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wav"/>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8" r:id="rId5"/>
    <p:sldMasterId id="2147483720" r:id="rId6"/>
  </p:sldMasterIdLst>
  <p:notesMasterIdLst>
    <p:notesMasterId r:id="rId115"/>
  </p:notesMasterIdLst>
  <p:sldIdLst>
    <p:sldId id="257" r:id="rId7"/>
    <p:sldId id="361" r:id="rId8"/>
    <p:sldId id="258" r:id="rId9"/>
    <p:sldId id="259" r:id="rId10"/>
    <p:sldId id="268" r:id="rId11"/>
    <p:sldId id="269" r:id="rId12"/>
    <p:sldId id="260" r:id="rId13"/>
    <p:sldId id="261" r:id="rId14"/>
    <p:sldId id="262" r:id="rId15"/>
    <p:sldId id="263" r:id="rId16"/>
    <p:sldId id="264" r:id="rId17"/>
    <p:sldId id="265" r:id="rId18"/>
    <p:sldId id="266" r:id="rId19"/>
    <p:sldId id="267" r:id="rId20"/>
    <p:sldId id="272" r:id="rId21"/>
    <p:sldId id="273" r:id="rId22"/>
    <p:sldId id="274" r:id="rId23"/>
    <p:sldId id="275" r:id="rId24"/>
    <p:sldId id="276" r:id="rId25"/>
    <p:sldId id="277" r:id="rId26"/>
    <p:sldId id="278" r:id="rId27"/>
    <p:sldId id="282" r:id="rId28"/>
    <p:sldId id="279" r:id="rId29"/>
    <p:sldId id="280" r:id="rId30"/>
    <p:sldId id="281" r:id="rId31"/>
    <p:sldId id="270" r:id="rId32"/>
    <p:sldId id="271" r:id="rId33"/>
    <p:sldId id="283" r:id="rId34"/>
    <p:sldId id="284" r:id="rId35"/>
    <p:sldId id="285" r:id="rId36"/>
    <p:sldId id="288" r:id="rId37"/>
    <p:sldId id="290" r:id="rId38"/>
    <p:sldId id="287" r:id="rId39"/>
    <p:sldId id="291" r:id="rId40"/>
    <p:sldId id="289" r:id="rId41"/>
    <p:sldId id="286" r:id="rId42"/>
    <p:sldId id="292" r:id="rId43"/>
    <p:sldId id="293" r:id="rId44"/>
    <p:sldId id="294" r:id="rId45"/>
    <p:sldId id="295" r:id="rId46"/>
    <p:sldId id="296" r:id="rId47"/>
    <p:sldId id="297" r:id="rId48"/>
    <p:sldId id="298" r:id="rId49"/>
    <p:sldId id="299" r:id="rId50"/>
    <p:sldId id="300" r:id="rId51"/>
    <p:sldId id="303" r:id="rId52"/>
    <p:sldId id="301" r:id="rId53"/>
    <p:sldId id="302" r:id="rId54"/>
    <p:sldId id="304" r:id="rId55"/>
    <p:sldId id="307" r:id="rId56"/>
    <p:sldId id="308" r:id="rId57"/>
    <p:sldId id="310" r:id="rId58"/>
    <p:sldId id="309" r:id="rId59"/>
    <p:sldId id="311" r:id="rId60"/>
    <p:sldId id="312" r:id="rId61"/>
    <p:sldId id="313" r:id="rId62"/>
    <p:sldId id="314" r:id="rId63"/>
    <p:sldId id="315" r:id="rId64"/>
    <p:sldId id="316" r:id="rId65"/>
    <p:sldId id="317" r:id="rId66"/>
    <p:sldId id="318" r:id="rId67"/>
    <p:sldId id="319" r:id="rId68"/>
    <p:sldId id="320" r:id="rId69"/>
    <p:sldId id="321" r:id="rId70"/>
    <p:sldId id="322" r:id="rId71"/>
    <p:sldId id="323" r:id="rId72"/>
    <p:sldId id="324" r:id="rId73"/>
    <p:sldId id="325" r:id="rId74"/>
    <p:sldId id="326" r:id="rId75"/>
    <p:sldId id="327" r:id="rId76"/>
    <p:sldId id="328" r:id="rId77"/>
    <p:sldId id="329" r:id="rId78"/>
    <p:sldId id="330" r:id="rId79"/>
    <p:sldId id="331" r:id="rId80"/>
    <p:sldId id="332" r:id="rId81"/>
    <p:sldId id="333" r:id="rId82"/>
    <p:sldId id="334" r:id="rId83"/>
    <p:sldId id="335" r:id="rId84"/>
    <p:sldId id="336" r:id="rId85"/>
    <p:sldId id="337" r:id="rId86"/>
    <p:sldId id="338" r:id="rId87"/>
    <p:sldId id="339" r:id="rId88"/>
    <p:sldId id="340" r:id="rId89"/>
    <p:sldId id="343" r:id="rId90"/>
    <p:sldId id="341" r:id="rId91"/>
    <p:sldId id="342" r:id="rId92"/>
    <p:sldId id="344" r:id="rId93"/>
    <p:sldId id="345" r:id="rId94"/>
    <p:sldId id="346" r:id="rId95"/>
    <p:sldId id="347" r:id="rId96"/>
    <p:sldId id="348" r:id="rId97"/>
    <p:sldId id="349" r:id="rId98"/>
    <p:sldId id="350" r:id="rId99"/>
    <p:sldId id="351" r:id="rId100"/>
    <p:sldId id="352" r:id="rId101"/>
    <p:sldId id="353" r:id="rId102"/>
    <p:sldId id="355" r:id="rId103"/>
    <p:sldId id="354" r:id="rId104"/>
    <p:sldId id="356" r:id="rId105"/>
    <p:sldId id="357" r:id="rId106"/>
    <p:sldId id="358" r:id="rId107"/>
    <p:sldId id="359" r:id="rId108"/>
    <p:sldId id="360" r:id="rId109"/>
    <p:sldId id="362" r:id="rId110"/>
    <p:sldId id="363" r:id="rId111"/>
    <p:sldId id="364" r:id="rId112"/>
    <p:sldId id="366" r:id="rId113"/>
    <p:sldId id="365" r:id="rId114"/>
  </p:sldIdLst>
  <p:sldSz cx="9144000" cy="6858000" type="screen4x3"/>
  <p:notesSz cx="6858000" cy="9144000"/>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既定のセクション" id="{DC24373E-8D74-4FD7-893B-2F79E1F96FD4}">
          <p14:sldIdLst>
            <p14:sldId id="257"/>
            <p14:sldId id="361"/>
            <p14:sldId id="258"/>
            <p14:sldId id="259"/>
            <p14:sldId id="268"/>
            <p14:sldId id="269"/>
            <p14:sldId id="260"/>
            <p14:sldId id="261"/>
            <p14:sldId id="262"/>
            <p14:sldId id="263"/>
            <p14:sldId id="264"/>
            <p14:sldId id="265"/>
            <p14:sldId id="266"/>
            <p14:sldId id="267"/>
            <p14:sldId id="272"/>
            <p14:sldId id="273"/>
            <p14:sldId id="274"/>
            <p14:sldId id="275"/>
            <p14:sldId id="276"/>
            <p14:sldId id="277"/>
            <p14:sldId id="278"/>
            <p14:sldId id="282"/>
            <p14:sldId id="279"/>
            <p14:sldId id="280"/>
            <p14:sldId id="281"/>
            <p14:sldId id="270"/>
            <p14:sldId id="271"/>
            <p14:sldId id="283"/>
            <p14:sldId id="284"/>
            <p14:sldId id="285"/>
            <p14:sldId id="288"/>
            <p14:sldId id="290"/>
            <p14:sldId id="287"/>
            <p14:sldId id="291"/>
            <p14:sldId id="289"/>
            <p14:sldId id="286"/>
            <p14:sldId id="292"/>
            <p14:sldId id="293"/>
            <p14:sldId id="294"/>
            <p14:sldId id="295"/>
            <p14:sldId id="296"/>
            <p14:sldId id="297"/>
            <p14:sldId id="298"/>
            <p14:sldId id="299"/>
            <p14:sldId id="300"/>
            <p14:sldId id="303"/>
            <p14:sldId id="301"/>
            <p14:sldId id="302"/>
            <p14:sldId id="304"/>
            <p14:sldId id="307"/>
            <p14:sldId id="308"/>
            <p14:sldId id="310"/>
            <p14:sldId id="309"/>
            <p14:sldId id="311"/>
            <p14:sldId id="312"/>
            <p14:sldId id="313"/>
            <p14:sldId id="314"/>
            <p14:sldId id="315"/>
            <p14:sldId id="316"/>
            <p14:sldId id="317"/>
            <p14:sldId id="318"/>
            <p14:sldId id="319"/>
            <p14:sldId id="320"/>
            <p14:sldId id="321"/>
            <p14:sldId id="322"/>
            <p14:sldId id="323"/>
            <p14:sldId id="324"/>
            <p14:sldId id="325"/>
            <p14:sldId id="326"/>
            <p14:sldId id="327"/>
            <p14:sldId id="328"/>
            <p14:sldId id="329"/>
            <p14:sldId id="330"/>
            <p14:sldId id="331"/>
            <p14:sldId id="332"/>
            <p14:sldId id="333"/>
            <p14:sldId id="334"/>
            <p14:sldId id="335"/>
            <p14:sldId id="336"/>
            <p14:sldId id="337"/>
            <p14:sldId id="338"/>
            <p14:sldId id="339"/>
            <p14:sldId id="340"/>
            <p14:sldId id="343"/>
            <p14:sldId id="341"/>
            <p14:sldId id="342"/>
            <p14:sldId id="344"/>
            <p14:sldId id="345"/>
            <p14:sldId id="346"/>
            <p14:sldId id="347"/>
            <p14:sldId id="348"/>
            <p14:sldId id="349"/>
            <p14:sldId id="350"/>
          </p14:sldIdLst>
        </p14:section>
        <p14:section name="タイトルなしのセクション" id="{6ABD8550-0A29-4A10-9A9D-64702C46CB9C}">
          <p14:sldIdLst>
            <p14:sldId id="351"/>
            <p14:sldId id="352"/>
            <p14:sldId id="353"/>
            <p14:sldId id="355"/>
            <p14:sldId id="354"/>
            <p14:sldId id="356"/>
            <p14:sldId id="357"/>
            <p14:sldId id="358"/>
            <p14:sldId id="359"/>
            <p14:sldId id="360"/>
            <p14:sldId id="362"/>
            <p14:sldId id="363"/>
            <p14:sldId id="364"/>
            <p14:sldId id="366"/>
            <p14:sldId id="365"/>
          </p14:sldIdLst>
        </p14:section>
      </p14:section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66"/>
    <a:srgbClr val="00FFFF"/>
    <a:srgbClr val="F828DF"/>
    <a:srgbClr val="FF6600"/>
    <a:srgbClr val="4EF737"/>
    <a:srgbClr val="210DB3"/>
    <a:srgbClr val="FF3300"/>
    <a:srgbClr val="9E7800"/>
    <a:srgbClr val="866600"/>
    <a:srgbClr val="538022"/>
  </p:clrMru>
  <p:extLst>
    <p:ext uri="{E76CE94A-603C-4142-B9EB-6D1370010A27}">
      <p14:discardImageEditData xmlns:p14="http://schemas.microsoft.com/office/powerpoint/2010/main" val="0"/>
    </p:ext>
    <p:ext uri="{D31A062A-798A-4329-ABDD-BBA856620510}">
      <p14:defaultImageDpi xmlns:p14="http://schemas.microsoft.com/office/powerpoint/2010/main" val="96"/>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270" autoAdjust="0"/>
    <p:restoredTop sz="94660"/>
  </p:normalViewPr>
  <p:slideViewPr>
    <p:cSldViewPr>
      <p:cViewPr varScale="1">
        <p:scale>
          <a:sx n="69" d="100"/>
          <a:sy n="69" d="100"/>
        </p:scale>
        <p:origin x="-1266" y="-102"/>
      </p:cViewPr>
      <p:guideLst>
        <p:guide orient="horz" pos="216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117" Type="http://schemas.openxmlformats.org/officeDocument/2006/relationships/viewProps" Target="viewProps.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84" Type="http://schemas.openxmlformats.org/officeDocument/2006/relationships/slide" Target="slides/slide78.xml"/><Relationship Id="rId89" Type="http://schemas.openxmlformats.org/officeDocument/2006/relationships/slide" Target="slides/slide83.xml"/><Relationship Id="rId112" Type="http://schemas.openxmlformats.org/officeDocument/2006/relationships/slide" Target="slides/slide106.xml"/><Relationship Id="rId16" Type="http://schemas.openxmlformats.org/officeDocument/2006/relationships/slide" Target="slides/slide10.xml"/><Relationship Id="rId107" Type="http://schemas.openxmlformats.org/officeDocument/2006/relationships/slide" Target="slides/slide101.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slide" Target="slides/slide47.xml"/><Relationship Id="rId58" Type="http://schemas.openxmlformats.org/officeDocument/2006/relationships/slide" Target="slides/slide52.xml"/><Relationship Id="rId66" Type="http://schemas.openxmlformats.org/officeDocument/2006/relationships/slide" Target="slides/slide60.xml"/><Relationship Id="rId74" Type="http://schemas.openxmlformats.org/officeDocument/2006/relationships/slide" Target="slides/slide68.xml"/><Relationship Id="rId79" Type="http://schemas.openxmlformats.org/officeDocument/2006/relationships/slide" Target="slides/slide73.xml"/><Relationship Id="rId87" Type="http://schemas.openxmlformats.org/officeDocument/2006/relationships/slide" Target="slides/slide81.xml"/><Relationship Id="rId102" Type="http://schemas.openxmlformats.org/officeDocument/2006/relationships/slide" Target="slides/slide96.xml"/><Relationship Id="rId110" Type="http://schemas.openxmlformats.org/officeDocument/2006/relationships/slide" Target="slides/slide104.xml"/><Relationship Id="rId115" Type="http://schemas.openxmlformats.org/officeDocument/2006/relationships/notesMaster" Target="notesMasters/notesMaster1.xml"/><Relationship Id="rId5" Type="http://schemas.openxmlformats.org/officeDocument/2006/relationships/slideMaster" Target="slideMasters/slideMaster5.xml"/><Relationship Id="rId61" Type="http://schemas.openxmlformats.org/officeDocument/2006/relationships/slide" Target="slides/slide55.xml"/><Relationship Id="rId82" Type="http://schemas.openxmlformats.org/officeDocument/2006/relationships/slide" Target="slides/slide76.xml"/><Relationship Id="rId90" Type="http://schemas.openxmlformats.org/officeDocument/2006/relationships/slide" Target="slides/slide84.xml"/><Relationship Id="rId95" Type="http://schemas.openxmlformats.org/officeDocument/2006/relationships/slide" Target="slides/slide89.xml"/><Relationship Id="rId19" Type="http://schemas.openxmlformats.org/officeDocument/2006/relationships/slide" Target="slides/slide1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slide" Target="slides/slide50.xml"/><Relationship Id="rId64" Type="http://schemas.openxmlformats.org/officeDocument/2006/relationships/slide" Target="slides/slide58.xml"/><Relationship Id="rId69" Type="http://schemas.openxmlformats.org/officeDocument/2006/relationships/slide" Target="slides/slide63.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13" Type="http://schemas.openxmlformats.org/officeDocument/2006/relationships/slide" Target="slides/slide107.xml"/><Relationship Id="rId118" Type="http://schemas.openxmlformats.org/officeDocument/2006/relationships/theme" Target="theme/theme1.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80" Type="http://schemas.openxmlformats.org/officeDocument/2006/relationships/slide" Target="slides/slide74.xml"/><Relationship Id="rId85" Type="http://schemas.openxmlformats.org/officeDocument/2006/relationships/slide" Target="slides/slide79.xml"/><Relationship Id="rId93" Type="http://schemas.openxmlformats.org/officeDocument/2006/relationships/slide" Target="slides/slide87.xml"/><Relationship Id="rId98" Type="http://schemas.openxmlformats.org/officeDocument/2006/relationships/slide" Target="slides/slide92.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slide" Target="slides/slide53.xml"/><Relationship Id="rId67" Type="http://schemas.openxmlformats.org/officeDocument/2006/relationships/slide" Target="slides/slide61.xml"/><Relationship Id="rId103" Type="http://schemas.openxmlformats.org/officeDocument/2006/relationships/slide" Target="slides/slide97.xml"/><Relationship Id="rId108" Type="http://schemas.openxmlformats.org/officeDocument/2006/relationships/slide" Target="slides/slide102.xml"/><Relationship Id="rId116" Type="http://schemas.openxmlformats.org/officeDocument/2006/relationships/presProps" Target="presProps.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slide" Target="slides/slide56.xml"/><Relationship Id="rId70" Type="http://schemas.openxmlformats.org/officeDocument/2006/relationships/slide" Target="slides/slide64.xml"/><Relationship Id="rId75" Type="http://schemas.openxmlformats.org/officeDocument/2006/relationships/slide" Target="slides/slide69.xml"/><Relationship Id="rId83" Type="http://schemas.openxmlformats.org/officeDocument/2006/relationships/slide" Target="slides/slide77.xml"/><Relationship Id="rId88" Type="http://schemas.openxmlformats.org/officeDocument/2006/relationships/slide" Target="slides/slide82.xml"/><Relationship Id="rId91" Type="http://schemas.openxmlformats.org/officeDocument/2006/relationships/slide" Target="slides/slide85.xml"/><Relationship Id="rId96" Type="http://schemas.openxmlformats.org/officeDocument/2006/relationships/slide" Target="slides/slide90.xml"/><Relationship Id="rId111" Type="http://schemas.openxmlformats.org/officeDocument/2006/relationships/slide" Target="slides/slide105.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6" Type="http://schemas.openxmlformats.org/officeDocument/2006/relationships/slide" Target="slides/slide100.xml"/><Relationship Id="rId114" Type="http://schemas.openxmlformats.org/officeDocument/2006/relationships/slide" Target="slides/slide108.xml"/><Relationship Id="rId119" Type="http://schemas.openxmlformats.org/officeDocument/2006/relationships/tableStyles" Target="tableStyles.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slide" Target="slides/slide67.xml"/><Relationship Id="rId78" Type="http://schemas.openxmlformats.org/officeDocument/2006/relationships/slide" Target="slides/slide72.xml"/><Relationship Id="rId81" Type="http://schemas.openxmlformats.org/officeDocument/2006/relationships/slide" Target="slides/slide75.xml"/><Relationship Id="rId86" Type="http://schemas.openxmlformats.org/officeDocument/2006/relationships/slide" Target="slides/slide80.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4" Type="http://schemas.openxmlformats.org/officeDocument/2006/relationships/slideMaster" Target="slideMasters/slideMaster4.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slideMaster" Target="slideMasters/slideMaster2.xml"/><Relationship Id="rId29" Type="http://schemas.openxmlformats.org/officeDocument/2006/relationships/slide" Target="slides/slide2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kumimoji="1" lang="ja-JP" altLang="en-US" dirty="0"/>
          </a:p>
        </p:txBody>
      </p:sp>
      <p:sp>
        <p:nvSpPr>
          <p:cNvPr id="3" name="日付プレースホルダー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F67E48E2-087E-4A8C-B005-A1291796DD1A}" type="datetimeFigureOut">
              <a:rPr kumimoji="1" lang="ja-JP" altLang="en-US" smtClean="0"/>
              <a:t>2016/4/22</a:t>
            </a:fld>
            <a:endParaRPr kumimoji="1" lang="ja-JP" altLang="en-US" dirty="0"/>
          </a:p>
        </p:txBody>
      </p:sp>
      <p:sp>
        <p:nvSpPr>
          <p:cNvPr id="4" name="スライド イメージ プレースホルダー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ja-JP" altLang="en-US" dirty="0"/>
          </a:p>
        </p:txBody>
      </p:sp>
      <p:sp>
        <p:nvSpPr>
          <p:cNvPr id="5" name="ノート プレースホルダー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kumimoji="1" lang="ja-JP" altLang="en-US" dirty="0"/>
          </a:p>
        </p:txBody>
      </p:sp>
      <p:sp>
        <p:nvSpPr>
          <p:cNvPr id="7" name="スライド番号プレースホルダー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61A9F13-48EB-4DF0-B04E-82895C6BE930}" type="slidenum">
              <a:rPr kumimoji="1" lang="ja-JP" altLang="en-US" smtClean="0"/>
              <a:t>‹#›</a:t>
            </a:fld>
            <a:endParaRPr kumimoji="1" lang="ja-JP" altLang="en-US" dirty="0"/>
          </a:p>
        </p:txBody>
      </p:sp>
    </p:spTree>
    <p:extLst>
      <p:ext uri="{BB962C8B-B14F-4D97-AF65-F5344CB8AC3E}">
        <p14:creationId xmlns:p14="http://schemas.microsoft.com/office/powerpoint/2010/main" val="191797985"/>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smtClean="0"/>
              <a:t>「物質　と　記憶　と　</a:t>
            </a:r>
            <a:r>
              <a:rPr kumimoji="1" lang="en-US" altLang="ja-JP" dirty="0" smtClean="0"/>
              <a:t>GENOME  Ⅱ</a:t>
            </a:r>
            <a:r>
              <a:rPr kumimoji="1" lang="ja-JP" altLang="en-US" dirty="0" smtClean="0"/>
              <a:t>」</a:t>
            </a:r>
            <a:endParaRPr kumimoji="1" lang="ja-JP" altLang="en-US" dirty="0"/>
          </a:p>
        </p:txBody>
      </p:sp>
      <p:sp>
        <p:nvSpPr>
          <p:cNvPr id="4" name="スライド番号プレースホルダー 3"/>
          <p:cNvSpPr>
            <a:spLocks noGrp="1"/>
          </p:cNvSpPr>
          <p:nvPr>
            <p:ph type="sldNum" sz="quarter" idx="10"/>
          </p:nvPr>
        </p:nvSpPr>
        <p:spPr/>
        <p:txBody>
          <a:bodyPr/>
          <a:lstStyle/>
          <a:p>
            <a:fld id="{D61A9F13-48EB-4DF0-B04E-82895C6BE930}" type="slidenum">
              <a:rPr lang="ja-JP" altLang="en-US" smtClean="0">
                <a:solidFill>
                  <a:prstClr val="black"/>
                </a:solidFill>
              </a:rPr>
              <a:pPr/>
              <a:t>63</a:t>
            </a:fld>
            <a:endParaRPr lang="ja-JP" altLang="en-US" dirty="0">
              <a:solidFill>
                <a:prstClr val="black"/>
              </a:solidFill>
            </a:endParaRPr>
          </a:p>
        </p:txBody>
      </p:sp>
    </p:spTree>
    <p:extLst>
      <p:ext uri="{BB962C8B-B14F-4D97-AF65-F5344CB8AC3E}">
        <p14:creationId xmlns:p14="http://schemas.microsoft.com/office/powerpoint/2010/main" val="343661623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7"/>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9903594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4075914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0"/>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40"/>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4352803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7" name="フリーフォーム 6"/>
          <p:cNvSpPr>
            <a:spLocks/>
          </p:cNvSpPr>
          <p:nvPr/>
        </p:nvSpPr>
        <p:spPr bwMode="auto">
          <a:xfrm>
            <a:off x="0" y="4752127"/>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dirty="0">
              <a:solidFill>
                <a:prstClr val="white"/>
              </a:solidFill>
            </a:endParaRPr>
          </a:p>
        </p:txBody>
      </p:sp>
      <p:sp>
        <p:nvSpPr>
          <p:cNvPr id="8" name="フリーフォーム 7"/>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dirty="0">
              <a:solidFill>
                <a:prstClr val="white"/>
              </a:solidFill>
            </a:endParaRPr>
          </a:p>
        </p:txBody>
      </p:sp>
      <p:sp>
        <p:nvSpPr>
          <p:cNvPr id="9" name="タイトル 8"/>
          <p:cNvSpPr>
            <a:spLocks noGrp="1"/>
          </p:cNvSpPr>
          <p:nvPr>
            <p:ph type="ctrTitle"/>
          </p:nvPr>
        </p:nvSpPr>
        <p:spPr>
          <a:xfrm>
            <a:off x="429064" y="3337560"/>
            <a:ext cx="6480048" cy="2301240"/>
          </a:xfrm>
        </p:spPr>
        <p:txBody>
          <a:bodyPr rIns="45720"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ja-JP" altLang="en-US" smtClean="0"/>
              <a:t>マスタ タイトルの書式設定</a:t>
            </a:r>
            <a:endParaRPr kumimoji="0" lang="en-US"/>
          </a:p>
        </p:txBody>
      </p:sp>
      <p:sp>
        <p:nvSpPr>
          <p:cNvPr id="17" name="サブタイトル 16"/>
          <p:cNvSpPr>
            <a:spLocks noGrp="1"/>
          </p:cNvSpPr>
          <p:nvPr>
            <p:ph type="subTitle" idx="1"/>
          </p:nvPr>
        </p:nvSpPr>
        <p:spPr>
          <a:xfrm>
            <a:off x="433051" y="1544812"/>
            <a:ext cx="6480048" cy="1752600"/>
          </a:xfrm>
        </p:spPr>
        <p:txBody>
          <a:bodyPr tIns="0" rIns="45720" bIns="0" anchor="b">
            <a:normAutofit/>
          </a:bodyPr>
          <a:lstStyle>
            <a:lvl1pPr marL="0" indent="0" algn="r">
              <a:buNone/>
              <a:defRPr sz="2000">
                <a:solidFill>
                  <a:schemeClr val="tx1"/>
                </a:solidFill>
                <a:effectLst/>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ja-JP" altLang="en-US" smtClean="0"/>
              <a:t>マスタ サブタイトルの書式設定</a:t>
            </a:r>
            <a:endParaRPr kumimoji="0" lang="en-US"/>
          </a:p>
        </p:txBody>
      </p:sp>
      <p:sp>
        <p:nvSpPr>
          <p:cNvPr id="30" name="日付プレースホルダ 29"/>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19" name="フッター プレースホルダ 18"/>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27" name="スライド番号プレースホルダ 26"/>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332560262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lgn="l">
              <a:defRPr/>
            </a:lvl1pPr>
          </a:lstStyle>
          <a:p>
            <a:r>
              <a:rPr kumimoji="0" lang="ja-JP" altLang="en-US" smtClean="0"/>
              <a:t>マスタ タイトルの書式設定</a:t>
            </a:r>
            <a:endParaRPr kumimoji="0" lang="en-US"/>
          </a:p>
        </p:txBody>
      </p:sp>
      <p:sp>
        <p:nvSpPr>
          <p:cNvPr id="3" name="コンテンツ プレースホルダ 2"/>
          <p:cNvSpPr>
            <a:spLocks noGrp="1"/>
          </p:cNvSpPr>
          <p:nvPr>
            <p:ph idx="1"/>
          </p:nvPr>
        </p:nvSpPr>
        <p:spPr/>
        <p:txBody>
          <a:body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日付プレースホルダ 3"/>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5" name="フッター プレースホルダ 4"/>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6" name="スライド番号プレースホルダ 5"/>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26716241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secHead" preserve="1">
  <p:cSld name="セクション見出し">
    <p:spTree>
      <p:nvGrpSpPr>
        <p:cNvPr id="1" name=""/>
        <p:cNvGrpSpPr/>
        <p:nvPr/>
      </p:nvGrpSpPr>
      <p:grpSpPr>
        <a:xfrm>
          <a:off x="0" y="0"/>
          <a:ext cx="0" cy="0"/>
          <a:chOff x="0" y="0"/>
          <a:chExt cx="0" cy="0"/>
        </a:xfrm>
      </p:grpSpPr>
      <p:sp>
        <p:nvSpPr>
          <p:cNvPr id="7" name="フリーフォーム 6"/>
          <p:cNvSpPr>
            <a:spLocks/>
          </p:cNvSpPr>
          <p:nvPr/>
        </p:nvSpPr>
        <p:spPr bwMode="auto">
          <a:xfrm>
            <a:off x="0" y="4752127"/>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dirty="0">
              <a:solidFill>
                <a:prstClr val="white"/>
              </a:solidFill>
            </a:endParaRPr>
          </a:p>
        </p:txBody>
      </p:sp>
      <p:sp>
        <p:nvSpPr>
          <p:cNvPr id="9" name="フリーフォーム 8"/>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dirty="0">
              <a:solidFill>
                <a:prstClr val="white"/>
              </a:solidFill>
            </a:endParaRPr>
          </a:p>
        </p:txBody>
      </p:sp>
      <p:sp>
        <p:nvSpPr>
          <p:cNvPr id="2" name="タイトル 1"/>
          <p:cNvSpPr>
            <a:spLocks noGrp="1"/>
          </p:cNvSpPr>
          <p:nvPr>
            <p:ph type="title"/>
          </p:nvPr>
        </p:nvSpPr>
        <p:spPr>
          <a:xfrm>
            <a:off x="685800" y="3583848"/>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ja-JP" altLang="en-US" smtClean="0"/>
              <a:t>マスタ タイトルの書式設定</a:t>
            </a:r>
            <a:endParaRPr kumimoji="0" lang="en-US"/>
          </a:p>
        </p:txBody>
      </p:sp>
      <p:sp>
        <p:nvSpPr>
          <p:cNvPr id="3" name="テキスト プレースホルダ 2"/>
          <p:cNvSpPr>
            <a:spLocks noGrp="1"/>
          </p:cNvSpPr>
          <p:nvPr>
            <p:ph type="body" idx="1"/>
          </p:nvPr>
        </p:nvSpPr>
        <p:spPr>
          <a:xfrm>
            <a:off x="685800" y="2485801"/>
            <a:ext cx="6629400" cy="1066688"/>
          </a:xfrm>
        </p:spPr>
        <p:txBody>
          <a:bodyPr lIns="45720" tIns="0" rIns="45720" bIns="0" anchor="b"/>
          <a:lstStyle>
            <a:lvl1pPr marL="0" indent="0" algn="l">
              <a:buNone/>
              <a:defRPr sz="2000">
                <a:solidFill>
                  <a:schemeClr val="tx1"/>
                </a:solidFill>
                <a:effectLst/>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ja-JP" altLang="en-US" smtClean="0"/>
              <a:t>マスタ テキストの書式設定</a:t>
            </a:r>
          </a:p>
        </p:txBody>
      </p:sp>
      <p:sp>
        <p:nvSpPr>
          <p:cNvPr id="4" name="日付プレースホルダ 3"/>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5" name="フッター プレースホルダ 4"/>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6" name="スライド番号プレースホルダ 5"/>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412370338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7467600" cy="1143000"/>
          </a:xfrm>
        </p:spPr>
        <p:txBody>
          <a:bodyPr/>
          <a:lstStyle/>
          <a:p>
            <a:r>
              <a:rPr kumimoji="0" lang="ja-JP" altLang="en-US" smtClean="0"/>
              <a:t>マスタ タイトルの書式設定</a:t>
            </a:r>
            <a:endParaRPr kumimoji="0" lang="en-US"/>
          </a:p>
        </p:txBody>
      </p:sp>
      <p:sp>
        <p:nvSpPr>
          <p:cNvPr id="3" name="コンテンツ プレースホルダ 2"/>
          <p:cNvSpPr>
            <a:spLocks noGrp="1"/>
          </p:cNvSpPr>
          <p:nvPr>
            <p:ph sz="half" idx="1"/>
          </p:nvPr>
        </p:nvSpPr>
        <p:spPr>
          <a:xfrm>
            <a:off x="457200" y="1600211"/>
            <a:ext cx="3657600" cy="4525963"/>
          </a:xfrm>
        </p:spPr>
        <p:txBody>
          <a:bodyPr/>
          <a:lstStyle>
            <a:lvl1pPr>
              <a:defRPr sz="2600"/>
            </a:lvl1pPr>
            <a:lvl2pPr>
              <a:defRPr sz="2200"/>
            </a:lvl2pPr>
            <a:lvl3pPr>
              <a:defRPr sz="2000"/>
            </a:lvl3pPr>
            <a:lvl4pPr>
              <a:defRPr sz="1800"/>
            </a:lvl4pPr>
            <a:lvl5pPr>
              <a:defRPr sz="1800"/>
            </a:lvl5p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コンテンツ プレースホルダ 3"/>
          <p:cNvSpPr>
            <a:spLocks noGrp="1"/>
          </p:cNvSpPr>
          <p:nvPr>
            <p:ph sz="half" idx="2"/>
          </p:nvPr>
        </p:nvSpPr>
        <p:spPr>
          <a:xfrm>
            <a:off x="4267200" y="1600211"/>
            <a:ext cx="3657600" cy="4525963"/>
          </a:xfrm>
        </p:spPr>
        <p:txBody>
          <a:bodyPr/>
          <a:lstStyle>
            <a:lvl1pPr>
              <a:defRPr sz="2600"/>
            </a:lvl1pPr>
            <a:lvl2pPr>
              <a:defRPr sz="2200"/>
            </a:lvl2pPr>
            <a:lvl3pPr>
              <a:defRPr sz="2000"/>
            </a:lvl3pPr>
            <a:lvl4pPr>
              <a:defRPr sz="1800"/>
            </a:lvl4pPr>
            <a:lvl5pPr>
              <a:defRPr sz="1800"/>
            </a:lvl5p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5" name="日付プレースホルダ 4"/>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6" name="フッター プレースホルダ 5"/>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7" name="スライド番号プレースホルダ 6"/>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23022387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8229600" cy="1143000"/>
          </a:xfrm>
        </p:spPr>
        <p:txBody>
          <a:bodyPr anchor="ctr"/>
          <a:lstStyle>
            <a:lvl1pPr>
              <a:defRPr/>
            </a:lvl1pPr>
          </a:lstStyle>
          <a:p>
            <a:r>
              <a:rPr kumimoji="0" lang="ja-JP" altLang="en-US" smtClean="0"/>
              <a:t>マスタ タイトルの書式設定</a:t>
            </a:r>
            <a:endParaRPr kumimoji="0" lang="en-US"/>
          </a:p>
        </p:txBody>
      </p:sp>
      <p:sp>
        <p:nvSpPr>
          <p:cNvPr id="3" name="テキスト プレースホルダ 2"/>
          <p:cNvSpPr>
            <a:spLocks noGrp="1"/>
          </p:cNvSpPr>
          <p:nvPr>
            <p:ph type="body" idx="1"/>
          </p:nvPr>
        </p:nvSpPr>
        <p:spPr>
          <a:xfrm>
            <a:off x="457203" y="5486400"/>
            <a:ext cx="4040188" cy="838200"/>
          </a:xfrm>
        </p:spPr>
        <p:txBody>
          <a:bodyPr anchor="t"/>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ja-JP" altLang="en-US" smtClean="0"/>
              <a:t>マスタ テキストの書式設定</a:t>
            </a:r>
          </a:p>
        </p:txBody>
      </p:sp>
      <p:sp>
        <p:nvSpPr>
          <p:cNvPr id="4" name="テキスト プレースホルダ 3"/>
          <p:cNvSpPr>
            <a:spLocks noGrp="1"/>
          </p:cNvSpPr>
          <p:nvPr>
            <p:ph type="body" sz="half" idx="3"/>
          </p:nvPr>
        </p:nvSpPr>
        <p:spPr>
          <a:xfrm>
            <a:off x="4645039" y="5486400"/>
            <a:ext cx="4041775" cy="838200"/>
          </a:xfrm>
        </p:spPr>
        <p:txBody>
          <a:bodyPr anchor="t"/>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ja-JP" altLang="en-US" smtClean="0"/>
              <a:t>マスタ テキストの書式設定</a:t>
            </a:r>
          </a:p>
        </p:txBody>
      </p:sp>
      <p:sp>
        <p:nvSpPr>
          <p:cNvPr id="5" name="コンテンツ プレースホルダ 4"/>
          <p:cNvSpPr>
            <a:spLocks noGrp="1"/>
          </p:cNvSpPr>
          <p:nvPr>
            <p:ph sz="quarter" idx="2"/>
          </p:nvPr>
        </p:nvSpPr>
        <p:spPr>
          <a:xfrm>
            <a:off x="457203" y="1516912"/>
            <a:ext cx="4040188" cy="3941763"/>
          </a:xfrm>
        </p:spPr>
        <p:txBody>
          <a:bodyPr/>
          <a:lstStyle>
            <a:lvl1pPr>
              <a:defRPr sz="2400"/>
            </a:lvl1pPr>
            <a:lvl2pPr>
              <a:defRPr sz="2000"/>
            </a:lvl2pPr>
            <a:lvl3pPr>
              <a:defRPr sz="1800"/>
            </a:lvl3pPr>
            <a:lvl4pPr>
              <a:defRPr sz="1600"/>
            </a:lvl4pPr>
            <a:lvl5pPr>
              <a:defRPr sz="1600"/>
            </a:lvl5p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6" name="コンテンツ プレースホルダ 5"/>
          <p:cNvSpPr>
            <a:spLocks noGrp="1"/>
          </p:cNvSpPr>
          <p:nvPr>
            <p:ph sz="quarter" idx="4"/>
          </p:nvPr>
        </p:nvSpPr>
        <p:spPr>
          <a:xfrm>
            <a:off x="4645039" y="1516912"/>
            <a:ext cx="4041775" cy="3941763"/>
          </a:xfrm>
        </p:spPr>
        <p:txBody>
          <a:bodyPr/>
          <a:lstStyle>
            <a:lvl1pPr>
              <a:defRPr sz="2400"/>
            </a:lvl1pPr>
            <a:lvl2pPr>
              <a:defRPr sz="2000"/>
            </a:lvl2pPr>
            <a:lvl3pPr>
              <a:defRPr sz="1800"/>
            </a:lvl3pPr>
            <a:lvl4pPr>
              <a:defRPr sz="1600"/>
            </a:lvl4pPr>
            <a:lvl5pPr>
              <a:defRPr sz="1600"/>
            </a:lvl5p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7" name="日付プレースホルダ 6"/>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8" name="フッター プレースホルダ 7"/>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9" name="スライド番号プレースホルダ 8"/>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26769658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320"/>
            <a:ext cx="7470648" cy="1143000"/>
          </a:xfrm>
        </p:spPr>
        <p:txBody>
          <a:bodyPr anchor="ctr"/>
          <a:lstStyle>
            <a:lvl1pPr algn="l">
              <a:defRPr sz="4600"/>
            </a:lvl1pPr>
          </a:lstStyle>
          <a:p>
            <a:r>
              <a:rPr kumimoji="0" lang="ja-JP" altLang="en-US" smtClean="0"/>
              <a:t>マスタ タイトルの書式設定</a:t>
            </a:r>
            <a:endParaRPr kumimoji="0" lang="en-US"/>
          </a:p>
        </p:txBody>
      </p:sp>
      <p:sp>
        <p:nvSpPr>
          <p:cNvPr id="7" name="日付プレースホルダ 6"/>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8" name="スライド番号プレースホルダ 7"/>
          <p:cNvSpPr>
            <a:spLocks noGrp="1"/>
          </p:cNvSpPr>
          <p:nvPr>
            <p:ph type="sldNum" sz="quarter" idx="11"/>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
        <p:nvSpPr>
          <p:cNvPr id="9" name="フッター プレースホルダ 8"/>
          <p:cNvSpPr>
            <a:spLocks noGrp="1"/>
          </p:cNvSpPr>
          <p:nvPr>
            <p:ph type="ftr" sz="quarter" idx="12"/>
          </p:nvPr>
        </p:nvSpPr>
        <p:spPr/>
        <p:txBody>
          <a:bodyPr/>
          <a:lstStyle/>
          <a:p>
            <a:endParaRPr kumimoji="1" lang="ja-JP" altLang="en-US" dirty="0">
              <a:solidFill>
                <a:srgbClr val="FEFAC9">
                  <a:shade val="50000"/>
                </a:srgbClr>
              </a:solidFill>
            </a:endParaRPr>
          </a:p>
        </p:txBody>
      </p:sp>
    </p:spTree>
    <p:extLst>
      <p:ext uri="{BB962C8B-B14F-4D97-AF65-F5344CB8AC3E}">
        <p14:creationId xmlns:p14="http://schemas.microsoft.com/office/powerpoint/2010/main" val="26190093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3" name="フッター プレースホルダ 2"/>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4" name="スライド番号プレースホルダ 3"/>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413816521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1185529"/>
            <a:ext cx="3200400" cy="730250"/>
          </a:xfrm>
        </p:spPr>
        <p:txBody>
          <a:bodyPr tIns="0" bIns="0" anchor="t"/>
          <a:lstStyle>
            <a:lvl1pPr algn="l">
              <a:buNone/>
              <a:defRPr sz="1800" b="1">
                <a:solidFill>
                  <a:schemeClr val="accent1"/>
                </a:solidFill>
              </a:defRPr>
            </a:lvl1pPr>
          </a:lstStyle>
          <a:p>
            <a:r>
              <a:rPr kumimoji="0" lang="ja-JP" altLang="en-US" smtClean="0"/>
              <a:t>マスタ タイトルの書式設定</a:t>
            </a:r>
            <a:endParaRPr kumimoji="0" lang="en-US"/>
          </a:p>
        </p:txBody>
      </p:sp>
      <p:sp>
        <p:nvSpPr>
          <p:cNvPr id="3" name="テキスト プレースホルダ 2"/>
          <p:cNvSpPr>
            <a:spLocks noGrp="1"/>
          </p:cNvSpPr>
          <p:nvPr>
            <p:ph type="body" idx="2"/>
          </p:nvPr>
        </p:nvSpPr>
        <p:spPr>
          <a:xfrm>
            <a:off x="457200" y="214424"/>
            <a:ext cx="2743200" cy="914400"/>
          </a:xfrm>
        </p:spPr>
        <p:txBody>
          <a:bodyPr lIns="45720" tIns="0" rIns="45720" bIns="0" anchor="b"/>
          <a:lstStyle>
            <a:lvl1pPr marL="0" indent="0" algn="l">
              <a:buNone/>
              <a:defRPr sz="1400"/>
            </a:lvl1pPr>
            <a:lvl2pPr>
              <a:buNone/>
              <a:defRPr sz="1200"/>
            </a:lvl2pPr>
            <a:lvl3pPr>
              <a:buNone/>
              <a:defRPr sz="1000"/>
            </a:lvl3pPr>
            <a:lvl4pPr>
              <a:buNone/>
              <a:defRPr sz="900"/>
            </a:lvl4pPr>
            <a:lvl5pPr>
              <a:buNone/>
              <a:defRPr sz="900"/>
            </a:lvl5pPr>
          </a:lstStyle>
          <a:p>
            <a:pPr lvl="0" eaLnBrk="1" latinLnBrk="0" hangingPunct="1"/>
            <a:r>
              <a:rPr kumimoji="0" lang="ja-JP" altLang="en-US" smtClean="0"/>
              <a:t>マスタ テキストの書式設定</a:t>
            </a:r>
          </a:p>
        </p:txBody>
      </p:sp>
      <p:sp>
        <p:nvSpPr>
          <p:cNvPr id="4" name="コンテンツ プレースホルダ 3"/>
          <p:cNvSpPr>
            <a:spLocks noGrp="1"/>
          </p:cNvSpPr>
          <p:nvPr>
            <p:ph sz="half" idx="1"/>
          </p:nvPr>
        </p:nvSpPr>
        <p:spPr>
          <a:xfrm>
            <a:off x="457200" y="1981200"/>
            <a:ext cx="7086600" cy="3810000"/>
          </a:xfrm>
        </p:spPr>
        <p:txBody>
          <a:bodyPr/>
          <a:lstStyle>
            <a:lvl1pPr>
              <a:defRPr sz="2800"/>
            </a:lvl1pPr>
            <a:lvl2pPr>
              <a:defRPr sz="2400"/>
            </a:lvl2pPr>
            <a:lvl3pPr>
              <a:defRPr sz="2200"/>
            </a:lvl3pPr>
            <a:lvl4pPr>
              <a:defRPr sz="2000"/>
            </a:lvl4pPr>
            <a:lvl5pPr>
              <a:defRPr sz="2000"/>
            </a:lvl5p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5" name="日付プレースホルダ 4"/>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6" name="フッター プレースホルダ 5"/>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7" name="スライド番号プレースホルダ 6"/>
          <p:cNvSpPr>
            <a:spLocks noGrp="1"/>
          </p:cNvSpPr>
          <p:nvPr>
            <p:ph type="sldNum" sz="quarter" idx="12"/>
          </p:nvPr>
        </p:nvSpPr>
        <p:spPr>
          <a:xfrm>
            <a:off x="8156448" y="6422075"/>
            <a:ext cx="762000" cy="365125"/>
          </a:xfrm>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251088044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75932356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5556735" y="1705709"/>
            <a:ext cx="3053868" cy="1253808"/>
          </a:xfrm>
        </p:spPr>
        <p:txBody>
          <a:bodyPr anchor="b"/>
          <a:lstStyle>
            <a:lvl1pPr algn="l">
              <a:buNone/>
              <a:defRPr sz="2200" b="1">
                <a:solidFill>
                  <a:schemeClr val="accent1"/>
                </a:solidFill>
              </a:defRPr>
            </a:lvl1pPr>
          </a:lstStyle>
          <a:p>
            <a:r>
              <a:rPr kumimoji="0" lang="ja-JP" altLang="en-US" smtClean="0"/>
              <a:t>マスタ タイトルの書式設定</a:t>
            </a:r>
            <a:endParaRPr kumimoji="0" lang="en-US"/>
          </a:p>
        </p:txBody>
      </p:sp>
      <p:sp>
        <p:nvSpPr>
          <p:cNvPr id="3" name="図プレースホルダ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lstStyle>
            <a:lvl1pPr marL="0" indent="0">
              <a:buNone/>
              <a:defRPr sz="3200"/>
            </a:lvl1pPr>
          </a:lstStyle>
          <a:p>
            <a:r>
              <a:rPr kumimoji="0" lang="ja-JP" altLang="en-US" dirty="0" smtClean="0"/>
              <a:t>アイコンをクリックして図を追加</a:t>
            </a:r>
            <a:endParaRPr kumimoji="0" lang="en-US" dirty="0"/>
          </a:p>
        </p:txBody>
      </p:sp>
      <p:sp>
        <p:nvSpPr>
          <p:cNvPr id="4" name="テキスト プレースホルダ 3"/>
          <p:cNvSpPr>
            <a:spLocks noGrp="1"/>
          </p:cNvSpPr>
          <p:nvPr>
            <p:ph type="body" sz="half" idx="2"/>
          </p:nvPr>
        </p:nvSpPr>
        <p:spPr>
          <a:xfrm>
            <a:off x="5556733" y="2998767"/>
            <a:ext cx="3053867" cy="2663482"/>
          </a:xfrm>
        </p:spPr>
        <p:txBody>
          <a:bodyPr lIns="45720" rIns="45720"/>
          <a:lstStyle>
            <a:lvl1pPr marL="0" indent="0">
              <a:buFontTx/>
              <a:buNone/>
              <a:defRPr sz="1200"/>
            </a:lvl1pPr>
            <a:lvl2pPr>
              <a:buFontTx/>
              <a:buNone/>
              <a:defRPr sz="1200"/>
            </a:lvl2pPr>
            <a:lvl3pPr>
              <a:buFontTx/>
              <a:buNone/>
              <a:defRPr sz="1000"/>
            </a:lvl3pPr>
            <a:lvl4pPr>
              <a:buFontTx/>
              <a:buNone/>
              <a:defRPr sz="900"/>
            </a:lvl4pPr>
            <a:lvl5pPr>
              <a:buFontTx/>
              <a:buNone/>
              <a:defRPr sz="900"/>
            </a:lvl5pPr>
          </a:lstStyle>
          <a:p>
            <a:pPr lvl="0" eaLnBrk="1" latinLnBrk="0" hangingPunct="1"/>
            <a:r>
              <a:rPr kumimoji="0" lang="ja-JP" altLang="en-US" smtClean="0"/>
              <a:t>マスタ テキストの書式設定</a:t>
            </a:r>
          </a:p>
        </p:txBody>
      </p:sp>
      <p:sp>
        <p:nvSpPr>
          <p:cNvPr id="5" name="日付プレースホルダ 4"/>
          <p:cNvSpPr>
            <a:spLocks noGrp="1"/>
          </p:cNvSpPr>
          <p:nvPr>
            <p:ph type="dt" sz="half" idx="10"/>
          </p:nvPr>
        </p:nvSpPr>
        <p:spPr>
          <a:xfrm>
            <a:off x="457200" y="6422075"/>
            <a:ext cx="2133600" cy="365125"/>
          </a:xfrm>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6" name="フッター プレースホルダ 5"/>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7" name="スライド番号プレースホルダ 6"/>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348335944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0" lang="ja-JP" altLang="en-US" smtClean="0"/>
              <a:t>マスタ タイトルの書式設定</a:t>
            </a:r>
            <a:endParaRPr kumimoji="0" lang="en-US"/>
          </a:p>
        </p:txBody>
      </p:sp>
      <p:sp>
        <p:nvSpPr>
          <p:cNvPr id="3" name="縦書きテキスト プレースホルダ 2"/>
          <p:cNvSpPr>
            <a:spLocks noGrp="1"/>
          </p:cNvSpPr>
          <p:nvPr>
            <p:ph type="body" orient="vert" idx="1"/>
          </p:nvPr>
        </p:nvSpPr>
        <p:spPr/>
        <p:txBody>
          <a:bodyPr vert="eaVert"/>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日付プレースホルダ 3"/>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5" name="フッター プレースホルダ 4"/>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6" name="スライド番号プレースホルダ 5"/>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49243678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9"/>
            <a:ext cx="2057400" cy="5851525"/>
          </a:xfrm>
        </p:spPr>
        <p:txBody>
          <a:bodyPr vert="eaVert"/>
          <a:lstStyle/>
          <a:p>
            <a:r>
              <a:rPr kumimoji="0" lang="ja-JP" altLang="en-US" smtClean="0"/>
              <a:t>マスタ タイトルの書式設定</a:t>
            </a:r>
            <a:endParaRPr kumimoji="0" lang="en-US"/>
          </a:p>
        </p:txBody>
      </p:sp>
      <p:sp>
        <p:nvSpPr>
          <p:cNvPr id="3" name="縦書きテキスト プレースホルダ 2"/>
          <p:cNvSpPr>
            <a:spLocks noGrp="1"/>
          </p:cNvSpPr>
          <p:nvPr>
            <p:ph type="body" orient="vert" idx="1"/>
          </p:nvPr>
        </p:nvSpPr>
        <p:spPr>
          <a:xfrm>
            <a:off x="457200" y="274649"/>
            <a:ext cx="6019800" cy="5851525"/>
          </a:xfrm>
        </p:spPr>
        <p:txBody>
          <a:bodyPr vert="eaVert"/>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日付プレースホルダ 3"/>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5" name="フッター プレースホルダ 4"/>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6" name="スライド番号プレースホルダ 5"/>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125623324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7" name="フリーフォーム 6"/>
          <p:cNvSpPr>
            <a:spLocks/>
          </p:cNvSpPr>
          <p:nvPr/>
        </p:nvSpPr>
        <p:spPr bwMode="auto">
          <a:xfrm>
            <a:off x="0" y="4752127"/>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dirty="0">
              <a:solidFill>
                <a:prstClr val="white"/>
              </a:solidFill>
            </a:endParaRPr>
          </a:p>
        </p:txBody>
      </p:sp>
      <p:sp>
        <p:nvSpPr>
          <p:cNvPr id="8" name="フリーフォーム 7"/>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dirty="0">
              <a:solidFill>
                <a:prstClr val="white"/>
              </a:solidFill>
            </a:endParaRPr>
          </a:p>
        </p:txBody>
      </p:sp>
      <p:sp>
        <p:nvSpPr>
          <p:cNvPr id="9" name="タイトル 8"/>
          <p:cNvSpPr>
            <a:spLocks noGrp="1"/>
          </p:cNvSpPr>
          <p:nvPr>
            <p:ph type="ctrTitle"/>
          </p:nvPr>
        </p:nvSpPr>
        <p:spPr>
          <a:xfrm>
            <a:off x="429064" y="3337560"/>
            <a:ext cx="6480048" cy="2301240"/>
          </a:xfrm>
        </p:spPr>
        <p:txBody>
          <a:bodyPr rIns="45720"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ja-JP" altLang="en-US" smtClean="0"/>
              <a:t>マスタ タイトルの書式設定</a:t>
            </a:r>
            <a:endParaRPr kumimoji="0" lang="en-US"/>
          </a:p>
        </p:txBody>
      </p:sp>
      <p:sp>
        <p:nvSpPr>
          <p:cNvPr id="17" name="サブタイトル 16"/>
          <p:cNvSpPr>
            <a:spLocks noGrp="1"/>
          </p:cNvSpPr>
          <p:nvPr>
            <p:ph type="subTitle" idx="1"/>
          </p:nvPr>
        </p:nvSpPr>
        <p:spPr>
          <a:xfrm>
            <a:off x="433051" y="1544812"/>
            <a:ext cx="6480048" cy="1752600"/>
          </a:xfrm>
        </p:spPr>
        <p:txBody>
          <a:bodyPr tIns="0" rIns="45720" bIns="0" anchor="b">
            <a:normAutofit/>
          </a:bodyPr>
          <a:lstStyle>
            <a:lvl1pPr marL="0" indent="0" algn="r">
              <a:buNone/>
              <a:defRPr sz="2000">
                <a:solidFill>
                  <a:schemeClr val="tx1"/>
                </a:solidFill>
                <a:effectLst/>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ja-JP" altLang="en-US" smtClean="0"/>
              <a:t>マスタ サブタイトルの書式設定</a:t>
            </a:r>
            <a:endParaRPr kumimoji="0" lang="en-US"/>
          </a:p>
        </p:txBody>
      </p:sp>
      <p:sp>
        <p:nvSpPr>
          <p:cNvPr id="30" name="日付プレースホルダ 29"/>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19" name="フッター プレースホルダ 18"/>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27" name="スライド番号プレースホルダ 26"/>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22795656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lgn="l">
              <a:defRPr/>
            </a:lvl1pPr>
          </a:lstStyle>
          <a:p>
            <a:r>
              <a:rPr kumimoji="0" lang="ja-JP" altLang="en-US" smtClean="0"/>
              <a:t>マスタ タイトルの書式設定</a:t>
            </a:r>
            <a:endParaRPr kumimoji="0" lang="en-US"/>
          </a:p>
        </p:txBody>
      </p:sp>
      <p:sp>
        <p:nvSpPr>
          <p:cNvPr id="3" name="コンテンツ プレースホルダ 2"/>
          <p:cNvSpPr>
            <a:spLocks noGrp="1"/>
          </p:cNvSpPr>
          <p:nvPr>
            <p:ph idx="1"/>
          </p:nvPr>
        </p:nvSpPr>
        <p:spPr/>
        <p:txBody>
          <a:body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日付プレースホルダ 3"/>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5" name="フッター プレースホルダ 4"/>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6" name="スライド番号プレースホルダ 5"/>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15633367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secHead" preserve="1">
  <p:cSld name="セクション見出し">
    <p:spTree>
      <p:nvGrpSpPr>
        <p:cNvPr id="1" name=""/>
        <p:cNvGrpSpPr/>
        <p:nvPr/>
      </p:nvGrpSpPr>
      <p:grpSpPr>
        <a:xfrm>
          <a:off x="0" y="0"/>
          <a:ext cx="0" cy="0"/>
          <a:chOff x="0" y="0"/>
          <a:chExt cx="0" cy="0"/>
        </a:xfrm>
      </p:grpSpPr>
      <p:sp>
        <p:nvSpPr>
          <p:cNvPr id="7" name="フリーフォーム 6"/>
          <p:cNvSpPr>
            <a:spLocks/>
          </p:cNvSpPr>
          <p:nvPr/>
        </p:nvSpPr>
        <p:spPr bwMode="auto">
          <a:xfrm>
            <a:off x="0" y="4752127"/>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dirty="0">
              <a:solidFill>
                <a:prstClr val="white"/>
              </a:solidFill>
            </a:endParaRPr>
          </a:p>
        </p:txBody>
      </p:sp>
      <p:sp>
        <p:nvSpPr>
          <p:cNvPr id="9" name="フリーフォーム 8"/>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dirty="0">
              <a:solidFill>
                <a:prstClr val="white"/>
              </a:solidFill>
            </a:endParaRPr>
          </a:p>
        </p:txBody>
      </p:sp>
      <p:sp>
        <p:nvSpPr>
          <p:cNvPr id="2" name="タイトル 1"/>
          <p:cNvSpPr>
            <a:spLocks noGrp="1"/>
          </p:cNvSpPr>
          <p:nvPr>
            <p:ph type="title"/>
          </p:nvPr>
        </p:nvSpPr>
        <p:spPr>
          <a:xfrm>
            <a:off x="685800" y="3583854"/>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ja-JP" altLang="en-US" smtClean="0"/>
              <a:t>マスタ タイトルの書式設定</a:t>
            </a:r>
            <a:endParaRPr kumimoji="0" lang="en-US"/>
          </a:p>
        </p:txBody>
      </p:sp>
      <p:sp>
        <p:nvSpPr>
          <p:cNvPr id="3" name="テキスト プレースホルダ 2"/>
          <p:cNvSpPr>
            <a:spLocks noGrp="1"/>
          </p:cNvSpPr>
          <p:nvPr>
            <p:ph type="body" idx="1"/>
          </p:nvPr>
        </p:nvSpPr>
        <p:spPr>
          <a:xfrm>
            <a:off x="685800" y="2485801"/>
            <a:ext cx="6629400" cy="1066688"/>
          </a:xfrm>
        </p:spPr>
        <p:txBody>
          <a:bodyPr lIns="45720" tIns="0" rIns="45720" bIns="0" anchor="b"/>
          <a:lstStyle>
            <a:lvl1pPr marL="0" indent="0" algn="l">
              <a:buNone/>
              <a:defRPr sz="2000">
                <a:solidFill>
                  <a:schemeClr val="tx1"/>
                </a:solidFill>
                <a:effectLst/>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ja-JP" altLang="en-US" smtClean="0"/>
              <a:t>マスタ テキストの書式設定</a:t>
            </a:r>
          </a:p>
        </p:txBody>
      </p:sp>
      <p:sp>
        <p:nvSpPr>
          <p:cNvPr id="4" name="日付プレースホルダ 3"/>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5" name="フッター プレースホルダ 4"/>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6" name="スライド番号プレースホルダ 5"/>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96749087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7467600" cy="1143000"/>
          </a:xfrm>
        </p:spPr>
        <p:txBody>
          <a:bodyPr/>
          <a:lstStyle/>
          <a:p>
            <a:r>
              <a:rPr kumimoji="0" lang="ja-JP" altLang="en-US" smtClean="0"/>
              <a:t>マスタ タイトルの書式設定</a:t>
            </a:r>
            <a:endParaRPr kumimoji="0" lang="en-US"/>
          </a:p>
        </p:txBody>
      </p:sp>
      <p:sp>
        <p:nvSpPr>
          <p:cNvPr id="3" name="コンテンツ プレースホルダ 2"/>
          <p:cNvSpPr>
            <a:spLocks noGrp="1"/>
          </p:cNvSpPr>
          <p:nvPr>
            <p:ph sz="half" idx="1"/>
          </p:nvPr>
        </p:nvSpPr>
        <p:spPr>
          <a:xfrm>
            <a:off x="457200" y="1600217"/>
            <a:ext cx="3657600" cy="4525963"/>
          </a:xfrm>
        </p:spPr>
        <p:txBody>
          <a:bodyPr/>
          <a:lstStyle>
            <a:lvl1pPr>
              <a:defRPr sz="2600"/>
            </a:lvl1pPr>
            <a:lvl2pPr>
              <a:defRPr sz="2200"/>
            </a:lvl2pPr>
            <a:lvl3pPr>
              <a:defRPr sz="2000"/>
            </a:lvl3pPr>
            <a:lvl4pPr>
              <a:defRPr sz="1800"/>
            </a:lvl4pPr>
            <a:lvl5pPr>
              <a:defRPr sz="1800"/>
            </a:lvl5p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コンテンツ プレースホルダ 3"/>
          <p:cNvSpPr>
            <a:spLocks noGrp="1"/>
          </p:cNvSpPr>
          <p:nvPr>
            <p:ph sz="half" idx="2"/>
          </p:nvPr>
        </p:nvSpPr>
        <p:spPr>
          <a:xfrm>
            <a:off x="4267200" y="1600217"/>
            <a:ext cx="3657600" cy="4525963"/>
          </a:xfrm>
        </p:spPr>
        <p:txBody>
          <a:bodyPr/>
          <a:lstStyle>
            <a:lvl1pPr>
              <a:defRPr sz="2600"/>
            </a:lvl1pPr>
            <a:lvl2pPr>
              <a:defRPr sz="2200"/>
            </a:lvl2pPr>
            <a:lvl3pPr>
              <a:defRPr sz="2000"/>
            </a:lvl3pPr>
            <a:lvl4pPr>
              <a:defRPr sz="1800"/>
            </a:lvl4pPr>
            <a:lvl5pPr>
              <a:defRPr sz="1800"/>
            </a:lvl5p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5" name="日付プレースホルダ 4"/>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6" name="フッター プレースホルダ 5"/>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7" name="スライド番号プレースホルダ 6"/>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39610538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8229600" cy="1143000"/>
          </a:xfrm>
        </p:spPr>
        <p:txBody>
          <a:bodyPr anchor="ctr"/>
          <a:lstStyle>
            <a:lvl1pPr>
              <a:defRPr/>
            </a:lvl1pPr>
          </a:lstStyle>
          <a:p>
            <a:r>
              <a:rPr kumimoji="0" lang="ja-JP" altLang="en-US" smtClean="0"/>
              <a:t>マスタ タイトルの書式設定</a:t>
            </a:r>
            <a:endParaRPr kumimoji="0" lang="en-US"/>
          </a:p>
        </p:txBody>
      </p:sp>
      <p:sp>
        <p:nvSpPr>
          <p:cNvPr id="3" name="テキスト プレースホルダ 2"/>
          <p:cNvSpPr>
            <a:spLocks noGrp="1"/>
          </p:cNvSpPr>
          <p:nvPr>
            <p:ph type="body" idx="1"/>
          </p:nvPr>
        </p:nvSpPr>
        <p:spPr>
          <a:xfrm>
            <a:off x="457203" y="5486400"/>
            <a:ext cx="4040188" cy="838200"/>
          </a:xfrm>
        </p:spPr>
        <p:txBody>
          <a:bodyPr anchor="t"/>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ja-JP" altLang="en-US" smtClean="0"/>
              <a:t>マスタ テキストの書式設定</a:t>
            </a:r>
          </a:p>
        </p:txBody>
      </p:sp>
      <p:sp>
        <p:nvSpPr>
          <p:cNvPr id="4" name="テキスト プレースホルダ 3"/>
          <p:cNvSpPr>
            <a:spLocks noGrp="1"/>
          </p:cNvSpPr>
          <p:nvPr>
            <p:ph type="body" sz="half" idx="3"/>
          </p:nvPr>
        </p:nvSpPr>
        <p:spPr>
          <a:xfrm>
            <a:off x="4645047" y="5486400"/>
            <a:ext cx="4041775" cy="838200"/>
          </a:xfrm>
        </p:spPr>
        <p:txBody>
          <a:bodyPr anchor="t"/>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ja-JP" altLang="en-US" smtClean="0"/>
              <a:t>マスタ テキストの書式設定</a:t>
            </a:r>
          </a:p>
        </p:txBody>
      </p:sp>
      <p:sp>
        <p:nvSpPr>
          <p:cNvPr id="5" name="コンテンツ プレースホルダ 4"/>
          <p:cNvSpPr>
            <a:spLocks noGrp="1"/>
          </p:cNvSpPr>
          <p:nvPr>
            <p:ph sz="quarter" idx="2"/>
          </p:nvPr>
        </p:nvSpPr>
        <p:spPr>
          <a:xfrm>
            <a:off x="457203" y="1516912"/>
            <a:ext cx="4040188" cy="3941763"/>
          </a:xfrm>
        </p:spPr>
        <p:txBody>
          <a:bodyPr/>
          <a:lstStyle>
            <a:lvl1pPr>
              <a:defRPr sz="2400"/>
            </a:lvl1pPr>
            <a:lvl2pPr>
              <a:defRPr sz="2000"/>
            </a:lvl2pPr>
            <a:lvl3pPr>
              <a:defRPr sz="1800"/>
            </a:lvl3pPr>
            <a:lvl4pPr>
              <a:defRPr sz="1600"/>
            </a:lvl4pPr>
            <a:lvl5pPr>
              <a:defRPr sz="1600"/>
            </a:lvl5p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6" name="コンテンツ プレースホルダ 5"/>
          <p:cNvSpPr>
            <a:spLocks noGrp="1"/>
          </p:cNvSpPr>
          <p:nvPr>
            <p:ph sz="quarter" idx="4"/>
          </p:nvPr>
        </p:nvSpPr>
        <p:spPr>
          <a:xfrm>
            <a:off x="4645047" y="1516912"/>
            <a:ext cx="4041775" cy="3941763"/>
          </a:xfrm>
        </p:spPr>
        <p:txBody>
          <a:bodyPr/>
          <a:lstStyle>
            <a:lvl1pPr>
              <a:defRPr sz="2400"/>
            </a:lvl1pPr>
            <a:lvl2pPr>
              <a:defRPr sz="2000"/>
            </a:lvl2pPr>
            <a:lvl3pPr>
              <a:defRPr sz="1800"/>
            </a:lvl3pPr>
            <a:lvl4pPr>
              <a:defRPr sz="1600"/>
            </a:lvl4pPr>
            <a:lvl5pPr>
              <a:defRPr sz="1600"/>
            </a:lvl5p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7" name="日付プレースホルダ 6"/>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8" name="フッター プレースホルダ 7"/>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9" name="スライド番号プレースホルダ 8"/>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126059843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320"/>
            <a:ext cx="7470648" cy="1143000"/>
          </a:xfrm>
        </p:spPr>
        <p:txBody>
          <a:bodyPr anchor="ctr"/>
          <a:lstStyle>
            <a:lvl1pPr algn="l">
              <a:defRPr sz="4600"/>
            </a:lvl1pPr>
          </a:lstStyle>
          <a:p>
            <a:r>
              <a:rPr kumimoji="0" lang="ja-JP" altLang="en-US" smtClean="0"/>
              <a:t>マスタ タイトルの書式設定</a:t>
            </a:r>
            <a:endParaRPr kumimoji="0" lang="en-US"/>
          </a:p>
        </p:txBody>
      </p:sp>
      <p:sp>
        <p:nvSpPr>
          <p:cNvPr id="7" name="日付プレースホルダ 6"/>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8" name="スライド番号プレースホルダ 7"/>
          <p:cNvSpPr>
            <a:spLocks noGrp="1"/>
          </p:cNvSpPr>
          <p:nvPr>
            <p:ph type="sldNum" sz="quarter" idx="11"/>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
        <p:nvSpPr>
          <p:cNvPr id="9" name="フッター プレースホルダ 8"/>
          <p:cNvSpPr>
            <a:spLocks noGrp="1"/>
          </p:cNvSpPr>
          <p:nvPr>
            <p:ph type="ftr" sz="quarter" idx="12"/>
          </p:nvPr>
        </p:nvSpPr>
        <p:spPr/>
        <p:txBody>
          <a:bodyPr/>
          <a:lstStyle/>
          <a:p>
            <a:endParaRPr kumimoji="1" lang="ja-JP" altLang="en-US" dirty="0">
              <a:solidFill>
                <a:srgbClr val="FEFAC9">
                  <a:shade val="50000"/>
                </a:srgbClr>
              </a:solidFill>
            </a:endParaRPr>
          </a:p>
        </p:txBody>
      </p:sp>
    </p:spTree>
    <p:extLst>
      <p:ext uri="{BB962C8B-B14F-4D97-AF65-F5344CB8AC3E}">
        <p14:creationId xmlns:p14="http://schemas.microsoft.com/office/powerpoint/2010/main" val="24605936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3" name="フッター プレースホルダ 2"/>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4" name="スライド番号プレースホルダ 3"/>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28742052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5"/>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39394106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1185529"/>
            <a:ext cx="3200400" cy="730250"/>
          </a:xfrm>
        </p:spPr>
        <p:txBody>
          <a:bodyPr tIns="0" bIns="0" anchor="t"/>
          <a:lstStyle>
            <a:lvl1pPr algn="l">
              <a:buNone/>
              <a:defRPr sz="1800" b="1">
                <a:solidFill>
                  <a:schemeClr val="accent1"/>
                </a:solidFill>
              </a:defRPr>
            </a:lvl1pPr>
          </a:lstStyle>
          <a:p>
            <a:r>
              <a:rPr kumimoji="0" lang="ja-JP" altLang="en-US" smtClean="0"/>
              <a:t>マスタ タイトルの書式設定</a:t>
            </a:r>
            <a:endParaRPr kumimoji="0" lang="en-US"/>
          </a:p>
        </p:txBody>
      </p:sp>
      <p:sp>
        <p:nvSpPr>
          <p:cNvPr id="3" name="テキスト プレースホルダ 2"/>
          <p:cNvSpPr>
            <a:spLocks noGrp="1"/>
          </p:cNvSpPr>
          <p:nvPr>
            <p:ph type="body" idx="2"/>
          </p:nvPr>
        </p:nvSpPr>
        <p:spPr>
          <a:xfrm>
            <a:off x="457200" y="214424"/>
            <a:ext cx="2743200" cy="914400"/>
          </a:xfrm>
        </p:spPr>
        <p:txBody>
          <a:bodyPr lIns="45720" tIns="0" rIns="45720" bIns="0" anchor="b"/>
          <a:lstStyle>
            <a:lvl1pPr marL="0" indent="0" algn="l">
              <a:buNone/>
              <a:defRPr sz="1400"/>
            </a:lvl1pPr>
            <a:lvl2pPr>
              <a:buNone/>
              <a:defRPr sz="1200"/>
            </a:lvl2pPr>
            <a:lvl3pPr>
              <a:buNone/>
              <a:defRPr sz="1000"/>
            </a:lvl3pPr>
            <a:lvl4pPr>
              <a:buNone/>
              <a:defRPr sz="900"/>
            </a:lvl4pPr>
            <a:lvl5pPr>
              <a:buNone/>
              <a:defRPr sz="900"/>
            </a:lvl5pPr>
          </a:lstStyle>
          <a:p>
            <a:pPr lvl="0" eaLnBrk="1" latinLnBrk="0" hangingPunct="1"/>
            <a:r>
              <a:rPr kumimoji="0" lang="ja-JP" altLang="en-US" smtClean="0"/>
              <a:t>マスタ テキストの書式設定</a:t>
            </a:r>
          </a:p>
        </p:txBody>
      </p:sp>
      <p:sp>
        <p:nvSpPr>
          <p:cNvPr id="4" name="コンテンツ プレースホルダ 3"/>
          <p:cNvSpPr>
            <a:spLocks noGrp="1"/>
          </p:cNvSpPr>
          <p:nvPr>
            <p:ph sz="half" idx="1"/>
          </p:nvPr>
        </p:nvSpPr>
        <p:spPr>
          <a:xfrm>
            <a:off x="457200" y="1981200"/>
            <a:ext cx="7086600" cy="3810000"/>
          </a:xfrm>
        </p:spPr>
        <p:txBody>
          <a:bodyPr/>
          <a:lstStyle>
            <a:lvl1pPr>
              <a:defRPr sz="2800"/>
            </a:lvl1pPr>
            <a:lvl2pPr>
              <a:defRPr sz="2400"/>
            </a:lvl2pPr>
            <a:lvl3pPr>
              <a:defRPr sz="2200"/>
            </a:lvl3pPr>
            <a:lvl4pPr>
              <a:defRPr sz="2000"/>
            </a:lvl4pPr>
            <a:lvl5pPr>
              <a:defRPr sz="2000"/>
            </a:lvl5pPr>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5" name="日付プレースホルダ 4"/>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6" name="フッター プレースホルダ 5"/>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7" name="スライド番号プレースホルダ 6"/>
          <p:cNvSpPr>
            <a:spLocks noGrp="1"/>
          </p:cNvSpPr>
          <p:nvPr>
            <p:ph type="sldNum" sz="quarter" idx="12"/>
          </p:nvPr>
        </p:nvSpPr>
        <p:spPr>
          <a:xfrm>
            <a:off x="8156448" y="6422081"/>
            <a:ext cx="762000" cy="365125"/>
          </a:xfrm>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139150469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5556735" y="1705709"/>
            <a:ext cx="3053868" cy="1253808"/>
          </a:xfrm>
        </p:spPr>
        <p:txBody>
          <a:bodyPr anchor="b"/>
          <a:lstStyle>
            <a:lvl1pPr algn="l">
              <a:buNone/>
              <a:defRPr sz="2200" b="1">
                <a:solidFill>
                  <a:schemeClr val="accent1"/>
                </a:solidFill>
              </a:defRPr>
            </a:lvl1pPr>
          </a:lstStyle>
          <a:p>
            <a:r>
              <a:rPr kumimoji="0" lang="ja-JP" altLang="en-US" smtClean="0"/>
              <a:t>マスタ タイトルの書式設定</a:t>
            </a:r>
            <a:endParaRPr kumimoji="0" lang="en-US"/>
          </a:p>
        </p:txBody>
      </p:sp>
      <p:sp>
        <p:nvSpPr>
          <p:cNvPr id="3" name="図プレースホルダ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lstStyle>
            <a:lvl1pPr marL="0" indent="0">
              <a:buNone/>
              <a:defRPr sz="3200"/>
            </a:lvl1pPr>
          </a:lstStyle>
          <a:p>
            <a:r>
              <a:rPr kumimoji="0" lang="ja-JP" altLang="en-US" dirty="0" smtClean="0"/>
              <a:t>アイコンをクリックして図を追加</a:t>
            </a:r>
            <a:endParaRPr kumimoji="0" lang="en-US" dirty="0"/>
          </a:p>
        </p:txBody>
      </p:sp>
      <p:sp>
        <p:nvSpPr>
          <p:cNvPr id="4" name="テキスト プレースホルダ 3"/>
          <p:cNvSpPr>
            <a:spLocks noGrp="1"/>
          </p:cNvSpPr>
          <p:nvPr>
            <p:ph type="body" sz="half" idx="2"/>
          </p:nvPr>
        </p:nvSpPr>
        <p:spPr>
          <a:xfrm>
            <a:off x="5556733" y="2998767"/>
            <a:ext cx="3053867" cy="2663482"/>
          </a:xfrm>
        </p:spPr>
        <p:txBody>
          <a:bodyPr lIns="45720" rIns="45720"/>
          <a:lstStyle>
            <a:lvl1pPr marL="0" indent="0">
              <a:buFontTx/>
              <a:buNone/>
              <a:defRPr sz="1200"/>
            </a:lvl1pPr>
            <a:lvl2pPr>
              <a:buFontTx/>
              <a:buNone/>
              <a:defRPr sz="1200"/>
            </a:lvl2pPr>
            <a:lvl3pPr>
              <a:buFontTx/>
              <a:buNone/>
              <a:defRPr sz="1000"/>
            </a:lvl3pPr>
            <a:lvl4pPr>
              <a:buFontTx/>
              <a:buNone/>
              <a:defRPr sz="900"/>
            </a:lvl4pPr>
            <a:lvl5pPr>
              <a:buFontTx/>
              <a:buNone/>
              <a:defRPr sz="900"/>
            </a:lvl5pPr>
          </a:lstStyle>
          <a:p>
            <a:pPr lvl="0" eaLnBrk="1" latinLnBrk="0" hangingPunct="1"/>
            <a:r>
              <a:rPr kumimoji="0" lang="ja-JP" altLang="en-US" smtClean="0"/>
              <a:t>マスタ テキストの書式設定</a:t>
            </a:r>
          </a:p>
        </p:txBody>
      </p:sp>
      <p:sp>
        <p:nvSpPr>
          <p:cNvPr id="5" name="日付プレースホルダ 4"/>
          <p:cNvSpPr>
            <a:spLocks noGrp="1"/>
          </p:cNvSpPr>
          <p:nvPr>
            <p:ph type="dt" sz="half" idx="10"/>
          </p:nvPr>
        </p:nvSpPr>
        <p:spPr>
          <a:xfrm>
            <a:off x="457200" y="6422081"/>
            <a:ext cx="2133600" cy="365125"/>
          </a:xfrm>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6" name="フッター プレースホルダ 5"/>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7" name="スライド番号プレースホルダ 6"/>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23937702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0" lang="ja-JP" altLang="en-US" smtClean="0"/>
              <a:t>マスタ タイトルの書式設定</a:t>
            </a:r>
            <a:endParaRPr kumimoji="0" lang="en-US"/>
          </a:p>
        </p:txBody>
      </p:sp>
      <p:sp>
        <p:nvSpPr>
          <p:cNvPr id="3" name="縦書きテキスト プレースホルダ 2"/>
          <p:cNvSpPr>
            <a:spLocks noGrp="1"/>
          </p:cNvSpPr>
          <p:nvPr>
            <p:ph type="body" orient="vert" idx="1"/>
          </p:nvPr>
        </p:nvSpPr>
        <p:spPr/>
        <p:txBody>
          <a:bodyPr vert="eaVert"/>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日付プレースホルダ 3"/>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5" name="フッター プレースホルダ 4"/>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6" name="スライド番号プレースホルダ 5"/>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353163646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55"/>
            <a:ext cx="2057400" cy="5851525"/>
          </a:xfrm>
        </p:spPr>
        <p:txBody>
          <a:bodyPr vert="eaVert"/>
          <a:lstStyle/>
          <a:p>
            <a:r>
              <a:rPr kumimoji="0" lang="ja-JP" altLang="en-US" smtClean="0"/>
              <a:t>マスタ タイトルの書式設定</a:t>
            </a:r>
            <a:endParaRPr kumimoji="0" lang="en-US"/>
          </a:p>
        </p:txBody>
      </p:sp>
      <p:sp>
        <p:nvSpPr>
          <p:cNvPr id="3" name="縦書きテキスト プレースホルダ 2"/>
          <p:cNvSpPr>
            <a:spLocks noGrp="1"/>
          </p:cNvSpPr>
          <p:nvPr>
            <p:ph type="body" orient="vert" idx="1"/>
          </p:nvPr>
        </p:nvSpPr>
        <p:spPr>
          <a:xfrm>
            <a:off x="457200" y="274655"/>
            <a:ext cx="6019800" cy="5851525"/>
          </a:xfrm>
        </p:spPr>
        <p:txBody>
          <a:bodyPr vert="eaVert"/>
          <a:lstStyle/>
          <a:p>
            <a:pPr lvl="0" eaLnBrk="1" latinLnBrk="0" hangingPunct="1"/>
            <a:r>
              <a:rPr lang="ja-JP" altLang="en-US" smtClean="0"/>
              <a:t>マスタ テキストの書式設定</a:t>
            </a:r>
          </a:p>
          <a:p>
            <a:pPr lvl="1" eaLnBrk="1" latinLnBrk="0" hangingPunct="1"/>
            <a:r>
              <a:rPr lang="ja-JP" altLang="en-US" smtClean="0"/>
              <a:t>第 </a:t>
            </a:r>
            <a:r>
              <a:rPr lang="en-US" altLang="ja-JP" smtClean="0"/>
              <a:t>2 </a:t>
            </a:r>
            <a:r>
              <a:rPr lang="ja-JP" altLang="en-US" smtClean="0"/>
              <a:t>レベル</a:t>
            </a:r>
          </a:p>
          <a:p>
            <a:pPr lvl="2" eaLnBrk="1" latinLnBrk="0" hangingPunct="1"/>
            <a:r>
              <a:rPr lang="ja-JP" altLang="en-US" smtClean="0"/>
              <a:t>第 </a:t>
            </a:r>
            <a:r>
              <a:rPr lang="en-US" altLang="ja-JP" smtClean="0"/>
              <a:t>3 </a:t>
            </a:r>
            <a:r>
              <a:rPr lang="ja-JP" altLang="en-US" smtClean="0"/>
              <a:t>レベル</a:t>
            </a:r>
          </a:p>
          <a:p>
            <a:pPr lvl="3" eaLnBrk="1" latinLnBrk="0" hangingPunct="1"/>
            <a:r>
              <a:rPr lang="ja-JP" altLang="en-US" smtClean="0"/>
              <a:t>第 </a:t>
            </a:r>
            <a:r>
              <a:rPr lang="en-US" altLang="ja-JP" smtClean="0"/>
              <a:t>4 </a:t>
            </a:r>
            <a:r>
              <a:rPr lang="ja-JP" altLang="en-US" smtClean="0"/>
              <a:t>レベル</a:t>
            </a:r>
          </a:p>
          <a:p>
            <a:pPr lvl="4" eaLnBrk="1" latinLnBrk="0" hangingPunct="1"/>
            <a:r>
              <a:rPr lang="ja-JP" altLang="en-US" smtClean="0"/>
              <a:t>第 </a:t>
            </a:r>
            <a:r>
              <a:rPr lang="en-US" altLang="ja-JP" smtClean="0"/>
              <a:t>5 </a:t>
            </a:r>
            <a:r>
              <a:rPr lang="ja-JP" altLang="en-US" smtClean="0"/>
              <a:t>レベル</a:t>
            </a:r>
            <a:endParaRPr kumimoji="0" lang="en-US"/>
          </a:p>
        </p:txBody>
      </p:sp>
      <p:sp>
        <p:nvSpPr>
          <p:cNvPr id="4" name="日付プレースホルダ 3"/>
          <p:cNvSpPr>
            <a:spLocks noGrp="1"/>
          </p:cNvSpPr>
          <p:nvPr>
            <p:ph type="dt" sz="half" idx="10"/>
          </p:nvPr>
        </p:nvSpPr>
        <p:spPr/>
        <p:txBody>
          <a:body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5" name="フッター プレースホルダ 4"/>
          <p:cNvSpPr>
            <a:spLocks noGrp="1"/>
          </p:cNvSpPr>
          <p:nvPr>
            <p:ph type="ftr" sz="quarter" idx="11"/>
          </p:nvPr>
        </p:nvSpPr>
        <p:spPr/>
        <p:txBody>
          <a:bodyPr/>
          <a:lstStyle/>
          <a:p>
            <a:endParaRPr kumimoji="1" lang="ja-JP" altLang="en-US" dirty="0">
              <a:solidFill>
                <a:srgbClr val="FEFAC9">
                  <a:shade val="50000"/>
                </a:srgbClr>
              </a:solidFill>
            </a:endParaRPr>
          </a:p>
        </p:txBody>
      </p:sp>
      <p:sp>
        <p:nvSpPr>
          <p:cNvPr id="6" name="スライド番号プレースホルダ 5"/>
          <p:cNvSpPr>
            <a:spLocks noGrp="1"/>
          </p:cNvSpPr>
          <p:nvPr>
            <p:ph type="sldNum" sz="quarter" idx="12"/>
          </p:nvPr>
        </p:nvSpPr>
        <p:spPr/>
        <p:txBody>
          <a:body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25662418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30"/>
            <a:ext cx="77724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a:defRPr/>
            </a:lvl1pPr>
          </a:lstStyle>
          <a:p>
            <a:endParaRPr lang="en-US" altLang="ja-JP" dirty="0">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dirty="0">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84B7330E-C2A1-418D-91A1-CB0FEA59F034}" type="slidenum">
              <a:rPr lang="en-US" altLang="ja-JP">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119464045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endParaRPr lang="en-US" altLang="ja-JP" dirty="0">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dirty="0">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C3F7CB36-2D65-4709-A454-2187BBAEB9D4}" type="slidenum">
              <a:rPr lang="en-US" altLang="ja-JP">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196474482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5"/>
            <a:ext cx="77724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a:defRPr/>
            </a:lvl1pPr>
          </a:lstStyle>
          <a:p>
            <a:endParaRPr lang="en-US" altLang="ja-JP" dirty="0">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dirty="0">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8D3356A7-3C15-49B5-83B7-9368611ED042}" type="slidenum">
              <a:rPr lang="en-US" altLang="ja-JP">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195725918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4"/>
          <p:cNvSpPr>
            <a:spLocks noGrp="1"/>
          </p:cNvSpPr>
          <p:nvPr>
            <p:ph type="dt" sz="half" idx="10"/>
          </p:nvPr>
        </p:nvSpPr>
        <p:spPr/>
        <p:txBody>
          <a:bodyPr/>
          <a:lstStyle>
            <a:lvl1pPr>
              <a:defRPr/>
            </a:lvl1pPr>
          </a:lstStyle>
          <a:p>
            <a:endParaRPr lang="en-US" altLang="ja-JP" dirty="0">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dirty="0">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B164312C-FBCD-49D5-847B-89C574E2DC27}" type="slidenum">
              <a:rPr lang="en-US" altLang="ja-JP">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41644278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6"/>
          <p:cNvSpPr>
            <a:spLocks noGrp="1"/>
          </p:cNvSpPr>
          <p:nvPr>
            <p:ph type="dt" sz="half" idx="10"/>
          </p:nvPr>
        </p:nvSpPr>
        <p:spPr/>
        <p:txBody>
          <a:bodyPr/>
          <a:lstStyle>
            <a:lvl1pPr>
              <a:defRPr/>
            </a:lvl1pPr>
          </a:lstStyle>
          <a:p>
            <a:endParaRPr lang="en-US" altLang="ja-JP" dirty="0">
              <a:solidFill>
                <a:srgbClr val="000000"/>
              </a:solidFill>
            </a:endParaRPr>
          </a:p>
        </p:txBody>
      </p:sp>
      <p:sp>
        <p:nvSpPr>
          <p:cNvPr id="8" name="フッター プレースホルダー 7"/>
          <p:cNvSpPr>
            <a:spLocks noGrp="1"/>
          </p:cNvSpPr>
          <p:nvPr>
            <p:ph type="ftr" sz="quarter" idx="11"/>
          </p:nvPr>
        </p:nvSpPr>
        <p:spPr/>
        <p:txBody>
          <a:bodyPr/>
          <a:lstStyle>
            <a:lvl1pPr>
              <a:defRPr/>
            </a:lvl1pPr>
          </a:lstStyle>
          <a:p>
            <a:endParaRPr lang="en-US" altLang="ja-JP" dirty="0">
              <a:solidFill>
                <a:srgbClr val="000000"/>
              </a:solidFill>
            </a:endParaRPr>
          </a:p>
        </p:txBody>
      </p:sp>
      <p:sp>
        <p:nvSpPr>
          <p:cNvPr id="9" name="スライド番号プレースホルダー 8"/>
          <p:cNvSpPr>
            <a:spLocks noGrp="1"/>
          </p:cNvSpPr>
          <p:nvPr>
            <p:ph type="sldNum" sz="quarter" idx="12"/>
          </p:nvPr>
        </p:nvSpPr>
        <p:spPr/>
        <p:txBody>
          <a:bodyPr/>
          <a:lstStyle>
            <a:lvl1pPr>
              <a:defRPr/>
            </a:lvl1pPr>
          </a:lstStyle>
          <a:p>
            <a:fld id="{D2ADB3E1-6DCE-4101-A5B6-6E22EC12C04E}" type="slidenum">
              <a:rPr lang="en-US" altLang="ja-JP">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15531313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2"/>
          <p:cNvSpPr>
            <a:spLocks noGrp="1"/>
          </p:cNvSpPr>
          <p:nvPr>
            <p:ph type="dt" sz="half" idx="10"/>
          </p:nvPr>
        </p:nvSpPr>
        <p:spPr/>
        <p:txBody>
          <a:bodyPr/>
          <a:lstStyle>
            <a:lvl1pPr>
              <a:defRPr/>
            </a:lvl1pPr>
          </a:lstStyle>
          <a:p>
            <a:endParaRPr lang="en-US" altLang="ja-JP" dirty="0">
              <a:solidFill>
                <a:srgbClr val="000000"/>
              </a:solidFill>
            </a:endParaRPr>
          </a:p>
        </p:txBody>
      </p:sp>
      <p:sp>
        <p:nvSpPr>
          <p:cNvPr id="4" name="フッター プレースホルダー 3"/>
          <p:cNvSpPr>
            <a:spLocks noGrp="1"/>
          </p:cNvSpPr>
          <p:nvPr>
            <p:ph type="ftr" sz="quarter" idx="11"/>
          </p:nvPr>
        </p:nvSpPr>
        <p:spPr/>
        <p:txBody>
          <a:bodyPr/>
          <a:lstStyle>
            <a:lvl1pPr>
              <a:defRPr/>
            </a:lvl1pPr>
          </a:lstStyle>
          <a:p>
            <a:endParaRPr lang="en-US" altLang="ja-JP" dirty="0">
              <a:solidFill>
                <a:srgbClr val="000000"/>
              </a:solidFill>
            </a:endParaRPr>
          </a:p>
        </p:txBody>
      </p:sp>
      <p:sp>
        <p:nvSpPr>
          <p:cNvPr id="5" name="スライド番号プレースホルダー 4"/>
          <p:cNvSpPr>
            <a:spLocks noGrp="1"/>
          </p:cNvSpPr>
          <p:nvPr>
            <p:ph type="sldNum" sz="quarter" idx="12"/>
          </p:nvPr>
        </p:nvSpPr>
        <p:spPr/>
        <p:txBody>
          <a:bodyPr/>
          <a:lstStyle>
            <a:lvl1pPr>
              <a:defRPr/>
            </a:lvl1pPr>
          </a:lstStyle>
          <a:p>
            <a:fld id="{F16F6B70-5115-4EC9-A6D4-1E9369EFD54E}" type="slidenum">
              <a:rPr lang="en-US" altLang="ja-JP">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316360354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47953260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a:defRPr/>
            </a:lvl1pPr>
          </a:lstStyle>
          <a:p>
            <a:endParaRPr lang="en-US" altLang="ja-JP" dirty="0">
              <a:solidFill>
                <a:srgbClr val="000000"/>
              </a:solidFill>
            </a:endParaRPr>
          </a:p>
        </p:txBody>
      </p:sp>
      <p:sp>
        <p:nvSpPr>
          <p:cNvPr id="3" name="フッター プレースホルダー 2"/>
          <p:cNvSpPr>
            <a:spLocks noGrp="1"/>
          </p:cNvSpPr>
          <p:nvPr>
            <p:ph type="ftr" sz="quarter" idx="11"/>
          </p:nvPr>
        </p:nvSpPr>
        <p:spPr/>
        <p:txBody>
          <a:bodyPr/>
          <a:lstStyle>
            <a:lvl1pPr>
              <a:defRPr/>
            </a:lvl1pPr>
          </a:lstStyle>
          <a:p>
            <a:endParaRPr lang="en-US" altLang="ja-JP" dirty="0">
              <a:solidFill>
                <a:srgbClr val="000000"/>
              </a:solidFill>
            </a:endParaRPr>
          </a:p>
        </p:txBody>
      </p:sp>
      <p:sp>
        <p:nvSpPr>
          <p:cNvPr id="4" name="スライド番号プレースホルダー 3"/>
          <p:cNvSpPr>
            <a:spLocks noGrp="1"/>
          </p:cNvSpPr>
          <p:nvPr>
            <p:ph type="sldNum" sz="quarter" idx="12"/>
          </p:nvPr>
        </p:nvSpPr>
        <p:spPr/>
        <p:txBody>
          <a:bodyPr/>
          <a:lstStyle>
            <a:lvl1pPr>
              <a:defRPr/>
            </a:lvl1pPr>
          </a:lstStyle>
          <a:p>
            <a:fld id="{FC3637EA-5171-44BE-8B90-E238F1DE07FA}" type="slidenum">
              <a:rPr lang="en-US" altLang="ja-JP">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386827818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1" y="273050"/>
            <a:ext cx="3008313"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575051"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57201"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dirty="0">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dirty="0">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89E27573-3CD2-4CED-A0D3-D0C8567E2D84}" type="slidenum">
              <a:rPr lang="en-US" altLang="ja-JP">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13225969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1"/>
            <a:ext cx="54864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dirty="0"/>
          </a:p>
        </p:txBody>
      </p:sp>
      <p:sp>
        <p:nvSpPr>
          <p:cNvPr id="4" name="テキスト プレースホルダー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a:defRPr/>
            </a:lvl1pPr>
          </a:lstStyle>
          <a:p>
            <a:endParaRPr lang="en-US" altLang="ja-JP" dirty="0">
              <a:solidFill>
                <a:srgbClr val="000000"/>
              </a:solidFill>
            </a:endParaRPr>
          </a:p>
        </p:txBody>
      </p:sp>
      <p:sp>
        <p:nvSpPr>
          <p:cNvPr id="6" name="フッター プレースホルダー 5"/>
          <p:cNvSpPr>
            <a:spLocks noGrp="1"/>
          </p:cNvSpPr>
          <p:nvPr>
            <p:ph type="ftr" sz="quarter" idx="11"/>
          </p:nvPr>
        </p:nvSpPr>
        <p:spPr/>
        <p:txBody>
          <a:bodyPr/>
          <a:lstStyle>
            <a:lvl1pPr>
              <a:defRPr/>
            </a:lvl1pPr>
          </a:lstStyle>
          <a:p>
            <a:endParaRPr lang="en-US" altLang="ja-JP" dirty="0">
              <a:solidFill>
                <a:srgbClr val="000000"/>
              </a:solidFill>
            </a:endParaRPr>
          </a:p>
        </p:txBody>
      </p:sp>
      <p:sp>
        <p:nvSpPr>
          <p:cNvPr id="7" name="スライド番号プレースホルダー 6"/>
          <p:cNvSpPr>
            <a:spLocks noGrp="1"/>
          </p:cNvSpPr>
          <p:nvPr>
            <p:ph type="sldNum" sz="quarter" idx="12"/>
          </p:nvPr>
        </p:nvSpPr>
        <p:spPr/>
        <p:txBody>
          <a:bodyPr/>
          <a:lstStyle>
            <a:lvl1pPr>
              <a:defRPr/>
            </a:lvl1pPr>
          </a:lstStyle>
          <a:p>
            <a:fld id="{FB784FDA-4D5D-44C1-904A-901970FEEE8F}" type="slidenum">
              <a:rPr lang="en-US" altLang="ja-JP">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32729477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endParaRPr lang="en-US" altLang="ja-JP" dirty="0">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dirty="0">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647D3BBF-E5F0-4FE3-9790-A5A929D306FF}" type="slidenum">
              <a:rPr lang="en-US" altLang="ja-JP">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352834628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3"/>
            <a:ext cx="205740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57200" y="274643"/>
            <a:ext cx="601980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endParaRPr lang="en-US" altLang="ja-JP" dirty="0">
              <a:solidFill>
                <a:srgbClr val="000000"/>
              </a:solidFill>
            </a:endParaRPr>
          </a:p>
        </p:txBody>
      </p:sp>
      <p:sp>
        <p:nvSpPr>
          <p:cNvPr id="5" name="フッター プレースホルダー 4"/>
          <p:cNvSpPr>
            <a:spLocks noGrp="1"/>
          </p:cNvSpPr>
          <p:nvPr>
            <p:ph type="ftr" sz="quarter" idx="11"/>
          </p:nvPr>
        </p:nvSpPr>
        <p:spPr/>
        <p:txBody>
          <a:bodyPr/>
          <a:lstStyle>
            <a:lvl1pPr>
              <a:defRPr/>
            </a:lvl1pPr>
          </a:lstStyle>
          <a:p>
            <a:endParaRPr lang="en-US" altLang="ja-JP" dirty="0">
              <a:solidFill>
                <a:srgbClr val="000000"/>
              </a:solidFill>
            </a:endParaRPr>
          </a:p>
        </p:txBody>
      </p:sp>
      <p:sp>
        <p:nvSpPr>
          <p:cNvPr id="6" name="スライド番号プレースホルダー 5"/>
          <p:cNvSpPr>
            <a:spLocks noGrp="1"/>
          </p:cNvSpPr>
          <p:nvPr>
            <p:ph type="sldNum" sz="quarter" idx="12"/>
          </p:nvPr>
        </p:nvSpPr>
        <p:spPr/>
        <p:txBody>
          <a:bodyPr/>
          <a:lstStyle>
            <a:lvl1pPr>
              <a:defRPr/>
            </a:lvl1pPr>
          </a:lstStyle>
          <a:p>
            <a:fld id="{647F016D-301B-43B8-A2B2-6EADAD523671}" type="slidenum">
              <a:rPr lang="en-US" altLang="ja-JP">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130532631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 サブタイトルの書式設定</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4131009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p:txBody>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52148616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 テキストの書式設定</a:t>
            </a:r>
          </a:p>
        </p:txBody>
      </p:sp>
      <p:sp>
        <p:nvSpPr>
          <p:cNvPr id="4" name="日付プレースホルダ 3"/>
          <p:cNvSpPr>
            <a:spLocks noGrp="1"/>
          </p:cNvSpPr>
          <p:nvPr>
            <p:ph type="dt" sz="half" idx="10"/>
          </p:nvPr>
        </p:nvSpPr>
        <p:spPr/>
        <p:txBody>
          <a:body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87365142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 4"/>
          <p:cNvSpPr>
            <a:spLocks noGrp="1"/>
          </p:cNvSpPr>
          <p:nvPr>
            <p:ph type="dt" sz="half" idx="10"/>
          </p:nvPr>
        </p:nvSpPr>
        <p:spPr/>
        <p:txBody>
          <a:body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6" name="フッター プレースホルダ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0070264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 6"/>
          <p:cNvSpPr>
            <a:spLocks noGrp="1"/>
          </p:cNvSpPr>
          <p:nvPr>
            <p:ph type="dt" sz="half" idx="10"/>
          </p:nvPr>
        </p:nvSpPr>
        <p:spPr/>
        <p:txBody>
          <a:body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8" name="フッター プレースホルダ 7"/>
          <p:cNvSpPr>
            <a:spLocks noGrp="1"/>
          </p:cNvSpPr>
          <p:nvPr>
            <p:ph type="ftr" sz="quarter" idx="11"/>
          </p:nvPr>
        </p:nvSpPr>
        <p:spPr/>
        <p:txBody>
          <a:bodyPr/>
          <a:lstStyle/>
          <a:p>
            <a:endParaRPr lang="ja-JP" altLang="en-US" dirty="0">
              <a:solidFill>
                <a:prstClr val="black">
                  <a:tint val="75000"/>
                </a:prstClr>
              </a:solidFill>
            </a:endParaRPr>
          </a:p>
        </p:txBody>
      </p:sp>
      <p:sp>
        <p:nvSpPr>
          <p:cNvPr id="9" name="スライド番号プレースホルダ 8"/>
          <p:cNvSpPr>
            <a:spLocks noGrp="1"/>
          </p:cNvSpPr>
          <p:nvPr>
            <p:ph type="sldNum" sz="quarter" idx="12"/>
          </p:nvPr>
        </p:nvSpPr>
        <p:spPr/>
        <p:txBody>
          <a:body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5926530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2"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7"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dirty="0">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56917945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日付プレースホルダ 2"/>
          <p:cNvSpPr>
            <a:spLocks noGrp="1"/>
          </p:cNvSpPr>
          <p:nvPr>
            <p:ph type="dt" sz="half" idx="10"/>
          </p:nvPr>
        </p:nvSpPr>
        <p:spPr/>
        <p:txBody>
          <a:body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4" name="フッター プレースホルダ 3"/>
          <p:cNvSpPr>
            <a:spLocks noGrp="1"/>
          </p:cNvSpPr>
          <p:nvPr>
            <p:ph type="ftr" sz="quarter" idx="11"/>
          </p:nvPr>
        </p:nvSpPr>
        <p:spPr/>
        <p:txBody>
          <a:bodyPr/>
          <a:lstStyle/>
          <a:p>
            <a:endParaRPr lang="ja-JP" altLang="en-US" dirty="0">
              <a:solidFill>
                <a:prstClr val="black">
                  <a:tint val="75000"/>
                </a:prstClr>
              </a:solidFill>
            </a:endParaRPr>
          </a:p>
        </p:txBody>
      </p:sp>
      <p:sp>
        <p:nvSpPr>
          <p:cNvPr id="5" name="スライド番号プレースホルダ 4"/>
          <p:cNvSpPr>
            <a:spLocks noGrp="1"/>
          </p:cNvSpPr>
          <p:nvPr>
            <p:ph type="sldNum" sz="quarter" idx="12"/>
          </p:nvPr>
        </p:nvSpPr>
        <p:spPr/>
        <p:txBody>
          <a:body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26861221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3" name="フッター プレースホルダ 2"/>
          <p:cNvSpPr>
            <a:spLocks noGrp="1"/>
          </p:cNvSpPr>
          <p:nvPr>
            <p:ph type="ftr" sz="quarter" idx="11"/>
          </p:nvPr>
        </p:nvSpPr>
        <p:spPr/>
        <p:txBody>
          <a:bodyPr/>
          <a:lstStyle/>
          <a:p>
            <a:endParaRPr lang="ja-JP" altLang="en-US" dirty="0">
              <a:solidFill>
                <a:prstClr val="black">
                  <a:tint val="75000"/>
                </a:prstClr>
              </a:solidFill>
            </a:endParaRPr>
          </a:p>
        </p:txBody>
      </p:sp>
      <p:sp>
        <p:nvSpPr>
          <p:cNvPr id="4" name="スライド番号プレースホルダ 3"/>
          <p:cNvSpPr>
            <a:spLocks noGrp="1"/>
          </p:cNvSpPr>
          <p:nvPr>
            <p:ph type="sldNum" sz="quarter" idx="12"/>
          </p:nvPr>
        </p:nvSpPr>
        <p:spPr/>
        <p:txBody>
          <a:body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75446120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6" name="フッター プレースホルダ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12007438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dirty="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6" name="フッター プレースホルダ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67014365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6767516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a:xfrm>
            <a:off x="457200" y="274638"/>
            <a:ext cx="6019800" cy="5851525"/>
          </a:xfrm>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18447886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7"/>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00228001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72349131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5"/>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85382939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2306714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dirty="0">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6527649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2"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7"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dirty="0">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45643107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dirty="0">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82062643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dirty="0">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94403199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2"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1" y="273052"/>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86119434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1"/>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dirty="0"/>
          </a:p>
        </p:txBody>
      </p:sp>
      <p:sp>
        <p:nvSpPr>
          <p:cNvPr id="4" name="テキスト プレースホルダー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13894963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05468725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0"/>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40"/>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8438390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dirty="0">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6190095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2"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1" y="273052"/>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0626141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1"/>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dirty="0"/>
          </a:p>
        </p:txBody>
      </p:sp>
      <p:sp>
        <p:nvSpPr>
          <p:cNvPr id="4" name="テキスト プレースホルダー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0185105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8A6F2D8-BAF5-4201-894E-C02834888425}"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EBA446-6AE3-4902-B6AD-F6DAB36E647B}"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26143103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2" name="フリーフォーム 11"/>
          <p:cNvSpPr>
            <a:spLocks/>
          </p:cNvSpPr>
          <p:nvPr/>
        </p:nvSpPr>
        <p:spPr bwMode="auto">
          <a:xfrm>
            <a:off x="0" y="4752127"/>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dirty="0">
              <a:solidFill>
                <a:prstClr val="white"/>
              </a:solidFill>
            </a:endParaRPr>
          </a:p>
        </p:txBody>
      </p:sp>
      <p:sp>
        <p:nvSpPr>
          <p:cNvPr id="16" name="フリーフォーム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dirty="0">
              <a:solidFill>
                <a:prstClr val="white"/>
              </a:solidFill>
            </a:endParaRPr>
          </a:p>
        </p:txBody>
      </p:sp>
      <p:sp>
        <p:nvSpPr>
          <p:cNvPr id="9" name="タイトル プレースホルダ 8"/>
          <p:cNvSpPr>
            <a:spLocks noGrp="1"/>
          </p:cNvSpPr>
          <p:nvPr>
            <p:ph type="title"/>
          </p:nvPr>
        </p:nvSpPr>
        <p:spPr>
          <a:xfrm>
            <a:off x="457200" y="274638"/>
            <a:ext cx="7467600" cy="1143000"/>
          </a:xfrm>
          <a:prstGeom prst="rect">
            <a:avLst/>
          </a:prstGeom>
        </p:spPr>
        <p:txBody>
          <a:bodyPr vert="horz" lIns="45720" rIns="45720" anchor="ctr">
            <a:normAutofit/>
          </a:bodyPr>
          <a:lstStyle/>
          <a:p>
            <a:r>
              <a:rPr kumimoji="0" lang="ja-JP" altLang="en-US" smtClean="0"/>
              <a:t>マスタ タイトルの書式設定</a:t>
            </a:r>
            <a:endParaRPr kumimoji="0" lang="en-US"/>
          </a:p>
        </p:txBody>
      </p:sp>
      <p:sp>
        <p:nvSpPr>
          <p:cNvPr id="30" name="テキスト プレースホルダ 29"/>
          <p:cNvSpPr>
            <a:spLocks noGrp="1"/>
          </p:cNvSpPr>
          <p:nvPr>
            <p:ph type="body" idx="1"/>
          </p:nvPr>
        </p:nvSpPr>
        <p:spPr>
          <a:xfrm>
            <a:off x="457200" y="1600211"/>
            <a:ext cx="7467600" cy="4525963"/>
          </a:xfrm>
          <a:prstGeom prst="rect">
            <a:avLst/>
          </a:prstGeom>
        </p:spPr>
        <p:txBody>
          <a:bodyPr vert="horz">
            <a:normAutofit/>
          </a:bodyPr>
          <a:lstStyle/>
          <a:p>
            <a:pPr lvl="0" eaLnBrk="1" latinLnBrk="0" hangingPunct="1"/>
            <a:r>
              <a:rPr kumimoji="0" lang="ja-JP" altLang="en-US" smtClean="0"/>
              <a:t>マスタ テキストの書式設定</a:t>
            </a:r>
          </a:p>
          <a:p>
            <a:pPr lvl="1" eaLnBrk="1" latinLnBrk="0" hangingPunct="1"/>
            <a:r>
              <a:rPr kumimoji="0" lang="ja-JP" altLang="en-US" smtClean="0"/>
              <a:t>第 </a:t>
            </a:r>
            <a:r>
              <a:rPr kumimoji="0" lang="en-US" altLang="ja-JP" smtClean="0"/>
              <a:t>2 </a:t>
            </a:r>
            <a:r>
              <a:rPr kumimoji="0" lang="ja-JP" altLang="en-US" smtClean="0"/>
              <a:t>レベル</a:t>
            </a:r>
          </a:p>
          <a:p>
            <a:pPr lvl="2" eaLnBrk="1" latinLnBrk="0" hangingPunct="1"/>
            <a:r>
              <a:rPr kumimoji="0" lang="ja-JP" altLang="en-US" smtClean="0"/>
              <a:t>第 </a:t>
            </a:r>
            <a:r>
              <a:rPr kumimoji="0" lang="en-US" altLang="ja-JP" smtClean="0"/>
              <a:t>3 </a:t>
            </a:r>
            <a:r>
              <a:rPr kumimoji="0" lang="ja-JP" altLang="en-US" smtClean="0"/>
              <a:t>レベル</a:t>
            </a:r>
          </a:p>
          <a:p>
            <a:pPr lvl="3" eaLnBrk="1" latinLnBrk="0" hangingPunct="1"/>
            <a:r>
              <a:rPr kumimoji="0" lang="ja-JP" altLang="en-US" smtClean="0"/>
              <a:t>第 </a:t>
            </a:r>
            <a:r>
              <a:rPr kumimoji="0" lang="en-US" altLang="ja-JP" smtClean="0"/>
              <a:t>4 </a:t>
            </a:r>
            <a:r>
              <a:rPr kumimoji="0" lang="ja-JP" altLang="en-US" smtClean="0"/>
              <a:t>レベル</a:t>
            </a:r>
          </a:p>
          <a:p>
            <a:pPr lvl="4" eaLnBrk="1" latinLnBrk="0" hangingPunct="1"/>
            <a:r>
              <a:rPr kumimoji="0" lang="ja-JP" altLang="en-US" smtClean="0"/>
              <a:t>第 </a:t>
            </a:r>
            <a:r>
              <a:rPr kumimoji="0" lang="en-US" altLang="ja-JP" smtClean="0"/>
              <a:t>5 </a:t>
            </a:r>
            <a:r>
              <a:rPr kumimoji="0" lang="ja-JP" altLang="en-US" smtClean="0"/>
              <a:t>レベル</a:t>
            </a:r>
            <a:endParaRPr kumimoji="0" lang="en-US"/>
          </a:p>
        </p:txBody>
      </p:sp>
      <p:sp>
        <p:nvSpPr>
          <p:cNvPr id="10" name="日付プレースホルダ 9"/>
          <p:cNvSpPr>
            <a:spLocks noGrp="1"/>
          </p:cNvSpPr>
          <p:nvPr>
            <p:ph type="dt" sz="half" idx="2"/>
          </p:nvPr>
        </p:nvSpPr>
        <p:spPr>
          <a:xfrm>
            <a:off x="457200" y="6422075"/>
            <a:ext cx="2133600" cy="365125"/>
          </a:xfrm>
          <a:prstGeom prst="rect">
            <a:avLst/>
          </a:prstGeom>
        </p:spPr>
        <p:txBody>
          <a:bodyPr vert="horz" bIns="0" anchor="b"/>
          <a:lstStyle>
            <a:lvl1pPr algn="l" eaLnBrk="1" latinLnBrk="0" hangingPunct="1">
              <a:defRPr kumimoji="0" sz="1000">
                <a:solidFill>
                  <a:schemeClr val="tx2">
                    <a:shade val="50000"/>
                  </a:schemeClr>
                </a:solidFill>
              </a:defRPr>
            </a:lvl1p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22" name="フッター プレースホルダ 21"/>
          <p:cNvSpPr>
            <a:spLocks noGrp="1"/>
          </p:cNvSpPr>
          <p:nvPr>
            <p:ph type="ftr" sz="quarter" idx="3"/>
          </p:nvPr>
        </p:nvSpPr>
        <p:spPr>
          <a:xfrm>
            <a:off x="3124200" y="6422075"/>
            <a:ext cx="2895600" cy="365125"/>
          </a:xfrm>
          <a:prstGeom prst="rect">
            <a:avLst/>
          </a:prstGeom>
        </p:spPr>
        <p:txBody>
          <a:bodyPr vert="horz" lIns="0" rIns="0" bIns="0" anchor="b"/>
          <a:lstStyle>
            <a:lvl1pPr algn="ctr" eaLnBrk="1" latinLnBrk="0" hangingPunct="1">
              <a:defRPr kumimoji="0" sz="1000">
                <a:solidFill>
                  <a:schemeClr val="tx2">
                    <a:shade val="50000"/>
                  </a:schemeClr>
                </a:solidFill>
              </a:defRPr>
            </a:lvl1pPr>
          </a:lstStyle>
          <a:p>
            <a:endParaRPr kumimoji="1" lang="ja-JP" altLang="en-US" dirty="0">
              <a:solidFill>
                <a:srgbClr val="FEFAC9">
                  <a:shade val="50000"/>
                </a:srgbClr>
              </a:solidFill>
            </a:endParaRPr>
          </a:p>
        </p:txBody>
      </p:sp>
      <p:sp>
        <p:nvSpPr>
          <p:cNvPr id="18" name="スライド番号プレースホルダ 17"/>
          <p:cNvSpPr>
            <a:spLocks noGrp="1"/>
          </p:cNvSpPr>
          <p:nvPr>
            <p:ph type="sldNum" sz="quarter" idx="4"/>
          </p:nvPr>
        </p:nvSpPr>
        <p:spPr>
          <a:xfrm>
            <a:off x="8153400" y="6422075"/>
            <a:ext cx="762000" cy="365125"/>
          </a:xfrm>
          <a:prstGeom prst="rect">
            <a:avLst/>
          </a:prstGeom>
        </p:spPr>
        <p:txBody>
          <a:bodyPr vert="horz" lIns="0" tIns="0" rIns="0" bIns="0" anchor="b"/>
          <a:lstStyle>
            <a:lvl1pPr algn="r" eaLnBrk="1" latinLnBrk="0" hangingPunct="1">
              <a:defRPr kumimoji="0" sz="1000">
                <a:solidFill>
                  <a:schemeClr val="tx2">
                    <a:shade val="50000"/>
                  </a:schemeClr>
                </a:solidFill>
              </a:defRPr>
            </a:lvl1p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4086734479"/>
      </p:ext>
    </p:extLst>
  </p:cSld>
  <p:clrMap bg1="dk1" tx1="lt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rtl="0" eaLnBrk="1" latinLnBrk="0" hangingPunct="1">
        <a:spcBef>
          <a:spcPct val="0"/>
        </a:spcBef>
        <a:buNone/>
        <a:defRPr kumimoji="1" sz="4600" kern="1200">
          <a:solidFill>
            <a:schemeClr val="tx1"/>
          </a:solidFill>
          <a:latin typeface="+mj-lt"/>
          <a:ea typeface="+mj-ea"/>
          <a:cs typeface="+mj-cs"/>
        </a:defRPr>
      </a:lvl1pPr>
    </p:titleStyle>
    <p:bodyStyle>
      <a:lvl1pPr marL="420624" indent="-384048" algn="l" rtl="0" eaLnBrk="1" latinLnBrk="0" hangingPunct="1">
        <a:spcBef>
          <a:spcPct val="20000"/>
        </a:spcBef>
        <a:buClr>
          <a:schemeClr val="accent1"/>
        </a:buClr>
        <a:buSzPct val="80000"/>
        <a:buFont typeface="Wingdings 2"/>
        <a:buChar char=""/>
        <a:defRPr kumimoji="1" sz="3000" kern="1200">
          <a:solidFill>
            <a:schemeClr val="tx1"/>
          </a:solidFill>
          <a:latin typeface="+mn-lt"/>
          <a:ea typeface="+mn-ea"/>
          <a:cs typeface="+mn-cs"/>
        </a:defRPr>
      </a:lvl1pPr>
      <a:lvl2pPr marL="722376" indent="-274320" algn="l" rtl="0" eaLnBrk="1" latinLnBrk="0" hangingPunct="1">
        <a:spcBef>
          <a:spcPct val="20000"/>
        </a:spcBef>
        <a:buClr>
          <a:schemeClr val="accent1"/>
        </a:buClr>
        <a:buSzPct val="90000"/>
        <a:buFont typeface="Wingdings 2"/>
        <a:buChar char=""/>
        <a:defRPr kumimoji="1" sz="2600" kern="1200">
          <a:solidFill>
            <a:schemeClr val="tx1"/>
          </a:solidFill>
          <a:latin typeface="+mn-lt"/>
          <a:ea typeface="+mn-ea"/>
          <a:cs typeface="+mn-cs"/>
        </a:defRPr>
      </a:lvl2pPr>
      <a:lvl3pPr marL="1005840" indent="-256032" algn="l" rtl="0" eaLnBrk="1" latinLnBrk="0" hangingPunct="1">
        <a:spcBef>
          <a:spcPct val="20000"/>
        </a:spcBef>
        <a:buClr>
          <a:schemeClr val="accent2"/>
        </a:buClr>
        <a:buSzPct val="85000"/>
        <a:buFont typeface="Arial"/>
        <a:buChar char="○"/>
        <a:defRPr kumimoji="1" sz="2400" kern="1200">
          <a:solidFill>
            <a:schemeClr val="tx1"/>
          </a:solidFill>
          <a:latin typeface="+mn-lt"/>
          <a:ea typeface="+mn-ea"/>
          <a:cs typeface="+mn-cs"/>
        </a:defRPr>
      </a:lvl3pPr>
      <a:lvl4pPr marL="1280160" indent="-237744" algn="l" rtl="0" eaLnBrk="1" latinLnBrk="0" hangingPunct="1">
        <a:spcBef>
          <a:spcPct val="20000"/>
        </a:spcBef>
        <a:buClr>
          <a:schemeClr val="accent3"/>
        </a:buClr>
        <a:buSzPct val="90000"/>
        <a:buFont typeface="Wingdings 2"/>
        <a:buChar char=""/>
        <a:defRPr kumimoji="1" sz="2000" kern="1200">
          <a:solidFill>
            <a:schemeClr val="tx1"/>
          </a:solidFill>
          <a:latin typeface="+mn-lt"/>
          <a:ea typeface="+mn-ea"/>
          <a:cs typeface="+mn-cs"/>
        </a:defRPr>
      </a:lvl4pPr>
      <a:lvl5pPr marL="1490472" indent="-182880" algn="l" rtl="0" eaLnBrk="1" latinLnBrk="0" hangingPunct="1">
        <a:spcBef>
          <a:spcPct val="20000"/>
        </a:spcBef>
        <a:buClr>
          <a:schemeClr val="accent4"/>
        </a:buClr>
        <a:buSzPct val="100000"/>
        <a:buFont typeface="Arial"/>
        <a:buChar char="-"/>
        <a:defRPr kumimoji="1" sz="2000" kern="1200">
          <a:solidFill>
            <a:schemeClr val="tx1"/>
          </a:solidFill>
          <a:latin typeface="+mn-lt"/>
          <a:ea typeface="+mn-ea"/>
          <a:cs typeface="+mn-cs"/>
        </a:defRPr>
      </a:lvl5pPr>
      <a:lvl6pPr marL="1700784" indent="-182880" algn="l" rtl="0" eaLnBrk="1" latinLnBrk="0" hangingPunct="1">
        <a:spcBef>
          <a:spcPct val="20000"/>
        </a:spcBef>
        <a:buClr>
          <a:schemeClr val="accent5"/>
        </a:buClr>
        <a:buFont typeface="Arial"/>
        <a:buChar char="-"/>
        <a:defRPr kumimoji="1"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1"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1"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1" sz="1600" kern="1200">
          <a:solidFill>
            <a:schemeClr val="tx1"/>
          </a:solidFill>
          <a:latin typeface="+mn-lt"/>
          <a:ea typeface="+mn-ea"/>
          <a:cs typeface="+mn-cs"/>
        </a:defRPr>
      </a:lvl9pPr>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2" name="フリーフォーム 11"/>
          <p:cNvSpPr>
            <a:spLocks/>
          </p:cNvSpPr>
          <p:nvPr/>
        </p:nvSpPr>
        <p:spPr bwMode="auto">
          <a:xfrm>
            <a:off x="0" y="4752127"/>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dirty="0">
              <a:solidFill>
                <a:prstClr val="white"/>
              </a:solidFill>
            </a:endParaRPr>
          </a:p>
        </p:txBody>
      </p:sp>
      <p:sp>
        <p:nvSpPr>
          <p:cNvPr id="16" name="フリーフォーム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dirty="0">
              <a:solidFill>
                <a:prstClr val="white"/>
              </a:solidFill>
            </a:endParaRPr>
          </a:p>
        </p:txBody>
      </p:sp>
      <p:sp>
        <p:nvSpPr>
          <p:cNvPr id="9" name="タイトル プレースホルダ 8"/>
          <p:cNvSpPr>
            <a:spLocks noGrp="1"/>
          </p:cNvSpPr>
          <p:nvPr>
            <p:ph type="title"/>
          </p:nvPr>
        </p:nvSpPr>
        <p:spPr>
          <a:xfrm>
            <a:off x="457200" y="274638"/>
            <a:ext cx="7467600" cy="1143000"/>
          </a:xfrm>
          <a:prstGeom prst="rect">
            <a:avLst/>
          </a:prstGeom>
        </p:spPr>
        <p:txBody>
          <a:bodyPr vert="horz" lIns="45720" rIns="45720" anchor="ctr">
            <a:normAutofit/>
          </a:bodyPr>
          <a:lstStyle/>
          <a:p>
            <a:r>
              <a:rPr kumimoji="0" lang="ja-JP" altLang="en-US" smtClean="0"/>
              <a:t>マスタ タイトルの書式設定</a:t>
            </a:r>
            <a:endParaRPr kumimoji="0" lang="en-US"/>
          </a:p>
        </p:txBody>
      </p:sp>
      <p:sp>
        <p:nvSpPr>
          <p:cNvPr id="30" name="テキスト プレースホルダ 29"/>
          <p:cNvSpPr>
            <a:spLocks noGrp="1"/>
          </p:cNvSpPr>
          <p:nvPr>
            <p:ph type="body" idx="1"/>
          </p:nvPr>
        </p:nvSpPr>
        <p:spPr>
          <a:xfrm>
            <a:off x="457200" y="1600217"/>
            <a:ext cx="7467600" cy="4525963"/>
          </a:xfrm>
          <a:prstGeom prst="rect">
            <a:avLst/>
          </a:prstGeom>
        </p:spPr>
        <p:txBody>
          <a:bodyPr vert="horz">
            <a:normAutofit/>
          </a:bodyPr>
          <a:lstStyle/>
          <a:p>
            <a:pPr lvl="0" eaLnBrk="1" latinLnBrk="0" hangingPunct="1"/>
            <a:r>
              <a:rPr kumimoji="0" lang="ja-JP" altLang="en-US" smtClean="0"/>
              <a:t>マスタ テキストの書式設定</a:t>
            </a:r>
          </a:p>
          <a:p>
            <a:pPr lvl="1" eaLnBrk="1" latinLnBrk="0" hangingPunct="1"/>
            <a:r>
              <a:rPr kumimoji="0" lang="ja-JP" altLang="en-US" smtClean="0"/>
              <a:t>第 </a:t>
            </a:r>
            <a:r>
              <a:rPr kumimoji="0" lang="en-US" altLang="ja-JP" smtClean="0"/>
              <a:t>2 </a:t>
            </a:r>
            <a:r>
              <a:rPr kumimoji="0" lang="ja-JP" altLang="en-US" smtClean="0"/>
              <a:t>レベル</a:t>
            </a:r>
          </a:p>
          <a:p>
            <a:pPr lvl="2" eaLnBrk="1" latinLnBrk="0" hangingPunct="1"/>
            <a:r>
              <a:rPr kumimoji="0" lang="ja-JP" altLang="en-US" smtClean="0"/>
              <a:t>第 </a:t>
            </a:r>
            <a:r>
              <a:rPr kumimoji="0" lang="en-US" altLang="ja-JP" smtClean="0"/>
              <a:t>3 </a:t>
            </a:r>
            <a:r>
              <a:rPr kumimoji="0" lang="ja-JP" altLang="en-US" smtClean="0"/>
              <a:t>レベル</a:t>
            </a:r>
          </a:p>
          <a:p>
            <a:pPr lvl="3" eaLnBrk="1" latinLnBrk="0" hangingPunct="1"/>
            <a:r>
              <a:rPr kumimoji="0" lang="ja-JP" altLang="en-US" smtClean="0"/>
              <a:t>第 </a:t>
            </a:r>
            <a:r>
              <a:rPr kumimoji="0" lang="en-US" altLang="ja-JP" smtClean="0"/>
              <a:t>4 </a:t>
            </a:r>
            <a:r>
              <a:rPr kumimoji="0" lang="ja-JP" altLang="en-US" smtClean="0"/>
              <a:t>レベル</a:t>
            </a:r>
          </a:p>
          <a:p>
            <a:pPr lvl="4" eaLnBrk="1" latinLnBrk="0" hangingPunct="1"/>
            <a:r>
              <a:rPr kumimoji="0" lang="ja-JP" altLang="en-US" smtClean="0"/>
              <a:t>第 </a:t>
            </a:r>
            <a:r>
              <a:rPr kumimoji="0" lang="en-US" altLang="ja-JP" smtClean="0"/>
              <a:t>5 </a:t>
            </a:r>
            <a:r>
              <a:rPr kumimoji="0" lang="ja-JP" altLang="en-US" smtClean="0"/>
              <a:t>レベル</a:t>
            </a:r>
            <a:endParaRPr kumimoji="0" lang="en-US"/>
          </a:p>
        </p:txBody>
      </p:sp>
      <p:sp>
        <p:nvSpPr>
          <p:cNvPr id="10" name="日付プレースホルダ 9"/>
          <p:cNvSpPr>
            <a:spLocks noGrp="1"/>
          </p:cNvSpPr>
          <p:nvPr>
            <p:ph type="dt" sz="half" idx="2"/>
          </p:nvPr>
        </p:nvSpPr>
        <p:spPr>
          <a:xfrm>
            <a:off x="457200" y="6422081"/>
            <a:ext cx="2133600" cy="365125"/>
          </a:xfrm>
          <a:prstGeom prst="rect">
            <a:avLst/>
          </a:prstGeom>
        </p:spPr>
        <p:txBody>
          <a:bodyPr vert="horz" bIns="0" anchor="b"/>
          <a:lstStyle>
            <a:lvl1pPr algn="l" eaLnBrk="1" latinLnBrk="0" hangingPunct="1">
              <a:defRPr kumimoji="0" sz="1000">
                <a:solidFill>
                  <a:schemeClr val="tx2">
                    <a:shade val="50000"/>
                  </a:schemeClr>
                </a:solidFill>
              </a:defRPr>
            </a:lvl1pPr>
          </a:lstStyle>
          <a:p>
            <a:fld id="{75EBA77E-BDA4-43D0-9487-3FA29A66AA00}" type="datetimeFigureOut">
              <a:rPr kumimoji="1" lang="ja-JP" altLang="en-US" smtClean="0">
                <a:solidFill>
                  <a:srgbClr val="FEFAC9">
                    <a:shade val="50000"/>
                  </a:srgbClr>
                </a:solidFill>
              </a:rPr>
              <a:pPr/>
              <a:t>2016/4/22</a:t>
            </a:fld>
            <a:endParaRPr kumimoji="1" lang="ja-JP" altLang="en-US" dirty="0">
              <a:solidFill>
                <a:srgbClr val="FEFAC9">
                  <a:shade val="50000"/>
                </a:srgbClr>
              </a:solidFill>
            </a:endParaRPr>
          </a:p>
        </p:txBody>
      </p:sp>
      <p:sp>
        <p:nvSpPr>
          <p:cNvPr id="22" name="フッター プレースホルダ 21"/>
          <p:cNvSpPr>
            <a:spLocks noGrp="1"/>
          </p:cNvSpPr>
          <p:nvPr>
            <p:ph type="ftr" sz="quarter" idx="3"/>
          </p:nvPr>
        </p:nvSpPr>
        <p:spPr>
          <a:xfrm>
            <a:off x="3124200" y="6422081"/>
            <a:ext cx="2895600" cy="365125"/>
          </a:xfrm>
          <a:prstGeom prst="rect">
            <a:avLst/>
          </a:prstGeom>
        </p:spPr>
        <p:txBody>
          <a:bodyPr vert="horz" lIns="0" rIns="0" bIns="0" anchor="b"/>
          <a:lstStyle>
            <a:lvl1pPr algn="ctr" eaLnBrk="1" latinLnBrk="0" hangingPunct="1">
              <a:defRPr kumimoji="0" sz="1000">
                <a:solidFill>
                  <a:schemeClr val="tx2">
                    <a:shade val="50000"/>
                  </a:schemeClr>
                </a:solidFill>
              </a:defRPr>
            </a:lvl1pPr>
          </a:lstStyle>
          <a:p>
            <a:endParaRPr kumimoji="1" lang="ja-JP" altLang="en-US" dirty="0">
              <a:solidFill>
                <a:srgbClr val="FEFAC9">
                  <a:shade val="50000"/>
                </a:srgbClr>
              </a:solidFill>
            </a:endParaRPr>
          </a:p>
        </p:txBody>
      </p:sp>
      <p:sp>
        <p:nvSpPr>
          <p:cNvPr id="18" name="スライド番号プレースホルダ 17"/>
          <p:cNvSpPr>
            <a:spLocks noGrp="1"/>
          </p:cNvSpPr>
          <p:nvPr>
            <p:ph type="sldNum" sz="quarter" idx="4"/>
          </p:nvPr>
        </p:nvSpPr>
        <p:spPr>
          <a:xfrm>
            <a:off x="8153400" y="6422081"/>
            <a:ext cx="762000" cy="365125"/>
          </a:xfrm>
          <a:prstGeom prst="rect">
            <a:avLst/>
          </a:prstGeom>
        </p:spPr>
        <p:txBody>
          <a:bodyPr vert="horz" lIns="0" tIns="0" rIns="0" bIns="0" anchor="b"/>
          <a:lstStyle>
            <a:lvl1pPr algn="r" eaLnBrk="1" latinLnBrk="0" hangingPunct="1">
              <a:defRPr kumimoji="0" sz="1000">
                <a:solidFill>
                  <a:schemeClr val="tx2">
                    <a:shade val="50000"/>
                  </a:schemeClr>
                </a:solidFill>
              </a:defRPr>
            </a:lvl1pPr>
          </a:lstStyle>
          <a:p>
            <a:fld id="{C11C3DB8-5030-49CE-9069-5CC23AD9E0D8}" type="slidenum">
              <a:rPr kumimoji="1" lang="ja-JP" altLang="en-US" smtClean="0">
                <a:solidFill>
                  <a:srgbClr val="FEFAC9">
                    <a:shade val="50000"/>
                  </a:srgbClr>
                </a:solidFill>
              </a:rPr>
              <a:pPr/>
              <a:t>‹#›</a:t>
            </a:fld>
            <a:endParaRPr kumimoji="1" lang="ja-JP" altLang="en-US" dirty="0">
              <a:solidFill>
                <a:srgbClr val="FEFAC9">
                  <a:shade val="50000"/>
                </a:srgbClr>
              </a:solidFill>
            </a:endParaRPr>
          </a:p>
        </p:txBody>
      </p:sp>
    </p:spTree>
    <p:extLst>
      <p:ext uri="{BB962C8B-B14F-4D97-AF65-F5344CB8AC3E}">
        <p14:creationId xmlns:p14="http://schemas.microsoft.com/office/powerpoint/2010/main" val="3711449130"/>
      </p:ext>
    </p:extLst>
  </p:cSld>
  <p:clrMap bg1="dk1" tx1="lt1" bg2="dk2"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rtl="0" eaLnBrk="1" latinLnBrk="0" hangingPunct="1">
        <a:spcBef>
          <a:spcPct val="0"/>
        </a:spcBef>
        <a:buNone/>
        <a:defRPr kumimoji="1" sz="4600" kern="1200">
          <a:solidFill>
            <a:schemeClr val="tx1"/>
          </a:solidFill>
          <a:latin typeface="+mj-lt"/>
          <a:ea typeface="+mj-ea"/>
          <a:cs typeface="+mj-cs"/>
        </a:defRPr>
      </a:lvl1pPr>
    </p:titleStyle>
    <p:bodyStyle>
      <a:lvl1pPr marL="420624" indent="-384048" algn="l" rtl="0" eaLnBrk="1" latinLnBrk="0" hangingPunct="1">
        <a:spcBef>
          <a:spcPct val="20000"/>
        </a:spcBef>
        <a:buClr>
          <a:schemeClr val="accent1"/>
        </a:buClr>
        <a:buSzPct val="80000"/>
        <a:buFont typeface="Wingdings 2"/>
        <a:buChar char=""/>
        <a:defRPr kumimoji="1" sz="3000" kern="1200">
          <a:solidFill>
            <a:schemeClr val="tx1"/>
          </a:solidFill>
          <a:latin typeface="+mn-lt"/>
          <a:ea typeface="+mn-ea"/>
          <a:cs typeface="+mn-cs"/>
        </a:defRPr>
      </a:lvl1pPr>
      <a:lvl2pPr marL="722376" indent="-274320" algn="l" rtl="0" eaLnBrk="1" latinLnBrk="0" hangingPunct="1">
        <a:spcBef>
          <a:spcPct val="20000"/>
        </a:spcBef>
        <a:buClr>
          <a:schemeClr val="accent1"/>
        </a:buClr>
        <a:buSzPct val="90000"/>
        <a:buFont typeface="Wingdings 2"/>
        <a:buChar char=""/>
        <a:defRPr kumimoji="1" sz="2600" kern="1200">
          <a:solidFill>
            <a:schemeClr val="tx1"/>
          </a:solidFill>
          <a:latin typeface="+mn-lt"/>
          <a:ea typeface="+mn-ea"/>
          <a:cs typeface="+mn-cs"/>
        </a:defRPr>
      </a:lvl2pPr>
      <a:lvl3pPr marL="1005840" indent="-256032" algn="l" rtl="0" eaLnBrk="1" latinLnBrk="0" hangingPunct="1">
        <a:spcBef>
          <a:spcPct val="20000"/>
        </a:spcBef>
        <a:buClr>
          <a:schemeClr val="accent2"/>
        </a:buClr>
        <a:buSzPct val="85000"/>
        <a:buFont typeface="Arial"/>
        <a:buChar char="○"/>
        <a:defRPr kumimoji="1" sz="2400" kern="1200">
          <a:solidFill>
            <a:schemeClr val="tx1"/>
          </a:solidFill>
          <a:latin typeface="+mn-lt"/>
          <a:ea typeface="+mn-ea"/>
          <a:cs typeface="+mn-cs"/>
        </a:defRPr>
      </a:lvl3pPr>
      <a:lvl4pPr marL="1280160" indent="-237744" algn="l" rtl="0" eaLnBrk="1" latinLnBrk="0" hangingPunct="1">
        <a:spcBef>
          <a:spcPct val="20000"/>
        </a:spcBef>
        <a:buClr>
          <a:schemeClr val="accent3"/>
        </a:buClr>
        <a:buSzPct val="90000"/>
        <a:buFont typeface="Wingdings 2"/>
        <a:buChar char=""/>
        <a:defRPr kumimoji="1" sz="2000" kern="1200">
          <a:solidFill>
            <a:schemeClr val="tx1"/>
          </a:solidFill>
          <a:latin typeface="+mn-lt"/>
          <a:ea typeface="+mn-ea"/>
          <a:cs typeface="+mn-cs"/>
        </a:defRPr>
      </a:lvl4pPr>
      <a:lvl5pPr marL="1490472" indent="-182880" algn="l" rtl="0" eaLnBrk="1" latinLnBrk="0" hangingPunct="1">
        <a:spcBef>
          <a:spcPct val="20000"/>
        </a:spcBef>
        <a:buClr>
          <a:schemeClr val="accent4"/>
        </a:buClr>
        <a:buSzPct val="100000"/>
        <a:buFont typeface="Arial"/>
        <a:buChar char="-"/>
        <a:defRPr kumimoji="1" sz="2000" kern="1200">
          <a:solidFill>
            <a:schemeClr val="tx1"/>
          </a:solidFill>
          <a:latin typeface="+mn-lt"/>
          <a:ea typeface="+mn-ea"/>
          <a:cs typeface="+mn-cs"/>
        </a:defRPr>
      </a:lvl5pPr>
      <a:lvl6pPr marL="1700784" indent="-182880" algn="l" rtl="0" eaLnBrk="1" latinLnBrk="0" hangingPunct="1">
        <a:spcBef>
          <a:spcPct val="20000"/>
        </a:spcBef>
        <a:buClr>
          <a:schemeClr val="accent5"/>
        </a:buClr>
        <a:buFont typeface="Arial"/>
        <a:buChar char="-"/>
        <a:defRPr kumimoji="1"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1"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1"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1" sz="1600" kern="1200">
          <a:solidFill>
            <a:schemeClr val="tx1"/>
          </a:solidFill>
          <a:latin typeface="+mn-lt"/>
          <a:ea typeface="+mn-ea"/>
          <a:cs typeface="+mn-cs"/>
        </a:defRPr>
      </a:lvl9pPr>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1027" name="Rectangle 3"/>
          <p:cNvSpPr>
            <a:spLocks noGrp="1" noChangeArrowheads="1"/>
          </p:cNvSpPr>
          <p:nvPr>
            <p:ph type="body" idx="1"/>
          </p:nvPr>
        </p:nvSpPr>
        <p:spPr bwMode="auto">
          <a:xfrm>
            <a:off x="457200" y="1600205"/>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pPr>
            <a:endParaRPr lang="en-US" altLang="ja-JP" dirty="0">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pPr>
            <a:endParaRPr lang="en-US" altLang="ja-JP" dirty="0">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pPr>
            <a:fld id="{542F2FDE-B47C-41E0-BB23-D74C9121AB27}" type="slidenum">
              <a:rPr lang="en-US" altLang="ja-JP">
                <a:solidFill>
                  <a:srgbClr val="000000"/>
                </a:solidFill>
              </a:rPr>
              <a:pPr fontAlgn="base">
                <a:spcBef>
                  <a:spcPct val="0"/>
                </a:spcBef>
                <a:spcAft>
                  <a:spcPct val="0"/>
                </a:spcAft>
              </a:pPr>
              <a:t>‹#›</a:t>
            </a:fld>
            <a:endParaRPr lang="en-US" altLang="ja-JP" dirty="0">
              <a:solidFill>
                <a:srgbClr val="000000"/>
              </a:solidFill>
            </a:endParaRPr>
          </a:p>
        </p:txBody>
      </p:sp>
    </p:spTree>
    <p:extLst>
      <p:ext uri="{BB962C8B-B14F-4D97-AF65-F5344CB8AC3E}">
        <p14:creationId xmlns:p14="http://schemas.microsoft.com/office/powerpoint/2010/main" val="1062800970"/>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rtl="0" fontAlgn="base">
        <a:spcBef>
          <a:spcPct val="0"/>
        </a:spcBef>
        <a:spcAft>
          <a:spcPct val="0"/>
        </a:spcAft>
        <a:defRPr kumimoji="1" sz="4400">
          <a:solidFill>
            <a:schemeClr val="tx2"/>
          </a:solidFill>
          <a:latin typeface="+mj-lt"/>
          <a:ea typeface="+mj-ea"/>
          <a:cs typeface="+mj-cs"/>
        </a:defRPr>
      </a:lvl1pPr>
      <a:lvl2pPr algn="ctr" rtl="0" fontAlgn="base">
        <a:spcBef>
          <a:spcPct val="0"/>
        </a:spcBef>
        <a:spcAft>
          <a:spcPct val="0"/>
        </a:spcAft>
        <a:defRPr kumimoji="1" sz="4400">
          <a:solidFill>
            <a:schemeClr val="tx2"/>
          </a:solidFill>
          <a:latin typeface="Arial" charset="0"/>
          <a:ea typeface="ＭＳ Ｐゴシック" pitchFamily="50" charset="-128"/>
        </a:defRPr>
      </a:lvl2pPr>
      <a:lvl3pPr algn="ctr" rtl="0" fontAlgn="base">
        <a:spcBef>
          <a:spcPct val="0"/>
        </a:spcBef>
        <a:spcAft>
          <a:spcPct val="0"/>
        </a:spcAft>
        <a:defRPr kumimoji="1" sz="4400">
          <a:solidFill>
            <a:schemeClr val="tx2"/>
          </a:solidFill>
          <a:latin typeface="Arial" charset="0"/>
          <a:ea typeface="ＭＳ Ｐゴシック" pitchFamily="50" charset="-128"/>
        </a:defRPr>
      </a:lvl3pPr>
      <a:lvl4pPr algn="ctr" rtl="0" fontAlgn="base">
        <a:spcBef>
          <a:spcPct val="0"/>
        </a:spcBef>
        <a:spcAft>
          <a:spcPct val="0"/>
        </a:spcAft>
        <a:defRPr kumimoji="1" sz="4400">
          <a:solidFill>
            <a:schemeClr val="tx2"/>
          </a:solidFill>
          <a:latin typeface="Arial" charset="0"/>
          <a:ea typeface="ＭＳ Ｐゴシック" pitchFamily="50" charset="-128"/>
        </a:defRPr>
      </a:lvl4pPr>
      <a:lvl5pPr algn="ctr" rtl="0" fontAlgn="base">
        <a:spcBef>
          <a:spcPct val="0"/>
        </a:spcBef>
        <a:spcAft>
          <a:spcPct val="0"/>
        </a:spcAft>
        <a:defRPr kumimoji="1" sz="4400">
          <a:solidFill>
            <a:schemeClr val="tx2"/>
          </a:solidFill>
          <a:latin typeface="Arial" charset="0"/>
          <a:ea typeface="ＭＳ Ｐゴシック" pitchFamily="50" charset="-128"/>
        </a:defRPr>
      </a:lvl5pPr>
      <a:lvl6pPr marL="457200" algn="ctr" rtl="0" fontAlgn="base">
        <a:spcBef>
          <a:spcPct val="0"/>
        </a:spcBef>
        <a:spcAft>
          <a:spcPct val="0"/>
        </a:spcAft>
        <a:defRPr kumimoji="1" sz="4400">
          <a:solidFill>
            <a:schemeClr val="tx2"/>
          </a:solidFill>
          <a:latin typeface="Arial" charset="0"/>
          <a:ea typeface="ＭＳ Ｐゴシック" pitchFamily="50" charset="-128"/>
        </a:defRPr>
      </a:lvl6pPr>
      <a:lvl7pPr marL="914400" algn="ctr" rtl="0" fontAlgn="base">
        <a:spcBef>
          <a:spcPct val="0"/>
        </a:spcBef>
        <a:spcAft>
          <a:spcPct val="0"/>
        </a:spcAft>
        <a:defRPr kumimoji="1" sz="4400">
          <a:solidFill>
            <a:schemeClr val="tx2"/>
          </a:solidFill>
          <a:latin typeface="Arial" charset="0"/>
          <a:ea typeface="ＭＳ Ｐゴシック" pitchFamily="50" charset="-128"/>
        </a:defRPr>
      </a:lvl7pPr>
      <a:lvl8pPr marL="1371600" algn="ctr" rtl="0" fontAlgn="base">
        <a:spcBef>
          <a:spcPct val="0"/>
        </a:spcBef>
        <a:spcAft>
          <a:spcPct val="0"/>
        </a:spcAft>
        <a:defRPr kumimoji="1" sz="4400">
          <a:solidFill>
            <a:schemeClr val="tx2"/>
          </a:solidFill>
          <a:latin typeface="Arial" charset="0"/>
          <a:ea typeface="ＭＳ Ｐゴシック" pitchFamily="50" charset="-128"/>
        </a:defRPr>
      </a:lvl8pPr>
      <a:lvl9pPr marL="1828800" algn="ctr" rtl="0" fontAlgn="base">
        <a:spcBef>
          <a:spcPct val="0"/>
        </a:spcBef>
        <a:spcAft>
          <a:spcPct val="0"/>
        </a:spcAft>
        <a:defRPr kumimoji="1" sz="4400">
          <a:solidFill>
            <a:schemeClr val="tx2"/>
          </a:solidFill>
          <a:latin typeface="Arial" charset="0"/>
          <a:ea typeface="ＭＳ Ｐゴシック"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90ED720-0104-4369-84BC-D37694168613}"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dirty="0">
              <a:solidFill>
                <a:prstClr val="black">
                  <a:tint val="75000"/>
                </a:prstClr>
              </a:solidFill>
            </a:endParaRPr>
          </a:p>
        </p:txBody>
      </p:sp>
      <p:sp>
        <p:nvSpPr>
          <p:cNvPr id="6" name="スライド番号プレースホルダ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2D8002D-B5B0-4BAC-B1F6-782DDCCE6D9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140813988"/>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262814-88C9-433E-A3D8-23CC22D22A88}" type="datetimeFigureOut">
              <a:rPr lang="ja-JP" altLang="en-US" smtClean="0">
                <a:solidFill>
                  <a:prstClr val="black">
                    <a:tint val="75000"/>
                  </a:prstClr>
                </a:solidFill>
              </a:rPr>
              <a:pPr/>
              <a:t>2016/4/22</a:t>
            </a:fld>
            <a:endParaRPr lang="ja-JP" altLang="en-US" dirty="0">
              <a:solidFill>
                <a:prstClr val="black">
                  <a:tint val="75000"/>
                </a:prstClr>
              </a:solidFill>
            </a:endParaRPr>
          </a:p>
        </p:txBody>
      </p:sp>
      <p:sp>
        <p:nvSpPr>
          <p:cNvPr id="5" name="フッター プレースホルダー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59FFA54-29C9-497F-A24B-3C3B74FF2F1D}"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25108777"/>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8" Type="http://schemas.openxmlformats.org/officeDocument/2006/relationships/image" Target="../media/image153.png"/><Relationship Id="rId3" Type="http://schemas.microsoft.com/office/2007/relationships/hdphoto" Target="../media/hdphoto73.wdp"/><Relationship Id="rId7" Type="http://schemas.microsoft.com/office/2007/relationships/hdphoto" Target="../media/hdphoto75.wdp"/><Relationship Id="rId2" Type="http://schemas.openxmlformats.org/officeDocument/2006/relationships/image" Target="../media/image150.jpeg"/><Relationship Id="rId1" Type="http://schemas.openxmlformats.org/officeDocument/2006/relationships/slideLayout" Target="../slideLayouts/slideLayout57.xml"/><Relationship Id="rId6" Type="http://schemas.openxmlformats.org/officeDocument/2006/relationships/image" Target="../media/image152.jpeg"/><Relationship Id="rId5" Type="http://schemas.microsoft.com/office/2007/relationships/hdphoto" Target="../media/hdphoto74.wdp"/><Relationship Id="rId4" Type="http://schemas.openxmlformats.org/officeDocument/2006/relationships/image" Target="../media/image151.png"/><Relationship Id="rId9" Type="http://schemas.microsoft.com/office/2007/relationships/hdphoto" Target="../media/hdphoto76.wdp"/></Relationships>
</file>

<file path=ppt/slides/_rels/slide101.xml.rels><?xml version="1.0" encoding="UTF-8" standalone="yes"?>
<Relationships xmlns="http://schemas.openxmlformats.org/package/2006/relationships"><Relationship Id="rId3" Type="http://schemas.microsoft.com/office/2007/relationships/hdphoto" Target="../media/hdphoto77.wdp"/><Relationship Id="rId2" Type="http://schemas.openxmlformats.org/officeDocument/2006/relationships/image" Target="../media/image154.jpeg"/><Relationship Id="rId1" Type="http://schemas.openxmlformats.org/officeDocument/2006/relationships/slideLayout" Target="../slideLayouts/slideLayout57.xml"/></Relationships>
</file>

<file path=ppt/slides/_rels/slide102.xml.rels><?xml version="1.0" encoding="UTF-8" standalone="yes"?>
<Relationships xmlns="http://schemas.openxmlformats.org/package/2006/relationships"><Relationship Id="rId3" Type="http://schemas.microsoft.com/office/2007/relationships/hdphoto" Target="../media/hdphoto77.wdp"/><Relationship Id="rId2" Type="http://schemas.openxmlformats.org/officeDocument/2006/relationships/image" Target="../media/image154.jpeg"/><Relationship Id="rId1" Type="http://schemas.openxmlformats.org/officeDocument/2006/relationships/slideLayout" Target="../slideLayouts/slideLayout57.xml"/></Relationships>
</file>

<file path=ppt/slides/_rels/slide103.xml.rels><?xml version="1.0" encoding="UTF-8" standalone="yes"?>
<Relationships xmlns="http://schemas.openxmlformats.org/package/2006/relationships"><Relationship Id="rId3" Type="http://schemas.microsoft.com/office/2007/relationships/hdphoto" Target="../media/hdphoto77.wdp"/><Relationship Id="rId2" Type="http://schemas.openxmlformats.org/officeDocument/2006/relationships/image" Target="../media/image154.jpeg"/><Relationship Id="rId1" Type="http://schemas.openxmlformats.org/officeDocument/2006/relationships/slideLayout" Target="../slideLayouts/slideLayout57.xml"/></Relationships>
</file>

<file path=ppt/slides/_rels/slide1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57.xml"/></Relationships>
</file>

<file path=ppt/slides/_rels/slide105.xml.rels><?xml version="1.0" encoding="UTF-8" standalone="yes"?>
<Relationships xmlns="http://schemas.openxmlformats.org/package/2006/relationships"><Relationship Id="rId3" Type="http://schemas.microsoft.com/office/2007/relationships/hdphoto" Target="../media/hdphoto54.wdp"/><Relationship Id="rId2" Type="http://schemas.openxmlformats.org/officeDocument/2006/relationships/image" Target="../media/image120.jpeg"/><Relationship Id="rId1" Type="http://schemas.openxmlformats.org/officeDocument/2006/relationships/slideLayout" Target="../slideLayouts/slideLayout57.xml"/></Relationships>
</file>

<file path=ppt/slides/_rels/slide106.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57.xml"/></Relationships>
</file>

<file path=ppt/slides/_rels/slide107.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image" Target="../media/image156.jpeg"/><Relationship Id="rId1" Type="http://schemas.openxmlformats.org/officeDocument/2006/relationships/slideLayout" Target="../slideLayouts/slideLayout57.xml"/></Relationships>
</file>

<file path=ppt/slides/_rels/slide108.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jpeg"/><Relationship Id="rId1" Type="http://schemas.openxmlformats.org/officeDocument/2006/relationships/slideLayout" Target="../slideLayouts/slideLayout57.xml"/><Relationship Id="rId4" Type="http://schemas.microsoft.com/office/2007/relationships/hdphoto" Target="../media/hdphoto78.wdp"/></Relationships>
</file>

<file path=ppt/slides/_rels/slide11.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10.jpeg"/><Relationship Id="rId1" Type="http://schemas.openxmlformats.org/officeDocument/2006/relationships/slideLayout" Target="../slideLayouts/slideLayout2.xml"/><Relationship Id="rId5" Type="http://schemas.microsoft.com/office/2007/relationships/hdphoto" Target="../media/hdphoto6.wdp"/><Relationship Id="rId4" Type="http://schemas.openxmlformats.org/officeDocument/2006/relationships/image" Target="../media/image11.png"/></Relationships>
</file>

<file path=ppt/slides/_rels/slide12.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10.jpeg"/><Relationship Id="rId1" Type="http://schemas.openxmlformats.org/officeDocument/2006/relationships/slideLayout" Target="../slideLayouts/slideLayout2.xml"/><Relationship Id="rId5" Type="http://schemas.microsoft.com/office/2007/relationships/hdphoto" Target="../media/hdphoto6.wdp"/><Relationship Id="rId4" Type="http://schemas.openxmlformats.org/officeDocument/2006/relationships/image" Target="../media/image11.png"/></Relationships>
</file>

<file path=ppt/slides/_rels/slide13.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12.jpe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13.jpe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24.jpeg"/><Relationship Id="rId1" Type="http://schemas.openxmlformats.org/officeDocument/2006/relationships/slideLayout" Target="../slideLayouts/slideLayout7.xml"/><Relationship Id="rId6" Type="http://schemas.openxmlformats.org/officeDocument/2006/relationships/image" Target="../media/image26.jpeg"/><Relationship Id="rId5" Type="http://schemas.microsoft.com/office/2007/relationships/hdphoto" Target="../media/hdphoto10.wdp"/><Relationship Id="rId4" Type="http://schemas.openxmlformats.org/officeDocument/2006/relationships/image" Target="../media/image25.jpeg"/></Relationships>
</file>

<file path=ppt/slides/_rels/slide2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7.xml"/><Relationship Id="rId5" Type="http://schemas.openxmlformats.org/officeDocument/2006/relationships/image" Target="../media/image32.jpeg"/><Relationship Id="rId4" Type="http://schemas.openxmlformats.org/officeDocument/2006/relationships/image" Target="../media/image31.jpeg"/></Relationships>
</file>

<file path=ppt/slides/_rels/slide26.xml.rels><?xml version="1.0" encoding="UTF-8" standalone="yes"?>
<Relationships xmlns="http://schemas.openxmlformats.org/package/2006/relationships"><Relationship Id="rId8" Type="http://schemas.openxmlformats.org/officeDocument/2006/relationships/image" Target="../media/image36.jpeg"/><Relationship Id="rId3" Type="http://schemas.microsoft.com/office/2007/relationships/hdphoto" Target="../media/hdphoto11.wdp"/><Relationship Id="rId7" Type="http://schemas.microsoft.com/office/2007/relationships/hdphoto" Target="../media/hdphoto13.wdp"/><Relationship Id="rId2" Type="http://schemas.openxmlformats.org/officeDocument/2006/relationships/image" Target="../media/image33.jpeg"/><Relationship Id="rId1" Type="http://schemas.openxmlformats.org/officeDocument/2006/relationships/slideLayout" Target="../slideLayouts/slideLayout7.xml"/><Relationship Id="rId6" Type="http://schemas.openxmlformats.org/officeDocument/2006/relationships/image" Target="../media/image35.png"/><Relationship Id="rId5" Type="http://schemas.microsoft.com/office/2007/relationships/hdphoto" Target="../media/hdphoto12.wdp"/><Relationship Id="rId4" Type="http://schemas.openxmlformats.org/officeDocument/2006/relationships/image" Target="../media/image34.png"/><Relationship Id="rId9" Type="http://schemas.openxmlformats.org/officeDocument/2006/relationships/image" Target="../media/image37.jpeg"/></Relationships>
</file>

<file path=ppt/slides/_rels/slide27.xml.rels><?xml version="1.0" encoding="UTF-8" standalone="yes"?>
<Relationships xmlns="http://schemas.openxmlformats.org/package/2006/relationships"><Relationship Id="rId3" Type="http://schemas.microsoft.com/office/2007/relationships/hdphoto" Target="../media/hdphoto14.wdp"/><Relationship Id="rId2" Type="http://schemas.openxmlformats.org/officeDocument/2006/relationships/image" Target="../media/image38.jpe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microsoft.com/office/2007/relationships/hdphoto" Target="../media/hdphoto15.wdp"/><Relationship Id="rId2" Type="http://schemas.openxmlformats.org/officeDocument/2006/relationships/image" Target="../media/image39.jpe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29.xml"/></Relationships>
</file>

<file path=ppt/slides/_rels/slide33.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jpe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4.xml"/></Relationships>
</file>

<file path=ppt/slides/_rels/slide45.xml.rels><?xml version="1.0" encoding="UTF-8" standalone="yes"?>
<Relationships xmlns="http://schemas.openxmlformats.org/package/2006/relationships"><Relationship Id="rId3" Type="http://schemas.microsoft.com/office/2007/relationships/hdphoto" Target="../media/hdphoto16.wdp"/><Relationship Id="rId2" Type="http://schemas.openxmlformats.org/officeDocument/2006/relationships/image" Target="../media/image54.jpeg"/><Relationship Id="rId1" Type="http://schemas.openxmlformats.org/officeDocument/2006/relationships/slideLayout" Target="../slideLayouts/slideLayout24.xml"/></Relationships>
</file>

<file path=ppt/slides/_rels/slide46.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4.xml"/></Relationships>
</file>

<file path=ppt/slides/_rels/slide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6.jpeg"/><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4.xml"/></Relationships>
</file>

<file path=ppt/slides/_rels/slide49.xml.rels><?xml version="1.0" encoding="UTF-8" standalone="yes"?>
<Relationships xmlns="http://schemas.openxmlformats.org/package/2006/relationships"><Relationship Id="rId3" Type="http://schemas.microsoft.com/office/2007/relationships/hdphoto" Target="../media/hdphoto17.wdp"/><Relationship Id="rId2" Type="http://schemas.openxmlformats.org/officeDocument/2006/relationships/image" Target="../media/image59.jpeg"/><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8.xml"/></Relationships>
</file>

<file path=ppt/slides/_rels/slide50.xml.rels><?xml version="1.0" encoding="UTF-8" standalone="yes"?>
<Relationships xmlns="http://schemas.openxmlformats.org/package/2006/relationships"><Relationship Id="rId3" Type="http://schemas.microsoft.com/office/2007/relationships/hdphoto" Target="../media/hdphoto18.wdp"/><Relationship Id="rId2" Type="http://schemas.openxmlformats.org/officeDocument/2006/relationships/image" Target="../media/image60.jpeg"/><Relationship Id="rId1" Type="http://schemas.openxmlformats.org/officeDocument/2006/relationships/slideLayout" Target="../slideLayouts/slideLayout24.xml"/></Relationships>
</file>

<file path=ppt/slides/_rels/slide51.xml.rels><?xml version="1.0" encoding="UTF-8" standalone="yes"?>
<Relationships xmlns="http://schemas.openxmlformats.org/package/2006/relationships"><Relationship Id="rId3" Type="http://schemas.microsoft.com/office/2007/relationships/hdphoto" Target="../media/hdphoto19.wdp"/><Relationship Id="rId2" Type="http://schemas.openxmlformats.org/officeDocument/2006/relationships/image" Target="../media/image61.jpeg"/><Relationship Id="rId1" Type="http://schemas.openxmlformats.org/officeDocument/2006/relationships/slideLayout" Target="../slideLayouts/slideLayout24.xml"/></Relationships>
</file>

<file path=ppt/slides/_rels/slide52.xml.rels><?xml version="1.0" encoding="UTF-8" standalone="yes"?>
<Relationships xmlns="http://schemas.openxmlformats.org/package/2006/relationships"><Relationship Id="rId3" Type="http://schemas.microsoft.com/office/2007/relationships/hdphoto" Target="../media/hdphoto20.wdp"/><Relationship Id="rId2" Type="http://schemas.openxmlformats.org/officeDocument/2006/relationships/image" Target="../media/image62.jpeg"/><Relationship Id="rId1" Type="http://schemas.openxmlformats.org/officeDocument/2006/relationships/slideLayout" Target="../slideLayouts/slideLayout24.xml"/></Relationships>
</file>

<file path=ppt/slides/_rels/slide53.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image" Target="../media/image63.jpeg"/><Relationship Id="rId1" Type="http://schemas.openxmlformats.org/officeDocument/2006/relationships/slideLayout" Target="../slideLayouts/slideLayout24.xml"/><Relationship Id="rId4" Type="http://schemas.openxmlformats.org/officeDocument/2006/relationships/image" Target="../media/image65.jpeg"/></Relationships>
</file>

<file path=ppt/slides/_rels/slide54.xml.rels><?xml version="1.0" encoding="UTF-8" standalone="yes"?>
<Relationships xmlns="http://schemas.openxmlformats.org/package/2006/relationships"><Relationship Id="rId3" Type="http://schemas.microsoft.com/office/2007/relationships/hdphoto" Target="../media/hdphoto21.wdp"/><Relationship Id="rId2" Type="http://schemas.openxmlformats.org/officeDocument/2006/relationships/image" Target="../media/image66.jpeg"/><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microsoft.com/office/2007/relationships/hdphoto" Target="../media/hdphoto22.wdp"/><Relationship Id="rId7" Type="http://schemas.openxmlformats.org/officeDocument/2006/relationships/image" Target="../media/image71.jpeg"/><Relationship Id="rId2" Type="http://schemas.openxmlformats.org/officeDocument/2006/relationships/image" Target="../media/image67.jpeg"/><Relationship Id="rId1" Type="http://schemas.openxmlformats.org/officeDocument/2006/relationships/slideLayout" Target="../slideLayouts/slideLayout2.xml"/><Relationship Id="rId6" Type="http://schemas.openxmlformats.org/officeDocument/2006/relationships/image" Target="../media/image70.jpeg"/><Relationship Id="rId5" Type="http://schemas.openxmlformats.org/officeDocument/2006/relationships/image" Target="../media/image69.jpeg"/><Relationship Id="rId4" Type="http://schemas.openxmlformats.org/officeDocument/2006/relationships/image" Target="../media/image68.jpeg"/></Relationships>
</file>

<file path=ppt/slides/_rels/slide57.xml.rels><?xml version="1.0" encoding="UTF-8" standalone="yes"?>
<Relationships xmlns="http://schemas.openxmlformats.org/package/2006/relationships"><Relationship Id="rId3" Type="http://schemas.microsoft.com/office/2007/relationships/hdphoto" Target="../media/hdphoto21.wdp"/><Relationship Id="rId2" Type="http://schemas.openxmlformats.org/officeDocument/2006/relationships/image" Target="../media/image66.jpeg"/><Relationship Id="rId1" Type="http://schemas.openxmlformats.org/officeDocument/2006/relationships/slideLayout" Target="../slideLayouts/slideLayout24.xml"/></Relationships>
</file>

<file path=ppt/slides/_rels/slide58.xml.rels><?xml version="1.0" encoding="UTF-8" standalone="yes"?>
<Relationships xmlns="http://schemas.openxmlformats.org/package/2006/relationships"><Relationship Id="rId8" Type="http://schemas.openxmlformats.org/officeDocument/2006/relationships/image" Target="../media/image76.jpeg"/><Relationship Id="rId3" Type="http://schemas.microsoft.com/office/2007/relationships/hdphoto" Target="../media/hdphoto23.wdp"/><Relationship Id="rId7" Type="http://schemas.microsoft.com/office/2007/relationships/hdphoto" Target="../media/hdphoto24.wdp"/><Relationship Id="rId2" Type="http://schemas.openxmlformats.org/officeDocument/2006/relationships/image" Target="../media/image72.png"/><Relationship Id="rId1" Type="http://schemas.openxmlformats.org/officeDocument/2006/relationships/slideLayout" Target="../slideLayouts/slideLayout24.xml"/><Relationship Id="rId6" Type="http://schemas.openxmlformats.org/officeDocument/2006/relationships/image" Target="../media/image75.png"/><Relationship Id="rId11" Type="http://schemas.microsoft.com/office/2007/relationships/hdphoto" Target="../media/hdphoto26.wdp"/><Relationship Id="rId5" Type="http://schemas.openxmlformats.org/officeDocument/2006/relationships/image" Target="../media/image74.png"/><Relationship Id="rId10" Type="http://schemas.openxmlformats.org/officeDocument/2006/relationships/image" Target="../media/image77.jpeg"/><Relationship Id="rId4" Type="http://schemas.openxmlformats.org/officeDocument/2006/relationships/image" Target="../media/image73.jpeg"/><Relationship Id="rId9" Type="http://schemas.microsoft.com/office/2007/relationships/hdphoto" Target="../media/hdphoto25.wdp"/></Relationships>
</file>

<file path=ppt/slides/_rels/slide59.xml.rels><?xml version="1.0" encoding="UTF-8" standalone="yes"?>
<Relationships xmlns="http://schemas.openxmlformats.org/package/2006/relationships"><Relationship Id="rId3" Type="http://schemas.microsoft.com/office/2007/relationships/hdphoto" Target="../media/hdphoto27.wdp"/><Relationship Id="rId2" Type="http://schemas.openxmlformats.org/officeDocument/2006/relationships/image" Target="../media/image78.jpeg"/><Relationship Id="rId1" Type="http://schemas.openxmlformats.org/officeDocument/2006/relationships/slideLayout" Target="../slideLayouts/slideLayout2.xml"/><Relationship Id="rId4" Type="http://schemas.openxmlformats.org/officeDocument/2006/relationships/image" Target="../media/image79.png"/></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12.xml"/><Relationship Id="rId4" Type="http://schemas.openxmlformats.org/officeDocument/2006/relationships/image" Target="../media/image7.jpeg"/></Relationships>
</file>

<file path=ppt/slides/_rels/slide60.xml.rels><?xml version="1.0" encoding="UTF-8" standalone="yes"?>
<Relationships xmlns="http://schemas.openxmlformats.org/package/2006/relationships"><Relationship Id="rId3" Type="http://schemas.microsoft.com/office/2007/relationships/hdphoto" Target="../media/hdphoto28.wdp"/><Relationship Id="rId2" Type="http://schemas.openxmlformats.org/officeDocument/2006/relationships/image" Target="../media/image80.jpe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microsoft.com/office/2007/relationships/hdphoto" Target="../media/hdphoto28.wdp"/><Relationship Id="rId2" Type="http://schemas.openxmlformats.org/officeDocument/2006/relationships/image" Target="../media/image80.jpe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81.jpeg"/><Relationship Id="rId1" Type="http://schemas.openxmlformats.org/officeDocument/2006/relationships/slideLayout" Target="../slideLayouts/slideLayout2.xml"/><Relationship Id="rId5" Type="http://schemas.microsoft.com/office/2007/relationships/hdphoto" Target="../media/hdphoto29.wdp"/><Relationship Id="rId4" Type="http://schemas.openxmlformats.org/officeDocument/2006/relationships/image" Target="../media/image83.jpeg"/></Relationships>
</file>

<file path=ppt/slides/_rels/slide6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xml"/><Relationship Id="rId1" Type="http://schemas.openxmlformats.org/officeDocument/2006/relationships/slideLayout" Target="../slideLayouts/slideLayout45.xml"/><Relationship Id="rId6" Type="http://schemas.microsoft.com/office/2007/relationships/hdphoto" Target="../media/hdphoto31.wdp"/><Relationship Id="rId5" Type="http://schemas.openxmlformats.org/officeDocument/2006/relationships/image" Target="../media/image85.jpeg"/><Relationship Id="rId4" Type="http://schemas.microsoft.com/office/2007/relationships/hdphoto" Target="../media/hdphoto30.wdp"/></Relationships>
</file>

<file path=ppt/slides/_rels/slide6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microsoft.com/office/2007/relationships/hdphoto" Target="../media/hdphoto32.wdp"/><Relationship Id="rId2" Type="http://schemas.openxmlformats.org/officeDocument/2006/relationships/image" Target="../media/image86.jpe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image" Target="../media/image87.JP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image" Target="../media/image87.JP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microsoft.com/office/2007/relationships/hdphoto" Target="../media/hdphoto33.wdp"/><Relationship Id="rId2" Type="http://schemas.openxmlformats.org/officeDocument/2006/relationships/image" Target="../media/image89.jpe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microsoft.com/office/2007/relationships/hdphoto" Target="../media/hdphoto34.wdp"/><Relationship Id="rId2" Type="http://schemas.openxmlformats.org/officeDocument/2006/relationships/image" Target="../media/image90.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microsoft.com/office/2007/relationships/hdphoto" Target="../media/hdphoto35.wdp"/><Relationship Id="rId2" Type="http://schemas.openxmlformats.org/officeDocument/2006/relationships/image" Target="../media/image91.jpe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microsoft.com/office/2007/relationships/hdphoto" Target="../media/hdphoto28.wdp"/><Relationship Id="rId2" Type="http://schemas.openxmlformats.org/officeDocument/2006/relationships/image" Target="../media/image93.jpe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8" Type="http://schemas.microsoft.com/office/2007/relationships/hdphoto" Target="../media/hdphoto38.wdp"/><Relationship Id="rId3" Type="http://schemas.microsoft.com/office/2007/relationships/hdphoto" Target="../media/hdphoto36.wdp"/><Relationship Id="rId7" Type="http://schemas.openxmlformats.org/officeDocument/2006/relationships/image" Target="../media/image97.jpeg"/><Relationship Id="rId2" Type="http://schemas.openxmlformats.org/officeDocument/2006/relationships/image" Target="../media/image94.jpeg"/><Relationship Id="rId1" Type="http://schemas.openxmlformats.org/officeDocument/2006/relationships/slideLayout" Target="../slideLayouts/slideLayout2.xml"/><Relationship Id="rId6" Type="http://schemas.microsoft.com/office/2007/relationships/hdphoto" Target="../media/hdphoto37.wdp"/><Relationship Id="rId5" Type="http://schemas.openxmlformats.org/officeDocument/2006/relationships/image" Target="../media/image96.jpeg"/><Relationship Id="rId10" Type="http://schemas.microsoft.com/office/2007/relationships/hdphoto" Target="../media/hdphoto39.wdp"/><Relationship Id="rId4" Type="http://schemas.openxmlformats.org/officeDocument/2006/relationships/image" Target="../media/image95.jpeg"/><Relationship Id="rId9" Type="http://schemas.openxmlformats.org/officeDocument/2006/relationships/image" Target="../media/image98.jpeg"/></Relationships>
</file>

<file path=ppt/slides/_rels/slide74.xml.rels><?xml version="1.0" encoding="UTF-8" standalone="yes"?>
<Relationships xmlns="http://schemas.openxmlformats.org/package/2006/relationships"><Relationship Id="rId3" Type="http://schemas.microsoft.com/office/2007/relationships/hdphoto" Target="../media/hdphoto40.wdp"/><Relationship Id="rId7" Type="http://schemas.microsoft.com/office/2007/relationships/hdphoto" Target="../media/hdphoto42.wdp"/><Relationship Id="rId2" Type="http://schemas.openxmlformats.org/officeDocument/2006/relationships/image" Target="../media/image99.jpeg"/><Relationship Id="rId1" Type="http://schemas.openxmlformats.org/officeDocument/2006/relationships/slideLayout" Target="../slideLayouts/slideLayout2.xml"/><Relationship Id="rId6" Type="http://schemas.openxmlformats.org/officeDocument/2006/relationships/image" Target="../media/image101.png"/><Relationship Id="rId5" Type="http://schemas.microsoft.com/office/2007/relationships/hdphoto" Target="../media/hdphoto41.wdp"/><Relationship Id="rId4" Type="http://schemas.openxmlformats.org/officeDocument/2006/relationships/image" Target="../media/image100.jpeg"/></Relationships>
</file>

<file path=ppt/slides/_rels/slide75.xml.rels><?xml version="1.0" encoding="UTF-8" standalone="yes"?>
<Relationships xmlns="http://schemas.openxmlformats.org/package/2006/relationships"><Relationship Id="rId8" Type="http://schemas.openxmlformats.org/officeDocument/2006/relationships/image" Target="../media/image97.jpeg"/><Relationship Id="rId3" Type="http://schemas.microsoft.com/office/2007/relationships/hdphoto" Target="../media/hdphoto36.wdp"/><Relationship Id="rId7" Type="http://schemas.microsoft.com/office/2007/relationships/hdphoto" Target="../media/hdphoto37.wdp"/><Relationship Id="rId2" Type="http://schemas.openxmlformats.org/officeDocument/2006/relationships/image" Target="../media/image94.jpeg"/><Relationship Id="rId1" Type="http://schemas.openxmlformats.org/officeDocument/2006/relationships/slideLayout" Target="../slideLayouts/slideLayout2.xml"/><Relationship Id="rId6" Type="http://schemas.openxmlformats.org/officeDocument/2006/relationships/image" Target="../media/image96.jpeg"/><Relationship Id="rId11" Type="http://schemas.microsoft.com/office/2007/relationships/hdphoto" Target="../media/hdphoto39.wdp"/><Relationship Id="rId5" Type="http://schemas.microsoft.com/office/2007/relationships/hdphoto" Target="../media/hdphoto43.wdp"/><Relationship Id="rId10" Type="http://schemas.openxmlformats.org/officeDocument/2006/relationships/image" Target="../media/image98.jpeg"/><Relationship Id="rId4" Type="http://schemas.openxmlformats.org/officeDocument/2006/relationships/image" Target="../media/image102.jpeg"/><Relationship Id="rId9" Type="http://schemas.microsoft.com/office/2007/relationships/hdphoto" Target="../media/hdphoto38.wdp"/></Relationships>
</file>

<file path=ppt/slides/_rels/slide76.xml.rels><?xml version="1.0" encoding="UTF-8" standalone="yes"?>
<Relationships xmlns="http://schemas.openxmlformats.org/package/2006/relationships"><Relationship Id="rId3" Type="http://schemas.microsoft.com/office/2007/relationships/hdphoto" Target="../media/hdphoto44.wdp"/><Relationship Id="rId2" Type="http://schemas.openxmlformats.org/officeDocument/2006/relationships/image" Target="../media/image103.jpe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microsoft.com/office/2007/relationships/hdphoto" Target="../media/hdphoto45.wdp"/><Relationship Id="rId2" Type="http://schemas.openxmlformats.org/officeDocument/2006/relationships/image" Target="../media/image104.jpeg"/><Relationship Id="rId1" Type="http://schemas.openxmlformats.org/officeDocument/2006/relationships/slideLayout" Target="../slideLayouts/slideLayout2.xml"/><Relationship Id="rId5" Type="http://schemas.microsoft.com/office/2007/relationships/hdphoto" Target="../media/hdphoto42.wdp"/><Relationship Id="rId4" Type="http://schemas.openxmlformats.org/officeDocument/2006/relationships/image" Target="../media/image101.png"/></Relationships>
</file>

<file path=ppt/slides/_rels/slide78.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audio" Target="../media/audio1.wav"/><Relationship Id="rId1" Type="http://schemas.openxmlformats.org/officeDocument/2006/relationships/slideLayout" Target="../slideLayouts/slideLayout57.xml"/><Relationship Id="rId4" Type="http://schemas.microsoft.com/office/2007/relationships/hdphoto" Target="../media/hdphoto46.wdp"/></Relationships>
</file>

<file path=ppt/slides/_rels/slide79.xml.rels><?xml version="1.0" encoding="UTF-8" standalone="yes"?>
<Relationships xmlns="http://schemas.openxmlformats.org/package/2006/relationships"><Relationship Id="rId3" Type="http://schemas.microsoft.com/office/2007/relationships/hdphoto" Target="../media/hdphoto47.wdp"/><Relationship Id="rId2" Type="http://schemas.openxmlformats.org/officeDocument/2006/relationships/image" Target="../media/image106.jpeg"/><Relationship Id="rId1" Type="http://schemas.openxmlformats.org/officeDocument/2006/relationships/slideLayout" Target="../slideLayouts/slideLayout57.xml"/><Relationship Id="rId5" Type="http://schemas.microsoft.com/office/2007/relationships/hdphoto" Target="../media/hdphoto48.wdp"/><Relationship Id="rId4" Type="http://schemas.openxmlformats.org/officeDocument/2006/relationships/image" Target="../media/image107.png"/></Relationships>
</file>

<file path=ppt/slides/_rels/slide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8" Type="http://schemas.microsoft.com/office/2007/relationships/hdphoto" Target="../media/hdphoto42.wdp"/><Relationship Id="rId3" Type="http://schemas.microsoft.com/office/2007/relationships/hdphoto" Target="../media/hdphoto49.wdp"/><Relationship Id="rId7" Type="http://schemas.openxmlformats.org/officeDocument/2006/relationships/image" Target="../media/image101.png"/><Relationship Id="rId2" Type="http://schemas.openxmlformats.org/officeDocument/2006/relationships/image" Target="../media/image108.jpeg"/><Relationship Id="rId1" Type="http://schemas.openxmlformats.org/officeDocument/2006/relationships/slideLayout" Target="../slideLayouts/slideLayout57.xml"/><Relationship Id="rId6" Type="http://schemas.openxmlformats.org/officeDocument/2006/relationships/image" Target="../media/image111.jpeg"/><Relationship Id="rId5" Type="http://schemas.openxmlformats.org/officeDocument/2006/relationships/image" Target="../media/image110.jpeg"/><Relationship Id="rId4" Type="http://schemas.openxmlformats.org/officeDocument/2006/relationships/image" Target="../media/image109.jpeg"/></Relationships>
</file>

<file path=ppt/slides/_rels/slide81.xml.rels><?xml version="1.0" encoding="UTF-8" standalone="yes"?>
<Relationships xmlns="http://schemas.openxmlformats.org/package/2006/relationships"><Relationship Id="rId8" Type="http://schemas.openxmlformats.org/officeDocument/2006/relationships/image" Target="../media/image116.jpeg"/><Relationship Id="rId3" Type="http://schemas.microsoft.com/office/2007/relationships/hdphoto" Target="../media/hdphoto50.wdp"/><Relationship Id="rId7" Type="http://schemas.openxmlformats.org/officeDocument/2006/relationships/image" Target="../media/image115.jpeg"/><Relationship Id="rId2" Type="http://schemas.openxmlformats.org/officeDocument/2006/relationships/image" Target="../media/image112.jpeg"/><Relationship Id="rId1" Type="http://schemas.openxmlformats.org/officeDocument/2006/relationships/slideLayout" Target="../slideLayouts/slideLayout57.xml"/><Relationship Id="rId6" Type="http://schemas.openxmlformats.org/officeDocument/2006/relationships/image" Target="../media/image114.jpeg"/><Relationship Id="rId11" Type="http://schemas.microsoft.com/office/2007/relationships/hdphoto" Target="../media/hdphoto52.wdp"/><Relationship Id="rId5" Type="http://schemas.microsoft.com/office/2007/relationships/hdphoto" Target="../media/hdphoto51.wdp"/><Relationship Id="rId10" Type="http://schemas.openxmlformats.org/officeDocument/2006/relationships/image" Target="../media/image118.png"/><Relationship Id="rId4" Type="http://schemas.openxmlformats.org/officeDocument/2006/relationships/image" Target="../media/image113.jpeg"/><Relationship Id="rId9" Type="http://schemas.openxmlformats.org/officeDocument/2006/relationships/image" Target="../media/image117.jpeg"/></Relationships>
</file>

<file path=ppt/slides/_rels/slide82.xml.rels><?xml version="1.0" encoding="UTF-8" standalone="yes"?>
<Relationships xmlns="http://schemas.openxmlformats.org/package/2006/relationships"><Relationship Id="rId3" Type="http://schemas.microsoft.com/office/2007/relationships/hdphoto" Target="../media/hdphoto47.wdp"/><Relationship Id="rId2" Type="http://schemas.openxmlformats.org/officeDocument/2006/relationships/image" Target="../media/image106.jpeg"/><Relationship Id="rId1" Type="http://schemas.openxmlformats.org/officeDocument/2006/relationships/slideLayout" Target="../slideLayouts/slideLayout57.xml"/><Relationship Id="rId5" Type="http://schemas.microsoft.com/office/2007/relationships/hdphoto" Target="../media/hdphoto48.wdp"/><Relationship Id="rId4" Type="http://schemas.openxmlformats.org/officeDocument/2006/relationships/image" Target="../media/image107.png"/></Relationships>
</file>

<file path=ppt/slides/_rels/slide83.xml.rels><?xml version="1.0" encoding="UTF-8" standalone="yes"?>
<Relationships xmlns="http://schemas.openxmlformats.org/package/2006/relationships"><Relationship Id="rId3" Type="http://schemas.microsoft.com/office/2007/relationships/hdphoto" Target="../media/hdphoto47.wdp"/><Relationship Id="rId2" Type="http://schemas.openxmlformats.org/officeDocument/2006/relationships/image" Target="../media/image106.jpeg"/><Relationship Id="rId1" Type="http://schemas.openxmlformats.org/officeDocument/2006/relationships/slideLayout" Target="../slideLayouts/slideLayout57.xml"/><Relationship Id="rId5" Type="http://schemas.microsoft.com/office/2007/relationships/hdphoto" Target="../media/hdphoto48.wdp"/><Relationship Id="rId4" Type="http://schemas.openxmlformats.org/officeDocument/2006/relationships/image" Target="../media/image107.png"/></Relationships>
</file>

<file path=ppt/slides/_rels/slide84.xml.rels><?xml version="1.0" encoding="UTF-8" standalone="yes"?>
<Relationships xmlns="http://schemas.openxmlformats.org/package/2006/relationships"><Relationship Id="rId3" Type="http://schemas.microsoft.com/office/2007/relationships/hdphoto" Target="../media/hdphoto53.wdp"/><Relationship Id="rId2" Type="http://schemas.openxmlformats.org/officeDocument/2006/relationships/image" Target="../media/image119.jpeg"/><Relationship Id="rId1" Type="http://schemas.openxmlformats.org/officeDocument/2006/relationships/slideLayout" Target="../slideLayouts/slideLayout57.xml"/></Relationships>
</file>

<file path=ppt/slides/_rels/slide85.xml.rels><?xml version="1.0" encoding="UTF-8" standalone="yes"?>
<Relationships xmlns="http://schemas.openxmlformats.org/package/2006/relationships"><Relationship Id="rId3" Type="http://schemas.microsoft.com/office/2007/relationships/hdphoto" Target="../media/hdphoto54.wdp"/><Relationship Id="rId2" Type="http://schemas.openxmlformats.org/officeDocument/2006/relationships/image" Target="../media/image120.jpeg"/><Relationship Id="rId1" Type="http://schemas.openxmlformats.org/officeDocument/2006/relationships/slideLayout" Target="../slideLayouts/slideLayout57.xml"/></Relationships>
</file>

<file path=ppt/slides/_rels/slide86.xml.rels><?xml version="1.0" encoding="UTF-8" standalone="yes"?>
<Relationships xmlns="http://schemas.openxmlformats.org/package/2006/relationships"><Relationship Id="rId3" Type="http://schemas.microsoft.com/office/2007/relationships/hdphoto" Target="../media/hdphoto54.wdp"/><Relationship Id="rId7" Type="http://schemas.microsoft.com/office/2007/relationships/hdphoto" Target="../media/hdphoto56.wdp"/><Relationship Id="rId2" Type="http://schemas.openxmlformats.org/officeDocument/2006/relationships/image" Target="../media/image120.jpeg"/><Relationship Id="rId1" Type="http://schemas.openxmlformats.org/officeDocument/2006/relationships/slideLayout" Target="../slideLayouts/slideLayout57.xml"/><Relationship Id="rId6" Type="http://schemas.openxmlformats.org/officeDocument/2006/relationships/image" Target="../media/image122.png"/><Relationship Id="rId5" Type="http://schemas.microsoft.com/office/2007/relationships/hdphoto" Target="../media/hdphoto55.wdp"/><Relationship Id="rId4" Type="http://schemas.openxmlformats.org/officeDocument/2006/relationships/image" Target="../media/image121.png"/></Relationships>
</file>

<file path=ppt/slides/_rels/slide87.xml.rels><?xml version="1.0" encoding="UTF-8" standalone="yes"?>
<Relationships xmlns="http://schemas.openxmlformats.org/package/2006/relationships"><Relationship Id="rId3" Type="http://schemas.microsoft.com/office/2007/relationships/hdphoto" Target="../media/hdphoto57.wdp"/><Relationship Id="rId2" Type="http://schemas.openxmlformats.org/officeDocument/2006/relationships/image" Target="../media/image123.png"/><Relationship Id="rId1" Type="http://schemas.openxmlformats.org/officeDocument/2006/relationships/slideLayout" Target="../slideLayouts/slideLayout57.xml"/><Relationship Id="rId5" Type="http://schemas.microsoft.com/office/2007/relationships/hdphoto" Target="../media/hdphoto48.wdp"/><Relationship Id="rId4" Type="http://schemas.openxmlformats.org/officeDocument/2006/relationships/image" Target="../media/image107.png"/></Relationships>
</file>

<file path=ppt/slides/_rels/slide88.xml.rels><?xml version="1.0" encoding="UTF-8" standalone="yes"?>
<Relationships xmlns="http://schemas.openxmlformats.org/package/2006/relationships"><Relationship Id="rId8" Type="http://schemas.microsoft.com/office/2007/relationships/hdphoto" Target="../media/hdphoto56.wdp"/><Relationship Id="rId13" Type="http://schemas.openxmlformats.org/officeDocument/2006/relationships/image" Target="../media/image128.jpeg"/><Relationship Id="rId18" Type="http://schemas.microsoft.com/office/2007/relationships/hdphoto" Target="../media/hdphoto62.wdp"/><Relationship Id="rId26" Type="http://schemas.microsoft.com/office/2007/relationships/hdphoto" Target="../media/hdphoto66.wdp"/><Relationship Id="rId3" Type="http://schemas.microsoft.com/office/2007/relationships/hdphoto" Target="../media/hdphoto58.wdp"/><Relationship Id="rId21" Type="http://schemas.openxmlformats.org/officeDocument/2006/relationships/image" Target="../media/image131.png"/><Relationship Id="rId7" Type="http://schemas.openxmlformats.org/officeDocument/2006/relationships/image" Target="../media/image122.png"/><Relationship Id="rId12" Type="http://schemas.microsoft.com/office/2007/relationships/hdphoto" Target="../media/hdphoto55.wdp"/><Relationship Id="rId17" Type="http://schemas.openxmlformats.org/officeDocument/2006/relationships/image" Target="../media/image129.png"/><Relationship Id="rId25" Type="http://schemas.openxmlformats.org/officeDocument/2006/relationships/image" Target="../media/image133.png"/><Relationship Id="rId2" Type="http://schemas.openxmlformats.org/officeDocument/2006/relationships/image" Target="../media/image124.jpeg"/><Relationship Id="rId16" Type="http://schemas.microsoft.com/office/2007/relationships/hdphoto" Target="../media/hdphoto6.wdp"/><Relationship Id="rId20" Type="http://schemas.microsoft.com/office/2007/relationships/hdphoto" Target="../media/hdphoto63.wdp"/><Relationship Id="rId29" Type="http://schemas.microsoft.com/office/2007/relationships/hdphoto" Target="../media/hdphoto67.wdp"/><Relationship Id="rId1" Type="http://schemas.openxmlformats.org/officeDocument/2006/relationships/slideLayout" Target="../slideLayouts/slideLayout57.xml"/><Relationship Id="rId6" Type="http://schemas.microsoft.com/office/2007/relationships/hdphoto" Target="../media/hdphoto59.wdp"/><Relationship Id="rId11" Type="http://schemas.openxmlformats.org/officeDocument/2006/relationships/image" Target="../media/image121.png"/><Relationship Id="rId24" Type="http://schemas.microsoft.com/office/2007/relationships/hdphoto" Target="../media/hdphoto65.wdp"/><Relationship Id="rId5" Type="http://schemas.openxmlformats.org/officeDocument/2006/relationships/image" Target="../media/image126.png"/><Relationship Id="rId15" Type="http://schemas.openxmlformats.org/officeDocument/2006/relationships/image" Target="../media/image11.png"/><Relationship Id="rId23" Type="http://schemas.openxmlformats.org/officeDocument/2006/relationships/image" Target="../media/image132.png"/><Relationship Id="rId28" Type="http://schemas.openxmlformats.org/officeDocument/2006/relationships/image" Target="../media/image135.png"/><Relationship Id="rId10" Type="http://schemas.microsoft.com/office/2007/relationships/hdphoto" Target="../media/hdphoto60.wdp"/><Relationship Id="rId19" Type="http://schemas.openxmlformats.org/officeDocument/2006/relationships/image" Target="../media/image130.png"/><Relationship Id="rId4" Type="http://schemas.openxmlformats.org/officeDocument/2006/relationships/image" Target="../media/image125.jpeg"/><Relationship Id="rId9" Type="http://schemas.openxmlformats.org/officeDocument/2006/relationships/image" Target="../media/image127.png"/><Relationship Id="rId14" Type="http://schemas.microsoft.com/office/2007/relationships/hdphoto" Target="../media/hdphoto61.wdp"/><Relationship Id="rId22" Type="http://schemas.microsoft.com/office/2007/relationships/hdphoto" Target="../media/hdphoto64.wdp"/><Relationship Id="rId27" Type="http://schemas.openxmlformats.org/officeDocument/2006/relationships/image" Target="../media/image134.png"/></Relationships>
</file>

<file path=ppt/slides/_rels/slide89.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image" Target="../media/image136.jpeg"/><Relationship Id="rId1" Type="http://schemas.openxmlformats.org/officeDocument/2006/relationships/slideLayout" Target="../slideLayouts/slideLayout57.xml"/><Relationship Id="rId4" Type="http://schemas.openxmlformats.org/officeDocument/2006/relationships/image" Target="../media/image138.jpeg"/></Relationships>
</file>

<file path=ppt/slides/_rels/slide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microsoft.com/office/2007/relationships/hdphoto" Target="../media/hdphoto68.wdp"/><Relationship Id="rId2" Type="http://schemas.openxmlformats.org/officeDocument/2006/relationships/image" Target="../media/image139.png"/><Relationship Id="rId1" Type="http://schemas.openxmlformats.org/officeDocument/2006/relationships/slideLayout" Target="../slideLayouts/slideLayout57.xml"/><Relationship Id="rId6" Type="http://schemas.openxmlformats.org/officeDocument/2006/relationships/image" Target="../media/image141.jpeg"/><Relationship Id="rId5" Type="http://schemas.microsoft.com/office/2007/relationships/hdphoto" Target="../media/hdphoto69.wdp"/><Relationship Id="rId4" Type="http://schemas.openxmlformats.org/officeDocument/2006/relationships/image" Target="../media/image140.png"/></Relationships>
</file>

<file path=ppt/slides/_rels/slide91.xml.rels><?xml version="1.0" encoding="UTF-8" standalone="yes"?>
<Relationships xmlns="http://schemas.openxmlformats.org/package/2006/relationships"><Relationship Id="rId3" Type="http://schemas.microsoft.com/office/2007/relationships/hdphoto" Target="../media/hdphoto68.wdp"/><Relationship Id="rId2" Type="http://schemas.openxmlformats.org/officeDocument/2006/relationships/image" Target="../media/image139.png"/><Relationship Id="rId1" Type="http://schemas.openxmlformats.org/officeDocument/2006/relationships/slideLayout" Target="../slideLayouts/slideLayout57.xml"/><Relationship Id="rId6" Type="http://schemas.openxmlformats.org/officeDocument/2006/relationships/image" Target="../media/image141.jpeg"/><Relationship Id="rId5" Type="http://schemas.microsoft.com/office/2007/relationships/hdphoto" Target="../media/hdphoto69.wdp"/><Relationship Id="rId4" Type="http://schemas.openxmlformats.org/officeDocument/2006/relationships/image" Target="../media/image140.png"/></Relationships>
</file>

<file path=ppt/slides/_rels/slide92.xml.rels><?xml version="1.0" encoding="UTF-8" standalone="yes"?>
<Relationships xmlns="http://schemas.openxmlformats.org/package/2006/relationships"><Relationship Id="rId3" Type="http://schemas.microsoft.com/office/2007/relationships/hdphoto" Target="../media/hdphoto54.wdp"/><Relationship Id="rId2" Type="http://schemas.openxmlformats.org/officeDocument/2006/relationships/image" Target="../media/image120.jpeg"/><Relationship Id="rId1" Type="http://schemas.openxmlformats.org/officeDocument/2006/relationships/slideLayout" Target="../slideLayouts/slideLayout57.xml"/></Relationships>
</file>

<file path=ppt/slides/_rels/slide93.xml.rels><?xml version="1.0" encoding="UTF-8" standalone="yes"?>
<Relationships xmlns="http://schemas.openxmlformats.org/package/2006/relationships"><Relationship Id="rId3" Type="http://schemas.microsoft.com/office/2007/relationships/hdphoto" Target="../media/hdphoto70.wdp"/><Relationship Id="rId2" Type="http://schemas.openxmlformats.org/officeDocument/2006/relationships/image" Target="../media/image142.jpeg"/><Relationship Id="rId1" Type="http://schemas.openxmlformats.org/officeDocument/2006/relationships/slideLayout" Target="../slideLayouts/slideLayout57.xml"/></Relationships>
</file>

<file path=ppt/slides/_rels/slide94.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57.xml"/></Relationships>
</file>

<file path=ppt/slides/_rels/slide95.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57.xml"/></Relationships>
</file>

<file path=ppt/slides/_rels/slide96.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57.xml"/></Relationships>
</file>

<file path=ppt/slides/_rels/slide97.xml.rels><?xml version="1.0" encoding="UTF-8" standalone="yes"?>
<Relationships xmlns="http://schemas.openxmlformats.org/package/2006/relationships"><Relationship Id="rId2" Type="http://schemas.openxmlformats.org/officeDocument/2006/relationships/image" Target="../media/image146.JPG"/><Relationship Id="rId1" Type="http://schemas.openxmlformats.org/officeDocument/2006/relationships/slideLayout" Target="../slideLayouts/slideLayout57.xml"/></Relationships>
</file>

<file path=ppt/slides/_rels/slide98.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image" Target="../media/image147.jpeg"/><Relationship Id="rId1" Type="http://schemas.openxmlformats.org/officeDocument/2006/relationships/slideLayout" Target="../slideLayouts/slideLayout57.xml"/><Relationship Id="rId4" Type="http://schemas.microsoft.com/office/2007/relationships/hdphoto" Target="../media/hdphoto71.wdp"/></Relationships>
</file>

<file path=ppt/slides/_rels/slide99.xml.rels><?xml version="1.0" encoding="UTF-8" standalone="yes"?>
<Relationships xmlns="http://schemas.openxmlformats.org/package/2006/relationships"><Relationship Id="rId3" Type="http://schemas.microsoft.com/office/2007/relationships/hdphoto" Target="../media/hdphoto72.wdp"/><Relationship Id="rId2" Type="http://schemas.openxmlformats.org/officeDocument/2006/relationships/image" Target="../media/image149.jpeg"/><Relationship Id="rId1" Type="http://schemas.openxmlformats.org/officeDocument/2006/relationships/slideLayout" Target="../slideLayouts/slideLayout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6"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p:spPr>
      </p:pic>
      <p:sp>
        <p:nvSpPr>
          <p:cNvPr id="7" name="テキスト ボックス 6"/>
          <p:cNvSpPr txBox="1"/>
          <p:nvPr/>
        </p:nvSpPr>
        <p:spPr>
          <a:xfrm>
            <a:off x="6757035" y="2036629"/>
            <a:ext cx="2339102" cy="923330"/>
          </a:xfrm>
          <a:prstGeom prst="rect">
            <a:avLst/>
          </a:prstGeom>
          <a:noFill/>
        </p:spPr>
        <p:txBody>
          <a:bodyPr wrap="none" rtlCol="0">
            <a:spAutoFit/>
          </a:bodyPr>
          <a:lstStyle/>
          <a:p>
            <a:r>
              <a:rPr lang="en-US" altLang="ja-JP" dirty="0" smtClean="0">
                <a:solidFill>
                  <a:schemeClr val="bg1"/>
                </a:solidFill>
                <a:latin typeface="HGP行書体" pitchFamily="66" charset="-128"/>
                <a:ea typeface="HGP行書体" pitchFamily="66" charset="-128"/>
              </a:rPr>
              <a:t>2016-2-23</a:t>
            </a:r>
          </a:p>
          <a:p>
            <a:r>
              <a:rPr lang="ja-JP" altLang="en-US" dirty="0" smtClean="0">
                <a:solidFill>
                  <a:schemeClr val="bg1"/>
                </a:solidFill>
                <a:latin typeface="HGP行書体" pitchFamily="66" charset="-128"/>
                <a:ea typeface="HGP行書体" pitchFamily="66" charset="-128"/>
              </a:rPr>
              <a:t>旧小平学園駅　駅舎　</a:t>
            </a:r>
            <a:endParaRPr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国分寺駅　に　展示　</a:t>
            </a:r>
            <a:endParaRPr lang="ja-JP" altLang="en-US" dirty="0">
              <a:solidFill>
                <a:schemeClr val="bg1"/>
              </a:solidFill>
              <a:latin typeface="HGP行書体" pitchFamily="66" charset="-128"/>
              <a:ea typeface="HGP行書体" pitchFamily="66" charset="-128"/>
            </a:endParaRPr>
          </a:p>
        </p:txBody>
      </p:sp>
      <p:sp>
        <p:nvSpPr>
          <p:cNvPr id="3" name="テキスト ボックス 2"/>
          <p:cNvSpPr txBox="1"/>
          <p:nvPr/>
        </p:nvSpPr>
        <p:spPr>
          <a:xfrm>
            <a:off x="179512" y="65923"/>
            <a:ext cx="8956298" cy="1754326"/>
          </a:xfrm>
          <a:prstGeom prst="rect">
            <a:avLst/>
          </a:prstGeom>
          <a:solidFill>
            <a:schemeClr val="tx1">
              <a:alpha val="72000"/>
            </a:schemeClr>
          </a:solid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　　　　　　　　　</a:t>
            </a:r>
            <a:r>
              <a:rPr kumimoji="1" lang="en-US" altLang="ja-JP" dirty="0" smtClean="0">
                <a:solidFill>
                  <a:schemeClr val="bg1"/>
                </a:solidFill>
                <a:latin typeface="HGP行書体" pitchFamily="66" charset="-128"/>
                <a:ea typeface="HGP行書体" pitchFamily="66" charset="-128"/>
              </a:rPr>
              <a:t>cogito</a:t>
            </a:r>
          </a:p>
          <a:p>
            <a:r>
              <a:rPr kumimoji="1" lang="ja-JP" altLang="en-US" dirty="0" smtClean="0">
                <a:solidFill>
                  <a:schemeClr val="bg1"/>
                </a:solidFill>
                <a:latin typeface="HGP行書体" pitchFamily="66" charset="-128"/>
                <a:ea typeface="HGP行書体" pitchFamily="66" charset="-128"/>
              </a:rPr>
              <a:t>「絶無から、“想う　我”　を　効果　スル　には　？</a:t>
            </a:r>
            <a:r>
              <a:rPr lang="ja-JP" altLang="en-US" dirty="0" smtClean="0">
                <a:solidFill>
                  <a:schemeClr val="bg1"/>
                </a:solidFill>
                <a:latin typeface="HGP行書体" pitchFamily="66" charset="-128"/>
                <a:ea typeface="HGP行書体" pitchFamily="66" charset="-128"/>
              </a:rPr>
              <a:t>」　　　　　　　　　　　　　　　　　　　　　　　　　　　</a:t>
            </a:r>
            <a:endParaRPr lang="en-US" altLang="ja-JP" dirty="0" smtClean="0">
              <a:solidFill>
                <a:schemeClr val="bg1"/>
              </a:solidFill>
              <a:latin typeface="HGP行書体" pitchFamily="66" charset="-128"/>
              <a:ea typeface="HGP行書体" pitchFamily="66" charset="-128"/>
            </a:endParaRPr>
          </a:p>
          <a:p>
            <a:endParaRPr kumimoji="1" lang="en-US" altLang="ja-JP" dirty="0">
              <a:solidFill>
                <a:schemeClr val="bg1"/>
              </a:solidFill>
              <a:latin typeface="HGP行書体" pitchFamily="66" charset="-128"/>
              <a:ea typeface="HGP行書体" pitchFamily="66" charset="-128"/>
            </a:endParaRPr>
          </a:p>
          <a:p>
            <a:endParaRPr lang="en-US" altLang="ja-JP" dirty="0" smtClean="0">
              <a:solidFill>
                <a:schemeClr val="bg1"/>
              </a:solidFill>
              <a:latin typeface="HGP行書体" pitchFamily="66" charset="-128"/>
              <a:ea typeface="HGP行書体" pitchFamily="66" charset="-128"/>
            </a:endParaRPr>
          </a:p>
          <a:p>
            <a:endParaRPr kumimoji="1" lang="en-US" altLang="ja-JP" dirty="0">
              <a:solidFill>
                <a:schemeClr val="bg1"/>
              </a:solidFill>
              <a:latin typeface="HGP行書体" pitchFamily="66" charset="-128"/>
              <a:ea typeface="HGP行書体" pitchFamily="66" charset="-128"/>
            </a:endParaRPr>
          </a:p>
          <a:p>
            <a:endParaRPr kumimoji="1" lang="en-US" altLang="ja-JP" dirty="0" smtClean="0">
              <a:solidFill>
                <a:schemeClr val="bg1"/>
              </a:solidFill>
              <a:latin typeface="HGP行書体" pitchFamily="66" charset="-128"/>
              <a:ea typeface="HGP行書体" pitchFamily="66" charset="-128"/>
            </a:endParaRPr>
          </a:p>
        </p:txBody>
      </p:sp>
      <p:sp>
        <p:nvSpPr>
          <p:cNvPr id="9" name="テキスト ボックス 8"/>
          <p:cNvSpPr txBox="1"/>
          <p:nvPr/>
        </p:nvSpPr>
        <p:spPr>
          <a:xfrm>
            <a:off x="194079" y="0"/>
            <a:ext cx="8951489" cy="2031325"/>
          </a:xfrm>
          <a:prstGeom prst="rect">
            <a:avLst/>
          </a:prstGeom>
          <a:solidFill>
            <a:schemeClr val="tx1"/>
          </a:solidFill>
        </p:spPr>
        <p:txBody>
          <a:bodyPr wrap="none" rtlCol="0">
            <a:spAutoFit/>
          </a:bodyPr>
          <a:lstStyle/>
          <a:p>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   …  …   </a:t>
            </a:r>
            <a:r>
              <a:rPr lang="ja-JP" altLang="en-US" dirty="0" smtClean="0">
                <a:solidFill>
                  <a:srgbClr val="FFFF00"/>
                </a:solidFill>
                <a:latin typeface="HGP行書体" pitchFamily="66" charset="-128"/>
                <a:ea typeface="HGP行書体" pitchFamily="66" charset="-128"/>
              </a:rPr>
              <a:t>この　コジート　の　もんごん　；単語　；　</a:t>
            </a:r>
            <a:r>
              <a:rPr lang="en-US" altLang="ja-JP" dirty="0" smtClean="0">
                <a:solidFill>
                  <a:srgbClr val="FFFF00"/>
                </a:solidFill>
                <a:latin typeface="HGP行書体" pitchFamily="66" charset="-128"/>
                <a:ea typeface="HGP行書体" pitchFamily="66" charset="-128"/>
              </a:rPr>
              <a:t>term </a:t>
            </a:r>
            <a:r>
              <a:rPr lang="ja-JP" altLang="en-US" dirty="0" smtClean="0">
                <a:solidFill>
                  <a:srgbClr val="FFFF00"/>
                </a:solidFill>
                <a:latin typeface="HGP行書体" pitchFamily="66" charset="-128"/>
                <a:ea typeface="HGP行書体" pitchFamily="66" charset="-128"/>
              </a:rPr>
              <a:t>は、デカルトの</a:t>
            </a:r>
            <a:endParaRPr lang="en-US" altLang="ja-JP" dirty="0" smtClean="0">
              <a:solidFill>
                <a:srgbClr val="FFFF00"/>
              </a:solidFill>
              <a:latin typeface="HGP行書体" pitchFamily="66" charset="-128"/>
              <a:ea typeface="HGP行書体" pitchFamily="66" charset="-128"/>
            </a:endParaRPr>
          </a:p>
          <a:p>
            <a:r>
              <a:rPr kumimoji="1" lang="ja-JP" altLang="en-US" dirty="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　　　　　　　　　　　　　　　　　　　　　　　　　　　　　　文章の　「</a:t>
            </a:r>
            <a:r>
              <a:rPr kumimoji="1" lang="en-US" altLang="ja-JP" dirty="0" smtClean="0">
                <a:solidFill>
                  <a:srgbClr val="00FFFF"/>
                </a:solidFill>
                <a:latin typeface="HGP行書体" pitchFamily="66" charset="-128"/>
                <a:ea typeface="HGP行書体" pitchFamily="66" charset="-128"/>
              </a:rPr>
              <a:t>cogito  ego, sum</a:t>
            </a:r>
            <a:r>
              <a:rPr kumimoji="1" lang="ja-JP" altLang="en-US" dirty="0" smtClean="0">
                <a:solidFill>
                  <a:srgbClr val="FFFF00"/>
                </a:solidFill>
                <a:latin typeface="HGP行書体" pitchFamily="66" charset="-128"/>
                <a:ea typeface="HGP行書体" pitchFamily="66" charset="-128"/>
              </a:rPr>
              <a:t>」　の　訳文　の</a:t>
            </a:r>
            <a:endParaRPr kumimoji="1"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a:t>
            </a:r>
            <a:r>
              <a:rPr lang="ja-JP" altLang="en-US" dirty="0" smtClean="0">
                <a:solidFill>
                  <a:srgbClr val="00FFFF"/>
                </a:solidFill>
                <a:latin typeface="HGP行書体" pitchFamily="66" charset="-128"/>
                <a:ea typeface="HGP行書体" pitchFamily="66" charset="-128"/>
              </a:rPr>
              <a:t>我想う、故に、我在り</a:t>
            </a:r>
            <a:r>
              <a:rPr lang="ja-JP" altLang="en-US" dirty="0" smtClean="0">
                <a:solidFill>
                  <a:srgbClr val="FFFF00"/>
                </a:solidFill>
                <a:latin typeface="HGP行書体" pitchFamily="66" charset="-128"/>
                <a:ea typeface="HGP行書体" pitchFamily="66" charset="-128"/>
              </a:rPr>
              <a:t>」　の「</a:t>
            </a:r>
            <a:r>
              <a:rPr lang="ja-JP" altLang="en-US" dirty="0" smtClean="0">
                <a:solidFill>
                  <a:schemeClr val="bg1"/>
                </a:solidFill>
                <a:latin typeface="HGP行書体" pitchFamily="66" charset="-128"/>
                <a:ea typeface="HGP行書体" pitchFamily="66" charset="-128"/>
              </a:rPr>
              <a:t>主語；</a:t>
            </a:r>
            <a:r>
              <a:rPr lang="en-US" altLang="ja-JP" dirty="0" smtClean="0">
                <a:solidFill>
                  <a:schemeClr val="bg1"/>
                </a:solidFill>
                <a:latin typeface="HGP行書体" pitchFamily="66" charset="-128"/>
                <a:ea typeface="HGP行書体" pitchFamily="66" charset="-128"/>
              </a:rPr>
              <a:t>S </a:t>
            </a:r>
            <a:r>
              <a:rPr lang="ja-JP" altLang="en-US" dirty="0" smtClean="0">
                <a:solidFill>
                  <a:schemeClr val="bg1"/>
                </a:solidFill>
                <a:latin typeface="HGP行書体" pitchFamily="66" charset="-128"/>
                <a:ea typeface="HGP行書体" pitchFamily="66" charset="-128"/>
              </a:rPr>
              <a:t>不在の述語的説明文</a:t>
            </a:r>
            <a:r>
              <a:rPr lang="ja-JP" altLang="en-US" dirty="0" smtClean="0">
                <a:solidFill>
                  <a:srgbClr val="FFFF00"/>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 predicative explanation </a:t>
            </a:r>
            <a:r>
              <a:rPr lang="ja-JP" altLang="en-US" dirty="0" smtClean="0">
                <a:solidFill>
                  <a:schemeClr val="bg1"/>
                </a:solidFill>
                <a:latin typeface="HGP行書体" pitchFamily="66" charset="-128"/>
                <a:ea typeface="HGP行書体" pitchFamily="66" charset="-128"/>
              </a:rPr>
              <a:t>由来</a:t>
            </a:r>
            <a:r>
              <a:rPr lang="ja-JP" altLang="en-US" dirty="0" smtClean="0">
                <a:solidFill>
                  <a:srgbClr val="FFFF00"/>
                </a:solidFill>
                <a:latin typeface="HGP行書体" pitchFamily="66" charset="-128"/>
                <a:ea typeface="HGP行書体" pitchFamily="66" charset="-128"/>
              </a:rPr>
              <a:t>」</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で</a:t>
            </a:r>
            <a:r>
              <a:rPr kumimoji="1" lang="ja-JP" altLang="en-US" dirty="0" smtClean="0">
                <a:solidFill>
                  <a:srgbClr val="FFFF00"/>
                </a:solidFill>
                <a:latin typeface="HGP行書体" pitchFamily="66" charset="-128"/>
                <a:ea typeface="HGP行書体" pitchFamily="66" charset="-128"/>
              </a:rPr>
              <a:t>ある</a:t>
            </a:r>
            <a:r>
              <a:rPr kumimoji="1" lang="en-US" altLang="ja-JP" dirty="0" smtClean="0">
                <a:solidFill>
                  <a:srgbClr val="FFFF00"/>
                </a:solidFill>
                <a:latin typeface="HGP行書体" pitchFamily="66" charset="-128"/>
                <a:ea typeface="HGP行書体" pitchFamily="66" charset="-128"/>
              </a:rPr>
              <a:t>…</a:t>
            </a:r>
            <a:r>
              <a:rPr kumimoji="1" lang="ja-JP" altLang="en-US" dirty="0" smtClean="0">
                <a:solidFill>
                  <a:srgbClr val="FFFF00"/>
                </a:solidFill>
                <a:latin typeface="HGP行書体" pitchFamily="66" charset="-128"/>
                <a:ea typeface="HGP行書体" pitchFamily="66" charset="-128"/>
              </a:rPr>
              <a:t>から、</a:t>
            </a:r>
            <a:r>
              <a:rPr kumimoji="1" lang="ja-JP" altLang="en-US" dirty="0" smtClean="0">
                <a:solidFill>
                  <a:schemeClr val="bg1"/>
                </a:solidFill>
                <a:latin typeface="HGP行書体" pitchFamily="66" charset="-128"/>
                <a:ea typeface="HGP行書体" pitchFamily="66" charset="-128"/>
              </a:rPr>
              <a:t>紀元前</a:t>
            </a:r>
            <a:r>
              <a:rPr kumimoji="1" lang="en-US" altLang="ja-JP" dirty="0" smtClean="0">
                <a:solidFill>
                  <a:schemeClr val="bg1"/>
                </a:solidFill>
                <a:latin typeface="HGP行書体" pitchFamily="66" charset="-128"/>
                <a:ea typeface="HGP行書体" pitchFamily="66" charset="-128"/>
              </a:rPr>
              <a:t>384-322</a:t>
            </a:r>
            <a:r>
              <a:rPr kumimoji="1" lang="ja-JP" altLang="en-US" dirty="0" smtClean="0">
                <a:solidFill>
                  <a:schemeClr val="bg1"/>
                </a:solidFill>
                <a:latin typeface="HGP行書体" pitchFamily="66" charset="-128"/>
                <a:ea typeface="HGP行書体" pitchFamily="66" charset="-128"/>
              </a:rPr>
              <a:t>の</a:t>
            </a:r>
            <a:r>
              <a:rPr kumimoji="1" lang="ja-JP" altLang="en-US" dirty="0" smtClean="0">
                <a:solidFill>
                  <a:srgbClr val="FFC000"/>
                </a:solidFill>
                <a:latin typeface="HGP行書体" pitchFamily="66" charset="-128"/>
                <a:ea typeface="HGP行書体" pitchFamily="66" charset="-128"/>
              </a:rPr>
              <a:t>ヒト</a:t>
            </a:r>
            <a:r>
              <a:rPr kumimoji="1" lang="ja-JP" altLang="en-US" dirty="0" smtClean="0">
                <a:solidFill>
                  <a:srgbClr val="FFFF00"/>
                </a:solidFill>
                <a:latin typeface="HGP行書体" pitchFamily="66" charset="-128"/>
                <a:ea typeface="HGP行書体" pitchFamily="66" charset="-128"/>
              </a:rPr>
              <a:t>が 想っ </a:t>
            </a:r>
            <a:r>
              <a:rPr kumimoji="1" lang="en-US" altLang="ja-JP" dirty="0" smtClean="0">
                <a:solidFill>
                  <a:srgbClr val="FFFF00"/>
                </a:solidFill>
                <a:latin typeface="HGP行書体" pitchFamily="66" charset="-128"/>
                <a:ea typeface="HGP行書体" pitchFamily="66" charset="-128"/>
              </a:rPr>
              <a:t>(</a:t>
            </a:r>
            <a:r>
              <a:rPr kumimoji="1" lang="en-US" altLang="ja-JP" dirty="0" smtClean="0">
                <a:solidFill>
                  <a:srgbClr val="FF6600"/>
                </a:solidFill>
                <a:latin typeface="HGP行書体" pitchFamily="66" charset="-128"/>
                <a:ea typeface="HGP行書体" pitchFamily="66" charset="-128"/>
              </a:rPr>
              <a:t>sum</a:t>
            </a:r>
            <a:r>
              <a:rPr kumimoji="1" lang="ja-JP" altLang="en-US" sz="1400" dirty="0" smtClean="0">
                <a:solidFill>
                  <a:srgbClr val="00FFFF"/>
                </a:solidFill>
                <a:latin typeface="HGP行書体" pitchFamily="66" charset="-128"/>
                <a:ea typeface="HGP行書体" pitchFamily="66" charset="-128"/>
              </a:rPr>
              <a:t>し</a:t>
            </a:r>
            <a:r>
              <a:rPr kumimoji="1" lang="en-US" altLang="ja-JP" dirty="0" smtClean="0">
                <a:solidFill>
                  <a:srgbClr val="FFFF00"/>
                </a:solidFill>
                <a:latin typeface="HGP行書体" pitchFamily="66" charset="-128"/>
                <a:ea typeface="HGP行書体" pitchFamily="66" charset="-128"/>
              </a:rPr>
              <a:t>) </a:t>
            </a:r>
            <a:r>
              <a:rPr kumimoji="1" lang="ja-JP" altLang="en-US" sz="1400" dirty="0" smtClean="0">
                <a:solidFill>
                  <a:srgbClr val="00FFFF"/>
                </a:solidFill>
                <a:latin typeface="HGP行書体" pitchFamily="66" charset="-128"/>
                <a:ea typeface="HGP行書体" pitchFamily="66" charset="-128"/>
              </a:rPr>
              <a:t>てた</a:t>
            </a:r>
            <a:r>
              <a:rPr kumimoji="1" lang="ja-JP" altLang="en-US" dirty="0" smtClean="0">
                <a:solidFill>
                  <a:srgbClr val="FFFF00"/>
                </a:solidFill>
                <a:latin typeface="HGP行書体" pitchFamily="66" charset="-128"/>
                <a:ea typeface="HGP行書体" pitchFamily="66" charset="-128"/>
              </a:rPr>
              <a:t> </a:t>
            </a:r>
            <a:r>
              <a:rPr kumimoji="1" lang="ja-JP" altLang="en-US" dirty="0" smtClean="0">
                <a:solidFill>
                  <a:srgbClr val="FF0066"/>
                </a:solidFill>
                <a:latin typeface="HGP行書体" pitchFamily="66" charset="-128"/>
                <a:ea typeface="HGP行書体" pitchFamily="66" charset="-128"/>
              </a:rPr>
              <a:t>考えの意味の素</a:t>
            </a:r>
            <a:r>
              <a:rPr kumimoji="1" lang="ja-JP" altLang="en-US" sz="1200" dirty="0" smtClean="0">
                <a:solidFill>
                  <a:srgbClr val="FF0000"/>
                </a:solidFill>
                <a:latin typeface="HGP行書体" pitchFamily="66" charset="-128"/>
                <a:ea typeface="HGP行書体" pitchFamily="66" charset="-128"/>
              </a:rPr>
              <a:t>もと</a:t>
            </a:r>
            <a:r>
              <a:rPr kumimoji="1" lang="ja-JP" altLang="en-US" dirty="0" smtClean="0">
                <a:solidFill>
                  <a:srgbClr val="FFFF00"/>
                </a:solidFill>
                <a:latin typeface="HGP行書体" pitchFamily="66" charset="-128"/>
                <a:ea typeface="HGP行書体" pitchFamily="66" charset="-128"/>
              </a:rPr>
              <a:t>の　</a:t>
            </a:r>
            <a:r>
              <a:rPr kumimoji="1" lang="ja-JP" altLang="en-US" dirty="0" smtClean="0">
                <a:solidFill>
                  <a:schemeClr val="bg1"/>
                </a:solidFill>
                <a:latin typeface="HGP行書体" pitchFamily="66" charset="-128"/>
                <a:ea typeface="HGP行書体" pitchFamily="66" charset="-128"/>
              </a:rPr>
              <a:t>「</a:t>
            </a:r>
            <a:r>
              <a:rPr kumimoji="1" lang="en-US" altLang="ja-JP" dirty="0" smtClean="0">
                <a:solidFill>
                  <a:schemeClr val="bg1"/>
                </a:solidFill>
                <a:latin typeface="HGP行書体" pitchFamily="66" charset="-128"/>
                <a:ea typeface="HGP行書体" pitchFamily="66" charset="-128"/>
              </a:rPr>
              <a:t> </a:t>
            </a:r>
            <a:r>
              <a:rPr kumimoji="1" lang="ja-JP" altLang="en-US" dirty="0" smtClean="0">
                <a:solidFill>
                  <a:srgbClr val="FF6600"/>
                </a:solidFill>
                <a:latin typeface="HGP行書体" pitchFamily="66" charset="-128"/>
                <a:ea typeface="HGP行書体" pitchFamily="66" charset="-128"/>
              </a:rPr>
              <a:t>四元素</a:t>
            </a:r>
            <a:r>
              <a:rPr kumimoji="1" lang="ja-JP" altLang="en-US" dirty="0" smtClean="0">
                <a:solidFill>
                  <a:schemeClr val="bg1"/>
                </a:solidFill>
                <a:latin typeface="HGP行書体" pitchFamily="66" charset="-128"/>
                <a:ea typeface="HGP行書体" pitchFamily="66" charset="-128"/>
              </a:rPr>
              <a:t>の火、水、</a:t>
            </a:r>
            <a:endParaRPr kumimoji="1" lang="en-US" altLang="ja-JP" dirty="0" smtClean="0">
              <a:solidFill>
                <a:schemeClr val="bg1"/>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土、空気」　から「我在りの</a:t>
            </a:r>
            <a:r>
              <a:rPr kumimoji="1" lang="ja-JP" altLang="en-US" dirty="0" smtClean="0">
                <a:solidFill>
                  <a:srgbClr val="FF6600"/>
                </a:solidFill>
                <a:latin typeface="HGP行書体" pitchFamily="66" charset="-128"/>
                <a:ea typeface="HGP行書体" pitchFamily="66" charset="-128"/>
              </a:rPr>
              <a:t>場面</a:t>
            </a:r>
            <a:r>
              <a:rPr kumimoji="1" lang="ja-JP" altLang="en-US" dirty="0" smtClean="0">
                <a:solidFill>
                  <a:schemeClr val="bg1"/>
                </a:solidFill>
                <a:latin typeface="HGP行書体" pitchFamily="66" charset="-128"/>
                <a:ea typeface="HGP行書体" pitchFamily="66" charset="-128"/>
              </a:rPr>
              <a:t>があったハズ」　の事 </a:t>
            </a:r>
            <a:r>
              <a:rPr kumimoji="1" lang="ja-JP" altLang="en-US" dirty="0" smtClean="0">
                <a:solidFill>
                  <a:srgbClr val="FFFF00"/>
                </a:solidFill>
                <a:latin typeface="HGP行書体" pitchFamily="66" charset="-128"/>
                <a:ea typeface="HGP行書体" pitchFamily="66" charset="-128"/>
              </a:rPr>
              <a:t>を 如何様に</a:t>
            </a:r>
            <a:r>
              <a:rPr lang="ja-JP" altLang="en-US" dirty="0" smtClean="0">
                <a:solidFill>
                  <a:srgbClr val="FFFF00"/>
                </a:solidFill>
                <a:latin typeface="HGP行書体" pitchFamily="66" charset="-128"/>
                <a:ea typeface="HGP行書体" pitchFamily="66" charset="-128"/>
              </a:rPr>
              <a:t>考えたらいいのか？</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という</a:t>
            </a:r>
            <a:r>
              <a:rPr lang="ja-JP" altLang="en-US" dirty="0" smtClean="0">
                <a:solidFill>
                  <a:srgbClr val="FF6600"/>
                </a:solidFill>
                <a:latin typeface="HGP行書体" pitchFamily="66" charset="-128"/>
                <a:ea typeface="HGP行書体" pitchFamily="66" charset="-128"/>
              </a:rPr>
              <a:t>デカ</a:t>
            </a:r>
            <a:endParaRPr lang="en-US" altLang="ja-JP" dirty="0" smtClean="0">
              <a:solidFill>
                <a:srgbClr val="FF6600"/>
              </a:solidFill>
              <a:latin typeface="HGP行書体" pitchFamily="66" charset="-128"/>
              <a:ea typeface="HGP行書体" pitchFamily="66" charset="-128"/>
            </a:endParaRPr>
          </a:p>
          <a:p>
            <a:r>
              <a:rPr lang="ja-JP" altLang="en-US" dirty="0" smtClean="0">
                <a:solidFill>
                  <a:srgbClr val="FF6600"/>
                </a:solidFill>
                <a:latin typeface="HGP行書体" pitchFamily="66" charset="-128"/>
                <a:ea typeface="HGP行書体" pitchFamily="66" charset="-128"/>
              </a:rPr>
              <a:t>ルト</a:t>
            </a:r>
            <a:r>
              <a:rPr lang="ja-JP" altLang="en-US" dirty="0" smtClean="0">
                <a:solidFill>
                  <a:srgbClr val="FFFF00"/>
                </a:solidFill>
                <a:latin typeface="HGP行書体" pitchFamily="66" charset="-128"/>
                <a:ea typeface="HGP行書体" pitchFamily="66" charset="-128"/>
              </a:rPr>
              <a:t>の苦悩の果ての結論の一つが、</a:t>
            </a:r>
            <a:r>
              <a:rPr lang="en-US" altLang="ja-JP" dirty="0" smtClean="0">
                <a:solidFill>
                  <a:srgbClr val="FF6600"/>
                </a:solidFill>
                <a:latin typeface="HGP行書体" pitchFamily="66" charset="-128"/>
                <a:ea typeface="HGP行書体" pitchFamily="66" charset="-128"/>
              </a:rPr>
              <a:t>17</a:t>
            </a:r>
            <a:r>
              <a:rPr lang="ja-JP" altLang="en-US" dirty="0" smtClean="0">
                <a:solidFill>
                  <a:srgbClr val="FF6600"/>
                </a:solidFill>
                <a:latin typeface="HGP行書体" pitchFamily="66" charset="-128"/>
                <a:ea typeface="HGP行書体" pitchFamily="66" charset="-128"/>
              </a:rPr>
              <a:t>世紀</a:t>
            </a:r>
            <a:r>
              <a:rPr lang="ja-JP" altLang="en-US" dirty="0" smtClean="0">
                <a:solidFill>
                  <a:srgbClr val="FFFF00"/>
                </a:solidFill>
                <a:latin typeface="HGP行書体" pitchFamily="66" charset="-128"/>
                <a:ea typeface="HGP行書体" pitchFamily="66" charset="-128"/>
              </a:rPr>
              <a:t>の顕微観察と細胞存在の発見とその考えに影響された</a:t>
            </a:r>
            <a:endParaRPr lang="en-US" altLang="ja-JP" dirty="0" smtClean="0">
              <a:solidFill>
                <a:srgbClr val="FFFF00"/>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a:t>
            </a:r>
            <a:r>
              <a:rPr kumimoji="1" lang="ja-JP" altLang="en-US" dirty="0" smtClean="0">
                <a:solidFill>
                  <a:srgbClr val="FF6600"/>
                </a:solidFill>
                <a:latin typeface="HGP行書体" pitchFamily="66" charset="-128"/>
                <a:ea typeface="HGP行書体" pitchFamily="66" charset="-128"/>
              </a:rPr>
              <a:t>原子存在論；　Ｔｈｅ </a:t>
            </a:r>
            <a:r>
              <a:rPr lang="en-US" altLang="ja-JP" dirty="0" smtClean="0">
                <a:solidFill>
                  <a:srgbClr val="FF6600"/>
                </a:solidFill>
                <a:latin typeface="HGP行書体" pitchFamily="66" charset="-128"/>
                <a:ea typeface="HGP行書体" pitchFamily="66" charset="-128"/>
              </a:rPr>
              <a:t>Atomic Ontology (AO)</a:t>
            </a:r>
            <a:r>
              <a:rPr kumimoji="1" lang="ja-JP" altLang="en-US" dirty="0" smtClean="0">
                <a:solidFill>
                  <a:srgbClr val="FFFF00"/>
                </a:solidFill>
                <a:latin typeface="HGP行書体" pitchFamily="66" charset="-128"/>
                <a:ea typeface="HGP行書体" pitchFamily="66" charset="-128"/>
              </a:rPr>
              <a:t>」 だろう。</a:t>
            </a:r>
            <a:r>
              <a:rPr kumimoji="1" lang="en-US" altLang="ja-JP" dirty="0" smtClean="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その</a:t>
            </a:r>
            <a:r>
              <a:rPr kumimoji="1" lang="ja-JP" altLang="en-US" dirty="0" smtClean="0">
                <a:solidFill>
                  <a:srgbClr val="FFC000"/>
                </a:solidFill>
                <a:latin typeface="HGP行書体" pitchFamily="66" charset="-128"/>
                <a:ea typeface="HGP行書体" pitchFamily="66" charset="-128"/>
              </a:rPr>
              <a:t>ヒト</a:t>
            </a:r>
            <a:r>
              <a:rPr kumimoji="1" lang="ja-JP" altLang="en-US" dirty="0" smtClean="0">
                <a:solidFill>
                  <a:srgbClr val="FFFF00"/>
                </a:solidFill>
                <a:latin typeface="HGP行書体" pitchFamily="66" charset="-128"/>
                <a:ea typeface="HGP行書体" pitchFamily="66" charset="-128"/>
              </a:rPr>
              <a:t>は</a:t>
            </a:r>
            <a:r>
              <a:rPr kumimoji="1" lang="ja-JP" altLang="en-US" dirty="0" smtClean="0">
                <a:solidFill>
                  <a:srgbClr val="FFC000"/>
                </a:solidFill>
                <a:latin typeface="HGP行書体" pitchFamily="66" charset="-128"/>
                <a:ea typeface="HGP行書体" pitchFamily="66" charset="-128"/>
              </a:rPr>
              <a:t>アリストテレス</a:t>
            </a:r>
            <a:r>
              <a:rPr kumimoji="1" lang="ja-JP" altLang="en-US" dirty="0" smtClean="0">
                <a:solidFill>
                  <a:srgbClr val="FFFF00"/>
                </a:solidFill>
                <a:latin typeface="HGP行書体" pitchFamily="66" charset="-128"/>
                <a:ea typeface="HGP行書体" pitchFamily="66" charset="-128"/>
              </a:rPr>
              <a:t>　（</a:t>
            </a:r>
            <a:r>
              <a:rPr kumimoji="1" lang="ja-JP" altLang="en-US" dirty="0" smtClean="0">
                <a:solidFill>
                  <a:srgbClr val="FF0066"/>
                </a:solidFill>
                <a:latin typeface="HGP行書体" pitchFamily="66" charset="-128"/>
                <a:ea typeface="HGP行書体" pitchFamily="66" charset="-128"/>
              </a:rPr>
              <a:t>プラトンの弟子</a:t>
            </a:r>
            <a:r>
              <a:rPr kumimoji="1" lang="ja-JP" altLang="en-US" dirty="0" smtClean="0">
                <a:solidFill>
                  <a:srgbClr val="FFFF00"/>
                </a:solidFill>
                <a:latin typeface="HGP行書体" pitchFamily="66" charset="-128"/>
                <a:ea typeface="HGP行書体" pitchFamily="66" charset="-128"/>
              </a:rPr>
              <a:t>）</a:t>
            </a:r>
            <a:endParaRPr kumimoji="1" lang="ja-JP" altLang="en-US" dirty="0">
              <a:solidFill>
                <a:srgbClr val="FFFF00"/>
              </a:solidFill>
              <a:latin typeface="HGP行書体" pitchFamily="66" charset="-128"/>
              <a:ea typeface="HGP行書体" pitchFamily="66" charset="-128"/>
            </a:endParaRPr>
          </a:p>
        </p:txBody>
      </p:sp>
      <p:sp>
        <p:nvSpPr>
          <p:cNvPr id="10" name="テキスト ボックス 9"/>
          <p:cNvSpPr txBox="1"/>
          <p:nvPr/>
        </p:nvSpPr>
        <p:spPr>
          <a:xfrm>
            <a:off x="0" y="4005064"/>
            <a:ext cx="9143999" cy="2862322"/>
          </a:xfrm>
          <a:prstGeom prst="rect">
            <a:avLst/>
          </a:prstGeom>
          <a:solidFill>
            <a:schemeClr val="tx1"/>
          </a:solidFill>
        </p:spPr>
        <p:txBody>
          <a:bodyPr wrap="square" rtlCol="0">
            <a:spAutoFit/>
          </a:bodyPr>
          <a:lstStyle/>
          <a:p>
            <a:r>
              <a:rPr kumimoji="1" lang="ja-JP" altLang="en-US" dirty="0" smtClean="0">
                <a:solidFill>
                  <a:schemeClr val="bg1"/>
                </a:solidFill>
                <a:latin typeface="HGP行書体" pitchFamily="66" charset="-128"/>
                <a:ea typeface="HGP行書体" pitchFamily="66" charset="-128"/>
              </a:rPr>
              <a:t>「</a:t>
            </a:r>
            <a:r>
              <a:rPr kumimoji="1" lang="ja-JP" altLang="en-US" dirty="0" smtClean="0">
                <a:solidFill>
                  <a:srgbClr val="FF6600"/>
                </a:solidFill>
                <a:latin typeface="HGP行書体" pitchFamily="66" charset="-128"/>
                <a:ea typeface="HGP行書体" pitchFamily="66" charset="-128"/>
              </a:rPr>
              <a:t>細胞存在論　と　原子存在論</a:t>
            </a:r>
            <a:r>
              <a:rPr kumimoji="1" lang="ja-JP" altLang="en-US" dirty="0" smtClean="0">
                <a:solidFill>
                  <a:schemeClr val="bg1"/>
                </a:solidFill>
                <a:latin typeface="HGP行書体" pitchFamily="66" charset="-128"/>
                <a:ea typeface="HGP行書体" pitchFamily="66" charset="-128"/>
              </a:rPr>
              <a:t>　」　→　「</a:t>
            </a:r>
            <a:r>
              <a:rPr kumimoji="1" lang="ja-JP" altLang="en-US" dirty="0" smtClean="0">
                <a:solidFill>
                  <a:srgbClr val="FF6600"/>
                </a:solidFill>
                <a:latin typeface="HGP行書体" pitchFamily="66" charset="-128"/>
                <a:ea typeface="HGP行書体" pitchFamily="66" charset="-128"/>
              </a:rPr>
              <a:t>不可視 </a:t>
            </a:r>
            <a:r>
              <a:rPr kumimoji="1" lang="en-US" altLang="ja-JP" dirty="0" smtClean="0">
                <a:solidFill>
                  <a:srgbClr val="FF6600"/>
                </a:solidFill>
                <a:latin typeface="HGP行書体" pitchFamily="66" charset="-128"/>
                <a:ea typeface="HGP行書体" pitchFamily="66" charset="-128"/>
              </a:rPr>
              <a:t>invisible  volume  </a:t>
            </a:r>
            <a:r>
              <a:rPr kumimoji="1" lang="ja-JP" altLang="en-US" dirty="0" smtClean="0">
                <a:solidFill>
                  <a:schemeClr val="bg1"/>
                </a:solidFill>
                <a:latin typeface="HGP行書体" pitchFamily="66" charset="-128"/>
                <a:ea typeface="HGP行書体" pitchFamily="66" charset="-128"/>
              </a:rPr>
              <a:t>の　</a:t>
            </a:r>
            <a:r>
              <a:rPr kumimoji="1" lang="ja-JP" altLang="en-US" dirty="0" smtClean="0">
                <a:solidFill>
                  <a:srgbClr val="FF6600"/>
                </a:solidFill>
                <a:latin typeface="HGP行書体" pitchFamily="66" charset="-128"/>
                <a:ea typeface="HGP行書体" pitchFamily="66" charset="-128"/>
              </a:rPr>
              <a:t>可視・測定・存在論</a:t>
            </a:r>
            <a:r>
              <a:rPr kumimoji="1" lang="ja-JP" altLang="en-US" dirty="0" smtClean="0">
                <a:solidFill>
                  <a:schemeClr val="bg1"/>
                </a:solidFill>
                <a:latin typeface="HGP行書体" pitchFamily="66" charset="-128"/>
                <a:ea typeface="HGP行書体" pitchFamily="66" charset="-128"/>
              </a:rPr>
              <a:t>」</a:t>
            </a:r>
            <a:endParaRPr kumimoji="1"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visual measurement degree logic VMDL </a:t>
            </a:r>
            <a:r>
              <a:rPr lang="ja-JP" altLang="en-US" dirty="0" smtClean="0">
                <a:solidFill>
                  <a:schemeClr val="bg1"/>
                </a:solidFill>
                <a:latin typeface="HGP行書体" pitchFamily="66" charset="-128"/>
                <a:ea typeface="HGP行書体" pitchFamily="66" charset="-128"/>
              </a:rPr>
              <a:t>へ　の　成長　が　</a:t>
            </a:r>
            <a:r>
              <a:rPr lang="ja-JP" altLang="en-US" dirty="0" smtClean="0">
                <a:solidFill>
                  <a:srgbClr val="FF6600"/>
                </a:solidFill>
                <a:latin typeface="HGP行書体" pitchFamily="66" charset="-128"/>
                <a:ea typeface="HGP行書体" pitchFamily="66" charset="-128"/>
              </a:rPr>
              <a:t>“たましい　そんざい”のロジック意</a:t>
            </a:r>
            <a:r>
              <a:rPr lang="ja-JP" altLang="en-US" dirty="0" smtClean="0">
                <a:solidFill>
                  <a:schemeClr val="bg1"/>
                </a:solidFill>
                <a:latin typeface="HGP行書体" pitchFamily="66" charset="-128"/>
                <a:ea typeface="HGP行書体" pitchFamily="66" charset="-128"/>
              </a:rPr>
              <a:t>　を　今でも　</a:t>
            </a:r>
            <a:r>
              <a:rPr lang="ja-JP" altLang="en-US" dirty="0" smtClean="0">
                <a:solidFill>
                  <a:srgbClr val="FF6600"/>
                </a:solidFill>
                <a:latin typeface="HGP行書体" pitchFamily="66" charset="-128"/>
                <a:ea typeface="HGP行書体" pitchFamily="66" charset="-128"/>
              </a:rPr>
              <a:t>“原子・存在</a:t>
            </a:r>
            <a:r>
              <a:rPr lang="en-US" altLang="ja-JP" dirty="0" smtClean="0">
                <a:solidFill>
                  <a:srgbClr val="FF6600"/>
                </a:solidFill>
                <a:latin typeface="HGP行書体" pitchFamily="66" charset="-128"/>
                <a:ea typeface="HGP行書体" pitchFamily="66" charset="-128"/>
              </a:rPr>
              <a:t>-</a:t>
            </a:r>
            <a:r>
              <a:rPr lang="ja-JP" altLang="en-US" dirty="0" smtClean="0">
                <a:solidFill>
                  <a:srgbClr val="FF6600"/>
                </a:solidFill>
                <a:latin typeface="HGP行書体" pitchFamily="66" charset="-128"/>
                <a:ea typeface="HGP行書体" pitchFamily="66" charset="-128"/>
              </a:rPr>
              <a:t>因</a:t>
            </a:r>
            <a:r>
              <a:rPr lang="en-US" altLang="ja-JP" dirty="0" smtClean="0">
                <a:solidFill>
                  <a:srgbClr val="FF6600"/>
                </a:solidFill>
                <a:latin typeface="HGP行書体" pitchFamily="66" charset="-128"/>
                <a:ea typeface="HGP行書体" pitchFamily="66" charset="-128"/>
              </a:rPr>
              <a:t>-</a:t>
            </a:r>
            <a:r>
              <a:rPr lang="ja-JP" altLang="en-US" dirty="0" smtClean="0">
                <a:solidFill>
                  <a:srgbClr val="FF6600"/>
                </a:solidFill>
                <a:latin typeface="HGP行書体" pitchFamily="66" charset="-128"/>
                <a:ea typeface="HGP行書体" pitchFamily="66" charset="-128"/>
              </a:rPr>
              <a:t>論</a:t>
            </a:r>
            <a:r>
              <a:rPr lang="en-US" altLang="ja-JP" dirty="0" smtClean="0">
                <a:solidFill>
                  <a:srgbClr val="FF6600"/>
                </a:solidFill>
                <a:latin typeface="HGP行書体" pitchFamily="66" charset="-128"/>
                <a:ea typeface="HGP行書体" pitchFamily="66" charset="-128"/>
              </a:rPr>
              <a:t>”  </a:t>
            </a:r>
            <a:r>
              <a:rPr lang="ja-JP" altLang="en-US" dirty="0" smtClean="0">
                <a:solidFill>
                  <a:srgbClr val="FF6600"/>
                </a:solidFill>
                <a:latin typeface="HGP行書体" pitchFamily="66" charset="-128"/>
                <a:ea typeface="HGP行書体" pitchFamily="66" charset="-128"/>
              </a:rPr>
              <a:t>と　して</a:t>
            </a:r>
            <a:r>
              <a:rPr lang="en-US" altLang="ja-JP" dirty="0">
                <a:solidFill>
                  <a:srgbClr val="FF6600"/>
                </a:solidFill>
                <a:latin typeface="HGP行書体" pitchFamily="66" charset="-128"/>
                <a:ea typeface="HGP行書体" pitchFamily="66" charset="-128"/>
              </a:rPr>
              <a:t> </a:t>
            </a:r>
            <a:r>
              <a:rPr lang="en-US" altLang="ja-JP" dirty="0" smtClean="0">
                <a:solidFill>
                  <a:srgbClr val="FF6600"/>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の　</a:t>
            </a:r>
            <a:r>
              <a:rPr lang="en-US" altLang="ja-JP" b="1" dirty="0" smtClean="0">
                <a:solidFill>
                  <a:srgbClr val="FF33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Ｏ</a:t>
            </a:r>
            <a:r>
              <a:rPr lang="ja-JP" altLang="en-US" b="1" dirty="0" smtClean="0">
                <a:solidFill>
                  <a:srgbClr val="FF3300"/>
                </a:solidFill>
                <a:latin typeface="HGP行書体" pitchFamily="66" charset="-128"/>
                <a:ea typeface="HGP行書体" pitchFamily="66" charset="-128"/>
              </a:rPr>
              <a:t>　＝　</a:t>
            </a:r>
            <a:r>
              <a:rPr lang="en-US" altLang="ja-JP" b="1" dirty="0" smtClean="0">
                <a:solidFill>
                  <a:srgbClr val="FFFF00"/>
                </a:solidFill>
                <a:latin typeface="HGP行書体" pitchFamily="66" charset="-128"/>
                <a:ea typeface="HGP行書体" pitchFamily="66" charset="-128"/>
              </a:rPr>
              <a:t>O</a:t>
            </a:r>
            <a:r>
              <a:rPr lang="en-US" altLang="ja-JP" b="1" dirty="0" smtClean="0">
                <a:solidFill>
                  <a:srgbClr val="FF3300"/>
                </a:solidFill>
                <a:latin typeface="HGP行書体" pitchFamily="66" charset="-128"/>
                <a:ea typeface="HGP行書体" pitchFamily="66" charset="-128"/>
              </a:rPr>
              <a:t>n- to – log - y “   </a:t>
            </a:r>
            <a:r>
              <a:rPr lang="en-US" altLang="ja-JP" b="1" dirty="0" smtClean="0">
                <a:solidFill>
                  <a:srgbClr val="FFFF00"/>
                </a:solidFill>
                <a:latin typeface="HGP行書体" pitchFamily="66" charset="-128"/>
                <a:ea typeface="HGP行書体" pitchFamily="66" charset="-128"/>
              </a:rPr>
              <a:t>summary </a:t>
            </a:r>
            <a:r>
              <a:rPr lang="ja-JP" altLang="en-US" b="1" dirty="0" smtClean="0">
                <a:solidFill>
                  <a:srgbClr val="FFFF00"/>
                </a:solidFill>
                <a:latin typeface="HGP行書体" pitchFamily="66" charset="-128"/>
                <a:ea typeface="HGP行書体" pitchFamily="66" charset="-128"/>
              </a:rPr>
              <a:t>　</a:t>
            </a:r>
            <a:r>
              <a:rPr lang="en-US" altLang="ja-JP" b="1" dirty="0" smtClean="0">
                <a:solidFill>
                  <a:srgbClr val="FFFF00"/>
                </a:solidFill>
                <a:latin typeface="HGP行書体" pitchFamily="66" charset="-128"/>
                <a:ea typeface="HGP行書体" pitchFamily="66" charset="-128"/>
              </a:rPr>
              <a:t>… </a:t>
            </a:r>
            <a:r>
              <a:rPr lang="ja-JP" altLang="en-US" b="1" dirty="0" smtClean="0">
                <a:solidFill>
                  <a:srgbClr val="FF3300"/>
                </a:solidFill>
                <a:latin typeface="HGP行書体" pitchFamily="66" charset="-128"/>
                <a:ea typeface="HGP行書体" pitchFamily="66" charset="-128"/>
              </a:rPr>
              <a:t>の　→　　</a:t>
            </a:r>
            <a:r>
              <a:rPr lang="en-US" altLang="ja-JP" b="1" dirty="0" smtClean="0">
                <a:solidFill>
                  <a:srgbClr val="FFFF00"/>
                </a:solidFill>
                <a:latin typeface="HGP行書体" pitchFamily="66" charset="-128"/>
                <a:ea typeface="HGP行書体" pitchFamily="66" charset="-128"/>
              </a:rPr>
              <a:t>cogito   </a:t>
            </a:r>
            <a:r>
              <a:rPr lang="ja-JP" altLang="en-US" b="1" dirty="0" smtClean="0">
                <a:solidFill>
                  <a:srgbClr val="FFFF00"/>
                </a:solidFill>
                <a:latin typeface="HGP行書体" pitchFamily="66" charset="-128"/>
                <a:ea typeface="HGP行書体" pitchFamily="66" charset="-128"/>
              </a:rPr>
              <a:t>Ｏ　ある が ゆえ に、論理 </a:t>
            </a:r>
            <a:r>
              <a:rPr lang="en-US" altLang="ja-JP" b="1" dirty="0" smtClean="0">
                <a:solidFill>
                  <a:srgbClr val="FFFF00"/>
                </a:solidFill>
                <a:latin typeface="HGP行書体" pitchFamily="66" charset="-128"/>
                <a:ea typeface="HGP行書体" pitchFamily="66" charset="-128"/>
              </a:rPr>
              <a:t>– y </a:t>
            </a:r>
            <a:r>
              <a:rPr lang="ja-JP" altLang="en-US" b="1" dirty="0" smtClean="0">
                <a:solidFill>
                  <a:srgbClr val="FFFF00"/>
                </a:solidFill>
                <a:latin typeface="HGP行書体" pitchFamily="66" charset="-128"/>
                <a:ea typeface="HGP行書体" pitchFamily="66" charset="-128"/>
              </a:rPr>
              <a:t>あり</a:t>
            </a:r>
            <a:r>
              <a:rPr lang="en-US" altLang="ja-JP" b="1" dirty="0">
                <a:solidFill>
                  <a:srgbClr val="FFFF00"/>
                </a:solidFill>
                <a:latin typeface="HGP行書体" pitchFamily="66" charset="-128"/>
                <a:ea typeface="HGP行書体" pitchFamily="66" charset="-128"/>
              </a:rPr>
              <a:t> </a:t>
            </a:r>
            <a:r>
              <a:rPr lang="en-US" altLang="ja-JP" b="1" dirty="0" smtClean="0">
                <a:solidFill>
                  <a:srgbClr val="FFFF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意</a:t>
            </a:r>
            <a:r>
              <a:rPr lang="ja-JP" altLang="en-US" b="1" dirty="0" smtClean="0">
                <a:solidFill>
                  <a:srgbClr val="FF3300"/>
                </a:solidFill>
                <a:latin typeface="HGP行書体" pitchFamily="66" charset="-128"/>
                <a:ea typeface="HGP行書体" pitchFamily="66" charset="-128"/>
              </a:rPr>
              <a:t>“　へ　と、　鋭意、</a:t>
            </a:r>
            <a:r>
              <a:rPr lang="ja-JP" altLang="en-US" b="1" dirty="0" smtClean="0">
                <a:solidFill>
                  <a:srgbClr val="00FFFF"/>
                </a:solidFill>
                <a:latin typeface="HGP行書体" pitchFamily="66" charset="-128"/>
                <a:ea typeface="HGP行書体" pitchFamily="66" charset="-128"/>
              </a:rPr>
              <a:t>翻</a:t>
            </a:r>
            <a:r>
              <a:rPr lang="ja-JP" altLang="en-US" b="1" dirty="0" smtClean="0">
                <a:solidFill>
                  <a:srgbClr val="FF3300"/>
                </a:solidFill>
                <a:latin typeface="HGP行書体" pitchFamily="66" charset="-128"/>
                <a:ea typeface="HGP行書体" pitchFamily="66" charset="-128"/>
              </a:rPr>
              <a:t>意　した</a:t>
            </a:r>
            <a:r>
              <a:rPr lang="ja-JP" altLang="en-US" dirty="0" smtClean="0">
                <a:solidFill>
                  <a:srgbClr val="FF3300"/>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と　言う　風　な　言い回し　も　可能　な　クオンタム・オントロジー・</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セオリー</a:t>
            </a:r>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が　ある　ように　想える　のは、小生が　田舎　の　妙高山　の　麓　の　田切・村　から　小・５で</a:t>
            </a:r>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出てきて、中学は　国分寺中学へ　自転車　で　通い、</a:t>
            </a:r>
            <a:r>
              <a:rPr lang="ja-JP" altLang="en-US" dirty="0">
                <a:solidFill>
                  <a:schemeClr val="bg1"/>
                </a:solidFill>
                <a:latin typeface="HGP行書体" pitchFamily="66" charset="-128"/>
                <a:ea typeface="HGP行書体" pitchFamily="66" charset="-128"/>
              </a:rPr>
              <a:t>高校生</a:t>
            </a:r>
            <a:r>
              <a:rPr lang="ja-JP" altLang="en-US" dirty="0" smtClean="0">
                <a:solidFill>
                  <a:schemeClr val="bg1"/>
                </a:solidFill>
                <a:latin typeface="HGP行書体" pitchFamily="66" charset="-128"/>
                <a:ea typeface="HGP行書体" pitchFamily="66" charset="-128"/>
              </a:rPr>
              <a:t>　なってから、始めて　電車　通学　ナンテ　洒落た　田舎では　考えられなかった　</a:t>
            </a:r>
            <a:r>
              <a:rPr lang="en-US" altLang="ja-JP" dirty="0" smtClean="0">
                <a:solidFill>
                  <a:schemeClr val="bg1"/>
                </a:solidFill>
                <a:latin typeface="HGP行書体" pitchFamily="66" charset="-128"/>
                <a:ea typeface="HGP行書体" pitchFamily="66" charset="-128"/>
              </a:rPr>
              <a:t>Hi-Fi </a:t>
            </a:r>
            <a:r>
              <a:rPr lang="ja-JP" altLang="en-US" dirty="0" smtClean="0">
                <a:solidFill>
                  <a:schemeClr val="bg1"/>
                </a:solidFill>
                <a:latin typeface="HGP行書体" pitchFamily="66" charset="-128"/>
                <a:ea typeface="HGP行書体" pitchFamily="66" charset="-128"/>
              </a:rPr>
              <a:t>的　生活ぶり　が　創始　した　のも　この　写真　の　思い出　一つ　から　存在　を</a:t>
            </a:r>
            <a:endParaRPr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理解　出来る　ように　なった　駅舎　で　あれば　</a:t>
            </a:r>
            <a:r>
              <a:rPr lang="en-US" altLang="ja-JP" dirty="0" smtClean="0">
                <a:solidFill>
                  <a:srgbClr val="00FFFF"/>
                </a:solidFill>
                <a:latin typeface="HGP行書体" pitchFamily="66" charset="-128"/>
                <a:ea typeface="HGP行書体" pitchFamily="66" charset="-128"/>
              </a:rPr>
              <a:t>cogito  ergo, memory  </a:t>
            </a:r>
            <a:r>
              <a:rPr lang="en-US" altLang="ja-JP" dirty="0" smtClean="0">
                <a:solidFill>
                  <a:srgbClr val="FF0066"/>
                </a:solidFill>
                <a:latin typeface="HGP行書体" pitchFamily="66" charset="-128"/>
                <a:ea typeface="HGP行書体" pitchFamily="66" charset="-128"/>
              </a:rPr>
              <a:t>+ </a:t>
            </a:r>
            <a:r>
              <a:rPr lang="en-US" altLang="ja-JP" dirty="0" smtClean="0">
                <a:solidFill>
                  <a:srgbClr val="00FFFF"/>
                </a:solidFill>
                <a:latin typeface="HGP行書体" pitchFamily="66" charset="-128"/>
                <a:ea typeface="HGP行書体" pitchFamily="66" charset="-128"/>
              </a:rPr>
              <a:t> molecule </a:t>
            </a:r>
            <a:r>
              <a:rPr lang="ja-JP" altLang="en-US" dirty="0" smtClean="0">
                <a:solidFill>
                  <a:srgbClr val="00FFFF"/>
                </a:solidFill>
                <a:latin typeface="HGP行書体" pitchFamily="66" charset="-128"/>
                <a:ea typeface="HGP行書体" pitchFamily="66" charset="-128"/>
              </a:rPr>
              <a:t>有る　</a:t>
            </a:r>
            <a:r>
              <a:rPr lang="en-US" altLang="ja-JP" dirty="0" smtClean="0">
                <a:solidFill>
                  <a:srgbClr val="00FFFF"/>
                </a:solidFill>
                <a:latin typeface="HGP行書体" pitchFamily="66" charset="-128"/>
                <a:ea typeface="HGP行書体" pitchFamily="66" charset="-128"/>
              </a:rPr>
              <a:t>Cell</a:t>
            </a:r>
            <a:r>
              <a:rPr lang="ja-JP" altLang="en-US" dirty="0" smtClean="0">
                <a:solidFill>
                  <a:srgbClr val="00FFFF"/>
                </a:solidFill>
                <a:latin typeface="HGP行書体" pitchFamily="66" charset="-128"/>
                <a:ea typeface="HGP行書体" pitchFamily="66" charset="-128"/>
              </a:rPr>
              <a:t>が</a:t>
            </a:r>
            <a:endParaRPr lang="en-US" altLang="ja-JP" dirty="0" smtClean="0">
              <a:solidFill>
                <a:srgbClr val="00FFFF"/>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全て　だった</a:t>
            </a:r>
            <a:r>
              <a:rPr lang="ja-JP" altLang="en-US" dirty="0" smtClean="0">
                <a:solidFill>
                  <a:srgbClr val="00FFFF"/>
                </a:solidFill>
                <a:latin typeface="HGP行書体" pitchFamily="66" charset="-128"/>
                <a:ea typeface="HGP行書体" pitchFamily="66" charset="-128"/>
              </a:rPr>
              <a:t>　のだ　！と想える　カラ　</a:t>
            </a:r>
            <a:r>
              <a:rPr lang="ja-JP" altLang="en-US" sz="1400" dirty="0" smtClean="0">
                <a:solidFill>
                  <a:srgbClr val="00FFFF"/>
                </a:solidFill>
                <a:latin typeface="HGP行書体" pitchFamily="66" charset="-128"/>
                <a:ea typeface="HGP行書体" pitchFamily="66" charset="-128"/>
              </a:rPr>
              <a:t>懐かしい</a:t>
            </a:r>
            <a:r>
              <a:rPr lang="ja-JP" altLang="en-US" sz="1400" dirty="0" smtClean="0">
                <a:solidFill>
                  <a:schemeClr val="bg1"/>
                </a:solidFill>
                <a:latin typeface="HGP行書体" pitchFamily="66" charset="-128"/>
                <a:ea typeface="HGP行書体" pitchFamily="66" charset="-128"/>
              </a:rPr>
              <a:t>　の　だろう。　因みに、</a:t>
            </a:r>
            <a:r>
              <a:rPr lang="ja-JP" altLang="en-US" sz="1400" dirty="0" smtClean="0">
                <a:solidFill>
                  <a:srgbClr val="FFFF00"/>
                </a:solidFill>
                <a:latin typeface="HGP行書体" pitchFamily="66" charset="-128"/>
                <a:ea typeface="HGP行書体" pitchFamily="66" charset="-128"/>
              </a:rPr>
              <a:t>おもいつき ； </a:t>
            </a:r>
            <a:r>
              <a:rPr lang="en-US" altLang="ja-JP" dirty="0" smtClean="0">
                <a:solidFill>
                  <a:srgbClr val="FFFF00"/>
                </a:solidFill>
                <a:latin typeface="HGP行書体" pitchFamily="66" charset="-128"/>
                <a:ea typeface="HGP行書体" pitchFamily="66" charset="-128"/>
              </a:rPr>
              <a:t>cogito</a:t>
            </a:r>
            <a:r>
              <a:rPr lang="ja-JP" altLang="en-US" dirty="0" smtClean="0">
                <a:solidFill>
                  <a:schemeClr val="bg1"/>
                </a:solidFill>
                <a:latin typeface="HGP行書体" pitchFamily="66" charset="-128"/>
                <a:ea typeface="HGP行書体" pitchFamily="66" charset="-128"/>
              </a:rPr>
              <a:t>→</a:t>
            </a:r>
            <a:r>
              <a:rPr lang="en-US" altLang="ja-JP" dirty="0" smtClean="0">
                <a:solidFill>
                  <a:schemeClr val="bg1"/>
                </a:solidFill>
                <a:latin typeface="HGP行書体" pitchFamily="66" charset="-128"/>
                <a:ea typeface="HGP行書体" pitchFamily="66" charset="-128"/>
              </a:rPr>
              <a:t>cognition </a:t>
            </a:r>
            <a:r>
              <a:rPr lang="ja-JP" altLang="en-US" dirty="0" smtClean="0">
                <a:solidFill>
                  <a:schemeClr val="bg1"/>
                </a:solidFill>
                <a:latin typeface="HGP行書体" pitchFamily="66" charset="-128"/>
                <a:ea typeface="HGP行書体" pitchFamily="66" charset="-128"/>
              </a:rPr>
              <a:t>認 知！</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endParaRPr kumimoji="1" lang="ja-JP" altLang="en-US"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324291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5000"/>
                                        <p:tgtEl>
                                          <p:spTgt spid="6"/>
                                        </p:tgtEl>
                                      </p:cBhvr>
                                    </p:animEffect>
                                  </p:childTnLst>
                                </p:cTn>
                              </p:par>
                              <p:par>
                                <p:cTn id="8" presetID="2" presetClass="entr" presetSubtype="8" decel="74000" fill="hold" grpId="0" nodeType="withEffect">
                                  <p:stCondLst>
                                    <p:cond delay="0"/>
                                  </p:stCondLst>
                                  <p:iterate type="lt">
                                    <p:tmPct val="10000"/>
                                  </p:iterate>
                                  <p:childTnLst>
                                    <p:set>
                                      <p:cBhvr>
                                        <p:cTn id="9" dur="1" fill="hold">
                                          <p:stCondLst>
                                            <p:cond delay="0"/>
                                          </p:stCondLst>
                                        </p:cTn>
                                        <p:tgtEl>
                                          <p:spTgt spid="7"/>
                                        </p:tgtEl>
                                        <p:attrNameLst>
                                          <p:attrName>style.visibility</p:attrName>
                                        </p:attrNameLst>
                                      </p:cBhvr>
                                      <p:to>
                                        <p:strVal val="visible"/>
                                      </p:to>
                                    </p:set>
                                    <p:anim calcmode="lin" valueType="num">
                                      <p:cBhvr additive="base">
                                        <p:cTn id="10" dur="2000" fill="hold"/>
                                        <p:tgtEl>
                                          <p:spTgt spid="7"/>
                                        </p:tgtEl>
                                        <p:attrNameLst>
                                          <p:attrName>ppt_x</p:attrName>
                                        </p:attrNameLst>
                                      </p:cBhvr>
                                      <p:tavLst>
                                        <p:tav tm="0">
                                          <p:val>
                                            <p:strVal val="0-#ppt_w/2"/>
                                          </p:val>
                                        </p:tav>
                                        <p:tav tm="100000">
                                          <p:val>
                                            <p:strVal val="#ppt_x"/>
                                          </p:val>
                                        </p:tav>
                                      </p:tavLst>
                                    </p:anim>
                                    <p:anim calcmode="lin" valueType="num">
                                      <p:cBhvr additive="base">
                                        <p:cTn id="11" dur="2000" fill="hold"/>
                                        <p:tgtEl>
                                          <p:spTgt spid="7"/>
                                        </p:tgtEl>
                                        <p:attrNameLst>
                                          <p:attrName>ppt_y</p:attrName>
                                        </p:attrNameLst>
                                      </p:cBhvr>
                                      <p:tavLst>
                                        <p:tav tm="0">
                                          <p:val>
                                            <p:strVal val="#ppt_y"/>
                                          </p:val>
                                        </p:tav>
                                        <p:tav tm="100000">
                                          <p:val>
                                            <p:strVal val="#ppt_y"/>
                                          </p:val>
                                        </p:tav>
                                      </p:tavLst>
                                    </p:anim>
                                  </p:childTnLst>
                                </p:cTn>
                              </p:par>
                            </p:childTnLst>
                          </p:cTn>
                        </p:par>
                        <p:par>
                          <p:cTn id="12" fill="hold">
                            <p:stCondLst>
                              <p:cond delay="6600"/>
                            </p:stCondLst>
                            <p:childTnLst>
                              <p:par>
                                <p:cTn id="13" presetID="2" presetClass="entr" presetSubtype="8" decel="100000" fill="hold" grpId="0" nodeType="afterEffect">
                                  <p:stCondLst>
                                    <p:cond delay="0"/>
                                  </p:stCondLst>
                                  <p:iterate type="lt">
                                    <p:tmPct val="10000"/>
                                  </p:iterate>
                                  <p:childTnLst>
                                    <p:set>
                                      <p:cBhvr>
                                        <p:cTn id="14" dur="1" fill="hold">
                                          <p:stCondLst>
                                            <p:cond delay="0"/>
                                          </p:stCondLst>
                                        </p:cTn>
                                        <p:tgtEl>
                                          <p:spTgt spid="3"/>
                                        </p:tgtEl>
                                        <p:attrNameLst>
                                          <p:attrName>style.visibility</p:attrName>
                                        </p:attrNameLst>
                                      </p:cBhvr>
                                      <p:to>
                                        <p:strVal val="visible"/>
                                      </p:to>
                                    </p:set>
                                    <p:anim calcmode="lin" valueType="num">
                                      <p:cBhvr additive="base">
                                        <p:cTn id="15" dur="2000" fill="hold"/>
                                        <p:tgtEl>
                                          <p:spTgt spid="3"/>
                                        </p:tgtEl>
                                        <p:attrNameLst>
                                          <p:attrName>ppt_x</p:attrName>
                                        </p:attrNameLst>
                                      </p:cBhvr>
                                      <p:tavLst>
                                        <p:tav tm="0">
                                          <p:val>
                                            <p:strVal val="0-#ppt_w/2"/>
                                          </p:val>
                                        </p:tav>
                                        <p:tav tm="100000">
                                          <p:val>
                                            <p:strVal val="#ppt_x"/>
                                          </p:val>
                                        </p:tav>
                                      </p:tavLst>
                                    </p:anim>
                                    <p:anim calcmode="lin" valueType="num">
                                      <p:cBhvr additive="base">
                                        <p:cTn id="16" dur="20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3600"/>
                            </p:stCondLst>
                            <p:childTnLst>
                              <p:par>
                                <p:cTn id="18" presetID="2" presetClass="entr" presetSubtype="8" decel="100000" fill="hold" grpId="0" nodeType="afterEffect">
                                  <p:stCondLst>
                                    <p:cond delay="0"/>
                                  </p:stCondLst>
                                  <p:iterate type="lt">
                                    <p:tmPct val="10000"/>
                                  </p:iterate>
                                  <p:childTnLst>
                                    <p:set>
                                      <p:cBhvr>
                                        <p:cTn id="19" dur="1" fill="hold">
                                          <p:stCondLst>
                                            <p:cond delay="0"/>
                                          </p:stCondLst>
                                        </p:cTn>
                                        <p:tgtEl>
                                          <p:spTgt spid="9"/>
                                        </p:tgtEl>
                                        <p:attrNameLst>
                                          <p:attrName>style.visibility</p:attrName>
                                        </p:attrNameLst>
                                      </p:cBhvr>
                                      <p:to>
                                        <p:strVal val="visible"/>
                                      </p:to>
                                    </p:set>
                                    <p:anim calcmode="lin" valueType="num">
                                      <p:cBhvr additive="base">
                                        <p:cTn id="20" dur="2000" fill="hold"/>
                                        <p:tgtEl>
                                          <p:spTgt spid="9"/>
                                        </p:tgtEl>
                                        <p:attrNameLst>
                                          <p:attrName>ppt_x</p:attrName>
                                        </p:attrNameLst>
                                      </p:cBhvr>
                                      <p:tavLst>
                                        <p:tav tm="0">
                                          <p:val>
                                            <p:strVal val="0-#ppt_w/2"/>
                                          </p:val>
                                        </p:tav>
                                        <p:tav tm="100000">
                                          <p:val>
                                            <p:strVal val="#ppt_x"/>
                                          </p:val>
                                        </p:tav>
                                      </p:tavLst>
                                    </p:anim>
                                    <p:anim calcmode="lin" valueType="num">
                                      <p:cBhvr additive="base">
                                        <p:cTn id="21" dur="2000" fill="hold"/>
                                        <p:tgtEl>
                                          <p:spTgt spid="9"/>
                                        </p:tgtEl>
                                        <p:attrNameLst>
                                          <p:attrName>ppt_y</p:attrName>
                                        </p:attrNameLst>
                                      </p:cBhvr>
                                      <p:tavLst>
                                        <p:tav tm="0">
                                          <p:val>
                                            <p:strVal val="#ppt_y"/>
                                          </p:val>
                                        </p:tav>
                                        <p:tav tm="100000">
                                          <p:val>
                                            <p:strVal val="#ppt_y"/>
                                          </p:val>
                                        </p:tav>
                                      </p:tavLst>
                                    </p:anim>
                                  </p:childTnLst>
                                </p:cTn>
                              </p:par>
                            </p:childTnLst>
                          </p:cTn>
                        </p:par>
                        <p:par>
                          <p:cTn id="22" fill="hold">
                            <p:stCondLst>
                              <p:cond delay="74600"/>
                            </p:stCondLst>
                            <p:childTnLst>
                              <p:par>
                                <p:cTn id="23" presetID="2" presetClass="entr" presetSubtype="8" decel="48000" fill="hold" grpId="0" nodeType="afterEffect">
                                  <p:stCondLst>
                                    <p:cond delay="0"/>
                                  </p:stCondLst>
                                  <p:iterate type="lt">
                                    <p:tmPct val="10000"/>
                                  </p:iterate>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2000" fill="hold"/>
                                        <p:tgtEl>
                                          <p:spTgt spid="10"/>
                                        </p:tgtEl>
                                        <p:attrNameLst>
                                          <p:attrName>ppt_x</p:attrName>
                                        </p:attrNameLst>
                                      </p:cBhvr>
                                      <p:tavLst>
                                        <p:tav tm="0">
                                          <p:val>
                                            <p:strVal val="0-#ppt_w/2"/>
                                          </p:val>
                                        </p:tav>
                                        <p:tav tm="100000">
                                          <p:val>
                                            <p:strVal val="#ppt_x"/>
                                          </p:val>
                                        </p:tav>
                                      </p:tavLst>
                                    </p:anim>
                                    <p:anim calcmode="lin" valueType="num">
                                      <p:cBhvr additive="base">
                                        <p:cTn id="26" dur="2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animBg="1"/>
      <p:bldP spid="9" grpId="0" animBg="1"/>
      <p:bldP spid="1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6"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ackgroundRemoval t="9835" b="89982" l="3653" r="100000"/>
                    </a14:imgEffect>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p:spPr>
      </p:pic>
      <p:sp>
        <p:nvSpPr>
          <p:cNvPr id="7" name="テキスト ボックス 6"/>
          <p:cNvSpPr txBox="1"/>
          <p:nvPr/>
        </p:nvSpPr>
        <p:spPr>
          <a:xfrm>
            <a:off x="5796136" y="4581128"/>
            <a:ext cx="2339102" cy="923330"/>
          </a:xfrm>
          <a:prstGeom prst="rect">
            <a:avLst/>
          </a:prstGeom>
          <a:noFill/>
        </p:spPr>
        <p:txBody>
          <a:bodyPr wrap="none" rtlCol="0">
            <a:spAutoFit/>
          </a:bodyPr>
          <a:lstStyle/>
          <a:p>
            <a:r>
              <a:rPr lang="en-US" altLang="ja-JP" dirty="0" smtClean="0">
                <a:solidFill>
                  <a:prstClr val="black"/>
                </a:solidFill>
                <a:latin typeface="HGP行書体" pitchFamily="66" charset="-128"/>
                <a:ea typeface="HGP行書体" pitchFamily="66" charset="-128"/>
              </a:rPr>
              <a:t>2016-2-23</a:t>
            </a:r>
          </a:p>
          <a:p>
            <a:r>
              <a:rPr lang="ja-JP" altLang="en-US" dirty="0" smtClean="0">
                <a:solidFill>
                  <a:prstClr val="black"/>
                </a:solidFill>
                <a:latin typeface="HGP行書体" pitchFamily="66" charset="-128"/>
                <a:ea typeface="HGP行書体" pitchFamily="66" charset="-128"/>
              </a:rPr>
              <a:t>旧小平学園駅　駅舎　</a:t>
            </a:r>
            <a:endParaRPr lang="en-US" altLang="ja-JP" dirty="0" smtClean="0">
              <a:solidFill>
                <a:prstClr val="black"/>
              </a:solidFill>
              <a:latin typeface="HGP行書体" pitchFamily="66" charset="-128"/>
              <a:ea typeface="HGP行書体" pitchFamily="66" charset="-128"/>
            </a:endParaRPr>
          </a:p>
          <a:p>
            <a:r>
              <a:rPr lang="ja-JP" altLang="en-US" dirty="0" smtClean="0">
                <a:solidFill>
                  <a:prstClr val="black"/>
                </a:solidFill>
                <a:latin typeface="HGP行書体" pitchFamily="66" charset="-128"/>
                <a:ea typeface="HGP行書体" pitchFamily="66" charset="-128"/>
              </a:rPr>
              <a:t>国分寺駅　に　展示　</a:t>
            </a:r>
            <a:endParaRPr lang="ja-JP" altLang="en-US" dirty="0">
              <a:solidFill>
                <a:prstClr val="black"/>
              </a:solidFill>
              <a:latin typeface="HGP行書体" pitchFamily="66" charset="-128"/>
              <a:ea typeface="HGP行書体" pitchFamily="66" charset="-128"/>
            </a:endParaRPr>
          </a:p>
        </p:txBody>
      </p:sp>
      <p:sp>
        <p:nvSpPr>
          <p:cNvPr id="3" name="テキスト ボックス 2"/>
          <p:cNvSpPr txBox="1"/>
          <p:nvPr/>
        </p:nvSpPr>
        <p:spPr>
          <a:xfrm>
            <a:off x="181675" y="35332"/>
            <a:ext cx="8978740" cy="646331"/>
          </a:xfrm>
          <a:prstGeom prst="rect">
            <a:avLst/>
          </a:prstGeom>
          <a:noFill/>
        </p:spPr>
        <p:txBody>
          <a:bodyPr wrap="none" rtlCol="0">
            <a:spAutoFit/>
          </a:bodyPr>
          <a:lstStyle/>
          <a:p>
            <a:r>
              <a:rPr lang="ja-JP" altLang="en-US" sz="2400" dirty="0" smtClean="0">
                <a:solidFill>
                  <a:prstClr val="white"/>
                </a:solidFill>
                <a:latin typeface="HGP行書体" pitchFamily="66" charset="-128"/>
                <a:ea typeface="HGP行書体" pitchFamily="66" charset="-128"/>
              </a:rPr>
              <a:t>“ セルフ   シンボライゼイション </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　　　とか　　</a:t>
            </a:r>
            <a:r>
              <a:rPr lang="en-US" altLang="ja-JP" sz="2400" dirty="0" smtClean="0">
                <a:solidFill>
                  <a:prstClr val="white"/>
                </a:solidFill>
                <a:latin typeface="HGP行書体" pitchFamily="66" charset="-128"/>
                <a:ea typeface="HGP行書体" pitchFamily="66" charset="-128"/>
              </a:rPr>
              <a:t>“</a:t>
            </a:r>
            <a:r>
              <a:rPr lang="ja-JP" altLang="en-US" sz="2400" dirty="0" smtClean="0">
                <a:solidFill>
                  <a:prstClr val="white"/>
                </a:solidFill>
                <a:latin typeface="HGP行書体" pitchFamily="66" charset="-128"/>
                <a:ea typeface="HGP行書体" pitchFamily="66" charset="-128"/>
              </a:rPr>
              <a:t>　セルフ　エンブレム </a:t>
            </a:r>
            <a:r>
              <a:rPr lang="en-US" altLang="ja-JP" sz="2400" dirty="0" smtClean="0">
                <a:solidFill>
                  <a:prstClr val="white"/>
                </a:solidFill>
                <a:latin typeface="HGP行書体" pitchFamily="66" charset="-128"/>
                <a:ea typeface="HGP行書体" pitchFamily="66" charset="-128"/>
              </a:rPr>
              <a:t>“</a:t>
            </a:r>
            <a:endParaRPr lang="en-US" altLang="ja-JP" sz="1200" dirty="0" smtClean="0">
              <a:solidFill>
                <a:prstClr val="white"/>
              </a:solidFill>
              <a:latin typeface="HGP行書体" pitchFamily="66" charset="-128"/>
              <a:ea typeface="HGP行書体" pitchFamily="66" charset="-128"/>
            </a:endParaRPr>
          </a:p>
          <a:p>
            <a:r>
              <a:rPr lang="en-US" altLang="ja-JP" sz="1200" dirty="0" smtClean="0">
                <a:solidFill>
                  <a:prstClr val="white"/>
                </a:solidFill>
                <a:latin typeface="HGP行書体" pitchFamily="66" charset="-128"/>
                <a:ea typeface="HGP行書体" pitchFamily="66" charset="-128"/>
              </a:rPr>
              <a:t> </a:t>
            </a:r>
            <a:r>
              <a:rPr lang="ja-JP" altLang="en-US" sz="1200" dirty="0" smtClean="0">
                <a:solidFill>
                  <a:prstClr val="white"/>
                </a:solidFill>
                <a:latin typeface="HGP行書体" pitchFamily="66" charset="-128"/>
                <a:ea typeface="HGP行書体" pitchFamily="66" charset="-128"/>
              </a:rPr>
              <a:t>　　　　　　　　　　　　　　　　　　　　　　　　　　　　　　　　　　　　　　　　　　　　　　　　　　　　　　　　　　</a:t>
            </a:r>
            <a:r>
              <a:rPr lang="en-US" altLang="ja-JP" sz="1200" dirty="0" smtClean="0">
                <a:solidFill>
                  <a:prstClr val="white"/>
                </a:solidFill>
                <a:latin typeface="HGP行書体" pitchFamily="66" charset="-128"/>
                <a:ea typeface="HGP行書体" pitchFamily="66" charset="-128"/>
              </a:rPr>
              <a:t>self     </a:t>
            </a:r>
            <a:r>
              <a:rPr lang="ja-JP" altLang="en-US" sz="1200" dirty="0" smtClean="0">
                <a:solidFill>
                  <a:prstClr val="white"/>
                </a:solidFill>
                <a:latin typeface="HGP行書体" pitchFamily="66" charset="-128"/>
                <a:ea typeface="HGP行書体" pitchFamily="66" charset="-128"/>
              </a:rPr>
              <a:t>解    放  </a:t>
            </a:r>
            <a:r>
              <a:rPr lang="ja-JP" altLang="en-US" sz="1200" dirty="0" smtClean="0">
                <a:solidFill>
                  <a:srgbClr val="FE1200"/>
                </a:solidFill>
                <a:latin typeface="HGP行書体" pitchFamily="66" charset="-128"/>
                <a:ea typeface="HGP行書体" pitchFamily="66" charset="-128"/>
              </a:rPr>
              <a:t>←　逆　が　自 己　闇 化</a:t>
            </a:r>
            <a:r>
              <a:rPr lang="ja-JP" altLang="en-US" sz="1200" dirty="0" smtClean="0">
                <a:solidFill>
                  <a:prstClr val="white"/>
                </a:solidFill>
                <a:latin typeface="HGP行書体" pitchFamily="66" charset="-128"/>
                <a:ea typeface="HGP行書体" pitchFamily="66" charset="-128"/>
              </a:rPr>
              <a:t>。</a:t>
            </a:r>
            <a:endParaRPr lang="ja-JP" altLang="en-US" sz="1200" dirty="0">
              <a:solidFill>
                <a:prstClr val="white"/>
              </a:solidFill>
              <a:latin typeface="HGP行書体" pitchFamily="66" charset="-128"/>
              <a:ea typeface="HGP行書体" pitchFamily="66" charset="-128"/>
            </a:endParaRPr>
          </a:p>
        </p:txBody>
      </p:sp>
      <p:sp>
        <p:nvSpPr>
          <p:cNvPr id="4" name="テキスト ボックス 3"/>
          <p:cNvSpPr txBox="1"/>
          <p:nvPr/>
        </p:nvSpPr>
        <p:spPr>
          <a:xfrm>
            <a:off x="69630" y="520562"/>
            <a:ext cx="9055684" cy="461665"/>
          </a:xfrm>
          <a:prstGeom prst="rect">
            <a:avLst/>
          </a:prstGeom>
          <a:noFill/>
        </p:spPr>
        <p:txBody>
          <a:bodyPr wrap="none" rtlCol="0">
            <a:spAutoFit/>
          </a:bodyPr>
          <a:lstStyle/>
          <a:p>
            <a:r>
              <a:rPr lang="ja-JP" altLang="en-US" dirty="0" smtClean="0">
                <a:solidFill>
                  <a:srgbClr val="00FFFF"/>
                </a:solidFill>
                <a:latin typeface="HGP行書体" pitchFamily="66" charset="-128"/>
                <a:ea typeface="HGP行書体" pitchFamily="66" charset="-128"/>
              </a:rPr>
              <a:t>「　</a:t>
            </a:r>
            <a:r>
              <a:rPr lang="ja-JP" altLang="en-US" dirty="0" smtClean="0">
                <a:solidFill>
                  <a:srgbClr val="FF33CC"/>
                </a:solidFill>
                <a:latin typeface="HGP行書体" pitchFamily="66" charset="-128"/>
                <a:ea typeface="HGP行書体" pitchFamily="66" charset="-128"/>
              </a:rPr>
              <a:t>自己　表象</a:t>
            </a:r>
            <a:r>
              <a:rPr lang="ja-JP" altLang="en-US" dirty="0" smtClean="0">
                <a:solidFill>
                  <a:srgbClr val="00FFFF"/>
                </a:solidFill>
                <a:latin typeface="HGP行書体" pitchFamily="66" charset="-128"/>
                <a:ea typeface="HGP行書体" pitchFamily="66" charset="-128"/>
              </a:rPr>
              <a:t>　　とか　　</a:t>
            </a:r>
            <a:r>
              <a:rPr lang="ja-JP" altLang="en-US" dirty="0" smtClean="0">
                <a:solidFill>
                  <a:srgbClr val="FF33CC"/>
                </a:solidFill>
                <a:latin typeface="HGP行書体" pitchFamily="66" charset="-128"/>
                <a:ea typeface="HGP行書体" pitchFamily="66" charset="-128"/>
              </a:rPr>
              <a:t>自己　象徴　化</a:t>
            </a:r>
            <a:r>
              <a:rPr lang="ja-JP" altLang="en-US" dirty="0" smtClean="0">
                <a:solidFill>
                  <a:srgbClr val="00FFFF"/>
                </a:solidFill>
                <a:latin typeface="HGP行書体" pitchFamily="66" charset="-128"/>
                <a:ea typeface="HGP行書体" pitchFamily="66" charset="-128"/>
              </a:rPr>
              <a:t>　　　の　こと。　　　　　　自己　</a:t>
            </a:r>
            <a:r>
              <a:rPr lang="ja-JP" altLang="en-US" sz="2400" dirty="0" smtClean="0">
                <a:solidFill>
                  <a:prstClr val="white"/>
                </a:solidFill>
                <a:latin typeface="HGP行書体" pitchFamily="66" charset="-128"/>
                <a:ea typeface="HGP行書体" pitchFamily="66" charset="-128"/>
              </a:rPr>
              <a:t>開方</a:t>
            </a:r>
            <a:r>
              <a:rPr lang="ja-JP" altLang="en-US" dirty="0" smtClean="0">
                <a:solidFill>
                  <a:srgbClr val="00FFFF"/>
                </a:solidFill>
                <a:latin typeface="HGP行書体" pitchFamily="66" charset="-128"/>
                <a:ea typeface="HGP行書体" pitchFamily="66" charset="-128"/>
              </a:rPr>
              <a:t>　の　　“しるし”　」　</a:t>
            </a:r>
            <a:endParaRPr lang="ja-JP" altLang="en-US" dirty="0">
              <a:solidFill>
                <a:srgbClr val="00FFFF"/>
              </a:solidFill>
              <a:latin typeface="HGP行書体" pitchFamily="66" charset="-128"/>
              <a:ea typeface="HGP行書体" pitchFamily="66" charset="-128"/>
            </a:endParaRPr>
          </a:p>
        </p:txBody>
      </p:sp>
      <p:sp>
        <p:nvSpPr>
          <p:cNvPr id="5" name="テキスト ボックス 4"/>
          <p:cNvSpPr txBox="1"/>
          <p:nvPr/>
        </p:nvSpPr>
        <p:spPr>
          <a:xfrm>
            <a:off x="163775" y="979548"/>
            <a:ext cx="8929047" cy="1077218"/>
          </a:xfrm>
          <a:prstGeom prst="rect">
            <a:avLst/>
          </a:prstGeom>
          <a:noFill/>
        </p:spPr>
        <p:txBody>
          <a:bodyPr wrap="none" rtlCol="0">
            <a:spAutoFit/>
          </a:bodyPr>
          <a:lstStyle/>
          <a:p>
            <a:r>
              <a:rPr lang="ja-JP" altLang="en-US" sz="1600" dirty="0" smtClean="0">
                <a:solidFill>
                  <a:srgbClr val="FFFF00"/>
                </a:solidFill>
                <a:latin typeface="HGP行書体" pitchFamily="66" charset="-128"/>
                <a:ea typeface="HGP行書体" pitchFamily="66" charset="-128"/>
              </a:rPr>
              <a:t>「</a:t>
            </a:r>
            <a:r>
              <a:rPr lang="ja-JP" altLang="en-US" sz="1600" b="1" i="1" u="sng"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それをする </a:t>
            </a:r>
            <a:r>
              <a:rPr lang="ja-JP" altLang="en-US" sz="1600" b="1" i="1"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のは、</a:t>
            </a:r>
            <a:r>
              <a:rPr lang="ja-JP" altLang="en-US" sz="1600" dirty="0" smtClean="0">
                <a:solidFill>
                  <a:prstClr val="white"/>
                </a:solidFill>
                <a:latin typeface="HGP行書体" pitchFamily="66" charset="-128"/>
                <a:ea typeface="HGP行書体" pitchFamily="66" charset="-128"/>
              </a:rPr>
              <a:t>何</a:t>
            </a:r>
            <a:r>
              <a:rPr lang="ja-JP" altLang="en-US" sz="1600" dirty="0" smtClean="0">
                <a:solidFill>
                  <a:srgbClr val="FFFF00"/>
                </a:solidFill>
                <a:latin typeface="HGP行書体" pitchFamily="66" charset="-128"/>
                <a:ea typeface="HGP行書体" pitchFamily="66" charset="-128"/>
              </a:rPr>
              <a:t>が</a:t>
            </a:r>
            <a:r>
              <a:rPr lang="ja-JP" altLang="en-US" sz="1600" dirty="0" smtClean="0">
                <a:solidFill>
                  <a:srgbClr val="00FFFF"/>
                </a:solidFill>
                <a:latin typeface="HGP行書体" pitchFamily="66" charset="-128"/>
                <a:ea typeface="HGP行書体" pitchFamily="66" charset="-128"/>
              </a:rPr>
              <a:t>目的か</a:t>
            </a:r>
            <a:r>
              <a:rPr lang="ja-JP" altLang="en-US" sz="1600" dirty="0" smtClean="0">
                <a:solidFill>
                  <a:srgbClr val="FFFF00"/>
                </a:solidFill>
                <a:latin typeface="HGP行書体" pitchFamily="66" charset="-128"/>
                <a:ea typeface="HGP行書体" pitchFamily="66" charset="-128"/>
              </a:rPr>
              <a:t>？」　　；　宇宙物理学　が　説く　ダークマターの手法　とか、　ブラックホ－ル</a:t>
            </a:r>
            <a:endParaRPr lang="en-US" altLang="ja-JP" sz="1600" dirty="0" smtClean="0">
              <a:solidFill>
                <a:srgbClr val="FFFF00"/>
              </a:solidFill>
              <a:latin typeface="HGP行書体" pitchFamily="66" charset="-128"/>
              <a:ea typeface="HGP行書体" pitchFamily="66" charset="-128"/>
            </a:endParaRPr>
          </a:p>
          <a:p>
            <a:r>
              <a:rPr lang="ja-JP" altLang="en-US" sz="1600" dirty="0" smtClean="0">
                <a:solidFill>
                  <a:srgbClr val="FFFF00"/>
                </a:solidFill>
                <a:latin typeface="HGP行書体" pitchFamily="66" charset="-128"/>
                <a:ea typeface="HGP行書体" pitchFamily="66" charset="-128"/>
              </a:rPr>
              <a:t>と　ダークエネルギーの虜（とりこ）　に　なって仕舞い、煩悶震央　してる　「人性」　を　</a:t>
            </a:r>
            <a:r>
              <a:rPr lang="ja-JP" altLang="en-US" sz="1600" dirty="0" smtClean="0">
                <a:solidFill>
                  <a:srgbClr val="FF33CC"/>
                </a:solidFill>
                <a:latin typeface="HGP行書体" pitchFamily="66" charset="-128"/>
                <a:ea typeface="HGP行書体" pitchFamily="66" charset="-128"/>
              </a:rPr>
              <a:t>“闇”　から　救い</a:t>
            </a:r>
            <a:r>
              <a:rPr lang="ja-JP" altLang="en-US" sz="1600" dirty="0" smtClean="0">
                <a:solidFill>
                  <a:srgbClr val="FFFF00"/>
                </a:solidFill>
                <a:latin typeface="HGP行書体" pitchFamily="66" charset="-128"/>
                <a:ea typeface="HGP行書体" pitchFamily="66" charset="-128"/>
              </a:rPr>
              <a:t>　出し、</a:t>
            </a:r>
            <a:endParaRPr lang="en-US" altLang="ja-JP" sz="1600" dirty="0" smtClean="0">
              <a:solidFill>
                <a:srgbClr val="FFFF00"/>
              </a:solidFill>
              <a:latin typeface="HGP行書体" pitchFamily="66" charset="-128"/>
              <a:ea typeface="HGP行書体" pitchFamily="66" charset="-128"/>
            </a:endParaRPr>
          </a:p>
          <a:p>
            <a:r>
              <a:rPr lang="ja-JP" altLang="en-US" sz="1600" dirty="0" smtClean="0">
                <a:solidFill>
                  <a:srgbClr val="FFFF00"/>
                </a:solidFill>
                <a:latin typeface="HGP行書体" pitchFamily="66" charset="-128"/>
                <a:ea typeface="HGP行書体" pitchFamily="66" charset="-128"/>
              </a:rPr>
              <a:t>生きて、在る　こと　を　明るく　捉え　ら</a:t>
            </a:r>
            <a:r>
              <a:rPr lang="ja-JP" altLang="en-US" sz="1600" dirty="0" err="1" smtClean="0">
                <a:solidFill>
                  <a:srgbClr val="FFFF00"/>
                </a:solidFill>
                <a:latin typeface="HGP行書体" pitchFamily="66" charset="-128"/>
                <a:ea typeface="HGP行書体" pitchFamily="66" charset="-128"/>
              </a:rPr>
              <a:t>れる</a:t>
            </a:r>
            <a:r>
              <a:rPr lang="ja-JP" altLang="en-US" sz="1600" dirty="0" smtClean="0">
                <a:solidFill>
                  <a:srgbClr val="FFFF00"/>
                </a:solidFill>
                <a:latin typeface="HGP行書体" pitchFamily="66" charset="-128"/>
                <a:ea typeface="HGP行書体" pitchFamily="66" charset="-128"/>
              </a:rPr>
              <a:t>             　ように</a:t>
            </a:r>
            <a:r>
              <a:rPr lang="en-US" altLang="ja-JP" sz="1600" dirty="0" smtClean="0">
                <a:solidFill>
                  <a:srgbClr val="FFFF00"/>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「心のことわり、すなわち　“</a:t>
            </a:r>
            <a:r>
              <a:rPr lang="ja-JP" altLang="en-US" sz="1600" dirty="0" smtClean="0">
                <a:solidFill>
                  <a:srgbClr val="00FFFF"/>
                </a:solidFill>
                <a:latin typeface="HGP行書体" pitchFamily="66" charset="-128"/>
                <a:ea typeface="HGP行書体" pitchFamily="66" charset="-128"/>
              </a:rPr>
              <a:t>底</a:t>
            </a:r>
            <a:r>
              <a:rPr lang="ja-JP" altLang="en-US" sz="1600" dirty="0" smtClean="0">
                <a:solidFill>
                  <a:srgbClr val="FFFF00"/>
                </a:solidFill>
                <a:latin typeface="HGP行書体" pitchFamily="66" charset="-128"/>
                <a:ea typeface="HGP行書体" pitchFamily="66" charset="-128"/>
              </a:rPr>
              <a:t>” の “</a:t>
            </a:r>
            <a:r>
              <a:rPr lang="ja-JP" altLang="en-US" sz="1600" dirty="0" smtClean="0">
                <a:solidFill>
                  <a:srgbClr val="00FF00"/>
                </a:solidFill>
                <a:latin typeface="HGP行書体" pitchFamily="66" charset="-128"/>
                <a:ea typeface="HGP行書体" pitchFamily="66" charset="-128"/>
              </a:rPr>
              <a:t>理</a:t>
            </a:r>
            <a:r>
              <a:rPr lang="ja-JP" altLang="en-US" sz="1600" dirty="0" smtClean="0">
                <a:solidFill>
                  <a:srgbClr val="FFFF00"/>
                </a:solidFill>
                <a:latin typeface="HGP行書体" pitchFamily="66" charset="-128"/>
                <a:ea typeface="HGP行書体" pitchFamily="66" charset="-128"/>
              </a:rPr>
              <a:t>”」　から</a:t>
            </a:r>
            <a:endParaRPr lang="en-US" altLang="ja-JP" sz="1600" dirty="0" smtClean="0">
              <a:solidFill>
                <a:srgbClr val="FFFF00"/>
              </a:solidFill>
              <a:latin typeface="HGP行書体" pitchFamily="66" charset="-128"/>
              <a:ea typeface="HGP行書体" pitchFamily="66" charset="-128"/>
            </a:endParaRPr>
          </a:p>
          <a:p>
            <a:r>
              <a:rPr lang="en-US" altLang="ja-JP" sz="1600" dirty="0" smtClean="0">
                <a:solidFill>
                  <a:srgbClr val="FE1200"/>
                </a:solidFill>
                <a:latin typeface="HGP行書体" pitchFamily="66" charset="-128"/>
                <a:ea typeface="HGP行書体" pitchFamily="66" charset="-128"/>
              </a:rPr>
              <a:t>c</a:t>
            </a:r>
            <a:r>
              <a:rPr lang="en-US" altLang="ja-JP" sz="1600" dirty="0" smtClean="0">
                <a:solidFill>
                  <a:srgbClr val="FFFF00"/>
                </a:solidFill>
                <a:latin typeface="HGP行書体" pitchFamily="66" charset="-128"/>
                <a:ea typeface="HGP行書体" pitchFamily="66" charset="-128"/>
              </a:rPr>
              <a:t>ounseling</a:t>
            </a:r>
            <a:r>
              <a:rPr lang="ja-JP" altLang="en-US" sz="1600" dirty="0" smtClean="0">
                <a:solidFill>
                  <a:srgbClr val="FFFF00"/>
                </a:solidFill>
                <a:latin typeface="HGP行書体" pitchFamily="66" charset="-128"/>
                <a:ea typeface="HGP行書体" pitchFamily="66" charset="-128"/>
              </a:rPr>
              <a:t>して</a:t>
            </a:r>
            <a:r>
              <a:rPr lang="en-US" altLang="ja-JP" sz="1600" dirty="0" smtClean="0">
                <a:solidFill>
                  <a:srgbClr val="FFFF00"/>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あげる。</a:t>
            </a:r>
            <a:endParaRPr lang="ja-JP" altLang="en-US" sz="1600" dirty="0">
              <a:solidFill>
                <a:srgbClr val="FFFF00"/>
              </a:solidFill>
              <a:latin typeface="HGP行書体" pitchFamily="66" charset="-128"/>
              <a:ea typeface="HGP行書体" pitchFamily="66" charset="-128"/>
            </a:endParaRPr>
          </a:p>
        </p:txBody>
      </p:sp>
      <p:sp>
        <p:nvSpPr>
          <p:cNvPr id="8" name="円弧 7"/>
          <p:cNvSpPr/>
          <p:nvPr/>
        </p:nvSpPr>
        <p:spPr>
          <a:xfrm>
            <a:off x="3734998" y="2880135"/>
            <a:ext cx="1771116" cy="648072"/>
          </a:xfrm>
          <a:prstGeom prst="arc">
            <a:avLst>
              <a:gd name="adj1" fmla="val 16200000"/>
              <a:gd name="adj2" fmla="val 15412763"/>
            </a:avLst>
          </a:prstGeom>
          <a:ln w="57150">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srgbClr val="FF0000"/>
              </a:solidFill>
              <a:latin typeface="HGP行書体" pitchFamily="66" charset="-128"/>
              <a:ea typeface="HGP行書体" pitchFamily="66" charset="-128"/>
            </a:endParaRPr>
          </a:p>
          <a:p>
            <a:r>
              <a:rPr lang="en-US" altLang="ja-JP" sz="2400" dirty="0">
                <a:solidFill>
                  <a:srgbClr val="FF0000"/>
                </a:solidFill>
                <a:latin typeface="HGP行書体" pitchFamily="66" charset="-128"/>
                <a:ea typeface="HGP行書体" pitchFamily="66" charset="-128"/>
              </a:rPr>
              <a:t> </a:t>
            </a:r>
            <a:r>
              <a:rPr lang="en-US" altLang="ja-JP" sz="2400" dirty="0" smtClean="0">
                <a:solidFill>
                  <a:srgbClr val="FF0000"/>
                </a:solidFill>
                <a:latin typeface="HGP行書体" pitchFamily="66" charset="-128"/>
                <a:ea typeface="HGP行書体" pitchFamily="66" charset="-128"/>
              </a:rPr>
              <a:t>  </a:t>
            </a:r>
          </a:p>
          <a:p>
            <a:endParaRPr lang="en-US" altLang="ja-JP" sz="2400" dirty="0">
              <a:solidFill>
                <a:srgbClr val="FF0000"/>
              </a:solidFill>
              <a:latin typeface="HGP行書体" pitchFamily="66" charset="-128"/>
              <a:ea typeface="HGP行書体" pitchFamily="66" charset="-128"/>
            </a:endParaRPr>
          </a:p>
          <a:p>
            <a:endParaRPr lang="en-US" altLang="ja-JP" sz="2400" dirty="0" smtClean="0">
              <a:solidFill>
                <a:srgbClr val="FF0000"/>
              </a:solidFill>
              <a:latin typeface="HGP行書体" pitchFamily="66" charset="-128"/>
              <a:ea typeface="HGP行書体" pitchFamily="66" charset="-128"/>
            </a:endParaRPr>
          </a:p>
          <a:p>
            <a:endParaRPr lang="en-US" altLang="ja-JP" sz="2400" dirty="0">
              <a:solidFill>
                <a:srgbClr val="FF0000"/>
              </a:solidFill>
              <a:latin typeface="HGP行書体" pitchFamily="66" charset="-128"/>
              <a:ea typeface="HGP行書体" pitchFamily="66" charset="-128"/>
            </a:endParaRPr>
          </a:p>
          <a:p>
            <a:endParaRPr lang="en-US" altLang="ja-JP" sz="2400" dirty="0" smtClean="0">
              <a:solidFill>
                <a:srgbClr val="FF0000"/>
              </a:solidFill>
              <a:latin typeface="HGP行書体" pitchFamily="66" charset="-128"/>
              <a:ea typeface="HGP行書体" pitchFamily="66" charset="-128"/>
            </a:endParaRPr>
          </a:p>
          <a:p>
            <a:endParaRPr lang="en-US" altLang="ja-JP" sz="2400" dirty="0" smtClean="0">
              <a:solidFill>
                <a:prstClr val="black"/>
              </a:solidFill>
              <a:latin typeface="HGP行書体" pitchFamily="66" charset="-128"/>
              <a:ea typeface="HGP行書体" pitchFamily="66" charset="-128"/>
            </a:endParaRPr>
          </a:p>
          <a:p>
            <a:endParaRPr lang="en-US" altLang="ja-JP" sz="2400" dirty="0">
              <a:solidFill>
                <a:prstClr val="black"/>
              </a:solidFill>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暗黒 </a:t>
            </a:r>
            <a:r>
              <a:rPr lang="en-US" altLang="ja-JP" sz="2000" dirty="0" smtClean="0">
                <a:solidFill>
                  <a:srgbClr val="FFFF00"/>
                </a:solidFill>
                <a:latin typeface="HGP行書体" pitchFamily="66" charset="-128"/>
                <a:ea typeface="HGP行書体" pitchFamily="66" charset="-128"/>
              </a:rPr>
              <a:t>M   </a:t>
            </a:r>
            <a:r>
              <a:rPr lang="ja-JP" altLang="en-US" sz="2000" dirty="0" smtClean="0">
                <a:solidFill>
                  <a:srgbClr val="FFFF00"/>
                </a:solidFill>
                <a:latin typeface="HGP行書体" pitchFamily="66" charset="-128"/>
                <a:ea typeface="HGP行書体" pitchFamily="66" charset="-128"/>
              </a:rPr>
              <a:t>や </a:t>
            </a:r>
            <a:r>
              <a:rPr lang="en-US" altLang="ja-JP" sz="2000" dirty="0" smtClean="0">
                <a:solidFill>
                  <a:srgbClr val="FFFF00"/>
                </a:solidFill>
                <a:latin typeface="HGP行書体" pitchFamily="66" charset="-128"/>
                <a:ea typeface="HGP行書体" pitchFamily="66" charset="-128"/>
              </a:rPr>
              <a:t>E</a:t>
            </a:r>
            <a:endParaRPr lang="en-US" altLang="ja-JP" sz="2000" dirty="0">
              <a:solidFill>
                <a:srgbClr val="FFFF00"/>
              </a:solidFill>
              <a:latin typeface="HGP行書体" pitchFamily="66" charset="-128"/>
              <a:ea typeface="HGP行書体" pitchFamily="66" charset="-128"/>
            </a:endParaRPr>
          </a:p>
          <a:p>
            <a:endParaRPr lang="en-US" altLang="ja-JP" sz="2400" dirty="0" smtClean="0">
              <a:solidFill>
                <a:srgbClr val="FF0000"/>
              </a:solidFill>
              <a:latin typeface="HGP行書体" pitchFamily="66" charset="-128"/>
              <a:ea typeface="HGP行書体" pitchFamily="66" charset="-128"/>
            </a:endParaRPr>
          </a:p>
          <a:p>
            <a:endParaRPr lang="en-US" altLang="ja-JP" sz="2400" dirty="0">
              <a:solidFill>
                <a:srgbClr val="FF0000"/>
              </a:solidFill>
              <a:latin typeface="HGP行書体" pitchFamily="66" charset="-128"/>
              <a:ea typeface="HGP行書体" pitchFamily="66" charset="-128"/>
            </a:endParaRPr>
          </a:p>
          <a:p>
            <a:r>
              <a:rPr lang="ja-JP" altLang="en-US" sz="2400" dirty="0">
                <a:solidFill>
                  <a:srgbClr val="FF0000"/>
                </a:solidFill>
                <a:latin typeface="HGP行書体" pitchFamily="66" charset="-128"/>
                <a:ea typeface="HGP行書体" pitchFamily="66" charset="-128"/>
              </a:rPr>
              <a:t>　</a:t>
            </a:r>
            <a:endParaRPr lang="en-US" altLang="ja-JP" sz="2400" dirty="0">
              <a:solidFill>
                <a:srgbClr val="FF0000"/>
              </a:solidFill>
              <a:latin typeface="HGP行書体" pitchFamily="66" charset="-128"/>
              <a:ea typeface="HGP行書体" pitchFamily="66" charset="-128"/>
            </a:endParaRPr>
          </a:p>
          <a:p>
            <a:r>
              <a:rPr lang="ja-JP" altLang="en-US" sz="2400" dirty="0" smtClean="0">
                <a:solidFill>
                  <a:srgbClr val="FF00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3200" dirty="0" smtClean="0">
                <a:solidFill>
                  <a:srgbClr val="FF0000"/>
                </a:solidFill>
                <a:latin typeface="HGP行書体" pitchFamily="66" charset="-128"/>
                <a:ea typeface="HGP行書体" pitchFamily="66" charset="-128"/>
              </a:rPr>
              <a:t>Ｏ</a:t>
            </a:r>
            <a:r>
              <a:rPr lang="ja-JP" altLang="en-US" sz="2400" dirty="0">
                <a:solidFill>
                  <a:srgbClr val="FF0000"/>
                </a:solidFill>
                <a:latin typeface="HGP行書体" pitchFamily="66" charset="-128"/>
                <a:ea typeface="HGP行書体" pitchFamily="66" charset="-128"/>
              </a:rPr>
              <a:t>・</a:t>
            </a:r>
            <a:r>
              <a:rPr lang="ja-JP" altLang="en-US" sz="2400" dirty="0" err="1" smtClean="0">
                <a:solidFill>
                  <a:srgbClr val="00FFFF"/>
                </a:solidFill>
                <a:latin typeface="HGP行書体" pitchFamily="66" charset="-128"/>
                <a:ea typeface="HGP行書体" pitchFamily="66" charset="-128"/>
              </a:rPr>
              <a:t>ｓ</a:t>
            </a:r>
            <a:endParaRPr lang="en-US" altLang="ja-JP" sz="2400" dirty="0" smtClean="0">
              <a:solidFill>
                <a:srgbClr val="00FFFF"/>
              </a:solidFill>
              <a:latin typeface="HGP行書体" pitchFamily="66" charset="-128"/>
              <a:ea typeface="HGP行書体" pitchFamily="66" charset="-128"/>
            </a:endParaRPr>
          </a:p>
          <a:p>
            <a:endParaRPr lang="en-US" altLang="ja-JP" sz="2400" dirty="0" smtClean="0">
              <a:solidFill>
                <a:srgbClr val="00FFFF"/>
              </a:solidFill>
              <a:latin typeface="HGP行書体" pitchFamily="66" charset="-128"/>
              <a:ea typeface="HGP行書体" pitchFamily="66" charset="-128"/>
            </a:endParaRPr>
          </a:p>
          <a:p>
            <a:endParaRPr lang="en-US" altLang="ja-JP" sz="2400" dirty="0">
              <a:solidFill>
                <a:srgbClr val="00FFFF"/>
              </a:solidFill>
              <a:latin typeface="HGP行書体" pitchFamily="66" charset="-128"/>
              <a:ea typeface="HGP行書体" pitchFamily="66" charset="-128"/>
            </a:endParaRPr>
          </a:p>
          <a:p>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9" name="円弧 8"/>
          <p:cNvSpPr/>
          <p:nvPr/>
        </p:nvSpPr>
        <p:spPr>
          <a:xfrm>
            <a:off x="3711071" y="2386364"/>
            <a:ext cx="1771117" cy="1607259"/>
          </a:xfrm>
          <a:prstGeom prst="arc">
            <a:avLst>
              <a:gd name="adj1" fmla="val 6947242"/>
              <a:gd name="adj2" fmla="val 15278839"/>
            </a:avLst>
          </a:prstGeom>
          <a:ln w="5715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smtClean="0">
                <a:solidFill>
                  <a:srgbClr val="FF0000"/>
                </a:solidFill>
                <a:latin typeface="HGP行書体" pitchFamily="66" charset="-128"/>
                <a:ea typeface="HGP行書体" pitchFamily="66" charset="-128"/>
              </a:rPr>
              <a:t>覚</a:t>
            </a:r>
            <a:endParaRPr lang="en-US" altLang="ja-JP" dirty="0" smtClean="0">
              <a:solidFill>
                <a:srgbClr val="FF0000"/>
              </a:solidFill>
              <a:latin typeface="HGP行書体" pitchFamily="66" charset="-128"/>
              <a:ea typeface="HGP行書体" pitchFamily="66" charset="-128"/>
            </a:endParaRPr>
          </a:p>
          <a:p>
            <a:pPr algn="ctr"/>
            <a:endParaRPr lang="en-US" altLang="ja-JP" dirty="0">
              <a:solidFill>
                <a:srgbClr val="FF0000"/>
              </a:solidFill>
              <a:latin typeface="HGP行書体" pitchFamily="66" charset="-128"/>
              <a:ea typeface="HGP行書体" pitchFamily="66" charset="-128"/>
            </a:endParaRPr>
          </a:p>
          <a:p>
            <a:pPr algn="ct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感</a:t>
            </a:r>
          </a:p>
        </p:txBody>
      </p:sp>
      <p:sp>
        <p:nvSpPr>
          <p:cNvPr id="10" name="円弧 9"/>
          <p:cNvSpPr/>
          <p:nvPr/>
        </p:nvSpPr>
        <p:spPr>
          <a:xfrm>
            <a:off x="3742739" y="2398082"/>
            <a:ext cx="1771117" cy="1607259"/>
          </a:xfrm>
          <a:prstGeom prst="arc">
            <a:avLst>
              <a:gd name="adj1" fmla="val 17653137"/>
              <a:gd name="adj2" fmla="val 4147313"/>
            </a:avLst>
          </a:prstGeom>
          <a:ln w="38100">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smtClean="0">
                <a:solidFill>
                  <a:srgbClr val="00FFFF"/>
                </a:solidFill>
                <a:latin typeface="HGP行書体" pitchFamily="66" charset="-128"/>
                <a:ea typeface="HGP行書体" pitchFamily="66" charset="-128"/>
              </a:rPr>
              <a:t>反</a:t>
            </a:r>
            <a:endParaRPr lang="en-US" altLang="ja-JP" dirty="0" smtClean="0">
              <a:solidFill>
                <a:srgbClr val="00FFFF"/>
              </a:solidFill>
              <a:latin typeface="HGP行書体" pitchFamily="66" charset="-128"/>
              <a:ea typeface="HGP行書体" pitchFamily="66" charset="-128"/>
            </a:endParaRPr>
          </a:p>
          <a:p>
            <a:pPr algn="ctr"/>
            <a:endParaRPr lang="en-US" altLang="ja-JP" dirty="0">
              <a:solidFill>
                <a:srgbClr val="00FFFF"/>
              </a:solidFill>
              <a:latin typeface="HGP行書体" pitchFamily="66" charset="-128"/>
              <a:ea typeface="HGP行書体" pitchFamily="66" charset="-128"/>
            </a:endParaRPr>
          </a:p>
          <a:p>
            <a:pPr algn="ctr"/>
            <a:endParaRPr lang="en-US" altLang="ja-JP" dirty="0" smtClean="0">
              <a:solidFill>
                <a:srgbClr val="00FFFF"/>
              </a:solidFill>
              <a:latin typeface="HGP行書体" pitchFamily="66" charset="-128"/>
              <a:ea typeface="HGP行書体" pitchFamily="66" charset="-128"/>
            </a:endParaRPr>
          </a:p>
          <a:p>
            <a:pPr algn="ctr"/>
            <a:r>
              <a:rPr lang="ja-JP" altLang="en-US" dirty="0" smtClean="0">
                <a:solidFill>
                  <a:srgbClr val="00FFFF"/>
                </a:solidFill>
                <a:latin typeface="HGP行書体" pitchFamily="66" charset="-128"/>
                <a:ea typeface="HGP行書体" pitchFamily="66" charset="-128"/>
              </a:rPr>
              <a:t>省</a:t>
            </a:r>
            <a:endParaRPr lang="ja-JP" altLang="en-US" dirty="0">
              <a:solidFill>
                <a:srgbClr val="00FFFF"/>
              </a:solidFill>
              <a:latin typeface="HGP行書体" pitchFamily="66" charset="-128"/>
              <a:ea typeface="HGP行書体" pitchFamily="66" charset="-128"/>
            </a:endParaRPr>
          </a:p>
        </p:txBody>
      </p:sp>
      <p:sp>
        <p:nvSpPr>
          <p:cNvPr id="11" name="Freeform 123"/>
          <p:cNvSpPr>
            <a:spLocks/>
          </p:cNvSpPr>
          <p:nvPr/>
        </p:nvSpPr>
        <p:spPr bwMode="auto">
          <a:xfrm rot="287392">
            <a:off x="3885795" y="3721194"/>
            <a:ext cx="1485004" cy="991566"/>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FF00"/>
            </a:solidFill>
            <a:round/>
            <a:headEnd/>
            <a:tailEnd/>
          </a:ln>
          <a:effectLst/>
        </p:spPr>
        <p:txBody>
          <a:bodyPr/>
          <a:lstStyle/>
          <a:p>
            <a:r>
              <a:rPr lang="ja-JP" altLang="en-US" dirty="0">
                <a:solidFill>
                  <a:prstClr val="white"/>
                </a:solidFill>
              </a:rPr>
              <a:t>　</a:t>
            </a:r>
            <a:r>
              <a:rPr lang="ja-JP" altLang="en-US" dirty="0" smtClean="0">
                <a:solidFill>
                  <a:prstClr val="white"/>
                </a:solidFill>
              </a:rPr>
              <a:t>　</a:t>
            </a:r>
            <a:r>
              <a:rPr lang="en-US" altLang="ja-JP" dirty="0" smtClean="0">
                <a:solidFill>
                  <a:prstClr val="white"/>
                </a:solidFill>
                <a:latin typeface="HGP行書体" pitchFamily="66" charset="-128"/>
                <a:ea typeface="HGP行書体" pitchFamily="66" charset="-128"/>
              </a:rPr>
              <a:t>P </a:t>
            </a:r>
            <a:r>
              <a:rPr lang="ja-JP" altLang="en-US" dirty="0" smtClean="0">
                <a:solidFill>
                  <a:prstClr val="white"/>
                </a:solidFill>
                <a:latin typeface="HGP行書体" pitchFamily="66" charset="-128"/>
                <a:ea typeface="HGP行書体" pitchFamily="66" charset="-128"/>
              </a:rPr>
              <a:t>演繹</a:t>
            </a:r>
            <a:endParaRPr lang="en-US" altLang="ja-JP" dirty="0" smtClean="0">
              <a:solidFill>
                <a:prstClr val="white"/>
              </a:solidFill>
              <a:latin typeface="HGP行書体" pitchFamily="66" charset="-128"/>
              <a:ea typeface="HGP行書体" pitchFamily="66" charset="-128"/>
            </a:endParaRPr>
          </a:p>
          <a:p>
            <a:endParaRPr lang="ja-JP" altLang="en-US" dirty="0">
              <a:solidFill>
                <a:prstClr val="white"/>
              </a:solidFill>
              <a:latin typeface="HGP行書体" pitchFamily="66" charset="-128"/>
              <a:ea typeface="HGP行書体" pitchFamily="66" charset="-128"/>
            </a:endParaRPr>
          </a:p>
        </p:txBody>
      </p:sp>
      <p:cxnSp>
        <p:nvCxnSpPr>
          <p:cNvPr id="12" name="直線矢印コネクタ 11"/>
          <p:cNvCxnSpPr/>
          <p:nvPr/>
        </p:nvCxnSpPr>
        <p:spPr>
          <a:xfrm flipH="1" flipV="1">
            <a:off x="4589777" y="2244712"/>
            <a:ext cx="15391" cy="86807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3034918" y="2829927"/>
            <a:ext cx="660415" cy="707886"/>
          </a:xfrm>
          <a:prstGeom prst="rect">
            <a:avLst/>
          </a:prstGeom>
          <a:noFill/>
        </p:spPr>
        <p:txBody>
          <a:bodyPr wrap="square" rtlCol="0">
            <a:spAutoFit/>
          </a:bodyPr>
          <a:lstStyle/>
          <a:p>
            <a:r>
              <a:rPr lang="ja-JP" altLang="en-US" sz="4000" dirty="0" smtClean="0">
                <a:solidFill>
                  <a:prstClr val="white"/>
                </a:solidFill>
                <a:latin typeface="HGP行書体" pitchFamily="66" charset="-128"/>
                <a:ea typeface="HGP行書体" pitchFamily="66" charset="-128"/>
              </a:rPr>
              <a:t>Ｃ</a:t>
            </a:r>
            <a:endParaRPr lang="ja-JP" altLang="en-US" sz="4000" dirty="0">
              <a:solidFill>
                <a:prstClr val="white"/>
              </a:solidFill>
              <a:latin typeface="HGP行書体" pitchFamily="66" charset="-128"/>
              <a:ea typeface="HGP行書体" pitchFamily="66" charset="-128"/>
            </a:endParaRPr>
          </a:p>
        </p:txBody>
      </p:sp>
      <p:sp>
        <p:nvSpPr>
          <p:cNvPr id="14" name="テキスト ボックス 13"/>
          <p:cNvSpPr txBox="1"/>
          <p:nvPr/>
        </p:nvSpPr>
        <p:spPr>
          <a:xfrm>
            <a:off x="3175569" y="3000647"/>
            <a:ext cx="647431" cy="707886"/>
          </a:xfrm>
          <a:prstGeom prst="rect">
            <a:avLst/>
          </a:prstGeom>
          <a:noFill/>
        </p:spPr>
        <p:txBody>
          <a:bodyPr wrap="square" rtlCol="0">
            <a:spAutoFit/>
          </a:bodyPr>
          <a:lstStyle/>
          <a:p>
            <a:r>
              <a:rPr lang="ja-JP" altLang="en-US" sz="4000" dirty="0" smtClean="0">
                <a:solidFill>
                  <a:prstClr val="white"/>
                </a:solidFill>
                <a:latin typeface="HGP行書体" pitchFamily="66" charset="-128"/>
                <a:ea typeface="HGP行書体" pitchFamily="66" charset="-128"/>
              </a:rPr>
              <a:t>Ｔ</a:t>
            </a:r>
            <a:endParaRPr lang="ja-JP" altLang="en-US" sz="4000" dirty="0">
              <a:solidFill>
                <a:prstClr val="white"/>
              </a:solidFill>
              <a:latin typeface="HGP行書体" pitchFamily="66" charset="-128"/>
              <a:ea typeface="HGP行書体" pitchFamily="66" charset="-128"/>
            </a:endParaRPr>
          </a:p>
        </p:txBody>
      </p:sp>
      <p:sp>
        <p:nvSpPr>
          <p:cNvPr id="15" name="Freeform 44"/>
          <p:cNvSpPr>
            <a:spLocks/>
          </p:cNvSpPr>
          <p:nvPr/>
        </p:nvSpPr>
        <p:spPr bwMode="auto">
          <a:xfrm>
            <a:off x="4748513" y="2009461"/>
            <a:ext cx="733675" cy="369332"/>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dirty="0" smtClean="0">
                <a:solidFill>
                  <a:prstClr val="black"/>
                </a:solidFill>
              </a:rPr>
              <a:t>s</a:t>
            </a:r>
          </a:p>
        </p:txBody>
      </p:sp>
      <p:sp>
        <p:nvSpPr>
          <p:cNvPr id="16" name="Freeform 45"/>
          <p:cNvSpPr>
            <a:spLocks/>
          </p:cNvSpPr>
          <p:nvPr/>
        </p:nvSpPr>
        <p:spPr bwMode="auto">
          <a:xfrm rot="10800000" flipH="1" flipV="1">
            <a:off x="3823000" y="1662543"/>
            <a:ext cx="705708" cy="584775"/>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3200" b="1" dirty="0" smtClean="0">
                <a:solidFill>
                  <a:srgbClr val="FF3300"/>
                </a:solidFill>
              </a:rPr>
              <a:t>O</a:t>
            </a:r>
            <a:endParaRPr lang="ja-JP" altLang="en-US" sz="3200" b="1" dirty="0">
              <a:solidFill>
                <a:srgbClr val="FF3300"/>
              </a:solidFill>
            </a:endParaRPr>
          </a:p>
        </p:txBody>
      </p:sp>
      <p:sp>
        <p:nvSpPr>
          <p:cNvPr id="19" name="テキスト ボックス 18"/>
          <p:cNvSpPr txBox="1"/>
          <p:nvPr/>
        </p:nvSpPr>
        <p:spPr>
          <a:xfrm>
            <a:off x="80241" y="2075875"/>
            <a:ext cx="3788217" cy="3170099"/>
          </a:xfrm>
          <a:prstGeom prst="rect">
            <a:avLst/>
          </a:prstGeom>
          <a:noFill/>
        </p:spPr>
        <p:txBody>
          <a:bodyPr wrap="none" rtlCol="0">
            <a:spAutoFit/>
          </a:bodyPr>
          <a:lstStyle/>
          <a:p>
            <a:r>
              <a:rPr lang="ja-JP" altLang="en-US" sz="1600" dirty="0">
                <a:solidFill>
                  <a:prstClr val="white"/>
                </a:solidFill>
                <a:latin typeface="HGP行書体" pitchFamily="66" charset="-128"/>
                <a:ea typeface="HGP行書体" pitchFamily="66" charset="-128"/>
              </a:rPr>
              <a:t>「</a:t>
            </a:r>
            <a:r>
              <a:rPr lang="ja-JP" altLang="en-US" sz="2400" dirty="0" smtClean="0">
                <a:solidFill>
                  <a:srgbClr val="00FFFF"/>
                </a:solidFill>
                <a:latin typeface="HGP行書体" pitchFamily="66" charset="-128"/>
                <a:ea typeface="HGP行書体" pitchFamily="66" charset="-128"/>
              </a:rPr>
              <a:t>存在とは何か？</a:t>
            </a:r>
            <a:r>
              <a:rPr lang="ja-JP" altLang="en-US" sz="1600" dirty="0" smtClean="0">
                <a:solidFill>
                  <a:prstClr val="white"/>
                </a:solidFill>
                <a:latin typeface="HGP行書体" pitchFamily="66" charset="-128"/>
                <a:ea typeface="HGP行書体" pitchFamily="66" charset="-128"/>
              </a:rPr>
              <a:t>」　</a:t>
            </a:r>
            <a:endParaRPr lang="en-US" altLang="ja-JP" sz="1600" dirty="0" smtClean="0">
              <a:solidFill>
                <a:prstClr val="white"/>
              </a:solidFill>
              <a:latin typeface="HGP行書体" pitchFamily="66" charset="-128"/>
              <a:ea typeface="HGP行書体" pitchFamily="66" charset="-128"/>
            </a:endParaRPr>
          </a:p>
          <a:p>
            <a:endParaRPr lang="en-US" altLang="ja-JP" sz="1600" dirty="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の議論　に　際して、</a:t>
            </a:r>
            <a:endParaRPr lang="en-US" altLang="ja-JP" sz="1600" dirty="0" smtClean="0">
              <a:solidFill>
                <a:prstClr val="white"/>
              </a:solidFill>
              <a:latin typeface="HGP行書体" pitchFamily="66" charset="-128"/>
              <a:ea typeface="HGP行書体" pitchFamily="66" charset="-128"/>
            </a:endParaRPr>
          </a:p>
          <a:p>
            <a:r>
              <a:rPr lang="ja-JP" altLang="en-US" sz="1600" dirty="0">
                <a:solidFill>
                  <a:prstClr val="white"/>
                </a:solidFill>
                <a:latin typeface="HGP行書体" pitchFamily="66" charset="-128"/>
                <a:ea typeface="HGP行書体" pitchFamily="66" charset="-128"/>
              </a:rPr>
              <a:t>感</a:t>
            </a:r>
            <a:r>
              <a:rPr lang="ja-JP" altLang="en-US" sz="1600" dirty="0" smtClean="0">
                <a:solidFill>
                  <a:prstClr val="white"/>
                </a:solidFill>
                <a:latin typeface="HGP行書体" pitchFamily="66" charset="-128"/>
                <a:ea typeface="HGP行書体" pitchFamily="66" charset="-128"/>
              </a:rPr>
              <a:t>ずる　ダーク・ホール　や</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ブラック・エネルギー　；</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暗いトンネル　観　や</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黒い　エネルギー　センス　を</a:t>
            </a:r>
            <a:endParaRPr lang="en-US" altLang="ja-JP" sz="1600" dirty="0" smtClean="0">
              <a:solidFill>
                <a:prstClr val="white"/>
              </a:solidFill>
              <a:latin typeface="HGP行書体" pitchFamily="66" charset="-128"/>
              <a:ea typeface="HGP行書体" pitchFamily="66" charset="-128"/>
            </a:endParaRPr>
          </a:p>
          <a:p>
            <a:r>
              <a:rPr lang="en-US" altLang="ja-JP" sz="1600" dirty="0" smtClean="0">
                <a:solidFill>
                  <a:prstClr val="white"/>
                </a:solidFill>
                <a:latin typeface="HGP行書体" pitchFamily="66" charset="-128"/>
                <a:ea typeface="HGP行書体" pitchFamily="66" charset="-128"/>
              </a:rPr>
              <a:t>“  The development  &amp;   evolution “ </a:t>
            </a:r>
            <a:r>
              <a:rPr lang="ja-JP" altLang="en-US" sz="1600" dirty="0" smtClean="0">
                <a:solidFill>
                  <a:prstClr val="white"/>
                </a:solidFill>
                <a:latin typeface="HGP行書体" pitchFamily="66" charset="-128"/>
                <a:ea typeface="HGP行書体" pitchFamily="66" charset="-128"/>
              </a:rPr>
              <a:t>考　の</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暗がり　出身　の　儘　に　しとかない　で、</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底　の　闇　の　部分に　光　を　当てて、</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生　の　快　適　さ　”　を　味わさせて</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あげる　こころみ　のこと。</a:t>
            </a:r>
            <a:endParaRPr lang="en-US" altLang="ja-JP" sz="1600" dirty="0" smtClean="0">
              <a:solidFill>
                <a:prstClr val="white"/>
              </a:solidFill>
              <a:latin typeface="HGP行書体" pitchFamily="66" charset="-128"/>
              <a:ea typeface="HGP行書体" pitchFamily="66" charset="-128"/>
            </a:endParaRPr>
          </a:p>
        </p:txBody>
      </p:sp>
      <p:sp>
        <p:nvSpPr>
          <p:cNvPr id="20" name="テキスト ボックス 19"/>
          <p:cNvSpPr txBox="1"/>
          <p:nvPr/>
        </p:nvSpPr>
        <p:spPr>
          <a:xfrm>
            <a:off x="81016" y="5236230"/>
            <a:ext cx="8969122" cy="1477328"/>
          </a:xfrm>
          <a:prstGeom prst="rect">
            <a:avLst/>
          </a:prstGeom>
          <a:noFill/>
        </p:spPr>
        <p:txBody>
          <a:bodyPr wrap="none" rtlCol="0">
            <a:spAutoFit/>
          </a:bodyPr>
          <a:lstStyle/>
          <a:p>
            <a:r>
              <a:rPr lang="en-US" altLang="ja-JP" dirty="0" smtClean="0">
                <a:solidFill>
                  <a:srgbClr val="00FFFF"/>
                </a:solidFill>
                <a:latin typeface="HGP行書体" pitchFamily="66" charset="-128"/>
                <a:ea typeface="HGP行書体" pitchFamily="66" charset="-128"/>
              </a:rPr>
              <a:t>The self- </a:t>
            </a:r>
            <a:r>
              <a:rPr lang="en-US" altLang="ja-JP" dirty="0" err="1" smtClean="0">
                <a:solidFill>
                  <a:srgbClr val="00FFFF"/>
                </a:solidFill>
                <a:latin typeface="HGP行書体" pitchFamily="66" charset="-128"/>
                <a:ea typeface="HGP行書体" pitchFamily="66" charset="-128"/>
              </a:rPr>
              <a:t>symbolisation</a:t>
            </a:r>
            <a:r>
              <a:rPr lang="en-US" altLang="ja-JP" dirty="0" smtClean="0">
                <a:solidFill>
                  <a:srgbClr val="00FFFF"/>
                </a:solidFill>
                <a:latin typeface="HGP行書体" pitchFamily="66" charset="-128"/>
                <a:ea typeface="HGP行書体" pitchFamily="66" charset="-128"/>
              </a:rPr>
              <a:t>  as  the atomic nuclear self-sustaining mode </a:t>
            </a:r>
            <a:r>
              <a:rPr lang="ja-JP" altLang="en-US" dirty="0" smtClean="0">
                <a:solidFill>
                  <a:srgbClr val="00FFFF"/>
                </a:solidFill>
                <a:latin typeface="HGP行書体" pitchFamily="66" charset="-128"/>
                <a:ea typeface="HGP行書体" pitchFamily="66" charset="-128"/>
              </a:rPr>
              <a:t>　</a:t>
            </a:r>
            <a:r>
              <a:rPr lang="en-US" altLang="ja-JP" dirty="0" smtClean="0">
                <a:solidFill>
                  <a:srgbClr val="00FFFF"/>
                </a:solidFill>
                <a:latin typeface="HGP行書体" pitchFamily="66" charset="-128"/>
                <a:ea typeface="HGP行書体" pitchFamily="66" charset="-128"/>
              </a:rPr>
              <a:t>after  birth.</a:t>
            </a:r>
          </a:p>
          <a:p>
            <a:r>
              <a:rPr lang="ja-JP" altLang="en-US" dirty="0" smtClean="0">
                <a:solidFill>
                  <a:srgbClr val="00FFFF"/>
                </a:solidFill>
                <a:latin typeface="HGP行書体" pitchFamily="66" charset="-128"/>
                <a:ea typeface="HGP行書体" pitchFamily="66" charset="-128"/>
              </a:rPr>
              <a:t>；　すなわち、</a:t>
            </a:r>
            <a:r>
              <a:rPr lang="ja-JP" altLang="en-US" u="sng" dirty="0" smtClean="0">
                <a:solidFill>
                  <a:srgbClr val="00FF00"/>
                </a:solidFill>
                <a:latin typeface="HGP行書体" pitchFamily="66" charset="-128"/>
                <a:ea typeface="HGP行書体" pitchFamily="66" charset="-128"/>
              </a:rPr>
              <a:t>生後も核反応（ </a:t>
            </a:r>
            <a:r>
              <a:rPr lang="en-US" altLang="ja-JP" b="1" u="sng" dirty="0" smtClean="0">
                <a:solidFill>
                  <a:srgbClr val="FF0000"/>
                </a:solidFill>
                <a:latin typeface="HGP行書体" pitchFamily="66" charset="-128"/>
                <a:ea typeface="HGP行書体" pitchFamily="66" charset="-128"/>
              </a:rPr>
              <a:t>F</a:t>
            </a:r>
            <a:r>
              <a:rPr lang="en-US" altLang="ja-JP" u="sng" dirty="0" smtClean="0">
                <a:solidFill>
                  <a:srgbClr val="00FF00"/>
                </a:solidFill>
                <a:latin typeface="HGP行書体" pitchFamily="66" charset="-128"/>
                <a:ea typeface="HGP行書体" pitchFamily="66" charset="-128"/>
              </a:rPr>
              <a:t>issure;</a:t>
            </a:r>
            <a:r>
              <a:rPr lang="ja-JP" altLang="en-US" u="sng" dirty="0" smtClean="0">
                <a:solidFill>
                  <a:srgbClr val="00FF00"/>
                </a:solidFill>
                <a:latin typeface="HGP行書体" pitchFamily="66" charset="-128"/>
                <a:ea typeface="HGP行書体" pitchFamily="66" charset="-128"/>
              </a:rPr>
              <a:t>分裂 </a:t>
            </a:r>
            <a:r>
              <a:rPr lang="en-US" altLang="ja-JP" u="sng" dirty="0" smtClean="0">
                <a:solidFill>
                  <a:srgbClr val="00FF00"/>
                </a:solidFill>
                <a:latin typeface="HGP行書体" pitchFamily="66" charset="-128"/>
                <a:ea typeface="HGP行書体" pitchFamily="66" charset="-128"/>
              </a:rPr>
              <a:t>/  </a:t>
            </a:r>
            <a:r>
              <a:rPr lang="ja-JP" altLang="en-US" b="1" u="sng" dirty="0" smtClean="0">
                <a:solidFill>
                  <a:srgbClr val="FF0000"/>
                </a:solidFill>
                <a:latin typeface="HGP行書体" pitchFamily="66" charset="-128"/>
                <a:ea typeface="HGP行書体" pitchFamily="66" charset="-128"/>
              </a:rPr>
              <a:t>Ｆ</a:t>
            </a:r>
            <a:r>
              <a:rPr lang="ja-JP" altLang="en-US" u="sng" dirty="0" smtClean="0">
                <a:solidFill>
                  <a:srgbClr val="00FF00"/>
                </a:solidFill>
                <a:latin typeface="HGP行書体" pitchFamily="66" charset="-128"/>
                <a:ea typeface="HGP行書体" pitchFamily="66" charset="-128"/>
              </a:rPr>
              <a:t>ｕｓｉｏｎ；融合） を 自己維持できる　ナチュラル系</a:t>
            </a:r>
            <a:endParaRPr lang="en-US" altLang="ja-JP" u="sng" dirty="0" smtClean="0">
              <a:solidFill>
                <a:srgbClr val="00FF00"/>
              </a:solidFill>
              <a:latin typeface="HGP行書体" pitchFamily="66" charset="-128"/>
              <a:ea typeface="HGP行書体" pitchFamily="66" charset="-128"/>
            </a:endParaRPr>
          </a:p>
          <a:p>
            <a:r>
              <a:rPr lang="ja-JP" altLang="en-US" u="sng" dirty="0" smtClean="0">
                <a:solidFill>
                  <a:srgbClr val="00FF00"/>
                </a:solidFill>
                <a:latin typeface="HGP行書体" pitchFamily="66" charset="-128"/>
                <a:ea typeface="HGP行書体" pitchFamily="66" charset="-128"/>
              </a:rPr>
              <a:t>と　同じと　考える</a:t>
            </a:r>
            <a:r>
              <a:rPr lang="ja-JP" altLang="en-US" dirty="0" smtClean="0">
                <a:solidFill>
                  <a:srgbClr val="00FFFF"/>
                </a:solidFill>
                <a:latin typeface="HGP行書体" pitchFamily="66" charset="-128"/>
                <a:ea typeface="HGP行書体" pitchFamily="66" charset="-128"/>
              </a:rPr>
              <a:t>　とか　化学的・複合・観　と　して　是認　する　感性　の　</a:t>
            </a:r>
            <a:r>
              <a:rPr lang="en-US" altLang="ja-JP" dirty="0">
                <a:solidFill>
                  <a:srgbClr val="FE1200"/>
                </a:solidFill>
                <a:latin typeface="HGP行書体" pitchFamily="66" charset="-128"/>
                <a:ea typeface="HGP行書体" pitchFamily="66" charset="-128"/>
              </a:rPr>
              <a:t>A</a:t>
            </a:r>
            <a:r>
              <a:rPr lang="en-US" altLang="ja-JP" dirty="0" smtClean="0">
                <a:solidFill>
                  <a:srgbClr val="FFFF00"/>
                </a:solidFill>
                <a:latin typeface="HGP行書体" pitchFamily="66" charset="-128"/>
                <a:ea typeface="HGP行書体" pitchFamily="66" charset="-128"/>
              </a:rPr>
              <a:t>bsurdity</a:t>
            </a:r>
            <a:r>
              <a:rPr lang="ja-JP" altLang="en-US" dirty="0">
                <a:solidFill>
                  <a:srgbClr val="FFFF00"/>
                </a:solidFill>
                <a:latin typeface="HGP行書体" pitchFamily="66" charset="-128"/>
                <a:ea typeface="HGP行書体" pitchFamily="66" charset="-128"/>
              </a:rPr>
              <a:t>を</a:t>
            </a:r>
            <a:r>
              <a:rPr lang="en-US" altLang="ja-JP" dirty="0" smtClean="0">
                <a:solidFill>
                  <a:srgbClr val="FFFF00"/>
                </a:solidFill>
                <a:latin typeface="HGP行書体" pitchFamily="66" charset="-128"/>
                <a:ea typeface="HGP行書体" pitchFamily="66" charset="-128"/>
              </a:rPr>
              <a:t> </a:t>
            </a:r>
            <a:r>
              <a:rPr lang="ja-JP" altLang="en-US" dirty="0">
                <a:solidFill>
                  <a:srgbClr val="FE1200"/>
                </a:solidFill>
                <a:latin typeface="HGP行書体" pitchFamily="66" charset="-128"/>
                <a:ea typeface="HGP行書体" pitchFamily="66" charset="-128"/>
              </a:rPr>
              <a:t>Ｒ</a:t>
            </a:r>
            <a:r>
              <a:rPr lang="en-US" altLang="ja-JP" dirty="0" err="1" smtClean="0">
                <a:solidFill>
                  <a:srgbClr val="FFFF00"/>
                </a:solidFill>
                <a:latin typeface="HGP行書体" pitchFamily="66" charset="-128"/>
                <a:ea typeface="HGP行書体" pitchFamily="66" charset="-128"/>
              </a:rPr>
              <a:t>ational</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00FFFF"/>
                </a:solidFill>
                <a:latin typeface="HGP行書体" pitchFamily="66" charset="-128"/>
                <a:ea typeface="HGP行書体" pitchFamily="66" charset="-128"/>
              </a:rPr>
              <a:t>と　</a:t>
            </a:r>
            <a:r>
              <a:rPr lang="en-US" altLang="ja-JP" dirty="0" smtClean="0">
                <a:solidFill>
                  <a:srgbClr val="00FFFF"/>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真底　定置　する　　</a:t>
            </a:r>
            <a:r>
              <a:rPr lang="en-US" altLang="ja-JP" dirty="0" smtClean="0">
                <a:solidFill>
                  <a:srgbClr val="00FFFF"/>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ような　</a:t>
            </a:r>
            <a:r>
              <a:rPr lang="ja-JP" altLang="en-US" u="sng" dirty="0" smtClean="0">
                <a:solidFill>
                  <a:srgbClr val="FF0066"/>
                </a:solidFill>
                <a:latin typeface="HGP行書体" pitchFamily="66" charset="-128"/>
                <a:ea typeface="HGP行書体" pitchFamily="66" charset="-128"/>
              </a:rPr>
              <a:t>心　の　度量・子　；　ドリョッコ</a:t>
            </a:r>
            <a:r>
              <a:rPr lang="ja-JP" altLang="en-US" dirty="0" smtClean="0">
                <a:solidFill>
                  <a:srgbClr val="00FFFF"/>
                </a:solidFill>
                <a:latin typeface="HGP行書体" pitchFamily="66" charset="-128"/>
                <a:ea typeface="HGP行書体" pitchFamily="66" charset="-128"/>
              </a:rPr>
              <a:t>　を　持つ。　持たせる教育。</a:t>
            </a:r>
            <a:endParaRPr lang="en-US" altLang="ja-JP" dirty="0" smtClean="0">
              <a:solidFill>
                <a:srgbClr val="00FFFF"/>
              </a:solidFill>
              <a:latin typeface="HGP行書体" pitchFamily="66" charset="-128"/>
              <a:ea typeface="HGP行書体" pitchFamily="66" charset="-128"/>
            </a:endParaRPr>
          </a:p>
          <a:p>
            <a:r>
              <a:rPr lang="ja-JP" altLang="en-US" dirty="0" smtClean="0">
                <a:solidFill>
                  <a:srgbClr val="00FFFF"/>
                </a:solidFill>
                <a:latin typeface="HGP行書体" pitchFamily="66" charset="-128"/>
                <a:ea typeface="HGP行書体" pitchFamily="66" charset="-128"/>
              </a:rPr>
              <a:t>いうなれば　「　</a:t>
            </a:r>
            <a:r>
              <a:rPr lang="ja-JP" altLang="en-US" dirty="0" smtClean="0">
                <a:solidFill>
                  <a:srgbClr val="FFFF00"/>
                </a:solidFill>
                <a:latin typeface="HGP行書体" pitchFamily="66" charset="-128"/>
                <a:ea typeface="HGP行書体" pitchFamily="66" charset="-128"/>
              </a:rPr>
              <a:t>真 底・精 神・強 化・法</a:t>
            </a:r>
            <a:r>
              <a:rPr lang="ja-JP" altLang="en-US" dirty="0" smtClean="0">
                <a:solidFill>
                  <a:srgbClr val="00FFFF"/>
                </a:solidFill>
                <a:latin typeface="HGP行書体" pitchFamily="66" charset="-128"/>
                <a:ea typeface="HGP行書体" pitchFamily="66" charset="-128"/>
              </a:rPr>
              <a:t>」　の　事　である。</a:t>
            </a:r>
            <a:endParaRPr lang="ja-JP" altLang="en-US" dirty="0">
              <a:solidFill>
                <a:srgbClr val="00FFFF"/>
              </a:solidFill>
              <a:latin typeface="HGP行書体" pitchFamily="66" charset="-128"/>
              <a:ea typeface="HGP行書体" pitchFamily="66" charset="-128"/>
            </a:endParaRPr>
          </a:p>
        </p:txBody>
      </p:sp>
      <p:sp>
        <p:nvSpPr>
          <p:cNvPr id="21" name="フリーフォーム 20"/>
          <p:cNvSpPr/>
          <p:nvPr/>
        </p:nvSpPr>
        <p:spPr>
          <a:xfrm>
            <a:off x="6714817" y="2348880"/>
            <a:ext cx="665495" cy="1843750"/>
          </a:xfrm>
          <a:custGeom>
            <a:avLst/>
            <a:gdLst>
              <a:gd name="connsiteX0" fmla="*/ 530137 w 770356"/>
              <a:gd name="connsiteY0" fmla="*/ 0 h 2410691"/>
              <a:gd name="connsiteX1" fmla="*/ 3664 w 770356"/>
              <a:gd name="connsiteY1" fmla="*/ 886691 h 2410691"/>
              <a:gd name="connsiteX2" fmla="*/ 765664 w 770356"/>
              <a:gd name="connsiteY2" fmla="*/ 1690255 h 2410691"/>
              <a:gd name="connsiteX3" fmla="*/ 266900 w 770356"/>
              <a:gd name="connsiteY3" fmla="*/ 2410691 h 2410691"/>
            </a:gdLst>
            <a:ahLst/>
            <a:cxnLst>
              <a:cxn ang="0">
                <a:pos x="connsiteX0" y="connsiteY0"/>
              </a:cxn>
              <a:cxn ang="0">
                <a:pos x="connsiteX1" y="connsiteY1"/>
              </a:cxn>
              <a:cxn ang="0">
                <a:pos x="connsiteX2" y="connsiteY2"/>
              </a:cxn>
              <a:cxn ang="0">
                <a:pos x="connsiteX3" y="connsiteY3"/>
              </a:cxn>
            </a:cxnLst>
            <a:rect l="l" t="t" r="r" b="b"/>
            <a:pathLst>
              <a:path w="770356" h="2410691">
                <a:moveTo>
                  <a:pt x="530137" y="0"/>
                </a:moveTo>
                <a:cubicBezTo>
                  <a:pt x="247273" y="302491"/>
                  <a:pt x="-35591" y="604982"/>
                  <a:pt x="3664" y="886691"/>
                </a:cubicBezTo>
                <a:cubicBezTo>
                  <a:pt x="42918" y="1168400"/>
                  <a:pt x="721791" y="1436255"/>
                  <a:pt x="765664" y="1690255"/>
                </a:cubicBezTo>
                <a:cubicBezTo>
                  <a:pt x="809537" y="1944255"/>
                  <a:pt x="538218" y="2177473"/>
                  <a:pt x="266900" y="2410691"/>
                </a:cubicBezTo>
              </a:path>
            </a:pathLst>
          </a:custGeom>
          <a:noFill/>
          <a:ln w="38100">
            <a:solidFill>
              <a:srgbClr val="FF0000"/>
            </a:solidFill>
            <a:headEnd type="arrow"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smtClean="0"/>
              <a:t>deduction</a:t>
            </a:r>
            <a:endParaRPr kumimoji="1" lang="ja-JP" altLang="en-US" dirty="0"/>
          </a:p>
        </p:txBody>
      </p:sp>
      <p:sp>
        <p:nvSpPr>
          <p:cNvPr id="23" name="フリーフォーム 22"/>
          <p:cNvSpPr/>
          <p:nvPr/>
        </p:nvSpPr>
        <p:spPr>
          <a:xfrm>
            <a:off x="7468826" y="2351616"/>
            <a:ext cx="746063" cy="1814945"/>
          </a:xfrm>
          <a:custGeom>
            <a:avLst/>
            <a:gdLst>
              <a:gd name="connsiteX0" fmla="*/ 475968 w 746063"/>
              <a:gd name="connsiteY0" fmla="*/ 0 h 1814945"/>
              <a:gd name="connsiteX1" fmla="*/ 4913 w 746063"/>
              <a:gd name="connsiteY1" fmla="*/ 623454 h 1814945"/>
              <a:gd name="connsiteX2" fmla="*/ 739204 w 746063"/>
              <a:gd name="connsiteY2" fmla="*/ 1288472 h 1814945"/>
              <a:gd name="connsiteX3" fmla="*/ 309713 w 746063"/>
              <a:gd name="connsiteY3" fmla="*/ 1814945 h 1814945"/>
            </a:gdLst>
            <a:ahLst/>
            <a:cxnLst>
              <a:cxn ang="0">
                <a:pos x="connsiteX0" y="connsiteY0"/>
              </a:cxn>
              <a:cxn ang="0">
                <a:pos x="connsiteX1" y="connsiteY1"/>
              </a:cxn>
              <a:cxn ang="0">
                <a:pos x="connsiteX2" y="connsiteY2"/>
              </a:cxn>
              <a:cxn ang="0">
                <a:pos x="connsiteX3" y="connsiteY3"/>
              </a:cxn>
            </a:cxnLst>
            <a:rect l="l" t="t" r="r" b="b"/>
            <a:pathLst>
              <a:path w="746063" h="1814945">
                <a:moveTo>
                  <a:pt x="475968" y="0"/>
                </a:moveTo>
                <a:cubicBezTo>
                  <a:pt x="218504" y="204354"/>
                  <a:pt x="-38960" y="408709"/>
                  <a:pt x="4913" y="623454"/>
                </a:cubicBezTo>
                <a:cubicBezTo>
                  <a:pt x="48786" y="838199"/>
                  <a:pt x="688404" y="1089890"/>
                  <a:pt x="739204" y="1288472"/>
                </a:cubicBezTo>
                <a:cubicBezTo>
                  <a:pt x="790004" y="1487054"/>
                  <a:pt x="549858" y="1650999"/>
                  <a:pt x="309713" y="1814945"/>
                </a:cubicBezTo>
              </a:path>
            </a:pathLst>
          </a:custGeom>
          <a:noFill/>
          <a:ln w="38100">
            <a:solidFill>
              <a:srgbClr val="00FFCC"/>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smtClean="0"/>
              <a:t>induction</a:t>
            </a:r>
            <a:endParaRPr kumimoji="1" lang="ja-JP" altLang="en-US" dirty="0"/>
          </a:p>
        </p:txBody>
      </p:sp>
      <p:sp>
        <p:nvSpPr>
          <p:cNvPr id="26" name="円弧 25"/>
          <p:cNvSpPr/>
          <p:nvPr/>
        </p:nvSpPr>
        <p:spPr>
          <a:xfrm>
            <a:off x="5914169" y="2668309"/>
            <a:ext cx="2880320" cy="1031121"/>
          </a:xfrm>
          <a:prstGeom prst="arc">
            <a:avLst>
              <a:gd name="adj1" fmla="val 19747290"/>
              <a:gd name="adj2" fmla="val 12453535"/>
            </a:avLst>
          </a:prstGeom>
          <a:ln w="76200">
            <a:solidFill>
              <a:srgbClr val="0070C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 name="テキスト ボックス 26"/>
          <p:cNvSpPr txBox="1"/>
          <p:nvPr/>
        </p:nvSpPr>
        <p:spPr>
          <a:xfrm>
            <a:off x="5720120" y="4140150"/>
            <a:ext cx="3435556" cy="1200329"/>
          </a:xfrm>
          <a:prstGeom prst="rect">
            <a:avLst/>
          </a:prstGeom>
          <a:noFill/>
        </p:spPr>
        <p:txBody>
          <a:bodyPr wrap="none" rtlCol="0">
            <a:spAutoFit/>
          </a:bodyPr>
          <a:lstStyle/>
          <a:p>
            <a:r>
              <a:rPr kumimoji="1" lang="ja-JP" altLang="en-US" dirty="0" smtClean="0">
                <a:solidFill>
                  <a:srgbClr val="FF00FF"/>
                </a:solidFill>
                <a:latin typeface="HGP行書体" pitchFamily="66" charset="-128"/>
                <a:ea typeface="HGP行書体" pitchFamily="66" charset="-128"/>
              </a:rPr>
              <a:t>「Ｐｒｏｂｌｅｍ　Ｏｒｉｅｎｔｅｄ　ｓｔｕｄｙ」</a:t>
            </a:r>
            <a:endParaRPr kumimoji="1" lang="en-US" altLang="ja-JP" dirty="0" smtClean="0">
              <a:solidFill>
                <a:srgbClr val="FF00FF"/>
              </a:solidFill>
              <a:latin typeface="HGP行書体" pitchFamily="66" charset="-128"/>
              <a:ea typeface="HGP行書体" pitchFamily="66" charset="-128"/>
            </a:endParaRPr>
          </a:p>
          <a:p>
            <a:r>
              <a:rPr lang="ja-JP" altLang="en-US" dirty="0">
                <a:solidFill>
                  <a:srgbClr val="FF00FF"/>
                </a:solidFill>
                <a:latin typeface="HGP行書体" pitchFamily="66" charset="-128"/>
                <a:ea typeface="HGP行書体" pitchFamily="66" charset="-128"/>
              </a:rPr>
              <a:t>と</a:t>
            </a:r>
            <a:r>
              <a:rPr lang="ja-JP" altLang="en-US" dirty="0" smtClean="0">
                <a:solidFill>
                  <a:srgbClr val="FF00FF"/>
                </a:solidFill>
                <a:latin typeface="HGP行書体" pitchFamily="66" charset="-128"/>
                <a:ea typeface="HGP行書体" pitchFamily="66" charset="-128"/>
              </a:rPr>
              <a:t>も解読可能な暗合；</a:t>
            </a:r>
            <a:r>
              <a:rPr lang="en-US" altLang="ja-JP" dirty="0" smtClean="0">
                <a:solidFill>
                  <a:srgbClr val="FF00FF"/>
                </a:solidFill>
                <a:latin typeface="HGP行書体" pitchFamily="66" charset="-128"/>
                <a:ea typeface="HGP行書体" pitchFamily="66" charset="-128"/>
              </a:rPr>
              <a:t>PO-s</a:t>
            </a:r>
            <a:r>
              <a:rPr lang="ja-JP" altLang="en-US" dirty="0" smtClean="0">
                <a:solidFill>
                  <a:srgbClr val="FF00FF"/>
                </a:solidFill>
                <a:latin typeface="HGP行書体" pitchFamily="66" charset="-128"/>
                <a:ea typeface="HGP行書体" pitchFamily="66" charset="-128"/>
              </a:rPr>
              <a:t>を帰納</a:t>
            </a:r>
            <a:endParaRPr lang="en-US" altLang="ja-JP" dirty="0" smtClean="0">
              <a:solidFill>
                <a:srgbClr val="FF00FF"/>
              </a:solidFill>
              <a:latin typeface="HGP行書体" pitchFamily="66" charset="-128"/>
              <a:ea typeface="HGP行書体" pitchFamily="66" charset="-128"/>
            </a:endParaRPr>
          </a:p>
          <a:p>
            <a:r>
              <a:rPr kumimoji="1" lang="ja-JP" altLang="en-US" dirty="0">
                <a:solidFill>
                  <a:srgbClr val="FF00FF"/>
                </a:solidFill>
                <a:latin typeface="HGP行書体" pitchFamily="66" charset="-128"/>
                <a:ea typeface="HGP行書体" pitchFamily="66" charset="-128"/>
              </a:rPr>
              <a:t>し</a:t>
            </a:r>
            <a:r>
              <a:rPr kumimoji="1" lang="ja-JP" altLang="en-US" dirty="0" smtClean="0">
                <a:solidFill>
                  <a:srgbClr val="FF00FF"/>
                </a:solidFill>
                <a:latin typeface="HGP行書体" pitchFamily="66" charset="-128"/>
                <a:ea typeface="HGP行書体" pitchFamily="66" charset="-128"/>
              </a:rPr>
              <a:t>に行って、“生”を 造って 懐中疑を</a:t>
            </a:r>
            <a:endParaRPr kumimoji="1" lang="en-US" altLang="ja-JP" dirty="0" smtClean="0">
              <a:solidFill>
                <a:srgbClr val="FF00FF"/>
              </a:solidFill>
              <a:latin typeface="HGP行書体" pitchFamily="66" charset="-128"/>
              <a:ea typeface="HGP行書体" pitchFamily="66" charset="-128"/>
            </a:endParaRPr>
          </a:p>
          <a:p>
            <a:r>
              <a:rPr lang="ja-JP" altLang="en-US" dirty="0" smtClean="0">
                <a:solidFill>
                  <a:srgbClr val="FF00FF"/>
                </a:solidFill>
                <a:latin typeface="HGP行書体" pitchFamily="66" charset="-128"/>
                <a:ea typeface="HGP行書体" pitchFamily="66" charset="-128"/>
              </a:rPr>
              <a:t>解く、すなわち、解放する　の　意！</a:t>
            </a:r>
            <a:endParaRPr kumimoji="1" lang="ja-JP" altLang="en-US" dirty="0">
              <a:solidFill>
                <a:srgbClr val="FF00FF"/>
              </a:solidFill>
              <a:latin typeface="HGP行書体" pitchFamily="66" charset="-128"/>
              <a:ea typeface="HGP行書体" pitchFamily="66" charset="-128"/>
            </a:endParaRPr>
          </a:p>
        </p:txBody>
      </p:sp>
    </p:spTree>
    <p:extLst>
      <p:ext uri="{BB962C8B-B14F-4D97-AF65-F5344CB8AC3E}">
        <p14:creationId xmlns:p14="http://schemas.microsoft.com/office/powerpoint/2010/main" val="2123703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5000"/>
                                        <p:tgtEl>
                                          <p:spTgt spid="6"/>
                                        </p:tgtEl>
                                      </p:cBhvr>
                                    </p:animEffect>
                                  </p:childTnLst>
                                </p:cTn>
                              </p:par>
                              <p:par>
                                <p:cTn id="8" presetID="2" presetClass="entr" presetSubtype="8" decel="74000" fill="hold" grpId="0" nodeType="withEffect">
                                  <p:stCondLst>
                                    <p:cond delay="0"/>
                                  </p:stCondLst>
                                  <p:iterate type="lt">
                                    <p:tmPct val="10000"/>
                                  </p:iterate>
                                  <p:childTnLst>
                                    <p:set>
                                      <p:cBhvr>
                                        <p:cTn id="9" dur="1" fill="hold">
                                          <p:stCondLst>
                                            <p:cond delay="0"/>
                                          </p:stCondLst>
                                        </p:cTn>
                                        <p:tgtEl>
                                          <p:spTgt spid="7"/>
                                        </p:tgtEl>
                                        <p:attrNameLst>
                                          <p:attrName>style.visibility</p:attrName>
                                        </p:attrNameLst>
                                      </p:cBhvr>
                                      <p:to>
                                        <p:strVal val="visible"/>
                                      </p:to>
                                    </p:set>
                                    <p:anim calcmode="lin" valueType="num">
                                      <p:cBhvr additive="base">
                                        <p:cTn id="10" dur="2000" fill="hold"/>
                                        <p:tgtEl>
                                          <p:spTgt spid="7"/>
                                        </p:tgtEl>
                                        <p:attrNameLst>
                                          <p:attrName>ppt_x</p:attrName>
                                        </p:attrNameLst>
                                      </p:cBhvr>
                                      <p:tavLst>
                                        <p:tav tm="0">
                                          <p:val>
                                            <p:strVal val="0-#ppt_w/2"/>
                                          </p:val>
                                        </p:tav>
                                        <p:tav tm="100000">
                                          <p:val>
                                            <p:strVal val="#ppt_x"/>
                                          </p:val>
                                        </p:tav>
                                      </p:tavLst>
                                    </p:anim>
                                    <p:anim calcmode="lin" valueType="num">
                                      <p:cBhvr additive="base">
                                        <p:cTn id="11" dur="2000" fill="hold"/>
                                        <p:tgtEl>
                                          <p:spTgt spid="7"/>
                                        </p:tgtEl>
                                        <p:attrNameLst>
                                          <p:attrName>ppt_y</p:attrName>
                                        </p:attrNameLst>
                                      </p:cBhvr>
                                      <p:tavLst>
                                        <p:tav tm="0">
                                          <p:val>
                                            <p:strVal val="#ppt_y"/>
                                          </p:val>
                                        </p:tav>
                                        <p:tav tm="100000">
                                          <p:val>
                                            <p:strVal val="#ppt_y"/>
                                          </p:val>
                                        </p:tav>
                                      </p:tavLst>
                                    </p:anim>
                                  </p:childTnLst>
                                </p:cTn>
                              </p:par>
                              <p:par>
                                <p:cTn id="12" presetID="2" presetClass="entr" presetSubtype="8" decel="100000" fill="hold" grpId="0" nodeType="withEffect">
                                  <p:stCondLst>
                                    <p:cond delay="0"/>
                                  </p:stCondLst>
                                  <p:iterate type="lt">
                                    <p:tmPct val="10000"/>
                                  </p:iterate>
                                  <p:childTnLst>
                                    <p:set>
                                      <p:cBhvr>
                                        <p:cTn id="13" dur="1" fill="hold">
                                          <p:stCondLst>
                                            <p:cond delay="0"/>
                                          </p:stCondLst>
                                        </p:cTn>
                                        <p:tgtEl>
                                          <p:spTgt spid="3"/>
                                        </p:tgtEl>
                                        <p:attrNameLst>
                                          <p:attrName>style.visibility</p:attrName>
                                        </p:attrNameLst>
                                      </p:cBhvr>
                                      <p:to>
                                        <p:strVal val="visible"/>
                                      </p:to>
                                    </p:set>
                                    <p:anim calcmode="lin" valueType="num">
                                      <p:cBhvr additive="base">
                                        <p:cTn id="14" dur="2000" fill="hold"/>
                                        <p:tgtEl>
                                          <p:spTgt spid="3"/>
                                        </p:tgtEl>
                                        <p:attrNameLst>
                                          <p:attrName>ppt_x</p:attrName>
                                        </p:attrNameLst>
                                      </p:cBhvr>
                                      <p:tavLst>
                                        <p:tav tm="0">
                                          <p:val>
                                            <p:strVal val="0-#ppt_w/2"/>
                                          </p:val>
                                        </p:tav>
                                        <p:tav tm="100000">
                                          <p:val>
                                            <p:strVal val="#ppt_x"/>
                                          </p:val>
                                        </p:tav>
                                      </p:tavLst>
                                    </p:anim>
                                    <p:anim calcmode="lin" valueType="num">
                                      <p:cBhvr additive="base">
                                        <p:cTn id="15" dur="2000" fill="hold"/>
                                        <p:tgtEl>
                                          <p:spTgt spid="3"/>
                                        </p:tgtEl>
                                        <p:attrNameLst>
                                          <p:attrName>ppt_y</p:attrName>
                                        </p:attrNameLst>
                                      </p:cBhvr>
                                      <p:tavLst>
                                        <p:tav tm="0">
                                          <p:val>
                                            <p:strVal val="#ppt_y"/>
                                          </p:val>
                                        </p:tav>
                                        <p:tav tm="100000">
                                          <p:val>
                                            <p:strVal val="#ppt_y"/>
                                          </p:val>
                                        </p:tav>
                                      </p:tavLst>
                                    </p:anim>
                                  </p:childTnLst>
                                </p:cTn>
                              </p:par>
                            </p:childTnLst>
                          </p:cTn>
                        </p:par>
                        <p:par>
                          <p:cTn id="16" fill="hold">
                            <p:stCondLst>
                              <p:cond delay="10000"/>
                            </p:stCondLst>
                            <p:childTnLst>
                              <p:par>
                                <p:cTn id="17" presetID="2" presetClass="entr" presetSubtype="2" decel="100000" fill="hold" grpId="0" nodeType="afterEffect">
                                  <p:stCondLst>
                                    <p:cond delay="0"/>
                                  </p:stCondLst>
                                  <p:iterate type="lt">
                                    <p:tmPct val="10000"/>
                                  </p:iterate>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0" fill="hold"/>
                                        <p:tgtEl>
                                          <p:spTgt spid="4"/>
                                        </p:tgtEl>
                                        <p:attrNameLst>
                                          <p:attrName>ppt_x</p:attrName>
                                        </p:attrNameLst>
                                      </p:cBhvr>
                                      <p:tavLst>
                                        <p:tav tm="0">
                                          <p:val>
                                            <p:strVal val="1+#ppt_w/2"/>
                                          </p:val>
                                        </p:tav>
                                        <p:tav tm="100000">
                                          <p:val>
                                            <p:strVal val="#ppt_x"/>
                                          </p:val>
                                        </p:tav>
                                      </p:tavLst>
                                    </p:anim>
                                    <p:anim calcmode="lin" valueType="num">
                                      <p:cBhvr additive="base">
                                        <p:cTn id="20" dur="50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8000"/>
                            </p:stCondLst>
                            <p:childTnLst>
                              <p:par>
                                <p:cTn id="22" presetID="2" presetClass="entr" presetSubtype="8" decel="84000" fill="hold" grpId="0" nodeType="afterEffect">
                                  <p:stCondLst>
                                    <p:cond delay="0"/>
                                  </p:stCondLst>
                                  <p:iterate type="lt">
                                    <p:tmPct val="10000"/>
                                  </p:iterate>
                                  <p:childTnLst>
                                    <p:set>
                                      <p:cBhvr>
                                        <p:cTn id="23" dur="1" fill="hold">
                                          <p:stCondLst>
                                            <p:cond delay="0"/>
                                          </p:stCondLst>
                                        </p:cTn>
                                        <p:tgtEl>
                                          <p:spTgt spid="5"/>
                                        </p:tgtEl>
                                        <p:attrNameLst>
                                          <p:attrName>style.visibility</p:attrName>
                                        </p:attrNameLst>
                                      </p:cBhvr>
                                      <p:to>
                                        <p:strVal val="visible"/>
                                      </p:to>
                                    </p:set>
                                    <p:anim calcmode="lin" valueType="num">
                                      <p:cBhvr additive="base">
                                        <p:cTn id="24" dur="2000" fill="hold"/>
                                        <p:tgtEl>
                                          <p:spTgt spid="5"/>
                                        </p:tgtEl>
                                        <p:attrNameLst>
                                          <p:attrName>ppt_x</p:attrName>
                                        </p:attrNameLst>
                                      </p:cBhvr>
                                      <p:tavLst>
                                        <p:tav tm="0">
                                          <p:val>
                                            <p:strVal val="0-#ppt_w/2"/>
                                          </p:val>
                                        </p:tav>
                                        <p:tav tm="100000">
                                          <p:val>
                                            <p:strVal val="#ppt_x"/>
                                          </p:val>
                                        </p:tav>
                                      </p:tavLst>
                                    </p:anim>
                                    <p:anim calcmode="lin" valueType="num">
                                      <p:cBhvr additive="base">
                                        <p:cTn id="25" dur="2000" fill="hold"/>
                                        <p:tgtEl>
                                          <p:spTgt spid="5"/>
                                        </p:tgtEl>
                                        <p:attrNameLst>
                                          <p:attrName>ppt_y</p:attrName>
                                        </p:attrNameLst>
                                      </p:cBhvr>
                                      <p:tavLst>
                                        <p:tav tm="0">
                                          <p:val>
                                            <p:strVal val="#ppt_y"/>
                                          </p:val>
                                        </p:tav>
                                        <p:tav tm="100000">
                                          <p:val>
                                            <p:strVal val="#ppt_y"/>
                                          </p:val>
                                        </p:tav>
                                      </p:tavLst>
                                    </p:anim>
                                  </p:childTnLst>
                                </p:cTn>
                              </p:par>
                            </p:childTnLst>
                          </p:cTn>
                        </p:par>
                        <p:par>
                          <p:cTn id="26" fill="hold">
                            <p:stCondLst>
                              <p:cond delay="59600"/>
                            </p:stCondLst>
                            <p:childTnLst>
                              <p:par>
                                <p:cTn id="27" presetID="31" presetClass="entr" presetSubtype="0" fill="hold" grpId="0" nodeType="afterEffect">
                                  <p:stCondLst>
                                    <p:cond delay="0"/>
                                  </p:stCondLst>
                                  <p:iterate type="lt">
                                    <p:tmPct val="5000"/>
                                  </p:iterate>
                                  <p:childTnLst>
                                    <p:set>
                                      <p:cBhvr>
                                        <p:cTn id="28" dur="1" fill="hold">
                                          <p:stCondLst>
                                            <p:cond delay="0"/>
                                          </p:stCondLst>
                                        </p:cTn>
                                        <p:tgtEl>
                                          <p:spTgt spid="8"/>
                                        </p:tgtEl>
                                        <p:attrNameLst>
                                          <p:attrName>style.visibility</p:attrName>
                                        </p:attrNameLst>
                                      </p:cBhvr>
                                      <p:to>
                                        <p:strVal val="visible"/>
                                      </p:to>
                                    </p:set>
                                    <p:anim calcmode="lin" valueType="num">
                                      <p:cBhvr>
                                        <p:cTn id="29" dur="5000" fill="hold"/>
                                        <p:tgtEl>
                                          <p:spTgt spid="8"/>
                                        </p:tgtEl>
                                        <p:attrNameLst>
                                          <p:attrName>ppt_w</p:attrName>
                                        </p:attrNameLst>
                                      </p:cBhvr>
                                      <p:tavLst>
                                        <p:tav tm="0">
                                          <p:val>
                                            <p:fltVal val="0"/>
                                          </p:val>
                                        </p:tav>
                                        <p:tav tm="100000">
                                          <p:val>
                                            <p:strVal val="#ppt_w"/>
                                          </p:val>
                                        </p:tav>
                                      </p:tavLst>
                                    </p:anim>
                                    <p:anim calcmode="lin" valueType="num">
                                      <p:cBhvr>
                                        <p:cTn id="30" dur="5000" fill="hold"/>
                                        <p:tgtEl>
                                          <p:spTgt spid="8"/>
                                        </p:tgtEl>
                                        <p:attrNameLst>
                                          <p:attrName>ppt_h</p:attrName>
                                        </p:attrNameLst>
                                      </p:cBhvr>
                                      <p:tavLst>
                                        <p:tav tm="0">
                                          <p:val>
                                            <p:fltVal val="0"/>
                                          </p:val>
                                        </p:tav>
                                        <p:tav tm="100000">
                                          <p:val>
                                            <p:strVal val="#ppt_h"/>
                                          </p:val>
                                        </p:tav>
                                      </p:tavLst>
                                    </p:anim>
                                    <p:anim calcmode="lin" valueType="num">
                                      <p:cBhvr>
                                        <p:cTn id="31" dur="5000" fill="hold"/>
                                        <p:tgtEl>
                                          <p:spTgt spid="8"/>
                                        </p:tgtEl>
                                        <p:attrNameLst>
                                          <p:attrName>style.rotation</p:attrName>
                                        </p:attrNameLst>
                                      </p:cBhvr>
                                      <p:tavLst>
                                        <p:tav tm="0">
                                          <p:val>
                                            <p:fltVal val="90"/>
                                          </p:val>
                                        </p:tav>
                                        <p:tav tm="100000">
                                          <p:val>
                                            <p:fltVal val="0"/>
                                          </p:val>
                                        </p:tav>
                                      </p:tavLst>
                                    </p:anim>
                                    <p:animEffect transition="in" filter="fade">
                                      <p:cBhvr>
                                        <p:cTn id="32" dur="5000"/>
                                        <p:tgtEl>
                                          <p:spTgt spid="8"/>
                                        </p:tgtEl>
                                      </p:cBhvr>
                                    </p:animEffect>
                                  </p:childTnLst>
                                </p:cTn>
                              </p:par>
                            </p:childTnLst>
                          </p:cTn>
                        </p:par>
                        <p:par>
                          <p:cTn id="33" fill="hold">
                            <p:stCondLst>
                              <p:cond delay="66600"/>
                            </p:stCondLst>
                            <p:childTnLst>
                              <p:par>
                                <p:cTn id="34" presetID="21" presetClass="entr" presetSubtype="1" repeatCount="2000" fill="hold" grpId="1" nodeType="afterEffect">
                                  <p:stCondLst>
                                    <p:cond delay="0"/>
                                  </p:stCondLst>
                                  <p:iterate type="lt">
                                    <p:tmPct val="0"/>
                                  </p:iterate>
                                  <p:childTnLst>
                                    <p:set>
                                      <p:cBhvr>
                                        <p:cTn id="35" dur="1" fill="hold">
                                          <p:stCondLst>
                                            <p:cond delay="0"/>
                                          </p:stCondLst>
                                        </p:cTn>
                                        <p:tgtEl>
                                          <p:spTgt spid="8"/>
                                        </p:tgtEl>
                                        <p:attrNameLst>
                                          <p:attrName>style.visibility</p:attrName>
                                        </p:attrNameLst>
                                      </p:cBhvr>
                                      <p:to>
                                        <p:strVal val="visible"/>
                                      </p:to>
                                    </p:set>
                                    <p:animEffect transition="in" filter="wheel(1)">
                                      <p:cBhvr>
                                        <p:cTn id="36" dur="5000"/>
                                        <p:tgtEl>
                                          <p:spTgt spid="8"/>
                                        </p:tgtEl>
                                      </p:cBhvr>
                                    </p:animEffect>
                                  </p:childTnLst>
                                </p:cTn>
                              </p:par>
                              <p:par>
                                <p:cTn id="37" presetID="22" presetClass="entr" presetSubtype="4" repeatCount="indefinite"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wipe(down)">
                                      <p:cBhvr>
                                        <p:cTn id="39" dur="5000"/>
                                        <p:tgtEl>
                                          <p:spTgt spid="9"/>
                                        </p:tgtEl>
                                      </p:cBhvr>
                                    </p:animEffect>
                                  </p:childTnLst>
                                </p:cTn>
                              </p:par>
                            </p:childTnLst>
                          </p:cTn>
                        </p:par>
                        <p:par>
                          <p:cTn id="40" fill="hold">
                            <p:stCondLst>
                              <p:cond delay="76600"/>
                            </p:stCondLst>
                            <p:childTnLst>
                              <p:par>
                                <p:cTn id="41" presetID="22" presetClass="entr" presetSubtype="1" repeatCount="indefinite"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wipe(up)">
                                      <p:cBhvr>
                                        <p:cTn id="43" dur="5000"/>
                                        <p:tgtEl>
                                          <p:spTgt spid="10"/>
                                        </p:tgtEl>
                                      </p:cBhvr>
                                    </p:animEffect>
                                  </p:childTnLst>
                                </p:cTn>
                              </p:par>
                            </p:childTnLst>
                          </p:cTn>
                        </p:par>
                        <p:par>
                          <p:cTn id="44" fill="hold">
                            <p:stCondLst>
                              <p:cond delay="81600"/>
                            </p:stCondLst>
                            <p:childTnLst>
                              <p:par>
                                <p:cTn id="45" presetID="15" presetClass="entr" presetSubtype="0" fill="hold" grpId="0" nodeType="afterEffect">
                                  <p:stCondLst>
                                    <p:cond delay="50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0" fill="hold"/>
                                        <p:tgtEl>
                                          <p:spTgt spid="11"/>
                                        </p:tgtEl>
                                        <p:attrNameLst>
                                          <p:attrName>ppt_w</p:attrName>
                                        </p:attrNameLst>
                                      </p:cBhvr>
                                      <p:tavLst>
                                        <p:tav tm="0">
                                          <p:val>
                                            <p:fltVal val="0"/>
                                          </p:val>
                                        </p:tav>
                                        <p:tav tm="100000">
                                          <p:val>
                                            <p:strVal val="#ppt_w"/>
                                          </p:val>
                                        </p:tav>
                                      </p:tavLst>
                                    </p:anim>
                                    <p:anim calcmode="lin" valueType="num">
                                      <p:cBhvr>
                                        <p:cTn id="48" dur="5000" fill="hold"/>
                                        <p:tgtEl>
                                          <p:spTgt spid="11"/>
                                        </p:tgtEl>
                                        <p:attrNameLst>
                                          <p:attrName>ppt_h</p:attrName>
                                        </p:attrNameLst>
                                      </p:cBhvr>
                                      <p:tavLst>
                                        <p:tav tm="0">
                                          <p:val>
                                            <p:fltVal val="0"/>
                                          </p:val>
                                        </p:tav>
                                        <p:tav tm="100000">
                                          <p:val>
                                            <p:strVal val="#ppt_h"/>
                                          </p:val>
                                        </p:tav>
                                      </p:tavLst>
                                    </p:anim>
                                    <p:anim calcmode="lin" valueType="num">
                                      <p:cBhvr>
                                        <p:cTn id="49" dur="5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50" dur="5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51" fill="hold">
                            <p:stCondLst>
                              <p:cond delay="87100"/>
                            </p:stCondLst>
                            <p:childTnLst>
                              <p:par>
                                <p:cTn id="52" presetID="2" presetClass="entr" presetSubtype="4" fill="hold" nodeType="after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5000" fill="hold"/>
                                        <p:tgtEl>
                                          <p:spTgt spid="12"/>
                                        </p:tgtEl>
                                        <p:attrNameLst>
                                          <p:attrName>ppt_x</p:attrName>
                                        </p:attrNameLst>
                                      </p:cBhvr>
                                      <p:tavLst>
                                        <p:tav tm="0">
                                          <p:val>
                                            <p:strVal val="#ppt_x"/>
                                          </p:val>
                                        </p:tav>
                                        <p:tav tm="100000">
                                          <p:val>
                                            <p:strVal val="#ppt_x"/>
                                          </p:val>
                                        </p:tav>
                                      </p:tavLst>
                                    </p:anim>
                                    <p:anim calcmode="lin" valueType="num">
                                      <p:cBhvr additive="base">
                                        <p:cTn id="55" dur="5000" fill="hold"/>
                                        <p:tgtEl>
                                          <p:spTgt spid="12"/>
                                        </p:tgtEl>
                                        <p:attrNameLst>
                                          <p:attrName>ppt_y</p:attrName>
                                        </p:attrNameLst>
                                      </p:cBhvr>
                                      <p:tavLst>
                                        <p:tav tm="0">
                                          <p:val>
                                            <p:strVal val="1+#ppt_h/2"/>
                                          </p:val>
                                        </p:tav>
                                        <p:tav tm="100000">
                                          <p:val>
                                            <p:strVal val="#ppt_y"/>
                                          </p:val>
                                        </p:tav>
                                      </p:tavLst>
                                    </p:anim>
                                  </p:childTnLst>
                                </p:cTn>
                              </p:par>
                            </p:childTnLst>
                          </p:cTn>
                        </p:par>
                        <p:par>
                          <p:cTn id="56" fill="hold">
                            <p:stCondLst>
                              <p:cond delay="92100"/>
                            </p:stCondLst>
                            <p:childTnLst>
                              <p:par>
                                <p:cTn id="57" presetID="22" presetClass="entr" presetSubtype="4" repeatCount="indefinite"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down)">
                                      <p:cBhvr>
                                        <p:cTn id="59" dur="5000"/>
                                        <p:tgtEl>
                                          <p:spTgt spid="12"/>
                                        </p:tgtEl>
                                      </p:cBhvr>
                                    </p:animEffect>
                                  </p:childTnLst>
                                </p:cTn>
                              </p:par>
                            </p:childTnLst>
                          </p:cTn>
                        </p:par>
                        <p:par>
                          <p:cTn id="60" fill="hold">
                            <p:stCondLst>
                              <p:cond delay="97100"/>
                            </p:stCondLst>
                            <p:childTnLst>
                              <p:par>
                                <p:cTn id="61" presetID="22" presetClass="entr" presetSubtype="1" repeatCount="indefinite"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Effect transition="in" filter="wipe(up)">
                                      <p:cBhvr>
                                        <p:cTn id="63" dur="5000"/>
                                        <p:tgtEl>
                                          <p:spTgt spid="13"/>
                                        </p:tgtEl>
                                      </p:cBhvr>
                                    </p:animEffect>
                                  </p:childTnLst>
                                </p:cTn>
                              </p:par>
                            </p:childTnLst>
                          </p:cTn>
                        </p:par>
                        <p:par>
                          <p:cTn id="64" fill="hold">
                            <p:stCondLst>
                              <p:cond delay="102100"/>
                            </p:stCondLst>
                            <p:childTnLst>
                              <p:par>
                                <p:cTn id="65" presetID="22" presetClass="entr" presetSubtype="4" repeatCount="indefinite"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wipe(down)">
                                      <p:cBhvr>
                                        <p:cTn id="67" dur="5000"/>
                                        <p:tgtEl>
                                          <p:spTgt spid="14"/>
                                        </p:tgtEl>
                                      </p:cBhvr>
                                    </p:animEffect>
                                  </p:childTnLst>
                                </p:cTn>
                              </p:par>
                            </p:childTnLst>
                          </p:cTn>
                        </p:par>
                        <p:par>
                          <p:cTn id="68" fill="hold">
                            <p:stCondLst>
                              <p:cond delay="107100"/>
                            </p:stCondLst>
                            <p:childTnLst>
                              <p:par>
                                <p:cTn id="69" presetID="43" presetClass="entr" presetSubtype="0" fill="hold" grpId="0" nodeType="afterEffect">
                                  <p:stCondLst>
                                    <p:cond delay="500"/>
                                  </p:stCondLst>
                                  <p:childTnLst>
                                    <p:set>
                                      <p:cBhvr>
                                        <p:cTn id="70" dur="1" fill="hold">
                                          <p:stCondLst>
                                            <p:cond delay="0"/>
                                          </p:stCondLst>
                                        </p:cTn>
                                        <p:tgtEl>
                                          <p:spTgt spid="15"/>
                                        </p:tgtEl>
                                        <p:attrNameLst>
                                          <p:attrName>style.visibility</p:attrName>
                                        </p:attrNameLst>
                                      </p:cBhvr>
                                      <p:to>
                                        <p:strVal val="visible"/>
                                      </p:to>
                                    </p:set>
                                    <p:animEffect transition="in" filter="fade">
                                      <p:cBhvr>
                                        <p:cTn id="71" dur="500"/>
                                        <p:tgtEl>
                                          <p:spTgt spid="15"/>
                                        </p:tgtEl>
                                      </p:cBhvr>
                                    </p:animEffect>
                                    <p:anim calcmode="lin" valueType="num">
                                      <p:cBhvr>
                                        <p:cTn id="72" dur="2000" fill="hold"/>
                                        <p:tgtEl>
                                          <p:spTgt spid="15"/>
                                        </p:tgtEl>
                                        <p:attrNameLst>
                                          <p:attrName>ppt_x</p:attrName>
                                        </p:attrNameLst>
                                      </p:cBhvr>
                                      <p:tavLst>
                                        <p:tav tm="0">
                                          <p:val>
                                            <p:strVal val="#ppt_x"/>
                                          </p:val>
                                        </p:tav>
                                        <p:tav tm="100000">
                                          <p:val>
                                            <p:strVal val="#ppt_x"/>
                                          </p:val>
                                        </p:tav>
                                      </p:tavLst>
                                    </p:anim>
                                    <p:anim calcmode="lin" valueType="num">
                                      <p:cBhvr>
                                        <p:cTn id="73" dur="2000" fill="hold"/>
                                        <p:tgtEl>
                                          <p:spTgt spid="15"/>
                                        </p:tgtEl>
                                        <p:attrNameLst>
                                          <p:attrName>ppt_y</p:attrName>
                                        </p:attrNameLst>
                                      </p:cBhvr>
                                      <p:tavLst>
                                        <p:tav tm="0">
                                          <p:val>
                                            <p:strVal val="#ppt_y+0.31"/>
                                          </p:val>
                                        </p:tav>
                                        <p:tav tm="100000">
                                          <p:val>
                                            <p:strVal val="#ppt_y+0.31"/>
                                          </p:val>
                                        </p:tav>
                                      </p:tavLst>
                                    </p:anim>
                                    <p:anim calcmode="lin" valueType="num">
                                      <p:cBhvr>
                                        <p:cTn id="74" dur="3000" decel="50000" fill="hold">
                                          <p:stCondLst>
                                            <p:cond delay="2000"/>
                                          </p:stCondLst>
                                        </p:cTn>
                                        <p:tgtEl>
                                          <p:spTgt spid="1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5" dur="3000" decel="50000" fill="hold">
                                          <p:stCondLst>
                                            <p:cond delay="2000"/>
                                          </p:stCondLst>
                                        </p:cTn>
                                        <p:tgtEl>
                                          <p:spTgt spid="1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76" presetID="43" presetClass="entr" presetSubtype="0" fill="hold" grpId="0" nodeType="withEffect">
                                  <p:stCondLst>
                                    <p:cond delay="500"/>
                                  </p:stCondLst>
                                  <p:childTnLst>
                                    <p:set>
                                      <p:cBhvr>
                                        <p:cTn id="77" dur="1" fill="hold">
                                          <p:stCondLst>
                                            <p:cond delay="0"/>
                                          </p:stCondLst>
                                        </p:cTn>
                                        <p:tgtEl>
                                          <p:spTgt spid="16"/>
                                        </p:tgtEl>
                                        <p:attrNameLst>
                                          <p:attrName>style.visibility</p:attrName>
                                        </p:attrNameLst>
                                      </p:cBhvr>
                                      <p:to>
                                        <p:strVal val="visible"/>
                                      </p:to>
                                    </p:set>
                                    <p:animEffect transition="in" filter="fade">
                                      <p:cBhvr>
                                        <p:cTn id="78" dur="500"/>
                                        <p:tgtEl>
                                          <p:spTgt spid="16"/>
                                        </p:tgtEl>
                                      </p:cBhvr>
                                    </p:animEffect>
                                    <p:anim calcmode="lin" valueType="num">
                                      <p:cBhvr>
                                        <p:cTn id="79" dur="2000" fill="hold"/>
                                        <p:tgtEl>
                                          <p:spTgt spid="16"/>
                                        </p:tgtEl>
                                        <p:attrNameLst>
                                          <p:attrName>ppt_x</p:attrName>
                                        </p:attrNameLst>
                                      </p:cBhvr>
                                      <p:tavLst>
                                        <p:tav tm="0">
                                          <p:val>
                                            <p:strVal val="#ppt_x"/>
                                          </p:val>
                                        </p:tav>
                                        <p:tav tm="100000">
                                          <p:val>
                                            <p:strVal val="#ppt_x"/>
                                          </p:val>
                                        </p:tav>
                                      </p:tavLst>
                                    </p:anim>
                                    <p:anim calcmode="lin" valueType="num">
                                      <p:cBhvr>
                                        <p:cTn id="80" dur="2000" fill="hold"/>
                                        <p:tgtEl>
                                          <p:spTgt spid="16"/>
                                        </p:tgtEl>
                                        <p:attrNameLst>
                                          <p:attrName>ppt_y</p:attrName>
                                        </p:attrNameLst>
                                      </p:cBhvr>
                                      <p:tavLst>
                                        <p:tav tm="0">
                                          <p:val>
                                            <p:strVal val="#ppt_y+0.31"/>
                                          </p:val>
                                        </p:tav>
                                        <p:tav tm="100000">
                                          <p:val>
                                            <p:strVal val="#ppt_y+0.31"/>
                                          </p:val>
                                        </p:tav>
                                      </p:tavLst>
                                    </p:anim>
                                    <p:anim calcmode="lin" valueType="num">
                                      <p:cBhvr>
                                        <p:cTn id="81" dur="3000" decel="50000" fill="hold">
                                          <p:stCondLst>
                                            <p:cond delay="2000"/>
                                          </p:stCondLst>
                                        </p:cTn>
                                        <p:tgtEl>
                                          <p:spTgt spid="1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82" dur="3000" decel="50000" fill="hold">
                                          <p:stCondLst>
                                            <p:cond delay="2000"/>
                                          </p:stCondLst>
                                        </p:cTn>
                                        <p:tgtEl>
                                          <p:spTgt spid="1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83" fill="hold">
                            <p:stCondLst>
                              <p:cond delay="112600"/>
                            </p:stCondLst>
                            <p:childTnLst>
                              <p:par>
                                <p:cTn id="84" presetID="2" presetClass="entr" presetSubtype="8" decel="100000" fill="hold" grpId="0" nodeType="afterEffect">
                                  <p:stCondLst>
                                    <p:cond delay="0"/>
                                  </p:stCondLst>
                                  <p:iterate type="lt">
                                    <p:tmPct val="10000"/>
                                  </p:iterate>
                                  <p:childTnLst>
                                    <p:set>
                                      <p:cBhvr>
                                        <p:cTn id="85" dur="1" fill="hold">
                                          <p:stCondLst>
                                            <p:cond delay="0"/>
                                          </p:stCondLst>
                                        </p:cTn>
                                        <p:tgtEl>
                                          <p:spTgt spid="19"/>
                                        </p:tgtEl>
                                        <p:attrNameLst>
                                          <p:attrName>style.visibility</p:attrName>
                                        </p:attrNameLst>
                                      </p:cBhvr>
                                      <p:to>
                                        <p:strVal val="visible"/>
                                      </p:to>
                                    </p:set>
                                    <p:anim calcmode="lin" valueType="num">
                                      <p:cBhvr additive="base">
                                        <p:cTn id="86" dur="3000" fill="hold"/>
                                        <p:tgtEl>
                                          <p:spTgt spid="19"/>
                                        </p:tgtEl>
                                        <p:attrNameLst>
                                          <p:attrName>ppt_x</p:attrName>
                                        </p:attrNameLst>
                                      </p:cBhvr>
                                      <p:tavLst>
                                        <p:tav tm="0">
                                          <p:val>
                                            <p:strVal val="0-#ppt_w/2"/>
                                          </p:val>
                                        </p:tav>
                                        <p:tav tm="100000">
                                          <p:val>
                                            <p:strVal val="#ppt_x"/>
                                          </p:val>
                                        </p:tav>
                                      </p:tavLst>
                                    </p:anim>
                                    <p:anim calcmode="lin" valueType="num">
                                      <p:cBhvr additive="base">
                                        <p:cTn id="87" dur="3000" fill="hold"/>
                                        <p:tgtEl>
                                          <p:spTgt spid="19"/>
                                        </p:tgtEl>
                                        <p:attrNameLst>
                                          <p:attrName>ppt_y</p:attrName>
                                        </p:attrNameLst>
                                      </p:cBhvr>
                                      <p:tavLst>
                                        <p:tav tm="0">
                                          <p:val>
                                            <p:strVal val="#ppt_y"/>
                                          </p:val>
                                        </p:tav>
                                        <p:tav tm="100000">
                                          <p:val>
                                            <p:strVal val="#ppt_y"/>
                                          </p:val>
                                        </p:tav>
                                      </p:tavLst>
                                    </p:anim>
                                  </p:childTnLst>
                                </p:cTn>
                              </p:par>
                            </p:childTnLst>
                          </p:cTn>
                        </p:par>
                        <p:par>
                          <p:cTn id="88" fill="hold">
                            <p:stCondLst>
                              <p:cond delay="157000"/>
                            </p:stCondLst>
                            <p:childTnLst>
                              <p:par>
                                <p:cTn id="89" presetID="2" presetClass="entr" presetSubtype="2" decel="100000" fill="hold" grpId="0" nodeType="afterEffect">
                                  <p:stCondLst>
                                    <p:cond delay="0"/>
                                  </p:stCondLst>
                                  <p:iterate type="lt">
                                    <p:tmPct val="10000"/>
                                  </p:iterate>
                                  <p:childTnLst>
                                    <p:set>
                                      <p:cBhvr>
                                        <p:cTn id="90" dur="1" fill="hold">
                                          <p:stCondLst>
                                            <p:cond delay="0"/>
                                          </p:stCondLst>
                                        </p:cTn>
                                        <p:tgtEl>
                                          <p:spTgt spid="20"/>
                                        </p:tgtEl>
                                        <p:attrNameLst>
                                          <p:attrName>style.visibility</p:attrName>
                                        </p:attrNameLst>
                                      </p:cBhvr>
                                      <p:to>
                                        <p:strVal val="visible"/>
                                      </p:to>
                                    </p:set>
                                    <p:anim calcmode="lin" valueType="num">
                                      <p:cBhvr additive="base">
                                        <p:cTn id="91" dur="3000" fill="hold"/>
                                        <p:tgtEl>
                                          <p:spTgt spid="20"/>
                                        </p:tgtEl>
                                        <p:attrNameLst>
                                          <p:attrName>ppt_x</p:attrName>
                                        </p:attrNameLst>
                                      </p:cBhvr>
                                      <p:tavLst>
                                        <p:tav tm="0">
                                          <p:val>
                                            <p:strVal val="1+#ppt_w/2"/>
                                          </p:val>
                                        </p:tav>
                                        <p:tav tm="100000">
                                          <p:val>
                                            <p:strVal val="#ppt_x"/>
                                          </p:val>
                                        </p:tav>
                                      </p:tavLst>
                                    </p:anim>
                                    <p:anim calcmode="lin" valueType="num">
                                      <p:cBhvr additive="base">
                                        <p:cTn id="92" dur="3000" fill="hold"/>
                                        <p:tgtEl>
                                          <p:spTgt spid="20"/>
                                        </p:tgtEl>
                                        <p:attrNameLst>
                                          <p:attrName>ppt_y</p:attrName>
                                        </p:attrNameLst>
                                      </p:cBhvr>
                                      <p:tavLst>
                                        <p:tav tm="0">
                                          <p:val>
                                            <p:strVal val="#ppt_y"/>
                                          </p:val>
                                        </p:tav>
                                        <p:tav tm="100000">
                                          <p:val>
                                            <p:strVal val="#ppt_y"/>
                                          </p:val>
                                        </p:tav>
                                      </p:tavLst>
                                    </p:anim>
                                  </p:childTnLst>
                                </p:cTn>
                              </p:par>
                            </p:childTnLst>
                          </p:cTn>
                        </p:par>
                        <p:par>
                          <p:cTn id="93" fill="hold">
                            <p:stCondLst>
                              <p:cond delay="225400"/>
                            </p:stCondLst>
                            <p:childTnLst>
                              <p:par>
                                <p:cTn id="94" presetID="26" presetClass="entr" presetSubtype="0" fill="hold" grpId="0" nodeType="afterEffect">
                                  <p:stCondLst>
                                    <p:cond delay="0"/>
                                  </p:stCondLst>
                                  <p:iterate type="lt">
                                    <p:tmPct val="0"/>
                                  </p:iterate>
                                  <p:childTnLst>
                                    <p:set>
                                      <p:cBhvr>
                                        <p:cTn id="95" dur="1" fill="hold">
                                          <p:stCondLst>
                                            <p:cond delay="0"/>
                                          </p:stCondLst>
                                        </p:cTn>
                                        <p:tgtEl>
                                          <p:spTgt spid="21"/>
                                        </p:tgtEl>
                                        <p:attrNameLst>
                                          <p:attrName>style.visibility</p:attrName>
                                        </p:attrNameLst>
                                      </p:cBhvr>
                                      <p:to>
                                        <p:strVal val="visible"/>
                                      </p:to>
                                    </p:set>
                                    <p:animEffect transition="in" filter="wipe(down)">
                                      <p:cBhvr>
                                        <p:cTn id="96" dur="580">
                                          <p:stCondLst>
                                            <p:cond delay="0"/>
                                          </p:stCondLst>
                                        </p:cTn>
                                        <p:tgtEl>
                                          <p:spTgt spid="21"/>
                                        </p:tgtEl>
                                      </p:cBhvr>
                                    </p:animEffect>
                                    <p:anim calcmode="lin" valueType="num">
                                      <p:cBhvr>
                                        <p:cTn id="97" dur="1822"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98" dur="664"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99" dur="664" tmFilter="0, 0; 0.125,0.2665; 0.25,0.4; 0.375,0.465; 0.5,0.5;  0.625,0.535; 0.75,0.6; 0.875,0.7335; 1,1">
                                          <p:stCondLst>
                                            <p:cond delay="664"/>
                                          </p:stCondLst>
                                        </p:cTn>
                                        <p:tgtEl>
                                          <p:spTgt spid="21"/>
                                        </p:tgtEl>
                                        <p:attrNameLst>
                                          <p:attrName>ppt_y</p:attrName>
                                        </p:attrNameLst>
                                      </p:cBhvr>
                                      <p:tavLst>
                                        <p:tav tm="0" fmla="#ppt_y-sin(pi*$)/9">
                                          <p:val>
                                            <p:fltVal val="0"/>
                                          </p:val>
                                        </p:tav>
                                        <p:tav tm="100000">
                                          <p:val>
                                            <p:fltVal val="1"/>
                                          </p:val>
                                        </p:tav>
                                      </p:tavLst>
                                    </p:anim>
                                    <p:anim calcmode="lin" valueType="num">
                                      <p:cBhvr>
                                        <p:cTn id="100" dur="332" tmFilter="0, 0; 0.125,0.2665; 0.25,0.4; 0.375,0.465; 0.5,0.5;  0.625,0.535; 0.75,0.6; 0.875,0.7335; 1,1">
                                          <p:stCondLst>
                                            <p:cond delay="1324"/>
                                          </p:stCondLst>
                                        </p:cTn>
                                        <p:tgtEl>
                                          <p:spTgt spid="21"/>
                                        </p:tgtEl>
                                        <p:attrNameLst>
                                          <p:attrName>ppt_y</p:attrName>
                                        </p:attrNameLst>
                                      </p:cBhvr>
                                      <p:tavLst>
                                        <p:tav tm="0" fmla="#ppt_y-sin(pi*$)/27">
                                          <p:val>
                                            <p:fltVal val="0"/>
                                          </p:val>
                                        </p:tav>
                                        <p:tav tm="100000">
                                          <p:val>
                                            <p:fltVal val="1"/>
                                          </p:val>
                                        </p:tav>
                                      </p:tavLst>
                                    </p:anim>
                                    <p:anim calcmode="lin" valueType="num">
                                      <p:cBhvr>
                                        <p:cTn id="101" dur="164" tmFilter="0, 0; 0.125,0.2665; 0.25,0.4; 0.375,0.465; 0.5,0.5;  0.625,0.535; 0.75,0.6; 0.875,0.7335; 1,1">
                                          <p:stCondLst>
                                            <p:cond delay="1656"/>
                                          </p:stCondLst>
                                        </p:cTn>
                                        <p:tgtEl>
                                          <p:spTgt spid="21"/>
                                        </p:tgtEl>
                                        <p:attrNameLst>
                                          <p:attrName>ppt_y</p:attrName>
                                        </p:attrNameLst>
                                      </p:cBhvr>
                                      <p:tavLst>
                                        <p:tav tm="0" fmla="#ppt_y-sin(pi*$)/81">
                                          <p:val>
                                            <p:fltVal val="0"/>
                                          </p:val>
                                        </p:tav>
                                        <p:tav tm="100000">
                                          <p:val>
                                            <p:fltVal val="1"/>
                                          </p:val>
                                        </p:tav>
                                      </p:tavLst>
                                    </p:anim>
                                    <p:animScale>
                                      <p:cBhvr>
                                        <p:cTn id="102" dur="26">
                                          <p:stCondLst>
                                            <p:cond delay="650"/>
                                          </p:stCondLst>
                                        </p:cTn>
                                        <p:tgtEl>
                                          <p:spTgt spid="21"/>
                                        </p:tgtEl>
                                      </p:cBhvr>
                                      <p:to x="100000" y="60000"/>
                                    </p:animScale>
                                    <p:animScale>
                                      <p:cBhvr>
                                        <p:cTn id="103" dur="166" decel="50000">
                                          <p:stCondLst>
                                            <p:cond delay="676"/>
                                          </p:stCondLst>
                                        </p:cTn>
                                        <p:tgtEl>
                                          <p:spTgt spid="21"/>
                                        </p:tgtEl>
                                      </p:cBhvr>
                                      <p:to x="100000" y="100000"/>
                                    </p:animScale>
                                    <p:animScale>
                                      <p:cBhvr>
                                        <p:cTn id="104" dur="26">
                                          <p:stCondLst>
                                            <p:cond delay="1312"/>
                                          </p:stCondLst>
                                        </p:cTn>
                                        <p:tgtEl>
                                          <p:spTgt spid="21"/>
                                        </p:tgtEl>
                                      </p:cBhvr>
                                      <p:to x="100000" y="80000"/>
                                    </p:animScale>
                                    <p:animScale>
                                      <p:cBhvr>
                                        <p:cTn id="105" dur="166" decel="50000">
                                          <p:stCondLst>
                                            <p:cond delay="1338"/>
                                          </p:stCondLst>
                                        </p:cTn>
                                        <p:tgtEl>
                                          <p:spTgt spid="21"/>
                                        </p:tgtEl>
                                      </p:cBhvr>
                                      <p:to x="100000" y="100000"/>
                                    </p:animScale>
                                    <p:animScale>
                                      <p:cBhvr>
                                        <p:cTn id="106" dur="26">
                                          <p:stCondLst>
                                            <p:cond delay="1642"/>
                                          </p:stCondLst>
                                        </p:cTn>
                                        <p:tgtEl>
                                          <p:spTgt spid="21"/>
                                        </p:tgtEl>
                                      </p:cBhvr>
                                      <p:to x="100000" y="90000"/>
                                    </p:animScale>
                                    <p:animScale>
                                      <p:cBhvr>
                                        <p:cTn id="107" dur="166" decel="50000">
                                          <p:stCondLst>
                                            <p:cond delay="1668"/>
                                          </p:stCondLst>
                                        </p:cTn>
                                        <p:tgtEl>
                                          <p:spTgt spid="21"/>
                                        </p:tgtEl>
                                      </p:cBhvr>
                                      <p:to x="100000" y="100000"/>
                                    </p:animScale>
                                    <p:animScale>
                                      <p:cBhvr>
                                        <p:cTn id="108" dur="26">
                                          <p:stCondLst>
                                            <p:cond delay="1808"/>
                                          </p:stCondLst>
                                        </p:cTn>
                                        <p:tgtEl>
                                          <p:spTgt spid="21"/>
                                        </p:tgtEl>
                                      </p:cBhvr>
                                      <p:to x="100000" y="95000"/>
                                    </p:animScale>
                                    <p:animScale>
                                      <p:cBhvr>
                                        <p:cTn id="109" dur="166" decel="50000">
                                          <p:stCondLst>
                                            <p:cond delay="1834"/>
                                          </p:stCondLst>
                                        </p:cTn>
                                        <p:tgtEl>
                                          <p:spTgt spid="21"/>
                                        </p:tgtEl>
                                      </p:cBhvr>
                                      <p:to x="100000" y="100000"/>
                                    </p:animScale>
                                  </p:childTnLst>
                                </p:cTn>
                              </p:par>
                            </p:childTnLst>
                          </p:cTn>
                        </p:par>
                        <p:par>
                          <p:cTn id="110" fill="hold">
                            <p:stCondLst>
                              <p:cond delay="227400"/>
                            </p:stCondLst>
                            <p:childTnLst>
                              <p:par>
                                <p:cTn id="111" presetID="22" presetClass="entr" presetSubtype="4" repeatCount="indefinite" fill="hold" grpId="1" nodeType="afterEffect">
                                  <p:stCondLst>
                                    <p:cond delay="0"/>
                                  </p:stCondLst>
                                  <p:iterate type="lt">
                                    <p:tmPct val="10000"/>
                                  </p:iterate>
                                  <p:childTnLst>
                                    <p:set>
                                      <p:cBhvr>
                                        <p:cTn id="112" dur="1" fill="hold">
                                          <p:stCondLst>
                                            <p:cond delay="0"/>
                                          </p:stCondLst>
                                        </p:cTn>
                                        <p:tgtEl>
                                          <p:spTgt spid="21"/>
                                        </p:tgtEl>
                                        <p:attrNameLst>
                                          <p:attrName>style.visibility</p:attrName>
                                        </p:attrNameLst>
                                      </p:cBhvr>
                                      <p:to>
                                        <p:strVal val="visible"/>
                                      </p:to>
                                    </p:set>
                                    <p:animEffect transition="in" filter="wipe(down)">
                                      <p:cBhvr>
                                        <p:cTn id="113" dur="5000"/>
                                        <p:tgtEl>
                                          <p:spTgt spid="21"/>
                                        </p:tgtEl>
                                      </p:cBhvr>
                                    </p:animEffect>
                                  </p:childTnLst>
                                </p:cTn>
                              </p:par>
                            </p:childTnLst>
                          </p:cTn>
                        </p:par>
                        <p:par>
                          <p:cTn id="114" fill="hold">
                            <p:stCondLst>
                              <p:cond delay="236400"/>
                            </p:stCondLst>
                            <p:childTnLst>
                              <p:par>
                                <p:cTn id="115" presetID="31" presetClass="entr" presetSubtype="0" fill="hold" grpId="0" nodeType="afterEffect">
                                  <p:stCondLst>
                                    <p:cond delay="0"/>
                                  </p:stCondLst>
                                  <p:iterate type="lt">
                                    <p:tmPct val="0"/>
                                  </p:iterate>
                                  <p:childTnLst>
                                    <p:set>
                                      <p:cBhvr>
                                        <p:cTn id="116" dur="1" fill="hold">
                                          <p:stCondLst>
                                            <p:cond delay="0"/>
                                          </p:stCondLst>
                                        </p:cTn>
                                        <p:tgtEl>
                                          <p:spTgt spid="23"/>
                                        </p:tgtEl>
                                        <p:attrNameLst>
                                          <p:attrName>style.visibility</p:attrName>
                                        </p:attrNameLst>
                                      </p:cBhvr>
                                      <p:to>
                                        <p:strVal val="visible"/>
                                      </p:to>
                                    </p:set>
                                    <p:anim calcmode="lin" valueType="num">
                                      <p:cBhvr>
                                        <p:cTn id="117" dur="1000" fill="hold"/>
                                        <p:tgtEl>
                                          <p:spTgt spid="23"/>
                                        </p:tgtEl>
                                        <p:attrNameLst>
                                          <p:attrName>ppt_w</p:attrName>
                                        </p:attrNameLst>
                                      </p:cBhvr>
                                      <p:tavLst>
                                        <p:tav tm="0">
                                          <p:val>
                                            <p:fltVal val="0"/>
                                          </p:val>
                                        </p:tav>
                                        <p:tav tm="100000">
                                          <p:val>
                                            <p:strVal val="#ppt_w"/>
                                          </p:val>
                                        </p:tav>
                                      </p:tavLst>
                                    </p:anim>
                                    <p:anim calcmode="lin" valueType="num">
                                      <p:cBhvr>
                                        <p:cTn id="118" dur="1000" fill="hold"/>
                                        <p:tgtEl>
                                          <p:spTgt spid="23"/>
                                        </p:tgtEl>
                                        <p:attrNameLst>
                                          <p:attrName>ppt_h</p:attrName>
                                        </p:attrNameLst>
                                      </p:cBhvr>
                                      <p:tavLst>
                                        <p:tav tm="0">
                                          <p:val>
                                            <p:fltVal val="0"/>
                                          </p:val>
                                        </p:tav>
                                        <p:tav tm="100000">
                                          <p:val>
                                            <p:strVal val="#ppt_h"/>
                                          </p:val>
                                        </p:tav>
                                      </p:tavLst>
                                    </p:anim>
                                    <p:anim calcmode="lin" valueType="num">
                                      <p:cBhvr>
                                        <p:cTn id="119" dur="1000" fill="hold"/>
                                        <p:tgtEl>
                                          <p:spTgt spid="23"/>
                                        </p:tgtEl>
                                        <p:attrNameLst>
                                          <p:attrName>style.rotation</p:attrName>
                                        </p:attrNameLst>
                                      </p:cBhvr>
                                      <p:tavLst>
                                        <p:tav tm="0">
                                          <p:val>
                                            <p:fltVal val="90"/>
                                          </p:val>
                                        </p:tav>
                                        <p:tav tm="100000">
                                          <p:val>
                                            <p:fltVal val="0"/>
                                          </p:val>
                                        </p:tav>
                                      </p:tavLst>
                                    </p:anim>
                                    <p:animEffect transition="in" filter="fade">
                                      <p:cBhvr>
                                        <p:cTn id="120" dur="1000"/>
                                        <p:tgtEl>
                                          <p:spTgt spid="23"/>
                                        </p:tgtEl>
                                      </p:cBhvr>
                                    </p:animEffect>
                                  </p:childTnLst>
                                </p:cTn>
                              </p:par>
                            </p:childTnLst>
                          </p:cTn>
                        </p:par>
                        <p:par>
                          <p:cTn id="121" fill="hold">
                            <p:stCondLst>
                              <p:cond delay="237400"/>
                            </p:stCondLst>
                            <p:childTnLst>
                              <p:par>
                                <p:cTn id="122" presetID="22" presetClass="entr" presetSubtype="1" repeatCount="indefinite" fill="hold" grpId="1" nodeType="afterEffect">
                                  <p:stCondLst>
                                    <p:cond delay="0"/>
                                  </p:stCondLst>
                                  <p:iterate type="lt">
                                    <p:tmPct val="10000"/>
                                  </p:iterate>
                                  <p:childTnLst>
                                    <p:set>
                                      <p:cBhvr>
                                        <p:cTn id="123" dur="1" fill="hold">
                                          <p:stCondLst>
                                            <p:cond delay="0"/>
                                          </p:stCondLst>
                                        </p:cTn>
                                        <p:tgtEl>
                                          <p:spTgt spid="23"/>
                                        </p:tgtEl>
                                        <p:attrNameLst>
                                          <p:attrName>style.visibility</p:attrName>
                                        </p:attrNameLst>
                                      </p:cBhvr>
                                      <p:to>
                                        <p:strVal val="visible"/>
                                      </p:to>
                                    </p:set>
                                    <p:animEffect transition="in" filter="wipe(up)">
                                      <p:cBhvr>
                                        <p:cTn id="124" dur="5000"/>
                                        <p:tgtEl>
                                          <p:spTgt spid="23"/>
                                        </p:tgtEl>
                                      </p:cBhvr>
                                    </p:animEffect>
                                  </p:childTnLst>
                                </p:cTn>
                              </p:par>
                            </p:childTnLst>
                          </p:cTn>
                        </p:par>
                        <p:par>
                          <p:cTn id="125" fill="hold">
                            <p:stCondLst>
                              <p:cond delay="246400"/>
                            </p:stCondLst>
                            <p:childTnLst>
                              <p:par>
                                <p:cTn id="126" presetID="26" presetClass="entr" presetSubtype="0" fill="hold" grpId="0" nodeType="afterEffect">
                                  <p:stCondLst>
                                    <p:cond delay="0"/>
                                  </p:stCondLst>
                                  <p:childTnLst>
                                    <p:set>
                                      <p:cBhvr>
                                        <p:cTn id="127" dur="1" fill="hold">
                                          <p:stCondLst>
                                            <p:cond delay="0"/>
                                          </p:stCondLst>
                                        </p:cTn>
                                        <p:tgtEl>
                                          <p:spTgt spid="26"/>
                                        </p:tgtEl>
                                        <p:attrNameLst>
                                          <p:attrName>style.visibility</p:attrName>
                                        </p:attrNameLst>
                                      </p:cBhvr>
                                      <p:to>
                                        <p:strVal val="visible"/>
                                      </p:to>
                                    </p:set>
                                    <p:animEffect transition="in" filter="wipe(down)">
                                      <p:cBhvr>
                                        <p:cTn id="128" dur="580">
                                          <p:stCondLst>
                                            <p:cond delay="0"/>
                                          </p:stCondLst>
                                        </p:cTn>
                                        <p:tgtEl>
                                          <p:spTgt spid="26"/>
                                        </p:tgtEl>
                                      </p:cBhvr>
                                    </p:animEffect>
                                    <p:anim calcmode="lin" valueType="num">
                                      <p:cBhvr>
                                        <p:cTn id="129"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130"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131"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132"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133"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134" dur="26">
                                          <p:stCondLst>
                                            <p:cond delay="650"/>
                                          </p:stCondLst>
                                        </p:cTn>
                                        <p:tgtEl>
                                          <p:spTgt spid="26"/>
                                        </p:tgtEl>
                                      </p:cBhvr>
                                      <p:to x="100000" y="60000"/>
                                    </p:animScale>
                                    <p:animScale>
                                      <p:cBhvr>
                                        <p:cTn id="135" dur="166" decel="50000">
                                          <p:stCondLst>
                                            <p:cond delay="676"/>
                                          </p:stCondLst>
                                        </p:cTn>
                                        <p:tgtEl>
                                          <p:spTgt spid="26"/>
                                        </p:tgtEl>
                                      </p:cBhvr>
                                      <p:to x="100000" y="100000"/>
                                    </p:animScale>
                                    <p:animScale>
                                      <p:cBhvr>
                                        <p:cTn id="136" dur="26">
                                          <p:stCondLst>
                                            <p:cond delay="1312"/>
                                          </p:stCondLst>
                                        </p:cTn>
                                        <p:tgtEl>
                                          <p:spTgt spid="26"/>
                                        </p:tgtEl>
                                      </p:cBhvr>
                                      <p:to x="100000" y="80000"/>
                                    </p:animScale>
                                    <p:animScale>
                                      <p:cBhvr>
                                        <p:cTn id="137" dur="166" decel="50000">
                                          <p:stCondLst>
                                            <p:cond delay="1338"/>
                                          </p:stCondLst>
                                        </p:cTn>
                                        <p:tgtEl>
                                          <p:spTgt spid="26"/>
                                        </p:tgtEl>
                                      </p:cBhvr>
                                      <p:to x="100000" y="100000"/>
                                    </p:animScale>
                                    <p:animScale>
                                      <p:cBhvr>
                                        <p:cTn id="138" dur="26">
                                          <p:stCondLst>
                                            <p:cond delay="1642"/>
                                          </p:stCondLst>
                                        </p:cTn>
                                        <p:tgtEl>
                                          <p:spTgt spid="26"/>
                                        </p:tgtEl>
                                      </p:cBhvr>
                                      <p:to x="100000" y="90000"/>
                                    </p:animScale>
                                    <p:animScale>
                                      <p:cBhvr>
                                        <p:cTn id="139" dur="166" decel="50000">
                                          <p:stCondLst>
                                            <p:cond delay="1668"/>
                                          </p:stCondLst>
                                        </p:cTn>
                                        <p:tgtEl>
                                          <p:spTgt spid="26"/>
                                        </p:tgtEl>
                                      </p:cBhvr>
                                      <p:to x="100000" y="100000"/>
                                    </p:animScale>
                                    <p:animScale>
                                      <p:cBhvr>
                                        <p:cTn id="140" dur="26">
                                          <p:stCondLst>
                                            <p:cond delay="1808"/>
                                          </p:stCondLst>
                                        </p:cTn>
                                        <p:tgtEl>
                                          <p:spTgt spid="26"/>
                                        </p:tgtEl>
                                      </p:cBhvr>
                                      <p:to x="100000" y="95000"/>
                                    </p:animScale>
                                    <p:animScale>
                                      <p:cBhvr>
                                        <p:cTn id="141" dur="166" decel="50000">
                                          <p:stCondLst>
                                            <p:cond delay="1834"/>
                                          </p:stCondLst>
                                        </p:cTn>
                                        <p:tgtEl>
                                          <p:spTgt spid="26"/>
                                        </p:tgtEl>
                                      </p:cBhvr>
                                      <p:to x="100000" y="100000"/>
                                    </p:animScale>
                                  </p:childTnLst>
                                </p:cTn>
                              </p:par>
                            </p:childTnLst>
                          </p:cTn>
                        </p:par>
                        <p:par>
                          <p:cTn id="142" fill="hold">
                            <p:stCondLst>
                              <p:cond delay="248400"/>
                            </p:stCondLst>
                            <p:childTnLst>
                              <p:par>
                                <p:cTn id="143" presetID="21" presetClass="entr" presetSubtype="1" repeatCount="indefinite" fill="hold" grpId="1" nodeType="afterEffect">
                                  <p:stCondLst>
                                    <p:cond delay="0"/>
                                  </p:stCondLst>
                                  <p:childTnLst>
                                    <p:set>
                                      <p:cBhvr>
                                        <p:cTn id="144" dur="1" fill="hold">
                                          <p:stCondLst>
                                            <p:cond delay="0"/>
                                          </p:stCondLst>
                                        </p:cTn>
                                        <p:tgtEl>
                                          <p:spTgt spid="26"/>
                                        </p:tgtEl>
                                        <p:attrNameLst>
                                          <p:attrName>style.visibility</p:attrName>
                                        </p:attrNameLst>
                                      </p:cBhvr>
                                      <p:to>
                                        <p:strVal val="visible"/>
                                      </p:to>
                                    </p:set>
                                    <p:animEffect transition="in" filter="wheel(1)">
                                      <p:cBhvr>
                                        <p:cTn id="145" dur="5000"/>
                                        <p:tgtEl>
                                          <p:spTgt spid="26"/>
                                        </p:tgtEl>
                                      </p:cBhvr>
                                    </p:animEffect>
                                  </p:childTnLst>
                                </p:cTn>
                              </p:par>
                            </p:childTnLst>
                          </p:cTn>
                        </p:par>
                        <p:par>
                          <p:cTn id="146" fill="hold">
                            <p:stCondLst>
                              <p:cond delay="253400"/>
                            </p:stCondLst>
                            <p:childTnLst>
                              <p:par>
                                <p:cTn id="147" presetID="2" presetClass="entr" presetSubtype="2" decel="100000" fill="hold" grpId="0" nodeType="afterEffect">
                                  <p:stCondLst>
                                    <p:cond delay="0"/>
                                  </p:stCondLst>
                                  <p:iterate type="lt">
                                    <p:tmPct val="10000"/>
                                  </p:iterate>
                                  <p:childTnLst>
                                    <p:set>
                                      <p:cBhvr>
                                        <p:cTn id="148" dur="1" fill="hold">
                                          <p:stCondLst>
                                            <p:cond delay="0"/>
                                          </p:stCondLst>
                                        </p:cTn>
                                        <p:tgtEl>
                                          <p:spTgt spid="27"/>
                                        </p:tgtEl>
                                        <p:attrNameLst>
                                          <p:attrName>style.visibility</p:attrName>
                                        </p:attrNameLst>
                                      </p:cBhvr>
                                      <p:to>
                                        <p:strVal val="visible"/>
                                      </p:to>
                                    </p:set>
                                    <p:anim calcmode="lin" valueType="num">
                                      <p:cBhvr additive="base">
                                        <p:cTn id="149" dur="2000" fill="hold"/>
                                        <p:tgtEl>
                                          <p:spTgt spid="27"/>
                                        </p:tgtEl>
                                        <p:attrNameLst>
                                          <p:attrName>ppt_x</p:attrName>
                                        </p:attrNameLst>
                                      </p:cBhvr>
                                      <p:tavLst>
                                        <p:tav tm="0">
                                          <p:val>
                                            <p:strVal val="1+#ppt_w/2"/>
                                          </p:val>
                                        </p:tav>
                                        <p:tav tm="100000">
                                          <p:val>
                                            <p:strVal val="#ppt_x"/>
                                          </p:val>
                                        </p:tav>
                                      </p:tavLst>
                                    </p:anim>
                                    <p:anim calcmode="lin" valueType="num">
                                      <p:cBhvr additive="base">
                                        <p:cTn id="150" dur="2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P spid="4" grpId="0"/>
      <p:bldP spid="5" grpId="0"/>
      <p:bldP spid="8" grpId="0" animBg="1"/>
      <p:bldP spid="8" grpId="1" animBg="1"/>
      <p:bldP spid="9" grpId="0" animBg="1"/>
      <p:bldP spid="10" grpId="0" animBg="1"/>
      <p:bldP spid="11" grpId="0" animBg="1"/>
      <p:bldP spid="13" grpId="0"/>
      <p:bldP spid="14" grpId="0"/>
      <p:bldP spid="15" grpId="0" animBg="1"/>
      <p:bldP spid="16" grpId="0" animBg="1"/>
      <p:bldP spid="19" grpId="0"/>
      <p:bldP spid="20" grpId="0"/>
      <p:bldP spid="21" grpId="0" animBg="1"/>
      <p:bldP spid="21" grpId="1" animBg="1"/>
      <p:bldP spid="23" grpId="0" animBg="1"/>
      <p:bldP spid="23" grpId="1" animBg="1"/>
      <p:bldP spid="26" grpId="0" animBg="1"/>
      <p:bldP spid="26" grpId="1" animBg="1"/>
      <p:bldP spid="27"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ja-JP" altLang="en-US" dirty="0" smtClean="0"/>
              <a:t>通</a:t>
            </a:r>
            <a:endParaRPr kumimoji="1" lang="ja-JP" altLang="en-US" dirty="0"/>
          </a:p>
        </p:txBody>
      </p:sp>
      <p:pic>
        <p:nvPicPr>
          <p:cNvPr id="6"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pic>
        <p:nvPicPr>
          <p:cNvPr id="9" name="図 8"/>
          <p:cNvPicPr>
            <a:picLocks noChangeAspect="1"/>
          </p:cNvPicPr>
          <p:nvPr/>
        </p:nvPicPr>
        <p:blipFill>
          <a:blip r:embed="rId4" cstate="email">
            <a:extLst>
              <a:ext uri="{BEBA8EAE-BF5A-486C-A8C5-ECC9F3942E4B}">
                <a14:imgProps xmlns:a14="http://schemas.microsoft.com/office/drawing/2010/main">
                  <a14:imgLayer r:embed="rId5">
                    <a14:imgEffect>
                      <a14:backgroundRemoval t="9885" b="89994" l="41974" r="68167"/>
                    </a14:imgEffect>
                  </a14:imgLayer>
                </a14:imgProps>
              </a:ext>
              <a:ext uri="{28A0092B-C50C-407E-A947-70E740481C1C}">
                <a14:useLocalDpi xmlns:a14="http://schemas.microsoft.com/office/drawing/2010/main"/>
              </a:ext>
            </a:extLst>
          </a:blip>
          <a:stretch>
            <a:fillRect/>
          </a:stretch>
        </p:blipFill>
        <p:spPr>
          <a:xfrm>
            <a:off x="2195736" y="2420888"/>
            <a:ext cx="5280587" cy="3960440"/>
          </a:xfrm>
          <a:prstGeom prst="rect">
            <a:avLst/>
          </a:prstGeom>
        </p:spPr>
      </p:pic>
      <p:pic>
        <p:nvPicPr>
          <p:cNvPr id="10" name="図 9"/>
          <p:cNvPicPr>
            <a:picLocks noChangeAspect="1"/>
          </p:cNvPicPr>
          <p:nvPr/>
        </p:nvPicPr>
        <p:blipFill>
          <a:blip r:embed="rId6" cstate="email">
            <a:extLst>
              <a:ext uri="{BEBA8EAE-BF5A-486C-A8C5-ECC9F3942E4B}">
                <a14:imgProps xmlns:a14="http://schemas.microsoft.com/office/drawing/2010/main">
                  <a14:imgLayer r:embed="rId7">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6684235" y="4090764"/>
            <a:ext cx="2459765" cy="1844824"/>
          </a:xfrm>
          <a:prstGeom prst="rect">
            <a:avLst/>
          </a:prstGeom>
        </p:spPr>
      </p:pic>
      <p:sp>
        <p:nvSpPr>
          <p:cNvPr id="11" name="テキスト ボックス 10"/>
          <p:cNvSpPr txBox="1"/>
          <p:nvPr/>
        </p:nvSpPr>
        <p:spPr>
          <a:xfrm>
            <a:off x="-2201" y="0"/>
            <a:ext cx="9144000" cy="646331"/>
          </a:xfrm>
          <a:prstGeom prst="rect">
            <a:avLst/>
          </a:prstGeom>
          <a:noFill/>
        </p:spPr>
        <p:txBody>
          <a:bodyPr wrap="square" rtlCol="0">
            <a:spAutoFit/>
          </a:bodyPr>
          <a:lstStyle/>
          <a:p>
            <a:r>
              <a:rPr kumimoji="1" lang="ja-JP" altLang="en-US" dirty="0" smtClean="0">
                <a:solidFill>
                  <a:schemeClr val="bg1"/>
                </a:solidFill>
                <a:latin typeface="HGP行書体" pitchFamily="66" charset="-128"/>
                <a:ea typeface="HGP行書体" pitchFamily="66" charset="-128"/>
              </a:rPr>
              <a:t>「 我々　</a:t>
            </a:r>
            <a:r>
              <a:rPr kumimoji="1" lang="en-US" altLang="ja-JP" dirty="0" err="1" smtClean="0">
                <a:solidFill>
                  <a:schemeClr val="bg1"/>
                </a:solidFill>
                <a:latin typeface="HGP行書体" pitchFamily="66" charset="-128"/>
                <a:ea typeface="HGP行書体" pitchFamily="66" charset="-128"/>
              </a:rPr>
              <a:t>h</a:t>
            </a:r>
            <a:r>
              <a:rPr kumimoji="1" lang="en-US" altLang="ja-JP" sz="2400" baseline="30000" dirty="0" err="1" smtClean="0">
                <a:solidFill>
                  <a:srgbClr val="FF0066"/>
                </a:solidFill>
                <a:latin typeface="HGP行書体" pitchFamily="66" charset="-128"/>
                <a:ea typeface="HGP行書体" pitchFamily="66" charset="-128"/>
              </a:rPr>
              <a:t>n</a:t>
            </a:r>
            <a:r>
              <a:rPr kumimoji="1" lang="en-US" altLang="ja-JP" dirty="0" smtClean="0">
                <a:solidFill>
                  <a:schemeClr val="bg1"/>
                </a:solidFill>
                <a:latin typeface="HGP行書体" pitchFamily="66" charset="-128"/>
                <a:ea typeface="HGP行書体" pitchFamily="66" charset="-128"/>
              </a:rPr>
              <a:t> –animal </a:t>
            </a:r>
            <a:r>
              <a:rPr kumimoji="1" lang="ja-JP" altLang="en-US" dirty="0" smtClean="0">
                <a:solidFill>
                  <a:srgbClr val="F828DF"/>
                </a:solidFill>
                <a:latin typeface="HGP行書体" pitchFamily="66" charset="-128"/>
                <a:ea typeface="HGP行書体" pitchFamily="66" charset="-128"/>
              </a:rPr>
              <a:t>も</a:t>
            </a:r>
            <a:r>
              <a:rPr kumimoji="1" lang="ja-JP" altLang="en-US" dirty="0" smtClean="0">
                <a:solidFill>
                  <a:schemeClr val="bg1"/>
                </a:solidFill>
                <a:latin typeface="HGP行書体" pitchFamily="66" charset="-128"/>
                <a:ea typeface="HGP行書体" pitchFamily="66" charset="-128"/>
              </a:rPr>
              <a:t>　リピーター</a:t>
            </a:r>
            <a:r>
              <a:rPr lang="ja-JP" altLang="en-US" dirty="0" smtClean="0">
                <a:solidFill>
                  <a:schemeClr val="bg1"/>
                </a:solidFill>
                <a:latin typeface="HGP行書体" pitchFamily="66" charset="-128"/>
                <a:ea typeface="HGP行書体" pitchFamily="66" charset="-128"/>
              </a:rPr>
              <a:t>（</a:t>
            </a:r>
            <a:r>
              <a:rPr lang="en-US" altLang="ja-JP" dirty="0" err="1" smtClean="0">
                <a:solidFill>
                  <a:srgbClr val="00FFFF"/>
                </a:solidFill>
                <a:latin typeface="HGP行書体" pitchFamily="66" charset="-128"/>
                <a:ea typeface="HGP行書体" pitchFamily="66" charset="-128"/>
              </a:rPr>
              <a:t>r</a:t>
            </a:r>
            <a:r>
              <a:rPr lang="ja-JP" altLang="en-US" dirty="0" smtClean="0">
                <a:solidFill>
                  <a:schemeClr val="bg1"/>
                </a:solidFill>
                <a:latin typeface="HGP行書体" pitchFamily="66" charset="-128"/>
                <a:ea typeface="HGP行書体" pitchFamily="66" charset="-128"/>
              </a:rPr>
              <a:t>）</a:t>
            </a:r>
            <a:r>
              <a:rPr kumimoji="1" lang="ja-JP" altLang="en-US"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の　</a:t>
            </a:r>
            <a:r>
              <a:rPr lang="en-US" altLang="ja-JP" dirty="0" smtClean="0">
                <a:solidFill>
                  <a:schemeClr val="bg1"/>
                </a:solidFill>
                <a:latin typeface="HGP行書体" pitchFamily="66" charset="-128"/>
                <a:ea typeface="HGP行書体" pitchFamily="66" charset="-128"/>
              </a:rPr>
              <a:t>image  </a:t>
            </a:r>
            <a:r>
              <a:rPr lang="ja-JP" altLang="en-US" dirty="0" smtClean="0">
                <a:solidFill>
                  <a:schemeClr val="bg1"/>
                </a:solidFill>
                <a:latin typeface="HGP行書体" pitchFamily="66" charset="-128"/>
                <a:ea typeface="HGP行書体" pitchFamily="66" charset="-128"/>
              </a:rPr>
              <a:t>を、　</a:t>
            </a:r>
            <a:r>
              <a:rPr lang="en-US" altLang="ja-JP" dirty="0" smtClean="0">
                <a:solidFill>
                  <a:schemeClr val="bg1"/>
                </a:solidFill>
                <a:latin typeface="HGP行書体" pitchFamily="66" charset="-128"/>
                <a:ea typeface="HGP行書体" pitchFamily="66" charset="-128"/>
              </a:rPr>
              <a:t>The  </a:t>
            </a:r>
            <a:r>
              <a:rPr lang="en-US" altLang="ja-JP" dirty="0" smtClean="0">
                <a:solidFill>
                  <a:srgbClr val="00FFFF"/>
                </a:solidFill>
                <a:latin typeface="HGP行書体" pitchFamily="66" charset="-128"/>
                <a:ea typeface="HGP行書体" pitchFamily="66" charset="-128"/>
              </a:rPr>
              <a:t>heredity ;  </a:t>
            </a:r>
            <a:r>
              <a:rPr lang="ja-JP" altLang="en-US" dirty="0" smtClean="0">
                <a:solidFill>
                  <a:srgbClr val="00FFFF"/>
                </a:solidFill>
                <a:latin typeface="HGP行書体" pitchFamily="66" charset="-128"/>
                <a:ea typeface="HGP行書体" pitchFamily="66" charset="-128"/>
              </a:rPr>
              <a:t>遺伝</a:t>
            </a:r>
            <a:r>
              <a:rPr lang="ja-JP" altLang="en-US" dirty="0" smtClean="0">
                <a:solidFill>
                  <a:schemeClr val="bg1"/>
                </a:solidFill>
                <a:latin typeface="HGP行書体" pitchFamily="66" charset="-128"/>
                <a:ea typeface="HGP行書体" pitchFamily="66" charset="-128"/>
              </a:rPr>
              <a:t>　</a:t>
            </a:r>
            <a:r>
              <a:rPr lang="ja-JP" altLang="en-US" dirty="0" smtClean="0">
                <a:solidFill>
                  <a:schemeClr val="bg1"/>
                </a:solidFill>
                <a:latin typeface="HGP教科書体" pitchFamily="18" charset="-128"/>
                <a:ea typeface="HGP教科書体" pitchFamily="18" charset="-128"/>
              </a:rPr>
              <a:t>差</a:t>
            </a:r>
            <a:r>
              <a:rPr lang="ja-JP" altLang="en-US" sz="1100" dirty="0" err="1" smtClean="0">
                <a:solidFill>
                  <a:srgbClr val="00FFFF"/>
                </a:solidFill>
                <a:latin typeface="HGP行書体" pitchFamily="66" charset="-128"/>
                <a:ea typeface="HGP行書体" pitchFamily="66" charset="-128"/>
              </a:rPr>
              <a:t>あ</a:t>
            </a:r>
            <a:r>
              <a:rPr lang="ja-JP" altLang="en-US" dirty="0" smtClean="0">
                <a:solidFill>
                  <a:schemeClr val="bg1"/>
                </a:solidFill>
                <a:latin typeface="HGP行書体" pitchFamily="66" charset="-128"/>
                <a:ea typeface="HGP行書体" pitchFamily="66" charset="-128"/>
              </a:rPr>
              <a:t>～</a:t>
            </a:r>
            <a:r>
              <a:rPr lang="ja-JP" altLang="en-US" dirty="0" smtClean="0">
                <a:solidFill>
                  <a:srgbClr val="F828DF"/>
                </a:solidFill>
                <a:latin typeface="HGP行書体" pitchFamily="66" charset="-128"/>
                <a:ea typeface="HGP行書体" pitchFamily="66" charset="-128"/>
              </a:rPr>
              <a:t>と　云う</a:t>
            </a:r>
            <a:r>
              <a:rPr lang="ja-JP" altLang="en-US" dirty="0" smtClean="0">
                <a:solidFill>
                  <a:schemeClr val="bg1"/>
                </a:solidFill>
                <a:latin typeface="HGP行書体" pitchFamily="66" charset="-128"/>
                <a:ea typeface="HGP行書体" pitchFamily="66" charset="-128"/>
              </a:rPr>
              <a:t>。</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ja-JP" altLang="en-US" sz="1200" dirty="0" smtClean="0">
                <a:solidFill>
                  <a:srgbClr val="F828DF"/>
                </a:solidFill>
                <a:latin typeface="HGP行書体" pitchFamily="66" charset="-128"/>
                <a:ea typeface="HGP行書体" pitchFamily="66" charset="-128"/>
              </a:rPr>
              <a:t>パー</a:t>
            </a:r>
            <a:r>
              <a:rPr lang="en-US" altLang="ja-JP" dirty="0" smtClean="0">
                <a:solidFill>
                  <a:schemeClr val="bg1"/>
                </a:solidFill>
                <a:latin typeface="HGP行書体" pitchFamily="66" charset="-128"/>
                <a:ea typeface="HGP行書体" pitchFamily="66" charset="-128"/>
              </a:rPr>
              <a:t>                                                                            </a:t>
            </a:r>
            <a:r>
              <a:rPr lang="en-US" altLang="ja-JP" dirty="0" smtClean="0">
                <a:solidFill>
                  <a:srgbClr val="F828DF"/>
                </a:solidFill>
                <a:latin typeface="HGP行書体" pitchFamily="66" charset="-128"/>
                <a:ea typeface="HGP行書体" pitchFamily="66" charset="-128"/>
                <a:sym typeface="Wingdings 3"/>
              </a:rPr>
              <a:t> </a:t>
            </a:r>
            <a:r>
              <a:rPr lang="en-US" altLang="ja-JP" b="1" dirty="0" smtClean="0">
                <a:solidFill>
                  <a:srgbClr val="FF0066"/>
                </a:solidFill>
                <a:latin typeface="HGP行書体" pitchFamily="66" charset="-128"/>
                <a:ea typeface="HGP行書体" pitchFamily="66" charset="-128"/>
                <a:sym typeface="Wingdings 3"/>
              </a:rPr>
              <a:t>P</a:t>
            </a:r>
            <a:r>
              <a:rPr lang="en-US" altLang="ja-JP" dirty="0" smtClean="0">
                <a:solidFill>
                  <a:srgbClr val="F828DF"/>
                </a:solidFill>
                <a:latin typeface="HGP行書体" pitchFamily="66" charset="-128"/>
                <a:ea typeface="HGP行書体" pitchFamily="66" charset="-128"/>
                <a:sym typeface="Wingdings 3"/>
              </a:rPr>
              <a:t>robability</a:t>
            </a:r>
            <a:r>
              <a:rPr lang="ja-JP" altLang="en-US" dirty="0" smtClean="0">
                <a:solidFill>
                  <a:srgbClr val="F828DF"/>
                </a:solidFill>
                <a:latin typeface="HGP行書体" pitchFamily="66" charset="-128"/>
                <a:ea typeface="HGP行書体" pitchFamily="66" charset="-128"/>
                <a:sym typeface="Wingdings 3"/>
              </a:rPr>
              <a:t>意</a:t>
            </a:r>
            <a:r>
              <a:rPr lang="en-US" altLang="ja-JP" dirty="0" smtClean="0">
                <a:solidFill>
                  <a:srgbClr val="F828DF"/>
                </a:solidFill>
                <a:latin typeface="HGP行書体" pitchFamily="66" charset="-128"/>
                <a:ea typeface="HGP行書体" pitchFamily="66" charset="-128"/>
                <a:sym typeface="Wingdings 3"/>
              </a:rPr>
              <a:t>.</a:t>
            </a:r>
            <a:r>
              <a:rPr lang="en-US" altLang="ja-JP" dirty="0" smtClean="0">
                <a:solidFill>
                  <a:srgbClr val="F828DF"/>
                </a:solidFill>
                <a:latin typeface="HGP行書体" pitchFamily="66" charset="-128"/>
                <a:ea typeface="HGP行書体" pitchFamily="66" charset="-128"/>
              </a:rPr>
              <a:t> </a:t>
            </a:r>
            <a:endParaRPr kumimoji="1" lang="ja-JP" altLang="en-US" dirty="0">
              <a:solidFill>
                <a:srgbClr val="F828DF"/>
              </a:solidFill>
              <a:latin typeface="HGP行書体" pitchFamily="66" charset="-128"/>
              <a:ea typeface="HGP行書体" pitchFamily="66" charset="-128"/>
            </a:endParaRPr>
          </a:p>
        </p:txBody>
      </p:sp>
      <p:cxnSp>
        <p:nvCxnSpPr>
          <p:cNvPr id="13" name="直線矢印コネクタ 12"/>
          <p:cNvCxnSpPr/>
          <p:nvPr/>
        </p:nvCxnSpPr>
        <p:spPr>
          <a:xfrm flipH="1">
            <a:off x="5580112" y="2024844"/>
            <a:ext cx="792088" cy="792088"/>
          </a:xfrm>
          <a:prstGeom prst="straightConnector1">
            <a:avLst/>
          </a:prstGeom>
          <a:ln>
            <a:solidFill>
              <a:srgbClr val="00FFFF"/>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18" name="フリーフォーム 17"/>
          <p:cNvSpPr/>
          <p:nvPr/>
        </p:nvSpPr>
        <p:spPr>
          <a:xfrm>
            <a:off x="2946602" y="1340768"/>
            <a:ext cx="394567" cy="1152699"/>
          </a:xfrm>
          <a:custGeom>
            <a:avLst/>
            <a:gdLst>
              <a:gd name="connsiteX0" fmla="*/ 0 w 250224"/>
              <a:gd name="connsiteY0" fmla="*/ 582565 h 582565"/>
              <a:gd name="connsiteX1" fmla="*/ 42863 w 250224"/>
              <a:gd name="connsiteY1" fmla="*/ 349202 h 582565"/>
              <a:gd name="connsiteX2" fmla="*/ 14288 w 250224"/>
              <a:gd name="connsiteY2" fmla="*/ 244427 h 582565"/>
              <a:gd name="connsiteX3" fmla="*/ 52388 w 250224"/>
              <a:gd name="connsiteY3" fmla="*/ 273002 h 582565"/>
              <a:gd name="connsiteX4" fmla="*/ 19050 w 250224"/>
              <a:gd name="connsiteY4" fmla="*/ 192040 h 582565"/>
              <a:gd name="connsiteX5" fmla="*/ 42863 w 250224"/>
              <a:gd name="connsiteY5" fmla="*/ 101552 h 582565"/>
              <a:gd name="connsiteX6" fmla="*/ 57150 w 250224"/>
              <a:gd name="connsiteY6" fmla="*/ 39640 h 582565"/>
              <a:gd name="connsiteX7" fmla="*/ 104775 w 250224"/>
              <a:gd name="connsiteY7" fmla="*/ 30115 h 582565"/>
              <a:gd name="connsiteX8" fmla="*/ 171450 w 250224"/>
              <a:gd name="connsiteY8" fmla="*/ 1540 h 582565"/>
              <a:gd name="connsiteX9" fmla="*/ 166688 w 250224"/>
              <a:gd name="connsiteY9" fmla="*/ 82502 h 582565"/>
              <a:gd name="connsiteX10" fmla="*/ 147638 w 250224"/>
              <a:gd name="connsiteY10" fmla="*/ 101552 h 582565"/>
              <a:gd name="connsiteX11" fmla="*/ 142875 w 250224"/>
              <a:gd name="connsiteY11" fmla="*/ 120602 h 582565"/>
              <a:gd name="connsiteX12" fmla="*/ 171450 w 250224"/>
              <a:gd name="connsiteY12" fmla="*/ 111077 h 582565"/>
              <a:gd name="connsiteX13" fmla="*/ 176213 w 250224"/>
              <a:gd name="connsiteY13" fmla="*/ 144415 h 582565"/>
              <a:gd name="connsiteX14" fmla="*/ 171450 w 250224"/>
              <a:gd name="connsiteY14" fmla="*/ 196802 h 582565"/>
              <a:gd name="connsiteX15" fmla="*/ 128588 w 250224"/>
              <a:gd name="connsiteY15" fmla="*/ 196802 h 582565"/>
              <a:gd name="connsiteX16" fmla="*/ 123825 w 250224"/>
              <a:gd name="connsiteY16" fmla="*/ 287290 h 582565"/>
              <a:gd name="connsiteX17" fmla="*/ 223838 w 250224"/>
              <a:gd name="connsiteY17" fmla="*/ 130127 h 582565"/>
              <a:gd name="connsiteX18" fmla="*/ 247650 w 250224"/>
              <a:gd name="connsiteY18" fmla="*/ 172990 h 582565"/>
              <a:gd name="connsiteX19" fmla="*/ 176213 w 250224"/>
              <a:gd name="connsiteY19" fmla="*/ 325390 h 582565"/>
              <a:gd name="connsiteX20" fmla="*/ 114300 w 250224"/>
              <a:gd name="connsiteY20" fmla="*/ 387302 h 582565"/>
              <a:gd name="connsiteX21" fmla="*/ 104775 w 250224"/>
              <a:gd name="connsiteY21" fmla="*/ 458740 h 58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0224" h="582565">
                <a:moveTo>
                  <a:pt x="0" y="582565"/>
                </a:moveTo>
                <a:cubicBezTo>
                  <a:pt x="20241" y="494061"/>
                  <a:pt x="40482" y="405558"/>
                  <a:pt x="42863" y="349202"/>
                </a:cubicBezTo>
                <a:cubicBezTo>
                  <a:pt x="45244" y="292846"/>
                  <a:pt x="12701" y="257127"/>
                  <a:pt x="14288" y="244427"/>
                </a:cubicBezTo>
                <a:cubicBezTo>
                  <a:pt x="15875" y="231727"/>
                  <a:pt x="51594" y="281733"/>
                  <a:pt x="52388" y="273002"/>
                </a:cubicBezTo>
                <a:cubicBezTo>
                  <a:pt x="53182" y="264271"/>
                  <a:pt x="20638" y="220615"/>
                  <a:pt x="19050" y="192040"/>
                </a:cubicBezTo>
                <a:cubicBezTo>
                  <a:pt x="17463" y="163465"/>
                  <a:pt x="36513" y="126952"/>
                  <a:pt x="42863" y="101552"/>
                </a:cubicBezTo>
                <a:cubicBezTo>
                  <a:pt x="49213" y="76152"/>
                  <a:pt x="46831" y="51546"/>
                  <a:pt x="57150" y="39640"/>
                </a:cubicBezTo>
                <a:cubicBezTo>
                  <a:pt x="67469" y="27734"/>
                  <a:pt x="85725" y="36465"/>
                  <a:pt x="104775" y="30115"/>
                </a:cubicBezTo>
                <a:cubicBezTo>
                  <a:pt x="123825" y="23765"/>
                  <a:pt x="161131" y="-7191"/>
                  <a:pt x="171450" y="1540"/>
                </a:cubicBezTo>
                <a:cubicBezTo>
                  <a:pt x="181769" y="10271"/>
                  <a:pt x="170657" y="65833"/>
                  <a:pt x="166688" y="82502"/>
                </a:cubicBezTo>
                <a:cubicBezTo>
                  <a:pt x="162719" y="99171"/>
                  <a:pt x="151607" y="95202"/>
                  <a:pt x="147638" y="101552"/>
                </a:cubicBezTo>
                <a:cubicBezTo>
                  <a:pt x="143669" y="107902"/>
                  <a:pt x="138906" y="119015"/>
                  <a:pt x="142875" y="120602"/>
                </a:cubicBezTo>
                <a:cubicBezTo>
                  <a:pt x="146844" y="122189"/>
                  <a:pt x="165894" y="107108"/>
                  <a:pt x="171450" y="111077"/>
                </a:cubicBezTo>
                <a:cubicBezTo>
                  <a:pt x="177006" y="115046"/>
                  <a:pt x="176213" y="130128"/>
                  <a:pt x="176213" y="144415"/>
                </a:cubicBezTo>
                <a:cubicBezTo>
                  <a:pt x="176213" y="158702"/>
                  <a:pt x="179387" y="188071"/>
                  <a:pt x="171450" y="196802"/>
                </a:cubicBezTo>
                <a:cubicBezTo>
                  <a:pt x="163513" y="205533"/>
                  <a:pt x="136526" y="181721"/>
                  <a:pt x="128588" y="196802"/>
                </a:cubicBezTo>
                <a:cubicBezTo>
                  <a:pt x="120651" y="211883"/>
                  <a:pt x="107950" y="298402"/>
                  <a:pt x="123825" y="287290"/>
                </a:cubicBezTo>
                <a:cubicBezTo>
                  <a:pt x="139700" y="276177"/>
                  <a:pt x="203201" y="149177"/>
                  <a:pt x="223838" y="130127"/>
                </a:cubicBezTo>
                <a:cubicBezTo>
                  <a:pt x="244475" y="111077"/>
                  <a:pt x="255588" y="140446"/>
                  <a:pt x="247650" y="172990"/>
                </a:cubicBezTo>
                <a:cubicBezTo>
                  <a:pt x="239713" y="205534"/>
                  <a:pt x="198438" y="289671"/>
                  <a:pt x="176213" y="325390"/>
                </a:cubicBezTo>
                <a:cubicBezTo>
                  <a:pt x="153988" y="361109"/>
                  <a:pt x="126206" y="365077"/>
                  <a:pt x="114300" y="387302"/>
                </a:cubicBezTo>
                <a:cubicBezTo>
                  <a:pt x="102394" y="409527"/>
                  <a:pt x="103584" y="434133"/>
                  <a:pt x="104775" y="458740"/>
                </a:cubicBezTo>
              </a:path>
            </a:pathLst>
          </a:custGeom>
          <a:gradFill flip="none" rotWithShape="1">
            <a:gsLst>
              <a:gs pos="0">
                <a:srgbClr val="00FFFF"/>
              </a:gs>
              <a:gs pos="30000">
                <a:srgbClr val="66008F"/>
              </a:gs>
              <a:gs pos="64999">
                <a:srgbClr val="BA0066"/>
              </a:gs>
              <a:gs pos="89999">
                <a:srgbClr val="FF0000"/>
              </a:gs>
              <a:gs pos="100000">
                <a:srgbClr val="FF8200"/>
              </a:gs>
            </a:gsLst>
            <a:lin ang="16200000" scaled="1"/>
            <a:tileRect/>
          </a:gra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18"/>
          <p:cNvSpPr/>
          <p:nvPr/>
        </p:nvSpPr>
        <p:spPr>
          <a:xfrm>
            <a:off x="2753964" y="1765978"/>
            <a:ext cx="779845" cy="3709725"/>
          </a:xfrm>
          <a:custGeom>
            <a:avLst/>
            <a:gdLst>
              <a:gd name="connsiteX0" fmla="*/ 6231 w 494557"/>
              <a:gd name="connsiteY0" fmla="*/ 1734106 h 1874866"/>
              <a:gd name="connsiteX1" fmla="*/ 63381 w 494557"/>
              <a:gd name="connsiteY1" fmla="*/ 976869 h 1874866"/>
              <a:gd name="connsiteX2" fmla="*/ 1468 w 494557"/>
              <a:gd name="connsiteY2" fmla="*/ 833994 h 1874866"/>
              <a:gd name="connsiteX3" fmla="*/ 139581 w 494557"/>
              <a:gd name="connsiteY3" fmla="*/ 362506 h 1874866"/>
              <a:gd name="connsiteX4" fmla="*/ 234831 w 494557"/>
              <a:gd name="connsiteY4" fmla="*/ 238681 h 1874866"/>
              <a:gd name="connsiteX5" fmla="*/ 234831 w 494557"/>
              <a:gd name="connsiteY5" fmla="*/ 210106 h 1874866"/>
              <a:gd name="connsiteX6" fmla="*/ 253881 w 494557"/>
              <a:gd name="connsiteY6" fmla="*/ 229156 h 1874866"/>
              <a:gd name="connsiteX7" fmla="*/ 253881 w 494557"/>
              <a:gd name="connsiteY7" fmla="*/ 181531 h 1874866"/>
              <a:gd name="connsiteX8" fmla="*/ 272931 w 494557"/>
              <a:gd name="connsiteY8" fmla="*/ 210106 h 1874866"/>
              <a:gd name="connsiteX9" fmla="*/ 268168 w 494557"/>
              <a:gd name="connsiteY9" fmla="*/ 167244 h 1874866"/>
              <a:gd name="connsiteX10" fmla="*/ 296743 w 494557"/>
              <a:gd name="connsiteY10" fmla="*/ 195819 h 1874866"/>
              <a:gd name="connsiteX11" fmla="*/ 296743 w 494557"/>
              <a:gd name="connsiteY11" fmla="*/ 138669 h 1874866"/>
              <a:gd name="connsiteX12" fmla="*/ 301506 w 494557"/>
              <a:gd name="connsiteY12" fmla="*/ 219631 h 1874866"/>
              <a:gd name="connsiteX13" fmla="*/ 249118 w 494557"/>
              <a:gd name="connsiteY13" fmla="*/ 310119 h 1874866"/>
              <a:gd name="connsiteX14" fmla="*/ 182443 w 494557"/>
              <a:gd name="connsiteY14" fmla="*/ 405369 h 1874866"/>
              <a:gd name="connsiteX15" fmla="*/ 82431 w 494557"/>
              <a:gd name="connsiteY15" fmla="*/ 810181 h 1874866"/>
              <a:gd name="connsiteX16" fmla="*/ 120531 w 494557"/>
              <a:gd name="connsiteY16" fmla="*/ 900669 h 1874866"/>
              <a:gd name="connsiteX17" fmla="*/ 172918 w 494557"/>
              <a:gd name="connsiteY17" fmla="*/ 729219 h 1874866"/>
              <a:gd name="connsiteX18" fmla="*/ 268168 w 494557"/>
              <a:gd name="connsiteY18" fmla="*/ 319644 h 1874866"/>
              <a:gd name="connsiteX19" fmla="*/ 334843 w 494557"/>
              <a:gd name="connsiteY19" fmla="*/ 200581 h 1874866"/>
              <a:gd name="connsiteX20" fmla="*/ 330081 w 494557"/>
              <a:gd name="connsiteY20" fmla="*/ 138669 h 1874866"/>
              <a:gd name="connsiteX21" fmla="*/ 358656 w 494557"/>
              <a:gd name="connsiteY21" fmla="*/ 152956 h 1874866"/>
              <a:gd name="connsiteX22" fmla="*/ 349131 w 494557"/>
              <a:gd name="connsiteY22" fmla="*/ 114856 h 1874866"/>
              <a:gd name="connsiteX23" fmla="*/ 311031 w 494557"/>
              <a:gd name="connsiteY23" fmla="*/ 114856 h 1874866"/>
              <a:gd name="connsiteX24" fmla="*/ 344368 w 494557"/>
              <a:gd name="connsiteY24" fmla="*/ 91044 h 1874866"/>
              <a:gd name="connsiteX25" fmla="*/ 311031 w 494557"/>
              <a:gd name="connsiteY25" fmla="*/ 91044 h 1874866"/>
              <a:gd name="connsiteX26" fmla="*/ 344368 w 494557"/>
              <a:gd name="connsiteY26" fmla="*/ 71994 h 1874866"/>
              <a:gd name="connsiteX27" fmla="*/ 330081 w 494557"/>
              <a:gd name="connsiteY27" fmla="*/ 38656 h 1874866"/>
              <a:gd name="connsiteX28" fmla="*/ 363418 w 494557"/>
              <a:gd name="connsiteY28" fmla="*/ 81519 h 1874866"/>
              <a:gd name="connsiteX29" fmla="*/ 396756 w 494557"/>
              <a:gd name="connsiteY29" fmla="*/ 110094 h 1874866"/>
              <a:gd name="connsiteX30" fmla="*/ 444381 w 494557"/>
              <a:gd name="connsiteY30" fmla="*/ 105331 h 1874866"/>
              <a:gd name="connsiteX31" fmla="*/ 406281 w 494557"/>
              <a:gd name="connsiteY31" fmla="*/ 114856 h 1874866"/>
              <a:gd name="connsiteX32" fmla="*/ 391993 w 494557"/>
              <a:gd name="connsiteY32" fmla="*/ 10081 h 1874866"/>
              <a:gd name="connsiteX33" fmla="*/ 458668 w 494557"/>
              <a:gd name="connsiteY33" fmla="*/ 10081 h 1874866"/>
              <a:gd name="connsiteX34" fmla="*/ 492006 w 494557"/>
              <a:gd name="connsiteY34" fmla="*/ 62469 h 1874866"/>
              <a:gd name="connsiteX35" fmla="*/ 391993 w 494557"/>
              <a:gd name="connsiteY35" fmla="*/ 195819 h 1874866"/>
              <a:gd name="connsiteX36" fmla="*/ 263406 w 494557"/>
              <a:gd name="connsiteY36" fmla="*/ 572056 h 1874866"/>
              <a:gd name="connsiteX37" fmla="*/ 191968 w 494557"/>
              <a:gd name="connsiteY37" fmla="*/ 929244 h 1874866"/>
              <a:gd name="connsiteX38" fmla="*/ 163393 w 494557"/>
              <a:gd name="connsiteY38" fmla="*/ 967344 h 1874866"/>
              <a:gd name="connsiteX39" fmla="*/ 163393 w 494557"/>
              <a:gd name="connsiteY39" fmla="*/ 1000681 h 1874866"/>
              <a:gd name="connsiteX40" fmla="*/ 115768 w 494557"/>
              <a:gd name="connsiteY40" fmla="*/ 1362631 h 1874866"/>
              <a:gd name="connsiteX41" fmla="*/ 139581 w 494557"/>
              <a:gd name="connsiteY41" fmla="*/ 1843644 h 1874866"/>
              <a:gd name="connsiteX42" fmla="*/ 6231 w 494557"/>
              <a:gd name="connsiteY42" fmla="*/ 1734106 h 187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4557" h="1874866">
                <a:moveTo>
                  <a:pt x="6231" y="1734106"/>
                </a:moveTo>
                <a:cubicBezTo>
                  <a:pt x="-6469" y="1589644"/>
                  <a:pt x="64175" y="1126888"/>
                  <a:pt x="63381" y="976869"/>
                </a:cubicBezTo>
                <a:cubicBezTo>
                  <a:pt x="62587" y="826850"/>
                  <a:pt x="-11232" y="936388"/>
                  <a:pt x="1468" y="833994"/>
                </a:cubicBezTo>
                <a:cubicBezTo>
                  <a:pt x="14168" y="731600"/>
                  <a:pt x="100687" y="461725"/>
                  <a:pt x="139581" y="362506"/>
                </a:cubicBezTo>
                <a:cubicBezTo>
                  <a:pt x="178475" y="263287"/>
                  <a:pt x="218956" y="264081"/>
                  <a:pt x="234831" y="238681"/>
                </a:cubicBezTo>
                <a:cubicBezTo>
                  <a:pt x="250706" y="213281"/>
                  <a:pt x="231656" y="211693"/>
                  <a:pt x="234831" y="210106"/>
                </a:cubicBezTo>
                <a:cubicBezTo>
                  <a:pt x="238006" y="208519"/>
                  <a:pt x="250706" y="233918"/>
                  <a:pt x="253881" y="229156"/>
                </a:cubicBezTo>
                <a:cubicBezTo>
                  <a:pt x="257056" y="224394"/>
                  <a:pt x="250706" y="184706"/>
                  <a:pt x="253881" y="181531"/>
                </a:cubicBezTo>
                <a:cubicBezTo>
                  <a:pt x="257056" y="178356"/>
                  <a:pt x="270550" y="212487"/>
                  <a:pt x="272931" y="210106"/>
                </a:cubicBezTo>
                <a:cubicBezTo>
                  <a:pt x="275312" y="207725"/>
                  <a:pt x="264199" y="169625"/>
                  <a:pt x="268168" y="167244"/>
                </a:cubicBezTo>
                <a:cubicBezTo>
                  <a:pt x="272137" y="164863"/>
                  <a:pt x="291981" y="200581"/>
                  <a:pt x="296743" y="195819"/>
                </a:cubicBezTo>
                <a:cubicBezTo>
                  <a:pt x="301505" y="191057"/>
                  <a:pt x="295949" y="134700"/>
                  <a:pt x="296743" y="138669"/>
                </a:cubicBezTo>
                <a:cubicBezTo>
                  <a:pt x="297537" y="142638"/>
                  <a:pt x="309444" y="191056"/>
                  <a:pt x="301506" y="219631"/>
                </a:cubicBezTo>
                <a:cubicBezTo>
                  <a:pt x="293568" y="248206"/>
                  <a:pt x="268962" y="279163"/>
                  <a:pt x="249118" y="310119"/>
                </a:cubicBezTo>
                <a:cubicBezTo>
                  <a:pt x="229274" y="341075"/>
                  <a:pt x="210224" y="322025"/>
                  <a:pt x="182443" y="405369"/>
                </a:cubicBezTo>
                <a:cubicBezTo>
                  <a:pt x="154662" y="488713"/>
                  <a:pt x="92750" y="727631"/>
                  <a:pt x="82431" y="810181"/>
                </a:cubicBezTo>
                <a:cubicBezTo>
                  <a:pt x="72112" y="892731"/>
                  <a:pt x="105450" y="914163"/>
                  <a:pt x="120531" y="900669"/>
                </a:cubicBezTo>
                <a:cubicBezTo>
                  <a:pt x="135612" y="887175"/>
                  <a:pt x="148312" y="826056"/>
                  <a:pt x="172918" y="729219"/>
                </a:cubicBezTo>
                <a:cubicBezTo>
                  <a:pt x="197524" y="632382"/>
                  <a:pt x="241181" y="407750"/>
                  <a:pt x="268168" y="319644"/>
                </a:cubicBezTo>
                <a:cubicBezTo>
                  <a:pt x="295155" y="231538"/>
                  <a:pt x="324524" y="230743"/>
                  <a:pt x="334843" y="200581"/>
                </a:cubicBezTo>
                <a:cubicBezTo>
                  <a:pt x="345162" y="170419"/>
                  <a:pt x="326112" y="146606"/>
                  <a:pt x="330081" y="138669"/>
                </a:cubicBezTo>
                <a:cubicBezTo>
                  <a:pt x="334050" y="130731"/>
                  <a:pt x="355481" y="156925"/>
                  <a:pt x="358656" y="152956"/>
                </a:cubicBezTo>
                <a:cubicBezTo>
                  <a:pt x="361831" y="148987"/>
                  <a:pt x="357068" y="121206"/>
                  <a:pt x="349131" y="114856"/>
                </a:cubicBezTo>
                <a:cubicBezTo>
                  <a:pt x="341194" y="108506"/>
                  <a:pt x="311825" y="118825"/>
                  <a:pt x="311031" y="114856"/>
                </a:cubicBezTo>
                <a:cubicBezTo>
                  <a:pt x="310237" y="110887"/>
                  <a:pt x="344368" y="95013"/>
                  <a:pt x="344368" y="91044"/>
                </a:cubicBezTo>
                <a:cubicBezTo>
                  <a:pt x="344368" y="87075"/>
                  <a:pt x="311031" y="94219"/>
                  <a:pt x="311031" y="91044"/>
                </a:cubicBezTo>
                <a:cubicBezTo>
                  <a:pt x="311031" y="87869"/>
                  <a:pt x="341193" y="80725"/>
                  <a:pt x="344368" y="71994"/>
                </a:cubicBezTo>
                <a:cubicBezTo>
                  <a:pt x="347543" y="63263"/>
                  <a:pt x="326906" y="37069"/>
                  <a:pt x="330081" y="38656"/>
                </a:cubicBezTo>
                <a:cubicBezTo>
                  <a:pt x="333256" y="40243"/>
                  <a:pt x="352306" y="69613"/>
                  <a:pt x="363418" y="81519"/>
                </a:cubicBezTo>
                <a:cubicBezTo>
                  <a:pt x="374530" y="93425"/>
                  <a:pt x="383262" y="106125"/>
                  <a:pt x="396756" y="110094"/>
                </a:cubicBezTo>
                <a:cubicBezTo>
                  <a:pt x="410250" y="114063"/>
                  <a:pt x="442794" y="104537"/>
                  <a:pt x="444381" y="105331"/>
                </a:cubicBezTo>
                <a:cubicBezTo>
                  <a:pt x="445969" y="106125"/>
                  <a:pt x="415012" y="130731"/>
                  <a:pt x="406281" y="114856"/>
                </a:cubicBezTo>
                <a:cubicBezTo>
                  <a:pt x="397550" y="98981"/>
                  <a:pt x="383262" y="27543"/>
                  <a:pt x="391993" y="10081"/>
                </a:cubicBezTo>
                <a:cubicBezTo>
                  <a:pt x="400724" y="-7381"/>
                  <a:pt x="441999" y="1350"/>
                  <a:pt x="458668" y="10081"/>
                </a:cubicBezTo>
                <a:cubicBezTo>
                  <a:pt x="475337" y="18812"/>
                  <a:pt x="503118" y="31513"/>
                  <a:pt x="492006" y="62469"/>
                </a:cubicBezTo>
                <a:cubicBezTo>
                  <a:pt x="480894" y="93425"/>
                  <a:pt x="430093" y="110888"/>
                  <a:pt x="391993" y="195819"/>
                </a:cubicBezTo>
                <a:cubicBezTo>
                  <a:pt x="353893" y="280750"/>
                  <a:pt x="296744" y="449818"/>
                  <a:pt x="263406" y="572056"/>
                </a:cubicBezTo>
                <a:cubicBezTo>
                  <a:pt x="230069" y="694293"/>
                  <a:pt x="208637" y="863363"/>
                  <a:pt x="191968" y="929244"/>
                </a:cubicBezTo>
                <a:cubicBezTo>
                  <a:pt x="175299" y="995125"/>
                  <a:pt x="168156" y="955438"/>
                  <a:pt x="163393" y="967344"/>
                </a:cubicBezTo>
                <a:cubicBezTo>
                  <a:pt x="158631" y="979250"/>
                  <a:pt x="171331" y="934800"/>
                  <a:pt x="163393" y="1000681"/>
                </a:cubicBezTo>
                <a:cubicBezTo>
                  <a:pt x="155456" y="1066562"/>
                  <a:pt x="119737" y="1222137"/>
                  <a:pt x="115768" y="1362631"/>
                </a:cubicBezTo>
                <a:cubicBezTo>
                  <a:pt x="111799" y="1503125"/>
                  <a:pt x="149900" y="1781732"/>
                  <a:pt x="139581" y="1843644"/>
                </a:cubicBezTo>
                <a:cubicBezTo>
                  <a:pt x="129262" y="1905556"/>
                  <a:pt x="18931" y="1878568"/>
                  <a:pt x="6231" y="1734106"/>
                </a:cubicBezTo>
                <a:close/>
              </a:path>
            </a:pathLst>
          </a:custGeom>
          <a:gradFill flip="none" rotWithShape="1">
            <a:gsLst>
              <a:gs pos="0">
                <a:srgbClr val="4EF737">
                  <a:shade val="30000"/>
                  <a:satMod val="115000"/>
                </a:srgbClr>
              </a:gs>
              <a:gs pos="50000">
                <a:srgbClr val="4EF737">
                  <a:shade val="67500"/>
                  <a:satMod val="115000"/>
                </a:srgbClr>
              </a:gs>
              <a:gs pos="100000">
                <a:srgbClr val="4EF737">
                  <a:shade val="100000"/>
                  <a:satMod val="115000"/>
                </a:srgbClr>
              </a:gs>
            </a:gsLst>
            <a:lin ang="16200000" scaled="1"/>
            <a:tileRect/>
          </a:gradFill>
          <a:ln w="95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テキスト ボックス 2"/>
          <p:cNvSpPr txBox="1"/>
          <p:nvPr/>
        </p:nvSpPr>
        <p:spPr>
          <a:xfrm>
            <a:off x="2987824" y="1412776"/>
            <a:ext cx="235962" cy="153888"/>
          </a:xfrm>
          <a:prstGeom prst="rect">
            <a:avLst/>
          </a:prstGeom>
          <a:noFill/>
        </p:spPr>
        <p:txBody>
          <a:bodyPr wrap="none" rtlCol="0">
            <a:spAutoFit/>
          </a:bodyPr>
          <a:lstStyle/>
          <a:p>
            <a:r>
              <a:rPr kumimoji="1" lang="ja-JP" altLang="en-US" sz="400" dirty="0" smtClean="0"/>
              <a:t>●</a:t>
            </a:r>
            <a:endParaRPr kumimoji="1" lang="ja-JP" altLang="en-US" sz="400" dirty="0"/>
          </a:p>
        </p:txBody>
      </p:sp>
      <p:sp>
        <p:nvSpPr>
          <p:cNvPr id="12" name="テキスト ボックス 11"/>
          <p:cNvSpPr txBox="1"/>
          <p:nvPr/>
        </p:nvSpPr>
        <p:spPr>
          <a:xfrm>
            <a:off x="3327926" y="1765978"/>
            <a:ext cx="235962" cy="153888"/>
          </a:xfrm>
          <a:prstGeom prst="rect">
            <a:avLst/>
          </a:prstGeom>
          <a:noFill/>
        </p:spPr>
        <p:txBody>
          <a:bodyPr wrap="none" rtlCol="0">
            <a:spAutoFit/>
          </a:bodyPr>
          <a:lstStyle/>
          <a:p>
            <a:r>
              <a:rPr kumimoji="1" lang="ja-JP" altLang="en-US" sz="400" dirty="0" smtClean="0"/>
              <a:t>●</a:t>
            </a:r>
            <a:endParaRPr kumimoji="1" lang="ja-JP" altLang="en-US" sz="400" dirty="0"/>
          </a:p>
        </p:txBody>
      </p:sp>
      <p:pic>
        <p:nvPicPr>
          <p:cNvPr id="14" name="コンテンツ プレースホルダー 3"/>
          <p:cNvPicPr>
            <a:picLocks noGrp="1" noChangeAspect="1"/>
          </p:cNvPicPr>
          <p:nvPr/>
        </p:nvPicPr>
        <p:blipFill>
          <a:blip r:embed="rId8" cstate="email">
            <a:extLst>
              <a:ext uri="{BEBA8EAE-BF5A-486C-A8C5-ECC9F3942E4B}">
                <a14:imgProps xmlns:a14="http://schemas.microsoft.com/office/drawing/2010/main">
                  <a14:imgLayer r:embed="rId9">
                    <a14:imgEffect>
                      <a14:backgroundRemoval t="9945" b="89994" l="9959" r="60164"/>
                    </a14:imgEffect>
                    <a14:imgEffect>
                      <a14:brightnessContrast contrast="40000"/>
                    </a14:imgEffect>
                  </a14:imgLayer>
                </a14:imgProps>
              </a:ext>
              <a:ext uri="{28A0092B-C50C-407E-A947-70E740481C1C}">
                <a14:useLocalDpi xmlns:a14="http://schemas.microsoft.com/office/drawing/2010/main"/>
              </a:ext>
            </a:extLst>
          </a:blip>
          <a:stretch>
            <a:fillRect/>
          </a:stretch>
        </p:blipFill>
        <p:spPr>
          <a:xfrm rot="20379780" flipH="1">
            <a:off x="202958" y="4858223"/>
            <a:ext cx="2393174" cy="1440160"/>
          </a:xfrm>
          <a:prstGeom prst="rect">
            <a:avLst/>
          </a:prstGeom>
        </p:spPr>
      </p:pic>
      <p:sp>
        <p:nvSpPr>
          <p:cNvPr id="4" name="テキスト ボックス 3"/>
          <p:cNvSpPr txBox="1"/>
          <p:nvPr/>
        </p:nvSpPr>
        <p:spPr>
          <a:xfrm>
            <a:off x="36093" y="512445"/>
            <a:ext cx="9086622" cy="6186309"/>
          </a:xfrm>
          <a:prstGeom prst="rect">
            <a:avLst/>
          </a:prstGeom>
          <a:noFill/>
        </p:spPr>
        <p:txBody>
          <a:bodyPr wrap="square" rtlCol="0">
            <a:spAutoFit/>
          </a:bodyPr>
          <a:lstStyle/>
          <a:p>
            <a:r>
              <a:rPr lang="ja-JP" altLang="en-US" dirty="0" smtClean="0">
                <a:solidFill>
                  <a:srgbClr val="FFFF00"/>
                </a:solidFill>
                <a:latin typeface="HGP行書体" pitchFamily="66" charset="-128"/>
                <a:ea typeface="HGP行書体" pitchFamily="66" charset="-128"/>
              </a:rPr>
              <a:t>「</a:t>
            </a:r>
            <a:r>
              <a:rPr lang="ja-JP" altLang="en-US" b="1" u="sng" dirty="0" smtClean="0">
                <a:solidFill>
                  <a:srgbClr val="FF0066"/>
                </a:solidFill>
                <a:effectLst>
                  <a:outerShdw blurRad="38100" dist="38100" dir="2700000" algn="tl">
                    <a:srgbClr val="000000">
                      <a:alpha val="43137"/>
                    </a:srgbClr>
                  </a:outerShdw>
                </a:effectLst>
                <a:latin typeface="HGP行書体" pitchFamily="66" charset="-128"/>
                <a:ea typeface="HGP行書体" pitchFamily="66" charset="-128"/>
              </a:rPr>
              <a:t>事前</a:t>
            </a:r>
            <a:r>
              <a:rPr lang="ja-JP" altLang="en-US" b="1" u="sng"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・確</a:t>
            </a:r>
            <a:r>
              <a:rPr kumimoji="1" lang="ja-JP" altLang="en-US" b="1" u="sng"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率　</a:t>
            </a:r>
            <a:r>
              <a:rPr kumimoji="1" lang="en-US" altLang="ja-JP" b="1" u="sng" dirty="0" smtClean="0">
                <a:solidFill>
                  <a:srgbClr val="F828DF"/>
                </a:solidFill>
                <a:effectLst>
                  <a:outerShdw blurRad="38100" dist="38100" dir="2700000" algn="tl">
                    <a:srgbClr val="000000">
                      <a:alpha val="43137"/>
                    </a:srgbClr>
                  </a:outerShdw>
                </a:effectLst>
                <a:latin typeface="HGP行書体" pitchFamily="66" charset="-128"/>
                <a:ea typeface="HGP行書体" pitchFamily="66" charset="-128"/>
              </a:rPr>
              <a:t>/ </a:t>
            </a:r>
            <a:r>
              <a:rPr kumimoji="1" lang="ja-JP" altLang="en-US" b="1" u="sng"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事後</a:t>
            </a:r>
            <a:r>
              <a:rPr kumimoji="1" lang="ja-JP" altLang="en-US" b="1" u="sng" dirty="0" smtClean="0">
                <a:solidFill>
                  <a:srgbClr val="FF0066"/>
                </a:solidFill>
                <a:effectLst>
                  <a:outerShdw blurRad="38100" dist="38100" dir="2700000" algn="tl">
                    <a:srgbClr val="000000">
                      <a:alpha val="43137"/>
                    </a:srgbClr>
                  </a:outerShdw>
                </a:effectLst>
                <a:latin typeface="HGP行書体" pitchFamily="66" charset="-128"/>
                <a:ea typeface="HGP行書体" pitchFamily="66" charset="-128"/>
              </a:rPr>
              <a:t>確率</a:t>
            </a:r>
            <a:r>
              <a:rPr kumimoji="1" lang="ja-JP" altLang="en-US" b="1" u="sng"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」比</a:t>
            </a:r>
            <a:r>
              <a:rPr kumimoji="1" lang="ja-JP" altLang="en-US" dirty="0" smtClean="0">
                <a:solidFill>
                  <a:srgbClr val="FFFF00"/>
                </a:solidFill>
                <a:latin typeface="HGP行書体" pitchFamily="66" charset="-128"/>
                <a:ea typeface="HGP行書体" pitchFamily="66" charset="-128"/>
              </a:rPr>
              <a:t>・観　＝　現状・生物　・</a:t>
            </a:r>
            <a:r>
              <a:rPr kumimoji="1" lang="ja-JP" altLang="en-US" u="sng" dirty="0" smtClean="0">
                <a:solidFill>
                  <a:schemeClr val="bg1"/>
                </a:solidFill>
                <a:effectLst>
                  <a:outerShdw blurRad="38100" dist="38100" dir="2700000" algn="tl">
                    <a:srgbClr val="000000">
                      <a:alpha val="43137"/>
                    </a:srgbClr>
                  </a:outerShdw>
                </a:effectLst>
                <a:latin typeface="HGP行書体" pitchFamily="66" charset="-128"/>
                <a:ea typeface="HGP行書体" pitchFamily="66" charset="-128"/>
              </a:rPr>
              <a:t>存在</a:t>
            </a:r>
            <a:r>
              <a:rPr lang="en-US" altLang="ja-JP" dirty="0" smtClean="0">
                <a:solidFill>
                  <a:srgbClr val="FFFF00"/>
                </a:solidFill>
                <a:latin typeface="HGP行書体" pitchFamily="66" charset="-128"/>
                <a:ea typeface="HGP行書体" pitchFamily="66" charset="-128"/>
              </a:rPr>
              <a:t>’s  </a:t>
            </a:r>
            <a:r>
              <a:rPr kumimoji="1" lang="ja-JP" altLang="en-US" dirty="0" smtClean="0">
                <a:solidFill>
                  <a:srgbClr val="FFFF00"/>
                </a:solidFill>
                <a:latin typeface="HGP行書体" pitchFamily="66" charset="-128"/>
                <a:ea typeface="HGP行書体" pitchFamily="66" charset="-128"/>
              </a:rPr>
              <a:t>確 実 </a:t>
            </a:r>
            <a:r>
              <a:rPr kumimoji="1" lang="ja-JP" altLang="en-US" sz="1100" dirty="0" smtClean="0">
                <a:solidFill>
                  <a:srgbClr val="00FFFF"/>
                </a:solidFill>
                <a:latin typeface="HGP行書体" pitchFamily="66" charset="-128"/>
                <a:ea typeface="HGP行書体" pitchFamily="66" charset="-128"/>
              </a:rPr>
              <a:t>的</a:t>
            </a:r>
            <a:r>
              <a:rPr lang="ja-JP" altLang="en-US" dirty="0" smtClean="0">
                <a:solidFill>
                  <a:srgbClr val="FFFF00"/>
                </a:solidFill>
                <a:latin typeface="HGP行書体" pitchFamily="66" charset="-128"/>
                <a:ea typeface="HGP行書体" pitchFamily="66" charset="-128"/>
              </a:rPr>
              <a:t> </a:t>
            </a:r>
            <a:r>
              <a:rPr kumimoji="1" lang="ja-JP" altLang="en-US" u="sng" dirty="0" smtClean="0">
                <a:solidFill>
                  <a:srgbClr val="FF0066"/>
                </a:solidFill>
                <a:latin typeface="HGP行書体" pitchFamily="66" charset="-128"/>
                <a:ea typeface="HGP行書体" pitchFamily="66" charset="-128"/>
              </a:rPr>
              <a:t>原理</a:t>
            </a:r>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828DF"/>
                </a:solidFill>
                <a:latin typeface="HGP行書体" pitchFamily="66" charset="-128"/>
                <a:ea typeface="HGP行書体" pitchFamily="66" charset="-128"/>
              </a:rPr>
              <a:t>P ( c°)   </a:t>
            </a:r>
            <a:r>
              <a:rPr kumimoji="1" lang="ja-JP" altLang="en-US" dirty="0" smtClean="0">
                <a:solidFill>
                  <a:srgbClr val="FFFF00"/>
                </a:solidFill>
                <a:latin typeface="HGP行書体" pitchFamily="66" charset="-128"/>
                <a:ea typeface="HGP行書体" pitchFamily="66" charset="-128"/>
              </a:rPr>
              <a:t>也 ！</a:t>
            </a:r>
            <a:r>
              <a:rPr lang="ja-JP" altLang="en-US" dirty="0" smtClean="0">
                <a:solidFill>
                  <a:srgbClr val="FFFF00"/>
                </a:solidFill>
                <a:latin typeface="HGP行書体" pitchFamily="66" charset="-128"/>
                <a:ea typeface="HGP行書体" pitchFamily="66" charset="-128"/>
              </a:rPr>
              <a:t>」</a:t>
            </a:r>
            <a:endParaRPr lang="en-US" altLang="ja-JP" dirty="0" smtClean="0">
              <a:solidFill>
                <a:srgbClr val="FFFF00"/>
              </a:solidFill>
              <a:latin typeface="HGP行書体" pitchFamily="66" charset="-128"/>
              <a:ea typeface="HGP行書体" pitchFamily="66" charset="-128"/>
            </a:endParaRPr>
          </a:p>
          <a:p>
            <a:r>
              <a:rPr kumimoji="1" lang="ja-JP" altLang="en-US" dirty="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と　想いたい　</a:t>
            </a:r>
            <a:r>
              <a:rPr kumimoji="1" lang="ja-JP" altLang="en-US" dirty="0" smtClean="0">
                <a:solidFill>
                  <a:srgbClr val="F828DF"/>
                </a:solidFill>
                <a:latin typeface="HGP行書体" pitchFamily="66" charset="-128"/>
                <a:ea typeface="HGP行書体" pitchFamily="66" charset="-128"/>
              </a:rPr>
              <a:t>統 計 </a:t>
            </a:r>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mode (</a:t>
            </a:r>
            <a:r>
              <a:rPr kumimoji="1" lang="ja-JP" altLang="en-US" dirty="0" smtClean="0">
                <a:solidFill>
                  <a:srgbClr val="F828DF"/>
                </a:solidFill>
                <a:latin typeface="HGP行書体" pitchFamily="66" charset="-128"/>
                <a:ea typeface="HGP行書体" pitchFamily="66" charset="-128"/>
              </a:rPr>
              <a:t>法</a:t>
            </a:r>
            <a:r>
              <a:rPr kumimoji="1" lang="ja-JP" altLang="en-US" dirty="0" smtClean="0">
                <a:solidFill>
                  <a:srgbClr val="FFFF00"/>
                </a:solidFill>
                <a:latin typeface="HGP行書体" pitchFamily="66" charset="-128"/>
                <a:ea typeface="HGP行書体" pitchFamily="66" charset="-128"/>
              </a:rPr>
              <a:t>）　の　順番　的　秩序　の　説明　図 （Ｇ</a:t>
            </a:r>
            <a:r>
              <a:rPr kumimoji="1" lang="en-US" altLang="ja-JP" dirty="0" smtClean="0">
                <a:solidFill>
                  <a:srgbClr val="FFFF00"/>
                </a:solidFill>
                <a:latin typeface="HGP行書体" pitchFamily="66" charset="-128"/>
                <a:ea typeface="HGP行書体" pitchFamily="66" charset="-128"/>
              </a:rPr>
              <a:t>; a graph)  !</a:t>
            </a:r>
          </a:p>
          <a:p>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ja-JP" altLang="en-US"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そして  </a:t>
            </a:r>
            <a:r>
              <a:rPr lang="en-US" altLang="ja-JP" u="sng"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mode </a:t>
            </a:r>
            <a:r>
              <a:rPr lang="ja-JP" altLang="en-US" u="sng"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は 法</a:t>
            </a:r>
            <a:r>
              <a:rPr lang="ja-JP" altLang="en-US" dirty="0" smtClean="0">
                <a:solidFill>
                  <a:srgbClr val="FFFF00"/>
                </a:solidFill>
                <a:latin typeface="HGP行書体" pitchFamily="66" charset="-128"/>
                <a:ea typeface="HGP行書体" pitchFamily="66" charset="-128"/>
              </a:rPr>
              <a:t>　也！ と云う  故、</a:t>
            </a:r>
            <a:endParaRPr lang="en-US" altLang="ja-JP" dirty="0">
              <a:solidFill>
                <a:srgbClr val="FFFF00"/>
              </a:solidFill>
              <a:latin typeface="HGP行書体" pitchFamily="66" charset="-128"/>
              <a:ea typeface="HGP行書体" pitchFamily="66" charset="-128"/>
            </a:endParaRPr>
          </a:p>
          <a:p>
            <a:r>
              <a:rPr kumimoji="1" lang="en-US" altLang="ja-JP" dirty="0" smtClean="0">
                <a:solidFill>
                  <a:srgbClr val="FFFF00"/>
                </a:solidFill>
                <a:latin typeface="HGP行書体" pitchFamily="66" charset="-128"/>
                <a:ea typeface="HGP行書体" pitchFamily="66" charset="-128"/>
              </a:rPr>
              <a:t>                                                                                                   c</a:t>
            </a:r>
            <a:r>
              <a:rPr kumimoji="1" lang="en-US" altLang="ja-JP" dirty="0" smtClean="0">
                <a:solidFill>
                  <a:srgbClr val="F828DF"/>
                </a:solidFill>
                <a:latin typeface="HGP行書体" pitchFamily="66" charset="-128"/>
                <a:ea typeface="HGP行書体" pitchFamily="66" charset="-128"/>
              </a:rPr>
              <a:t>°</a:t>
            </a:r>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c</a:t>
            </a:r>
            <a:r>
              <a:rPr kumimoji="1" lang="en-US" altLang="ja-JP" baseline="30000" dirty="0" smtClean="0">
                <a:solidFill>
                  <a:srgbClr val="FF0066"/>
                </a:solidFill>
                <a:latin typeface="HGP行書体" pitchFamily="66" charset="-128"/>
                <a:ea typeface="HGP行書体" pitchFamily="66" charset="-128"/>
              </a:rPr>
              <a:t>2 </a:t>
            </a:r>
            <a:r>
              <a:rPr kumimoji="1" lang="en-US" altLang="ja-JP" baseline="30000" dirty="0" smtClean="0">
                <a:solidFill>
                  <a:srgbClr val="FFFF00"/>
                </a:solidFill>
                <a:latin typeface="HGP行書体" pitchFamily="66" charset="-128"/>
                <a:ea typeface="HGP行書体" pitchFamily="66" charset="-128"/>
              </a:rPr>
              <a:t> </a:t>
            </a:r>
            <a:r>
              <a:rPr kumimoji="1" lang="ja-JP" altLang="en-US" baseline="30000" dirty="0" smtClean="0">
                <a:solidFill>
                  <a:srgbClr val="FFFF00"/>
                </a:solidFill>
                <a:latin typeface="HGP行書体" pitchFamily="66" charset="-128"/>
                <a:ea typeface="HGP行書体" pitchFamily="66" charset="-128"/>
              </a:rPr>
              <a:t>可 換 ！</a:t>
            </a:r>
            <a:endParaRPr kumimoji="1" lang="en-US" altLang="ja-JP" dirty="0" smtClean="0">
              <a:solidFill>
                <a:srgbClr val="FFFF00"/>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                                                                                                   c = causality </a:t>
            </a:r>
            <a:r>
              <a:rPr lang="ja-JP" altLang="en-US" dirty="0" smtClean="0">
                <a:solidFill>
                  <a:srgbClr val="FFFF00"/>
                </a:solidFill>
                <a:latin typeface="HGP行書体" pitchFamily="66" charset="-128"/>
                <a:ea typeface="HGP行書体" pitchFamily="66" charset="-128"/>
              </a:rPr>
              <a:t>の</a:t>
            </a:r>
            <a:endParaRPr lang="en-US" altLang="ja-JP" dirty="0">
              <a:solidFill>
                <a:srgbClr val="FFFF00"/>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　　　　　　　　　　　　　　　　　　　　　　　　　　　　　　　　　　　　　　　　　　　　　　　　　</a:t>
            </a:r>
            <a:r>
              <a:rPr kumimoji="1" lang="ja-JP" altLang="en-US" dirty="0" smtClean="0">
                <a:solidFill>
                  <a:srgbClr val="00FFFF"/>
                </a:solidFill>
                <a:latin typeface="HGP行書体" pitchFamily="66" charset="-128"/>
                <a:ea typeface="HGP行書体" pitchFamily="66" charset="-128"/>
              </a:rPr>
              <a:t>確率</a:t>
            </a:r>
            <a:r>
              <a:rPr kumimoji="1" lang="ja-JP" altLang="en-US" dirty="0" smtClean="0">
                <a:solidFill>
                  <a:srgbClr val="FFFF00"/>
                </a:solidFill>
                <a:latin typeface="HGP行書体" pitchFamily="66" charset="-128"/>
                <a:ea typeface="HGP行書体" pitchFamily="66" charset="-128"/>
              </a:rPr>
              <a:t>でもある。</a:t>
            </a:r>
            <a:endParaRPr kumimoji="1"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　　　　　　　　　　　　　　　　　　　　　　　　　　　　　　　　　　　　　　　　　　　　　　　　　</a:t>
            </a:r>
            <a:r>
              <a:rPr lang="ja-JP" altLang="en-US" dirty="0" smtClean="0">
                <a:solidFill>
                  <a:srgbClr val="F828DF"/>
                </a:solidFill>
                <a:latin typeface="HGP行書体" pitchFamily="66" charset="-128"/>
                <a:ea typeface="HGP行書体" pitchFamily="66" charset="-128"/>
              </a:rPr>
              <a:t>因果関係</a:t>
            </a:r>
            <a:r>
              <a:rPr lang="ja-JP" altLang="en-US" dirty="0" smtClean="0">
                <a:solidFill>
                  <a:srgbClr val="FFFF00"/>
                </a:solidFill>
                <a:latin typeface="HGP行書体" pitchFamily="66" charset="-128"/>
                <a:ea typeface="HGP行書体" pitchFamily="66" charset="-128"/>
              </a:rPr>
              <a:t>意！</a:t>
            </a:r>
            <a:endParaRPr lang="en-US" altLang="ja-JP" dirty="0">
              <a:solidFill>
                <a:srgbClr val="FFFF00"/>
              </a:solidFill>
              <a:latin typeface="HGP行書体" pitchFamily="66" charset="-128"/>
              <a:ea typeface="HGP行書体" pitchFamily="66" charset="-128"/>
            </a:endParaRPr>
          </a:p>
          <a:p>
            <a:r>
              <a:rPr kumimoji="1" lang="en-US" altLang="ja-JP" dirty="0" smtClean="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a:t>
            </a:r>
            <a:endParaRPr kumimoji="1"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「無から </a:t>
            </a:r>
            <a:r>
              <a:rPr lang="en-US" altLang="ja-JP" dirty="0" smtClean="0">
                <a:solidFill>
                  <a:srgbClr val="FF0066"/>
                </a:solidFill>
                <a:latin typeface="HGP行書体" pitchFamily="66" charset="-128"/>
                <a:ea typeface="HGP行書体" pitchFamily="66" charset="-128"/>
              </a:rPr>
              <a:t>r</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が 延びた」　の</a:t>
            </a:r>
            <a:endParaRPr lang="en-US" altLang="ja-JP" dirty="0">
              <a:solidFill>
                <a:schemeClr val="bg1"/>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　　　　　　　　　　　　　　　　　　　　　　　　　　　　　　　　　　　　　　　　　　</a:t>
            </a:r>
            <a:r>
              <a:rPr kumimoji="1" lang="en-US" altLang="ja-JP" dirty="0" smtClean="0">
                <a:solidFill>
                  <a:schemeClr val="bg1"/>
                </a:solidFill>
                <a:latin typeface="HGP行書体" pitchFamily="66" charset="-128"/>
                <a:ea typeface="HGP行書体" pitchFamily="66" charset="-128"/>
              </a:rPr>
              <a:t>The  probability </a:t>
            </a:r>
            <a:r>
              <a:rPr lang="ja-JP" altLang="en-US" dirty="0" smtClean="0">
                <a:solidFill>
                  <a:schemeClr val="bg1"/>
                </a:solidFill>
                <a:latin typeface="HGP行書体" pitchFamily="66" charset="-128"/>
                <a:ea typeface="HGP行書体" pitchFamily="66" charset="-128"/>
              </a:rPr>
              <a:t> </a:t>
            </a:r>
            <a:r>
              <a:rPr kumimoji="1" lang="en-US" altLang="ja-JP" dirty="0" smtClean="0">
                <a:solidFill>
                  <a:schemeClr val="bg1"/>
                </a:solidFill>
                <a:latin typeface="HGP行書体" pitchFamily="66" charset="-128"/>
                <a:ea typeface="HGP行書体" pitchFamily="66" charset="-128"/>
              </a:rPr>
              <a:t>principle</a:t>
            </a:r>
          </a:p>
          <a:p>
            <a:r>
              <a:rPr lang="en-US" altLang="ja-JP" dirty="0" smtClean="0">
                <a:solidFill>
                  <a:schemeClr val="bg1"/>
                </a:solidFill>
                <a:latin typeface="HGP行書体" pitchFamily="66" charset="-128"/>
                <a:ea typeface="HGP行書体" pitchFamily="66" charset="-128"/>
              </a:rPr>
              <a:t>                                                                                      of a certainty ; </a:t>
            </a:r>
            <a:r>
              <a:rPr lang="ja-JP" altLang="en-US" dirty="0" smtClean="0">
                <a:solidFill>
                  <a:schemeClr val="bg1"/>
                </a:solidFill>
                <a:latin typeface="HGP行書体" pitchFamily="66" charset="-128"/>
                <a:ea typeface="HGP行書体" pitchFamily="66" charset="-128"/>
              </a:rPr>
              <a:t>確率原理</a:t>
            </a:r>
            <a:r>
              <a:rPr lang="en-US" altLang="ja-JP" dirty="0" smtClean="0">
                <a:solidFill>
                  <a:schemeClr val="bg1"/>
                </a:solidFill>
                <a:latin typeface="HGP行書体" pitchFamily="66" charset="-128"/>
                <a:ea typeface="HGP行書体" pitchFamily="66" charset="-128"/>
              </a:rPr>
              <a:t> </a:t>
            </a:r>
            <a:endParaRPr lang="en-US" altLang="ja-JP" dirty="0">
              <a:solidFill>
                <a:schemeClr val="bg1"/>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　　　　　　　　　　　　　　　　　　　　　　　　　　　　　　　　　　　　　　　　　　の　確実性</a:t>
            </a:r>
            <a:r>
              <a:rPr kumimoji="1" lang="en-US" altLang="ja-JP" dirty="0" smtClean="0">
                <a:solidFill>
                  <a:schemeClr val="bg1"/>
                </a:solidFill>
                <a:latin typeface="HGP行書体" pitchFamily="66" charset="-128"/>
                <a:ea typeface="HGP行書体" pitchFamily="66" charset="-128"/>
              </a:rPr>
              <a:t>°C°= 1 </a:t>
            </a:r>
            <a:r>
              <a:rPr kumimoji="1" lang="ja-JP" altLang="en-US" dirty="0" smtClean="0">
                <a:solidFill>
                  <a:schemeClr val="bg1"/>
                </a:solidFill>
                <a:latin typeface="HGP行書体" pitchFamily="66" charset="-128"/>
                <a:ea typeface="HGP行書体" pitchFamily="66" charset="-128"/>
              </a:rPr>
              <a:t>意！</a:t>
            </a:r>
            <a:endParaRPr kumimoji="1" lang="en-US" altLang="ja-JP" dirty="0" smtClean="0">
              <a:solidFill>
                <a:schemeClr val="bg1"/>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kumimoji="1"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kumimoji="1"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kumimoji="1"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kumimoji="1" lang="en-US" altLang="ja-JP" dirty="0" smtClean="0">
              <a:solidFill>
                <a:srgbClr val="FFFF00"/>
              </a:solidFill>
              <a:latin typeface="HGP行書体" pitchFamily="66" charset="-128"/>
              <a:ea typeface="HGP行書体" pitchFamily="66" charset="-128"/>
            </a:endParaRPr>
          </a:p>
          <a:p>
            <a:r>
              <a:rPr lang="en-US" altLang="ja-JP" dirty="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足る　事　の　言い訳　を　サル　の　腰掛け　的　立場　の　胞子・遺伝</a:t>
            </a:r>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グミ　が　</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流石　の　同胞　の　　窮地　を　観て、　申し　開いて　呉れた　優しさ　＝　尤度</a:t>
            </a:r>
            <a:r>
              <a:rPr lang="en-US" altLang="ja-JP" sz="1400" dirty="0" smtClean="0">
                <a:solidFill>
                  <a:srgbClr val="FF3300"/>
                </a:solidFill>
                <a:latin typeface="HGP行書体" pitchFamily="66" charset="-128"/>
                <a:ea typeface="HGP行書体" pitchFamily="66" charset="-128"/>
              </a:rPr>
              <a:t>a/o</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優</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a:t>
            </a:r>
            <a:endParaRPr lang="en-US" altLang="ja-JP" dirty="0" smtClean="0">
              <a:solidFill>
                <a:srgbClr val="FFFF00"/>
              </a:solidFill>
              <a:latin typeface="HGP行書体" pitchFamily="66" charset="-128"/>
              <a:ea typeface="HGP行書体" pitchFamily="66" charset="-128"/>
            </a:endParaRPr>
          </a:p>
        </p:txBody>
      </p:sp>
      <p:sp>
        <p:nvSpPr>
          <p:cNvPr id="5" name="雲形吹き出し 4"/>
          <p:cNvSpPr/>
          <p:nvPr/>
        </p:nvSpPr>
        <p:spPr>
          <a:xfrm>
            <a:off x="93890" y="2708920"/>
            <a:ext cx="2533894" cy="1584176"/>
          </a:xfrm>
          <a:prstGeom prst="cloudCallout">
            <a:avLst>
              <a:gd name="adj1" fmla="val 13904"/>
              <a:gd name="adj2" fmla="val 96857"/>
            </a:avLst>
          </a:prstGeom>
          <a:solidFill>
            <a:schemeClr val="tx1">
              <a:alpha val="37000"/>
            </a:schemeClr>
          </a:solidFill>
          <a:ln>
            <a:solidFill>
              <a:srgbClr val="FFC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smtClean="0">
                <a:solidFill>
                  <a:srgbClr val="F828DF"/>
                </a:solidFill>
                <a:latin typeface="HGP行書体" pitchFamily="66" charset="-128"/>
                <a:ea typeface="HGP行書体" pitchFamily="66" charset="-128"/>
              </a:rPr>
              <a:t>根</a:t>
            </a:r>
            <a:r>
              <a:rPr kumimoji="1" lang="ja-JP" altLang="en-US" dirty="0" smtClean="0">
                <a:latin typeface="HGP行書体" pitchFamily="66" charset="-128"/>
                <a:ea typeface="HGP行書体" pitchFamily="66" charset="-128"/>
              </a:rPr>
              <a:t>　（</a:t>
            </a:r>
            <a:r>
              <a:rPr kumimoji="1" lang="en-US" altLang="ja-JP" dirty="0" smtClean="0">
                <a:latin typeface="HGP行書体" pitchFamily="66" charset="-128"/>
                <a:ea typeface="HGP行書体" pitchFamily="66" charset="-128"/>
              </a:rPr>
              <a:t>r</a:t>
            </a:r>
            <a:r>
              <a:rPr kumimoji="1" lang="ja-JP" altLang="en-US" dirty="0" smtClean="0">
                <a:latin typeface="HGP行書体" pitchFamily="66" charset="-128"/>
                <a:ea typeface="HGP行書体" pitchFamily="66" charset="-128"/>
              </a:rPr>
              <a:t>　</a:t>
            </a:r>
            <a:r>
              <a:rPr kumimoji="1" lang="en-US" altLang="ja-JP" dirty="0" smtClean="0">
                <a:latin typeface="HGP行書体" pitchFamily="66" charset="-128"/>
                <a:ea typeface="HGP行書体" pitchFamily="66" charset="-128"/>
              </a:rPr>
              <a:t>;</a:t>
            </a:r>
            <a:r>
              <a:rPr kumimoji="1" lang="ja-JP" altLang="en-US" dirty="0" smtClean="0">
                <a:latin typeface="HGP行書体" pitchFamily="66" charset="-128"/>
                <a:ea typeface="HGP行書体" pitchFamily="66" charset="-128"/>
              </a:rPr>
              <a:t>　</a:t>
            </a:r>
            <a:r>
              <a:rPr kumimoji="1" lang="en-US" altLang="ja-JP" sz="1400" dirty="0" smtClean="0">
                <a:latin typeface="HGP行書体" pitchFamily="66" charset="-128"/>
                <a:ea typeface="HGP行書体" pitchFamily="66" charset="-128"/>
              </a:rPr>
              <a:t>root</a:t>
            </a:r>
            <a:r>
              <a:rPr kumimoji="1" lang="ja-JP" altLang="en-US" dirty="0" smtClean="0">
                <a:latin typeface="HGP行書体" pitchFamily="66" charset="-128"/>
                <a:ea typeface="HGP行書体" pitchFamily="66" charset="-128"/>
              </a:rPr>
              <a:t>）</a:t>
            </a:r>
            <a:endParaRPr kumimoji="1" lang="en-US" altLang="ja-JP" dirty="0" smtClean="0">
              <a:latin typeface="HGP行書体" pitchFamily="66" charset="-128"/>
              <a:ea typeface="HGP行書体" pitchFamily="66" charset="-128"/>
            </a:endParaRPr>
          </a:p>
          <a:p>
            <a:pPr algn="ctr"/>
            <a:r>
              <a:rPr lang="ja-JP" altLang="en-US" dirty="0" smtClean="0">
                <a:latin typeface="HGP行書体" pitchFamily="66" charset="-128"/>
                <a:ea typeface="HGP行書体" pitchFamily="66" charset="-128"/>
              </a:rPr>
              <a:t>が　一つ！</a:t>
            </a:r>
            <a:endParaRPr lang="en-US" altLang="ja-JP" dirty="0" smtClean="0">
              <a:latin typeface="HGP行書体" pitchFamily="66" charset="-128"/>
              <a:ea typeface="HGP行書体" pitchFamily="66" charset="-128"/>
            </a:endParaRPr>
          </a:p>
          <a:p>
            <a:pPr algn="ctr"/>
            <a:r>
              <a:rPr kumimoji="1" lang="ja-JP" altLang="en-US" dirty="0" smtClean="0">
                <a:latin typeface="HGP行書体" pitchFamily="66" charset="-128"/>
                <a:ea typeface="HGP行書体" pitchFamily="66" charset="-128"/>
              </a:rPr>
              <a:t>＝</a:t>
            </a:r>
            <a:r>
              <a:rPr kumimoji="1" lang="ja-JP" altLang="en-US" dirty="0" smtClean="0">
                <a:solidFill>
                  <a:srgbClr val="00FFFF"/>
                </a:solidFill>
                <a:latin typeface="HGP行書体" pitchFamily="66" charset="-128"/>
                <a:ea typeface="HGP行書体" pitchFamily="66" charset="-128"/>
              </a:rPr>
              <a:t> </a:t>
            </a:r>
            <a:r>
              <a:rPr kumimoji="1" lang="en-US" altLang="ja-JP" dirty="0" smtClean="0">
                <a:solidFill>
                  <a:srgbClr val="00FFFF"/>
                </a:solidFill>
                <a:latin typeface="HGP行書体" pitchFamily="66" charset="-128"/>
                <a:ea typeface="HGP行書体" pitchFamily="66" charset="-128"/>
              </a:rPr>
              <a:t>radius </a:t>
            </a:r>
            <a:r>
              <a:rPr kumimoji="1" lang="en-US" altLang="ja-JP" dirty="0" smtClean="0">
                <a:latin typeface="HGP行書体" pitchFamily="66" charset="-128"/>
                <a:ea typeface="HGP行書体" pitchFamily="66" charset="-128"/>
              </a:rPr>
              <a:t>(</a:t>
            </a:r>
            <a:r>
              <a:rPr kumimoji="1" lang="en-US" altLang="ja-JP" dirty="0" smtClean="0">
                <a:solidFill>
                  <a:srgbClr val="F828DF"/>
                </a:solidFill>
                <a:latin typeface="HGP行書体" pitchFamily="66" charset="-128"/>
                <a:ea typeface="HGP行書体" pitchFamily="66" charset="-128"/>
              </a:rPr>
              <a:t>r</a:t>
            </a:r>
            <a:r>
              <a:rPr kumimoji="1" lang="en-US" altLang="ja-JP" dirty="0" smtClean="0">
                <a:latin typeface="HGP行書体" pitchFamily="66" charset="-128"/>
                <a:ea typeface="HGP行書体" pitchFamily="66" charset="-128"/>
              </a:rPr>
              <a:t>)</a:t>
            </a:r>
          </a:p>
          <a:p>
            <a:pPr algn="ctr"/>
            <a:r>
              <a:rPr lang="en-US" altLang="ja-JP" dirty="0">
                <a:solidFill>
                  <a:srgbClr val="FF3300"/>
                </a:solidFill>
                <a:latin typeface="HGP行書体" pitchFamily="66" charset="-128"/>
                <a:ea typeface="HGP行書体" pitchFamily="66" charset="-128"/>
              </a:rPr>
              <a:t>r</a:t>
            </a:r>
            <a:r>
              <a:rPr lang="en-US" altLang="ja-JP" dirty="0" smtClean="0">
                <a:solidFill>
                  <a:srgbClr val="FF3300"/>
                </a:solidFill>
                <a:latin typeface="HGP行書体" pitchFamily="66" charset="-128"/>
                <a:ea typeface="HGP行書体" pitchFamily="66" charset="-128"/>
              </a:rPr>
              <a:t>adiat</a:t>
            </a:r>
            <a:r>
              <a:rPr lang="en-US" altLang="ja-JP" dirty="0" smtClean="0">
                <a:latin typeface="HGP行書体" pitchFamily="66" charset="-128"/>
                <a:ea typeface="HGP行書体" pitchFamily="66" charset="-128"/>
              </a:rPr>
              <a:t>es.</a:t>
            </a:r>
            <a:endParaRPr kumimoji="1" lang="ja-JP" altLang="en-US" dirty="0">
              <a:latin typeface="HGP行書体" pitchFamily="66" charset="-128"/>
              <a:ea typeface="HGP行書体" pitchFamily="66" charset="-128"/>
            </a:endParaRPr>
          </a:p>
        </p:txBody>
      </p:sp>
    </p:spTree>
    <p:extLst>
      <p:ext uri="{BB962C8B-B14F-4D97-AF65-F5344CB8AC3E}">
        <p14:creationId xmlns:p14="http://schemas.microsoft.com/office/powerpoint/2010/main" val="2221850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0"/>
                                        <p:tgtEl>
                                          <p:spTgt spid="9"/>
                                        </p:tgtEl>
                                      </p:cBhvr>
                                    </p:animEffect>
                                  </p:childTnLst>
                                </p:cTn>
                              </p:par>
                            </p:childTnLst>
                          </p:cTn>
                        </p:par>
                        <p:par>
                          <p:cTn id="12" fill="hold">
                            <p:stCondLst>
                              <p:cond delay="7000"/>
                            </p:stCondLst>
                            <p:childTnLst>
                              <p:par>
                                <p:cTn id="13" presetID="6" presetClass="entr" presetSubtype="3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circle(out)">
                                      <p:cBhvr>
                                        <p:cTn id="15" dur="2000"/>
                                        <p:tgtEl>
                                          <p:spTgt spid="10"/>
                                        </p:tgtEl>
                                      </p:cBhvr>
                                    </p:animEffect>
                                  </p:childTnLst>
                                </p:cTn>
                              </p:par>
                            </p:childTnLst>
                          </p:cTn>
                        </p:par>
                        <p:par>
                          <p:cTn id="16" fill="hold">
                            <p:stCondLst>
                              <p:cond delay="9000"/>
                            </p:stCondLst>
                            <p:childTnLst>
                              <p:par>
                                <p:cTn id="17" presetID="2" presetClass="entr" presetSubtype="8" decel="100000" fill="hold" grpId="0" nodeType="afterEffect">
                                  <p:stCondLst>
                                    <p:cond delay="0"/>
                                  </p:stCondLst>
                                  <p:iterate type="lt">
                                    <p:tmPct val="10000"/>
                                  </p:iterate>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3000" fill="hold"/>
                                        <p:tgtEl>
                                          <p:spTgt spid="11"/>
                                        </p:tgtEl>
                                        <p:attrNameLst>
                                          <p:attrName>ppt_x</p:attrName>
                                        </p:attrNameLst>
                                      </p:cBhvr>
                                      <p:tavLst>
                                        <p:tav tm="0">
                                          <p:val>
                                            <p:strVal val="0-#ppt_w/2"/>
                                          </p:val>
                                        </p:tav>
                                        <p:tav tm="100000">
                                          <p:val>
                                            <p:strVal val="#ppt_x"/>
                                          </p:val>
                                        </p:tav>
                                      </p:tavLst>
                                    </p:anim>
                                    <p:anim calcmode="lin" valueType="num">
                                      <p:cBhvr additive="base">
                                        <p:cTn id="20" dur="3000" fill="hold"/>
                                        <p:tgtEl>
                                          <p:spTgt spid="11"/>
                                        </p:tgtEl>
                                        <p:attrNameLst>
                                          <p:attrName>ppt_y</p:attrName>
                                        </p:attrNameLst>
                                      </p:cBhvr>
                                      <p:tavLst>
                                        <p:tav tm="0">
                                          <p:val>
                                            <p:strVal val="#ppt_y"/>
                                          </p:val>
                                        </p:tav>
                                        <p:tav tm="100000">
                                          <p:val>
                                            <p:strVal val="#ppt_y"/>
                                          </p:val>
                                        </p:tav>
                                      </p:tavLst>
                                    </p:anim>
                                  </p:childTnLst>
                                </p:cTn>
                              </p:par>
                            </p:childTnLst>
                          </p:cTn>
                        </p:par>
                        <p:par>
                          <p:cTn id="21" fill="hold">
                            <p:stCondLst>
                              <p:cond delay="32100"/>
                            </p:stCondLst>
                            <p:childTnLst>
                              <p:par>
                                <p:cTn id="22" presetID="31" presetClass="entr" presetSubtype="0"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0" fill="hold"/>
                                        <p:tgtEl>
                                          <p:spTgt spid="13"/>
                                        </p:tgtEl>
                                        <p:attrNameLst>
                                          <p:attrName>ppt_w</p:attrName>
                                        </p:attrNameLst>
                                      </p:cBhvr>
                                      <p:tavLst>
                                        <p:tav tm="0">
                                          <p:val>
                                            <p:fltVal val="0"/>
                                          </p:val>
                                        </p:tav>
                                        <p:tav tm="100000">
                                          <p:val>
                                            <p:strVal val="#ppt_w"/>
                                          </p:val>
                                        </p:tav>
                                      </p:tavLst>
                                    </p:anim>
                                    <p:anim calcmode="lin" valueType="num">
                                      <p:cBhvr>
                                        <p:cTn id="25" dur="5000" fill="hold"/>
                                        <p:tgtEl>
                                          <p:spTgt spid="13"/>
                                        </p:tgtEl>
                                        <p:attrNameLst>
                                          <p:attrName>ppt_h</p:attrName>
                                        </p:attrNameLst>
                                      </p:cBhvr>
                                      <p:tavLst>
                                        <p:tav tm="0">
                                          <p:val>
                                            <p:fltVal val="0"/>
                                          </p:val>
                                        </p:tav>
                                        <p:tav tm="100000">
                                          <p:val>
                                            <p:strVal val="#ppt_h"/>
                                          </p:val>
                                        </p:tav>
                                      </p:tavLst>
                                    </p:anim>
                                    <p:anim calcmode="lin" valueType="num">
                                      <p:cBhvr>
                                        <p:cTn id="26" dur="5000" fill="hold"/>
                                        <p:tgtEl>
                                          <p:spTgt spid="13"/>
                                        </p:tgtEl>
                                        <p:attrNameLst>
                                          <p:attrName>style.rotation</p:attrName>
                                        </p:attrNameLst>
                                      </p:cBhvr>
                                      <p:tavLst>
                                        <p:tav tm="0">
                                          <p:val>
                                            <p:fltVal val="90"/>
                                          </p:val>
                                        </p:tav>
                                        <p:tav tm="100000">
                                          <p:val>
                                            <p:fltVal val="0"/>
                                          </p:val>
                                        </p:tav>
                                      </p:tavLst>
                                    </p:anim>
                                    <p:animEffect transition="in" filter="fade">
                                      <p:cBhvr>
                                        <p:cTn id="27" dur="5000"/>
                                        <p:tgtEl>
                                          <p:spTgt spid="13"/>
                                        </p:tgtEl>
                                      </p:cBhvr>
                                    </p:animEffect>
                                  </p:childTnLst>
                                </p:cTn>
                              </p:par>
                            </p:childTnLst>
                          </p:cTn>
                        </p:par>
                        <p:par>
                          <p:cTn id="28" fill="hold">
                            <p:stCondLst>
                              <p:cond delay="37100"/>
                            </p:stCondLst>
                            <p:childTnLst>
                              <p:par>
                                <p:cTn id="29" presetID="22" presetClass="entr" presetSubtype="1" repeatCount="indefinite"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wipe(up)">
                                      <p:cBhvr>
                                        <p:cTn id="31" dur="2000"/>
                                        <p:tgtEl>
                                          <p:spTgt spid="13"/>
                                        </p:tgtEl>
                                      </p:cBhvr>
                                    </p:animEffect>
                                  </p:childTnLst>
                                </p:cTn>
                              </p:par>
                            </p:childTnLst>
                          </p:cTn>
                        </p:par>
                        <p:par>
                          <p:cTn id="32" fill="hold">
                            <p:stCondLst>
                              <p:cond delay="39100"/>
                            </p:stCondLst>
                            <p:childTnLst>
                              <p:par>
                                <p:cTn id="33" presetID="22" presetClass="entr" presetSubtype="4"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down)">
                                      <p:cBhvr>
                                        <p:cTn id="35" dur="5000"/>
                                        <p:tgtEl>
                                          <p:spTgt spid="18"/>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down)">
                                      <p:cBhvr>
                                        <p:cTn id="38" dur="5000"/>
                                        <p:tgtEl>
                                          <p:spTgt spid="19"/>
                                        </p:tgtEl>
                                      </p:cBhvr>
                                    </p:animEffect>
                                  </p:childTnLst>
                                </p:cTn>
                              </p:par>
                            </p:childTnLst>
                          </p:cTn>
                        </p:par>
                        <p:par>
                          <p:cTn id="39" fill="hold">
                            <p:stCondLst>
                              <p:cond delay="44100"/>
                            </p:stCondLst>
                            <p:childTnLst>
                              <p:par>
                                <p:cTn id="40" presetID="26" presetClass="entr" presetSubtype="0" fill="hold" grpId="0" nodeType="after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wipe(down)">
                                      <p:cBhvr>
                                        <p:cTn id="42" dur="580">
                                          <p:stCondLst>
                                            <p:cond delay="0"/>
                                          </p:stCondLst>
                                        </p:cTn>
                                        <p:tgtEl>
                                          <p:spTgt spid="3"/>
                                        </p:tgtEl>
                                      </p:cBhvr>
                                    </p:animEffect>
                                    <p:anim calcmode="lin" valueType="num">
                                      <p:cBhvr>
                                        <p:cTn id="43"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44"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45"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46"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47"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48" dur="26">
                                          <p:stCondLst>
                                            <p:cond delay="650"/>
                                          </p:stCondLst>
                                        </p:cTn>
                                        <p:tgtEl>
                                          <p:spTgt spid="3"/>
                                        </p:tgtEl>
                                      </p:cBhvr>
                                      <p:to x="100000" y="60000"/>
                                    </p:animScale>
                                    <p:animScale>
                                      <p:cBhvr>
                                        <p:cTn id="49" dur="166" decel="50000">
                                          <p:stCondLst>
                                            <p:cond delay="676"/>
                                          </p:stCondLst>
                                        </p:cTn>
                                        <p:tgtEl>
                                          <p:spTgt spid="3"/>
                                        </p:tgtEl>
                                      </p:cBhvr>
                                      <p:to x="100000" y="100000"/>
                                    </p:animScale>
                                    <p:animScale>
                                      <p:cBhvr>
                                        <p:cTn id="50" dur="26">
                                          <p:stCondLst>
                                            <p:cond delay="1312"/>
                                          </p:stCondLst>
                                        </p:cTn>
                                        <p:tgtEl>
                                          <p:spTgt spid="3"/>
                                        </p:tgtEl>
                                      </p:cBhvr>
                                      <p:to x="100000" y="80000"/>
                                    </p:animScale>
                                    <p:animScale>
                                      <p:cBhvr>
                                        <p:cTn id="51" dur="166" decel="50000">
                                          <p:stCondLst>
                                            <p:cond delay="1338"/>
                                          </p:stCondLst>
                                        </p:cTn>
                                        <p:tgtEl>
                                          <p:spTgt spid="3"/>
                                        </p:tgtEl>
                                      </p:cBhvr>
                                      <p:to x="100000" y="100000"/>
                                    </p:animScale>
                                    <p:animScale>
                                      <p:cBhvr>
                                        <p:cTn id="52" dur="26">
                                          <p:stCondLst>
                                            <p:cond delay="1642"/>
                                          </p:stCondLst>
                                        </p:cTn>
                                        <p:tgtEl>
                                          <p:spTgt spid="3"/>
                                        </p:tgtEl>
                                      </p:cBhvr>
                                      <p:to x="100000" y="90000"/>
                                    </p:animScale>
                                    <p:animScale>
                                      <p:cBhvr>
                                        <p:cTn id="53" dur="166" decel="50000">
                                          <p:stCondLst>
                                            <p:cond delay="1668"/>
                                          </p:stCondLst>
                                        </p:cTn>
                                        <p:tgtEl>
                                          <p:spTgt spid="3"/>
                                        </p:tgtEl>
                                      </p:cBhvr>
                                      <p:to x="100000" y="100000"/>
                                    </p:animScale>
                                    <p:animScale>
                                      <p:cBhvr>
                                        <p:cTn id="54" dur="26">
                                          <p:stCondLst>
                                            <p:cond delay="1808"/>
                                          </p:stCondLst>
                                        </p:cTn>
                                        <p:tgtEl>
                                          <p:spTgt spid="3"/>
                                        </p:tgtEl>
                                      </p:cBhvr>
                                      <p:to x="100000" y="95000"/>
                                    </p:animScale>
                                    <p:animScale>
                                      <p:cBhvr>
                                        <p:cTn id="55" dur="166" decel="50000">
                                          <p:stCondLst>
                                            <p:cond delay="1834"/>
                                          </p:stCondLst>
                                        </p:cTn>
                                        <p:tgtEl>
                                          <p:spTgt spid="3"/>
                                        </p:tgtEl>
                                      </p:cBhvr>
                                      <p:to x="100000" y="100000"/>
                                    </p:animScale>
                                  </p:childTnLst>
                                </p:cTn>
                              </p:par>
                            </p:childTnLst>
                          </p:cTn>
                        </p:par>
                        <p:par>
                          <p:cTn id="56" fill="hold">
                            <p:stCondLst>
                              <p:cond delay="46100"/>
                            </p:stCondLst>
                            <p:childTnLst>
                              <p:par>
                                <p:cTn id="57" presetID="26" presetClass="entr" presetSubtype="0"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down)">
                                      <p:cBhvr>
                                        <p:cTn id="59" dur="580">
                                          <p:stCondLst>
                                            <p:cond delay="0"/>
                                          </p:stCondLst>
                                        </p:cTn>
                                        <p:tgtEl>
                                          <p:spTgt spid="12"/>
                                        </p:tgtEl>
                                      </p:cBhvr>
                                    </p:animEffect>
                                    <p:anim calcmode="lin" valueType="num">
                                      <p:cBhvr>
                                        <p:cTn id="60"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65" dur="26">
                                          <p:stCondLst>
                                            <p:cond delay="650"/>
                                          </p:stCondLst>
                                        </p:cTn>
                                        <p:tgtEl>
                                          <p:spTgt spid="12"/>
                                        </p:tgtEl>
                                      </p:cBhvr>
                                      <p:to x="100000" y="60000"/>
                                    </p:animScale>
                                    <p:animScale>
                                      <p:cBhvr>
                                        <p:cTn id="66" dur="166" decel="50000">
                                          <p:stCondLst>
                                            <p:cond delay="676"/>
                                          </p:stCondLst>
                                        </p:cTn>
                                        <p:tgtEl>
                                          <p:spTgt spid="12"/>
                                        </p:tgtEl>
                                      </p:cBhvr>
                                      <p:to x="100000" y="100000"/>
                                    </p:animScale>
                                    <p:animScale>
                                      <p:cBhvr>
                                        <p:cTn id="67" dur="26">
                                          <p:stCondLst>
                                            <p:cond delay="1312"/>
                                          </p:stCondLst>
                                        </p:cTn>
                                        <p:tgtEl>
                                          <p:spTgt spid="12"/>
                                        </p:tgtEl>
                                      </p:cBhvr>
                                      <p:to x="100000" y="80000"/>
                                    </p:animScale>
                                    <p:animScale>
                                      <p:cBhvr>
                                        <p:cTn id="68" dur="166" decel="50000">
                                          <p:stCondLst>
                                            <p:cond delay="1338"/>
                                          </p:stCondLst>
                                        </p:cTn>
                                        <p:tgtEl>
                                          <p:spTgt spid="12"/>
                                        </p:tgtEl>
                                      </p:cBhvr>
                                      <p:to x="100000" y="100000"/>
                                    </p:animScale>
                                    <p:animScale>
                                      <p:cBhvr>
                                        <p:cTn id="69" dur="26">
                                          <p:stCondLst>
                                            <p:cond delay="1642"/>
                                          </p:stCondLst>
                                        </p:cTn>
                                        <p:tgtEl>
                                          <p:spTgt spid="12"/>
                                        </p:tgtEl>
                                      </p:cBhvr>
                                      <p:to x="100000" y="90000"/>
                                    </p:animScale>
                                    <p:animScale>
                                      <p:cBhvr>
                                        <p:cTn id="70" dur="166" decel="50000">
                                          <p:stCondLst>
                                            <p:cond delay="1668"/>
                                          </p:stCondLst>
                                        </p:cTn>
                                        <p:tgtEl>
                                          <p:spTgt spid="12"/>
                                        </p:tgtEl>
                                      </p:cBhvr>
                                      <p:to x="100000" y="100000"/>
                                    </p:animScale>
                                    <p:animScale>
                                      <p:cBhvr>
                                        <p:cTn id="71" dur="26">
                                          <p:stCondLst>
                                            <p:cond delay="1808"/>
                                          </p:stCondLst>
                                        </p:cTn>
                                        <p:tgtEl>
                                          <p:spTgt spid="12"/>
                                        </p:tgtEl>
                                      </p:cBhvr>
                                      <p:to x="100000" y="95000"/>
                                    </p:animScale>
                                    <p:animScale>
                                      <p:cBhvr>
                                        <p:cTn id="72" dur="166" decel="50000">
                                          <p:stCondLst>
                                            <p:cond delay="1834"/>
                                          </p:stCondLst>
                                        </p:cTn>
                                        <p:tgtEl>
                                          <p:spTgt spid="12"/>
                                        </p:tgtEl>
                                      </p:cBhvr>
                                      <p:to x="100000" y="100000"/>
                                    </p:animScale>
                                  </p:childTnLst>
                                </p:cTn>
                              </p:par>
                            </p:childTnLst>
                          </p:cTn>
                        </p:par>
                        <p:par>
                          <p:cTn id="73" fill="hold">
                            <p:stCondLst>
                              <p:cond delay="48100"/>
                            </p:stCondLst>
                            <p:childTnLst>
                              <p:par>
                                <p:cTn id="74" presetID="6" presetClass="entr" presetSubtype="16" fill="hold" nodeType="after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circle(in)">
                                      <p:cBhvr>
                                        <p:cTn id="76" dur="2000"/>
                                        <p:tgtEl>
                                          <p:spTgt spid="14"/>
                                        </p:tgtEl>
                                      </p:cBhvr>
                                    </p:animEffect>
                                  </p:childTnLst>
                                </p:cTn>
                              </p:par>
                            </p:childTnLst>
                          </p:cTn>
                        </p:par>
                        <p:par>
                          <p:cTn id="77" fill="hold">
                            <p:stCondLst>
                              <p:cond delay="50100"/>
                            </p:stCondLst>
                            <p:childTnLst>
                              <p:par>
                                <p:cTn id="78" presetID="2" presetClass="entr" presetSubtype="6" decel="100000" fill="hold" grpId="0" nodeType="afterEffect">
                                  <p:stCondLst>
                                    <p:cond delay="0"/>
                                  </p:stCondLst>
                                  <p:iterate type="lt">
                                    <p:tmPct val="10000"/>
                                  </p:iterate>
                                  <p:childTnLst>
                                    <p:set>
                                      <p:cBhvr>
                                        <p:cTn id="79" dur="1" fill="hold">
                                          <p:stCondLst>
                                            <p:cond delay="0"/>
                                          </p:stCondLst>
                                        </p:cTn>
                                        <p:tgtEl>
                                          <p:spTgt spid="4"/>
                                        </p:tgtEl>
                                        <p:attrNameLst>
                                          <p:attrName>style.visibility</p:attrName>
                                        </p:attrNameLst>
                                      </p:cBhvr>
                                      <p:to>
                                        <p:strVal val="visible"/>
                                      </p:to>
                                    </p:set>
                                    <p:anim calcmode="lin" valueType="num">
                                      <p:cBhvr additive="base">
                                        <p:cTn id="80" dur="3000" fill="hold"/>
                                        <p:tgtEl>
                                          <p:spTgt spid="4"/>
                                        </p:tgtEl>
                                        <p:attrNameLst>
                                          <p:attrName>ppt_x</p:attrName>
                                        </p:attrNameLst>
                                      </p:cBhvr>
                                      <p:tavLst>
                                        <p:tav tm="0">
                                          <p:val>
                                            <p:strVal val="1+#ppt_w/2"/>
                                          </p:val>
                                        </p:tav>
                                        <p:tav tm="100000">
                                          <p:val>
                                            <p:strVal val="#ppt_x"/>
                                          </p:val>
                                        </p:tav>
                                      </p:tavLst>
                                    </p:anim>
                                    <p:anim calcmode="lin" valueType="num">
                                      <p:cBhvr additive="base">
                                        <p:cTn id="81" dur="3000" fill="hold"/>
                                        <p:tgtEl>
                                          <p:spTgt spid="4"/>
                                        </p:tgtEl>
                                        <p:attrNameLst>
                                          <p:attrName>ppt_y</p:attrName>
                                        </p:attrNameLst>
                                      </p:cBhvr>
                                      <p:tavLst>
                                        <p:tav tm="0">
                                          <p:val>
                                            <p:strVal val="1+#ppt_h/2"/>
                                          </p:val>
                                        </p:tav>
                                        <p:tav tm="100000">
                                          <p:val>
                                            <p:strVal val="#ppt_y"/>
                                          </p:val>
                                        </p:tav>
                                      </p:tavLst>
                                    </p:anim>
                                  </p:childTnLst>
                                </p:cTn>
                              </p:par>
                            </p:childTnLst>
                          </p:cTn>
                        </p:par>
                        <p:par>
                          <p:cTn id="82" fill="hold">
                            <p:stCondLst>
                              <p:cond delay="127800"/>
                            </p:stCondLst>
                            <p:childTnLst>
                              <p:par>
                                <p:cTn id="83" presetID="22" presetClass="entr" presetSubtype="4" fill="hold" grpId="0" nodeType="afterEffect">
                                  <p:stCondLst>
                                    <p:cond delay="0"/>
                                  </p:stCondLst>
                                  <p:iterate type="lt">
                                    <p:tmPct val="10000"/>
                                  </p:iterate>
                                  <p:childTnLst>
                                    <p:set>
                                      <p:cBhvr>
                                        <p:cTn id="84" dur="1" fill="hold">
                                          <p:stCondLst>
                                            <p:cond delay="0"/>
                                          </p:stCondLst>
                                        </p:cTn>
                                        <p:tgtEl>
                                          <p:spTgt spid="5"/>
                                        </p:tgtEl>
                                        <p:attrNameLst>
                                          <p:attrName>style.visibility</p:attrName>
                                        </p:attrNameLst>
                                      </p:cBhvr>
                                      <p:to>
                                        <p:strVal val="visible"/>
                                      </p:to>
                                    </p:set>
                                    <p:animEffect transition="in" filter="wipe(down)">
                                      <p:cBhvr>
                                        <p:cTn id="85"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8" grpId="0" animBg="1"/>
      <p:bldP spid="19" grpId="0" animBg="1"/>
      <p:bldP spid="3" grpId="0"/>
      <p:bldP spid="12" grpId="0"/>
      <p:bldP spid="4" grpId="0"/>
      <p:bldP spid="5"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フリーフォーム 4"/>
          <p:cNvSpPr/>
          <p:nvPr/>
        </p:nvSpPr>
        <p:spPr>
          <a:xfrm>
            <a:off x="2328445" y="513500"/>
            <a:ext cx="1310185" cy="1542197"/>
          </a:xfrm>
          <a:custGeom>
            <a:avLst/>
            <a:gdLst>
              <a:gd name="connsiteX0" fmla="*/ 0 w 1310185"/>
              <a:gd name="connsiteY0" fmla="*/ 1542197 h 1542197"/>
              <a:gd name="connsiteX1" fmla="*/ 1310185 w 1310185"/>
              <a:gd name="connsiteY1" fmla="*/ 0 h 1542197"/>
              <a:gd name="connsiteX2" fmla="*/ 1296537 w 1310185"/>
              <a:gd name="connsiteY2" fmla="*/ 1364776 h 1542197"/>
            </a:gdLst>
            <a:ahLst/>
            <a:cxnLst>
              <a:cxn ang="0">
                <a:pos x="connsiteX0" y="connsiteY0"/>
              </a:cxn>
              <a:cxn ang="0">
                <a:pos x="connsiteX1" y="connsiteY1"/>
              </a:cxn>
              <a:cxn ang="0">
                <a:pos x="connsiteX2" y="connsiteY2"/>
              </a:cxn>
            </a:cxnLst>
            <a:rect l="l" t="t" r="r" b="b"/>
            <a:pathLst>
              <a:path w="1310185" h="1542197">
                <a:moveTo>
                  <a:pt x="0" y="1542197"/>
                </a:moveTo>
                <a:lnTo>
                  <a:pt x="1310185" y="0"/>
                </a:lnTo>
                <a:lnTo>
                  <a:pt x="1296537" y="1364776"/>
                </a:lnTo>
              </a:path>
            </a:pathLst>
          </a:custGeom>
          <a:noFill/>
          <a:ln>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5"/>
          <p:cNvSpPr/>
          <p:nvPr/>
        </p:nvSpPr>
        <p:spPr>
          <a:xfrm>
            <a:off x="2123728" y="513500"/>
            <a:ext cx="1392072" cy="1624083"/>
          </a:xfrm>
          <a:custGeom>
            <a:avLst/>
            <a:gdLst>
              <a:gd name="connsiteX0" fmla="*/ 1392072 w 1392072"/>
              <a:gd name="connsiteY0" fmla="*/ 0 h 1624083"/>
              <a:gd name="connsiteX1" fmla="*/ 0 w 1392072"/>
              <a:gd name="connsiteY1" fmla="*/ 1624083 h 1624083"/>
              <a:gd name="connsiteX2" fmla="*/ 1078173 w 1392072"/>
              <a:gd name="connsiteY2" fmla="*/ 1624083 h 1624083"/>
            </a:gdLst>
            <a:ahLst/>
            <a:cxnLst>
              <a:cxn ang="0">
                <a:pos x="connsiteX0" y="connsiteY0"/>
              </a:cxn>
              <a:cxn ang="0">
                <a:pos x="connsiteX1" y="connsiteY1"/>
              </a:cxn>
              <a:cxn ang="0">
                <a:pos x="connsiteX2" y="connsiteY2"/>
              </a:cxn>
            </a:cxnLst>
            <a:rect l="l" t="t" r="r" b="b"/>
            <a:pathLst>
              <a:path w="1392072" h="1624083">
                <a:moveTo>
                  <a:pt x="1392072" y="0"/>
                </a:moveTo>
                <a:lnTo>
                  <a:pt x="0" y="1624083"/>
                </a:lnTo>
                <a:lnTo>
                  <a:pt x="1078173" y="1624083"/>
                </a:lnTo>
              </a:path>
            </a:pathLst>
          </a:custGeom>
          <a:noFill/>
          <a:ln>
            <a:solidFill>
              <a:srgbClr val="00FFCC"/>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 name="直線矢印コネクタ 6"/>
          <p:cNvCxnSpPr/>
          <p:nvPr/>
        </p:nvCxnSpPr>
        <p:spPr>
          <a:xfrm flipV="1">
            <a:off x="2412228" y="688492"/>
            <a:ext cx="733721" cy="83312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 name="直線矢印コネクタ 7"/>
          <p:cNvCxnSpPr/>
          <p:nvPr/>
        </p:nvCxnSpPr>
        <p:spPr>
          <a:xfrm flipH="1">
            <a:off x="2824636" y="945548"/>
            <a:ext cx="643520" cy="792088"/>
          </a:xfrm>
          <a:prstGeom prst="straightConnector1">
            <a:avLst/>
          </a:prstGeom>
          <a:ln w="28575">
            <a:solidFill>
              <a:srgbClr val="00FFCC"/>
            </a:solidFill>
            <a:tailEnd type="arrow"/>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1743642" y="64287"/>
            <a:ext cx="2361544" cy="2554545"/>
          </a:xfrm>
          <a:prstGeom prst="rect">
            <a:avLst/>
          </a:prstGeom>
          <a:noFill/>
        </p:spPr>
        <p:txBody>
          <a:bodyPr wrap="none" rtlCol="0">
            <a:spAutoFit/>
          </a:bodyPr>
          <a:lstStyle/>
          <a:p>
            <a:r>
              <a:rPr kumimoji="1" lang="ja-JP" altLang="en-US" sz="2000" dirty="0" smtClean="0">
                <a:solidFill>
                  <a:srgbClr val="C00000"/>
                </a:solidFill>
                <a:latin typeface="HGP行書体" pitchFamily="66" charset="-128"/>
                <a:ea typeface="HGP行書体" pitchFamily="66" charset="-128"/>
              </a:rPr>
              <a:t>　　　　　　　　　   </a:t>
            </a:r>
            <a:r>
              <a:rPr kumimoji="1" lang="en-US" altLang="ja-JP" sz="2000" dirty="0" smtClean="0">
                <a:solidFill>
                  <a:srgbClr val="C00000"/>
                </a:solidFill>
                <a:latin typeface="HGP行書体" pitchFamily="66" charset="-128"/>
                <a:ea typeface="HGP行書体" pitchFamily="66" charset="-128"/>
              </a:rPr>
              <a:t>A</a:t>
            </a:r>
          </a:p>
          <a:p>
            <a:endParaRPr lang="en-US" altLang="ja-JP" sz="2000" dirty="0">
              <a:solidFill>
                <a:srgbClr val="C00000"/>
              </a:solidFill>
              <a:latin typeface="HGP行書体" pitchFamily="66" charset="-128"/>
              <a:ea typeface="HGP行書体" pitchFamily="66" charset="-128"/>
            </a:endParaRPr>
          </a:p>
          <a:p>
            <a:endParaRPr kumimoji="1" lang="en-US" altLang="ja-JP" sz="2000" dirty="0" smtClean="0">
              <a:solidFill>
                <a:srgbClr val="C00000"/>
              </a:solidFill>
              <a:latin typeface="HGP行書体" pitchFamily="66" charset="-128"/>
              <a:ea typeface="HGP行書体" pitchFamily="66" charset="-128"/>
            </a:endParaRPr>
          </a:p>
          <a:p>
            <a:r>
              <a:rPr lang="en-US" altLang="ja-JP" sz="2000" dirty="0" smtClean="0">
                <a:latin typeface="HGP行書体" pitchFamily="66" charset="-128"/>
                <a:ea typeface="HGP行書体" pitchFamily="66" charset="-128"/>
              </a:rPr>
              <a:t>      c</a:t>
            </a:r>
            <a:r>
              <a:rPr lang="en-US" altLang="ja-JP" sz="2000" baseline="30000" dirty="0" smtClean="0">
                <a:latin typeface="HGP行書体" pitchFamily="66" charset="-128"/>
                <a:ea typeface="HGP行書体" pitchFamily="66" charset="-128"/>
              </a:rPr>
              <a:t>2</a:t>
            </a:r>
            <a:r>
              <a:rPr lang="en-US" altLang="ja-JP" sz="2000" dirty="0" smtClean="0">
                <a:latin typeface="HGP行書体" pitchFamily="66" charset="-128"/>
                <a:ea typeface="HGP行書体" pitchFamily="66" charset="-128"/>
              </a:rPr>
              <a:t>               a</a:t>
            </a:r>
            <a:r>
              <a:rPr lang="en-US" altLang="ja-JP" sz="2000" baseline="30000" dirty="0" smtClean="0">
                <a:latin typeface="HGP行書体" pitchFamily="66" charset="-128"/>
                <a:ea typeface="HGP行書体" pitchFamily="66" charset="-128"/>
              </a:rPr>
              <a:t>2</a:t>
            </a:r>
            <a:endParaRPr lang="en-US" altLang="ja-JP" sz="2000" dirty="0">
              <a:latin typeface="HGP行書体" pitchFamily="66" charset="-128"/>
              <a:ea typeface="HGP行書体" pitchFamily="66" charset="-128"/>
            </a:endParaRPr>
          </a:p>
          <a:p>
            <a:endParaRPr kumimoji="1" lang="en-US" altLang="ja-JP" sz="2000" dirty="0" smtClean="0">
              <a:solidFill>
                <a:srgbClr val="C00000"/>
              </a:solidFill>
              <a:latin typeface="HGP行書体" pitchFamily="66" charset="-128"/>
              <a:ea typeface="HGP行書体" pitchFamily="66" charset="-128"/>
            </a:endParaRPr>
          </a:p>
          <a:p>
            <a:endParaRPr lang="en-US" altLang="ja-JP" sz="2000" dirty="0">
              <a:solidFill>
                <a:srgbClr val="C00000"/>
              </a:solidFill>
              <a:latin typeface="HGP行書体" pitchFamily="66" charset="-128"/>
              <a:ea typeface="HGP行書体" pitchFamily="66" charset="-128"/>
            </a:endParaRPr>
          </a:p>
          <a:p>
            <a:r>
              <a:rPr kumimoji="1" lang="en-US" altLang="ja-JP" sz="2000" dirty="0" smtClean="0">
                <a:solidFill>
                  <a:srgbClr val="C00000"/>
                </a:solidFill>
                <a:latin typeface="HGP行書体" pitchFamily="66" charset="-128"/>
                <a:ea typeface="HGP行書体" pitchFamily="66" charset="-128"/>
              </a:rPr>
              <a:t>B                   C</a:t>
            </a:r>
          </a:p>
          <a:p>
            <a:r>
              <a:rPr lang="en-US" altLang="ja-JP" sz="2000" dirty="0">
                <a:latin typeface="HGP行書体" pitchFamily="66" charset="-128"/>
                <a:ea typeface="HGP行書体" pitchFamily="66" charset="-128"/>
              </a:rPr>
              <a:t> </a:t>
            </a:r>
            <a:r>
              <a:rPr lang="en-US" altLang="ja-JP" sz="2000" dirty="0" smtClean="0">
                <a:latin typeface="HGP行書体" pitchFamily="66" charset="-128"/>
                <a:ea typeface="HGP行書体" pitchFamily="66" charset="-128"/>
              </a:rPr>
              <a:t>       b</a:t>
            </a:r>
            <a:r>
              <a:rPr lang="en-US" altLang="ja-JP" sz="2000" baseline="30000" dirty="0" smtClean="0">
                <a:latin typeface="HGP行書体" pitchFamily="66" charset="-128"/>
                <a:ea typeface="HGP行書体" pitchFamily="66" charset="-128"/>
              </a:rPr>
              <a:t>2</a:t>
            </a:r>
            <a:endParaRPr kumimoji="1" lang="ja-JP" altLang="en-US" sz="2000" dirty="0">
              <a:latin typeface="HGP行書体" pitchFamily="66" charset="-128"/>
              <a:ea typeface="HGP行書体" pitchFamily="66" charset="-128"/>
            </a:endParaRPr>
          </a:p>
        </p:txBody>
      </p:sp>
      <p:sp>
        <p:nvSpPr>
          <p:cNvPr id="10" name="テキスト ボックス 9"/>
          <p:cNvSpPr txBox="1"/>
          <p:nvPr/>
        </p:nvSpPr>
        <p:spPr>
          <a:xfrm>
            <a:off x="3426892" y="5427125"/>
            <a:ext cx="3966150" cy="461665"/>
          </a:xfrm>
          <a:prstGeom prst="rect">
            <a:avLst/>
          </a:prstGeom>
          <a:noFill/>
        </p:spPr>
        <p:txBody>
          <a:bodyPr wrap="none" rtlCol="0">
            <a:spAutoFit/>
          </a:bodyPr>
          <a:lstStyle/>
          <a:p>
            <a:r>
              <a:rPr kumimoji="1" lang="ja-JP" altLang="en-US" sz="2400" dirty="0" smtClean="0">
                <a:solidFill>
                  <a:srgbClr val="00FFFF"/>
                </a:solidFill>
                <a:latin typeface="HGP行書体" pitchFamily="66" charset="-128"/>
                <a:ea typeface="HGP行書体" pitchFamily="66" charset="-128"/>
              </a:rPr>
              <a:t>Ｐｙｔｈａｇｏｒｅａｎ　；　（</a:t>
            </a:r>
            <a:r>
              <a:rPr kumimoji="1" lang="ja-JP" altLang="en-US" sz="2400" dirty="0" smtClean="0">
                <a:solidFill>
                  <a:srgbClr val="FF3300"/>
                </a:solidFill>
                <a:latin typeface="HGP行書体" pitchFamily="66" charset="-128"/>
                <a:ea typeface="HGP行書体" pitchFamily="66" charset="-128"/>
              </a:rPr>
              <a:t>Ｐ</a:t>
            </a:r>
            <a:r>
              <a:rPr kumimoji="1" lang="ja-JP" altLang="en-US" sz="2400" dirty="0" smtClean="0">
                <a:solidFill>
                  <a:srgbClr val="00FFFF"/>
                </a:solidFill>
                <a:latin typeface="HGP行書体" pitchFamily="66" charset="-128"/>
                <a:ea typeface="HGP行書体" pitchFamily="66" charset="-128"/>
              </a:rPr>
              <a:t>）　定理</a:t>
            </a:r>
            <a:endParaRPr kumimoji="1" lang="ja-JP" altLang="en-US" sz="2400" dirty="0">
              <a:solidFill>
                <a:srgbClr val="00FFFF"/>
              </a:solidFill>
              <a:latin typeface="HGP行書体" pitchFamily="66" charset="-128"/>
              <a:ea typeface="HGP行書体" pitchFamily="66" charset="-128"/>
            </a:endParaRPr>
          </a:p>
        </p:txBody>
      </p:sp>
      <p:cxnSp>
        <p:nvCxnSpPr>
          <p:cNvPr id="12" name="直線矢印コネクタ 11"/>
          <p:cNvCxnSpPr/>
          <p:nvPr/>
        </p:nvCxnSpPr>
        <p:spPr>
          <a:xfrm flipH="1">
            <a:off x="2771800" y="5948478"/>
            <a:ext cx="4601224" cy="0"/>
          </a:xfrm>
          <a:prstGeom prst="straightConnector1">
            <a:avLst/>
          </a:prstGeom>
          <a:ln w="952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p:nvPr/>
        </p:nvCxnSpPr>
        <p:spPr>
          <a:xfrm flipV="1">
            <a:off x="1743642" y="1325541"/>
            <a:ext cx="4412534" cy="5378831"/>
          </a:xfrm>
          <a:prstGeom prst="straightConnector1">
            <a:avLst/>
          </a:prstGeom>
          <a:ln w="920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376853" y="2924944"/>
            <a:ext cx="3716082" cy="1815882"/>
          </a:xfrm>
          <a:prstGeom prst="rect">
            <a:avLst/>
          </a:prstGeom>
          <a:noFill/>
        </p:spPr>
        <p:txBody>
          <a:bodyPr wrap="none" rtlCol="0">
            <a:spAutoFit/>
          </a:bodyPr>
          <a:lstStyle/>
          <a:p>
            <a:r>
              <a:rPr kumimoji="1" lang="en-US" altLang="ja-JP" sz="2800" dirty="0" smtClean="0">
                <a:solidFill>
                  <a:srgbClr val="FFFF00"/>
                </a:solidFill>
                <a:latin typeface="HGP行書体" pitchFamily="66" charset="-128"/>
                <a:ea typeface="HGP行書体" pitchFamily="66" charset="-128"/>
              </a:rPr>
              <a:t>Probability  +  Principle</a:t>
            </a:r>
          </a:p>
          <a:p>
            <a:r>
              <a:rPr lang="en-US" altLang="ja-JP" sz="2800" dirty="0" smtClean="0">
                <a:solidFill>
                  <a:srgbClr val="FFFF00"/>
                </a:solidFill>
                <a:latin typeface="HGP行書体" pitchFamily="66" charset="-128"/>
                <a:ea typeface="HGP行書体" pitchFamily="66" charset="-128"/>
              </a:rPr>
              <a:t>+    a Priori-</a:t>
            </a:r>
            <a:r>
              <a:rPr lang="en-US" altLang="ja-JP" sz="2800" dirty="0" err="1" smtClean="0">
                <a:solidFill>
                  <a:srgbClr val="FFFF00"/>
                </a:solidFill>
                <a:latin typeface="HGP行書体" pitchFamily="66" charset="-128"/>
                <a:ea typeface="HGP行書体" pitchFamily="66" charset="-128"/>
              </a:rPr>
              <a:t>ty</a:t>
            </a:r>
            <a:endParaRPr lang="en-US" altLang="ja-JP" sz="2800" dirty="0" smtClean="0">
              <a:solidFill>
                <a:srgbClr val="FFFF00"/>
              </a:solidFill>
              <a:latin typeface="HGP行書体" pitchFamily="66" charset="-128"/>
              <a:ea typeface="HGP行書体" pitchFamily="66" charset="-128"/>
            </a:endParaRPr>
          </a:p>
          <a:p>
            <a:endParaRPr kumimoji="1" lang="en-US" altLang="ja-JP" sz="2800" dirty="0" smtClean="0">
              <a:solidFill>
                <a:srgbClr val="FFFF00"/>
              </a:solidFill>
              <a:latin typeface="HGP行書体" pitchFamily="66" charset="-128"/>
              <a:ea typeface="HGP行書体" pitchFamily="66" charset="-128"/>
            </a:endParaRPr>
          </a:p>
          <a:p>
            <a:r>
              <a:rPr kumimoji="1" lang="ja-JP" altLang="en-US" sz="2800" dirty="0" smtClean="0">
                <a:solidFill>
                  <a:srgbClr val="FFFF00"/>
                </a:solidFill>
                <a:latin typeface="HGP行書体" pitchFamily="66" charset="-128"/>
                <a:ea typeface="HGP行書体" pitchFamily="66" charset="-128"/>
              </a:rPr>
              <a:t>“命名優先権”</a:t>
            </a:r>
            <a:r>
              <a:rPr kumimoji="1" lang="en-US" altLang="ja-JP" sz="2800" dirty="0" smtClean="0">
                <a:solidFill>
                  <a:srgbClr val="FFFF00"/>
                </a:solidFill>
                <a:latin typeface="HGP行書体" pitchFamily="66" charset="-128"/>
                <a:ea typeface="HGP行書体" pitchFamily="66" charset="-128"/>
              </a:rPr>
              <a:t>  </a:t>
            </a:r>
            <a:endParaRPr kumimoji="1" lang="ja-JP" altLang="en-US" sz="2800" dirty="0">
              <a:solidFill>
                <a:srgbClr val="FFFF00"/>
              </a:solidFill>
              <a:latin typeface="HGP行書体" pitchFamily="66" charset="-128"/>
              <a:ea typeface="HGP行書体" pitchFamily="66" charset="-128"/>
            </a:endParaRPr>
          </a:p>
        </p:txBody>
      </p:sp>
      <p:sp>
        <p:nvSpPr>
          <p:cNvPr id="30" name="フリーフォーム 29"/>
          <p:cNvSpPr/>
          <p:nvPr/>
        </p:nvSpPr>
        <p:spPr>
          <a:xfrm>
            <a:off x="5580112" y="332656"/>
            <a:ext cx="2814221" cy="4845043"/>
          </a:xfrm>
          <a:custGeom>
            <a:avLst/>
            <a:gdLst>
              <a:gd name="connsiteX0" fmla="*/ 500512 w 2814221"/>
              <a:gd name="connsiteY0" fmla="*/ 1045370 h 4664199"/>
              <a:gd name="connsiteX1" fmla="*/ 791457 w 2814221"/>
              <a:gd name="connsiteY1" fmla="*/ 532752 h 4664199"/>
              <a:gd name="connsiteX2" fmla="*/ 860730 w 2814221"/>
              <a:gd name="connsiteY2" fmla="*/ 47843 h 4664199"/>
              <a:gd name="connsiteX3" fmla="*/ 805312 w 2814221"/>
              <a:gd name="connsiteY3" fmla="*/ 1779661 h 4664199"/>
              <a:gd name="connsiteX4" fmla="*/ 1748 w 2814221"/>
              <a:gd name="connsiteY4" fmla="*/ 1821225 h 4664199"/>
              <a:gd name="connsiteX5" fmla="*/ 625203 w 2814221"/>
              <a:gd name="connsiteY5" fmla="*/ 1654970 h 4664199"/>
              <a:gd name="connsiteX6" fmla="*/ 1747421 w 2814221"/>
              <a:gd name="connsiteY6" fmla="*/ 1627261 h 4664199"/>
              <a:gd name="connsiteX7" fmla="*/ 1165530 w 2814221"/>
              <a:gd name="connsiteY7" fmla="*/ 1751952 h 4664199"/>
              <a:gd name="connsiteX8" fmla="*/ 722184 w 2814221"/>
              <a:gd name="connsiteY8" fmla="*/ 1959770 h 4664199"/>
              <a:gd name="connsiteX9" fmla="*/ 666766 w 2814221"/>
              <a:gd name="connsiteY9" fmla="*/ 3830134 h 4664199"/>
              <a:gd name="connsiteX10" fmla="*/ 985421 w 2814221"/>
              <a:gd name="connsiteY10" fmla="*/ 4619843 h 4664199"/>
              <a:gd name="connsiteX11" fmla="*/ 1982948 w 2814221"/>
              <a:gd name="connsiteY11" fmla="*/ 4495152 h 4664199"/>
              <a:gd name="connsiteX12" fmla="*/ 2731093 w 2814221"/>
              <a:gd name="connsiteY12" fmla="*/ 3913261 h 4664199"/>
              <a:gd name="connsiteX13" fmla="*/ 2731093 w 2814221"/>
              <a:gd name="connsiteY13" fmla="*/ 3968679 h 4664199"/>
              <a:gd name="connsiteX14" fmla="*/ 2814221 w 2814221"/>
              <a:gd name="connsiteY14" fmla="*/ 3940970 h 4664199"/>
              <a:gd name="connsiteX15" fmla="*/ 2814221 w 2814221"/>
              <a:gd name="connsiteY15" fmla="*/ 3940970 h 4664199"/>
              <a:gd name="connsiteX16" fmla="*/ 2814221 w 2814221"/>
              <a:gd name="connsiteY16" fmla="*/ 3940970 h 4664199"/>
              <a:gd name="connsiteX17" fmla="*/ 2814221 w 2814221"/>
              <a:gd name="connsiteY17" fmla="*/ 3940970 h 466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14221" h="4664199">
                <a:moveTo>
                  <a:pt x="500512" y="1045370"/>
                </a:moveTo>
                <a:cubicBezTo>
                  <a:pt x="615966" y="872188"/>
                  <a:pt x="731421" y="699006"/>
                  <a:pt x="791457" y="532752"/>
                </a:cubicBezTo>
                <a:cubicBezTo>
                  <a:pt x="851493" y="366498"/>
                  <a:pt x="858421" y="-159975"/>
                  <a:pt x="860730" y="47843"/>
                </a:cubicBezTo>
                <a:cubicBezTo>
                  <a:pt x="863039" y="255661"/>
                  <a:pt x="948476" y="1484097"/>
                  <a:pt x="805312" y="1779661"/>
                </a:cubicBezTo>
                <a:cubicBezTo>
                  <a:pt x="662148" y="2075225"/>
                  <a:pt x="31766" y="1842007"/>
                  <a:pt x="1748" y="1821225"/>
                </a:cubicBezTo>
                <a:cubicBezTo>
                  <a:pt x="-28270" y="1800443"/>
                  <a:pt x="334257" y="1687297"/>
                  <a:pt x="625203" y="1654970"/>
                </a:cubicBezTo>
                <a:cubicBezTo>
                  <a:pt x="916149" y="1622643"/>
                  <a:pt x="1657367" y="1611097"/>
                  <a:pt x="1747421" y="1627261"/>
                </a:cubicBezTo>
                <a:cubicBezTo>
                  <a:pt x="1837475" y="1643425"/>
                  <a:pt x="1336403" y="1696534"/>
                  <a:pt x="1165530" y="1751952"/>
                </a:cubicBezTo>
                <a:cubicBezTo>
                  <a:pt x="994657" y="1807370"/>
                  <a:pt x="805311" y="1613406"/>
                  <a:pt x="722184" y="1959770"/>
                </a:cubicBezTo>
                <a:cubicBezTo>
                  <a:pt x="639057" y="2306134"/>
                  <a:pt x="622893" y="3386789"/>
                  <a:pt x="666766" y="3830134"/>
                </a:cubicBezTo>
                <a:cubicBezTo>
                  <a:pt x="710639" y="4273479"/>
                  <a:pt x="766057" y="4509007"/>
                  <a:pt x="985421" y="4619843"/>
                </a:cubicBezTo>
                <a:cubicBezTo>
                  <a:pt x="1204785" y="4730679"/>
                  <a:pt x="1692003" y="4612916"/>
                  <a:pt x="1982948" y="4495152"/>
                </a:cubicBezTo>
                <a:cubicBezTo>
                  <a:pt x="2273893" y="4377388"/>
                  <a:pt x="2606402" y="4001007"/>
                  <a:pt x="2731093" y="3913261"/>
                </a:cubicBezTo>
                <a:cubicBezTo>
                  <a:pt x="2855784" y="3825515"/>
                  <a:pt x="2717238" y="3964061"/>
                  <a:pt x="2731093" y="3968679"/>
                </a:cubicBezTo>
                <a:lnTo>
                  <a:pt x="2814221" y="3940970"/>
                </a:lnTo>
                <a:lnTo>
                  <a:pt x="2814221" y="3940970"/>
                </a:lnTo>
                <a:lnTo>
                  <a:pt x="2814221" y="3940970"/>
                </a:lnTo>
                <a:lnTo>
                  <a:pt x="2814221" y="3940970"/>
                </a:lnTo>
              </a:path>
            </a:pathLst>
          </a:custGeom>
          <a:noFill/>
          <a:ln w="1174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4000" dirty="0" smtClean="0">
                <a:solidFill>
                  <a:srgbClr val="C00000"/>
                </a:solidFill>
                <a:latin typeface="HGP行書体" pitchFamily="66" charset="-128"/>
                <a:ea typeface="HGP行書体" pitchFamily="66" charset="-128"/>
              </a:rPr>
              <a:t>time</a:t>
            </a:r>
            <a:endParaRPr kumimoji="1" lang="ja-JP" altLang="en-US" sz="4000" dirty="0">
              <a:solidFill>
                <a:srgbClr val="C00000"/>
              </a:solidFill>
              <a:latin typeface="HGP行書体" pitchFamily="66" charset="-128"/>
              <a:ea typeface="HGP行書体" pitchFamily="66" charset="-128"/>
            </a:endParaRPr>
          </a:p>
        </p:txBody>
      </p:sp>
      <p:sp>
        <p:nvSpPr>
          <p:cNvPr id="31" name="Freeform 44"/>
          <p:cNvSpPr>
            <a:spLocks/>
          </p:cNvSpPr>
          <p:nvPr/>
        </p:nvSpPr>
        <p:spPr bwMode="auto">
          <a:xfrm>
            <a:off x="8084048" y="4175502"/>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32" name="Freeform 45"/>
          <p:cNvSpPr>
            <a:spLocks/>
          </p:cNvSpPr>
          <p:nvPr/>
        </p:nvSpPr>
        <p:spPr bwMode="auto">
          <a:xfrm rot="10800000" flipH="1" flipV="1">
            <a:off x="7583984" y="4012232"/>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sp>
        <p:nvSpPr>
          <p:cNvPr id="33" name="テキスト ボックス 32"/>
          <p:cNvSpPr txBox="1"/>
          <p:nvPr/>
        </p:nvSpPr>
        <p:spPr>
          <a:xfrm>
            <a:off x="524117" y="2618832"/>
            <a:ext cx="3114955" cy="3416320"/>
          </a:xfrm>
          <a:prstGeom prst="rect">
            <a:avLst/>
          </a:prstGeom>
          <a:noFill/>
        </p:spPr>
        <p:txBody>
          <a:bodyPr wrap="none" rtlCol="0">
            <a:spAutoFit/>
          </a:bodyPr>
          <a:lstStyle/>
          <a:p>
            <a:r>
              <a:rPr kumimoji="1" lang="ja-JP" altLang="en-US" dirty="0" smtClean="0">
                <a:latin typeface="HGP行書体" pitchFamily="66" charset="-128"/>
                <a:ea typeface="HGP行書体" pitchFamily="66" charset="-128"/>
              </a:rPr>
              <a:t>確からし　差　　　　　　　　原　理</a:t>
            </a:r>
            <a:endParaRPr kumimoji="1" lang="en-US" altLang="ja-JP" dirty="0" smtClean="0">
              <a:latin typeface="HGP行書体" pitchFamily="66" charset="-128"/>
              <a:ea typeface="HGP行書体" pitchFamily="66" charset="-128"/>
            </a:endParaRPr>
          </a:p>
          <a:p>
            <a:endParaRPr lang="en-US" altLang="ja-JP" dirty="0">
              <a:latin typeface="HGP行書体" pitchFamily="66" charset="-128"/>
              <a:ea typeface="HGP行書体" pitchFamily="66" charset="-128"/>
            </a:endParaRPr>
          </a:p>
          <a:p>
            <a:endParaRPr kumimoji="1" lang="en-US" altLang="ja-JP" dirty="0" smtClean="0">
              <a:latin typeface="HGP行書体" pitchFamily="66" charset="-128"/>
              <a:ea typeface="HGP行書体" pitchFamily="66" charset="-128"/>
            </a:endParaRPr>
          </a:p>
          <a:p>
            <a:endParaRPr lang="en-US" altLang="ja-JP" dirty="0">
              <a:latin typeface="HGP行書体" pitchFamily="66" charset="-128"/>
              <a:ea typeface="HGP行書体" pitchFamily="66" charset="-128"/>
            </a:endParaRPr>
          </a:p>
          <a:p>
            <a:endParaRPr kumimoji="1" lang="en-US" altLang="ja-JP" dirty="0" smtClean="0">
              <a:latin typeface="HGP行書体" pitchFamily="66" charset="-128"/>
              <a:ea typeface="HGP行書体" pitchFamily="66" charset="-128"/>
            </a:endParaRPr>
          </a:p>
          <a:p>
            <a:endParaRPr lang="en-US" altLang="ja-JP" dirty="0">
              <a:latin typeface="HGP行書体" pitchFamily="66" charset="-128"/>
              <a:ea typeface="HGP行書体" pitchFamily="66" charset="-128"/>
            </a:endParaRPr>
          </a:p>
          <a:p>
            <a:endParaRPr kumimoji="1" lang="en-US" altLang="ja-JP" dirty="0" smtClean="0">
              <a:latin typeface="HGP行書体" pitchFamily="66" charset="-128"/>
              <a:ea typeface="HGP行書体" pitchFamily="66" charset="-128"/>
            </a:endParaRPr>
          </a:p>
          <a:p>
            <a:endParaRPr lang="en-US" altLang="ja-JP" dirty="0">
              <a:latin typeface="HGP行書体" pitchFamily="66" charset="-128"/>
              <a:ea typeface="HGP行書体" pitchFamily="66" charset="-128"/>
            </a:endParaRPr>
          </a:p>
          <a:p>
            <a:r>
              <a:rPr lang="ja-JP" altLang="en-US" sz="2800" dirty="0">
                <a:latin typeface="HGP行書体" pitchFamily="66" charset="-128"/>
                <a:ea typeface="HGP行書体" pitchFamily="66" charset="-128"/>
              </a:rPr>
              <a:t>ア</a:t>
            </a:r>
            <a:r>
              <a:rPr kumimoji="1" lang="ja-JP" altLang="en-US" sz="2800" dirty="0" smtClean="0">
                <a:latin typeface="HGP行書体" pitchFamily="66" charset="-128"/>
                <a:ea typeface="HGP行書体" pitchFamily="66" charset="-128"/>
              </a:rPr>
              <a:t>・プリオリ</a:t>
            </a:r>
            <a:r>
              <a:rPr kumimoji="1" lang="en-US" altLang="ja-JP" sz="2800" dirty="0" smtClean="0">
                <a:latin typeface="HGP行書体" pitchFamily="66" charset="-128"/>
                <a:ea typeface="HGP行書体" pitchFamily="66" charset="-128"/>
              </a:rPr>
              <a:t>°</a:t>
            </a:r>
          </a:p>
          <a:p>
            <a:r>
              <a:rPr lang="en-US" altLang="ja-JP" sz="4400" dirty="0" smtClean="0">
                <a:solidFill>
                  <a:srgbClr val="FF3300"/>
                </a:solidFill>
                <a:latin typeface="HGP行書体" pitchFamily="66" charset="-128"/>
                <a:ea typeface="HGP行書体" pitchFamily="66" charset="-128"/>
              </a:rPr>
              <a:t>P</a:t>
            </a:r>
            <a:r>
              <a:rPr lang="en-US" altLang="ja-JP" sz="2800" dirty="0" smtClean="0">
                <a:latin typeface="HGP行書体" pitchFamily="66" charset="-128"/>
                <a:ea typeface="HGP行書体" pitchFamily="66" charset="-128"/>
              </a:rPr>
              <a:t> </a:t>
            </a:r>
            <a:r>
              <a:rPr lang="ja-JP" altLang="en-US" sz="2800" dirty="0" smtClean="0">
                <a:latin typeface="HGP行書体" pitchFamily="66" charset="-128"/>
                <a:ea typeface="HGP行書体" pitchFamily="66" charset="-128"/>
              </a:rPr>
              <a:t>尤度</a:t>
            </a:r>
            <a:endParaRPr kumimoji="1" lang="ja-JP" altLang="en-US" sz="2800" dirty="0">
              <a:latin typeface="HGP行書体" pitchFamily="66" charset="-128"/>
              <a:ea typeface="HGP行書体" pitchFamily="66" charset="-128"/>
            </a:endParaRPr>
          </a:p>
        </p:txBody>
      </p:sp>
      <p:sp>
        <p:nvSpPr>
          <p:cNvPr id="34" name="テキスト ボックス 33"/>
          <p:cNvSpPr txBox="1"/>
          <p:nvPr/>
        </p:nvSpPr>
        <p:spPr>
          <a:xfrm>
            <a:off x="2344079" y="6081990"/>
            <a:ext cx="6670416" cy="830997"/>
          </a:xfrm>
          <a:prstGeom prst="rect">
            <a:avLst/>
          </a:prstGeom>
          <a:noFill/>
        </p:spPr>
        <p:txBody>
          <a:bodyPr wrap="none" rtlCol="0">
            <a:spAutoFit/>
          </a:bodyPr>
          <a:lstStyle/>
          <a:p>
            <a:r>
              <a:rPr lang="ja-JP" altLang="en-US" sz="2400" dirty="0" smtClean="0">
                <a:solidFill>
                  <a:schemeClr val="bg1"/>
                </a:solidFill>
                <a:latin typeface="HGP行書体" pitchFamily="66" charset="-128"/>
                <a:ea typeface="HGP行書体" pitchFamily="66" charset="-128"/>
              </a:rPr>
              <a:t>「記号論理学 的 優先順位の事を考え</a:t>
            </a:r>
            <a:r>
              <a:rPr lang="en-US" altLang="ja-JP" sz="2400" dirty="0" smtClean="0">
                <a:solidFill>
                  <a:schemeClr val="bg1"/>
                </a:solidFill>
                <a:latin typeface="HGP行書体" pitchFamily="66" charset="-128"/>
                <a:ea typeface="HGP行書体" pitchFamily="66" charset="-128"/>
              </a:rPr>
              <a:t>… </a:t>
            </a:r>
            <a:r>
              <a:rPr lang="ja-JP" altLang="en-US" sz="2400" dirty="0" smtClean="0">
                <a:solidFill>
                  <a:schemeClr val="bg1"/>
                </a:solidFill>
                <a:latin typeface="HGP行書体" pitchFamily="66" charset="-128"/>
                <a:ea typeface="HGP行書体" pitchFamily="66" charset="-128"/>
              </a:rPr>
              <a:t>る！</a:t>
            </a:r>
            <a:r>
              <a:rPr lang="en-US" altLang="ja-JP" sz="2400" dirty="0" smtClean="0">
                <a:solidFill>
                  <a:schemeClr val="bg1"/>
                </a:solidFill>
                <a:latin typeface="HGP行書体" pitchFamily="66" charset="-128"/>
                <a:ea typeface="HGP行書体" pitchFamily="66" charset="-128"/>
              </a:rPr>
              <a:t>…</a:t>
            </a:r>
            <a:r>
              <a:rPr lang="ja-JP" altLang="en-US" sz="2400" dirty="0" smtClean="0">
                <a:solidFill>
                  <a:schemeClr val="bg1"/>
                </a:solidFill>
                <a:latin typeface="HGP行書体" pitchFamily="66" charset="-128"/>
                <a:ea typeface="HGP行書体" pitchFamily="66" charset="-128"/>
              </a:rPr>
              <a:t>ろ！</a:t>
            </a:r>
            <a:endParaRPr kumimoji="1" lang="en-US" altLang="ja-JP" sz="2400" dirty="0" smtClean="0">
              <a:solidFill>
                <a:schemeClr val="bg1"/>
              </a:solidFill>
              <a:latin typeface="HGP行書体" pitchFamily="66" charset="-128"/>
              <a:ea typeface="HGP行書体" pitchFamily="66" charset="-128"/>
            </a:endParaRPr>
          </a:p>
          <a:p>
            <a:r>
              <a:rPr kumimoji="1" lang="en-US" altLang="ja-JP" sz="2400" dirty="0" smtClean="0">
                <a:solidFill>
                  <a:schemeClr val="bg1"/>
                </a:solidFill>
                <a:latin typeface="HGP行書体" pitchFamily="66" charset="-128"/>
                <a:ea typeface="HGP行書体" pitchFamily="66" charset="-128"/>
              </a:rPr>
              <a:t>Sign-p </a:t>
            </a:r>
            <a:r>
              <a:rPr kumimoji="1" lang="ja-JP" altLang="en-US" sz="2400" dirty="0" smtClean="0">
                <a:solidFill>
                  <a:schemeClr val="bg1"/>
                </a:solidFill>
                <a:latin typeface="HGP行書体" pitchFamily="66" charset="-128"/>
                <a:ea typeface="HGP行書体" pitchFamily="66" charset="-128"/>
              </a:rPr>
              <a:t>の 優先権 は 誰に ある か を　考え る</a:t>
            </a:r>
            <a:r>
              <a:rPr lang="ja-JP" altLang="en-US" sz="2400" dirty="0">
                <a:solidFill>
                  <a:schemeClr val="bg1"/>
                </a:solidFill>
                <a:latin typeface="HGP行書体" pitchFamily="66" charset="-128"/>
                <a:ea typeface="HGP行書体" pitchFamily="66" charset="-128"/>
              </a:rPr>
              <a:t> </a:t>
            </a:r>
            <a:r>
              <a:rPr lang="ja-JP" altLang="en-US" sz="2400" dirty="0" smtClean="0">
                <a:solidFill>
                  <a:schemeClr val="bg1"/>
                </a:solidFill>
                <a:latin typeface="HGP行書体" pitchFamily="66" charset="-128"/>
                <a:ea typeface="HGP行書体" pitchFamily="66" charset="-128"/>
              </a:rPr>
              <a:t> </a:t>
            </a:r>
            <a:r>
              <a:rPr kumimoji="1" lang="ja-JP" altLang="en-US" sz="2400" dirty="0" smtClean="0">
                <a:solidFill>
                  <a:schemeClr val="bg1"/>
                </a:solidFill>
                <a:latin typeface="HGP行書体" pitchFamily="66" charset="-128"/>
                <a:ea typeface="HGP行書体" pitchFamily="66" charset="-128"/>
              </a:rPr>
              <a:t>！</a:t>
            </a:r>
            <a:endParaRPr kumimoji="1" lang="ja-JP" altLang="en-US" sz="2400" dirty="0">
              <a:solidFill>
                <a:schemeClr val="bg1"/>
              </a:solidFill>
              <a:latin typeface="HGP行書体" pitchFamily="66" charset="-128"/>
              <a:ea typeface="HGP行書体" pitchFamily="66" charset="-128"/>
            </a:endParaRPr>
          </a:p>
        </p:txBody>
      </p:sp>
      <p:sp>
        <p:nvSpPr>
          <p:cNvPr id="35" name="テキスト ボックス 34"/>
          <p:cNvSpPr txBox="1"/>
          <p:nvPr/>
        </p:nvSpPr>
        <p:spPr>
          <a:xfrm>
            <a:off x="4029407" y="64287"/>
            <a:ext cx="4964821" cy="1200329"/>
          </a:xfrm>
          <a:prstGeom prst="rect">
            <a:avLst/>
          </a:prstGeom>
          <a:no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　</a:t>
            </a:r>
            <a:r>
              <a:rPr kumimoji="1" lang="ja-JP" altLang="en-US" dirty="0" smtClean="0">
                <a:latin typeface="HGP行書体" pitchFamily="66" charset="-128"/>
                <a:ea typeface="HGP行書体" pitchFamily="66" charset="-128"/>
              </a:rPr>
              <a:t>空　の　間</a:t>
            </a:r>
            <a:r>
              <a:rPr kumimoji="1" lang="ja-JP" altLang="en-US" dirty="0" smtClean="0">
                <a:solidFill>
                  <a:schemeClr val="bg1"/>
                </a:solidFill>
                <a:latin typeface="HGP行書体" pitchFamily="66" charset="-128"/>
                <a:ea typeface="HGP行書体" pitchFamily="66" charset="-128"/>
              </a:rPr>
              <a:t>　を　</a:t>
            </a:r>
            <a:r>
              <a:rPr kumimoji="1" lang="en-US" altLang="ja-JP" dirty="0" smtClean="0">
                <a:solidFill>
                  <a:srgbClr val="FF0066"/>
                </a:solidFill>
                <a:latin typeface="HGP行書体" pitchFamily="66" charset="-128"/>
                <a:ea typeface="HGP行書体" pitchFamily="66" charset="-128"/>
              </a:rPr>
              <a:t>P</a:t>
            </a:r>
            <a:r>
              <a:rPr kumimoji="1" lang="en-US" altLang="ja-JP" dirty="0" smtClean="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で　　　　埋めた　功労者　の</a:t>
            </a:r>
            <a:endParaRPr kumimoji="1"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名誉　を　与える　</a:t>
            </a:r>
            <a:r>
              <a:rPr lang="en-US" altLang="ja-JP" dirty="0" smtClean="0">
                <a:solidFill>
                  <a:schemeClr val="bg1"/>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べき</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は　　誰 に</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か？</a:t>
            </a:r>
            <a:endParaRPr lang="en-US" altLang="ja-JP" dirty="0" smtClean="0">
              <a:solidFill>
                <a:schemeClr val="bg1"/>
              </a:solidFill>
              <a:latin typeface="HGP行書体" pitchFamily="66" charset="-128"/>
              <a:ea typeface="HGP行書体" pitchFamily="66" charset="-128"/>
            </a:endParaRPr>
          </a:p>
          <a:p>
            <a:endParaRPr kumimoji="1" lang="en-US" altLang="ja-JP" dirty="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a:t>
            </a:r>
            <a:r>
              <a:rPr lang="ja-JP" altLang="en-US" dirty="0" smtClean="0">
                <a:latin typeface="HGP行書体" pitchFamily="66" charset="-128"/>
                <a:ea typeface="HGP行書体" pitchFamily="66" charset="-128"/>
              </a:rPr>
              <a:t>Ｐ</a:t>
            </a:r>
            <a:r>
              <a:rPr lang="ja-JP" altLang="en-US" dirty="0" smtClean="0">
                <a:solidFill>
                  <a:schemeClr val="bg1"/>
                </a:solidFill>
                <a:latin typeface="HGP行書体" pitchFamily="66" charset="-128"/>
                <a:ea typeface="HGP行書体" pitchFamily="66" charset="-128"/>
              </a:rPr>
              <a:t>ｙｔｈａｇｏｒｅａｎ　</a:t>
            </a:r>
            <a:r>
              <a:rPr lang="en-US" altLang="ja-JP" dirty="0" smtClean="0">
                <a:solidFill>
                  <a:srgbClr val="FF0066"/>
                </a:solidFill>
                <a:latin typeface="HGP行書体" pitchFamily="66" charset="-128"/>
                <a:ea typeface="HGP行書体" pitchFamily="66" charset="-128"/>
              </a:rPr>
              <a:t>T</a:t>
            </a:r>
            <a:r>
              <a:rPr lang="en-US" altLang="ja-JP" dirty="0" smtClean="0">
                <a:solidFill>
                  <a:schemeClr val="bg1"/>
                </a:solidFill>
                <a:latin typeface="HGP行書体" pitchFamily="66" charset="-128"/>
                <a:ea typeface="HGP行書体" pitchFamily="66" charset="-128"/>
              </a:rPr>
              <a:t>ime !</a:t>
            </a:r>
            <a:endParaRPr kumimoji="1" lang="ja-JP" altLang="en-US" dirty="0">
              <a:solidFill>
                <a:schemeClr val="bg1"/>
              </a:solidFill>
              <a:latin typeface="HGP行書体" pitchFamily="66" charset="-128"/>
              <a:ea typeface="HGP行書体" pitchFamily="66" charset="-128"/>
            </a:endParaRPr>
          </a:p>
        </p:txBody>
      </p:sp>
      <p:sp>
        <p:nvSpPr>
          <p:cNvPr id="36" name="フリーフォーム 35"/>
          <p:cNvSpPr/>
          <p:nvPr/>
        </p:nvSpPr>
        <p:spPr>
          <a:xfrm rot="16352396">
            <a:off x="6184175" y="1296345"/>
            <a:ext cx="222320" cy="218739"/>
          </a:xfrm>
          <a:custGeom>
            <a:avLst/>
            <a:gdLst>
              <a:gd name="connsiteX0" fmla="*/ 433969 w 439367"/>
              <a:gd name="connsiteY0" fmla="*/ 361727 h 380152"/>
              <a:gd name="connsiteX1" fmla="*/ 324432 w 439367"/>
              <a:gd name="connsiteY1" fmla="*/ 52165 h 380152"/>
              <a:gd name="connsiteX2" fmla="*/ 10107 w 439367"/>
              <a:gd name="connsiteY2" fmla="*/ 18827 h 380152"/>
              <a:gd name="connsiteX3" fmla="*/ 86307 w 439367"/>
              <a:gd name="connsiteY3" fmla="*/ 247427 h 380152"/>
              <a:gd name="connsiteX4" fmla="*/ 176794 w 439367"/>
              <a:gd name="connsiteY4" fmla="*/ 333152 h 380152"/>
              <a:gd name="connsiteX5" fmla="*/ 433969 w 439367"/>
              <a:gd name="connsiteY5" fmla="*/ 361727 h 38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367" h="380152">
                <a:moveTo>
                  <a:pt x="433969" y="361727"/>
                </a:moveTo>
                <a:cubicBezTo>
                  <a:pt x="458575" y="314896"/>
                  <a:pt x="395076" y="109315"/>
                  <a:pt x="324432" y="52165"/>
                </a:cubicBezTo>
                <a:cubicBezTo>
                  <a:pt x="253788" y="-4985"/>
                  <a:pt x="49794" y="-13717"/>
                  <a:pt x="10107" y="18827"/>
                </a:cubicBezTo>
                <a:cubicBezTo>
                  <a:pt x="-29580" y="51371"/>
                  <a:pt x="58526" y="195040"/>
                  <a:pt x="86307" y="247427"/>
                </a:cubicBezTo>
                <a:cubicBezTo>
                  <a:pt x="114088" y="299814"/>
                  <a:pt x="118057" y="312515"/>
                  <a:pt x="176794" y="333152"/>
                </a:cubicBezTo>
                <a:cubicBezTo>
                  <a:pt x="235531" y="353789"/>
                  <a:pt x="409363" y="408558"/>
                  <a:pt x="433969" y="361727"/>
                </a:cubicBezTo>
                <a:close/>
              </a:path>
            </a:pathLst>
          </a:custGeom>
          <a:solidFill>
            <a:srgbClr val="FF0000"/>
          </a:solidFill>
          <a:ln>
            <a:solidFill>
              <a:srgbClr val="1320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700" dirty="0" smtClean="0">
                <a:solidFill>
                  <a:prstClr val="black"/>
                </a:solidFill>
              </a:rPr>
              <a:t>●</a:t>
            </a:r>
            <a:endParaRPr lang="ja-JP" altLang="en-US" sz="700" dirty="0">
              <a:solidFill>
                <a:prstClr val="black"/>
              </a:solidFill>
            </a:endParaRPr>
          </a:p>
        </p:txBody>
      </p:sp>
    </p:spTree>
    <p:extLst>
      <p:ext uri="{BB962C8B-B14F-4D97-AF65-F5344CB8AC3E}">
        <p14:creationId xmlns:p14="http://schemas.microsoft.com/office/powerpoint/2010/main" val="2531126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22" presetClass="entr" presetSubtype="8" repeatCount="indefinite"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0"/>
                                        <p:tgtEl>
                                          <p:spTgt spid="5"/>
                                        </p:tgtEl>
                                      </p:cBhvr>
                                    </p:animEffect>
                                  </p:childTnLst>
                                </p:cTn>
                              </p:par>
                            </p:childTnLst>
                          </p:cTn>
                        </p:par>
                        <p:par>
                          <p:cTn id="12" fill="hold">
                            <p:stCondLst>
                              <p:cond delay="7000"/>
                            </p:stCondLst>
                            <p:childTnLst>
                              <p:par>
                                <p:cTn id="13" presetID="22" presetClass="entr" presetSubtype="1" repeatCount="indefinite"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0"/>
                                        <p:tgtEl>
                                          <p:spTgt spid="6"/>
                                        </p:tgtEl>
                                      </p:cBhvr>
                                    </p:animEffect>
                                  </p:childTnLst>
                                </p:cTn>
                              </p:par>
                            </p:childTnLst>
                          </p:cTn>
                        </p:par>
                        <p:par>
                          <p:cTn id="16" fill="hold">
                            <p:stCondLst>
                              <p:cond delay="12000"/>
                            </p:stCondLst>
                            <p:childTnLst>
                              <p:par>
                                <p:cTn id="17" presetID="22" presetClass="entr" presetSubtype="8" repeatCount="indefinite"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0"/>
                                        <p:tgtEl>
                                          <p:spTgt spid="7"/>
                                        </p:tgtEl>
                                      </p:cBhvr>
                                    </p:animEffect>
                                  </p:childTnLst>
                                </p:cTn>
                              </p:par>
                            </p:childTnLst>
                          </p:cTn>
                        </p:par>
                        <p:par>
                          <p:cTn id="20" fill="hold">
                            <p:stCondLst>
                              <p:cond delay="17000"/>
                            </p:stCondLst>
                            <p:childTnLst>
                              <p:par>
                                <p:cTn id="21" presetID="22" presetClass="entr" presetSubtype="2" repeatCount="indefinite"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right)">
                                      <p:cBhvr>
                                        <p:cTn id="23" dur="5000"/>
                                        <p:tgtEl>
                                          <p:spTgt spid="8"/>
                                        </p:tgtEl>
                                      </p:cBhvr>
                                    </p:animEffect>
                                  </p:childTnLst>
                                </p:cTn>
                              </p:par>
                            </p:childTnLst>
                          </p:cTn>
                        </p:par>
                        <p:par>
                          <p:cTn id="24" fill="hold">
                            <p:stCondLst>
                              <p:cond delay="22000"/>
                            </p:stCondLst>
                            <p:childTnLst>
                              <p:par>
                                <p:cTn id="25" presetID="2" presetClass="entr" presetSubtype="8" decel="100000" fill="hold" grpId="0" nodeType="afterEffect">
                                  <p:stCondLst>
                                    <p:cond delay="0"/>
                                  </p:stCondLst>
                                  <p:iterate type="lt">
                                    <p:tmPct val="10000"/>
                                  </p:iterate>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0" fill="hold"/>
                                        <p:tgtEl>
                                          <p:spTgt spid="9"/>
                                        </p:tgtEl>
                                        <p:attrNameLst>
                                          <p:attrName>ppt_x</p:attrName>
                                        </p:attrNameLst>
                                      </p:cBhvr>
                                      <p:tavLst>
                                        <p:tav tm="0">
                                          <p:val>
                                            <p:strVal val="0-#ppt_w/2"/>
                                          </p:val>
                                        </p:tav>
                                        <p:tav tm="100000">
                                          <p:val>
                                            <p:strVal val="#ppt_x"/>
                                          </p:val>
                                        </p:tav>
                                      </p:tavLst>
                                    </p:anim>
                                    <p:anim calcmode="lin" valueType="num">
                                      <p:cBhvr additive="base">
                                        <p:cTn id="28" dur="5000" fill="hold"/>
                                        <p:tgtEl>
                                          <p:spTgt spid="9"/>
                                        </p:tgtEl>
                                        <p:attrNameLst>
                                          <p:attrName>ppt_y</p:attrName>
                                        </p:attrNameLst>
                                      </p:cBhvr>
                                      <p:tavLst>
                                        <p:tav tm="0">
                                          <p:val>
                                            <p:strVal val="#ppt_y"/>
                                          </p:val>
                                        </p:tav>
                                        <p:tav tm="100000">
                                          <p:val>
                                            <p:strVal val="#ppt_y"/>
                                          </p:val>
                                        </p:tav>
                                      </p:tavLst>
                                    </p:anim>
                                  </p:childTnLst>
                                </p:cTn>
                              </p:par>
                            </p:childTnLst>
                          </p:cTn>
                        </p:par>
                        <p:par>
                          <p:cTn id="29" fill="hold">
                            <p:stCondLst>
                              <p:cond delay="31000"/>
                            </p:stCondLst>
                            <p:childTnLst>
                              <p:par>
                                <p:cTn id="30" presetID="26" presetClass="entr" presetSubtype="0" fill="hold" grpId="0" nodeType="afterEffect">
                                  <p:stCondLst>
                                    <p:cond delay="0"/>
                                  </p:stCondLst>
                                  <p:iterate type="lt">
                                    <p:tmPct val="10000"/>
                                  </p:iterate>
                                  <p:childTnLst>
                                    <p:set>
                                      <p:cBhvr>
                                        <p:cTn id="31" dur="1" fill="hold">
                                          <p:stCondLst>
                                            <p:cond delay="0"/>
                                          </p:stCondLst>
                                        </p:cTn>
                                        <p:tgtEl>
                                          <p:spTgt spid="10"/>
                                        </p:tgtEl>
                                        <p:attrNameLst>
                                          <p:attrName>style.visibility</p:attrName>
                                        </p:attrNameLst>
                                      </p:cBhvr>
                                      <p:to>
                                        <p:strVal val="visible"/>
                                      </p:to>
                                    </p:set>
                                    <p:animEffect transition="in" filter="wipe(down)">
                                      <p:cBhvr>
                                        <p:cTn id="32" dur="580">
                                          <p:stCondLst>
                                            <p:cond delay="0"/>
                                          </p:stCondLst>
                                        </p:cTn>
                                        <p:tgtEl>
                                          <p:spTgt spid="10"/>
                                        </p:tgtEl>
                                      </p:cBhvr>
                                    </p:animEffect>
                                    <p:anim calcmode="lin" valueType="num">
                                      <p:cBhvr>
                                        <p:cTn id="33"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38" dur="26">
                                          <p:stCondLst>
                                            <p:cond delay="650"/>
                                          </p:stCondLst>
                                        </p:cTn>
                                        <p:tgtEl>
                                          <p:spTgt spid="10"/>
                                        </p:tgtEl>
                                      </p:cBhvr>
                                      <p:to x="100000" y="60000"/>
                                    </p:animScale>
                                    <p:animScale>
                                      <p:cBhvr>
                                        <p:cTn id="39" dur="166" decel="50000">
                                          <p:stCondLst>
                                            <p:cond delay="676"/>
                                          </p:stCondLst>
                                        </p:cTn>
                                        <p:tgtEl>
                                          <p:spTgt spid="10"/>
                                        </p:tgtEl>
                                      </p:cBhvr>
                                      <p:to x="100000" y="100000"/>
                                    </p:animScale>
                                    <p:animScale>
                                      <p:cBhvr>
                                        <p:cTn id="40" dur="26">
                                          <p:stCondLst>
                                            <p:cond delay="1312"/>
                                          </p:stCondLst>
                                        </p:cTn>
                                        <p:tgtEl>
                                          <p:spTgt spid="10"/>
                                        </p:tgtEl>
                                      </p:cBhvr>
                                      <p:to x="100000" y="80000"/>
                                    </p:animScale>
                                    <p:animScale>
                                      <p:cBhvr>
                                        <p:cTn id="41" dur="166" decel="50000">
                                          <p:stCondLst>
                                            <p:cond delay="1338"/>
                                          </p:stCondLst>
                                        </p:cTn>
                                        <p:tgtEl>
                                          <p:spTgt spid="10"/>
                                        </p:tgtEl>
                                      </p:cBhvr>
                                      <p:to x="100000" y="100000"/>
                                    </p:animScale>
                                    <p:animScale>
                                      <p:cBhvr>
                                        <p:cTn id="42" dur="26">
                                          <p:stCondLst>
                                            <p:cond delay="1642"/>
                                          </p:stCondLst>
                                        </p:cTn>
                                        <p:tgtEl>
                                          <p:spTgt spid="10"/>
                                        </p:tgtEl>
                                      </p:cBhvr>
                                      <p:to x="100000" y="90000"/>
                                    </p:animScale>
                                    <p:animScale>
                                      <p:cBhvr>
                                        <p:cTn id="43" dur="166" decel="50000">
                                          <p:stCondLst>
                                            <p:cond delay="1668"/>
                                          </p:stCondLst>
                                        </p:cTn>
                                        <p:tgtEl>
                                          <p:spTgt spid="10"/>
                                        </p:tgtEl>
                                      </p:cBhvr>
                                      <p:to x="100000" y="100000"/>
                                    </p:animScale>
                                    <p:animScale>
                                      <p:cBhvr>
                                        <p:cTn id="44" dur="26">
                                          <p:stCondLst>
                                            <p:cond delay="1808"/>
                                          </p:stCondLst>
                                        </p:cTn>
                                        <p:tgtEl>
                                          <p:spTgt spid="10"/>
                                        </p:tgtEl>
                                      </p:cBhvr>
                                      <p:to x="100000" y="95000"/>
                                    </p:animScale>
                                    <p:animScale>
                                      <p:cBhvr>
                                        <p:cTn id="45" dur="166" decel="50000">
                                          <p:stCondLst>
                                            <p:cond delay="1834"/>
                                          </p:stCondLst>
                                        </p:cTn>
                                        <p:tgtEl>
                                          <p:spTgt spid="10"/>
                                        </p:tgtEl>
                                      </p:cBhvr>
                                      <p:to x="100000" y="100000"/>
                                    </p:animScale>
                                  </p:childTnLst>
                                </p:cTn>
                              </p:par>
                            </p:childTnLst>
                          </p:cTn>
                        </p:par>
                        <p:par>
                          <p:cTn id="46" fill="hold">
                            <p:stCondLst>
                              <p:cond delay="36200"/>
                            </p:stCondLst>
                            <p:childTnLst>
                              <p:par>
                                <p:cTn id="47" presetID="22" presetClass="entr" presetSubtype="2" repeatCount="indefinite" fill="hold"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right)">
                                      <p:cBhvr>
                                        <p:cTn id="49" dur="5000"/>
                                        <p:tgtEl>
                                          <p:spTgt spid="12"/>
                                        </p:tgtEl>
                                      </p:cBhvr>
                                    </p:animEffect>
                                  </p:childTnLst>
                                </p:cTn>
                              </p:par>
                            </p:childTnLst>
                          </p:cTn>
                        </p:par>
                        <p:par>
                          <p:cTn id="50" fill="hold">
                            <p:stCondLst>
                              <p:cond delay="41200"/>
                            </p:stCondLst>
                            <p:childTnLst>
                              <p:par>
                                <p:cTn id="51" presetID="31" presetClass="entr" presetSubtype="0" fill="hold" nodeType="afterEffect">
                                  <p:stCondLst>
                                    <p:cond delay="0"/>
                                  </p:stCondLst>
                                  <p:childTnLst>
                                    <p:set>
                                      <p:cBhvr>
                                        <p:cTn id="52" dur="1" fill="hold">
                                          <p:stCondLst>
                                            <p:cond delay="0"/>
                                          </p:stCondLst>
                                        </p:cTn>
                                        <p:tgtEl>
                                          <p:spTgt spid="14"/>
                                        </p:tgtEl>
                                        <p:attrNameLst>
                                          <p:attrName>style.visibility</p:attrName>
                                        </p:attrNameLst>
                                      </p:cBhvr>
                                      <p:to>
                                        <p:strVal val="visible"/>
                                      </p:to>
                                    </p:set>
                                    <p:anim calcmode="lin" valueType="num">
                                      <p:cBhvr>
                                        <p:cTn id="53" dur="1000" fill="hold"/>
                                        <p:tgtEl>
                                          <p:spTgt spid="14"/>
                                        </p:tgtEl>
                                        <p:attrNameLst>
                                          <p:attrName>ppt_w</p:attrName>
                                        </p:attrNameLst>
                                      </p:cBhvr>
                                      <p:tavLst>
                                        <p:tav tm="0">
                                          <p:val>
                                            <p:fltVal val="0"/>
                                          </p:val>
                                        </p:tav>
                                        <p:tav tm="100000">
                                          <p:val>
                                            <p:strVal val="#ppt_w"/>
                                          </p:val>
                                        </p:tav>
                                      </p:tavLst>
                                    </p:anim>
                                    <p:anim calcmode="lin" valueType="num">
                                      <p:cBhvr>
                                        <p:cTn id="54" dur="1000" fill="hold"/>
                                        <p:tgtEl>
                                          <p:spTgt spid="14"/>
                                        </p:tgtEl>
                                        <p:attrNameLst>
                                          <p:attrName>ppt_h</p:attrName>
                                        </p:attrNameLst>
                                      </p:cBhvr>
                                      <p:tavLst>
                                        <p:tav tm="0">
                                          <p:val>
                                            <p:fltVal val="0"/>
                                          </p:val>
                                        </p:tav>
                                        <p:tav tm="100000">
                                          <p:val>
                                            <p:strVal val="#ppt_h"/>
                                          </p:val>
                                        </p:tav>
                                      </p:tavLst>
                                    </p:anim>
                                    <p:anim calcmode="lin" valueType="num">
                                      <p:cBhvr>
                                        <p:cTn id="55" dur="1000" fill="hold"/>
                                        <p:tgtEl>
                                          <p:spTgt spid="14"/>
                                        </p:tgtEl>
                                        <p:attrNameLst>
                                          <p:attrName>style.rotation</p:attrName>
                                        </p:attrNameLst>
                                      </p:cBhvr>
                                      <p:tavLst>
                                        <p:tav tm="0">
                                          <p:val>
                                            <p:fltVal val="90"/>
                                          </p:val>
                                        </p:tav>
                                        <p:tav tm="100000">
                                          <p:val>
                                            <p:fltVal val="0"/>
                                          </p:val>
                                        </p:tav>
                                      </p:tavLst>
                                    </p:anim>
                                    <p:animEffect transition="in" filter="fade">
                                      <p:cBhvr>
                                        <p:cTn id="56" dur="1000"/>
                                        <p:tgtEl>
                                          <p:spTgt spid="14"/>
                                        </p:tgtEl>
                                      </p:cBhvr>
                                    </p:animEffect>
                                  </p:childTnLst>
                                </p:cTn>
                              </p:par>
                            </p:childTnLst>
                          </p:cTn>
                        </p:par>
                        <p:par>
                          <p:cTn id="57" fill="hold">
                            <p:stCondLst>
                              <p:cond delay="42200"/>
                            </p:stCondLst>
                            <p:childTnLst>
                              <p:par>
                                <p:cTn id="58" presetID="22" presetClass="entr" presetSubtype="4" repeatCount="indefinite" fill="hold" nodeType="after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wipe(down)">
                                      <p:cBhvr>
                                        <p:cTn id="60" dur="5000"/>
                                        <p:tgtEl>
                                          <p:spTgt spid="14"/>
                                        </p:tgtEl>
                                      </p:cBhvr>
                                    </p:animEffect>
                                  </p:childTnLst>
                                </p:cTn>
                              </p:par>
                            </p:childTnLst>
                          </p:cTn>
                        </p:par>
                        <p:par>
                          <p:cTn id="61" fill="hold">
                            <p:stCondLst>
                              <p:cond delay="47200"/>
                            </p:stCondLst>
                            <p:childTnLst>
                              <p:par>
                                <p:cTn id="62" presetID="22" presetClass="entr" presetSubtype="1" fill="hold" grpId="0" nodeType="afterEffect">
                                  <p:stCondLst>
                                    <p:cond delay="0"/>
                                  </p:stCondLst>
                                  <p:iterate type="lt">
                                    <p:tmPct val="10000"/>
                                  </p:iterate>
                                  <p:childTnLst>
                                    <p:set>
                                      <p:cBhvr>
                                        <p:cTn id="63" dur="1" fill="hold">
                                          <p:stCondLst>
                                            <p:cond delay="0"/>
                                          </p:stCondLst>
                                        </p:cTn>
                                        <p:tgtEl>
                                          <p:spTgt spid="17"/>
                                        </p:tgtEl>
                                        <p:attrNameLst>
                                          <p:attrName>style.visibility</p:attrName>
                                        </p:attrNameLst>
                                      </p:cBhvr>
                                      <p:to>
                                        <p:strVal val="visible"/>
                                      </p:to>
                                    </p:set>
                                    <p:animEffect transition="in" filter="wipe(up)">
                                      <p:cBhvr>
                                        <p:cTn id="64" dur="2000"/>
                                        <p:tgtEl>
                                          <p:spTgt spid="17"/>
                                        </p:tgtEl>
                                      </p:cBhvr>
                                    </p:animEffect>
                                  </p:childTnLst>
                                </p:cTn>
                              </p:par>
                            </p:childTnLst>
                          </p:cTn>
                        </p:par>
                        <p:par>
                          <p:cTn id="65" fill="hold">
                            <p:stCondLst>
                              <p:cond delay="56800"/>
                            </p:stCondLst>
                            <p:childTnLst>
                              <p:par>
                                <p:cTn id="66" presetID="22" presetClass="entr" presetSubtype="1" repeatCount="indefinite" fill="hold" grpId="0" nodeType="afterEffect">
                                  <p:stCondLst>
                                    <p:cond delay="0"/>
                                  </p:stCondLst>
                                  <p:iterate type="lt">
                                    <p:tmPct val="10000"/>
                                  </p:iterate>
                                  <p:childTnLst>
                                    <p:set>
                                      <p:cBhvr>
                                        <p:cTn id="67" dur="1" fill="hold">
                                          <p:stCondLst>
                                            <p:cond delay="0"/>
                                          </p:stCondLst>
                                        </p:cTn>
                                        <p:tgtEl>
                                          <p:spTgt spid="30"/>
                                        </p:tgtEl>
                                        <p:attrNameLst>
                                          <p:attrName>style.visibility</p:attrName>
                                        </p:attrNameLst>
                                      </p:cBhvr>
                                      <p:to>
                                        <p:strVal val="visible"/>
                                      </p:to>
                                    </p:set>
                                    <p:animEffect transition="in" filter="wipe(up)">
                                      <p:cBhvr>
                                        <p:cTn id="68" dur="5000"/>
                                        <p:tgtEl>
                                          <p:spTgt spid="30"/>
                                        </p:tgtEl>
                                      </p:cBhvr>
                                    </p:animEffect>
                                  </p:childTnLst>
                                </p:cTn>
                              </p:par>
                            </p:childTnLst>
                          </p:cTn>
                        </p:par>
                        <p:par>
                          <p:cTn id="69" fill="hold">
                            <p:stCondLst>
                              <p:cond delay="63300"/>
                            </p:stCondLst>
                            <p:childTnLst>
                              <p:par>
                                <p:cTn id="70" presetID="43" presetClass="entr" presetSubtype="0" fill="hold" grpId="0" nodeType="afterEffect">
                                  <p:stCondLst>
                                    <p:cond delay="50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anim calcmode="lin" valueType="num">
                                      <p:cBhvr>
                                        <p:cTn id="73" dur="2000" fill="hold"/>
                                        <p:tgtEl>
                                          <p:spTgt spid="31"/>
                                        </p:tgtEl>
                                        <p:attrNameLst>
                                          <p:attrName>ppt_x</p:attrName>
                                        </p:attrNameLst>
                                      </p:cBhvr>
                                      <p:tavLst>
                                        <p:tav tm="0">
                                          <p:val>
                                            <p:strVal val="#ppt_x"/>
                                          </p:val>
                                        </p:tav>
                                        <p:tav tm="100000">
                                          <p:val>
                                            <p:strVal val="#ppt_x"/>
                                          </p:val>
                                        </p:tav>
                                      </p:tavLst>
                                    </p:anim>
                                    <p:anim calcmode="lin" valueType="num">
                                      <p:cBhvr>
                                        <p:cTn id="74" dur="2000" fill="hold"/>
                                        <p:tgtEl>
                                          <p:spTgt spid="31"/>
                                        </p:tgtEl>
                                        <p:attrNameLst>
                                          <p:attrName>ppt_y</p:attrName>
                                        </p:attrNameLst>
                                      </p:cBhvr>
                                      <p:tavLst>
                                        <p:tav tm="0">
                                          <p:val>
                                            <p:strVal val="#ppt_y+0.31"/>
                                          </p:val>
                                        </p:tav>
                                        <p:tav tm="100000">
                                          <p:val>
                                            <p:strVal val="#ppt_y+0.31"/>
                                          </p:val>
                                        </p:tav>
                                      </p:tavLst>
                                    </p:anim>
                                    <p:anim calcmode="lin" valueType="num">
                                      <p:cBhvr>
                                        <p:cTn id="75" dur="3000" decel="50000" fill="hold">
                                          <p:stCondLst>
                                            <p:cond delay="2000"/>
                                          </p:stCondLst>
                                        </p:cTn>
                                        <p:tgtEl>
                                          <p:spTgt spid="3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6" dur="3000" decel="50000" fill="hold">
                                          <p:stCondLst>
                                            <p:cond delay="2000"/>
                                          </p:stCondLst>
                                        </p:cTn>
                                        <p:tgtEl>
                                          <p:spTgt spid="3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77" presetID="43" presetClass="entr" presetSubtype="0" fill="hold" grpId="0" nodeType="withEffect">
                                  <p:stCondLst>
                                    <p:cond delay="50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anim calcmode="lin" valueType="num">
                                      <p:cBhvr>
                                        <p:cTn id="80" dur="2000" fill="hold"/>
                                        <p:tgtEl>
                                          <p:spTgt spid="32"/>
                                        </p:tgtEl>
                                        <p:attrNameLst>
                                          <p:attrName>ppt_x</p:attrName>
                                        </p:attrNameLst>
                                      </p:cBhvr>
                                      <p:tavLst>
                                        <p:tav tm="0">
                                          <p:val>
                                            <p:strVal val="#ppt_x"/>
                                          </p:val>
                                        </p:tav>
                                        <p:tav tm="100000">
                                          <p:val>
                                            <p:strVal val="#ppt_x"/>
                                          </p:val>
                                        </p:tav>
                                      </p:tavLst>
                                    </p:anim>
                                    <p:anim calcmode="lin" valueType="num">
                                      <p:cBhvr>
                                        <p:cTn id="81" dur="2000" fill="hold"/>
                                        <p:tgtEl>
                                          <p:spTgt spid="32"/>
                                        </p:tgtEl>
                                        <p:attrNameLst>
                                          <p:attrName>ppt_y</p:attrName>
                                        </p:attrNameLst>
                                      </p:cBhvr>
                                      <p:tavLst>
                                        <p:tav tm="0">
                                          <p:val>
                                            <p:strVal val="#ppt_y+0.31"/>
                                          </p:val>
                                        </p:tav>
                                        <p:tav tm="100000">
                                          <p:val>
                                            <p:strVal val="#ppt_y+0.31"/>
                                          </p:val>
                                        </p:tav>
                                      </p:tavLst>
                                    </p:anim>
                                    <p:anim calcmode="lin" valueType="num">
                                      <p:cBhvr>
                                        <p:cTn id="82" dur="3000" decel="50000" fill="hold">
                                          <p:stCondLst>
                                            <p:cond delay="2000"/>
                                          </p:stCondLst>
                                        </p:cTn>
                                        <p:tgtEl>
                                          <p:spTgt spid="3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83" dur="3000" decel="50000" fill="hold">
                                          <p:stCondLst>
                                            <p:cond delay="2000"/>
                                          </p:stCondLst>
                                        </p:cTn>
                                        <p:tgtEl>
                                          <p:spTgt spid="3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84" fill="hold">
                            <p:stCondLst>
                              <p:cond delay="68800"/>
                            </p:stCondLst>
                            <p:childTnLst>
                              <p:par>
                                <p:cTn id="85" presetID="2" presetClass="entr" presetSubtype="8" fill="hold" grpId="0" nodeType="afterEffect">
                                  <p:stCondLst>
                                    <p:cond delay="0"/>
                                  </p:stCondLst>
                                  <p:childTnLst>
                                    <p:set>
                                      <p:cBhvr>
                                        <p:cTn id="86" dur="1" fill="hold">
                                          <p:stCondLst>
                                            <p:cond delay="0"/>
                                          </p:stCondLst>
                                        </p:cTn>
                                        <p:tgtEl>
                                          <p:spTgt spid="33"/>
                                        </p:tgtEl>
                                        <p:attrNameLst>
                                          <p:attrName>style.visibility</p:attrName>
                                        </p:attrNameLst>
                                      </p:cBhvr>
                                      <p:to>
                                        <p:strVal val="visible"/>
                                      </p:to>
                                    </p:set>
                                    <p:anim calcmode="lin" valueType="num">
                                      <p:cBhvr additive="base">
                                        <p:cTn id="87" dur="2000" fill="hold"/>
                                        <p:tgtEl>
                                          <p:spTgt spid="33"/>
                                        </p:tgtEl>
                                        <p:attrNameLst>
                                          <p:attrName>ppt_x</p:attrName>
                                        </p:attrNameLst>
                                      </p:cBhvr>
                                      <p:tavLst>
                                        <p:tav tm="0">
                                          <p:val>
                                            <p:strVal val="0-#ppt_w/2"/>
                                          </p:val>
                                        </p:tav>
                                        <p:tav tm="100000">
                                          <p:val>
                                            <p:strVal val="#ppt_x"/>
                                          </p:val>
                                        </p:tav>
                                      </p:tavLst>
                                    </p:anim>
                                    <p:anim calcmode="lin" valueType="num">
                                      <p:cBhvr additive="base">
                                        <p:cTn id="88" dur="2000" fill="hold"/>
                                        <p:tgtEl>
                                          <p:spTgt spid="33"/>
                                        </p:tgtEl>
                                        <p:attrNameLst>
                                          <p:attrName>ppt_y</p:attrName>
                                        </p:attrNameLst>
                                      </p:cBhvr>
                                      <p:tavLst>
                                        <p:tav tm="0">
                                          <p:val>
                                            <p:strVal val="#ppt_y"/>
                                          </p:val>
                                        </p:tav>
                                        <p:tav tm="100000">
                                          <p:val>
                                            <p:strVal val="#ppt_y"/>
                                          </p:val>
                                        </p:tav>
                                      </p:tavLst>
                                    </p:anim>
                                  </p:childTnLst>
                                </p:cTn>
                              </p:par>
                            </p:childTnLst>
                          </p:cTn>
                        </p:par>
                        <p:par>
                          <p:cTn id="89" fill="hold">
                            <p:stCondLst>
                              <p:cond delay="70800"/>
                            </p:stCondLst>
                            <p:childTnLst>
                              <p:par>
                                <p:cTn id="90" presetID="2" presetClass="entr" presetSubtype="2" decel="80000" fill="hold" grpId="0" nodeType="afterEffect">
                                  <p:stCondLst>
                                    <p:cond delay="0"/>
                                  </p:stCondLst>
                                  <p:iterate type="lt">
                                    <p:tmPct val="10000"/>
                                  </p:iterate>
                                  <p:childTnLst>
                                    <p:set>
                                      <p:cBhvr>
                                        <p:cTn id="91" dur="1" fill="hold">
                                          <p:stCondLst>
                                            <p:cond delay="0"/>
                                          </p:stCondLst>
                                        </p:cTn>
                                        <p:tgtEl>
                                          <p:spTgt spid="34"/>
                                        </p:tgtEl>
                                        <p:attrNameLst>
                                          <p:attrName>style.visibility</p:attrName>
                                        </p:attrNameLst>
                                      </p:cBhvr>
                                      <p:to>
                                        <p:strVal val="visible"/>
                                      </p:to>
                                    </p:set>
                                    <p:anim calcmode="lin" valueType="num">
                                      <p:cBhvr additive="base">
                                        <p:cTn id="92" dur="2000" fill="hold"/>
                                        <p:tgtEl>
                                          <p:spTgt spid="34"/>
                                        </p:tgtEl>
                                        <p:attrNameLst>
                                          <p:attrName>ppt_x</p:attrName>
                                        </p:attrNameLst>
                                      </p:cBhvr>
                                      <p:tavLst>
                                        <p:tav tm="0">
                                          <p:val>
                                            <p:strVal val="1+#ppt_w/2"/>
                                          </p:val>
                                        </p:tav>
                                        <p:tav tm="100000">
                                          <p:val>
                                            <p:strVal val="#ppt_x"/>
                                          </p:val>
                                        </p:tav>
                                      </p:tavLst>
                                    </p:anim>
                                    <p:anim calcmode="lin" valueType="num">
                                      <p:cBhvr additive="base">
                                        <p:cTn id="93" dur="2000" fill="hold"/>
                                        <p:tgtEl>
                                          <p:spTgt spid="34"/>
                                        </p:tgtEl>
                                        <p:attrNameLst>
                                          <p:attrName>ppt_y</p:attrName>
                                        </p:attrNameLst>
                                      </p:cBhvr>
                                      <p:tavLst>
                                        <p:tav tm="0">
                                          <p:val>
                                            <p:strVal val="#ppt_y"/>
                                          </p:val>
                                        </p:tav>
                                        <p:tav tm="100000">
                                          <p:val>
                                            <p:strVal val="#ppt_y"/>
                                          </p:val>
                                        </p:tav>
                                      </p:tavLst>
                                    </p:anim>
                                  </p:childTnLst>
                                </p:cTn>
                              </p:par>
                            </p:childTnLst>
                          </p:cTn>
                        </p:par>
                        <p:par>
                          <p:cTn id="94" fill="hold">
                            <p:stCondLst>
                              <p:cond delay="81200"/>
                            </p:stCondLst>
                            <p:childTnLst>
                              <p:par>
                                <p:cTn id="95" presetID="2" presetClass="entr" presetSubtype="8" decel="100000" fill="hold" grpId="0" nodeType="afterEffect">
                                  <p:stCondLst>
                                    <p:cond delay="0"/>
                                  </p:stCondLst>
                                  <p:iterate type="lt">
                                    <p:tmPct val="10000"/>
                                  </p:iterate>
                                  <p:childTnLst>
                                    <p:set>
                                      <p:cBhvr>
                                        <p:cTn id="96" dur="1" fill="hold">
                                          <p:stCondLst>
                                            <p:cond delay="0"/>
                                          </p:stCondLst>
                                        </p:cTn>
                                        <p:tgtEl>
                                          <p:spTgt spid="35"/>
                                        </p:tgtEl>
                                        <p:attrNameLst>
                                          <p:attrName>style.visibility</p:attrName>
                                        </p:attrNameLst>
                                      </p:cBhvr>
                                      <p:to>
                                        <p:strVal val="visible"/>
                                      </p:to>
                                    </p:set>
                                    <p:anim calcmode="lin" valueType="num">
                                      <p:cBhvr additive="base">
                                        <p:cTn id="97" dur="2000" fill="hold"/>
                                        <p:tgtEl>
                                          <p:spTgt spid="35"/>
                                        </p:tgtEl>
                                        <p:attrNameLst>
                                          <p:attrName>ppt_x</p:attrName>
                                        </p:attrNameLst>
                                      </p:cBhvr>
                                      <p:tavLst>
                                        <p:tav tm="0">
                                          <p:val>
                                            <p:strVal val="0-#ppt_w/2"/>
                                          </p:val>
                                        </p:tav>
                                        <p:tav tm="100000">
                                          <p:val>
                                            <p:strVal val="#ppt_x"/>
                                          </p:val>
                                        </p:tav>
                                      </p:tavLst>
                                    </p:anim>
                                    <p:anim calcmode="lin" valueType="num">
                                      <p:cBhvr additive="base">
                                        <p:cTn id="98" dur="2000" fill="hold"/>
                                        <p:tgtEl>
                                          <p:spTgt spid="35"/>
                                        </p:tgtEl>
                                        <p:attrNameLst>
                                          <p:attrName>ppt_y</p:attrName>
                                        </p:attrNameLst>
                                      </p:cBhvr>
                                      <p:tavLst>
                                        <p:tav tm="0">
                                          <p:val>
                                            <p:strVal val="#ppt_y"/>
                                          </p:val>
                                        </p:tav>
                                        <p:tav tm="100000">
                                          <p:val>
                                            <p:strVal val="#ppt_y"/>
                                          </p:val>
                                        </p:tav>
                                      </p:tavLst>
                                    </p:anim>
                                  </p:childTnLst>
                                </p:cTn>
                              </p:par>
                            </p:childTnLst>
                          </p:cTn>
                        </p:par>
                        <p:par>
                          <p:cTn id="99" fill="hold">
                            <p:stCondLst>
                              <p:cond delay="92200"/>
                            </p:stCondLst>
                            <p:childTnLst>
                              <p:par>
                                <p:cTn id="100" presetID="16" presetClass="entr" presetSubtype="37" fill="hold" grpId="0" nodeType="afterEffect">
                                  <p:stCondLst>
                                    <p:cond delay="0"/>
                                  </p:stCondLst>
                                  <p:childTnLst>
                                    <p:set>
                                      <p:cBhvr>
                                        <p:cTn id="101" dur="1" fill="hold">
                                          <p:stCondLst>
                                            <p:cond delay="0"/>
                                          </p:stCondLst>
                                        </p:cTn>
                                        <p:tgtEl>
                                          <p:spTgt spid="36"/>
                                        </p:tgtEl>
                                        <p:attrNameLst>
                                          <p:attrName>style.visibility</p:attrName>
                                        </p:attrNameLst>
                                      </p:cBhvr>
                                      <p:to>
                                        <p:strVal val="visible"/>
                                      </p:to>
                                    </p:set>
                                    <p:animEffect transition="in" filter="barn(outVertical)">
                                      <p:cBhvr>
                                        <p:cTn id="102" dur="3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9" grpId="0"/>
      <p:bldP spid="10" grpId="0"/>
      <p:bldP spid="17" grpId="0"/>
      <p:bldP spid="30" grpId="0" animBg="1"/>
      <p:bldP spid="31" grpId="0" animBg="1"/>
      <p:bldP spid="32" grpId="0" animBg="1"/>
      <p:bldP spid="33" grpId="0"/>
      <p:bldP spid="34" grpId="0"/>
      <p:bldP spid="35" grpId="0"/>
      <p:bldP spid="36"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ja-JP" altLang="en-US" dirty="0" smtClean="0"/>
              <a:t>お</a:t>
            </a:r>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フリーフォーム 4"/>
          <p:cNvSpPr/>
          <p:nvPr/>
        </p:nvSpPr>
        <p:spPr>
          <a:xfrm>
            <a:off x="2328445" y="513500"/>
            <a:ext cx="1310185" cy="1542197"/>
          </a:xfrm>
          <a:custGeom>
            <a:avLst/>
            <a:gdLst>
              <a:gd name="connsiteX0" fmla="*/ 0 w 1310185"/>
              <a:gd name="connsiteY0" fmla="*/ 1542197 h 1542197"/>
              <a:gd name="connsiteX1" fmla="*/ 1310185 w 1310185"/>
              <a:gd name="connsiteY1" fmla="*/ 0 h 1542197"/>
              <a:gd name="connsiteX2" fmla="*/ 1296537 w 1310185"/>
              <a:gd name="connsiteY2" fmla="*/ 1364776 h 1542197"/>
            </a:gdLst>
            <a:ahLst/>
            <a:cxnLst>
              <a:cxn ang="0">
                <a:pos x="connsiteX0" y="connsiteY0"/>
              </a:cxn>
              <a:cxn ang="0">
                <a:pos x="connsiteX1" y="connsiteY1"/>
              </a:cxn>
              <a:cxn ang="0">
                <a:pos x="connsiteX2" y="connsiteY2"/>
              </a:cxn>
            </a:cxnLst>
            <a:rect l="l" t="t" r="r" b="b"/>
            <a:pathLst>
              <a:path w="1310185" h="1542197">
                <a:moveTo>
                  <a:pt x="0" y="1542197"/>
                </a:moveTo>
                <a:lnTo>
                  <a:pt x="1310185" y="0"/>
                </a:lnTo>
                <a:lnTo>
                  <a:pt x="1296537" y="1364776"/>
                </a:lnTo>
              </a:path>
            </a:pathLst>
          </a:custGeom>
          <a:noFill/>
          <a:ln>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 name="フリーフォーム 5"/>
          <p:cNvSpPr/>
          <p:nvPr/>
        </p:nvSpPr>
        <p:spPr>
          <a:xfrm>
            <a:off x="2123728" y="513500"/>
            <a:ext cx="1392072" cy="1624083"/>
          </a:xfrm>
          <a:custGeom>
            <a:avLst/>
            <a:gdLst>
              <a:gd name="connsiteX0" fmla="*/ 1392072 w 1392072"/>
              <a:gd name="connsiteY0" fmla="*/ 0 h 1624083"/>
              <a:gd name="connsiteX1" fmla="*/ 0 w 1392072"/>
              <a:gd name="connsiteY1" fmla="*/ 1624083 h 1624083"/>
              <a:gd name="connsiteX2" fmla="*/ 1078173 w 1392072"/>
              <a:gd name="connsiteY2" fmla="*/ 1624083 h 1624083"/>
            </a:gdLst>
            <a:ahLst/>
            <a:cxnLst>
              <a:cxn ang="0">
                <a:pos x="connsiteX0" y="connsiteY0"/>
              </a:cxn>
              <a:cxn ang="0">
                <a:pos x="connsiteX1" y="connsiteY1"/>
              </a:cxn>
              <a:cxn ang="0">
                <a:pos x="connsiteX2" y="connsiteY2"/>
              </a:cxn>
            </a:cxnLst>
            <a:rect l="l" t="t" r="r" b="b"/>
            <a:pathLst>
              <a:path w="1392072" h="1624083">
                <a:moveTo>
                  <a:pt x="1392072" y="0"/>
                </a:moveTo>
                <a:lnTo>
                  <a:pt x="0" y="1624083"/>
                </a:lnTo>
                <a:lnTo>
                  <a:pt x="1078173" y="1624083"/>
                </a:lnTo>
              </a:path>
            </a:pathLst>
          </a:custGeom>
          <a:noFill/>
          <a:ln>
            <a:solidFill>
              <a:srgbClr val="00FFCC"/>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7" name="直線矢印コネクタ 6"/>
          <p:cNvCxnSpPr/>
          <p:nvPr/>
        </p:nvCxnSpPr>
        <p:spPr>
          <a:xfrm flipV="1">
            <a:off x="2412228" y="688492"/>
            <a:ext cx="733721" cy="83312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 name="直線矢印コネクタ 7"/>
          <p:cNvCxnSpPr/>
          <p:nvPr/>
        </p:nvCxnSpPr>
        <p:spPr>
          <a:xfrm flipH="1">
            <a:off x="2824636" y="945548"/>
            <a:ext cx="643520" cy="792088"/>
          </a:xfrm>
          <a:prstGeom prst="straightConnector1">
            <a:avLst/>
          </a:prstGeom>
          <a:ln w="28575">
            <a:solidFill>
              <a:srgbClr val="00FFCC"/>
            </a:solidFill>
            <a:tailEnd type="arrow"/>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1743642" y="64287"/>
            <a:ext cx="2361544" cy="2554545"/>
          </a:xfrm>
          <a:prstGeom prst="rect">
            <a:avLst/>
          </a:prstGeom>
          <a:noFill/>
        </p:spPr>
        <p:txBody>
          <a:bodyPr wrap="none" rtlCol="0">
            <a:spAutoFit/>
          </a:bodyPr>
          <a:lstStyle/>
          <a:p>
            <a:r>
              <a:rPr lang="ja-JP" altLang="en-US" sz="2000" dirty="0" smtClean="0">
                <a:solidFill>
                  <a:srgbClr val="C00000"/>
                </a:solidFill>
                <a:latin typeface="HGP行書体" pitchFamily="66" charset="-128"/>
                <a:ea typeface="HGP行書体" pitchFamily="66" charset="-128"/>
              </a:rPr>
              <a:t>　　　　　　　　　   </a:t>
            </a:r>
            <a:r>
              <a:rPr lang="en-US" altLang="ja-JP" sz="2000" dirty="0" smtClean="0">
                <a:solidFill>
                  <a:srgbClr val="C00000"/>
                </a:solidFill>
                <a:latin typeface="HGP行書体" pitchFamily="66" charset="-128"/>
                <a:ea typeface="HGP行書体" pitchFamily="66" charset="-128"/>
              </a:rPr>
              <a:t>A</a:t>
            </a:r>
          </a:p>
          <a:p>
            <a:endParaRPr lang="en-US" altLang="ja-JP" sz="2000" dirty="0">
              <a:solidFill>
                <a:srgbClr val="C00000"/>
              </a:solidFill>
              <a:latin typeface="HGP行書体" pitchFamily="66" charset="-128"/>
              <a:ea typeface="HGP行書体" pitchFamily="66" charset="-128"/>
            </a:endParaRPr>
          </a:p>
          <a:p>
            <a:endParaRPr lang="en-US" altLang="ja-JP" sz="2000" dirty="0" smtClean="0">
              <a:solidFill>
                <a:srgbClr val="C00000"/>
              </a:solidFill>
              <a:latin typeface="HGP行書体" pitchFamily="66" charset="-128"/>
              <a:ea typeface="HGP行書体" pitchFamily="66" charset="-128"/>
            </a:endParaRPr>
          </a:p>
          <a:p>
            <a:r>
              <a:rPr lang="en-US" altLang="ja-JP" sz="2000" dirty="0" smtClean="0">
                <a:solidFill>
                  <a:prstClr val="black"/>
                </a:solidFill>
                <a:latin typeface="HGP行書体" pitchFamily="66" charset="-128"/>
                <a:ea typeface="HGP行書体" pitchFamily="66" charset="-128"/>
              </a:rPr>
              <a:t>      c</a:t>
            </a:r>
            <a:r>
              <a:rPr lang="en-US" altLang="ja-JP" sz="2000" baseline="30000" dirty="0" smtClean="0">
                <a:solidFill>
                  <a:prstClr val="black"/>
                </a:solidFill>
                <a:latin typeface="HGP行書体" pitchFamily="66" charset="-128"/>
                <a:ea typeface="HGP行書体" pitchFamily="66" charset="-128"/>
              </a:rPr>
              <a:t>2</a:t>
            </a:r>
            <a:r>
              <a:rPr lang="en-US" altLang="ja-JP" sz="2000" dirty="0" smtClean="0">
                <a:solidFill>
                  <a:prstClr val="black"/>
                </a:solidFill>
                <a:latin typeface="HGP行書体" pitchFamily="66" charset="-128"/>
                <a:ea typeface="HGP行書体" pitchFamily="66" charset="-128"/>
              </a:rPr>
              <a:t>               a</a:t>
            </a:r>
            <a:r>
              <a:rPr lang="en-US" altLang="ja-JP" sz="2000" baseline="30000" dirty="0" smtClean="0">
                <a:solidFill>
                  <a:prstClr val="black"/>
                </a:solidFill>
                <a:latin typeface="HGP行書体" pitchFamily="66" charset="-128"/>
                <a:ea typeface="HGP行書体" pitchFamily="66" charset="-128"/>
              </a:rPr>
              <a:t>2</a:t>
            </a:r>
            <a:endParaRPr lang="en-US" altLang="ja-JP" sz="2000" dirty="0">
              <a:solidFill>
                <a:prstClr val="black"/>
              </a:solidFill>
              <a:latin typeface="HGP行書体" pitchFamily="66" charset="-128"/>
              <a:ea typeface="HGP行書体" pitchFamily="66" charset="-128"/>
            </a:endParaRPr>
          </a:p>
          <a:p>
            <a:endParaRPr lang="en-US" altLang="ja-JP" sz="2000" dirty="0" smtClean="0">
              <a:solidFill>
                <a:srgbClr val="C00000"/>
              </a:solidFill>
              <a:latin typeface="HGP行書体" pitchFamily="66" charset="-128"/>
              <a:ea typeface="HGP行書体" pitchFamily="66" charset="-128"/>
            </a:endParaRPr>
          </a:p>
          <a:p>
            <a:endParaRPr lang="en-US" altLang="ja-JP" sz="2000" dirty="0">
              <a:solidFill>
                <a:srgbClr val="C00000"/>
              </a:solidFill>
              <a:latin typeface="HGP行書体" pitchFamily="66" charset="-128"/>
              <a:ea typeface="HGP行書体" pitchFamily="66" charset="-128"/>
            </a:endParaRPr>
          </a:p>
          <a:p>
            <a:r>
              <a:rPr lang="en-US" altLang="ja-JP" sz="2000" dirty="0" smtClean="0">
                <a:solidFill>
                  <a:srgbClr val="C00000"/>
                </a:solidFill>
                <a:latin typeface="HGP行書体" pitchFamily="66" charset="-128"/>
                <a:ea typeface="HGP行書体" pitchFamily="66" charset="-128"/>
              </a:rPr>
              <a:t>B                   C</a:t>
            </a:r>
          </a:p>
          <a:p>
            <a:r>
              <a:rPr lang="en-US" altLang="ja-JP" sz="2000" dirty="0">
                <a:solidFill>
                  <a:prstClr val="black"/>
                </a:solidFill>
                <a:latin typeface="HGP行書体" pitchFamily="66" charset="-128"/>
                <a:ea typeface="HGP行書体" pitchFamily="66" charset="-128"/>
              </a:rPr>
              <a:t> </a:t>
            </a:r>
            <a:r>
              <a:rPr lang="en-US" altLang="ja-JP" sz="2000" dirty="0" smtClean="0">
                <a:solidFill>
                  <a:prstClr val="black"/>
                </a:solidFill>
                <a:latin typeface="HGP行書体" pitchFamily="66" charset="-128"/>
                <a:ea typeface="HGP行書体" pitchFamily="66" charset="-128"/>
              </a:rPr>
              <a:t>       b</a:t>
            </a:r>
            <a:r>
              <a:rPr lang="en-US" altLang="ja-JP" sz="2000" baseline="30000" dirty="0" smtClean="0">
                <a:solidFill>
                  <a:prstClr val="black"/>
                </a:solidFill>
                <a:latin typeface="HGP行書体" pitchFamily="66" charset="-128"/>
                <a:ea typeface="HGP行書体" pitchFamily="66" charset="-128"/>
              </a:rPr>
              <a:t>2</a:t>
            </a:r>
            <a:endParaRPr lang="ja-JP" altLang="en-US" sz="2000" dirty="0">
              <a:solidFill>
                <a:prstClr val="black"/>
              </a:solidFill>
              <a:latin typeface="HGP行書体" pitchFamily="66" charset="-128"/>
              <a:ea typeface="HGP行書体" pitchFamily="66" charset="-128"/>
            </a:endParaRPr>
          </a:p>
        </p:txBody>
      </p:sp>
      <p:sp>
        <p:nvSpPr>
          <p:cNvPr id="10" name="テキスト ボックス 9"/>
          <p:cNvSpPr txBox="1"/>
          <p:nvPr/>
        </p:nvSpPr>
        <p:spPr>
          <a:xfrm>
            <a:off x="3426892" y="5427125"/>
            <a:ext cx="3966150" cy="461665"/>
          </a:xfrm>
          <a:prstGeom prst="rect">
            <a:avLst/>
          </a:prstGeom>
          <a:noFill/>
        </p:spPr>
        <p:txBody>
          <a:bodyPr wrap="none" rtlCol="0">
            <a:spAutoFit/>
          </a:bodyPr>
          <a:lstStyle/>
          <a:p>
            <a:r>
              <a:rPr lang="ja-JP" altLang="en-US" sz="2400" dirty="0" smtClean="0">
                <a:solidFill>
                  <a:srgbClr val="00FFFF"/>
                </a:solidFill>
                <a:latin typeface="HGP行書体" pitchFamily="66" charset="-128"/>
                <a:ea typeface="HGP行書体" pitchFamily="66" charset="-128"/>
              </a:rPr>
              <a:t>Ｐｙｔｈａｇｏｒｅａｎ　；　（</a:t>
            </a:r>
            <a:r>
              <a:rPr lang="ja-JP" altLang="en-US" sz="2400" dirty="0" smtClean="0">
                <a:solidFill>
                  <a:srgbClr val="FF3300"/>
                </a:solidFill>
                <a:latin typeface="HGP行書体" pitchFamily="66" charset="-128"/>
                <a:ea typeface="HGP行書体" pitchFamily="66" charset="-128"/>
              </a:rPr>
              <a:t>Ｐ</a:t>
            </a:r>
            <a:r>
              <a:rPr lang="ja-JP" altLang="en-US" sz="2400" dirty="0" smtClean="0">
                <a:solidFill>
                  <a:srgbClr val="00FFFF"/>
                </a:solidFill>
                <a:latin typeface="HGP行書体" pitchFamily="66" charset="-128"/>
                <a:ea typeface="HGP行書体" pitchFamily="66" charset="-128"/>
              </a:rPr>
              <a:t>）　定理</a:t>
            </a:r>
            <a:endParaRPr lang="ja-JP" altLang="en-US" sz="2400" dirty="0">
              <a:solidFill>
                <a:srgbClr val="00FFFF"/>
              </a:solidFill>
              <a:latin typeface="HGP行書体" pitchFamily="66" charset="-128"/>
              <a:ea typeface="HGP行書体" pitchFamily="66" charset="-128"/>
            </a:endParaRPr>
          </a:p>
        </p:txBody>
      </p:sp>
      <p:cxnSp>
        <p:nvCxnSpPr>
          <p:cNvPr id="12" name="直線矢印コネクタ 11"/>
          <p:cNvCxnSpPr/>
          <p:nvPr/>
        </p:nvCxnSpPr>
        <p:spPr>
          <a:xfrm flipH="1">
            <a:off x="2771800" y="5948478"/>
            <a:ext cx="4601224" cy="0"/>
          </a:xfrm>
          <a:prstGeom prst="straightConnector1">
            <a:avLst/>
          </a:prstGeom>
          <a:ln w="952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p:nvPr/>
        </p:nvCxnSpPr>
        <p:spPr>
          <a:xfrm flipV="1">
            <a:off x="1768612" y="1264616"/>
            <a:ext cx="4412534" cy="5378831"/>
          </a:xfrm>
          <a:prstGeom prst="straightConnector1">
            <a:avLst/>
          </a:prstGeom>
          <a:ln w="920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フリーフォーム 29"/>
          <p:cNvSpPr/>
          <p:nvPr/>
        </p:nvSpPr>
        <p:spPr>
          <a:xfrm>
            <a:off x="5580112" y="332656"/>
            <a:ext cx="2814221" cy="4845043"/>
          </a:xfrm>
          <a:custGeom>
            <a:avLst/>
            <a:gdLst>
              <a:gd name="connsiteX0" fmla="*/ 500512 w 2814221"/>
              <a:gd name="connsiteY0" fmla="*/ 1045370 h 4664199"/>
              <a:gd name="connsiteX1" fmla="*/ 791457 w 2814221"/>
              <a:gd name="connsiteY1" fmla="*/ 532752 h 4664199"/>
              <a:gd name="connsiteX2" fmla="*/ 860730 w 2814221"/>
              <a:gd name="connsiteY2" fmla="*/ 47843 h 4664199"/>
              <a:gd name="connsiteX3" fmla="*/ 805312 w 2814221"/>
              <a:gd name="connsiteY3" fmla="*/ 1779661 h 4664199"/>
              <a:gd name="connsiteX4" fmla="*/ 1748 w 2814221"/>
              <a:gd name="connsiteY4" fmla="*/ 1821225 h 4664199"/>
              <a:gd name="connsiteX5" fmla="*/ 625203 w 2814221"/>
              <a:gd name="connsiteY5" fmla="*/ 1654970 h 4664199"/>
              <a:gd name="connsiteX6" fmla="*/ 1747421 w 2814221"/>
              <a:gd name="connsiteY6" fmla="*/ 1627261 h 4664199"/>
              <a:gd name="connsiteX7" fmla="*/ 1165530 w 2814221"/>
              <a:gd name="connsiteY7" fmla="*/ 1751952 h 4664199"/>
              <a:gd name="connsiteX8" fmla="*/ 722184 w 2814221"/>
              <a:gd name="connsiteY8" fmla="*/ 1959770 h 4664199"/>
              <a:gd name="connsiteX9" fmla="*/ 666766 w 2814221"/>
              <a:gd name="connsiteY9" fmla="*/ 3830134 h 4664199"/>
              <a:gd name="connsiteX10" fmla="*/ 985421 w 2814221"/>
              <a:gd name="connsiteY10" fmla="*/ 4619843 h 4664199"/>
              <a:gd name="connsiteX11" fmla="*/ 1982948 w 2814221"/>
              <a:gd name="connsiteY11" fmla="*/ 4495152 h 4664199"/>
              <a:gd name="connsiteX12" fmla="*/ 2731093 w 2814221"/>
              <a:gd name="connsiteY12" fmla="*/ 3913261 h 4664199"/>
              <a:gd name="connsiteX13" fmla="*/ 2731093 w 2814221"/>
              <a:gd name="connsiteY13" fmla="*/ 3968679 h 4664199"/>
              <a:gd name="connsiteX14" fmla="*/ 2814221 w 2814221"/>
              <a:gd name="connsiteY14" fmla="*/ 3940970 h 4664199"/>
              <a:gd name="connsiteX15" fmla="*/ 2814221 w 2814221"/>
              <a:gd name="connsiteY15" fmla="*/ 3940970 h 4664199"/>
              <a:gd name="connsiteX16" fmla="*/ 2814221 w 2814221"/>
              <a:gd name="connsiteY16" fmla="*/ 3940970 h 4664199"/>
              <a:gd name="connsiteX17" fmla="*/ 2814221 w 2814221"/>
              <a:gd name="connsiteY17" fmla="*/ 3940970 h 466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14221" h="4664199">
                <a:moveTo>
                  <a:pt x="500512" y="1045370"/>
                </a:moveTo>
                <a:cubicBezTo>
                  <a:pt x="615966" y="872188"/>
                  <a:pt x="731421" y="699006"/>
                  <a:pt x="791457" y="532752"/>
                </a:cubicBezTo>
                <a:cubicBezTo>
                  <a:pt x="851493" y="366498"/>
                  <a:pt x="858421" y="-159975"/>
                  <a:pt x="860730" y="47843"/>
                </a:cubicBezTo>
                <a:cubicBezTo>
                  <a:pt x="863039" y="255661"/>
                  <a:pt x="948476" y="1484097"/>
                  <a:pt x="805312" y="1779661"/>
                </a:cubicBezTo>
                <a:cubicBezTo>
                  <a:pt x="662148" y="2075225"/>
                  <a:pt x="31766" y="1842007"/>
                  <a:pt x="1748" y="1821225"/>
                </a:cubicBezTo>
                <a:cubicBezTo>
                  <a:pt x="-28270" y="1800443"/>
                  <a:pt x="334257" y="1687297"/>
                  <a:pt x="625203" y="1654970"/>
                </a:cubicBezTo>
                <a:cubicBezTo>
                  <a:pt x="916149" y="1622643"/>
                  <a:pt x="1657367" y="1611097"/>
                  <a:pt x="1747421" y="1627261"/>
                </a:cubicBezTo>
                <a:cubicBezTo>
                  <a:pt x="1837475" y="1643425"/>
                  <a:pt x="1336403" y="1696534"/>
                  <a:pt x="1165530" y="1751952"/>
                </a:cubicBezTo>
                <a:cubicBezTo>
                  <a:pt x="994657" y="1807370"/>
                  <a:pt x="805311" y="1613406"/>
                  <a:pt x="722184" y="1959770"/>
                </a:cubicBezTo>
                <a:cubicBezTo>
                  <a:pt x="639057" y="2306134"/>
                  <a:pt x="622893" y="3386789"/>
                  <a:pt x="666766" y="3830134"/>
                </a:cubicBezTo>
                <a:cubicBezTo>
                  <a:pt x="710639" y="4273479"/>
                  <a:pt x="766057" y="4509007"/>
                  <a:pt x="985421" y="4619843"/>
                </a:cubicBezTo>
                <a:cubicBezTo>
                  <a:pt x="1204785" y="4730679"/>
                  <a:pt x="1692003" y="4612916"/>
                  <a:pt x="1982948" y="4495152"/>
                </a:cubicBezTo>
                <a:cubicBezTo>
                  <a:pt x="2273893" y="4377388"/>
                  <a:pt x="2606402" y="4001007"/>
                  <a:pt x="2731093" y="3913261"/>
                </a:cubicBezTo>
                <a:cubicBezTo>
                  <a:pt x="2855784" y="3825515"/>
                  <a:pt x="2717238" y="3964061"/>
                  <a:pt x="2731093" y="3968679"/>
                </a:cubicBezTo>
                <a:lnTo>
                  <a:pt x="2814221" y="3940970"/>
                </a:lnTo>
                <a:lnTo>
                  <a:pt x="2814221" y="3940970"/>
                </a:lnTo>
                <a:lnTo>
                  <a:pt x="2814221" y="3940970"/>
                </a:lnTo>
                <a:lnTo>
                  <a:pt x="2814221" y="3940970"/>
                </a:lnTo>
              </a:path>
            </a:pathLst>
          </a:custGeom>
          <a:noFill/>
          <a:ln w="1174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4000" dirty="0" smtClean="0">
                <a:solidFill>
                  <a:srgbClr val="C00000"/>
                </a:solidFill>
                <a:latin typeface="HGP行書体" pitchFamily="66" charset="-128"/>
                <a:ea typeface="HGP行書体" pitchFamily="66" charset="-128"/>
              </a:rPr>
              <a:t>     </a:t>
            </a:r>
          </a:p>
          <a:p>
            <a:pPr algn="ctr"/>
            <a:endParaRPr lang="en-US" altLang="ja-JP" sz="4000" dirty="0">
              <a:solidFill>
                <a:srgbClr val="C00000"/>
              </a:solidFill>
              <a:latin typeface="HGP行書体" pitchFamily="66" charset="-128"/>
              <a:ea typeface="HGP行書体" pitchFamily="66" charset="-128"/>
            </a:endParaRPr>
          </a:p>
          <a:p>
            <a:pPr algn="ctr"/>
            <a:endParaRPr lang="en-US" altLang="ja-JP" sz="4000" dirty="0" smtClean="0">
              <a:solidFill>
                <a:srgbClr val="C00000"/>
              </a:solidFill>
              <a:latin typeface="HGP行書体" pitchFamily="66" charset="-128"/>
              <a:ea typeface="HGP行書体" pitchFamily="66" charset="-128"/>
            </a:endParaRPr>
          </a:p>
          <a:p>
            <a:pPr algn="ctr"/>
            <a:endParaRPr lang="en-US" altLang="ja-JP" sz="4000" dirty="0">
              <a:solidFill>
                <a:srgbClr val="C00000"/>
              </a:solidFill>
              <a:latin typeface="HGP行書体" pitchFamily="66" charset="-128"/>
              <a:ea typeface="HGP行書体" pitchFamily="66" charset="-128"/>
            </a:endParaRPr>
          </a:p>
          <a:p>
            <a:pPr algn="ctr"/>
            <a:endParaRPr lang="en-US" altLang="ja-JP" sz="4000" dirty="0" smtClean="0">
              <a:solidFill>
                <a:srgbClr val="C00000"/>
              </a:solidFill>
              <a:latin typeface="HGP行書体" pitchFamily="66" charset="-128"/>
              <a:ea typeface="HGP行書体" pitchFamily="66" charset="-128"/>
            </a:endParaRPr>
          </a:p>
          <a:p>
            <a:endParaRPr lang="en-US" altLang="ja-JP" sz="4000" dirty="0">
              <a:solidFill>
                <a:srgbClr val="C00000"/>
              </a:solidFill>
              <a:latin typeface="HGP行書体" pitchFamily="66" charset="-128"/>
              <a:ea typeface="HGP行書体" pitchFamily="66" charset="-128"/>
            </a:endParaRPr>
          </a:p>
          <a:p>
            <a:endParaRPr lang="en-US" altLang="ja-JP" sz="4000" dirty="0" smtClean="0">
              <a:solidFill>
                <a:srgbClr val="C00000"/>
              </a:solidFill>
              <a:latin typeface="HGP行書体" pitchFamily="66" charset="-128"/>
              <a:ea typeface="HGP行書体" pitchFamily="66" charset="-128"/>
            </a:endParaRPr>
          </a:p>
          <a:p>
            <a:endParaRPr lang="en-US" altLang="ja-JP" sz="4000" dirty="0">
              <a:solidFill>
                <a:srgbClr val="C00000"/>
              </a:solidFill>
              <a:latin typeface="HGP行書体" pitchFamily="66" charset="-128"/>
              <a:ea typeface="HGP行書体" pitchFamily="66" charset="-128"/>
            </a:endParaRPr>
          </a:p>
          <a:p>
            <a:endParaRPr lang="en-US" altLang="ja-JP" sz="4400" dirty="0">
              <a:solidFill>
                <a:srgbClr val="C00000"/>
              </a:solidFill>
              <a:latin typeface="HGP行書体" pitchFamily="66" charset="-128"/>
              <a:ea typeface="HGP行書体" pitchFamily="66" charset="-128"/>
            </a:endParaRPr>
          </a:p>
          <a:p>
            <a:r>
              <a:rPr lang="en-US" altLang="ja-JP" sz="4000" dirty="0" smtClean="0">
                <a:solidFill>
                  <a:srgbClr val="C00000"/>
                </a:solidFill>
                <a:latin typeface="HGP行書体" pitchFamily="66" charset="-128"/>
                <a:ea typeface="HGP行書体" pitchFamily="66" charset="-128"/>
              </a:rPr>
              <a:t>Time</a:t>
            </a:r>
          </a:p>
          <a:p>
            <a:pPr algn="ctr"/>
            <a:endParaRPr lang="en-US" altLang="ja-JP" sz="4000" dirty="0">
              <a:solidFill>
                <a:srgbClr val="C00000"/>
              </a:solidFill>
              <a:latin typeface="HGP行書体" pitchFamily="66" charset="-128"/>
              <a:ea typeface="HGP行書体" pitchFamily="66" charset="-128"/>
            </a:endParaRPr>
          </a:p>
          <a:p>
            <a:pPr algn="ctr"/>
            <a:endParaRPr lang="en-US" altLang="ja-JP" sz="4000" dirty="0" smtClean="0">
              <a:solidFill>
                <a:srgbClr val="C00000"/>
              </a:solidFill>
              <a:latin typeface="HGP行書体" pitchFamily="66" charset="-128"/>
              <a:ea typeface="HGP行書体" pitchFamily="66" charset="-128"/>
            </a:endParaRPr>
          </a:p>
          <a:p>
            <a:pPr algn="ctr"/>
            <a:endParaRPr lang="en-US" altLang="ja-JP" sz="4000" dirty="0">
              <a:solidFill>
                <a:srgbClr val="C00000"/>
              </a:solidFill>
              <a:latin typeface="HGP行書体" pitchFamily="66" charset="-128"/>
              <a:ea typeface="HGP行書体" pitchFamily="66" charset="-128"/>
            </a:endParaRPr>
          </a:p>
          <a:p>
            <a:pPr algn="ctr"/>
            <a:endParaRPr lang="ja-JP" altLang="en-US" sz="4000" dirty="0">
              <a:solidFill>
                <a:srgbClr val="C00000"/>
              </a:solidFill>
              <a:latin typeface="HGP行書体" pitchFamily="66" charset="-128"/>
              <a:ea typeface="HGP行書体" pitchFamily="66" charset="-128"/>
            </a:endParaRPr>
          </a:p>
        </p:txBody>
      </p:sp>
      <p:sp>
        <p:nvSpPr>
          <p:cNvPr id="31" name="Freeform 44"/>
          <p:cNvSpPr>
            <a:spLocks/>
          </p:cNvSpPr>
          <p:nvPr/>
        </p:nvSpPr>
        <p:spPr bwMode="auto">
          <a:xfrm>
            <a:off x="8288712" y="4093622"/>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32" name="Freeform 45"/>
          <p:cNvSpPr>
            <a:spLocks/>
          </p:cNvSpPr>
          <p:nvPr/>
        </p:nvSpPr>
        <p:spPr bwMode="auto">
          <a:xfrm rot="10800000" flipH="1" flipV="1">
            <a:off x="7788648" y="3930352"/>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sp>
        <p:nvSpPr>
          <p:cNvPr id="34" name="テキスト ボックス 33"/>
          <p:cNvSpPr txBox="1"/>
          <p:nvPr/>
        </p:nvSpPr>
        <p:spPr>
          <a:xfrm>
            <a:off x="2344079" y="6081990"/>
            <a:ext cx="6670416" cy="830997"/>
          </a:xfrm>
          <a:prstGeom prst="rect">
            <a:avLst/>
          </a:prstGeom>
          <a:noFill/>
        </p:spPr>
        <p:txBody>
          <a:bodyPr wrap="none" rtlCol="0">
            <a:spAutoFit/>
          </a:bodyPr>
          <a:lstStyle/>
          <a:p>
            <a:r>
              <a:rPr lang="ja-JP" altLang="en-US" sz="2400" dirty="0" smtClean="0">
                <a:solidFill>
                  <a:prstClr val="white"/>
                </a:solidFill>
                <a:latin typeface="HGP行書体" pitchFamily="66" charset="-128"/>
                <a:ea typeface="HGP行書体" pitchFamily="66" charset="-128"/>
              </a:rPr>
              <a:t>「記号論理学 的 優先順位の事を考え</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る！</a:t>
            </a:r>
            <a:r>
              <a:rPr lang="en-US" altLang="ja-JP" sz="2400" dirty="0" smtClean="0">
                <a:solidFill>
                  <a:prstClr val="white"/>
                </a:solidFill>
                <a:latin typeface="HGP行書体" pitchFamily="66" charset="-128"/>
                <a:ea typeface="HGP行書体" pitchFamily="66" charset="-128"/>
              </a:rPr>
              <a:t>…</a:t>
            </a:r>
            <a:r>
              <a:rPr lang="ja-JP" altLang="en-US" sz="2400" dirty="0" smtClean="0">
                <a:solidFill>
                  <a:prstClr val="white"/>
                </a:solidFill>
                <a:latin typeface="HGP行書体" pitchFamily="66" charset="-128"/>
                <a:ea typeface="HGP行書体" pitchFamily="66" charset="-128"/>
              </a:rPr>
              <a:t>ろ！</a:t>
            </a:r>
            <a:endParaRPr lang="en-US" altLang="ja-JP" sz="2400" dirty="0" smtClean="0">
              <a:solidFill>
                <a:prstClr val="white"/>
              </a:solidFill>
              <a:latin typeface="HGP行書体" pitchFamily="66" charset="-128"/>
              <a:ea typeface="HGP行書体" pitchFamily="66" charset="-128"/>
            </a:endParaRPr>
          </a:p>
          <a:p>
            <a:r>
              <a:rPr lang="en-US" altLang="ja-JP" sz="2400" dirty="0" smtClean="0">
                <a:solidFill>
                  <a:prstClr val="white"/>
                </a:solidFill>
                <a:latin typeface="HGP行書体" pitchFamily="66" charset="-128"/>
                <a:ea typeface="HGP行書体" pitchFamily="66" charset="-128"/>
              </a:rPr>
              <a:t>Sign-</a:t>
            </a:r>
            <a:r>
              <a:rPr lang="en-US" altLang="ja-JP" sz="2400" b="1" dirty="0" smtClean="0">
                <a:solidFill>
                  <a:srgbClr val="FF0000"/>
                </a:solidFill>
                <a:latin typeface="HGP行書体" pitchFamily="66" charset="-128"/>
                <a:ea typeface="HGP行書体" pitchFamily="66" charset="-128"/>
              </a:rPr>
              <a:t>p</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の 優先権 は 誰に ある か を　考え る</a:t>
            </a:r>
            <a:r>
              <a:rPr lang="ja-JP" altLang="en-US" sz="2400" dirty="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 ！</a:t>
            </a:r>
            <a:endParaRPr lang="ja-JP" altLang="en-US" sz="2400" dirty="0">
              <a:solidFill>
                <a:prstClr val="white"/>
              </a:solidFill>
              <a:latin typeface="HGP行書体" pitchFamily="66" charset="-128"/>
              <a:ea typeface="HGP行書体" pitchFamily="66" charset="-128"/>
            </a:endParaRPr>
          </a:p>
        </p:txBody>
      </p:sp>
      <p:sp>
        <p:nvSpPr>
          <p:cNvPr id="35" name="テキスト ボックス 34"/>
          <p:cNvSpPr txBox="1"/>
          <p:nvPr/>
        </p:nvSpPr>
        <p:spPr>
          <a:xfrm>
            <a:off x="3974879" y="64287"/>
            <a:ext cx="5169121" cy="1200329"/>
          </a:xfrm>
          <a:prstGeom prst="rect">
            <a:avLst/>
          </a:prstGeom>
          <a:noFill/>
        </p:spPr>
        <p:txBody>
          <a:bodyPr wrap="square" rtlCol="0">
            <a:spAutoFit/>
          </a:bodyPr>
          <a:lstStyle/>
          <a:p>
            <a:r>
              <a:rPr lang="ja-JP" altLang="en-US" dirty="0" smtClean="0">
                <a:solidFill>
                  <a:prstClr val="white"/>
                </a:solidFill>
                <a:latin typeface="HGP行書体" pitchFamily="66" charset="-128"/>
                <a:ea typeface="HGP行書体" pitchFamily="66" charset="-128"/>
              </a:rPr>
              <a:t>↙　</a:t>
            </a:r>
            <a:r>
              <a:rPr lang="ja-JP" altLang="en-US" dirty="0" smtClean="0">
                <a:solidFill>
                  <a:prstClr val="black"/>
                </a:solidFill>
                <a:latin typeface="HGP行書体" pitchFamily="66" charset="-128"/>
                <a:ea typeface="HGP行書体" pitchFamily="66" charset="-128"/>
              </a:rPr>
              <a:t>空　の　間</a:t>
            </a:r>
            <a:r>
              <a:rPr lang="ja-JP" altLang="en-US" dirty="0" smtClean="0">
                <a:solidFill>
                  <a:prstClr val="white"/>
                </a:solidFill>
                <a:latin typeface="HGP行書体" pitchFamily="66" charset="-128"/>
                <a:ea typeface="HGP行書体" pitchFamily="66" charset="-128"/>
              </a:rPr>
              <a:t>　を　</a:t>
            </a:r>
            <a:r>
              <a:rPr lang="en-US" altLang="ja-JP" dirty="0" smtClean="0">
                <a:solidFill>
                  <a:srgbClr val="FF0066"/>
                </a:solidFill>
                <a:latin typeface="HGP行書体" pitchFamily="66" charset="-128"/>
                <a:ea typeface="HGP行書体" pitchFamily="66" charset="-128"/>
              </a:rPr>
              <a:t>P</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で　　　　埋めた　功労者　の</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名誉　を　与える　</a:t>
            </a:r>
            <a:r>
              <a:rPr lang="en-US" altLang="ja-JP" dirty="0" smtClean="0">
                <a:solidFill>
                  <a:prstClr val="white"/>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べき</a:t>
            </a:r>
            <a:r>
              <a:rPr lang="en-US" altLang="ja-JP" dirty="0" smtClean="0">
                <a:solidFill>
                  <a:prstClr val="white"/>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　　　　は　　誰 に</a:t>
            </a:r>
            <a:r>
              <a:rPr lang="en-US" altLang="ja-JP" dirty="0" smtClean="0">
                <a:solidFill>
                  <a:prstClr val="white"/>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　か？</a:t>
            </a:r>
            <a:endParaRPr lang="en-US" altLang="ja-JP" dirty="0" smtClean="0">
              <a:solidFill>
                <a:prstClr val="white"/>
              </a:solidFill>
              <a:latin typeface="HGP行書体" pitchFamily="66" charset="-128"/>
              <a:ea typeface="HGP行書体" pitchFamily="66" charset="-128"/>
            </a:endParaRPr>
          </a:p>
          <a:p>
            <a:endParaRPr lang="en-US" altLang="ja-JP" dirty="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　　　　　　　　　　　　　　　　　</a:t>
            </a:r>
            <a:r>
              <a:rPr lang="ja-JP" altLang="en-US" dirty="0" smtClean="0">
                <a:solidFill>
                  <a:prstClr val="black"/>
                </a:solidFill>
                <a:latin typeface="HGP行書体" pitchFamily="66" charset="-128"/>
                <a:ea typeface="HGP行書体" pitchFamily="66" charset="-128"/>
              </a:rPr>
              <a:t>Ｐ</a:t>
            </a:r>
            <a:r>
              <a:rPr lang="ja-JP" altLang="en-US" dirty="0" smtClean="0">
                <a:solidFill>
                  <a:prstClr val="white"/>
                </a:solidFill>
                <a:latin typeface="HGP行書体" pitchFamily="66" charset="-128"/>
                <a:ea typeface="HGP行書体" pitchFamily="66" charset="-128"/>
              </a:rPr>
              <a:t>ｙｔｈａｇｏｒｅａｎ</a:t>
            </a:r>
            <a:r>
              <a:rPr lang="en-US" altLang="ja-JP" dirty="0" smtClean="0">
                <a:solidFill>
                  <a:prstClr val="white"/>
                </a:solidFill>
                <a:latin typeface="HGP行書体" pitchFamily="66" charset="-128"/>
                <a:ea typeface="HGP行書体" pitchFamily="66" charset="-128"/>
              </a:rPr>
              <a:t>-</a:t>
            </a:r>
            <a:r>
              <a:rPr lang="en-US" altLang="ja-JP" dirty="0" err="1" smtClean="0">
                <a:solidFill>
                  <a:srgbClr val="00FFFF"/>
                </a:solidFill>
                <a:latin typeface="HGP行書体" pitchFamily="66" charset="-128"/>
                <a:ea typeface="HGP行書体" pitchFamily="66" charset="-128"/>
              </a:rPr>
              <a:t>i</a:t>
            </a:r>
            <a:r>
              <a:rPr lang="en-US" altLang="ja-JP" dirty="0" smtClean="0">
                <a:solidFill>
                  <a:prstClr val="white"/>
                </a:solidFill>
                <a:latin typeface="HGP行書体" pitchFamily="66" charset="-128"/>
                <a:ea typeface="HGP行書体" pitchFamily="66" charset="-128"/>
              </a:rPr>
              <a:t>-</a:t>
            </a:r>
            <a:r>
              <a:rPr lang="en-US" altLang="ja-JP" dirty="0" smtClean="0">
                <a:solidFill>
                  <a:srgbClr val="FF0066"/>
                </a:solidFill>
                <a:latin typeface="HGP行書体" pitchFamily="66" charset="-128"/>
                <a:ea typeface="HGP行書体" pitchFamily="66" charset="-128"/>
              </a:rPr>
              <a:t>T</a:t>
            </a:r>
            <a:r>
              <a:rPr lang="en-US" altLang="ja-JP" dirty="0" smtClean="0">
                <a:solidFill>
                  <a:prstClr val="white"/>
                </a:solidFill>
                <a:latin typeface="HGP行書体" pitchFamily="66" charset="-128"/>
                <a:ea typeface="HGP行書体" pitchFamily="66" charset="-128"/>
              </a:rPr>
              <a:t>ime !</a:t>
            </a:r>
            <a:endParaRPr lang="ja-JP" altLang="en-US" dirty="0">
              <a:solidFill>
                <a:prstClr val="white"/>
              </a:solidFill>
              <a:latin typeface="HGP行書体" pitchFamily="66" charset="-128"/>
              <a:ea typeface="HGP行書体" pitchFamily="66" charset="-128"/>
            </a:endParaRPr>
          </a:p>
        </p:txBody>
      </p:sp>
      <p:sp>
        <p:nvSpPr>
          <p:cNvPr id="36" name="フリーフォーム 35"/>
          <p:cNvSpPr/>
          <p:nvPr/>
        </p:nvSpPr>
        <p:spPr>
          <a:xfrm rot="14851571">
            <a:off x="6194168" y="1256452"/>
            <a:ext cx="294161" cy="257743"/>
          </a:xfrm>
          <a:custGeom>
            <a:avLst/>
            <a:gdLst>
              <a:gd name="connsiteX0" fmla="*/ 433969 w 439367"/>
              <a:gd name="connsiteY0" fmla="*/ 361727 h 380152"/>
              <a:gd name="connsiteX1" fmla="*/ 324432 w 439367"/>
              <a:gd name="connsiteY1" fmla="*/ 52165 h 380152"/>
              <a:gd name="connsiteX2" fmla="*/ 10107 w 439367"/>
              <a:gd name="connsiteY2" fmla="*/ 18827 h 380152"/>
              <a:gd name="connsiteX3" fmla="*/ 86307 w 439367"/>
              <a:gd name="connsiteY3" fmla="*/ 247427 h 380152"/>
              <a:gd name="connsiteX4" fmla="*/ 176794 w 439367"/>
              <a:gd name="connsiteY4" fmla="*/ 333152 h 380152"/>
              <a:gd name="connsiteX5" fmla="*/ 433969 w 439367"/>
              <a:gd name="connsiteY5" fmla="*/ 361727 h 38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367" h="380152">
                <a:moveTo>
                  <a:pt x="433969" y="361727"/>
                </a:moveTo>
                <a:cubicBezTo>
                  <a:pt x="458575" y="314896"/>
                  <a:pt x="395076" y="109315"/>
                  <a:pt x="324432" y="52165"/>
                </a:cubicBezTo>
                <a:cubicBezTo>
                  <a:pt x="253788" y="-4985"/>
                  <a:pt x="49794" y="-13717"/>
                  <a:pt x="10107" y="18827"/>
                </a:cubicBezTo>
                <a:cubicBezTo>
                  <a:pt x="-29580" y="51371"/>
                  <a:pt x="58526" y="195040"/>
                  <a:pt x="86307" y="247427"/>
                </a:cubicBezTo>
                <a:cubicBezTo>
                  <a:pt x="114088" y="299814"/>
                  <a:pt x="118057" y="312515"/>
                  <a:pt x="176794" y="333152"/>
                </a:cubicBezTo>
                <a:cubicBezTo>
                  <a:pt x="235531" y="353789"/>
                  <a:pt x="409363" y="408558"/>
                  <a:pt x="433969" y="361727"/>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700" dirty="0" smtClean="0">
                <a:solidFill>
                  <a:prstClr val="black"/>
                </a:solidFill>
              </a:rPr>
              <a:t>●</a:t>
            </a:r>
            <a:endParaRPr lang="ja-JP" altLang="en-US" sz="700" dirty="0">
              <a:solidFill>
                <a:prstClr val="black"/>
              </a:solidFill>
            </a:endParaRPr>
          </a:p>
        </p:txBody>
      </p:sp>
      <p:sp>
        <p:nvSpPr>
          <p:cNvPr id="3" name="円弧 2"/>
          <p:cNvSpPr/>
          <p:nvPr/>
        </p:nvSpPr>
        <p:spPr>
          <a:xfrm>
            <a:off x="683568" y="3284984"/>
            <a:ext cx="1644877" cy="432048"/>
          </a:xfrm>
          <a:prstGeom prst="arc">
            <a:avLst>
              <a:gd name="adj1" fmla="val 20226397"/>
              <a:gd name="adj2" fmla="val 12445492"/>
            </a:avLst>
          </a:prstGeom>
          <a:ln w="38100">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solidFill>
                <a:srgbClr val="210DB3"/>
              </a:solidFill>
            </a:endParaRPr>
          </a:p>
        </p:txBody>
      </p:sp>
      <p:sp>
        <p:nvSpPr>
          <p:cNvPr id="11" name="円弧 10"/>
          <p:cNvSpPr/>
          <p:nvPr/>
        </p:nvSpPr>
        <p:spPr>
          <a:xfrm>
            <a:off x="1118110" y="2874332"/>
            <a:ext cx="1204771" cy="1322566"/>
          </a:xfrm>
          <a:prstGeom prst="arc">
            <a:avLst>
              <a:gd name="adj1" fmla="val 16200000"/>
              <a:gd name="adj2" fmla="val 5364330"/>
            </a:avLst>
          </a:prstGeom>
          <a:ln w="38100">
            <a:solidFill>
              <a:srgbClr val="210DB3"/>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円弧 21"/>
          <p:cNvSpPr/>
          <p:nvPr/>
        </p:nvSpPr>
        <p:spPr>
          <a:xfrm>
            <a:off x="668124" y="2886720"/>
            <a:ext cx="1204771" cy="1322566"/>
          </a:xfrm>
          <a:prstGeom prst="arc">
            <a:avLst>
              <a:gd name="adj1" fmla="val 5400003"/>
              <a:gd name="adj2" fmla="val 15965038"/>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3" name="テキスト ボックス 12"/>
          <p:cNvSpPr txBox="1"/>
          <p:nvPr/>
        </p:nvSpPr>
        <p:spPr>
          <a:xfrm>
            <a:off x="1118110" y="3796411"/>
            <a:ext cx="793807" cy="369332"/>
          </a:xfrm>
          <a:prstGeom prst="rect">
            <a:avLst/>
          </a:prstGeom>
          <a:noFill/>
        </p:spPr>
        <p:txBody>
          <a:bodyPr wrap="none" rtlCol="0">
            <a:spAutoFit/>
          </a:bodyPr>
          <a:lstStyle/>
          <a:p>
            <a:r>
              <a:rPr lang="ja-JP" altLang="en-US" dirty="0" smtClean="0">
                <a:solidFill>
                  <a:srgbClr val="FFFF00"/>
                </a:solidFill>
                <a:latin typeface="HGP行書体" pitchFamily="66" charset="-128"/>
                <a:ea typeface="HGP行書体" pitchFamily="66" charset="-128"/>
              </a:rPr>
              <a:t>母</a:t>
            </a:r>
            <a:r>
              <a:rPr lang="en-US" altLang="ja-JP" dirty="0">
                <a:solidFill>
                  <a:srgbClr val="FFFF00"/>
                </a:solidFill>
                <a:latin typeface="HGP行書体" pitchFamily="66" charset="-128"/>
                <a:ea typeface="HGP行書体" pitchFamily="66" charset="-128"/>
              </a:rPr>
              <a:t>M</a:t>
            </a:r>
            <a:r>
              <a:rPr kumimoji="1" lang="ja-JP" altLang="en-US" dirty="0" smtClean="0">
                <a:solidFill>
                  <a:srgbClr val="FFFF00"/>
                </a:solidFill>
                <a:latin typeface="HGP行書体" pitchFamily="66" charset="-128"/>
                <a:ea typeface="HGP行書体" pitchFamily="66" charset="-128"/>
              </a:rPr>
              <a:t>分</a:t>
            </a:r>
            <a:endParaRPr kumimoji="1" lang="ja-JP" altLang="en-US" dirty="0">
              <a:solidFill>
                <a:srgbClr val="FFFF00"/>
              </a:solidFill>
              <a:latin typeface="HGP行書体" pitchFamily="66" charset="-128"/>
              <a:ea typeface="HGP行書体" pitchFamily="66" charset="-128"/>
            </a:endParaRPr>
          </a:p>
        </p:txBody>
      </p:sp>
      <p:sp>
        <p:nvSpPr>
          <p:cNvPr id="24" name="テキスト ボックス 23"/>
          <p:cNvSpPr txBox="1"/>
          <p:nvPr/>
        </p:nvSpPr>
        <p:spPr>
          <a:xfrm>
            <a:off x="0" y="3329452"/>
            <a:ext cx="750526" cy="369332"/>
          </a:xfrm>
          <a:prstGeom prst="rect">
            <a:avLst/>
          </a:prstGeom>
          <a:noFill/>
        </p:spPr>
        <p:txBody>
          <a:bodyPr wrap="none" rtlCol="0">
            <a:spAutoFit/>
          </a:bodyPr>
          <a:lstStyle/>
          <a:p>
            <a:r>
              <a:rPr lang="ja-JP" altLang="en-US" dirty="0" smtClean="0">
                <a:solidFill>
                  <a:srgbClr val="FFFF00"/>
                </a:solidFill>
                <a:latin typeface="HGP行書体" pitchFamily="66" charset="-128"/>
                <a:ea typeface="HGP行書体" pitchFamily="66" charset="-128"/>
              </a:rPr>
              <a:t>父</a:t>
            </a:r>
            <a:r>
              <a:rPr lang="en-US" altLang="ja-JP" dirty="0" smtClean="0">
                <a:solidFill>
                  <a:srgbClr val="FFFF00"/>
                </a:solidFill>
                <a:latin typeface="HGP行書体" pitchFamily="66" charset="-128"/>
                <a:ea typeface="HGP行書体" pitchFamily="66" charset="-128"/>
              </a:rPr>
              <a:t>F</a:t>
            </a:r>
            <a:r>
              <a:rPr kumimoji="1" lang="ja-JP" altLang="en-US" dirty="0" smtClean="0">
                <a:solidFill>
                  <a:srgbClr val="FFFF00"/>
                </a:solidFill>
                <a:latin typeface="HGP行書体" pitchFamily="66" charset="-128"/>
                <a:ea typeface="HGP行書体" pitchFamily="66" charset="-128"/>
              </a:rPr>
              <a:t>分</a:t>
            </a:r>
            <a:endParaRPr kumimoji="1" lang="ja-JP" altLang="en-US" dirty="0">
              <a:solidFill>
                <a:srgbClr val="FFFF00"/>
              </a:solidFill>
              <a:latin typeface="HGP行書体" pitchFamily="66" charset="-128"/>
              <a:ea typeface="HGP行書体" pitchFamily="66" charset="-128"/>
            </a:endParaRPr>
          </a:p>
        </p:txBody>
      </p:sp>
      <p:sp>
        <p:nvSpPr>
          <p:cNvPr id="25" name="テキスト ボックス 24"/>
          <p:cNvSpPr txBox="1"/>
          <p:nvPr/>
        </p:nvSpPr>
        <p:spPr>
          <a:xfrm>
            <a:off x="1128656" y="3100318"/>
            <a:ext cx="760144" cy="369332"/>
          </a:xfrm>
          <a:prstGeom prst="rect">
            <a:avLst/>
          </a:prstGeom>
          <a:noFill/>
        </p:spPr>
        <p:txBody>
          <a:bodyPr wrap="none" rtlCol="0">
            <a:spAutoFit/>
          </a:bodyPr>
          <a:lstStyle/>
          <a:p>
            <a:r>
              <a:rPr lang="ja-JP" altLang="en-US" dirty="0" smtClean="0">
                <a:solidFill>
                  <a:srgbClr val="FFFF00"/>
                </a:solidFill>
                <a:latin typeface="HGP行書体" pitchFamily="66" charset="-128"/>
                <a:ea typeface="HGP行書体" pitchFamily="66" charset="-128"/>
              </a:rPr>
              <a:t>子</a:t>
            </a:r>
            <a:r>
              <a:rPr lang="en-US" altLang="ja-JP" dirty="0" smtClean="0">
                <a:solidFill>
                  <a:srgbClr val="FFFF00"/>
                </a:solidFill>
                <a:latin typeface="HGP行書体" pitchFamily="66" charset="-128"/>
                <a:ea typeface="HGP行書体" pitchFamily="66" charset="-128"/>
              </a:rPr>
              <a:t>C</a:t>
            </a:r>
            <a:r>
              <a:rPr kumimoji="1" lang="ja-JP" altLang="en-US" dirty="0" smtClean="0">
                <a:solidFill>
                  <a:srgbClr val="FFFF00"/>
                </a:solidFill>
                <a:latin typeface="HGP行書体" pitchFamily="66" charset="-128"/>
                <a:ea typeface="HGP行書体" pitchFamily="66" charset="-128"/>
              </a:rPr>
              <a:t>分</a:t>
            </a:r>
            <a:endParaRPr kumimoji="1" lang="ja-JP" altLang="en-US" dirty="0">
              <a:solidFill>
                <a:srgbClr val="FFFF00"/>
              </a:solidFill>
              <a:latin typeface="HGP行書体" pitchFamily="66" charset="-128"/>
              <a:ea typeface="HGP行書体" pitchFamily="66" charset="-128"/>
            </a:endParaRPr>
          </a:p>
        </p:txBody>
      </p:sp>
      <p:sp>
        <p:nvSpPr>
          <p:cNvPr id="27" name="テキスト ボックス 26"/>
          <p:cNvSpPr txBox="1"/>
          <p:nvPr/>
        </p:nvSpPr>
        <p:spPr>
          <a:xfrm>
            <a:off x="1222345" y="4152418"/>
            <a:ext cx="521297" cy="307777"/>
          </a:xfrm>
          <a:prstGeom prst="rect">
            <a:avLst/>
          </a:prstGeom>
          <a:solidFill>
            <a:schemeClr val="tx1">
              <a:alpha val="56000"/>
            </a:schemeClr>
          </a:solidFill>
        </p:spPr>
        <p:txBody>
          <a:bodyPr wrap="none" rtlCol="0">
            <a:spAutoFit/>
          </a:bodyPr>
          <a:lstStyle/>
          <a:p>
            <a:r>
              <a:rPr lang="en-US" altLang="ja-JP" sz="1400" dirty="0" smtClean="0">
                <a:solidFill>
                  <a:srgbClr val="FFFF00"/>
                </a:solidFill>
              </a:rPr>
              <a:t>PO-s</a:t>
            </a:r>
            <a:endParaRPr kumimoji="1" lang="ja-JP" altLang="en-US" sz="1400" dirty="0">
              <a:solidFill>
                <a:srgbClr val="FFFF00"/>
              </a:solidFill>
            </a:endParaRPr>
          </a:p>
        </p:txBody>
      </p:sp>
      <p:sp>
        <p:nvSpPr>
          <p:cNvPr id="28" name="テキスト ボックス 27"/>
          <p:cNvSpPr txBox="1"/>
          <p:nvPr/>
        </p:nvSpPr>
        <p:spPr>
          <a:xfrm>
            <a:off x="1018819" y="2720443"/>
            <a:ext cx="992388" cy="307777"/>
          </a:xfrm>
          <a:prstGeom prst="rect">
            <a:avLst/>
          </a:prstGeom>
          <a:solidFill>
            <a:schemeClr val="tx1">
              <a:alpha val="56000"/>
            </a:schemeClr>
          </a:solidFill>
        </p:spPr>
        <p:txBody>
          <a:bodyPr wrap="none" rtlCol="0">
            <a:spAutoFit/>
          </a:bodyPr>
          <a:lstStyle/>
          <a:p>
            <a:r>
              <a:rPr lang="ja-JP" altLang="en-US" sz="1400" dirty="0" smtClean="0">
                <a:solidFill>
                  <a:srgbClr val="FFFF00"/>
                </a:solidFill>
              </a:rPr>
              <a:t>♀</a:t>
            </a:r>
            <a:r>
              <a:rPr lang="en-US" altLang="ja-JP" sz="1400" dirty="0" smtClean="0">
                <a:solidFill>
                  <a:srgbClr val="FFFF00"/>
                </a:solidFill>
              </a:rPr>
              <a:t>/O , </a:t>
            </a:r>
            <a:r>
              <a:rPr lang="ja-JP" altLang="en-US" sz="1400" dirty="0" smtClean="0">
                <a:solidFill>
                  <a:srgbClr val="FFFF00"/>
                </a:solidFill>
              </a:rPr>
              <a:t>♂</a:t>
            </a:r>
            <a:r>
              <a:rPr lang="en-US" altLang="ja-JP" sz="1400" dirty="0" smtClean="0">
                <a:solidFill>
                  <a:srgbClr val="FFFF00"/>
                </a:solidFill>
              </a:rPr>
              <a:t>/s</a:t>
            </a:r>
            <a:endParaRPr kumimoji="1" lang="ja-JP" altLang="en-US" sz="1400" dirty="0">
              <a:solidFill>
                <a:srgbClr val="FFFF00"/>
              </a:solidFill>
            </a:endParaRPr>
          </a:p>
        </p:txBody>
      </p:sp>
      <p:sp>
        <p:nvSpPr>
          <p:cNvPr id="29" name="円弧 28"/>
          <p:cNvSpPr/>
          <p:nvPr/>
        </p:nvSpPr>
        <p:spPr>
          <a:xfrm>
            <a:off x="3575195" y="3263588"/>
            <a:ext cx="1644877" cy="432048"/>
          </a:xfrm>
          <a:prstGeom prst="arc">
            <a:avLst>
              <a:gd name="adj1" fmla="val 20226397"/>
              <a:gd name="adj2" fmla="val 12445492"/>
            </a:avLst>
          </a:prstGeom>
          <a:ln w="38100">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kumimoji="1" lang="ja-JP" altLang="en-US" sz="1200" dirty="0" smtClean="0">
                <a:solidFill>
                  <a:srgbClr val="FF0000"/>
                </a:solidFill>
              </a:rPr>
              <a:t>●</a:t>
            </a:r>
            <a:endParaRPr kumimoji="1" lang="ja-JP" altLang="en-US" sz="1200" dirty="0">
              <a:solidFill>
                <a:srgbClr val="FF0000"/>
              </a:solidFill>
            </a:endParaRPr>
          </a:p>
        </p:txBody>
      </p:sp>
      <p:sp>
        <p:nvSpPr>
          <p:cNvPr id="37" name="円弧 36"/>
          <p:cNvSpPr/>
          <p:nvPr/>
        </p:nvSpPr>
        <p:spPr>
          <a:xfrm>
            <a:off x="4009737" y="2852936"/>
            <a:ext cx="1204771" cy="1322566"/>
          </a:xfrm>
          <a:prstGeom prst="arc">
            <a:avLst>
              <a:gd name="adj1" fmla="val 16200000"/>
              <a:gd name="adj2" fmla="val 5364330"/>
            </a:avLst>
          </a:prstGeom>
          <a:ln w="38100">
            <a:solidFill>
              <a:srgbClr val="210DB3"/>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endParaRPr kumimoji="1" lang="ja-JP" altLang="en-US" dirty="0"/>
          </a:p>
        </p:txBody>
      </p:sp>
      <p:sp>
        <p:nvSpPr>
          <p:cNvPr id="38" name="円弧 37"/>
          <p:cNvSpPr/>
          <p:nvPr/>
        </p:nvSpPr>
        <p:spPr>
          <a:xfrm>
            <a:off x="3559751" y="2865324"/>
            <a:ext cx="1204771" cy="1322566"/>
          </a:xfrm>
          <a:prstGeom prst="arc">
            <a:avLst>
              <a:gd name="adj1" fmla="val 5400003"/>
              <a:gd name="adj2" fmla="val 15965038"/>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9" name="テキスト ボックス 38"/>
          <p:cNvSpPr txBox="1"/>
          <p:nvPr/>
        </p:nvSpPr>
        <p:spPr>
          <a:xfrm>
            <a:off x="3804361" y="3789040"/>
            <a:ext cx="1186543" cy="461665"/>
          </a:xfrm>
          <a:prstGeom prst="rect">
            <a:avLst/>
          </a:prstGeom>
          <a:solidFill>
            <a:schemeClr val="tx1">
              <a:alpha val="38000"/>
            </a:schemeClr>
          </a:solidFill>
        </p:spPr>
        <p:txBody>
          <a:bodyPr wrap="none" rtlCol="0">
            <a:spAutoFit/>
          </a:bodyPr>
          <a:lstStyle/>
          <a:p>
            <a:r>
              <a:rPr kumimoji="1" lang="en-US" altLang="ja-JP" sz="2400" dirty="0" smtClean="0">
                <a:solidFill>
                  <a:srgbClr val="FFC000"/>
                </a:solidFill>
                <a:latin typeface="HGP行書体" pitchFamily="66" charset="-128"/>
                <a:ea typeface="HGP行書体" pitchFamily="66" charset="-128"/>
              </a:rPr>
              <a:t>Log</a:t>
            </a:r>
            <a:r>
              <a:rPr lang="en-US" altLang="ja-JP" sz="1400" dirty="0" smtClean="0">
                <a:solidFill>
                  <a:srgbClr val="FFC000"/>
                </a:solidFill>
                <a:latin typeface="HGP行書体" pitchFamily="66" charset="-128"/>
                <a:ea typeface="HGP行書体" pitchFamily="66" charset="-128"/>
              </a:rPr>
              <a:t>e </a:t>
            </a:r>
            <a:r>
              <a:rPr lang="en-US" altLang="ja-JP" sz="2400" baseline="30000" dirty="0" smtClean="0">
                <a:solidFill>
                  <a:srgbClr val="FFC000"/>
                </a:solidFill>
                <a:latin typeface="HGP行書体" pitchFamily="66" charset="-128"/>
                <a:ea typeface="HGP行書体" pitchFamily="66" charset="-128"/>
              </a:rPr>
              <a:t>X</a:t>
            </a:r>
            <a:r>
              <a:rPr lang="en-US" altLang="ja-JP" sz="2400" dirty="0" smtClean="0">
                <a:solidFill>
                  <a:srgbClr val="FFC000"/>
                </a:solidFill>
                <a:latin typeface="HGP行書体" pitchFamily="66" charset="-128"/>
                <a:ea typeface="HGP行書体" pitchFamily="66" charset="-128"/>
              </a:rPr>
              <a:t>=y</a:t>
            </a:r>
            <a:endParaRPr kumimoji="1" lang="ja-JP" altLang="en-US" sz="1400" baseline="30000" dirty="0">
              <a:solidFill>
                <a:srgbClr val="FFC000"/>
              </a:solidFill>
              <a:latin typeface="HGP行書体" pitchFamily="66" charset="-128"/>
              <a:ea typeface="HGP行書体" pitchFamily="66" charset="-128"/>
            </a:endParaRPr>
          </a:p>
        </p:txBody>
      </p:sp>
      <p:sp>
        <p:nvSpPr>
          <p:cNvPr id="40" name="テキスト ボックス 39"/>
          <p:cNvSpPr txBox="1"/>
          <p:nvPr/>
        </p:nvSpPr>
        <p:spPr>
          <a:xfrm>
            <a:off x="3804360" y="2655887"/>
            <a:ext cx="1051891" cy="461665"/>
          </a:xfrm>
          <a:prstGeom prst="rect">
            <a:avLst/>
          </a:prstGeom>
          <a:solidFill>
            <a:schemeClr val="tx1">
              <a:alpha val="38000"/>
            </a:schemeClr>
          </a:solidFill>
        </p:spPr>
        <p:txBody>
          <a:bodyPr wrap="none" rtlCol="0">
            <a:spAutoFit/>
          </a:bodyPr>
          <a:lstStyle/>
          <a:p>
            <a:r>
              <a:rPr lang="en-US" altLang="ja-JP" sz="2400" dirty="0" smtClean="0">
                <a:solidFill>
                  <a:srgbClr val="FFC000"/>
                </a:solidFill>
                <a:latin typeface="HGP行書体" pitchFamily="66" charset="-128"/>
                <a:ea typeface="HGP行書体" pitchFamily="66" charset="-128"/>
              </a:rPr>
              <a:t> y = </a:t>
            </a:r>
            <a:r>
              <a:rPr lang="en-US" altLang="ja-JP" sz="2400" dirty="0" err="1" smtClean="0">
                <a:solidFill>
                  <a:srgbClr val="FFC000"/>
                </a:solidFill>
                <a:latin typeface="HGP行書体" pitchFamily="66" charset="-128"/>
                <a:ea typeface="HGP行書体" pitchFamily="66" charset="-128"/>
              </a:rPr>
              <a:t>x</a:t>
            </a:r>
            <a:r>
              <a:rPr lang="en-US" altLang="ja-JP" sz="2400" baseline="30000" dirty="0" err="1" smtClean="0">
                <a:solidFill>
                  <a:srgbClr val="FFC000"/>
                </a:solidFill>
                <a:latin typeface="HGP行書体" pitchFamily="66" charset="-128"/>
                <a:ea typeface="HGP行書体" pitchFamily="66" charset="-128"/>
              </a:rPr>
              <a:t>e</a:t>
            </a:r>
            <a:endParaRPr kumimoji="1" lang="ja-JP" altLang="en-US" sz="1400" baseline="30000" dirty="0">
              <a:solidFill>
                <a:srgbClr val="FFC000"/>
              </a:solidFill>
              <a:latin typeface="HGP行書体" pitchFamily="66" charset="-128"/>
              <a:ea typeface="HGP行書体" pitchFamily="66" charset="-128"/>
            </a:endParaRPr>
          </a:p>
        </p:txBody>
      </p:sp>
      <p:sp>
        <p:nvSpPr>
          <p:cNvPr id="41" name="円弧 40"/>
          <p:cNvSpPr/>
          <p:nvPr/>
        </p:nvSpPr>
        <p:spPr>
          <a:xfrm>
            <a:off x="7391619" y="4127684"/>
            <a:ext cx="1644877" cy="432048"/>
          </a:xfrm>
          <a:prstGeom prst="arc">
            <a:avLst>
              <a:gd name="adj1" fmla="val 20226397"/>
              <a:gd name="adj2" fmla="val 12445492"/>
            </a:avLst>
          </a:prstGeom>
          <a:ln w="38100">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kumimoji="1" lang="ja-JP" altLang="en-US" sz="3200" b="1" dirty="0" smtClean="0">
                <a:solidFill>
                  <a:srgbClr val="FF0000"/>
                </a:solidFill>
                <a:latin typeface="HGP行書体" pitchFamily="66" charset="-128"/>
                <a:ea typeface="HGP行書体" pitchFamily="66" charset="-128"/>
              </a:rPr>
              <a:t>Ｌ</a:t>
            </a:r>
            <a:endParaRPr kumimoji="1" lang="en-US" altLang="ja-JP" sz="3200" b="1" dirty="0" smtClean="0">
              <a:solidFill>
                <a:srgbClr val="FF0000"/>
              </a:solidFill>
              <a:latin typeface="HGP行書体" pitchFamily="66" charset="-128"/>
              <a:ea typeface="HGP行書体" pitchFamily="66" charset="-128"/>
            </a:endParaRPr>
          </a:p>
          <a:p>
            <a:pPr algn="ctr"/>
            <a:endParaRPr lang="en-US" altLang="ja-JP" dirty="0">
              <a:solidFill>
                <a:srgbClr val="210DB3"/>
              </a:solidFill>
            </a:endParaRPr>
          </a:p>
          <a:p>
            <a:pPr algn="ctr"/>
            <a:endParaRPr kumimoji="1" lang="en-US" altLang="ja-JP" dirty="0" smtClean="0">
              <a:solidFill>
                <a:srgbClr val="210DB3"/>
              </a:solidFill>
            </a:endParaRPr>
          </a:p>
          <a:p>
            <a:pPr algn="ctr"/>
            <a:endParaRPr lang="en-US" altLang="ja-JP" dirty="0">
              <a:solidFill>
                <a:srgbClr val="210DB3"/>
              </a:solidFill>
            </a:endParaRPr>
          </a:p>
          <a:p>
            <a:pPr algn="ctr"/>
            <a:endParaRPr kumimoji="1" lang="en-US" altLang="ja-JP" dirty="0" smtClean="0">
              <a:solidFill>
                <a:srgbClr val="210DB3"/>
              </a:solidFill>
            </a:endParaRPr>
          </a:p>
          <a:p>
            <a:pPr algn="ctr"/>
            <a:r>
              <a:rPr lang="en-US" altLang="ja-JP" sz="3600" b="1" dirty="0" smtClean="0">
                <a:solidFill>
                  <a:srgbClr val="210DB3"/>
                </a:solidFill>
              </a:rPr>
              <a:t>D</a:t>
            </a:r>
            <a:endParaRPr kumimoji="1" lang="ja-JP" altLang="en-US" sz="3600" b="1" dirty="0">
              <a:solidFill>
                <a:srgbClr val="210DB3"/>
              </a:solidFill>
            </a:endParaRPr>
          </a:p>
        </p:txBody>
      </p:sp>
      <p:sp>
        <p:nvSpPr>
          <p:cNvPr id="42" name="円弧 41"/>
          <p:cNvSpPr/>
          <p:nvPr/>
        </p:nvSpPr>
        <p:spPr>
          <a:xfrm>
            <a:off x="7826161" y="3717032"/>
            <a:ext cx="1204771" cy="1322566"/>
          </a:xfrm>
          <a:prstGeom prst="arc">
            <a:avLst>
              <a:gd name="adj1" fmla="val 16200000"/>
              <a:gd name="adj2" fmla="val 5364330"/>
            </a:avLst>
          </a:prstGeom>
          <a:ln w="38100">
            <a:solidFill>
              <a:srgbClr val="210DB3"/>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3" name="円弧 42"/>
          <p:cNvSpPr/>
          <p:nvPr/>
        </p:nvSpPr>
        <p:spPr>
          <a:xfrm>
            <a:off x="7376175" y="3729420"/>
            <a:ext cx="1204771" cy="1322566"/>
          </a:xfrm>
          <a:prstGeom prst="arc">
            <a:avLst>
              <a:gd name="adj1" fmla="val 5400003"/>
              <a:gd name="adj2" fmla="val 15965038"/>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8" name="円弧 17"/>
          <p:cNvSpPr/>
          <p:nvPr/>
        </p:nvSpPr>
        <p:spPr>
          <a:xfrm>
            <a:off x="6669740" y="3987322"/>
            <a:ext cx="720080" cy="739772"/>
          </a:xfrm>
          <a:prstGeom prst="arc">
            <a:avLst>
              <a:gd name="adj1" fmla="val 5996711"/>
              <a:gd name="adj2" fmla="val 15964587"/>
            </a:avLst>
          </a:prstGeom>
          <a:ln w="381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6" name="フリーフォーム 45"/>
          <p:cNvSpPr/>
          <p:nvPr/>
        </p:nvSpPr>
        <p:spPr>
          <a:xfrm>
            <a:off x="6698769" y="4343708"/>
            <a:ext cx="674255" cy="609600"/>
          </a:xfrm>
          <a:custGeom>
            <a:avLst/>
            <a:gdLst>
              <a:gd name="connsiteX0" fmla="*/ 377372 w 740229"/>
              <a:gd name="connsiteY0" fmla="*/ 609600 h 609600"/>
              <a:gd name="connsiteX1" fmla="*/ 362857 w 740229"/>
              <a:gd name="connsiteY1" fmla="*/ 0 h 609600"/>
              <a:gd name="connsiteX2" fmla="*/ 0 w 740229"/>
              <a:gd name="connsiteY2" fmla="*/ 0 h 609600"/>
              <a:gd name="connsiteX3" fmla="*/ 740229 w 740229"/>
              <a:gd name="connsiteY3" fmla="*/ 0 h 609600"/>
            </a:gdLst>
            <a:ahLst/>
            <a:cxnLst>
              <a:cxn ang="0">
                <a:pos x="connsiteX0" y="connsiteY0"/>
              </a:cxn>
              <a:cxn ang="0">
                <a:pos x="connsiteX1" y="connsiteY1"/>
              </a:cxn>
              <a:cxn ang="0">
                <a:pos x="connsiteX2" y="connsiteY2"/>
              </a:cxn>
              <a:cxn ang="0">
                <a:pos x="connsiteX3" y="connsiteY3"/>
              </a:cxn>
            </a:cxnLst>
            <a:rect l="l" t="t" r="r" b="b"/>
            <a:pathLst>
              <a:path w="740229" h="609600">
                <a:moveTo>
                  <a:pt x="377372" y="609600"/>
                </a:moveTo>
                <a:lnTo>
                  <a:pt x="362857" y="0"/>
                </a:lnTo>
                <a:lnTo>
                  <a:pt x="0" y="0"/>
                </a:lnTo>
                <a:lnTo>
                  <a:pt x="740229"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ボックス 46"/>
          <p:cNvSpPr txBox="1"/>
          <p:nvPr/>
        </p:nvSpPr>
        <p:spPr>
          <a:xfrm>
            <a:off x="3703520" y="1446869"/>
            <a:ext cx="1160895" cy="369332"/>
          </a:xfrm>
          <a:prstGeom prst="rect">
            <a:avLst/>
          </a:prstGeom>
          <a:noFill/>
        </p:spPr>
        <p:txBody>
          <a:bodyPr wrap="none" rtlCol="0">
            <a:spAutoFit/>
          </a:bodyPr>
          <a:lstStyle/>
          <a:p>
            <a:r>
              <a:rPr lang="en-US" altLang="ja-JP" dirty="0">
                <a:solidFill>
                  <a:srgbClr val="C00000"/>
                </a:solidFill>
              </a:rPr>
              <a:t> </a:t>
            </a:r>
            <a:r>
              <a:rPr lang="en-US" altLang="ja-JP" dirty="0" smtClean="0">
                <a:solidFill>
                  <a:srgbClr val="C00000"/>
                </a:solidFill>
              </a:rPr>
              <a:t>a =  c</a:t>
            </a:r>
            <a:r>
              <a:rPr lang="ja-JP" altLang="en-US" dirty="0">
                <a:solidFill>
                  <a:srgbClr val="C00000"/>
                </a:solidFill>
              </a:rPr>
              <a:t> </a:t>
            </a:r>
            <a:r>
              <a:rPr lang="en-US" altLang="ja-JP" dirty="0" err="1" smtClean="0">
                <a:solidFill>
                  <a:srgbClr val="C00000"/>
                </a:solidFill>
              </a:rPr>
              <a:t>sinθ</a:t>
            </a:r>
            <a:endParaRPr kumimoji="1" lang="ja-JP" altLang="en-US" dirty="0">
              <a:solidFill>
                <a:srgbClr val="C00000"/>
              </a:solidFill>
            </a:endParaRPr>
          </a:p>
        </p:txBody>
      </p:sp>
      <p:sp>
        <p:nvSpPr>
          <p:cNvPr id="48" name="テキスト ボックス 47"/>
          <p:cNvSpPr txBox="1"/>
          <p:nvPr/>
        </p:nvSpPr>
        <p:spPr>
          <a:xfrm>
            <a:off x="2846444" y="2218084"/>
            <a:ext cx="1215076" cy="369332"/>
          </a:xfrm>
          <a:prstGeom prst="rect">
            <a:avLst/>
          </a:prstGeom>
          <a:noFill/>
        </p:spPr>
        <p:txBody>
          <a:bodyPr wrap="none" rtlCol="0">
            <a:spAutoFit/>
          </a:bodyPr>
          <a:lstStyle/>
          <a:p>
            <a:r>
              <a:rPr lang="en-US" altLang="ja-JP" dirty="0">
                <a:solidFill>
                  <a:srgbClr val="C00000"/>
                </a:solidFill>
              </a:rPr>
              <a:t> </a:t>
            </a:r>
            <a:r>
              <a:rPr lang="en-US" altLang="ja-JP" dirty="0" smtClean="0">
                <a:solidFill>
                  <a:srgbClr val="C00000"/>
                </a:solidFill>
              </a:rPr>
              <a:t>b =  c</a:t>
            </a:r>
            <a:r>
              <a:rPr lang="ja-JP" altLang="en-US" dirty="0">
                <a:solidFill>
                  <a:srgbClr val="C00000"/>
                </a:solidFill>
              </a:rPr>
              <a:t> </a:t>
            </a:r>
            <a:r>
              <a:rPr lang="en-US" altLang="ja-JP" dirty="0" err="1" smtClean="0">
                <a:solidFill>
                  <a:srgbClr val="C00000"/>
                </a:solidFill>
              </a:rPr>
              <a:t>cosθ</a:t>
            </a:r>
            <a:endParaRPr kumimoji="1" lang="ja-JP" altLang="en-US" dirty="0">
              <a:solidFill>
                <a:srgbClr val="C00000"/>
              </a:solidFill>
            </a:endParaRPr>
          </a:p>
        </p:txBody>
      </p:sp>
      <p:sp>
        <p:nvSpPr>
          <p:cNvPr id="23" name="直角三角形 22"/>
          <p:cNvSpPr/>
          <p:nvPr/>
        </p:nvSpPr>
        <p:spPr>
          <a:xfrm flipH="1">
            <a:off x="7239129" y="1182229"/>
            <a:ext cx="1315749" cy="1542197"/>
          </a:xfrm>
          <a:prstGeom prst="rtTriangle">
            <a:avLst/>
          </a:prstGeom>
          <a:solidFill>
            <a:schemeClr val="tx1"/>
          </a:solid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smtClean="0"/>
              <a:t>“back</a:t>
            </a:r>
          </a:p>
          <a:p>
            <a:pPr algn="ctr"/>
            <a:r>
              <a:rPr lang="en-US" altLang="ja-JP" sz="1400" dirty="0" smtClean="0"/>
              <a:t>To</a:t>
            </a:r>
          </a:p>
          <a:p>
            <a:pPr algn="ctr"/>
            <a:r>
              <a:rPr kumimoji="1" lang="en-US" altLang="ja-JP" sz="1400" dirty="0" smtClean="0"/>
              <a:t>The</a:t>
            </a:r>
          </a:p>
          <a:p>
            <a:pPr algn="ctr"/>
            <a:r>
              <a:rPr lang="en-US" altLang="ja-JP" sz="2000" i="1" dirty="0" smtClean="0">
                <a:solidFill>
                  <a:srgbClr val="FF0000"/>
                </a:solidFill>
                <a:latin typeface="HGP行書体" pitchFamily="66" charset="-128"/>
                <a:ea typeface="HGP行書体" pitchFamily="66" charset="-128"/>
              </a:rPr>
              <a:t>P-</a:t>
            </a:r>
            <a:r>
              <a:rPr lang="en-US" altLang="ja-JP" sz="1400" dirty="0" smtClean="0"/>
              <a:t>Time”</a:t>
            </a:r>
          </a:p>
          <a:p>
            <a:pPr algn="ctr"/>
            <a:endParaRPr kumimoji="1" lang="en-US" altLang="ja-JP" sz="1400" dirty="0"/>
          </a:p>
          <a:p>
            <a:pPr algn="ctr"/>
            <a:endParaRPr lang="en-US" altLang="ja-JP" sz="1400" dirty="0" smtClean="0"/>
          </a:p>
          <a:p>
            <a:pPr algn="ctr"/>
            <a:endParaRPr kumimoji="1" lang="ja-JP" altLang="en-US" sz="1400" dirty="0"/>
          </a:p>
        </p:txBody>
      </p:sp>
      <p:sp>
        <p:nvSpPr>
          <p:cNvPr id="49" name="フリーフォーム 48"/>
          <p:cNvSpPr/>
          <p:nvPr/>
        </p:nvSpPr>
        <p:spPr>
          <a:xfrm>
            <a:off x="7239000" y="1200150"/>
            <a:ext cx="1319213" cy="1528763"/>
          </a:xfrm>
          <a:custGeom>
            <a:avLst/>
            <a:gdLst>
              <a:gd name="connsiteX0" fmla="*/ 0 w 1319213"/>
              <a:gd name="connsiteY0" fmla="*/ 1528763 h 1528763"/>
              <a:gd name="connsiteX1" fmla="*/ 1319213 w 1319213"/>
              <a:gd name="connsiteY1" fmla="*/ 1528763 h 1528763"/>
              <a:gd name="connsiteX2" fmla="*/ 1314450 w 1319213"/>
              <a:gd name="connsiteY2" fmla="*/ 0 h 1528763"/>
            </a:gdLst>
            <a:ahLst/>
            <a:cxnLst>
              <a:cxn ang="0">
                <a:pos x="connsiteX0" y="connsiteY0"/>
              </a:cxn>
              <a:cxn ang="0">
                <a:pos x="connsiteX1" y="connsiteY1"/>
              </a:cxn>
              <a:cxn ang="0">
                <a:pos x="connsiteX2" y="connsiteY2"/>
              </a:cxn>
            </a:cxnLst>
            <a:rect l="l" t="t" r="r" b="b"/>
            <a:pathLst>
              <a:path w="1319213" h="1528763">
                <a:moveTo>
                  <a:pt x="0" y="1528763"/>
                </a:moveTo>
                <a:lnTo>
                  <a:pt x="1319213" y="1528763"/>
                </a:lnTo>
                <a:cubicBezTo>
                  <a:pt x="1317625" y="1019175"/>
                  <a:pt x="1316038" y="509588"/>
                  <a:pt x="1314450" y="0"/>
                </a:cubicBezTo>
              </a:path>
            </a:pathLst>
          </a:custGeom>
          <a:noFill/>
          <a:ln>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右中かっこ 49"/>
          <p:cNvSpPr/>
          <p:nvPr/>
        </p:nvSpPr>
        <p:spPr>
          <a:xfrm rot="2446125">
            <a:off x="4606653" y="2928326"/>
            <a:ext cx="299908" cy="752816"/>
          </a:xfrm>
          <a:prstGeom prst="rightBrace">
            <a:avLst>
              <a:gd name="adj1" fmla="val 0"/>
              <a:gd name="adj2" fmla="val 50000"/>
            </a:avLst>
          </a:prstGeom>
          <a:ln>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a:solidFill>
                  <a:schemeClr val="bg1"/>
                </a:solidFill>
              </a:rPr>
              <a:t>ｒ</a:t>
            </a:r>
            <a:endParaRPr kumimoji="1" lang="ja-JP" altLang="en-US" dirty="0">
              <a:solidFill>
                <a:schemeClr val="bg1"/>
              </a:solidFill>
            </a:endParaRPr>
          </a:p>
        </p:txBody>
      </p:sp>
      <p:sp>
        <p:nvSpPr>
          <p:cNvPr id="51" name="上矢印 50"/>
          <p:cNvSpPr/>
          <p:nvPr/>
        </p:nvSpPr>
        <p:spPr>
          <a:xfrm rot="2358185">
            <a:off x="5143915" y="1834718"/>
            <a:ext cx="183933" cy="1199314"/>
          </a:xfrm>
          <a:prstGeom prst="up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400" dirty="0">
                <a:latin typeface="HGP行書体" pitchFamily="66" charset="-128"/>
                <a:ea typeface="HGP行書体" pitchFamily="66" charset="-128"/>
              </a:rPr>
              <a:t>r</a:t>
            </a:r>
            <a:endParaRPr lang="en-US" altLang="ja-JP" sz="2400" dirty="0" smtClean="0">
              <a:latin typeface="HGP行書体" pitchFamily="66" charset="-128"/>
              <a:ea typeface="HGP行書体" pitchFamily="66" charset="-128"/>
            </a:endParaRPr>
          </a:p>
          <a:p>
            <a:pPr algn="ctr"/>
            <a:r>
              <a:rPr kumimoji="1" lang="ja-JP" altLang="en-US" dirty="0">
                <a:latin typeface="HGP行書体" pitchFamily="66" charset="-128"/>
                <a:ea typeface="HGP行書体" pitchFamily="66" charset="-128"/>
              </a:rPr>
              <a:t>外延</a:t>
            </a:r>
          </a:p>
        </p:txBody>
      </p:sp>
      <p:sp>
        <p:nvSpPr>
          <p:cNvPr id="52" name="テキスト ボックス 51"/>
          <p:cNvSpPr txBox="1"/>
          <p:nvPr/>
        </p:nvSpPr>
        <p:spPr>
          <a:xfrm>
            <a:off x="49696" y="4128752"/>
            <a:ext cx="3111749" cy="2739211"/>
          </a:xfrm>
          <a:prstGeom prst="rect">
            <a:avLst/>
          </a:prstGeom>
          <a:noFill/>
        </p:spPr>
        <p:txBody>
          <a:bodyPr wrap="none" rtlCol="0">
            <a:spAutoFit/>
          </a:bodyPr>
          <a:lstStyle/>
          <a:p>
            <a:r>
              <a:rPr kumimoji="1" lang="ja-JP" altLang="en-US" dirty="0" smtClean="0">
                <a:solidFill>
                  <a:srgbClr val="FFFF00"/>
                </a:solidFill>
                <a:latin typeface="HGP行書体" pitchFamily="66" charset="-128"/>
                <a:ea typeface="HGP行書体" pitchFamily="66" charset="-128"/>
              </a:rPr>
              <a:t>「</a:t>
            </a:r>
            <a:r>
              <a:rPr kumimoji="1" lang="ja-JP" altLang="en-US" dirty="0" smtClean="0">
                <a:solidFill>
                  <a:srgbClr val="210DB3"/>
                </a:solidFill>
                <a:latin typeface="HGP行書体" pitchFamily="66" charset="-128"/>
                <a:ea typeface="HGP行書体" pitchFamily="66" charset="-128"/>
              </a:rPr>
              <a:t>属性　</a:t>
            </a:r>
            <a:r>
              <a:rPr kumimoji="1" lang="en-US" altLang="ja-JP" dirty="0" smtClean="0">
                <a:solidFill>
                  <a:srgbClr val="210DB3"/>
                </a:solidFill>
                <a:latin typeface="HGP行書体" pitchFamily="66" charset="-128"/>
                <a:ea typeface="HGP行書体" pitchFamily="66" charset="-128"/>
              </a:rPr>
              <a:t>P  </a:t>
            </a:r>
            <a:r>
              <a:rPr kumimoji="1" lang="en-US" altLang="ja-JP" dirty="0" smtClean="0">
                <a:solidFill>
                  <a:srgbClr val="FFFF00"/>
                </a:solidFill>
                <a:latin typeface="HGP行書体" pitchFamily="66" charset="-128"/>
                <a:ea typeface="HGP行書体" pitchFamily="66" charset="-128"/>
              </a:rPr>
              <a:t>;</a:t>
            </a:r>
            <a:r>
              <a:rPr kumimoji="1" lang="ja-JP" altLang="en-US" dirty="0" smtClean="0">
                <a:solidFill>
                  <a:srgbClr val="FFFF00"/>
                </a:solidFill>
                <a:latin typeface="HGP行書体" pitchFamily="66" charset="-128"/>
                <a:ea typeface="HGP行書体" pitchFamily="66" charset="-128"/>
              </a:rPr>
              <a:t>　　　　　　」</a:t>
            </a:r>
            <a:endParaRPr kumimoji="1" lang="en-US" altLang="ja-JP" dirty="0" smtClean="0">
              <a:solidFill>
                <a:srgbClr val="FFFF00"/>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　　　　　　</a:t>
            </a:r>
            <a:r>
              <a:rPr kumimoji="1" lang="ja-JP" altLang="en-US" sz="2400" dirty="0" smtClean="0">
                <a:solidFill>
                  <a:srgbClr val="FF0066"/>
                </a:solidFill>
                <a:latin typeface="HGP行書体" pitchFamily="66" charset="-128"/>
                <a:ea typeface="HGP行書体" pitchFamily="66" charset="-128"/>
              </a:rPr>
              <a:t>放　射　</a:t>
            </a:r>
            <a:r>
              <a:rPr kumimoji="1" lang="en-US" altLang="ja-JP" sz="2800" b="1" dirty="0" smtClean="0">
                <a:solidFill>
                  <a:srgbClr val="FF3300"/>
                </a:solidFill>
                <a:latin typeface="HGP行書体" pitchFamily="66" charset="-128"/>
                <a:ea typeface="HGP行書体" pitchFamily="66" charset="-128"/>
              </a:rPr>
              <a:t>R</a:t>
            </a:r>
            <a:endParaRPr kumimoji="1" lang="en-US" altLang="ja-JP" sz="2400" b="1" dirty="0" smtClean="0">
              <a:solidFill>
                <a:srgbClr val="FF3300"/>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An attribute ; a property</a:t>
            </a:r>
          </a:p>
          <a:p>
            <a:r>
              <a:rPr kumimoji="1" lang="en-US" altLang="ja-JP" dirty="0" smtClean="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生物の　</a:t>
            </a:r>
            <a:r>
              <a:rPr kumimoji="1" lang="en-US" altLang="ja-JP" dirty="0" smtClean="0">
                <a:solidFill>
                  <a:srgbClr val="FFFF00"/>
                </a:solidFill>
                <a:latin typeface="HGP行書体" pitchFamily="66" charset="-128"/>
                <a:ea typeface="HGP行書体" pitchFamily="66" charset="-128"/>
              </a:rPr>
              <a:t>a generic character</a:t>
            </a:r>
          </a:p>
          <a:p>
            <a:r>
              <a:rPr lang="ja-JP" altLang="en-US" dirty="0" smtClean="0">
                <a:solidFill>
                  <a:srgbClr val="FFFF00"/>
                </a:solidFill>
                <a:latin typeface="HGP行書体" pitchFamily="66" charset="-128"/>
                <a:ea typeface="HGP行書体" pitchFamily="66" charset="-128"/>
              </a:rPr>
              <a:t>電算の 　</a:t>
            </a:r>
            <a:r>
              <a:rPr lang="en-US" altLang="ja-JP" dirty="0" smtClean="0">
                <a:solidFill>
                  <a:srgbClr val="FFFF00"/>
                </a:solidFill>
                <a:latin typeface="HGP行書体" pitchFamily="66" charset="-128"/>
                <a:ea typeface="HGP行書体" pitchFamily="66" charset="-128"/>
              </a:rPr>
              <a:t>an  attribute;</a:t>
            </a:r>
          </a:p>
          <a:p>
            <a:r>
              <a:rPr kumimoji="1" lang="ja-JP" altLang="en-US" dirty="0" smtClean="0">
                <a:solidFill>
                  <a:srgbClr val="FFFF00"/>
                </a:solidFill>
                <a:latin typeface="HGP行書体" pitchFamily="66" charset="-128"/>
                <a:ea typeface="HGP行書体" pitchFamily="66" charset="-128"/>
              </a:rPr>
              <a:t>電算的　属性　文法</a:t>
            </a:r>
            <a:endParaRPr kumimoji="1" lang="en-US" altLang="ja-JP" dirty="0" smtClean="0">
              <a:solidFill>
                <a:srgbClr val="FFFF00"/>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The Attribute </a:t>
            </a:r>
            <a:r>
              <a:rPr lang="en-US" altLang="ja-JP" dirty="0">
                <a:solidFill>
                  <a:srgbClr val="FFFF00"/>
                </a:solidFill>
                <a:latin typeface="HGP行書体" pitchFamily="66" charset="-128"/>
                <a:ea typeface="HGP行書体" pitchFamily="66" charset="-128"/>
              </a:rPr>
              <a:t>G</a:t>
            </a:r>
            <a:r>
              <a:rPr lang="en-US" altLang="ja-JP" dirty="0" smtClean="0">
                <a:solidFill>
                  <a:srgbClr val="FFFF00"/>
                </a:solidFill>
                <a:latin typeface="HGP行書体" pitchFamily="66" charset="-128"/>
                <a:ea typeface="HGP行書体" pitchFamily="66" charset="-128"/>
              </a:rPr>
              <a:t>rammar</a:t>
            </a:r>
          </a:p>
          <a:p>
            <a:r>
              <a:rPr kumimoji="1" lang="en-US" altLang="ja-JP" dirty="0" smtClean="0">
                <a:solidFill>
                  <a:srgbClr val="FFFF00"/>
                </a:solidFill>
                <a:latin typeface="HGP行書体" pitchFamily="66" charset="-128"/>
                <a:ea typeface="HGP行書体" pitchFamily="66" charset="-128"/>
              </a:rPr>
              <a:t>=  The Pythagorean’s</a:t>
            </a:r>
          </a:p>
          <a:p>
            <a:r>
              <a:rPr lang="en-US" altLang="ja-JP" dirty="0" smtClean="0">
                <a:solidFill>
                  <a:srgbClr val="FFFF00"/>
                </a:solidFill>
                <a:latin typeface="HGP行書体" pitchFamily="66" charset="-128"/>
                <a:ea typeface="HGP行書体" pitchFamily="66" charset="-128"/>
              </a:rPr>
              <a:t>Descendent</a:t>
            </a:r>
            <a:r>
              <a:rPr lang="ja-JP" altLang="en-US" dirty="0" smtClean="0">
                <a:solidFill>
                  <a:srgbClr val="FFFF00"/>
                </a:solidFill>
                <a:latin typeface="HGP行書体" pitchFamily="66" charset="-128"/>
                <a:ea typeface="HGP行書体" pitchFamily="66" charset="-128"/>
              </a:rPr>
              <a:t>（子孫）！</a:t>
            </a:r>
            <a:endParaRPr kumimoji="1" lang="ja-JP" altLang="en-US" dirty="0">
              <a:solidFill>
                <a:srgbClr val="FFFF00"/>
              </a:solidFill>
              <a:latin typeface="HGP行書体" pitchFamily="66" charset="-128"/>
              <a:ea typeface="HGP行書体" pitchFamily="66" charset="-128"/>
            </a:endParaRPr>
          </a:p>
        </p:txBody>
      </p:sp>
      <p:sp>
        <p:nvSpPr>
          <p:cNvPr id="53" name="テキスト ボックス 52"/>
          <p:cNvSpPr txBox="1"/>
          <p:nvPr/>
        </p:nvSpPr>
        <p:spPr>
          <a:xfrm>
            <a:off x="90424" y="64286"/>
            <a:ext cx="7228261" cy="5447645"/>
          </a:xfrm>
          <a:prstGeom prst="rect">
            <a:avLst/>
          </a:prstGeom>
          <a:noFill/>
        </p:spPr>
        <p:txBody>
          <a:bodyPr wrap="none" rtlCol="0">
            <a:spAutoFit/>
          </a:bodyPr>
          <a:lstStyle/>
          <a:p>
            <a:r>
              <a:rPr lang="ja-JP" altLang="en-US" dirty="0" smtClean="0">
                <a:solidFill>
                  <a:srgbClr val="00FFFF"/>
                </a:solidFill>
                <a:latin typeface="HGP行書体" pitchFamily="66" charset="-128"/>
                <a:ea typeface="HGP行書体" pitchFamily="66" charset="-128"/>
              </a:rPr>
              <a:t>「以上</a:t>
            </a:r>
            <a:r>
              <a:rPr kumimoji="1" lang="ja-JP" altLang="en-US" dirty="0" smtClean="0">
                <a:solidFill>
                  <a:srgbClr val="00FFFF"/>
                </a:solidFill>
                <a:latin typeface="HGP行書体" pitchFamily="66" charset="-128"/>
                <a:ea typeface="HGP行書体" pitchFamily="66" charset="-128"/>
              </a:rPr>
              <a:t>より、</a:t>
            </a:r>
            <a:endParaRPr kumimoji="1" lang="en-US" altLang="ja-JP" dirty="0" smtClean="0">
              <a:solidFill>
                <a:srgbClr val="00FFFF"/>
              </a:solidFill>
              <a:latin typeface="HGP行書体" pitchFamily="66" charset="-128"/>
              <a:ea typeface="HGP行書体" pitchFamily="66" charset="-128"/>
            </a:endParaRPr>
          </a:p>
          <a:p>
            <a:r>
              <a:rPr lang="ja-JP" altLang="en-US" dirty="0" smtClean="0">
                <a:solidFill>
                  <a:srgbClr val="00FFFF"/>
                </a:solidFill>
                <a:latin typeface="HGP行書体" pitchFamily="66" charset="-128"/>
                <a:ea typeface="HGP行書体" pitchFamily="66" charset="-128"/>
              </a:rPr>
              <a:t>“存在・因　の　思考</a:t>
            </a:r>
            <a:endParaRPr lang="en-US" altLang="ja-JP" dirty="0" smtClean="0">
              <a:solidFill>
                <a:srgbClr val="00FFFF"/>
              </a:solidFill>
              <a:latin typeface="HGP行書体" pitchFamily="66" charset="-128"/>
              <a:ea typeface="HGP行書体" pitchFamily="66" charset="-128"/>
            </a:endParaRPr>
          </a:p>
          <a:p>
            <a:r>
              <a:rPr kumimoji="1" lang="ja-JP" altLang="en-US" dirty="0" smtClean="0">
                <a:solidFill>
                  <a:srgbClr val="00FFFF"/>
                </a:solidFill>
                <a:latin typeface="HGP行書体" pitchFamily="66" charset="-128"/>
                <a:ea typeface="HGP行書体" pitchFamily="66" charset="-128"/>
              </a:rPr>
              <a:t>モード　は　一つ！</a:t>
            </a:r>
            <a:endParaRPr kumimoji="1" lang="en-US" altLang="ja-JP" dirty="0" smtClean="0">
              <a:solidFill>
                <a:srgbClr val="00FFFF"/>
              </a:solidFill>
              <a:latin typeface="HGP行書体" pitchFamily="66" charset="-128"/>
              <a:ea typeface="HGP行書体" pitchFamily="66" charset="-128"/>
            </a:endParaRPr>
          </a:p>
          <a:p>
            <a:r>
              <a:rPr lang="ja-JP" altLang="en-US" dirty="0">
                <a:solidFill>
                  <a:srgbClr val="00FFFF"/>
                </a:solidFill>
                <a:latin typeface="HGP行書体" pitchFamily="66" charset="-128"/>
                <a:ea typeface="HGP行書体" pitchFamily="66" charset="-128"/>
              </a:rPr>
              <a:t>それ</a:t>
            </a:r>
            <a:r>
              <a:rPr lang="ja-JP" altLang="en-US" dirty="0" smtClean="0">
                <a:solidFill>
                  <a:srgbClr val="00FFFF"/>
                </a:solidFill>
                <a:latin typeface="HGP行書体" pitchFamily="66" charset="-128"/>
                <a:ea typeface="HGP行書体" pitchFamily="66" charset="-128"/>
              </a:rPr>
              <a:t>は、何？」</a:t>
            </a:r>
            <a:endParaRPr lang="en-US" altLang="ja-JP" dirty="0" smtClean="0">
              <a:solidFill>
                <a:srgbClr val="00FFFF"/>
              </a:solidFill>
              <a:latin typeface="HGP行書体" pitchFamily="66" charset="-128"/>
              <a:ea typeface="HGP行書体" pitchFamily="66" charset="-128"/>
            </a:endParaRPr>
          </a:p>
          <a:p>
            <a:r>
              <a:rPr kumimoji="1" lang="en-US" altLang="ja-JP" dirty="0" smtClean="0">
                <a:solidFill>
                  <a:srgbClr val="00FFFF"/>
                </a:solidFill>
                <a:latin typeface="HGP行書体" pitchFamily="66" charset="-128"/>
                <a:ea typeface="HGP行書体" pitchFamily="66" charset="-128"/>
              </a:rPr>
              <a:t> a hint…</a:t>
            </a:r>
            <a:endParaRPr kumimoji="1" lang="en-US" altLang="ja-JP" dirty="0">
              <a:solidFill>
                <a:srgbClr val="00FFFF"/>
              </a:solidFill>
              <a:latin typeface="HGP行書体" pitchFamily="66" charset="-128"/>
              <a:ea typeface="HGP行書体" pitchFamily="66" charset="-128"/>
            </a:endParaRPr>
          </a:p>
          <a:p>
            <a:r>
              <a:rPr lang="en-US" altLang="ja-JP" dirty="0" smtClean="0">
                <a:solidFill>
                  <a:srgbClr val="00FFFF"/>
                </a:solidFill>
                <a:latin typeface="HGP行書体" pitchFamily="66" charset="-128"/>
                <a:ea typeface="HGP行書体" pitchFamily="66" charset="-128"/>
              </a:rPr>
              <a:t>… </a:t>
            </a:r>
            <a:r>
              <a:rPr lang="en-US" altLang="ja-JP" dirty="0" err="1" smtClean="0">
                <a:solidFill>
                  <a:srgbClr val="00FFFF"/>
                </a:solidFill>
                <a:latin typeface="HGP行書体" pitchFamily="66" charset="-128"/>
                <a:ea typeface="HGP行書体" pitchFamily="66" charset="-128"/>
              </a:rPr>
              <a:t>tanΘ</a:t>
            </a:r>
            <a:r>
              <a:rPr lang="ja-JP" altLang="en-US" dirty="0" smtClean="0">
                <a:solidFill>
                  <a:srgbClr val="00FFFF"/>
                </a:solidFill>
                <a:latin typeface="HGP行書体" pitchFamily="66" charset="-128"/>
                <a:ea typeface="HGP行書体" pitchFamily="66" charset="-128"/>
              </a:rPr>
              <a:t>　→　</a:t>
            </a:r>
            <a:endParaRPr lang="en-US" altLang="ja-JP" dirty="0" smtClean="0">
              <a:solidFill>
                <a:srgbClr val="00FFFF"/>
              </a:solidFill>
              <a:latin typeface="HGP行書体" pitchFamily="66" charset="-128"/>
              <a:ea typeface="HGP行書体" pitchFamily="66" charset="-128"/>
            </a:endParaRPr>
          </a:p>
          <a:p>
            <a:r>
              <a:rPr kumimoji="1" lang="ja-JP" altLang="en-US" dirty="0" smtClean="0">
                <a:solidFill>
                  <a:srgbClr val="00FFFF"/>
                </a:solidFill>
                <a:latin typeface="HGP行書体" pitchFamily="66" charset="-128"/>
                <a:ea typeface="HGP行書体" pitchFamily="66" charset="-128"/>
              </a:rPr>
              <a:t>を　考える！</a:t>
            </a:r>
            <a:endParaRPr kumimoji="1" lang="en-US" altLang="ja-JP" dirty="0" smtClean="0">
              <a:solidFill>
                <a:srgbClr val="00FFFF"/>
              </a:solidFill>
              <a:latin typeface="HGP行書体" pitchFamily="66" charset="-128"/>
              <a:ea typeface="HGP行書体" pitchFamily="66" charset="-128"/>
            </a:endParaRPr>
          </a:p>
          <a:p>
            <a:r>
              <a:rPr lang="ja-JP" altLang="en-US" dirty="0" smtClean="0">
                <a:solidFill>
                  <a:srgbClr val="00FFFF"/>
                </a:solidFill>
                <a:latin typeface="HGP行書体" pitchFamily="66" charset="-128"/>
                <a:ea typeface="HGP行書体" pitchFamily="66" charset="-128"/>
              </a:rPr>
              <a:t>舌；タン</a:t>
            </a:r>
            <a:endParaRPr lang="en-US" altLang="ja-JP" dirty="0" smtClean="0">
              <a:solidFill>
                <a:srgbClr val="00FFFF"/>
              </a:solidFill>
              <a:latin typeface="HGP行書体" pitchFamily="66" charset="-128"/>
              <a:ea typeface="HGP行書体" pitchFamily="66" charset="-128"/>
            </a:endParaRPr>
          </a:p>
          <a:p>
            <a:r>
              <a:rPr lang="en-US" altLang="ja-JP" dirty="0" smtClean="0">
                <a:solidFill>
                  <a:srgbClr val="00FFFF"/>
                </a:solidFill>
                <a:latin typeface="HGP行書体" pitchFamily="66" charset="-128"/>
                <a:ea typeface="HGP行書体" pitchFamily="66" charset="-128"/>
              </a:rPr>
              <a:t>…</a:t>
            </a:r>
            <a:r>
              <a:rPr lang="ja-JP" altLang="en-US" dirty="0" smtClean="0">
                <a:solidFill>
                  <a:srgbClr val="00FFFF"/>
                </a:solidFill>
                <a:latin typeface="HGP行書体" pitchFamily="66" charset="-128"/>
                <a:ea typeface="HGP行書体" pitchFamily="66" charset="-128"/>
              </a:rPr>
              <a:t>の先→　</a:t>
            </a:r>
            <a:r>
              <a:rPr lang="en-US" altLang="ja-JP" dirty="0" smtClean="0">
                <a:solidFill>
                  <a:srgbClr val="00FFFF"/>
                </a:solidFill>
                <a:latin typeface="HGP行書体" pitchFamily="66" charset="-128"/>
                <a:ea typeface="HGP行書体" pitchFamily="66" charset="-128"/>
              </a:rPr>
              <a:t>… … </a:t>
            </a:r>
            <a:r>
              <a:rPr lang="ja-JP" altLang="en-US" b="1" i="1" dirty="0" smtClean="0">
                <a:latin typeface="HGP行書体" pitchFamily="66" charset="-128"/>
                <a:ea typeface="HGP行書体" pitchFamily="66" charset="-128"/>
              </a:rPr>
              <a:t>↗</a:t>
            </a:r>
            <a:endParaRPr lang="en-US" altLang="ja-JP" b="1" i="1" dirty="0" smtClean="0">
              <a:latin typeface="HGP行書体" pitchFamily="66" charset="-128"/>
              <a:ea typeface="HGP行書体" pitchFamily="66" charset="-128"/>
            </a:endParaRPr>
          </a:p>
          <a:p>
            <a:endParaRPr kumimoji="1" lang="en-US" altLang="ja-JP" b="1" i="1" dirty="0">
              <a:latin typeface="HGP行書体" pitchFamily="66" charset="-128"/>
              <a:ea typeface="HGP行書体" pitchFamily="66" charset="-128"/>
            </a:endParaRPr>
          </a:p>
          <a:p>
            <a:endParaRPr lang="en-US" altLang="ja-JP" b="1" i="1" dirty="0" smtClean="0">
              <a:latin typeface="HGP行書体" pitchFamily="66" charset="-128"/>
              <a:ea typeface="HGP行書体" pitchFamily="66" charset="-128"/>
            </a:endParaRPr>
          </a:p>
          <a:p>
            <a:endParaRPr kumimoji="1" lang="en-US" altLang="ja-JP" b="1" i="1" dirty="0">
              <a:latin typeface="HGP行書体" pitchFamily="66" charset="-128"/>
              <a:ea typeface="HGP行書体" pitchFamily="66" charset="-128"/>
            </a:endParaRPr>
          </a:p>
          <a:p>
            <a:endParaRPr lang="en-US" altLang="ja-JP" sz="2400" b="1" i="1" dirty="0" smtClean="0">
              <a:latin typeface="HGP行書体" pitchFamily="66" charset="-128"/>
              <a:ea typeface="HGP行書体" pitchFamily="66" charset="-128"/>
            </a:endParaRPr>
          </a:p>
          <a:p>
            <a:endParaRPr kumimoji="1" lang="en-US" altLang="ja-JP" b="1" i="1" dirty="0">
              <a:latin typeface="HGP行書体" pitchFamily="66" charset="-128"/>
              <a:ea typeface="HGP行書体" pitchFamily="66" charset="-128"/>
            </a:endParaRPr>
          </a:p>
          <a:p>
            <a:r>
              <a:rPr lang="en-US" altLang="ja-JP" b="1" i="1" dirty="0" smtClean="0">
                <a:latin typeface="HGP行書体" pitchFamily="66" charset="-128"/>
                <a:ea typeface="HGP行書体" pitchFamily="66" charset="-128"/>
              </a:rPr>
              <a:t>      </a:t>
            </a:r>
            <a:r>
              <a:rPr lang="ja-JP" altLang="en-US" b="1" i="1" dirty="0" smtClean="0">
                <a:latin typeface="HGP行書体" pitchFamily="66" charset="-128"/>
                <a:ea typeface="HGP行書体" pitchFamily="66" charset="-128"/>
              </a:rPr>
              <a:t>　　　　　　　　　　　　　　　　　　　　　　　　 </a:t>
            </a:r>
            <a:r>
              <a:rPr lang="ja-JP" altLang="en-US" sz="1100" b="1" i="1" dirty="0" smtClean="0">
                <a:latin typeface="HGP行書体" pitchFamily="66" charset="-128"/>
                <a:ea typeface="HGP行書体" pitchFamily="66" charset="-128"/>
              </a:rPr>
              <a:t>↖</a:t>
            </a:r>
            <a:endParaRPr lang="en-US" altLang="ja-JP" sz="1100" b="1" i="1" dirty="0" smtClean="0">
              <a:latin typeface="HGP行書体" pitchFamily="66" charset="-128"/>
              <a:ea typeface="HGP行書体" pitchFamily="66" charset="-128"/>
            </a:endParaRPr>
          </a:p>
          <a:p>
            <a:r>
              <a:rPr kumimoji="1" lang="en-US" altLang="ja-JP" b="1" i="1" dirty="0">
                <a:latin typeface="HGP行書体" pitchFamily="66" charset="-128"/>
                <a:ea typeface="HGP行書体" pitchFamily="66" charset="-128"/>
              </a:rPr>
              <a:t> </a:t>
            </a:r>
            <a:r>
              <a:rPr kumimoji="1" lang="en-US" altLang="ja-JP" b="1" i="1" dirty="0" smtClean="0">
                <a:latin typeface="HGP行書体" pitchFamily="66" charset="-128"/>
                <a:ea typeface="HGP行書体" pitchFamily="66" charset="-128"/>
              </a:rPr>
              <a:t>                             </a:t>
            </a:r>
            <a:r>
              <a:rPr lang="ja-JP" altLang="en-US" b="1" i="1" dirty="0" smtClean="0">
                <a:solidFill>
                  <a:srgbClr val="00FFFF"/>
                </a:solidFill>
                <a:latin typeface="HGP行書体" pitchFamily="66" charset="-128"/>
                <a:ea typeface="HGP行書体" pitchFamily="66" charset="-128"/>
              </a:rPr>
              <a:t>たい</a:t>
            </a:r>
            <a:r>
              <a:rPr lang="ja-JP" altLang="en-US" b="1" i="1" dirty="0" smtClean="0">
                <a:solidFill>
                  <a:schemeClr val="bg1"/>
                </a:solidFill>
                <a:latin typeface="HGP行書体" pitchFamily="66" charset="-128"/>
                <a:ea typeface="HGP行書体" pitchFamily="66" charset="-128"/>
              </a:rPr>
              <a:t>・</a:t>
            </a:r>
            <a:r>
              <a:rPr kumimoji="1" lang="ja-JP" altLang="en-US" b="1" i="1" dirty="0" smtClean="0">
                <a:solidFill>
                  <a:srgbClr val="FFFF00"/>
                </a:solidFill>
                <a:latin typeface="HGP行書体" pitchFamily="66" charset="-128"/>
                <a:ea typeface="HGP行書体" pitchFamily="66" charset="-128"/>
              </a:rPr>
              <a:t>つい</a:t>
            </a:r>
            <a:r>
              <a:rPr kumimoji="1" lang="ja-JP" altLang="en-US" b="1" i="1" dirty="0" smtClean="0">
                <a:solidFill>
                  <a:schemeClr val="bg1"/>
                </a:solidFill>
                <a:latin typeface="HGP行書体" pitchFamily="66" charset="-128"/>
                <a:ea typeface="HGP行書体" pitchFamily="66" charset="-128"/>
              </a:rPr>
              <a:t>　</a:t>
            </a:r>
            <a:r>
              <a:rPr kumimoji="1" lang="ja-JP" altLang="en-US" b="1" i="1" dirty="0" smtClean="0">
                <a:solidFill>
                  <a:srgbClr val="FF0000"/>
                </a:solidFill>
                <a:latin typeface="HGP行書体" pitchFamily="66" charset="-128"/>
                <a:ea typeface="HGP行書体" pitchFamily="66" charset="-128"/>
              </a:rPr>
              <a:t>論理</a:t>
            </a:r>
            <a:r>
              <a:rPr kumimoji="1" lang="ja-JP" altLang="en-US" b="1" i="1" dirty="0" smtClean="0">
                <a:solidFill>
                  <a:schemeClr val="bg1"/>
                </a:solidFill>
                <a:latin typeface="HGP行書体" pitchFamily="66" charset="-128"/>
                <a:ea typeface="HGP行書体" pitchFamily="66" charset="-128"/>
              </a:rPr>
              <a:t>数の </a:t>
            </a:r>
            <a:r>
              <a:rPr kumimoji="1" lang="en-US" altLang="ja-JP" b="1" i="1" dirty="0" smtClean="0">
                <a:latin typeface="HGP行書体" pitchFamily="66" charset="-128"/>
                <a:ea typeface="HGP行書体" pitchFamily="66" charset="-128"/>
              </a:rPr>
              <a:t>e</a:t>
            </a:r>
            <a:r>
              <a:rPr kumimoji="1" lang="en-US" altLang="ja-JP" b="1" i="1" dirty="0" smtClean="0">
                <a:solidFill>
                  <a:schemeClr val="bg1"/>
                </a:solidFill>
                <a:latin typeface="HGP行書体" pitchFamily="66" charset="-128"/>
                <a:ea typeface="HGP行書体" pitchFamily="66" charset="-128"/>
              </a:rPr>
              <a:t>  =</a:t>
            </a:r>
            <a:r>
              <a:rPr lang="ja-JP" altLang="en-US" b="1" i="1" dirty="0" smtClean="0">
                <a:solidFill>
                  <a:schemeClr val="bg1"/>
                </a:solidFill>
                <a:latin typeface="HGP行書体" pitchFamily="66" charset="-128"/>
                <a:ea typeface="HGP行書体" pitchFamily="66" charset="-128"/>
              </a:rPr>
              <a:t> </a:t>
            </a:r>
            <a:r>
              <a:rPr lang="ja-JP" altLang="en-US" b="1" i="1" dirty="0" smtClean="0">
                <a:latin typeface="HGP行書体" pitchFamily="66" charset="-128"/>
                <a:ea typeface="HGP行書体" pitchFamily="66" charset="-128"/>
              </a:rPr>
              <a:t>底</a:t>
            </a:r>
            <a:r>
              <a:rPr lang="ja-JP" altLang="en-US" b="1" i="1" dirty="0" smtClean="0">
                <a:solidFill>
                  <a:schemeClr val="bg1"/>
                </a:solidFill>
                <a:latin typeface="HGP行書体" pitchFamily="66" charset="-128"/>
                <a:ea typeface="HGP行書体" pitchFamily="66" charset="-128"/>
              </a:rPr>
              <a:t>の数</a:t>
            </a:r>
            <a:r>
              <a:rPr lang="en-US" altLang="ja-JP" b="1" i="1" dirty="0" smtClean="0">
                <a:solidFill>
                  <a:schemeClr val="bg1"/>
                </a:solidFill>
                <a:latin typeface="HGP行書体" pitchFamily="66" charset="-128"/>
                <a:ea typeface="HGP行書体" pitchFamily="66" charset="-128"/>
              </a:rPr>
              <a:t>.</a:t>
            </a:r>
          </a:p>
          <a:p>
            <a:r>
              <a:rPr kumimoji="1" lang="ja-JP" altLang="en-US" b="1" i="1" dirty="0" smtClean="0">
                <a:solidFill>
                  <a:schemeClr val="bg1"/>
                </a:solidFill>
                <a:latin typeface="HGP行書体" pitchFamily="66" charset="-128"/>
                <a:ea typeface="HGP行書体" pitchFamily="66" charset="-128"/>
              </a:rPr>
              <a:t>　　　　　　　　　　　　　　　　　　　　　　→　クオンタム・ナンバー</a:t>
            </a:r>
            <a:endParaRPr kumimoji="1" lang="en-US" altLang="ja-JP" b="1" i="1" dirty="0">
              <a:solidFill>
                <a:schemeClr val="bg1"/>
              </a:solidFill>
              <a:latin typeface="HGP行書体" pitchFamily="66" charset="-128"/>
              <a:ea typeface="HGP行書体" pitchFamily="66" charset="-128"/>
            </a:endParaRPr>
          </a:p>
          <a:p>
            <a:r>
              <a:rPr lang="en-US" altLang="ja-JP" b="1" i="1" dirty="0" smtClean="0">
                <a:solidFill>
                  <a:schemeClr val="bg1"/>
                </a:solidFill>
                <a:latin typeface="HGP行書体" pitchFamily="66" charset="-128"/>
                <a:ea typeface="HGP行書体" pitchFamily="66" charset="-128"/>
              </a:rPr>
              <a:t>                                           </a:t>
            </a:r>
            <a:r>
              <a:rPr lang="ja-JP" altLang="en-US" b="1" i="1" dirty="0" smtClean="0">
                <a:solidFill>
                  <a:schemeClr val="bg1"/>
                </a:solidFill>
                <a:latin typeface="HGP行書体" pitchFamily="66" charset="-128"/>
                <a:ea typeface="HGP行書体" pitchFamily="66" charset="-128"/>
              </a:rPr>
              <a:t>→　すなわち、論理の底　に　</a:t>
            </a:r>
            <a:endParaRPr lang="en-US" altLang="ja-JP" b="1" i="1" dirty="0" smtClean="0">
              <a:solidFill>
                <a:schemeClr val="bg1"/>
              </a:solidFill>
              <a:latin typeface="HGP行書体" pitchFamily="66" charset="-128"/>
              <a:ea typeface="HGP行書体" pitchFamily="66" charset="-128"/>
            </a:endParaRPr>
          </a:p>
          <a:p>
            <a:r>
              <a:rPr kumimoji="1" lang="ja-JP" altLang="en-US" b="1" i="1" dirty="0">
                <a:solidFill>
                  <a:schemeClr val="bg1"/>
                </a:solidFill>
                <a:latin typeface="HGP行書体" pitchFamily="66" charset="-128"/>
                <a:ea typeface="HGP行書体" pitchFamily="66" charset="-128"/>
              </a:rPr>
              <a:t>　</a:t>
            </a:r>
            <a:r>
              <a:rPr kumimoji="1" lang="ja-JP" altLang="en-US" b="1" i="1" dirty="0" smtClean="0">
                <a:solidFill>
                  <a:schemeClr val="bg1"/>
                </a:solidFill>
                <a:latin typeface="HGP行書体" pitchFamily="66" charset="-128"/>
                <a:ea typeface="HGP行書体" pitchFamily="66" charset="-128"/>
              </a:rPr>
              <a:t>　　　　　　　　　　　　　　　　　　　“思考</a:t>
            </a:r>
            <a:r>
              <a:rPr kumimoji="1" lang="ja-JP" altLang="en-US" b="1" i="1" dirty="0" smtClean="0">
                <a:latin typeface="HGP行書体" pitchFamily="66" charset="-128"/>
                <a:ea typeface="HGP行書体" pitchFamily="66" charset="-128"/>
              </a:rPr>
              <a:t>分</a:t>
            </a:r>
            <a:r>
              <a:rPr kumimoji="1" lang="ja-JP" altLang="en-US" sz="1100" b="1" i="1" dirty="0" smtClean="0">
                <a:solidFill>
                  <a:srgbClr val="FF0066"/>
                </a:solidFill>
                <a:latin typeface="HGP行書体" pitchFamily="66" charset="-128"/>
                <a:ea typeface="HGP行書体" pitchFamily="66" charset="-128"/>
              </a:rPr>
              <a:t>の</a:t>
            </a:r>
            <a:r>
              <a:rPr kumimoji="1" lang="ja-JP" altLang="en-US" b="1" i="1" dirty="0" smtClean="0">
                <a:latin typeface="HGP行書体" pitchFamily="66" charset="-128"/>
                <a:ea typeface="HGP行書体" pitchFamily="66" charset="-128"/>
              </a:rPr>
              <a:t>母</a:t>
            </a:r>
            <a:r>
              <a:rPr kumimoji="1" lang="ja-JP" altLang="en-US" b="1" i="1" dirty="0" smtClean="0">
                <a:solidFill>
                  <a:schemeClr val="bg1"/>
                </a:solidFill>
                <a:latin typeface="HGP行書体" pitchFamily="66" charset="-128"/>
                <a:ea typeface="HGP行書体" pitchFamily="66" charset="-128"/>
              </a:rPr>
              <a:t>”</a:t>
            </a:r>
            <a:r>
              <a:rPr kumimoji="1" lang="ja-JP" altLang="en-US" b="1" i="1" dirty="0" smtClean="0">
                <a:latin typeface="HGP行書体" pitchFamily="66" charset="-128"/>
                <a:ea typeface="HGP行書体" pitchFamily="66" charset="-128"/>
              </a:rPr>
              <a:t>で</a:t>
            </a:r>
            <a:r>
              <a:rPr kumimoji="1" lang="ja-JP" altLang="en-US" sz="1400" b="1" i="1" dirty="0" smtClean="0">
                <a:solidFill>
                  <a:srgbClr val="00FFFF"/>
                </a:solidFill>
                <a:latin typeface="HGP行書体" pitchFamily="66" charset="-128"/>
                <a:ea typeface="HGP行書体" pitchFamily="66" charset="-128"/>
              </a:rPr>
              <a:t>の</a:t>
            </a:r>
            <a:r>
              <a:rPr kumimoji="1" lang="ja-JP" altLang="en-US" b="1" i="1" dirty="0" smtClean="0">
                <a:solidFill>
                  <a:srgbClr val="FF0066"/>
                </a:solidFill>
                <a:latin typeface="HGP行書体" pitchFamily="66" charset="-128"/>
                <a:ea typeface="HGP行書体" pitchFamily="66" charset="-128"/>
              </a:rPr>
              <a:t>数</a:t>
            </a:r>
            <a:r>
              <a:rPr kumimoji="1" lang="en-US" altLang="ja-JP" sz="1600" b="1" i="1" dirty="0" smtClean="0">
                <a:solidFill>
                  <a:srgbClr val="FFFF00"/>
                </a:solidFill>
                <a:latin typeface="HGP行書体" pitchFamily="66" charset="-128"/>
                <a:ea typeface="HGP行書体" pitchFamily="66" charset="-128"/>
              </a:rPr>
              <a:t>(ν</a:t>
            </a:r>
            <a:r>
              <a:rPr kumimoji="1" lang="ja-JP" altLang="en-US" sz="1600" b="1" i="1" dirty="0" err="1" smtClean="0">
                <a:solidFill>
                  <a:srgbClr val="FFFF00"/>
                </a:solidFill>
                <a:latin typeface="HGP行書体" pitchFamily="66" charset="-128"/>
                <a:ea typeface="HGP行書体" pitchFamily="66" charset="-128"/>
              </a:rPr>
              <a:t>、</a:t>
            </a:r>
            <a:r>
              <a:rPr kumimoji="1" lang="en-US" altLang="ja-JP" sz="1600" b="1" i="1" dirty="0" smtClean="0">
                <a:solidFill>
                  <a:srgbClr val="FFFF00"/>
                </a:solidFill>
                <a:latin typeface="HGP行書体" pitchFamily="66" charset="-128"/>
                <a:ea typeface="HGP行書体" pitchFamily="66" charset="-128"/>
              </a:rPr>
              <a:t>n</a:t>
            </a:r>
            <a:r>
              <a:rPr kumimoji="1" lang="ja-JP" altLang="en-US" sz="1600" b="1" i="1" dirty="0" err="1" smtClean="0">
                <a:solidFill>
                  <a:srgbClr val="FFFF00"/>
                </a:solidFill>
                <a:latin typeface="HGP行書体" pitchFamily="66" charset="-128"/>
                <a:ea typeface="HGP行書体" pitchFamily="66" charset="-128"/>
              </a:rPr>
              <a:t>、</a:t>
            </a:r>
            <a:r>
              <a:rPr kumimoji="1" lang="en-US" altLang="ja-JP" sz="1600" b="1" i="1" dirty="0" smtClean="0">
                <a:solidFill>
                  <a:srgbClr val="FFFF00"/>
                </a:solidFill>
                <a:latin typeface="HGP行書体" pitchFamily="66" charset="-128"/>
                <a:ea typeface="HGP行書体" pitchFamily="66" charset="-128"/>
              </a:rPr>
              <a:t>N)</a:t>
            </a:r>
            <a:r>
              <a:rPr kumimoji="1" lang="ja-JP" altLang="en-US" sz="1600" b="1" i="1" dirty="0" smtClean="0">
                <a:solidFill>
                  <a:srgbClr val="FFFF00"/>
                </a:solidFill>
                <a:latin typeface="HGP行書体" pitchFamily="66" charset="-128"/>
                <a:ea typeface="HGP行書体" pitchFamily="66" charset="-128"/>
              </a:rPr>
              <a:t>　</a:t>
            </a:r>
            <a:r>
              <a:rPr kumimoji="1" lang="ja-JP" altLang="en-US" b="1" i="1" dirty="0" smtClean="0">
                <a:solidFill>
                  <a:schemeClr val="bg1"/>
                </a:solidFill>
                <a:latin typeface="HGP行書体" pitchFamily="66" charset="-128"/>
                <a:ea typeface="HGP行書体" pitchFamily="66" charset="-128"/>
              </a:rPr>
              <a:t>を考える！</a:t>
            </a:r>
            <a:endParaRPr kumimoji="1" lang="en-US" altLang="ja-JP" b="1" i="1" dirty="0" smtClean="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2789229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22" presetClass="entr" presetSubtype="8" repeatCount="indefinite"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0"/>
                                        <p:tgtEl>
                                          <p:spTgt spid="5"/>
                                        </p:tgtEl>
                                      </p:cBhvr>
                                    </p:animEffect>
                                  </p:childTnLst>
                                </p:cTn>
                              </p:par>
                            </p:childTnLst>
                          </p:cTn>
                        </p:par>
                        <p:par>
                          <p:cTn id="12" fill="hold">
                            <p:stCondLst>
                              <p:cond delay="7000"/>
                            </p:stCondLst>
                            <p:childTnLst>
                              <p:par>
                                <p:cTn id="13" presetID="22" presetClass="entr" presetSubtype="1" repeatCount="indefinite"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0"/>
                                        <p:tgtEl>
                                          <p:spTgt spid="6"/>
                                        </p:tgtEl>
                                      </p:cBhvr>
                                    </p:animEffect>
                                  </p:childTnLst>
                                </p:cTn>
                              </p:par>
                            </p:childTnLst>
                          </p:cTn>
                        </p:par>
                        <p:par>
                          <p:cTn id="16" fill="hold">
                            <p:stCondLst>
                              <p:cond delay="12000"/>
                            </p:stCondLst>
                            <p:childTnLst>
                              <p:par>
                                <p:cTn id="17" presetID="22" presetClass="entr" presetSubtype="8" repeatCount="indefinite"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0"/>
                                        <p:tgtEl>
                                          <p:spTgt spid="7"/>
                                        </p:tgtEl>
                                      </p:cBhvr>
                                    </p:animEffect>
                                  </p:childTnLst>
                                </p:cTn>
                              </p:par>
                            </p:childTnLst>
                          </p:cTn>
                        </p:par>
                        <p:par>
                          <p:cTn id="20" fill="hold">
                            <p:stCondLst>
                              <p:cond delay="17000"/>
                            </p:stCondLst>
                            <p:childTnLst>
                              <p:par>
                                <p:cTn id="21" presetID="22" presetClass="entr" presetSubtype="2" repeatCount="indefinite"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right)">
                                      <p:cBhvr>
                                        <p:cTn id="23" dur="5000"/>
                                        <p:tgtEl>
                                          <p:spTgt spid="8"/>
                                        </p:tgtEl>
                                      </p:cBhvr>
                                    </p:animEffect>
                                  </p:childTnLst>
                                </p:cTn>
                              </p:par>
                            </p:childTnLst>
                          </p:cTn>
                        </p:par>
                        <p:par>
                          <p:cTn id="24" fill="hold">
                            <p:stCondLst>
                              <p:cond delay="22000"/>
                            </p:stCondLst>
                            <p:childTnLst>
                              <p:par>
                                <p:cTn id="25" presetID="2" presetClass="entr" presetSubtype="8" decel="100000" fill="hold" grpId="0" nodeType="afterEffect">
                                  <p:stCondLst>
                                    <p:cond delay="0"/>
                                  </p:stCondLst>
                                  <p:iterate type="lt">
                                    <p:tmPct val="10000"/>
                                  </p:iterate>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0" fill="hold"/>
                                        <p:tgtEl>
                                          <p:spTgt spid="9"/>
                                        </p:tgtEl>
                                        <p:attrNameLst>
                                          <p:attrName>ppt_x</p:attrName>
                                        </p:attrNameLst>
                                      </p:cBhvr>
                                      <p:tavLst>
                                        <p:tav tm="0">
                                          <p:val>
                                            <p:strVal val="0-#ppt_w/2"/>
                                          </p:val>
                                        </p:tav>
                                        <p:tav tm="100000">
                                          <p:val>
                                            <p:strVal val="#ppt_x"/>
                                          </p:val>
                                        </p:tav>
                                      </p:tavLst>
                                    </p:anim>
                                    <p:anim calcmode="lin" valueType="num">
                                      <p:cBhvr additive="base">
                                        <p:cTn id="28" dur="5000" fill="hold"/>
                                        <p:tgtEl>
                                          <p:spTgt spid="9"/>
                                        </p:tgtEl>
                                        <p:attrNameLst>
                                          <p:attrName>ppt_y</p:attrName>
                                        </p:attrNameLst>
                                      </p:cBhvr>
                                      <p:tavLst>
                                        <p:tav tm="0">
                                          <p:val>
                                            <p:strVal val="#ppt_y"/>
                                          </p:val>
                                        </p:tav>
                                        <p:tav tm="100000">
                                          <p:val>
                                            <p:strVal val="#ppt_y"/>
                                          </p:val>
                                        </p:tav>
                                      </p:tavLst>
                                    </p:anim>
                                  </p:childTnLst>
                                </p:cTn>
                              </p:par>
                            </p:childTnLst>
                          </p:cTn>
                        </p:par>
                        <p:par>
                          <p:cTn id="29" fill="hold">
                            <p:stCondLst>
                              <p:cond delay="31000"/>
                            </p:stCondLst>
                            <p:childTnLst>
                              <p:par>
                                <p:cTn id="30" presetID="26" presetClass="entr" presetSubtype="0" fill="hold" grpId="0" nodeType="afterEffect">
                                  <p:stCondLst>
                                    <p:cond delay="0"/>
                                  </p:stCondLst>
                                  <p:iterate type="lt">
                                    <p:tmPct val="10000"/>
                                  </p:iterate>
                                  <p:childTnLst>
                                    <p:set>
                                      <p:cBhvr>
                                        <p:cTn id="31" dur="1" fill="hold">
                                          <p:stCondLst>
                                            <p:cond delay="0"/>
                                          </p:stCondLst>
                                        </p:cTn>
                                        <p:tgtEl>
                                          <p:spTgt spid="10"/>
                                        </p:tgtEl>
                                        <p:attrNameLst>
                                          <p:attrName>style.visibility</p:attrName>
                                        </p:attrNameLst>
                                      </p:cBhvr>
                                      <p:to>
                                        <p:strVal val="visible"/>
                                      </p:to>
                                    </p:set>
                                    <p:animEffect transition="in" filter="wipe(down)">
                                      <p:cBhvr>
                                        <p:cTn id="32" dur="580">
                                          <p:stCondLst>
                                            <p:cond delay="0"/>
                                          </p:stCondLst>
                                        </p:cTn>
                                        <p:tgtEl>
                                          <p:spTgt spid="10"/>
                                        </p:tgtEl>
                                      </p:cBhvr>
                                    </p:animEffect>
                                    <p:anim calcmode="lin" valueType="num">
                                      <p:cBhvr>
                                        <p:cTn id="33"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38" dur="26">
                                          <p:stCondLst>
                                            <p:cond delay="650"/>
                                          </p:stCondLst>
                                        </p:cTn>
                                        <p:tgtEl>
                                          <p:spTgt spid="10"/>
                                        </p:tgtEl>
                                      </p:cBhvr>
                                      <p:to x="100000" y="60000"/>
                                    </p:animScale>
                                    <p:animScale>
                                      <p:cBhvr>
                                        <p:cTn id="39" dur="166" decel="50000">
                                          <p:stCondLst>
                                            <p:cond delay="676"/>
                                          </p:stCondLst>
                                        </p:cTn>
                                        <p:tgtEl>
                                          <p:spTgt spid="10"/>
                                        </p:tgtEl>
                                      </p:cBhvr>
                                      <p:to x="100000" y="100000"/>
                                    </p:animScale>
                                    <p:animScale>
                                      <p:cBhvr>
                                        <p:cTn id="40" dur="26">
                                          <p:stCondLst>
                                            <p:cond delay="1312"/>
                                          </p:stCondLst>
                                        </p:cTn>
                                        <p:tgtEl>
                                          <p:spTgt spid="10"/>
                                        </p:tgtEl>
                                      </p:cBhvr>
                                      <p:to x="100000" y="80000"/>
                                    </p:animScale>
                                    <p:animScale>
                                      <p:cBhvr>
                                        <p:cTn id="41" dur="166" decel="50000">
                                          <p:stCondLst>
                                            <p:cond delay="1338"/>
                                          </p:stCondLst>
                                        </p:cTn>
                                        <p:tgtEl>
                                          <p:spTgt spid="10"/>
                                        </p:tgtEl>
                                      </p:cBhvr>
                                      <p:to x="100000" y="100000"/>
                                    </p:animScale>
                                    <p:animScale>
                                      <p:cBhvr>
                                        <p:cTn id="42" dur="26">
                                          <p:stCondLst>
                                            <p:cond delay="1642"/>
                                          </p:stCondLst>
                                        </p:cTn>
                                        <p:tgtEl>
                                          <p:spTgt spid="10"/>
                                        </p:tgtEl>
                                      </p:cBhvr>
                                      <p:to x="100000" y="90000"/>
                                    </p:animScale>
                                    <p:animScale>
                                      <p:cBhvr>
                                        <p:cTn id="43" dur="166" decel="50000">
                                          <p:stCondLst>
                                            <p:cond delay="1668"/>
                                          </p:stCondLst>
                                        </p:cTn>
                                        <p:tgtEl>
                                          <p:spTgt spid="10"/>
                                        </p:tgtEl>
                                      </p:cBhvr>
                                      <p:to x="100000" y="100000"/>
                                    </p:animScale>
                                    <p:animScale>
                                      <p:cBhvr>
                                        <p:cTn id="44" dur="26">
                                          <p:stCondLst>
                                            <p:cond delay="1808"/>
                                          </p:stCondLst>
                                        </p:cTn>
                                        <p:tgtEl>
                                          <p:spTgt spid="10"/>
                                        </p:tgtEl>
                                      </p:cBhvr>
                                      <p:to x="100000" y="95000"/>
                                    </p:animScale>
                                    <p:animScale>
                                      <p:cBhvr>
                                        <p:cTn id="45" dur="166" decel="50000">
                                          <p:stCondLst>
                                            <p:cond delay="1834"/>
                                          </p:stCondLst>
                                        </p:cTn>
                                        <p:tgtEl>
                                          <p:spTgt spid="10"/>
                                        </p:tgtEl>
                                      </p:cBhvr>
                                      <p:to x="100000" y="100000"/>
                                    </p:animScale>
                                  </p:childTnLst>
                                </p:cTn>
                              </p:par>
                            </p:childTnLst>
                          </p:cTn>
                        </p:par>
                        <p:par>
                          <p:cTn id="46" fill="hold">
                            <p:stCondLst>
                              <p:cond delay="36200"/>
                            </p:stCondLst>
                            <p:childTnLst>
                              <p:par>
                                <p:cTn id="47" presetID="22" presetClass="entr" presetSubtype="2" repeatCount="indefinite" fill="hold"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right)">
                                      <p:cBhvr>
                                        <p:cTn id="49" dur="5000"/>
                                        <p:tgtEl>
                                          <p:spTgt spid="12"/>
                                        </p:tgtEl>
                                      </p:cBhvr>
                                    </p:animEffect>
                                  </p:childTnLst>
                                </p:cTn>
                              </p:par>
                            </p:childTnLst>
                          </p:cTn>
                        </p:par>
                        <p:par>
                          <p:cTn id="50" fill="hold">
                            <p:stCondLst>
                              <p:cond delay="41200"/>
                            </p:stCondLst>
                            <p:childTnLst>
                              <p:par>
                                <p:cTn id="51" presetID="31" presetClass="entr" presetSubtype="0" fill="hold" nodeType="afterEffect">
                                  <p:stCondLst>
                                    <p:cond delay="0"/>
                                  </p:stCondLst>
                                  <p:childTnLst>
                                    <p:set>
                                      <p:cBhvr>
                                        <p:cTn id="52" dur="1" fill="hold">
                                          <p:stCondLst>
                                            <p:cond delay="0"/>
                                          </p:stCondLst>
                                        </p:cTn>
                                        <p:tgtEl>
                                          <p:spTgt spid="14"/>
                                        </p:tgtEl>
                                        <p:attrNameLst>
                                          <p:attrName>style.visibility</p:attrName>
                                        </p:attrNameLst>
                                      </p:cBhvr>
                                      <p:to>
                                        <p:strVal val="visible"/>
                                      </p:to>
                                    </p:set>
                                    <p:anim calcmode="lin" valueType="num">
                                      <p:cBhvr>
                                        <p:cTn id="53" dur="1000" fill="hold"/>
                                        <p:tgtEl>
                                          <p:spTgt spid="14"/>
                                        </p:tgtEl>
                                        <p:attrNameLst>
                                          <p:attrName>ppt_w</p:attrName>
                                        </p:attrNameLst>
                                      </p:cBhvr>
                                      <p:tavLst>
                                        <p:tav tm="0">
                                          <p:val>
                                            <p:fltVal val="0"/>
                                          </p:val>
                                        </p:tav>
                                        <p:tav tm="100000">
                                          <p:val>
                                            <p:strVal val="#ppt_w"/>
                                          </p:val>
                                        </p:tav>
                                      </p:tavLst>
                                    </p:anim>
                                    <p:anim calcmode="lin" valueType="num">
                                      <p:cBhvr>
                                        <p:cTn id="54" dur="1000" fill="hold"/>
                                        <p:tgtEl>
                                          <p:spTgt spid="14"/>
                                        </p:tgtEl>
                                        <p:attrNameLst>
                                          <p:attrName>ppt_h</p:attrName>
                                        </p:attrNameLst>
                                      </p:cBhvr>
                                      <p:tavLst>
                                        <p:tav tm="0">
                                          <p:val>
                                            <p:fltVal val="0"/>
                                          </p:val>
                                        </p:tav>
                                        <p:tav tm="100000">
                                          <p:val>
                                            <p:strVal val="#ppt_h"/>
                                          </p:val>
                                        </p:tav>
                                      </p:tavLst>
                                    </p:anim>
                                    <p:anim calcmode="lin" valueType="num">
                                      <p:cBhvr>
                                        <p:cTn id="55" dur="1000" fill="hold"/>
                                        <p:tgtEl>
                                          <p:spTgt spid="14"/>
                                        </p:tgtEl>
                                        <p:attrNameLst>
                                          <p:attrName>style.rotation</p:attrName>
                                        </p:attrNameLst>
                                      </p:cBhvr>
                                      <p:tavLst>
                                        <p:tav tm="0">
                                          <p:val>
                                            <p:fltVal val="90"/>
                                          </p:val>
                                        </p:tav>
                                        <p:tav tm="100000">
                                          <p:val>
                                            <p:fltVal val="0"/>
                                          </p:val>
                                        </p:tav>
                                      </p:tavLst>
                                    </p:anim>
                                    <p:animEffect transition="in" filter="fade">
                                      <p:cBhvr>
                                        <p:cTn id="56" dur="1000"/>
                                        <p:tgtEl>
                                          <p:spTgt spid="14"/>
                                        </p:tgtEl>
                                      </p:cBhvr>
                                    </p:animEffect>
                                  </p:childTnLst>
                                </p:cTn>
                              </p:par>
                            </p:childTnLst>
                          </p:cTn>
                        </p:par>
                        <p:par>
                          <p:cTn id="57" fill="hold">
                            <p:stCondLst>
                              <p:cond delay="42200"/>
                            </p:stCondLst>
                            <p:childTnLst>
                              <p:par>
                                <p:cTn id="58" presetID="22" presetClass="entr" presetSubtype="4" repeatCount="indefinite" fill="hold" nodeType="after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wipe(down)">
                                      <p:cBhvr>
                                        <p:cTn id="60" dur="5000"/>
                                        <p:tgtEl>
                                          <p:spTgt spid="14"/>
                                        </p:tgtEl>
                                      </p:cBhvr>
                                    </p:animEffect>
                                  </p:childTnLst>
                                </p:cTn>
                              </p:par>
                            </p:childTnLst>
                          </p:cTn>
                        </p:par>
                        <p:par>
                          <p:cTn id="61" fill="hold">
                            <p:stCondLst>
                              <p:cond delay="47200"/>
                            </p:stCondLst>
                            <p:childTnLst>
                              <p:par>
                                <p:cTn id="62" presetID="22" presetClass="entr" presetSubtype="1" repeatCount="indefinite" fill="hold" grpId="0" nodeType="afterEffect">
                                  <p:stCondLst>
                                    <p:cond delay="0"/>
                                  </p:stCondLst>
                                  <p:iterate type="lt">
                                    <p:tmPct val="10000"/>
                                  </p:iterate>
                                  <p:childTnLst>
                                    <p:set>
                                      <p:cBhvr>
                                        <p:cTn id="63" dur="1" fill="hold">
                                          <p:stCondLst>
                                            <p:cond delay="0"/>
                                          </p:stCondLst>
                                        </p:cTn>
                                        <p:tgtEl>
                                          <p:spTgt spid="30"/>
                                        </p:tgtEl>
                                        <p:attrNameLst>
                                          <p:attrName>style.visibility</p:attrName>
                                        </p:attrNameLst>
                                      </p:cBhvr>
                                      <p:to>
                                        <p:strVal val="visible"/>
                                      </p:to>
                                    </p:set>
                                    <p:animEffect transition="in" filter="wipe(up)">
                                      <p:cBhvr>
                                        <p:cTn id="64" dur="5000"/>
                                        <p:tgtEl>
                                          <p:spTgt spid="30"/>
                                        </p:tgtEl>
                                      </p:cBhvr>
                                    </p:animEffect>
                                  </p:childTnLst>
                                </p:cTn>
                              </p:par>
                            </p:childTnLst>
                          </p:cTn>
                        </p:par>
                        <p:par>
                          <p:cTn id="65" fill="hold">
                            <p:stCondLst>
                              <p:cond delay="53700"/>
                            </p:stCondLst>
                            <p:childTnLst>
                              <p:par>
                                <p:cTn id="66" presetID="43" presetClass="entr" presetSubtype="0" fill="hold" grpId="0" nodeType="afterEffect">
                                  <p:stCondLst>
                                    <p:cond delay="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anim calcmode="lin" valueType="num">
                                      <p:cBhvr>
                                        <p:cTn id="69" dur="2000" fill="hold"/>
                                        <p:tgtEl>
                                          <p:spTgt spid="31"/>
                                        </p:tgtEl>
                                        <p:attrNameLst>
                                          <p:attrName>ppt_x</p:attrName>
                                        </p:attrNameLst>
                                      </p:cBhvr>
                                      <p:tavLst>
                                        <p:tav tm="0">
                                          <p:val>
                                            <p:strVal val="#ppt_x"/>
                                          </p:val>
                                        </p:tav>
                                        <p:tav tm="100000">
                                          <p:val>
                                            <p:strVal val="#ppt_x"/>
                                          </p:val>
                                        </p:tav>
                                      </p:tavLst>
                                    </p:anim>
                                    <p:anim calcmode="lin" valueType="num">
                                      <p:cBhvr>
                                        <p:cTn id="70" dur="2000" fill="hold"/>
                                        <p:tgtEl>
                                          <p:spTgt spid="31"/>
                                        </p:tgtEl>
                                        <p:attrNameLst>
                                          <p:attrName>ppt_y</p:attrName>
                                        </p:attrNameLst>
                                      </p:cBhvr>
                                      <p:tavLst>
                                        <p:tav tm="0">
                                          <p:val>
                                            <p:strVal val="#ppt_y+0.31"/>
                                          </p:val>
                                        </p:tav>
                                        <p:tav tm="100000">
                                          <p:val>
                                            <p:strVal val="#ppt_y+0.31"/>
                                          </p:val>
                                        </p:tav>
                                      </p:tavLst>
                                    </p:anim>
                                    <p:anim calcmode="lin" valueType="num">
                                      <p:cBhvr>
                                        <p:cTn id="71" dur="3000" decel="50000" fill="hold">
                                          <p:stCondLst>
                                            <p:cond delay="2000"/>
                                          </p:stCondLst>
                                        </p:cTn>
                                        <p:tgtEl>
                                          <p:spTgt spid="3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2" dur="3000" decel="50000" fill="hold">
                                          <p:stCondLst>
                                            <p:cond delay="2000"/>
                                          </p:stCondLst>
                                        </p:cTn>
                                        <p:tgtEl>
                                          <p:spTgt spid="3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73" presetID="43" presetClass="entr" presetSubtype="0" fill="hold" grpId="0" nodeType="withEffect">
                                  <p:stCondLst>
                                    <p:cond delay="500"/>
                                  </p:stCondLst>
                                  <p:childTnLst>
                                    <p:set>
                                      <p:cBhvr>
                                        <p:cTn id="74" dur="1" fill="hold">
                                          <p:stCondLst>
                                            <p:cond delay="0"/>
                                          </p:stCondLst>
                                        </p:cTn>
                                        <p:tgtEl>
                                          <p:spTgt spid="32"/>
                                        </p:tgtEl>
                                        <p:attrNameLst>
                                          <p:attrName>style.visibility</p:attrName>
                                        </p:attrNameLst>
                                      </p:cBhvr>
                                      <p:to>
                                        <p:strVal val="visible"/>
                                      </p:to>
                                    </p:set>
                                    <p:animEffect transition="in" filter="fade">
                                      <p:cBhvr>
                                        <p:cTn id="75" dur="500"/>
                                        <p:tgtEl>
                                          <p:spTgt spid="32"/>
                                        </p:tgtEl>
                                      </p:cBhvr>
                                    </p:animEffect>
                                    <p:anim calcmode="lin" valueType="num">
                                      <p:cBhvr>
                                        <p:cTn id="76" dur="2000" fill="hold"/>
                                        <p:tgtEl>
                                          <p:spTgt spid="32"/>
                                        </p:tgtEl>
                                        <p:attrNameLst>
                                          <p:attrName>ppt_x</p:attrName>
                                        </p:attrNameLst>
                                      </p:cBhvr>
                                      <p:tavLst>
                                        <p:tav tm="0">
                                          <p:val>
                                            <p:strVal val="#ppt_x"/>
                                          </p:val>
                                        </p:tav>
                                        <p:tav tm="100000">
                                          <p:val>
                                            <p:strVal val="#ppt_x"/>
                                          </p:val>
                                        </p:tav>
                                      </p:tavLst>
                                    </p:anim>
                                    <p:anim calcmode="lin" valueType="num">
                                      <p:cBhvr>
                                        <p:cTn id="77" dur="2000" fill="hold"/>
                                        <p:tgtEl>
                                          <p:spTgt spid="32"/>
                                        </p:tgtEl>
                                        <p:attrNameLst>
                                          <p:attrName>ppt_y</p:attrName>
                                        </p:attrNameLst>
                                      </p:cBhvr>
                                      <p:tavLst>
                                        <p:tav tm="0">
                                          <p:val>
                                            <p:strVal val="#ppt_y+0.31"/>
                                          </p:val>
                                        </p:tav>
                                        <p:tav tm="100000">
                                          <p:val>
                                            <p:strVal val="#ppt_y+0.31"/>
                                          </p:val>
                                        </p:tav>
                                      </p:tavLst>
                                    </p:anim>
                                    <p:anim calcmode="lin" valueType="num">
                                      <p:cBhvr>
                                        <p:cTn id="78" dur="3000" decel="50000" fill="hold">
                                          <p:stCondLst>
                                            <p:cond delay="2000"/>
                                          </p:stCondLst>
                                        </p:cTn>
                                        <p:tgtEl>
                                          <p:spTgt spid="3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9" dur="3000" decel="50000" fill="hold">
                                          <p:stCondLst>
                                            <p:cond delay="2000"/>
                                          </p:stCondLst>
                                        </p:cTn>
                                        <p:tgtEl>
                                          <p:spTgt spid="3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80" fill="hold">
                            <p:stCondLst>
                              <p:cond delay="59200"/>
                            </p:stCondLst>
                            <p:childTnLst>
                              <p:par>
                                <p:cTn id="81" presetID="2" presetClass="entr" presetSubtype="2" decel="80000" fill="hold" grpId="0" nodeType="afterEffect">
                                  <p:stCondLst>
                                    <p:cond delay="0"/>
                                  </p:stCondLst>
                                  <p:iterate type="lt">
                                    <p:tmPct val="10000"/>
                                  </p:iterate>
                                  <p:childTnLst>
                                    <p:set>
                                      <p:cBhvr>
                                        <p:cTn id="82" dur="1" fill="hold">
                                          <p:stCondLst>
                                            <p:cond delay="0"/>
                                          </p:stCondLst>
                                        </p:cTn>
                                        <p:tgtEl>
                                          <p:spTgt spid="34"/>
                                        </p:tgtEl>
                                        <p:attrNameLst>
                                          <p:attrName>style.visibility</p:attrName>
                                        </p:attrNameLst>
                                      </p:cBhvr>
                                      <p:to>
                                        <p:strVal val="visible"/>
                                      </p:to>
                                    </p:set>
                                    <p:anim calcmode="lin" valueType="num">
                                      <p:cBhvr additive="base">
                                        <p:cTn id="83" dur="2000" fill="hold"/>
                                        <p:tgtEl>
                                          <p:spTgt spid="34"/>
                                        </p:tgtEl>
                                        <p:attrNameLst>
                                          <p:attrName>ppt_x</p:attrName>
                                        </p:attrNameLst>
                                      </p:cBhvr>
                                      <p:tavLst>
                                        <p:tav tm="0">
                                          <p:val>
                                            <p:strVal val="1+#ppt_w/2"/>
                                          </p:val>
                                        </p:tav>
                                        <p:tav tm="100000">
                                          <p:val>
                                            <p:strVal val="#ppt_x"/>
                                          </p:val>
                                        </p:tav>
                                      </p:tavLst>
                                    </p:anim>
                                    <p:anim calcmode="lin" valueType="num">
                                      <p:cBhvr additive="base">
                                        <p:cTn id="84" dur="2000" fill="hold"/>
                                        <p:tgtEl>
                                          <p:spTgt spid="34"/>
                                        </p:tgtEl>
                                        <p:attrNameLst>
                                          <p:attrName>ppt_y</p:attrName>
                                        </p:attrNameLst>
                                      </p:cBhvr>
                                      <p:tavLst>
                                        <p:tav tm="0">
                                          <p:val>
                                            <p:strVal val="#ppt_y"/>
                                          </p:val>
                                        </p:tav>
                                        <p:tav tm="100000">
                                          <p:val>
                                            <p:strVal val="#ppt_y"/>
                                          </p:val>
                                        </p:tav>
                                      </p:tavLst>
                                    </p:anim>
                                  </p:childTnLst>
                                </p:cTn>
                              </p:par>
                            </p:childTnLst>
                          </p:cTn>
                        </p:par>
                        <p:par>
                          <p:cTn id="85" fill="hold">
                            <p:stCondLst>
                              <p:cond delay="69600"/>
                            </p:stCondLst>
                            <p:childTnLst>
                              <p:par>
                                <p:cTn id="86" presetID="2" presetClass="entr" presetSubtype="8" decel="100000" fill="hold" grpId="0" nodeType="afterEffect">
                                  <p:stCondLst>
                                    <p:cond delay="0"/>
                                  </p:stCondLst>
                                  <p:iterate type="lt">
                                    <p:tmPct val="10000"/>
                                  </p:iterate>
                                  <p:childTnLst>
                                    <p:set>
                                      <p:cBhvr>
                                        <p:cTn id="87" dur="1" fill="hold">
                                          <p:stCondLst>
                                            <p:cond delay="0"/>
                                          </p:stCondLst>
                                        </p:cTn>
                                        <p:tgtEl>
                                          <p:spTgt spid="35"/>
                                        </p:tgtEl>
                                        <p:attrNameLst>
                                          <p:attrName>style.visibility</p:attrName>
                                        </p:attrNameLst>
                                      </p:cBhvr>
                                      <p:to>
                                        <p:strVal val="visible"/>
                                      </p:to>
                                    </p:set>
                                    <p:anim calcmode="lin" valueType="num">
                                      <p:cBhvr additive="base">
                                        <p:cTn id="88" dur="2000" fill="hold"/>
                                        <p:tgtEl>
                                          <p:spTgt spid="35"/>
                                        </p:tgtEl>
                                        <p:attrNameLst>
                                          <p:attrName>ppt_x</p:attrName>
                                        </p:attrNameLst>
                                      </p:cBhvr>
                                      <p:tavLst>
                                        <p:tav tm="0">
                                          <p:val>
                                            <p:strVal val="0-#ppt_w/2"/>
                                          </p:val>
                                        </p:tav>
                                        <p:tav tm="100000">
                                          <p:val>
                                            <p:strVal val="#ppt_x"/>
                                          </p:val>
                                        </p:tav>
                                      </p:tavLst>
                                    </p:anim>
                                    <p:anim calcmode="lin" valueType="num">
                                      <p:cBhvr additive="base">
                                        <p:cTn id="89" dur="2000" fill="hold"/>
                                        <p:tgtEl>
                                          <p:spTgt spid="35"/>
                                        </p:tgtEl>
                                        <p:attrNameLst>
                                          <p:attrName>ppt_y</p:attrName>
                                        </p:attrNameLst>
                                      </p:cBhvr>
                                      <p:tavLst>
                                        <p:tav tm="0">
                                          <p:val>
                                            <p:strVal val="#ppt_y"/>
                                          </p:val>
                                        </p:tav>
                                        <p:tav tm="100000">
                                          <p:val>
                                            <p:strVal val="#ppt_y"/>
                                          </p:val>
                                        </p:tav>
                                      </p:tavLst>
                                    </p:anim>
                                  </p:childTnLst>
                                </p:cTn>
                              </p:par>
                            </p:childTnLst>
                          </p:cTn>
                        </p:par>
                        <p:par>
                          <p:cTn id="90" fill="hold">
                            <p:stCondLst>
                              <p:cond delay="81200"/>
                            </p:stCondLst>
                            <p:childTnLst>
                              <p:par>
                                <p:cTn id="91" presetID="16" presetClass="entr" presetSubtype="37"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barn(outVertical)">
                                      <p:cBhvr>
                                        <p:cTn id="93" dur="3000"/>
                                        <p:tgtEl>
                                          <p:spTgt spid="36"/>
                                        </p:tgtEl>
                                      </p:cBhvr>
                                    </p:animEffect>
                                  </p:childTnLst>
                                </p:cTn>
                              </p:par>
                            </p:childTnLst>
                          </p:cTn>
                        </p:par>
                        <p:par>
                          <p:cTn id="94" fill="hold">
                            <p:stCondLst>
                              <p:cond delay="84200"/>
                            </p:stCondLst>
                            <p:childTnLst>
                              <p:par>
                                <p:cTn id="95" presetID="26" presetClass="entr" presetSubtype="0" fill="hold" grpId="0" nodeType="after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wipe(down)">
                                      <p:cBhvr>
                                        <p:cTn id="97" dur="580">
                                          <p:stCondLst>
                                            <p:cond delay="0"/>
                                          </p:stCondLst>
                                        </p:cTn>
                                        <p:tgtEl>
                                          <p:spTgt spid="3"/>
                                        </p:tgtEl>
                                      </p:cBhvr>
                                    </p:animEffect>
                                    <p:anim calcmode="lin" valueType="num">
                                      <p:cBhvr>
                                        <p:cTn id="9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03" dur="26">
                                          <p:stCondLst>
                                            <p:cond delay="650"/>
                                          </p:stCondLst>
                                        </p:cTn>
                                        <p:tgtEl>
                                          <p:spTgt spid="3"/>
                                        </p:tgtEl>
                                      </p:cBhvr>
                                      <p:to x="100000" y="60000"/>
                                    </p:animScale>
                                    <p:animScale>
                                      <p:cBhvr>
                                        <p:cTn id="104" dur="166" decel="50000">
                                          <p:stCondLst>
                                            <p:cond delay="676"/>
                                          </p:stCondLst>
                                        </p:cTn>
                                        <p:tgtEl>
                                          <p:spTgt spid="3"/>
                                        </p:tgtEl>
                                      </p:cBhvr>
                                      <p:to x="100000" y="100000"/>
                                    </p:animScale>
                                    <p:animScale>
                                      <p:cBhvr>
                                        <p:cTn id="105" dur="26">
                                          <p:stCondLst>
                                            <p:cond delay="1312"/>
                                          </p:stCondLst>
                                        </p:cTn>
                                        <p:tgtEl>
                                          <p:spTgt spid="3"/>
                                        </p:tgtEl>
                                      </p:cBhvr>
                                      <p:to x="100000" y="80000"/>
                                    </p:animScale>
                                    <p:animScale>
                                      <p:cBhvr>
                                        <p:cTn id="106" dur="166" decel="50000">
                                          <p:stCondLst>
                                            <p:cond delay="1338"/>
                                          </p:stCondLst>
                                        </p:cTn>
                                        <p:tgtEl>
                                          <p:spTgt spid="3"/>
                                        </p:tgtEl>
                                      </p:cBhvr>
                                      <p:to x="100000" y="100000"/>
                                    </p:animScale>
                                    <p:animScale>
                                      <p:cBhvr>
                                        <p:cTn id="107" dur="26">
                                          <p:stCondLst>
                                            <p:cond delay="1642"/>
                                          </p:stCondLst>
                                        </p:cTn>
                                        <p:tgtEl>
                                          <p:spTgt spid="3"/>
                                        </p:tgtEl>
                                      </p:cBhvr>
                                      <p:to x="100000" y="90000"/>
                                    </p:animScale>
                                    <p:animScale>
                                      <p:cBhvr>
                                        <p:cTn id="108" dur="166" decel="50000">
                                          <p:stCondLst>
                                            <p:cond delay="1668"/>
                                          </p:stCondLst>
                                        </p:cTn>
                                        <p:tgtEl>
                                          <p:spTgt spid="3"/>
                                        </p:tgtEl>
                                      </p:cBhvr>
                                      <p:to x="100000" y="100000"/>
                                    </p:animScale>
                                    <p:animScale>
                                      <p:cBhvr>
                                        <p:cTn id="109" dur="26">
                                          <p:stCondLst>
                                            <p:cond delay="1808"/>
                                          </p:stCondLst>
                                        </p:cTn>
                                        <p:tgtEl>
                                          <p:spTgt spid="3"/>
                                        </p:tgtEl>
                                      </p:cBhvr>
                                      <p:to x="100000" y="95000"/>
                                    </p:animScale>
                                    <p:animScale>
                                      <p:cBhvr>
                                        <p:cTn id="110" dur="166" decel="50000">
                                          <p:stCondLst>
                                            <p:cond delay="1834"/>
                                          </p:stCondLst>
                                        </p:cTn>
                                        <p:tgtEl>
                                          <p:spTgt spid="3"/>
                                        </p:tgtEl>
                                      </p:cBhvr>
                                      <p:to x="100000" y="100000"/>
                                    </p:animScale>
                                  </p:childTnLst>
                                </p:cTn>
                              </p:par>
                            </p:childTnLst>
                          </p:cTn>
                        </p:par>
                        <p:par>
                          <p:cTn id="111" fill="hold">
                            <p:stCondLst>
                              <p:cond delay="86200"/>
                            </p:stCondLst>
                            <p:childTnLst>
                              <p:par>
                                <p:cTn id="112" presetID="26" presetClass="entr" presetSubtype="0" fill="hold" grpId="0" nodeType="afterEffect">
                                  <p:stCondLst>
                                    <p:cond delay="0"/>
                                  </p:stCondLst>
                                  <p:childTnLst>
                                    <p:set>
                                      <p:cBhvr>
                                        <p:cTn id="113" dur="1" fill="hold">
                                          <p:stCondLst>
                                            <p:cond delay="0"/>
                                          </p:stCondLst>
                                        </p:cTn>
                                        <p:tgtEl>
                                          <p:spTgt spid="11"/>
                                        </p:tgtEl>
                                        <p:attrNameLst>
                                          <p:attrName>style.visibility</p:attrName>
                                        </p:attrNameLst>
                                      </p:cBhvr>
                                      <p:to>
                                        <p:strVal val="visible"/>
                                      </p:to>
                                    </p:set>
                                    <p:animEffect transition="in" filter="wipe(down)">
                                      <p:cBhvr>
                                        <p:cTn id="114" dur="580">
                                          <p:stCondLst>
                                            <p:cond delay="0"/>
                                          </p:stCondLst>
                                        </p:cTn>
                                        <p:tgtEl>
                                          <p:spTgt spid="11"/>
                                        </p:tgtEl>
                                      </p:cBhvr>
                                    </p:animEffect>
                                    <p:anim calcmode="lin" valueType="num">
                                      <p:cBhvr>
                                        <p:cTn id="115"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116"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117"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118"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119"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120" dur="26">
                                          <p:stCondLst>
                                            <p:cond delay="650"/>
                                          </p:stCondLst>
                                        </p:cTn>
                                        <p:tgtEl>
                                          <p:spTgt spid="11"/>
                                        </p:tgtEl>
                                      </p:cBhvr>
                                      <p:to x="100000" y="60000"/>
                                    </p:animScale>
                                    <p:animScale>
                                      <p:cBhvr>
                                        <p:cTn id="121" dur="166" decel="50000">
                                          <p:stCondLst>
                                            <p:cond delay="676"/>
                                          </p:stCondLst>
                                        </p:cTn>
                                        <p:tgtEl>
                                          <p:spTgt spid="11"/>
                                        </p:tgtEl>
                                      </p:cBhvr>
                                      <p:to x="100000" y="100000"/>
                                    </p:animScale>
                                    <p:animScale>
                                      <p:cBhvr>
                                        <p:cTn id="122" dur="26">
                                          <p:stCondLst>
                                            <p:cond delay="1312"/>
                                          </p:stCondLst>
                                        </p:cTn>
                                        <p:tgtEl>
                                          <p:spTgt spid="11"/>
                                        </p:tgtEl>
                                      </p:cBhvr>
                                      <p:to x="100000" y="80000"/>
                                    </p:animScale>
                                    <p:animScale>
                                      <p:cBhvr>
                                        <p:cTn id="123" dur="166" decel="50000">
                                          <p:stCondLst>
                                            <p:cond delay="1338"/>
                                          </p:stCondLst>
                                        </p:cTn>
                                        <p:tgtEl>
                                          <p:spTgt spid="11"/>
                                        </p:tgtEl>
                                      </p:cBhvr>
                                      <p:to x="100000" y="100000"/>
                                    </p:animScale>
                                    <p:animScale>
                                      <p:cBhvr>
                                        <p:cTn id="124" dur="26">
                                          <p:stCondLst>
                                            <p:cond delay="1642"/>
                                          </p:stCondLst>
                                        </p:cTn>
                                        <p:tgtEl>
                                          <p:spTgt spid="11"/>
                                        </p:tgtEl>
                                      </p:cBhvr>
                                      <p:to x="100000" y="90000"/>
                                    </p:animScale>
                                    <p:animScale>
                                      <p:cBhvr>
                                        <p:cTn id="125" dur="166" decel="50000">
                                          <p:stCondLst>
                                            <p:cond delay="1668"/>
                                          </p:stCondLst>
                                        </p:cTn>
                                        <p:tgtEl>
                                          <p:spTgt spid="11"/>
                                        </p:tgtEl>
                                      </p:cBhvr>
                                      <p:to x="100000" y="100000"/>
                                    </p:animScale>
                                    <p:animScale>
                                      <p:cBhvr>
                                        <p:cTn id="126" dur="26">
                                          <p:stCondLst>
                                            <p:cond delay="1808"/>
                                          </p:stCondLst>
                                        </p:cTn>
                                        <p:tgtEl>
                                          <p:spTgt spid="11"/>
                                        </p:tgtEl>
                                      </p:cBhvr>
                                      <p:to x="100000" y="95000"/>
                                    </p:animScale>
                                    <p:animScale>
                                      <p:cBhvr>
                                        <p:cTn id="127" dur="166" decel="50000">
                                          <p:stCondLst>
                                            <p:cond delay="1834"/>
                                          </p:stCondLst>
                                        </p:cTn>
                                        <p:tgtEl>
                                          <p:spTgt spid="11"/>
                                        </p:tgtEl>
                                      </p:cBhvr>
                                      <p:to x="100000" y="100000"/>
                                    </p:animScale>
                                  </p:childTnLst>
                                </p:cTn>
                              </p:par>
                            </p:childTnLst>
                          </p:cTn>
                        </p:par>
                        <p:par>
                          <p:cTn id="128" fill="hold">
                            <p:stCondLst>
                              <p:cond delay="88200"/>
                            </p:stCondLst>
                            <p:childTnLst>
                              <p:par>
                                <p:cTn id="129" presetID="26" presetClass="entr" presetSubtype="0" fill="hold" grpId="0" nodeType="afterEffect">
                                  <p:stCondLst>
                                    <p:cond delay="0"/>
                                  </p:stCondLst>
                                  <p:childTnLst>
                                    <p:set>
                                      <p:cBhvr>
                                        <p:cTn id="130" dur="1" fill="hold">
                                          <p:stCondLst>
                                            <p:cond delay="0"/>
                                          </p:stCondLst>
                                        </p:cTn>
                                        <p:tgtEl>
                                          <p:spTgt spid="22"/>
                                        </p:tgtEl>
                                        <p:attrNameLst>
                                          <p:attrName>style.visibility</p:attrName>
                                        </p:attrNameLst>
                                      </p:cBhvr>
                                      <p:to>
                                        <p:strVal val="visible"/>
                                      </p:to>
                                    </p:set>
                                    <p:animEffect transition="in" filter="wipe(down)">
                                      <p:cBhvr>
                                        <p:cTn id="131" dur="580">
                                          <p:stCondLst>
                                            <p:cond delay="0"/>
                                          </p:stCondLst>
                                        </p:cTn>
                                        <p:tgtEl>
                                          <p:spTgt spid="22"/>
                                        </p:tgtEl>
                                      </p:cBhvr>
                                    </p:animEffect>
                                    <p:anim calcmode="lin" valueType="num">
                                      <p:cBhvr>
                                        <p:cTn id="132"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133"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134"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135"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136"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137" dur="26">
                                          <p:stCondLst>
                                            <p:cond delay="650"/>
                                          </p:stCondLst>
                                        </p:cTn>
                                        <p:tgtEl>
                                          <p:spTgt spid="22"/>
                                        </p:tgtEl>
                                      </p:cBhvr>
                                      <p:to x="100000" y="60000"/>
                                    </p:animScale>
                                    <p:animScale>
                                      <p:cBhvr>
                                        <p:cTn id="138" dur="166" decel="50000">
                                          <p:stCondLst>
                                            <p:cond delay="676"/>
                                          </p:stCondLst>
                                        </p:cTn>
                                        <p:tgtEl>
                                          <p:spTgt spid="22"/>
                                        </p:tgtEl>
                                      </p:cBhvr>
                                      <p:to x="100000" y="100000"/>
                                    </p:animScale>
                                    <p:animScale>
                                      <p:cBhvr>
                                        <p:cTn id="139" dur="26">
                                          <p:stCondLst>
                                            <p:cond delay="1312"/>
                                          </p:stCondLst>
                                        </p:cTn>
                                        <p:tgtEl>
                                          <p:spTgt spid="22"/>
                                        </p:tgtEl>
                                      </p:cBhvr>
                                      <p:to x="100000" y="80000"/>
                                    </p:animScale>
                                    <p:animScale>
                                      <p:cBhvr>
                                        <p:cTn id="140" dur="166" decel="50000">
                                          <p:stCondLst>
                                            <p:cond delay="1338"/>
                                          </p:stCondLst>
                                        </p:cTn>
                                        <p:tgtEl>
                                          <p:spTgt spid="22"/>
                                        </p:tgtEl>
                                      </p:cBhvr>
                                      <p:to x="100000" y="100000"/>
                                    </p:animScale>
                                    <p:animScale>
                                      <p:cBhvr>
                                        <p:cTn id="141" dur="26">
                                          <p:stCondLst>
                                            <p:cond delay="1642"/>
                                          </p:stCondLst>
                                        </p:cTn>
                                        <p:tgtEl>
                                          <p:spTgt spid="22"/>
                                        </p:tgtEl>
                                      </p:cBhvr>
                                      <p:to x="100000" y="90000"/>
                                    </p:animScale>
                                    <p:animScale>
                                      <p:cBhvr>
                                        <p:cTn id="142" dur="166" decel="50000">
                                          <p:stCondLst>
                                            <p:cond delay="1668"/>
                                          </p:stCondLst>
                                        </p:cTn>
                                        <p:tgtEl>
                                          <p:spTgt spid="22"/>
                                        </p:tgtEl>
                                      </p:cBhvr>
                                      <p:to x="100000" y="100000"/>
                                    </p:animScale>
                                    <p:animScale>
                                      <p:cBhvr>
                                        <p:cTn id="143" dur="26">
                                          <p:stCondLst>
                                            <p:cond delay="1808"/>
                                          </p:stCondLst>
                                        </p:cTn>
                                        <p:tgtEl>
                                          <p:spTgt spid="22"/>
                                        </p:tgtEl>
                                      </p:cBhvr>
                                      <p:to x="100000" y="95000"/>
                                    </p:animScale>
                                    <p:animScale>
                                      <p:cBhvr>
                                        <p:cTn id="144" dur="166" decel="50000">
                                          <p:stCondLst>
                                            <p:cond delay="1834"/>
                                          </p:stCondLst>
                                        </p:cTn>
                                        <p:tgtEl>
                                          <p:spTgt spid="22"/>
                                        </p:tgtEl>
                                      </p:cBhvr>
                                      <p:to x="100000" y="100000"/>
                                    </p:animScale>
                                  </p:childTnLst>
                                </p:cTn>
                              </p:par>
                            </p:childTnLst>
                          </p:cTn>
                        </p:par>
                        <p:par>
                          <p:cTn id="145" fill="hold">
                            <p:stCondLst>
                              <p:cond delay="90200"/>
                            </p:stCondLst>
                            <p:childTnLst>
                              <p:par>
                                <p:cTn id="146" presetID="21" presetClass="entr" presetSubtype="1" repeatCount="indefinite" fill="hold" grpId="1" nodeType="afterEffect">
                                  <p:stCondLst>
                                    <p:cond delay="0"/>
                                  </p:stCondLst>
                                  <p:childTnLst>
                                    <p:set>
                                      <p:cBhvr>
                                        <p:cTn id="147" dur="1" fill="hold">
                                          <p:stCondLst>
                                            <p:cond delay="0"/>
                                          </p:stCondLst>
                                        </p:cTn>
                                        <p:tgtEl>
                                          <p:spTgt spid="3"/>
                                        </p:tgtEl>
                                        <p:attrNameLst>
                                          <p:attrName>style.visibility</p:attrName>
                                        </p:attrNameLst>
                                      </p:cBhvr>
                                      <p:to>
                                        <p:strVal val="visible"/>
                                      </p:to>
                                    </p:set>
                                    <p:animEffect transition="in" filter="wheel(1)">
                                      <p:cBhvr>
                                        <p:cTn id="148" dur="5000"/>
                                        <p:tgtEl>
                                          <p:spTgt spid="3"/>
                                        </p:tgtEl>
                                      </p:cBhvr>
                                    </p:animEffect>
                                  </p:childTnLst>
                                </p:cTn>
                              </p:par>
                              <p:par>
                                <p:cTn id="149" presetID="22" presetClass="entr" presetSubtype="4" repeatCount="indefinite" fill="hold" grpId="1" nodeType="withEffect">
                                  <p:stCondLst>
                                    <p:cond delay="0"/>
                                  </p:stCondLst>
                                  <p:childTnLst>
                                    <p:set>
                                      <p:cBhvr>
                                        <p:cTn id="150" dur="1" fill="hold">
                                          <p:stCondLst>
                                            <p:cond delay="0"/>
                                          </p:stCondLst>
                                        </p:cTn>
                                        <p:tgtEl>
                                          <p:spTgt spid="22"/>
                                        </p:tgtEl>
                                        <p:attrNameLst>
                                          <p:attrName>style.visibility</p:attrName>
                                        </p:attrNameLst>
                                      </p:cBhvr>
                                      <p:to>
                                        <p:strVal val="visible"/>
                                      </p:to>
                                    </p:set>
                                    <p:animEffect transition="in" filter="wipe(down)">
                                      <p:cBhvr>
                                        <p:cTn id="151" dur="5000"/>
                                        <p:tgtEl>
                                          <p:spTgt spid="22"/>
                                        </p:tgtEl>
                                      </p:cBhvr>
                                    </p:animEffect>
                                  </p:childTnLst>
                                </p:cTn>
                              </p:par>
                            </p:childTnLst>
                          </p:cTn>
                        </p:par>
                        <p:par>
                          <p:cTn id="152" fill="hold">
                            <p:stCondLst>
                              <p:cond delay="95200"/>
                            </p:stCondLst>
                            <p:childTnLst>
                              <p:par>
                                <p:cTn id="153" presetID="22" presetClass="entr" presetSubtype="1" repeatCount="indefinite" fill="hold" grpId="1" nodeType="afterEffect">
                                  <p:stCondLst>
                                    <p:cond delay="0"/>
                                  </p:stCondLst>
                                  <p:childTnLst>
                                    <p:set>
                                      <p:cBhvr>
                                        <p:cTn id="154" dur="1" fill="hold">
                                          <p:stCondLst>
                                            <p:cond delay="0"/>
                                          </p:stCondLst>
                                        </p:cTn>
                                        <p:tgtEl>
                                          <p:spTgt spid="11"/>
                                        </p:tgtEl>
                                        <p:attrNameLst>
                                          <p:attrName>style.visibility</p:attrName>
                                        </p:attrNameLst>
                                      </p:cBhvr>
                                      <p:to>
                                        <p:strVal val="visible"/>
                                      </p:to>
                                    </p:set>
                                    <p:animEffect transition="in" filter="wipe(up)">
                                      <p:cBhvr>
                                        <p:cTn id="155" dur="5000"/>
                                        <p:tgtEl>
                                          <p:spTgt spid="11"/>
                                        </p:tgtEl>
                                      </p:cBhvr>
                                    </p:animEffect>
                                  </p:childTnLst>
                                </p:cTn>
                              </p:par>
                            </p:childTnLst>
                          </p:cTn>
                        </p:par>
                        <p:par>
                          <p:cTn id="156" fill="hold">
                            <p:stCondLst>
                              <p:cond delay="100200"/>
                            </p:stCondLst>
                            <p:childTnLst>
                              <p:par>
                                <p:cTn id="157" presetID="22" presetClass="entr" presetSubtype="8" repeatCount="indefinite" fill="hold" grpId="0" nodeType="afterEffect">
                                  <p:stCondLst>
                                    <p:cond delay="0"/>
                                  </p:stCondLst>
                                  <p:iterate type="lt">
                                    <p:tmPct val="10000"/>
                                  </p:iterate>
                                  <p:childTnLst>
                                    <p:set>
                                      <p:cBhvr>
                                        <p:cTn id="158" dur="1" fill="hold">
                                          <p:stCondLst>
                                            <p:cond delay="0"/>
                                          </p:stCondLst>
                                        </p:cTn>
                                        <p:tgtEl>
                                          <p:spTgt spid="13"/>
                                        </p:tgtEl>
                                        <p:attrNameLst>
                                          <p:attrName>style.visibility</p:attrName>
                                        </p:attrNameLst>
                                      </p:cBhvr>
                                      <p:to>
                                        <p:strVal val="visible"/>
                                      </p:to>
                                    </p:set>
                                    <p:animEffect transition="in" filter="wipe(left)">
                                      <p:cBhvr>
                                        <p:cTn id="159" dur="5000"/>
                                        <p:tgtEl>
                                          <p:spTgt spid="13"/>
                                        </p:tgtEl>
                                      </p:cBhvr>
                                    </p:animEffect>
                                  </p:childTnLst>
                                </p:cTn>
                              </p:par>
                            </p:childTnLst>
                          </p:cTn>
                        </p:par>
                        <p:par>
                          <p:cTn id="160" fill="hold">
                            <p:stCondLst>
                              <p:cond delay="106200"/>
                            </p:stCondLst>
                            <p:childTnLst>
                              <p:par>
                                <p:cTn id="161" presetID="22" presetClass="entr" presetSubtype="8" repeatCount="indefinite" fill="hold" grpId="0" nodeType="afterEffect">
                                  <p:stCondLst>
                                    <p:cond delay="0"/>
                                  </p:stCondLst>
                                  <p:iterate type="lt">
                                    <p:tmPct val="10000"/>
                                  </p:iterate>
                                  <p:childTnLst>
                                    <p:set>
                                      <p:cBhvr>
                                        <p:cTn id="162" dur="1" fill="hold">
                                          <p:stCondLst>
                                            <p:cond delay="0"/>
                                          </p:stCondLst>
                                        </p:cTn>
                                        <p:tgtEl>
                                          <p:spTgt spid="24"/>
                                        </p:tgtEl>
                                        <p:attrNameLst>
                                          <p:attrName>style.visibility</p:attrName>
                                        </p:attrNameLst>
                                      </p:cBhvr>
                                      <p:to>
                                        <p:strVal val="visible"/>
                                      </p:to>
                                    </p:set>
                                    <p:animEffect transition="in" filter="wipe(left)">
                                      <p:cBhvr>
                                        <p:cTn id="163" dur="5000"/>
                                        <p:tgtEl>
                                          <p:spTgt spid="24"/>
                                        </p:tgtEl>
                                      </p:cBhvr>
                                    </p:animEffect>
                                  </p:childTnLst>
                                </p:cTn>
                              </p:par>
                            </p:childTnLst>
                          </p:cTn>
                        </p:par>
                        <p:par>
                          <p:cTn id="164" fill="hold">
                            <p:stCondLst>
                              <p:cond delay="112200"/>
                            </p:stCondLst>
                            <p:childTnLst>
                              <p:par>
                                <p:cTn id="165" presetID="22" presetClass="entr" presetSubtype="8" repeatCount="indefinite" fill="hold" grpId="0" nodeType="afterEffect">
                                  <p:stCondLst>
                                    <p:cond delay="0"/>
                                  </p:stCondLst>
                                  <p:iterate type="lt">
                                    <p:tmPct val="10000"/>
                                  </p:iterate>
                                  <p:childTnLst>
                                    <p:set>
                                      <p:cBhvr>
                                        <p:cTn id="166" dur="1" fill="hold">
                                          <p:stCondLst>
                                            <p:cond delay="0"/>
                                          </p:stCondLst>
                                        </p:cTn>
                                        <p:tgtEl>
                                          <p:spTgt spid="25"/>
                                        </p:tgtEl>
                                        <p:attrNameLst>
                                          <p:attrName>style.visibility</p:attrName>
                                        </p:attrNameLst>
                                      </p:cBhvr>
                                      <p:to>
                                        <p:strVal val="visible"/>
                                      </p:to>
                                    </p:set>
                                    <p:animEffect transition="in" filter="wipe(left)">
                                      <p:cBhvr>
                                        <p:cTn id="167" dur="5000"/>
                                        <p:tgtEl>
                                          <p:spTgt spid="25"/>
                                        </p:tgtEl>
                                      </p:cBhvr>
                                    </p:animEffect>
                                  </p:childTnLst>
                                </p:cTn>
                              </p:par>
                            </p:childTnLst>
                          </p:cTn>
                        </p:par>
                        <p:par>
                          <p:cTn id="168" fill="hold">
                            <p:stCondLst>
                              <p:cond delay="118200"/>
                            </p:stCondLst>
                            <p:childTnLst>
                              <p:par>
                                <p:cTn id="169" presetID="26" presetClass="entr" presetSubtype="0" fill="hold" grpId="0" nodeType="afterEffect">
                                  <p:stCondLst>
                                    <p:cond delay="0"/>
                                  </p:stCondLst>
                                  <p:iterate type="lt">
                                    <p:tmPct val="10000"/>
                                  </p:iterate>
                                  <p:childTnLst>
                                    <p:set>
                                      <p:cBhvr>
                                        <p:cTn id="170" dur="1" fill="hold">
                                          <p:stCondLst>
                                            <p:cond delay="0"/>
                                          </p:stCondLst>
                                        </p:cTn>
                                        <p:tgtEl>
                                          <p:spTgt spid="27"/>
                                        </p:tgtEl>
                                        <p:attrNameLst>
                                          <p:attrName>style.visibility</p:attrName>
                                        </p:attrNameLst>
                                      </p:cBhvr>
                                      <p:to>
                                        <p:strVal val="visible"/>
                                      </p:to>
                                    </p:set>
                                    <p:animEffect transition="in" filter="wipe(down)">
                                      <p:cBhvr>
                                        <p:cTn id="171" dur="580">
                                          <p:stCondLst>
                                            <p:cond delay="0"/>
                                          </p:stCondLst>
                                        </p:cTn>
                                        <p:tgtEl>
                                          <p:spTgt spid="27"/>
                                        </p:tgtEl>
                                      </p:cBhvr>
                                    </p:animEffect>
                                    <p:anim calcmode="lin" valueType="num">
                                      <p:cBhvr>
                                        <p:cTn id="172"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173"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174"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175"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176"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177" dur="26">
                                          <p:stCondLst>
                                            <p:cond delay="650"/>
                                          </p:stCondLst>
                                        </p:cTn>
                                        <p:tgtEl>
                                          <p:spTgt spid="27"/>
                                        </p:tgtEl>
                                      </p:cBhvr>
                                      <p:to x="100000" y="60000"/>
                                    </p:animScale>
                                    <p:animScale>
                                      <p:cBhvr>
                                        <p:cTn id="178" dur="166" decel="50000">
                                          <p:stCondLst>
                                            <p:cond delay="676"/>
                                          </p:stCondLst>
                                        </p:cTn>
                                        <p:tgtEl>
                                          <p:spTgt spid="27"/>
                                        </p:tgtEl>
                                      </p:cBhvr>
                                      <p:to x="100000" y="100000"/>
                                    </p:animScale>
                                    <p:animScale>
                                      <p:cBhvr>
                                        <p:cTn id="179" dur="26">
                                          <p:stCondLst>
                                            <p:cond delay="1312"/>
                                          </p:stCondLst>
                                        </p:cTn>
                                        <p:tgtEl>
                                          <p:spTgt spid="27"/>
                                        </p:tgtEl>
                                      </p:cBhvr>
                                      <p:to x="100000" y="80000"/>
                                    </p:animScale>
                                    <p:animScale>
                                      <p:cBhvr>
                                        <p:cTn id="180" dur="166" decel="50000">
                                          <p:stCondLst>
                                            <p:cond delay="1338"/>
                                          </p:stCondLst>
                                        </p:cTn>
                                        <p:tgtEl>
                                          <p:spTgt spid="27"/>
                                        </p:tgtEl>
                                      </p:cBhvr>
                                      <p:to x="100000" y="100000"/>
                                    </p:animScale>
                                    <p:animScale>
                                      <p:cBhvr>
                                        <p:cTn id="181" dur="26">
                                          <p:stCondLst>
                                            <p:cond delay="1642"/>
                                          </p:stCondLst>
                                        </p:cTn>
                                        <p:tgtEl>
                                          <p:spTgt spid="27"/>
                                        </p:tgtEl>
                                      </p:cBhvr>
                                      <p:to x="100000" y="90000"/>
                                    </p:animScale>
                                    <p:animScale>
                                      <p:cBhvr>
                                        <p:cTn id="182" dur="166" decel="50000">
                                          <p:stCondLst>
                                            <p:cond delay="1668"/>
                                          </p:stCondLst>
                                        </p:cTn>
                                        <p:tgtEl>
                                          <p:spTgt spid="27"/>
                                        </p:tgtEl>
                                      </p:cBhvr>
                                      <p:to x="100000" y="100000"/>
                                    </p:animScale>
                                    <p:animScale>
                                      <p:cBhvr>
                                        <p:cTn id="183" dur="26">
                                          <p:stCondLst>
                                            <p:cond delay="1808"/>
                                          </p:stCondLst>
                                        </p:cTn>
                                        <p:tgtEl>
                                          <p:spTgt spid="27"/>
                                        </p:tgtEl>
                                      </p:cBhvr>
                                      <p:to x="100000" y="95000"/>
                                    </p:animScale>
                                    <p:animScale>
                                      <p:cBhvr>
                                        <p:cTn id="184" dur="166" decel="50000">
                                          <p:stCondLst>
                                            <p:cond delay="1834"/>
                                          </p:stCondLst>
                                        </p:cTn>
                                        <p:tgtEl>
                                          <p:spTgt spid="27"/>
                                        </p:tgtEl>
                                      </p:cBhvr>
                                      <p:to x="100000" y="100000"/>
                                    </p:animScale>
                                  </p:childTnLst>
                                </p:cTn>
                              </p:par>
                            </p:childTnLst>
                          </p:cTn>
                        </p:par>
                        <p:par>
                          <p:cTn id="185" fill="hold">
                            <p:stCondLst>
                              <p:cond delay="120800"/>
                            </p:stCondLst>
                            <p:childTnLst>
                              <p:par>
                                <p:cTn id="186" presetID="26" presetClass="entr" presetSubtype="0" fill="hold" grpId="0" nodeType="afterEffect">
                                  <p:stCondLst>
                                    <p:cond delay="0"/>
                                  </p:stCondLst>
                                  <p:iterate type="lt">
                                    <p:tmPct val="10000"/>
                                  </p:iterate>
                                  <p:childTnLst>
                                    <p:set>
                                      <p:cBhvr>
                                        <p:cTn id="187" dur="1" fill="hold">
                                          <p:stCondLst>
                                            <p:cond delay="0"/>
                                          </p:stCondLst>
                                        </p:cTn>
                                        <p:tgtEl>
                                          <p:spTgt spid="28"/>
                                        </p:tgtEl>
                                        <p:attrNameLst>
                                          <p:attrName>style.visibility</p:attrName>
                                        </p:attrNameLst>
                                      </p:cBhvr>
                                      <p:to>
                                        <p:strVal val="visible"/>
                                      </p:to>
                                    </p:set>
                                    <p:animEffect transition="in" filter="wipe(down)">
                                      <p:cBhvr>
                                        <p:cTn id="188" dur="580">
                                          <p:stCondLst>
                                            <p:cond delay="0"/>
                                          </p:stCondLst>
                                        </p:cTn>
                                        <p:tgtEl>
                                          <p:spTgt spid="28"/>
                                        </p:tgtEl>
                                      </p:cBhvr>
                                    </p:animEffect>
                                    <p:anim calcmode="lin" valueType="num">
                                      <p:cBhvr>
                                        <p:cTn id="189"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190"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191"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192"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193"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194" dur="26">
                                          <p:stCondLst>
                                            <p:cond delay="650"/>
                                          </p:stCondLst>
                                        </p:cTn>
                                        <p:tgtEl>
                                          <p:spTgt spid="28"/>
                                        </p:tgtEl>
                                      </p:cBhvr>
                                      <p:to x="100000" y="60000"/>
                                    </p:animScale>
                                    <p:animScale>
                                      <p:cBhvr>
                                        <p:cTn id="195" dur="166" decel="50000">
                                          <p:stCondLst>
                                            <p:cond delay="676"/>
                                          </p:stCondLst>
                                        </p:cTn>
                                        <p:tgtEl>
                                          <p:spTgt spid="28"/>
                                        </p:tgtEl>
                                      </p:cBhvr>
                                      <p:to x="100000" y="100000"/>
                                    </p:animScale>
                                    <p:animScale>
                                      <p:cBhvr>
                                        <p:cTn id="196" dur="26">
                                          <p:stCondLst>
                                            <p:cond delay="1312"/>
                                          </p:stCondLst>
                                        </p:cTn>
                                        <p:tgtEl>
                                          <p:spTgt spid="28"/>
                                        </p:tgtEl>
                                      </p:cBhvr>
                                      <p:to x="100000" y="80000"/>
                                    </p:animScale>
                                    <p:animScale>
                                      <p:cBhvr>
                                        <p:cTn id="197" dur="166" decel="50000">
                                          <p:stCondLst>
                                            <p:cond delay="1338"/>
                                          </p:stCondLst>
                                        </p:cTn>
                                        <p:tgtEl>
                                          <p:spTgt spid="28"/>
                                        </p:tgtEl>
                                      </p:cBhvr>
                                      <p:to x="100000" y="100000"/>
                                    </p:animScale>
                                    <p:animScale>
                                      <p:cBhvr>
                                        <p:cTn id="198" dur="26">
                                          <p:stCondLst>
                                            <p:cond delay="1642"/>
                                          </p:stCondLst>
                                        </p:cTn>
                                        <p:tgtEl>
                                          <p:spTgt spid="28"/>
                                        </p:tgtEl>
                                      </p:cBhvr>
                                      <p:to x="100000" y="90000"/>
                                    </p:animScale>
                                    <p:animScale>
                                      <p:cBhvr>
                                        <p:cTn id="199" dur="166" decel="50000">
                                          <p:stCondLst>
                                            <p:cond delay="1668"/>
                                          </p:stCondLst>
                                        </p:cTn>
                                        <p:tgtEl>
                                          <p:spTgt spid="28"/>
                                        </p:tgtEl>
                                      </p:cBhvr>
                                      <p:to x="100000" y="100000"/>
                                    </p:animScale>
                                    <p:animScale>
                                      <p:cBhvr>
                                        <p:cTn id="200" dur="26">
                                          <p:stCondLst>
                                            <p:cond delay="1808"/>
                                          </p:stCondLst>
                                        </p:cTn>
                                        <p:tgtEl>
                                          <p:spTgt spid="28"/>
                                        </p:tgtEl>
                                      </p:cBhvr>
                                      <p:to x="100000" y="95000"/>
                                    </p:animScale>
                                    <p:animScale>
                                      <p:cBhvr>
                                        <p:cTn id="201" dur="166" decel="50000">
                                          <p:stCondLst>
                                            <p:cond delay="1834"/>
                                          </p:stCondLst>
                                        </p:cTn>
                                        <p:tgtEl>
                                          <p:spTgt spid="28"/>
                                        </p:tgtEl>
                                      </p:cBhvr>
                                      <p:to x="100000" y="100000"/>
                                    </p:animScale>
                                  </p:childTnLst>
                                </p:cTn>
                              </p:par>
                            </p:childTnLst>
                          </p:cTn>
                        </p:par>
                        <p:par>
                          <p:cTn id="202" fill="hold">
                            <p:stCondLst>
                              <p:cond delay="124000"/>
                            </p:stCondLst>
                            <p:childTnLst>
                              <p:par>
                                <p:cTn id="203" presetID="26" presetClass="entr" presetSubtype="0" fill="hold" grpId="0" nodeType="afterEffect">
                                  <p:stCondLst>
                                    <p:cond delay="0"/>
                                  </p:stCondLst>
                                  <p:childTnLst>
                                    <p:set>
                                      <p:cBhvr>
                                        <p:cTn id="204" dur="1" fill="hold">
                                          <p:stCondLst>
                                            <p:cond delay="0"/>
                                          </p:stCondLst>
                                        </p:cTn>
                                        <p:tgtEl>
                                          <p:spTgt spid="29"/>
                                        </p:tgtEl>
                                        <p:attrNameLst>
                                          <p:attrName>style.visibility</p:attrName>
                                        </p:attrNameLst>
                                      </p:cBhvr>
                                      <p:to>
                                        <p:strVal val="visible"/>
                                      </p:to>
                                    </p:set>
                                    <p:animEffect transition="in" filter="wipe(down)">
                                      <p:cBhvr>
                                        <p:cTn id="205" dur="580">
                                          <p:stCondLst>
                                            <p:cond delay="0"/>
                                          </p:stCondLst>
                                        </p:cTn>
                                        <p:tgtEl>
                                          <p:spTgt spid="29"/>
                                        </p:tgtEl>
                                      </p:cBhvr>
                                    </p:animEffect>
                                    <p:anim calcmode="lin" valueType="num">
                                      <p:cBhvr>
                                        <p:cTn id="206"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207"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208"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209"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210"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211" dur="26">
                                          <p:stCondLst>
                                            <p:cond delay="650"/>
                                          </p:stCondLst>
                                        </p:cTn>
                                        <p:tgtEl>
                                          <p:spTgt spid="29"/>
                                        </p:tgtEl>
                                      </p:cBhvr>
                                      <p:to x="100000" y="60000"/>
                                    </p:animScale>
                                    <p:animScale>
                                      <p:cBhvr>
                                        <p:cTn id="212" dur="166" decel="50000">
                                          <p:stCondLst>
                                            <p:cond delay="676"/>
                                          </p:stCondLst>
                                        </p:cTn>
                                        <p:tgtEl>
                                          <p:spTgt spid="29"/>
                                        </p:tgtEl>
                                      </p:cBhvr>
                                      <p:to x="100000" y="100000"/>
                                    </p:animScale>
                                    <p:animScale>
                                      <p:cBhvr>
                                        <p:cTn id="213" dur="26">
                                          <p:stCondLst>
                                            <p:cond delay="1312"/>
                                          </p:stCondLst>
                                        </p:cTn>
                                        <p:tgtEl>
                                          <p:spTgt spid="29"/>
                                        </p:tgtEl>
                                      </p:cBhvr>
                                      <p:to x="100000" y="80000"/>
                                    </p:animScale>
                                    <p:animScale>
                                      <p:cBhvr>
                                        <p:cTn id="214" dur="166" decel="50000">
                                          <p:stCondLst>
                                            <p:cond delay="1338"/>
                                          </p:stCondLst>
                                        </p:cTn>
                                        <p:tgtEl>
                                          <p:spTgt spid="29"/>
                                        </p:tgtEl>
                                      </p:cBhvr>
                                      <p:to x="100000" y="100000"/>
                                    </p:animScale>
                                    <p:animScale>
                                      <p:cBhvr>
                                        <p:cTn id="215" dur="26">
                                          <p:stCondLst>
                                            <p:cond delay="1642"/>
                                          </p:stCondLst>
                                        </p:cTn>
                                        <p:tgtEl>
                                          <p:spTgt spid="29"/>
                                        </p:tgtEl>
                                      </p:cBhvr>
                                      <p:to x="100000" y="90000"/>
                                    </p:animScale>
                                    <p:animScale>
                                      <p:cBhvr>
                                        <p:cTn id="216" dur="166" decel="50000">
                                          <p:stCondLst>
                                            <p:cond delay="1668"/>
                                          </p:stCondLst>
                                        </p:cTn>
                                        <p:tgtEl>
                                          <p:spTgt spid="29"/>
                                        </p:tgtEl>
                                      </p:cBhvr>
                                      <p:to x="100000" y="100000"/>
                                    </p:animScale>
                                    <p:animScale>
                                      <p:cBhvr>
                                        <p:cTn id="217" dur="26">
                                          <p:stCondLst>
                                            <p:cond delay="1808"/>
                                          </p:stCondLst>
                                        </p:cTn>
                                        <p:tgtEl>
                                          <p:spTgt spid="29"/>
                                        </p:tgtEl>
                                      </p:cBhvr>
                                      <p:to x="100000" y="95000"/>
                                    </p:animScale>
                                    <p:animScale>
                                      <p:cBhvr>
                                        <p:cTn id="218" dur="166" decel="50000">
                                          <p:stCondLst>
                                            <p:cond delay="1834"/>
                                          </p:stCondLst>
                                        </p:cTn>
                                        <p:tgtEl>
                                          <p:spTgt spid="29"/>
                                        </p:tgtEl>
                                      </p:cBhvr>
                                      <p:to x="100000" y="100000"/>
                                    </p:animScale>
                                  </p:childTnLst>
                                </p:cTn>
                              </p:par>
                            </p:childTnLst>
                          </p:cTn>
                        </p:par>
                        <p:par>
                          <p:cTn id="219" fill="hold">
                            <p:stCondLst>
                              <p:cond delay="126000"/>
                            </p:stCondLst>
                            <p:childTnLst>
                              <p:par>
                                <p:cTn id="220" presetID="26" presetClass="entr" presetSubtype="0" fill="hold" grpId="0" nodeType="afterEffect">
                                  <p:stCondLst>
                                    <p:cond delay="0"/>
                                  </p:stCondLst>
                                  <p:childTnLst>
                                    <p:set>
                                      <p:cBhvr>
                                        <p:cTn id="221" dur="1" fill="hold">
                                          <p:stCondLst>
                                            <p:cond delay="0"/>
                                          </p:stCondLst>
                                        </p:cTn>
                                        <p:tgtEl>
                                          <p:spTgt spid="37"/>
                                        </p:tgtEl>
                                        <p:attrNameLst>
                                          <p:attrName>style.visibility</p:attrName>
                                        </p:attrNameLst>
                                      </p:cBhvr>
                                      <p:to>
                                        <p:strVal val="visible"/>
                                      </p:to>
                                    </p:set>
                                    <p:animEffect transition="in" filter="wipe(down)">
                                      <p:cBhvr>
                                        <p:cTn id="222" dur="580">
                                          <p:stCondLst>
                                            <p:cond delay="0"/>
                                          </p:stCondLst>
                                        </p:cTn>
                                        <p:tgtEl>
                                          <p:spTgt spid="37"/>
                                        </p:tgtEl>
                                      </p:cBhvr>
                                    </p:animEffect>
                                    <p:anim calcmode="lin" valueType="num">
                                      <p:cBhvr>
                                        <p:cTn id="223" dur="1822"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224" dur="664"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225" dur="664" tmFilter="0, 0; 0.125,0.2665; 0.25,0.4; 0.375,0.465; 0.5,0.5;  0.625,0.535; 0.75,0.6; 0.875,0.7335; 1,1">
                                          <p:stCondLst>
                                            <p:cond delay="664"/>
                                          </p:stCondLst>
                                        </p:cTn>
                                        <p:tgtEl>
                                          <p:spTgt spid="37"/>
                                        </p:tgtEl>
                                        <p:attrNameLst>
                                          <p:attrName>ppt_y</p:attrName>
                                        </p:attrNameLst>
                                      </p:cBhvr>
                                      <p:tavLst>
                                        <p:tav tm="0" fmla="#ppt_y-sin(pi*$)/9">
                                          <p:val>
                                            <p:fltVal val="0"/>
                                          </p:val>
                                        </p:tav>
                                        <p:tav tm="100000">
                                          <p:val>
                                            <p:fltVal val="1"/>
                                          </p:val>
                                        </p:tav>
                                      </p:tavLst>
                                    </p:anim>
                                    <p:anim calcmode="lin" valueType="num">
                                      <p:cBhvr>
                                        <p:cTn id="226" dur="332" tmFilter="0, 0; 0.125,0.2665; 0.25,0.4; 0.375,0.465; 0.5,0.5;  0.625,0.535; 0.75,0.6; 0.875,0.7335; 1,1">
                                          <p:stCondLst>
                                            <p:cond delay="1324"/>
                                          </p:stCondLst>
                                        </p:cTn>
                                        <p:tgtEl>
                                          <p:spTgt spid="37"/>
                                        </p:tgtEl>
                                        <p:attrNameLst>
                                          <p:attrName>ppt_y</p:attrName>
                                        </p:attrNameLst>
                                      </p:cBhvr>
                                      <p:tavLst>
                                        <p:tav tm="0" fmla="#ppt_y-sin(pi*$)/27">
                                          <p:val>
                                            <p:fltVal val="0"/>
                                          </p:val>
                                        </p:tav>
                                        <p:tav tm="100000">
                                          <p:val>
                                            <p:fltVal val="1"/>
                                          </p:val>
                                        </p:tav>
                                      </p:tavLst>
                                    </p:anim>
                                    <p:anim calcmode="lin" valueType="num">
                                      <p:cBhvr>
                                        <p:cTn id="227" dur="164" tmFilter="0, 0; 0.125,0.2665; 0.25,0.4; 0.375,0.465; 0.5,0.5;  0.625,0.535; 0.75,0.6; 0.875,0.7335; 1,1">
                                          <p:stCondLst>
                                            <p:cond delay="1656"/>
                                          </p:stCondLst>
                                        </p:cTn>
                                        <p:tgtEl>
                                          <p:spTgt spid="37"/>
                                        </p:tgtEl>
                                        <p:attrNameLst>
                                          <p:attrName>ppt_y</p:attrName>
                                        </p:attrNameLst>
                                      </p:cBhvr>
                                      <p:tavLst>
                                        <p:tav tm="0" fmla="#ppt_y-sin(pi*$)/81">
                                          <p:val>
                                            <p:fltVal val="0"/>
                                          </p:val>
                                        </p:tav>
                                        <p:tav tm="100000">
                                          <p:val>
                                            <p:fltVal val="1"/>
                                          </p:val>
                                        </p:tav>
                                      </p:tavLst>
                                    </p:anim>
                                    <p:animScale>
                                      <p:cBhvr>
                                        <p:cTn id="228" dur="26">
                                          <p:stCondLst>
                                            <p:cond delay="650"/>
                                          </p:stCondLst>
                                        </p:cTn>
                                        <p:tgtEl>
                                          <p:spTgt spid="37"/>
                                        </p:tgtEl>
                                      </p:cBhvr>
                                      <p:to x="100000" y="60000"/>
                                    </p:animScale>
                                    <p:animScale>
                                      <p:cBhvr>
                                        <p:cTn id="229" dur="166" decel="50000">
                                          <p:stCondLst>
                                            <p:cond delay="676"/>
                                          </p:stCondLst>
                                        </p:cTn>
                                        <p:tgtEl>
                                          <p:spTgt spid="37"/>
                                        </p:tgtEl>
                                      </p:cBhvr>
                                      <p:to x="100000" y="100000"/>
                                    </p:animScale>
                                    <p:animScale>
                                      <p:cBhvr>
                                        <p:cTn id="230" dur="26">
                                          <p:stCondLst>
                                            <p:cond delay="1312"/>
                                          </p:stCondLst>
                                        </p:cTn>
                                        <p:tgtEl>
                                          <p:spTgt spid="37"/>
                                        </p:tgtEl>
                                      </p:cBhvr>
                                      <p:to x="100000" y="80000"/>
                                    </p:animScale>
                                    <p:animScale>
                                      <p:cBhvr>
                                        <p:cTn id="231" dur="166" decel="50000">
                                          <p:stCondLst>
                                            <p:cond delay="1338"/>
                                          </p:stCondLst>
                                        </p:cTn>
                                        <p:tgtEl>
                                          <p:spTgt spid="37"/>
                                        </p:tgtEl>
                                      </p:cBhvr>
                                      <p:to x="100000" y="100000"/>
                                    </p:animScale>
                                    <p:animScale>
                                      <p:cBhvr>
                                        <p:cTn id="232" dur="26">
                                          <p:stCondLst>
                                            <p:cond delay="1642"/>
                                          </p:stCondLst>
                                        </p:cTn>
                                        <p:tgtEl>
                                          <p:spTgt spid="37"/>
                                        </p:tgtEl>
                                      </p:cBhvr>
                                      <p:to x="100000" y="90000"/>
                                    </p:animScale>
                                    <p:animScale>
                                      <p:cBhvr>
                                        <p:cTn id="233" dur="166" decel="50000">
                                          <p:stCondLst>
                                            <p:cond delay="1668"/>
                                          </p:stCondLst>
                                        </p:cTn>
                                        <p:tgtEl>
                                          <p:spTgt spid="37"/>
                                        </p:tgtEl>
                                      </p:cBhvr>
                                      <p:to x="100000" y="100000"/>
                                    </p:animScale>
                                    <p:animScale>
                                      <p:cBhvr>
                                        <p:cTn id="234" dur="26">
                                          <p:stCondLst>
                                            <p:cond delay="1808"/>
                                          </p:stCondLst>
                                        </p:cTn>
                                        <p:tgtEl>
                                          <p:spTgt spid="37"/>
                                        </p:tgtEl>
                                      </p:cBhvr>
                                      <p:to x="100000" y="95000"/>
                                    </p:animScale>
                                    <p:animScale>
                                      <p:cBhvr>
                                        <p:cTn id="235" dur="166" decel="50000">
                                          <p:stCondLst>
                                            <p:cond delay="1834"/>
                                          </p:stCondLst>
                                        </p:cTn>
                                        <p:tgtEl>
                                          <p:spTgt spid="37"/>
                                        </p:tgtEl>
                                      </p:cBhvr>
                                      <p:to x="100000" y="100000"/>
                                    </p:animScale>
                                  </p:childTnLst>
                                </p:cTn>
                              </p:par>
                            </p:childTnLst>
                          </p:cTn>
                        </p:par>
                        <p:par>
                          <p:cTn id="236" fill="hold">
                            <p:stCondLst>
                              <p:cond delay="128000"/>
                            </p:stCondLst>
                            <p:childTnLst>
                              <p:par>
                                <p:cTn id="237" presetID="26" presetClass="entr" presetSubtype="0" fill="hold" grpId="0" nodeType="afterEffect">
                                  <p:stCondLst>
                                    <p:cond delay="0"/>
                                  </p:stCondLst>
                                  <p:childTnLst>
                                    <p:set>
                                      <p:cBhvr>
                                        <p:cTn id="238" dur="1" fill="hold">
                                          <p:stCondLst>
                                            <p:cond delay="0"/>
                                          </p:stCondLst>
                                        </p:cTn>
                                        <p:tgtEl>
                                          <p:spTgt spid="38"/>
                                        </p:tgtEl>
                                        <p:attrNameLst>
                                          <p:attrName>style.visibility</p:attrName>
                                        </p:attrNameLst>
                                      </p:cBhvr>
                                      <p:to>
                                        <p:strVal val="visible"/>
                                      </p:to>
                                    </p:set>
                                    <p:animEffect transition="in" filter="wipe(down)">
                                      <p:cBhvr>
                                        <p:cTn id="239" dur="580">
                                          <p:stCondLst>
                                            <p:cond delay="0"/>
                                          </p:stCondLst>
                                        </p:cTn>
                                        <p:tgtEl>
                                          <p:spTgt spid="38"/>
                                        </p:tgtEl>
                                      </p:cBhvr>
                                    </p:animEffect>
                                    <p:anim calcmode="lin" valueType="num">
                                      <p:cBhvr>
                                        <p:cTn id="240" dur="1822" tmFilter="0,0; 0.14,0.36; 0.43,0.73; 0.71,0.91; 1.0,1.0">
                                          <p:stCondLst>
                                            <p:cond delay="0"/>
                                          </p:stCondLst>
                                        </p:cTn>
                                        <p:tgtEl>
                                          <p:spTgt spid="38"/>
                                        </p:tgtEl>
                                        <p:attrNameLst>
                                          <p:attrName>ppt_x</p:attrName>
                                        </p:attrNameLst>
                                      </p:cBhvr>
                                      <p:tavLst>
                                        <p:tav tm="0">
                                          <p:val>
                                            <p:strVal val="#ppt_x-0.25"/>
                                          </p:val>
                                        </p:tav>
                                        <p:tav tm="100000">
                                          <p:val>
                                            <p:strVal val="#ppt_x"/>
                                          </p:val>
                                        </p:tav>
                                      </p:tavLst>
                                    </p:anim>
                                    <p:anim calcmode="lin" valueType="num">
                                      <p:cBhvr>
                                        <p:cTn id="241" dur="664" tmFilter="0.0,0.0; 0.25,0.07; 0.50,0.2; 0.75,0.467; 1.0,1.0">
                                          <p:stCondLst>
                                            <p:cond delay="0"/>
                                          </p:stCondLst>
                                        </p:cTn>
                                        <p:tgtEl>
                                          <p:spTgt spid="38"/>
                                        </p:tgtEl>
                                        <p:attrNameLst>
                                          <p:attrName>ppt_y</p:attrName>
                                        </p:attrNameLst>
                                      </p:cBhvr>
                                      <p:tavLst>
                                        <p:tav tm="0" fmla="#ppt_y-sin(pi*$)/3">
                                          <p:val>
                                            <p:fltVal val="0.5"/>
                                          </p:val>
                                        </p:tav>
                                        <p:tav tm="100000">
                                          <p:val>
                                            <p:fltVal val="1"/>
                                          </p:val>
                                        </p:tav>
                                      </p:tavLst>
                                    </p:anim>
                                    <p:anim calcmode="lin" valueType="num">
                                      <p:cBhvr>
                                        <p:cTn id="242" dur="664" tmFilter="0, 0; 0.125,0.2665; 0.25,0.4; 0.375,0.465; 0.5,0.5;  0.625,0.535; 0.75,0.6; 0.875,0.7335; 1,1">
                                          <p:stCondLst>
                                            <p:cond delay="664"/>
                                          </p:stCondLst>
                                        </p:cTn>
                                        <p:tgtEl>
                                          <p:spTgt spid="38"/>
                                        </p:tgtEl>
                                        <p:attrNameLst>
                                          <p:attrName>ppt_y</p:attrName>
                                        </p:attrNameLst>
                                      </p:cBhvr>
                                      <p:tavLst>
                                        <p:tav tm="0" fmla="#ppt_y-sin(pi*$)/9">
                                          <p:val>
                                            <p:fltVal val="0"/>
                                          </p:val>
                                        </p:tav>
                                        <p:tav tm="100000">
                                          <p:val>
                                            <p:fltVal val="1"/>
                                          </p:val>
                                        </p:tav>
                                      </p:tavLst>
                                    </p:anim>
                                    <p:anim calcmode="lin" valueType="num">
                                      <p:cBhvr>
                                        <p:cTn id="243" dur="332" tmFilter="0, 0; 0.125,0.2665; 0.25,0.4; 0.375,0.465; 0.5,0.5;  0.625,0.535; 0.75,0.6; 0.875,0.7335; 1,1">
                                          <p:stCondLst>
                                            <p:cond delay="1324"/>
                                          </p:stCondLst>
                                        </p:cTn>
                                        <p:tgtEl>
                                          <p:spTgt spid="38"/>
                                        </p:tgtEl>
                                        <p:attrNameLst>
                                          <p:attrName>ppt_y</p:attrName>
                                        </p:attrNameLst>
                                      </p:cBhvr>
                                      <p:tavLst>
                                        <p:tav tm="0" fmla="#ppt_y-sin(pi*$)/27">
                                          <p:val>
                                            <p:fltVal val="0"/>
                                          </p:val>
                                        </p:tav>
                                        <p:tav tm="100000">
                                          <p:val>
                                            <p:fltVal val="1"/>
                                          </p:val>
                                        </p:tav>
                                      </p:tavLst>
                                    </p:anim>
                                    <p:anim calcmode="lin" valueType="num">
                                      <p:cBhvr>
                                        <p:cTn id="244" dur="164" tmFilter="0, 0; 0.125,0.2665; 0.25,0.4; 0.375,0.465; 0.5,0.5;  0.625,0.535; 0.75,0.6; 0.875,0.7335; 1,1">
                                          <p:stCondLst>
                                            <p:cond delay="1656"/>
                                          </p:stCondLst>
                                        </p:cTn>
                                        <p:tgtEl>
                                          <p:spTgt spid="38"/>
                                        </p:tgtEl>
                                        <p:attrNameLst>
                                          <p:attrName>ppt_y</p:attrName>
                                        </p:attrNameLst>
                                      </p:cBhvr>
                                      <p:tavLst>
                                        <p:tav tm="0" fmla="#ppt_y-sin(pi*$)/81">
                                          <p:val>
                                            <p:fltVal val="0"/>
                                          </p:val>
                                        </p:tav>
                                        <p:tav tm="100000">
                                          <p:val>
                                            <p:fltVal val="1"/>
                                          </p:val>
                                        </p:tav>
                                      </p:tavLst>
                                    </p:anim>
                                    <p:animScale>
                                      <p:cBhvr>
                                        <p:cTn id="245" dur="26">
                                          <p:stCondLst>
                                            <p:cond delay="650"/>
                                          </p:stCondLst>
                                        </p:cTn>
                                        <p:tgtEl>
                                          <p:spTgt spid="38"/>
                                        </p:tgtEl>
                                      </p:cBhvr>
                                      <p:to x="100000" y="60000"/>
                                    </p:animScale>
                                    <p:animScale>
                                      <p:cBhvr>
                                        <p:cTn id="246" dur="166" decel="50000">
                                          <p:stCondLst>
                                            <p:cond delay="676"/>
                                          </p:stCondLst>
                                        </p:cTn>
                                        <p:tgtEl>
                                          <p:spTgt spid="38"/>
                                        </p:tgtEl>
                                      </p:cBhvr>
                                      <p:to x="100000" y="100000"/>
                                    </p:animScale>
                                    <p:animScale>
                                      <p:cBhvr>
                                        <p:cTn id="247" dur="26">
                                          <p:stCondLst>
                                            <p:cond delay="1312"/>
                                          </p:stCondLst>
                                        </p:cTn>
                                        <p:tgtEl>
                                          <p:spTgt spid="38"/>
                                        </p:tgtEl>
                                      </p:cBhvr>
                                      <p:to x="100000" y="80000"/>
                                    </p:animScale>
                                    <p:animScale>
                                      <p:cBhvr>
                                        <p:cTn id="248" dur="166" decel="50000">
                                          <p:stCondLst>
                                            <p:cond delay="1338"/>
                                          </p:stCondLst>
                                        </p:cTn>
                                        <p:tgtEl>
                                          <p:spTgt spid="38"/>
                                        </p:tgtEl>
                                      </p:cBhvr>
                                      <p:to x="100000" y="100000"/>
                                    </p:animScale>
                                    <p:animScale>
                                      <p:cBhvr>
                                        <p:cTn id="249" dur="26">
                                          <p:stCondLst>
                                            <p:cond delay="1642"/>
                                          </p:stCondLst>
                                        </p:cTn>
                                        <p:tgtEl>
                                          <p:spTgt spid="38"/>
                                        </p:tgtEl>
                                      </p:cBhvr>
                                      <p:to x="100000" y="90000"/>
                                    </p:animScale>
                                    <p:animScale>
                                      <p:cBhvr>
                                        <p:cTn id="250" dur="166" decel="50000">
                                          <p:stCondLst>
                                            <p:cond delay="1668"/>
                                          </p:stCondLst>
                                        </p:cTn>
                                        <p:tgtEl>
                                          <p:spTgt spid="38"/>
                                        </p:tgtEl>
                                      </p:cBhvr>
                                      <p:to x="100000" y="100000"/>
                                    </p:animScale>
                                    <p:animScale>
                                      <p:cBhvr>
                                        <p:cTn id="251" dur="26">
                                          <p:stCondLst>
                                            <p:cond delay="1808"/>
                                          </p:stCondLst>
                                        </p:cTn>
                                        <p:tgtEl>
                                          <p:spTgt spid="38"/>
                                        </p:tgtEl>
                                      </p:cBhvr>
                                      <p:to x="100000" y="95000"/>
                                    </p:animScale>
                                    <p:animScale>
                                      <p:cBhvr>
                                        <p:cTn id="252" dur="166" decel="50000">
                                          <p:stCondLst>
                                            <p:cond delay="1834"/>
                                          </p:stCondLst>
                                        </p:cTn>
                                        <p:tgtEl>
                                          <p:spTgt spid="38"/>
                                        </p:tgtEl>
                                      </p:cBhvr>
                                      <p:to x="100000" y="100000"/>
                                    </p:animScale>
                                  </p:childTnLst>
                                </p:cTn>
                              </p:par>
                            </p:childTnLst>
                          </p:cTn>
                        </p:par>
                        <p:par>
                          <p:cTn id="253" fill="hold">
                            <p:stCondLst>
                              <p:cond delay="130000"/>
                            </p:stCondLst>
                            <p:childTnLst>
                              <p:par>
                                <p:cTn id="254" presetID="21" presetClass="entr" presetSubtype="1" repeatCount="indefinite" fill="hold" grpId="1" nodeType="afterEffect">
                                  <p:stCondLst>
                                    <p:cond delay="0"/>
                                  </p:stCondLst>
                                  <p:childTnLst>
                                    <p:set>
                                      <p:cBhvr>
                                        <p:cTn id="255" dur="1" fill="hold">
                                          <p:stCondLst>
                                            <p:cond delay="0"/>
                                          </p:stCondLst>
                                        </p:cTn>
                                        <p:tgtEl>
                                          <p:spTgt spid="29"/>
                                        </p:tgtEl>
                                        <p:attrNameLst>
                                          <p:attrName>style.visibility</p:attrName>
                                        </p:attrNameLst>
                                      </p:cBhvr>
                                      <p:to>
                                        <p:strVal val="visible"/>
                                      </p:to>
                                    </p:set>
                                    <p:animEffect transition="in" filter="wheel(1)">
                                      <p:cBhvr>
                                        <p:cTn id="256" dur="5000"/>
                                        <p:tgtEl>
                                          <p:spTgt spid="29"/>
                                        </p:tgtEl>
                                      </p:cBhvr>
                                    </p:animEffect>
                                  </p:childTnLst>
                                </p:cTn>
                              </p:par>
                              <p:par>
                                <p:cTn id="257" presetID="22" presetClass="entr" presetSubtype="4" repeatCount="indefinite" fill="hold" grpId="1" nodeType="withEffect">
                                  <p:stCondLst>
                                    <p:cond delay="0"/>
                                  </p:stCondLst>
                                  <p:childTnLst>
                                    <p:set>
                                      <p:cBhvr>
                                        <p:cTn id="258" dur="1" fill="hold">
                                          <p:stCondLst>
                                            <p:cond delay="0"/>
                                          </p:stCondLst>
                                        </p:cTn>
                                        <p:tgtEl>
                                          <p:spTgt spid="38"/>
                                        </p:tgtEl>
                                        <p:attrNameLst>
                                          <p:attrName>style.visibility</p:attrName>
                                        </p:attrNameLst>
                                      </p:cBhvr>
                                      <p:to>
                                        <p:strVal val="visible"/>
                                      </p:to>
                                    </p:set>
                                    <p:animEffect transition="in" filter="wipe(down)">
                                      <p:cBhvr>
                                        <p:cTn id="259" dur="5000"/>
                                        <p:tgtEl>
                                          <p:spTgt spid="38"/>
                                        </p:tgtEl>
                                      </p:cBhvr>
                                    </p:animEffect>
                                  </p:childTnLst>
                                </p:cTn>
                              </p:par>
                            </p:childTnLst>
                          </p:cTn>
                        </p:par>
                        <p:par>
                          <p:cTn id="260" fill="hold">
                            <p:stCondLst>
                              <p:cond delay="135000"/>
                            </p:stCondLst>
                            <p:childTnLst>
                              <p:par>
                                <p:cTn id="261" presetID="22" presetClass="entr" presetSubtype="1" repeatCount="indefinite" fill="hold" grpId="1" nodeType="afterEffect">
                                  <p:stCondLst>
                                    <p:cond delay="0"/>
                                  </p:stCondLst>
                                  <p:childTnLst>
                                    <p:set>
                                      <p:cBhvr>
                                        <p:cTn id="262" dur="1" fill="hold">
                                          <p:stCondLst>
                                            <p:cond delay="0"/>
                                          </p:stCondLst>
                                        </p:cTn>
                                        <p:tgtEl>
                                          <p:spTgt spid="37"/>
                                        </p:tgtEl>
                                        <p:attrNameLst>
                                          <p:attrName>style.visibility</p:attrName>
                                        </p:attrNameLst>
                                      </p:cBhvr>
                                      <p:to>
                                        <p:strVal val="visible"/>
                                      </p:to>
                                    </p:set>
                                    <p:animEffect transition="in" filter="wipe(up)">
                                      <p:cBhvr>
                                        <p:cTn id="263" dur="5000"/>
                                        <p:tgtEl>
                                          <p:spTgt spid="37"/>
                                        </p:tgtEl>
                                      </p:cBhvr>
                                    </p:animEffect>
                                  </p:childTnLst>
                                </p:cTn>
                              </p:par>
                            </p:childTnLst>
                          </p:cTn>
                        </p:par>
                        <p:par>
                          <p:cTn id="264" fill="hold">
                            <p:stCondLst>
                              <p:cond delay="140000"/>
                            </p:stCondLst>
                            <p:childTnLst>
                              <p:par>
                                <p:cTn id="265" presetID="22" presetClass="entr" presetSubtype="8" fill="hold" grpId="0" nodeType="afterEffect">
                                  <p:stCondLst>
                                    <p:cond delay="0"/>
                                  </p:stCondLst>
                                  <p:childTnLst>
                                    <p:set>
                                      <p:cBhvr>
                                        <p:cTn id="266" dur="1" fill="hold">
                                          <p:stCondLst>
                                            <p:cond delay="0"/>
                                          </p:stCondLst>
                                        </p:cTn>
                                        <p:tgtEl>
                                          <p:spTgt spid="39"/>
                                        </p:tgtEl>
                                        <p:attrNameLst>
                                          <p:attrName>style.visibility</p:attrName>
                                        </p:attrNameLst>
                                      </p:cBhvr>
                                      <p:to>
                                        <p:strVal val="visible"/>
                                      </p:to>
                                    </p:set>
                                    <p:animEffect transition="in" filter="wipe(left)">
                                      <p:cBhvr>
                                        <p:cTn id="267" dur="500"/>
                                        <p:tgtEl>
                                          <p:spTgt spid="39"/>
                                        </p:tgtEl>
                                      </p:cBhvr>
                                    </p:animEffect>
                                  </p:childTnLst>
                                </p:cTn>
                              </p:par>
                            </p:childTnLst>
                          </p:cTn>
                        </p:par>
                        <p:par>
                          <p:cTn id="268" fill="hold">
                            <p:stCondLst>
                              <p:cond delay="140500"/>
                            </p:stCondLst>
                            <p:childTnLst>
                              <p:par>
                                <p:cTn id="269" presetID="22" presetClass="entr" presetSubtype="8" fill="hold" grpId="0" nodeType="afterEffect">
                                  <p:stCondLst>
                                    <p:cond delay="0"/>
                                  </p:stCondLst>
                                  <p:childTnLst>
                                    <p:set>
                                      <p:cBhvr>
                                        <p:cTn id="270" dur="1" fill="hold">
                                          <p:stCondLst>
                                            <p:cond delay="0"/>
                                          </p:stCondLst>
                                        </p:cTn>
                                        <p:tgtEl>
                                          <p:spTgt spid="40"/>
                                        </p:tgtEl>
                                        <p:attrNameLst>
                                          <p:attrName>style.visibility</p:attrName>
                                        </p:attrNameLst>
                                      </p:cBhvr>
                                      <p:to>
                                        <p:strVal val="visible"/>
                                      </p:to>
                                    </p:set>
                                    <p:animEffect transition="in" filter="wipe(left)">
                                      <p:cBhvr>
                                        <p:cTn id="271" dur="500"/>
                                        <p:tgtEl>
                                          <p:spTgt spid="40"/>
                                        </p:tgtEl>
                                      </p:cBhvr>
                                    </p:animEffect>
                                  </p:childTnLst>
                                </p:cTn>
                              </p:par>
                            </p:childTnLst>
                          </p:cTn>
                        </p:par>
                        <p:par>
                          <p:cTn id="272" fill="hold">
                            <p:stCondLst>
                              <p:cond delay="141000"/>
                            </p:stCondLst>
                            <p:childTnLst>
                              <p:par>
                                <p:cTn id="273" presetID="26" presetClass="entr" presetSubtype="0" fill="hold" grpId="0" nodeType="afterEffect">
                                  <p:stCondLst>
                                    <p:cond delay="0"/>
                                  </p:stCondLst>
                                  <p:childTnLst>
                                    <p:set>
                                      <p:cBhvr>
                                        <p:cTn id="274" dur="1" fill="hold">
                                          <p:stCondLst>
                                            <p:cond delay="0"/>
                                          </p:stCondLst>
                                        </p:cTn>
                                        <p:tgtEl>
                                          <p:spTgt spid="41"/>
                                        </p:tgtEl>
                                        <p:attrNameLst>
                                          <p:attrName>style.visibility</p:attrName>
                                        </p:attrNameLst>
                                      </p:cBhvr>
                                      <p:to>
                                        <p:strVal val="visible"/>
                                      </p:to>
                                    </p:set>
                                    <p:animEffect transition="in" filter="wipe(down)">
                                      <p:cBhvr>
                                        <p:cTn id="275" dur="580">
                                          <p:stCondLst>
                                            <p:cond delay="0"/>
                                          </p:stCondLst>
                                        </p:cTn>
                                        <p:tgtEl>
                                          <p:spTgt spid="41"/>
                                        </p:tgtEl>
                                      </p:cBhvr>
                                    </p:animEffect>
                                    <p:anim calcmode="lin" valueType="num">
                                      <p:cBhvr>
                                        <p:cTn id="276" dur="1822" tmFilter="0,0; 0.14,0.36; 0.43,0.73; 0.71,0.91; 1.0,1.0">
                                          <p:stCondLst>
                                            <p:cond delay="0"/>
                                          </p:stCondLst>
                                        </p:cTn>
                                        <p:tgtEl>
                                          <p:spTgt spid="41"/>
                                        </p:tgtEl>
                                        <p:attrNameLst>
                                          <p:attrName>ppt_x</p:attrName>
                                        </p:attrNameLst>
                                      </p:cBhvr>
                                      <p:tavLst>
                                        <p:tav tm="0">
                                          <p:val>
                                            <p:strVal val="#ppt_x-0.25"/>
                                          </p:val>
                                        </p:tav>
                                        <p:tav tm="100000">
                                          <p:val>
                                            <p:strVal val="#ppt_x"/>
                                          </p:val>
                                        </p:tav>
                                      </p:tavLst>
                                    </p:anim>
                                    <p:anim calcmode="lin" valueType="num">
                                      <p:cBhvr>
                                        <p:cTn id="277" dur="664" tmFilter="0.0,0.0; 0.25,0.07; 0.50,0.2; 0.75,0.467; 1.0,1.0">
                                          <p:stCondLst>
                                            <p:cond delay="0"/>
                                          </p:stCondLst>
                                        </p:cTn>
                                        <p:tgtEl>
                                          <p:spTgt spid="41"/>
                                        </p:tgtEl>
                                        <p:attrNameLst>
                                          <p:attrName>ppt_y</p:attrName>
                                        </p:attrNameLst>
                                      </p:cBhvr>
                                      <p:tavLst>
                                        <p:tav tm="0" fmla="#ppt_y-sin(pi*$)/3">
                                          <p:val>
                                            <p:fltVal val="0.5"/>
                                          </p:val>
                                        </p:tav>
                                        <p:tav tm="100000">
                                          <p:val>
                                            <p:fltVal val="1"/>
                                          </p:val>
                                        </p:tav>
                                      </p:tavLst>
                                    </p:anim>
                                    <p:anim calcmode="lin" valueType="num">
                                      <p:cBhvr>
                                        <p:cTn id="278" dur="664" tmFilter="0, 0; 0.125,0.2665; 0.25,0.4; 0.375,0.465; 0.5,0.5;  0.625,0.535; 0.75,0.6; 0.875,0.7335; 1,1">
                                          <p:stCondLst>
                                            <p:cond delay="664"/>
                                          </p:stCondLst>
                                        </p:cTn>
                                        <p:tgtEl>
                                          <p:spTgt spid="41"/>
                                        </p:tgtEl>
                                        <p:attrNameLst>
                                          <p:attrName>ppt_y</p:attrName>
                                        </p:attrNameLst>
                                      </p:cBhvr>
                                      <p:tavLst>
                                        <p:tav tm="0" fmla="#ppt_y-sin(pi*$)/9">
                                          <p:val>
                                            <p:fltVal val="0"/>
                                          </p:val>
                                        </p:tav>
                                        <p:tav tm="100000">
                                          <p:val>
                                            <p:fltVal val="1"/>
                                          </p:val>
                                        </p:tav>
                                      </p:tavLst>
                                    </p:anim>
                                    <p:anim calcmode="lin" valueType="num">
                                      <p:cBhvr>
                                        <p:cTn id="279" dur="332" tmFilter="0, 0; 0.125,0.2665; 0.25,0.4; 0.375,0.465; 0.5,0.5;  0.625,0.535; 0.75,0.6; 0.875,0.7335; 1,1">
                                          <p:stCondLst>
                                            <p:cond delay="1324"/>
                                          </p:stCondLst>
                                        </p:cTn>
                                        <p:tgtEl>
                                          <p:spTgt spid="41"/>
                                        </p:tgtEl>
                                        <p:attrNameLst>
                                          <p:attrName>ppt_y</p:attrName>
                                        </p:attrNameLst>
                                      </p:cBhvr>
                                      <p:tavLst>
                                        <p:tav tm="0" fmla="#ppt_y-sin(pi*$)/27">
                                          <p:val>
                                            <p:fltVal val="0"/>
                                          </p:val>
                                        </p:tav>
                                        <p:tav tm="100000">
                                          <p:val>
                                            <p:fltVal val="1"/>
                                          </p:val>
                                        </p:tav>
                                      </p:tavLst>
                                    </p:anim>
                                    <p:anim calcmode="lin" valueType="num">
                                      <p:cBhvr>
                                        <p:cTn id="280" dur="164" tmFilter="0, 0; 0.125,0.2665; 0.25,0.4; 0.375,0.465; 0.5,0.5;  0.625,0.535; 0.75,0.6; 0.875,0.7335; 1,1">
                                          <p:stCondLst>
                                            <p:cond delay="1656"/>
                                          </p:stCondLst>
                                        </p:cTn>
                                        <p:tgtEl>
                                          <p:spTgt spid="41"/>
                                        </p:tgtEl>
                                        <p:attrNameLst>
                                          <p:attrName>ppt_y</p:attrName>
                                        </p:attrNameLst>
                                      </p:cBhvr>
                                      <p:tavLst>
                                        <p:tav tm="0" fmla="#ppt_y-sin(pi*$)/81">
                                          <p:val>
                                            <p:fltVal val="0"/>
                                          </p:val>
                                        </p:tav>
                                        <p:tav tm="100000">
                                          <p:val>
                                            <p:fltVal val="1"/>
                                          </p:val>
                                        </p:tav>
                                      </p:tavLst>
                                    </p:anim>
                                    <p:animScale>
                                      <p:cBhvr>
                                        <p:cTn id="281" dur="26">
                                          <p:stCondLst>
                                            <p:cond delay="650"/>
                                          </p:stCondLst>
                                        </p:cTn>
                                        <p:tgtEl>
                                          <p:spTgt spid="41"/>
                                        </p:tgtEl>
                                      </p:cBhvr>
                                      <p:to x="100000" y="60000"/>
                                    </p:animScale>
                                    <p:animScale>
                                      <p:cBhvr>
                                        <p:cTn id="282" dur="166" decel="50000">
                                          <p:stCondLst>
                                            <p:cond delay="676"/>
                                          </p:stCondLst>
                                        </p:cTn>
                                        <p:tgtEl>
                                          <p:spTgt spid="41"/>
                                        </p:tgtEl>
                                      </p:cBhvr>
                                      <p:to x="100000" y="100000"/>
                                    </p:animScale>
                                    <p:animScale>
                                      <p:cBhvr>
                                        <p:cTn id="283" dur="26">
                                          <p:stCondLst>
                                            <p:cond delay="1312"/>
                                          </p:stCondLst>
                                        </p:cTn>
                                        <p:tgtEl>
                                          <p:spTgt spid="41"/>
                                        </p:tgtEl>
                                      </p:cBhvr>
                                      <p:to x="100000" y="80000"/>
                                    </p:animScale>
                                    <p:animScale>
                                      <p:cBhvr>
                                        <p:cTn id="284" dur="166" decel="50000">
                                          <p:stCondLst>
                                            <p:cond delay="1338"/>
                                          </p:stCondLst>
                                        </p:cTn>
                                        <p:tgtEl>
                                          <p:spTgt spid="41"/>
                                        </p:tgtEl>
                                      </p:cBhvr>
                                      <p:to x="100000" y="100000"/>
                                    </p:animScale>
                                    <p:animScale>
                                      <p:cBhvr>
                                        <p:cTn id="285" dur="26">
                                          <p:stCondLst>
                                            <p:cond delay="1642"/>
                                          </p:stCondLst>
                                        </p:cTn>
                                        <p:tgtEl>
                                          <p:spTgt spid="41"/>
                                        </p:tgtEl>
                                      </p:cBhvr>
                                      <p:to x="100000" y="90000"/>
                                    </p:animScale>
                                    <p:animScale>
                                      <p:cBhvr>
                                        <p:cTn id="286" dur="166" decel="50000">
                                          <p:stCondLst>
                                            <p:cond delay="1668"/>
                                          </p:stCondLst>
                                        </p:cTn>
                                        <p:tgtEl>
                                          <p:spTgt spid="41"/>
                                        </p:tgtEl>
                                      </p:cBhvr>
                                      <p:to x="100000" y="100000"/>
                                    </p:animScale>
                                    <p:animScale>
                                      <p:cBhvr>
                                        <p:cTn id="287" dur="26">
                                          <p:stCondLst>
                                            <p:cond delay="1808"/>
                                          </p:stCondLst>
                                        </p:cTn>
                                        <p:tgtEl>
                                          <p:spTgt spid="41"/>
                                        </p:tgtEl>
                                      </p:cBhvr>
                                      <p:to x="100000" y="95000"/>
                                    </p:animScale>
                                    <p:animScale>
                                      <p:cBhvr>
                                        <p:cTn id="288" dur="166" decel="50000">
                                          <p:stCondLst>
                                            <p:cond delay="1834"/>
                                          </p:stCondLst>
                                        </p:cTn>
                                        <p:tgtEl>
                                          <p:spTgt spid="41"/>
                                        </p:tgtEl>
                                      </p:cBhvr>
                                      <p:to x="100000" y="100000"/>
                                    </p:animScale>
                                  </p:childTnLst>
                                </p:cTn>
                              </p:par>
                            </p:childTnLst>
                          </p:cTn>
                        </p:par>
                        <p:par>
                          <p:cTn id="289" fill="hold">
                            <p:stCondLst>
                              <p:cond delay="143000"/>
                            </p:stCondLst>
                            <p:childTnLst>
                              <p:par>
                                <p:cTn id="290" presetID="26" presetClass="entr" presetSubtype="0" fill="hold" grpId="0" nodeType="afterEffect">
                                  <p:stCondLst>
                                    <p:cond delay="0"/>
                                  </p:stCondLst>
                                  <p:childTnLst>
                                    <p:set>
                                      <p:cBhvr>
                                        <p:cTn id="291" dur="1" fill="hold">
                                          <p:stCondLst>
                                            <p:cond delay="0"/>
                                          </p:stCondLst>
                                        </p:cTn>
                                        <p:tgtEl>
                                          <p:spTgt spid="42"/>
                                        </p:tgtEl>
                                        <p:attrNameLst>
                                          <p:attrName>style.visibility</p:attrName>
                                        </p:attrNameLst>
                                      </p:cBhvr>
                                      <p:to>
                                        <p:strVal val="visible"/>
                                      </p:to>
                                    </p:set>
                                    <p:animEffect transition="in" filter="wipe(down)">
                                      <p:cBhvr>
                                        <p:cTn id="292" dur="580">
                                          <p:stCondLst>
                                            <p:cond delay="0"/>
                                          </p:stCondLst>
                                        </p:cTn>
                                        <p:tgtEl>
                                          <p:spTgt spid="42"/>
                                        </p:tgtEl>
                                      </p:cBhvr>
                                    </p:animEffect>
                                    <p:anim calcmode="lin" valueType="num">
                                      <p:cBhvr>
                                        <p:cTn id="293" dur="1822" tmFilter="0,0; 0.14,0.36; 0.43,0.73; 0.71,0.91; 1.0,1.0">
                                          <p:stCondLst>
                                            <p:cond delay="0"/>
                                          </p:stCondLst>
                                        </p:cTn>
                                        <p:tgtEl>
                                          <p:spTgt spid="42"/>
                                        </p:tgtEl>
                                        <p:attrNameLst>
                                          <p:attrName>ppt_x</p:attrName>
                                        </p:attrNameLst>
                                      </p:cBhvr>
                                      <p:tavLst>
                                        <p:tav tm="0">
                                          <p:val>
                                            <p:strVal val="#ppt_x-0.25"/>
                                          </p:val>
                                        </p:tav>
                                        <p:tav tm="100000">
                                          <p:val>
                                            <p:strVal val="#ppt_x"/>
                                          </p:val>
                                        </p:tav>
                                      </p:tavLst>
                                    </p:anim>
                                    <p:anim calcmode="lin" valueType="num">
                                      <p:cBhvr>
                                        <p:cTn id="294" dur="664" tmFilter="0.0,0.0; 0.25,0.07; 0.50,0.2; 0.75,0.467; 1.0,1.0">
                                          <p:stCondLst>
                                            <p:cond delay="0"/>
                                          </p:stCondLst>
                                        </p:cTn>
                                        <p:tgtEl>
                                          <p:spTgt spid="42"/>
                                        </p:tgtEl>
                                        <p:attrNameLst>
                                          <p:attrName>ppt_y</p:attrName>
                                        </p:attrNameLst>
                                      </p:cBhvr>
                                      <p:tavLst>
                                        <p:tav tm="0" fmla="#ppt_y-sin(pi*$)/3">
                                          <p:val>
                                            <p:fltVal val="0.5"/>
                                          </p:val>
                                        </p:tav>
                                        <p:tav tm="100000">
                                          <p:val>
                                            <p:fltVal val="1"/>
                                          </p:val>
                                        </p:tav>
                                      </p:tavLst>
                                    </p:anim>
                                    <p:anim calcmode="lin" valueType="num">
                                      <p:cBhvr>
                                        <p:cTn id="295" dur="664" tmFilter="0, 0; 0.125,0.2665; 0.25,0.4; 0.375,0.465; 0.5,0.5;  0.625,0.535; 0.75,0.6; 0.875,0.7335; 1,1">
                                          <p:stCondLst>
                                            <p:cond delay="664"/>
                                          </p:stCondLst>
                                        </p:cTn>
                                        <p:tgtEl>
                                          <p:spTgt spid="42"/>
                                        </p:tgtEl>
                                        <p:attrNameLst>
                                          <p:attrName>ppt_y</p:attrName>
                                        </p:attrNameLst>
                                      </p:cBhvr>
                                      <p:tavLst>
                                        <p:tav tm="0" fmla="#ppt_y-sin(pi*$)/9">
                                          <p:val>
                                            <p:fltVal val="0"/>
                                          </p:val>
                                        </p:tav>
                                        <p:tav tm="100000">
                                          <p:val>
                                            <p:fltVal val="1"/>
                                          </p:val>
                                        </p:tav>
                                      </p:tavLst>
                                    </p:anim>
                                    <p:anim calcmode="lin" valueType="num">
                                      <p:cBhvr>
                                        <p:cTn id="296" dur="332" tmFilter="0, 0; 0.125,0.2665; 0.25,0.4; 0.375,0.465; 0.5,0.5;  0.625,0.535; 0.75,0.6; 0.875,0.7335; 1,1">
                                          <p:stCondLst>
                                            <p:cond delay="1324"/>
                                          </p:stCondLst>
                                        </p:cTn>
                                        <p:tgtEl>
                                          <p:spTgt spid="42"/>
                                        </p:tgtEl>
                                        <p:attrNameLst>
                                          <p:attrName>ppt_y</p:attrName>
                                        </p:attrNameLst>
                                      </p:cBhvr>
                                      <p:tavLst>
                                        <p:tav tm="0" fmla="#ppt_y-sin(pi*$)/27">
                                          <p:val>
                                            <p:fltVal val="0"/>
                                          </p:val>
                                        </p:tav>
                                        <p:tav tm="100000">
                                          <p:val>
                                            <p:fltVal val="1"/>
                                          </p:val>
                                        </p:tav>
                                      </p:tavLst>
                                    </p:anim>
                                    <p:anim calcmode="lin" valueType="num">
                                      <p:cBhvr>
                                        <p:cTn id="297" dur="164" tmFilter="0, 0; 0.125,0.2665; 0.25,0.4; 0.375,0.465; 0.5,0.5;  0.625,0.535; 0.75,0.6; 0.875,0.7335; 1,1">
                                          <p:stCondLst>
                                            <p:cond delay="1656"/>
                                          </p:stCondLst>
                                        </p:cTn>
                                        <p:tgtEl>
                                          <p:spTgt spid="42"/>
                                        </p:tgtEl>
                                        <p:attrNameLst>
                                          <p:attrName>ppt_y</p:attrName>
                                        </p:attrNameLst>
                                      </p:cBhvr>
                                      <p:tavLst>
                                        <p:tav tm="0" fmla="#ppt_y-sin(pi*$)/81">
                                          <p:val>
                                            <p:fltVal val="0"/>
                                          </p:val>
                                        </p:tav>
                                        <p:tav tm="100000">
                                          <p:val>
                                            <p:fltVal val="1"/>
                                          </p:val>
                                        </p:tav>
                                      </p:tavLst>
                                    </p:anim>
                                    <p:animScale>
                                      <p:cBhvr>
                                        <p:cTn id="298" dur="26">
                                          <p:stCondLst>
                                            <p:cond delay="650"/>
                                          </p:stCondLst>
                                        </p:cTn>
                                        <p:tgtEl>
                                          <p:spTgt spid="42"/>
                                        </p:tgtEl>
                                      </p:cBhvr>
                                      <p:to x="100000" y="60000"/>
                                    </p:animScale>
                                    <p:animScale>
                                      <p:cBhvr>
                                        <p:cTn id="299" dur="166" decel="50000">
                                          <p:stCondLst>
                                            <p:cond delay="676"/>
                                          </p:stCondLst>
                                        </p:cTn>
                                        <p:tgtEl>
                                          <p:spTgt spid="42"/>
                                        </p:tgtEl>
                                      </p:cBhvr>
                                      <p:to x="100000" y="100000"/>
                                    </p:animScale>
                                    <p:animScale>
                                      <p:cBhvr>
                                        <p:cTn id="300" dur="26">
                                          <p:stCondLst>
                                            <p:cond delay="1312"/>
                                          </p:stCondLst>
                                        </p:cTn>
                                        <p:tgtEl>
                                          <p:spTgt spid="42"/>
                                        </p:tgtEl>
                                      </p:cBhvr>
                                      <p:to x="100000" y="80000"/>
                                    </p:animScale>
                                    <p:animScale>
                                      <p:cBhvr>
                                        <p:cTn id="301" dur="166" decel="50000">
                                          <p:stCondLst>
                                            <p:cond delay="1338"/>
                                          </p:stCondLst>
                                        </p:cTn>
                                        <p:tgtEl>
                                          <p:spTgt spid="42"/>
                                        </p:tgtEl>
                                      </p:cBhvr>
                                      <p:to x="100000" y="100000"/>
                                    </p:animScale>
                                    <p:animScale>
                                      <p:cBhvr>
                                        <p:cTn id="302" dur="26">
                                          <p:stCondLst>
                                            <p:cond delay="1642"/>
                                          </p:stCondLst>
                                        </p:cTn>
                                        <p:tgtEl>
                                          <p:spTgt spid="42"/>
                                        </p:tgtEl>
                                      </p:cBhvr>
                                      <p:to x="100000" y="90000"/>
                                    </p:animScale>
                                    <p:animScale>
                                      <p:cBhvr>
                                        <p:cTn id="303" dur="166" decel="50000">
                                          <p:stCondLst>
                                            <p:cond delay="1668"/>
                                          </p:stCondLst>
                                        </p:cTn>
                                        <p:tgtEl>
                                          <p:spTgt spid="42"/>
                                        </p:tgtEl>
                                      </p:cBhvr>
                                      <p:to x="100000" y="100000"/>
                                    </p:animScale>
                                    <p:animScale>
                                      <p:cBhvr>
                                        <p:cTn id="304" dur="26">
                                          <p:stCondLst>
                                            <p:cond delay="1808"/>
                                          </p:stCondLst>
                                        </p:cTn>
                                        <p:tgtEl>
                                          <p:spTgt spid="42"/>
                                        </p:tgtEl>
                                      </p:cBhvr>
                                      <p:to x="100000" y="95000"/>
                                    </p:animScale>
                                    <p:animScale>
                                      <p:cBhvr>
                                        <p:cTn id="305" dur="166" decel="50000">
                                          <p:stCondLst>
                                            <p:cond delay="1834"/>
                                          </p:stCondLst>
                                        </p:cTn>
                                        <p:tgtEl>
                                          <p:spTgt spid="42"/>
                                        </p:tgtEl>
                                      </p:cBhvr>
                                      <p:to x="100000" y="100000"/>
                                    </p:animScale>
                                  </p:childTnLst>
                                </p:cTn>
                              </p:par>
                            </p:childTnLst>
                          </p:cTn>
                        </p:par>
                        <p:par>
                          <p:cTn id="306" fill="hold">
                            <p:stCondLst>
                              <p:cond delay="145000"/>
                            </p:stCondLst>
                            <p:childTnLst>
                              <p:par>
                                <p:cTn id="307" presetID="26" presetClass="entr" presetSubtype="0" fill="hold" grpId="0" nodeType="afterEffect">
                                  <p:stCondLst>
                                    <p:cond delay="0"/>
                                  </p:stCondLst>
                                  <p:childTnLst>
                                    <p:set>
                                      <p:cBhvr>
                                        <p:cTn id="308" dur="1" fill="hold">
                                          <p:stCondLst>
                                            <p:cond delay="0"/>
                                          </p:stCondLst>
                                        </p:cTn>
                                        <p:tgtEl>
                                          <p:spTgt spid="43"/>
                                        </p:tgtEl>
                                        <p:attrNameLst>
                                          <p:attrName>style.visibility</p:attrName>
                                        </p:attrNameLst>
                                      </p:cBhvr>
                                      <p:to>
                                        <p:strVal val="visible"/>
                                      </p:to>
                                    </p:set>
                                    <p:animEffect transition="in" filter="wipe(down)">
                                      <p:cBhvr>
                                        <p:cTn id="309" dur="580">
                                          <p:stCondLst>
                                            <p:cond delay="0"/>
                                          </p:stCondLst>
                                        </p:cTn>
                                        <p:tgtEl>
                                          <p:spTgt spid="43"/>
                                        </p:tgtEl>
                                      </p:cBhvr>
                                    </p:animEffect>
                                    <p:anim calcmode="lin" valueType="num">
                                      <p:cBhvr>
                                        <p:cTn id="310" dur="1822"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311" dur="664"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312" dur="664" tmFilter="0, 0; 0.125,0.2665; 0.25,0.4; 0.375,0.465; 0.5,0.5;  0.625,0.535; 0.75,0.6; 0.875,0.7335; 1,1">
                                          <p:stCondLst>
                                            <p:cond delay="664"/>
                                          </p:stCondLst>
                                        </p:cTn>
                                        <p:tgtEl>
                                          <p:spTgt spid="43"/>
                                        </p:tgtEl>
                                        <p:attrNameLst>
                                          <p:attrName>ppt_y</p:attrName>
                                        </p:attrNameLst>
                                      </p:cBhvr>
                                      <p:tavLst>
                                        <p:tav tm="0" fmla="#ppt_y-sin(pi*$)/9">
                                          <p:val>
                                            <p:fltVal val="0"/>
                                          </p:val>
                                        </p:tav>
                                        <p:tav tm="100000">
                                          <p:val>
                                            <p:fltVal val="1"/>
                                          </p:val>
                                        </p:tav>
                                      </p:tavLst>
                                    </p:anim>
                                    <p:anim calcmode="lin" valueType="num">
                                      <p:cBhvr>
                                        <p:cTn id="313" dur="332" tmFilter="0, 0; 0.125,0.2665; 0.25,0.4; 0.375,0.465; 0.5,0.5;  0.625,0.535; 0.75,0.6; 0.875,0.7335; 1,1">
                                          <p:stCondLst>
                                            <p:cond delay="1324"/>
                                          </p:stCondLst>
                                        </p:cTn>
                                        <p:tgtEl>
                                          <p:spTgt spid="43"/>
                                        </p:tgtEl>
                                        <p:attrNameLst>
                                          <p:attrName>ppt_y</p:attrName>
                                        </p:attrNameLst>
                                      </p:cBhvr>
                                      <p:tavLst>
                                        <p:tav tm="0" fmla="#ppt_y-sin(pi*$)/27">
                                          <p:val>
                                            <p:fltVal val="0"/>
                                          </p:val>
                                        </p:tav>
                                        <p:tav tm="100000">
                                          <p:val>
                                            <p:fltVal val="1"/>
                                          </p:val>
                                        </p:tav>
                                      </p:tavLst>
                                    </p:anim>
                                    <p:anim calcmode="lin" valueType="num">
                                      <p:cBhvr>
                                        <p:cTn id="314" dur="164" tmFilter="0, 0; 0.125,0.2665; 0.25,0.4; 0.375,0.465; 0.5,0.5;  0.625,0.535; 0.75,0.6; 0.875,0.7335; 1,1">
                                          <p:stCondLst>
                                            <p:cond delay="1656"/>
                                          </p:stCondLst>
                                        </p:cTn>
                                        <p:tgtEl>
                                          <p:spTgt spid="43"/>
                                        </p:tgtEl>
                                        <p:attrNameLst>
                                          <p:attrName>ppt_y</p:attrName>
                                        </p:attrNameLst>
                                      </p:cBhvr>
                                      <p:tavLst>
                                        <p:tav tm="0" fmla="#ppt_y-sin(pi*$)/81">
                                          <p:val>
                                            <p:fltVal val="0"/>
                                          </p:val>
                                        </p:tav>
                                        <p:tav tm="100000">
                                          <p:val>
                                            <p:fltVal val="1"/>
                                          </p:val>
                                        </p:tav>
                                      </p:tavLst>
                                    </p:anim>
                                    <p:animScale>
                                      <p:cBhvr>
                                        <p:cTn id="315" dur="26">
                                          <p:stCondLst>
                                            <p:cond delay="650"/>
                                          </p:stCondLst>
                                        </p:cTn>
                                        <p:tgtEl>
                                          <p:spTgt spid="43"/>
                                        </p:tgtEl>
                                      </p:cBhvr>
                                      <p:to x="100000" y="60000"/>
                                    </p:animScale>
                                    <p:animScale>
                                      <p:cBhvr>
                                        <p:cTn id="316" dur="166" decel="50000">
                                          <p:stCondLst>
                                            <p:cond delay="676"/>
                                          </p:stCondLst>
                                        </p:cTn>
                                        <p:tgtEl>
                                          <p:spTgt spid="43"/>
                                        </p:tgtEl>
                                      </p:cBhvr>
                                      <p:to x="100000" y="100000"/>
                                    </p:animScale>
                                    <p:animScale>
                                      <p:cBhvr>
                                        <p:cTn id="317" dur="26">
                                          <p:stCondLst>
                                            <p:cond delay="1312"/>
                                          </p:stCondLst>
                                        </p:cTn>
                                        <p:tgtEl>
                                          <p:spTgt spid="43"/>
                                        </p:tgtEl>
                                      </p:cBhvr>
                                      <p:to x="100000" y="80000"/>
                                    </p:animScale>
                                    <p:animScale>
                                      <p:cBhvr>
                                        <p:cTn id="318" dur="166" decel="50000">
                                          <p:stCondLst>
                                            <p:cond delay="1338"/>
                                          </p:stCondLst>
                                        </p:cTn>
                                        <p:tgtEl>
                                          <p:spTgt spid="43"/>
                                        </p:tgtEl>
                                      </p:cBhvr>
                                      <p:to x="100000" y="100000"/>
                                    </p:animScale>
                                    <p:animScale>
                                      <p:cBhvr>
                                        <p:cTn id="319" dur="26">
                                          <p:stCondLst>
                                            <p:cond delay="1642"/>
                                          </p:stCondLst>
                                        </p:cTn>
                                        <p:tgtEl>
                                          <p:spTgt spid="43"/>
                                        </p:tgtEl>
                                      </p:cBhvr>
                                      <p:to x="100000" y="90000"/>
                                    </p:animScale>
                                    <p:animScale>
                                      <p:cBhvr>
                                        <p:cTn id="320" dur="166" decel="50000">
                                          <p:stCondLst>
                                            <p:cond delay="1668"/>
                                          </p:stCondLst>
                                        </p:cTn>
                                        <p:tgtEl>
                                          <p:spTgt spid="43"/>
                                        </p:tgtEl>
                                      </p:cBhvr>
                                      <p:to x="100000" y="100000"/>
                                    </p:animScale>
                                    <p:animScale>
                                      <p:cBhvr>
                                        <p:cTn id="321" dur="26">
                                          <p:stCondLst>
                                            <p:cond delay="1808"/>
                                          </p:stCondLst>
                                        </p:cTn>
                                        <p:tgtEl>
                                          <p:spTgt spid="43"/>
                                        </p:tgtEl>
                                      </p:cBhvr>
                                      <p:to x="100000" y="95000"/>
                                    </p:animScale>
                                    <p:animScale>
                                      <p:cBhvr>
                                        <p:cTn id="322" dur="166" decel="50000">
                                          <p:stCondLst>
                                            <p:cond delay="1834"/>
                                          </p:stCondLst>
                                        </p:cTn>
                                        <p:tgtEl>
                                          <p:spTgt spid="43"/>
                                        </p:tgtEl>
                                      </p:cBhvr>
                                      <p:to x="100000" y="100000"/>
                                    </p:animScale>
                                  </p:childTnLst>
                                </p:cTn>
                              </p:par>
                            </p:childTnLst>
                          </p:cTn>
                        </p:par>
                        <p:par>
                          <p:cTn id="323" fill="hold">
                            <p:stCondLst>
                              <p:cond delay="147000"/>
                            </p:stCondLst>
                            <p:childTnLst>
                              <p:par>
                                <p:cTn id="324" presetID="21" presetClass="entr" presetSubtype="1" repeatCount="indefinite" fill="hold" grpId="1" nodeType="afterEffect">
                                  <p:stCondLst>
                                    <p:cond delay="0"/>
                                  </p:stCondLst>
                                  <p:childTnLst>
                                    <p:set>
                                      <p:cBhvr>
                                        <p:cTn id="325" dur="1" fill="hold">
                                          <p:stCondLst>
                                            <p:cond delay="0"/>
                                          </p:stCondLst>
                                        </p:cTn>
                                        <p:tgtEl>
                                          <p:spTgt spid="41"/>
                                        </p:tgtEl>
                                        <p:attrNameLst>
                                          <p:attrName>style.visibility</p:attrName>
                                        </p:attrNameLst>
                                      </p:cBhvr>
                                      <p:to>
                                        <p:strVal val="visible"/>
                                      </p:to>
                                    </p:set>
                                    <p:animEffect transition="in" filter="wheel(1)">
                                      <p:cBhvr>
                                        <p:cTn id="326" dur="5000"/>
                                        <p:tgtEl>
                                          <p:spTgt spid="41"/>
                                        </p:tgtEl>
                                      </p:cBhvr>
                                    </p:animEffect>
                                  </p:childTnLst>
                                </p:cTn>
                              </p:par>
                              <p:par>
                                <p:cTn id="327" presetID="22" presetClass="entr" presetSubtype="4" repeatCount="indefinite" fill="hold" grpId="1" nodeType="withEffect">
                                  <p:stCondLst>
                                    <p:cond delay="0"/>
                                  </p:stCondLst>
                                  <p:childTnLst>
                                    <p:set>
                                      <p:cBhvr>
                                        <p:cTn id="328" dur="1" fill="hold">
                                          <p:stCondLst>
                                            <p:cond delay="0"/>
                                          </p:stCondLst>
                                        </p:cTn>
                                        <p:tgtEl>
                                          <p:spTgt spid="43"/>
                                        </p:tgtEl>
                                        <p:attrNameLst>
                                          <p:attrName>style.visibility</p:attrName>
                                        </p:attrNameLst>
                                      </p:cBhvr>
                                      <p:to>
                                        <p:strVal val="visible"/>
                                      </p:to>
                                    </p:set>
                                    <p:animEffect transition="in" filter="wipe(down)">
                                      <p:cBhvr>
                                        <p:cTn id="329" dur="5000"/>
                                        <p:tgtEl>
                                          <p:spTgt spid="43"/>
                                        </p:tgtEl>
                                      </p:cBhvr>
                                    </p:animEffect>
                                  </p:childTnLst>
                                </p:cTn>
                              </p:par>
                            </p:childTnLst>
                          </p:cTn>
                        </p:par>
                        <p:par>
                          <p:cTn id="330" fill="hold">
                            <p:stCondLst>
                              <p:cond delay="152000"/>
                            </p:stCondLst>
                            <p:childTnLst>
                              <p:par>
                                <p:cTn id="331" presetID="22" presetClass="entr" presetSubtype="1" repeatCount="indefinite" fill="hold" grpId="1" nodeType="afterEffect">
                                  <p:stCondLst>
                                    <p:cond delay="0"/>
                                  </p:stCondLst>
                                  <p:childTnLst>
                                    <p:set>
                                      <p:cBhvr>
                                        <p:cTn id="332" dur="1" fill="hold">
                                          <p:stCondLst>
                                            <p:cond delay="0"/>
                                          </p:stCondLst>
                                        </p:cTn>
                                        <p:tgtEl>
                                          <p:spTgt spid="42"/>
                                        </p:tgtEl>
                                        <p:attrNameLst>
                                          <p:attrName>style.visibility</p:attrName>
                                        </p:attrNameLst>
                                      </p:cBhvr>
                                      <p:to>
                                        <p:strVal val="visible"/>
                                      </p:to>
                                    </p:set>
                                    <p:animEffect transition="in" filter="wipe(up)">
                                      <p:cBhvr>
                                        <p:cTn id="333" dur="5000"/>
                                        <p:tgtEl>
                                          <p:spTgt spid="42"/>
                                        </p:tgtEl>
                                      </p:cBhvr>
                                    </p:animEffect>
                                  </p:childTnLst>
                                </p:cTn>
                              </p:par>
                            </p:childTnLst>
                          </p:cTn>
                        </p:par>
                        <p:par>
                          <p:cTn id="334" fill="hold">
                            <p:stCondLst>
                              <p:cond delay="157000"/>
                            </p:stCondLst>
                            <p:childTnLst>
                              <p:par>
                                <p:cTn id="335" presetID="31" presetClass="entr" presetSubtype="0" fill="hold" grpId="0" nodeType="afterEffect">
                                  <p:stCondLst>
                                    <p:cond delay="0"/>
                                  </p:stCondLst>
                                  <p:childTnLst>
                                    <p:set>
                                      <p:cBhvr>
                                        <p:cTn id="336" dur="1" fill="hold">
                                          <p:stCondLst>
                                            <p:cond delay="0"/>
                                          </p:stCondLst>
                                        </p:cTn>
                                        <p:tgtEl>
                                          <p:spTgt spid="18"/>
                                        </p:tgtEl>
                                        <p:attrNameLst>
                                          <p:attrName>style.visibility</p:attrName>
                                        </p:attrNameLst>
                                      </p:cBhvr>
                                      <p:to>
                                        <p:strVal val="visible"/>
                                      </p:to>
                                    </p:set>
                                    <p:anim calcmode="lin" valueType="num">
                                      <p:cBhvr>
                                        <p:cTn id="337" dur="1000" fill="hold"/>
                                        <p:tgtEl>
                                          <p:spTgt spid="18"/>
                                        </p:tgtEl>
                                        <p:attrNameLst>
                                          <p:attrName>ppt_w</p:attrName>
                                        </p:attrNameLst>
                                      </p:cBhvr>
                                      <p:tavLst>
                                        <p:tav tm="0">
                                          <p:val>
                                            <p:fltVal val="0"/>
                                          </p:val>
                                        </p:tav>
                                        <p:tav tm="100000">
                                          <p:val>
                                            <p:strVal val="#ppt_w"/>
                                          </p:val>
                                        </p:tav>
                                      </p:tavLst>
                                    </p:anim>
                                    <p:anim calcmode="lin" valueType="num">
                                      <p:cBhvr>
                                        <p:cTn id="338" dur="1000" fill="hold"/>
                                        <p:tgtEl>
                                          <p:spTgt spid="18"/>
                                        </p:tgtEl>
                                        <p:attrNameLst>
                                          <p:attrName>ppt_h</p:attrName>
                                        </p:attrNameLst>
                                      </p:cBhvr>
                                      <p:tavLst>
                                        <p:tav tm="0">
                                          <p:val>
                                            <p:fltVal val="0"/>
                                          </p:val>
                                        </p:tav>
                                        <p:tav tm="100000">
                                          <p:val>
                                            <p:strVal val="#ppt_h"/>
                                          </p:val>
                                        </p:tav>
                                      </p:tavLst>
                                    </p:anim>
                                    <p:anim calcmode="lin" valueType="num">
                                      <p:cBhvr>
                                        <p:cTn id="339" dur="1000" fill="hold"/>
                                        <p:tgtEl>
                                          <p:spTgt spid="18"/>
                                        </p:tgtEl>
                                        <p:attrNameLst>
                                          <p:attrName>style.rotation</p:attrName>
                                        </p:attrNameLst>
                                      </p:cBhvr>
                                      <p:tavLst>
                                        <p:tav tm="0">
                                          <p:val>
                                            <p:fltVal val="90"/>
                                          </p:val>
                                        </p:tav>
                                        <p:tav tm="100000">
                                          <p:val>
                                            <p:fltVal val="0"/>
                                          </p:val>
                                        </p:tav>
                                      </p:tavLst>
                                    </p:anim>
                                    <p:animEffect transition="in" filter="fade">
                                      <p:cBhvr>
                                        <p:cTn id="340" dur="1000"/>
                                        <p:tgtEl>
                                          <p:spTgt spid="18"/>
                                        </p:tgtEl>
                                      </p:cBhvr>
                                    </p:animEffect>
                                  </p:childTnLst>
                                </p:cTn>
                              </p:par>
                            </p:childTnLst>
                          </p:cTn>
                        </p:par>
                        <p:par>
                          <p:cTn id="341" fill="hold">
                            <p:stCondLst>
                              <p:cond delay="158000"/>
                            </p:stCondLst>
                            <p:childTnLst>
                              <p:par>
                                <p:cTn id="342" presetID="26" presetClass="entr" presetSubtype="0" fill="hold" grpId="1" nodeType="afterEffect">
                                  <p:stCondLst>
                                    <p:cond delay="0"/>
                                  </p:stCondLst>
                                  <p:childTnLst>
                                    <p:set>
                                      <p:cBhvr>
                                        <p:cTn id="343" dur="1" fill="hold">
                                          <p:stCondLst>
                                            <p:cond delay="0"/>
                                          </p:stCondLst>
                                        </p:cTn>
                                        <p:tgtEl>
                                          <p:spTgt spid="18"/>
                                        </p:tgtEl>
                                        <p:attrNameLst>
                                          <p:attrName>style.visibility</p:attrName>
                                        </p:attrNameLst>
                                      </p:cBhvr>
                                      <p:to>
                                        <p:strVal val="visible"/>
                                      </p:to>
                                    </p:set>
                                    <p:animEffect transition="in" filter="wipe(down)">
                                      <p:cBhvr>
                                        <p:cTn id="344" dur="580">
                                          <p:stCondLst>
                                            <p:cond delay="0"/>
                                          </p:stCondLst>
                                        </p:cTn>
                                        <p:tgtEl>
                                          <p:spTgt spid="18"/>
                                        </p:tgtEl>
                                      </p:cBhvr>
                                    </p:animEffect>
                                    <p:anim calcmode="lin" valueType="num">
                                      <p:cBhvr>
                                        <p:cTn id="345"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346"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347"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348"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349"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350" dur="26">
                                          <p:stCondLst>
                                            <p:cond delay="650"/>
                                          </p:stCondLst>
                                        </p:cTn>
                                        <p:tgtEl>
                                          <p:spTgt spid="18"/>
                                        </p:tgtEl>
                                      </p:cBhvr>
                                      <p:to x="100000" y="60000"/>
                                    </p:animScale>
                                    <p:animScale>
                                      <p:cBhvr>
                                        <p:cTn id="351" dur="166" decel="50000">
                                          <p:stCondLst>
                                            <p:cond delay="676"/>
                                          </p:stCondLst>
                                        </p:cTn>
                                        <p:tgtEl>
                                          <p:spTgt spid="18"/>
                                        </p:tgtEl>
                                      </p:cBhvr>
                                      <p:to x="100000" y="100000"/>
                                    </p:animScale>
                                    <p:animScale>
                                      <p:cBhvr>
                                        <p:cTn id="352" dur="26">
                                          <p:stCondLst>
                                            <p:cond delay="1312"/>
                                          </p:stCondLst>
                                        </p:cTn>
                                        <p:tgtEl>
                                          <p:spTgt spid="18"/>
                                        </p:tgtEl>
                                      </p:cBhvr>
                                      <p:to x="100000" y="80000"/>
                                    </p:animScale>
                                    <p:animScale>
                                      <p:cBhvr>
                                        <p:cTn id="353" dur="166" decel="50000">
                                          <p:stCondLst>
                                            <p:cond delay="1338"/>
                                          </p:stCondLst>
                                        </p:cTn>
                                        <p:tgtEl>
                                          <p:spTgt spid="18"/>
                                        </p:tgtEl>
                                      </p:cBhvr>
                                      <p:to x="100000" y="100000"/>
                                    </p:animScale>
                                    <p:animScale>
                                      <p:cBhvr>
                                        <p:cTn id="354" dur="26">
                                          <p:stCondLst>
                                            <p:cond delay="1642"/>
                                          </p:stCondLst>
                                        </p:cTn>
                                        <p:tgtEl>
                                          <p:spTgt spid="18"/>
                                        </p:tgtEl>
                                      </p:cBhvr>
                                      <p:to x="100000" y="90000"/>
                                    </p:animScale>
                                    <p:animScale>
                                      <p:cBhvr>
                                        <p:cTn id="355" dur="166" decel="50000">
                                          <p:stCondLst>
                                            <p:cond delay="1668"/>
                                          </p:stCondLst>
                                        </p:cTn>
                                        <p:tgtEl>
                                          <p:spTgt spid="18"/>
                                        </p:tgtEl>
                                      </p:cBhvr>
                                      <p:to x="100000" y="100000"/>
                                    </p:animScale>
                                    <p:animScale>
                                      <p:cBhvr>
                                        <p:cTn id="356" dur="26">
                                          <p:stCondLst>
                                            <p:cond delay="1808"/>
                                          </p:stCondLst>
                                        </p:cTn>
                                        <p:tgtEl>
                                          <p:spTgt spid="18"/>
                                        </p:tgtEl>
                                      </p:cBhvr>
                                      <p:to x="100000" y="95000"/>
                                    </p:animScale>
                                    <p:animScale>
                                      <p:cBhvr>
                                        <p:cTn id="357" dur="166" decel="50000">
                                          <p:stCondLst>
                                            <p:cond delay="1834"/>
                                          </p:stCondLst>
                                        </p:cTn>
                                        <p:tgtEl>
                                          <p:spTgt spid="18"/>
                                        </p:tgtEl>
                                      </p:cBhvr>
                                      <p:to x="100000" y="100000"/>
                                    </p:animScale>
                                  </p:childTnLst>
                                </p:cTn>
                              </p:par>
                            </p:childTnLst>
                          </p:cTn>
                        </p:par>
                        <p:par>
                          <p:cTn id="358" fill="hold">
                            <p:stCondLst>
                              <p:cond delay="160000"/>
                            </p:stCondLst>
                            <p:childTnLst>
                              <p:par>
                                <p:cTn id="359" presetID="22" presetClass="entr" presetSubtype="4" repeatCount="indefinite" fill="hold" grpId="0" nodeType="afterEffect">
                                  <p:stCondLst>
                                    <p:cond delay="0"/>
                                  </p:stCondLst>
                                  <p:childTnLst>
                                    <p:set>
                                      <p:cBhvr>
                                        <p:cTn id="360" dur="1" fill="hold">
                                          <p:stCondLst>
                                            <p:cond delay="0"/>
                                          </p:stCondLst>
                                        </p:cTn>
                                        <p:tgtEl>
                                          <p:spTgt spid="46"/>
                                        </p:tgtEl>
                                        <p:attrNameLst>
                                          <p:attrName>style.visibility</p:attrName>
                                        </p:attrNameLst>
                                      </p:cBhvr>
                                      <p:to>
                                        <p:strVal val="visible"/>
                                      </p:to>
                                    </p:set>
                                    <p:animEffect transition="in" filter="wipe(down)">
                                      <p:cBhvr>
                                        <p:cTn id="361" dur="5000"/>
                                        <p:tgtEl>
                                          <p:spTgt spid="46"/>
                                        </p:tgtEl>
                                      </p:cBhvr>
                                    </p:animEffect>
                                  </p:childTnLst>
                                </p:cTn>
                              </p:par>
                              <p:par>
                                <p:cTn id="362" presetID="22" presetClass="entr" presetSubtype="4" repeatCount="indefinite" fill="hold" grpId="2" nodeType="withEffect">
                                  <p:stCondLst>
                                    <p:cond delay="0"/>
                                  </p:stCondLst>
                                  <p:childTnLst>
                                    <p:set>
                                      <p:cBhvr>
                                        <p:cTn id="363" dur="1" fill="hold">
                                          <p:stCondLst>
                                            <p:cond delay="0"/>
                                          </p:stCondLst>
                                        </p:cTn>
                                        <p:tgtEl>
                                          <p:spTgt spid="18"/>
                                        </p:tgtEl>
                                        <p:attrNameLst>
                                          <p:attrName>style.visibility</p:attrName>
                                        </p:attrNameLst>
                                      </p:cBhvr>
                                      <p:to>
                                        <p:strVal val="visible"/>
                                      </p:to>
                                    </p:set>
                                    <p:animEffect transition="in" filter="wipe(down)">
                                      <p:cBhvr>
                                        <p:cTn id="364" dur="5000"/>
                                        <p:tgtEl>
                                          <p:spTgt spid="18"/>
                                        </p:tgtEl>
                                      </p:cBhvr>
                                    </p:animEffect>
                                  </p:childTnLst>
                                </p:cTn>
                              </p:par>
                            </p:childTnLst>
                          </p:cTn>
                        </p:par>
                        <p:par>
                          <p:cTn id="365" fill="hold">
                            <p:stCondLst>
                              <p:cond delay="165000"/>
                            </p:stCondLst>
                            <p:childTnLst>
                              <p:par>
                                <p:cTn id="366" presetID="26" presetClass="entr" presetSubtype="0" fill="hold" grpId="0" nodeType="afterEffect">
                                  <p:stCondLst>
                                    <p:cond delay="0"/>
                                  </p:stCondLst>
                                  <p:childTnLst>
                                    <p:set>
                                      <p:cBhvr>
                                        <p:cTn id="367" dur="1" fill="hold">
                                          <p:stCondLst>
                                            <p:cond delay="0"/>
                                          </p:stCondLst>
                                        </p:cTn>
                                        <p:tgtEl>
                                          <p:spTgt spid="47"/>
                                        </p:tgtEl>
                                        <p:attrNameLst>
                                          <p:attrName>style.visibility</p:attrName>
                                        </p:attrNameLst>
                                      </p:cBhvr>
                                      <p:to>
                                        <p:strVal val="visible"/>
                                      </p:to>
                                    </p:set>
                                    <p:animEffect transition="in" filter="wipe(down)">
                                      <p:cBhvr>
                                        <p:cTn id="368" dur="580">
                                          <p:stCondLst>
                                            <p:cond delay="0"/>
                                          </p:stCondLst>
                                        </p:cTn>
                                        <p:tgtEl>
                                          <p:spTgt spid="47"/>
                                        </p:tgtEl>
                                      </p:cBhvr>
                                    </p:animEffect>
                                    <p:anim calcmode="lin" valueType="num">
                                      <p:cBhvr>
                                        <p:cTn id="369" dur="1822" tmFilter="0,0; 0.14,0.36; 0.43,0.73; 0.71,0.91; 1.0,1.0">
                                          <p:stCondLst>
                                            <p:cond delay="0"/>
                                          </p:stCondLst>
                                        </p:cTn>
                                        <p:tgtEl>
                                          <p:spTgt spid="47"/>
                                        </p:tgtEl>
                                        <p:attrNameLst>
                                          <p:attrName>ppt_x</p:attrName>
                                        </p:attrNameLst>
                                      </p:cBhvr>
                                      <p:tavLst>
                                        <p:tav tm="0">
                                          <p:val>
                                            <p:strVal val="#ppt_x-0.25"/>
                                          </p:val>
                                        </p:tav>
                                        <p:tav tm="100000">
                                          <p:val>
                                            <p:strVal val="#ppt_x"/>
                                          </p:val>
                                        </p:tav>
                                      </p:tavLst>
                                    </p:anim>
                                    <p:anim calcmode="lin" valueType="num">
                                      <p:cBhvr>
                                        <p:cTn id="370" dur="664" tmFilter="0.0,0.0; 0.25,0.07; 0.50,0.2; 0.75,0.467; 1.0,1.0">
                                          <p:stCondLst>
                                            <p:cond delay="0"/>
                                          </p:stCondLst>
                                        </p:cTn>
                                        <p:tgtEl>
                                          <p:spTgt spid="47"/>
                                        </p:tgtEl>
                                        <p:attrNameLst>
                                          <p:attrName>ppt_y</p:attrName>
                                        </p:attrNameLst>
                                      </p:cBhvr>
                                      <p:tavLst>
                                        <p:tav tm="0" fmla="#ppt_y-sin(pi*$)/3">
                                          <p:val>
                                            <p:fltVal val="0.5"/>
                                          </p:val>
                                        </p:tav>
                                        <p:tav tm="100000">
                                          <p:val>
                                            <p:fltVal val="1"/>
                                          </p:val>
                                        </p:tav>
                                      </p:tavLst>
                                    </p:anim>
                                    <p:anim calcmode="lin" valueType="num">
                                      <p:cBhvr>
                                        <p:cTn id="371" dur="664" tmFilter="0, 0; 0.125,0.2665; 0.25,0.4; 0.375,0.465; 0.5,0.5;  0.625,0.535; 0.75,0.6; 0.875,0.7335; 1,1">
                                          <p:stCondLst>
                                            <p:cond delay="664"/>
                                          </p:stCondLst>
                                        </p:cTn>
                                        <p:tgtEl>
                                          <p:spTgt spid="47"/>
                                        </p:tgtEl>
                                        <p:attrNameLst>
                                          <p:attrName>ppt_y</p:attrName>
                                        </p:attrNameLst>
                                      </p:cBhvr>
                                      <p:tavLst>
                                        <p:tav tm="0" fmla="#ppt_y-sin(pi*$)/9">
                                          <p:val>
                                            <p:fltVal val="0"/>
                                          </p:val>
                                        </p:tav>
                                        <p:tav tm="100000">
                                          <p:val>
                                            <p:fltVal val="1"/>
                                          </p:val>
                                        </p:tav>
                                      </p:tavLst>
                                    </p:anim>
                                    <p:anim calcmode="lin" valueType="num">
                                      <p:cBhvr>
                                        <p:cTn id="372" dur="332" tmFilter="0, 0; 0.125,0.2665; 0.25,0.4; 0.375,0.465; 0.5,0.5;  0.625,0.535; 0.75,0.6; 0.875,0.7335; 1,1">
                                          <p:stCondLst>
                                            <p:cond delay="1324"/>
                                          </p:stCondLst>
                                        </p:cTn>
                                        <p:tgtEl>
                                          <p:spTgt spid="47"/>
                                        </p:tgtEl>
                                        <p:attrNameLst>
                                          <p:attrName>ppt_y</p:attrName>
                                        </p:attrNameLst>
                                      </p:cBhvr>
                                      <p:tavLst>
                                        <p:tav tm="0" fmla="#ppt_y-sin(pi*$)/27">
                                          <p:val>
                                            <p:fltVal val="0"/>
                                          </p:val>
                                        </p:tav>
                                        <p:tav tm="100000">
                                          <p:val>
                                            <p:fltVal val="1"/>
                                          </p:val>
                                        </p:tav>
                                      </p:tavLst>
                                    </p:anim>
                                    <p:anim calcmode="lin" valueType="num">
                                      <p:cBhvr>
                                        <p:cTn id="373" dur="164" tmFilter="0, 0; 0.125,0.2665; 0.25,0.4; 0.375,0.465; 0.5,0.5;  0.625,0.535; 0.75,0.6; 0.875,0.7335; 1,1">
                                          <p:stCondLst>
                                            <p:cond delay="1656"/>
                                          </p:stCondLst>
                                        </p:cTn>
                                        <p:tgtEl>
                                          <p:spTgt spid="47"/>
                                        </p:tgtEl>
                                        <p:attrNameLst>
                                          <p:attrName>ppt_y</p:attrName>
                                        </p:attrNameLst>
                                      </p:cBhvr>
                                      <p:tavLst>
                                        <p:tav tm="0" fmla="#ppt_y-sin(pi*$)/81">
                                          <p:val>
                                            <p:fltVal val="0"/>
                                          </p:val>
                                        </p:tav>
                                        <p:tav tm="100000">
                                          <p:val>
                                            <p:fltVal val="1"/>
                                          </p:val>
                                        </p:tav>
                                      </p:tavLst>
                                    </p:anim>
                                    <p:animScale>
                                      <p:cBhvr>
                                        <p:cTn id="374" dur="26">
                                          <p:stCondLst>
                                            <p:cond delay="650"/>
                                          </p:stCondLst>
                                        </p:cTn>
                                        <p:tgtEl>
                                          <p:spTgt spid="47"/>
                                        </p:tgtEl>
                                      </p:cBhvr>
                                      <p:to x="100000" y="60000"/>
                                    </p:animScale>
                                    <p:animScale>
                                      <p:cBhvr>
                                        <p:cTn id="375" dur="166" decel="50000">
                                          <p:stCondLst>
                                            <p:cond delay="676"/>
                                          </p:stCondLst>
                                        </p:cTn>
                                        <p:tgtEl>
                                          <p:spTgt spid="47"/>
                                        </p:tgtEl>
                                      </p:cBhvr>
                                      <p:to x="100000" y="100000"/>
                                    </p:animScale>
                                    <p:animScale>
                                      <p:cBhvr>
                                        <p:cTn id="376" dur="26">
                                          <p:stCondLst>
                                            <p:cond delay="1312"/>
                                          </p:stCondLst>
                                        </p:cTn>
                                        <p:tgtEl>
                                          <p:spTgt spid="47"/>
                                        </p:tgtEl>
                                      </p:cBhvr>
                                      <p:to x="100000" y="80000"/>
                                    </p:animScale>
                                    <p:animScale>
                                      <p:cBhvr>
                                        <p:cTn id="377" dur="166" decel="50000">
                                          <p:stCondLst>
                                            <p:cond delay="1338"/>
                                          </p:stCondLst>
                                        </p:cTn>
                                        <p:tgtEl>
                                          <p:spTgt spid="47"/>
                                        </p:tgtEl>
                                      </p:cBhvr>
                                      <p:to x="100000" y="100000"/>
                                    </p:animScale>
                                    <p:animScale>
                                      <p:cBhvr>
                                        <p:cTn id="378" dur="26">
                                          <p:stCondLst>
                                            <p:cond delay="1642"/>
                                          </p:stCondLst>
                                        </p:cTn>
                                        <p:tgtEl>
                                          <p:spTgt spid="47"/>
                                        </p:tgtEl>
                                      </p:cBhvr>
                                      <p:to x="100000" y="90000"/>
                                    </p:animScale>
                                    <p:animScale>
                                      <p:cBhvr>
                                        <p:cTn id="379" dur="166" decel="50000">
                                          <p:stCondLst>
                                            <p:cond delay="1668"/>
                                          </p:stCondLst>
                                        </p:cTn>
                                        <p:tgtEl>
                                          <p:spTgt spid="47"/>
                                        </p:tgtEl>
                                      </p:cBhvr>
                                      <p:to x="100000" y="100000"/>
                                    </p:animScale>
                                    <p:animScale>
                                      <p:cBhvr>
                                        <p:cTn id="380" dur="26">
                                          <p:stCondLst>
                                            <p:cond delay="1808"/>
                                          </p:stCondLst>
                                        </p:cTn>
                                        <p:tgtEl>
                                          <p:spTgt spid="47"/>
                                        </p:tgtEl>
                                      </p:cBhvr>
                                      <p:to x="100000" y="95000"/>
                                    </p:animScale>
                                    <p:animScale>
                                      <p:cBhvr>
                                        <p:cTn id="381" dur="166" decel="50000">
                                          <p:stCondLst>
                                            <p:cond delay="1834"/>
                                          </p:stCondLst>
                                        </p:cTn>
                                        <p:tgtEl>
                                          <p:spTgt spid="47"/>
                                        </p:tgtEl>
                                      </p:cBhvr>
                                      <p:to x="100000" y="100000"/>
                                    </p:animScale>
                                  </p:childTnLst>
                                </p:cTn>
                              </p:par>
                            </p:childTnLst>
                          </p:cTn>
                        </p:par>
                        <p:par>
                          <p:cTn id="382" fill="hold">
                            <p:stCondLst>
                              <p:cond delay="167000"/>
                            </p:stCondLst>
                            <p:childTnLst>
                              <p:par>
                                <p:cTn id="383" presetID="26" presetClass="entr" presetSubtype="0" fill="hold" grpId="0" nodeType="afterEffect">
                                  <p:stCondLst>
                                    <p:cond delay="0"/>
                                  </p:stCondLst>
                                  <p:childTnLst>
                                    <p:set>
                                      <p:cBhvr>
                                        <p:cTn id="384" dur="1" fill="hold">
                                          <p:stCondLst>
                                            <p:cond delay="0"/>
                                          </p:stCondLst>
                                        </p:cTn>
                                        <p:tgtEl>
                                          <p:spTgt spid="48"/>
                                        </p:tgtEl>
                                        <p:attrNameLst>
                                          <p:attrName>style.visibility</p:attrName>
                                        </p:attrNameLst>
                                      </p:cBhvr>
                                      <p:to>
                                        <p:strVal val="visible"/>
                                      </p:to>
                                    </p:set>
                                    <p:animEffect transition="in" filter="wipe(down)">
                                      <p:cBhvr>
                                        <p:cTn id="385" dur="580">
                                          <p:stCondLst>
                                            <p:cond delay="0"/>
                                          </p:stCondLst>
                                        </p:cTn>
                                        <p:tgtEl>
                                          <p:spTgt spid="48"/>
                                        </p:tgtEl>
                                      </p:cBhvr>
                                    </p:animEffect>
                                    <p:anim calcmode="lin" valueType="num">
                                      <p:cBhvr>
                                        <p:cTn id="386"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387"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388"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389"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390"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391" dur="26">
                                          <p:stCondLst>
                                            <p:cond delay="650"/>
                                          </p:stCondLst>
                                        </p:cTn>
                                        <p:tgtEl>
                                          <p:spTgt spid="48"/>
                                        </p:tgtEl>
                                      </p:cBhvr>
                                      <p:to x="100000" y="60000"/>
                                    </p:animScale>
                                    <p:animScale>
                                      <p:cBhvr>
                                        <p:cTn id="392" dur="166" decel="50000">
                                          <p:stCondLst>
                                            <p:cond delay="676"/>
                                          </p:stCondLst>
                                        </p:cTn>
                                        <p:tgtEl>
                                          <p:spTgt spid="48"/>
                                        </p:tgtEl>
                                      </p:cBhvr>
                                      <p:to x="100000" y="100000"/>
                                    </p:animScale>
                                    <p:animScale>
                                      <p:cBhvr>
                                        <p:cTn id="393" dur="26">
                                          <p:stCondLst>
                                            <p:cond delay="1312"/>
                                          </p:stCondLst>
                                        </p:cTn>
                                        <p:tgtEl>
                                          <p:spTgt spid="48"/>
                                        </p:tgtEl>
                                      </p:cBhvr>
                                      <p:to x="100000" y="80000"/>
                                    </p:animScale>
                                    <p:animScale>
                                      <p:cBhvr>
                                        <p:cTn id="394" dur="166" decel="50000">
                                          <p:stCondLst>
                                            <p:cond delay="1338"/>
                                          </p:stCondLst>
                                        </p:cTn>
                                        <p:tgtEl>
                                          <p:spTgt spid="48"/>
                                        </p:tgtEl>
                                      </p:cBhvr>
                                      <p:to x="100000" y="100000"/>
                                    </p:animScale>
                                    <p:animScale>
                                      <p:cBhvr>
                                        <p:cTn id="395" dur="26">
                                          <p:stCondLst>
                                            <p:cond delay="1642"/>
                                          </p:stCondLst>
                                        </p:cTn>
                                        <p:tgtEl>
                                          <p:spTgt spid="48"/>
                                        </p:tgtEl>
                                      </p:cBhvr>
                                      <p:to x="100000" y="90000"/>
                                    </p:animScale>
                                    <p:animScale>
                                      <p:cBhvr>
                                        <p:cTn id="396" dur="166" decel="50000">
                                          <p:stCondLst>
                                            <p:cond delay="1668"/>
                                          </p:stCondLst>
                                        </p:cTn>
                                        <p:tgtEl>
                                          <p:spTgt spid="48"/>
                                        </p:tgtEl>
                                      </p:cBhvr>
                                      <p:to x="100000" y="100000"/>
                                    </p:animScale>
                                    <p:animScale>
                                      <p:cBhvr>
                                        <p:cTn id="397" dur="26">
                                          <p:stCondLst>
                                            <p:cond delay="1808"/>
                                          </p:stCondLst>
                                        </p:cTn>
                                        <p:tgtEl>
                                          <p:spTgt spid="48"/>
                                        </p:tgtEl>
                                      </p:cBhvr>
                                      <p:to x="100000" y="95000"/>
                                    </p:animScale>
                                    <p:animScale>
                                      <p:cBhvr>
                                        <p:cTn id="398" dur="166" decel="50000">
                                          <p:stCondLst>
                                            <p:cond delay="1834"/>
                                          </p:stCondLst>
                                        </p:cTn>
                                        <p:tgtEl>
                                          <p:spTgt spid="48"/>
                                        </p:tgtEl>
                                      </p:cBhvr>
                                      <p:to x="100000" y="100000"/>
                                    </p:animScale>
                                  </p:childTnLst>
                                </p:cTn>
                              </p:par>
                            </p:childTnLst>
                          </p:cTn>
                        </p:par>
                        <p:par>
                          <p:cTn id="399" fill="hold">
                            <p:stCondLst>
                              <p:cond delay="169000"/>
                            </p:stCondLst>
                            <p:childTnLst>
                              <p:par>
                                <p:cTn id="400" presetID="26" presetClass="entr" presetSubtype="0" fill="hold" grpId="0" nodeType="afterEffect">
                                  <p:stCondLst>
                                    <p:cond delay="0"/>
                                  </p:stCondLst>
                                  <p:iterate type="lt">
                                    <p:tmPct val="10000"/>
                                  </p:iterate>
                                  <p:childTnLst>
                                    <p:set>
                                      <p:cBhvr>
                                        <p:cTn id="401" dur="1" fill="hold">
                                          <p:stCondLst>
                                            <p:cond delay="0"/>
                                          </p:stCondLst>
                                        </p:cTn>
                                        <p:tgtEl>
                                          <p:spTgt spid="23"/>
                                        </p:tgtEl>
                                        <p:attrNameLst>
                                          <p:attrName>style.visibility</p:attrName>
                                        </p:attrNameLst>
                                      </p:cBhvr>
                                      <p:to>
                                        <p:strVal val="visible"/>
                                      </p:to>
                                    </p:set>
                                    <p:animEffect transition="in" filter="wipe(down)">
                                      <p:cBhvr>
                                        <p:cTn id="402" dur="580">
                                          <p:stCondLst>
                                            <p:cond delay="0"/>
                                          </p:stCondLst>
                                        </p:cTn>
                                        <p:tgtEl>
                                          <p:spTgt spid="23"/>
                                        </p:tgtEl>
                                      </p:cBhvr>
                                    </p:animEffect>
                                    <p:anim calcmode="lin" valueType="num">
                                      <p:cBhvr>
                                        <p:cTn id="403"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404"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405"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406"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407"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408" dur="26">
                                          <p:stCondLst>
                                            <p:cond delay="650"/>
                                          </p:stCondLst>
                                        </p:cTn>
                                        <p:tgtEl>
                                          <p:spTgt spid="23"/>
                                        </p:tgtEl>
                                      </p:cBhvr>
                                      <p:to x="100000" y="60000"/>
                                    </p:animScale>
                                    <p:animScale>
                                      <p:cBhvr>
                                        <p:cTn id="409" dur="166" decel="50000">
                                          <p:stCondLst>
                                            <p:cond delay="676"/>
                                          </p:stCondLst>
                                        </p:cTn>
                                        <p:tgtEl>
                                          <p:spTgt spid="23"/>
                                        </p:tgtEl>
                                      </p:cBhvr>
                                      <p:to x="100000" y="100000"/>
                                    </p:animScale>
                                    <p:animScale>
                                      <p:cBhvr>
                                        <p:cTn id="410" dur="26">
                                          <p:stCondLst>
                                            <p:cond delay="1312"/>
                                          </p:stCondLst>
                                        </p:cTn>
                                        <p:tgtEl>
                                          <p:spTgt spid="23"/>
                                        </p:tgtEl>
                                      </p:cBhvr>
                                      <p:to x="100000" y="80000"/>
                                    </p:animScale>
                                    <p:animScale>
                                      <p:cBhvr>
                                        <p:cTn id="411" dur="166" decel="50000">
                                          <p:stCondLst>
                                            <p:cond delay="1338"/>
                                          </p:stCondLst>
                                        </p:cTn>
                                        <p:tgtEl>
                                          <p:spTgt spid="23"/>
                                        </p:tgtEl>
                                      </p:cBhvr>
                                      <p:to x="100000" y="100000"/>
                                    </p:animScale>
                                    <p:animScale>
                                      <p:cBhvr>
                                        <p:cTn id="412" dur="26">
                                          <p:stCondLst>
                                            <p:cond delay="1642"/>
                                          </p:stCondLst>
                                        </p:cTn>
                                        <p:tgtEl>
                                          <p:spTgt spid="23"/>
                                        </p:tgtEl>
                                      </p:cBhvr>
                                      <p:to x="100000" y="90000"/>
                                    </p:animScale>
                                    <p:animScale>
                                      <p:cBhvr>
                                        <p:cTn id="413" dur="166" decel="50000">
                                          <p:stCondLst>
                                            <p:cond delay="1668"/>
                                          </p:stCondLst>
                                        </p:cTn>
                                        <p:tgtEl>
                                          <p:spTgt spid="23"/>
                                        </p:tgtEl>
                                      </p:cBhvr>
                                      <p:to x="100000" y="100000"/>
                                    </p:animScale>
                                    <p:animScale>
                                      <p:cBhvr>
                                        <p:cTn id="414" dur="26">
                                          <p:stCondLst>
                                            <p:cond delay="1808"/>
                                          </p:stCondLst>
                                        </p:cTn>
                                        <p:tgtEl>
                                          <p:spTgt spid="23"/>
                                        </p:tgtEl>
                                      </p:cBhvr>
                                      <p:to x="100000" y="95000"/>
                                    </p:animScale>
                                    <p:animScale>
                                      <p:cBhvr>
                                        <p:cTn id="415" dur="166" decel="50000">
                                          <p:stCondLst>
                                            <p:cond delay="1834"/>
                                          </p:stCondLst>
                                        </p:cTn>
                                        <p:tgtEl>
                                          <p:spTgt spid="23"/>
                                        </p:tgtEl>
                                      </p:cBhvr>
                                      <p:to x="100000" y="100000"/>
                                    </p:animScale>
                                  </p:childTnLst>
                                </p:cTn>
                              </p:par>
                            </p:childTnLst>
                          </p:cTn>
                        </p:par>
                        <p:par>
                          <p:cTn id="416" fill="hold">
                            <p:stCondLst>
                              <p:cond delay="174200"/>
                            </p:stCondLst>
                            <p:childTnLst>
                              <p:par>
                                <p:cTn id="417" presetID="22" presetClass="entr" presetSubtype="4" repeatCount="indefinite" fill="hold" grpId="1" nodeType="afterEffect">
                                  <p:stCondLst>
                                    <p:cond delay="0"/>
                                  </p:stCondLst>
                                  <p:iterate type="lt">
                                    <p:tmPct val="10000"/>
                                  </p:iterate>
                                  <p:childTnLst>
                                    <p:set>
                                      <p:cBhvr>
                                        <p:cTn id="418" dur="1" fill="hold">
                                          <p:stCondLst>
                                            <p:cond delay="0"/>
                                          </p:stCondLst>
                                        </p:cTn>
                                        <p:tgtEl>
                                          <p:spTgt spid="23"/>
                                        </p:tgtEl>
                                        <p:attrNameLst>
                                          <p:attrName>style.visibility</p:attrName>
                                        </p:attrNameLst>
                                      </p:cBhvr>
                                      <p:to>
                                        <p:strVal val="visible"/>
                                      </p:to>
                                    </p:set>
                                    <p:animEffect transition="in" filter="wipe(down)">
                                      <p:cBhvr>
                                        <p:cTn id="419" dur="5000"/>
                                        <p:tgtEl>
                                          <p:spTgt spid="23"/>
                                        </p:tgtEl>
                                      </p:cBhvr>
                                    </p:animEffect>
                                  </p:childTnLst>
                                </p:cTn>
                              </p:par>
                            </p:childTnLst>
                          </p:cTn>
                        </p:par>
                        <p:par>
                          <p:cTn id="420" fill="hold">
                            <p:stCondLst>
                              <p:cond delay="187200"/>
                            </p:stCondLst>
                            <p:childTnLst>
                              <p:par>
                                <p:cTn id="421" presetID="22" presetClass="entr" presetSubtype="8" repeatCount="indefinite" fill="hold" grpId="0" nodeType="afterEffect">
                                  <p:stCondLst>
                                    <p:cond delay="0"/>
                                  </p:stCondLst>
                                  <p:childTnLst>
                                    <p:set>
                                      <p:cBhvr>
                                        <p:cTn id="422" dur="1" fill="hold">
                                          <p:stCondLst>
                                            <p:cond delay="0"/>
                                          </p:stCondLst>
                                        </p:cTn>
                                        <p:tgtEl>
                                          <p:spTgt spid="49"/>
                                        </p:tgtEl>
                                        <p:attrNameLst>
                                          <p:attrName>style.visibility</p:attrName>
                                        </p:attrNameLst>
                                      </p:cBhvr>
                                      <p:to>
                                        <p:strVal val="visible"/>
                                      </p:to>
                                    </p:set>
                                    <p:animEffect transition="in" filter="wipe(left)">
                                      <p:cBhvr>
                                        <p:cTn id="423" dur="5000"/>
                                        <p:tgtEl>
                                          <p:spTgt spid="49"/>
                                        </p:tgtEl>
                                      </p:cBhvr>
                                    </p:animEffect>
                                  </p:childTnLst>
                                </p:cTn>
                              </p:par>
                            </p:childTnLst>
                          </p:cTn>
                        </p:par>
                        <p:par>
                          <p:cTn id="424" fill="hold">
                            <p:stCondLst>
                              <p:cond delay="192200"/>
                            </p:stCondLst>
                            <p:childTnLst>
                              <p:par>
                                <p:cTn id="425" presetID="26" presetClass="entr" presetSubtype="0" fill="hold" grpId="0" nodeType="afterEffect">
                                  <p:stCondLst>
                                    <p:cond delay="0"/>
                                  </p:stCondLst>
                                  <p:iterate type="wd">
                                    <p:tmPct val="0"/>
                                  </p:iterate>
                                  <p:childTnLst>
                                    <p:set>
                                      <p:cBhvr>
                                        <p:cTn id="426" dur="1" fill="hold">
                                          <p:stCondLst>
                                            <p:cond delay="0"/>
                                          </p:stCondLst>
                                        </p:cTn>
                                        <p:tgtEl>
                                          <p:spTgt spid="50"/>
                                        </p:tgtEl>
                                        <p:attrNameLst>
                                          <p:attrName>style.visibility</p:attrName>
                                        </p:attrNameLst>
                                      </p:cBhvr>
                                      <p:to>
                                        <p:strVal val="visible"/>
                                      </p:to>
                                    </p:set>
                                    <p:animEffect transition="in" filter="wipe(down)">
                                      <p:cBhvr>
                                        <p:cTn id="427" dur="580">
                                          <p:stCondLst>
                                            <p:cond delay="0"/>
                                          </p:stCondLst>
                                        </p:cTn>
                                        <p:tgtEl>
                                          <p:spTgt spid="50"/>
                                        </p:tgtEl>
                                      </p:cBhvr>
                                    </p:animEffect>
                                    <p:anim calcmode="lin" valueType="num">
                                      <p:cBhvr>
                                        <p:cTn id="428" dur="1822" tmFilter="0,0; 0.14,0.36; 0.43,0.73; 0.71,0.91; 1.0,1.0">
                                          <p:stCondLst>
                                            <p:cond delay="0"/>
                                          </p:stCondLst>
                                        </p:cTn>
                                        <p:tgtEl>
                                          <p:spTgt spid="50"/>
                                        </p:tgtEl>
                                        <p:attrNameLst>
                                          <p:attrName>ppt_x</p:attrName>
                                        </p:attrNameLst>
                                      </p:cBhvr>
                                      <p:tavLst>
                                        <p:tav tm="0">
                                          <p:val>
                                            <p:strVal val="#ppt_x-0.25"/>
                                          </p:val>
                                        </p:tav>
                                        <p:tav tm="100000">
                                          <p:val>
                                            <p:strVal val="#ppt_x"/>
                                          </p:val>
                                        </p:tav>
                                      </p:tavLst>
                                    </p:anim>
                                    <p:anim calcmode="lin" valueType="num">
                                      <p:cBhvr>
                                        <p:cTn id="429" dur="664" tmFilter="0.0,0.0; 0.25,0.07; 0.50,0.2; 0.75,0.467; 1.0,1.0">
                                          <p:stCondLst>
                                            <p:cond delay="0"/>
                                          </p:stCondLst>
                                        </p:cTn>
                                        <p:tgtEl>
                                          <p:spTgt spid="50"/>
                                        </p:tgtEl>
                                        <p:attrNameLst>
                                          <p:attrName>ppt_y</p:attrName>
                                        </p:attrNameLst>
                                      </p:cBhvr>
                                      <p:tavLst>
                                        <p:tav tm="0" fmla="#ppt_y-sin(pi*$)/3">
                                          <p:val>
                                            <p:fltVal val="0.5"/>
                                          </p:val>
                                        </p:tav>
                                        <p:tav tm="100000">
                                          <p:val>
                                            <p:fltVal val="1"/>
                                          </p:val>
                                        </p:tav>
                                      </p:tavLst>
                                    </p:anim>
                                    <p:anim calcmode="lin" valueType="num">
                                      <p:cBhvr>
                                        <p:cTn id="430" dur="664" tmFilter="0, 0; 0.125,0.2665; 0.25,0.4; 0.375,0.465; 0.5,0.5;  0.625,0.535; 0.75,0.6; 0.875,0.7335; 1,1">
                                          <p:stCondLst>
                                            <p:cond delay="664"/>
                                          </p:stCondLst>
                                        </p:cTn>
                                        <p:tgtEl>
                                          <p:spTgt spid="50"/>
                                        </p:tgtEl>
                                        <p:attrNameLst>
                                          <p:attrName>ppt_y</p:attrName>
                                        </p:attrNameLst>
                                      </p:cBhvr>
                                      <p:tavLst>
                                        <p:tav tm="0" fmla="#ppt_y-sin(pi*$)/9">
                                          <p:val>
                                            <p:fltVal val="0"/>
                                          </p:val>
                                        </p:tav>
                                        <p:tav tm="100000">
                                          <p:val>
                                            <p:fltVal val="1"/>
                                          </p:val>
                                        </p:tav>
                                      </p:tavLst>
                                    </p:anim>
                                    <p:anim calcmode="lin" valueType="num">
                                      <p:cBhvr>
                                        <p:cTn id="431" dur="332" tmFilter="0, 0; 0.125,0.2665; 0.25,0.4; 0.375,0.465; 0.5,0.5;  0.625,0.535; 0.75,0.6; 0.875,0.7335; 1,1">
                                          <p:stCondLst>
                                            <p:cond delay="1324"/>
                                          </p:stCondLst>
                                        </p:cTn>
                                        <p:tgtEl>
                                          <p:spTgt spid="50"/>
                                        </p:tgtEl>
                                        <p:attrNameLst>
                                          <p:attrName>ppt_y</p:attrName>
                                        </p:attrNameLst>
                                      </p:cBhvr>
                                      <p:tavLst>
                                        <p:tav tm="0" fmla="#ppt_y-sin(pi*$)/27">
                                          <p:val>
                                            <p:fltVal val="0"/>
                                          </p:val>
                                        </p:tav>
                                        <p:tav tm="100000">
                                          <p:val>
                                            <p:fltVal val="1"/>
                                          </p:val>
                                        </p:tav>
                                      </p:tavLst>
                                    </p:anim>
                                    <p:anim calcmode="lin" valueType="num">
                                      <p:cBhvr>
                                        <p:cTn id="432" dur="164" tmFilter="0, 0; 0.125,0.2665; 0.25,0.4; 0.375,0.465; 0.5,0.5;  0.625,0.535; 0.75,0.6; 0.875,0.7335; 1,1">
                                          <p:stCondLst>
                                            <p:cond delay="1656"/>
                                          </p:stCondLst>
                                        </p:cTn>
                                        <p:tgtEl>
                                          <p:spTgt spid="50"/>
                                        </p:tgtEl>
                                        <p:attrNameLst>
                                          <p:attrName>ppt_y</p:attrName>
                                        </p:attrNameLst>
                                      </p:cBhvr>
                                      <p:tavLst>
                                        <p:tav tm="0" fmla="#ppt_y-sin(pi*$)/81">
                                          <p:val>
                                            <p:fltVal val="0"/>
                                          </p:val>
                                        </p:tav>
                                        <p:tav tm="100000">
                                          <p:val>
                                            <p:fltVal val="1"/>
                                          </p:val>
                                        </p:tav>
                                      </p:tavLst>
                                    </p:anim>
                                    <p:animScale>
                                      <p:cBhvr>
                                        <p:cTn id="433" dur="26">
                                          <p:stCondLst>
                                            <p:cond delay="650"/>
                                          </p:stCondLst>
                                        </p:cTn>
                                        <p:tgtEl>
                                          <p:spTgt spid="50"/>
                                        </p:tgtEl>
                                      </p:cBhvr>
                                      <p:to x="100000" y="60000"/>
                                    </p:animScale>
                                    <p:animScale>
                                      <p:cBhvr>
                                        <p:cTn id="434" dur="166" decel="50000">
                                          <p:stCondLst>
                                            <p:cond delay="676"/>
                                          </p:stCondLst>
                                        </p:cTn>
                                        <p:tgtEl>
                                          <p:spTgt spid="50"/>
                                        </p:tgtEl>
                                      </p:cBhvr>
                                      <p:to x="100000" y="100000"/>
                                    </p:animScale>
                                    <p:animScale>
                                      <p:cBhvr>
                                        <p:cTn id="435" dur="26">
                                          <p:stCondLst>
                                            <p:cond delay="1312"/>
                                          </p:stCondLst>
                                        </p:cTn>
                                        <p:tgtEl>
                                          <p:spTgt spid="50"/>
                                        </p:tgtEl>
                                      </p:cBhvr>
                                      <p:to x="100000" y="80000"/>
                                    </p:animScale>
                                    <p:animScale>
                                      <p:cBhvr>
                                        <p:cTn id="436" dur="166" decel="50000">
                                          <p:stCondLst>
                                            <p:cond delay="1338"/>
                                          </p:stCondLst>
                                        </p:cTn>
                                        <p:tgtEl>
                                          <p:spTgt spid="50"/>
                                        </p:tgtEl>
                                      </p:cBhvr>
                                      <p:to x="100000" y="100000"/>
                                    </p:animScale>
                                    <p:animScale>
                                      <p:cBhvr>
                                        <p:cTn id="437" dur="26">
                                          <p:stCondLst>
                                            <p:cond delay="1642"/>
                                          </p:stCondLst>
                                        </p:cTn>
                                        <p:tgtEl>
                                          <p:spTgt spid="50"/>
                                        </p:tgtEl>
                                      </p:cBhvr>
                                      <p:to x="100000" y="90000"/>
                                    </p:animScale>
                                    <p:animScale>
                                      <p:cBhvr>
                                        <p:cTn id="438" dur="166" decel="50000">
                                          <p:stCondLst>
                                            <p:cond delay="1668"/>
                                          </p:stCondLst>
                                        </p:cTn>
                                        <p:tgtEl>
                                          <p:spTgt spid="50"/>
                                        </p:tgtEl>
                                      </p:cBhvr>
                                      <p:to x="100000" y="100000"/>
                                    </p:animScale>
                                    <p:animScale>
                                      <p:cBhvr>
                                        <p:cTn id="439" dur="26">
                                          <p:stCondLst>
                                            <p:cond delay="1808"/>
                                          </p:stCondLst>
                                        </p:cTn>
                                        <p:tgtEl>
                                          <p:spTgt spid="50"/>
                                        </p:tgtEl>
                                      </p:cBhvr>
                                      <p:to x="100000" y="95000"/>
                                    </p:animScale>
                                    <p:animScale>
                                      <p:cBhvr>
                                        <p:cTn id="440" dur="166" decel="50000">
                                          <p:stCondLst>
                                            <p:cond delay="1834"/>
                                          </p:stCondLst>
                                        </p:cTn>
                                        <p:tgtEl>
                                          <p:spTgt spid="50"/>
                                        </p:tgtEl>
                                      </p:cBhvr>
                                      <p:to x="100000" y="100000"/>
                                    </p:animScale>
                                  </p:childTnLst>
                                </p:cTn>
                              </p:par>
                            </p:childTnLst>
                          </p:cTn>
                        </p:par>
                        <p:par>
                          <p:cTn id="441" fill="hold">
                            <p:stCondLst>
                              <p:cond delay="194200"/>
                            </p:stCondLst>
                            <p:childTnLst>
                              <p:par>
                                <p:cTn id="442" presetID="22" presetClass="entr" presetSubtype="4" repeatCount="indefinite" fill="hold" grpId="1" nodeType="afterEffect">
                                  <p:stCondLst>
                                    <p:cond delay="0"/>
                                  </p:stCondLst>
                                  <p:iterate type="wd">
                                    <p:tmPct val="10000"/>
                                  </p:iterate>
                                  <p:childTnLst>
                                    <p:set>
                                      <p:cBhvr>
                                        <p:cTn id="443" dur="1" fill="hold">
                                          <p:stCondLst>
                                            <p:cond delay="0"/>
                                          </p:stCondLst>
                                        </p:cTn>
                                        <p:tgtEl>
                                          <p:spTgt spid="50"/>
                                        </p:tgtEl>
                                        <p:attrNameLst>
                                          <p:attrName>style.visibility</p:attrName>
                                        </p:attrNameLst>
                                      </p:cBhvr>
                                      <p:to>
                                        <p:strVal val="visible"/>
                                      </p:to>
                                    </p:set>
                                    <p:animEffect transition="in" filter="wipe(down)">
                                      <p:cBhvr>
                                        <p:cTn id="444" dur="5000"/>
                                        <p:tgtEl>
                                          <p:spTgt spid="50"/>
                                        </p:tgtEl>
                                      </p:cBhvr>
                                    </p:animEffect>
                                  </p:childTnLst>
                                </p:cTn>
                              </p:par>
                            </p:childTnLst>
                          </p:cTn>
                        </p:par>
                        <p:par>
                          <p:cTn id="445" fill="hold">
                            <p:stCondLst>
                              <p:cond delay="199200"/>
                            </p:stCondLst>
                            <p:childTnLst>
                              <p:par>
                                <p:cTn id="446" presetID="31" presetClass="entr" presetSubtype="0" fill="hold" grpId="0" nodeType="afterEffect">
                                  <p:stCondLst>
                                    <p:cond delay="0"/>
                                  </p:stCondLst>
                                  <p:childTnLst>
                                    <p:set>
                                      <p:cBhvr>
                                        <p:cTn id="447" dur="1" fill="hold">
                                          <p:stCondLst>
                                            <p:cond delay="0"/>
                                          </p:stCondLst>
                                        </p:cTn>
                                        <p:tgtEl>
                                          <p:spTgt spid="51"/>
                                        </p:tgtEl>
                                        <p:attrNameLst>
                                          <p:attrName>style.visibility</p:attrName>
                                        </p:attrNameLst>
                                      </p:cBhvr>
                                      <p:to>
                                        <p:strVal val="visible"/>
                                      </p:to>
                                    </p:set>
                                    <p:anim calcmode="lin" valueType="num">
                                      <p:cBhvr>
                                        <p:cTn id="448" dur="1000" fill="hold"/>
                                        <p:tgtEl>
                                          <p:spTgt spid="51"/>
                                        </p:tgtEl>
                                        <p:attrNameLst>
                                          <p:attrName>ppt_w</p:attrName>
                                        </p:attrNameLst>
                                      </p:cBhvr>
                                      <p:tavLst>
                                        <p:tav tm="0">
                                          <p:val>
                                            <p:fltVal val="0"/>
                                          </p:val>
                                        </p:tav>
                                        <p:tav tm="100000">
                                          <p:val>
                                            <p:strVal val="#ppt_w"/>
                                          </p:val>
                                        </p:tav>
                                      </p:tavLst>
                                    </p:anim>
                                    <p:anim calcmode="lin" valueType="num">
                                      <p:cBhvr>
                                        <p:cTn id="449" dur="1000" fill="hold"/>
                                        <p:tgtEl>
                                          <p:spTgt spid="51"/>
                                        </p:tgtEl>
                                        <p:attrNameLst>
                                          <p:attrName>ppt_h</p:attrName>
                                        </p:attrNameLst>
                                      </p:cBhvr>
                                      <p:tavLst>
                                        <p:tav tm="0">
                                          <p:val>
                                            <p:fltVal val="0"/>
                                          </p:val>
                                        </p:tav>
                                        <p:tav tm="100000">
                                          <p:val>
                                            <p:strVal val="#ppt_h"/>
                                          </p:val>
                                        </p:tav>
                                      </p:tavLst>
                                    </p:anim>
                                    <p:anim calcmode="lin" valueType="num">
                                      <p:cBhvr>
                                        <p:cTn id="450" dur="1000" fill="hold"/>
                                        <p:tgtEl>
                                          <p:spTgt spid="51"/>
                                        </p:tgtEl>
                                        <p:attrNameLst>
                                          <p:attrName>style.rotation</p:attrName>
                                        </p:attrNameLst>
                                      </p:cBhvr>
                                      <p:tavLst>
                                        <p:tav tm="0">
                                          <p:val>
                                            <p:fltVal val="90"/>
                                          </p:val>
                                        </p:tav>
                                        <p:tav tm="100000">
                                          <p:val>
                                            <p:fltVal val="0"/>
                                          </p:val>
                                        </p:tav>
                                      </p:tavLst>
                                    </p:anim>
                                    <p:animEffect transition="in" filter="fade">
                                      <p:cBhvr>
                                        <p:cTn id="451" dur="1000"/>
                                        <p:tgtEl>
                                          <p:spTgt spid="51"/>
                                        </p:tgtEl>
                                      </p:cBhvr>
                                    </p:animEffect>
                                  </p:childTnLst>
                                </p:cTn>
                              </p:par>
                            </p:childTnLst>
                          </p:cTn>
                        </p:par>
                        <p:par>
                          <p:cTn id="452" fill="hold">
                            <p:stCondLst>
                              <p:cond delay="200200"/>
                            </p:stCondLst>
                            <p:childTnLst>
                              <p:par>
                                <p:cTn id="453" presetID="22" presetClass="entr" presetSubtype="4" repeatCount="indefinite" fill="hold" grpId="1" nodeType="afterEffect">
                                  <p:stCondLst>
                                    <p:cond delay="0"/>
                                  </p:stCondLst>
                                  <p:childTnLst>
                                    <p:set>
                                      <p:cBhvr>
                                        <p:cTn id="454" dur="1" fill="hold">
                                          <p:stCondLst>
                                            <p:cond delay="0"/>
                                          </p:stCondLst>
                                        </p:cTn>
                                        <p:tgtEl>
                                          <p:spTgt spid="51"/>
                                        </p:tgtEl>
                                        <p:attrNameLst>
                                          <p:attrName>style.visibility</p:attrName>
                                        </p:attrNameLst>
                                      </p:cBhvr>
                                      <p:to>
                                        <p:strVal val="visible"/>
                                      </p:to>
                                    </p:set>
                                    <p:animEffect transition="in" filter="wipe(down)">
                                      <p:cBhvr>
                                        <p:cTn id="455" dur="5000"/>
                                        <p:tgtEl>
                                          <p:spTgt spid="51"/>
                                        </p:tgtEl>
                                      </p:cBhvr>
                                    </p:animEffect>
                                  </p:childTnLst>
                                </p:cTn>
                              </p:par>
                            </p:childTnLst>
                          </p:cTn>
                        </p:par>
                        <p:par>
                          <p:cTn id="456" fill="hold">
                            <p:stCondLst>
                              <p:cond delay="205200"/>
                            </p:stCondLst>
                            <p:childTnLst>
                              <p:par>
                                <p:cTn id="457" presetID="2" presetClass="entr" presetSubtype="8" decel="98000" fill="hold" grpId="0" nodeType="afterEffect">
                                  <p:stCondLst>
                                    <p:cond delay="0"/>
                                  </p:stCondLst>
                                  <p:iterate type="lt">
                                    <p:tmPct val="10000"/>
                                  </p:iterate>
                                  <p:childTnLst>
                                    <p:set>
                                      <p:cBhvr>
                                        <p:cTn id="458" dur="1" fill="hold">
                                          <p:stCondLst>
                                            <p:cond delay="0"/>
                                          </p:stCondLst>
                                        </p:cTn>
                                        <p:tgtEl>
                                          <p:spTgt spid="52"/>
                                        </p:tgtEl>
                                        <p:attrNameLst>
                                          <p:attrName>style.visibility</p:attrName>
                                        </p:attrNameLst>
                                      </p:cBhvr>
                                      <p:to>
                                        <p:strVal val="visible"/>
                                      </p:to>
                                    </p:set>
                                    <p:anim calcmode="lin" valueType="num">
                                      <p:cBhvr additive="base">
                                        <p:cTn id="459" dur="3000" fill="hold"/>
                                        <p:tgtEl>
                                          <p:spTgt spid="52"/>
                                        </p:tgtEl>
                                        <p:attrNameLst>
                                          <p:attrName>ppt_x</p:attrName>
                                        </p:attrNameLst>
                                      </p:cBhvr>
                                      <p:tavLst>
                                        <p:tav tm="0">
                                          <p:val>
                                            <p:strVal val="0-#ppt_w/2"/>
                                          </p:val>
                                        </p:tav>
                                        <p:tav tm="100000">
                                          <p:val>
                                            <p:strVal val="#ppt_x"/>
                                          </p:val>
                                        </p:tav>
                                      </p:tavLst>
                                    </p:anim>
                                    <p:anim calcmode="lin" valueType="num">
                                      <p:cBhvr additive="base">
                                        <p:cTn id="460" dur="3000" fill="hold"/>
                                        <p:tgtEl>
                                          <p:spTgt spid="52"/>
                                        </p:tgtEl>
                                        <p:attrNameLst>
                                          <p:attrName>ppt_y</p:attrName>
                                        </p:attrNameLst>
                                      </p:cBhvr>
                                      <p:tavLst>
                                        <p:tav tm="0">
                                          <p:val>
                                            <p:strVal val="#ppt_y"/>
                                          </p:val>
                                        </p:tav>
                                        <p:tav tm="100000">
                                          <p:val>
                                            <p:strVal val="#ppt_y"/>
                                          </p:val>
                                        </p:tav>
                                      </p:tavLst>
                                    </p:anim>
                                  </p:childTnLst>
                                </p:cTn>
                              </p:par>
                            </p:childTnLst>
                          </p:cTn>
                        </p:par>
                        <p:par>
                          <p:cTn id="461" fill="hold">
                            <p:stCondLst>
                              <p:cond delay="245100"/>
                            </p:stCondLst>
                            <p:childTnLst>
                              <p:par>
                                <p:cTn id="462" presetID="2" presetClass="entr" presetSubtype="6" decel="100000" fill="hold" grpId="0" nodeType="afterEffect">
                                  <p:stCondLst>
                                    <p:cond delay="0"/>
                                  </p:stCondLst>
                                  <p:iterate type="lt">
                                    <p:tmPct val="10000"/>
                                  </p:iterate>
                                  <p:childTnLst>
                                    <p:set>
                                      <p:cBhvr>
                                        <p:cTn id="463" dur="1" fill="hold">
                                          <p:stCondLst>
                                            <p:cond delay="0"/>
                                          </p:stCondLst>
                                        </p:cTn>
                                        <p:tgtEl>
                                          <p:spTgt spid="53"/>
                                        </p:tgtEl>
                                        <p:attrNameLst>
                                          <p:attrName>style.visibility</p:attrName>
                                        </p:attrNameLst>
                                      </p:cBhvr>
                                      <p:to>
                                        <p:strVal val="visible"/>
                                      </p:to>
                                    </p:set>
                                    <p:anim calcmode="lin" valueType="num">
                                      <p:cBhvr additive="base">
                                        <p:cTn id="464" dur="2000" fill="hold"/>
                                        <p:tgtEl>
                                          <p:spTgt spid="53"/>
                                        </p:tgtEl>
                                        <p:attrNameLst>
                                          <p:attrName>ppt_x</p:attrName>
                                        </p:attrNameLst>
                                      </p:cBhvr>
                                      <p:tavLst>
                                        <p:tav tm="0">
                                          <p:val>
                                            <p:strVal val="1+#ppt_w/2"/>
                                          </p:val>
                                        </p:tav>
                                        <p:tav tm="100000">
                                          <p:val>
                                            <p:strVal val="#ppt_x"/>
                                          </p:val>
                                        </p:tav>
                                      </p:tavLst>
                                    </p:anim>
                                    <p:anim calcmode="lin" valueType="num">
                                      <p:cBhvr additive="base">
                                        <p:cTn id="465" dur="20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9" grpId="0"/>
      <p:bldP spid="10" grpId="0"/>
      <p:bldP spid="30" grpId="0" animBg="1"/>
      <p:bldP spid="31" grpId="0" animBg="1"/>
      <p:bldP spid="32" grpId="0" animBg="1"/>
      <p:bldP spid="34" grpId="0"/>
      <p:bldP spid="35" grpId="0"/>
      <p:bldP spid="36" grpId="0" animBg="1"/>
      <p:bldP spid="3" grpId="0" animBg="1"/>
      <p:bldP spid="3" grpId="1" animBg="1"/>
      <p:bldP spid="11" grpId="0" animBg="1"/>
      <p:bldP spid="11" grpId="1" animBg="1"/>
      <p:bldP spid="22" grpId="0" animBg="1"/>
      <p:bldP spid="22" grpId="1" animBg="1"/>
      <p:bldP spid="13" grpId="0"/>
      <p:bldP spid="24" grpId="0"/>
      <p:bldP spid="25" grpId="0"/>
      <p:bldP spid="27" grpId="0" animBg="1"/>
      <p:bldP spid="28" grpId="0" animBg="1"/>
      <p:bldP spid="29" grpId="0" animBg="1"/>
      <p:bldP spid="29" grpId="1" animBg="1"/>
      <p:bldP spid="37" grpId="0" animBg="1"/>
      <p:bldP spid="37" grpId="1" animBg="1"/>
      <p:bldP spid="38" grpId="0" animBg="1"/>
      <p:bldP spid="38" grpId="1" animBg="1"/>
      <p:bldP spid="39" grpId="0" animBg="1"/>
      <p:bldP spid="40" grpId="0" animBg="1"/>
      <p:bldP spid="41" grpId="0" animBg="1"/>
      <p:bldP spid="41" grpId="1" animBg="1"/>
      <p:bldP spid="42" grpId="0" animBg="1"/>
      <p:bldP spid="42" grpId="1" animBg="1"/>
      <p:bldP spid="43" grpId="0" animBg="1"/>
      <p:bldP spid="43" grpId="1" animBg="1"/>
      <p:bldP spid="18" grpId="0" animBg="1"/>
      <p:bldP spid="18" grpId="1" animBg="1"/>
      <p:bldP spid="18" grpId="2" animBg="1"/>
      <p:bldP spid="46" grpId="0" animBg="1"/>
      <p:bldP spid="47" grpId="0"/>
      <p:bldP spid="48" grpId="0"/>
      <p:bldP spid="23" grpId="0" animBg="1"/>
      <p:bldP spid="23" grpId="1" animBg="1"/>
      <p:bldP spid="49" grpId="0" animBg="1"/>
      <p:bldP spid="50" grpId="0" animBg="1"/>
      <p:bldP spid="50" grpId="1" animBg="1"/>
      <p:bldP spid="51" grpId="0" animBg="1"/>
      <p:bldP spid="51" grpId="1" animBg="1"/>
      <p:bldP spid="52" grpId="0"/>
      <p:bldP spid="53"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フリーフォーム 4"/>
          <p:cNvSpPr/>
          <p:nvPr/>
        </p:nvSpPr>
        <p:spPr>
          <a:xfrm>
            <a:off x="2328445" y="513500"/>
            <a:ext cx="1310185" cy="1542197"/>
          </a:xfrm>
          <a:custGeom>
            <a:avLst/>
            <a:gdLst>
              <a:gd name="connsiteX0" fmla="*/ 0 w 1310185"/>
              <a:gd name="connsiteY0" fmla="*/ 1542197 h 1542197"/>
              <a:gd name="connsiteX1" fmla="*/ 1310185 w 1310185"/>
              <a:gd name="connsiteY1" fmla="*/ 0 h 1542197"/>
              <a:gd name="connsiteX2" fmla="*/ 1296537 w 1310185"/>
              <a:gd name="connsiteY2" fmla="*/ 1364776 h 1542197"/>
            </a:gdLst>
            <a:ahLst/>
            <a:cxnLst>
              <a:cxn ang="0">
                <a:pos x="connsiteX0" y="connsiteY0"/>
              </a:cxn>
              <a:cxn ang="0">
                <a:pos x="connsiteX1" y="connsiteY1"/>
              </a:cxn>
              <a:cxn ang="0">
                <a:pos x="connsiteX2" y="connsiteY2"/>
              </a:cxn>
            </a:cxnLst>
            <a:rect l="l" t="t" r="r" b="b"/>
            <a:pathLst>
              <a:path w="1310185" h="1542197">
                <a:moveTo>
                  <a:pt x="0" y="1542197"/>
                </a:moveTo>
                <a:lnTo>
                  <a:pt x="1310185" y="0"/>
                </a:lnTo>
                <a:lnTo>
                  <a:pt x="1296537" y="1364776"/>
                </a:lnTo>
              </a:path>
            </a:pathLst>
          </a:custGeom>
          <a:noFill/>
          <a:ln>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 name="フリーフォーム 5"/>
          <p:cNvSpPr/>
          <p:nvPr/>
        </p:nvSpPr>
        <p:spPr>
          <a:xfrm>
            <a:off x="2123728" y="513500"/>
            <a:ext cx="1392072" cy="1624083"/>
          </a:xfrm>
          <a:custGeom>
            <a:avLst/>
            <a:gdLst>
              <a:gd name="connsiteX0" fmla="*/ 1392072 w 1392072"/>
              <a:gd name="connsiteY0" fmla="*/ 0 h 1624083"/>
              <a:gd name="connsiteX1" fmla="*/ 0 w 1392072"/>
              <a:gd name="connsiteY1" fmla="*/ 1624083 h 1624083"/>
              <a:gd name="connsiteX2" fmla="*/ 1078173 w 1392072"/>
              <a:gd name="connsiteY2" fmla="*/ 1624083 h 1624083"/>
            </a:gdLst>
            <a:ahLst/>
            <a:cxnLst>
              <a:cxn ang="0">
                <a:pos x="connsiteX0" y="connsiteY0"/>
              </a:cxn>
              <a:cxn ang="0">
                <a:pos x="connsiteX1" y="connsiteY1"/>
              </a:cxn>
              <a:cxn ang="0">
                <a:pos x="connsiteX2" y="connsiteY2"/>
              </a:cxn>
            </a:cxnLst>
            <a:rect l="l" t="t" r="r" b="b"/>
            <a:pathLst>
              <a:path w="1392072" h="1624083">
                <a:moveTo>
                  <a:pt x="1392072" y="0"/>
                </a:moveTo>
                <a:lnTo>
                  <a:pt x="0" y="1624083"/>
                </a:lnTo>
                <a:lnTo>
                  <a:pt x="1078173" y="1624083"/>
                </a:lnTo>
              </a:path>
            </a:pathLst>
          </a:custGeom>
          <a:noFill/>
          <a:ln>
            <a:solidFill>
              <a:srgbClr val="00FFCC"/>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7" name="直線矢印コネクタ 6"/>
          <p:cNvCxnSpPr/>
          <p:nvPr/>
        </p:nvCxnSpPr>
        <p:spPr>
          <a:xfrm flipV="1">
            <a:off x="2412228" y="688492"/>
            <a:ext cx="733721" cy="83312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 name="直線矢印コネクタ 7"/>
          <p:cNvCxnSpPr/>
          <p:nvPr/>
        </p:nvCxnSpPr>
        <p:spPr>
          <a:xfrm flipH="1">
            <a:off x="2824636" y="945548"/>
            <a:ext cx="643520" cy="792088"/>
          </a:xfrm>
          <a:prstGeom prst="straightConnector1">
            <a:avLst/>
          </a:prstGeom>
          <a:ln w="28575">
            <a:solidFill>
              <a:srgbClr val="00FFCC"/>
            </a:solidFill>
            <a:tailEnd type="arrow"/>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1743642" y="64287"/>
            <a:ext cx="2361544" cy="2554545"/>
          </a:xfrm>
          <a:prstGeom prst="rect">
            <a:avLst/>
          </a:prstGeom>
          <a:noFill/>
        </p:spPr>
        <p:txBody>
          <a:bodyPr wrap="none" rtlCol="0">
            <a:spAutoFit/>
          </a:bodyPr>
          <a:lstStyle/>
          <a:p>
            <a:r>
              <a:rPr lang="ja-JP" altLang="en-US" sz="2000" dirty="0" smtClean="0">
                <a:solidFill>
                  <a:srgbClr val="C00000"/>
                </a:solidFill>
                <a:latin typeface="HGP行書体" pitchFamily="66" charset="-128"/>
                <a:ea typeface="HGP行書体" pitchFamily="66" charset="-128"/>
              </a:rPr>
              <a:t>　　　　　　　　　   </a:t>
            </a:r>
            <a:r>
              <a:rPr lang="en-US" altLang="ja-JP" sz="2000" dirty="0" smtClean="0">
                <a:solidFill>
                  <a:srgbClr val="C00000"/>
                </a:solidFill>
                <a:latin typeface="HGP行書体" pitchFamily="66" charset="-128"/>
                <a:ea typeface="HGP行書体" pitchFamily="66" charset="-128"/>
              </a:rPr>
              <a:t>A</a:t>
            </a:r>
          </a:p>
          <a:p>
            <a:endParaRPr lang="en-US" altLang="ja-JP" sz="2000" dirty="0">
              <a:solidFill>
                <a:srgbClr val="C00000"/>
              </a:solidFill>
              <a:latin typeface="HGP行書体" pitchFamily="66" charset="-128"/>
              <a:ea typeface="HGP行書体" pitchFamily="66" charset="-128"/>
            </a:endParaRPr>
          </a:p>
          <a:p>
            <a:endParaRPr lang="en-US" altLang="ja-JP" sz="2000" dirty="0" smtClean="0">
              <a:solidFill>
                <a:srgbClr val="C00000"/>
              </a:solidFill>
              <a:latin typeface="HGP行書体" pitchFamily="66" charset="-128"/>
              <a:ea typeface="HGP行書体" pitchFamily="66" charset="-128"/>
            </a:endParaRPr>
          </a:p>
          <a:p>
            <a:r>
              <a:rPr lang="en-US" altLang="ja-JP" sz="2000" dirty="0" smtClean="0">
                <a:solidFill>
                  <a:prstClr val="black"/>
                </a:solidFill>
                <a:latin typeface="HGP行書体" pitchFamily="66" charset="-128"/>
                <a:ea typeface="HGP行書体" pitchFamily="66" charset="-128"/>
              </a:rPr>
              <a:t>      c</a:t>
            </a:r>
            <a:r>
              <a:rPr lang="en-US" altLang="ja-JP" sz="2000" baseline="30000" dirty="0" smtClean="0">
                <a:solidFill>
                  <a:prstClr val="black"/>
                </a:solidFill>
                <a:latin typeface="HGP行書体" pitchFamily="66" charset="-128"/>
                <a:ea typeface="HGP行書体" pitchFamily="66" charset="-128"/>
              </a:rPr>
              <a:t>2</a:t>
            </a:r>
            <a:r>
              <a:rPr lang="en-US" altLang="ja-JP" sz="2000" dirty="0" smtClean="0">
                <a:solidFill>
                  <a:prstClr val="black"/>
                </a:solidFill>
                <a:latin typeface="HGP行書体" pitchFamily="66" charset="-128"/>
                <a:ea typeface="HGP行書体" pitchFamily="66" charset="-128"/>
              </a:rPr>
              <a:t>               a</a:t>
            </a:r>
            <a:r>
              <a:rPr lang="en-US" altLang="ja-JP" sz="2000" baseline="30000" dirty="0" smtClean="0">
                <a:solidFill>
                  <a:prstClr val="black"/>
                </a:solidFill>
                <a:latin typeface="HGP行書体" pitchFamily="66" charset="-128"/>
                <a:ea typeface="HGP行書体" pitchFamily="66" charset="-128"/>
              </a:rPr>
              <a:t>2</a:t>
            </a:r>
            <a:endParaRPr lang="en-US" altLang="ja-JP" sz="2000" dirty="0">
              <a:solidFill>
                <a:prstClr val="black"/>
              </a:solidFill>
              <a:latin typeface="HGP行書体" pitchFamily="66" charset="-128"/>
              <a:ea typeface="HGP行書体" pitchFamily="66" charset="-128"/>
            </a:endParaRPr>
          </a:p>
          <a:p>
            <a:endParaRPr lang="en-US" altLang="ja-JP" sz="2000" dirty="0" smtClean="0">
              <a:solidFill>
                <a:srgbClr val="C00000"/>
              </a:solidFill>
              <a:latin typeface="HGP行書体" pitchFamily="66" charset="-128"/>
              <a:ea typeface="HGP行書体" pitchFamily="66" charset="-128"/>
            </a:endParaRPr>
          </a:p>
          <a:p>
            <a:endParaRPr lang="en-US" altLang="ja-JP" sz="2000" dirty="0">
              <a:solidFill>
                <a:srgbClr val="C00000"/>
              </a:solidFill>
              <a:latin typeface="HGP行書体" pitchFamily="66" charset="-128"/>
              <a:ea typeface="HGP行書体" pitchFamily="66" charset="-128"/>
            </a:endParaRPr>
          </a:p>
          <a:p>
            <a:r>
              <a:rPr lang="en-US" altLang="ja-JP" sz="2000" dirty="0" smtClean="0">
                <a:solidFill>
                  <a:srgbClr val="C00000"/>
                </a:solidFill>
                <a:latin typeface="HGP行書体" pitchFamily="66" charset="-128"/>
                <a:ea typeface="HGP行書体" pitchFamily="66" charset="-128"/>
              </a:rPr>
              <a:t>B                   C</a:t>
            </a:r>
          </a:p>
          <a:p>
            <a:r>
              <a:rPr lang="en-US" altLang="ja-JP" sz="2000" dirty="0">
                <a:solidFill>
                  <a:prstClr val="black"/>
                </a:solidFill>
                <a:latin typeface="HGP行書体" pitchFamily="66" charset="-128"/>
                <a:ea typeface="HGP行書体" pitchFamily="66" charset="-128"/>
              </a:rPr>
              <a:t> </a:t>
            </a:r>
            <a:r>
              <a:rPr lang="en-US" altLang="ja-JP" sz="2000" dirty="0" smtClean="0">
                <a:solidFill>
                  <a:prstClr val="black"/>
                </a:solidFill>
                <a:latin typeface="HGP行書体" pitchFamily="66" charset="-128"/>
                <a:ea typeface="HGP行書体" pitchFamily="66" charset="-128"/>
              </a:rPr>
              <a:t>       b</a:t>
            </a:r>
            <a:r>
              <a:rPr lang="en-US" altLang="ja-JP" sz="2000" baseline="30000" dirty="0" smtClean="0">
                <a:solidFill>
                  <a:prstClr val="black"/>
                </a:solidFill>
                <a:latin typeface="HGP行書体" pitchFamily="66" charset="-128"/>
                <a:ea typeface="HGP行書体" pitchFamily="66" charset="-128"/>
              </a:rPr>
              <a:t>2</a:t>
            </a:r>
            <a:endParaRPr lang="ja-JP" altLang="en-US" sz="2000" dirty="0">
              <a:solidFill>
                <a:prstClr val="black"/>
              </a:solidFill>
              <a:latin typeface="HGP行書体" pitchFamily="66" charset="-128"/>
              <a:ea typeface="HGP行書体" pitchFamily="66" charset="-128"/>
            </a:endParaRPr>
          </a:p>
        </p:txBody>
      </p:sp>
      <p:sp>
        <p:nvSpPr>
          <p:cNvPr id="10" name="テキスト ボックス 9"/>
          <p:cNvSpPr txBox="1"/>
          <p:nvPr/>
        </p:nvSpPr>
        <p:spPr>
          <a:xfrm>
            <a:off x="3426892" y="5427125"/>
            <a:ext cx="3966150" cy="461665"/>
          </a:xfrm>
          <a:prstGeom prst="rect">
            <a:avLst/>
          </a:prstGeom>
          <a:noFill/>
        </p:spPr>
        <p:txBody>
          <a:bodyPr wrap="none" rtlCol="0">
            <a:spAutoFit/>
          </a:bodyPr>
          <a:lstStyle/>
          <a:p>
            <a:r>
              <a:rPr lang="ja-JP" altLang="en-US" sz="2400" dirty="0" smtClean="0">
                <a:solidFill>
                  <a:srgbClr val="00FFFF"/>
                </a:solidFill>
                <a:latin typeface="HGP行書体" pitchFamily="66" charset="-128"/>
                <a:ea typeface="HGP行書体" pitchFamily="66" charset="-128"/>
              </a:rPr>
              <a:t>Ｐｙｔｈａｇｏｒｅａｎ　；　（</a:t>
            </a:r>
            <a:r>
              <a:rPr lang="ja-JP" altLang="en-US" sz="2400" dirty="0" smtClean="0">
                <a:solidFill>
                  <a:srgbClr val="FF3300"/>
                </a:solidFill>
                <a:latin typeface="HGP行書体" pitchFamily="66" charset="-128"/>
                <a:ea typeface="HGP行書体" pitchFamily="66" charset="-128"/>
              </a:rPr>
              <a:t>Ｐ</a:t>
            </a:r>
            <a:r>
              <a:rPr lang="ja-JP" altLang="en-US" sz="2400" dirty="0" smtClean="0">
                <a:solidFill>
                  <a:srgbClr val="00FFFF"/>
                </a:solidFill>
                <a:latin typeface="HGP行書体" pitchFamily="66" charset="-128"/>
                <a:ea typeface="HGP行書体" pitchFamily="66" charset="-128"/>
              </a:rPr>
              <a:t>）　定理</a:t>
            </a:r>
            <a:endParaRPr lang="ja-JP" altLang="en-US" sz="2400" dirty="0">
              <a:solidFill>
                <a:srgbClr val="00FFFF"/>
              </a:solidFill>
              <a:latin typeface="HGP行書体" pitchFamily="66" charset="-128"/>
              <a:ea typeface="HGP行書体" pitchFamily="66" charset="-128"/>
            </a:endParaRPr>
          </a:p>
        </p:txBody>
      </p:sp>
      <p:cxnSp>
        <p:nvCxnSpPr>
          <p:cNvPr id="12" name="直線矢印コネクタ 11"/>
          <p:cNvCxnSpPr/>
          <p:nvPr/>
        </p:nvCxnSpPr>
        <p:spPr>
          <a:xfrm flipH="1">
            <a:off x="2771800" y="5948478"/>
            <a:ext cx="4601224" cy="0"/>
          </a:xfrm>
          <a:prstGeom prst="straightConnector1">
            <a:avLst/>
          </a:prstGeom>
          <a:ln w="952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p:nvPr/>
        </p:nvCxnSpPr>
        <p:spPr>
          <a:xfrm flipV="1">
            <a:off x="1768612" y="1264616"/>
            <a:ext cx="4412534" cy="5378831"/>
          </a:xfrm>
          <a:prstGeom prst="straightConnector1">
            <a:avLst/>
          </a:prstGeom>
          <a:ln w="920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フリーフォーム 29"/>
          <p:cNvSpPr/>
          <p:nvPr/>
        </p:nvSpPr>
        <p:spPr>
          <a:xfrm>
            <a:off x="5580112" y="332656"/>
            <a:ext cx="2814221" cy="4845043"/>
          </a:xfrm>
          <a:custGeom>
            <a:avLst/>
            <a:gdLst>
              <a:gd name="connsiteX0" fmla="*/ 500512 w 2814221"/>
              <a:gd name="connsiteY0" fmla="*/ 1045370 h 4664199"/>
              <a:gd name="connsiteX1" fmla="*/ 791457 w 2814221"/>
              <a:gd name="connsiteY1" fmla="*/ 532752 h 4664199"/>
              <a:gd name="connsiteX2" fmla="*/ 860730 w 2814221"/>
              <a:gd name="connsiteY2" fmla="*/ 47843 h 4664199"/>
              <a:gd name="connsiteX3" fmla="*/ 805312 w 2814221"/>
              <a:gd name="connsiteY3" fmla="*/ 1779661 h 4664199"/>
              <a:gd name="connsiteX4" fmla="*/ 1748 w 2814221"/>
              <a:gd name="connsiteY4" fmla="*/ 1821225 h 4664199"/>
              <a:gd name="connsiteX5" fmla="*/ 625203 w 2814221"/>
              <a:gd name="connsiteY5" fmla="*/ 1654970 h 4664199"/>
              <a:gd name="connsiteX6" fmla="*/ 1747421 w 2814221"/>
              <a:gd name="connsiteY6" fmla="*/ 1627261 h 4664199"/>
              <a:gd name="connsiteX7" fmla="*/ 1165530 w 2814221"/>
              <a:gd name="connsiteY7" fmla="*/ 1751952 h 4664199"/>
              <a:gd name="connsiteX8" fmla="*/ 722184 w 2814221"/>
              <a:gd name="connsiteY8" fmla="*/ 1959770 h 4664199"/>
              <a:gd name="connsiteX9" fmla="*/ 666766 w 2814221"/>
              <a:gd name="connsiteY9" fmla="*/ 3830134 h 4664199"/>
              <a:gd name="connsiteX10" fmla="*/ 985421 w 2814221"/>
              <a:gd name="connsiteY10" fmla="*/ 4619843 h 4664199"/>
              <a:gd name="connsiteX11" fmla="*/ 1982948 w 2814221"/>
              <a:gd name="connsiteY11" fmla="*/ 4495152 h 4664199"/>
              <a:gd name="connsiteX12" fmla="*/ 2731093 w 2814221"/>
              <a:gd name="connsiteY12" fmla="*/ 3913261 h 4664199"/>
              <a:gd name="connsiteX13" fmla="*/ 2731093 w 2814221"/>
              <a:gd name="connsiteY13" fmla="*/ 3968679 h 4664199"/>
              <a:gd name="connsiteX14" fmla="*/ 2814221 w 2814221"/>
              <a:gd name="connsiteY14" fmla="*/ 3940970 h 4664199"/>
              <a:gd name="connsiteX15" fmla="*/ 2814221 w 2814221"/>
              <a:gd name="connsiteY15" fmla="*/ 3940970 h 4664199"/>
              <a:gd name="connsiteX16" fmla="*/ 2814221 w 2814221"/>
              <a:gd name="connsiteY16" fmla="*/ 3940970 h 4664199"/>
              <a:gd name="connsiteX17" fmla="*/ 2814221 w 2814221"/>
              <a:gd name="connsiteY17" fmla="*/ 3940970 h 466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14221" h="4664199">
                <a:moveTo>
                  <a:pt x="500512" y="1045370"/>
                </a:moveTo>
                <a:cubicBezTo>
                  <a:pt x="615966" y="872188"/>
                  <a:pt x="731421" y="699006"/>
                  <a:pt x="791457" y="532752"/>
                </a:cubicBezTo>
                <a:cubicBezTo>
                  <a:pt x="851493" y="366498"/>
                  <a:pt x="858421" y="-159975"/>
                  <a:pt x="860730" y="47843"/>
                </a:cubicBezTo>
                <a:cubicBezTo>
                  <a:pt x="863039" y="255661"/>
                  <a:pt x="948476" y="1484097"/>
                  <a:pt x="805312" y="1779661"/>
                </a:cubicBezTo>
                <a:cubicBezTo>
                  <a:pt x="662148" y="2075225"/>
                  <a:pt x="31766" y="1842007"/>
                  <a:pt x="1748" y="1821225"/>
                </a:cubicBezTo>
                <a:cubicBezTo>
                  <a:pt x="-28270" y="1800443"/>
                  <a:pt x="334257" y="1687297"/>
                  <a:pt x="625203" y="1654970"/>
                </a:cubicBezTo>
                <a:cubicBezTo>
                  <a:pt x="916149" y="1622643"/>
                  <a:pt x="1657367" y="1611097"/>
                  <a:pt x="1747421" y="1627261"/>
                </a:cubicBezTo>
                <a:cubicBezTo>
                  <a:pt x="1837475" y="1643425"/>
                  <a:pt x="1336403" y="1696534"/>
                  <a:pt x="1165530" y="1751952"/>
                </a:cubicBezTo>
                <a:cubicBezTo>
                  <a:pt x="994657" y="1807370"/>
                  <a:pt x="805311" y="1613406"/>
                  <a:pt x="722184" y="1959770"/>
                </a:cubicBezTo>
                <a:cubicBezTo>
                  <a:pt x="639057" y="2306134"/>
                  <a:pt x="622893" y="3386789"/>
                  <a:pt x="666766" y="3830134"/>
                </a:cubicBezTo>
                <a:cubicBezTo>
                  <a:pt x="710639" y="4273479"/>
                  <a:pt x="766057" y="4509007"/>
                  <a:pt x="985421" y="4619843"/>
                </a:cubicBezTo>
                <a:cubicBezTo>
                  <a:pt x="1204785" y="4730679"/>
                  <a:pt x="1692003" y="4612916"/>
                  <a:pt x="1982948" y="4495152"/>
                </a:cubicBezTo>
                <a:cubicBezTo>
                  <a:pt x="2273893" y="4377388"/>
                  <a:pt x="2606402" y="4001007"/>
                  <a:pt x="2731093" y="3913261"/>
                </a:cubicBezTo>
                <a:cubicBezTo>
                  <a:pt x="2855784" y="3825515"/>
                  <a:pt x="2717238" y="3964061"/>
                  <a:pt x="2731093" y="3968679"/>
                </a:cubicBezTo>
                <a:lnTo>
                  <a:pt x="2814221" y="3940970"/>
                </a:lnTo>
                <a:lnTo>
                  <a:pt x="2814221" y="3940970"/>
                </a:lnTo>
                <a:lnTo>
                  <a:pt x="2814221" y="3940970"/>
                </a:lnTo>
                <a:lnTo>
                  <a:pt x="2814221" y="3940970"/>
                </a:lnTo>
              </a:path>
            </a:pathLst>
          </a:custGeom>
          <a:noFill/>
          <a:ln w="1174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4000" dirty="0" smtClean="0">
                <a:solidFill>
                  <a:srgbClr val="C00000"/>
                </a:solidFill>
                <a:latin typeface="HGP行書体" pitchFamily="66" charset="-128"/>
                <a:ea typeface="HGP行書体" pitchFamily="66" charset="-128"/>
              </a:rPr>
              <a:t>     </a:t>
            </a:r>
          </a:p>
          <a:p>
            <a:pPr algn="ctr"/>
            <a:endParaRPr lang="en-US" altLang="ja-JP" sz="4000" dirty="0">
              <a:solidFill>
                <a:srgbClr val="C00000"/>
              </a:solidFill>
              <a:latin typeface="HGP行書体" pitchFamily="66" charset="-128"/>
              <a:ea typeface="HGP行書体" pitchFamily="66" charset="-128"/>
            </a:endParaRPr>
          </a:p>
          <a:p>
            <a:pPr algn="ctr"/>
            <a:endParaRPr lang="en-US" altLang="ja-JP" sz="4000" dirty="0" smtClean="0">
              <a:solidFill>
                <a:srgbClr val="C00000"/>
              </a:solidFill>
              <a:latin typeface="HGP行書体" pitchFamily="66" charset="-128"/>
              <a:ea typeface="HGP行書体" pitchFamily="66" charset="-128"/>
            </a:endParaRPr>
          </a:p>
          <a:p>
            <a:pPr algn="ctr"/>
            <a:endParaRPr lang="en-US" altLang="ja-JP" sz="4000" dirty="0">
              <a:solidFill>
                <a:srgbClr val="C00000"/>
              </a:solidFill>
              <a:latin typeface="HGP行書体" pitchFamily="66" charset="-128"/>
              <a:ea typeface="HGP行書体" pitchFamily="66" charset="-128"/>
            </a:endParaRPr>
          </a:p>
          <a:p>
            <a:pPr algn="ctr"/>
            <a:endParaRPr lang="en-US" altLang="ja-JP" sz="4000" dirty="0" smtClean="0">
              <a:solidFill>
                <a:srgbClr val="C00000"/>
              </a:solidFill>
              <a:latin typeface="HGP行書体" pitchFamily="66" charset="-128"/>
              <a:ea typeface="HGP行書体" pitchFamily="66" charset="-128"/>
            </a:endParaRPr>
          </a:p>
          <a:p>
            <a:endParaRPr lang="en-US" altLang="ja-JP" sz="4000" dirty="0">
              <a:solidFill>
                <a:srgbClr val="C00000"/>
              </a:solidFill>
              <a:latin typeface="HGP行書体" pitchFamily="66" charset="-128"/>
              <a:ea typeface="HGP行書体" pitchFamily="66" charset="-128"/>
            </a:endParaRPr>
          </a:p>
          <a:p>
            <a:endParaRPr lang="en-US" altLang="ja-JP" sz="4000" dirty="0" smtClean="0">
              <a:solidFill>
                <a:srgbClr val="C00000"/>
              </a:solidFill>
              <a:latin typeface="HGP行書体" pitchFamily="66" charset="-128"/>
              <a:ea typeface="HGP行書体" pitchFamily="66" charset="-128"/>
            </a:endParaRPr>
          </a:p>
          <a:p>
            <a:endParaRPr lang="en-US" altLang="ja-JP" sz="4000" dirty="0">
              <a:solidFill>
                <a:srgbClr val="C00000"/>
              </a:solidFill>
              <a:latin typeface="HGP行書体" pitchFamily="66" charset="-128"/>
              <a:ea typeface="HGP行書体" pitchFamily="66" charset="-128"/>
            </a:endParaRPr>
          </a:p>
          <a:p>
            <a:endParaRPr lang="en-US" altLang="ja-JP" sz="4400" dirty="0">
              <a:solidFill>
                <a:srgbClr val="C00000"/>
              </a:solidFill>
              <a:latin typeface="HGP行書体" pitchFamily="66" charset="-128"/>
              <a:ea typeface="HGP行書体" pitchFamily="66" charset="-128"/>
            </a:endParaRPr>
          </a:p>
          <a:p>
            <a:r>
              <a:rPr lang="en-US" altLang="ja-JP" sz="4000" dirty="0" smtClean="0">
                <a:solidFill>
                  <a:srgbClr val="C00000"/>
                </a:solidFill>
                <a:latin typeface="HGP行書体" pitchFamily="66" charset="-128"/>
                <a:ea typeface="HGP行書体" pitchFamily="66" charset="-128"/>
              </a:rPr>
              <a:t>Time</a:t>
            </a:r>
          </a:p>
          <a:p>
            <a:pPr algn="ctr"/>
            <a:endParaRPr lang="en-US" altLang="ja-JP" sz="4000" dirty="0">
              <a:solidFill>
                <a:srgbClr val="C00000"/>
              </a:solidFill>
              <a:latin typeface="HGP行書体" pitchFamily="66" charset="-128"/>
              <a:ea typeface="HGP行書体" pitchFamily="66" charset="-128"/>
            </a:endParaRPr>
          </a:p>
          <a:p>
            <a:pPr algn="ctr"/>
            <a:endParaRPr lang="en-US" altLang="ja-JP" sz="4000" dirty="0" smtClean="0">
              <a:solidFill>
                <a:srgbClr val="C00000"/>
              </a:solidFill>
              <a:latin typeface="HGP行書体" pitchFamily="66" charset="-128"/>
              <a:ea typeface="HGP行書体" pitchFamily="66" charset="-128"/>
            </a:endParaRPr>
          </a:p>
          <a:p>
            <a:pPr algn="ctr"/>
            <a:endParaRPr lang="en-US" altLang="ja-JP" sz="4000" dirty="0">
              <a:solidFill>
                <a:srgbClr val="C00000"/>
              </a:solidFill>
              <a:latin typeface="HGP行書体" pitchFamily="66" charset="-128"/>
              <a:ea typeface="HGP行書体" pitchFamily="66" charset="-128"/>
            </a:endParaRPr>
          </a:p>
          <a:p>
            <a:pPr algn="ctr"/>
            <a:endParaRPr lang="ja-JP" altLang="en-US" sz="4000" dirty="0">
              <a:solidFill>
                <a:srgbClr val="C00000"/>
              </a:solidFill>
              <a:latin typeface="HGP行書体" pitchFamily="66" charset="-128"/>
              <a:ea typeface="HGP行書体" pitchFamily="66" charset="-128"/>
            </a:endParaRPr>
          </a:p>
        </p:txBody>
      </p:sp>
      <p:sp>
        <p:nvSpPr>
          <p:cNvPr id="31" name="Freeform 44"/>
          <p:cNvSpPr>
            <a:spLocks/>
          </p:cNvSpPr>
          <p:nvPr/>
        </p:nvSpPr>
        <p:spPr bwMode="auto">
          <a:xfrm>
            <a:off x="8288712" y="4093622"/>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32" name="Freeform 45"/>
          <p:cNvSpPr>
            <a:spLocks/>
          </p:cNvSpPr>
          <p:nvPr/>
        </p:nvSpPr>
        <p:spPr bwMode="auto">
          <a:xfrm rot="10800000" flipH="1" flipV="1">
            <a:off x="7788648" y="3930352"/>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sp>
        <p:nvSpPr>
          <p:cNvPr id="34" name="テキスト ボックス 33"/>
          <p:cNvSpPr txBox="1"/>
          <p:nvPr/>
        </p:nvSpPr>
        <p:spPr>
          <a:xfrm>
            <a:off x="2473584" y="6027003"/>
            <a:ext cx="6670416" cy="830997"/>
          </a:xfrm>
          <a:prstGeom prst="rect">
            <a:avLst/>
          </a:prstGeom>
          <a:noFill/>
        </p:spPr>
        <p:txBody>
          <a:bodyPr wrap="none" rtlCol="0">
            <a:spAutoFit/>
          </a:bodyPr>
          <a:lstStyle/>
          <a:p>
            <a:r>
              <a:rPr lang="ja-JP" altLang="en-US" sz="2400" dirty="0" smtClean="0">
                <a:solidFill>
                  <a:prstClr val="white"/>
                </a:solidFill>
                <a:latin typeface="HGP行書体" pitchFamily="66" charset="-128"/>
                <a:ea typeface="HGP行書体" pitchFamily="66" charset="-128"/>
              </a:rPr>
              <a:t>「記号論理学 的 優先順位の事を考え</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る！</a:t>
            </a:r>
            <a:r>
              <a:rPr lang="en-US" altLang="ja-JP" sz="2400" dirty="0" smtClean="0">
                <a:solidFill>
                  <a:prstClr val="white"/>
                </a:solidFill>
                <a:latin typeface="HGP行書体" pitchFamily="66" charset="-128"/>
                <a:ea typeface="HGP行書体" pitchFamily="66" charset="-128"/>
              </a:rPr>
              <a:t>…</a:t>
            </a:r>
            <a:r>
              <a:rPr lang="ja-JP" altLang="en-US" sz="2400" dirty="0" smtClean="0">
                <a:solidFill>
                  <a:prstClr val="white"/>
                </a:solidFill>
                <a:latin typeface="HGP行書体" pitchFamily="66" charset="-128"/>
                <a:ea typeface="HGP行書体" pitchFamily="66" charset="-128"/>
              </a:rPr>
              <a:t>ろ！</a:t>
            </a:r>
            <a:endParaRPr lang="en-US" altLang="ja-JP" sz="2400" dirty="0" smtClean="0">
              <a:solidFill>
                <a:prstClr val="white"/>
              </a:solidFill>
              <a:latin typeface="HGP行書体" pitchFamily="66" charset="-128"/>
              <a:ea typeface="HGP行書体" pitchFamily="66" charset="-128"/>
            </a:endParaRPr>
          </a:p>
          <a:p>
            <a:r>
              <a:rPr lang="ja-JP" altLang="en-US" sz="2400" dirty="0" smtClean="0">
                <a:solidFill>
                  <a:prstClr val="white"/>
                </a:solidFill>
                <a:latin typeface="HGP行書体" pitchFamily="66" charset="-128"/>
                <a:ea typeface="HGP行書体" pitchFamily="66" charset="-128"/>
              </a:rPr>
              <a:t>　　</a:t>
            </a:r>
            <a:r>
              <a:rPr lang="en-US" altLang="ja-JP" sz="2400" dirty="0" smtClean="0">
                <a:solidFill>
                  <a:prstClr val="white"/>
                </a:solidFill>
                <a:latin typeface="HGP行書体" pitchFamily="66" charset="-128"/>
                <a:ea typeface="HGP行書体" pitchFamily="66" charset="-128"/>
              </a:rPr>
              <a:t>Sign-</a:t>
            </a:r>
            <a:r>
              <a:rPr lang="en-US" altLang="ja-JP" sz="2400" b="1" dirty="0" smtClean="0">
                <a:solidFill>
                  <a:srgbClr val="FF0000"/>
                </a:solidFill>
                <a:latin typeface="HGP行書体" pitchFamily="66" charset="-128"/>
                <a:ea typeface="HGP行書体" pitchFamily="66" charset="-128"/>
              </a:rPr>
              <a:t>p</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の 優先権 は 誰に ある か を　考え る</a:t>
            </a:r>
            <a:r>
              <a:rPr lang="ja-JP" altLang="en-US" sz="2400" dirty="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 ！</a:t>
            </a:r>
            <a:endParaRPr lang="ja-JP" altLang="en-US" sz="2400" dirty="0">
              <a:solidFill>
                <a:prstClr val="white"/>
              </a:solidFill>
              <a:latin typeface="HGP行書体" pitchFamily="66" charset="-128"/>
              <a:ea typeface="HGP行書体" pitchFamily="66" charset="-128"/>
            </a:endParaRPr>
          </a:p>
        </p:txBody>
      </p:sp>
      <p:sp>
        <p:nvSpPr>
          <p:cNvPr id="35" name="テキスト ボックス 34"/>
          <p:cNvSpPr txBox="1"/>
          <p:nvPr/>
        </p:nvSpPr>
        <p:spPr>
          <a:xfrm>
            <a:off x="3974879" y="64287"/>
            <a:ext cx="5169121" cy="1200329"/>
          </a:xfrm>
          <a:prstGeom prst="rect">
            <a:avLst/>
          </a:prstGeom>
          <a:noFill/>
        </p:spPr>
        <p:txBody>
          <a:bodyPr wrap="square" rtlCol="0">
            <a:spAutoFit/>
          </a:bodyPr>
          <a:lstStyle/>
          <a:p>
            <a:r>
              <a:rPr lang="ja-JP" altLang="en-US" dirty="0" smtClean="0">
                <a:solidFill>
                  <a:prstClr val="white"/>
                </a:solidFill>
                <a:latin typeface="HGP行書体" pitchFamily="66" charset="-128"/>
                <a:ea typeface="HGP行書体" pitchFamily="66" charset="-128"/>
              </a:rPr>
              <a:t>↙　</a:t>
            </a:r>
            <a:r>
              <a:rPr lang="ja-JP" altLang="en-US" dirty="0" smtClean="0">
                <a:solidFill>
                  <a:prstClr val="black"/>
                </a:solidFill>
                <a:latin typeface="HGP行書体" pitchFamily="66" charset="-128"/>
                <a:ea typeface="HGP行書体" pitchFamily="66" charset="-128"/>
              </a:rPr>
              <a:t>空　の　間</a:t>
            </a:r>
            <a:r>
              <a:rPr lang="ja-JP" altLang="en-US" dirty="0" smtClean="0">
                <a:solidFill>
                  <a:prstClr val="white"/>
                </a:solidFill>
                <a:latin typeface="HGP行書体" pitchFamily="66" charset="-128"/>
                <a:ea typeface="HGP行書体" pitchFamily="66" charset="-128"/>
              </a:rPr>
              <a:t>　を　</a:t>
            </a:r>
            <a:r>
              <a:rPr lang="en-US" altLang="ja-JP" dirty="0" smtClean="0">
                <a:solidFill>
                  <a:srgbClr val="FF0066"/>
                </a:solidFill>
                <a:latin typeface="HGP行書体" pitchFamily="66" charset="-128"/>
                <a:ea typeface="HGP行書体" pitchFamily="66" charset="-128"/>
              </a:rPr>
              <a:t>P</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で　　　　埋めた　功労者　の</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名誉　を　与える　</a:t>
            </a:r>
            <a:r>
              <a:rPr lang="en-US" altLang="ja-JP" dirty="0" smtClean="0">
                <a:solidFill>
                  <a:prstClr val="white"/>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べき</a:t>
            </a:r>
            <a:r>
              <a:rPr lang="en-US" altLang="ja-JP" dirty="0" smtClean="0">
                <a:solidFill>
                  <a:prstClr val="white"/>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　　　　は　　誰 に</a:t>
            </a:r>
            <a:r>
              <a:rPr lang="en-US" altLang="ja-JP" dirty="0" smtClean="0">
                <a:solidFill>
                  <a:prstClr val="white"/>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　か？</a:t>
            </a:r>
            <a:endParaRPr lang="en-US" altLang="ja-JP" dirty="0" smtClean="0">
              <a:solidFill>
                <a:prstClr val="white"/>
              </a:solidFill>
              <a:latin typeface="HGP行書体" pitchFamily="66" charset="-128"/>
              <a:ea typeface="HGP行書体" pitchFamily="66" charset="-128"/>
            </a:endParaRPr>
          </a:p>
          <a:p>
            <a:endParaRPr lang="en-US" altLang="ja-JP" dirty="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　　　　　　　　　　　　　　　　　</a:t>
            </a:r>
            <a:r>
              <a:rPr lang="ja-JP" altLang="en-US" dirty="0" smtClean="0">
                <a:solidFill>
                  <a:prstClr val="black"/>
                </a:solidFill>
                <a:latin typeface="HGP行書体" pitchFamily="66" charset="-128"/>
                <a:ea typeface="HGP行書体" pitchFamily="66" charset="-128"/>
              </a:rPr>
              <a:t>Ｐ</a:t>
            </a:r>
            <a:r>
              <a:rPr lang="ja-JP" altLang="en-US" dirty="0" smtClean="0">
                <a:solidFill>
                  <a:prstClr val="white"/>
                </a:solidFill>
                <a:latin typeface="HGP行書体" pitchFamily="66" charset="-128"/>
                <a:ea typeface="HGP行書体" pitchFamily="66" charset="-128"/>
              </a:rPr>
              <a:t>ｙｔｈａｇｏｒｅａｎ</a:t>
            </a:r>
            <a:r>
              <a:rPr lang="en-US" altLang="ja-JP" dirty="0" smtClean="0">
                <a:solidFill>
                  <a:prstClr val="white"/>
                </a:solidFill>
                <a:latin typeface="HGP行書体" pitchFamily="66" charset="-128"/>
                <a:ea typeface="HGP行書体" pitchFamily="66" charset="-128"/>
              </a:rPr>
              <a:t>-</a:t>
            </a:r>
            <a:r>
              <a:rPr lang="en-US" altLang="ja-JP" dirty="0" err="1" smtClean="0">
                <a:solidFill>
                  <a:srgbClr val="00FFFF"/>
                </a:solidFill>
                <a:latin typeface="HGP行書体" pitchFamily="66" charset="-128"/>
                <a:ea typeface="HGP行書体" pitchFamily="66" charset="-128"/>
              </a:rPr>
              <a:t>i</a:t>
            </a:r>
            <a:r>
              <a:rPr lang="en-US" altLang="ja-JP" dirty="0" smtClean="0">
                <a:solidFill>
                  <a:prstClr val="white"/>
                </a:solidFill>
                <a:latin typeface="HGP行書体" pitchFamily="66" charset="-128"/>
                <a:ea typeface="HGP行書体" pitchFamily="66" charset="-128"/>
              </a:rPr>
              <a:t>-</a:t>
            </a:r>
            <a:r>
              <a:rPr lang="en-US" altLang="ja-JP" dirty="0" smtClean="0">
                <a:solidFill>
                  <a:srgbClr val="FF0066"/>
                </a:solidFill>
                <a:latin typeface="HGP行書体" pitchFamily="66" charset="-128"/>
                <a:ea typeface="HGP行書体" pitchFamily="66" charset="-128"/>
              </a:rPr>
              <a:t>T</a:t>
            </a:r>
            <a:r>
              <a:rPr lang="en-US" altLang="ja-JP" dirty="0" smtClean="0">
                <a:solidFill>
                  <a:prstClr val="white"/>
                </a:solidFill>
                <a:latin typeface="HGP行書体" pitchFamily="66" charset="-128"/>
                <a:ea typeface="HGP行書体" pitchFamily="66" charset="-128"/>
              </a:rPr>
              <a:t>ime !</a:t>
            </a:r>
            <a:endParaRPr lang="ja-JP" altLang="en-US" dirty="0">
              <a:solidFill>
                <a:prstClr val="white"/>
              </a:solidFill>
              <a:latin typeface="HGP行書体" pitchFamily="66" charset="-128"/>
              <a:ea typeface="HGP行書体" pitchFamily="66" charset="-128"/>
            </a:endParaRPr>
          </a:p>
        </p:txBody>
      </p:sp>
      <p:sp>
        <p:nvSpPr>
          <p:cNvPr id="36" name="フリーフォーム 35"/>
          <p:cNvSpPr/>
          <p:nvPr/>
        </p:nvSpPr>
        <p:spPr>
          <a:xfrm rot="14851571">
            <a:off x="6194168" y="1256452"/>
            <a:ext cx="294161" cy="257743"/>
          </a:xfrm>
          <a:custGeom>
            <a:avLst/>
            <a:gdLst>
              <a:gd name="connsiteX0" fmla="*/ 433969 w 439367"/>
              <a:gd name="connsiteY0" fmla="*/ 361727 h 380152"/>
              <a:gd name="connsiteX1" fmla="*/ 324432 w 439367"/>
              <a:gd name="connsiteY1" fmla="*/ 52165 h 380152"/>
              <a:gd name="connsiteX2" fmla="*/ 10107 w 439367"/>
              <a:gd name="connsiteY2" fmla="*/ 18827 h 380152"/>
              <a:gd name="connsiteX3" fmla="*/ 86307 w 439367"/>
              <a:gd name="connsiteY3" fmla="*/ 247427 h 380152"/>
              <a:gd name="connsiteX4" fmla="*/ 176794 w 439367"/>
              <a:gd name="connsiteY4" fmla="*/ 333152 h 380152"/>
              <a:gd name="connsiteX5" fmla="*/ 433969 w 439367"/>
              <a:gd name="connsiteY5" fmla="*/ 361727 h 38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367" h="380152">
                <a:moveTo>
                  <a:pt x="433969" y="361727"/>
                </a:moveTo>
                <a:cubicBezTo>
                  <a:pt x="458575" y="314896"/>
                  <a:pt x="395076" y="109315"/>
                  <a:pt x="324432" y="52165"/>
                </a:cubicBezTo>
                <a:cubicBezTo>
                  <a:pt x="253788" y="-4985"/>
                  <a:pt x="49794" y="-13717"/>
                  <a:pt x="10107" y="18827"/>
                </a:cubicBezTo>
                <a:cubicBezTo>
                  <a:pt x="-29580" y="51371"/>
                  <a:pt x="58526" y="195040"/>
                  <a:pt x="86307" y="247427"/>
                </a:cubicBezTo>
                <a:cubicBezTo>
                  <a:pt x="114088" y="299814"/>
                  <a:pt x="118057" y="312515"/>
                  <a:pt x="176794" y="333152"/>
                </a:cubicBezTo>
                <a:cubicBezTo>
                  <a:pt x="235531" y="353789"/>
                  <a:pt x="409363" y="408558"/>
                  <a:pt x="433969" y="361727"/>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700" dirty="0" smtClean="0">
                <a:solidFill>
                  <a:prstClr val="black"/>
                </a:solidFill>
              </a:rPr>
              <a:t>●</a:t>
            </a:r>
            <a:endParaRPr lang="ja-JP" altLang="en-US" sz="700" dirty="0">
              <a:solidFill>
                <a:prstClr val="black"/>
              </a:solidFill>
            </a:endParaRPr>
          </a:p>
        </p:txBody>
      </p:sp>
      <p:sp>
        <p:nvSpPr>
          <p:cNvPr id="3" name="円弧 2"/>
          <p:cNvSpPr/>
          <p:nvPr/>
        </p:nvSpPr>
        <p:spPr>
          <a:xfrm>
            <a:off x="683568" y="3284984"/>
            <a:ext cx="1644877" cy="432048"/>
          </a:xfrm>
          <a:prstGeom prst="arc">
            <a:avLst>
              <a:gd name="adj1" fmla="val 20226397"/>
              <a:gd name="adj2" fmla="val 12445492"/>
            </a:avLst>
          </a:prstGeom>
          <a:ln w="38100">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srgbClr val="210DB3"/>
              </a:solidFill>
            </a:endParaRPr>
          </a:p>
        </p:txBody>
      </p:sp>
      <p:sp>
        <p:nvSpPr>
          <p:cNvPr id="11" name="円弧 10"/>
          <p:cNvSpPr/>
          <p:nvPr/>
        </p:nvSpPr>
        <p:spPr>
          <a:xfrm>
            <a:off x="1118110" y="2874332"/>
            <a:ext cx="1204771" cy="1322566"/>
          </a:xfrm>
          <a:prstGeom prst="arc">
            <a:avLst>
              <a:gd name="adj1" fmla="val 16200000"/>
              <a:gd name="adj2" fmla="val 5364330"/>
            </a:avLst>
          </a:prstGeom>
          <a:ln w="38100">
            <a:solidFill>
              <a:srgbClr val="210DB3"/>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22" name="円弧 21"/>
          <p:cNvSpPr/>
          <p:nvPr/>
        </p:nvSpPr>
        <p:spPr>
          <a:xfrm>
            <a:off x="668124" y="2886720"/>
            <a:ext cx="1204771" cy="1322566"/>
          </a:xfrm>
          <a:prstGeom prst="arc">
            <a:avLst>
              <a:gd name="adj1" fmla="val 5400003"/>
              <a:gd name="adj2" fmla="val 15965038"/>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3" name="テキスト ボックス 12"/>
          <p:cNvSpPr txBox="1"/>
          <p:nvPr/>
        </p:nvSpPr>
        <p:spPr>
          <a:xfrm>
            <a:off x="1118110" y="3796411"/>
            <a:ext cx="793807" cy="369332"/>
          </a:xfrm>
          <a:prstGeom prst="rect">
            <a:avLst/>
          </a:prstGeom>
          <a:noFill/>
        </p:spPr>
        <p:txBody>
          <a:bodyPr wrap="none" rtlCol="0">
            <a:spAutoFit/>
          </a:bodyPr>
          <a:lstStyle/>
          <a:p>
            <a:r>
              <a:rPr lang="ja-JP" altLang="en-US" dirty="0" smtClean="0">
                <a:solidFill>
                  <a:srgbClr val="FFFF00"/>
                </a:solidFill>
                <a:latin typeface="HGP行書体" pitchFamily="66" charset="-128"/>
                <a:ea typeface="HGP行書体" pitchFamily="66" charset="-128"/>
              </a:rPr>
              <a:t>母</a:t>
            </a:r>
            <a:r>
              <a:rPr lang="en-US" altLang="ja-JP" dirty="0">
                <a:solidFill>
                  <a:srgbClr val="FFFF00"/>
                </a:solidFill>
                <a:latin typeface="HGP行書体" pitchFamily="66" charset="-128"/>
                <a:ea typeface="HGP行書体" pitchFamily="66" charset="-128"/>
              </a:rPr>
              <a:t>M</a:t>
            </a:r>
            <a:r>
              <a:rPr lang="ja-JP" altLang="en-US" dirty="0" smtClean="0">
                <a:solidFill>
                  <a:srgbClr val="FFFF00"/>
                </a:solidFill>
                <a:latin typeface="HGP行書体" pitchFamily="66" charset="-128"/>
                <a:ea typeface="HGP行書体" pitchFamily="66" charset="-128"/>
              </a:rPr>
              <a:t>分</a:t>
            </a:r>
            <a:endParaRPr lang="ja-JP" altLang="en-US" dirty="0">
              <a:solidFill>
                <a:srgbClr val="FFFF00"/>
              </a:solidFill>
              <a:latin typeface="HGP行書体" pitchFamily="66" charset="-128"/>
              <a:ea typeface="HGP行書体" pitchFamily="66" charset="-128"/>
            </a:endParaRPr>
          </a:p>
        </p:txBody>
      </p:sp>
      <p:sp>
        <p:nvSpPr>
          <p:cNvPr id="24" name="テキスト ボックス 23"/>
          <p:cNvSpPr txBox="1"/>
          <p:nvPr/>
        </p:nvSpPr>
        <p:spPr>
          <a:xfrm>
            <a:off x="0" y="3329452"/>
            <a:ext cx="750526" cy="369332"/>
          </a:xfrm>
          <a:prstGeom prst="rect">
            <a:avLst/>
          </a:prstGeom>
          <a:noFill/>
        </p:spPr>
        <p:txBody>
          <a:bodyPr wrap="none" rtlCol="0">
            <a:spAutoFit/>
          </a:bodyPr>
          <a:lstStyle/>
          <a:p>
            <a:r>
              <a:rPr lang="ja-JP" altLang="en-US" dirty="0" smtClean="0">
                <a:solidFill>
                  <a:srgbClr val="FFFF00"/>
                </a:solidFill>
                <a:latin typeface="HGP行書体" pitchFamily="66" charset="-128"/>
                <a:ea typeface="HGP行書体" pitchFamily="66" charset="-128"/>
              </a:rPr>
              <a:t>父</a:t>
            </a:r>
            <a:r>
              <a:rPr lang="en-US" altLang="ja-JP" dirty="0" smtClean="0">
                <a:solidFill>
                  <a:srgbClr val="FFFF00"/>
                </a:solidFill>
                <a:latin typeface="HGP行書体" pitchFamily="66" charset="-128"/>
                <a:ea typeface="HGP行書体" pitchFamily="66" charset="-128"/>
              </a:rPr>
              <a:t>F</a:t>
            </a:r>
            <a:r>
              <a:rPr lang="ja-JP" altLang="en-US" dirty="0" smtClean="0">
                <a:solidFill>
                  <a:srgbClr val="FFFF00"/>
                </a:solidFill>
                <a:latin typeface="HGP行書体" pitchFamily="66" charset="-128"/>
                <a:ea typeface="HGP行書体" pitchFamily="66" charset="-128"/>
              </a:rPr>
              <a:t>分</a:t>
            </a:r>
            <a:endParaRPr lang="ja-JP" altLang="en-US" dirty="0">
              <a:solidFill>
                <a:srgbClr val="FFFF00"/>
              </a:solidFill>
              <a:latin typeface="HGP行書体" pitchFamily="66" charset="-128"/>
              <a:ea typeface="HGP行書体" pitchFamily="66" charset="-128"/>
            </a:endParaRPr>
          </a:p>
        </p:txBody>
      </p:sp>
      <p:sp>
        <p:nvSpPr>
          <p:cNvPr id="25" name="テキスト ボックス 24"/>
          <p:cNvSpPr txBox="1"/>
          <p:nvPr/>
        </p:nvSpPr>
        <p:spPr>
          <a:xfrm>
            <a:off x="1128656" y="3100318"/>
            <a:ext cx="760144" cy="369332"/>
          </a:xfrm>
          <a:prstGeom prst="rect">
            <a:avLst/>
          </a:prstGeom>
          <a:noFill/>
        </p:spPr>
        <p:txBody>
          <a:bodyPr wrap="none" rtlCol="0">
            <a:spAutoFit/>
          </a:bodyPr>
          <a:lstStyle/>
          <a:p>
            <a:r>
              <a:rPr lang="ja-JP" altLang="en-US" dirty="0" smtClean="0">
                <a:solidFill>
                  <a:srgbClr val="FFFF00"/>
                </a:solidFill>
                <a:latin typeface="HGP行書体" pitchFamily="66" charset="-128"/>
                <a:ea typeface="HGP行書体" pitchFamily="66" charset="-128"/>
              </a:rPr>
              <a:t>子</a:t>
            </a:r>
            <a:r>
              <a:rPr lang="en-US" altLang="ja-JP" dirty="0" smtClean="0">
                <a:solidFill>
                  <a:srgbClr val="FFFF00"/>
                </a:solidFill>
                <a:latin typeface="HGP行書体" pitchFamily="66" charset="-128"/>
                <a:ea typeface="HGP行書体" pitchFamily="66" charset="-128"/>
              </a:rPr>
              <a:t>C</a:t>
            </a:r>
            <a:r>
              <a:rPr lang="ja-JP" altLang="en-US" dirty="0" smtClean="0">
                <a:solidFill>
                  <a:srgbClr val="FFFF00"/>
                </a:solidFill>
                <a:latin typeface="HGP行書体" pitchFamily="66" charset="-128"/>
                <a:ea typeface="HGP行書体" pitchFamily="66" charset="-128"/>
              </a:rPr>
              <a:t>分</a:t>
            </a:r>
            <a:endParaRPr lang="ja-JP" altLang="en-US" dirty="0">
              <a:solidFill>
                <a:srgbClr val="FFFF00"/>
              </a:solidFill>
              <a:latin typeface="HGP行書体" pitchFamily="66" charset="-128"/>
              <a:ea typeface="HGP行書体" pitchFamily="66" charset="-128"/>
            </a:endParaRPr>
          </a:p>
        </p:txBody>
      </p:sp>
      <p:sp>
        <p:nvSpPr>
          <p:cNvPr id="27" name="テキスト ボックス 26"/>
          <p:cNvSpPr txBox="1"/>
          <p:nvPr/>
        </p:nvSpPr>
        <p:spPr>
          <a:xfrm>
            <a:off x="1222345" y="4152418"/>
            <a:ext cx="521297" cy="307777"/>
          </a:xfrm>
          <a:prstGeom prst="rect">
            <a:avLst/>
          </a:prstGeom>
          <a:solidFill>
            <a:schemeClr val="tx1">
              <a:alpha val="56000"/>
            </a:schemeClr>
          </a:solidFill>
        </p:spPr>
        <p:txBody>
          <a:bodyPr wrap="none" rtlCol="0">
            <a:spAutoFit/>
          </a:bodyPr>
          <a:lstStyle/>
          <a:p>
            <a:r>
              <a:rPr lang="en-US" altLang="ja-JP" sz="1400" dirty="0" smtClean="0">
                <a:solidFill>
                  <a:srgbClr val="FFFF00"/>
                </a:solidFill>
              </a:rPr>
              <a:t>PO-s</a:t>
            </a:r>
            <a:endParaRPr lang="ja-JP" altLang="en-US" sz="1400" dirty="0">
              <a:solidFill>
                <a:srgbClr val="FFFF00"/>
              </a:solidFill>
            </a:endParaRPr>
          </a:p>
        </p:txBody>
      </p:sp>
      <p:sp>
        <p:nvSpPr>
          <p:cNvPr id="28" name="テキスト ボックス 27"/>
          <p:cNvSpPr txBox="1"/>
          <p:nvPr/>
        </p:nvSpPr>
        <p:spPr>
          <a:xfrm>
            <a:off x="1018819" y="2720443"/>
            <a:ext cx="992388" cy="307777"/>
          </a:xfrm>
          <a:prstGeom prst="rect">
            <a:avLst/>
          </a:prstGeom>
          <a:solidFill>
            <a:schemeClr val="tx1">
              <a:alpha val="56000"/>
            </a:schemeClr>
          </a:solidFill>
        </p:spPr>
        <p:txBody>
          <a:bodyPr wrap="none" rtlCol="0">
            <a:spAutoFit/>
          </a:bodyPr>
          <a:lstStyle/>
          <a:p>
            <a:r>
              <a:rPr lang="ja-JP" altLang="en-US" sz="1400" dirty="0" smtClean="0">
                <a:solidFill>
                  <a:srgbClr val="FFFF00"/>
                </a:solidFill>
              </a:rPr>
              <a:t>♀</a:t>
            </a:r>
            <a:r>
              <a:rPr lang="en-US" altLang="ja-JP" sz="1400" dirty="0" smtClean="0">
                <a:solidFill>
                  <a:srgbClr val="FFFF00"/>
                </a:solidFill>
              </a:rPr>
              <a:t>/O , </a:t>
            </a:r>
            <a:r>
              <a:rPr lang="ja-JP" altLang="en-US" sz="1400" dirty="0" smtClean="0">
                <a:solidFill>
                  <a:srgbClr val="FFFF00"/>
                </a:solidFill>
              </a:rPr>
              <a:t>♂</a:t>
            </a:r>
            <a:r>
              <a:rPr lang="en-US" altLang="ja-JP" sz="1400" dirty="0" smtClean="0">
                <a:solidFill>
                  <a:srgbClr val="FFFF00"/>
                </a:solidFill>
              </a:rPr>
              <a:t>/s</a:t>
            </a:r>
            <a:endParaRPr lang="ja-JP" altLang="en-US" sz="1400" dirty="0">
              <a:solidFill>
                <a:srgbClr val="FFFF00"/>
              </a:solidFill>
            </a:endParaRPr>
          </a:p>
        </p:txBody>
      </p:sp>
      <p:sp>
        <p:nvSpPr>
          <p:cNvPr id="29" name="円弧 28"/>
          <p:cNvSpPr/>
          <p:nvPr/>
        </p:nvSpPr>
        <p:spPr>
          <a:xfrm>
            <a:off x="3575195" y="3263588"/>
            <a:ext cx="1644877" cy="432048"/>
          </a:xfrm>
          <a:prstGeom prst="arc">
            <a:avLst>
              <a:gd name="adj1" fmla="val 20226397"/>
              <a:gd name="adj2" fmla="val 12445492"/>
            </a:avLst>
          </a:prstGeom>
          <a:ln w="38100">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sz="1200" dirty="0" smtClean="0">
                <a:solidFill>
                  <a:srgbClr val="FF0000"/>
                </a:solidFill>
              </a:rPr>
              <a:t>●</a:t>
            </a:r>
            <a:endParaRPr lang="ja-JP" altLang="en-US" sz="1200" dirty="0">
              <a:solidFill>
                <a:srgbClr val="FF0000"/>
              </a:solidFill>
            </a:endParaRPr>
          </a:p>
        </p:txBody>
      </p:sp>
      <p:sp>
        <p:nvSpPr>
          <p:cNvPr id="37" name="円弧 36"/>
          <p:cNvSpPr/>
          <p:nvPr/>
        </p:nvSpPr>
        <p:spPr>
          <a:xfrm>
            <a:off x="4009737" y="2852936"/>
            <a:ext cx="1204771" cy="1322566"/>
          </a:xfrm>
          <a:prstGeom prst="arc">
            <a:avLst>
              <a:gd name="adj1" fmla="val 16200000"/>
              <a:gd name="adj2" fmla="val 5364330"/>
            </a:avLst>
          </a:prstGeom>
          <a:ln w="38100">
            <a:solidFill>
              <a:srgbClr val="210DB3"/>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endParaRPr lang="ja-JP" altLang="en-US" dirty="0">
              <a:solidFill>
                <a:prstClr val="black"/>
              </a:solidFill>
            </a:endParaRPr>
          </a:p>
        </p:txBody>
      </p:sp>
      <p:sp>
        <p:nvSpPr>
          <p:cNvPr id="38" name="円弧 37"/>
          <p:cNvSpPr/>
          <p:nvPr/>
        </p:nvSpPr>
        <p:spPr>
          <a:xfrm>
            <a:off x="3559751" y="2865324"/>
            <a:ext cx="1204771" cy="1322566"/>
          </a:xfrm>
          <a:prstGeom prst="arc">
            <a:avLst>
              <a:gd name="adj1" fmla="val 5400003"/>
              <a:gd name="adj2" fmla="val 15965038"/>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9" name="テキスト ボックス 38"/>
          <p:cNvSpPr txBox="1"/>
          <p:nvPr/>
        </p:nvSpPr>
        <p:spPr>
          <a:xfrm>
            <a:off x="3804361" y="3717032"/>
            <a:ext cx="1186543" cy="461665"/>
          </a:xfrm>
          <a:prstGeom prst="rect">
            <a:avLst/>
          </a:prstGeom>
          <a:solidFill>
            <a:schemeClr val="tx1">
              <a:alpha val="38000"/>
            </a:schemeClr>
          </a:solidFill>
        </p:spPr>
        <p:txBody>
          <a:bodyPr wrap="none" rtlCol="0">
            <a:spAutoFit/>
          </a:bodyPr>
          <a:lstStyle/>
          <a:p>
            <a:r>
              <a:rPr lang="en-US" altLang="ja-JP" sz="2400" dirty="0" smtClean="0">
                <a:solidFill>
                  <a:srgbClr val="FFC000"/>
                </a:solidFill>
                <a:latin typeface="HGP行書体" pitchFamily="66" charset="-128"/>
                <a:ea typeface="HGP行書体" pitchFamily="66" charset="-128"/>
              </a:rPr>
              <a:t>Log</a:t>
            </a:r>
            <a:r>
              <a:rPr lang="en-US" altLang="ja-JP" sz="1400" dirty="0" smtClean="0">
                <a:solidFill>
                  <a:srgbClr val="FFC000"/>
                </a:solidFill>
                <a:latin typeface="HGP行書体" pitchFamily="66" charset="-128"/>
                <a:ea typeface="HGP行書体" pitchFamily="66" charset="-128"/>
              </a:rPr>
              <a:t>e </a:t>
            </a:r>
            <a:r>
              <a:rPr lang="en-US" altLang="ja-JP" sz="2400" baseline="30000" dirty="0" smtClean="0">
                <a:solidFill>
                  <a:srgbClr val="FFC000"/>
                </a:solidFill>
                <a:latin typeface="HGP行書体" pitchFamily="66" charset="-128"/>
                <a:ea typeface="HGP行書体" pitchFamily="66" charset="-128"/>
              </a:rPr>
              <a:t>X</a:t>
            </a:r>
            <a:r>
              <a:rPr lang="en-US" altLang="ja-JP" sz="2400" dirty="0" smtClean="0">
                <a:solidFill>
                  <a:srgbClr val="FFC000"/>
                </a:solidFill>
                <a:latin typeface="HGP行書体" pitchFamily="66" charset="-128"/>
                <a:ea typeface="HGP行書体" pitchFamily="66" charset="-128"/>
              </a:rPr>
              <a:t>=y</a:t>
            </a:r>
            <a:endParaRPr lang="ja-JP" altLang="en-US" sz="1400" baseline="30000" dirty="0">
              <a:solidFill>
                <a:srgbClr val="FFC000"/>
              </a:solidFill>
              <a:latin typeface="HGP行書体" pitchFamily="66" charset="-128"/>
              <a:ea typeface="HGP行書体" pitchFamily="66" charset="-128"/>
            </a:endParaRPr>
          </a:p>
        </p:txBody>
      </p:sp>
      <p:sp>
        <p:nvSpPr>
          <p:cNvPr id="40" name="テキスト ボックス 39"/>
          <p:cNvSpPr txBox="1"/>
          <p:nvPr/>
        </p:nvSpPr>
        <p:spPr>
          <a:xfrm>
            <a:off x="3804360" y="2655887"/>
            <a:ext cx="1051891" cy="461665"/>
          </a:xfrm>
          <a:prstGeom prst="rect">
            <a:avLst/>
          </a:prstGeom>
          <a:solidFill>
            <a:schemeClr val="tx1">
              <a:alpha val="38000"/>
            </a:schemeClr>
          </a:solidFill>
        </p:spPr>
        <p:txBody>
          <a:bodyPr wrap="none" rtlCol="0">
            <a:spAutoFit/>
          </a:bodyPr>
          <a:lstStyle/>
          <a:p>
            <a:r>
              <a:rPr lang="en-US" altLang="ja-JP" sz="2400" dirty="0" smtClean="0">
                <a:solidFill>
                  <a:srgbClr val="FFC000"/>
                </a:solidFill>
                <a:latin typeface="HGP行書体" pitchFamily="66" charset="-128"/>
                <a:ea typeface="HGP行書体" pitchFamily="66" charset="-128"/>
              </a:rPr>
              <a:t> y = </a:t>
            </a:r>
            <a:r>
              <a:rPr lang="en-US" altLang="ja-JP" sz="2400" dirty="0" err="1" smtClean="0">
                <a:solidFill>
                  <a:srgbClr val="FFC000"/>
                </a:solidFill>
                <a:latin typeface="HGP行書体" pitchFamily="66" charset="-128"/>
                <a:ea typeface="HGP行書体" pitchFamily="66" charset="-128"/>
              </a:rPr>
              <a:t>x</a:t>
            </a:r>
            <a:r>
              <a:rPr lang="en-US" altLang="ja-JP" sz="2400" baseline="30000" dirty="0" err="1" smtClean="0">
                <a:solidFill>
                  <a:srgbClr val="FFC000"/>
                </a:solidFill>
                <a:latin typeface="HGP行書体" pitchFamily="66" charset="-128"/>
                <a:ea typeface="HGP行書体" pitchFamily="66" charset="-128"/>
              </a:rPr>
              <a:t>e</a:t>
            </a:r>
            <a:endParaRPr lang="ja-JP" altLang="en-US" sz="1400" baseline="30000" dirty="0">
              <a:solidFill>
                <a:srgbClr val="FFC000"/>
              </a:solidFill>
              <a:latin typeface="HGP行書体" pitchFamily="66" charset="-128"/>
              <a:ea typeface="HGP行書体" pitchFamily="66" charset="-128"/>
            </a:endParaRPr>
          </a:p>
        </p:txBody>
      </p:sp>
      <p:sp>
        <p:nvSpPr>
          <p:cNvPr id="41" name="円弧 40"/>
          <p:cNvSpPr/>
          <p:nvPr/>
        </p:nvSpPr>
        <p:spPr>
          <a:xfrm>
            <a:off x="7391619" y="4127684"/>
            <a:ext cx="1644877" cy="432048"/>
          </a:xfrm>
          <a:prstGeom prst="arc">
            <a:avLst>
              <a:gd name="adj1" fmla="val 20226397"/>
              <a:gd name="adj2" fmla="val 12445492"/>
            </a:avLst>
          </a:prstGeom>
          <a:ln w="38100">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sz="3200" b="1" dirty="0" smtClean="0">
                <a:solidFill>
                  <a:srgbClr val="FF0000"/>
                </a:solidFill>
                <a:latin typeface="HGP行書体" pitchFamily="66" charset="-128"/>
                <a:ea typeface="HGP行書体" pitchFamily="66" charset="-128"/>
              </a:rPr>
              <a:t>Ｌ</a:t>
            </a:r>
            <a:endParaRPr lang="en-US" altLang="ja-JP" sz="3200" b="1" dirty="0" smtClean="0">
              <a:solidFill>
                <a:srgbClr val="FF0000"/>
              </a:solidFill>
              <a:latin typeface="HGP行書体" pitchFamily="66" charset="-128"/>
              <a:ea typeface="HGP行書体" pitchFamily="66" charset="-128"/>
            </a:endParaRPr>
          </a:p>
          <a:p>
            <a:pPr algn="ctr"/>
            <a:endParaRPr lang="en-US" altLang="ja-JP" dirty="0">
              <a:solidFill>
                <a:srgbClr val="210DB3"/>
              </a:solidFill>
            </a:endParaRPr>
          </a:p>
          <a:p>
            <a:pPr algn="ctr"/>
            <a:endParaRPr lang="en-US" altLang="ja-JP" dirty="0" smtClean="0">
              <a:solidFill>
                <a:srgbClr val="210DB3"/>
              </a:solidFill>
            </a:endParaRPr>
          </a:p>
          <a:p>
            <a:pPr algn="ctr"/>
            <a:endParaRPr lang="en-US" altLang="ja-JP" dirty="0">
              <a:solidFill>
                <a:srgbClr val="210DB3"/>
              </a:solidFill>
            </a:endParaRPr>
          </a:p>
          <a:p>
            <a:pPr algn="ctr"/>
            <a:endParaRPr lang="en-US" altLang="ja-JP" dirty="0" smtClean="0">
              <a:solidFill>
                <a:srgbClr val="210DB3"/>
              </a:solidFill>
            </a:endParaRPr>
          </a:p>
          <a:p>
            <a:pPr algn="ctr"/>
            <a:r>
              <a:rPr lang="en-US" altLang="ja-JP" sz="3600" b="1" dirty="0" smtClean="0">
                <a:solidFill>
                  <a:srgbClr val="210DB3"/>
                </a:solidFill>
              </a:rPr>
              <a:t>D</a:t>
            </a:r>
            <a:endParaRPr lang="ja-JP" altLang="en-US" sz="3600" b="1" dirty="0">
              <a:solidFill>
                <a:srgbClr val="210DB3"/>
              </a:solidFill>
            </a:endParaRPr>
          </a:p>
        </p:txBody>
      </p:sp>
      <p:sp>
        <p:nvSpPr>
          <p:cNvPr id="42" name="円弧 41"/>
          <p:cNvSpPr/>
          <p:nvPr/>
        </p:nvSpPr>
        <p:spPr>
          <a:xfrm>
            <a:off x="7826161" y="3717032"/>
            <a:ext cx="1204771" cy="1322566"/>
          </a:xfrm>
          <a:prstGeom prst="arc">
            <a:avLst>
              <a:gd name="adj1" fmla="val 16200000"/>
              <a:gd name="adj2" fmla="val 5364330"/>
            </a:avLst>
          </a:prstGeom>
          <a:ln w="38100">
            <a:solidFill>
              <a:srgbClr val="210DB3"/>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43" name="円弧 42"/>
          <p:cNvSpPr/>
          <p:nvPr/>
        </p:nvSpPr>
        <p:spPr>
          <a:xfrm>
            <a:off x="7376175" y="3729420"/>
            <a:ext cx="1204771" cy="1322566"/>
          </a:xfrm>
          <a:prstGeom prst="arc">
            <a:avLst>
              <a:gd name="adj1" fmla="val 5400003"/>
              <a:gd name="adj2" fmla="val 15965038"/>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8" name="円弧 17"/>
          <p:cNvSpPr/>
          <p:nvPr/>
        </p:nvSpPr>
        <p:spPr>
          <a:xfrm>
            <a:off x="6669740" y="3987322"/>
            <a:ext cx="720080" cy="739772"/>
          </a:xfrm>
          <a:prstGeom prst="arc">
            <a:avLst>
              <a:gd name="adj1" fmla="val 5996711"/>
              <a:gd name="adj2" fmla="val 15964587"/>
            </a:avLst>
          </a:prstGeom>
          <a:ln w="381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46" name="フリーフォーム 45"/>
          <p:cNvSpPr/>
          <p:nvPr/>
        </p:nvSpPr>
        <p:spPr>
          <a:xfrm>
            <a:off x="6698769" y="4343708"/>
            <a:ext cx="674255" cy="609600"/>
          </a:xfrm>
          <a:custGeom>
            <a:avLst/>
            <a:gdLst>
              <a:gd name="connsiteX0" fmla="*/ 377372 w 740229"/>
              <a:gd name="connsiteY0" fmla="*/ 609600 h 609600"/>
              <a:gd name="connsiteX1" fmla="*/ 362857 w 740229"/>
              <a:gd name="connsiteY1" fmla="*/ 0 h 609600"/>
              <a:gd name="connsiteX2" fmla="*/ 0 w 740229"/>
              <a:gd name="connsiteY2" fmla="*/ 0 h 609600"/>
              <a:gd name="connsiteX3" fmla="*/ 740229 w 740229"/>
              <a:gd name="connsiteY3" fmla="*/ 0 h 609600"/>
            </a:gdLst>
            <a:ahLst/>
            <a:cxnLst>
              <a:cxn ang="0">
                <a:pos x="connsiteX0" y="connsiteY0"/>
              </a:cxn>
              <a:cxn ang="0">
                <a:pos x="connsiteX1" y="connsiteY1"/>
              </a:cxn>
              <a:cxn ang="0">
                <a:pos x="connsiteX2" y="connsiteY2"/>
              </a:cxn>
              <a:cxn ang="0">
                <a:pos x="connsiteX3" y="connsiteY3"/>
              </a:cxn>
            </a:cxnLst>
            <a:rect l="l" t="t" r="r" b="b"/>
            <a:pathLst>
              <a:path w="740229" h="609600">
                <a:moveTo>
                  <a:pt x="377372" y="609600"/>
                </a:moveTo>
                <a:lnTo>
                  <a:pt x="362857" y="0"/>
                </a:lnTo>
                <a:lnTo>
                  <a:pt x="0" y="0"/>
                </a:lnTo>
                <a:lnTo>
                  <a:pt x="740229"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7" name="テキスト ボックス 46"/>
          <p:cNvSpPr txBox="1"/>
          <p:nvPr/>
        </p:nvSpPr>
        <p:spPr>
          <a:xfrm>
            <a:off x="3703520" y="1446869"/>
            <a:ext cx="1160895" cy="369332"/>
          </a:xfrm>
          <a:prstGeom prst="rect">
            <a:avLst/>
          </a:prstGeom>
          <a:noFill/>
        </p:spPr>
        <p:txBody>
          <a:bodyPr wrap="none" rtlCol="0">
            <a:spAutoFit/>
          </a:bodyPr>
          <a:lstStyle/>
          <a:p>
            <a:r>
              <a:rPr lang="en-US" altLang="ja-JP" dirty="0">
                <a:solidFill>
                  <a:srgbClr val="C00000"/>
                </a:solidFill>
              </a:rPr>
              <a:t> </a:t>
            </a:r>
            <a:r>
              <a:rPr lang="en-US" altLang="ja-JP" dirty="0" smtClean="0">
                <a:solidFill>
                  <a:srgbClr val="C00000"/>
                </a:solidFill>
              </a:rPr>
              <a:t>a =  c</a:t>
            </a:r>
            <a:r>
              <a:rPr lang="ja-JP" altLang="en-US" dirty="0">
                <a:solidFill>
                  <a:srgbClr val="C00000"/>
                </a:solidFill>
              </a:rPr>
              <a:t> </a:t>
            </a:r>
            <a:r>
              <a:rPr lang="en-US" altLang="ja-JP" dirty="0" err="1" smtClean="0">
                <a:solidFill>
                  <a:srgbClr val="C00000"/>
                </a:solidFill>
              </a:rPr>
              <a:t>sinθ</a:t>
            </a:r>
            <a:endParaRPr lang="ja-JP" altLang="en-US" dirty="0">
              <a:solidFill>
                <a:srgbClr val="C00000"/>
              </a:solidFill>
            </a:endParaRPr>
          </a:p>
        </p:txBody>
      </p:sp>
      <p:sp>
        <p:nvSpPr>
          <p:cNvPr id="48" name="テキスト ボックス 47"/>
          <p:cNvSpPr txBox="1"/>
          <p:nvPr/>
        </p:nvSpPr>
        <p:spPr>
          <a:xfrm>
            <a:off x="2846444" y="2218084"/>
            <a:ext cx="1215076" cy="369332"/>
          </a:xfrm>
          <a:prstGeom prst="rect">
            <a:avLst/>
          </a:prstGeom>
          <a:noFill/>
        </p:spPr>
        <p:txBody>
          <a:bodyPr wrap="none" rtlCol="0">
            <a:spAutoFit/>
          </a:bodyPr>
          <a:lstStyle/>
          <a:p>
            <a:r>
              <a:rPr lang="en-US" altLang="ja-JP" dirty="0">
                <a:solidFill>
                  <a:srgbClr val="C00000"/>
                </a:solidFill>
              </a:rPr>
              <a:t> </a:t>
            </a:r>
            <a:r>
              <a:rPr lang="en-US" altLang="ja-JP" dirty="0" smtClean="0">
                <a:solidFill>
                  <a:srgbClr val="C00000"/>
                </a:solidFill>
              </a:rPr>
              <a:t>b =  c</a:t>
            </a:r>
            <a:r>
              <a:rPr lang="ja-JP" altLang="en-US" dirty="0">
                <a:solidFill>
                  <a:srgbClr val="C00000"/>
                </a:solidFill>
              </a:rPr>
              <a:t> </a:t>
            </a:r>
            <a:r>
              <a:rPr lang="en-US" altLang="ja-JP" dirty="0" err="1" smtClean="0">
                <a:solidFill>
                  <a:srgbClr val="C00000"/>
                </a:solidFill>
              </a:rPr>
              <a:t>cosθ</a:t>
            </a:r>
            <a:endParaRPr lang="ja-JP" altLang="en-US" dirty="0">
              <a:solidFill>
                <a:srgbClr val="C00000"/>
              </a:solidFill>
            </a:endParaRPr>
          </a:p>
        </p:txBody>
      </p:sp>
      <p:sp>
        <p:nvSpPr>
          <p:cNvPr id="23" name="直角三角形 22"/>
          <p:cNvSpPr/>
          <p:nvPr/>
        </p:nvSpPr>
        <p:spPr>
          <a:xfrm flipH="1">
            <a:off x="7239129" y="1182229"/>
            <a:ext cx="1315749" cy="1542197"/>
          </a:xfrm>
          <a:prstGeom prst="rtTriangle">
            <a:avLst/>
          </a:prstGeom>
          <a:solidFill>
            <a:schemeClr val="tx1"/>
          </a:solid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400" dirty="0" smtClean="0">
                <a:solidFill>
                  <a:prstClr val="white"/>
                </a:solidFill>
              </a:rPr>
              <a:t>“back</a:t>
            </a:r>
          </a:p>
          <a:p>
            <a:pPr algn="ctr"/>
            <a:r>
              <a:rPr lang="en-US" altLang="ja-JP" sz="1400" dirty="0" smtClean="0">
                <a:solidFill>
                  <a:prstClr val="white"/>
                </a:solidFill>
              </a:rPr>
              <a:t>To</a:t>
            </a:r>
          </a:p>
          <a:p>
            <a:pPr algn="ctr"/>
            <a:r>
              <a:rPr lang="en-US" altLang="ja-JP" sz="1400" dirty="0" smtClean="0">
                <a:solidFill>
                  <a:prstClr val="white"/>
                </a:solidFill>
              </a:rPr>
              <a:t>The</a:t>
            </a:r>
          </a:p>
          <a:p>
            <a:pPr algn="ctr"/>
            <a:r>
              <a:rPr lang="en-US" altLang="ja-JP" sz="2000" i="1" dirty="0" smtClean="0">
                <a:solidFill>
                  <a:srgbClr val="FF0000"/>
                </a:solidFill>
                <a:latin typeface="HGP行書体" pitchFamily="66" charset="-128"/>
                <a:ea typeface="HGP行書体" pitchFamily="66" charset="-128"/>
              </a:rPr>
              <a:t>P-</a:t>
            </a:r>
            <a:r>
              <a:rPr lang="en-US" altLang="ja-JP" sz="1400" dirty="0" smtClean="0">
                <a:solidFill>
                  <a:prstClr val="white"/>
                </a:solidFill>
              </a:rPr>
              <a:t>Time”</a:t>
            </a:r>
          </a:p>
          <a:p>
            <a:pPr algn="ctr"/>
            <a:endParaRPr lang="en-US" altLang="ja-JP" sz="1400" dirty="0">
              <a:solidFill>
                <a:prstClr val="white"/>
              </a:solidFill>
            </a:endParaRPr>
          </a:p>
          <a:p>
            <a:pPr algn="ctr"/>
            <a:endParaRPr lang="en-US" altLang="ja-JP" sz="1400" dirty="0" smtClean="0">
              <a:solidFill>
                <a:prstClr val="white"/>
              </a:solidFill>
            </a:endParaRPr>
          </a:p>
          <a:p>
            <a:pPr algn="ctr"/>
            <a:endParaRPr lang="ja-JP" altLang="en-US" sz="1400" dirty="0">
              <a:solidFill>
                <a:prstClr val="white"/>
              </a:solidFill>
            </a:endParaRPr>
          </a:p>
        </p:txBody>
      </p:sp>
      <p:sp>
        <p:nvSpPr>
          <p:cNvPr id="49" name="フリーフォーム 48"/>
          <p:cNvSpPr/>
          <p:nvPr/>
        </p:nvSpPr>
        <p:spPr>
          <a:xfrm>
            <a:off x="7239000" y="1200150"/>
            <a:ext cx="1319213" cy="1528763"/>
          </a:xfrm>
          <a:custGeom>
            <a:avLst/>
            <a:gdLst>
              <a:gd name="connsiteX0" fmla="*/ 0 w 1319213"/>
              <a:gd name="connsiteY0" fmla="*/ 1528763 h 1528763"/>
              <a:gd name="connsiteX1" fmla="*/ 1319213 w 1319213"/>
              <a:gd name="connsiteY1" fmla="*/ 1528763 h 1528763"/>
              <a:gd name="connsiteX2" fmla="*/ 1314450 w 1319213"/>
              <a:gd name="connsiteY2" fmla="*/ 0 h 1528763"/>
            </a:gdLst>
            <a:ahLst/>
            <a:cxnLst>
              <a:cxn ang="0">
                <a:pos x="connsiteX0" y="connsiteY0"/>
              </a:cxn>
              <a:cxn ang="0">
                <a:pos x="connsiteX1" y="connsiteY1"/>
              </a:cxn>
              <a:cxn ang="0">
                <a:pos x="connsiteX2" y="connsiteY2"/>
              </a:cxn>
            </a:cxnLst>
            <a:rect l="l" t="t" r="r" b="b"/>
            <a:pathLst>
              <a:path w="1319213" h="1528763">
                <a:moveTo>
                  <a:pt x="0" y="1528763"/>
                </a:moveTo>
                <a:lnTo>
                  <a:pt x="1319213" y="1528763"/>
                </a:lnTo>
                <a:cubicBezTo>
                  <a:pt x="1317625" y="1019175"/>
                  <a:pt x="1316038" y="509588"/>
                  <a:pt x="1314450" y="0"/>
                </a:cubicBezTo>
              </a:path>
            </a:pathLst>
          </a:custGeom>
          <a:noFill/>
          <a:ln>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0" name="右中かっこ 49"/>
          <p:cNvSpPr/>
          <p:nvPr/>
        </p:nvSpPr>
        <p:spPr>
          <a:xfrm rot="2446125">
            <a:off x="4606653" y="2928326"/>
            <a:ext cx="299908" cy="752816"/>
          </a:xfrm>
          <a:prstGeom prst="rightBrace">
            <a:avLst>
              <a:gd name="adj1" fmla="val 0"/>
              <a:gd name="adj2" fmla="val 50000"/>
            </a:avLst>
          </a:prstGeom>
          <a:ln>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a:solidFill>
                  <a:prstClr val="white"/>
                </a:solidFill>
              </a:rPr>
              <a:t>ｒ</a:t>
            </a:r>
          </a:p>
        </p:txBody>
      </p:sp>
      <p:sp>
        <p:nvSpPr>
          <p:cNvPr id="51" name="上矢印 50"/>
          <p:cNvSpPr/>
          <p:nvPr/>
        </p:nvSpPr>
        <p:spPr>
          <a:xfrm rot="2358185">
            <a:off x="5143915" y="1834718"/>
            <a:ext cx="183933" cy="1199314"/>
          </a:xfrm>
          <a:prstGeom prst="up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400" dirty="0">
                <a:solidFill>
                  <a:prstClr val="white"/>
                </a:solidFill>
                <a:latin typeface="HGP行書体" pitchFamily="66" charset="-128"/>
                <a:ea typeface="HGP行書体" pitchFamily="66" charset="-128"/>
              </a:rPr>
              <a:t>r</a:t>
            </a:r>
            <a:endParaRPr lang="en-US" altLang="ja-JP" sz="2400" dirty="0" smtClean="0">
              <a:solidFill>
                <a:prstClr val="white"/>
              </a:solidFill>
              <a:latin typeface="HGP行書体" pitchFamily="66" charset="-128"/>
              <a:ea typeface="HGP行書体" pitchFamily="66" charset="-128"/>
            </a:endParaRPr>
          </a:p>
          <a:p>
            <a:pPr algn="ctr"/>
            <a:r>
              <a:rPr lang="ja-JP" altLang="en-US" dirty="0">
                <a:solidFill>
                  <a:prstClr val="white"/>
                </a:solidFill>
                <a:latin typeface="HGP行書体" pitchFamily="66" charset="-128"/>
                <a:ea typeface="HGP行書体" pitchFamily="66" charset="-128"/>
              </a:rPr>
              <a:t>外延</a:t>
            </a:r>
          </a:p>
        </p:txBody>
      </p:sp>
      <p:sp>
        <p:nvSpPr>
          <p:cNvPr id="53" name="テキスト ボックス 52"/>
          <p:cNvSpPr txBox="1"/>
          <p:nvPr/>
        </p:nvSpPr>
        <p:spPr>
          <a:xfrm>
            <a:off x="29192" y="603"/>
            <a:ext cx="7867859" cy="5447645"/>
          </a:xfrm>
          <a:prstGeom prst="rect">
            <a:avLst/>
          </a:prstGeom>
          <a:noFill/>
        </p:spPr>
        <p:txBody>
          <a:bodyPr wrap="none" rtlCol="0">
            <a:spAutoFit/>
          </a:bodyPr>
          <a:lstStyle/>
          <a:p>
            <a:r>
              <a:rPr lang="ja-JP" altLang="en-US" dirty="0" smtClean="0">
                <a:solidFill>
                  <a:srgbClr val="00FFFF"/>
                </a:solidFill>
                <a:latin typeface="HGP行書体" pitchFamily="66" charset="-128"/>
                <a:ea typeface="HGP行書体" pitchFamily="66" charset="-128"/>
              </a:rPr>
              <a:t>「以上より、</a:t>
            </a:r>
            <a:r>
              <a:rPr lang="en-US" altLang="ja-JP" dirty="0" smtClean="0">
                <a:solidFill>
                  <a:srgbClr val="00FFFF"/>
                </a:solidFill>
                <a:latin typeface="HGP行書体" pitchFamily="66" charset="-128"/>
                <a:ea typeface="HGP行書体" pitchFamily="66" charset="-128"/>
              </a:rPr>
              <a:t>The </a:t>
            </a:r>
            <a:r>
              <a:rPr lang="en-US" altLang="ja-JP" dirty="0" smtClean="0">
                <a:solidFill>
                  <a:schemeClr val="bg1"/>
                </a:solidFill>
                <a:latin typeface="HGP行書体" pitchFamily="66" charset="-128"/>
                <a:ea typeface="HGP行書体" pitchFamily="66" charset="-128"/>
              </a:rPr>
              <a:t>C</a:t>
            </a:r>
            <a:r>
              <a:rPr lang="en-US" altLang="ja-JP" dirty="0" smtClean="0">
                <a:solidFill>
                  <a:srgbClr val="00FFFF"/>
                </a:solidFill>
                <a:latin typeface="HGP行書体" pitchFamily="66" charset="-128"/>
                <a:ea typeface="HGP行書体" pitchFamily="66" charset="-128"/>
              </a:rPr>
              <a:t> of  </a:t>
            </a:r>
            <a:r>
              <a:rPr lang="en-US" altLang="ja-JP" dirty="0" smtClean="0">
                <a:solidFill>
                  <a:srgbClr val="FFFF00"/>
                </a:solidFill>
                <a:latin typeface="HGP行書体" pitchFamily="66" charset="-128"/>
                <a:ea typeface="HGP行書体" pitchFamily="66" charset="-128"/>
              </a:rPr>
              <a:t>e</a:t>
            </a:r>
            <a:r>
              <a:rPr lang="ja-JP" altLang="en-US" dirty="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a:t>
            </a:r>
            <a:r>
              <a:rPr lang="ja-JP" altLang="en-US" sz="1400" dirty="0" smtClean="0">
                <a:latin typeface="HGP行書体" pitchFamily="66" charset="-128"/>
                <a:ea typeface="HGP行書体" pitchFamily="66" charset="-128"/>
              </a:rPr>
              <a:t>エ</a:t>
            </a:r>
            <a:r>
              <a:rPr lang="en-US" altLang="ja-JP" dirty="0" smtClean="0">
                <a:solidFill>
                  <a:srgbClr val="FFFF00"/>
                </a:solidFill>
                <a:latin typeface="HGP行書体" pitchFamily="66" charset="-128"/>
                <a:ea typeface="HGP行書体" pitchFamily="66" charset="-128"/>
              </a:rPr>
              <a:t>x-is-</a:t>
            </a:r>
            <a:r>
              <a:rPr lang="en-US" altLang="ja-JP" dirty="0" err="1" smtClean="0">
                <a:solidFill>
                  <a:srgbClr val="FFFF00"/>
                </a:solidFill>
                <a:latin typeface="HGP行書体" pitchFamily="66" charset="-128"/>
                <a:ea typeface="HGP行書体" pitchFamily="66" charset="-128"/>
              </a:rPr>
              <a:t>tence</a:t>
            </a:r>
            <a:r>
              <a:rPr lang="en-US" altLang="ja-JP" dirty="0" smtClean="0">
                <a:solidFill>
                  <a:srgbClr val="FFFF00"/>
                </a:solidFill>
                <a:latin typeface="HGP行書体" pitchFamily="66" charset="-128"/>
                <a:ea typeface="HGP行書体" pitchFamily="66" charset="-128"/>
              </a:rPr>
              <a:t>)</a:t>
            </a:r>
          </a:p>
          <a:p>
            <a:r>
              <a:rPr lang="en-US" altLang="ja-JP" dirty="0" smtClean="0">
                <a:solidFill>
                  <a:srgbClr val="00FFFF"/>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“存在・因の思考</a:t>
            </a:r>
            <a:r>
              <a:rPr lang="en-US" altLang="ja-JP" dirty="0" smtClean="0">
                <a:solidFill>
                  <a:srgbClr val="00FFFF"/>
                </a:solidFill>
                <a:latin typeface="HGP行書体" pitchFamily="66" charset="-128"/>
                <a:ea typeface="HGP行書体" pitchFamily="66" charset="-128"/>
              </a:rPr>
              <a:t>…</a:t>
            </a:r>
            <a:r>
              <a:rPr lang="ja-JP" altLang="en-US" dirty="0" smtClean="0">
                <a:solidFill>
                  <a:srgbClr val="00FFFF"/>
                </a:solidFill>
                <a:latin typeface="HGP行書体" pitchFamily="66" charset="-128"/>
                <a:ea typeface="HGP行書体" pitchFamily="66" charset="-128"/>
              </a:rPr>
              <a:t>真逆の</a:t>
            </a:r>
            <a:r>
              <a:rPr lang="ja-JP" altLang="en-US" dirty="0" smtClean="0">
                <a:solidFill>
                  <a:srgbClr val="FFFF00"/>
                </a:solidFill>
                <a:latin typeface="HGP行書体" pitchFamily="66" charset="-128"/>
                <a:ea typeface="HGP行書体" pitchFamily="66" charset="-128"/>
              </a:rPr>
              <a:t>箪笥</a:t>
            </a:r>
            <a:r>
              <a:rPr lang="ja-JP" altLang="en-US" dirty="0" smtClean="0">
                <a:solidFill>
                  <a:srgbClr val="00FFFF"/>
                </a:solidFill>
                <a:latin typeface="HGP行書体" pitchFamily="66" charset="-128"/>
                <a:ea typeface="HGP行書体" pitchFamily="66" charset="-128"/>
              </a:rPr>
              <a:t>？</a:t>
            </a:r>
            <a:endParaRPr lang="en-US" altLang="ja-JP" dirty="0" smtClean="0">
              <a:solidFill>
                <a:srgbClr val="00FFFF"/>
              </a:solidFill>
              <a:latin typeface="HGP行書体" pitchFamily="66" charset="-128"/>
              <a:ea typeface="HGP行書体" pitchFamily="66" charset="-128"/>
            </a:endParaRPr>
          </a:p>
          <a:p>
            <a:r>
              <a:rPr lang="en-US" altLang="ja-JP" dirty="0" smtClean="0">
                <a:solidFill>
                  <a:srgbClr val="00FFFF"/>
                </a:solidFill>
                <a:latin typeface="HGP行書体" pitchFamily="66" charset="-128"/>
                <a:ea typeface="HGP行書体" pitchFamily="66" charset="-128"/>
              </a:rPr>
              <a:t> “</a:t>
            </a:r>
            <a:r>
              <a:rPr lang="en-US" altLang="ja-JP" dirty="0" smtClean="0">
                <a:solidFill>
                  <a:srgbClr val="FF0066"/>
                </a:solidFill>
                <a:latin typeface="HGP行書体" pitchFamily="66" charset="-128"/>
                <a:ea typeface="HGP行書体" pitchFamily="66" charset="-128"/>
              </a:rPr>
              <a:t>e</a:t>
            </a:r>
            <a:r>
              <a:rPr lang="en-US" altLang="ja-JP" dirty="0" smtClean="0">
                <a:solidFill>
                  <a:srgbClr val="00FFFF"/>
                </a:solidFill>
                <a:latin typeface="HGP行書体" pitchFamily="66" charset="-128"/>
                <a:ea typeface="HGP行書体" pitchFamily="66" charset="-128"/>
              </a:rPr>
              <a:t>-</a:t>
            </a:r>
            <a:r>
              <a:rPr lang="ja-JP" altLang="en-US" dirty="0" smtClean="0">
                <a:solidFill>
                  <a:srgbClr val="00FFFF"/>
                </a:solidFill>
                <a:latin typeface="HGP行書体" pitchFamily="66" charset="-128"/>
                <a:ea typeface="HGP行書体" pitchFamily="66" charset="-128"/>
              </a:rPr>
              <a:t>モード </a:t>
            </a:r>
            <a:r>
              <a:rPr lang="en-US" altLang="ja-JP" dirty="0" smtClean="0">
                <a:solidFill>
                  <a:srgbClr val="00FFFF"/>
                </a:solidFill>
                <a:latin typeface="HGP行書体" pitchFamily="66" charset="-128"/>
                <a:ea typeface="HGP行書体" pitchFamily="66" charset="-128"/>
              </a:rPr>
              <a:t>”</a:t>
            </a:r>
            <a:r>
              <a:rPr lang="ja-JP" altLang="en-US" dirty="0" smtClean="0">
                <a:solidFill>
                  <a:srgbClr val="00FFFF"/>
                </a:solidFill>
                <a:latin typeface="HGP行書体" pitchFamily="66" charset="-128"/>
                <a:ea typeface="HGP行書体" pitchFamily="66" charset="-128"/>
              </a:rPr>
              <a:t>　は　一つ！</a:t>
            </a:r>
            <a:endParaRPr lang="en-US" altLang="ja-JP" dirty="0" smtClean="0">
              <a:solidFill>
                <a:srgbClr val="00FFFF"/>
              </a:solidFill>
              <a:latin typeface="HGP行書体" pitchFamily="66" charset="-128"/>
              <a:ea typeface="HGP行書体" pitchFamily="66" charset="-128"/>
            </a:endParaRPr>
          </a:p>
          <a:p>
            <a:r>
              <a:rPr lang="ja-JP" altLang="en-US" dirty="0">
                <a:solidFill>
                  <a:srgbClr val="00FFFF"/>
                </a:solidFill>
                <a:latin typeface="HGP行書体" pitchFamily="66" charset="-128"/>
                <a:ea typeface="HGP行書体" pitchFamily="66" charset="-128"/>
              </a:rPr>
              <a:t>それ</a:t>
            </a:r>
            <a:r>
              <a:rPr lang="ja-JP" altLang="en-US" dirty="0" smtClean="0">
                <a:solidFill>
                  <a:srgbClr val="00FFFF"/>
                </a:solidFill>
                <a:latin typeface="HGP行書体" pitchFamily="66" charset="-128"/>
                <a:ea typeface="HGP行書体" pitchFamily="66" charset="-128"/>
              </a:rPr>
              <a:t>は、   何？」</a:t>
            </a:r>
            <a:endParaRPr lang="en-US" altLang="ja-JP" dirty="0" smtClean="0">
              <a:solidFill>
                <a:srgbClr val="00FFFF"/>
              </a:solidFill>
              <a:latin typeface="HGP行書体" pitchFamily="66" charset="-128"/>
              <a:ea typeface="HGP行書体" pitchFamily="66" charset="-128"/>
            </a:endParaRPr>
          </a:p>
          <a:p>
            <a:r>
              <a:rPr lang="en-US" altLang="ja-JP" dirty="0" smtClean="0">
                <a:solidFill>
                  <a:srgbClr val="00FFFF"/>
                </a:solidFill>
                <a:latin typeface="HGP行書体" pitchFamily="66" charset="-128"/>
                <a:ea typeface="HGP行書体" pitchFamily="66" charset="-128"/>
              </a:rPr>
              <a:t> a </a:t>
            </a:r>
            <a:r>
              <a:rPr lang="en-US" altLang="ja-JP" dirty="0" smtClean="0">
                <a:solidFill>
                  <a:srgbClr val="FFFF00"/>
                </a:solidFill>
                <a:latin typeface="HGP行書体" pitchFamily="66" charset="-128"/>
                <a:ea typeface="HGP行書体" pitchFamily="66" charset="-128"/>
              </a:rPr>
              <a:t>h</a:t>
            </a:r>
            <a:r>
              <a:rPr lang="en-US" altLang="ja-JP" dirty="0" smtClean="0">
                <a:solidFill>
                  <a:srgbClr val="00FFFF"/>
                </a:solidFill>
                <a:latin typeface="HGP行書体" pitchFamily="66" charset="-128"/>
                <a:ea typeface="HGP行書体" pitchFamily="66" charset="-128"/>
              </a:rPr>
              <a:t>int…</a:t>
            </a:r>
            <a:endParaRPr lang="en-US" altLang="ja-JP" dirty="0">
              <a:solidFill>
                <a:srgbClr val="00FFFF"/>
              </a:solidFill>
              <a:latin typeface="HGP行書体" pitchFamily="66" charset="-128"/>
              <a:ea typeface="HGP行書体" pitchFamily="66" charset="-128"/>
            </a:endParaRPr>
          </a:p>
          <a:p>
            <a:r>
              <a:rPr lang="en-US" altLang="ja-JP" dirty="0" smtClean="0">
                <a:solidFill>
                  <a:srgbClr val="00FFFF"/>
                </a:solidFill>
                <a:latin typeface="HGP行書体" pitchFamily="66" charset="-128"/>
                <a:ea typeface="HGP行書体" pitchFamily="66" charset="-128"/>
              </a:rPr>
              <a:t>… </a:t>
            </a:r>
            <a:r>
              <a:rPr lang="en-US" altLang="ja-JP" dirty="0" err="1" smtClean="0">
                <a:solidFill>
                  <a:srgbClr val="FFFF00"/>
                </a:solidFill>
                <a:latin typeface="HGP行書体" pitchFamily="66" charset="-128"/>
                <a:ea typeface="HGP行書体" pitchFamily="66" charset="-128"/>
              </a:rPr>
              <a:t>tanΘ</a:t>
            </a:r>
            <a:r>
              <a:rPr lang="ja-JP" altLang="en-US" dirty="0" smtClean="0">
                <a:solidFill>
                  <a:srgbClr val="00FFFF"/>
                </a:solidFill>
                <a:latin typeface="HGP行書体" pitchFamily="66" charset="-128"/>
                <a:ea typeface="HGP行書体" pitchFamily="66" charset="-128"/>
              </a:rPr>
              <a:t>　→　</a:t>
            </a:r>
            <a:endParaRPr lang="en-US" altLang="ja-JP" dirty="0" smtClean="0">
              <a:solidFill>
                <a:srgbClr val="00FFFF"/>
              </a:solidFill>
              <a:latin typeface="HGP行書体" pitchFamily="66" charset="-128"/>
              <a:ea typeface="HGP行書体" pitchFamily="66" charset="-128"/>
            </a:endParaRPr>
          </a:p>
          <a:p>
            <a:r>
              <a:rPr lang="ja-JP" altLang="en-US" dirty="0" smtClean="0">
                <a:solidFill>
                  <a:srgbClr val="00FFFF"/>
                </a:solidFill>
                <a:latin typeface="HGP行書体" pitchFamily="66" charset="-128"/>
                <a:ea typeface="HGP行書体" pitchFamily="66" charset="-128"/>
              </a:rPr>
              <a:t>を　考える！</a:t>
            </a:r>
            <a:endParaRPr lang="en-US" altLang="ja-JP" dirty="0" smtClean="0">
              <a:solidFill>
                <a:srgbClr val="00FFFF"/>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舌</a:t>
            </a:r>
            <a:r>
              <a:rPr lang="ja-JP" altLang="en-US" dirty="0" smtClean="0">
                <a:solidFill>
                  <a:srgbClr val="00FFFF"/>
                </a:solidFill>
                <a:latin typeface="HGP行書体" pitchFamily="66" charset="-128"/>
                <a:ea typeface="HGP行書体" pitchFamily="66" charset="-128"/>
              </a:rPr>
              <a:t>；タン</a:t>
            </a:r>
            <a:endParaRPr lang="en-US" altLang="ja-JP" dirty="0" smtClean="0">
              <a:solidFill>
                <a:srgbClr val="00FFFF"/>
              </a:solidFill>
              <a:latin typeface="HGP行書体" pitchFamily="66" charset="-128"/>
              <a:ea typeface="HGP行書体" pitchFamily="66" charset="-128"/>
            </a:endParaRPr>
          </a:p>
          <a:p>
            <a:r>
              <a:rPr lang="en-US" altLang="ja-JP" dirty="0" smtClean="0">
                <a:solidFill>
                  <a:srgbClr val="00FFFF"/>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の先</a:t>
            </a:r>
            <a:r>
              <a:rPr lang="ja-JP" altLang="en-US" dirty="0" smtClean="0">
                <a:solidFill>
                  <a:srgbClr val="00FFFF"/>
                </a:solidFill>
                <a:latin typeface="HGP行書体" pitchFamily="66" charset="-128"/>
                <a:ea typeface="HGP行書体" pitchFamily="66" charset="-128"/>
              </a:rPr>
              <a:t>→　</a:t>
            </a:r>
            <a:r>
              <a:rPr lang="en-US" altLang="ja-JP" dirty="0" smtClean="0">
                <a:solidFill>
                  <a:srgbClr val="00FFFF"/>
                </a:solidFill>
                <a:latin typeface="HGP行書体" pitchFamily="66" charset="-128"/>
                <a:ea typeface="HGP行書体" pitchFamily="66" charset="-128"/>
              </a:rPr>
              <a:t>… … </a:t>
            </a:r>
            <a:r>
              <a:rPr lang="ja-JP" altLang="en-US" b="1" i="1" dirty="0" smtClean="0">
                <a:solidFill>
                  <a:prstClr val="black"/>
                </a:solidFill>
                <a:latin typeface="HGP行書体" pitchFamily="66" charset="-128"/>
                <a:ea typeface="HGP行書体" pitchFamily="66" charset="-128"/>
              </a:rPr>
              <a:t>↗</a:t>
            </a:r>
            <a:endParaRPr lang="en-US" altLang="ja-JP" b="1" i="1" dirty="0" smtClean="0">
              <a:solidFill>
                <a:prstClr val="black"/>
              </a:solidFill>
              <a:latin typeface="HGP行書体" pitchFamily="66" charset="-128"/>
              <a:ea typeface="HGP行書体" pitchFamily="66" charset="-128"/>
            </a:endParaRPr>
          </a:p>
          <a:p>
            <a:r>
              <a:rPr lang="en-US" altLang="ja-JP" b="1" i="1" dirty="0" smtClean="0">
                <a:solidFill>
                  <a:schemeClr val="bg1"/>
                </a:solidFill>
                <a:latin typeface="HGP行書体" pitchFamily="66" charset="-128"/>
                <a:ea typeface="HGP行書体" pitchFamily="66" charset="-128"/>
              </a:rPr>
              <a:t>C</a:t>
            </a:r>
            <a:r>
              <a:rPr lang="ja-JP" altLang="en-US" b="1" i="1" dirty="0" smtClean="0">
                <a:solidFill>
                  <a:schemeClr val="bg1"/>
                </a:solidFill>
                <a:latin typeface="HGP行書体" pitchFamily="66" charset="-128"/>
                <a:ea typeface="HGP行書体" pitchFamily="66" charset="-128"/>
              </a:rPr>
              <a:t>もある！</a:t>
            </a:r>
            <a:endParaRPr lang="en-US" altLang="ja-JP" b="1" i="1" dirty="0">
              <a:solidFill>
                <a:schemeClr val="bg1"/>
              </a:solidFill>
              <a:latin typeface="HGP行書体" pitchFamily="66" charset="-128"/>
              <a:ea typeface="HGP行書体" pitchFamily="66" charset="-128"/>
            </a:endParaRPr>
          </a:p>
          <a:p>
            <a:endParaRPr lang="en-US" altLang="ja-JP" b="1" i="1" dirty="0" smtClean="0">
              <a:solidFill>
                <a:prstClr val="black"/>
              </a:solidFill>
              <a:latin typeface="HGP行書体" pitchFamily="66" charset="-128"/>
              <a:ea typeface="HGP行書体" pitchFamily="66" charset="-128"/>
            </a:endParaRPr>
          </a:p>
          <a:p>
            <a:r>
              <a:rPr lang="en-US" altLang="ja-JP" b="1" i="1" dirty="0" smtClean="0">
                <a:solidFill>
                  <a:prstClr val="black"/>
                </a:solidFill>
                <a:latin typeface="HGP行書体" pitchFamily="66" charset="-128"/>
                <a:ea typeface="HGP行書体" pitchFamily="66" charset="-128"/>
              </a:rPr>
              <a:t>                                                                                 </a:t>
            </a:r>
            <a:r>
              <a:rPr lang="ja-JP" altLang="en-US" b="1" i="1" dirty="0" smtClean="0">
                <a:solidFill>
                  <a:srgbClr val="00FFFF"/>
                </a:solidFill>
                <a:latin typeface="HGP行書体" pitchFamily="66" charset="-128"/>
                <a:ea typeface="HGP行書体" pitchFamily="66" charset="-128"/>
              </a:rPr>
              <a:t>∪</a:t>
            </a:r>
            <a:endParaRPr lang="en-US" altLang="ja-JP" b="1" i="1" dirty="0">
              <a:solidFill>
                <a:srgbClr val="00FFFF"/>
              </a:solidFill>
              <a:latin typeface="HGP行書体" pitchFamily="66" charset="-128"/>
              <a:ea typeface="HGP行書体" pitchFamily="66" charset="-128"/>
            </a:endParaRPr>
          </a:p>
          <a:p>
            <a:r>
              <a:rPr lang="ja-JP" altLang="en-US" sz="2400" b="1" i="1" dirty="0" smtClean="0">
                <a:solidFill>
                  <a:prstClr val="black"/>
                </a:solidFill>
                <a:latin typeface="HGP行書体" pitchFamily="66" charset="-128"/>
                <a:ea typeface="HGP行書体" pitchFamily="66" charset="-128"/>
              </a:rPr>
              <a:t>　　　　　　　　　　　　　　　　　　　　　　　　　　</a:t>
            </a:r>
            <a:r>
              <a:rPr lang="ja-JP" altLang="en-US" sz="2400" b="1" i="1" dirty="0" smtClean="0">
                <a:solidFill>
                  <a:srgbClr val="F828DF"/>
                </a:solidFill>
                <a:latin typeface="HGP行書体" pitchFamily="66" charset="-128"/>
                <a:ea typeface="HGP行書体" pitchFamily="66" charset="-128"/>
              </a:rPr>
              <a:t>∂　───　 </a:t>
            </a:r>
            <a:r>
              <a:rPr lang="en-US" altLang="ja-JP" sz="2400" b="1" i="1" dirty="0" smtClean="0">
                <a:solidFill>
                  <a:srgbClr val="F828DF"/>
                </a:solidFill>
                <a:latin typeface="HGP行書体" pitchFamily="66" charset="-128"/>
                <a:ea typeface="HGP行書体" pitchFamily="66" charset="-128"/>
              </a:rPr>
              <a:t>= e !</a:t>
            </a:r>
          </a:p>
          <a:p>
            <a:r>
              <a:rPr lang="ja-JP" altLang="en-US" b="1" i="1" dirty="0" smtClean="0">
                <a:solidFill>
                  <a:prstClr val="black"/>
                </a:solidFill>
                <a:latin typeface="HGP行書体" pitchFamily="66" charset="-128"/>
                <a:ea typeface="HGP行書体" pitchFamily="66" charset="-128"/>
              </a:rPr>
              <a:t>　　　　　　　　　　　　　　　　　　　　　　　　　　　　　　　　　　　　　　　　</a:t>
            </a:r>
            <a:r>
              <a:rPr lang="ja-JP" altLang="en-US" b="1" i="1" dirty="0" smtClean="0">
                <a:solidFill>
                  <a:srgbClr val="FF3300"/>
                </a:solidFill>
                <a:latin typeface="HGP行書体" pitchFamily="66" charset="-128"/>
                <a:ea typeface="HGP行書体" pitchFamily="66" charset="-128"/>
              </a:rPr>
              <a:t>∩</a:t>
            </a:r>
            <a:endParaRPr lang="en-US" altLang="ja-JP" b="1" i="1" dirty="0">
              <a:solidFill>
                <a:srgbClr val="FF3300"/>
              </a:solidFill>
              <a:latin typeface="HGP行書体" pitchFamily="66" charset="-128"/>
              <a:ea typeface="HGP行書体" pitchFamily="66" charset="-128"/>
            </a:endParaRPr>
          </a:p>
          <a:p>
            <a:r>
              <a:rPr lang="en-US" altLang="ja-JP" b="1" i="1" dirty="0" smtClean="0">
                <a:solidFill>
                  <a:prstClr val="black"/>
                </a:solidFill>
                <a:latin typeface="HGP行書体" pitchFamily="66" charset="-128"/>
                <a:ea typeface="HGP行書体" pitchFamily="66" charset="-128"/>
              </a:rPr>
              <a:t>      </a:t>
            </a:r>
            <a:r>
              <a:rPr lang="ja-JP" altLang="en-US" b="1" i="1" dirty="0" smtClean="0">
                <a:solidFill>
                  <a:prstClr val="black"/>
                </a:solidFill>
                <a:latin typeface="HGP行書体" pitchFamily="66" charset="-128"/>
                <a:ea typeface="HGP行書体" pitchFamily="66" charset="-128"/>
              </a:rPr>
              <a:t>　　　　　　　　　　　　　　　　　　　　　　　　 </a:t>
            </a:r>
            <a:r>
              <a:rPr lang="ja-JP" altLang="en-US" sz="1400" b="1" i="1" dirty="0" smtClean="0">
                <a:solidFill>
                  <a:prstClr val="black"/>
                </a:solidFill>
                <a:latin typeface="HGP行書体" pitchFamily="66" charset="-128"/>
                <a:ea typeface="HGP行書体" pitchFamily="66" charset="-128"/>
              </a:rPr>
              <a:t>↖</a:t>
            </a:r>
            <a:endParaRPr lang="en-US" altLang="ja-JP" sz="1400" b="1" i="1" dirty="0" smtClean="0">
              <a:solidFill>
                <a:prstClr val="black"/>
              </a:solidFill>
              <a:latin typeface="HGP行書体" pitchFamily="66" charset="-128"/>
              <a:ea typeface="HGP行書体" pitchFamily="66" charset="-128"/>
            </a:endParaRPr>
          </a:p>
          <a:p>
            <a:r>
              <a:rPr lang="en-US" altLang="ja-JP" b="1" i="1" dirty="0">
                <a:solidFill>
                  <a:prstClr val="black"/>
                </a:solidFill>
                <a:latin typeface="HGP行書体" pitchFamily="66" charset="-128"/>
                <a:ea typeface="HGP行書体" pitchFamily="66" charset="-128"/>
              </a:rPr>
              <a:t> </a:t>
            </a:r>
            <a:r>
              <a:rPr lang="en-US" altLang="ja-JP" b="1" i="1" dirty="0" smtClean="0">
                <a:solidFill>
                  <a:prstClr val="black"/>
                </a:solidFill>
                <a:latin typeface="HGP行書体" pitchFamily="66" charset="-128"/>
                <a:ea typeface="HGP行書体" pitchFamily="66" charset="-128"/>
              </a:rPr>
              <a:t>                            </a:t>
            </a:r>
            <a:r>
              <a:rPr lang="ja-JP" altLang="en-US" b="1" i="1" dirty="0" smtClean="0">
                <a:solidFill>
                  <a:srgbClr val="00FFFF"/>
                </a:solidFill>
                <a:latin typeface="HGP行書体" pitchFamily="66" charset="-128"/>
                <a:ea typeface="HGP行書体" pitchFamily="66" charset="-128"/>
              </a:rPr>
              <a:t>たい</a:t>
            </a:r>
            <a:r>
              <a:rPr lang="ja-JP" altLang="en-US" b="1" i="1" dirty="0" smtClean="0">
                <a:solidFill>
                  <a:prstClr val="white"/>
                </a:solidFill>
                <a:latin typeface="HGP行書体" pitchFamily="66" charset="-128"/>
                <a:ea typeface="HGP行書体" pitchFamily="66" charset="-128"/>
              </a:rPr>
              <a:t>・</a:t>
            </a:r>
            <a:r>
              <a:rPr lang="ja-JP" altLang="en-US" b="1" i="1" dirty="0" smtClean="0">
                <a:solidFill>
                  <a:srgbClr val="FFFF00"/>
                </a:solidFill>
                <a:latin typeface="HGP行書体" pitchFamily="66" charset="-128"/>
                <a:ea typeface="HGP行書体" pitchFamily="66" charset="-128"/>
              </a:rPr>
              <a:t>つい</a:t>
            </a:r>
            <a:r>
              <a:rPr lang="ja-JP" altLang="en-US" b="1" i="1" dirty="0" smtClean="0">
                <a:solidFill>
                  <a:prstClr val="white"/>
                </a:solidFill>
                <a:latin typeface="HGP行書体" pitchFamily="66" charset="-128"/>
                <a:ea typeface="HGP行書体" pitchFamily="66" charset="-128"/>
              </a:rPr>
              <a:t>　</a:t>
            </a:r>
            <a:r>
              <a:rPr lang="ja-JP" altLang="en-US" b="1" i="1" dirty="0" smtClean="0">
                <a:solidFill>
                  <a:srgbClr val="FF0000"/>
                </a:solidFill>
                <a:latin typeface="HGP行書体" pitchFamily="66" charset="-128"/>
                <a:ea typeface="HGP行書体" pitchFamily="66" charset="-128"/>
              </a:rPr>
              <a:t>論理</a:t>
            </a:r>
            <a:r>
              <a:rPr lang="ja-JP" altLang="en-US" b="1" i="1" dirty="0" smtClean="0">
                <a:solidFill>
                  <a:prstClr val="white"/>
                </a:solidFill>
                <a:latin typeface="HGP行書体" pitchFamily="66" charset="-128"/>
                <a:ea typeface="HGP行書体" pitchFamily="66" charset="-128"/>
              </a:rPr>
              <a:t>数の  </a:t>
            </a:r>
            <a:r>
              <a:rPr lang="en-US" altLang="ja-JP" b="1" i="1" dirty="0" smtClean="0">
                <a:solidFill>
                  <a:prstClr val="black"/>
                </a:solidFill>
                <a:latin typeface="HGP行書体" pitchFamily="66" charset="-128"/>
                <a:ea typeface="HGP行書体" pitchFamily="66" charset="-128"/>
              </a:rPr>
              <a:t>e</a:t>
            </a:r>
            <a:r>
              <a:rPr lang="en-US" altLang="ja-JP" b="1" i="1" dirty="0" smtClean="0">
                <a:solidFill>
                  <a:prstClr val="white"/>
                </a:solidFill>
                <a:latin typeface="HGP行書体" pitchFamily="66" charset="-128"/>
                <a:ea typeface="HGP行書体" pitchFamily="66" charset="-128"/>
              </a:rPr>
              <a:t> =</a:t>
            </a:r>
            <a:r>
              <a:rPr lang="ja-JP" altLang="en-US" b="1" i="1" dirty="0" smtClean="0">
                <a:solidFill>
                  <a:prstClr val="white"/>
                </a:solidFill>
                <a:latin typeface="HGP行書体" pitchFamily="66" charset="-128"/>
                <a:ea typeface="HGP行書体" pitchFamily="66" charset="-128"/>
              </a:rPr>
              <a:t> </a:t>
            </a:r>
            <a:r>
              <a:rPr lang="ja-JP" altLang="en-US" b="1" i="1" dirty="0" smtClean="0">
                <a:solidFill>
                  <a:prstClr val="black"/>
                </a:solidFill>
                <a:latin typeface="HGP行書体" pitchFamily="66" charset="-128"/>
                <a:ea typeface="HGP行書体" pitchFamily="66" charset="-128"/>
              </a:rPr>
              <a:t>底 </a:t>
            </a:r>
            <a:r>
              <a:rPr lang="ja-JP" altLang="en-US" b="1" i="1" dirty="0" smtClean="0">
                <a:solidFill>
                  <a:prstClr val="white"/>
                </a:solidFill>
                <a:latin typeface="HGP行書体" pitchFamily="66" charset="-128"/>
                <a:ea typeface="HGP行書体" pitchFamily="66" charset="-128"/>
              </a:rPr>
              <a:t>の 数</a:t>
            </a:r>
            <a:r>
              <a:rPr lang="en-US" altLang="ja-JP" b="1" i="1" dirty="0" smtClean="0">
                <a:solidFill>
                  <a:prstClr val="white"/>
                </a:solidFill>
                <a:latin typeface="HGP行書体" pitchFamily="66" charset="-128"/>
                <a:ea typeface="HGP行書体" pitchFamily="66" charset="-128"/>
              </a:rPr>
              <a:t>.</a:t>
            </a:r>
          </a:p>
          <a:p>
            <a:r>
              <a:rPr lang="ja-JP" altLang="en-US" b="1" i="1" dirty="0" smtClean="0">
                <a:solidFill>
                  <a:prstClr val="white"/>
                </a:solidFill>
                <a:latin typeface="HGP行書体" pitchFamily="66" charset="-128"/>
                <a:ea typeface="HGP行書体" pitchFamily="66" charset="-128"/>
              </a:rPr>
              <a:t>　　　　　　　　　　　　　　　　　　　　　　→　クオンタム・ナンバー</a:t>
            </a:r>
            <a:endParaRPr lang="en-US" altLang="ja-JP" b="1" i="1" dirty="0">
              <a:solidFill>
                <a:prstClr val="white"/>
              </a:solidFill>
              <a:latin typeface="HGP行書体" pitchFamily="66" charset="-128"/>
              <a:ea typeface="HGP行書体" pitchFamily="66" charset="-128"/>
            </a:endParaRPr>
          </a:p>
          <a:p>
            <a:r>
              <a:rPr lang="en-US" altLang="ja-JP" b="1" i="1" dirty="0" smtClean="0">
                <a:solidFill>
                  <a:prstClr val="white"/>
                </a:solidFill>
                <a:latin typeface="HGP行書体" pitchFamily="66" charset="-128"/>
                <a:ea typeface="HGP行書体" pitchFamily="66" charset="-128"/>
              </a:rPr>
              <a:t>                                           </a:t>
            </a:r>
            <a:r>
              <a:rPr lang="ja-JP" altLang="en-US" b="1" i="1" dirty="0" smtClean="0">
                <a:solidFill>
                  <a:prstClr val="white"/>
                </a:solidFill>
                <a:latin typeface="HGP行書体" pitchFamily="66" charset="-128"/>
                <a:ea typeface="HGP行書体" pitchFamily="66" charset="-128"/>
              </a:rPr>
              <a:t>→　すなわち、論理の底　に　</a:t>
            </a:r>
            <a:endParaRPr lang="en-US" altLang="ja-JP" b="1" i="1" dirty="0" smtClean="0">
              <a:solidFill>
                <a:prstClr val="white"/>
              </a:solidFill>
              <a:latin typeface="HGP行書体" pitchFamily="66" charset="-128"/>
              <a:ea typeface="HGP行書体" pitchFamily="66" charset="-128"/>
            </a:endParaRPr>
          </a:p>
          <a:p>
            <a:r>
              <a:rPr lang="ja-JP" altLang="en-US" b="1" i="1" dirty="0">
                <a:solidFill>
                  <a:prstClr val="white"/>
                </a:solidFill>
                <a:latin typeface="HGP行書体" pitchFamily="66" charset="-128"/>
                <a:ea typeface="HGP行書体" pitchFamily="66" charset="-128"/>
              </a:rPr>
              <a:t>　</a:t>
            </a:r>
            <a:r>
              <a:rPr lang="ja-JP" altLang="en-US" b="1" i="1" dirty="0" smtClean="0">
                <a:solidFill>
                  <a:prstClr val="white"/>
                </a:solidFill>
                <a:latin typeface="HGP行書体" pitchFamily="66" charset="-128"/>
                <a:ea typeface="HGP行書体" pitchFamily="66" charset="-128"/>
              </a:rPr>
              <a:t>　　　　　　　　　　　　　　　　　　“思考</a:t>
            </a:r>
            <a:r>
              <a:rPr lang="ja-JP" altLang="en-US" b="1" i="1" dirty="0" smtClean="0">
                <a:solidFill>
                  <a:prstClr val="black"/>
                </a:solidFill>
                <a:latin typeface="HGP行書体" pitchFamily="66" charset="-128"/>
                <a:ea typeface="HGP行書体" pitchFamily="66" charset="-128"/>
              </a:rPr>
              <a:t>分</a:t>
            </a:r>
            <a:r>
              <a:rPr lang="ja-JP" altLang="en-US" sz="1100" b="1" i="1" dirty="0" smtClean="0">
                <a:solidFill>
                  <a:srgbClr val="FF0066"/>
                </a:solidFill>
                <a:latin typeface="HGP行書体" pitchFamily="66" charset="-128"/>
                <a:ea typeface="HGP行書体" pitchFamily="66" charset="-128"/>
              </a:rPr>
              <a:t>の</a:t>
            </a:r>
            <a:r>
              <a:rPr lang="ja-JP" altLang="en-US" b="1" i="1" dirty="0" smtClean="0">
                <a:solidFill>
                  <a:prstClr val="black"/>
                </a:solidFill>
                <a:latin typeface="HGP行書体" pitchFamily="66" charset="-128"/>
                <a:ea typeface="HGP行書体" pitchFamily="66" charset="-128"/>
              </a:rPr>
              <a:t>母</a:t>
            </a:r>
            <a:r>
              <a:rPr lang="ja-JP" altLang="en-US" b="1" i="1" dirty="0" smtClean="0">
                <a:solidFill>
                  <a:prstClr val="white"/>
                </a:solidFill>
                <a:latin typeface="HGP行書体" pitchFamily="66" charset="-128"/>
                <a:ea typeface="HGP行書体" pitchFamily="66" charset="-128"/>
              </a:rPr>
              <a:t>”</a:t>
            </a:r>
            <a:r>
              <a:rPr lang="ja-JP" altLang="en-US" b="1" i="1" dirty="0" smtClean="0">
                <a:solidFill>
                  <a:prstClr val="black"/>
                </a:solidFill>
                <a:latin typeface="HGP行書体" pitchFamily="66" charset="-128"/>
                <a:ea typeface="HGP行書体" pitchFamily="66" charset="-128"/>
              </a:rPr>
              <a:t>で</a:t>
            </a:r>
            <a:r>
              <a:rPr lang="ja-JP" altLang="en-US" sz="1400" b="1" i="1" dirty="0" smtClean="0">
                <a:solidFill>
                  <a:srgbClr val="00FFFF"/>
                </a:solidFill>
                <a:latin typeface="HGP行書体" pitchFamily="66" charset="-128"/>
                <a:ea typeface="HGP行書体" pitchFamily="66" charset="-128"/>
              </a:rPr>
              <a:t>の</a:t>
            </a:r>
            <a:r>
              <a:rPr lang="ja-JP" altLang="en-US" b="1" i="1" dirty="0" smtClean="0">
                <a:solidFill>
                  <a:srgbClr val="FF0066"/>
                </a:solidFill>
                <a:latin typeface="HGP行書体" pitchFamily="66" charset="-128"/>
                <a:ea typeface="HGP行書体" pitchFamily="66" charset="-128"/>
              </a:rPr>
              <a:t>数</a:t>
            </a:r>
            <a:r>
              <a:rPr lang="en-US" altLang="ja-JP" sz="1600" b="1" i="1" dirty="0" smtClean="0">
                <a:solidFill>
                  <a:srgbClr val="FFFF00"/>
                </a:solidFill>
                <a:latin typeface="HGP行書体" pitchFamily="66" charset="-128"/>
                <a:ea typeface="HGP行書体" pitchFamily="66" charset="-128"/>
              </a:rPr>
              <a:t>(ν</a:t>
            </a:r>
            <a:r>
              <a:rPr lang="ja-JP" altLang="en-US" sz="1600" b="1" i="1" dirty="0" err="1" smtClean="0">
                <a:solidFill>
                  <a:srgbClr val="FFFF00"/>
                </a:solidFill>
                <a:latin typeface="HGP行書体" pitchFamily="66" charset="-128"/>
                <a:ea typeface="HGP行書体" pitchFamily="66" charset="-128"/>
              </a:rPr>
              <a:t>、</a:t>
            </a:r>
            <a:r>
              <a:rPr lang="en-US" altLang="ja-JP" sz="1600" b="1" i="1" dirty="0" smtClean="0">
                <a:solidFill>
                  <a:srgbClr val="FFFF00"/>
                </a:solidFill>
                <a:latin typeface="HGP行書体" pitchFamily="66" charset="-128"/>
                <a:ea typeface="HGP行書体" pitchFamily="66" charset="-128"/>
              </a:rPr>
              <a:t>n</a:t>
            </a:r>
            <a:r>
              <a:rPr lang="ja-JP" altLang="en-US" sz="1600" b="1" i="1" dirty="0" err="1" smtClean="0">
                <a:solidFill>
                  <a:srgbClr val="FFFF00"/>
                </a:solidFill>
                <a:latin typeface="HGP行書体" pitchFamily="66" charset="-128"/>
                <a:ea typeface="HGP行書体" pitchFamily="66" charset="-128"/>
              </a:rPr>
              <a:t>、</a:t>
            </a:r>
            <a:r>
              <a:rPr lang="en-US" altLang="ja-JP" sz="1600" b="1" i="1" dirty="0" smtClean="0">
                <a:solidFill>
                  <a:srgbClr val="FFFF00"/>
                </a:solidFill>
                <a:latin typeface="HGP行書体" pitchFamily="66" charset="-128"/>
                <a:ea typeface="HGP行書体" pitchFamily="66" charset="-128"/>
              </a:rPr>
              <a:t>N)</a:t>
            </a:r>
            <a:r>
              <a:rPr lang="ja-JP" altLang="en-US" sz="1600" b="1" i="1" dirty="0" smtClean="0">
                <a:solidFill>
                  <a:srgbClr val="FFFF00"/>
                </a:solidFill>
                <a:latin typeface="HGP行書体" pitchFamily="66" charset="-128"/>
                <a:ea typeface="HGP行書体" pitchFamily="66" charset="-128"/>
              </a:rPr>
              <a:t>　</a:t>
            </a:r>
            <a:r>
              <a:rPr lang="ja-JP" altLang="en-US" b="1" i="1" dirty="0" smtClean="0">
                <a:solidFill>
                  <a:prstClr val="white"/>
                </a:solidFill>
                <a:latin typeface="HGP行書体" pitchFamily="66" charset="-128"/>
                <a:ea typeface="HGP行書体" pitchFamily="66" charset="-128"/>
              </a:rPr>
              <a:t>を考える！</a:t>
            </a:r>
            <a:endParaRPr lang="en-US" altLang="ja-JP" b="1" i="1" dirty="0" smtClean="0">
              <a:solidFill>
                <a:prstClr val="white"/>
              </a:solidFill>
              <a:latin typeface="HGP行書体" pitchFamily="66" charset="-128"/>
              <a:ea typeface="HGP行書体" pitchFamily="66" charset="-128"/>
            </a:endParaRPr>
          </a:p>
        </p:txBody>
      </p:sp>
      <p:sp>
        <p:nvSpPr>
          <p:cNvPr id="44" name="テキスト ボックス 43"/>
          <p:cNvSpPr txBox="1"/>
          <p:nvPr/>
        </p:nvSpPr>
        <p:spPr>
          <a:xfrm>
            <a:off x="49696" y="4128752"/>
            <a:ext cx="2858475" cy="2739211"/>
          </a:xfrm>
          <a:prstGeom prst="rect">
            <a:avLst/>
          </a:prstGeom>
          <a:noFill/>
        </p:spPr>
        <p:txBody>
          <a:bodyPr wrap="none" rtlCol="0">
            <a:spAutoFit/>
          </a:bodyPr>
          <a:lstStyle/>
          <a:p>
            <a:r>
              <a:rPr lang="ja-JP" altLang="en-US" dirty="0" smtClean="0">
                <a:solidFill>
                  <a:srgbClr val="FFFF00"/>
                </a:solidFill>
                <a:latin typeface="HGP行書体" pitchFamily="66" charset="-128"/>
                <a:ea typeface="HGP行書体" pitchFamily="66" charset="-128"/>
              </a:rPr>
              <a:t>「</a:t>
            </a:r>
            <a:r>
              <a:rPr lang="ja-JP" altLang="en-US" dirty="0" smtClean="0">
                <a:solidFill>
                  <a:srgbClr val="210DB3"/>
                </a:solidFill>
                <a:latin typeface="HGP行書体" pitchFamily="66" charset="-128"/>
                <a:ea typeface="HGP行書体" pitchFamily="66" charset="-128"/>
              </a:rPr>
              <a:t>属性　</a:t>
            </a:r>
            <a:r>
              <a:rPr lang="en-US" altLang="ja-JP" dirty="0" smtClean="0">
                <a:solidFill>
                  <a:srgbClr val="210DB3"/>
                </a:solidFill>
                <a:latin typeface="HGP行書体" pitchFamily="66" charset="-128"/>
                <a:ea typeface="HGP行書体" pitchFamily="66" charset="-128"/>
              </a:rPr>
              <a:t>P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　　　　　　</a:t>
            </a:r>
            <a:r>
              <a:rPr lang="ja-JP" altLang="en-US" sz="2400" dirty="0" smtClean="0">
                <a:solidFill>
                  <a:srgbClr val="FF0066"/>
                </a:solidFill>
                <a:latin typeface="HGP行書体" pitchFamily="66" charset="-128"/>
                <a:ea typeface="HGP行書体" pitchFamily="66" charset="-128"/>
              </a:rPr>
              <a:t>放　射　</a:t>
            </a:r>
            <a:r>
              <a:rPr lang="en-US" altLang="ja-JP" sz="2800" b="1" dirty="0" smtClean="0">
                <a:solidFill>
                  <a:srgbClr val="FF3300"/>
                </a:solidFill>
                <a:latin typeface="HGP行書体" pitchFamily="66" charset="-128"/>
                <a:ea typeface="HGP行書体" pitchFamily="66" charset="-128"/>
              </a:rPr>
              <a:t>R</a:t>
            </a:r>
            <a:endParaRPr lang="en-US" altLang="ja-JP" sz="2400" b="1" dirty="0" smtClean="0">
              <a:solidFill>
                <a:srgbClr val="FF33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「存在の全・分量の属性が、</a:t>
            </a:r>
            <a:endParaRPr lang="en-US" altLang="ja-JP" dirty="0" smtClean="0">
              <a:solidFill>
                <a:srgbClr val="FFFF00"/>
              </a:solidFill>
              <a:latin typeface="HGP行書体" pitchFamily="66" charset="-128"/>
              <a:ea typeface="HGP行書体" pitchFamily="66" charset="-128"/>
            </a:endParaRPr>
          </a:p>
          <a:p>
            <a:r>
              <a:rPr lang="ja-JP" altLang="en-US" b="1" u="sng" dirty="0" smtClean="0">
                <a:solidFill>
                  <a:srgbClr val="FF0066"/>
                </a:solidFill>
                <a:effectLst>
                  <a:outerShdw blurRad="38100" dist="38100" dir="2700000" algn="tl">
                    <a:srgbClr val="000000">
                      <a:alpha val="43137"/>
                    </a:srgbClr>
                  </a:outerShdw>
                </a:effectLst>
                <a:latin typeface="HGP行書体" pitchFamily="66" charset="-128"/>
                <a:ea typeface="HGP行書体" pitchFamily="66" charset="-128"/>
              </a:rPr>
              <a:t>主体</a:t>
            </a:r>
            <a:r>
              <a:rPr lang="ja-JP" altLang="en-US" b="1" u="sng" dirty="0" smtClean="0">
                <a:solidFill>
                  <a:srgbClr val="FFC000"/>
                </a:solidFill>
                <a:effectLst>
                  <a:outerShdw blurRad="38100" dist="38100" dir="2700000" algn="tl">
                    <a:srgbClr val="000000">
                      <a:alpha val="43137"/>
                    </a:srgbClr>
                  </a:outerShdw>
                </a:effectLst>
                <a:latin typeface="HGP行書体" pitchFamily="66" charset="-128"/>
                <a:ea typeface="HGP行書体" pitchFamily="66" charset="-128"/>
              </a:rPr>
              <a:t>心の母</a:t>
            </a:r>
            <a:r>
              <a:rPr lang="ja-JP" altLang="en-US" b="1" u="sng" dirty="0" smtClean="0">
                <a:solidFill>
                  <a:srgbClr val="FF0066"/>
                </a:solidFill>
                <a:effectLst>
                  <a:outerShdw blurRad="38100" dist="38100" dir="2700000" algn="tl">
                    <a:srgbClr val="000000">
                      <a:alpha val="43137"/>
                    </a:srgbClr>
                  </a:outerShdw>
                </a:effectLst>
                <a:latin typeface="HGP行書体" pitchFamily="66" charset="-128"/>
                <a:ea typeface="HGP行書体" pitchFamily="66" charset="-128"/>
              </a:rPr>
              <a:t>の寄与・分の量</a:t>
            </a:r>
            <a:r>
              <a:rPr lang="ja-JP" altLang="en-US" dirty="0" smtClean="0">
                <a:solidFill>
                  <a:srgbClr val="FFFF00"/>
                </a:solidFill>
                <a:latin typeface="HGP行書体" pitchFamily="66" charset="-128"/>
                <a:ea typeface="HGP行書体" pitchFamily="66" charset="-128"/>
              </a:rPr>
              <a:t>の</a:t>
            </a:r>
            <a:endParaRPr lang="en-US" altLang="ja-JP" dirty="0" smtClean="0">
              <a:solidFill>
                <a:srgbClr val="FFFF00"/>
              </a:solidFill>
              <a:latin typeface="HGP行書体" pitchFamily="66" charset="-128"/>
              <a:ea typeface="HGP行書体" pitchFamily="66" charset="-128"/>
            </a:endParaRPr>
          </a:p>
          <a:p>
            <a:r>
              <a:rPr lang="en-US" altLang="ja-JP" b="1" dirty="0" smtClean="0">
                <a:solidFill>
                  <a:srgbClr val="00FFFF"/>
                </a:solidFill>
                <a:latin typeface="HGP行書体" pitchFamily="66" charset="-128"/>
                <a:ea typeface="HGP行書体" pitchFamily="66" charset="-128"/>
              </a:rPr>
              <a:t>U</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；聖杯</a:t>
            </a:r>
            <a:r>
              <a:rPr lang="en-US" altLang="ja-JP" dirty="0" smtClean="0">
                <a:solidFill>
                  <a:srgbClr val="FFFF00"/>
                </a:solidFill>
                <a:latin typeface="HGP行書体" pitchFamily="66" charset="-128"/>
                <a:ea typeface="HGP行書体" pitchFamily="66" charset="-128"/>
              </a:rPr>
              <a:t>;the </a:t>
            </a:r>
            <a:r>
              <a:rPr lang="en-US" altLang="ja-JP" b="1" dirty="0" smtClean="0">
                <a:solidFill>
                  <a:srgbClr val="FF0066"/>
                </a:solidFill>
                <a:latin typeface="HGP行書体" pitchFamily="66" charset="-128"/>
                <a:ea typeface="HGP行書体" pitchFamily="66" charset="-128"/>
              </a:rPr>
              <a:t>H</a:t>
            </a:r>
            <a:r>
              <a:rPr lang="en-US" altLang="ja-JP" dirty="0" smtClean="0">
                <a:solidFill>
                  <a:srgbClr val="FFFF00"/>
                </a:solidFill>
                <a:latin typeface="HGP行書体" pitchFamily="66" charset="-128"/>
                <a:ea typeface="HGP行書体" pitchFamily="66" charset="-128"/>
              </a:rPr>
              <a:t>olly </a:t>
            </a:r>
            <a:r>
              <a:rPr lang="en-US" altLang="ja-JP" b="1" dirty="0" smtClean="0">
                <a:solidFill>
                  <a:srgbClr val="FF0066"/>
                </a:solidFill>
                <a:latin typeface="HGP行書体" pitchFamily="66" charset="-128"/>
                <a:ea typeface="HGP行書体" pitchFamily="66" charset="-128"/>
              </a:rPr>
              <a:t>G</a:t>
            </a:r>
            <a:r>
              <a:rPr lang="en-US" altLang="ja-JP" dirty="0" smtClean="0">
                <a:solidFill>
                  <a:srgbClr val="FFFF00"/>
                </a:solidFill>
                <a:latin typeface="HGP行書体" pitchFamily="66" charset="-128"/>
                <a:ea typeface="HGP行書体" pitchFamily="66" charset="-128"/>
              </a:rPr>
              <a:t>rail</a:t>
            </a:r>
          </a:p>
          <a:p>
            <a:r>
              <a:rPr lang="en-US" altLang="ja-JP" dirty="0" smtClean="0">
                <a:solidFill>
                  <a:srgbClr val="FFFF00"/>
                </a:solidFill>
                <a:latin typeface="HGP行書体" pitchFamily="66" charset="-128"/>
                <a:ea typeface="HGP行書体" pitchFamily="66" charset="-128"/>
              </a:rPr>
              <a:t>a/o  </a:t>
            </a:r>
            <a:r>
              <a:rPr lang="ja-JP" altLang="en-US" dirty="0" smtClean="0">
                <a:solidFill>
                  <a:srgbClr val="FFFF00"/>
                </a:solidFill>
                <a:latin typeface="HGP行書体" pitchFamily="66" charset="-128"/>
                <a:ea typeface="HGP行書体" pitchFamily="66" charset="-128"/>
              </a:rPr>
              <a:t>その　</a:t>
            </a:r>
            <a:r>
              <a:rPr lang="ja-JP" altLang="en-US" dirty="0" smtClean="0">
                <a:solidFill>
                  <a:srgbClr val="FF0066"/>
                </a:solidFill>
                <a:latin typeface="HGP行書体" pitchFamily="66" charset="-128"/>
                <a:ea typeface="HGP行書体" pitchFamily="66" charset="-128"/>
              </a:rPr>
              <a:t>逆</a:t>
            </a:r>
            <a:r>
              <a:rPr lang="ja-JP" altLang="en-US" dirty="0" smtClean="0">
                <a:solidFill>
                  <a:srgbClr val="FFFF00"/>
                </a:solidFill>
                <a:latin typeface="HGP行書体" pitchFamily="66" charset="-128"/>
                <a:ea typeface="HGP行書体" pitchFamily="66" charset="-128"/>
              </a:rPr>
              <a:t>分・量　の</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意味の、</a:t>
            </a:r>
            <a:r>
              <a:rPr lang="ja-JP" altLang="en-US" b="1" dirty="0" smtClean="0">
                <a:solidFill>
                  <a:srgbClr val="FF3300"/>
                </a:solidFill>
                <a:latin typeface="HGP平成明朝体W9" pitchFamily="18" charset="-128"/>
                <a:ea typeface="HGP平成明朝体W9" pitchFamily="18" charset="-128"/>
              </a:rPr>
              <a:t>∩</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a </a:t>
            </a:r>
            <a:r>
              <a:rPr lang="en-US" altLang="ja-JP" dirty="0" smtClean="0">
                <a:latin typeface="HGP行書体" pitchFamily="66" charset="-128"/>
                <a:ea typeface="HGP行書体" pitchFamily="66" charset="-128"/>
              </a:rPr>
              <a:t>N</a:t>
            </a:r>
            <a:r>
              <a:rPr lang="en-US" altLang="ja-JP" dirty="0" smtClean="0">
                <a:solidFill>
                  <a:srgbClr val="FFFF00"/>
                </a:solidFill>
                <a:latin typeface="HGP行書体" pitchFamily="66" charset="-128"/>
                <a:ea typeface="HGP行書体" pitchFamily="66" charset="-128"/>
              </a:rPr>
              <a:t>ormal</a:t>
            </a:r>
          </a:p>
          <a:p>
            <a:r>
              <a:rPr lang="en-US" altLang="ja-JP" b="1" dirty="0" smtClean="0">
                <a:latin typeface="HGP行書体" pitchFamily="66" charset="-128"/>
                <a:ea typeface="HGP行書体" pitchFamily="66" charset="-128"/>
              </a:rPr>
              <a:t>D</a:t>
            </a:r>
            <a:r>
              <a:rPr lang="en-US" altLang="ja-JP" dirty="0" smtClean="0">
                <a:solidFill>
                  <a:srgbClr val="FFFF00"/>
                </a:solidFill>
                <a:latin typeface="HGP行書体" pitchFamily="66" charset="-128"/>
                <a:ea typeface="HGP行書体" pitchFamily="66" charset="-128"/>
              </a:rPr>
              <a:t>istribution;</a:t>
            </a:r>
            <a:r>
              <a:rPr lang="ja-JP" altLang="en-US" dirty="0" smtClean="0">
                <a:solidFill>
                  <a:schemeClr val="bg1"/>
                </a:solidFill>
                <a:latin typeface="HGP行書体" pitchFamily="66" charset="-128"/>
                <a:ea typeface="HGP行書体" pitchFamily="66" charset="-128"/>
              </a:rPr>
              <a:t>正規分布</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が</a:t>
            </a:r>
            <a:r>
              <a:rPr lang="ja-JP" altLang="en-US" dirty="0" smtClean="0">
                <a:solidFill>
                  <a:schemeClr val="bg1"/>
                </a:solidFill>
                <a:latin typeface="HGP行書体" pitchFamily="66" charset="-128"/>
                <a:ea typeface="HGP行書体" pitchFamily="66" charset="-128"/>
              </a:rPr>
              <a:t>所属する</a:t>
            </a:r>
            <a:r>
              <a:rPr lang="ja-JP" altLang="en-US" dirty="0">
                <a:solidFill>
                  <a:srgbClr val="00FFFF"/>
                </a:solidFill>
                <a:latin typeface="HGP行書体" pitchFamily="66" charset="-128"/>
                <a:ea typeface="HGP行書体" pitchFamily="66" charset="-128"/>
              </a:rPr>
              <a:t>ヨウニ</a:t>
            </a:r>
            <a:r>
              <a:rPr lang="ja-JP" altLang="en-US" dirty="0" smtClean="0">
                <a:solidFill>
                  <a:srgbClr val="FF6600"/>
                </a:solidFill>
                <a:latin typeface="HGP行書体" pitchFamily="66" charset="-128"/>
                <a:ea typeface="HGP行書体" pitchFamily="66" charset="-128"/>
              </a:rPr>
              <a:t>させる</a:t>
            </a:r>
            <a:r>
              <a:rPr lang="ja-JP" altLang="en-US" dirty="0" smtClean="0">
                <a:solidFill>
                  <a:srgbClr val="FFFF00"/>
                </a:solidFill>
                <a:latin typeface="HGP行書体" pitchFamily="66" charset="-128"/>
                <a:ea typeface="HGP行書体" pitchFamily="66" charset="-128"/>
              </a:rPr>
              <a:t>！</a:t>
            </a:r>
            <a:endParaRPr lang="en-US" altLang="ja-JP" dirty="0" smtClean="0">
              <a:solidFill>
                <a:srgbClr val="FFFF00"/>
              </a:solidFill>
              <a:latin typeface="HGP平成明朝体W9" pitchFamily="18" charset="-128"/>
              <a:ea typeface="HGP平成明朝体W9" pitchFamily="18" charset="-128"/>
            </a:endParaRPr>
          </a:p>
        </p:txBody>
      </p:sp>
      <p:sp>
        <p:nvSpPr>
          <p:cNvPr id="45" name="円弧 44"/>
          <p:cNvSpPr/>
          <p:nvPr/>
        </p:nvSpPr>
        <p:spPr>
          <a:xfrm>
            <a:off x="5839359" y="3165729"/>
            <a:ext cx="720080" cy="739772"/>
          </a:xfrm>
          <a:prstGeom prst="arc">
            <a:avLst>
              <a:gd name="adj1" fmla="val 5996711"/>
              <a:gd name="adj2" fmla="val 15964587"/>
            </a:avLst>
          </a:prstGeom>
          <a:ln w="381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54" name="円弧 53"/>
          <p:cNvSpPr/>
          <p:nvPr/>
        </p:nvSpPr>
        <p:spPr>
          <a:xfrm>
            <a:off x="6297471" y="3151276"/>
            <a:ext cx="756084" cy="754226"/>
          </a:xfrm>
          <a:prstGeom prst="arc">
            <a:avLst>
              <a:gd name="adj1" fmla="val 16200000"/>
              <a:gd name="adj2" fmla="val 5364330"/>
            </a:avLst>
          </a:prstGeom>
          <a:ln w="38100">
            <a:solidFill>
              <a:srgbClr val="210DB3"/>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5" name="テキスト ボックス 14"/>
          <p:cNvSpPr txBox="1"/>
          <p:nvPr/>
        </p:nvSpPr>
        <p:spPr>
          <a:xfrm>
            <a:off x="5181035" y="2649653"/>
            <a:ext cx="979755" cy="1477328"/>
          </a:xfrm>
          <a:prstGeom prst="rect">
            <a:avLst/>
          </a:prstGeom>
          <a:no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自発的</a:t>
            </a:r>
            <a:endParaRPr kumimoji="1" lang="en-US" altLang="ja-JP" dirty="0" smtClean="0">
              <a:solidFill>
                <a:schemeClr val="bg1"/>
              </a:solidFill>
              <a:latin typeface="HGP行書体" pitchFamily="66" charset="-128"/>
              <a:ea typeface="HGP行書体" pitchFamily="66" charset="-128"/>
            </a:endParaRPr>
          </a:p>
          <a:p>
            <a:r>
              <a:rPr lang="en-US" altLang="ja-JP" dirty="0">
                <a:solidFill>
                  <a:srgbClr val="FF3300"/>
                </a:solidFill>
                <a:latin typeface="HGP行書体" pitchFamily="66" charset="-128"/>
                <a:ea typeface="HGP行書体" pitchFamily="66" charset="-128"/>
              </a:rPr>
              <a:t>e</a:t>
            </a:r>
            <a:r>
              <a:rPr lang="en-US" altLang="ja-JP" dirty="0" smtClean="0">
                <a:solidFill>
                  <a:schemeClr val="bg1"/>
                </a:solidFill>
                <a:latin typeface="HGP行書体" pitchFamily="66" charset="-128"/>
                <a:ea typeface="HGP行書体" pitchFamily="66" charset="-128"/>
              </a:rPr>
              <a:t>ngine</a:t>
            </a:r>
          </a:p>
          <a:p>
            <a:endParaRPr kumimoji="1" lang="en-US" altLang="ja-JP" dirty="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の</a:t>
            </a:r>
            <a:endParaRPr lang="en-US" altLang="ja-JP" dirty="0" smtClean="0">
              <a:solidFill>
                <a:schemeClr val="bg1"/>
              </a:solidFill>
              <a:latin typeface="HGP行書体" pitchFamily="66" charset="-128"/>
              <a:ea typeface="HGP行書体" pitchFamily="66" charset="-128"/>
            </a:endParaRPr>
          </a:p>
          <a:p>
            <a:r>
              <a:rPr kumimoji="1" lang="en-US" altLang="ja-JP" dirty="0">
                <a:solidFill>
                  <a:schemeClr val="bg1"/>
                </a:solidFill>
                <a:latin typeface="HGP行書体" pitchFamily="66" charset="-128"/>
                <a:ea typeface="HGP行書体" pitchFamily="66" charset="-128"/>
              </a:rPr>
              <a:t>Rotation</a:t>
            </a:r>
            <a:endParaRPr kumimoji="1" lang="ja-JP" altLang="en-US"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82812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22" presetClass="entr" presetSubtype="8" repeatCount="indefinite"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0"/>
                                        <p:tgtEl>
                                          <p:spTgt spid="5"/>
                                        </p:tgtEl>
                                      </p:cBhvr>
                                    </p:animEffect>
                                  </p:childTnLst>
                                </p:cTn>
                              </p:par>
                            </p:childTnLst>
                          </p:cTn>
                        </p:par>
                        <p:par>
                          <p:cTn id="12" fill="hold">
                            <p:stCondLst>
                              <p:cond delay="7000"/>
                            </p:stCondLst>
                            <p:childTnLst>
                              <p:par>
                                <p:cTn id="13" presetID="22" presetClass="entr" presetSubtype="1" repeatCount="indefinite"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0"/>
                                        <p:tgtEl>
                                          <p:spTgt spid="6"/>
                                        </p:tgtEl>
                                      </p:cBhvr>
                                    </p:animEffect>
                                  </p:childTnLst>
                                </p:cTn>
                              </p:par>
                            </p:childTnLst>
                          </p:cTn>
                        </p:par>
                        <p:par>
                          <p:cTn id="16" fill="hold">
                            <p:stCondLst>
                              <p:cond delay="12000"/>
                            </p:stCondLst>
                            <p:childTnLst>
                              <p:par>
                                <p:cTn id="17" presetID="22" presetClass="entr" presetSubtype="8" repeatCount="indefinite"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0"/>
                                        <p:tgtEl>
                                          <p:spTgt spid="7"/>
                                        </p:tgtEl>
                                      </p:cBhvr>
                                    </p:animEffect>
                                  </p:childTnLst>
                                </p:cTn>
                              </p:par>
                            </p:childTnLst>
                          </p:cTn>
                        </p:par>
                        <p:par>
                          <p:cTn id="20" fill="hold">
                            <p:stCondLst>
                              <p:cond delay="17000"/>
                            </p:stCondLst>
                            <p:childTnLst>
                              <p:par>
                                <p:cTn id="21" presetID="22" presetClass="entr" presetSubtype="2" repeatCount="indefinite"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right)">
                                      <p:cBhvr>
                                        <p:cTn id="23" dur="5000"/>
                                        <p:tgtEl>
                                          <p:spTgt spid="8"/>
                                        </p:tgtEl>
                                      </p:cBhvr>
                                    </p:animEffect>
                                  </p:childTnLst>
                                </p:cTn>
                              </p:par>
                            </p:childTnLst>
                          </p:cTn>
                        </p:par>
                        <p:par>
                          <p:cTn id="24" fill="hold">
                            <p:stCondLst>
                              <p:cond delay="22000"/>
                            </p:stCondLst>
                            <p:childTnLst>
                              <p:par>
                                <p:cTn id="25" presetID="2" presetClass="entr" presetSubtype="8" decel="100000" fill="hold" grpId="0" nodeType="afterEffect">
                                  <p:stCondLst>
                                    <p:cond delay="0"/>
                                  </p:stCondLst>
                                  <p:iterate type="lt">
                                    <p:tmPct val="10000"/>
                                  </p:iterate>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0" fill="hold"/>
                                        <p:tgtEl>
                                          <p:spTgt spid="9"/>
                                        </p:tgtEl>
                                        <p:attrNameLst>
                                          <p:attrName>ppt_x</p:attrName>
                                        </p:attrNameLst>
                                      </p:cBhvr>
                                      <p:tavLst>
                                        <p:tav tm="0">
                                          <p:val>
                                            <p:strVal val="0-#ppt_w/2"/>
                                          </p:val>
                                        </p:tav>
                                        <p:tav tm="100000">
                                          <p:val>
                                            <p:strVal val="#ppt_x"/>
                                          </p:val>
                                        </p:tav>
                                      </p:tavLst>
                                    </p:anim>
                                    <p:anim calcmode="lin" valueType="num">
                                      <p:cBhvr additive="base">
                                        <p:cTn id="28" dur="5000" fill="hold"/>
                                        <p:tgtEl>
                                          <p:spTgt spid="9"/>
                                        </p:tgtEl>
                                        <p:attrNameLst>
                                          <p:attrName>ppt_y</p:attrName>
                                        </p:attrNameLst>
                                      </p:cBhvr>
                                      <p:tavLst>
                                        <p:tav tm="0">
                                          <p:val>
                                            <p:strVal val="#ppt_y"/>
                                          </p:val>
                                        </p:tav>
                                        <p:tav tm="100000">
                                          <p:val>
                                            <p:strVal val="#ppt_y"/>
                                          </p:val>
                                        </p:tav>
                                      </p:tavLst>
                                    </p:anim>
                                  </p:childTnLst>
                                </p:cTn>
                              </p:par>
                            </p:childTnLst>
                          </p:cTn>
                        </p:par>
                        <p:par>
                          <p:cTn id="29" fill="hold">
                            <p:stCondLst>
                              <p:cond delay="31000"/>
                            </p:stCondLst>
                            <p:childTnLst>
                              <p:par>
                                <p:cTn id="30" presetID="26" presetClass="entr" presetSubtype="0" fill="hold" grpId="0" nodeType="afterEffect">
                                  <p:stCondLst>
                                    <p:cond delay="0"/>
                                  </p:stCondLst>
                                  <p:iterate type="lt">
                                    <p:tmPct val="10000"/>
                                  </p:iterate>
                                  <p:childTnLst>
                                    <p:set>
                                      <p:cBhvr>
                                        <p:cTn id="31" dur="1" fill="hold">
                                          <p:stCondLst>
                                            <p:cond delay="0"/>
                                          </p:stCondLst>
                                        </p:cTn>
                                        <p:tgtEl>
                                          <p:spTgt spid="10"/>
                                        </p:tgtEl>
                                        <p:attrNameLst>
                                          <p:attrName>style.visibility</p:attrName>
                                        </p:attrNameLst>
                                      </p:cBhvr>
                                      <p:to>
                                        <p:strVal val="visible"/>
                                      </p:to>
                                    </p:set>
                                    <p:animEffect transition="in" filter="wipe(down)">
                                      <p:cBhvr>
                                        <p:cTn id="32" dur="580">
                                          <p:stCondLst>
                                            <p:cond delay="0"/>
                                          </p:stCondLst>
                                        </p:cTn>
                                        <p:tgtEl>
                                          <p:spTgt spid="10"/>
                                        </p:tgtEl>
                                      </p:cBhvr>
                                    </p:animEffect>
                                    <p:anim calcmode="lin" valueType="num">
                                      <p:cBhvr>
                                        <p:cTn id="33"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38" dur="26">
                                          <p:stCondLst>
                                            <p:cond delay="650"/>
                                          </p:stCondLst>
                                        </p:cTn>
                                        <p:tgtEl>
                                          <p:spTgt spid="10"/>
                                        </p:tgtEl>
                                      </p:cBhvr>
                                      <p:to x="100000" y="60000"/>
                                    </p:animScale>
                                    <p:animScale>
                                      <p:cBhvr>
                                        <p:cTn id="39" dur="166" decel="50000">
                                          <p:stCondLst>
                                            <p:cond delay="676"/>
                                          </p:stCondLst>
                                        </p:cTn>
                                        <p:tgtEl>
                                          <p:spTgt spid="10"/>
                                        </p:tgtEl>
                                      </p:cBhvr>
                                      <p:to x="100000" y="100000"/>
                                    </p:animScale>
                                    <p:animScale>
                                      <p:cBhvr>
                                        <p:cTn id="40" dur="26">
                                          <p:stCondLst>
                                            <p:cond delay="1312"/>
                                          </p:stCondLst>
                                        </p:cTn>
                                        <p:tgtEl>
                                          <p:spTgt spid="10"/>
                                        </p:tgtEl>
                                      </p:cBhvr>
                                      <p:to x="100000" y="80000"/>
                                    </p:animScale>
                                    <p:animScale>
                                      <p:cBhvr>
                                        <p:cTn id="41" dur="166" decel="50000">
                                          <p:stCondLst>
                                            <p:cond delay="1338"/>
                                          </p:stCondLst>
                                        </p:cTn>
                                        <p:tgtEl>
                                          <p:spTgt spid="10"/>
                                        </p:tgtEl>
                                      </p:cBhvr>
                                      <p:to x="100000" y="100000"/>
                                    </p:animScale>
                                    <p:animScale>
                                      <p:cBhvr>
                                        <p:cTn id="42" dur="26">
                                          <p:stCondLst>
                                            <p:cond delay="1642"/>
                                          </p:stCondLst>
                                        </p:cTn>
                                        <p:tgtEl>
                                          <p:spTgt spid="10"/>
                                        </p:tgtEl>
                                      </p:cBhvr>
                                      <p:to x="100000" y="90000"/>
                                    </p:animScale>
                                    <p:animScale>
                                      <p:cBhvr>
                                        <p:cTn id="43" dur="166" decel="50000">
                                          <p:stCondLst>
                                            <p:cond delay="1668"/>
                                          </p:stCondLst>
                                        </p:cTn>
                                        <p:tgtEl>
                                          <p:spTgt spid="10"/>
                                        </p:tgtEl>
                                      </p:cBhvr>
                                      <p:to x="100000" y="100000"/>
                                    </p:animScale>
                                    <p:animScale>
                                      <p:cBhvr>
                                        <p:cTn id="44" dur="26">
                                          <p:stCondLst>
                                            <p:cond delay="1808"/>
                                          </p:stCondLst>
                                        </p:cTn>
                                        <p:tgtEl>
                                          <p:spTgt spid="10"/>
                                        </p:tgtEl>
                                      </p:cBhvr>
                                      <p:to x="100000" y="95000"/>
                                    </p:animScale>
                                    <p:animScale>
                                      <p:cBhvr>
                                        <p:cTn id="45" dur="166" decel="50000">
                                          <p:stCondLst>
                                            <p:cond delay="1834"/>
                                          </p:stCondLst>
                                        </p:cTn>
                                        <p:tgtEl>
                                          <p:spTgt spid="10"/>
                                        </p:tgtEl>
                                      </p:cBhvr>
                                      <p:to x="100000" y="100000"/>
                                    </p:animScale>
                                  </p:childTnLst>
                                </p:cTn>
                              </p:par>
                            </p:childTnLst>
                          </p:cTn>
                        </p:par>
                        <p:par>
                          <p:cTn id="46" fill="hold">
                            <p:stCondLst>
                              <p:cond delay="36200"/>
                            </p:stCondLst>
                            <p:childTnLst>
                              <p:par>
                                <p:cTn id="47" presetID="22" presetClass="entr" presetSubtype="2" repeatCount="indefinite" fill="hold"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right)">
                                      <p:cBhvr>
                                        <p:cTn id="49" dur="5000"/>
                                        <p:tgtEl>
                                          <p:spTgt spid="12"/>
                                        </p:tgtEl>
                                      </p:cBhvr>
                                    </p:animEffect>
                                  </p:childTnLst>
                                </p:cTn>
                              </p:par>
                            </p:childTnLst>
                          </p:cTn>
                        </p:par>
                        <p:par>
                          <p:cTn id="50" fill="hold">
                            <p:stCondLst>
                              <p:cond delay="41200"/>
                            </p:stCondLst>
                            <p:childTnLst>
                              <p:par>
                                <p:cTn id="51" presetID="31" presetClass="entr" presetSubtype="0" fill="hold" nodeType="afterEffect">
                                  <p:stCondLst>
                                    <p:cond delay="0"/>
                                  </p:stCondLst>
                                  <p:childTnLst>
                                    <p:set>
                                      <p:cBhvr>
                                        <p:cTn id="52" dur="1" fill="hold">
                                          <p:stCondLst>
                                            <p:cond delay="0"/>
                                          </p:stCondLst>
                                        </p:cTn>
                                        <p:tgtEl>
                                          <p:spTgt spid="14"/>
                                        </p:tgtEl>
                                        <p:attrNameLst>
                                          <p:attrName>style.visibility</p:attrName>
                                        </p:attrNameLst>
                                      </p:cBhvr>
                                      <p:to>
                                        <p:strVal val="visible"/>
                                      </p:to>
                                    </p:set>
                                    <p:anim calcmode="lin" valueType="num">
                                      <p:cBhvr>
                                        <p:cTn id="53" dur="1000" fill="hold"/>
                                        <p:tgtEl>
                                          <p:spTgt spid="14"/>
                                        </p:tgtEl>
                                        <p:attrNameLst>
                                          <p:attrName>ppt_w</p:attrName>
                                        </p:attrNameLst>
                                      </p:cBhvr>
                                      <p:tavLst>
                                        <p:tav tm="0">
                                          <p:val>
                                            <p:fltVal val="0"/>
                                          </p:val>
                                        </p:tav>
                                        <p:tav tm="100000">
                                          <p:val>
                                            <p:strVal val="#ppt_w"/>
                                          </p:val>
                                        </p:tav>
                                      </p:tavLst>
                                    </p:anim>
                                    <p:anim calcmode="lin" valueType="num">
                                      <p:cBhvr>
                                        <p:cTn id="54" dur="1000" fill="hold"/>
                                        <p:tgtEl>
                                          <p:spTgt spid="14"/>
                                        </p:tgtEl>
                                        <p:attrNameLst>
                                          <p:attrName>ppt_h</p:attrName>
                                        </p:attrNameLst>
                                      </p:cBhvr>
                                      <p:tavLst>
                                        <p:tav tm="0">
                                          <p:val>
                                            <p:fltVal val="0"/>
                                          </p:val>
                                        </p:tav>
                                        <p:tav tm="100000">
                                          <p:val>
                                            <p:strVal val="#ppt_h"/>
                                          </p:val>
                                        </p:tav>
                                      </p:tavLst>
                                    </p:anim>
                                    <p:anim calcmode="lin" valueType="num">
                                      <p:cBhvr>
                                        <p:cTn id="55" dur="1000" fill="hold"/>
                                        <p:tgtEl>
                                          <p:spTgt spid="14"/>
                                        </p:tgtEl>
                                        <p:attrNameLst>
                                          <p:attrName>style.rotation</p:attrName>
                                        </p:attrNameLst>
                                      </p:cBhvr>
                                      <p:tavLst>
                                        <p:tav tm="0">
                                          <p:val>
                                            <p:fltVal val="90"/>
                                          </p:val>
                                        </p:tav>
                                        <p:tav tm="100000">
                                          <p:val>
                                            <p:fltVal val="0"/>
                                          </p:val>
                                        </p:tav>
                                      </p:tavLst>
                                    </p:anim>
                                    <p:animEffect transition="in" filter="fade">
                                      <p:cBhvr>
                                        <p:cTn id="56" dur="1000"/>
                                        <p:tgtEl>
                                          <p:spTgt spid="14"/>
                                        </p:tgtEl>
                                      </p:cBhvr>
                                    </p:animEffect>
                                  </p:childTnLst>
                                </p:cTn>
                              </p:par>
                            </p:childTnLst>
                          </p:cTn>
                        </p:par>
                        <p:par>
                          <p:cTn id="57" fill="hold">
                            <p:stCondLst>
                              <p:cond delay="42200"/>
                            </p:stCondLst>
                            <p:childTnLst>
                              <p:par>
                                <p:cTn id="58" presetID="22" presetClass="entr" presetSubtype="4" repeatCount="indefinite" fill="hold" nodeType="after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wipe(down)">
                                      <p:cBhvr>
                                        <p:cTn id="60" dur="5000"/>
                                        <p:tgtEl>
                                          <p:spTgt spid="14"/>
                                        </p:tgtEl>
                                      </p:cBhvr>
                                    </p:animEffect>
                                  </p:childTnLst>
                                </p:cTn>
                              </p:par>
                            </p:childTnLst>
                          </p:cTn>
                        </p:par>
                        <p:par>
                          <p:cTn id="61" fill="hold">
                            <p:stCondLst>
                              <p:cond delay="47200"/>
                            </p:stCondLst>
                            <p:childTnLst>
                              <p:par>
                                <p:cTn id="62" presetID="22" presetClass="entr" presetSubtype="1" repeatCount="indefinite" fill="hold" grpId="0" nodeType="afterEffect">
                                  <p:stCondLst>
                                    <p:cond delay="0"/>
                                  </p:stCondLst>
                                  <p:iterate type="lt">
                                    <p:tmPct val="10000"/>
                                  </p:iterate>
                                  <p:childTnLst>
                                    <p:set>
                                      <p:cBhvr>
                                        <p:cTn id="63" dur="1" fill="hold">
                                          <p:stCondLst>
                                            <p:cond delay="0"/>
                                          </p:stCondLst>
                                        </p:cTn>
                                        <p:tgtEl>
                                          <p:spTgt spid="30"/>
                                        </p:tgtEl>
                                        <p:attrNameLst>
                                          <p:attrName>style.visibility</p:attrName>
                                        </p:attrNameLst>
                                      </p:cBhvr>
                                      <p:to>
                                        <p:strVal val="visible"/>
                                      </p:to>
                                    </p:set>
                                    <p:animEffect transition="in" filter="wipe(up)">
                                      <p:cBhvr>
                                        <p:cTn id="64" dur="5000"/>
                                        <p:tgtEl>
                                          <p:spTgt spid="30"/>
                                        </p:tgtEl>
                                      </p:cBhvr>
                                    </p:animEffect>
                                  </p:childTnLst>
                                </p:cTn>
                              </p:par>
                            </p:childTnLst>
                          </p:cTn>
                        </p:par>
                        <p:par>
                          <p:cTn id="65" fill="hold">
                            <p:stCondLst>
                              <p:cond delay="53700"/>
                            </p:stCondLst>
                            <p:childTnLst>
                              <p:par>
                                <p:cTn id="66" presetID="43" presetClass="entr" presetSubtype="0" fill="hold" grpId="0" nodeType="afterEffect">
                                  <p:stCondLst>
                                    <p:cond delay="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anim calcmode="lin" valueType="num">
                                      <p:cBhvr>
                                        <p:cTn id="69" dur="2000" fill="hold"/>
                                        <p:tgtEl>
                                          <p:spTgt spid="31"/>
                                        </p:tgtEl>
                                        <p:attrNameLst>
                                          <p:attrName>ppt_x</p:attrName>
                                        </p:attrNameLst>
                                      </p:cBhvr>
                                      <p:tavLst>
                                        <p:tav tm="0">
                                          <p:val>
                                            <p:strVal val="#ppt_x"/>
                                          </p:val>
                                        </p:tav>
                                        <p:tav tm="100000">
                                          <p:val>
                                            <p:strVal val="#ppt_x"/>
                                          </p:val>
                                        </p:tav>
                                      </p:tavLst>
                                    </p:anim>
                                    <p:anim calcmode="lin" valueType="num">
                                      <p:cBhvr>
                                        <p:cTn id="70" dur="2000" fill="hold"/>
                                        <p:tgtEl>
                                          <p:spTgt spid="31"/>
                                        </p:tgtEl>
                                        <p:attrNameLst>
                                          <p:attrName>ppt_y</p:attrName>
                                        </p:attrNameLst>
                                      </p:cBhvr>
                                      <p:tavLst>
                                        <p:tav tm="0">
                                          <p:val>
                                            <p:strVal val="#ppt_y+0.31"/>
                                          </p:val>
                                        </p:tav>
                                        <p:tav tm="100000">
                                          <p:val>
                                            <p:strVal val="#ppt_y+0.31"/>
                                          </p:val>
                                        </p:tav>
                                      </p:tavLst>
                                    </p:anim>
                                    <p:anim calcmode="lin" valueType="num">
                                      <p:cBhvr>
                                        <p:cTn id="71" dur="3000" decel="50000" fill="hold">
                                          <p:stCondLst>
                                            <p:cond delay="2000"/>
                                          </p:stCondLst>
                                        </p:cTn>
                                        <p:tgtEl>
                                          <p:spTgt spid="3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2" dur="3000" decel="50000" fill="hold">
                                          <p:stCondLst>
                                            <p:cond delay="2000"/>
                                          </p:stCondLst>
                                        </p:cTn>
                                        <p:tgtEl>
                                          <p:spTgt spid="3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73" presetID="43" presetClass="entr" presetSubtype="0" fill="hold" grpId="0" nodeType="withEffect">
                                  <p:stCondLst>
                                    <p:cond delay="500"/>
                                  </p:stCondLst>
                                  <p:childTnLst>
                                    <p:set>
                                      <p:cBhvr>
                                        <p:cTn id="74" dur="1" fill="hold">
                                          <p:stCondLst>
                                            <p:cond delay="0"/>
                                          </p:stCondLst>
                                        </p:cTn>
                                        <p:tgtEl>
                                          <p:spTgt spid="32"/>
                                        </p:tgtEl>
                                        <p:attrNameLst>
                                          <p:attrName>style.visibility</p:attrName>
                                        </p:attrNameLst>
                                      </p:cBhvr>
                                      <p:to>
                                        <p:strVal val="visible"/>
                                      </p:to>
                                    </p:set>
                                    <p:animEffect transition="in" filter="fade">
                                      <p:cBhvr>
                                        <p:cTn id="75" dur="500"/>
                                        <p:tgtEl>
                                          <p:spTgt spid="32"/>
                                        </p:tgtEl>
                                      </p:cBhvr>
                                    </p:animEffect>
                                    <p:anim calcmode="lin" valueType="num">
                                      <p:cBhvr>
                                        <p:cTn id="76" dur="2000" fill="hold"/>
                                        <p:tgtEl>
                                          <p:spTgt spid="32"/>
                                        </p:tgtEl>
                                        <p:attrNameLst>
                                          <p:attrName>ppt_x</p:attrName>
                                        </p:attrNameLst>
                                      </p:cBhvr>
                                      <p:tavLst>
                                        <p:tav tm="0">
                                          <p:val>
                                            <p:strVal val="#ppt_x"/>
                                          </p:val>
                                        </p:tav>
                                        <p:tav tm="100000">
                                          <p:val>
                                            <p:strVal val="#ppt_x"/>
                                          </p:val>
                                        </p:tav>
                                      </p:tavLst>
                                    </p:anim>
                                    <p:anim calcmode="lin" valueType="num">
                                      <p:cBhvr>
                                        <p:cTn id="77" dur="2000" fill="hold"/>
                                        <p:tgtEl>
                                          <p:spTgt spid="32"/>
                                        </p:tgtEl>
                                        <p:attrNameLst>
                                          <p:attrName>ppt_y</p:attrName>
                                        </p:attrNameLst>
                                      </p:cBhvr>
                                      <p:tavLst>
                                        <p:tav tm="0">
                                          <p:val>
                                            <p:strVal val="#ppt_y+0.31"/>
                                          </p:val>
                                        </p:tav>
                                        <p:tav tm="100000">
                                          <p:val>
                                            <p:strVal val="#ppt_y+0.31"/>
                                          </p:val>
                                        </p:tav>
                                      </p:tavLst>
                                    </p:anim>
                                    <p:anim calcmode="lin" valueType="num">
                                      <p:cBhvr>
                                        <p:cTn id="78" dur="3000" decel="50000" fill="hold">
                                          <p:stCondLst>
                                            <p:cond delay="2000"/>
                                          </p:stCondLst>
                                        </p:cTn>
                                        <p:tgtEl>
                                          <p:spTgt spid="3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9" dur="3000" decel="50000" fill="hold">
                                          <p:stCondLst>
                                            <p:cond delay="2000"/>
                                          </p:stCondLst>
                                        </p:cTn>
                                        <p:tgtEl>
                                          <p:spTgt spid="3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80" fill="hold">
                            <p:stCondLst>
                              <p:cond delay="59200"/>
                            </p:stCondLst>
                            <p:childTnLst>
                              <p:par>
                                <p:cTn id="81" presetID="2" presetClass="entr" presetSubtype="2" decel="80000" fill="hold" grpId="0" nodeType="afterEffect">
                                  <p:stCondLst>
                                    <p:cond delay="0"/>
                                  </p:stCondLst>
                                  <p:iterate type="lt">
                                    <p:tmPct val="10000"/>
                                  </p:iterate>
                                  <p:childTnLst>
                                    <p:set>
                                      <p:cBhvr>
                                        <p:cTn id="82" dur="1" fill="hold">
                                          <p:stCondLst>
                                            <p:cond delay="0"/>
                                          </p:stCondLst>
                                        </p:cTn>
                                        <p:tgtEl>
                                          <p:spTgt spid="34"/>
                                        </p:tgtEl>
                                        <p:attrNameLst>
                                          <p:attrName>style.visibility</p:attrName>
                                        </p:attrNameLst>
                                      </p:cBhvr>
                                      <p:to>
                                        <p:strVal val="visible"/>
                                      </p:to>
                                    </p:set>
                                    <p:anim calcmode="lin" valueType="num">
                                      <p:cBhvr additive="base">
                                        <p:cTn id="83" dur="2000" fill="hold"/>
                                        <p:tgtEl>
                                          <p:spTgt spid="34"/>
                                        </p:tgtEl>
                                        <p:attrNameLst>
                                          <p:attrName>ppt_x</p:attrName>
                                        </p:attrNameLst>
                                      </p:cBhvr>
                                      <p:tavLst>
                                        <p:tav tm="0">
                                          <p:val>
                                            <p:strVal val="1+#ppt_w/2"/>
                                          </p:val>
                                        </p:tav>
                                        <p:tav tm="100000">
                                          <p:val>
                                            <p:strVal val="#ppt_x"/>
                                          </p:val>
                                        </p:tav>
                                      </p:tavLst>
                                    </p:anim>
                                    <p:anim calcmode="lin" valueType="num">
                                      <p:cBhvr additive="base">
                                        <p:cTn id="84" dur="2000" fill="hold"/>
                                        <p:tgtEl>
                                          <p:spTgt spid="34"/>
                                        </p:tgtEl>
                                        <p:attrNameLst>
                                          <p:attrName>ppt_y</p:attrName>
                                        </p:attrNameLst>
                                      </p:cBhvr>
                                      <p:tavLst>
                                        <p:tav tm="0">
                                          <p:val>
                                            <p:strVal val="#ppt_y"/>
                                          </p:val>
                                        </p:tav>
                                        <p:tav tm="100000">
                                          <p:val>
                                            <p:strVal val="#ppt_y"/>
                                          </p:val>
                                        </p:tav>
                                      </p:tavLst>
                                    </p:anim>
                                  </p:childTnLst>
                                </p:cTn>
                              </p:par>
                            </p:childTnLst>
                          </p:cTn>
                        </p:par>
                        <p:par>
                          <p:cTn id="85" fill="hold">
                            <p:stCondLst>
                              <p:cond delay="69600"/>
                            </p:stCondLst>
                            <p:childTnLst>
                              <p:par>
                                <p:cTn id="86" presetID="2" presetClass="entr" presetSubtype="8" decel="100000" fill="hold" grpId="0" nodeType="afterEffect">
                                  <p:stCondLst>
                                    <p:cond delay="0"/>
                                  </p:stCondLst>
                                  <p:iterate type="lt">
                                    <p:tmPct val="10000"/>
                                  </p:iterate>
                                  <p:childTnLst>
                                    <p:set>
                                      <p:cBhvr>
                                        <p:cTn id="87" dur="1" fill="hold">
                                          <p:stCondLst>
                                            <p:cond delay="0"/>
                                          </p:stCondLst>
                                        </p:cTn>
                                        <p:tgtEl>
                                          <p:spTgt spid="35"/>
                                        </p:tgtEl>
                                        <p:attrNameLst>
                                          <p:attrName>style.visibility</p:attrName>
                                        </p:attrNameLst>
                                      </p:cBhvr>
                                      <p:to>
                                        <p:strVal val="visible"/>
                                      </p:to>
                                    </p:set>
                                    <p:anim calcmode="lin" valueType="num">
                                      <p:cBhvr additive="base">
                                        <p:cTn id="88" dur="2000" fill="hold"/>
                                        <p:tgtEl>
                                          <p:spTgt spid="35"/>
                                        </p:tgtEl>
                                        <p:attrNameLst>
                                          <p:attrName>ppt_x</p:attrName>
                                        </p:attrNameLst>
                                      </p:cBhvr>
                                      <p:tavLst>
                                        <p:tav tm="0">
                                          <p:val>
                                            <p:strVal val="0-#ppt_w/2"/>
                                          </p:val>
                                        </p:tav>
                                        <p:tav tm="100000">
                                          <p:val>
                                            <p:strVal val="#ppt_x"/>
                                          </p:val>
                                        </p:tav>
                                      </p:tavLst>
                                    </p:anim>
                                    <p:anim calcmode="lin" valueType="num">
                                      <p:cBhvr additive="base">
                                        <p:cTn id="89" dur="2000" fill="hold"/>
                                        <p:tgtEl>
                                          <p:spTgt spid="35"/>
                                        </p:tgtEl>
                                        <p:attrNameLst>
                                          <p:attrName>ppt_y</p:attrName>
                                        </p:attrNameLst>
                                      </p:cBhvr>
                                      <p:tavLst>
                                        <p:tav tm="0">
                                          <p:val>
                                            <p:strVal val="#ppt_y"/>
                                          </p:val>
                                        </p:tav>
                                        <p:tav tm="100000">
                                          <p:val>
                                            <p:strVal val="#ppt_y"/>
                                          </p:val>
                                        </p:tav>
                                      </p:tavLst>
                                    </p:anim>
                                  </p:childTnLst>
                                </p:cTn>
                              </p:par>
                            </p:childTnLst>
                          </p:cTn>
                        </p:par>
                        <p:par>
                          <p:cTn id="90" fill="hold">
                            <p:stCondLst>
                              <p:cond delay="81200"/>
                            </p:stCondLst>
                            <p:childTnLst>
                              <p:par>
                                <p:cTn id="91" presetID="16" presetClass="entr" presetSubtype="37"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barn(outVertical)">
                                      <p:cBhvr>
                                        <p:cTn id="93" dur="3000"/>
                                        <p:tgtEl>
                                          <p:spTgt spid="36"/>
                                        </p:tgtEl>
                                      </p:cBhvr>
                                    </p:animEffect>
                                  </p:childTnLst>
                                </p:cTn>
                              </p:par>
                            </p:childTnLst>
                          </p:cTn>
                        </p:par>
                        <p:par>
                          <p:cTn id="94" fill="hold">
                            <p:stCondLst>
                              <p:cond delay="84200"/>
                            </p:stCondLst>
                            <p:childTnLst>
                              <p:par>
                                <p:cTn id="95" presetID="26" presetClass="entr" presetSubtype="0" fill="hold" grpId="0" nodeType="after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wipe(down)">
                                      <p:cBhvr>
                                        <p:cTn id="97" dur="580">
                                          <p:stCondLst>
                                            <p:cond delay="0"/>
                                          </p:stCondLst>
                                        </p:cTn>
                                        <p:tgtEl>
                                          <p:spTgt spid="3"/>
                                        </p:tgtEl>
                                      </p:cBhvr>
                                    </p:animEffect>
                                    <p:anim calcmode="lin" valueType="num">
                                      <p:cBhvr>
                                        <p:cTn id="9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03" dur="26">
                                          <p:stCondLst>
                                            <p:cond delay="650"/>
                                          </p:stCondLst>
                                        </p:cTn>
                                        <p:tgtEl>
                                          <p:spTgt spid="3"/>
                                        </p:tgtEl>
                                      </p:cBhvr>
                                      <p:to x="100000" y="60000"/>
                                    </p:animScale>
                                    <p:animScale>
                                      <p:cBhvr>
                                        <p:cTn id="104" dur="166" decel="50000">
                                          <p:stCondLst>
                                            <p:cond delay="676"/>
                                          </p:stCondLst>
                                        </p:cTn>
                                        <p:tgtEl>
                                          <p:spTgt spid="3"/>
                                        </p:tgtEl>
                                      </p:cBhvr>
                                      <p:to x="100000" y="100000"/>
                                    </p:animScale>
                                    <p:animScale>
                                      <p:cBhvr>
                                        <p:cTn id="105" dur="26">
                                          <p:stCondLst>
                                            <p:cond delay="1312"/>
                                          </p:stCondLst>
                                        </p:cTn>
                                        <p:tgtEl>
                                          <p:spTgt spid="3"/>
                                        </p:tgtEl>
                                      </p:cBhvr>
                                      <p:to x="100000" y="80000"/>
                                    </p:animScale>
                                    <p:animScale>
                                      <p:cBhvr>
                                        <p:cTn id="106" dur="166" decel="50000">
                                          <p:stCondLst>
                                            <p:cond delay="1338"/>
                                          </p:stCondLst>
                                        </p:cTn>
                                        <p:tgtEl>
                                          <p:spTgt spid="3"/>
                                        </p:tgtEl>
                                      </p:cBhvr>
                                      <p:to x="100000" y="100000"/>
                                    </p:animScale>
                                    <p:animScale>
                                      <p:cBhvr>
                                        <p:cTn id="107" dur="26">
                                          <p:stCondLst>
                                            <p:cond delay="1642"/>
                                          </p:stCondLst>
                                        </p:cTn>
                                        <p:tgtEl>
                                          <p:spTgt spid="3"/>
                                        </p:tgtEl>
                                      </p:cBhvr>
                                      <p:to x="100000" y="90000"/>
                                    </p:animScale>
                                    <p:animScale>
                                      <p:cBhvr>
                                        <p:cTn id="108" dur="166" decel="50000">
                                          <p:stCondLst>
                                            <p:cond delay="1668"/>
                                          </p:stCondLst>
                                        </p:cTn>
                                        <p:tgtEl>
                                          <p:spTgt spid="3"/>
                                        </p:tgtEl>
                                      </p:cBhvr>
                                      <p:to x="100000" y="100000"/>
                                    </p:animScale>
                                    <p:animScale>
                                      <p:cBhvr>
                                        <p:cTn id="109" dur="26">
                                          <p:stCondLst>
                                            <p:cond delay="1808"/>
                                          </p:stCondLst>
                                        </p:cTn>
                                        <p:tgtEl>
                                          <p:spTgt spid="3"/>
                                        </p:tgtEl>
                                      </p:cBhvr>
                                      <p:to x="100000" y="95000"/>
                                    </p:animScale>
                                    <p:animScale>
                                      <p:cBhvr>
                                        <p:cTn id="110" dur="166" decel="50000">
                                          <p:stCondLst>
                                            <p:cond delay="1834"/>
                                          </p:stCondLst>
                                        </p:cTn>
                                        <p:tgtEl>
                                          <p:spTgt spid="3"/>
                                        </p:tgtEl>
                                      </p:cBhvr>
                                      <p:to x="100000" y="100000"/>
                                    </p:animScale>
                                  </p:childTnLst>
                                </p:cTn>
                              </p:par>
                            </p:childTnLst>
                          </p:cTn>
                        </p:par>
                        <p:par>
                          <p:cTn id="111" fill="hold">
                            <p:stCondLst>
                              <p:cond delay="86200"/>
                            </p:stCondLst>
                            <p:childTnLst>
                              <p:par>
                                <p:cTn id="112" presetID="26" presetClass="entr" presetSubtype="0" fill="hold" grpId="0" nodeType="afterEffect">
                                  <p:stCondLst>
                                    <p:cond delay="0"/>
                                  </p:stCondLst>
                                  <p:childTnLst>
                                    <p:set>
                                      <p:cBhvr>
                                        <p:cTn id="113" dur="1" fill="hold">
                                          <p:stCondLst>
                                            <p:cond delay="0"/>
                                          </p:stCondLst>
                                        </p:cTn>
                                        <p:tgtEl>
                                          <p:spTgt spid="11"/>
                                        </p:tgtEl>
                                        <p:attrNameLst>
                                          <p:attrName>style.visibility</p:attrName>
                                        </p:attrNameLst>
                                      </p:cBhvr>
                                      <p:to>
                                        <p:strVal val="visible"/>
                                      </p:to>
                                    </p:set>
                                    <p:animEffect transition="in" filter="wipe(down)">
                                      <p:cBhvr>
                                        <p:cTn id="114" dur="580">
                                          <p:stCondLst>
                                            <p:cond delay="0"/>
                                          </p:stCondLst>
                                        </p:cTn>
                                        <p:tgtEl>
                                          <p:spTgt spid="11"/>
                                        </p:tgtEl>
                                      </p:cBhvr>
                                    </p:animEffect>
                                    <p:anim calcmode="lin" valueType="num">
                                      <p:cBhvr>
                                        <p:cTn id="115"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116"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117"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118"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119"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120" dur="26">
                                          <p:stCondLst>
                                            <p:cond delay="650"/>
                                          </p:stCondLst>
                                        </p:cTn>
                                        <p:tgtEl>
                                          <p:spTgt spid="11"/>
                                        </p:tgtEl>
                                      </p:cBhvr>
                                      <p:to x="100000" y="60000"/>
                                    </p:animScale>
                                    <p:animScale>
                                      <p:cBhvr>
                                        <p:cTn id="121" dur="166" decel="50000">
                                          <p:stCondLst>
                                            <p:cond delay="676"/>
                                          </p:stCondLst>
                                        </p:cTn>
                                        <p:tgtEl>
                                          <p:spTgt spid="11"/>
                                        </p:tgtEl>
                                      </p:cBhvr>
                                      <p:to x="100000" y="100000"/>
                                    </p:animScale>
                                    <p:animScale>
                                      <p:cBhvr>
                                        <p:cTn id="122" dur="26">
                                          <p:stCondLst>
                                            <p:cond delay="1312"/>
                                          </p:stCondLst>
                                        </p:cTn>
                                        <p:tgtEl>
                                          <p:spTgt spid="11"/>
                                        </p:tgtEl>
                                      </p:cBhvr>
                                      <p:to x="100000" y="80000"/>
                                    </p:animScale>
                                    <p:animScale>
                                      <p:cBhvr>
                                        <p:cTn id="123" dur="166" decel="50000">
                                          <p:stCondLst>
                                            <p:cond delay="1338"/>
                                          </p:stCondLst>
                                        </p:cTn>
                                        <p:tgtEl>
                                          <p:spTgt spid="11"/>
                                        </p:tgtEl>
                                      </p:cBhvr>
                                      <p:to x="100000" y="100000"/>
                                    </p:animScale>
                                    <p:animScale>
                                      <p:cBhvr>
                                        <p:cTn id="124" dur="26">
                                          <p:stCondLst>
                                            <p:cond delay="1642"/>
                                          </p:stCondLst>
                                        </p:cTn>
                                        <p:tgtEl>
                                          <p:spTgt spid="11"/>
                                        </p:tgtEl>
                                      </p:cBhvr>
                                      <p:to x="100000" y="90000"/>
                                    </p:animScale>
                                    <p:animScale>
                                      <p:cBhvr>
                                        <p:cTn id="125" dur="166" decel="50000">
                                          <p:stCondLst>
                                            <p:cond delay="1668"/>
                                          </p:stCondLst>
                                        </p:cTn>
                                        <p:tgtEl>
                                          <p:spTgt spid="11"/>
                                        </p:tgtEl>
                                      </p:cBhvr>
                                      <p:to x="100000" y="100000"/>
                                    </p:animScale>
                                    <p:animScale>
                                      <p:cBhvr>
                                        <p:cTn id="126" dur="26">
                                          <p:stCondLst>
                                            <p:cond delay="1808"/>
                                          </p:stCondLst>
                                        </p:cTn>
                                        <p:tgtEl>
                                          <p:spTgt spid="11"/>
                                        </p:tgtEl>
                                      </p:cBhvr>
                                      <p:to x="100000" y="95000"/>
                                    </p:animScale>
                                    <p:animScale>
                                      <p:cBhvr>
                                        <p:cTn id="127" dur="166" decel="50000">
                                          <p:stCondLst>
                                            <p:cond delay="1834"/>
                                          </p:stCondLst>
                                        </p:cTn>
                                        <p:tgtEl>
                                          <p:spTgt spid="11"/>
                                        </p:tgtEl>
                                      </p:cBhvr>
                                      <p:to x="100000" y="100000"/>
                                    </p:animScale>
                                  </p:childTnLst>
                                </p:cTn>
                              </p:par>
                            </p:childTnLst>
                          </p:cTn>
                        </p:par>
                        <p:par>
                          <p:cTn id="128" fill="hold">
                            <p:stCondLst>
                              <p:cond delay="88200"/>
                            </p:stCondLst>
                            <p:childTnLst>
                              <p:par>
                                <p:cTn id="129" presetID="26" presetClass="entr" presetSubtype="0" fill="hold" grpId="0" nodeType="afterEffect">
                                  <p:stCondLst>
                                    <p:cond delay="0"/>
                                  </p:stCondLst>
                                  <p:childTnLst>
                                    <p:set>
                                      <p:cBhvr>
                                        <p:cTn id="130" dur="1" fill="hold">
                                          <p:stCondLst>
                                            <p:cond delay="0"/>
                                          </p:stCondLst>
                                        </p:cTn>
                                        <p:tgtEl>
                                          <p:spTgt spid="22"/>
                                        </p:tgtEl>
                                        <p:attrNameLst>
                                          <p:attrName>style.visibility</p:attrName>
                                        </p:attrNameLst>
                                      </p:cBhvr>
                                      <p:to>
                                        <p:strVal val="visible"/>
                                      </p:to>
                                    </p:set>
                                    <p:animEffect transition="in" filter="wipe(down)">
                                      <p:cBhvr>
                                        <p:cTn id="131" dur="580">
                                          <p:stCondLst>
                                            <p:cond delay="0"/>
                                          </p:stCondLst>
                                        </p:cTn>
                                        <p:tgtEl>
                                          <p:spTgt spid="22"/>
                                        </p:tgtEl>
                                      </p:cBhvr>
                                    </p:animEffect>
                                    <p:anim calcmode="lin" valueType="num">
                                      <p:cBhvr>
                                        <p:cTn id="132"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133"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134"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135"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136"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137" dur="26">
                                          <p:stCondLst>
                                            <p:cond delay="650"/>
                                          </p:stCondLst>
                                        </p:cTn>
                                        <p:tgtEl>
                                          <p:spTgt spid="22"/>
                                        </p:tgtEl>
                                      </p:cBhvr>
                                      <p:to x="100000" y="60000"/>
                                    </p:animScale>
                                    <p:animScale>
                                      <p:cBhvr>
                                        <p:cTn id="138" dur="166" decel="50000">
                                          <p:stCondLst>
                                            <p:cond delay="676"/>
                                          </p:stCondLst>
                                        </p:cTn>
                                        <p:tgtEl>
                                          <p:spTgt spid="22"/>
                                        </p:tgtEl>
                                      </p:cBhvr>
                                      <p:to x="100000" y="100000"/>
                                    </p:animScale>
                                    <p:animScale>
                                      <p:cBhvr>
                                        <p:cTn id="139" dur="26">
                                          <p:stCondLst>
                                            <p:cond delay="1312"/>
                                          </p:stCondLst>
                                        </p:cTn>
                                        <p:tgtEl>
                                          <p:spTgt spid="22"/>
                                        </p:tgtEl>
                                      </p:cBhvr>
                                      <p:to x="100000" y="80000"/>
                                    </p:animScale>
                                    <p:animScale>
                                      <p:cBhvr>
                                        <p:cTn id="140" dur="166" decel="50000">
                                          <p:stCondLst>
                                            <p:cond delay="1338"/>
                                          </p:stCondLst>
                                        </p:cTn>
                                        <p:tgtEl>
                                          <p:spTgt spid="22"/>
                                        </p:tgtEl>
                                      </p:cBhvr>
                                      <p:to x="100000" y="100000"/>
                                    </p:animScale>
                                    <p:animScale>
                                      <p:cBhvr>
                                        <p:cTn id="141" dur="26">
                                          <p:stCondLst>
                                            <p:cond delay="1642"/>
                                          </p:stCondLst>
                                        </p:cTn>
                                        <p:tgtEl>
                                          <p:spTgt spid="22"/>
                                        </p:tgtEl>
                                      </p:cBhvr>
                                      <p:to x="100000" y="90000"/>
                                    </p:animScale>
                                    <p:animScale>
                                      <p:cBhvr>
                                        <p:cTn id="142" dur="166" decel="50000">
                                          <p:stCondLst>
                                            <p:cond delay="1668"/>
                                          </p:stCondLst>
                                        </p:cTn>
                                        <p:tgtEl>
                                          <p:spTgt spid="22"/>
                                        </p:tgtEl>
                                      </p:cBhvr>
                                      <p:to x="100000" y="100000"/>
                                    </p:animScale>
                                    <p:animScale>
                                      <p:cBhvr>
                                        <p:cTn id="143" dur="26">
                                          <p:stCondLst>
                                            <p:cond delay="1808"/>
                                          </p:stCondLst>
                                        </p:cTn>
                                        <p:tgtEl>
                                          <p:spTgt spid="22"/>
                                        </p:tgtEl>
                                      </p:cBhvr>
                                      <p:to x="100000" y="95000"/>
                                    </p:animScale>
                                    <p:animScale>
                                      <p:cBhvr>
                                        <p:cTn id="144" dur="166" decel="50000">
                                          <p:stCondLst>
                                            <p:cond delay="1834"/>
                                          </p:stCondLst>
                                        </p:cTn>
                                        <p:tgtEl>
                                          <p:spTgt spid="22"/>
                                        </p:tgtEl>
                                      </p:cBhvr>
                                      <p:to x="100000" y="100000"/>
                                    </p:animScale>
                                  </p:childTnLst>
                                </p:cTn>
                              </p:par>
                            </p:childTnLst>
                          </p:cTn>
                        </p:par>
                        <p:par>
                          <p:cTn id="145" fill="hold">
                            <p:stCondLst>
                              <p:cond delay="90200"/>
                            </p:stCondLst>
                            <p:childTnLst>
                              <p:par>
                                <p:cTn id="146" presetID="21" presetClass="entr" presetSubtype="1" repeatCount="indefinite" fill="hold" grpId="1" nodeType="afterEffect">
                                  <p:stCondLst>
                                    <p:cond delay="0"/>
                                  </p:stCondLst>
                                  <p:childTnLst>
                                    <p:set>
                                      <p:cBhvr>
                                        <p:cTn id="147" dur="1" fill="hold">
                                          <p:stCondLst>
                                            <p:cond delay="0"/>
                                          </p:stCondLst>
                                        </p:cTn>
                                        <p:tgtEl>
                                          <p:spTgt spid="3"/>
                                        </p:tgtEl>
                                        <p:attrNameLst>
                                          <p:attrName>style.visibility</p:attrName>
                                        </p:attrNameLst>
                                      </p:cBhvr>
                                      <p:to>
                                        <p:strVal val="visible"/>
                                      </p:to>
                                    </p:set>
                                    <p:animEffect transition="in" filter="wheel(1)">
                                      <p:cBhvr>
                                        <p:cTn id="148" dur="5000"/>
                                        <p:tgtEl>
                                          <p:spTgt spid="3"/>
                                        </p:tgtEl>
                                      </p:cBhvr>
                                    </p:animEffect>
                                  </p:childTnLst>
                                </p:cTn>
                              </p:par>
                              <p:par>
                                <p:cTn id="149" presetID="22" presetClass="entr" presetSubtype="4" repeatCount="indefinite" fill="hold" grpId="1" nodeType="withEffect">
                                  <p:stCondLst>
                                    <p:cond delay="0"/>
                                  </p:stCondLst>
                                  <p:childTnLst>
                                    <p:set>
                                      <p:cBhvr>
                                        <p:cTn id="150" dur="1" fill="hold">
                                          <p:stCondLst>
                                            <p:cond delay="0"/>
                                          </p:stCondLst>
                                        </p:cTn>
                                        <p:tgtEl>
                                          <p:spTgt spid="22"/>
                                        </p:tgtEl>
                                        <p:attrNameLst>
                                          <p:attrName>style.visibility</p:attrName>
                                        </p:attrNameLst>
                                      </p:cBhvr>
                                      <p:to>
                                        <p:strVal val="visible"/>
                                      </p:to>
                                    </p:set>
                                    <p:animEffect transition="in" filter="wipe(down)">
                                      <p:cBhvr>
                                        <p:cTn id="151" dur="5000"/>
                                        <p:tgtEl>
                                          <p:spTgt spid="22"/>
                                        </p:tgtEl>
                                      </p:cBhvr>
                                    </p:animEffect>
                                  </p:childTnLst>
                                </p:cTn>
                              </p:par>
                            </p:childTnLst>
                          </p:cTn>
                        </p:par>
                        <p:par>
                          <p:cTn id="152" fill="hold">
                            <p:stCondLst>
                              <p:cond delay="95200"/>
                            </p:stCondLst>
                            <p:childTnLst>
                              <p:par>
                                <p:cTn id="153" presetID="22" presetClass="entr" presetSubtype="1" repeatCount="indefinite" fill="hold" grpId="1" nodeType="afterEffect">
                                  <p:stCondLst>
                                    <p:cond delay="0"/>
                                  </p:stCondLst>
                                  <p:childTnLst>
                                    <p:set>
                                      <p:cBhvr>
                                        <p:cTn id="154" dur="1" fill="hold">
                                          <p:stCondLst>
                                            <p:cond delay="0"/>
                                          </p:stCondLst>
                                        </p:cTn>
                                        <p:tgtEl>
                                          <p:spTgt spid="11"/>
                                        </p:tgtEl>
                                        <p:attrNameLst>
                                          <p:attrName>style.visibility</p:attrName>
                                        </p:attrNameLst>
                                      </p:cBhvr>
                                      <p:to>
                                        <p:strVal val="visible"/>
                                      </p:to>
                                    </p:set>
                                    <p:animEffect transition="in" filter="wipe(up)">
                                      <p:cBhvr>
                                        <p:cTn id="155" dur="5000"/>
                                        <p:tgtEl>
                                          <p:spTgt spid="11"/>
                                        </p:tgtEl>
                                      </p:cBhvr>
                                    </p:animEffect>
                                  </p:childTnLst>
                                </p:cTn>
                              </p:par>
                            </p:childTnLst>
                          </p:cTn>
                        </p:par>
                        <p:par>
                          <p:cTn id="156" fill="hold">
                            <p:stCondLst>
                              <p:cond delay="100200"/>
                            </p:stCondLst>
                            <p:childTnLst>
                              <p:par>
                                <p:cTn id="157" presetID="22" presetClass="entr" presetSubtype="8" repeatCount="indefinite" fill="hold" grpId="0" nodeType="afterEffect">
                                  <p:stCondLst>
                                    <p:cond delay="0"/>
                                  </p:stCondLst>
                                  <p:iterate type="lt">
                                    <p:tmPct val="10000"/>
                                  </p:iterate>
                                  <p:childTnLst>
                                    <p:set>
                                      <p:cBhvr>
                                        <p:cTn id="158" dur="1" fill="hold">
                                          <p:stCondLst>
                                            <p:cond delay="0"/>
                                          </p:stCondLst>
                                        </p:cTn>
                                        <p:tgtEl>
                                          <p:spTgt spid="13"/>
                                        </p:tgtEl>
                                        <p:attrNameLst>
                                          <p:attrName>style.visibility</p:attrName>
                                        </p:attrNameLst>
                                      </p:cBhvr>
                                      <p:to>
                                        <p:strVal val="visible"/>
                                      </p:to>
                                    </p:set>
                                    <p:animEffect transition="in" filter="wipe(left)">
                                      <p:cBhvr>
                                        <p:cTn id="159" dur="5000"/>
                                        <p:tgtEl>
                                          <p:spTgt spid="13"/>
                                        </p:tgtEl>
                                      </p:cBhvr>
                                    </p:animEffect>
                                  </p:childTnLst>
                                </p:cTn>
                              </p:par>
                            </p:childTnLst>
                          </p:cTn>
                        </p:par>
                        <p:par>
                          <p:cTn id="160" fill="hold">
                            <p:stCondLst>
                              <p:cond delay="106200"/>
                            </p:stCondLst>
                            <p:childTnLst>
                              <p:par>
                                <p:cTn id="161" presetID="22" presetClass="entr" presetSubtype="8" repeatCount="indefinite" fill="hold" grpId="0" nodeType="afterEffect">
                                  <p:stCondLst>
                                    <p:cond delay="0"/>
                                  </p:stCondLst>
                                  <p:iterate type="lt">
                                    <p:tmPct val="10000"/>
                                  </p:iterate>
                                  <p:childTnLst>
                                    <p:set>
                                      <p:cBhvr>
                                        <p:cTn id="162" dur="1" fill="hold">
                                          <p:stCondLst>
                                            <p:cond delay="0"/>
                                          </p:stCondLst>
                                        </p:cTn>
                                        <p:tgtEl>
                                          <p:spTgt spid="24"/>
                                        </p:tgtEl>
                                        <p:attrNameLst>
                                          <p:attrName>style.visibility</p:attrName>
                                        </p:attrNameLst>
                                      </p:cBhvr>
                                      <p:to>
                                        <p:strVal val="visible"/>
                                      </p:to>
                                    </p:set>
                                    <p:animEffect transition="in" filter="wipe(left)">
                                      <p:cBhvr>
                                        <p:cTn id="163" dur="5000"/>
                                        <p:tgtEl>
                                          <p:spTgt spid="24"/>
                                        </p:tgtEl>
                                      </p:cBhvr>
                                    </p:animEffect>
                                  </p:childTnLst>
                                </p:cTn>
                              </p:par>
                            </p:childTnLst>
                          </p:cTn>
                        </p:par>
                        <p:par>
                          <p:cTn id="164" fill="hold">
                            <p:stCondLst>
                              <p:cond delay="112200"/>
                            </p:stCondLst>
                            <p:childTnLst>
                              <p:par>
                                <p:cTn id="165" presetID="22" presetClass="entr" presetSubtype="8" repeatCount="indefinite" fill="hold" grpId="0" nodeType="afterEffect">
                                  <p:stCondLst>
                                    <p:cond delay="0"/>
                                  </p:stCondLst>
                                  <p:iterate type="lt">
                                    <p:tmPct val="10000"/>
                                  </p:iterate>
                                  <p:childTnLst>
                                    <p:set>
                                      <p:cBhvr>
                                        <p:cTn id="166" dur="1" fill="hold">
                                          <p:stCondLst>
                                            <p:cond delay="0"/>
                                          </p:stCondLst>
                                        </p:cTn>
                                        <p:tgtEl>
                                          <p:spTgt spid="25"/>
                                        </p:tgtEl>
                                        <p:attrNameLst>
                                          <p:attrName>style.visibility</p:attrName>
                                        </p:attrNameLst>
                                      </p:cBhvr>
                                      <p:to>
                                        <p:strVal val="visible"/>
                                      </p:to>
                                    </p:set>
                                    <p:animEffect transition="in" filter="wipe(left)">
                                      <p:cBhvr>
                                        <p:cTn id="167" dur="5000"/>
                                        <p:tgtEl>
                                          <p:spTgt spid="25"/>
                                        </p:tgtEl>
                                      </p:cBhvr>
                                    </p:animEffect>
                                  </p:childTnLst>
                                </p:cTn>
                              </p:par>
                            </p:childTnLst>
                          </p:cTn>
                        </p:par>
                        <p:par>
                          <p:cTn id="168" fill="hold">
                            <p:stCondLst>
                              <p:cond delay="118200"/>
                            </p:stCondLst>
                            <p:childTnLst>
                              <p:par>
                                <p:cTn id="169" presetID="26" presetClass="entr" presetSubtype="0" fill="hold" grpId="0" nodeType="afterEffect">
                                  <p:stCondLst>
                                    <p:cond delay="0"/>
                                  </p:stCondLst>
                                  <p:iterate type="lt">
                                    <p:tmPct val="10000"/>
                                  </p:iterate>
                                  <p:childTnLst>
                                    <p:set>
                                      <p:cBhvr>
                                        <p:cTn id="170" dur="1" fill="hold">
                                          <p:stCondLst>
                                            <p:cond delay="0"/>
                                          </p:stCondLst>
                                        </p:cTn>
                                        <p:tgtEl>
                                          <p:spTgt spid="27"/>
                                        </p:tgtEl>
                                        <p:attrNameLst>
                                          <p:attrName>style.visibility</p:attrName>
                                        </p:attrNameLst>
                                      </p:cBhvr>
                                      <p:to>
                                        <p:strVal val="visible"/>
                                      </p:to>
                                    </p:set>
                                    <p:animEffect transition="in" filter="wipe(down)">
                                      <p:cBhvr>
                                        <p:cTn id="171" dur="580">
                                          <p:stCondLst>
                                            <p:cond delay="0"/>
                                          </p:stCondLst>
                                        </p:cTn>
                                        <p:tgtEl>
                                          <p:spTgt spid="27"/>
                                        </p:tgtEl>
                                      </p:cBhvr>
                                    </p:animEffect>
                                    <p:anim calcmode="lin" valueType="num">
                                      <p:cBhvr>
                                        <p:cTn id="172"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173"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174"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175"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176"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177" dur="26">
                                          <p:stCondLst>
                                            <p:cond delay="650"/>
                                          </p:stCondLst>
                                        </p:cTn>
                                        <p:tgtEl>
                                          <p:spTgt spid="27"/>
                                        </p:tgtEl>
                                      </p:cBhvr>
                                      <p:to x="100000" y="60000"/>
                                    </p:animScale>
                                    <p:animScale>
                                      <p:cBhvr>
                                        <p:cTn id="178" dur="166" decel="50000">
                                          <p:stCondLst>
                                            <p:cond delay="676"/>
                                          </p:stCondLst>
                                        </p:cTn>
                                        <p:tgtEl>
                                          <p:spTgt spid="27"/>
                                        </p:tgtEl>
                                      </p:cBhvr>
                                      <p:to x="100000" y="100000"/>
                                    </p:animScale>
                                    <p:animScale>
                                      <p:cBhvr>
                                        <p:cTn id="179" dur="26">
                                          <p:stCondLst>
                                            <p:cond delay="1312"/>
                                          </p:stCondLst>
                                        </p:cTn>
                                        <p:tgtEl>
                                          <p:spTgt spid="27"/>
                                        </p:tgtEl>
                                      </p:cBhvr>
                                      <p:to x="100000" y="80000"/>
                                    </p:animScale>
                                    <p:animScale>
                                      <p:cBhvr>
                                        <p:cTn id="180" dur="166" decel="50000">
                                          <p:stCondLst>
                                            <p:cond delay="1338"/>
                                          </p:stCondLst>
                                        </p:cTn>
                                        <p:tgtEl>
                                          <p:spTgt spid="27"/>
                                        </p:tgtEl>
                                      </p:cBhvr>
                                      <p:to x="100000" y="100000"/>
                                    </p:animScale>
                                    <p:animScale>
                                      <p:cBhvr>
                                        <p:cTn id="181" dur="26">
                                          <p:stCondLst>
                                            <p:cond delay="1642"/>
                                          </p:stCondLst>
                                        </p:cTn>
                                        <p:tgtEl>
                                          <p:spTgt spid="27"/>
                                        </p:tgtEl>
                                      </p:cBhvr>
                                      <p:to x="100000" y="90000"/>
                                    </p:animScale>
                                    <p:animScale>
                                      <p:cBhvr>
                                        <p:cTn id="182" dur="166" decel="50000">
                                          <p:stCondLst>
                                            <p:cond delay="1668"/>
                                          </p:stCondLst>
                                        </p:cTn>
                                        <p:tgtEl>
                                          <p:spTgt spid="27"/>
                                        </p:tgtEl>
                                      </p:cBhvr>
                                      <p:to x="100000" y="100000"/>
                                    </p:animScale>
                                    <p:animScale>
                                      <p:cBhvr>
                                        <p:cTn id="183" dur="26">
                                          <p:stCondLst>
                                            <p:cond delay="1808"/>
                                          </p:stCondLst>
                                        </p:cTn>
                                        <p:tgtEl>
                                          <p:spTgt spid="27"/>
                                        </p:tgtEl>
                                      </p:cBhvr>
                                      <p:to x="100000" y="95000"/>
                                    </p:animScale>
                                    <p:animScale>
                                      <p:cBhvr>
                                        <p:cTn id="184" dur="166" decel="50000">
                                          <p:stCondLst>
                                            <p:cond delay="1834"/>
                                          </p:stCondLst>
                                        </p:cTn>
                                        <p:tgtEl>
                                          <p:spTgt spid="27"/>
                                        </p:tgtEl>
                                      </p:cBhvr>
                                      <p:to x="100000" y="100000"/>
                                    </p:animScale>
                                  </p:childTnLst>
                                </p:cTn>
                              </p:par>
                            </p:childTnLst>
                          </p:cTn>
                        </p:par>
                        <p:par>
                          <p:cTn id="185" fill="hold">
                            <p:stCondLst>
                              <p:cond delay="120800"/>
                            </p:stCondLst>
                            <p:childTnLst>
                              <p:par>
                                <p:cTn id="186" presetID="26" presetClass="entr" presetSubtype="0" fill="hold" grpId="0" nodeType="afterEffect">
                                  <p:stCondLst>
                                    <p:cond delay="0"/>
                                  </p:stCondLst>
                                  <p:iterate type="lt">
                                    <p:tmPct val="10000"/>
                                  </p:iterate>
                                  <p:childTnLst>
                                    <p:set>
                                      <p:cBhvr>
                                        <p:cTn id="187" dur="1" fill="hold">
                                          <p:stCondLst>
                                            <p:cond delay="0"/>
                                          </p:stCondLst>
                                        </p:cTn>
                                        <p:tgtEl>
                                          <p:spTgt spid="28"/>
                                        </p:tgtEl>
                                        <p:attrNameLst>
                                          <p:attrName>style.visibility</p:attrName>
                                        </p:attrNameLst>
                                      </p:cBhvr>
                                      <p:to>
                                        <p:strVal val="visible"/>
                                      </p:to>
                                    </p:set>
                                    <p:animEffect transition="in" filter="wipe(down)">
                                      <p:cBhvr>
                                        <p:cTn id="188" dur="580">
                                          <p:stCondLst>
                                            <p:cond delay="0"/>
                                          </p:stCondLst>
                                        </p:cTn>
                                        <p:tgtEl>
                                          <p:spTgt spid="28"/>
                                        </p:tgtEl>
                                      </p:cBhvr>
                                    </p:animEffect>
                                    <p:anim calcmode="lin" valueType="num">
                                      <p:cBhvr>
                                        <p:cTn id="189"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190"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191"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192"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193"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194" dur="26">
                                          <p:stCondLst>
                                            <p:cond delay="650"/>
                                          </p:stCondLst>
                                        </p:cTn>
                                        <p:tgtEl>
                                          <p:spTgt spid="28"/>
                                        </p:tgtEl>
                                      </p:cBhvr>
                                      <p:to x="100000" y="60000"/>
                                    </p:animScale>
                                    <p:animScale>
                                      <p:cBhvr>
                                        <p:cTn id="195" dur="166" decel="50000">
                                          <p:stCondLst>
                                            <p:cond delay="676"/>
                                          </p:stCondLst>
                                        </p:cTn>
                                        <p:tgtEl>
                                          <p:spTgt spid="28"/>
                                        </p:tgtEl>
                                      </p:cBhvr>
                                      <p:to x="100000" y="100000"/>
                                    </p:animScale>
                                    <p:animScale>
                                      <p:cBhvr>
                                        <p:cTn id="196" dur="26">
                                          <p:stCondLst>
                                            <p:cond delay="1312"/>
                                          </p:stCondLst>
                                        </p:cTn>
                                        <p:tgtEl>
                                          <p:spTgt spid="28"/>
                                        </p:tgtEl>
                                      </p:cBhvr>
                                      <p:to x="100000" y="80000"/>
                                    </p:animScale>
                                    <p:animScale>
                                      <p:cBhvr>
                                        <p:cTn id="197" dur="166" decel="50000">
                                          <p:stCondLst>
                                            <p:cond delay="1338"/>
                                          </p:stCondLst>
                                        </p:cTn>
                                        <p:tgtEl>
                                          <p:spTgt spid="28"/>
                                        </p:tgtEl>
                                      </p:cBhvr>
                                      <p:to x="100000" y="100000"/>
                                    </p:animScale>
                                    <p:animScale>
                                      <p:cBhvr>
                                        <p:cTn id="198" dur="26">
                                          <p:stCondLst>
                                            <p:cond delay="1642"/>
                                          </p:stCondLst>
                                        </p:cTn>
                                        <p:tgtEl>
                                          <p:spTgt spid="28"/>
                                        </p:tgtEl>
                                      </p:cBhvr>
                                      <p:to x="100000" y="90000"/>
                                    </p:animScale>
                                    <p:animScale>
                                      <p:cBhvr>
                                        <p:cTn id="199" dur="166" decel="50000">
                                          <p:stCondLst>
                                            <p:cond delay="1668"/>
                                          </p:stCondLst>
                                        </p:cTn>
                                        <p:tgtEl>
                                          <p:spTgt spid="28"/>
                                        </p:tgtEl>
                                      </p:cBhvr>
                                      <p:to x="100000" y="100000"/>
                                    </p:animScale>
                                    <p:animScale>
                                      <p:cBhvr>
                                        <p:cTn id="200" dur="26">
                                          <p:stCondLst>
                                            <p:cond delay="1808"/>
                                          </p:stCondLst>
                                        </p:cTn>
                                        <p:tgtEl>
                                          <p:spTgt spid="28"/>
                                        </p:tgtEl>
                                      </p:cBhvr>
                                      <p:to x="100000" y="95000"/>
                                    </p:animScale>
                                    <p:animScale>
                                      <p:cBhvr>
                                        <p:cTn id="201" dur="166" decel="50000">
                                          <p:stCondLst>
                                            <p:cond delay="1834"/>
                                          </p:stCondLst>
                                        </p:cTn>
                                        <p:tgtEl>
                                          <p:spTgt spid="28"/>
                                        </p:tgtEl>
                                      </p:cBhvr>
                                      <p:to x="100000" y="100000"/>
                                    </p:animScale>
                                  </p:childTnLst>
                                </p:cTn>
                              </p:par>
                            </p:childTnLst>
                          </p:cTn>
                        </p:par>
                        <p:par>
                          <p:cTn id="202" fill="hold">
                            <p:stCondLst>
                              <p:cond delay="124000"/>
                            </p:stCondLst>
                            <p:childTnLst>
                              <p:par>
                                <p:cTn id="203" presetID="26" presetClass="entr" presetSubtype="0" fill="hold" grpId="0" nodeType="afterEffect">
                                  <p:stCondLst>
                                    <p:cond delay="0"/>
                                  </p:stCondLst>
                                  <p:childTnLst>
                                    <p:set>
                                      <p:cBhvr>
                                        <p:cTn id="204" dur="1" fill="hold">
                                          <p:stCondLst>
                                            <p:cond delay="0"/>
                                          </p:stCondLst>
                                        </p:cTn>
                                        <p:tgtEl>
                                          <p:spTgt spid="29"/>
                                        </p:tgtEl>
                                        <p:attrNameLst>
                                          <p:attrName>style.visibility</p:attrName>
                                        </p:attrNameLst>
                                      </p:cBhvr>
                                      <p:to>
                                        <p:strVal val="visible"/>
                                      </p:to>
                                    </p:set>
                                    <p:animEffect transition="in" filter="wipe(down)">
                                      <p:cBhvr>
                                        <p:cTn id="205" dur="580">
                                          <p:stCondLst>
                                            <p:cond delay="0"/>
                                          </p:stCondLst>
                                        </p:cTn>
                                        <p:tgtEl>
                                          <p:spTgt spid="29"/>
                                        </p:tgtEl>
                                      </p:cBhvr>
                                    </p:animEffect>
                                    <p:anim calcmode="lin" valueType="num">
                                      <p:cBhvr>
                                        <p:cTn id="206"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207"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208"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209"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210"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211" dur="26">
                                          <p:stCondLst>
                                            <p:cond delay="650"/>
                                          </p:stCondLst>
                                        </p:cTn>
                                        <p:tgtEl>
                                          <p:spTgt spid="29"/>
                                        </p:tgtEl>
                                      </p:cBhvr>
                                      <p:to x="100000" y="60000"/>
                                    </p:animScale>
                                    <p:animScale>
                                      <p:cBhvr>
                                        <p:cTn id="212" dur="166" decel="50000">
                                          <p:stCondLst>
                                            <p:cond delay="676"/>
                                          </p:stCondLst>
                                        </p:cTn>
                                        <p:tgtEl>
                                          <p:spTgt spid="29"/>
                                        </p:tgtEl>
                                      </p:cBhvr>
                                      <p:to x="100000" y="100000"/>
                                    </p:animScale>
                                    <p:animScale>
                                      <p:cBhvr>
                                        <p:cTn id="213" dur="26">
                                          <p:stCondLst>
                                            <p:cond delay="1312"/>
                                          </p:stCondLst>
                                        </p:cTn>
                                        <p:tgtEl>
                                          <p:spTgt spid="29"/>
                                        </p:tgtEl>
                                      </p:cBhvr>
                                      <p:to x="100000" y="80000"/>
                                    </p:animScale>
                                    <p:animScale>
                                      <p:cBhvr>
                                        <p:cTn id="214" dur="166" decel="50000">
                                          <p:stCondLst>
                                            <p:cond delay="1338"/>
                                          </p:stCondLst>
                                        </p:cTn>
                                        <p:tgtEl>
                                          <p:spTgt spid="29"/>
                                        </p:tgtEl>
                                      </p:cBhvr>
                                      <p:to x="100000" y="100000"/>
                                    </p:animScale>
                                    <p:animScale>
                                      <p:cBhvr>
                                        <p:cTn id="215" dur="26">
                                          <p:stCondLst>
                                            <p:cond delay="1642"/>
                                          </p:stCondLst>
                                        </p:cTn>
                                        <p:tgtEl>
                                          <p:spTgt spid="29"/>
                                        </p:tgtEl>
                                      </p:cBhvr>
                                      <p:to x="100000" y="90000"/>
                                    </p:animScale>
                                    <p:animScale>
                                      <p:cBhvr>
                                        <p:cTn id="216" dur="166" decel="50000">
                                          <p:stCondLst>
                                            <p:cond delay="1668"/>
                                          </p:stCondLst>
                                        </p:cTn>
                                        <p:tgtEl>
                                          <p:spTgt spid="29"/>
                                        </p:tgtEl>
                                      </p:cBhvr>
                                      <p:to x="100000" y="100000"/>
                                    </p:animScale>
                                    <p:animScale>
                                      <p:cBhvr>
                                        <p:cTn id="217" dur="26">
                                          <p:stCondLst>
                                            <p:cond delay="1808"/>
                                          </p:stCondLst>
                                        </p:cTn>
                                        <p:tgtEl>
                                          <p:spTgt spid="29"/>
                                        </p:tgtEl>
                                      </p:cBhvr>
                                      <p:to x="100000" y="95000"/>
                                    </p:animScale>
                                    <p:animScale>
                                      <p:cBhvr>
                                        <p:cTn id="218" dur="166" decel="50000">
                                          <p:stCondLst>
                                            <p:cond delay="1834"/>
                                          </p:stCondLst>
                                        </p:cTn>
                                        <p:tgtEl>
                                          <p:spTgt spid="29"/>
                                        </p:tgtEl>
                                      </p:cBhvr>
                                      <p:to x="100000" y="100000"/>
                                    </p:animScale>
                                  </p:childTnLst>
                                </p:cTn>
                              </p:par>
                            </p:childTnLst>
                          </p:cTn>
                        </p:par>
                        <p:par>
                          <p:cTn id="219" fill="hold">
                            <p:stCondLst>
                              <p:cond delay="126000"/>
                            </p:stCondLst>
                            <p:childTnLst>
                              <p:par>
                                <p:cTn id="220" presetID="26" presetClass="entr" presetSubtype="0" fill="hold" grpId="0" nodeType="afterEffect">
                                  <p:stCondLst>
                                    <p:cond delay="0"/>
                                  </p:stCondLst>
                                  <p:childTnLst>
                                    <p:set>
                                      <p:cBhvr>
                                        <p:cTn id="221" dur="1" fill="hold">
                                          <p:stCondLst>
                                            <p:cond delay="0"/>
                                          </p:stCondLst>
                                        </p:cTn>
                                        <p:tgtEl>
                                          <p:spTgt spid="37"/>
                                        </p:tgtEl>
                                        <p:attrNameLst>
                                          <p:attrName>style.visibility</p:attrName>
                                        </p:attrNameLst>
                                      </p:cBhvr>
                                      <p:to>
                                        <p:strVal val="visible"/>
                                      </p:to>
                                    </p:set>
                                    <p:animEffect transition="in" filter="wipe(down)">
                                      <p:cBhvr>
                                        <p:cTn id="222" dur="580">
                                          <p:stCondLst>
                                            <p:cond delay="0"/>
                                          </p:stCondLst>
                                        </p:cTn>
                                        <p:tgtEl>
                                          <p:spTgt spid="37"/>
                                        </p:tgtEl>
                                      </p:cBhvr>
                                    </p:animEffect>
                                    <p:anim calcmode="lin" valueType="num">
                                      <p:cBhvr>
                                        <p:cTn id="223" dur="1822"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224" dur="664"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225" dur="664" tmFilter="0, 0; 0.125,0.2665; 0.25,0.4; 0.375,0.465; 0.5,0.5;  0.625,0.535; 0.75,0.6; 0.875,0.7335; 1,1">
                                          <p:stCondLst>
                                            <p:cond delay="664"/>
                                          </p:stCondLst>
                                        </p:cTn>
                                        <p:tgtEl>
                                          <p:spTgt spid="37"/>
                                        </p:tgtEl>
                                        <p:attrNameLst>
                                          <p:attrName>ppt_y</p:attrName>
                                        </p:attrNameLst>
                                      </p:cBhvr>
                                      <p:tavLst>
                                        <p:tav tm="0" fmla="#ppt_y-sin(pi*$)/9">
                                          <p:val>
                                            <p:fltVal val="0"/>
                                          </p:val>
                                        </p:tav>
                                        <p:tav tm="100000">
                                          <p:val>
                                            <p:fltVal val="1"/>
                                          </p:val>
                                        </p:tav>
                                      </p:tavLst>
                                    </p:anim>
                                    <p:anim calcmode="lin" valueType="num">
                                      <p:cBhvr>
                                        <p:cTn id="226" dur="332" tmFilter="0, 0; 0.125,0.2665; 0.25,0.4; 0.375,0.465; 0.5,0.5;  0.625,0.535; 0.75,0.6; 0.875,0.7335; 1,1">
                                          <p:stCondLst>
                                            <p:cond delay="1324"/>
                                          </p:stCondLst>
                                        </p:cTn>
                                        <p:tgtEl>
                                          <p:spTgt spid="37"/>
                                        </p:tgtEl>
                                        <p:attrNameLst>
                                          <p:attrName>ppt_y</p:attrName>
                                        </p:attrNameLst>
                                      </p:cBhvr>
                                      <p:tavLst>
                                        <p:tav tm="0" fmla="#ppt_y-sin(pi*$)/27">
                                          <p:val>
                                            <p:fltVal val="0"/>
                                          </p:val>
                                        </p:tav>
                                        <p:tav tm="100000">
                                          <p:val>
                                            <p:fltVal val="1"/>
                                          </p:val>
                                        </p:tav>
                                      </p:tavLst>
                                    </p:anim>
                                    <p:anim calcmode="lin" valueType="num">
                                      <p:cBhvr>
                                        <p:cTn id="227" dur="164" tmFilter="0, 0; 0.125,0.2665; 0.25,0.4; 0.375,0.465; 0.5,0.5;  0.625,0.535; 0.75,0.6; 0.875,0.7335; 1,1">
                                          <p:stCondLst>
                                            <p:cond delay="1656"/>
                                          </p:stCondLst>
                                        </p:cTn>
                                        <p:tgtEl>
                                          <p:spTgt spid="37"/>
                                        </p:tgtEl>
                                        <p:attrNameLst>
                                          <p:attrName>ppt_y</p:attrName>
                                        </p:attrNameLst>
                                      </p:cBhvr>
                                      <p:tavLst>
                                        <p:tav tm="0" fmla="#ppt_y-sin(pi*$)/81">
                                          <p:val>
                                            <p:fltVal val="0"/>
                                          </p:val>
                                        </p:tav>
                                        <p:tav tm="100000">
                                          <p:val>
                                            <p:fltVal val="1"/>
                                          </p:val>
                                        </p:tav>
                                      </p:tavLst>
                                    </p:anim>
                                    <p:animScale>
                                      <p:cBhvr>
                                        <p:cTn id="228" dur="26">
                                          <p:stCondLst>
                                            <p:cond delay="650"/>
                                          </p:stCondLst>
                                        </p:cTn>
                                        <p:tgtEl>
                                          <p:spTgt spid="37"/>
                                        </p:tgtEl>
                                      </p:cBhvr>
                                      <p:to x="100000" y="60000"/>
                                    </p:animScale>
                                    <p:animScale>
                                      <p:cBhvr>
                                        <p:cTn id="229" dur="166" decel="50000">
                                          <p:stCondLst>
                                            <p:cond delay="676"/>
                                          </p:stCondLst>
                                        </p:cTn>
                                        <p:tgtEl>
                                          <p:spTgt spid="37"/>
                                        </p:tgtEl>
                                      </p:cBhvr>
                                      <p:to x="100000" y="100000"/>
                                    </p:animScale>
                                    <p:animScale>
                                      <p:cBhvr>
                                        <p:cTn id="230" dur="26">
                                          <p:stCondLst>
                                            <p:cond delay="1312"/>
                                          </p:stCondLst>
                                        </p:cTn>
                                        <p:tgtEl>
                                          <p:spTgt spid="37"/>
                                        </p:tgtEl>
                                      </p:cBhvr>
                                      <p:to x="100000" y="80000"/>
                                    </p:animScale>
                                    <p:animScale>
                                      <p:cBhvr>
                                        <p:cTn id="231" dur="166" decel="50000">
                                          <p:stCondLst>
                                            <p:cond delay="1338"/>
                                          </p:stCondLst>
                                        </p:cTn>
                                        <p:tgtEl>
                                          <p:spTgt spid="37"/>
                                        </p:tgtEl>
                                      </p:cBhvr>
                                      <p:to x="100000" y="100000"/>
                                    </p:animScale>
                                    <p:animScale>
                                      <p:cBhvr>
                                        <p:cTn id="232" dur="26">
                                          <p:stCondLst>
                                            <p:cond delay="1642"/>
                                          </p:stCondLst>
                                        </p:cTn>
                                        <p:tgtEl>
                                          <p:spTgt spid="37"/>
                                        </p:tgtEl>
                                      </p:cBhvr>
                                      <p:to x="100000" y="90000"/>
                                    </p:animScale>
                                    <p:animScale>
                                      <p:cBhvr>
                                        <p:cTn id="233" dur="166" decel="50000">
                                          <p:stCondLst>
                                            <p:cond delay="1668"/>
                                          </p:stCondLst>
                                        </p:cTn>
                                        <p:tgtEl>
                                          <p:spTgt spid="37"/>
                                        </p:tgtEl>
                                      </p:cBhvr>
                                      <p:to x="100000" y="100000"/>
                                    </p:animScale>
                                    <p:animScale>
                                      <p:cBhvr>
                                        <p:cTn id="234" dur="26">
                                          <p:stCondLst>
                                            <p:cond delay="1808"/>
                                          </p:stCondLst>
                                        </p:cTn>
                                        <p:tgtEl>
                                          <p:spTgt spid="37"/>
                                        </p:tgtEl>
                                      </p:cBhvr>
                                      <p:to x="100000" y="95000"/>
                                    </p:animScale>
                                    <p:animScale>
                                      <p:cBhvr>
                                        <p:cTn id="235" dur="166" decel="50000">
                                          <p:stCondLst>
                                            <p:cond delay="1834"/>
                                          </p:stCondLst>
                                        </p:cTn>
                                        <p:tgtEl>
                                          <p:spTgt spid="37"/>
                                        </p:tgtEl>
                                      </p:cBhvr>
                                      <p:to x="100000" y="100000"/>
                                    </p:animScale>
                                  </p:childTnLst>
                                </p:cTn>
                              </p:par>
                            </p:childTnLst>
                          </p:cTn>
                        </p:par>
                        <p:par>
                          <p:cTn id="236" fill="hold">
                            <p:stCondLst>
                              <p:cond delay="128000"/>
                            </p:stCondLst>
                            <p:childTnLst>
                              <p:par>
                                <p:cTn id="237" presetID="26" presetClass="entr" presetSubtype="0" fill="hold" grpId="0" nodeType="afterEffect">
                                  <p:stCondLst>
                                    <p:cond delay="0"/>
                                  </p:stCondLst>
                                  <p:childTnLst>
                                    <p:set>
                                      <p:cBhvr>
                                        <p:cTn id="238" dur="1" fill="hold">
                                          <p:stCondLst>
                                            <p:cond delay="0"/>
                                          </p:stCondLst>
                                        </p:cTn>
                                        <p:tgtEl>
                                          <p:spTgt spid="38"/>
                                        </p:tgtEl>
                                        <p:attrNameLst>
                                          <p:attrName>style.visibility</p:attrName>
                                        </p:attrNameLst>
                                      </p:cBhvr>
                                      <p:to>
                                        <p:strVal val="visible"/>
                                      </p:to>
                                    </p:set>
                                    <p:animEffect transition="in" filter="wipe(down)">
                                      <p:cBhvr>
                                        <p:cTn id="239" dur="580">
                                          <p:stCondLst>
                                            <p:cond delay="0"/>
                                          </p:stCondLst>
                                        </p:cTn>
                                        <p:tgtEl>
                                          <p:spTgt spid="38"/>
                                        </p:tgtEl>
                                      </p:cBhvr>
                                    </p:animEffect>
                                    <p:anim calcmode="lin" valueType="num">
                                      <p:cBhvr>
                                        <p:cTn id="240" dur="1822" tmFilter="0,0; 0.14,0.36; 0.43,0.73; 0.71,0.91; 1.0,1.0">
                                          <p:stCondLst>
                                            <p:cond delay="0"/>
                                          </p:stCondLst>
                                        </p:cTn>
                                        <p:tgtEl>
                                          <p:spTgt spid="38"/>
                                        </p:tgtEl>
                                        <p:attrNameLst>
                                          <p:attrName>ppt_x</p:attrName>
                                        </p:attrNameLst>
                                      </p:cBhvr>
                                      <p:tavLst>
                                        <p:tav tm="0">
                                          <p:val>
                                            <p:strVal val="#ppt_x-0.25"/>
                                          </p:val>
                                        </p:tav>
                                        <p:tav tm="100000">
                                          <p:val>
                                            <p:strVal val="#ppt_x"/>
                                          </p:val>
                                        </p:tav>
                                      </p:tavLst>
                                    </p:anim>
                                    <p:anim calcmode="lin" valueType="num">
                                      <p:cBhvr>
                                        <p:cTn id="241" dur="664" tmFilter="0.0,0.0; 0.25,0.07; 0.50,0.2; 0.75,0.467; 1.0,1.0">
                                          <p:stCondLst>
                                            <p:cond delay="0"/>
                                          </p:stCondLst>
                                        </p:cTn>
                                        <p:tgtEl>
                                          <p:spTgt spid="38"/>
                                        </p:tgtEl>
                                        <p:attrNameLst>
                                          <p:attrName>ppt_y</p:attrName>
                                        </p:attrNameLst>
                                      </p:cBhvr>
                                      <p:tavLst>
                                        <p:tav tm="0" fmla="#ppt_y-sin(pi*$)/3">
                                          <p:val>
                                            <p:fltVal val="0.5"/>
                                          </p:val>
                                        </p:tav>
                                        <p:tav tm="100000">
                                          <p:val>
                                            <p:fltVal val="1"/>
                                          </p:val>
                                        </p:tav>
                                      </p:tavLst>
                                    </p:anim>
                                    <p:anim calcmode="lin" valueType="num">
                                      <p:cBhvr>
                                        <p:cTn id="242" dur="664" tmFilter="0, 0; 0.125,0.2665; 0.25,0.4; 0.375,0.465; 0.5,0.5;  0.625,0.535; 0.75,0.6; 0.875,0.7335; 1,1">
                                          <p:stCondLst>
                                            <p:cond delay="664"/>
                                          </p:stCondLst>
                                        </p:cTn>
                                        <p:tgtEl>
                                          <p:spTgt spid="38"/>
                                        </p:tgtEl>
                                        <p:attrNameLst>
                                          <p:attrName>ppt_y</p:attrName>
                                        </p:attrNameLst>
                                      </p:cBhvr>
                                      <p:tavLst>
                                        <p:tav tm="0" fmla="#ppt_y-sin(pi*$)/9">
                                          <p:val>
                                            <p:fltVal val="0"/>
                                          </p:val>
                                        </p:tav>
                                        <p:tav tm="100000">
                                          <p:val>
                                            <p:fltVal val="1"/>
                                          </p:val>
                                        </p:tav>
                                      </p:tavLst>
                                    </p:anim>
                                    <p:anim calcmode="lin" valueType="num">
                                      <p:cBhvr>
                                        <p:cTn id="243" dur="332" tmFilter="0, 0; 0.125,0.2665; 0.25,0.4; 0.375,0.465; 0.5,0.5;  0.625,0.535; 0.75,0.6; 0.875,0.7335; 1,1">
                                          <p:stCondLst>
                                            <p:cond delay="1324"/>
                                          </p:stCondLst>
                                        </p:cTn>
                                        <p:tgtEl>
                                          <p:spTgt spid="38"/>
                                        </p:tgtEl>
                                        <p:attrNameLst>
                                          <p:attrName>ppt_y</p:attrName>
                                        </p:attrNameLst>
                                      </p:cBhvr>
                                      <p:tavLst>
                                        <p:tav tm="0" fmla="#ppt_y-sin(pi*$)/27">
                                          <p:val>
                                            <p:fltVal val="0"/>
                                          </p:val>
                                        </p:tav>
                                        <p:tav tm="100000">
                                          <p:val>
                                            <p:fltVal val="1"/>
                                          </p:val>
                                        </p:tav>
                                      </p:tavLst>
                                    </p:anim>
                                    <p:anim calcmode="lin" valueType="num">
                                      <p:cBhvr>
                                        <p:cTn id="244" dur="164" tmFilter="0, 0; 0.125,0.2665; 0.25,0.4; 0.375,0.465; 0.5,0.5;  0.625,0.535; 0.75,0.6; 0.875,0.7335; 1,1">
                                          <p:stCondLst>
                                            <p:cond delay="1656"/>
                                          </p:stCondLst>
                                        </p:cTn>
                                        <p:tgtEl>
                                          <p:spTgt spid="38"/>
                                        </p:tgtEl>
                                        <p:attrNameLst>
                                          <p:attrName>ppt_y</p:attrName>
                                        </p:attrNameLst>
                                      </p:cBhvr>
                                      <p:tavLst>
                                        <p:tav tm="0" fmla="#ppt_y-sin(pi*$)/81">
                                          <p:val>
                                            <p:fltVal val="0"/>
                                          </p:val>
                                        </p:tav>
                                        <p:tav tm="100000">
                                          <p:val>
                                            <p:fltVal val="1"/>
                                          </p:val>
                                        </p:tav>
                                      </p:tavLst>
                                    </p:anim>
                                    <p:animScale>
                                      <p:cBhvr>
                                        <p:cTn id="245" dur="26">
                                          <p:stCondLst>
                                            <p:cond delay="650"/>
                                          </p:stCondLst>
                                        </p:cTn>
                                        <p:tgtEl>
                                          <p:spTgt spid="38"/>
                                        </p:tgtEl>
                                      </p:cBhvr>
                                      <p:to x="100000" y="60000"/>
                                    </p:animScale>
                                    <p:animScale>
                                      <p:cBhvr>
                                        <p:cTn id="246" dur="166" decel="50000">
                                          <p:stCondLst>
                                            <p:cond delay="676"/>
                                          </p:stCondLst>
                                        </p:cTn>
                                        <p:tgtEl>
                                          <p:spTgt spid="38"/>
                                        </p:tgtEl>
                                      </p:cBhvr>
                                      <p:to x="100000" y="100000"/>
                                    </p:animScale>
                                    <p:animScale>
                                      <p:cBhvr>
                                        <p:cTn id="247" dur="26">
                                          <p:stCondLst>
                                            <p:cond delay="1312"/>
                                          </p:stCondLst>
                                        </p:cTn>
                                        <p:tgtEl>
                                          <p:spTgt spid="38"/>
                                        </p:tgtEl>
                                      </p:cBhvr>
                                      <p:to x="100000" y="80000"/>
                                    </p:animScale>
                                    <p:animScale>
                                      <p:cBhvr>
                                        <p:cTn id="248" dur="166" decel="50000">
                                          <p:stCondLst>
                                            <p:cond delay="1338"/>
                                          </p:stCondLst>
                                        </p:cTn>
                                        <p:tgtEl>
                                          <p:spTgt spid="38"/>
                                        </p:tgtEl>
                                      </p:cBhvr>
                                      <p:to x="100000" y="100000"/>
                                    </p:animScale>
                                    <p:animScale>
                                      <p:cBhvr>
                                        <p:cTn id="249" dur="26">
                                          <p:stCondLst>
                                            <p:cond delay="1642"/>
                                          </p:stCondLst>
                                        </p:cTn>
                                        <p:tgtEl>
                                          <p:spTgt spid="38"/>
                                        </p:tgtEl>
                                      </p:cBhvr>
                                      <p:to x="100000" y="90000"/>
                                    </p:animScale>
                                    <p:animScale>
                                      <p:cBhvr>
                                        <p:cTn id="250" dur="166" decel="50000">
                                          <p:stCondLst>
                                            <p:cond delay="1668"/>
                                          </p:stCondLst>
                                        </p:cTn>
                                        <p:tgtEl>
                                          <p:spTgt spid="38"/>
                                        </p:tgtEl>
                                      </p:cBhvr>
                                      <p:to x="100000" y="100000"/>
                                    </p:animScale>
                                    <p:animScale>
                                      <p:cBhvr>
                                        <p:cTn id="251" dur="26">
                                          <p:stCondLst>
                                            <p:cond delay="1808"/>
                                          </p:stCondLst>
                                        </p:cTn>
                                        <p:tgtEl>
                                          <p:spTgt spid="38"/>
                                        </p:tgtEl>
                                      </p:cBhvr>
                                      <p:to x="100000" y="95000"/>
                                    </p:animScale>
                                    <p:animScale>
                                      <p:cBhvr>
                                        <p:cTn id="252" dur="166" decel="50000">
                                          <p:stCondLst>
                                            <p:cond delay="1834"/>
                                          </p:stCondLst>
                                        </p:cTn>
                                        <p:tgtEl>
                                          <p:spTgt spid="38"/>
                                        </p:tgtEl>
                                      </p:cBhvr>
                                      <p:to x="100000" y="100000"/>
                                    </p:animScale>
                                  </p:childTnLst>
                                </p:cTn>
                              </p:par>
                            </p:childTnLst>
                          </p:cTn>
                        </p:par>
                        <p:par>
                          <p:cTn id="253" fill="hold">
                            <p:stCondLst>
                              <p:cond delay="130000"/>
                            </p:stCondLst>
                            <p:childTnLst>
                              <p:par>
                                <p:cTn id="254" presetID="21" presetClass="entr" presetSubtype="1" repeatCount="indefinite" fill="hold" grpId="1" nodeType="afterEffect">
                                  <p:stCondLst>
                                    <p:cond delay="0"/>
                                  </p:stCondLst>
                                  <p:childTnLst>
                                    <p:set>
                                      <p:cBhvr>
                                        <p:cTn id="255" dur="1" fill="hold">
                                          <p:stCondLst>
                                            <p:cond delay="0"/>
                                          </p:stCondLst>
                                        </p:cTn>
                                        <p:tgtEl>
                                          <p:spTgt spid="29"/>
                                        </p:tgtEl>
                                        <p:attrNameLst>
                                          <p:attrName>style.visibility</p:attrName>
                                        </p:attrNameLst>
                                      </p:cBhvr>
                                      <p:to>
                                        <p:strVal val="visible"/>
                                      </p:to>
                                    </p:set>
                                    <p:animEffect transition="in" filter="wheel(1)">
                                      <p:cBhvr>
                                        <p:cTn id="256" dur="5000"/>
                                        <p:tgtEl>
                                          <p:spTgt spid="29"/>
                                        </p:tgtEl>
                                      </p:cBhvr>
                                    </p:animEffect>
                                  </p:childTnLst>
                                </p:cTn>
                              </p:par>
                              <p:par>
                                <p:cTn id="257" presetID="22" presetClass="entr" presetSubtype="4" repeatCount="indefinite" fill="hold" grpId="1" nodeType="withEffect">
                                  <p:stCondLst>
                                    <p:cond delay="0"/>
                                  </p:stCondLst>
                                  <p:childTnLst>
                                    <p:set>
                                      <p:cBhvr>
                                        <p:cTn id="258" dur="1" fill="hold">
                                          <p:stCondLst>
                                            <p:cond delay="0"/>
                                          </p:stCondLst>
                                        </p:cTn>
                                        <p:tgtEl>
                                          <p:spTgt spid="38"/>
                                        </p:tgtEl>
                                        <p:attrNameLst>
                                          <p:attrName>style.visibility</p:attrName>
                                        </p:attrNameLst>
                                      </p:cBhvr>
                                      <p:to>
                                        <p:strVal val="visible"/>
                                      </p:to>
                                    </p:set>
                                    <p:animEffect transition="in" filter="wipe(down)">
                                      <p:cBhvr>
                                        <p:cTn id="259" dur="5000"/>
                                        <p:tgtEl>
                                          <p:spTgt spid="38"/>
                                        </p:tgtEl>
                                      </p:cBhvr>
                                    </p:animEffect>
                                  </p:childTnLst>
                                </p:cTn>
                              </p:par>
                            </p:childTnLst>
                          </p:cTn>
                        </p:par>
                        <p:par>
                          <p:cTn id="260" fill="hold">
                            <p:stCondLst>
                              <p:cond delay="135000"/>
                            </p:stCondLst>
                            <p:childTnLst>
                              <p:par>
                                <p:cTn id="261" presetID="22" presetClass="entr" presetSubtype="1" repeatCount="indefinite" fill="hold" grpId="1" nodeType="afterEffect">
                                  <p:stCondLst>
                                    <p:cond delay="0"/>
                                  </p:stCondLst>
                                  <p:childTnLst>
                                    <p:set>
                                      <p:cBhvr>
                                        <p:cTn id="262" dur="1" fill="hold">
                                          <p:stCondLst>
                                            <p:cond delay="0"/>
                                          </p:stCondLst>
                                        </p:cTn>
                                        <p:tgtEl>
                                          <p:spTgt spid="37"/>
                                        </p:tgtEl>
                                        <p:attrNameLst>
                                          <p:attrName>style.visibility</p:attrName>
                                        </p:attrNameLst>
                                      </p:cBhvr>
                                      <p:to>
                                        <p:strVal val="visible"/>
                                      </p:to>
                                    </p:set>
                                    <p:animEffect transition="in" filter="wipe(up)">
                                      <p:cBhvr>
                                        <p:cTn id="263" dur="5000"/>
                                        <p:tgtEl>
                                          <p:spTgt spid="37"/>
                                        </p:tgtEl>
                                      </p:cBhvr>
                                    </p:animEffect>
                                  </p:childTnLst>
                                </p:cTn>
                              </p:par>
                            </p:childTnLst>
                          </p:cTn>
                        </p:par>
                        <p:par>
                          <p:cTn id="264" fill="hold">
                            <p:stCondLst>
                              <p:cond delay="140000"/>
                            </p:stCondLst>
                            <p:childTnLst>
                              <p:par>
                                <p:cTn id="265" presetID="22" presetClass="entr" presetSubtype="8" fill="hold" grpId="0" nodeType="afterEffect">
                                  <p:stCondLst>
                                    <p:cond delay="0"/>
                                  </p:stCondLst>
                                  <p:childTnLst>
                                    <p:set>
                                      <p:cBhvr>
                                        <p:cTn id="266" dur="1" fill="hold">
                                          <p:stCondLst>
                                            <p:cond delay="0"/>
                                          </p:stCondLst>
                                        </p:cTn>
                                        <p:tgtEl>
                                          <p:spTgt spid="39"/>
                                        </p:tgtEl>
                                        <p:attrNameLst>
                                          <p:attrName>style.visibility</p:attrName>
                                        </p:attrNameLst>
                                      </p:cBhvr>
                                      <p:to>
                                        <p:strVal val="visible"/>
                                      </p:to>
                                    </p:set>
                                    <p:animEffect transition="in" filter="wipe(left)">
                                      <p:cBhvr>
                                        <p:cTn id="267" dur="500"/>
                                        <p:tgtEl>
                                          <p:spTgt spid="39"/>
                                        </p:tgtEl>
                                      </p:cBhvr>
                                    </p:animEffect>
                                  </p:childTnLst>
                                </p:cTn>
                              </p:par>
                            </p:childTnLst>
                          </p:cTn>
                        </p:par>
                        <p:par>
                          <p:cTn id="268" fill="hold">
                            <p:stCondLst>
                              <p:cond delay="140500"/>
                            </p:stCondLst>
                            <p:childTnLst>
                              <p:par>
                                <p:cTn id="269" presetID="22" presetClass="entr" presetSubtype="8" fill="hold" grpId="0" nodeType="afterEffect">
                                  <p:stCondLst>
                                    <p:cond delay="0"/>
                                  </p:stCondLst>
                                  <p:childTnLst>
                                    <p:set>
                                      <p:cBhvr>
                                        <p:cTn id="270" dur="1" fill="hold">
                                          <p:stCondLst>
                                            <p:cond delay="0"/>
                                          </p:stCondLst>
                                        </p:cTn>
                                        <p:tgtEl>
                                          <p:spTgt spid="40"/>
                                        </p:tgtEl>
                                        <p:attrNameLst>
                                          <p:attrName>style.visibility</p:attrName>
                                        </p:attrNameLst>
                                      </p:cBhvr>
                                      <p:to>
                                        <p:strVal val="visible"/>
                                      </p:to>
                                    </p:set>
                                    <p:animEffect transition="in" filter="wipe(left)">
                                      <p:cBhvr>
                                        <p:cTn id="271" dur="500"/>
                                        <p:tgtEl>
                                          <p:spTgt spid="40"/>
                                        </p:tgtEl>
                                      </p:cBhvr>
                                    </p:animEffect>
                                  </p:childTnLst>
                                </p:cTn>
                              </p:par>
                            </p:childTnLst>
                          </p:cTn>
                        </p:par>
                        <p:par>
                          <p:cTn id="272" fill="hold">
                            <p:stCondLst>
                              <p:cond delay="141000"/>
                            </p:stCondLst>
                            <p:childTnLst>
                              <p:par>
                                <p:cTn id="273" presetID="26" presetClass="entr" presetSubtype="0" fill="hold" grpId="0" nodeType="afterEffect">
                                  <p:stCondLst>
                                    <p:cond delay="0"/>
                                  </p:stCondLst>
                                  <p:childTnLst>
                                    <p:set>
                                      <p:cBhvr>
                                        <p:cTn id="274" dur="1" fill="hold">
                                          <p:stCondLst>
                                            <p:cond delay="0"/>
                                          </p:stCondLst>
                                        </p:cTn>
                                        <p:tgtEl>
                                          <p:spTgt spid="41"/>
                                        </p:tgtEl>
                                        <p:attrNameLst>
                                          <p:attrName>style.visibility</p:attrName>
                                        </p:attrNameLst>
                                      </p:cBhvr>
                                      <p:to>
                                        <p:strVal val="visible"/>
                                      </p:to>
                                    </p:set>
                                    <p:animEffect transition="in" filter="wipe(down)">
                                      <p:cBhvr>
                                        <p:cTn id="275" dur="580">
                                          <p:stCondLst>
                                            <p:cond delay="0"/>
                                          </p:stCondLst>
                                        </p:cTn>
                                        <p:tgtEl>
                                          <p:spTgt spid="41"/>
                                        </p:tgtEl>
                                      </p:cBhvr>
                                    </p:animEffect>
                                    <p:anim calcmode="lin" valueType="num">
                                      <p:cBhvr>
                                        <p:cTn id="276" dur="1822" tmFilter="0,0; 0.14,0.36; 0.43,0.73; 0.71,0.91; 1.0,1.0">
                                          <p:stCondLst>
                                            <p:cond delay="0"/>
                                          </p:stCondLst>
                                        </p:cTn>
                                        <p:tgtEl>
                                          <p:spTgt spid="41"/>
                                        </p:tgtEl>
                                        <p:attrNameLst>
                                          <p:attrName>ppt_x</p:attrName>
                                        </p:attrNameLst>
                                      </p:cBhvr>
                                      <p:tavLst>
                                        <p:tav tm="0">
                                          <p:val>
                                            <p:strVal val="#ppt_x-0.25"/>
                                          </p:val>
                                        </p:tav>
                                        <p:tav tm="100000">
                                          <p:val>
                                            <p:strVal val="#ppt_x"/>
                                          </p:val>
                                        </p:tav>
                                      </p:tavLst>
                                    </p:anim>
                                    <p:anim calcmode="lin" valueType="num">
                                      <p:cBhvr>
                                        <p:cTn id="277" dur="664" tmFilter="0.0,0.0; 0.25,0.07; 0.50,0.2; 0.75,0.467; 1.0,1.0">
                                          <p:stCondLst>
                                            <p:cond delay="0"/>
                                          </p:stCondLst>
                                        </p:cTn>
                                        <p:tgtEl>
                                          <p:spTgt spid="41"/>
                                        </p:tgtEl>
                                        <p:attrNameLst>
                                          <p:attrName>ppt_y</p:attrName>
                                        </p:attrNameLst>
                                      </p:cBhvr>
                                      <p:tavLst>
                                        <p:tav tm="0" fmla="#ppt_y-sin(pi*$)/3">
                                          <p:val>
                                            <p:fltVal val="0.5"/>
                                          </p:val>
                                        </p:tav>
                                        <p:tav tm="100000">
                                          <p:val>
                                            <p:fltVal val="1"/>
                                          </p:val>
                                        </p:tav>
                                      </p:tavLst>
                                    </p:anim>
                                    <p:anim calcmode="lin" valueType="num">
                                      <p:cBhvr>
                                        <p:cTn id="278" dur="664" tmFilter="0, 0; 0.125,0.2665; 0.25,0.4; 0.375,0.465; 0.5,0.5;  0.625,0.535; 0.75,0.6; 0.875,0.7335; 1,1">
                                          <p:stCondLst>
                                            <p:cond delay="664"/>
                                          </p:stCondLst>
                                        </p:cTn>
                                        <p:tgtEl>
                                          <p:spTgt spid="41"/>
                                        </p:tgtEl>
                                        <p:attrNameLst>
                                          <p:attrName>ppt_y</p:attrName>
                                        </p:attrNameLst>
                                      </p:cBhvr>
                                      <p:tavLst>
                                        <p:tav tm="0" fmla="#ppt_y-sin(pi*$)/9">
                                          <p:val>
                                            <p:fltVal val="0"/>
                                          </p:val>
                                        </p:tav>
                                        <p:tav tm="100000">
                                          <p:val>
                                            <p:fltVal val="1"/>
                                          </p:val>
                                        </p:tav>
                                      </p:tavLst>
                                    </p:anim>
                                    <p:anim calcmode="lin" valueType="num">
                                      <p:cBhvr>
                                        <p:cTn id="279" dur="332" tmFilter="0, 0; 0.125,0.2665; 0.25,0.4; 0.375,0.465; 0.5,0.5;  0.625,0.535; 0.75,0.6; 0.875,0.7335; 1,1">
                                          <p:stCondLst>
                                            <p:cond delay="1324"/>
                                          </p:stCondLst>
                                        </p:cTn>
                                        <p:tgtEl>
                                          <p:spTgt spid="41"/>
                                        </p:tgtEl>
                                        <p:attrNameLst>
                                          <p:attrName>ppt_y</p:attrName>
                                        </p:attrNameLst>
                                      </p:cBhvr>
                                      <p:tavLst>
                                        <p:tav tm="0" fmla="#ppt_y-sin(pi*$)/27">
                                          <p:val>
                                            <p:fltVal val="0"/>
                                          </p:val>
                                        </p:tav>
                                        <p:tav tm="100000">
                                          <p:val>
                                            <p:fltVal val="1"/>
                                          </p:val>
                                        </p:tav>
                                      </p:tavLst>
                                    </p:anim>
                                    <p:anim calcmode="lin" valueType="num">
                                      <p:cBhvr>
                                        <p:cTn id="280" dur="164" tmFilter="0, 0; 0.125,0.2665; 0.25,0.4; 0.375,0.465; 0.5,0.5;  0.625,0.535; 0.75,0.6; 0.875,0.7335; 1,1">
                                          <p:stCondLst>
                                            <p:cond delay="1656"/>
                                          </p:stCondLst>
                                        </p:cTn>
                                        <p:tgtEl>
                                          <p:spTgt spid="41"/>
                                        </p:tgtEl>
                                        <p:attrNameLst>
                                          <p:attrName>ppt_y</p:attrName>
                                        </p:attrNameLst>
                                      </p:cBhvr>
                                      <p:tavLst>
                                        <p:tav tm="0" fmla="#ppt_y-sin(pi*$)/81">
                                          <p:val>
                                            <p:fltVal val="0"/>
                                          </p:val>
                                        </p:tav>
                                        <p:tav tm="100000">
                                          <p:val>
                                            <p:fltVal val="1"/>
                                          </p:val>
                                        </p:tav>
                                      </p:tavLst>
                                    </p:anim>
                                    <p:animScale>
                                      <p:cBhvr>
                                        <p:cTn id="281" dur="26">
                                          <p:stCondLst>
                                            <p:cond delay="650"/>
                                          </p:stCondLst>
                                        </p:cTn>
                                        <p:tgtEl>
                                          <p:spTgt spid="41"/>
                                        </p:tgtEl>
                                      </p:cBhvr>
                                      <p:to x="100000" y="60000"/>
                                    </p:animScale>
                                    <p:animScale>
                                      <p:cBhvr>
                                        <p:cTn id="282" dur="166" decel="50000">
                                          <p:stCondLst>
                                            <p:cond delay="676"/>
                                          </p:stCondLst>
                                        </p:cTn>
                                        <p:tgtEl>
                                          <p:spTgt spid="41"/>
                                        </p:tgtEl>
                                      </p:cBhvr>
                                      <p:to x="100000" y="100000"/>
                                    </p:animScale>
                                    <p:animScale>
                                      <p:cBhvr>
                                        <p:cTn id="283" dur="26">
                                          <p:stCondLst>
                                            <p:cond delay="1312"/>
                                          </p:stCondLst>
                                        </p:cTn>
                                        <p:tgtEl>
                                          <p:spTgt spid="41"/>
                                        </p:tgtEl>
                                      </p:cBhvr>
                                      <p:to x="100000" y="80000"/>
                                    </p:animScale>
                                    <p:animScale>
                                      <p:cBhvr>
                                        <p:cTn id="284" dur="166" decel="50000">
                                          <p:stCondLst>
                                            <p:cond delay="1338"/>
                                          </p:stCondLst>
                                        </p:cTn>
                                        <p:tgtEl>
                                          <p:spTgt spid="41"/>
                                        </p:tgtEl>
                                      </p:cBhvr>
                                      <p:to x="100000" y="100000"/>
                                    </p:animScale>
                                    <p:animScale>
                                      <p:cBhvr>
                                        <p:cTn id="285" dur="26">
                                          <p:stCondLst>
                                            <p:cond delay="1642"/>
                                          </p:stCondLst>
                                        </p:cTn>
                                        <p:tgtEl>
                                          <p:spTgt spid="41"/>
                                        </p:tgtEl>
                                      </p:cBhvr>
                                      <p:to x="100000" y="90000"/>
                                    </p:animScale>
                                    <p:animScale>
                                      <p:cBhvr>
                                        <p:cTn id="286" dur="166" decel="50000">
                                          <p:stCondLst>
                                            <p:cond delay="1668"/>
                                          </p:stCondLst>
                                        </p:cTn>
                                        <p:tgtEl>
                                          <p:spTgt spid="41"/>
                                        </p:tgtEl>
                                      </p:cBhvr>
                                      <p:to x="100000" y="100000"/>
                                    </p:animScale>
                                    <p:animScale>
                                      <p:cBhvr>
                                        <p:cTn id="287" dur="26">
                                          <p:stCondLst>
                                            <p:cond delay="1808"/>
                                          </p:stCondLst>
                                        </p:cTn>
                                        <p:tgtEl>
                                          <p:spTgt spid="41"/>
                                        </p:tgtEl>
                                      </p:cBhvr>
                                      <p:to x="100000" y="95000"/>
                                    </p:animScale>
                                    <p:animScale>
                                      <p:cBhvr>
                                        <p:cTn id="288" dur="166" decel="50000">
                                          <p:stCondLst>
                                            <p:cond delay="1834"/>
                                          </p:stCondLst>
                                        </p:cTn>
                                        <p:tgtEl>
                                          <p:spTgt spid="41"/>
                                        </p:tgtEl>
                                      </p:cBhvr>
                                      <p:to x="100000" y="100000"/>
                                    </p:animScale>
                                  </p:childTnLst>
                                </p:cTn>
                              </p:par>
                            </p:childTnLst>
                          </p:cTn>
                        </p:par>
                        <p:par>
                          <p:cTn id="289" fill="hold">
                            <p:stCondLst>
                              <p:cond delay="143000"/>
                            </p:stCondLst>
                            <p:childTnLst>
                              <p:par>
                                <p:cTn id="290" presetID="26" presetClass="entr" presetSubtype="0" fill="hold" grpId="0" nodeType="afterEffect">
                                  <p:stCondLst>
                                    <p:cond delay="0"/>
                                  </p:stCondLst>
                                  <p:childTnLst>
                                    <p:set>
                                      <p:cBhvr>
                                        <p:cTn id="291" dur="1" fill="hold">
                                          <p:stCondLst>
                                            <p:cond delay="0"/>
                                          </p:stCondLst>
                                        </p:cTn>
                                        <p:tgtEl>
                                          <p:spTgt spid="42"/>
                                        </p:tgtEl>
                                        <p:attrNameLst>
                                          <p:attrName>style.visibility</p:attrName>
                                        </p:attrNameLst>
                                      </p:cBhvr>
                                      <p:to>
                                        <p:strVal val="visible"/>
                                      </p:to>
                                    </p:set>
                                    <p:animEffect transition="in" filter="wipe(down)">
                                      <p:cBhvr>
                                        <p:cTn id="292" dur="580">
                                          <p:stCondLst>
                                            <p:cond delay="0"/>
                                          </p:stCondLst>
                                        </p:cTn>
                                        <p:tgtEl>
                                          <p:spTgt spid="42"/>
                                        </p:tgtEl>
                                      </p:cBhvr>
                                    </p:animEffect>
                                    <p:anim calcmode="lin" valueType="num">
                                      <p:cBhvr>
                                        <p:cTn id="293" dur="1822" tmFilter="0,0; 0.14,0.36; 0.43,0.73; 0.71,0.91; 1.0,1.0">
                                          <p:stCondLst>
                                            <p:cond delay="0"/>
                                          </p:stCondLst>
                                        </p:cTn>
                                        <p:tgtEl>
                                          <p:spTgt spid="42"/>
                                        </p:tgtEl>
                                        <p:attrNameLst>
                                          <p:attrName>ppt_x</p:attrName>
                                        </p:attrNameLst>
                                      </p:cBhvr>
                                      <p:tavLst>
                                        <p:tav tm="0">
                                          <p:val>
                                            <p:strVal val="#ppt_x-0.25"/>
                                          </p:val>
                                        </p:tav>
                                        <p:tav tm="100000">
                                          <p:val>
                                            <p:strVal val="#ppt_x"/>
                                          </p:val>
                                        </p:tav>
                                      </p:tavLst>
                                    </p:anim>
                                    <p:anim calcmode="lin" valueType="num">
                                      <p:cBhvr>
                                        <p:cTn id="294" dur="664" tmFilter="0.0,0.0; 0.25,0.07; 0.50,0.2; 0.75,0.467; 1.0,1.0">
                                          <p:stCondLst>
                                            <p:cond delay="0"/>
                                          </p:stCondLst>
                                        </p:cTn>
                                        <p:tgtEl>
                                          <p:spTgt spid="42"/>
                                        </p:tgtEl>
                                        <p:attrNameLst>
                                          <p:attrName>ppt_y</p:attrName>
                                        </p:attrNameLst>
                                      </p:cBhvr>
                                      <p:tavLst>
                                        <p:tav tm="0" fmla="#ppt_y-sin(pi*$)/3">
                                          <p:val>
                                            <p:fltVal val="0.5"/>
                                          </p:val>
                                        </p:tav>
                                        <p:tav tm="100000">
                                          <p:val>
                                            <p:fltVal val="1"/>
                                          </p:val>
                                        </p:tav>
                                      </p:tavLst>
                                    </p:anim>
                                    <p:anim calcmode="lin" valueType="num">
                                      <p:cBhvr>
                                        <p:cTn id="295" dur="664" tmFilter="0, 0; 0.125,0.2665; 0.25,0.4; 0.375,0.465; 0.5,0.5;  0.625,0.535; 0.75,0.6; 0.875,0.7335; 1,1">
                                          <p:stCondLst>
                                            <p:cond delay="664"/>
                                          </p:stCondLst>
                                        </p:cTn>
                                        <p:tgtEl>
                                          <p:spTgt spid="42"/>
                                        </p:tgtEl>
                                        <p:attrNameLst>
                                          <p:attrName>ppt_y</p:attrName>
                                        </p:attrNameLst>
                                      </p:cBhvr>
                                      <p:tavLst>
                                        <p:tav tm="0" fmla="#ppt_y-sin(pi*$)/9">
                                          <p:val>
                                            <p:fltVal val="0"/>
                                          </p:val>
                                        </p:tav>
                                        <p:tav tm="100000">
                                          <p:val>
                                            <p:fltVal val="1"/>
                                          </p:val>
                                        </p:tav>
                                      </p:tavLst>
                                    </p:anim>
                                    <p:anim calcmode="lin" valueType="num">
                                      <p:cBhvr>
                                        <p:cTn id="296" dur="332" tmFilter="0, 0; 0.125,0.2665; 0.25,0.4; 0.375,0.465; 0.5,0.5;  0.625,0.535; 0.75,0.6; 0.875,0.7335; 1,1">
                                          <p:stCondLst>
                                            <p:cond delay="1324"/>
                                          </p:stCondLst>
                                        </p:cTn>
                                        <p:tgtEl>
                                          <p:spTgt spid="42"/>
                                        </p:tgtEl>
                                        <p:attrNameLst>
                                          <p:attrName>ppt_y</p:attrName>
                                        </p:attrNameLst>
                                      </p:cBhvr>
                                      <p:tavLst>
                                        <p:tav tm="0" fmla="#ppt_y-sin(pi*$)/27">
                                          <p:val>
                                            <p:fltVal val="0"/>
                                          </p:val>
                                        </p:tav>
                                        <p:tav tm="100000">
                                          <p:val>
                                            <p:fltVal val="1"/>
                                          </p:val>
                                        </p:tav>
                                      </p:tavLst>
                                    </p:anim>
                                    <p:anim calcmode="lin" valueType="num">
                                      <p:cBhvr>
                                        <p:cTn id="297" dur="164" tmFilter="0, 0; 0.125,0.2665; 0.25,0.4; 0.375,0.465; 0.5,0.5;  0.625,0.535; 0.75,0.6; 0.875,0.7335; 1,1">
                                          <p:stCondLst>
                                            <p:cond delay="1656"/>
                                          </p:stCondLst>
                                        </p:cTn>
                                        <p:tgtEl>
                                          <p:spTgt spid="42"/>
                                        </p:tgtEl>
                                        <p:attrNameLst>
                                          <p:attrName>ppt_y</p:attrName>
                                        </p:attrNameLst>
                                      </p:cBhvr>
                                      <p:tavLst>
                                        <p:tav tm="0" fmla="#ppt_y-sin(pi*$)/81">
                                          <p:val>
                                            <p:fltVal val="0"/>
                                          </p:val>
                                        </p:tav>
                                        <p:tav tm="100000">
                                          <p:val>
                                            <p:fltVal val="1"/>
                                          </p:val>
                                        </p:tav>
                                      </p:tavLst>
                                    </p:anim>
                                    <p:animScale>
                                      <p:cBhvr>
                                        <p:cTn id="298" dur="26">
                                          <p:stCondLst>
                                            <p:cond delay="650"/>
                                          </p:stCondLst>
                                        </p:cTn>
                                        <p:tgtEl>
                                          <p:spTgt spid="42"/>
                                        </p:tgtEl>
                                      </p:cBhvr>
                                      <p:to x="100000" y="60000"/>
                                    </p:animScale>
                                    <p:animScale>
                                      <p:cBhvr>
                                        <p:cTn id="299" dur="166" decel="50000">
                                          <p:stCondLst>
                                            <p:cond delay="676"/>
                                          </p:stCondLst>
                                        </p:cTn>
                                        <p:tgtEl>
                                          <p:spTgt spid="42"/>
                                        </p:tgtEl>
                                      </p:cBhvr>
                                      <p:to x="100000" y="100000"/>
                                    </p:animScale>
                                    <p:animScale>
                                      <p:cBhvr>
                                        <p:cTn id="300" dur="26">
                                          <p:stCondLst>
                                            <p:cond delay="1312"/>
                                          </p:stCondLst>
                                        </p:cTn>
                                        <p:tgtEl>
                                          <p:spTgt spid="42"/>
                                        </p:tgtEl>
                                      </p:cBhvr>
                                      <p:to x="100000" y="80000"/>
                                    </p:animScale>
                                    <p:animScale>
                                      <p:cBhvr>
                                        <p:cTn id="301" dur="166" decel="50000">
                                          <p:stCondLst>
                                            <p:cond delay="1338"/>
                                          </p:stCondLst>
                                        </p:cTn>
                                        <p:tgtEl>
                                          <p:spTgt spid="42"/>
                                        </p:tgtEl>
                                      </p:cBhvr>
                                      <p:to x="100000" y="100000"/>
                                    </p:animScale>
                                    <p:animScale>
                                      <p:cBhvr>
                                        <p:cTn id="302" dur="26">
                                          <p:stCondLst>
                                            <p:cond delay="1642"/>
                                          </p:stCondLst>
                                        </p:cTn>
                                        <p:tgtEl>
                                          <p:spTgt spid="42"/>
                                        </p:tgtEl>
                                      </p:cBhvr>
                                      <p:to x="100000" y="90000"/>
                                    </p:animScale>
                                    <p:animScale>
                                      <p:cBhvr>
                                        <p:cTn id="303" dur="166" decel="50000">
                                          <p:stCondLst>
                                            <p:cond delay="1668"/>
                                          </p:stCondLst>
                                        </p:cTn>
                                        <p:tgtEl>
                                          <p:spTgt spid="42"/>
                                        </p:tgtEl>
                                      </p:cBhvr>
                                      <p:to x="100000" y="100000"/>
                                    </p:animScale>
                                    <p:animScale>
                                      <p:cBhvr>
                                        <p:cTn id="304" dur="26">
                                          <p:stCondLst>
                                            <p:cond delay="1808"/>
                                          </p:stCondLst>
                                        </p:cTn>
                                        <p:tgtEl>
                                          <p:spTgt spid="42"/>
                                        </p:tgtEl>
                                      </p:cBhvr>
                                      <p:to x="100000" y="95000"/>
                                    </p:animScale>
                                    <p:animScale>
                                      <p:cBhvr>
                                        <p:cTn id="305" dur="166" decel="50000">
                                          <p:stCondLst>
                                            <p:cond delay="1834"/>
                                          </p:stCondLst>
                                        </p:cTn>
                                        <p:tgtEl>
                                          <p:spTgt spid="42"/>
                                        </p:tgtEl>
                                      </p:cBhvr>
                                      <p:to x="100000" y="100000"/>
                                    </p:animScale>
                                  </p:childTnLst>
                                </p:cTn>
                              </p:par>
                            </p:childTnLst>
                          </p:cTn>
                        </p:par>
                        <p:par>
                          <p:cTn id="306" fill="hold">
                            <p:stCondLst>
                              <p:cond delay="145000"/>
                            </p:stCondLst>
                            <p:childTnLst>
                              <p:par>
                                <p:cTn id="307" presetID="26" presetClass="entr" presetSubtype="0" fill="hold" grpId="0" nodeType="afterEffect">
                                  <p:stCondLst>
                                    <p:cond delay="0"/>
                                  </p:stCondLst>
                                  <p:childTnLst>
                                    <p:set>
                                      <p:cBhvr>
                                        <p:cTn id="308" dur="1" fill="hold">
                                          <p:stCondLst>
                                            <p:cond delay="0"/>
                                          </p:stCondLst>
                                        </p:cTn>
                                        <p:tgtEl>
                                          <p:spTgt spid="43"/>
                                        </p:tgtEl>
                                        <p:attrNameLst>
                                          <p:attrName>style.visibility</p:attrName>
                                        </p:attrNameLst>
                                      </p:cBhvr>
                                      <p:to>
                                        <p:strVal val="visible"/>
                                      </p:to>
                                    </p:set>
                                    <p:animEffect transition="in" filter="wipe(down)">
                                      <p:cBhvr>
                                        <p:cTn id="309" dur="580">
                                          <p:stCondLst>
                                            <p:cond delay="0"/>
                                          </p:stCondLst>
                                        </p:cTn>
                                        <p:tgtEl>
                                          <p:spTgt spid="43"/>
                                        </p:tgtEl>
                                      </p:cBhvr>
                                    </p:animEffect>
                                    <p:anim calcmode="lin" valueType="num">
                                      <p:cBhvr>
                                        <p:cTn id="310" dur="1822"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311" dur="664"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312" dur="664" tmFilter="0, 0; 0.125,0.2665; 0.25,0.4; 0.375,0.465; 0.5,0.5;  0.625,0.535; 0.75,0.6; 0.875,0.7335; 1,1">
                                          <p:stCondLst>
                                            <p:cond delay="664"/>
                                          </p:stCondLst>
                                        </p:cTn>
                                        <p:tgtEl>
                                          <p:spTgt spid="43"/>
                                        </p:tgtEl>
                                        <p:attrNameLst>
                                          <p:attrName>ppt_y</p:attrName>
                                        </p:attrNameLst>
                                      </p:cBhvr>
                                      <p:tavLst>
                                        <p:tav tm="0" fmla="#ppt_y-sin(pi*$)/9">
                                          <p:val>
                                            <p:fltVal val="0"/>
                                          </p:val>
                                        </p:tav>
                                        <p:tav tm="100000">
                                          <p:val>
                                            <p:fltVal val="1"/>
                                          </p:val>
                                        </p:tav>
                                      </p:tavLst>
                                    </p:anim>
                                    <p:anim calcmode="lin" valueType="num">
                                      <p:cBhvr>
                                        <p:cTn id="313" dur="332" tmFilter="0, 0; 0.125,0.2665; 0.25,0.4; 0.375,0.465; 0.5,0.5;  0.625,0.535; 0.75,0.6; 0.875,0.7335; 1,1">
                                          <p:stCondLst>
                                            <p:cond delay="1324"/>
                                          </p:stCondLst>
                                        </p:cTn>
                                        <p:tgtEl>
                                          <p:spTgt spid="43"/>
                                        </p:tgtEl>
                                        <p:attrNameLst>
                                          <p:attrName>ppt_y</p:attrName>
                                        </p:attrNameLst>
                                      </p:cBhvr>
                                      <p:tavLst>
                                        <p:tav tm="0" fmla="#ppt_y-sin(pi*$)/27">
                                          <p:val>
                                            <p:fltVal val="0"/>
                                          </p:val>
                                        </p:tav>
                                        <p:tav tm="100000">
                                          <p:val>
                                            <p:fltVal val="1"/>
                                          </p:val>
                                        </p:tav>
                                      </p:tavLst>
                                    </p:anim>
                                    <p:anim calcmode="lin" valueType="num">
                                      <p:cBhvr>
                                        <p:cTn id="314" dur="164" tmFilter="0, 0; 0.125,0.2665; 0.25,0.4; 0.375,0.465; 0.5,0.5;  0.625,0.535; 0.75,0.6; 0.875,0.7335; 1,1">
                                          <p:stCondLst>
                                            <p:cond delay="1656"/>
                                          </p:stCondLst>
                                        </p:cTn>
                                        <p:tgtEl>
                                          <p:spTgt spid="43"/>
                                        </p:tgtEl>
                                        <p:attrNameLst>
                                          <p:attrName>ppt_y</p:attrName>
                                        </p:attrNameLst>
                                      </p:cBhvr>
                                      <p:tavLst>
                                        <p:tav tm="0" fmla="#ppt_y-sin(pi*$)/81">
                                          <p:val>
                                            <p:fltVal val="0"/>
                                          </p:val>
                                        </p:tav>
                                        <p:tav tm="100000">
                                          <p:val>
                                            <p:fltVal val="1"/>
                                          </p:val>
                                        </p:tav>
                                      </p:tavLst>
                                    </p:anim>
                                    <p:animScale>
                                      <p:cBhvr>
                                        <p:cTn id="315" dur="26">
                                          <p:stCondLst>
                                            <p:cond delay="650"/>
                                          </p:stCondLst>
                                        </p:cTn>
                                        <p:tgtEl>
                                          <p:spTgt spid="43"/>
                                        </p:tgtEl>
                                      </p:cBhvr>
                                      <p:to x="100000" y="60000"/>
                                    </p:animScale>
                                    <p:animScale>
                                      <p:cBhvr>
                                        <p:cTn id="316" dur="166" decel="50000">
                                          <p:stCondLst>
                                            <p:cond delay="676"/>
                                          </p:stCondLst>
                                        </p:cTn>
                                        <p:tgtEl>
                                          <p:spTgt spid="43"/>
                                        </p:tgtEl>
                                      </p:cBhvr>
                                      <p:to x="100000" y="100000"/>
                                    </p:animScale>
                                    <p:animScale>
                                      <p:cBhvr>
                                        <p:cTn id="317" dur="26">
                                          <p:stCondLst>
                                            <p:cond delay="1312"/>
                                          </p:stCondLst>
                                        </p:cTn>
                                        <p:tgtEl>
                                          <p:spTgt spid="43"/>
                                        </p:tgtEl>
                                      </p:cBhvr>
                                      <p:to x="100000" y="80000"/>
                                    </p:animScale>
                                    <p:animScale>
                                      <p:cBhvr>
                                        <p:cTn id="318" dur="166" decel="50000">
                                          <p:stCondLst>
                                            <p:cond delay="1338"/>
                                          </p:stCondLst>
                                        </p:cTn>
                                        <p:tgtEl>
                                          <p:spTgt spid="43"/>
                                        </p:tgtEl>
                                      </p:cBhvr>
                                      <p:to x="100000" y="100000"/>
                                    </p:animScale>
                                    <p:animScale>
                                      <p:cBhvr>
                                        <p:cTn id="319" dur="26">
                                          <p:stCondLst>
                                            <p:cond delay="1642"/>
                                          </p:stCondLst>
                                        </p:cTn>
                                        <p:tgtEl>
                                          <p:spTgt spid="43"/>
                                        </p:tgtEl>
                                      </p:cBhvr>
                                      <p:to x="100000" y="90000"/>
                                    </p:animScale>
                                    <p:animScale>
                                      <p:cBhvr>
                                        <p:cTn id="320" dur="166" decel="50000">
                                          <p:stCondLst>
                                            <p:cond delay="1668"/>
                                          </p:stCondLst>
                                        </p:cTn>
                                        <p:tgtEl>
                                          <p:spTgt spid="43"/>
                                        </p:tgtEl>
                                      </p:cBhvr>
                                      <p:to x="100000" y="100000"/>
                                    </p:animScale>
                                    <p:animScale>
                                      <p:cBhvr>
                                        <p:cTn id="321" dur="26">
                                          <p:stCondLst>
                                            <p:cond delay="1808"/>
                                          </p:stCondLst>
                                        </p:cTn>
                                        <p:tgtEl>
                                          <p:spTgt spid="43"/>
                                        </p:tgtEl>
                                      </p:cBhvr>
                                      <p:to x="100000" y="95000"/>
                                    </p:animScale>
                                    <p:animScale>
                                      <p:cBhvr>
                                        <p:cTn id="322" dur="166" decel="50000">
                                          <p:stCondLst>
                                            <p:cond delay="1834"/>
                                          </p:stCondLst>
                                        </p:cTn>
                                        <p:tgtEl>
                                          <p:spTgt spid="43"/>
                                        </p:tgtEl>
                                      </p:cBhvr>
                                      <p:to x="100000" y="100000"/>
                                    </p:animScale>
                                  </p:childTnLst>
                                </p:cTn>
                              </p:par>
                            </p:childTnLst>
                          </p:cTn>
                        </p:par>
                        <p:par>
                          <p:cTn id="323" fill="hold">
                            <p:stCondLst>
                              <p:cond delay="147000"/>
                            </p:stCondLst>
                            <p:childTnLst>
                              <p:par>
                                <p:cTn id="324" presetID="21" presetClass="entr" presetSubtype="1" repeatCount="indefinite" fill="hold" grpId="1" nodeType="afterEffect">
                                  <p:stCondLst>
                                    <p:cond delay="0"/>
                                  </p:stCondLst>
                                  <p:childTnLst>
                                    <p:set>
                                      <p:cBhvr>
                                        <p:cTn id="325" dur="1" fill="hold">
                                          <p:stCondLst>
                                            <p:cond delay="0"/>
                                          </p:stCondLst>
                                        </p:cTn>
                                        <p:tgtEl>
                                          <p:spTgt spid="41"/>
                                        </p:tgtEl>
                                        <p:attrNameLst>
                                          <p:attrName>style.visibility</p:attrName>
                                        </p:attrNameLst>
                                      </p:cBhvr>
                                      <p:to>
                                        <p:strVal val="visible"/>
                                      </p:to>
                                    </p:set>
                                    <p:animEffect transition="in" filter="wheel(1)">
                                      <p:cBhvr>
                                        <p:cTn id="326" dur="5000"/>
                                        <p:tgtEl>
                                          <p:spTgt spid="41"/>
                                        </p:tgtEl>
                                      </p:cBhvr>
                                    </p:animEffect>
                                  </p:childTnLst>
                                </p:cTn>
                              </p:par>
                              <p:par>
                                <p:cTn id="327" presetID="22" presetClass="entr" presetSubtype="4" repeatCount="indefinite" fill="hold" grpId="1" nodeType="withEffect">
                                  <p:stCondLst>
                                    <p:cond delay="0"/>
                                  </p:stCondLst>
                                  <p:childTnLst>
                                    <p:set>
                                      <p:cBhvr>
                                        <p:cTn id="328" dur="1" fill="hold">
                                          <p:stCondLst>
                                            <p:cond delay="0"/>
                                          </p:stCondLst>
                                        </p:cTn>
                                        <p:tgtEl>
                                          <p:spTgt spid="43"/>
                                        </p:tgtEl>
                                        <p:attrNameLst>
                                          <p:attrName>style.visibility</p:attrName>
                                        </p:attrNameLst>
                                      </p:cBhvr>
                                      <p:to>
                                        <p:strVal val="visible"/>
                                      </p:to>
                                    </p:set>
                                    <p:animEffect transition="in" filter="wipe(down)">
                                      <p:cBhvr>
                                        <p:cTn id="329" dur="5000"/>
                                        <p:tgtEl>
                                          <p:spTgt spid="43"/>
                                        </p:tgtEl>
                                      </p:cBhvr>
                                    </p:animEffect>
                                  </p:childTnLst>
                                </p:cTn>
                              </p:par>
                            </p:childTnLst>
                          </p:cTn>
                        </p:par>
                        <p:par>
                          <p:cTn id="330" fill="hold">
                            <p:stCondLst>
                              <p:cond delay="152000"/>
                            </p:stCondLst>
                            <p:childTnLst>
                              <p:par>
                                <p:cTn id="331" presetID="22" presetClass="entr" presetSubtype="1" repeatCount="indefinite" fill="hold" grpId="1" nodeType="afterEffect">
                                  <p:stCondLst>
                                    <p:cond delay="0"/>
                                  </p:stCondLst>
                                  <p:childTnLst>
                                    <p:set>
                                      <p:cBhvr>
                                        <p:cTn id="332" dur="1" fill="hold">
                                          <p:stCondLst>
                                            <p:cond delay="0"/>
                                          </p:stCondLst>
                                        </p:cTn>
                                        <p:tgtEl>
                                          <p:spTgt spid="42"/>
                                        </p:tgtEl>
                                        <p:attrNameLst>
                                          <p:attrName>style.visibility</p:attrName>
                                        </p:attrNameLst>
                                      </p:cBhvr>
                                      <p:to>
                                        <p:strVal val="visible"/>
                                      </p:to>
                                    </p:set>
                                    <p:animEffect transition="in" filter="wipe(up)">
                                      <p:cBhvr>
                                        <p:cTn id="333" dur="5000"/>
                                        <p:tgtEl>
                                          <p:spTgt spid="42"/>
                                        </p:tgtEl>
                                      </p:cBhvr>
                                    </p:animEffect>
                                  </p:childTnLst>
                                </p:cTn>
                              </p:par>
                            </p:childTnLst>
                          </p:cTn>
                        </p:par>
                        <p:par>
                          <p:cTn id="334" fill="hold">
                            <p:stCondLst>
                              <p:cond delay="157000"/>
                            </p:stCondLst>
                            <p:childTnLst>
                              <p:par>
                                <p:cTn id="335" presetID="31" presetClass="entr" presetSubtype="0" fill="hold" grpId="0" nodeType="afterEffect">
                                  <p:stCondLst>
                                    <p:cond delay="0"/>
                                  </p:stCondLst>
                                  <p:childTnLst>
                                    <p:set>
                                      <p:cBhvr>
                                        <p:cTn id="336" dur="1" fill="hold">
                                          <p:stCondLst>
                                            <p:cond delay="0"/>
                                          </p:stCondLst>
                                        </p:cTn>
                                        <p:tgtEl>
                                          <p:spTgt spid="18"/>
                                        </p:tgtEl>
                                        <p:attrNameLst>
                                          <p:attrName>style.visibility</p:attrName>
                                        </p:attrNameLst>
                                      </p:cBhvr>
                                      <p:to>
                                        <p:strVal val="visible"/>
                                      </p:to>
                                    </p:set>
                                    <p:anim calcmode="lin" valueType="num">
                                      <p:cBhvr>
                                        <p:cTn id="337" dur="1000" fill="hold"/>
                                        <p:tgtEl>
                                          <p:spTgt spid="18"/>
                                        </p:tgtEl>
                                        <p:attrNameLst>
                                          <p:attrName>ppt_w</p:attrName>
                                        </p:attrNameLst>
                                      </p:cBhvr>
                                      <p:tavLst>
                                        <p:tav tm="0">
                                          <p:val>
                                            <p:fltVal val="0"/>
                                          </p:val>
                                        </p:tav>
                                        <p:tav tm="100000">
                                          <p:val>
                                            <p:strVal val="#ppt_w"/>
                                          </p:val>
                                        </p:tav>
                                      </p:tavLst>
                                    </p:anim>
                                    <p:anim calcmode="lin" valueType="num">
                                      <p:cBhvr>
                                        <p:cTn id="338" dur="1000" fill="hold"/>
                                        <p:tgtEl>
                                          <p:spTgt spid="18"/>
                                        </p:tgtEl>
                                        <p:attrNameLst>
                                          <p:attrName>ppt_h</p:attrName>
                                        </p:attrNameLst>
                                      </p:cBhvr>
                                      <p:tavLst>
                                        <p:tav tm="0">
                                          <p:val>
                                            <p:fltVal val="0"/>
                                          </p:val>
                                        </p:tav>
                                        <p:tav tm="100000">
                                          <p:val>
                                            <p:strVal val="#ppt_h"/>
                                          </p:val>
                                        </p:tav>
                                      </p:tavLst>
                                    </p:anim>
                                    <p:anim calcmode="lin" valueType="num">
                                      <p:cBhvr>
                                        <p:cTn id="339" dur="1000" fill="hold"/>
                                        <p:tgtEl>
                                          <p:spTgt spid="18"/>
                                        </p:tgtEl>
                                        <p:attrNameLst>
                                          <p:attrName>style.rotation</p:attrName>
                                        </p:attrNameLst>
                                      </p:cBhvr>
                                      <p:tavLst>
                                        <p:tav tm="0">
                                          <p:val>
                                            <p:fltVal val="90"/>
                                          </p:val>
                                        </p:tav>
                                        <p:tav tm="100000">
                                          <p:val>
                                            <p:fltVal val="0"/>
                                          </p:val>
                                        </p:tav>
                                      </p:tavLst>
                                    </p:anim>
                                    <p:animEffect transition="in" filter="fade">
                                      <p:cBhvr>
                                        <p:cTn id="340" dur="1000"/>
                                        <p:tgtEl>
                                          <p:spTgt spid="18"/>
                                        </p:tgtEl>
                                      </p:cBhvr>
                                    </p:animEffect>
                                  </p:childTnLst>
                                </p:cTn>
                              </p:par>
                            </p:childTnLst>
                          </p:cTn>
                        </p:par>
                        <p:par>
                          <p:cTn id="341" fill="hold">
                            <p:stCondLst>
                              <p:cond delay="158000"/>
                            </p:stCondLst>
                            <p:childTnLst>
                              <p:par>
                                <p:cTn id="342" presetID="26" presetClass="entr" presetSubtype="0" fill="hold" grpId="1" nodeType="afterEffect">
                                  <p:stCondLst>
                                    <p:cond delay="0"/>
                                  </p:stCondLst>
                                  <p:childTnLst>
                                    <p:set>
                                      <p:cBhvr>
                                        <p:cTn id="343" dur="1" fill="hold">
                                          <p:stCondLst>
                                            <p:cond delay="0"/>
                                          </p:stCondLst>
                                        </p:cTn>
                                        <p:tgtEl>
                                          <p:spTgt spid="18"/>
                                        </p:tgtEl>
                                        <p:attrNameLst>
                                          <p:attrName>style.visibility</p:attrName>
                                        </p:attrNameLst>
                                      </p:cBhvr>
                                      <p:to>
                                        <p:strVal val="visible"/>
                                      </p:to>
                                    </p:set>
                                    <p:animEffect transition="in" filter="wipe(down)">
                                      <p:cBhvr>
                                        <p:cTn id="344" dur="580">
                                          <p:stCondLst>
                                            <p:cond delay="0"/>
                                          </p:stCondLst>
                                        </p:cTn>
                                        <p:tgtEl>
                                          <p:spTgt spid="18"/>
                                        </p:tgtEl>
                                      </p:cBhvr>
                                    </p:animEffect>
                                    <p:anim calcmode="lin" valueType="num">
                                      <p:cBhvr>
                                        <p:cTn id="345"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346"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347"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348"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349"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350" dur="26">
                                          <p:stCondLst>
                                            <p:cond delay="650"/>
                                          </p:stCondLst>
                                        </p:cTn>
                                        <p:tgtEl>
                                          <p:spTgt spid="18"/>
                                        </p:tgtEl>
                                      </p:cBhvr>
                                      <p:to x="100000" y="60000"/>
                                    </p:animScale>
                                    <p:animScale>
                                      <p:cBhvr>
                                        <p:cTn id="351" dur="166" decel="50000">
                                          <p:stCondLst>
                                            <p:cond delay="676"/>
                                          </p:stCondLst>
                                        </p:cTn>
                                        <p:tgtEl>
                                          <p:spTgt spid="18"/>
                                        </p:tgtEl>
                                      </p:cBhvr>
                                      <p:to x="100000" y="100000"/>
                                    </p:animScale>
                                    <p:animScale>
                                      <p:cBhvr>
                                        <p:cTn id="352" dur="26">
                                          <p:stCondLst>
                                            <p:cond delay="1312"/>
                                          </p:stCondLst>
                                        </p:cTn>
                                        <p:tgtEl>
                                          <p:spTgt spid="18"/>
                                        </p:tgtEl>
                                      </p:cBhvr>
                                      <p:to x="100000" y="80000"/>
                                    </p:animScale>
                                    <p:animScale>
                                      <p:cBhvr>
                                        <p:cTn id="353" dur="166" decel="50000">
                                          <p:stCondLst>
                                            <p:cond delay="1338"/>
                                          </p:stCondLst>
                                        </p:cTn>
                                        <p:tgtEl>
                                          <p:spTgt spid="18"/>
                                        </p:tgtEl>
                                      </p:cBhvr>
                                      <p:to x="100000" y="100000"/>
                                    </p:animScale>
                                    <p:animScale>
                                      <p:cBhvr>
                                        <p:cTn id="354" dur="26">
                                          <p:stCondLst>
                                            <p:cond delay="1642"/>
                                          </p:stCondLst>
                                        </p:cTn>
                                        <p:tgtEl>
                                          <p:spTgt spid="18"/>
                                        </p:tgtEl>
                                      </p:cBhvr>
                                      <p:to x="100000" y="90000"/>
                                    </p:animScale>
                                    <p:animScale>
                                      <p:cBhvr>
                                        <p:cTn id="355" dur="166" decel="50000">
                                          <p:stCondLst>
                                            <p:cond delay="1668"/>
                                          </p:stCondLst>
                                        </p:cTn>
                                        <p:tgtEl>
                                          <p:spTgt spid="18"/>
                                        </p:tgtEl>
                                      </p:cBhvr>
                                      <p:to x="100000" y="100000"/>
                                    </p:animScale>
                                    <p:animScale>
                                      <p:cBhvr>
                                        <p:cTn id="356" dur="26">
                                          <p:stCondLst>
                                            <p:cond delay="1808"/>
                                          </p:stCondLst>
                                        </p:cTn>
                                        <p:tgtEl>
                                          <p:spTgt spid="18"/>
                                        </p:tgtEl>
                                      </p:cBhvr>
                                      <p:to x="100000" y="95000"/>
                                    </p:animScale>
                                    <p:animScale>
                                      <p:cBhvr>
                                        <p:cTn id="357" dur="166" decel="50000">
                                          <p:stCondLst>
                                            <p:cond delay="1834"/>
                                          </p:stCondLst>
                                        </p:cTn>
                                        <p:tgtEl>
                                          <p:spTgt spid="18"/>
                                        </p:tgtEl>
                                      </p:cBhvr>
                                      <p:to x="100000" y="100000"/>
                                    </p:animScale>
                                  </p:childTnLst>
                                </p:cTn>
                              </p:par>
                            </p:childTnLst>
                          </p:cTn>
                        </p:par>
                        <p:par>
                          <p:cTn id="358" fill="hold">
                            <p:stCondLst>
                              <p:cond delay="160000"/>
                            </p:stCondLst>
                            <p:childTnLst>
                              <p:par>
                                <p:cTn id="359" presetID="22" presetClass="entr" presetSubtype="4" repeatCount="indefinite" fill="hold" grpId="0" nodeType="afterEffect">
                                  <p:stCondLst>
                                    <p:cond delay="0"/>
                                  </p:stCondLst>
                                  <p:childTnLst>
                                    <p:set>
                                      <p:cBhvr>
                                        <p:cTn id="360" dur="1" fill="hold">
                                          <p:stCondLst>
                                            <p:cond delay="0"/>
                                          </p:stCondLst>
                                        </p:cTn>
                                        <p:tgtEl>
                                          <p:spTgt spid="46"/>
                                        </p:tgtEl>
                                        <p:attrNameLst>
                                          <p:attrName>style.visibility</p:attrName>
                                        </p:attrNameLst>
                                      </p:cBhvr>
                                      <p:to>
                                        <p:strVal val="visible"/>
                                      </p:to>
                                    </p:set>
                                    <p:animEffect transition="in" filter="wipe(down)">
                                      <p:cBhvr>
                                        <p:cTn id="361" dur="5000"/>
                                        <p:tgtEl>
                                          <p:spTgt spid="46"/>
                                        </p:tgtEl>
                                      </p:cBhvr>
                                    </p:animEffect>
                                  </p:childTnLst>
                                </p:cTn>
                              </p:par>
                              <p:par>
                                <p:cTn id="362" presetID="22" presetClass="entr" presetSubtype="4" repeatCount="indefinite" fill="hold" grpId="2" nodeType="withEffect">
                                  <p:stCondLst>
                                    <p:cond delay="0"/>
                                  </p:stCondLst>
                                  <p:childTnLst>
                                    <p:set>
                                      <p:cBhvr>
                                        <p:cTn id="363" dur="1" fill="hold">
                                          <p:stCondLst>
                                            <p:cond delay="0"/>
                                          </p:stCondLst>
                                        </p:cTn>
                                        <p:tgtEl>
                                          <p:spTgt spid="18"/>
                                        </p:tgtEl>
                                        <p:attrNameLst>
                                          <p:attrName>style.visibility</p:attrName>
                                        </p:attrNameLst>
                                      </p:cBhvr>
                                      <p:to>
                                        <p:strVal val="visible"/>
                                      </p:to>
                                    </p:set>
                                    <p:animEffect transition="in" filter="wipe(down)">
                                      <p:cBhvr>
                                        <p:cTn id="364" dur="5000"/>
                                        <p:tgtEl>
                                          <p:spTgt spid="18"/>
                                        </p:tgtEl>
                                      </p:cBhvr>
                                    </p:animEffect>
                                  </p:childTnLst>
                                </p:cTn>
                              </p:par>
                            </p:childTnLst>
                          </p:cTn>
                        </p:par>
                        <p:par>
                          <p:cTn id="365" fill="hold">
                            <p:stCondLst>
                              <p:cond delay="165000"/>
                            </p:stCondLst>
                            <p:childTnLst>
                              <p:par>
                                <p:cTn id="366" presetID="26" presetClass="entr" presetSubtype="0" fill="hold" grpId="0" nodeType="afterEffect">
                                  <p:stCondLst>
                                    <p:cond delay="0"/>
                                  </p:stCondLst>
                                  <p:childTnLst>
                                    <p:set>
                                      <p:cBhvr>
                                        <p:cTn id="367" dur="1" fill="hold">
                                          <p:stCondLst>
                                            <p:cond delay="0"/>
                                          </p:stCondLst>
                                        </p:cTn>
                                        <p:tgtEl>
                                          <p:spTgt spid="47"/>
                                        </p:tgtEl>
                                        <p:attrNameLst>
                                          <p:attrName>style.visibility</p:attrName>
                                        </p:attrNameLst>
                                      </p:cBhvr>
                                      <p:to>
                                        <p:strVal val="visible"/>
                                      </p:to>
                                    </p:set>
                                    <p:animEffect transition="in" filter="wipe(down)">
                                      <p:cBhvr>
                                        <p:cTn id="368" dur="580">
                                          <p:stCondLst>
                                            <p:cond delay="0"/>
                                          </p:stCondLst>
                                        </p:cTn>
                                        <p:tgtEl>
                                          <p:spTgt spid="47"/>
                                        </p:tgtEl>
                                      </p:cBhvr>
                                    </p:animEffect>
                                    <p:anim calcmode="lin" valueType="num">
                                      <p:cBhvr>
                                        <p:cTn id="369" dur="1822" tmFilter="0,0; 0.14,0.36; 0.43,0.73; 0.71,0.91; 1.0,1.0">
                                          <p:stCondLst>
                                            <p:cond delay="0"/>
                                          </p:stCondLst>
                                        </p:cTn>
                                        <p:tgtEl>
                                          <p:spTgt spid="47"/>
                                        </p:tgtEl>
                                        <p:attrNameLst>
                                          <p:attrName>ppt_x</p:attrName>
                                        </p:attrNameLst>
                                      </p:cBhvr>
                                      <p:tavLst>
                                        <p:tav tm="0">
                                          <p:val>
                                            <p:strVal val="#ppt_x-0.25"/>
                                          </p:val>
                                        </p:tav>
                                        <p:tav tm="100000">
                                          <p:val>
                                            <p:strVal val="#ppt_x"/>
                                          </p:val>
                                        </p:tav>
                                      </p:tavLst>
                                    </p:anim>
                                    <p:anim calcmode="lin" valueType="num">
                                      <p:cBhvr>
                                        <p:cTn id="370" dur="664" tmFilter="0.0,0.0; 0.25,0.07; 0.50,0.2; 0.75,0.467; 1.0,1.0">
                                          <p:stCondLst>
                                            <p:cond delay="0"/>
                                          </p:stCondLst>
                                        </p:cTn>
                                        <p:tgtEl>
                                          <p:spTgt spid="47"/>
                                        </p:tgtEl>
                                        <p:attrNameLst>
                                          <p:attrName>ppt_y</p:attrName>
                                        </p:attrNameLst>
                                      </p:cBhvr>
                                      <p:tavLst>
                                        <p:tav tm="0" fmla="#ppt_y-sin(pi*$)/3">
                                          <p:val>
                                            <p:fltVal val="0.5"/>
                                          </p:val>
                                        </p:tav>
                                        <p:tav tm="100000">
                                          <p:val>
                                            <p:fltVal val="1"/>
                                          </p:val>
                                        </p:tav>
                                      </p:tavLst>
                                    </p:anim>
                                    <p:anim calcmode="lin" valueType="num">
                                      <p:cBhvr>
                                        <p:cTn id="371" dur="664" tmFilter="0, 0; 0.125,0.2665; 0.25,0.4; 0.375,0.465; 0.5,0.5;  0.625,0.535; 0.75,0.6; 0.875,0.7335; 1,1">
                                          <p:stCondLst>
                                            <p:cond delay="664"/>
                                          </p:stCondLst>
                                        </p:cTn>
                                        <p:tgtEl>
                                          <p:spTgt spid="47"/>
                                        </p:tgtEl>
                                        <p:attrNameLst>
                                          <p:attrName>ppt_y</p:attrName>
                                        </p:attrNameLst>
                                      </p:cBhvr>
                                      <p:tavLst>
                                        <p:tav tm="0" fmla="#ppt_y-sin(pi*$)/9">
                                          <p:val>
                                            <p:fltVal val="0"/>
                                          </p:val>
                                        </p:tav>
                                        <p:tav tm="100000">
                                          <p:val>
                                            <p:fltVal val="1"/>
                                          </p:val>
                                        </p:tav>
                                      </p:tavLst>
                                    </p:anim>
                                    <p:anim calcmode="lin" valueType="num">
                                      <p:cBhvr>
                                        <p:cTn id="372" dur="332" tmFilter="0, 0; 0.125,0.2665; 0.25,0.4; 0.375,0.465; 0.5,0.5;  0.625,0.535; 0.75,0.6; 0.875,0.7335; 1,1">
                                          <p:stCondLst>
                                            <p:cond delay="1324"/>
                                          </p:stCondLst>
                                        </p:cTn>
                                        <p:tgtEl>
                                          <p:spTgt spid="47"/>
                                        </p:tgtEl>
                                        <p:attrNameLst>
                                          <p:attrName>ppt_y</p:attrName>
                                        </p:attrNameLst>
                                      </p:cBhvr>
                                      <p:tavLst>
                                        <p:tav tm="0" fmla="#ppt_y-sin(pi*$)/27">
                                          <p:val>
                                            <p:fltVal val="0"/>
                                          </p:val>
                                        </p:tav>
                                        <p:tav tm="100000">
                                          <p:val>
                                            <p:fltVal val="1"/>
                                          </p:val>
                                        </p:tav>
                                      </p:tavLst>
                                    </p:anim>
                                    <p:anim calcmode="lin" valueType="num">
                                      <p:cBhvr>
                                        <p:cTn id="373" dur="164" tmFilter="0, 0; 0.125,0.2665; 0.25,0.4; 0.375,0.465; 0.5,0.5;  0.625,0.535; 0.75,0.6; 0.875,0.7335; 1,1">
                                          <p:stCondLst>
                                            <p:cond delay="1656"/>
                                          </p:stCondLst>
                                        </p:cTn>
                                        <p:tgtEl>
                                          <p:spTgt spid="47"/>
                                        </p:tgtEl>
                                        <p:attrNameLst>
                                          <p:attrName>ppt_y</p:attrName>
                                        </p:attrNameLst>
                                      </p:cBhvr>
                                      <p:tavLst>
                                        <p:tav tm="0" fmla="#ppt_y-sin(pi*$)/81">
                                          <p:val>
                                            <p:fltVal val="0"/>
                                          </p:val>
                                        </p:tav>
                                        <p:tav tm="100000">
                                          <p:val>
                                            <p:fltVal val="1"/>
                                          </p:val>
                                        </p:tav>
                                      </p:tavLst>
                                    </p:anim>
                                    <p:animScale>
                                      <p:cBhvr>
                                        <p:cTn id="374" dur="26">
                                          <p:stCondLst>
                                            <p:cond delay="650"/>
                                          </p:stCondLst>
                                        </p:cTn>
                                        <p:tgtEl>
                                          <p:spTgt spid="47"/>
                                        </p:tgtEl>
                                      </p:cBhvr>
                                      <p:to x="100000" y="60000"/>
                                    </p:animScale>
                                    <p:animScale>
                                      <p:cBhvr>
                                        <p:cTn id="375" dur="166" decel="50000">
                                          <p:stCondLst>
                                            <p:cond delay="676"/>
                                          </p:stCondLst>
                                        </p:cTn>
                                        <p:tgtEl>
                                          <p:spTgt spid="47"/>
                                        </p:tgtEl>
                                      </p:cBhvr>
                                      <p:to x="100000" y="100000"/>
                                    </p:animScale>
                                    <p:animScale>
                                      <p:cBhvr>
                                        <p:cTn id="376" dur="26">
                                          <p:stCondLst>
                                            <p:cond delay="1312"/>
                                          </p:stCondLst>
                                        </p:cTn>
                                        <p:tgtEl>
                                          <p:spTgt spid="47"/>
                                        </p:tgtEl>
                                      </p:cBhvr>
                                      <p:to x="100000" y="80000"/>
                                    </p:animScale>
                                    <p:animScale>
                                      <p:cBhvr>
                                        <p:cTn id="377" dur="166" decel="50000">
                                          <p:stCondLst>
                                            <p:cond delay="1338"/>
                                          </p:stCondLst>
                                        </p:cTn>
                                        <p:tgtEl>
                                          <p:spTgt spid="47"/>
                                        </p:tgtEl>
                                      </p:cBhvr>
                                      <p:to x="100000" y="100000"/>
                                    </p:animScale>
                                    <p:animScale>
                                      <p:cBhvr>
                                        <p:cTn id="378" dur="26">
                                          <p:stCondLst>
                                            <p:cond delay="1642"/>
                                          </p:stCondLst>
                                        </p:cTn>
                                        <p:tgtEl>
                                          <p:spTgt spid="47"/>
                                        </p:tgtEl>
                                      </p:cBhvr>
                                      <p:to x="100000" y="90000"/>
                                    </p:animScale>
                                    <p:animScale>
                                      <p:cBhvr>
                                        <p:cTn id="379" dur="166" decel="50000">
                                          <p:stCondLst>
                                            <p:cond delay="1668"/>
                                          </p:stCondLst>
                                        </p:cTn>
                                        <p:tgtEl>
                                          <p:spTgt spid="47"/>
                                        </p:tgtEl>
                                      </p:cBhvr>
                                      <p:to x="100000" y="100000"/>
                                    </p:animScale>
                                    <p:animScale>
                                      <p:cBhvr>
                                        <p:cTn id="380" dur="26">
                                          <p:stCondLst>
                                            <p:cond delay="1808"/>
                                          </p:stCondLst>
                                        </p:cTn>
                                        <p:tgtEl>
                                          <p:spTgt spid="47"/>
                                        </p:tgtEl>
                                      </p:cBhvr>
                                      <p:to x="100000" y="95000"/>
                                    </p:animScale>
                                    <p:animScale>
                                      <p:cBhvr>
                                        <p:cTn id="381" dur="166" decel="50000">
                                          <p:stCondLst>
                                            <p:cond delay="1834"/>
                                          </p:stCondLst>
                                        </p:cTn>
                                        <p:tgtEl>
                                          <p:spTgt spid="47"/>
                                        </p:tgtEl>
                                      </p:cBhvr>
                                      <p:to x="100000" y="100000"/>
                                    </p:animScale>
                                  </p:childTnLst>
                                </p:cTn>
                              </p:par>
                            </p:childTnLst>
                          </p:cTn>
                        </p:par>
                        <p:par>
                          <p:cTn id="382" fill="hold">
                            <p:stCondLst>
                              <p:cond delay="167000"/>
                            </p:stCondLst>
                            <p:childTnLst>
                              <p:par>
                                <p:cTn id="383" presetID="26" presetClass="entr" presetSubtype="0" fill="hold" grpId="0" nodeType="afterEffect">
                                  <p:stCondLst>
                                    <p:cond delay="0"/>
                                  </p:stCondLst>
                                  <p:childTnLst>
                                    <p:set>
                                      <p:cBhvr>
                                        <p:cTn id="384" dur="1" fill="hold">
                                          <p:stCondLst>
                                            <p:cond delay="0"/>
                                          </p:stCondLst>
                                        </p:cTn>
                                        <p:tgtEl>
                                          <p:spTgt spid="48"/>
                                        </p:tgtEl>
                                        <p:attrNameLst>
                                          <p:attrName>style.visibility</p:attrName>
                                        </p:attrNameLst>
                                      </p:cBhvr>
                                      <p:to>
                                        <p:strVal val="visible"/>
                                      </p:to>
                                    </p:set>
                                    <p:animEffect transition="in" filter="wipe(down)">
                                      <p:cBhvr>
                                        <p:cTn id="385" dur="580">
                                          <p:stCondLst>
                                            <p:cond delay="0"/>
                                          </p:stCondLst>
                                        </p:cTn>
                                        <p:tgtEl>
                                          <p:spTgt spid="48"/>
                                        </p:tgtEl>
                                      </p:cBhvr>
                                    </p:animEffect>
                                    <p:anim calcmode="lin" valueType="num">
                                      <p:cBhvr>
                                        <p:cTn id="386"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387"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388"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389"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390"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391" dur="26">
                                          <p:stCondLst>
                                            <p:cond delay="650"/>
                                          </p:stCondLst>
                                        </p:cTn>
                                        <p:tgtEl>
                                          <p:spTgt spid="48"/>
                                        </p:tgtEl>
                                      </p:cBhvr>
                                      <p:to x="100000" y="60000"/>
                                    </p:animScale>
                                    <p:animScale>
                                      <p:cBhvr>
                                        <p:cTn id="392" dur="166" decel="50000">
                                          <p:stCondLst>
                                            <p:cond delay="676"/>
                                          </p:stCondLst>
                                        </p:cTn>
                                        <p:tgtEl>
                                          <p:spTgt spid="48"/>
                                        </p:tgtEl>
                                      </p:cBhvr>
                                      <p:to x="100000" y="100000"/>
                                    </p:animScale>
                                    <p:animScale>
                                      <p:cBhvr>
                                        <p:cTn id="393" dur="26">
                                          <p:stCondLst>
                                            <p:cond delay="1312"/>
                                          </p:stCondLst>
                                        </p:cTn>
                                        <p:tgtEl>
                                          <p:spTgt spid="48"/>
                                        </p:tgtEl>
                                      </p:cBhvr>
                                      <p:to x="100000" y="80000"/>
                                    </p:animScale>
                                    <p:animScale>
                                      <p:cBhvr>
                                        <p:cTn id="394" dur="166" decel="50000">
                                          <p:stCondLst>
                                            <p:cond delay="1338"/>
                                          </p:stCondLst>
                                        </p:cTn>
                                        <p:tgtEl>
                                          <p:spTgt spid="48"/>
                                        </p:tgtEl>
                                      </p:cBhvr>
                                      <p:to x="100000" y="100000"/>
                                    </p:animScale>
                                    <p:animScale>
                                      <p:cBhvr>
                                        <p:cTn id="395" dur="26">
                                          <p:stCondLst>
                                            <p:cond delay="1642"/>
                                          </p:stCondLst>
                                        </p:cTn>
                                        <p:tgtEl>
                                          <p:spTgt spid="48"/>
                                        </p:tgtEl>
                                      </p:cBhvr>
                                      <p:to x="100000" y="90000"/>
                                    </p:animScale>
                                    <p:animScale>
                                      <p:cBhvr>
                                        <p:cTn id="396" dur="166" decel="50000">
                                          <p:stCondLst>
                                            <p:cond delay="1668"/>
                                          </p:stCondLst>
                                        </p:cTn>
                                        <p:tgtEl>
                                          <p:spTgt spid="48"/>
                                        </p:tgtEl>
                                      </p:cBhvr>
                                      <p:to x="100000" y="100000"/>
                                    </p:animScale>
                                    <p:animScale>
                                      <p:cBhvr>
                                        <p:cTn id="397" dur="26">
                                          <p:stCondLst>
                                            <p:cond delay="1808"/>
                                          </p:stCondLst>
                                        </p:cTn>
                                        <p:tgtEl>
                                          <p:spTgt spid="48"/>
                                        </p:tgtEl>
                                      </p:cBhvr>
                                      <p:to x="100000" y="95000"/>
                                    </p:animScale>
                                    <p:animScale>
                                      <p:cBhvr>
                                        <p:cTn id="398" dur="166" decel="50000">
                                          <p:stCondLst>
                                            <p:cond delay="1834"/>
                                          </p:stCondLst>
                                        </p:cTn>
                                        <p:tgtEl>
                                          <p:spTgt spid="48"/>
                                        </p:tgtEl>
                                      </p:cBhvr>
                                      <p:to x="100000" y="100000"/>
                                    </p:animScale>
                                  </p:childTnLst>
                                </p:cTn>
                              </p:par>
                            </p:childTnLst>
                          </p:cTn>
                        </p:par>
                        <p:par>
                          <p:cTn id="399" fill="hold">
                            <p:stCondLst>
                              <p:cond delay="169000"/>
                            </p:stCondLst>
                            <p:childTnLst>
                              <p:par>
                                <p:cTn id="400" presetID="26" presetClass="entr" presetSubtype="0" fill="hold" grpId="0" nodeType="afterEffect">
                                  <p:stCondLst>
                                    <p:cond delay="0"/>
                                  </p:stCondLst>
                                  <p:iterate type="lt">
                                    <p:tmPct val="10000"/>
                                  </p:iterate>
                                  <p:childTnLst>
                                    <p:set>
                                      <p:cBhvr>
                                        <p:cTn id="401" dur="1" fill="hold">
                                          <p:stCondLst>
                                            <p:cond delay="0"/>
                                          </p:stCondLst>
                                        </p:cTn>
                                        <p:tgtEl>
                                          <p:spTgt spid="23"/>
                                        </p:tgtEl>
                                        <p:attrNameLst>
                                          <p:attrName>style.visibility</p:attrName>
                                        </p:attrNameLst>
                                      </p:cBhvr>
                                      <p:to>
                                        <p:strVal val="visible"/>
                                      </p:to>
                                    </p:set>
                                    <p:animEffect transition="in" filter="wipe(down)">
                                      <p:cBhvr>
                                        <p:cTn id="402" dur="580">
                                          <p:stCondLst>
                                            <p:cond delay="0"/>
                                          </p:stCondLst>
                                        </p:cTn>
                                        <p:tgtEl>
                                          <p:spTgt spid="23"/>
                                        </p:tgtEl>
                                      </p:cBhvr>
                                    </p:animEffect>
                                    <p:anim calcmode="lin" valueType="num">
                                      <p:cBhvr>
                                        <p:cTn id="403"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404"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405"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406"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407"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408" dur="26">
                                          <p:stCondLst>
                                            <p:cond delay="650"/>
                                          </p:stCondLst>
                                        </p:cTn>
                                        <p:tgtEl>
                                          <p:spTgt spid="23"/>
                                        </p:tgtEl>
                                      </p:cBhvr>
                                      <p:to x="100000" y="60000"/>
                                    </p:animScale>
                                    <p:animScale>
                                      <p:cBhvr>
                                        <p:cTn id="409" dur="166" decel="50000">
                                          <p:stCondLst>
                                            <p:cond delay="676"/>
                                          </p:stCondLst>
                                        </p:cTn>
                                        <p:tgtEl>
                                          <p:spTgt spid="23"/>
                                        </p:tgtEl>
                                      </p:cBhvr>
                                      <p:to x="100000" y="100000"/>
                                    </p:animScale>
                                    <p:animScale>
                                      <p:cBhvr>
                                        <p:cTn id="410" dur="26">
                                          <p:stCondLst>
                                            <p:cond delay="1312"/>
                                          </p:stCondLst>
                                        </p:cTn>
                                        <p:tgtEl>
                                          <p:spTgt spid="23"/>
                                        </p:tgtEl>
                                      </p:cBhvr>
                                      <p:to x="100000" y="80000"/>
                                    </p:animScale>
                                    <p:animScale>
                                      <p:cBhvr>
                                        <p:cTn id="411" dur="166" decel="50000">
                                          <p:stCondLst>
                                            <p:cond delay="1338"/>
                                          </p:stCondLst>
                                        </p:cTn>
                                        <p:tgtEl>
                                          <p:spTgt spid="23"/>
                                        </p:tgtEl>
                                      </p:cBhvr>
                                      <p:to x="100000" y="100000"/>
                                    </p:animScale>
                                    <p:animScale>
                                      <p:cBhvr>
                                        <p:cTn id="412" dur="26">
                                          <p:stCondLst>
                                            <p:cond delay="1642"/>
                                          </p:stCondLst>
                                        </p:cTn>
                                        <p:tgtEl>
                                          <p:spTgt spid="23"/>
                                        </p:tgtEl>
                                      </p:cBhvr>
                                      <p:to x="100000" y="90000"/>
                                    </p:animScale>
                                    <p:animScale>
                                      <p:cBhvr>
                                        <p:cTn id="413" dur="166" decel="50000">
                                          <p:stCondLst>
                                            <p:cond delay="1668"/>
                                          </p:stCondLst>
                                        </p:cTn>
                                        <p:tgtEl>
                                          <p:spTgt spid="23"/>
                                        </p:tgtEl>
                                      </p:cBhvr>
                                      <p:to x="100000" y="100000"/>
                                    </p:animScale>
                                    <p:animScale>
                                      <p:cBhvr>
                                        <p:cTn id="414" dur="26">
                                          <p:stCondLst>
                                            <p:cond delay="1808"/>
                                          </p:stCondLst>
                                        </p:cTn>
                                        <p:tgtEl>
                                          <p:spTgt spid="23"/>
                                        </p:tgtEl>
                                      </p:cBhvr>
                                      <p:to x="100000" y="95000"/>
                                    </p:animScale>
                                    <p:animScale>
                                      <p:cBhvr>
                                        <p:cTn id="415" dur="166" decel="50000">
                                          <p:stCondLst>
                                            <p:cond delay="1834"/>
                                          </p:stCondLst>
                                        </p:cTn>
                                        <p:tgtEl>
                                          <p:spTgt spid="23"/>
                                        </p:tgtEl>
                                      </p:cBhvr>
                                      <p:to x="100000" y="100000"/>
                                    </p:animScale>
                                  </p:childTnLst>
                                </p:cTn>
                              </p:par>
                            </p:childTnLst>
                          </p:cTn>
                        </p:par>
                        <p:par>
                          <p:cTn id="416" fill="hold">
                            <p:stCondLst>
                              <p:cond delay="174200"/>
                            </p:stCondLst>
                            <p:childTnLst>
                              <p:par>
                                <p:cTn id="417" presetID="22" presetClass="entr" presetSubtype="4" repeatCount="indefinite" fill="hold" grpId="1" nodeType="afterEffect">
                                  <p:stCondLst>
                                    <p:cond delay="0"/>
                                  </p:stCondLst>
                                  <p:iterate type="lt">
                                    <p:tmPct val="10000"/>
                                  </p:iterate>
                                  <p:childTnLst>
                                    <p:set>
                                      <p:cBhvr>
                                        <p:cTn id="418" dur="1" fill="hold">
                                          <p:stCondLst>
                                            <p:cond delay="0"/>
                                          </p:stCondLst>
                                        </p:cTn>
                                        <p:tgtEl>
                                          <p:spTgt spid="23"/>
                                        </p:tgtEl>
                                        <p:attrNameLst>
                                          <p:attrName>style.visibility</p:attrName>
                                        </p:attrNameLst>
                                      </p:cBhvr>
                                      <p:to>
                                        <p:strVal val="visible"/>
                                      </p:to>
                                    </p:set>
                                    <p:animEffect transition="in" filter="wipe(down)">
                                      <p:cBhvr>
                                        <p:cTn id="419" dur="5000"/>
                                        <p:tgtEl>
                                          <p:spTgt spid="23"/>
                                        </p:tgtEl>
                                      </p:cBhvr>
                                    </p:animEffect>
                                  </p:childTnLst>
                                </p:cTn>
                              </p:par>
                            </p:childTnLst>
                          </p:cTn>
                        </p:par>
                        <p:par>
                          <p:cTn id="420" fill="hold">
                            <p:stCondLst>
                              <p:cond delay="187200"/>
                            </p:stCondLst>
                            <p:childTnLst>
                              <p:par>
                                <p:cTn id="421" presetID="22" presetClass="entr" presetSubtype="8" repeatCount="indefinite" fill="hold" grpId="0" nodeType="afterEffect">
                                  <p:stCondLst>
                                    <p:cond delay="0"/>
                                  </p:stCondLst>
                                  <p:childTnLst>
                                    <p:set>
                                      <p:cBhvr>
                                        <p:cTn id="422" dur="1" fill="hold">
                                          <p:stCondLst>
                                            <p:cond delay="0"/>
                                          </p:stCondLst>
                                        </p:cTn>
                                        <p:tgtEl>
                                          <p:spTgt spid="49"/>
                                        </p:tgtEl>
                                        <p:attrNameLst>
                                          <p:attrName>style.visibility</p:attrName>
                                        </p:attrNameLst>
                                      </p:cBhvr>
                                      <p:to>
                                        <p:strVal val="visible"/>
                                      </p:to>
                                    </p:set>
                                    <p:animEffect transition="in" filter="wipe(left)">
                                      <p:cBhvr>
                                        <p:cTn id="423" dur="5000"/>
                                        <p:tgtEl>
                                          <p:spTgt spid="49"/>
                                        </p:tgtEl>
                                      </p:cBhvr>
                                    </p:animEffect>
                                  </p:childTnLst>
                                </p:cTn>
                              </p:par>
                            </p:childTnLst>
                          </p:cTn>
                        </p:par>
                        <p:par>
                          <p:cTn id="424" fill="hold">
                            <p:stCondLst>
                              <p:cond delay="192200"/>
                            </p:stCondLst>
                            <p:childTnLst>
                              <p:par>
                                <p:cTn id="425" presetID="26" presetClass="entr" presetSubtype="0" fill="hold" grpId="0" nodeType="afterEffect">
                                  <p:stCondLst>
                                    <p:cond delay="0"/>
                                  </p:stCondLst>
                                  <p:iterate type="wd">
                                    <p:tmPct val="0"/>
                                  </p:iterate>
                                  <p:childTnLst>
                                    <p:set>
                                      <p:cBhvr>
                                        <p:cTn id="426" dur="1" fill="hold">
                                          <p:stCondLst>
                                            <p:cond delay="0"/>
                                          </p:stCondLst>
                                        </p:cTn>
                                        <p:tgtEl>
                                          <p:spTgt spid="50"/>
                                        </p:tgtEl>
                                        <p:attrNameLst>
                                          <p:attrName>style.visibility</p:attrName>
                                        </p:attrNameLst>
                                      </p:cBhvr>
                                      <p:to>
                                        <p:strVal val="visible"/>
                                      </p:to>
                                    </p:set>
                                    <p:animEffect transition="in" filter="wipe(down)">
                                      <p:cBhvr>
                                        <p:cTn id="427" dur="580">
                                          <p:stCondLst>
                                            <p:cond delay="0"/>
                                          </p:stCondLst>
                                        </p:cTn>
                                        <p:tgtEl>
                                          <p:spTgt spid="50"/>
                                        </p:tgtEl>
                                      </p:cBhvr>
                                    </p:animEffect>
                                    <p:anim calcmode="lin" valueType="num">
                                      <p:cBhvr>
                                        <p:cTn id="428" dur="1822" tmFilter="0,0; 0.14,0.36; 0.43,0.73; 0.71,0.91; 1.0,1.0">
                                          <p:stCondLst>
                                            <p:cond delay="0"/>
                                          </p:stCondLst>
                                        </p:cTn>
                                        <p:tgtEl>
                                          <p:spTgt spid="50"/>
                                        </p:tgtEl>
                                        <p:attrNameLst>
                                          <p:attrName>ppt_x</p:attrName>
                                        </p:attrNameLst>
                                      </p:cBhvr>
                                      <p:tavLst>
                                        <p:tav tm="0">
                                          <p:val>
                                            <p:strVal val="#ppt_x-0.25"/>
                                          </p:val>
                                        </p:tav>
                                        <p:tav tm="100000">
                                          <p:val>
                                            <p:strVal val="#ppt_x"/>
                                          </p:val>
                                        </p:tav>
                                      </p:tavLst>
                                    </p:anim>
                                    <p:anim calcmode="lin" valueType="num">
                                      <p:cBhvr>
                                        <p:cTn id="429" dur="664" tmFilter="0.0,0.0; 0.25,0.07; 0.50,0.2; 0.75,0.467; 1.0,1.0">
                                          <p:stCondLst>
                                            <p:cond delay="0"/>
                                          </p:stCondLst>
                                        </p:cTn>
                                        <p:tgtEl>
                                          <p:spTgt spid="50"/>
                                        </p:tgtEl>
                                        <p:attrNameLst>
                                          <p:attrName>ppt_y</p:attrName>
                                        </p:attrNameLst>
                                      </p:cBhvr>
                                      <p:tavLst>
                                        <p:tav tm="0" fmla="#ppt_y-sin(pi*$)/3">
                                          <p:val>
                                            <p:fltVal val="0.5"/>
                                          </p:val>
                                        </p:tav>
                                        <p:tav tm="100000">
                                          <p:val>
                                            <p:fltVal val="1"/>
                                          </p:val>
                                        </p:tav>
                                      </p:tavLst>
                                    </p:anim>
                                    <p:anim calcmode="lin" valueType="num">
                                      <p:cBhvr>
                                        <p:cTn id="430" dur="664" tmFilter="0, 0; 0.125,0.2665; 0.25,0.4; 0.375,0.465; 0.5,0.5;  0.625,0.535; 0.75,0.6; 0.875,0.7335; 1,1">
                                          <p:stCondLst>
                                            <p:cond delay="664"/>
                                          </p:stCondLst>
                                        </p:cTn>
                                        <p:tgtEl>
                                          <p:spTgt spid="50"/>
                                        </p:tgtEl>
                                        <p:attrNameLst>
                                          <p:attrName>ppt_y</p:attrName>
                                        </p:attrNameLst>
                                      </p:cBhvr>
                                      <p:tavLst>
                                        <p:tav tm="0" fmla="#ppt_y-sin(pi*$)/9">
                                          <p:val>
                                            <p:fltVal val="0"/>
                                          </p:val>
                                        </p:tav>
                                        <p:tav tm="100000">
                                          <p:val>
                                            <p:fltVal val="1"/>
                                          </p:val>
                                        </p:tav>
                                      </p:tavLst>
                                    </p:anim>
                                    <p:anim calcmode="lin" valueType="num">
                                      <p:cBhvr>
                                        <p:cTn id="431" dur="332" tmFilter="0, 0; 0.125,0.2665; 0.25,0.4; 0.375,0.465; 0.5,0.5;  0.625,0.535; 0.75,0.6; 0.875,0.7335; 1,1">
                                          <p:stCondLst>
                                            <p:cond delay="1324"/>
                                          </p:stCondLst>
                                        </p:cTn>
                                        <p:tgtEl>
                                          <p:spTgt spid="50"/>
                                        </p:tgtEl>
                                        <p:attrNameLst>
                                          <p:attrName>ppt_y</p:attrName>
                                        </p:attrNameLst>
                                      </p:cBhvr>
                                      <p:tavLst>
                                        <p:tav tm="0" fmla="#ppt_y-sin(pi*$)/27">
                                          <p:val>
                                            <p:fltVal val="0"/>
                                          </p:val>
                                        </p:tav>
                                        <p:tav tm="100000">
                                          <p:val>
                                            <p:fltVal val="1"/>
                                          </p:val>
                                        </p:tav>
                                      </p:tavLst>
                                    </p:anim>
                                    <p:anim calcmode="lin" valueType="num">
                                      <p:cBhvr>
                                        <p:cTn id="432" dur="164" tmFilter="0, 0; 0.125,0.2665; 0.25,0.4; 0.375,0.465; 0.5,0.5;  0.625,0.535; 0.75,0.6; 0.875,0.7335; 1,1">
                                          <p:stCondLst>
                                            <p:cond delay="1656"/>
                                          </p:stCondLst>
                                        </p:cTn>
                                        <p:tgtEl>
                                          <p:spTgt spid="50"/>
                                        </p:tgtEl>
                                        <p:attrNameLst>
                                          <p:attrName>ppt_y</p:attrName>
                                        </p:attrNameLst>
                                      </p:cBhvr>
                                      <p:tavLst>
                                        <p:tav tm="0" fmla="#ppt_y-sin(pi*$)/81">
                                          <p:val>
                                            <p:fltVal val="0"/>
                                          </p:val>
                                        </p:tav>
                                        <p:tav tm="100000">
                                          <p:val>
                                            <p:fltVal val="1"/>
                                          </p:val>
                                        </p:tav>
                                      </p:tavLst>
                                    </p:anim>
                                    <p:animScale>
                                      <p:cBhvr>
                                        <p:cTn id="433" dur="26">
                                          <p:stCondLst>
                                            <p:cond delay="650"/>
                                          </p:stCondLst>
                                        </p:cTn>
                                        <p:tgtEl>
                                          <p:spTgt spid="50"/>
                                        </p:tgtEl>
                                      </p:cBhvr>
                                      <p:to x="100000" y="60000"/>
                                    </p:animScale>
                                    <p:animScale>
                                      <p:cBhvr>
                                        <p:cTn id="434" dur="166" decel="50000">
                                          <p:stCondLst>
                                            <p:cond delay="676"/>
                                          </p:stCondLst>
                                        </p:cTn>
                                        <p:tgtEl>
                                          <p:spTgt spid="50"/>
                                        </p:tgtEl>
                                      </p:cBhvr>
                                      <p:to x="100000" y="100000"/>
                                    </p:animScale>
                                    <p:animScale>
                                      <p:cBhvr>
                                        <p:cTn id="435" dur="26">
                                          <p:stCondLst>
                                            <p:cond delay="1312"/>
                                          </p:stCondLst>
                                        </p:cTn>
                                        <p:tgtEl>
                                          <p:spTgt spid="50"/>
                                        </p:tgtEl>
                                      </p:cBhvr>
                                      <p:to x="100000" y="80000"/>
                                    </p:animScale>
                                    <p:animScale>
                                      <p:cBhvr>
                                        <p:cTn id="436" dur="166" decel="50000">
                                          <p:stCondLst>
                                            <p:cond delay="1338"/>
                                          </p:stCondLst>
                                        </p:cTn>
                                        <p:tgtEl>
                                          <p:spTgt spid="50"/>
                                        </p:tgtEl>
                                      </p:cBhvr>
                                      <p:to x="100000" y="100000"/>
                                    </p:animScale>
                                    <p:animScale>
                                      <p:cBhvr>
                                        <p:cTn id="437" dur="26">
                                          <p:stCondLst>
                                            <p:cond delay="1642"/>
                                          </p:stCondLst>
                                        </p:cTn>
                                        <p:tgtEl>
                                          <p:spTgt spid="50"/>
                                        </p:tgtEl>
                                      </p:cBhvr>
                                      <p:to x="100000" y="90000"/>
                                    </p:animScale>
                                    <p:animScale>
                                      <p:cBhvr>
                                        <p:cTn id="438" dur="166" decel="50000">
                                          <p:stCondLst>
                                            <p:cond delay="1668"/>
                                          </p:stCondLst>
                                        </p:cTn>
                                        <p:tgtEl>
                                          <p:spTgt spid="50"/>
                                        </p:tgtEl>
                                      </p:cBhvr>
                                      <p:to x="100000" y="100000"/>
                                    </p:animScale>
                                    <p:animScale>
                                      <p:cBhvr>
                                        <p:cTn id="439" dur="26">
                                          <p:stCondLst>
                                            <p:cond delay="1808"/>
                                          </p:stCondLst>
                                        </p:cTn>
                                        <p:tgtEl>
                                          <p:spTgt spid="50"/>
                                        </p:tgtEl>
                                      </p:cBhvr>
                                      <p:to x="100000" y="95000"/>
                                    </p:animScale>
                                    <p:animScale>
                                      <p:cBhvr>
                                        <p:cTn id="440" dur="166" decel="50000">
                                          <p:stCondLst>
                                            <p:cond delay="1834"/>
                                          </p:stCondLst>
                                        </p:cTn>
                                        <p:tgtEl>
                                          <p:spTgt spid="50"/>
                                        </p:tgtEl>
                                      </p:cBhvr>
                                      <p:to x="100000" y="100000"/>
                                    </p:animScale>
                                  </p:childTnLst>
                                </p:cTn>
                              </p:par>
                            </p:childTnLst>
                          </p:cTn>
                        </p:par>
                        <p:par>
                          <p:cTn id="441" fill="hold">
                            <p:stCondLst>
                              <p:cond delay="194200"/>
                            </p:stCondLst>
                            <p:childTnLst>
                              <p:par>
                                <p:cTn id="442" presetID="22" presetClass="entr" presetSubtype="4" repeatCount="indefinite" fill="hold" grpId="1" nodeType="afterEffect">
                                  <p:stCondLst>
                                    <p:cond delay="0"/>
                                  </p:stCondLst>
                                  <p:iterate type="wd">
                                    <p:tmPct val="10000"/>
                                  </p:iterate>
                                  <p:childTnLst>
                                    <p:set>
                                      <p:cBhvr>
                                        <p:cTn id="443" dur="1" fill="hold">
                                          <p:stCondLst>
                                            <p:cond delay="0"/>
                                          </p:stCondLst>
                                        </p:cTn>
                                        <p:tgtEl>
                                          <p:spTgt spid="50"/>
                                        </p:tgtEl>
                                        <p:attrNameLst>
                                          <p:attrName>style.visibility</p:attrName>
                                        </p:attrNameLst>
                                      </p:cBhvr>
                                      <p:to>
                                        <p:strVal val="visible"/>
                                      </p:to>
                                    </p:set>
                                    <p:animEffect transition="in" filter="wipe(down)">
                                      <p:cBhvr>
                                        <p:cTn id="444" dur="5000"/>
                                        <p:tgtEl>
                                          <p:spTgt spid="50"/>
                                        </p:tgtEl>
                                      </p:cBhvr>
                                    </p:animEffect>
                                  </p:childTnLst>
                                </p:cTn>
                              </p:par>
                            </p:childTnLst>
                          </p:cTn>
                        </p:par>
                        <p:par>
                          <p:cTn id="445" fill="hold">
                            <p:stCondLst>
                              <p:cond delay="199200"/>
                            </p:stCondLst>
                            <p:childTnLst>
                              <p:par>
                                <p:cTn id="446" presetID="31" presetClass="entr" presetSubtype="0" fill="hold" grpId="0" nodeType="afterEffect">
                                  <p:stCondLst>
                                    <p:cond delay="0"/>
                                  </p:stCondLst>
                                  <p:childTnLst>
                                    <p:set>
                                      <p:cBhvr>
                                        <p:cTn id="447" dur="1" fill="hold">
                                          <p:stCondLst>
                                            <p:cond delay="0"/>
                                          </p:stCondLst>
                                        </p:cTn>
                                        <p:tgtEl>
                                          <p:spTgt spid="51"/>
                                        </p:tgtEl>
                                        <p:attrNameLst>
                                          <p:attrName>style.visibility</p:attrName>
                                        </p:attrNameLst>
                                      </p:cBhvr>
                                      <p:to>
                                        <p:strVal val="visible"/>
                                      </p:to>
                                    </p:set>
                                    <p:anim calcmode="lin" valueType="num">
                                      <p:cBhvr>
                                        <p:cTn id="448" dur="1000" fill="hold"/>
                                        <p:tgtEl>
                                          <p:spTgt spid="51"/>
                                        </p:tgtEl>
                                        <p:attrNameLst>
                                          <p:attrName>ppt_w</p:attrName>
                                        </p:attrNameLst>
                                      </p:cBhvr>
                                      <p:tavLst>
                                        <p:tav tm="0">
                                          <p:val>
                                            <p:fltVal val="0"/>
                                          </p:val>
                                        </p:tav>
                                        <p:tav tm="100000">
                                          <p:val>
                                            <p:strVal val="#ppt_w"/>
                                          </p:val>
                                        </p:tav>
                                      </p:tavLst>
                                    </p:anim>
                                    <p:anim calcmode="lin" valueType="num">
                                      <p:cBhvr>
                                        <p:cTn id="449" dur="1000" fill="hold"/>
                                        <p:tgtEl>
                                          <p:spTgt spid="51"/>
                                        </p:tgtEl>
                                        <p:attrNameLst>
                                          <p:attrName>ppt_h</p:attrName>
                                        </p:attrNameLst>
                                      </p:cBhvr>
                                      <p:tavLst>
                                        <p:tav tm="0">
                                          <p:val>
                                            <p:fltVal val="0"/>
                                          </p:val>
                                        </p:tav>
                                        <p:tav tm="100000">
                                          <p:val>
                                            <p:strVal val="#ppt_h"/>
                                          </p:val>
                                        </p:tav>
                                      </p:tavLst>
                                    </p:anim>
                                    <p:anim calcmode="lin" valueType="num">
                                      <p:cBhvr>
                                        <p:cTn id="450" dur="1000" fill="hold"/>
                                        <p:tgtEl>
                                          <p:spTgt spid="51"/>
                                        </p:tgtEl>
                                        <p:attrNameLst>
                                          <p:attrName>style.rotation</p:attrName>
                                        </p:attrNameLst>
                                      </p:cBhvr>
                                      <p:tavLst>
                                        <p:tav tm="0">
                                          <p:val>
                                            <p:fltVal val="90"/>
                                          </p:val>
                                        </p:tav>
                                        <p:tav tm="100000">
                                          <p:val>
                                            <p:fltVal val="0"/>
                                          </p:val>
                                        </p:tav>
                                      </p:tavLst>
                                    </p:anim>
                                    <p:animEffect transition="in" filter="fade">
                                      <p:cBhvr>
                                        <p:cTn id="451" dur="1000"/>
                                        <p:tgtEl>
                                          <p:spTgt spid="51"/>
                                        </p:tgtEl>
                                      </p:cBhvr>
                                    </p:animEffect>
                                  </p:childTnLst>
                                </p:cTn>
                              </p:par>
                            </p:childTnLst>
                          </p:cTn>
                        </p:par>
                        <p:par>
                          <p:cTn id="452" fill="hold">
                            <p:stCondLst>
                              <p:cond delay="200200"/>
                            </p:stCondLst>
                            <p:childTnLst>
                              <p:par>
                                <p:cTn id="453" presetID="22" presetClass="entr" presetSubtype="4" repeatCount="indefinite" fill="hold" grpId="1" nodeType="afterEffect">
                                  <p:stCondLst>
                                    <p:cond delay="0"/>
                                  </p:stCondLst>
                                  <p:childTnLst>
                                    <p:set>
                                      <p:cBhvr>
                                        <p:cTn id="454" dur="1" fill="hold">
                                          <p:stCondLst>
                                            <p:cond delay="0"/>
                                          </p:stCondLst>
                                        </p:cTn>
                                        <p:tgtEl>
                                          <p:spTgt spid="51"/>
                                        </p:tgtEl>
                                        <p:attrNameLst>
                                          <p:attrName>style.visibility</p:attrName>
                                        </p:attrNameLst>
                                      </p:cBhvr>
                                      <p:to>
                                        <p:strVal val="visible"/>
                                      </p:to>
                                    </p:set>
                                    <p:animEffect transition="in" filter="wipe(down)">
                                      <p:cBhvr>
                                        <p:cTn id="455" dur="5000"/>
                                        <p:tgtEl>
                                          <p:spTgt spid="51"/>
                                        </p:tgtEl>
                                      </p:cBhvr>
                                    </p:animEffect>
                                  </p:childTnLst>
                                </p:cTn>
                              </p:par>
                            </p:childTnLst>
                          </p:cTn>
                        </p:par>
                        <p:par>
                          <p:cTn id="456" fill="hold">
                            <p:stCondLst>
                              <p:cond delay="205200"/>
                            </p:stCondLst>
                            <p:childTnLst>
                              <p:par>
                                <p:cTn id="457" presetID="2" presetClass="entr" presetSubtype="6" decel="100000" fill="hold" grpId="0" nodeType="afterEffect">
                                  <p:stCondLst>
                                    <p:cond delay="0"/>
                                  </p:stCondLst>
                                  <p:iterate type="lt">
                                    <p:tmPct val="10000"/>
                                  </p:iterate>
                                  <p:childTnLst>
                                    <p:set>
                                      <p:cBhvr>
                                        <p:cTn id="458" dur="1" fill="hold">
                                          <p:stCondLst>
                                            <p:cond delay="0"/>
                                          </p:stCondLst>
                                        </p:cTn>
                                        <p:tgtEl>
                                          <p:spTgt spid="53"/>
                                        </p:tgtEl>
                                        <p:attrNameLst>
                                          <p:attrName>style.visibility</p:attrName>
                                        </p:attrNameLst>
                                      </p:cBhvr>
                                      <p:to>
                                        <p:strVal val="visible"/>
                                      </p:to>
                                    </p:set>
                                    <p:anim calcmode="lin" valueType="num">
                                      <p:cBhvr additive="base">
                                        <p:cTn id="459" dur="2000" fill="hold"/>
                                        <p:tgtEl>
                                          <p:spTgt spid="53"/>
                                        </p:tgtEl>
                                        <p:attrNameLst>
                                          <p:attrName>ppt_x</p:attrName>
                                        </p:attrNameLst>
                                      </p:cBhvr>
                                      <p:tavLst>
                                        <p:tav tm="0">
                                          <p:val>
                                            <p:strVal val="1+#ppt_w/2"/>
                                          </p:val>
                                        </p:tav>
                                        <p:tav tm="100000">
                                          <p:val>
                                            <p:strVal val="#ppt_x"/>
                                          </p:val>
                                        </p:tav>
                                      </p:tavLst>
                                    </p:anim>
                                    <p:anim calcmode="lin" valueType="num">
                                      <p:cBhvr additive="base">
                                        <p:cTn id="460" dur="2000" fill="hold"/>
                                        <p:tgtEl>
                                          <p:spTgt spid="53"/>
                                        </p:tgtEl>
                                        <p:attrNameLst>
                                          <p:attrName>ppt_y</p:attrName>
                                        </p:attrNameLst>
                                      </p:cBhvr>
                                      <p:tavLst>
                                        <p:tav tm="0">
                                          <p:val>
                                            <p:strVal val="1+#ppt_h/2"/>
                                          </p:val>
                                        </p:tav>
                                        <p:tav tm="100000">
                                          <p:val>
                                            <p:strVal val="#ppt_y"/>
                                          </p:val>
                                        </p:tav>
                                      </p:tavLst>
                                    </p:anim>
                                  </p:childTnLst>
                                </p:cTn>
                              </p:par>
                            </p:childTnLst>
                          </p:cTn>
                        </p:par>
                        <p:par>
                          <p:cTn id="461" fill="hold">
                            <p:stCondLst>
                              <p:cond delay="239400"/>
                            </p:stCondLst>
                            <p:childTnLst>
                              <p:par>
                                <p:cTn id="462" presetID="2" presetClass="entr" presetSubtype="8" decel="98000" fill="hold" grpId="0" nodeType="afterEffect">
                                  <p:stCondLst>
                                    <p:cond delay="0"/>
                                  </p:stCondLst>
                                  <p:iterate type="lt">
                                    <p:tmPct val="10000"/>
                                  </p:iterate>
                                  <p:childTnLst>
                                    <p:set>
                                      <p:cBhvr>
                                        <p:cTn id="463" dur="1" fill="hold">
                                          <p:stCondLst>
                                            <p:cond delay="0"/>
                                          </p:stCondLst>
                                        </p:cTn>
                                        <p:tgtEl>
                                          <p:spTgt spid="44"/>
                                        </p:tgtEl>
                                        <p:attrNameLst>
                                          <p:attrName>style.visibility</p:attrName>
                                        </p:attrNameLst>
                                      </p:cBhvr>
                                      <p:to>
                                        <p:strVal val="visible"/>
                                      </p:to>
                                    </p:set>
                                    <p:anim calcmode="lin" valueType="num">
                                      <p:cBhvr additive="base">
                                        <p:cTn id="464" dur="3000" fill="hold"/>
                                        <p:tgtEl>
                                          <p:spTgt spid="44"/>
                                        </p:tgtEl>
                                        <p:attrNameLst>
                                          <p:attrName>ppt_x</p:attrName>
                                        </p:attrNameLst>
                                      </p:cBhvr>
                                      <p:tavLst>
                                        <p:tav tm="0">
                                          <p:val>
                                            <p:strVal val="0-#ppt_w/2"/>
                                          </p:val>
                                        </p:tav>
                                        <p:tav tm="100000">
                                          <p:val>
                                            <p:strVal val="#ppt_x"/>
                                          </p:val>
                                        </p:tav>
                                      </p:tavLst>
                                    </p:anim>
                                    <p:anim calcmode="lin" valueType="num">
                                      <p:cBhvr additive="base">
                                        <p:cTn id="465" dur="3000" fill="hold"/>
                                        <p:tgtEl>
                                          <p:spTgt spid="44"/>
                                        </p:tgtEl>
                                        <p:attrNameLst>
                                          <p:attrName>ppt_y</p:attrName>
                                        </p:attrNameLst>
                                      </p:cBhvr>
                                      <p:tavLst>
                                        <p:tav tm="0">
                                          <p:val>
                                            <p:strVal val="#ppt_y"/>
                                          </p:val>
                                        </p:tav>
                                        <p:tav tm="100000">
                                          <p:val>
                                            <p:strVal val="#ppt_y"/>
                                          </p:val>
                                        </p:tav>
                                      </p:tavLst>
                                    </p:anim>
                                  </p:childTnLst>
                                </p:cTn>
                              </p:par>
                            </p:childTnLst>
                          </p:cTn>
                        </p:par>
                        <p:par>
                          <p:cTn id="466" fill="hold">
                            <p:stCondLst>
                              <p:cond delay="273600"/>
                            </p:stCondLst>
                            <p:childTnLst>
                              <p:par>
                                <p:cTn id="467" presetID="31" presetClass="entr" presetSubtype="0" fill="hold" grpId="0" nodeType="afterEffect">
                                  <p:stCondLst>
                                    <p:cond delay="0"/>
                                  </p:stCondLst>
                                  <p:childTnLst>
                                    <p:set>
                                      <p:cBhvr>
                                        <p:cTn id="468" dur="1" fill="hold">
                                          <p:stCondLst>
                                            <p:cond delay="0"/>
                                          </p:stCondLst>
                                        </p:cTn>
                                        <p:tgtEl>
                                          <p:spTgt spid="45"/>
                                        </p:tgtEl>
                                        <p:attrNameLst>
                                          <p:attrName>style.visibility</p:attrName>
                                        </p:attrNameLst>
                                      </p:cBhvr>
                                      <p:to>
                                        <p:strVal val="visible"/>
                                      </p:to>
                                    </p:set>
                                    <p:anim calcmode="lin" valueType="num">
                                      <p:cBhvr>
                                        <p:cTn id="469" dur="1000" fill="hold"/>
                                        <p:tgtEl>
                                          <p:spTgt spid="45"/>
                                        </p:tgtEl>
                                        <p:attrNameLst>
                                          <p:attrName>ppt_w</p:attrName>
                                        </p:attrNameLst>
                                      </p:cBhvr>
                                      <p:tavLst>
                                        <p:tav tm="0">
                                          <p:val>
                                            <p:fltVal val="0"/>
                                          </p:val>
                                        </p:tav>
                                        <p:tav tm="100000">
                                          <p:val>
                                            <p:strVal val="#ppt_w"/>
                                          </p:val>
                                        </p:tav>
                                      </p:tavLst>
                                    </p:anim>
                                    <p:anim calcmode="lin" valueType="num">
                                      <p:cBhvr>
                                        <p:cTn id="470" dur="1000" fill="hold"/>
                                        <p:tgtEl>
                                          <p:spTgt spid="45"/>
                                        </p:tgtEl>
                                        <p:attrNameLst>
                                          <p:attrName>ppt_h</p:attrName>
                                        </p:attrNameLst>
                                      </p:cBhvr>
                                      <p:tavLst>
                                        <p:tav tm="0">
                                          <p:val>
                                            <p:fltVal val="0"/>
                                          </p:val>
                                        </p:tav>
                                        <p:tav tm="100000">
                                          <p:val>
                                            <p:strVal val="#ppt_h"/>
                                          </p:val>
                                        </p:tav>
                                      </p:tavLst>
                                    </p:anim>
                                    <p:anim calcmode="lin" valueType="num">
                                      <p:cBhvr>
                                        <p:cTn id="471" dur="1000" fill="hold"/>
                                        <p:tgtEl>
                                          <p:spTgt spid="45"/>
                                        </p:tgtEl>
                                        <p:attrNameLst>
                                          <p:attrName>style.rotation</p:attrName>
                                        </p:attrNameLst>
                                      </p:cBhvr>
                                      <p:tavLst>
                                        <p:tav tm="0">
                                          <p:val>
                                            <p:fltVal val="90"/>
                                          </p:val>
                                        </p:tav>
                                        <p:tav tm="100000">
                                          <p:val>
                                            <p:fltVal val="0"/>
                                          </p:val>
                                        </p:tav>
                                      </p:tavLst>
                                    </p:anim>
                                    <p:animEffect transition="in" filter="fade">
                                      <p:cBhvr>
                                        <p:cTn id="472" dur="1000"/>
                                        <p:tgtEl>
                                          <p:spTgt spid="45"/>
                                        </p:tgtEl>
                                      </p:cBhvr>
                                    </p:animEffect>
                                  </p:childTnLst>
                                </p:cTn>
                              </p:par>
                            </p:childTnLst>
                          </p:cTn>
                        </p:par>
                        <p:par>
                          <p:cTn id="473" fill="hold">
                            <p:stCondLst>
                              <p:cond delay="274600"/>
                            </p:stCondLst>
                            <p:childTnLst>
                              <p:par>
                                <p:cTn id="474" presetID="26" presetClass="entr" presetSubtype="0" fill="hold" grpId="1" nodeType="afterEffect">
                                  <p:stCondLst>
                                    <p:cond delay="0"/>
                                  </p:stCondLst>
                                  <p:childTnLst>
                                    <p:set>
                                      <p:cBhvr>
                                        <p:cTn id="475" dur="1" fill="hold">
                                          <p:stCondLst>
                                            <p:cond delay="0"/>
                                          </p:stCondLst>
                                        </p:cTn>
                                        <p:tgtEl>
                                          <p:spTgt spid="45"/>
                                        </p:tgtEl>
                                        <p:attrNameLst>
                                          <p:attrName>style.visibility</p:attrName>
                                        </p:attrNameLst>
                                      </p:cBhvr>
                                      <p:to>
                                        <p:strVal val="visible"/>
                                      </p:to>
                                    </p:set>
                                    <p:animEffect transition="in" filter="wipe(down)">
                                      <p:cBhvr>
                                        <p:cTn id="476" dur="580">
                                          <p:stCondLst>
                                            <p:cond delay="0"/>
                                          </p:stCondLst>
                                        </p:cTn>
                                        <p:tgtEl>
                                          <p:spTgt spid="45"/>
                                        </p:tgtEl>
                                      </p:cBhvr>
                                    </p:animEffect>
                                    <p:anim calcmode="lin" valueType="num">
                                      <p:cBhvr>
                                        <p:cTn id="477" dur="1822"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478" dur="664"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479" dur="664" tmFilter="0, 0; 0.125,0.2665; 0.25,0.4; 0.375,0.465; 0.5,0.5;  0.625,0.535; 0.75,0.6; 0.875,0.7335; 1,1">
                                          <p:stCondLst>
                                            <p:cond delay="664"/>
                                          </p:stCondLst>
                                        </p:cTn>
                                        <p:tgtEl>
                                          <p:spTgt spid="45"/>
                                        </p:tgtEl>
                                        <p:attrNameLst>
                                          <p:attrName>ppt_y</p:attrName>
                                        </p:attrNameLst>
                                      </p:cBhvr>
                                      <p:tavLst>
                                        <p:tav tm="0" fmla="#ppt_y-sin(pi*$)/9">
                                          <p:val>
                                            <p:fltVal val="0"/>
                                          </p:val>
                                        </p:tav>
                                        <p:tav tm="100000">
                                          <p:val>
                                            <p:fltVal val="1"/>
                                          </p:val>
                                        </p:tav>
                                      </p:tavLst>
                                    </p:anim>
                                    <p:anim calcmode="lin" valueType="num">
                                      <p:cBhvr>
                                        <p:cTn id="480" dur="332" tmFilter="0, 0; 0.125,0.2665; 0.25,0.4; 0.375,0.465; 0.5,0.5;  0.625,0.535; 0.75,0.6; 0.875,0.7335; 1,1">
                                          <p:stCondLst>
                                            <p:cond delay="1324"/>
                                          </p:stCondLst>
                                        </p:cTn>
                                        <p:tgtEl>
                                          <p:spTgt spid="45"/>
                                        </p:tgtEl>
                                        <p:attrNameLst>
                                          <p:attrName>ppt_y</p:attrName>
                                        </p:attrNameLst>
                                      </p:cBhvr>
                                      <p:tavLst>
                                        <p:tav tm="0" fmla="#ppt_y-sin(pi*$)/27">
                                          <p:val>
                                            <p:fltVal val="0"/>
                                          </p:val>
                                        </p:tav>
                                        <p:tav tm="100000">
                                          <p:val>
                                            <p:fltVal val="1"/>
                                          </p:val>
                                        </p:tav>
                                      </p:tavLst>
                                    </p:anim>
                                    <p:anim calcmode="lin" valueType="num">
                                      <p:cBhvr>
                                        <p:cTn id="481" dur="164" tmFilter="0, 0; 0.125,0.2665; 0.25,0.4; 0.375,0.465; 0.5,0.5;  0.625,0.535; 0.75,0.6; 0.875,0.7335; 1,1">
                                          <p:stCondLst>
                                            <p:cond delay="1656"/>
                                          </p:stCondLst>
                                        </p:cTn>
                                        <p:tgtEl>
                                          <p:spTgt spid="45"/>
                                        </p:tgtEl>
                                        <p:attrNameLst>
                                          <p:attrName>ppt_y</p:attrName>
                                        </p:attrNameLst>
                                      </p:cBhvr>
                                      <p:tavLst>
                                        <p:tav tm="0" fmla="#ppt_y-sin(pi*$)/81">
                                          <p:val>
                                            <p:fltVal val="0"/>
                                          </p:val>
                                        </p:tav>
                                        <p:tav tm="100000">
                                          <p:val>
                                            <p:fltVal val="1"/>
                                          </p:val>
                                        </p:tav>
                                      </p:tavLst>
                                    </p:anim>
                                    <p:animScale>
                                      <p:cBhvr>
                                        <p:cTn id="482" dur="26">
                                          <p:stCondLst>
                                            <p:cond delay="650"/>
                                          </p:stCondLst>
                                        </p:cTn>
                                        <p:tgtEl>
                                          <p:spTgt spid="45"/>
                                        </p:tgtEl>
                                      </p:cBhvr>
                                      <p:to x="100000" y="60000"/>
                                    </p:animScale>
                                    <p:animScale>
                                      <p:cBhvr>
                                        <p:cTn id="483" dur="166" decel="50000">
                                          <p:stCondLst>
                                            <p:cond delay="676"/>
                                          </p:stCondLst>
                                        </p:cTn>
                                        <p:tgtEl>
                                          <p:spTgt spid="45"/>
                                        </p:tgtEl>
                                      </p:cBhvr>
                                      <p:to x="100000" y="100000"/>
                                    </p:animScale>
                                    <p:animScale>
                                      <p:cBhvr>
                                        <p:cTn id="484" dur="26">
                                          <p:stCondLst>
                                            <p:cond delay="1312"/>
                                          </p:stCondLst>
                                        </p:cTn>
                                        <p:tgtEl>
                                          <p:spTgt spid="45"/>
                                        </p:tgtEl>
                                      </p:cBhvr>
                                      <p:to x="100000" y="80000"/>
                                    </p:animScale>
                                    <p:animScale>
                                      <p:cBhvr>
                                        <p:cTn id="485" dur="166" decel="50000">
                                          <p:stCondLst>
                                            <p:cond delay="1338"/>
                                          </p:stCondLst>
                                        </p:cTn>
                                        <p:tgtEl>
                                          <p:spTgt spid="45"/>
                                        </p:tgtEl>
                                      </p:cBhvr>
                                      <p:to x="100000" y="100000"/>
                                    </p:animScale>
                                    <p:animScale>
                                      <p:cBhvr>
                                        <p:cTn id="486" dur="26">
                                          <p:stCondLst>
                                            <p:cond delay="1642"/>
                                          </p:stCondLst>
                                        </p:cTn>
                                        <p:tgtEl>
                                          <p:spTgt spid="45"/>
                                        </p:tgtEl>
                                      </p:cBhvr>
                                      <p:to x="100000" y="90000"/>
                                    </p:animScale>
                                    <p:animScale>
                                      <p:cBhvr>
                                        <p:cTn id="487" dur="166" decel="50000">
                                          <p:stCondLst>
                                            <p:cond delay="1668"/>
                                          </p:stCondLst>
                                        </p:cTn>
                                        <p:tgtEl>
                                          <p:spTgt spid="45"/>
                                        </p:tgtEl>
                                      </p:cBhvr>
                                      <p:to x="100000" y="100000"/>
                                    </p:animScale>
                                    <p:animScale>
                                      <p:cBhvr>
                                        <p:cTn id="488" dur="26">
                                          <p:stCondLst>
                                            <p:cond delay="1808"/>
                                          </p:stCondLst>
                                        </p:cTn>
                                        <p:tgtEl>
                                          <p:spTgt spid="45"/>
                                        </p:tgtEl>
                                      </p:cBhvr>
                                      <p:to x="100000" y="95000"/>
                                    </p:animScale>
                                    <p:animScale>
                                      <p:cBhvr>
                                        <p:cTn id="489" dur="166" decel="50000">
                                          <p:stCondLst>
                                            <p:cond delay="1834"/>
                                          </p:stCondLst>
                                        </p:cTn>
                                        <p:tgtEl>
                                          <p:spTgt spid="45"/>
                                        </p:tgtEl>
                                      </p:cBhvr>
                                      <p:to x="100000" y="100000"/>
                                    </p:animScale>
                                  </p:childTnLst>
                                </p:cTn>
                              </p:par>
                              <p:par>
                                <p:cTn id="490" presetID="22" presetClass="entr" presetSubtype="4" repeatCount="indefinite" fill="hold" grpId="2" nodeType="withEffect">
                                  <p:stCondLst>
                                    <p:cond delay="0"/>
                                  </p:stCondLst>
                                  <p:childTnLst>
                                    <p:set>
                                      <p:cBhvr>
                                        <p:cTn id="491" dur="1" fill="hold">
                                          <p:stCondLst>
                                            <p:cond delay="0"/>
                                          </p:stCondLst>
                                        </p:cTn>
                                        <p:tgtEl>
                                          <p:spTgt spid="45"/>
                                        </p:tgtEl>
                                        <p:attrNameLst>
                                          <p:attrName>style.visibility</p:attrName>
                                        </p:attrNameLst>
                                      </p:cBhvr>
                                      <p:to>
                                        <p:strVal val="visible"/>
                                      </p:to>
                                    </p:set>
                                    <p:animEffect transition="in" filter="wipe(down)">
                                      <p:cBhvr>
                                        <p:cTn id="492" dur="5000"/>
                                        <p:tgtEl>
                                          <p:spTgt spid="45"/>
                                        </p:tgtEl>
                                      </p:cBhvr>
                                    </p:animEffect>
                                  </p:childTnLst>
                                </p:cTn>
                              </p:par>
                            </p:childTnLst>
                          </p:cTn>
                        </p:par>
                        <p:par>
                          <p:cTn id="493" fill="hold">
                            <p:stCondLst>
                              <p:cond delay="279600"/>
                            </p:stCondLst>
                            <p:childTnLst>
                              <p:par>
                                <p:cTn id="494" presetID="26" presetClass="entr" presetSubtype="0" fill="hold" grpId="0" nodeType="afterEffect">
                                  <p:stCondLst>
                                    <p:cond delay="0"/>
                                  </p:stCondLst>
                                  <p:childTnLst>
                                    <p:set>
                                      <p:cBhvr>
                                        <p:cTn id="495" dur="1" fill="hold">
                                          <p:stCondLst>
                                            <p:cond delay="0"/>
                                          </p:stCondLst>
                                        </p:cTn>
                                        <p:tgtEl>
                                          <p:spTgt spid="54"/>
                                        </p:tgtEl>
                                        <p:attrNameLst>
                                          <p:attrName>style.visibility</p:attrName>
                                        </p:attrNameLst>
                                      </p:cBhvr>
                                      <p:to>
                                        <p:strVal val="visible"/>
                                      </p:to>
                                    </p:set>
                                    <p:animEffect transition="in" filter="wipe(down)">
                                      <p:cBhvr>
                                        <p:cTn id="496" dur="580">
                                          <p:stCondLst>
                                            <p:cond delay="0"/>
                                          </p:stCondLst>
                                        </p:cTn>
                                        <p:tgtEl>
                                          <p:spTgt spid="54"/>
                                        </p:tgtEl>
                                      </p:cBhvr>
                                    </p:animEffect>
                                    <p:anim calcmode="lin" valueType="num">
                                      <p:cBhvr>
                                        <p:cTn id="497" dur="1822" tmFilter="0,0; 0.14,0.36; 0.43,0.73; 0.71,0.91; 1.0,1.0">
                                          <p:stCondLst>
                                            <p:cond delay="0"/>
                                          </p:stCondLst>
                                        </p:cTn>
                                        <p:tgtEl>
                                          <p:spTgt spid="54"/>
                                        </p:tgtEl>
                                        <p:attrNameLst>
                                          <p:attrName>ppt_x</p:attrName>
                                        </p:attrNameLst>
                                      </p:cBhvr>
                                      <p:tavLst>
                                        <p:tav tm="0">
                                          <p:val>
                                            <p:strVal val="#ppt_x-0.25"/>
                                          </p:val>
                                        </p:tav>
                                        <p:tav tm="100000">
                                          <p:val>
                                            <p:strVal val="#ppt_x"/>
                                          </p:val>
                                        </p:tav>
                                      </p:tavLst>
                                    </p:anim>
                                    <p:anim calcmode="lin" valueType="num">
                                      <p:cBhvr>
                                        <p:cTn id="498" dur="664" tmFilter="0.0,0.0; 0.25,0.07; 0.50,0.2; 0.75,0.467; 1.0,1.0">
                                          <p:stCondLst>
                                            <p:cond delay="0"/>
                                          </p:stCondLst>
                                        </p:cTn>
                                        <p:tgtEl>
                                          <p:spTgt spid="54"/>
                                        </p:tgtEl>
                                        <p:attrNameLst>
                                          <p:attrName>ppt_y</p:attrName>
                                        </p:attrNameLst>
                                      </p:cBhvr>
                                      <p:tavLst>
                                        <p:tav tm="0" fmla="#ppt_y-sin(pi*$)/3">
                                          <p:val>
                                            <p:fltVal val="0.5"/>
                                          </p:val>
                                        </p:tav>
                                        <p:tav tm="100000">
                                          <p:val>
                                            <p:fltVal val="1"/>
                                          </p:val>
                                        </p:tav>
                                      </p:tavLst>
                                    </p:anim>
                                    <p:anim calcmode="lin" valueType="num">
                                      <p:cBhvr>
                                        <p:cTn id="499" dur="664" tmFilter="0, 0; 0.125,0.2665; 0.25,0.4; 0.375,0.465; 0.5,0.5;  0.625,0.535; 0.75,0.6; 0.875,0.7335; 1,1">
                                          <p:stCondLst>
                                            <p:cond delay="664"/>
                                          </p:stCondLst>
                                        </p:cTn>
                                        <p:tgtEl>
                                          <p:spTgt spid="54"/>
                                        </p:tgtEl>
                                        <p:attrNameLst>
                                          <p:attrName>ppt_y</p:attrName>
                                        </p:attrNameLst>
                                      </p:cBhvr>
                                      <p:tavLst>
                                        <p:tav tm="0" fmla="#ppt_y-sin(pi*$)/9">
                                          <p:val>
                                            <p:fltVal val="0"/>
                                          </p:val>
                                        </p:tav>
                                        <p:tav tm="100000">
                                          <p:val>
                                            <p:fltVal val="1"/>
                                          </p:val>
                                        </p:tav>
                                      </p:tavLst>
                                    </p:anim>
                                    <p:anim calcmode="lin" valueType="num">
                                      <p:cBhvr>
                                        <p:cTn id="500" dur="332" tmFilter="0, 0; 0.125,0.2665; 0.25,0.4; 0.375,0.465; 0.5,0.5;  0.625,0.535; 0.75,0.6; 0.875,0.7335; 1,1">
                                          <p:stCondLst>
                                            <p:cond delay="1324"/>
                                          </p:stCondLst>
                                        </p:cTn>
                                        <p:tgtEl>
                                          <p:spTgt spid="54"/>
                                        </p:tgtEl>
                                        <p:attrNameLst>
                                          <p:attrName>ppt_y</p:attrName>
                                        </p:attrNameLst>
                                      </p:cBhvr>
                                      <p:tavLst>
                                        <p:tav tm="0" fmla="#ppt_y-sin(pi*$)/27">
                                          <p:val>
                                            <p:fltVal val="0"/>
                                          </p:val>
                                        </p:tav>
                                        <p:tav tm="100000">
                                          <p:val>
                                            <p:fltVal val="1"/>
                                          </p:val>
                                        </p:tav>
                                      </p:tavLst>
                                    </p:anim>
                                    <p:anim calcmode="lin" valueType="num">
                                      <p:cBhvr>
                                        <p:cTn id="501" dur="164" tmFilter="0, 0; 0.125,0.2665; 0.25,0.4; 0.375,0.465; 0.5,0.5;  0.625,0.535; 0.75,0.6; 0.875,0.7335; 1,1">
                                          <p:stCondLst>
                                            <p:cond delay="1656"/>
                                          </p:stCondLst>
                                        </p:cTn>
                                        <p:tgtEl>
                                          <p:spTgt spid="54"/>
                                        </p:tgtEl>
                                        <p:attrNameLst>
                                          <p:attrName>ppt_y</p:attrName>
                                        </p:attrNameLst>
                                      </p:cBhvr>
                                      <p:tavLst>
                                        <p:tav tm="0" fmla="#ppt_y-sin(pi*$)/81">
                                          <p:val>
                                            <p:fltVal val="0"/>
                                          </p:val>
                                        </p:tav>
                                        <p:tav tm="100000">
                                          <p:val>
                                            <p:fltVal val="1"/>
                                          </p:val>
                                        </p:tav>
                                      </p:tavLst>
                                    </p:anim>
                                    <p:animScale>
                                      <p:cBhvr>
                                        <p:cTn id="502" dur="26">
                                          <p:stCondLst>
                                            <p:cond delay="650"/>
                                          </p:stCondLst>
                                        </p:cTn>
                                        <p:tgtEl>
                                          <p:spTgt spid="54"/>
                                        </p:tgtEl>
                                      </p:cBhvr>
                                      <p:to x="100000" y="60000"/>
                                    </p:animScale>
                                    <p:animScale>
                                      <p:cBhvr>
                                        <p:cTn id="503" dur="166" decel="50000">
                                          <p:stCondLst>
                                            <p:cond delay="676"/>
                                          </p:stCondLst>
                                        </p:cTn>
                                        <p:tgtEl>
                                          <p:spTgt spid="54"/>
                                        </p:tgtEl>
                                      </p:cBhvr>
                                      <p:to x="100000" y="100000"/>
                                    </p:animScale>
                                    <p:animScale>
                                      <p:cBhvr>
                                        <p:cTn id="504" dur="26">
                                          <p:stCondLst>
                                            <p:cond delay="1312"/>
                                          </p:stCondLst>
                                        </p:cTn>
                                        <p:tgtEl>
                                          <p:spTgt spid="54"/>
                                        </p:tgtEl>
                                      </p:cBhvr>
                                      <p:to x="100000" y="80000"/>
                                    </p:animScale>
                                    <p:animScale>
                                      <p:cBhvr>
                                        <p:cTn id="505" dur="166" decel="50000">
                                          <p:stCondLst>
                                            <p:cond delay="1338"/>
                                          </p:stCondLst>
                                        </p:cTn>
                                        <p:tgtEl>
                                          <p:spTgt spid="54"/>
                                        </p:tgtEl>
                                      </p:cBhvr>
                                      <p:to x="100000" y="100000"/>
                                    </p:animScale>
                                    <p:animScale>
                                      <p:cBhvr>
                                        <p:cTn id="506" dur="26">
                                          <p:stCondLst>
                                            <p:cond delay="1642"/>
                                          </p:stCondLst>
                                        </p:cTn>
                                        <p:tgtEl>
                                          <p:spTgt spid="54"/>
                                        </p:tgtEl>
                                      </p:cBhvr>
                                      <p:to x="100000" y="90000"/>
                                    </p:animScale>
                                    <p:animScale>
                                      <p:cBhvr>
                                        <p:cTn id="507" dur="166" decel="50000">
                                          <p:stCondLst>
                                            <p:cond delay="1668"/>
                                          </p:stCondLst>
                                        </p:cTn>
                                        <p:tgtEl>
                                          <p:spTgt spid="54"/>
                                        </p:tgtEl>
                                      </p:cBhvr>
                                      <p:to x="100000" y="100000"/>
                                    </p:animScale>
                                    <p:animScale>
                                      <p:cBhvr>
                                        <p:cTn id="508" dur="26">
                                          <p:stCondLst>
                                            <p:cond delay="1808"/>
                                          </p:stCondLst>
                                        </p:cTn>
                                        <p:tgtEl>
                                          <p:spTgt spid="54"/>
                                        </p:tgtEl>
                                      </p:cBhvr>
                                      <p:to x="100000" y="95000"/>
                                    </p:animScale>
                                    <p:animScale>
                                      <p:cBhvr>
                                        <p:cTn id="509" dur="166" decel="50000">
                                          <p:stCondLst>
                                            <p:cond delay="1834"/>
                                          </p:stCondLst>
                                        </p:cTn>
                                        <p:tgtEl>
                                          <p:spTgt spid="54"/>
                                        </p:tgtEl>
                                      </p:cBhvr>
                                      <p:to x="100000" y="100000"/>
                                    </p:animScale>
                                  </p:childTnLst>
                                </p:cTn>
                              </p:par>
                            </p:childTnLst>
                          </p:cTn>
                        </p:par>
                        <p:par>
                          <p:cTn id="510" fill="hold">
                            <p:stCondLst>
                              <p:cond delay="281600"/>
                            </p:stCondLst>
                            <p:childTnLst>
                              <p:par>
                                <p:cTn id="511" presetID="22" presetClass="entr" presetSubtype="1" repeatCount="indefinite" fill="hold" grpId="1" nodeType="afterEffect">
                                  <p:stCondLst>
                                    <p:cond delay="0"/>
                                  </p:stCondLst>
                                  <p:childTnLst>
                                    <p:set>
                                      <p:cBhvr>
                                        <p:cTn id="512" dur="1" fill="hold">
                                          <p:stCondLst>
                                            <p:cond delay="0"/>
                                          </p:stCondLst>
                                        </p:cTn>
                                        <p:tgtEl>
                                          <p:spTgt spid="54"/>
                                        </p:tgtEl>
                                        <p:attrNameLst>
                                          <p:attrName>style.visibility</p:attrName>
                                        </p:attrNameLst>
                                      </p:cBhvr>
                                      <p:to>
                                        <p:strVal val="visible"/>
                                      </p:to>
                                    </p:set>
                                    <p:animEffect transition="in" filter="wipe(up)">
                                      <p:cBhvr>
                                        <p:cTn id="513" dur="5000"/>
                                        <p:tgtEl>
                                          <p:spTgt spid="54"/>
                                        </p:tgtEl>
                                      </p:cBhvr>
                                    </p:animEffect>
                                  </p:childTnLst>
                                </p:cTn>
                              </p:par>
                            </p:childTnLst>
                          </p:cTn>
                        </p:par>
                        <p:par>
                          <p:cTn id="514" fill="hold">
                            <p:stCondLst>
                              <p:cond delay="286600"/>
                            </p:stCondLst>
                            <p:childTnLst>
                              <p:par>
                                <p:cTn id="515" presetID="26" presetClass="entr" presetSubtype="0" fill="hold" grpId="0" nodeType="afterEffect">
                                  <p:stCondLst>
                                    <p:cond delay="0"/>
                                  </p:stCondLst>
                                  <p:iterate type="lt">
                                    <p:tmPct val="10000"/>
                                  </p:iterate>
                                  <p:childTnLst>
                                    <p:set>
                                      <p:cBhvr>
                                        <p:cTn id="516" dur="1" fill="hold">
                                          <p:stCondLst>
                                            <p:cond delay="0"/>
                                          </p:stCondLst>
                                        </p:cTn>
                                        <p:tgtEl>
                                          <p:spTgt spid="15"/>
                                        </p:tgtEl>
                                        <p:attrNameLst>
                                          <p:attrName>style.visibility</p:attrName>
                                        </p:attrNameLst>
                                      </p:cBhvr>
                                      <p:to>
                                        <p:strVal val="visible"/>
                                      </p:to>
                                    </p:set>
                                    <p:animEffect transition="in" filter="wipe(down)">
                                      <p:cBhvr>
                                        <p:cTn id="517" dur="580">
                                          <p:stCondLst>
                                            <p:cond delay="0"/>
                                          </p:stCondLst>
                                        </p:cTn>
                                        <p:tgtEl>
                                          <p:spTgt spid="15"/>
                                        </p:tgtEl>
                                      </p:cBhvr>
                                    </p:animEffect>
                                    <p:anim calcmode="lin" valueType="num">
                                      <p:cBhvr>
                                        <p:cTn id="518"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519"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520"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521"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522"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523" dur="26">
                                          <p:stCondLst>
                                            <p:cond delay="650"/>
                                          </p:stCondLst>
                                        </p:cTn>
                                        <p:tgtEl>
                                          <p:spTgt spid="15"/>
                                        </p:tgtEl>
                                      </p:cBhvr>
                                      <p:to x="100000" y="60000"/>
                                    </p:animScale>
                                    <p:animScale>
                                      <p:cBhvr>
                                        <p:cTn id="524" dur="166" decel="50000">
                                          <p:stCondLst>
                                            <p:cond delay="676"/>
                                          </p:stCondLst>
                                        </p:cTn>
                                        <p:tgtEl>
                                          <p:spTgt spid="15"/>
                                        </p:tgtEl>
                                      </p:cBhvr>
                                      <p:to x="100000" y="100000"/>
                                    </p:animScale>
                                    <p:animScale>
                                      <p:cBhvr>
                                        <p:cTn id="525" dur="26">
                                          <p:stCondLst>
                                            <p:cond delay="1312"/>
                                          </p:stCondLst>
                                        </p:cTn>
                                        <p:tgtEl>
                                          <p:spTgt spid="15"/>
                                        </p:tgtEl>
                                      </p:cBhvr>
                                      <p:to x="100000" y="80000"/>
                                    </p:animScale>
                                    <p:animScale>
                                      <p:cBhvr>
                                        <p:cTn id="526" dur="166" decel="50000">
                                          <p:stCondLst>
                                            <p:cond delay="1338"/>
                                          </p:stCondLst>
                                        </p:cTn>
                                        <p:tgtEl>
                                          <p:spTgt spid="15"/>
                                        </p:tgtEl>
                                      </p:cBhvr>
                                      <p:to x="100000" y="100000"/>
                                    </p:animScale>
                                    <p:animScale>
                                      <p:cBhvr>
                                        <p:cTn id="527" dur="26">
                                          <p:stCondLst>
                                            <p:cond delay="1642"/>
                                          </p:stCondLst>
                                        </p:cTn>
                                        <p:tgtEl>
                                          <p:spTgt spid="15"/>
                                        </p:tgtEl>
                                      </p:cBhvr>
                                      <p:to x="100000" y="90000"/>
                                    </p:animScale>
                                    <p:animScale>
                                      <p:cBhvr>
                                        <p:cTn id="528" dur="166" decel="50000">
                                          <p:stCondLst>
                                            <p:cond delay="1668"/>
                                          </p:stCondLst>
                                        </p:cTn>
                                        <p:tgtEl>
                                          <p:spTgt spid="15"/>
                                        </p:tgtEl>
                                      </p:cBhvr>
                                      <p:to x="100000" y="100000"/>
                                    </p:animScale>
                                    <p:animScale>
                                      <p:cBhvr>
                                        <p:cTn id="529" dur="26">
                                          <p:stCondLst>
                                            <p:cond delay="1808"/>
                                          </p:stCondLst>
                                        </p:cTn>
                                        <p:tgtEl>
                                          <p:spTgt spid="15"/>
                                        </p:tgtEl>
                                      </p:cBhvr>
                                      <p:to x="100000" y="95000"/>
                                    </p:animScale>
                                    <p:animScale>
                                      <p:cBhvr>
                                        <p:cTn id="530" dur="166" decel="50000">
                                          <p:stCondLst>
                                            <p:cond delay="1834"/>
                                          </p:stCondLst>
                                        </p:cTn>
                                        <p:tgtEl>
                                          <p:spTgt spid="1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9" grpId="0"/>
      <p:bldP spid="10" grpId="0"/>
      <p:bldP spid="30" grpId="0" animBg="1"/>
      <p:bldP spid="31" grpId="0" animBg="1"/>
      <p:bldP spid="32" grpId="0" animBg="1"/>
      <p:bldP spid="34" grpId="0"/>
      <p:bldP spid="35" grpId="0"/>
      <p:bldP spid="36" grpId="0" animBg="1"/>
      <p:bldP spid="3" grpId="0" animBg="1"/>
      <p:bldP spid="3" grpId="1" animBg="1"/>
      <p:bldP spid="11" grpId="0" animBg="1"/>
      <p:bldP spid="11" grpId="1" animBg="1"/>
      <p:bldP spid="22" grpId="0" animBg="1"/>
      <p:bldP spid="22" grpId="1" animBg="1"/>
      <p:bldP spid="13" grpId="0"/>
      <p:bldP spid="24" grpId="0"/>
      <p:bldP spid="25" grpId="0"/>
      <p:bldP spid="27" grpId="0" animBg="1"/>
      <p:bldP spid="28" grpId="0" animBg="1"/>
      <p:bldP spid="29" grpId="0" animBg="1"/>
      <p:bldP spid="29" grpId="1" animBg="1"/>
      <p:bldP spid="37" grpId="0" animBg="1"/>
      <p:bldP spid="37" grpId="1" animBg="1"/>
      <p:bldP spid="38" grpId="0" animBg="1"/>
      <p:bldP spid="38" grpId="1" animBg="1"/>
      <p:bldP spid="39" grpId="0" animBg="1"/>
      <p:bldP spid="40" grpId="0" animBg="1"/>
      <p:bldP spid="41" grpId="0" animBg="1"/>
      <p:bldP spid="41" grpId="1" animBg="1"/>
      <p:bldP spid="42" grpId="0" animBg="1"/>
      <p:bldP spid="42" grpId="1" animBg="1"/>
      <p:bldP spid="43" grpId="0" animBg="1"/>
      <p:bldP spid="43" grpId="1" animBg="1"/>
      <p:bldP spid="18" grpId="0" animBg="1"/>
      <p:bldP spid="18" grpId="1" animBg="1"/>
      <p:bldP spid="18" grpId="2" animBg="1"/>
      <p:bldP spid="46" grpId="0" animBg="1"/>
      <p:bldP spid="47" grpId="0"/>
      <p:bldP spid="48" grpId="0"/>
      <p:bldP spid="23" grpId="0" animBg="1"/>
      <p:bldP spid="23" grpId="1" animBg="1"/>
      <p:bldP spid="49" grpId="0" animBg="1"/>
      <p:bldP spid="50" grpId="0" animBg="1"/>
      <p:bldP spid="50" grpId="1" animBg="1"/>
      <p:bldP spid="51" grpId="0" animBg="1"/>
      <p:bldP spid="51" grpId="1" animBg="1"/>
      <p:bldP spid="53" grpId="0"/>
      <p:bldP spid="44" grpId="0"/>
      <p:bldP spid="45" grpId="0" animBg="1"/>
      <p:bldP spid="45" grpId="1" animBg="1"/>
      <p:bldP spid="45" grpId="2" animBg="1"/>
      <p:bldP spid="54" grpId="0" animBg="1"/>
      <p:bldP spid="54" grpId="1" animBg="1"/>
      <p:bldP spid="1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6"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p:spPr>
      </p:pic>
      <p:sp>
        <p:nvSpPr>
          <p:cNvPr id="3" name="テキスト ボックス 2"/>
          <p:cNvSpPr txBox="1"/>
          <p:nvPr/>
        </p:nvSpPr>
        <p:spPr>
          <a:xfrm>
            <a:off x="0" y="-3350"/>
            <a:ext cx="9144000" cy="2308324"/>
          </a:xfrm>
          <a:prstGeom prst="rect">
            <a:avLst/>
          </a:prstGeom>
          <a:solidFill>
            <a:schemeClr val="tx1">
              <a:alpha val="72000"/>
            </a:schemeClr>
          </a:solidFill>
        </p:spPr>
        <p:txBody>
          <a:bodyPr wrap="square" rtlCol="0">
            <a:spAutoFit/>
          </a:bodyPr>
          <a:lstStyle/>
          <a:p>
            <a:r>
              <a:rPr lang="ja-JP" altLang="en-US" dirty="0" smtClean="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cogito</a:t>
            </a:r>
          </a:p>
          <a:p>
            <a:r>
              <a:rPr lang="ja-JP" altLang="en-US" dirty="0" smtClean="0">
                <a:solidFill>
                  <a:prstClr val="white"/>
                </a:solidFill>
                <a:latin typeface="HGP行書体" pitchFamily="66" charset="-128"/>
                <a:ea typeface="HGP行書体" pitchFamily="66" charset="-128"/>
              </a:rPr>
              <a:t>「絶無から、“想う　我”　を　効果　スル　には　？」　← 答え</a:t>
            </a:r>
            <a:r>
              <a:rPr lang="en-US" altLang="ja-JP" dirty="0" smtClean="0">
                <a:solidFill>
                  <a:prstClr val="white"/>
                </a:solidFill>
                <a:latin typeface="HGP行書体" pitchFamily="66" charset="-128"/>
                <a:ea typeface="HGP行書体" pitchFamily="66" charset="-128"/>
              </a:rPr>
              <a:t>A ; </a:t>
            </a:r>
            <a:r>
              <a:rPr lang="ja-JP" altLang="en-US" dirty="0" smtClean="0">
                <a:solidFill>
                  <a:prstClr val="white"/>
                </a:solidFill>
                <a:latin typeface="HGP行書体" pitchFamily="66" charset="-128"/>
                <a:ea typeface="HGP行書体" pitchFamily="66" charset="-128"/>
              </a:rPr>
              <a:t>記号　で　述べる；記述　</a:t>
            </a:r>
            <a:r>
              <a:rPr lang="en-US" altLang="ja-JP" dirty="0" smtClean="0">
                <a:solidFill>
                  <a:prstClr val="white"/>
                </a:solidFill>
                <a:latin typeface="HGP行書体" pitchFamily="66" charset="-128"/>
                <a:ea typeface="HGP行書体" pitchFamily="66" charset="-128"/>
              </a:rPr>
              <a:t>D</a:t>
            </a:r>
            <a:r>
              <a:rPr lang="ja-JP" altLang="en-US" dirty="0" smtClean="0">
                <a:solidFill>
                  <a:prstClr val="white"/>
                </a:solidFill>
                <a:latin typeface="HGP行書体" pitchFamily="66" charset="-128"/>
                <a:ea typeface="HGP行書体" pitchFamily="66" charset="-128"/>
              </a:rPr>
              <a:t>　する。　　　　　　　　　　　　　　　　　　　　　　　　　</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E R</a:t>
            </a:r>
            <a:endParaRPr lang="en-US" altLang="ja-JP" dirty="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１）　数字とアルファベット文字などの記号</a:t>
            </a:r>
            <a:r>
              <a:rPr lang="en-US" altLang="ja-JP" dirty="0" smtClean="0">
                <a:solidFill>
                  <a:srgbClr val="FFFF00"/>
                </a:solidFill>
                <a:latin typeface="HGP行書体" pitchFamily="66" charset="-128"/>
                <a:ea typeface="HGP行書体" pitchFamily="66" charset="-128"/>
              </a:rPr>
              <a:t>sign</a:t>
            </a:r>
            <a:r>
              <a:rPr lang="en-US" altLang="ja-JP" dirty="0" smtClean="0">
                <a:solidFill>
                  <a:srgbClr val="FF0066"/>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σ</a:t>
            </a:r>
            <a:r>
              <a:rPr lang="ja-JP" altLang="en-US" dirty="0" smtClean="0">
                <a:solidFill>
                  <a:srgbClr val="FFFF00"/>
                </a:solidFill>
                <a:latin typeface="HGP行書体" pitchFamily="66" charset="-128"/>
                <a:ea typeface="HGP行書体" pitchFamily="66" charset="-128"/>
              </a:rPr>
              <a:t>や</a:t>
            </a:r>
            <a:r>
              <a:rPr lang="en-US" altLang="ja-JP" dirty="0" smtClean="0">
                <a:solidFill>
                  <a:srgbClr val="FFFF00"/>
                </a:solidFill>
                <a:latin typeface="HGP行書体" pitchFamily="66" charset="-128"/>
                <a:ea typeface="HGP行書体" pitchFamily="66" charset="-128"/>
              </a:rPr>
              <a:t>s </a:t>
            </a:r>
            <a:r>
              <a:rPr lang="ja-JP" altLang="en-US" dirty="0" smtClean="0">
                <a:solidFill>
                  <a:srgbClr val="FFFF00"/>
                </a:solidFill>
                <a:latin typeface="HGP行書体" pitchFamily="66" charset="-128"/>
                <a:ea typeface="HGP行書体" pitchFamily="66" charset="-128"/>
              </a:rPr>
              <a:t>とか</a:t>
            </a:r>
            <a:r>
              <a:rPr lang="en-US" altLang="ja-JP" dirty="0" smtClean="0">
                <a:solidFill>
                  <a:srgbClr val="FFFF00"/>
                </a:solidFill>
                <a:latin typeface="HGP行書体" pitchFamily="66" charset="-128"/>
                <a:ea typeface="HGP行書体" pitchFamily="66" charset="-128"/>
              </a:rPr>
              <a:t>Σ</a:t>
            </a:r>
            <a:r>
              <a:rPr lang="en-US" altLang="ja-JP" dirty="0" smtClean="0">
                <a:solidFill>
                  <a:srgbClr val="FF0066"/>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などで、“</a:t>
            </a:r>
            <a:r>
              <a:rPr lang="ja-JP" altLang="en-US" dirty="0" smtClean="0">
                <a:solidFill>
                  <a:srgbClr val="FFFF00"/>
                </a:solidFill>
                <a:latin typeface="HGP行書体" pitchFamily="66" charset="-128"/>
                <a:ea typeface="HGP行書体" pitchFamily="66" charset="-128"/>
              </a:rPr>
              <a:t>存在理由”の説明</a:t>
            </a:r>
            <a:r>
              <a:rPr lang="ja-JP" altLang="en-US" dirty="0" smtClean="0">
                <a:solidFill>
                  <a:prstClr val="white"/>
                </a:solidFill>
                <a:latin typeface="HGP行書体" pitchFamily="66" charset="-128"/>
                <a:ea typeface="HGP行書体" pitchFamily="66" charset="-128"/>
              </a:rPr>
              <a:t>を</a:t>
            </a:r>
            <a:r>
              <a:rPr lang="ja-JP" altLang="en-US" dirty="0" smtClean="0">
                <a:solidFill>
                  <a:srgbClr val="FF3300"/>
                </a:solidFill>
                <a:latin typeface="HGP行書体" pitchFamily="66" charset="-128"/>
                <a:ea typeface="HGP行書体" pitchFamily="66" charset="-128"/>
              </a:rPr>
              <a:t>述</a:t>
            </a:r>
            <a:r>
              <a:rPr lang="ja-JP" altLang="en-US" dirty="0" smtClean="0">
                <a:solidFill>
                  <a:prstClr val="white"/>
                </a:solidFill>
                <a:latin typeface="HGP行書体" pitchFamily="66" charset="-128"/>
                <a:ea typeface="HGP行書体" pitchFamily="66" charset="-128"/>
              </a:rPr>
              <a:t>べる。</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a:t>
            </a:r>
            <a:r>
              <a:rPr lang="en-US" altLang="ja-JP" dirty="0" smtClean="0">
                <a:solidFill>
                  <a:prstClr val="white"/>
                </a:solidFill>
                <a:latin typeface="HGP行書体" pitchFamily="66" charset="-128"/>
                <a:ea typeface="HGP行書体" pitchFamily="66" charset="-128"/>
              </a:rPr>
              <a:t>the Description ( </a:t>
            </a:r>
            <a:r>
              <a:rPr lang="en-US" altLang="ja-JP" b="1" dirty="0" smtClean="0">
                <a:solidFill>
                  <a:srgbClr val="FFC000"/>
                </a:solidFill>
                <a:latin typeface="HGP行書体" pitchFamily="66" charset="-128"/>
                <a:ea typeface="HGP行書体" pitchFamily="66" charset="-128"/>
              </a:rPr>
              <a:t>D</a:t>
            </a:r>
            <a:r>
              <a:rPr lang="en-US" altLang="ja-JP" dirty="0" smtClean="0">
                <a:solidFill>
                  <a:prstClr val="white"/>
                </a:solidFill>
                <a:latin typeface="HGP行書体" pitchFamily="66" charset="-128"/>
                <a:ea typeface="HGP行書体" pitchFamily="66" charset="-128"/>
              </a:rPr>
              <a:t> ) </a:t>
            </a:r>
            <a:r>
              <a:rPr lang="ja-JP" altLang="en-US" dirty="0" smtClean="0">
                <a:solidFill>
                  <a:prstClr val="white"/>
                </a:solidFill>
                <a:latin typeface="HGP行書体" pitchFamily="66" charset="-128"/>
                <a:ea typeface="HGP行書体" pitchFamily="66" charset="-128"/>
              </a:rPr>
              <a:t>の事とする。</a:t>
            </a:r>
            <a:r>
              <a:rPr lang="ja-JP" altLang="en-US" sz="1400" dirty="0" smtClean="0">
                <a:solidFill>
                  <a:srgbClr val="00FFFF"/>
                </a:solidFill>
                <a:latin typeface="HGP行書体" pitchFamily="66" charset="-128"/>
                <a:ea typeface="HGP行書体" pitchFamily="66" charset="-128"/>
              </a:rPr>
              <a:t>但し、</a:t>
            </a:r>
            <a:r>
              <a:rPr lang="en-US" altLang="ja-JP" sz="1400" dirty="0" smtClean="0">
                <a:solidFill>
                  <a:srgbClr val="00FFFF"/>
                </a:solidFill>
                <a:latin typeface="HGP行書体" pitchFamily="66" charset="-128"/>
                <a:ea typeface="HGP行書体" pitchFamily="66" charset="-128"/>
              </a:rPr>
              <a:t>D=Dimension </a:t>
            </a:r>
            <a:r>
              <a:rPr lang="ja-JP" altLang="en-US" sz="1400" dirty="0" smtClean="0">
                <a:solidFill>
                  <a:srgbClr val="00FFFF"/>
                </a:solidFill>
                <a:latin typeface="HGP行書体" pitchFamily="66" charset="-128"/>
                <a:ea typeface="HGP行書体" pitchFamily="66" charset="-128"/>
              </a:rPr>
              <a:t>や </a:t>
            </a:r>
            <a:r>
              <a:rPr lang="en-US" altLang="ja-JP" sz="1400" dirty="0" smtClean="0">
                <a:solidFill>
                  <a:srgbClr val="00FFFF"/>
                </a:solidFill>
                <a:latin typeface="HGP行書体" pitchFamily="66" charset="-128"/>
                <a:ea typeface="HGP行書体" pitchFamily="66" charset="-128"/>
              </a:rPr>
              <a:t>Divisor ; ÷ </a:t>
            </a:r>
            <a:r>
              <a:rPr lang="ja-JP" altLang="en-US" sz="1400" dirty="0" smtClean="0">
                <a:solidFill>
                  <a:srgbClr val="00FFFF"/>
                </a:solidFill>
                <a:latin typeface="HGP行書体" pitchFamily="66" charset="-128"/>
                <a:ea typeface="HGP行書体" pitchFamily="66" charset="-128"/>
              </a:rPr>
              <a:t>役</a:t>
            </a:r>
            <a:r>
              <a:rPr lang="en-US" altLang="ja-JP" sz="1400" dirty="0" smtClean="0">
                <a:solidFill>
                  <a:srgbClr val="00FFFF"/>
                </a:solidFill>
                <a:latin typeface="HGP行書体" pitchFamily="66" charset="-128"/>
                <a:ea typeface="HGP行書体" pitchFamily="66" charset="-128"/>
              </a:rPr>
              <a:t>,</a:t>
            </a:r>
            <a:r>
              <a:rPr lang="ja-JP" altLang="en-US" sz="1400" dirty="0" smtClean="0">
                <a:solidFill>
                  <a:srgbClr val="00FFFF"/>
                </a:solidFill>
                <a:latin typeface="HGP行書体" pitchFamily="66" charset="-128"/>
                <a:ea typeface="HGP行書体" pitchFamily="66" charset="-128"/>
              </a:rPr>
              <a:t>比 の 分母、除数 でも ある。</a:t>
            </a:r>
            <a:r>
              <a:rPr lang="ja-JP" altLang="en-US" sz="1400" dirty="0" smtClean="0">
                <a:solidFill>
                  <a:srgbClr val="FFC000"/>
                </a:solidFill>
                <a:latin typeface="HGP行書体" pitchFamily="66" charset="-128"/>
                <a:ea typeface="HGP行書体" pitchFamily="66" charset="-128"/>
              </a:rPr>
              <a:t>要注意</a:t>
            </a:r>
            <a:r>
              <a:rPr lang="ja-JP" altLang="en-US" sz="1400" dirty="0" smtClean="0">
                <a:solidFill>
                  <a:srgbClr val="00FFFF"/>
                </a:solidFill>
                <a:latin typeface="HGP行書体" pitchFamily="66" charset="-128"/>
                <a:ea typeface="HGP行書体" pitchFamily="66" charset="-128"/>
              </a:rPr>
              <a:t>！</a:t>
            </a:r>
            <a:endParaRPr lang="en-US" altLang="ja-JP" sz="1400" dirty="0">
              <a:solidFill>
                <a:srgbClr val="00FFFF"/>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２）　</a:t>
            </a:r>
            <a:r>
              <a:rPr lang="ja-JP" altLang="en-US" dirty="0" smtClean="0">
                <a:solidFill>
                  <a:srgbClr val="4EF737"/>
                </a:solidFill>
                <a:latin typeface="HGP行書体" pitchFamily="66" charset="-128"/>
                <a:ea typeface="HGP行書体" pitchFamily="66" charset="-128"/>
              </a:rPr>
              <a:t>生命</a:t>
            </a:r>
            <a:r>
              <a:rPr lang="en-US" altLang="ja-JP" dirty="0" smtClean="0">
                <a:solidFill>
                  <a:srgbClr val="4EF737"/>
                </a:solidFill>
                <a:latin typeface="HGP行書体" pitchFamily="66" charset="-128"/>
                <a:ea typeface="HGP行書体" pitchFamily="66" charset="-128"/>
              </a:rPr>
              <a:t>L</a:t>
            </a:r>
            <a:r>
              <a:rPr lang="ja-JP" altLang="en-US" dirty="0" smtClean="0">
                <a:solidFill>
                  <a:prstClr val="white"/>
                </a:solidFill>
                <a:latin typeface="HGP行書体" pitchFamily="66" charset="-128"/>
                <a:ea typeface="HGP行書体" pitchFamily="66" charset="-128"/>
              </a:rPr>
              <a:t>や</a:t>
            </a:r>
            <a:r>
              <a:rPr lang="ja-JP" altLang="en-US" dirty="0" smtClean="0">
                <a:solidFill>
                  <a:srgbClr val="00FFFF"/>
                </a:solidFill>
                <a:latin typeface="HGP行書体" pitchFamily="66" charset="-128"/>
                <a:ea typeface="HGP行書体" pitchFamily="66" charset="-128"/>
              </a:rPr>
              <a:t>銀河</a:t>
            </a:r>
            <a:r>
              <a:rPr lang="en-US" altLang="ja-JP" dirty="0" smtClean="0">
                <a:solidFill>
                  <a:srgbClr val="00FFFF"/>
                </a:solidFill>
                <a:latin typeface="HGP行書体" pitchFamily="66" charset="-128"/>
                <a:ea typeface="HGP行書体" pitchFamily="66" charset="-128"/>
              </a:rPr>
              <a:t>G</a:t>
            </a:r>
            <a:r>
              <a:rPr lang="ja-JP" altLang="en-US" dirty="0" smtClean="0">
                <a:solidFill>
                  <a:prstClr val="white"/>
                </a:solidFill>
                <a:latin typeface="HGP行書体" pitchFamily="66" charset="-128"/>
                <a:ea typeface="HGP行書体" pitchFamily="66" charset="-128"/>
              </a:rPr>
              <a:t>を含む宇宙</a:t>
            </a:r>
            <a:r>
              <a:rPr lang="en-US" altLang="ja-JP" b="1" dirty="0" smtClean="0">
                <a:solidFill>
                  <a:srgbClr val="FF3300"/>
                </a:solidFill>
                <a:latin typeface="HGP行書体" pitchFamily="66" charset="-128"/>
                <a:ea typeface="HGP行書体" pitchFamily="66" charset="-128"/>
              </a:rPr>
              <a:t>U</a:t>
            </a:r>
            <a:r>
              <a:rPr lang="ja-JP" altLang="en-US" dirty="0" smtClean="0">
                <a:solidFill>
                  <a:prstClr val="white"/>
                </a:solidFill>
                <a:latin typeface="HGP行書体" pitchFamily="66" charset="-128"/>
                <a:ea typeface="HGP行書体" pitchFamily="66" charset="-128"/>
              </a:rPr>
              <a:t>の存在理由</a:t>
            </a:r>
            <a:r>
              <a:rPr lang="en-US" altLang="ja-JP" dirty="0" smtClean="0">
                <a:solidFill>
                  <a:srgbClr val="00FFFF"/>
                </a:solidFill>
                <a:latin typeface="HGP行書体" pitchFamily="66" charset="-128"/>
                <a:ea typeface="HGP行書体" pitchFamily="66" charset="-128"/>
              </a:rPr>
              <a:t>ER</a:t>
            </a:r>
            <a:r>
              <a:rPr lang="en-US" altLang="ja-JP" dirty="0" smtClean="0">
                <a:solidFill>
                  <a:prstClr val="white"/>
                </a:solidFill>
                <a:latin typeface="HGP行書体" pitchFamily="66" charset="-128"/>
                <a:ea typeface="HGP行書体" pitchFamily="66" charset="-128"/>
              </a:rPr>
              <a:t>(The Existence Reason) </a:t>
            </a:r>
            <a:r>
              <a:rPr lang="ja-JP" altLang="en-US" dirty="0" smtClean="0">
                <a:solidFill>
                  <a:prstClr val="white"/>
                </a:solidFill>
                <a:latin typeface="HGP行書体" pitchFamily="66" charset="-128"/>
                <a:ea typeface="HGP行書体" pitchFamily="66" charset="-128"/>
              </a:rPr>
              <a:t>の真実を </a:t>
            </a:r>
            <a:r>
              <a:rPr lang="en-US" altLang="ja-JP" b="1" dirty="0" smtClean="0">
                <a:solidFill>
                  <a:srgbClr val="00FFFF"/>
                </a:solidFill>
                <a:latin typeface="HGP行書体" pitchFamily="66" charset="-128"/>
                <a:ea typeface="HGP行書体" pitchFamily="66" charset="-128"/>
              </a:rPr>
              <a:t>D</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してる分けでは</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無くて、 記号</a:t>
            </a:r>
            <a:r>
              <a:rPr lang="ja-JP" altLang="en-US" b="1" dirty="0" smtClean="0">
                <a:solidFill>
                  <a:srgbClr val="FF0066"/>
                </a:solidFill>
                <a:latin typeface="HGP行書体" pitchFamily="66" charset="-128"/>
                <a:ea typeface="HGP行書体" pitchFamily="66" charset="-128"/>
              </a:rPr>
              <a:t> </a:t>
            </a:r>
            <a:r>
              <a:rPr lang="en-US" altLang="ja-JP" b="1" dirty="0" smtClean="0">
                <a:solidFill>
                  <a:srgbClr val="FF0066"/>
                </a:solidFill>
                <a:latin typeface="HGP行書体" pitchFamily="66" charset="-128"/>
                <a:ea typeface="HGP行書体" pitchFamily="66" charset="-128"/>
              </a:rPr>
              <a:t>U </a:t>
            </a:r>
            <a:r>
              <a:rPr lang="ja-JP" altLang="en-US" dirty="0" smtClean="0">
                <a:solidFill>
                  <a:prstClr val="white"/>
                </a:solidFill>
                <a:latin typeface="HGP行書体" pitchFamily="66" charset="-128"/>
                <a:ea typeface="HGP行書体" pitchFamily="66" charset="-128"/>
              </a:rPr>
              <a:t>を使って、</a:t>
            </a:r>
            <a:r>
              <a:rPr lang="ja-JP" altLang="en-US" dirty="0" smtClean="0">
                <a:solidFill>
                  <a:srgbClr val="4EF737"/>
                </a:solidFill>
                <a:latin typeface="HGP行書体" pitchFamily="66" charset="-128"/>
                <a:ea typeface="HGP行書体" pitchFamily="66" charset="-128"/>
              </a:rPr>
              <a:t>確率</a:t>
            </a:r>
            <a:r>
              <a:rPr lang="en-US" altLang="ja-JP" dirty="0" smtClean="0">
                <a:solidFill>
                  <a:srgbClr val="4EF737"/>
                </a:solidFill>
                <a:latin typeface="HGP行書体" pitchFamily="66" charset="-128"/>
                <a:ea typeface="HGP行書体" pitchFamily="66" charset="-128"/>
              </a:rPr>
              <a:t>P </a:t>
            </a:r>
            <a:r>
              <a:rPr lang="en-US" altLang="ja-JP" dirty="0" smtClean="0">
                <a:solidFill>
                  <a:prstClr val="white"/>
                </a:solidFill>
                <a:latin typeface="HGP行書体" pitchFamily="66" charset="-128"/>
                <a:ea typeface="HGP行書体" pitchFamily="66" charset="-128"/>
              </a:rPr>
              <a:t>; probability </a:t>
            </a:r>
            <a:r>
              <a:rPr lang="ja-JP" altLang="en-US" dirty="0" smtClean="0">
                <a:solidFill>
                  <a:prstClr val="white"/>
                </a:solidFill>
                <a:latin typeface="HGP行書体" pitchFamily="66" charset="-128"/>
                <a:ea typeface="HGP行書体" pitchFamily="66" charset="-128"/>
              </a:rPr>
              <a:t>や </a:t>
            </a:r>
            <a:r>
              <a:rPr lang="ja-JP" altLang="en-US" dirty="0" smtClean="0">
                <a:solidFill>
                  <a:srgbClr val="4EF737"/>
                </a:solidFill>
                <a:latin typeface="HGP行書体" pitchFamily="66" charset="-128"/>
                <a:ea typeface="HGP行書体" pitchFamily="66" charset="-128"/>
              </a:rPr>
              <a:t>可能性 </a:t>
            </a:r>
            <a:r>
              <a:rPr lang="en-US" altLang="ja-JP" dirty="0" smtClean="0">
                <a:solidFill>
                  <a:srgbClr val="4EF737"/>
                </a:solidFill>
                <a:latin typeface="HGP行書体" pitchFamily="66" charset="-128"/>
                <a:ea typeface="HGP行書体" pitchFamily="66" charset="-128"/>
              </a:rPr>
              <a:t>; P </a:t>
            </a:r>
            <a:r>
              <a:rPr lang="en-US" altLang="ja-JP" dirty="0" smtClean="0">
                <a:solidFill>
                  <a:prstClr val="white"/>
                </a:solidFill>
                <a:latin typeface="HGP行書体" pitchFamily="66" charset="-128"/>
                <a:ea typeface="HGP行書体" pitchFamily="66" charset="-128"/>
              </a:rPr>
              <a:t>; possibility </a:t>
            </a:r>
            <a:r>
              <a:rPr lang="ja-JP" altLang="en-US" dirty="0" smtClean="0">
                <a:solidFill>
                  <a:prstClr val="white"/>
                </a:solidFill>
                <a:latin typeface="HGP行書体" pitchFamily="66" charset="-128"/>
                <a:ea typeface="HGP行書体" pitchFamily="66" charset="-128"/>
              </a:rPr>
              <a:t>を　述べて、</a:t>
            </a:r>
            <a:r>
              <a:rPr lang="ja-JP" altLang="en-US" dirty="0" smtClean="0">
                <a:solidFill>
                  <a:srgbClr val="FFFF00"/>
                </a:solidFill>
                <a:latin typeface="HGP行書体" pitchFamily="66" charset="-128"/>
                <a:ea typeface="HGP行書体" pitchFamily="66" charset="-128"/>
              </a:rPr>
              <a:t>正規分布</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 </a:t>
            </a:r>
            <a:r>
              <a:rPr lang="en-US" altLang="ja-JP" dirty="0" smtClean="0">
                <a:solidFill>
                  <a:srgbClr val="4EF737"/>
                </a:solidFill>
                <a:latin typeface="HGP行書体" pitchFamily="66" charset="-128"/>
                <a:ea typeface="HGP行書体" pitchFamily="66" charset="-128"/>
              </a:rPr>
              <a:t>ND</a:t>
            </a:r>
            <a:r>
              <a:rPr lang="en-US" altLang="ja-JP" dirty="0" smtClean="0">
                <a:solidFill>
                  <a:srgbClr val="FFFF00"/>
                </a:solidFill>
                <a:latin typeface="HGP行書体" pitchFamily="66" charset="-128"/>
                <a:ea typeface="HGP行書体" pitchFamily="66" charset="-128"/>
              </a:rPr>
              <a:t>; normal Distribution </a:t>
            </a:r>
            <a:r>
              <a:rPr lang="ja-JP" altLang="en-US" dirty="0" smtClean="0">
                <a:solidFill>
                  <a:srgbClr val="FFFF00"/>
                </a:solidFill>
                <a:latin typeface="HGP行書体" pitchFamily="66" charset="-128"/>
                <a:ea typeface="HGP行書体" pitchFamily="66" charset="-128"/>
              </a:rPr>
              <a:t>だ</a:t>
            </a:r>
            <a:r>
              <a:rPr lang="ja-JP" altLang="en-US" dirty="0" smtClean="0">
                <a:solidFill>
                  <a:prstClr val="white"/>
                </a:solidFill>
                <a:latin typeface="HGP行書体" pitchFamily="66" charset="-128"/>
                <a:ea typeface="HGP行書体" pitchFamily="66" charset="-128"/>
              </a:rPr>
              <a:t>、と云うに過ぎない！</a:t>
            </a:r>
            <a:r>
              <a:rPr lang="en-US" altLang="ja-JP" sz="1400" dirty="0" smtClean="0">
                <a:solidFill>
                  <a:prstClr val="white"/>
                </a:solidFill>
                <a:latin typeface="HGP行書体" pitchFamily="66" charset="-128"/>
                <a:ea typeface="HGP行書体" pitchFamily="66" charset="-128"/>
              </a:rPr>
              <a:t>… </a:t>
            </a:r>
            <a:r>
              <a:rPr lang="ja-JP" altLang="en-US" sz="1400" dirty="0" smtClean="0">
                <a:solidFill>
                  <a:prstClr val="white"/>
                </a:solidFill>
                <a:latin typeface="HGP行書体" pitchFamily="66" charset="-128"/>
                <a:ea typeface="HGP行書体" pitchFamily="66" charset="-128"/>
              </a:rPr>
              <a:t>スナワチ</a:t>
            </a:r>
            <a:r>
              <a:rPr lang="en-US" altLang="ja-JP" sz="1400" dirty="0" smtClean="0">
                <a:solidFill>
                  <a:prstClr val="white"/>
                </a:solidFill>
                <a:latin typeface="HGP行書体" pitchFamily="66" charset="-128"/>
                <a:ea typeface="HGP行書体" pitchFamily="66" charset="-128"/>
              </a:rPr>
              <a:t>… </a:t>
            </a:r>
            <a:r>
              <a:rPr lang="ja-JP" altLang="en-US" dirty="0" smtClean="0">
                <a:solidFill>
                  <a:srgbClr val="4EF737"/>
                </a:solidFill>
                <a:latin typeface="HGP行書体" pitchFamily="66" charset="-128"/>
                <a:ea typeface="HGP行書体" pitchFamily="66" charset="-128"/>
              </a:rPr>
              <a:t>此の世に在る確率</a:t>
            </a:r>
            <a:r>
              <a:rPr lang="ja-JP" altLang="en-US" dirty="0" smtClean="0">
                <a:solidFill>
                  <a:prstClr val="white"/>
                </a:solidFill>
                <a:latin typeface="HGP行書体" pitchFamily="66" charset="-128"/>
                <a:ea typeface="HGP行書体" pitchFamily="66" charset="-128"/>
              </a:rPr>
              <a:t>が</a:t>
            </a:r>
            <a:r>
              <a:rPr lang="ja-JP" altLang="en-US" dirty="0" smtClean="0">
                <a:solidFill>
                  <a:srgbClr val="FFC000"/>
                </a:solidFill>
                <a:latin typeface="HGP行書体" pitchFamily="66" charset="-128"/>
                <a:ea typeface="HGP行書体" pitchFamily="66" charset="-128"/>
              </a:rPr>
              <a:t> </a:t>
            </a:r>
            <a:r>
              <a:rPr lang="en-US" altLang="ja-JP" dirty="0" smtClean="0">
                <a:solidFill>
                  <a:srgbClr val="FFC000"/>
                </a:solidFill>
                <a:latin typeface="HGP行書体" pitchFamily="66" charset="-128"/>
                <a:ea typeface="HGP行書体" pitchFamily="66" charset="-128"/>
              </a:rPr>
              <a:t>1 </a:t>
            </a:r>
            <a:r>
              <a:rPr lang="en-US" altLang="ja-JP" sz="1400" dirty="0" smtClean="0">
                <a:solidFill>
                  <a:srgbClr val="FF3300"/>
                </a:solidFill>
                <a:latin typeface="HGP行書体" pitchFamily="66" charset="-128"/>
                <a:ea typeface="HGP行書体" pitchFamily="66" charset="-128"/>
              </a:rPr>
              <a:t>a/o</a:t>
            </a:r>
            <a:r>
              <a:rPr lang="ja-JP" altLang="en-US" sz="1400" dirty="0" smtClean="0">
                <a:solidFill>
                  <a:srgbClr val="FF3300"/>
                </a:solidFill>
                <a:latin typeface="HGP行書体" pitchFamily="66" charset="-128"/>
                <a:ea typeface="HGP行書体" pitchFamily="66" charset="-128"/>
              </a:rPr>
              <a:t>　</a:t>
            </a:r>
            <a:r>
              <a:rPr lang="en-US" altLang="ja-JP" dirty="0" smtClean="0">
                <a:solidFill>
                  <a:srgbClr val="FFC000"/>
                </a:solidFill>
                <a:latin typeface="HGP行書体" pitchFamily="66" charset="-128"/>
                <a:ea typeface="HGP行書体" pitchFamily="66" charset="-128"/>
              </a:rPr>
              <a:t>100 % </a:t>
            </a:r>
            <a:r>
              <a:rPr lang="ja-JP" altLang="en-US" dirty="0" smtClean="0">
                <a:solidFill>
                  <a:prstClr val="white"/>
                </a:solidFill>
                <a:latin typeface="HGP行書体" pitchFamily="66" charset="-128"/>
                <a:ea typeface="HGP行書体" pitchFamily="66" charset="-128"/>
              </a:rPr>
              <a:t>意</a:t>
            </a:r>
            <a:r>
              <a:rPr lang="en-US" altLang="ja-JP" dirty="0" smtClean="0">
                <a:solidFill>
                  <a:prstClr val="white"/>
                </a:solidFill>
                <a:latin typeface="HGP行書体" pitchFamily="66" charset="-128"/>
                <a:ea typeface="HGP行書体" pitchFamily="66" charset="-128"/>
              </a:rPr>
              <a:t>.</a:t>
            </a:r>
          </a:p>
        </p:txBody>
      </p:sp>
      <p:sp>
        <p:nvSpPr>
          <p:cNvPr id="10" name="テキスト ボックス 9"/>
          <p:cNvSpPr txBox="1"/>
          <p:nvPr/>
        </p:nvSpPr>
        <p:spPr>
          <a:xfrm>
            <a:off x="0" y="4005064"/>
            <a:ext cx="9143999" cy="2862322"/>
          </a:xfrm>
          <a:prstGeom prst="rect">
            <a:avLst/>
          </a:prstGeom>
          <a:solidFill>
            <a:schemeClr val="tx1"/>
          </a:solidFill>
        </p:spPr>
        <p:txBody>
          <a:bodyPr wrap="square" rtlCol="0">
            <a:spAutoFit/>
          </a:bodyPr>
          <a:lstStyle/>
          <a:p>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　　</a:t>
            </a:r>
            <a:endParaRPr lang="en-US" altLang="ja-JP" dirty="0" smtClean="0">
              <a:solidFill>
                <a:prstClr val="white"/>
              </a:solidFill>
              <a:latin typeface="HGP行書体" pitchFamily="66" charset="-128"/>
              <a:ea typeface="HGP行書体" pitchFamily="66" charset="-128"/>
            </a:endParaRPr>
          </a:p>
          <a:p>
            <a:endParaRPr lang="en-US" altLang="ja-JP" dirty="0">
              <a:solidFill>
                <a:prstClr val="white"/>
              </a:solidFill>
              <a:latin typeface="HGP行書体" pitchFamily="66" charset="-128"/>
              <a:ea typeface="HGP行書体" pitchFamily="66" charset="-128"/>
            </a:endParaRPr>
          </a:p>
          <a:p>
            <a:endParaRPr lang="en-US" altLang="ja-JP" dirty="0" smtClean="0">
              <a:solidFill>
                <a:prstClr val="white"/>
              </a:solidFill>
              <a:latin typeface="HGP行書体" pitchFamily="66" charset="-128"/>
              <a:ea typeface="HGP行書体" pitchFamily="66" charset="-128"/>
            </a:endParaRPr>
          </a:p>
          <a:p>
            <a:endParaRPr lang="en-US" altLang="ja-JP" dirty="0">
              <a:solidFill>
                <a:prstClr val="white"/>
              </a:solidFill>
              <a:latin typeface="HGP行書体" pitchFamily="66" charset="-128"/>
              <a:ea typeface="HGP行書体" pitchFamily="66" charset="-128"/>
            </a:endParaRPr>
          </a:p>
          <a:p>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　「　　ホント　か　</a:t>
            </a:r>
            <a:r>
              <a:rPr lang="en-US" altLang="ja-JP" dirty="0" smtClean="0">
                <a:solidFill>
                  <a:prstClr val="white"/>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　嘘　（口　で　虚　の　口 伝　意）　</a:t>
            </a:r>
            <a:r>
              <a:rPr lang="ja-JP" altLang="en-US" dirty="0" err="1" smtClean="0">
                <a:solidFill>
                  <a:prstClr val="white"/>
                </a:solidFill>
                <a:latin typeface="HGP行書体" pitchFamily="66" charset="-128"/>
                <a:ea typeface="HGP行書体" pitchFamily="66" charset="-128"/>
              </a:rPr>
              <a:t>か</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は、　半々　と　判定　される　」</a:t>
            </a:r>
            <a:endParaRPr lang="en-US" altLang="ja-JP" dirty="0" smtClean="0">
              <a:solidFill>
                <a:prstClr val="white"/>
              </a:solidFill>
              <a:latin typeface="HGP行書体" pitchFamily="66" charset="-128"/>
              <a:ea typeface="HGP行書体" pitchFamily="66" charset="-128"/>
            </a:endParaRPr>
          </a:p>
          <a:p>
            <a:r>
              <a:rPr lang="en-US" altLang="ja-JP" dirty="0" smtClean="0">
                <a:solidFill>
                  <a:prstClr val="white"/>
                </a:solidFill>
                <a:latin typeface="HGP行書体" pitchFamily="66" charset="-128"/>
                <a:ea typeface="HGP行書体" pitchFamily="66" charset="-128"/>
              </a:rPr>
              <a:t> … </a:t>
            </a:r>
            <a:r>
              <a:rPr lang="ja-JP" altLang="en-US" dirty="0" smtClean="0">
                <a:solidFill>
                  <a:prstClr val="white"/>
                </a:solidFill>
                <a:latin typeface="HGP行書体" pitchFamily="66" charset="-128"/>
                <a:ea typeface="HGP行書体" pitchFamily="66" charset="-128"/>
              </a:rPr>
              <a:t>のが、真　の　科学・観　！ </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の　メジャメント　</a:t>
            </a:r>
            <a:r>
              <a:rPr lang="en-US" altLang="ja-JP" dirty="0" smtClean="0">
                <a:solidFill>
                  <a:prstClr val="white"/>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観・測度（距離・体重）</a:t>
            </a:r>
            <a:r>
              <a:rPr lang="ja-JP" altLang="en-US" dirty="0" smtClean="0">
                <a:solidFill>
                  <a:prstClr val="white"/>
                </a:solidFill>
                <a:latin typeface="HGP行書体" pitchFamily="66" charset="-128"/>
                <a:ea typeface="HGP行書体" pitchFamily="66" charset="-128"/>
              </a:rPr>
              <a:t>の</a:t>
            </a:r>
            <a:r>
              <a:rPr lang="ja-JP" altLang="en-US" dirty="0" smtClean="0">
                <a:solidFill>
                  <a:srgbClr val="FFFF00"/>
                </a:solidFill>
                <a:latin typeface="HGP行書体" pitchFamily="66" charset="-128"/>
                <a:ea typeface="HGP行書体" pitchFamily="66" charset="-128"/>
              </a:rPr>
              <a:t>実際</a:t>
            </a:r>
            <a:r>
              <a:rPr lang="ja-JP" altLang="en-US" dirty="0" smtClean="0">
                <a:solidFill>
                  <a:srgbClr val="00FFFF"/>
                </a:solidFill>
                <a:latin typeface="HGP行書体" pitchFamily="66" charset="-128"/>
                <a:ea typeface="HGP行書体" pitchFamily="66" charset="-128"/>
              </a:rPr>
              <a:t>規定</a:t>
            </a:r>
            <a:r>
              <a:rPr lang="ja-JP" altLang="en-US" dirty="0" smtClean="0">
                <a:solidFill>
                  <a:srgbClr val="FFFF00"/>
                </a:solidFill>
                <a:latin typeface="HGP行書体" pitchFamily="66" charset="-128"/>
                <a:ea typeface="HGP行書体" pitchFamily="66" charset="-128"/>
              </a:rPr>
              <a:t>法</a:t>
            </a:r>
            <a:r>
              <a:rPr lang="ja-JP" altLang="en-US" dirty="0" smtClean="0">
                <a:solidFill>
                  <a:prstClr val="white"/>
                </a:solidFill>
                <a:latin typeface="HGP行書体" pitchFamily="66" charset="-128"/>
                <a:ea typeface="HGP行書体" pitchFamily="66" charset="-128"/>
              </a:rPr>
              <a:t>也！　</a:t>
            </a:r>
            <a:endParaRPr lang="en-US" altLang="ja-JP" dirty="0" smtClean="0">
              <a:solidFill>
                <a:prstClr val="white"/>
              </a:solidFill>
              <a:latin typeface="HGP行書体" pitchFamily="66" charset="-128"/>
              <a:ea typeface="HGP行書体" pitchFamily="66" charset="-128"/>
            </a:endParaRPr>
          </a:p>
          <a:p>
            <a:r>
              <a:rPr lang="ja-JP" altLang="en-US" dirty="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　　　　　　　　　　　　　　　　　　　　　　　　　　　　　　　　　＝　　</a:t>
            </a:r>
            <a:r>
              <a:rPr lang="en-US" altLang="ja-JP" dirty="0" smtClean="0">
                <a:solidFill>
                  <a:prstClr val="white"/>
                </a:solidFill>
                <a:latin typeface="HGP行書体" pitchFamily="66" charset="-128"/>
                <a:ea typeface="HGP行書体" pitchFamily="66" charset="-128"/>
              </a:rPr>
              <a:t>The Real </a:t>
            </a:r>
            <a:r>
              <a:rPr lang="en-US" altLang="ja-JP" dirty="0">
                <a:solidFill>
                  <a:prstClr val="white"/>
                </a:solidFill>
                <a:latin typeface="HGP行書体" pitchFamily="66" charset="-128"/>
                <a:ea typeface="HGP行書体" pitchFamily="66" charset="-128"/>
              </a:rPr>
              <a:t>M</a:t>
            </a:r>
            <a:r>
              <a:rPr lang="en-US" altLang="ja-JP" dirty="0" smtClean="0">
                <a:solidFill>
                  <a:prstClr val="white"/>
                </a:solidFill>
                <a:latin typeface="HGP行書体" pitchFamily="66" charset="-128"/>
                <a:ea typeface="HGP行書体" pitchFamily="66" charset="-128"/>
              </a:rPr>
              <a:t>easurement …Mode !</a:t>
            </a:r>
          </a:p>
          <a:p>
            <a:r>
              <a:rPr lang="ja-JP" altLang="en-US" dirty="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a:t>
            </a:r>
            <a:r>
              <a:rPr lang="ja-JP" altLang="en-US" dirty="0" smtClean="0">
                <a:solidFill>
                  <a:srgbClr val="FF6600"/>
                </a:solidFill>
                <a:latin typeface="HGP行書体" pitchFamily="66" charset="-128"/>
                <a:ea typeface="HGP行書体" pitchFamily="66" charset="-128"/>
              </a:rPr>
              <a:t>細胞存在論　と　原子存在論</a:t>
            </a:r>
            <a:r>
              <a:rPr lang="ja-JP" altLang="en-US" dirty="0" smtClean="0">
                <a:solidFill>
                  <a:prstClr val="white"/>
                </a:solidFill>
                <a:latin typeface="HGP行書体" pitchFamily="66" charset="-128"/>
                <a:ea typeface="HGP行書体" pitchFamily="66" charset="-128"/>
              </a:rPr>
              <a:t>　」　→　「</a:t>
            </a:r>
            <a:r>
              <a:rPr lang="ja-JP" altLang="en-US" dirty="0" smtClean="0">
                <a:solidFill>
                  <a:srgbClr val="FF6600"/>
                </a:solidFill>
                <a:latin typeface="HGP行書体" pitchFamily="66" charset="-128"/>
                <a:ea typeface="HGP行書体" pitchFamily="66" charset="-128"/>
              </a:rPr>
              <a:t>不可視 </a:t>
            </a:r>
            <a:r>
              <a:rPr lang="en-US" altLang="ja-JP" dirty="0" smtClean="0">
                <a:solidFill>
                  <a:srgbClr val="FF6600"/>
                </a:solidFill>
                <a:latin typeface="HGP行書体" pitchFamily="66" charset="-128"/>
                <a:ea typeface="HGP行書体" pitchFamily="66" charset="-128"/>
              </a:rPr>
              <a:t>invisible  volume  </a:t>
            </a:r>
            <a:r>
              <a:rPr lang="ja-JP" altLang="en-US" dirty="0" smtClean="0">
                <a:solidFill>
                  <a:prstClr val="white"/>
                </a:solidFill>
                <a:latin typeface="HGP行書体" pitchFamily="66" charset="-128"/>
                <a:ea typeface="HGP行書体" pitchFamily="66" charset="-128"/>
              </a:rPr>
              <a:t>の　</a:t>
            </a:r>
            <a:r>
              <a:rPr lang="ja-JP" altLang="en-US" dirty="0" smtClean="0">
                <a:solidFill>
                  <a:srgbClr val="FF6600"/>
                </a:solidFill>
                <a:latin typeface="HGP行書体" pitchFamily="66" charset="-128"/>
                <a:ea typeface="HGP行書体" pitchFamily="66" charset="-128"/>
              </a:rPr>
              <a:t>可視・測定・存在論</a:t>
            </a:r>
            <a:r>
              <a:rPr lang="ja-JP" altLang="en-US" dirty="0" smtClean="0">
                <a:solidFill>
                  <a:prstClr val="white"/>
                </a:solidFill>
                <a:latin typeface="HGP行書体" pitchFamily="66" charset="-128"/>
                <a:ea typeface="HGP行書体" pitchFamily="66" charset="-128"/>
              </a:rPr>
              <a:t>」</a:t>
            </a:r>
            <a:endParaRPr lang="en-US" altLang="ja-JP" dirty="0" smtClean="0">
              <a:solidFill>
                <a:prstClr val="white"/>
              </a:solidFill>
              <a:latin typeface="HGP行書体" pitchFamily="66" charset="-128"/>
              <a:ea typeface="HGP行書体" pitchFamily="66" charset="-128"/>
            </a:endParaRPr>
          </a:p>
        </p:txBody>
      </p:sp>
      <p:sp>
        <p:nvSpPr>
          <p:cNvPr id="20" name="フリーフォーム 19"/>
          <p:cNvSpPr/>
          <p:nvPr/>
        </p:nvSpPr>
        <p:spPr>
          <a:xfrm>
            <a:off x="3506909" y="2572680"/>
            <a:ext cx="993084" cy="1648408"/>
          </a:xfrm>
          <a:custGeom>
            <a:avLst/>
            <a:gdLst>
              <a:gd name="connsiteX0" fmla="*/ 741436 w 751533"/>
              <a:gd name="connsiteY0" fmla="*/ 193515 h 1648408"/>
              <a:gd name="connsiteX1" fmla="*/ 627136 w 751533"/>
              <a:gd name="connsiteY1" fmla="*/ 212565 h 1648408"/>
              <a:gd name="connsiteX2" fmla="*/ 503311 w 751533"/>
              <a:gd name="connsiteY2" fmla="*/ 269715 h 1648408"/>
              <a:gd name="connsiteX3" fmla="*/ 422348 w 751533"/>
              <a:gd name="connsiteY3" fmla="*/ 326865 h 1648408"/>
              <a:gd name="connsiteX4" fmla="*/ 350911 w 751533"/>
              <a:gd name="connsiteY4" fmla="*/ 407827 h 1648408"/>
              <a:gd name="connsiteX5" fmla="*/ 303286 w 751533"/>
              <a:gd name="connsiteY5" fmla="*/ 526890 h 1648408"/>
              <a:gd name="connsiteX6" fmla="*/ 274711 w 751533"/>
              <a:gd name="connsiteY6" fmla="*/ 636427 h 1648408"/>
              <a:gd name="connsiteX7" fmla="*/ 265186 w 751533"/>
              <a:gd name="connsiteY7" fmla="*/ 765015 h 1648408"/>
              <a:gd name="connsiteX8" fmla="*/ 265186 w 751533"/>
              <a:gd name="connsiteY8" fmla="*/ 865027 h 1648408"/>
              <a:gd name="connsiteX9" fmla="*/ 269948 w 751533"/>
              <a:gd name="connsiteY9" fmla="*/ 979327 h 1648408"/>
              <a:gd name="connsiteX10" fmla="*/ 312811 w 751533"/>
              <a:gd name="connsiteY10" fmla="*/ 1112677 h 1648408"/>
              <a:gd name="connsiteX11" fmla="*/ 365198 w 751533"/>
              <a:gd name="connsiteY11" fmla="*/ 1231740 h 1648408"/>
              <a:gd name="connsiteX12" fmla="*/ 469973 w 751533"/>
              <a:gd name="connsiteY12" fmla="*/ 1346040 h 1648408"/>
              <a:gd name="connsiteX13" fmla="*/ 579511 w 751533"/>
              <a:gd name="connsiteY13" fmla="*/ 1407952 h 1648408"/>
              <a:gd name="connsiteX14" fmla="*/ 589036 w 751533"/>
              <a:gd name="connsiteY14" fmla="*/ 1427002 h 1648408"/>
              <a:gd name="connsiteX15" fmla="*/ 598561 w 751533"/>
              <a:gd name="connsiteY15" fmla="*/ 1450815 h 1648408"/>
              <a:gd name="connsiteX16" fmla="*/ 608086 w 751533"/>
              <a:gd name="connsiteY16" fmla="*/ 1546065 h 1648408"/>
              <a:gd name="connsiteX17" fmla="*/ 603323 w 751533"/>
              <a:gd name="connsiteY17" fmla="*/ 1603215 h 1648408"/>
              <a:gd name="connsiteX18" fmla="*/ 593798 w 751533"/>
              <a:gd name="connsiteY18" fmla="*/ 1617502 h 1648408"/>
              <a:gd name="connsiteX19" fmla="*/ 565223 w 751533"/>
              <a:gd name="connsiteY19" fmla="*/ 1646077 h 1648408"/>
              <a:gd name="connsiteX20" fmla="*/ 46111 w 751533"/>
              <a:gd name="connsiteY20" fmla="*/ 1641315 h 1648408"/>
              <a:gd name="connsiteX21" fmla="*/ 22298 w 751533"/>
              <a:gd name="connsiteY21" fmla="*/ 1598452 h 1648408"/>
              <a:gd name="connsiteX22" fmla="*/ 17536 w 751533"/>
              <a:gd name="connsiteY22" fmla="*/ 1498440 h 1648408"/>
              <a:gd name="connsiteX23" fmla="*/ 46111 w 751533"/>
              <a:gd name="connsiteY23" fmla="*/ 1455577 h 1648408"/>
              <a:gd name="connsiteX24" fmla="*/ 169936 w 751533"/>
              <a:gd name="connsiteY24" fmla="*/ 1465102 h 1648408"/>
              <a:gd name="connsiteX25" fmla="*/ 369961 w 751533"/>
              <a:gd name="connsiteY25" fmla="*/ 1469865 h 1648408"/>
              <a:gd name="connsiteX26" fmla="*/ 308048 w 751533"/>
              <a:gd name="connsiteY26" fmla="*/ 1431765 h 1648408"/>
              <a:gd name="connsiteX27" fmla="*/ 203273 w 751533"/>
              <a:gd name="connsiteY27" fmla="*/ 1326990 h 1648408"/>
              <a:gd name="connsiteX28" fmla="*/ 165173 w 751533"/>
              <a:gd name="connsiteY28" fmla="*/ 1260315 h 1648408"/>
              <a:gd name="connsiteX29" fmla="*/ 93736 w 751533"/>
              <a:gd name="connsiteY29" fmla="*/ 1160302 h 1648408"/>
              <a:gd name="connsiteX30" fmla="*/ 60398 w 751533"/>
              <a:gd name="connsiteY30" fmla="*/ 1017427 h 1648408"/>
              <a:gd name="connsiteX31" fmla="*/ 36586 w 751533"/>
              <a:gd name="connsiteY31" fmla="*/ 850740 h 1648408"/>
              <a:gd name="connsiteX32" fmla="*/ 46111 w 751533"/>
              <a:gd name="connsiteY32" fmla="*/ 731677 h 1648408"/>
              <a:gd name="connsiteX33" fmla="*/ 50873 w 751533"/>
              <a:gd name="connsiteY33" fmla="*/ 617377 h 1648408"/>
              <a:gd name="connsiteX34" fmla="*/ 69923 w 751533"/>
              <a:gd name="connsiteY34" fmla="*/ 531652 h 1648408"/>
              <a:gd name="connsiteX35" fmla="*/ 103261 w 751533"/>
              <a:gd name="connsiteY35" fmla="*/ 412590 h 1648408"/>
              <a:gd name="connsiteX36" fmla="*/ 146123 w 751533"/>
              <a:gd name="connsiteY36" fmla="*/ 355440 h 1648408"/>
              <a:gd name="connsiteX37" fmla="*/ 203273 w 751533"/>
              <a:gd name="connsiteY37" fmla="*/ 264952 h 1648408"/>
              <a:gd name="connsiteX38" fmla="*/ 293761 w 751533"/>
              <a:gd name="connsiteY38" fmla="*/ 174465 h 1648408"/>
              <a:gd name="connsiteX39" fmla="*/ 369961 w 751533"/>
              <a:gd name="connsiteY39" fmla="*/ 107790 h 1648408"/>
              <a:gd name="connsiteX40" fmla="*/ 517598 w 751533"/>
              <a:gd name="connsiteY40" fmla="*/ 50640 h 1648408"/>
              <a:gd name="connsiteX41" fmla="*/ 660473 w 751533"/>
              <a:gd name="connsiteY41" fmla="*/ 3015 h 1648408"/>
              <a:gd name="connsiteX42" fmla="*/ 736673 w 751533"/>
              <a:gd name="connsiteY42" fmla="*/ 26827 h 1648408"/>
              <a:gd name="connsiteX43" fmla="*/ 741436 w 751533"/>
              <a:gd name="connsiteY43" fmla="*/ 193515 h 164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51533" h="1648408">
                <a:moveTo>
                  <a:pt x="741436" y="193515"/>
                </a:moveTo>
                <a:cubicBezTo>
                  <a:pt x="723180" y="224471"/>
                  <a:pt x="666823" y="199865"/>
                  <a:pt x="627136" y="212565"/>
                </a:cubicBezTo>
                <a:cubicBezTo>
                  <a:pt x="587448" y="225265"/>
                  <a:pt x="537442" y="250665"/>
                  <a:pt x="503311" y="269715"/>
                </a:cubicBezTo>
                <a:cubicBezTo>
                  <a:pt x="469180" y="288765"/>
                  <a:pt x="447748" y="303846"/>
                  <a:pt x="422348" y="326865"/>
                </a:cubicBezTo>
                <a:cubicBezTo>
                  <a:pt x="396948" y="349884"/>
                  <a:pt x="370755" y="374490"/>
                  <a:pt x="350911" y="407827"/>
                </a:cubicBezTo>
                <a:cubicBezTo>
                  <a:pt x="331067" y="441164"/>
                  <a:pt x="315986" y="488790"/>
                  <a:pt x="303286" y="526890"/>
                </a:cubicBezTo>
                <a:cubicBezTo>
                  <a:pt x="290586" y="564990"/>
                  <a:pt x="281061" y="596740"/>
                  <a:pt x="274711" y="636427"/>
                </a:cubicBezTo>
                <a:cubicBezTo>
                  <a:pt x="268361" y="676114"/>
                  <a:pt x="266774" y="726915"/>
                  <a:pt x="265186" y="765015"/>
                </a:cubicBezTo>
                <a:cubicBezTo>
                  <a:pt x="263598" y="803115"/>
                  <a:pt x="264392" y="829308"/>
                  <a:pt x="265186" y="865027"/>
                </a:cubicBezTo>
                <a:cubicBezTo>
                  <a:pt x="265980" y="900746"/>
                  <a:pt x="262011" y="938052"/>
                  <a:pt x="269948" y="979327"/>
                </a:cubicBezTo>
                <a:cubicBezTo>
                  <a:pt x="277885" y="1020602"/>
                  <a:pt x="296936" y="1070608"/>
                  <a:pt x="312811" y="1112677"/>
                </a:cubicBezTo>
                <a:cubicBezTo>
                  <a:pt x="328686" y="1154746"/>
                  <a:pt x="339004" y="1192846"/>
                  <a:pt x="365198" y="1231740"/>
                </a:cubicBezTo>
                <a:cubicBezTo>
                  <a:pt x="391392" y="1270634"/>
                  <a:pt x="434254" y="1316671"/>
                  <a:pt x="469973" y="1346040"/>
                </a:cubicBezTo>
                <a:cubicBezTo>
                  <a:pt x="505692" y="1375409"/>
                  <a:pt x="559667" y="1394458"/>
                  <a:pt x="579511" y="1407952"/>
                </a:cubicBezTo>
                <a:cubicBezTo>
                  <a:pt x="599355" y="1421446"/>
                  <a:pt x="585861" y="1419858"/>
                  <a:pt x="589036" y="1427002"/>
                </a:cubicBezTo>
                <a:cubicBezTo>
                  <a:pt x="592211" y="1434146"/>
                  <a:pt x="595386" y="1430971"/>
                  <a:pt x="598561" y="1450815"/>
                </a:cubicBezTo>
                <a:cubicBezTo>
                  <a:pt x="601736" y="1470659"/>
                  <a:pt x="607292" y="1520665"/>
                  <a:pt x="608086" y="1546065"/>
                </a:cubicBezTo>
                <a:cubicBezTo>
                  <a:pt x="608880" y="1571465"/>
                  <a:pt x="605704" y="1591309"/>
                  <a:pt x="603323" y="1603215"/>
                </a:cubicBezTo>
                <a:cubicBezTo>
                  <a:pt x="600942" y="1615121"/>
                  <a:pt x="600148" y="1610358"/>
                  <a:pt x="593798" y="1617502"/>
                </a:cubicBezTo>
                <a:cubicBezTo>
                  <a:pt x="587448" y="1624646"/>
                  <a:pt x="656504" y="1642108"/>
                  <a:pt x="565223" y="1646077"/>
                </a:cubicBezTo>
                <a:cubicBezTo>
                  <a:pt x="473942" y="1650046"/>
                  <a:pt x="136598" y="1649253"/>
                  <a:pt x="46111" y="1641315"/>
                </a:cubicBezTo>
                <a:cubicBezTo>
                  <a:pt x="-44377" y="1633378"/>
                  <a:pt x="27060" y="1622264"/>
                  <a:pt x="22298" y="1598452"/>
                </a:cubicBezTo>
                <a:cubicBezTo>
                  <a:pt x="17536" y="1574640"/>
                  <a:pt x="13567" y="1522253"/>
                  <a:pt x="17536" y="1498440"/>
                </a:cubicBezTo>
                <a:cubicBezTo>
                  <a:pt x="21505" y="1474628"/>
                  <a:pt x="20711" y="1461133"/>
                  <a:pt x="46111" y="1455577"/>
                </a:cubicBezTo>
                <a:cubicBezTo>
                  <a:pt x="71511" y="1450021"/>
                  <a:pt x="115961" y="1462721"/>
                  <a:pt x="169936" y="1465102"/>
                </a:cubicBezTo>
                <a:cubicBezTo>
                  <a:pt x="223911" y="1467483"/>
                  <a:pt x="346942" y="1475421"/>
                  <a:pt x="369961" y="1469865"/>
                </a:cubicBezTo>
                <a:cubicBezTo>
                  <a:pt x="392980" y="1464309"/>
                  <a:pt x="335829" y="1455577"/>
                  <a:pt x="308048" y="1431765"/>
                </a:cubicBezTo>
                <a:cubicBezTo>
                  <a:pt x="280267" y="1407953"/>
                  <a:pt x="227085" y="1355565"/>
                  <a:pt x="203273" y="1326990"/>
                </a:cubicBezTo>
                <a:cubicBezTo>
                  <a:pt x="179461" y="1298415"/>
                  <a:pt x="183429" y="1288096"/>
                  <a:pt x="165173" y="1260315"/>
                </a:cubicBezTo>
                <a:cubicBezTo>
                  <a:pt x="146917" y="1232534"/>
                  <a:pt x="111199" y="1200783"/>
                  <a:pt x="93736" y="1160302"/>
                </a:cubicBezTo>
                <a:cubicBezTo>
                  <a:pt x="76273" y="1119821"/>
                  <a:pt x="69923" y="1069021"/>
                  <a:pt x="60398" y="1017427"/>
                </a:cubicBezTo>
                <a:cubicBezTo>
                  <a:pt x="50873" y="965833"/>
                  <a:pt x="38967" y="898365"/>
                  <a:pt x="36586" y="850740"/>
                </a:cubicBezTo>
                <a:cubicBezTo>
                  <a:pt x="34205" y="803115"/>
                  <a:pt x="43730" y="770571"/>
                  <a:pt x="46111" y="731677"/>
                </a:cubicBezTo>
                <a:cubicBezTo>
                  <a:pt x="48492" y="692783"/>
                  <a:pt x="46904" y="650714"/>
                  <a:pt x="50873" y="617377"/>
                </a:cubicBezTo>
                <a:cubicBezTo>
                  <a:pt x="54842" y="584040"/>
                  <a:pt x="61192" y="565783"/>
                  <a:pt x="69923" y="531652"/>
                </a:cubicBezTo>
                <a:cubicBezTo>
                  <a:pt x="78654" y="497521"/>
                  <a:pt x="90561" y="441959"/>
                  <a:pt x="103261" y="412590"/>
                </a:cubicBezTo>
                <a:cubicBezTo>
                  <a:pt x="115961" y="383221"/>
                  <a:pt x="129454" y="380046"/>
                  <a:pt x="146123" y="355440"/>
                </a:cubicBezTo>
                <a:cubicBezTo>
                  <a:pt x="162792" y="330834"/>
                  <a:pt x="178667" y="295114"/>
                  <a:pt x="203273" y="264952"/>
                </a:cubicBezTo>
                <a:cubicBezTo>
                  <a:pt x="227879" y="234790"/>
                  <a:pt x="265980" y="200659"/>
                  <a:pt x="293761" y="174465"/>
                </a:cubicBezTo>
                <a:cubicBezTo>
                  <a:pt x="321542" y="148271"/>
                  <a:pt x="332655" y="128427"/>
                  <a:pt x="369961" y="107790"/>
                </a:cubicBezTo>
                <a:cubicBezTo>
                  <a:pt x="407267" y="87153"/>
                  <a:pt x="469179" y="68102"/>
                  <a:pt x="517598" y="50640"/>
                </a:cubicBezTo>
                <a:cubicBezTo>
                  <a:pt x="566017" y="33177"/>
                  <a:pt x="623960" y="6984"/>
                  <a:pt x="660473" y="3015"/>
                </a:cubicBezTo>
                <a:cubicBezTo>
                  <a:pt x="696985" y="-954"/>
                  <a:pt x="723179" y="-6510"/>
                  <a:pt x="736673" y="26827"/>
                </a:cubicBezTo>
                <a:cubicBezTo>
                  <a:pt x="750167" y="60164"/>
                  <a:pt x="759692" y="162559"/>
                  <a:pt x="741436" y="193515"/>
                </a:cubicBez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flipH="1">
            <a:off x="4499991" y="2572680"/>
            <a:ext cx="936105" cy="1648408"/>
          </a:xfrm>
          <a:custGeom>
            <a:avLst/>
            <a:gdLst>
              <a:gd name="connsiteX0" fmla="*/ 741436 w 751533"/>
              <a:gd name="connsiteY0" fmla="*/ 193515 h 1648408"/>
              <a:gd name="connsiteX1" fmla="*/ 627136 w 751533"/>
              <a:gd name="connsiteY1" fmla="*/ 212565 h 1648408"/>
              <a:gd name="connsiteX2" fmla="*/ 503311 w 751533"/>
              <a:gd name="connsiteY2" fmla="*/ 269715 h 1648408"/>
              <a:gd name="connsiteX3" fmla="*/ 422348 w 751533"/>
              <a:gd name="connsiteY3" fmla="*/ 326865 h 1648408"/>
              <a:gd name="connsiteX4" fmla="*/ 350911 w 751533"/>
              <a:gd name="connsiteY4" fmla="*/ 407827 h 1648408"/>
              <a:gd name="connsiteX5" fmla="*/ 303286 w 751533"/>
              <a:gd name="connsiteY5" fmla="*/ 526890 h 1648408"/>
              <a:gd name="connsiteX6" fmla="*/ 274711 w 751533"/>
              <a:gd name="connsiteY6" fmla="*/ 636427 h 1648408"/>
              <a:gd name="connsiteX7" fmla="*/ 265186 w 751533"/>
              <a:gd name="connsiteY7" fmla="*/ 765015 h 1648408"/>
              <a:gd name="connsiteX8" fmla="*/ 265186 w 751533"/>
              <a:gd name="connsiteY8" fmla="*/ 865027 h 1648408"/>
              <a:gd name="connsiteX9" fmla="*/ 269948 w 751533"/>
              <a:gd name="connsiteY9" fmla="*/ 979327 h 1648408"/>
              <a:gd name="connsiteX10" fmla="*/ 312811 w 751533"/>
              <a:gd name="connsiteY10" fmla="*/ 1112677 h 1648408"/>
              <a:gd name="connsiteX11" fmla="*/ 365198 w 751533"/>
              <a:gd name="connsiteY11" fmla="*/ 1231740 h 1648408"/>
              <a:gd name="connsiteX12" fmla="*/ 469973 w 751533"/>
              <a:gd name="connsiteY12" fmla="*/ 1346040 h 1648408"/>
              <a:gd name="connsiteX13" fmla="*/ 579511 w 751533"/>
              <a:gd name="connsiteY13" fmla="*/ 1407952 h 1648408"/>
              <a:gd name="connsiteX14" fmla="*/ 589036 w 751533"/>
              <a:gd name="connsiteY14" fmla="*/ 1427002 h 1648408"/>
              <a:gd name="connsiteX15" fmla="*/ 598561 w 751533"/>
              <a:gd name="connsiteY15" fmla="*/ 1450815 h 1648408"/>
              <a:gd name="connsiteX16" fmla="*/ 608086 w 751533"/>
              <a:gd name="connsiteY16" fmla="*/ 1546065 h 1648408"/>
              <a:gd name="connsiteX17" fmla="*/ 603323 w 751533"/>
              <a:gd name="connsiteY17" fmla="*/ 1603215 h 1648408"/>
              <a:gd name="connsiteX18" fmla="*/ 593798 w 751533"/>
              <a:gd name="connsiteY18" fmla="*/ 1617502 h 1648408"/>
              <a:gd name="connsiteX19" fmla="*/ 565223 w 751533"/>
              <a:gd name="connsiteY19" fmla="*/ 1646077 h 1648408"/>
              <a:gd name="connsiteX20" fmla="*/ 46111 w 751533"/>
              <a:gd name="connsiteY20" fmla="*/ 1641315 h 1648408"/>
              <a:gd name="connsiteX21" fmla="*/ 22298 w 751533"/>
              <a:gd name="connsiteY21" fmla="*/ 1598452 h 1648408"/>
              <a:gd name="connsiteX22" fmla="*/ 17536 w 751533"/>
              <a:gd name="connsiteY22" fmla="*/ 1498440 h 1648408"/>
              <a:gd name="connsiteX23" fmla="*/ 46111 w 751533"/>
              <a:gd name="connsiteY23" fmla="*/ 1455577 h 1648408"/>
              <a:gd name="connsiteX24" fmla="*/ 169936 w 751533"/>
              <a:gd name="connsiteY24" fmla="*/ 1465102 h 1648408"/>
              <a:gd name="connsiteX25" fmla="*/ 369961 w 751533"/>
              <a:gd name="connsiteY25" fmla="*/ 1469865 h 1648408"/>
              <a:gd name="connsiteX26" fmla="*/ 308048 w 751533"/>
              <a:gd name="connsiteY26" fmla="*/ 1431765 h 1648408"/>
              <a:gd name="connsiteX27" fmla="*/ 203273 w 751533"/>
              <a:gd name="connsiteY27" fmla="*/ 1326990 h 1648408"/>
              <a:gd name="connsiteX28" fmla="*/ 165173 w 751533"/>
              <a:gd name="connsiteY28" fmla="*/ 1260315 h 1648408"/>
              <a:gd name="connsiteX29" fmla="*/ 93736 w 751533"/>
              <a:gd name="connsiteY29" fmla="*/ 1160302 h 1648408"/>
              <a:gd name="connsiteX30" fmla="*/ 60398 w 751533"/>
              <a:gd name="connsiteY30" fmla="*/ 1017427 h 1648408"/>
              <a:gd name="connsiteX31" fmla="*/ 36586 w 751533"/>
              <a:gd name="connsiteY31" fmla="*/ 850740 h 1648408"/>
              <a:gd name="connsiteX32" fmla="*/ 46111 w 751533"/>
              <a:gd name="connsiteY32" fmla="*/ 731677 h 1648408"/>
              <a:gd name="connsiteX33" fmla="*/ 50873 w 751533"/>
              <a:gd name="connsiteY33" fmla="*/ 617377 h 1648408"/>
              <a:gd name="connsiteX34" fmla="*/ 69923 w 751533"/>
              <a:gd name="connsiteY34" fmla="*/ 531652 h 1648408"/>
              <a:gd name="connsiteX35" fmla="*/ 103261 w 751533"/>
              <a:gd name="connsiteY35" fmla="*/ 412590 h 1648408"/>
              <a:gd name="connsiteX36" fmla="*/ 146123 w 751533"/>
              <a:gd name="connsiteY36" fmla="*/ 355440 h 1648408"/>
              <a:gd name="connsiteX37" fmla="*/ 203273 w 751533"/>
              <a:gd name="connsiteY37" fmla="*/ 264952 h 1648408"/>
              <a:gd name="connsiteX38" fmla="*/ 293761 w 751533"/>
              <a:gd name="connsiteY38" fmla="*/ 174465 h 1648408"/>
              <a:gd name="connsiteX39" fmla="*/ 369961 w 751533"/>
              <a:gd name="connsiteY39" fmla="*/ 107790 h 1648408"/>
              <a:gd name="connsiteX40" fmla="*/ 517598 w 751533"/>
              <a:gd name="connsiteY40" fmla="*/ 50640 h 1648408"/>
              <a:gd name="connsiteX41" fmla="*/ 660473 w 751533"/>
              <a:gd name="connsiteY41" fmla="*/ 3015 h 1648408"/>
              <a:gd name="connsiteX42" fmla="*/ 736673 w 751533"/>
              <a:gd name="connsiteY42" fmla="*/ 26827 h 1648408"/>
              <a:gd name="connsiteX43" fmla="*/ 741436 w 751533"/>
              <a:gd name="connsiteY43" fmla="*/ 193515 h 164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51533" h="1648408">
                <a:moveTo>
                  <a:pt x="741436" y="193515"/>
                </a:moveTo>
                <a:cubicBezTo>
                  <a:pt x="723180" y="224471"/>
                  <a:pt x="666823" y="199865"/>
                  <a:pt x="627136" y="212565"/>
                </a:cubicBezTo>
                <a:cubicBezTo>
                  <a:pt x="587448" y="225265"/>
                  <a:pt x="537442" y="250665"/>
                  <a:pt x="503311" y="269715"/>
                </a:cubicBezTo>
                <a:cubicBezTo>
                  <a:pt x="469180" y="288765"/>
                  <a:pt x="447748" y="303846"/>
                  <a:pt x="422348" y="326865"/>
                </a:cubicBezTo>
                <a:cubicBezTo>
                  <a:pt x="396948" y="349884"/>
                  <a:pt x="370755" y="374490"/>
                  <a:pt x="350911" y="407827"/>
                </a:cubicBezTo>
                <a:cubicBezTo>
                  <a:pt x="331067" y="441164"/>
                  <a:pt x="315986" y="488790"/>
                  <a:pt x="303286" y="526890"/>
                </a:cubicBezTo>
                <a:cubicBezTo>
                  <a:pt x="290586" y="564990"/>
                  <a:pt x="281061" y="596740"/>
                  <a:pt x="274711" y="636427"/>
                </a:cubicBezTo>
                <a:cubicBezTo>
                  <a:pt x="268361" y="676114"/>
                  <a:pt x="266774" y="726915"/>
                  <a:pt x="265186" y="765015"/>
                </a:cubicBezTo>
                <a:cubicBezTo>
                  <a:pt x="263598" y="803115"/>
                  <a:pt x="264392" y="829308"/>
                  <a:pt x="265186" y="865027"/>
                </a:cubicBezTo>
                <a:cubicBezTo>
                  <a:pt x="265980" y="900746"/>
                  <a:pt x="262011" y="938052"/>
                  <a:pt x="269948" y="979327"/>
                </a:cubicBezTo>
                <a:cubicBezTo>
                  <a:pt x="277885" y="1020602"/>
                  <a:pt x="296936" y="1070608"/>
                  <a:pt x="312811" y="1112677"/>
                </a:cubicBezTo>
                <a:cubicBezTo>
                  <a:pt x="328686" y="1154746"/>
                  <a:pt x="339004" y="1192846"/>
                  <a:pt x="365198" y="1231740"/>
                </a:cubicBezTo>
                <a:cubicBezTo>
                  <a:pt x="391392" y="1270634"/>
                  <a:pt x="434254" y="1316671"/>
                  <a:pt x="469973" y="1346040"/>
                </a:cubicBezTo>
                <a:cubicBezTo>
                  <a:pt x="505692" y="1375409"/>
                  <a:pt x="559667" y="1394458"/>
                  <a:pt x="579511" y="1407952"/>
                </a:cubicBezTo>
                <a:cubicBezTo>
                  <a:pt x="599355" y="1421446"/>
                  <a:pt x="585861" y="1419858"/>
                  <a:pt x="589036" y="1427002"/>
                </a:cubicBezTo>
                <a:cubicBezTo>
                  <a:pt x="592211" y="1434146"/>
                  <a:pt x="595386" y="1430971"/>
                  <a:pt x="598561" y="1450815"/>
                </a:cubicBezTo>
                <a:cubicBezTo>
                  <a:pt x="601736" y="1470659"/>
                  <a:pt x="607292" y="1520665"/>
                  <a:pt x="608086" y="1546065"/>
                </a:cubicBezTo>
                <a:cubicBezTo>
                  <a:pt x="608880" y="1571465"/>
                  <a:pt x="605704" y="1591309"/>
                  <a:pt x="603323" y="1603215"/>
                </a:cubicBezTo>
                <a:cubicBezTo>
                  <a:pt x="600942" y="1615121"/>
                  <a:pt x="600148" y="1610358"/>
                  <a:pt x="593798" y="1617502"/>
                </a:cubicBezTo>
                <a:cubicBezTo>
                  <a:pt x="587448" y="1624646"/>
                  <a:pt x="656504" y="1642108"/>
                  <a:pt x="565223" y="1646077"/>
                </a:cubicBezTo>
                <a:cubicBezTo>
                  <a:pt x="473942" y="1650046"/>
                  <a:pt x="136598" y="1649253"/>
                  <a:pt x="46111" y="1641315"/>
                </a:cubicBezTo>
                <a:cubicBezTo>
                  <a:pt x="-44377" y="1633378"/>
                  <a:pt x="27060" y="1622264"/>
                  <a:pt x="22298" y="1598452"/>
                </a:cubicBezTo>
                <a:cubicBezTo>
                  <a:pt x="17536" y="1574640"/>
                  <a:pt x="13567" y="1522253"/>
                  <a:pt x="17536" y="1498440"/>
                </a:cubicBezTo>
                <a:cubicBezTo>
                  <a:pt x="21505" y="1474628"/>
                  <a:pt x="20711" y="1461133"/>
                  <a:pt x="46111" y="1455577"/>
                </a:cubicBezTo>
                <a:cubicBezTo>
                  <a:pt x="71511" y="1450021"/>
                  <a:pt x="115961" y="1462721"/>
                  <a:pt x="169936" y="1465102"/>
                </a:cubicBezTo>
                <a:cubicBezTo>
                  <a:pt x="223911" y="1467483"/>
                  <a:pt x="346942" y="1475421"/>
                  <a:pt x="369961" y="1469865"/>
                </a:cubicBezTo>
                <a:cubicBezTo>
                  <a:pt x="392980" y="1464309"/>
                  <a:pt x="335829" y="1455577"/>
                  <a:pt x="308048" y="1431765"/>
                </a:cubicBezTo>
                <a:cubicBezTo>
                  <a:pt x="280267" y="1407953"/>
                  <a:pt x="227085" y="1355565"/>
                  <a:pt x="203273" y="1326990"/>
                </a:cubicBezTo>
                <a:cubicBezTo>
                  <a:pt x="179461" y="1298415"/>
                  <a:pt x="183429" y="1288096"/>
                  <a:pt x="165173" y="1260315"/>
                </a:cubicBezTo>
                <a:cubicBezTo>
                  <a:pt x="146917" y="1232534"/>
                  <a:pt x="111199" y="1200783"/>
                  <a:pt x="93736" y="1160302"/>
                </a:cubicBezTo>
                <a:cubicBezTo>
                  <a:pt x="76273" y="1119821"/>
                  <a:pt x="69923" y="1069021"/>
                  <a:pt x="60398" y="1017427"/>
                </a:cubicBezTo>
                <a:cubicBezTo>
                  <a:pt x="50873" y="965833"/>
                  <a:pt x="38967" y="898365"/>
                  <a:pt x="36586" y="850740"/>
                </a:cubicBezTo>
                <a:cubicBezTo>
                  <a:pt x="34205" y="803115"/>
                  <a:pt x="43730" y="770571"/>
                  <a:pt x="46111" y="731677"/>
                </a:cubicBezTo>
                <a:cubicBezTo>
                  <a:pt x="48492" y="692783"/>
                  <a:pt x="46904" y="650714"/>
                  <a:pt x="50873" y="617377"/>
                </a:cubicBezTo>
                <a:cubicBezTo>
                  <a:pt x="54842" y="584040"/>
                  <a:pt x="61192" y="565783"/>
                  <a:pt x="69923" y="531652"/>
                </a:cubicBezTo>
                <a:cubicBezTo>
                  <a:pt x="78654" y="497521"/>
                  <a:pt x="90561" y="441959"/>
                  <a:pt x="103261" y="412590"/>
                </a:cubicBezTo>
                <a:cubicBezTo>
                  <a:pt x="115961" y="383221"/>
                  <a:pt x="129454" y="380046"/>
                  <a:pt x="146123" y="355440"/>
                </a:cubicBezTo>
                <a:cubicBezTo>
                  <a:pt x="162792" y="330834"/>
                  <a:pt x="178667" y="295114"/>
                  <a:pt x="203273" y="264952"/>
                </a:cubicBezTo>
                <a:cubicBezTo>
                  <a:pt x="227879" y="234790"/>
                  <a:pt x="265980" y="200659"/>
                  <a:pt x="293761" y="174465"/>
                </a:cubicBezTo>
                <a:cubicBezTo>
                  <a:pt x="321542" y="148271"/>
                  <a:pt x="332655" y="128427"/>
                  <a:pt x="369961" y="107790"/>
                </a:cubicBezTo>
                <a:cubicBezTo>
                  <a:pt x="407267" y="87153"/>
                  <a:pt x="469179" y="68102"/>
                  <a:pt x="517598" y="50640"/>
                </a:cubicBezTo>
                <a:cubicBezTo>
                  <a:pt x="566017" y="33177"/>
                  <a:pt x="623960" y="6984"/>
                  <a:pt x="660473" y="3015"/>
                </a:cubicBezTo>
                <a:cubicBezTo>
                  <a:pt x="696985" y="-954"/>
                  <a:pt x="723179" y="-6510"/>
                  <a:pt x="736673" y="26827"/>
                </a:cubicBezTo>
                <a:cubicBezTo>
                  <a:pt x="750167" y="60164"/>
                  <a:pt x="759692" y="162559"/>
                  <a:pt x="741436" y="193515"/>
                </a:cubicBez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p:nvSpPr>
        <p:spPr>
          <a:xfrm>
            <a:off x="7563145" y="2790534"/>
            <a:ext cx="1620957" cy="646331"/>
          </a:xfrm>
          <a:prstGeom prst="rect">
            <a:avLst/>
          </a:prstGeom>
          <a:noFill/>
        </p:spPr>
        <p:txBody>
          <a:bodyPr wrap="none" rtlCol="0">
            <a:spAutoFit/>
          </a:bodyPr>
          <a:lstStyle/>
          <a:p>
            <a:r>
              <a:rPr lang="en-US" altLang="ja-JP" sz="1200" dirty="0" smtClean="0">
                <a:solidFill>
                  <a:srgbClr val="FFFF00"/>
                </a:solidFill>
                <a:latin typeface="HGP行書体" pitchFamily="66" charset="-128"/>
                <a:ea typeface="HGP行書体" pitchFamily="66" charset="-128"/>
              </a:rPr>
              <a:t>2016-2-23</a:t>
            </a:r>
          </a:p>
          <a:p>
            <a:r>
              <a:rPr lang="ja-JP" altLang="en-US" sz="1200" dirty="0" smtClean="0">
                <a:solidFill>
                  <a:srgbClr val="FFFF00"/>
                </a:solidFill>
                <a:latin typeface="HGP行書体" pitchFamily="66" charset="-128"/>
                <a:ea typeface="HGP行書体" pitchFamily="66" charset="-128"/>
              </a:rPr>
              <a:t>旧小平学園駅　駅舎　</a:t>
            </a:r>
            <a:endParaRPr lang="en-US" altLang="ja-JP" sz="1200" dirty="0" smtClean="0">
              <a:solidFill>
                <a:srgbClr val="FFFF00"/>
              </a:solidFill>
              <a:latin typeface="HGP行書体" pitchFamily="66" charset="-128"/>
              <a:ea typeface="HGP行書体" pitchFamily="66" charset="-128"/>
            </a:endParaRPr>
          </a:p>
          <a:p>
            <a:r>
              <a:rPr lang="ja-JP" altLang="en-US" sz="1200" dirty="0" smtClean="0">
                <a:solidFill>
                  <a:srgbClr val="FFFF00"/>
                </a:solidFill>
                <a:latin typeface="HGP行書体" pitchFamily="66" charset="-128"/>
                <a:ea typeface="HGP行書体" pitchFamily="66" charset="-128"/>
              </a:rPr>
              <a:t>国分寺駅　に　展示　</a:t>
            </a:r>
            <a:endParaRPr lang="ja-JP" altLang="en-US" sz="1200" dirty="0">
              <a:solidFill>
                <a:srgbClr val="FFFF00"/>
              </a:solidFill>
              <a:latin typeface="HGP行書体" pitchFamily="66" charset="-128"/>
              <a:ea typeface="HGP行書体" pitchFamily="66" charset="-128"/>
            </a:endParaRPr>
          </a:p>
        </p:txBody>
      </p:sp>
      <p:sp>
        <p:nvSpPr>
          <p:cNvPr id="24" name="テキスト ボックス 23"/>
          <p:cNvSpPr txBox="1"/>
          <p:nvPr/>
        </p:nvSpPr>
        <p:spPr>
          <a:xfrm>
            <a:off x="-16653" y="2217494"/>
            <a:ext cx="8738290" cy="369332"/>
          </a:xfrm>
          <a:prstGeom prst="rect">
            <a:avLst/>
          </a:prstGeom>
          <a:noFill/>
        </p:spPr>
        <p:txBody>
          <a:bodyPr wrap="none" rtlCol="0">
            <a:spAutoFit/>
          </a:bodyPr>
          <a:lstStyle/>
          <a:p>
            <a:r>
              <a:rPr kumimoji="1" lang="ja-JP" altLang="en-US" dirty="0" smtClean="0">
                <a:solidFill>
                  <a:srgbClr val="FFFF00"/>
                </a:solidFill>
                <a:latin typeface="HGP行書体" pitchFamily="66" charset="-128"/>
                <a:ea typeface="HGP行書体" pitchFamily="66" charset="-128"/>
              </a:rPr>
              <a:t>３）　　プロバビリテイー（確率）　図形　の　所謂、「“</a:t>
            </a:r>
            <a:r>
              <a:rPr kumimoji="1" lang="ja-JP" altLang="en-US" b="1" dirty="0" smtClean="0">
                <a:solidFill>
                  <a:srgbClr val="FF6600"/>
                </a:solidFill>
                <a:latin typeface="HGP行書体" pitchFamily="66" charset="-128"/>
                <a:ea typeface="HGP行書体" pitchFamily="66" charset="-128"/>
              </a:rPr>
              <a:t>釣　鐘　型</a:t>
            </a:r>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a:t>
            </a:r>
            <a:r>
              <a:rPr kumimoji="1" lang="ja-JP" altLang="en-US" dirty="0" smtClean="0">
                <a:solidFill>
                  <a:srgbClr val="FFFF00"/>
                </a:solidFill>
                <a:latin typeface="HGP行書体" pitchFamily="66" charset="-128"/>
                <a:ea typeface="HGP行書体" pitchFamily="66" charset="-128"/>
              </a:rPr>
              <a:t>　カーブ  （</a:t>
            </a:r>
            <a:r>
              <a:rPr kumimoji="1" lang="ja-JP" altLang="en-US" dirty="0" smtClean="0">
                <a:solidFill>
                  <a:srgbClr val="FF3300"/>
                </a:solidFill>
                <a:latin typeface="HGP行書体" pitchFamily="66" charset="-128"/>
                <a:ea typeface="HGP行書体" pitchFamily="66" charset="-128"/>
              </a:rPr>
              <a:t>赤 色　曲 線</a:t>
            </a:r>
            <a:r>
              <a:rPr kumimoji="1" lang="ja-JP" altLang="en-US" dirty="0" smtClean="0">
                <a:solidFill>
                  <a:srgbClr val="FFFF00"/>
                </a:solidFill>
                <a:latin typeface="HGP行書体" pitchFamily="66" charset="-128"/>
                <a:ea typeface="HGP行書体" pitchFamily="66" charset="-128"/>
              </a:rPr>
              <a:t>）」</a:t>
            </a:r>
            <a:endParaRPr kumimoji="1" lang="ja-JP" altLang="en-US" dirty="0">
              <a:solidFill>
                <a:srgbClr val="FFFF00"/>
              </a:solidFill>
              <a:latin typeface="HGP行書体" pitchFamily="66" charset="-128"/>
              <a:ea typeface="HGP行書体" pitchFamily="66" charset="-128"/>
            </a:endParaRPr>
          </a:p>
        </p:txBody>
      </p:sp>
      <p:sp>
        <p:nvSpPr>
          <p:cNvPr id="25" name="正方形/長方形 24"/>
          <p:cNvSpPr/>
          <p:nvPr/>
        </p:nvSpPr>
        <p:spPr>
          <a:xfrm>
            <a:off x="4427984" y="2780928"/>
            <a:ext cx="72008" cy="1440160"/>
          </a:xfrm>
          <a:prstGeom prst="rect">
            <a:avLst/>
          </a:prstGeom>
          <a:noFill/>
          <a:ln>
            <a:solidFill>
              <a:srgbClr val="F828D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p:cNvSpPr/>
          <p:nvPr/>
        </p:nvSpPr>
        <p:spPr>
          <a:xfrm>
            <a:off x="4499991" y="2780928"/>
            <a:ext cx="72008" cy="1440160"/>
          </a:xfrm>
          <a:prstGeom prst="rect">
            <a:avLst/>
          </a:prstGeom>
          <a:noFill/>
          <a:ln>
            <a:solidFill>
              <a:srgbClr val="00FF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p:nvSpPr>
        <p:spPr>
          <a:xfrm>
            <a:off x="4353695" y="2783408"/>
            <a:ext cx="72008" cy="1440160"/>
          </a:xfrm>
          <a:prstGeom prst="rect">
            <a:avLst/>
          </a:prstGeom>
          <a:noFill/>
          <a:ln>
            <a:solidFill>
              <a:srgbClr val="F828D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4571999" y="2780928"/>
            <a:ext cx="72008" cy="1440160"/>
          </a:xfrm>
          <a:prstGeom prst="rect">
            <a:avLst/>
          </a:prstGeom>
          <a:noFill/>
          <a:ln>
            <a:solidFill>
              <a:srgbClr val="00FF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a:off x="4281687" y="2840184"/>
            <a:ext cx="72008" cy="1164879"/>
          </a:xfrm>
          <a:prstGeom prst="rect">
            <a:avLst/>
          </a:prstGeom>
          <a:noFill/>
          <a:ln>
            <a:solidFill>
              <a:srgbClr val="F828D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4644007" y="2809130"/>
            <a:ext cx="72008" cy="1195934"/>
          </a:xfrm>
          <a:prstGeom prst="rect">
            <a:avLst/>
          </a:prstGeom>
          <a:noFill/>
          <a:ln>
            <a:solidFill>
              <a:srgbClr val="00FF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4209679" y="2872952"/>
            <a:ext cx="72008" cy="1060104"/>
          </a:xfrm>
          <a:prstGeom prst="rect">
            <a:avLst/>
          </a:prstGeom>
          <a:noFill/>
          <a:ln>
            <a:solidFill>
              <a:srgbClr val="F828D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p:cNvSpPr/>
          <p:nvPr/>
        </p:nvSpPr>
        <p:spPr>
          <a:xfrm>
            <a:off x="4715074" y="2872952"/>
            <a:ext cx="72008" cy="1060104"/>
          </a:xfrm>
          <a:prstGeom prst="rect">
            <a:avLst/>
          </a:prstGeom>
          <a:noFill/>
          <a:ln>
            <a:solidFill>
              <a:srgbClr val="00FF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正方形/長方形 32"/>
          <p:cNvSpPr/>
          <p:nvPr/>
        </p:nvSpPr>
        <p:spPr>
          <a:xfrm>
            <a:off x="4138256" y="2920448"/>
            <a:ext cx="72008" cy="940600"/>
          </a:xfrm>
          <a:prstGeom prst="rect">
            <a:avLst/>
          </a:prstGeom>
          <a:noFill/>
          <a:ln>
            <a:solidFill>
              <a:srgbClr val="F828D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4787082" y="2894155"/>
            <a:ext cx="72008" cy="966893"/>
          </a:xfrm>
          <a:prstGeom prst="rect">
            <a:avLst/>
          </a:prstGeom>
          <a:noFill/>
          <a:ln>
            <a:solidFill>
              <a:srgbClr val="00FF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p:nvSpPr>
        <p:spPr>
          <a:xfrm>
            <a:off x="4067944" y="2920448"/>
            <a:ext cx="74345" cy="940600"/>
          </a:xfrm>
          <a:prstGeom prst="rect">
            <a:avLst/>
          </a:prstGeom>
          <a:noFill/>
          <a:ln>
            <a:solidFill>
              <a:srgbClr val="F828D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4859090" y="2951305"/>
            <a:ext cx="72008" cy="909743"/>
          </a:xfrm>
          <a:prstGeom prst="rect">
            <a:avLst/>
          </a:prstGeom>
          <a:noFill/>
          <a:ln>
            <a:solidFill>
              <a:srgbClr val="00FF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正方形/長方形 36"/>
          <p:cNvSpPr/>
          <p:nvPr/>
        </p:nvSpPr>
        <p:spPr>
          <a:xfrm>
            <a:off x="3993599" y="2992456"/>
            <a:ext cx="74345" cy="796585"/>
          </a:xfrm>
          <a:prstGeom prst="rect">
            <a:avLst/>
          </a:prstGeom>
          <a:noFill/>
          <a:ln>
            <a:solidFill>
              <a:srgbClr val="F828D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p:nvSpPr>
        <p:spPr>
          <a:xfrm>
            <a:off x="4934863" y="3007885"/>
            <a:ext cx="72008" cy="781156"/>
          </a:xfrm>
          <a:prstGeom prst="rect">
            <a:avLst/>
          </a:prstGeom>
          <a:noFill/>
          <a:ln>
            <a:solidFill>
              <a:srgbClr val="00FF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正方形/長方形 38"/>
          <p:cNvSpPr/>
          <p:nvPr/>
        </p:nvSpPr>
        <p:spPr>
          <a:xfrm>
            <a:off x="3916986" y="3103704"/>
            <a:ext cx="74345" cy="541320"/>
          </a:xfrm>
          <a:prstGeom prst="rect">
            <a:avLst/>
          </a:prstGeom>
          <a:noFill/>
          <a:ln>
            <a:solidFill>
              <a:srgbClr val="F828D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5006871" y="3113700"/>
            <a:ext cx="45719" cy="527801"/>
          </a:xfrm>
          <a:prstGeom prst="rect">
            <a:avLst/>
          </a:prstGeom>
          <a:noFill/>
          <a:ln>
            <a:solidFill>
              <a:srgbClr val="00FF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テキスト ボックス 40"/>
          <p:cNvSpPr txBox="1"/>
          <p:nvPr/>
        </p:nvSpPr>
        <p:spPr>
          <a:xfrm>
            <a:off x="1136706" y="2472842"/>
            <a:ext cx="8007293" cy="3354765"/>
          </a:xfrm>
          <a:prstGeom prst="rect">
            <a:avLst/>
          </a:prstGeom>
          <a:noFill/>
        </p:spPr>
        <p:txBody>
          <a:bodyPr wrap="square" rtlCol="0">
            <a:spAutoFit/>
          </a:bodyPr>
          <a:lstStyle/>
          <a:p>
            <a:r>
              <a:rPr kumimoji="1" lang="ja-JP" altLang="en-US" sz="2000" dirty="0" smtClean="0">
                <a:latin typeface="HGP行書体" pitchFamily="66" charset="-128"/>
                <a:ea typeface="HGP行書体" pitchFamily="66" charset="-128"/>
                <a:sym typeface="Wingdings 3"/>
              </a:rPr>
              <a:t>　　　　　　　　　　　　　　　　　　  </a:t>
            </a:r>
            <a:r>
              <a:rPr kumimoji="1" lang="en-US" altLang="ja-JP" sz="2000" dirty="0" smtClean="0">
                <a:latin typeface="HGP行書体" pitchFamily="66" charset="-128"/>
                <a:ea typeface="HGP行書体" pitchFamily="66" charset="-128"/>
                <a:sym typeface="Wingdings 3"/>
              </a:rPr>
              <a:t></a:t>
            </a:r>
            <a:r>
              <a:rPr lang="ja-JP" altLang="en-US" sz="1600" dirty="0">
                <a:solidFill>
                  <a:schemeClr val="bg1"/>
                </a:solidFill>
                <a:latin typeface="HGP行書体" pitchFamily="66" charset="-128"/>
                <a:ea typeface="HGP行書体" pitchFamily="66" charset="-128"/>
                <a:sym typeface="Wingdings 3"/>
              </a:rPr>
              <a:t>　</a:t>
            </a:r>
            <a:r>
              <a:rPr lang="ja-JP" altLang="en-US" sz="1600" dirty="0" smtClean="0">
                <a:solidFill>
                  <a:schemeClr val="bg1"/>
                </a:solidFill>
                <a:latin typeface="HGP行書体" pitchFamily="66" charset="-128"/>
                <a:ea typeface="HGP行書体" pitchFamily="66" charset="-128"/>
                <a:sym typeface="Wingdings 3"/>
              </a:rPr>
              <a:t>・・・</a:t>
            </a:r>
            <a:r>
              <a:rPr kumimoji="1" lang="en-US" altLang="ja-JP" sz="1600" dirty="0" smtClean="0">
                <a:solidFill>
                  <a:schemeClr val="bg1"/>
                </a:solidFill>
                <a:latin typeface="HGP行書体" pitchFamily="66" charset="-128"/>
                <a:ea typeface="HGP行書体" pitchFamily="66" charset="-128"/>
              </a:rPr>
              <a:t>An average line</a:t>
            </a:r>
            <a:r>
              <a:rPr kumimoji="1" lang="ja-JP" altLang="en-US" sz="1600" dirty="0" smtClean="0">
                <a:solidFill>
                  <a:schemeClr val="bg1"/>
                </a:solidFill>
                <a:latin typeface="HGP行書体" pitchFamily="66" charset="-128"/>
                <a:ea typeface="HGP行書体" pitchFamily="66" charset="-128"/>
              </a:rPr>
              <a:t>　平均値 </a:t>
            </a:r>
            <a:r>
              <a:rPr kumimoji="1" lang="en-US" altLang="ja-JP" sz="1600" dirty="0" smtClean="0">
                <a:solidFill>
                  <a:schemeClr val="bg1"/>
                </a:solidFill>
                <a:latin typeface="HGP行書体" pitchFamily="66" charset="-128"/>
                <a:ea typeface="HGP行書体" pitchFamily="66" charset="-128"/>
              </a:rPr>
              <a:t>…</a:t>
            </a:r>
            <a:r>
              <a:rPr kumimoji="1" lang="ja-JP" altLang="en-US" sz="1600" dirty="0" smtClean="0">
                <a:solidFill>
                  <a:schemeClr val="bg1"/>
                </a:solidFill>
                <a:latin typeface="HGP行書体" pitchFamily="66" charset="-128"/>
                <a:ea typeface="HGP行書体" pitchFamily="66" charset="-128"/>
              </a:rPr>
              <a:t>センター・ｒ↑ライン。</a:t>
            </a:r>
            <a:endParaRPr kumimoji="1" lang="en-US" altLang="ja-JP" sz="1600" dirty="0" smtClean="0">
              <a:solidFill>
                <a:schemeClr val="bg1"/>
              </a:solidFill>
              <a:latin typeface="HGP行書体" pitchFamily="66" charset="-128"/>
              <a:ea typeface="HGP行書体" pitchFamily="66" charset="-128"/>
            </a:endParaRPr>
          </a:p>
          <a:p>
            <a:endParaRPr lang="en-US" altLang="ja-JP" sz="1600" dirty="0">
              <a:solidFill>
                <a:schemeClr val="bg1"/>
              </a:solidFill>
              <a:latin typeface="HGP行書体" pitchFamily="66" charset="-128"/>
              <a:ea typeface="HGP行書体" pitchFamily="66" charset="-128"/>
            </a:endParaRPr>
          </a:p>
          <a:p>
            <a:endParaRPr kumimoji="1" lang="en-US" altLang="ja-JP" sz="1600" dirty="0" smtClean="0">
              <a:solidFill>
                <a:schemeClr val="bg1"/>
              </a:solidFill>
              <a:latin typeface="HGP行書体" pitchFamily="66" charset="-128"/>
              <a:ea typeface="HGP行書体" pitchFamily="66" charset="-128"/>
            </a:endParaRPr>
          </a:p>
          <a:p>
            <a:r>
              <a:rPr kumimoji="1" lang="ja-JP" altLang="en-US" sz="1600" dirty="0" smtClean="0">
                <a:solidFill>
                  <a:schemeClr val="bg1"/>
                </a:solidFill>
                <a:latin typeface="HGP行書体" pitchFamily="66" charset="-128"/>
                <a:ea typeface="HGP行書体" pitchFamily="66" charset="-128"/>
              </a:rPr>
              <a:t>ネガテ</a:t>
            </a:r>
            <a:r>
              <a:rPr kumimoji="1" lang="ja-JP" altLang="en-US" sz="1200" dirty="0" smtClean="0">
                <a:solidFill>
                  <a:schemeClr val="bg1"/>
                </a:solidFill>
                <a:latin typeface="HGP行書体" pitchFamily="66" charset="-128"/>
                <a:ea typeface="HGP行書体" pitchFamily="66" charset="-128"/>
              </a:rPr>
              <a:t>イ</a:t>
            </a:r>
            <a:r>
              <a:rPr kumimoji="1" lang="ja-JP" altLang="en-US" sz="1600" dirty="0" smtClean="0">
                <a:solidFill>
                  <a:schemeClr val="bg1"/>
                </a:solidFill>
                <a:latin typeface="HGP行書体" pitchFamily="66" charset="-128"/>
                <a:ea typeface="HGP行書体" pitchFamily="66" charset="-128"/>
              </a:rPr>
              <a:t>ブ・プロバビリテ</a:t>
            </a:r>
            <a:r>
              <a:rPr kumimoji="1" lang="ja-JP" altLang="en-US" sz="1200" dirty="0" smtClean="0">
                <a:solidFill>
                  <a:schemeClr val="bg1"/>
                </a:solidFill>
                <a:latin typeface="HGP行書体" pitchFamily="66" charset="-128"/>
                <a:ea typeface="HGP行書体" pitchFamily="66" charset="-128"/>
              </a:rPr>
              <a:t>イ</a:t>
            </a:r>
            <a:r>
              <a:rPr kumimoji="1" lang="ja-JP" altLang="en-US" sz="1600" dirty="0" smtClean="0">
                <a:solidFill>
                  <a:schemeClr val="bg1"/>
                </a:solidFill>
                <a:latin typeface="HGP行書体" pitchFamily="66" charset="-128"/>
                <a:ea typeface="HGP行書体" pitchFamily="66" charset="-128"/>
              </a:rPr>
              <a:t>ー</a:t>
            </a:r>
            <a:r>
              <a:rPr kumimoji="1" lang="en-US" altLang="ja-JP" sz="1600" dirty="0" smtClean="0">
                <a:solidFill>
                  <a:schemeClr val="bg1"/>
                </a:solidFill>
                <a:latin typeface="HGP行書体" pitchFamily="66" charset="-128"/>
                <a:ea typeface="HGP行書体" pitchFamily="66" charset="-128"/>
              </a:rPr>
              <a:t>……</a:t>
            </a:r>
            <a:r>
              <a:rPr kumimoji="1" lang="ja-JP" altLang="en-US" sz="1600" dirty="0" smtClean="0">
                <a:solidFill>
                  <a:schemeClr val="bg1"/>
                </a:solidFill>
                <a:latin typeface="HGP行書体" pitchFamily="66" charset="-128"/>
                <a:ea typeface="HGP行書体" pitchFamily="66" charset="-128"/>
              </a:rPr>
              <a:t>→　　　　　　　　 ←</a:t>
            </a:r>
            <a:r>
              <a:rPr kumimoji="1" lang="en-US" altLang="ja-JP" sz="1600" dirty="0" smtClean="0">
                <a:solidFill>
                  <a:schemeClr val="bg1"/>
                </a:solidFill>
                <a:latin typeface="HGP行書体" pitchFamily="66" charset="-128"/>
                <a:ea typeface="HGP行書体" pitchFamily="66" charset="-128"/>
              </a:rPr>
              <a:t>…… </a:t>
            </a:r>
            <a:r>
              <a:rPr kumimoji="1" lang="ja-JP" altLang="en-US" sz="1600" dirty="0" smtClean="0">
                <a:solidFill>
                  <a:schemeClr val="bg1"/>
                </a:solidFill>
                <a:latin typeface="HGP行書体" pitchFamily="66" charset="-128"/>
                <a:ea typeface="HGP行書体" pitchFamily="66" charset="-128"/>
              </a:rPr>
              <a:t>ポジテ</a:t>
            </a:r>
            <a:r>
              <a:rPr kumimoji="1" lang="ja-JP" altLang="en-US" sz="1200" dirty="0" smtClean="0">
                <a:solidFill>
                  <a:schemeClr val="bg1"/>
                </a:solidFill>
                <a:latin typeface="HGP行書体" pitchFamily="66" charset="-128"/>
                <a:ea typeface="HGP行書体" pitchFamily="66" charset="-128"/>
              </a:rPr>
              <a:t>イ</a:t>
            </a:r>
            <a:r>
              <a:rPr kumimoji="1" lang="ja-JP" altLang="en-US" sz="1600" dirty="0" smtClean="0">
                <a:solidFill>
                  <a:schemeClr val="bg1"/>
                </a:solidFill>
                <a:latin typeface="HGP行書体" pitchFamily="66" charset="-128"/>
                <a:ea typeface="HGP行書体" pitchFamily="66" charset="-128"/>
              </a:rPr>
              <a:t>ブ・プロバビリテ</a:t>
            </a:r>
            <a:r>
              <a:rPr kumimoji="1" lang="ja-JP" altLang="en-US" sz="1200" dirty="0" smtClean="0">
                <a:solidFill>
                  <a:schemeClr val="bg1"/>
                </a:solidFill>
                <a:latin typeface="HGP行書体" pitchFamily="66" charset="-128"/>
                <a:ea typeface="HGP行書体" pitchFamily="66" charset="-128"/>
              </a:rPr>
              <a:t>イ</a:t>
            </a:r>
            <a:r>
              <a:rPr kumimoji="1" lang="ja-JP" altLang="en-US" sz="1600" dirty="0" smtClean="0">
                <a:solidFill>
                  <a:schemeClr val="bg1"/>
                </a:solidFill>
                <a:latin typeface="HGP行書体" pitchFamily="66" charset="-128"/>
                <a:ea typeface="HGP行書体" pitchFamily="66" charset="-128"/>
              </a:rPr>
              <a:t>ー</a:t>
            </a:r>
            <a:endParaRPr kumimoji="1" lang="en-US" altLang="ja-JP" sz="1600" dirty="0" smtClean="0">
              <a:solidFill>
                <a:schemeClr val="bg1"/>
              </a:solidFill>
              <a:latin typeface="HGP行書体" pitchFamily="66" charset="-128"/>
              <a:ea typeface="HGP行書体" pitchFamily="66" charset="-128"/>
            </a:endParaRPr>
          </a:p>
          <a:p>
            <a:r>
              <a:rPr lang="ja-JP" altLang="en-US" sz="1600" dirty="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レインジ　</a:t>
            </a:r>
            <a:r>
              <a:rPr lang="en-US" altLang="ja-JP" sz="1600" dirty="0" smtClean="0">
                <a:solidFill>
                  <a:schemeClr val="bg1"/>
                </a:solidFill>
                <a:latin typeface="HGP行書体" pitchFamily="66" charset="-128"/>
                <a:ea typeface="HGP行書体" pitchFamily="66" charset="-128"/>
              </a:rPr>
              <a:t>;</a:t>
            </a:r>
            <a:r>
              <a:rPr lang="ja-JP" altLang="en-US" sz="1600" dirty="0">
                <a:solidFill>
                  <a:schemeClr val="bg1"/>
                </a:solidFill>
                <a:latin typeface="HGP行書体" pitchFamily="66" charset="-128"/>
                <a:ea typeface="HGP行書体" pitchFamily="66" charset="-128"/>
              </a:rPr>
              <a:t>　</a:t>
            </a:r>
            <a:r>
              <a:rPr lang="ja-JP" altLang="en-US" sz="1600" u="sng" dirty="0" smtClean="0">
                <a:solidFill>
                  <a:srgbClr val="FF3300"/>
                </a:solidFill>
                <a:latin typeface="HGP行書体" pitchFamily="66" charset="-128"/>
                <a:ea typeface="HGP行書体" pitchFamily="66" charset="-128"/>
              </a:rPr>
              <a:t>負</a:t>
            </a:r>
            <a:r>
              <a:rPr lang="ja-JP" altLang="en-US" sz="1600" dirty="0" smtClean="0">
                <a:solidFill>
                  <a:schemeClr val="bg1"/>
                </a:solidFill>
                <a:latin typeface="HGP行書体" pitchFamily="66" charset="-128"/>
                <a:ea typeface="HGP行書体" pitchFamily="66" charset="-128"/>
              </a:rPr>
              <a:t>の確率領域。　　　　　　　　　　　　　　　　レインジ　；　</a:t>
            </a:r>
            <a:r>
              <a:rPr lang="ja-JP" altLang="en-US" sz="1600" u="sng" dirty="0" smtClean="0">
                <a:solidFill>
                  <a:srgbClr val="00FFFF"/>
                </a:solidFill>
                <a:latin typeface="HGP行書体" pitchFamily="66" charset="-128"/>
                <a:ea typeface="HGP行書体" pitchFamily="66" charset="-128"/>
              </a:rPr>
              <a:t>正</a:t>
            </a:r>
            <a:r>
              <a:rPr lang="ja-JP" altLang="en-US" sz="1600" dirty="0" smtClean="0">
                <a:solidFill>
                  <a:schemeClr val="bg1"/>
                </a:solidFill>
                <a:latin typeface="HGP行書体" pitchFamily="66" charset="-128"/>
                <a:ea typeface="HGP行書体" pitchFamily="66" charset="-128"/>
              </a:rPr>
              <a:t>　の　確率領域。</a:t>
            </a:r>
            <a:endParaRPr lang="en-US" altLang="ja-JP" sz="1600" dirty="0" smtClean="0">
              <a:solidFill>
                <a:schemeClr val="bg1"/>
              </a:solidFill>
              <a:latin typeface="HGP行書体" pitchFamily="66" charset="-128"/>
              <a:ea typeface="HGP行書体" pitchFamily="66" charset="-128"/>
            </a:endParaRPr>
          </a:p>
          <a:p>
            <a:r>
              <a:rPr lang="en-US" altLang="ja-JP" sz="1600" dirty="0">
                <a:solidFill>
                  <a:srgbClr val="FF3300"/>
                </a:solidFill>
                <a:latin typeface="HGP行書体" pitchFamily="66" charset="-128"/>
                <a:ea typeface="HGP行書体" pitchFamily="66" charset="-128"/>
              </a:rPr>
              <a:t>a</a:t>
            </a:r>
            <a:r>
              <a:rPr kumimoji="1" lang="en-US" altLang="ja-JP" sz="1600" dirty="0" smtClean="0">
                <a:solidFill>
                  <a:srgbClr val="FF3300"/>
                </a:solidFill>
                <a:latin typeface="HGP行書体" pitchFamily="66" charset="-128"/>
                <a:ea typeface="HGP行書体" pitchFamily="66" charset="-128"/>
              </a:rPr>
              <a:t> Negative probability range.                                     </a:t>
            </a:r>
            <a:r>
              <a:rPr kumimoji="1" lang="en-US" altLang="ja-JP" sz="1600" dirty="0" smtClean="0">
                <a:solidFill>
                  <a:srgbClr val="00FFFF"/>
                </a:solidFill>
                <a:latin typeface="HGP行書体" pitchFamily="66" charset="-128"/>
                <a:ea typeface="HGP行書体" pitchFamily="66" charset="-128"/>
              </a:rPr>
              <a:t>a Positive  probability  range</a:t>
            </a:r>
          </a:p>
          <a:p>
            <a:endParaRPr kumimoji="1" lang="en-US" altLang="ja-JP" sz="1600" dirty="0" smtClean="0">
              <a:solidFill>
                <a:srgbClr val="00FFFF"/>
              </a:solidFill>
              <a:latin typeface="HGP行書体" pitchFamily="66" charset="-128"/>
              <a:ea typeface="HGP行書体" pitchFamily="66" charset="-128"/>
            </a:endParaRPr>
          </a:p>
          <a:p>
            <a:r>
              <a:rPr lang="ja-JP" altLang="en-US" sz="1600" dirty="0" smtClean="0">
                <a:solidFill>
                  <a:srgbClr val="00FFFF"/>
                </a:solidFill>
                <a:latin typeface="HGP行書体" pitchFamily="66" charset="-128"/>
                <a:ea typeface="HGP行書体" pitchFamily="66" charset="-128"/>
              </a:rPr>
              <a:t>ホント　か　嘘　か　</a:t>
            </a:r>
            <a:r>
              <a:rPr lang="en-US" altLang="ja-JP" sz="1600" dirty="0" smtClean="0">
                <a:solidFill>
                  <a:srgbClr val="00FFFF"/>
                </a:solidFill>
                <a:latin typeface="HGP行書体" pitchFamily="66" charset="-128"/>
                <a:ea typeface="HGP行書体" pitchFamily="66" charset="-128"/>
              </a:rPr>
              <a:t>…</a:t>
            </a:r>
            <a:r>
              <a:rPr lang="ja-JP" altLang="en-US" sz="1600" dirty="0" smtClean="0">
                <a:solidFill>
                  <a:srgbClr val="00FFFF"/>
                </a:solidFill>
                <a:latin typeface="HGP行書体" pitchFamily="66" charset="-128"/>
                <a:ea typeface="HGP行書体" pitchFamily="66" charset="-128"/>
              </a:rPr>
              <a:t>が</a:t>
            </a:r>
            <a:r>
              <a:rPr lang="en-US" altLang="ja-JP" sz="1600" dirty="0">
                <a:solidFill>
                  <a:srgbClr val="00FFFF"/>
                </a:solidFill>
                <a:latin typeface="HGP行書体" pitchFamily="66" charset="-128"/>
                <a:ea typeface="HGP行書体" pitchFamily="66" charset="-128"/>
              </a:rPr>
              <a:t> </a:t>
            </a:r>
            <a:r>
              <a:rPr lang="en-US" altLang="ja-JP" sz="1600" dirty="0" smtClean="0">
                <a:solidFill>
                  <a:srgbClr val="00FFFF"/>
                </a:solidFill>
                <a:latin typeface="HGP行書体" pitchFamily="66" charset="-128"/>
                <a:ea typeface="HGP行書体" pitchFamily="66" charset="-128"/>
              </a:rPr>
              <a:t> ………</a:t>
            </a:r>
            <a:r>
              <a:rPr lang="ja-JP" altLang="en-US" sz="1600" dirty="0" smtClean="0">
                <a:solidFill>
                  <a:srgbClr val="00FFFF"/>
                </a:solidFill>
                <a:latin typeface="HGP行書体" pitchFamily="66" charset="-128"/>
                <a:ea typeface="HGP行書体" pitchFamily="66" charset="-128"/>
              </a:rPr>
              <a:t>此 処↑  </a:t>
            </a:r>
            <a:r>
              <a:rPr lang="en-US" altLang="ja-JP" sz="1600" dirty="0" smtClean="0">
                <a:solidFill>
                  <a:srgbClr val="00FFFF"/>
                </a:solidFill>
                <a:latin typeface="HGP行書体" pitchFamily="66" charset="-128"/>
                <a:ea typeface="HGP行書体" pitchFamily="66" charset="-128"/>
              </a:rPr>
              <a:t>… </a:t>
            </a:r>
            <a:r>
              <a:rPr lang="ja-JP" altLang="en-US" sz="1600" dirty="0" smtClean="0">
                <a:solidFill>
                  <a:srgbClr val="00FFFF"/>
                </a:solidFill>
                <a:latin typeface="HGP行書体" pitchFamily="66" charset="-128"/>
                <a:ea typeface="HGP行書体" pitchFamily="66" charset="-128"/>
              </a:rPr>
              <a:t>で　“半　々”　に　分かれる　平均　の　箇所の意。</a:t>
            </a:r>
            <a:endParaRPr lang="en-US" altLang="ja-JP" sz="1600" dirty="0" smtClean="0">
              <a:solidFill>
                <a:srgbClr val="00FFFF"/>
              </a:solidFill>
              <a:latin typeface="HGP行書体" pitchFamily="66" charset="-128"/>
              <a:ea typeface="HGP行書体" pitchFamily="66" charset="-128"/>
            </a:endParaRPr>
          </a:p>
          <a:p>
            <a:endParaRPr lang="en-US" altLang="ja-JP" sz="1600" dirty="0">
              <a:solidFill>
                <a:srgbClr val="00FFFF"/>
              </a:solidFill>
              <a:latin typeface="HGP行書体" pitchFamily="66" charset="-128"/>
              <a:ea typeface="HGP行書体" pitchFamily="66" charset="-128"/>
            </a:endParaRPr>
          </a:p>
          <a:p>
            <a:r>
              <a:rPr lang="ja-JP" altLang="en-US" sz="1600" dirty="0" smtClean="0">
                <a:solidFill>
                  <a:srgbClr val="00FFFF"/>
                </a:solidFill>
                <a:latin typeface="HGP行書体" pitchFamily="66" charset="-128"/>
                <a:ea typeface="HGP行書体" pitchFamily="66" charset="-128"/>
              </a:rPr>
              <a:t>即ち、　　そっち　が　「ホント   ＜ 嘘」　　　　「嘘　＞　 ホント」　</a:t>
            </a:r>
            <a:r>
              <a:rPr lang="en-US" altLang="ja-JP" sz="1600" dirty="0" smtClean="0">
                <a:solidFill>
                  <a:srgbClr val="00FFFF"/>
                </a:solidFill>
                <a:latin typeface="HGP行書体" pitchFamily="66" charset="-128"/>
                <a:ea typeface="HGP行書体" pitchFamily="66" charset="-128"/>
              </a:rPr>
              <a:t>…</a:t>
            </a:r>
            <a:r>
              <a:rPr lang="ja-JP" altLang="en-US" sz="1600" dirty="0" smtClean="0">
                <a:solidFill>
                  <a:srgbClr val="00FFFF"/>
                </a:solidFill>
                <a:latin typeface="HGP行書体" pitchFamily="66" charset="-128"/>
                <a:ea typeface="HGP行書体" pitchFamily="66" charset="-128"/>
              </a:rPr>
              <a:t>こっち　</a:t>
            </a:r>
            <a:endParaRPr lang="en-US" altLang="ja-JP" sz="1600" dirty="0" smtClean="0">
              <a:solidFill>
                <a:srgbClr val="00FFFF"/>
              </a:solidFill>
              <a:latin typeface="HGP行書体" pitchFamily="66" charset="-128"/>
              <a:ea typeface="HGP行書体" pitchFamily="66" charset="-128"/>
            </a:endParaRPr>
          </a:p>
          <a:p>
            <a:r>
              <a:rPr lang="ja-JP" altLang="en-US" sz="1600" dirty="0">
                <a:solidFill>
                  <a:srgbClr val="00FFFF"/>
                </a:solidFill>
                <a:latin typeface="HGP行書体" pitchFamily="66" charset="-128"/>
                <a:ea typeface="HGP行書体" pitchFamily="66" charset="-128"/>
              </a:rPr>
              <a:t>　</a:t>
            </a:r>
            <a:r>
              <a:rPr lang="ja-JP" altLang="en-US" sz="1600" dirty="0" smtClean="0">
                <a:solidFill>
                  <a:srgbClr val="00FFFF"/>
                </a:solidFill>
                <a:latin typeface="HGP行書体" pitchFamily="66" charset="-128"/>
                <a:ea typeface="HGP行書体" pitchFamily="66" charset="-128"/>
              </a:rPr>
              <a:t>　　　　　</a:t>
            </a:r>
            <a:r>
              <a:rPr lang="en-US" altLang="ja-JP" sz="1600" dirty="0" smtClean="0">
                <a:solidFill>
                  <a:srgbClr val="00FFFF"/>
                </a:solidFill>
                <a:latin typeface="HGP行書体" pitchFamily="66" charset="-128"/>
                <a:ea typeface="HGP行書体" pitchFamily="66" charset="-128"/>
              </a:rPr>
              <a:t>side                                                              </a:t>
            </a:r>
            <a:r>
              <a:rPr lang="en-US" altLang="ja-JP" sz="1600" dirty="0" err="1" smtClean="0">
                <a:solidFill>
                  <a:srgbClr val="00FFFF"/>
                </a:solidFill>
                <a:latin typeface="HGP行書体" pitchFamily="66" charset="-128"/>
                <a:ea typeface="HGP行書体" pitchFamily="66" charset="-128"/>
              </a:rPr>
              <a:t>side</a:t>
            </a:r>
            <a:r>
              <a:rPr lang="ja-JP" altLang="en-US" sz="1600" dirty="0" smtClean="0">
                <a:solidFill>
                  <a:srgbClr val="00FFFF"/>
                </a:solidFill>
                <a:latin typeface="HGP行書体" pitchFamily="66" charset="-128"/>
                <a:ea typeface="HGP行書体" pitchFamily="66" charset="-128"/>
              </a:rPr>
              <a:t>　</a:t>
            </a:r>
            <a:endParaRPr lang="en-US" altLang="ja-JP" sz="1600" dirty="0" smtClean="0">
              <a:solidFill>
                <a:srgbClr val="00FFFF"/>
              </a:solidFill>
              <a:latin typeface="HGP行書体" pitchFamily="66" charset="-128"/>
              <a:ea typeface="HGP行書体" pitchFamily="66" charset="-128"/>
            </a:endParaRPr>
          </a:p>
          <a:p>
            <a:r>
              <a:rPr kumimoji="1" lang="en-US" altLang="ja-JP" sz="1600" dirty="0">
                <a:solidFill>
                  <a:srgbClr val="00FFFF"/>
                </a:solidFill>
                <a:latin typeface="HGP行書体" pitchFamily="66" charset="-128"/>
                <a:ea typeface="HGP行書体" pitchFamily="66" charset="-128"/>
              </a:rPr>
              <a:t> </a:t>
            </a:r>
            <a:r>
              <a:rPr kumimoji="1" lang="en-US" altLang="ja-JP" sz="1600" dirty="0" smtClean="0">
                <a:solidFill>
                  <a:srgbClr val="00FFFF"/>
                </a:solidFill>
                <a:latin typeface="HGP行書体" pitchFamily="66" charset="-128"/>
                <a:ea typeface="HGP行書体" pitchFamily="66" charset="-128"/>
              </a:rPr>
              <a:t>           there                                                             here … di-</a:t>
            </a:r>
            <a:r>
              <a:rPr kumimoji="1" lang="en-US" altLang="ja-JP" sz="1600" dirty="0" err="1" smtClean="0">
                <a:solidFill>
                  <a:srgbClr val="00FFFF"/>
                </a:solidFill>
                <a:latin typeface="HGP行書体" pitchFamily="66" charset="-128"/>
                <a:ea typeface="HGP行書体" pitchFamily="66" charset="-128"/>
              </a:rPr>
              <a:t>ty</a:t>
            </a:r>
            <a:r>
              <a:rPr kumimoji="1" lang="en-US" altLang="ja-JP" sz="1600" dirty="0" smtClean="0">
                <a:solidFill>
                  <a:srgbClr val="00FFFF"/>
                </a:solidFill>
                <a:latin typeface="HGP行書体" pitchFamily="66" charset="-128"/>
                <a:ea typeface="HGP行書体" pitchFamily="66" charset="-128"/>
              </a:rPr>
              <a:t>  </a:t>
            </a:r>
            <a:r>
              <a:rPr kumimoji="1" lang="ja-JP" altLang="en-US" sz="1200" dirty="0" smtClean="0">
                <a:solidFill>
                  <a:srgbClr val="FFFF00"/>
                </a:solidFill>
                <a:latin typeface="HGP行書体" pitchFamily="66" charset="-128"/>
                <a:ea typeface="HGP行書体" pitchFamily="66" charset="-128"/>
              </a:rPr>
              <a:t>ヘレデ</a:t>
            </a:r>
            <a:r>
              <a:rPr kumimoji="1" lang="ja-JP" altLang="en-US" sz="1050" dirty="0" smtClean="0">
                <a:solidFill>
                  <a:srgbClr val="FFFF00"/>
                </a:solidFill>
                <a:latin typeface="HGP行書体" pitchFamily="66" charset="-128"/>
                <a:ea typeface="HGP行書体" pitchFamily="66" charset="-128"/>
              </a:rPr>
              <a:t>イ</a:t>
            </a:r>
            <a:r>
              <a:rPr kumimoji="1" lang="ja-JP" altLang="en-US" sz="1200" dirty="0" smtClean="0">
                <a:solidFill>
                  <a:srgbClr val="FFFF00"/>
                </a:solidFill>
                <a:latin typeface="HGP行書体" pitchFamily="66" charset="-128"/>
                <a:ea typeface="HGP行書体" pitchFamily="66" charset="-128"/>
              </a:rPr>
              <a:t>テ</a:t>
            </a:r>
            <a:r>
              <a:rPr kumimoji="1" lang="ja-JP" altLang="en-US" sz="1050" dirty="0" smtClean="0">
                <a:solidFill>
                  <a:srgbClr val="FFFF00"/>
                </a:solidFill>
                <a:latin typeface="HGP行書体" pitchFamily="66" charset="-128"/>
                <a:ea typeface="HGP行書体" pitchFamily="66" charset="-128"/>
              </a:rPr>
              <a:t>イ</a:t>
            </a:r>
            <a:r>
              <a:rPr kumimoji="1" lang="ja-JP" altLang="en-US" sz="1200" dirty="0" smtClean="0">
                <a:solidFill>
                  <a:srgbClr val="FFFF00"/>
                </a:solidFill>
                <a:latin typeface="HGP行書体" pitchFamily="66" charset="-128"/>
                <a:ea typeface="HGP行書体" pitchFamily="66" charset="-128"/>
              </a:rPr>
              <a:t>ー</a:t>
            </a:r>
            <a:r>
              <a:rPr kumimoji="1" lang="ja-JP" altLang="en-US" sz="1600" dirty="0" smtClean="0">
                <a:solidFill>
                  <a:srgbClr val="00FFFF"/>
                </a:solidFill>
                <a:latin typeface="HGP行書体" pitchFamily="66" charset="-128"/>
                <a:ea typeface="HGP行書体" pitchFamily="66" charset="-128"/>
              </a:rPr>
              <a:t>！</a:t>
            </a:r>
            <a:r>
              <a:rPr lang="ja-JP" altLang="en-US" sz="1600" dirty="0" smtClean="0">
                <a:solidFill>
                  <a:srgbClr val="00FFFF"/>
                </a:solidFill>
                <a:latin typeface="HGP行書体" pitchFamily="66" charset="-128"/>
                <a:ea typeface="HGP行書体" pitchFamily="66" charset="-128"/>
              </a:rPr>
              <a:t> </a:t>
            </a:r>
            <a:endParaRPr lang="en-US" altLang="ja-JP" sz="1600" dirty="0" smtClean="0">
              <a:solidFill>
                <a:srgbClr val="00FFFF"/>
              </a:solidFill>
              <a:latin typeface="HGP行書体" pitchFamily="66" charset="-128"/>
              <a:ea typeface="HGP行書体" pitchFamily="66" charset="-128"/>
            </a:endParaRPr>
          </a:p>
          <a:p>
            <a:r>
              <a:rPr lang="en-US" altLang="ja-JP" sz="1600" dirty="0">
                <a:solidFill>
                  <a:srgbClr val="00FFFF"/>
                </a:solidFill>
                <a:latin typeface="HGP行書体" pitchFamily="66" charset="-128"/>
                <a:ea typeface="HGP行書体" pitchFamily="66" charset="-128"/>
              </a:rPr>
              <a:t> </a:t>
            </a:r>
            <a:r>
              <a:rPr lang="en-US" altLang="ja-JP" sz="1600" dirty="0" smtClean="0">
                <a:solidFill>
                  <a:srgbClr val="00FFFF"/>
                </a:solidFill>
                <a:latin typeface="HGP行書体" pitchFamily="66" charset="-128"/>
                <a:ea typeface="HGP行書体" pitchFamily="66" charset="-128"/>
              </a:rPr>
              <a:t>                                               </a:t>
            </a:r>
            <a:r>
              <a:rPr lang="en-US" altLang="ja-JP" sz="1600" dirty="0" smtClean="0">
                <a:solidFill>
                  <a:schemeClr val="bg1"/>
                </a:solidFill>
                <a:latin typeface="HGP行書体" pitchFamily="66" charset="-128"/>
                <a:ea typeface="HGP行書体" pitchFamily="66" charset="-128"/>
                <a:sym typeface="Wingdings 3"/>
              </a:rPr>
              <a:t>  … c(</a:t>
            </a:r>
            <a:r>
              <a:rPr lang="ja-JP" altLang="en-US" sz="1600" dirty="0" smtClean="0">
                <a:solidFill>
                  <a:schemeClr val="bg1"/>
                </a:solidFill>
                <a:latin typeface="HGP行書体" pitchFamily="66" charset="-128"/>
                <a:ea typeface="HGP行書体" pitchFamily="66" charset="-128"/>
                <a:sym typeface="Wingdings 3"/>
              </a:rPr>
              <a:t>℃ </a:t>
            </a:r>
            <a:r>
              <a:rPr lang="en-US" altLang="ja-JP" sz="1600" dirty="0" smtClean="0">
                <a:solidFill>
                  <a:schemeClr val="bg1"/>
                </a:solidFill>
                <a:latin typeface="HGP行書体" pitchFamily="66" charset="-128"/>
                <a:ea typeface="HGP行書体" pitchFamily="66" charset="-128"/>
                <a:sym typeface="Wingdings 3"/>
              </a:rPr>
              <a:t>/ K ) </a:t>
            </a:r>
            <a:r>
              <a:rPr lang="en-US" altLang="ja-JP" sz="1600" dirty="0" smtClean="0">
                <a:solidFill>
                  <a:srgbClr val="FFFF00"/>
                </a:solidFill>
                <a:latin typeface="HGP行書体" pitchFamily="66" charset="-128"/>
                <a:ea typeface="HGP行書体" pitchFamily="66" charset="-128"/>
                <a:sym typeface="Wingdings 3"/>
              </a:rPr>
              <a:t>heat(</a:t>
            </a:r>
            <a:r>
              <a:rPr lang="ja-JP" altLang="en-US" sz="1600" dirty="0">
                <a:solidFill>
                  <a:srgbClr val="FFFF00"/>
                </a:solidFill>
                <a:latin typeface="HGP行書体" pitchFamily="66" charset="-128"/>
                <a:ea typeface="HGP行書体" pitchFamily="66" charset="-128"/>
                <a:sym typeface="Wingdings 3"/>
              </a:rPr>
              <a:t>創熱</a:t>
            </a:r>
            <a:r>
              <a:rPr lang="ja-JP" altLang="en-US" sz="1600" dirty="0" smtClean="0">
                <a:solidFill>
                  <a:srgbClr val="FFFF00"/>
                </a:solidFill>
                <a:latin typeface="HGP行書体" pitchFamily="66" charset="-128"/>
                <a:ea typeface="HGP行書体" pitchFamily="66" charset="-128"/>
                <a:sym typeface="Wingdings 3"/>
              </a:rPr>
              <a:t>・力・学・考・由来</a:t>
            </a:r>
            <a:r>
              <a:rPr lang="en-US" altLang="ja-JP" sz="1600" dirty="0" smtClean="0">
                <a:solidFill>
                  <a:srgbClr val="FFFF00"/>
                </a:solidFill>
                <a:latin typeface="HGP行書体" pitchFamily="66" charset="-128"/>
                <a:ea typeface="HGP行書体" pitchFamily="66" charset="-128"/>
                <a:sym typeface="Wingdings 3"/>
              </a:rPr>
              <a:t>; </a:t>
            </a:r>
            <a:r>
              <a:rPr lang="en-US" altLang="ja-JP" sz="1600" dirty="0" smtClean="0">
                <a:solidFill>
                  <a:srgbClr val="FF0066"/>
                </a:solidFill>
                <a:latin typeface="HGP行書体" pitchFamily="66" charset="-128"/>
                <a:ea typeface="HGP行書体" pitchFamily="66" charset="-128"/>
                <a:sym typeface="Wingdings 3"/>
              </a:rPr>
              <a:t>O</a:t>
            </a:r>
            <a:r>
              <a:rPr lang="en-US" altLang="ja-JP" sz="1600" dirty="0" smtClean="0">
                <a:solidFill>
                  <a:srgbClr val="00FFFF"/>
                </a:solidFill>
                <a:latin typeface="HGP行書体" pitchFamily="66" charset="-128"/>
                <a:ea typeface="HGP行書体" pitchFamily="66" charset="-128"/>
                <a:sym typeface="Wingdings 3"/>
              </a:rPr>
              <a:t>rigin! )</a:t>
            </a:r>
            <a:r>
              <a:rPr lang="ja-JP" altLang="en-US" sz="1600" dirty="0" smtClean="0">
                <a:solidFill>
                  <a:srgbClr val="00FFFF"/>
                </a:solidFill>
                <a:latin typeface="HGP行書体" pitchFamily="66" charset="-128"/>
                <a:ea typeface="HGP行書体" pitchFamily="66" charset="-128"/>
              </a:rPr>
              <a:t> </a:t>
            </a:r>
            <a:endParaRPr kumimoji="1" lang="en-US" altLang="ja-JP" sz="1600" dirty="0" smtClean="0">
              <a:solidFill>
                <a:srgbClr val="00FFFF"/>
              </a:solidFill>
              <a:latin typeface="HGP行書体" pitchFamily="66" charset="-128"/>
              <a:ea typeface="HGP行書体" pitchFamily="66" charset="-128"/>
            </a:endParaRPr>
          </a:p>
        </p:txBody>
      </p:sp>
      <p:sp>
        <p:nvSpPr>
          <p:cNvPr id="42" name="テキスト ボックス 41"/>
          <p:cNvSpPr txBox="1"/>
          <p:nvPr/>
        </p:nvSpPr>
        <p:spPr>
          <a:xfrm>
            <a:off x="4220354" y="4455115"/>
            <a:ext cx="461665" cy="1126270"/>
          </a:xfrm>
          <a:prstGeom prst="rect">
            <a:avLst/>
          </a:prstGeom>
          <a:noFill/>
        </p:spPr>
        <p:txBody>
          <a:bodyPr vert="eaVert" wrap="none" rtlCol="0">
            <a:spAutoFit/>
          </a:bodyPr>
          <a:lstStyle/>
          <a:p>
            <a:r>
              <a:rPr lang="ja-JP" altLang="en-US" dirty="0" smtClean="0">
                <a:solidFill>
                  <a:srgbClr val="FFFF00"/>
                </a:solidFill>
                <a:latin typeface="HGP行書体" pitchFamily="66" charset="-128"/>
                <a:ea typeface="HGP行書体" pitchFamily="66" charset="-128"/>
              </a:rPr>
              <a:t>半 々 ・ 線</a:t>
            </a:r>
            <a:endParaRPr kumimoji="1" lang="ja-JP" altLang="en-US" dirty="0">
              <a:solidFill>
                <a:srgbClr val="FFFF00"/>
              </a:solidFill>
              <a:latin typeface="HGP行書体" pitchFamily="66" charset="-128"/>
              <a:ea typeface="HGP行書体" pitchFamily="66" charset="-128"/>
            </a:endParaRPr>
          </a:p>
        </p:txBody>
      </p:sp>
      <p:sp>
        <p:nvSpPr>
          <p:cNvPr id="43" name="テキスト ボックス 42"/>
          <p:cNvSpPr txBox="1"/>
          <p:nvPr/>
        </p:nvSpPr>
        <p:spPr>
          <a:xfrm>
            <a:off x="2051720" y="6275"/>
            <a:ext cx="7092280" cy="369332"/>
          </a:xfrm>
          <a:prstGeom prst="rect">
            <a:avLst/>
          </a:prstGeom>
          <a:noFill/>
        </p:spPr>
        <p:txBody>
          <a:bodyPr wrap="square" rtlCol="0">
            <a:spAutoFit/>
          </a:bodyPr>
          <a:lstStyle/>
          <a:p>
            <a:r>
              <a:rPr lang="ja-JP" altLang="en-US" dirty="0" smtClean="0">
                <a:solidFill>
                  <a:srgbClr val="FFC000"/>
                </a:solidFill>
                <a:latin typeface="HGP行書体" pitchFamily="66" charset="-128"/>
                <a:ea typeface="HGP行書体" pitchFamily="66" charset="-128"/>
              </a:rPr>
              <a:t>←「 </a:t>
            </a:r>
            <a:r>
              <a:rPr lang="en-US" altLang="ja-JP" dirty="0" smtClean="0">
                <a:solidFill>
                  <a:srgbClr val="FFC000"/>
                </a:solidFill>
                <a:latin typeface="HGP行書体" pitchFamily="66" charset="-128"/>
                <a:ea typeface="HGP行書体" pitchFamily="66" charset="-128"/>
              </a:rPr>
              <a:t>a self distribution (</a:t>
            </a:r>
            <a:r>
              <a:rPr lang="en-US" altLang="ja-JP" dirty="0" smtClean="0">
                <a:solidFill>
                  <a:srgbClr val="00FFFF"/>
                </a:solidFill>
                <a:latin typeface="HGP行書体" pitchFamily="66" charset="-128"/>
                <a:ea typeface="HGP行書体" pitchFamily="66" charset="-128"/>
              </a:rPr>
              <a:t>SD</a:t>
            </a:r>
            <a:r>
              <a:rPr lang="en-US" altLang="ja-JP" dirty="0" smtClean="0">
                <a:solidFill>
                  <a:srgbClr val="FFC000"/>
                </a:solidFill>
                <a:latin typeface="HGP行書体" pitchFamily="66" charset="-128"/>
                <a:ea typeface="HGP行書体" pitchFamily="66" charset="-128"/>
              </a:rPr>
              <a:t>) …</a:t>
            </a:r>
            <a:r>
              <a:rPr lang="ja-JP" altLang="en-US" dirty="0" smtClean="0">
                <a:solidFill>
                  <a:srgbClr val="FFC000"/>
                </a:solidFill>
                <a:latin typeface="HGP行書体" pitchFamily="66" charset="-128"/>
                <a:ea typeface="HGP行書体" pitchFamily="66" charset="-128"/>
              </a:rPr>
              <a:t>が </a:t>
            </a:r>
            <a:r>
              <a:rPr lang="en-US" altLang="ja-JP" dirty="0" smtClean="0">
                <a:solidFill>
                  <a:srgbClr val="FFC000"/>
                </a:solidFill>
                <a:latin typeface="HGP行書体" pitchFamily="66" charset="-128"/>
                <a:ea typeface="HGP行書体" pitchFamily="66" charset="-128"/>
              </a:rPr>
              <a:t>1 </a:t>
            </a:r>
            <a:r>
              <a:rPr lang="ja-JP" altLang="en-US" dirty="0" smtClean="0">
                <a:solidFill>
                  <a:srgbClr val="FFC000"/>
                </a:solidFill>
                <a:latin typeface="HGP行書体" pitchFamily="66" charset="-128"/>
                <a:ea typeface="HGP行書体" pitchFamily="66" charset="-128"/>
              </a:rPr>
              <a:t>也、</a:t>
            </a:r>
            <a:r>
              <a:rPr lang="en-US" altLang="ja-JP" dirty="0" smtClean="0">
                <a:solidFill>
                  <a:srgbClr val="FFC000"/>
                </a:solidFill>
                <a:latin typeface="HGP行書体" pitchFamily="66" charset="-128"/>
                <a:ea typeface="HGP行書体" pitchFamily="66" charset="-128"/>
              </a:rPr>
              <a:t>100%</a:t>
            </a:r>
            <a:r>
              <a:rPr lang="ja-JP" altLang="en-US" dirty="0" smtClean="0">
                <a:solidFill>
                  <a:srgbClr val="FFC000"/>
                </a:solidFill>
                <a:latin typeface="HGP行書体" pitchFamily="66" charset="-128"/>
                <a:ea typeface="HGP行書体" pitchFamily="66" charset="-128"/>
              </a:rPr>
              <a:t>也</a:t>
            </a:r>
            <a:r>
              <a:rPr lang="en-US" altLang="ja-JP" dirty="0" smtClean="0">
                <a:solidFill>
                  <a:srgbClr val="FFC000"/>
                </a:solidFill>
                <a:latin typeface="HGP行書体" pitchFamily="66" charset="-128"/>
                <a:ea typeface="HGP行書体" pitchFamily="66" charset="-128"/>
              </a:rPr>
              <a:t>!...</a:t>
            </a:r>
            <a:r>
              <a:rPr lang="ja-JP" altLang="en-US" dirty="0" smtClean="0">
                <a:solidFill>
                  <a:srgbClr val="FFC000"/>
                </a:solidFill>
                <a:latin typeface="HGP行書体" pitchFamily="66" charset="-128"/>
                <a:ea typeface="HGP行書体" pitchFamily="66" charset="-128"/>
              </a:rPr>
              <a:t>が　真の確率統計学 </a:t>
            </a:r>
            <a:r>
              <a:rPr lang="en-US" altLang="ja-JP" dirty="0" smtClean="0">
                <a:solidFill>
                  <a:srgbClr val="FFC000"/>
                </a:solidFill>
                <a:latin typeface="HGP行書体" pitchFamily="66" charset="-128"/>
                <a:ea typeface="HGP行書体" pitchFamily="66" charset="-128"/>
              </a:rPr>
              <a:t>!</a:t>
            </a:r>
          </a:p>
        </p:txBody>
      </p:sp>
      <p:sp>
        <p:nvSpPr>
          <p:cNvPr id="44" name="フリーフォーム 43"/>
          <p:cNvSpPr/>
          <p:nvPr/>
        </p:nvSpPr>
        <p:spPr>
          <a:xfrm rot="20421110">
            <a:off x="4639113" y="3161727"/>
            <a:ext cx="294161" cy="257743"/>
          </a:xfrm>
          <a:custGeom>
            <a:avLst/>
            <a:gdLst>
              <a:gd name="connsiteX0" fmla="*/ 433969 w 439367"/>
              <a:gd name="connsiteY0" fmla="*/ 361727 h 380152"/>
              <a:gd name="connsiteX1" fmla="*/ 324432 w 439367"/>
              <a:gd name="connsiteY1" fmla="*/ 52165 h 380152"/>
              <a:gd name="connsiteX2" fmla="*/ 10107 w 439367"/>
              <a:gd name="connsiteY2" fmla="*/ 18827 h 380152"/>
              <a:gd name="connsiteX3" fmla="*/ 86307 w 439367"/>
              <a:gd name="connsiteY3" fmla="*/ 247427 h 380152"/>
              <a:gd name="connsiteX4" fmla="*/ 176794 w 439367"/>
              <a:gd name="connsiteY4" fmla="*/ 333152 h 380152"/>
              <a:gd name="connsiteX5" fmla="*/ 433969 w 439367"/>
              <a:gd name="connsiteY5" fmla="*/ 361727 h 38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367" h="380152">
                <a:moveTo>
                  <a:pt x="433969" y="361727"/>
                </a:moveTo>
                <a:cubicBezTo>
                  <a:pt x="458575" y="314896"/>
                  <a:pt x="395076" y="109315"/>
                  <a:pt x="324432" y="52165"/>
                </a:cubicBezTo>
                <a:cubicBezTo>
                  <a:pt x="253788" y="-4985"/>
                  <a:pt x="49794" y="-13717"/>
                  <a:pt x="10107" y="18827"/>
                </a:cubicBezTo>
                <a:cubicBezTo>
                  <a:pt x="-29580" y="51371"/>
                  <a:pt x="58526" y="195040"/>
                  <a:pt x="86307" y="247427"/>
                </a:cubicBezTo>
                <a:cubicBezTo>
                  <a:pt x="114088" y="299814"/>
                  <a:pt x="118057" y="312515"/>
                  <a:pt x="176794" y="333152"/>
                </a:cubicBezTo>
                <a:cubicBezTo>
                  <a:pt x="235531" y="353789"/>
                  <a:pt x="409363" y="408558"/>
                  <a:pt x="433969" y="361727"/>
                </a:cubicBezTo>
                <a:close/>
              </a:path>
            </a:pathLst>
          </a:custGeom>
          <a:solidFill>
            <a:srgbClr val="210DB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smtClean="0">
                <a:solidFill>
                  <a:srgbClr val="FF0066"/>
                </a:solidFill>
              </a:rPr>
              <a:t>●</a:t>
            </a:r>
            <a:endParaRPr lang="ja-JP" altLang="en-US" sz="1000" dirty="0">
              <a:solidFill>
                <a:srgbClr val="FF0066"/>
              </a:solidFill>
            </a:endParaRPr>
          </a:p>
        </p:txBody>
      </p:sp>
      <p:sp>
        <p:nvSpPr>
          <p:cNvPr id="45" name="フリーフォーム 44"/>
          <p:cNvSpPr/>
          <p:nvPr/>
        </p:nvSpPr>
        <p:spPr>
          <a:xfrm rot="20656685">
            <a:off x="3935055" y="3168646"/>
            <a:ext cx="294161" cy="257743"/>
          </a:xfrm>
          <a:custGeom>
            <a:avLst/>
            <a:gdLst>
              <a:gd name="connsiteX0" fmla="*/ 433969 w 439367"/>
              <a:gd name="connsiteY0" fmla="*/ 361727 h 380152"/>
              <a:gd name="connsiteX1" fmla="*/ 324432 w 439367"/>
              <a:gd name="connsiteY1" fmla="*/ 52165 h 380152"/>
              <a:gd name="connsiteX2" fmla="*/ 10107 w 439367"/>
              <a:gd name="connsiteY2" fmla="*/ 18827 h 380152"/>
              <a:gd name="connsiteX3" fmla="*/ 86307 w 439367"/>
              <a:gd name="connsiteY3" fmla="*/ 247427 h 380152"/>
              <a:gd name="connsiteX4" fmla="*/ 176794 w 439367"/>
              <a:gd name="connsiteY4" fmla="*/ 333152 h 380152"/>
              <a:gd name="connsiteX5" fmla="*/ 433969 w 439367"/>
              <a:gd name="connsiteY5" fmla="*/ 361727 h 38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367" h="380152">
                <a:moveTo>
                  <a:pt x="433969" y="361727"/>
                </a:moveTo>
                <a:cubicBezTo>
                  <a:pt x="458575" y="314896"/>
                  <a:pt x="395076" y="109315"/>
                  <a:pt x="324432" y="52165"/>
                </a:cubicBezTo>
                <a:cubicBezTo>
                  <a:pt x="253788" y="-4985"/>
                  <a:pt x="49794" y="-13717"/>
                  <a:pt x="10107" y="18827"/>
                </a:cubicBezTo>
                <a:cubicBezTo>
                  <a:pt x="-29580" y="51371"/>
                  <a:pt x="58526" y="195040"/>
                  <a:pt x="86307" y="247427"/>
                </a:cubicBezTo>
                <a:cubicBezTo>
                  <a:pt x="114088" y="299814"/>
                  <a:pt x="118057" y="312515"/>
                  <a:pt x="176794" y="333152"/>
                </a:cubicBezTo>
                <a:cubicBezTo>
                  <a:pt x="235531" y="353789"/>
                  <a:pt x="409363" y="408558"/>
                  <a:pt x="433969" y="361727"/>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smtClean="0">
                <a:solidFill>
                  <a:prstClr val="black"/>
                </a:solidFill>
              </a:rPr>
              <a:t>●</a:t>
            </a:r>
            <a:endParaRPr lang="ja-JP" altLang="en-US" sz="1000" dirty="0">
              <a:solidFill>
                <a:prstClr val="black"/>
              </a:solidFill>
            </a:endParaRPr>
          </a:p>
        </p:txBody>
      </p:sp>
    </p:spTree>
    <p:extLst>
      <p:ext uri="{BB962C8B-B14F-4D97-AF65-F5344CB8AC3E}">
        <p14:creationId xmlns:p14="http://schemas.microsoft.com/office/powerpoint/2010/main" val="2056313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5000"/>
                                        <p:tgtEl>
                                          <p:spTgt spid="6"/>
                                        </p:tgtEl>
                                      </p:cBhvr>
                                    </p:animEffect>
                                  </p:childTnLst>
                                </p:cTn>
                              </p:par>
                            </p:childTnLst>
                          </p:cTn>
                        </p:par>
                        <p:par>
                          <p:cTn id="8" fill="hold">
                            <p:stCondLst>
                              <p:cond delay="500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2000" fill="hold"/>
                                        <p:tgtEl>
                                          <p:spTgt spid="3"/>
                                        </p:tgtEl>
                                        <p:attrNameLst>
                                          <p:attrName>ppt_x</p:attrName>
                                        </p:attrNameLst>
                                      </p:cBhvr>
                                      <p:tavLst>
                                        <p:tav tm="0">
                                          <p:val>
                                            <p:strVal val="0-#ppt_w/2"/>
                                          </p:val>
                                        </p:tav>
                                        <p:tav tm="100000">
                                          <p:val>
                                            <p:strVal val="#ppt_x"/>
                                          </p:val>
                                        </p:tav>
                                      </p:tavLst>
                                    </p:anim>
                                    <p:anim calcmode="lin" valueType="num">
                                      <p:cBhvr additive="base">
                                        <p:cTn id="12" dur="20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72200"/>
                            </p:stCondLst>
                            <p:childTnLst>
                              <p:par>
                                <p:cTn id="14" presetID="2" presetClass="entr" presetSubtype="8" decel="48000" fill="hold" grpId="0" nodeType="afterEffect">
                                  <p:stCondLst>
                                    <p:cond delay="0"/>
                                  </p:stCondLst>
                                  <p:iterate type="lt">
                                    <p:tmPct val="10000"/>
                                  </p:iterate>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2000" fill="hold"/>
                                        <p:tgtEl>
                                          <p:spTgt spid="10"/>
                                        </p:tgtEl>
                                        <p:attrNameLst>
                                          <p:attrName>ppt_x</p:attrName>
                                        </p:attrNameLst>
                                      </p:cBhvr>
                                      <p:tavLst>
                                        <p:tav tm="0">
                                          <p:val>
                                            <p:strVal val="0-#ppt_w/2"/>
                                          </p:val>
                                        </p:tav>
                                        <p:tav tm="100000">
                                          <p:val>
                                            <p:strVal val="#ppt_x"/>
                                          </p:val>
                                        </p:tav>
                                      </p:tavLst>
                                    </p:anim>
                                    <p:anim calcmode="lin" valueType="num">
                                      <p:cBhvr additive="base">
                                        <p:cTn id="17" dur="2000" fill="hold"/>
                                        <p:tgtEl>
                                          <p:spTgt spid="10"/>
                                        </p:tgtEl>
                                        <p:attrNameLst>
                                          <p:attrName>ppt_y</p:attrName>
                                        </p:attrNameLst>
                                      </p:cBhvr>
                                      <p:tavLst>
                                        <p:tav tm="0">
                                          <p:val>
                                            <p:strVal val="#ppt_y"/>
                                          </p:val>
                                        </p:tav>
                                        <p:tav tm="100000">
                                          <p:val>
                                            <p:strVal val="#ppt_y"/>
                                          </p:val>
                                        </p:tav>
                                      </p:tavLst>
                                    </p:anim>
                                  </p:childTnLst>
                                </p:cTn>
                              </p:par>
                            </p:childTnLst>
                          </p:cTn>
                        </p:par>
                        <p:par>
                          <p:cTn id="18" fill="hold">
                            <p:stCondLst>
                              <p:cond delay="101400"/>
                            </p:stCondLst>
                            <p:childTnLst>
                              <p:par>
                                <p:cTn id="19" presetID="2" presetClass="entr" presetSubtype="8" decel="74000" fill="hold" grpId="0" nodeType="afterEffect">
                                  <p:stCondLst>
                                    <p:cond delay="0"/>
                                  </p:stCondLst>
                                  <p:iterate type="lt">
                                    <p:tmPct val="10000"/>
                                  </p:iterate>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2000" fill="hold"/>
                                        <p:tgtEl>
                                          <p:spTgt spid="23"/>
                                        </p:tgtEl>
                                        <p:attrNameLst>
                                          <p:attrName>ppt_x</p:attrName>
                                        </p:attrNameLst>
                                      </p:cBhvr>
                                      <p:tavLst>
                                        <p:tav tm="0">
                                          <p:val>
                                            <p:strVal val="0-#ppt_w/2"/>
                                          </p:val>
                                        </p:tav>
                                        <p:tav tm="100000">
                                          <p:val>
                                            <p:strVal val="#ppt_x"/>
                                          </p:val>
                                        </p:tav>
                                      </p:tavLst>
                                    </p:anim>
                                    <p:anim calcmode="lin" valueType="num">
                                      <p:cBhvr additive="base">
                                        <p:cTn id="22" dur="2000" fill="hold"/>
                                        <p:tgtEl>
                                          <p:spTgt spid="23"/>
                                        </p:tgtEl>
                                        <p:attrNameLst>
                                          <p:attrName>ppt_y</p:attrName>
                                        </p:attrNameLst>
                                      </p:cBhvr>
                                      <p:tavLst>
                                        <p:tav tm="0">
                                          <p:val>
                                            <p:strVal val="#ppt_y"/>
                                          </p:val>
                                        </p:tav>
                                        <p:tav tm="100000">
                                          <p:val>
                                            <p:strVal val="#ppt_y"/>
                                          </p:val>
                                        </p:tav>
                                      </p:tavLst>
                                    </p:anim>
                                  </p:childTnLst>
                                </p:cTn>
                              </p:par>
                            </p:childTnLst>
                          </p:cTn>
                        </p:par>
                        <p:par>
                          <p:cTn id="23" fill="hold">
                            <p:stCondLst>
                              <p:cond delay="108000"/>
                            </p:stCondLst>
                            <p:childTnLst>
                              <p:par>
                                <p:cTn id="24" presetID="22" presetClass="entr" presetSubtype="1"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wipe(up)">
                                      <p:cBhvr>
                                        <p:cTn id="26" dur="5000"/>
                                        <p:tgtEl>
                                          <p:spTgt spid="2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wipe(up)">
                                      <p:cBhvr>
                                        <p:cTn id="29" dur="5000"/>
                                        <p:tgtEl>
                                          <p:spTgt spid="21"/>
                                        </p:tgtEl>
                                      </p:cBhvr>
                                    </p:animEffect>
                                  </p:childTnLst>
                                </p:cTn>
                              </p:par>
                            </p:childTnLst>
                          </p:cTn>
                        </p:par>
                        <p:par>
                          <p:cTn id="30" fill="hold">
                            <p:stCondLst>
                              <p:cond delay="113000"/>
                            </p:stCondLst>
                            <p:childTnLst>
                              <p:par>
                                <p:cTn id="31" presetID="2" presetClass="entr" presetSubtype="8" decel="86000" fill="hold" grpId="0" nodeType="afterEffect">
                                  <p:stCondLst>
                                    <p:cond delay="0"/>
                                  </p:stCondLst>
                                  <p:iterate type="lt">
                                    <p:tmPct val="10000"/>
                                  </p:iterate>
                                  <p:childTnLst>
                                    <p:set>
                                      <p:cBhvr>
                                        <p:cTn id="32" dur="1" fill="hold">
                                          <p:stCondLst>
                                            <p:cond delay="0"/>
                                          </p:stCondLst>
                                        </p:cTn>
                                        <p:tgtEl>
                                          <p:spTgt spid="24"/>
                                        </p:tgtEl>
                                        <p:attrNameLst>
                                          <p:attrName>style.visibility</p:attrName>
                                        </p:attrNameLst>
                                      </p:cBhvr>
                                      <p:to>
                                        <p:strVal val="visible"/>
                                      </p:to>
                                    </p:set>
                                    <p:anim calcmode="lin" valueType="num">
                                      <p:cBhvr additive="base">
                                        <p:cTn id="33" dur="3000" fill="hold"/>
                                        <p:tgtEl>
                                          <p:spTgt spid="24"/>
                                        </p:tgtEl>
                                        <p:attrNameLst>
                                          <p:attrName>ppt_x</p:attrName>
                                        </p:attrNameLst>
                                      </p:cBhvr>
                                      <p:tavLst>
                                        <p:tav tm="0">
                                          <p:val>
                                            <p:strVal val="0-#ppt_w/2"/>
                                          </p:val>
                                        </p:tav>
                                        <p:tav tm="100000">
                                          <p:val>
                                            <p:strVal val="#ppt_x"/>
                                          </p:val>
                                        </p:tav>
                                      </p:tavLst>
                                    </p:anim>
                                    <p:anim calcmode="lin" valueType="num">
                                      <p:cBhvr additive="base">
                                        <p:cTn id="34" dur="3000" fill="hold"/>
                                        <p:tgtEl>
                                          <p:spTgt spid="24"/>
                                        </p:tgtEl>
                                        <p:attrNameLst>
                                          <p:attrName>ppt_y</p:attrName>
                                        </p:attrNameLst>
                                      </p:cBhvr>
                                      <p:tavLst>
                                        <p:tav tm="0">
                                          <p:val>
                                            <p:strVal val="#ppt_y"/>
                                          </p:val>
                                        </p:tav>
                                        <p:tav tm="100000">
                                          <p:val>
                                            <p:strVal val="#ppt_y"/>
                                          </p:val>
                                        </p:tav>
                                      </p:tavLst>
                                    </p:anim>
                                  </p:childTnLst>
                                </p:cTn>
                              </p:par>
                            </p:childTnLst>
                          </p:cTn>
                        </p:par>
                        <p:par>
                          <p:cTn id="35" fill="hold">
                            <p:stCondLst>
                              <p:cond delay="1268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5000"/>
                                        <p:tgtEl>
                                          <p:spTgt spid="2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0"/>
                                        <p:tgtEl>
                                          <p:spTgt spid="26"/>
                                        </p:tgtEl>
                                      </p:cBhvr>
                                    </p:animEffect>
                                  </p:childTnLst>
                                </p:cTn>
                              </p:par>
                            </p:childTnLst>
                          </p:cTn>
                        </p:par>
                        <p:par>
                          <p:cTn id="42" fill="hold">
                            <p:stCondLst>
                              <p:cond delay="131800"/>
                            </p:stCondLst>
                            <p:childTnLst>
                              <p:par>
                                <p:cTn id="43" presetID="22" presetClass="entr" presetSubtype="4"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wipe(down)">
                                      <p:cBhvr>
                                        <p:cTn id="45" dur="5000"/>
                                        <p:tgtEl>
                                          <p:spTgt spid="27"/>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5000"/>
                                        <p:tgtEl>
                                          <p:spTgt spid="28"/>
                                        </p:tgtEl>
                                      </p:cBhvr>
                                    </p:animEffect>
                                  </p:childTnLst>
                                </p:cTn>
                              </p:par>
                            </p:childTnLst>
                          </p:cTn>
                        </p:par>
                        <p:par>
                          <p:cTn id="49" fill="hold">
                            <p:stCondLst>
                              <p:cond delay="136800"/>
                            </p:stCondLst>
                            <p:childTnLst>
                              <p:par>
                                <p:cTn id="50" presetID="22" presetClass="entr" presetSubtype="4"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down)">
                                      <p:cBhvr>
                                        <p:cTn id="52" dur="5000"/>
                                        <p:tgtEl>
                                          <p:spTgt spid="29"/>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down)">
                                      <p:cBhvr>
                                        <p:cTn id="55" dur="5000"/>
                                        <p:tgtEl>
                                          <p:spTgt spid="30"/>
                                        </p:tgtEl>
                                      </p:cBhvr>
                                    </p:animEffect>
                                  </p:childTnLst>
                                </p:cTn>
                              </p:par>
                            </p:childTnLst>
                          </p:cTn>
                        </p:par>
                        <p:par>
                          <p:cTn id="56" fill="hold">
                            <p:stCondLst>
                              <p:cond delay="141800"/>
                            </p:stCondLst>
                            <p:childTnLst>
                              <p:par>
                                <p:cTn id="57" presetID="22" presetClass="entr" presetSubtype="4" fill="hold" grpId="0" nodeType="afterEffect">
                                  <p:stCondLst>
                                    <p:cond delay="0"/>
                                  </p:stCondLst>
                                  <p:childTnLst>
                                    <p:set>
                                      <p:cBhvr>
                                        <p:cTn id="58" dur="1" fill="hold">
                                          <p:stCondLst>
                                            <p:cond delay="0"/>
                                          </p:stCondLst>
                                        </p:cTn>
                                        <p:tgtEl>
                                          <p:spTgt spid="31"/>
                                        </p:tgtEl>
                                        <p:attrNameLst>
                                          <p:attrName>style.visibility</p:attrName>
                                        </p:attrNameLst>
                                      </p:cBhvr>
                                      <p:to>
                                        <p:strVal val="visible"/>
                                      </p:to>
                                    </p:set>
                                    <p:animEffect transition="in" filter="wipe(down)">
                                      <p:cBhvr>
                                        <p:cTn id="59" dur="5000"/>
                                        <p:tgtEl>
                                          <p:spTgt spid="31"/>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32"/>
                                        </p:tgtEl>
                                        <p:attrNameLst>
                                          <p:attrName>style.visibility</p:attrName>
                                        </p:attrNameLst>
                                      </p:cBhvr>
                                      <p:to>
                                        <p:strVal val="visible"/>
                                      </p:to>
                                    </p:set>
                                    <p:animEffect transition="in" filter="wipe(down)">
                                      <p:cBhvr>
                                        <p:cTn id="62" dur="5000"/>
                                        <p:tgtEl>
                                          <p:spTgt spid="32"/>
                                        </p:tgtEl>
                                      </p:cBhvr>
                                    </p:animEffect>
                                  </p:childTnLst>
                                </p:cTn>
                              </p:par>
                            </p:childTnLst>
                          </p:cTn>
                        </p:par>
                        <p:par>
                          <p:cTn id="63" fill="hold">
                            <p:stCondLst>
                              <p:cond delay="146800"/>
                            </p:stCondLst>
                            <p:childTnLst>
                              <p:par>
                                <p:cTn id="64" presetID="22" presetClass="entr" presetSubtype="4" fill="hold" grpId="0" nodeType="afterEffect">
                                  <p:stCondLst>
                                    <p:cond delay="0"/>
                                  </p:stCondLst>
                                  <p:childTnLst>
                                    <p:set>
                                      <p:cBhvr>
                                        <p:cTn id="65" dur="1" fill="hold">
                                          <p:stCondLst>
                                            <p:cond delay="0"/>
                                          </p:stCondLst>
                                        </p:cTn>
                                        <p:tgtEl>
                                          <p:spTgt spid="33"/>
                                        </p:tgtEl>
                                        <p:attrNameLst>
                                          <p:attrName>style.visibility</p:attrName>
                                        </p:attrNameLst>
                                      </p:cBhvr>
                                      <p:to>
                                        <p:strVal val="visible"/>
                                      </p:to>
                                    </p:set>
                                    <p:animEffect transition="in" filter="wipe(down)">
                                      <p:cBhvr>
                                        <p:cTn id="66" dur="5000"/>
                                        <p:tgtEl>
                                          <p:spTgt spid="33"/>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34"/>
                                        </p:tgtEl>
                                        <p:attrNameLst>
                                          <p:attrName>style.visibility</p:attrName>
                                        </p:attrNameLst>
                                      </p:cBhvr>
                                      <p:to>
                                        <p:strVal val="visible"/>
                                      </p:to>
                                    </p:set>
                                    <p:animEffect transition="in" filter="wipe(down)">
                                      <p:cBhvr>
                                        <p:cTn id="69" dur="5000"/>
                                        <p:tgtEl>
                                          <p:spTgt spid="34"/>
                                        </p:tgtEl>
                                      </p:cBhvr>
                                    </p:animEffect>
                                  </p:childTnLst>
                                </p:cTn>
                              </p:par>
                            </p:childTnLst>
                          </p:cTn>
                        </p:par>
                        <p:par>
                          <p:cTn id="70" fill="hold">
                            <p:stCondLst>
                              <p:cond delay="151800"/>
                            </p:stCondLst>
                            <p:childTnLst>
                              <p:par>
                                <p:cTn id="71" presetID="22" presetClass="entr" presetSubtype="4" fill="hold" grpId="0" nodeType="afterEffect">
                                  <p:stCondLst>
                                    <p:cond delay="0"/>
                                  </p:stCondLst>
                                  <p:childTnLst>
                                    <p:set>
                                      <p:cBhvr>
                                        <p:cTn id="72" dur="1" fill="hold">
                                          <p:stCondLst>
                                            <p:cond delay="0"/>
                                          </p:stCondLst>
                                        </p:cTn>
                                        <p:tgtEl>
                                          <p:spTgt spid="35"/>
                                        </p:tgtEl>
                                        <p:attrNameLst>
                                          <p:attrName>style.visibility</p:attrName>
                                        </p:attrNameLst>
                                      </p:cBhvr>
                                      <p:to>
                                        <p:strVal val="visible"/>
                                      </p:to>
                                    </p:set>
                                    <p:animEffect transition="in" filter="wipe(down)">
                                      <p:cBhvr>
                                        <p:cTn id="73" dur="5000"/>
                                        <p:tgtEl>
                                          <p:spTgt spid="35"/>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wipe(down)">
                                      <p:cBhvr>
                                        <p:cTn id="76" dur="5000"/>
                                        <p:tgtEl>
                                          <p:spTgt spid="36"/>
                                        </p:tgtEl>
                                      </p:cBhvr>
                                    </p:animEffect>
                                  </p:childTnLst>
                                </p:cTn>
                              </p:par>
                            </p:childTnLst>
                          </p:cTn>
                        </p:par>
                        <p:par>
                          <p:cTn id="77" fill="hold">
                            <p:stCondLst>
                              <p:cond delay="156800"/>
                            </p:stCondLst>
                            <p:childTnLst>
                              <p:par>
                                <p:cTn id="78" presetID="22" presetClass="entr" presetSubtype="4" fill="hold" grpId="0" nodeType="after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wipe(down)">
                                      <p:cBhvr>
                                        <p:cTn id="80" dur="5000"/>
                                        <p:tgtEl>
                                          <p:spTgt spid="37"/>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38"/>
                                        </p:tgtEl>
                                        <p:attrNameLst>
                                          <p:attrName>style.visibility</p:attrName>
                                        </p:attrNameLst>
                                      </p:cBhvr>
                                      <p:to>
                                        <p:strVal val="visible"/>
                                      </p:to>
                                    </p:set>
                                    <p:animEffect transition="in" filter="wipe(down)">
                                      <p:cBhvr>
                                        <p:cTn id="83" dur="5000"/>
                                        <p:tgtEl>
                                          <p:spTgt spid="38"/>
                                        </p:tgtEl>
                                      </p:cBhvr>
                                    </p:animEffect>
                                  </p:childTnLst>
                                </p:cTn>
                              </p:par>
                            </p:childTnLst>
                          </p:cTn>
                        </p:par>
                        <p:par>
                          <p:cTn id="84" fill="hold">
                            <p:stCondLst>
                              <p:cond delay="161800"/>
                            </p:stCondLst>
                            <p:childTnLst>
                              <p:par>
                                <p:cTn id="85" presetID="22" presetClass="entr" presetSubtype="4"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down)">
                                      <p:cBhvr>
                                        <p:cTn id="87" dur="5000"/>
                                        <p:tgtEl>
                                          <p:spTgt spid="39"/>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40"/>
                                        </p:tgtEl>
                                        <p:attrNameLst>
                                          <p:attrName>style.visibility</p:attrName>
                                        </p:attrNameLst>
                                      </p:cBhvr>
                                      <p:to>
                                        <p:strVal val="visible"/>
                                      </p:to>
                                    </p:set>
                                    <p:animEffect transition="in" filter="wipe(down)">
                                      <p:cBhvr>
                                        <p:cTn id="90" dur="5000"/>
                                        <p:tgtEl>
                                          <p:spTgt spid="40"/>
                                        </p:tgtEl>
                                      </p:cBhvr>
                                    </p:animEffect>
                                  </p:childTnLst>
                                </p:cTn>
                              </p:par>
                            </p:childTnLst>
                          </p:cTn>
                        </p:par>
                        <p:par>
                          <p:cTn id="91" fill="hold">
                            <p:stCondLst>
                              <p:cond delay="166800"/>
                            </p:stCondLst>
                            <p:childTnLst>
                              <p:par>
                                <p:cTn id="92" presetID="2" presetClass="entr" presetSubtype="2" decel="100000" fill="hold" grpId="0" nodeType="afterEffect">
                                  <p:stCondLst>
                                    <p:cond delay="0"/>
                                  </p:stCondLst>
                                  <p:iterate type="lt">
                                    <p:tmPct val="10000"/>
                                  </p:iterate>
                                  <p:childTnLst>
                                    <p:set>
                                      <p:cBhvr>
                                        <p:cTn id="93" dur="1" fill="hold">
                                          <p:stCondLst>
                                            <p:cond delay="0"/>
                                          </p:stCondLst>
                                        </p:cTn>
                                        <p:tgtEl>
                                          <p:spTgt spid="41"/>
                                        </p:tgtEl>
                                        <p:attrNameLst>
                                          <p:attrName>style.visibility</p:attrName>
                                        </p:attrNameLst>
                                      </p:cBhvr>
                                      <p:to>
                                        <p:strVal val="visible"/>
                                      </p:to>
                                    </p:set>
                                    <p:anim calcmode="lin" valueType="num">
                                      <p:cBhvr additive="base">
                                        <p:cTn id="94" dur="3000" fill="hold"/>
                                        <p:tgtEl>
                                          <p:spTgt spid="41"/>
                                        </p:tgtEl>
                                        <p:attrNameLst>
                                          <p:attrName>ppt_x</p:attrName>
                                        </p:attrNameLst>
                                      </p:cBhvr>
                                      <p:tavLst>
                                        <p:tav tm="0">
                                          <p:val>
                                            <p:strVal val="1+#ppt_w/2"/>
                                          </p:val>
                                        </p:tav>
                                        <p:tav tm="100000">
                                          <p:val>
                                            <p:strVal val="#ppt_x"/>
                                          </p:val>
                                        </p:tav>
                                      </p:tavLst>
                                    </p:anim>
                                    <p:anim calcmode="lin" valueType="num">
                                      <p:cBhvr additive="base">
                                        <p:cTn id="95" dur="3000" fill="hold"/>
                                        <p:tgtEl>
                                          <p:spTgt spid="41"/>
                                        </p:tgtEl>
                                        <p:attrNameLst>
                                          <p:attrName>ppt_y</p:attrName>
                                        </p:attrNameLst>
                                      </p:cBhvr>
                                      <p:tavLst>
                                        <p:tav tm="0">
                                          <p:val>
                                            <p:strVal val="#ppt_y"/>
                                          </p:val>
                                        </p:tav>
                                        <p:tav tm="100000">
                                          <p:val>
                                            <p:strVal val="#ppt_y"/>
                                          </p:val>
                                        </p:tav>
                                      </p:tavLst>
                                    </p:anim>
                                  </p:childTnLst>
                                </p:cTn>
                              </p:par>
                            </p:childTnLst>
                          </p:cTn>
                        </p:par>
                        <p:par>
                          <p:cTn id="96" fill="hold">
                            <p:stCondLst>
                              <p:cond delay="248400"/>
                            </p:stCondLst>
                            <p:childTnLst>
                              <p:par>
                                <p:cTn id="97" presetID="22" presetClass="entr" presetSubtype="4" fill="hold" grpId="0" nodeType="afterEffect">
                                  <p:stCondLst>
                                    <p:cond delay="0"/>
                                  </p:stCondLst>
                                  <p:iterate type="lt">
                                    <p:tmPct val="10000"/>
                                  </p:iterate>
                                  <p:childTnLst>
                                    <p:set>
                                      <p:cBhvr>
                                        <p:cTn id="98" dur="1" fill="hold">
                                          <p:stCondLst>
                                            <p:cond delay="0"/>
                                          </p:stCondLst>
                                        </p:cTn>
                                        <p:tgtEl>
                                          <p:spTgt spid="42"/>
                                        </p:tgtEl>
                                        <p:attrNameLst>
                                          <p:attrName>style.visibility</p:attrName>
                                        </p:attrNameLst>
                                      </p:cBhvr>
                                      <p:to>
                                        <p:strVal val="visible"/>
                                      </p:to>
                                    </p:set>
                                    <p:animEffect transition="in" filter="wipe(down)">
                                      <p:cBhvr>
                                        <p:cTn id="99" dur="2000"/>
                                        <p:tgtEl>
                                          <p:spTgt spid="42"/>
                                        </p:tgtEl>
                                      </p:cBhvr>
                                    </p:animEffect>
                                  </p:childTnLst>
                                </p:cTn>
                              </p:par>
                            </p:childTnLst>
                          </p:cTn>
                        </p:par>
                        <p:par>
                          <p:cTn id="100" fill="hold">
                            <p:stCondLst>
                              <p:cond delay="251000"/>
                            </p:stCondLst>
                            <p:childTnLst>
                              <p:par>
                                <p:cTn id="101" presetID="2" presetClass="entr" presetSubtype="2" decel="100000" fill="hold" grpId="0" nodeType="afterEffect">
                                  <p:stCondLst>
                                    <p:cond delay="0"/>
                                  </p:stCondLst>
                                  <p:iterate type="lt">
                                    <p:tmPct val="10000"/>
                                  </p:iterate>
                                  <p:childTnLst>
                                    <p:set>
                                      <p:cBhvr>
                                        <p:cTn id="102" dur="1" fill="hold">
                                          <p:stCondLst>
                                            <p:cond delay="0"/>
                                          </p:stCondLst>
                                        </p:cTn>
                                        <p:tgtEl>
                                          <p:spTgt spid="43"/>
                                        </p:tgtEl>
                                        <p:attrNameLst>
                                          <p:attrName>style.visibility</p:attrName>
                                        </p:attrNameLst>
                                      </p:cBhvr>
                                      <p:to>
                                        <p:strVal val="visible"/>
                                      </p:to>
                                    </p:set>
                                    <p:anim calcmode="lin" valueType="num">
                                      <p:cBhvr additive="base">
                                        <p:cTn id="103" dur="3000" fill="hold"/>
                                        <p:tgtEl>
                                          <p:spTgt spid="43"/>
                                        </p:tgtEl>
                                        <p:attrNameLst>
                                          <p:attrName>ppt_x</p:attrName>
                                        </p:attrNameLst>
                                      </p:cBhvr>
                                      <p:tavLst>
                                        <p:tav tm="0">
                                          <p:val>
                                            <p:strVal val="1+#ppt_w/2"/>
                                          </p:val>
                                        </p:tav>
                                        <p:tav tm="100000">
                                          <p:val>
                                            <p:strVal val="#ppt_x"/>
                                          </p:val>
                                        </p:tav>
                                      </p:tavLst>
                                    </p:anim>
                                    <p:anim calcmode="lin" valueType="num">
                                      <p:cBhvr additive="base">
                                        <p:cTn id="104" dur="3000" fill="hold"/>
                                        <p:tgtEl>
                                          <p:spTgt spid="43"/>
                                        </p:tgtEl>
                                        <p:attrNameLst>
                                          <p:attrName>ppt_y</p:attrName>
                                        </p:attrNameLst>
                                      </p:cBhvr>
                                      <p:tavLst>
                                        <p:tav tm="0">
                                          <p:val>
                                            <p:strVal val="#ppt_y"/>
                                          </p:val>
                                        </p:tav>
                                        <p:tav tm="100000">
                                          <p:val>
                                            <p:strVal val="#ppt_y"/>
                                          </p:val>
                                        </p:tav>
                                      </p:tavLst>
                                    </p:anim>
                                  </p:childTnLst>
                                </p:cTn>
                              </p:par>
                            </p:childTnLst>
                          </p:cTn>
                        </p:par>
                        <p:par>
                          <p:cTn id="105" fill="hold">
                            <p:stCondLst>
                              <p:cond delay="267500"/>
                            </p:stCondLst>
                            <p:childTnLst>
                              <p:par>
                                <p:cTn id="106" presetID="16" presetClass="entr" presetSubtype="37" fill="hold" grpId="0" nodeType="afterEffect">
                                  <p:stCondLst>
                                    <p:cond delay="0"/>
                                  </p:stCondLst>
                                  <p:childTnLst>
                                    <p:set>
                                      <p:cBhvr>
                                        <p:cTn id="107" dur="1" fill="hold">
                                          <p:stCondLst>
                                            <p:cond delay="0"/>
                                          </p:stCondLst>
                                        </p:cTn>
                                        <p:tgtEl>
                                          <p:spTgt spid="44"/>
                                        </p:tgtEl>
                                        <p:attrNameLst>
                                          <p:attrName>style.visibility</p:attrName>
                                        </p:attrNameLst>
                                      </p:cBhvr>
                                      <p:to>
                                        <p:strVal val="visible"/>
                                      </p:to>
                                    </p:set>
                                    <p:animEffect transition="in" filter="barn(outVertical)">
                                      <p:cBhvr>
                                        <p:cTn id="108" dur="3000"/>
                                        <p:tgtEl>
                                          <p:spTgt spid="44"/>
                                        </p:tgtEl>
                                      </p:cBhvr>
                                    </p:animEffect>
                                  </p:childTnLst>
                                </p:cTn>
                              </p:par>
                            </p:childTnLst>
                          </p:cTn>
                        </p:par>
                        <p:par>
                          <p:cTn id="109" fill="hold">
                            <p:stCondLst>
                              <p:cond delay="270500"/>
                            </p:stCondLst>
                            <p:childTnLst>
                              <p:par>
                                <p:cTn id="110" presetID="16" presetClass="entr" presetSubtype="37" fill="hold" grpId="0" nodeType="afterEffect">
                                  <p:stCondLst>
                                    <p:cond delay="0"/>
                                  </p:stCondLst>
                                  <p:childTnLst>
                                    <p:set>
                                      <p:cBhvr>
                                        <p:cTn id="111" dur="1" fill="hold">
                                          <p:stCondLst>
                                            <p:cond delay="0"/>
                                          </p:stCondLst>
                                        </p:cTn>
                                        <p:tgtEl>
                                          <p:spTgt spid="45"/>
                                        </p:tgtEl>
                                        <p:attrNameLst>
                                          <p:attrName>style.visibility</p:attrName>
                                        </p:attrNameLst>
                                      </p:cBhvr>
                                      <p:to>
                                        <p:strVal val="visible"/>
                                      </p:to>
                                    </p:set>
                                    <p:animEffect transition="in" filter="barn(outVertical)">
                                      <p:cBhvr>
                                        <p:cTn id="112" dur="3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P spid="20" grpId="0" animBg="1"/>
      <p:bldP spid="21" grpId="0" animBg="1"/>
      <p:bldP spid="23" grpId="0"/>
      <p:bldP spid="24" grpId="0"/>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p:bldP spid="42" grpId="0"/>
      <p:bldP spid="43" grpId="0"/>
      <p:bldP spid="44" grpId="0" animBg="1"/>
      <p:bldP spid="45"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3" name="テキスト ボックス 2"/>
          <p:cNvSpPr txBox="1"/>
          <p:nvPr/>
        </p:nvSpPr>
        <p:spPr>
          <a:xfrm>
            <a:off x="179512" y="33505"/>
            <a:ext cx="8964488" cy="6801862"/>
          </a:xfrm>
          <a:prstGeom prst="rect">
            <a:avLst/>
          </a:prstGeom>
          <a:noFill/>
        </p:spPr>
        <p:txBody>
          <a:bodyPr wrap="square" rtlCol="0">
            <a:spAutoFit/>
          </a:bodyPr>
          <a:lstStyle/>
          <a:p>
            <a:r>
              <a:rPr lang="ja-JP" altLang="en-US" sz="2800" dirty="0" smtClean="0">
                <a:solidFill>
                  <a:prstClr val="white"/>
                </a:solidFill>
                <a:latin typeface="HGP行書体" pitchFamily="66" charset="-128"/>
                <a:ea typeface="HGP行書体" pitchFamily="66" charset="-128"/>
              </a:rPr>
              <a:t>　　　　　　　　　　　　　　　　　　　　　　　　　　　　　 </a:t>
            </a:r>
            <a:r>
              <a:rPr lang="ja-JP" altLang="en-US" sz="2800" dirty="0" smtClean="0">
                <a:solidFill>
                  <a:srgbClr val="FFFF00"/>
                </a:solidFill>
                <a:latin typeface="HGP行書体" pitchFamily="66" charset="-128"/>
                <a:ea typeface="HGP行書体" pitchFamily="66" charset="-128"/>
              </a:rPr>
              <a:t>ことわり</a:t>
            </a:r>
            <a:endParaRPr lang="en-US" altLang="ja-JP" sz="2800" dirty="0" smtClean="0">
              <a:solidFill>
                <a:srgbClr val="FFFF00"/>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a:t>
            </a:r>
            <a:r>
              <a:rPr lang="ja-JP" altLang="en-US" sz="2800" b="1" dirty="0" smtClean="0">
                <a:solidFill>
                  <a:srgbClr val="00FFFF"/>
                </a:solidFill>
                <a:latin typeface="HGP行書体" pitchFamily="66" charset="-128"/>
                <a:ea typeface="HGP行書体" pitchFamily="66" charset="-128"/>
              </a:rPr>
              <a:t>共通祖先細胞　</a:t>
            </a:r>
            <a:r>
              <a:rPr lang="ja-JP" altLang="en-US" sz="2800" dirty="0" smtClean="0">
                <a:solidFill>
                  <a:prstClr val="white"/>
                </a:solidFill>
                <a:latin typeface="HGP行書体" pitchFamily="66" charset="-128"/>
                <a:ea typeface="HGP行書体" pitchFamily="66" charset="-128"/>
              </a:rPr>
              <a:t>が　“光合成能力”　を持った　　“理”　は、</a:t>
            </a:r>
            <a:endParaRPr lang="en-US" altLang="ja-JP" sz="2800" dirty="0" smtClean="0">
              <a:solidFill>
                <a:prstClr val="white"/>
              </a:solidFill>
              <a:latin typeface="HGP行書体" pitchFamily="66" charset="-128"/>
              <a:ea typeface="HGP行書体" pitchFamily="66" charset="-128"/>
            </a:endParaRPr>
          </a:p>
          <a:p>
            <a:endParaRPr lang="en-US" altLang="ja-JP" sz="2800" dirty="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量子の動き　　を　“多変量解析”　しないと、　見えて　来ない</a:t>
            </a:r>
            <a:endParaRPr lang="en-US" altLang="ja-JP" sz="2800" dirty="0" smtClean="0">
              <a:solidFill>
                <a:prstClr val="white"/>
              </a:solidFill>
              <a:latin typeface="HGP行書体" pitchFamily="66" charset="-128"/>
              <a:ea typeface="HGP行書体" pitchFamily="66" charset="-128"/>
            </a:endParaRPr>
          </a:p>
          <a:p>
            <a:endParaRPr lang="en-US" altLang="ja-JP" sz="2800" dirty="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　　「</a:t>
            </a:r>
            <a:r>
              <a:rPr lang="ja-JP" altLang="en-US" sz="3200" dirty="0" smtClean="0">
                <a:solidFill>
                  <a:srgbClr val="FF0000"/>
                </a:solidFill>
                <a:latin typeface="HGP行書体" pitchFamily="66" charset="-128"/>
                <a:ea typeface="HGP行書体" pitchFamily="66" charset="-128"/>
              </a:rPr>
              <a:t>多変</a:t>
            </a:r>
            <a:r>
              <a:rPr lang="ja-JP" altLang="en-US" sz="4000" b="1" dirty="0" smtClean="0">
                <a:solidFill>
                  <a:srgbClr val="FF0000"/>
                </a:solidFill>
                <a:latin typeface="HGP行書体" pitchFamily="66" charset="-128"/>
                <a:ea typeface="HGP行書体" pitchFamily="66" charset="-128"/>
              </a:rPr>
              <a:t>（</a:t>
            </a:r>
            <a:r>
              <a:rPr lang="ja-JP" altLang="en-US" sz="4000" dirty="0" smtClean="0">
                <a:solidFill>
                  <a:srgbClr val="00FFFF"/>
                </a:solidFill>
                <a:latin typeface="HGP行書体" pitchFamily="66" charset="-128"/>
                <a:ea typeface="HGP行書体" pitchFamily="66" charset="-128"/>
              </a:rPr>
              <a:t>数</a:t>
            </a:r>
            <a:r>
              <a:rPr lang="ja-JP" altLang="en-US" sz="4000" b="1" dirty="0">
                <a:solidFill>
                  <a:srgbClr val="F828DF"/>
                </a:solidFill>
                <a:latin typeface="HGP行書体" pitchFamily="66" charset="-128"/>
                <a:ea typeface="HGP行書体" pitchFamily="66" charset="-128"/>
              </a:rPr>
              <a:t>・</a:t>
            </a:r>
            <a:r>
              <a:rPr lang="ja-JP" altLang="en-US" sz="4000" dirty="0" smtClean="0">
                <a:solidFill>
                  <a:srgbClr val="F828DF"/>
                </a:solidFill>
                <a:latin typeface="HGP行書体" pitchFamily="66" charset="-128"/>
                <a:ea typeface="HGP行書体" pitchFamily="66" charset="-128"/>
              </a:rPr>
              <a:t>質</a:t>
            </a:r>
            <a:r>
              <a:rPr lang="ja-JP" altLang="en-US" sz="4000" b="1" dirty="0" smtClean="0">
                <a:solidFill>
                  <a:srgbClr val="FF0000"/>
                </a:solidFill>
                <a:latin typeface="HGP行書体" pitchFamily="66" charset="-128"/>
                <a:ea typeface="HGP行書体" pitchFamily="66" charset="-128"/>
              </a:rPr>
              <a:t>）</a:t>
            </a:r>
            <a:r>
              <a:rPr lang="ja-JP" altLang="en-US" sz="3200" dirty="0" smtClean="0">
                <a:solidFill>
                  <a:srgbClr val="FF0000"/>
                </a:solidFill>
                <a:latin typeface="HGP行書体" pitchFamily="66" charset="-128"/>
                <a:ea typeface="HGP行書体" pitchFamily="66" charset="-128"/>
              </a:rPr>
              <a:t>量</a:t>
            </a:r>
            <a:r>
              <a:rPr lang="ja-JP" altLang="en-US" sz="2800" dirty="0" smtClean="0">
                <a:solidFill>
                  <a:prstClr val="white"/>
                </a:solidFill>
                <a:latin typeface="HGP行書体" pitchFamily="66" charset="-128"/>
                <a:ea typeface="HGP行書体" pitchFamily="66" charset="-128"/>
              </a:rPr>
              <a:t>　」　の　意味</a:t>
            </a:r>
            <a:r>
              <a:rPr lang="en-US" altLang="ja-JP" sz="2800" dirty="0" smtClean="0">
                <a:solidFill>
                  <a:prstClr val="white"/>
                </a:solidFill>
                <a:latin typeface="HGP行書体" pitchFamily="66" charset="-128"/>
                <a:ea typeface="HGP行書体" pitchFamily="66" charset="-128"/>
              </a:rPr>
              <a:t>…</a:t>
            </a:r>
            <a:r>
              <a:rPr lang="ja-JP" altLang="en-US" sz="2800" dirty="0" smtClean="0">
                <a:solidFill>
                  <a:prstClr val="white"/>
                </a:solidFill>
                <a:latin typeface="HGP行書体" pitchFamily="66" charset="-128"/>
                <a:ea typeface="HGP行書体" pitchFamily="66" charset="-128"/>
              </a:rPr>
              <a:t>　</a:t>
            </a:r>
            <a:r>
              <a:rPr lang="en-US" altLang="ja-JP" sz="2800" dirty="0" smtClean="0">
                <a:solidFill>
                  <a:prstClr val="white"/>
                </a:solidFill>
                <a:latin typeface="HGP行書体" pitchFamily="66" charset="-128"/>
                <a:ea typeface="HGP行書体" pitchFamily="66" charset="-128"/>
              </a:rPr>
              <a:t>…</a:t>
            </a:r>
            <a:r>
              <a:rPr lang="ja-JP" altLang="en-US" sz="2800" dirty="0" smtClean="0">
                <a:solidFill>
                  <a:prstClr val="white"/>
                </a:solidFill>
                <a:latin typeface="HGP行書体" pitchFamily="66" charset="-128"/>
                <a:ea typeface="HGP行書体" pitchFamily="66" charset="-128"/>
              </a:rPr>
              <a:t>　</a:t>
            </a:r>
            <a:r>
              <a:rPr lang="ja-JP" altLang="en-US" sz="2800" dirty="0" smtClean="0">
                <a:solidFill>
                  <a:srgbClr val="FFFF00"/>
                </a:solidFill>
                <a:latin typeface="HGP行書体" pitchFamily="66" charset="-128"/>
                <a:ea typeface="HGP行書体" pitchFamily="66" charset="-128"/>
              </a:rPr>
              <a:t>だ　ろ</a:t>
            </a:r>
            <a:r>
              <a:rPr lang="ja-JP" altLang="en-US" sz="2800" dirty="0" smtClean="0">
                <a:solidFill>
                  <a:prstClr val="white"/>
                </a:solidFill>
                <a:latin typeface="HGP行書体" pitchFamily="66" charset="-128"/>
                <a:ea typeface="HGP行書体" pitchFamily="66" charset="-128"/>
              </a:rPr>
              <a:t>　！</a:t>
            </a:r>
            <a:endParaRPr lang="en-US" altLang="ja-JP" sz="2800" dirty="0" smtClean="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　　　　　</a:t>
            </a:r>
            <a:r>
              <a:rPr lang="en-US" altLang="ja-JP" sz="2400" b="1" dirty="0" smtClean="0">
                <a:solidFill>
                  <a:srgbClr val="00FFFF"/>
                </a:solidFill>
                <a:latin typeface="HGP行書体" pitchFamily="66" charset="-128"/>
                <a:ea typeface="HGP行書体" pitchFamily="66" charset="-128"/>
              </a:rPr>
              <a:t>λ°</a:t>
            </a:r>
            <a:r>
              <a:rPr lang="ja-JP" altLang="en-US" sz="2400" b="1" dirty="0" smtClean="0">
                <a:solidFill>
                  <a:srgbClr val="00FFFF"/>
                </a:solidFill>
                <a:latin typeface="HGP行書体" pitchFamily="66" charset="-128"/>
                <a:ea typeface="HGP行書体" pitchFamily="66" charset="-128"/>
              </a:rPr>
              <a:t>→　</a:t>
            </a:r>
            <a:r>
              <a:rPr lang="en-US" altLang="ja-JP" sz="2400" b="1" dirty="0" smtClean="0">
                <a:solidFill>
                  <a:srgbClr val="00FFFF"/>
                </a:solidFill>
                <a:latin typeface="HGP行書体" pitchFamily="66" charset="-128"/>
                <a:ea typeface="HGP行書体" pitchFamily="66" charset="-128"/>
              </a:rPr>
              <a:t>l</a:t>
            </a:r>
            <a:r>
              <a:rPr lang="ja-JP" altLang="en-US" sz="2400" b="1" dirty="0" smtClean="0">
                <a:solidFill>
                  <a:srgbClr val="00FFFF"/>
                </a:solidFill>
                <a:latin typeface="HGP行書体" pitchFamily="66" charset="-128"/>
                <a:ea typeface="HGP行書体" pitchFamily="66" charset="-128"/>
              </a:rPr>
              <a:t>→ </a:t>
            </a:r>
            <a:r>
              <a:rPr lang="en-US" altLang="ja-JP" sz="2400" b="1" dirty="0" smtClean="0">
                <a:solidFill>
                  <a:srgbClr val="00FFFF"/>
                </a:solidFill>
                <a:latin typeface="HGP行書体" pitchFamily="66" charset="-128"/>
                <a:ea typeface="HGP行書体" pitchFamily="66" charset="-128"/>
              </a:rPr>
              <a:t>L</a:t>
            </a:r>
            <a:r>
              <a:rPr lang="en-US" altLang="ja-JP" sz="2800" dirty="0" smtClean="0">
                <a:solidFill>
                  <a:srgbClr val="00FFFF"/>
                </a:solidFill>
                <a:latin typeface="HGP行書体" pitchFamily="66" charset="-128"/>
                <a:ea typeface="HGP行書体" pitchFamily="66" charset="-128"/>
              </a:rPr>
              <a:t>°</a:t>
            </a:r>
            <a:r>
              <a:rPr lang="ja-JP" altLang="en-US" sz="2000" dirty="0" smtClean="0">
                <a:solidFill>
                  <a:prstClr val="white"/>
                </a:solidFill>
                <a:latin typeface="HGP行書体" pitchFamily="66" charset="-128"/>
                <a:ea typeface="HGP行書体" pitchFamily="66" charset="-128"/>
              </a:rPr>
              <a:t>（　エルデイグリー　</a:t>
            </a:r>
            <a:r>
              <a:rPr lang="en-US" altLang="ja-JP" sz="2000" dirty="0" smtClean="0">
                <a:solidFill>
                  <a:prstClr val="white"/>
                </a:solidFill>
                <a:latin typeface="HGP行書体" pitchFamily="66" charset="-128"/>
                <a:ea typeface="HGP行書体" pitchFamily="66" charset="-128"/>
              </a:rPr>
              <a:t>;</a:t>
            </a:r>
            <a:r>
              <a:rPr lang="ja-JP" altLang="en-US" sz="2000" dirty="0" smtClean="0">
                <a:solidFill>
                  <a:prstClr val="white"/>
                </a:solidFill>
                <a:latin typeface="HGP行書体" pitchFamily="66" charset="-128"/>
                <a:ea typeface="HGP行書体" pitchFamily="66" charset="-128"/>
              </a:rPr>
              <a:t>　小中大　の　程度　距離　性　）</a:t>
            </a:r>
            <a:endParaRPr lang="en-US" altLang="ja-JP" sz="2000" dirty="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「悠々　　</a:t>
            </a:r>
            <a:r>
              <a:rPr lang="ja-JP" altLang="en-US" sz="3600" b="1" dirty="0" smtClean="0">
                <a:solidFill>
                  <a:prstClr val="white"/>
                </a:solidFill>
                <a:latin typeface="HGP行書体" pitchFamily="66" charset="-128"/>
                <a:ea typeface="HGP行書体" pitchFamily="66" charset="-128"/>
              </a:rPr>
              <a:t>尤　度</a:t>
            </a:r>
            <a:r>
              <a:rPr lang="ja-JP" altLang="en-US" sz="2800" dirty="0" smtClean="0">
                <a:solidFill>
                  <a:prstClr val="white"/>
                </a:solidFill>
                <a:latin typeface="HGP行書体" pitchFamily="66" charset="-128"/>
                <a:ea typeface="HGP行書体" pitchFamily="66" charset="-128"/>
              </a:rPr>
              <a:t>　　　ダ！って、</a:t>
            </a:r>
            <a:r>
              <a:rPr lang="en-US" altLang="ja-JP" sz="2800" dirty="0" smtClean="0">
                <a:solidFill>
                  <a:prstClr val="white"/>
                </a:solidFill>
                <a:latin typeface="HGP行書体" pitchFamily="66" charset="-128"/>
                <a:ea typeface="HGP行書体" pitchFamily="66" charset="-128"/>
              </a:rPr>
              <a:t>R’s </a:t>
            </a:r>
            <a:r>
              <a:rPr lang="ja-JP" altLang="en-US" sz="2800" dirty="0" smtClean="0">
                <a:solidFill>
                  <a:prstClr val="white"/>
                </a:solidFill>
                <a:latin typeface="HGP行書体" pitchFamily="66" charset="-128"/>
                <a:ea typeface="HGP行書体" pitchFamily="66" charset="-128"/>
              </a:rPr>
              <a:t>余裕　の　オモテ・ウラ</a:t>
            </a:r>
            <a:endParaRPr lang="en-US" altLang="ja-JP" sz="2800" dirty="0" smtClean="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　　が　ある　次元　を　許す　</a:t>
            </a:r>
            <a:r>
              <a:rPr lang="en-US" altLang="ja-JP" sz="2800" dirty="0" smtClean="0">
                <a:solidFill>
                  <a:prstClr val="white"/>
                </a:solidFill>
                <a:latin typeface="HGP行書体" pitchFamily="66" charset="-128"/>
                <a:ea typeface="HGP行書体" pitchFamily="66" charset="-128"/>
              </a:rPr>
              <a:t>humanity (</a:t>
            </a:r>
            <a:r>
              <a:rPr lang="en-US" altLang="ja-JP" sz="2800" dirty="0" smtClean="0">
                <a:solidFill>
                  <a:srgbClr val="FF0000"/>
                </a:solidFill>
                <a:latin typeface="HGP行書体" pitchFamily="66" charset="-128"/>
                <a:ea typeface="HGP行書体" pitchFamily="66" charset="-128"/>
              </a:rPr>
              <a:t>h</a:t>
            </a:r>
            <a:r>
              <a:rPr lang="en-US" altLang="ja-JP" sz="2800" dirty="0" smtClean="0">
                <a:solidFill>
                  <a:prstClr val="white"/>
                </a:solidFill>
                <a:latin typeface="HGP行書体" pitchFamily="66" charset="-128"/>
                <a:ea typeface="HGP行書体" pitchFamily="66" charset="-128"/>
              </a:rPr>
              <a:t>) </a:t>
            </a:r>
            <a:r>
              <a:rPr lang="ja-JP" altLang="en-US" sz="2800" dirty="0" smtClean="0">
                <a:solidFill>
                  <a:prstClr val="white"/>
                </a:solidFill>
                <a:latin typeface="HGP行書体" pitchFamily="66" charset="-128"/>
                <a:ea typeface="HGP行書体" pitchFamily="66" charset="-128"/>
              </a:rPr>
              <a:t>性　意　肝　要」</a:t>
            </a:r>
            <a:endParaRPr lang="en-US" altLang="ja-JP" sz="2800" dirty="0" smtClean="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　最も　　尤も　だ～、</a:t>
            </a:r>
            <a:r>
              <a:rPr lang="en-US" altLang="ja-JP" sz="2800" dirty="0" smtClean="0">
                <a:solidFill>
                  <a:prstClr val="white"/>
                </a:solidFill>
                <a:latin typeface="HGP行書体" pitchFamily="66" charset="-128"/>
                <a:ea typeface="HGP行書体" pitchFamily="66" charset="-128"/>
              </a:rPr>
              <a:t>…………   </a:t>
            </a:r>
            <a:r>
              <a:rPr lang="ja-JP" altLang="en-US" sz="2800" dirty="0" smtClean="0">
                <a:solidFill>
                  <a:prstClr val="white"/>
                </a:solidFill>
                <a:latin typeface="HGP行書体" pitchFamily="66" charset="-128"/>
                <a:ea typeface="HGP行書体" pitchFamily="66" charset="-128"/>
              </a:rPr>
              <a:t>最適　理論　だ　！」</a:t>
            </a:r>
            <a:endParaRPr lang="en-US" altLang="ja-JP" sz="2800" dirty="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　</a:t>
            </a:r>
            <a:r>
              <a:rPr lang="ja-JP" altLang="en-US" sz="3600" dirty="0" smtClean="0">
                <a:solidFill>
                  <a:srgbClr val="FF6600"/>
                </a:solidFill>
                <a:latin typeface="HGP行書体" pitchFamily="66" charset="-128"/>
                <a:ea typeface="HGP行書体" pitchFamily="66" charset="-128"/>
              </a:rPr>
              <a:t>＝　「 </a:t>
            </a:r>
            <a:r>
              <a:rPr lang="ja-JP" altLang="en-US" sz="3600" u="sng" dirty="0" smtClean="0">
                <a:solidFill>
                  <a:srgbClr val="FF6600"/>
                </a:solidFill>
                <a:latin typeface="HGP行書体" pitchFamily="66" charset="-128"/>
                <a:ea typeface="HGP行書体" pitchFamily="66" charset="-128"/>
              </a:rPr>
              <a:t>多・重・人・性</a:t>
            </a:r>
            <a:r>
              <a:rPr lang="ja-JP" altLang="en-US" sz="3600" dirty="0" smtClean="0">
                <a:solidFill>
                  <a:srgbClr val="FF6600"/>
                </a:solidFill>
                <a:latin typeface="HGP行書体" pitchFamily="66" charset="-128"/>
                <a:ea typeface="HGP行書体" pitchFamily="66" charset="-128"/>
              </a:rPr>
              <a:t>　意 」　</a:t>
            </a:r>
            <a:r>
              <a:rPr lang="ja-JP" altLang="en-US" sz="2400" dirty="0" smtClean="0">
                <a:solidFill>
                  <a:srgbClr val="FFFF00"/>
                </a:solidFill>
                <a:latin typeface="HGP行書体" pitchFamily="66" charset="-128"/>
                <a:ea typeface="HGP行書体" pitchFamily="66" charset="-128"/>
              </a:rPr>
              <a:t>マルチ ヒューマン キャラ</a:t>
            </a:r>
            <a:r>
              <a:rPr lang="ja-JP" altLang="en-US" sz="2800" dirty="0" smtClean="0">
                <a:solidFill>
                  <a:srgbClr val="FF6600"/>
                </a:solidFill>
                <a:latin typeface="HGP行書体" pitchFamily="66" charset="-128"/>
                <a:ea typeface="HGP行書体" pitchFamily="66" charset="-128"/>
              </a:rPr>
              <a:t>。</a:t>
            </a:r>
            <a:endParaRPr lang="en-US" altLang="ja-JP" sz="2800" dirty="0" smtClean="0">
              <a:solidFill>
                <a:srgbClr val="FF6600"/>
              </a:solidFill>
              <a:latin typeface="HGP行書体" pitchFamily="66" charset="-128"/>
              <a:ea typeface="HGP行書体" pitchFamily="66" charset="-128"/>
            </a:endParaRPr>
          </a:p>
          <a:p>
            <a:r>
              <a:rPr lang="en-US" altLang="ja-JP" sz="2400" dirty="0" smtClean="0">
                <a:solidFill>
                  <a:prstClr val="white"/>
                </a:solidFill>
                <a:latin typeface="HGP行書体" pitchFamily="66" charset="-128"/>
                <a:ea typeface="HGP行書体" pitchFamily="66" charset="-128"/>
              </a:rPr>
              <a:t>                                                  a/o  </a:t>
            </a:r>
            <a:r>
              <a:rPr lang="ja-JP" altLang="en-US" sz="2400" u="sng" dirty="0" smtClean="0">
                <a:solidFill>
                  <a:srgbClr val="F828DF"/>
                </a:solidFill>
                <a:effectLst>
                  <a:outerShdw blurRad="38100" dist="38100" dir="2700000" algn="tl">
                    <a:srgbClr val="000000">
                      <a:alpha val="43137"/>
                    </a:srgbClr>
                  </a:outerShdw>
                </a:effectLst>
                <a:latin typeface="HGP行書体" pitchFamily="66" charset="-128"/>
                <a:ea typeface="HGP行書体" pitchFamily="66" charset="-128"/>
              </a:rPr>
              <a:t>万 能 人 性 </a:t>
            </a:r>
            <a:r>
              <a:rPr lang="ja-JP" altLang="en-US" sz="2400" dirty="0" smtClean="0">
                <a:solidFill>
                  <a:prstClr val="white"/>
                </a:solidFill>
                <a:latin typeface="HGP行書体" pitchFamily="66" charset="-128"/>
                <a:ea typeface="HGP行書体" pitchFamily="66" charset="-128"/>
              </a:rPr>
              <a:t>・ 意！</a:t>
            </a:r>
            <a:endParaRPr lang="en-US" altLang="ja-JP" sz="2400" dirty="0" smtClean="0">
              <a:solidFill>
                <a:prstClr val="white"/>
              </a:solidFill>
              <a:latin typeface="HGP行書体" pitchFamily="66" charset="-128"/>
              <a:ea typeface="HGP行書体" pitchFamily="66" charset="-128"/>
            </a:endParaRPr>
          </a:p>
          <a:p>
            <a:r>
              <a:rPr lang="ja-JP" altLang="en-US" sz="2400" dirty="0" smtClean="0">
                <a:solidFill>
                  <a:prstClr val="white"/>
                </a:solidFill>
                <a:latin typeface="HGP行書体" pitchFamily="66" charset="-128"/>
                <a:ea typeface="HGP行書体" pitchFamily="66" charset="-128"/>
              </a:rPr>
              <a:t>参 考 ；</a:t>
            </a:r>
            <a:r>
              <a:rPr lang="en-US" altLang="ja-JP" sz="2400" dirty="0">
                <a:solidFill>
                  <a:prstClr val="white"/>
                </a:solidFill>
                <a:latin typeface="HGP行書体" pitchFamily="66" charset="-128"/>
                <a:ea typeface="HGP行書体" pitchFamily="66" charset="-128"/>
              </a:rPr>
              <a:t> </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図解・</a:t>
            </a:r>
            <a:r>
              <a:rPr lang="ja-JP" altLang="en-US" sz="2400" b="1" dirty="0" smtClean="0">
                <a:solidFill>
                  <a:srgbClr val="FFFF00"/>
                </a:solidFill>
                <a:latin typeface="HGP行書体" pitchFamily="66" charset="-128"/>
                <a:ea typeface="HGP行書体" pitchFamily="66" charset="-128"/>
              </a:rPr>
              <a:t>ベイズ統計</a:t>
            </a:r>
            <a:r>
              <a:rPr lang="ja-JP" altLang="en-US" sz="2400" dirty="0">
                <a:solidFill>
                  <a:prstClr val="white"/>
                </a:solidFill>
                <a:latin typeface="HGP行書体" pitchFamily="66" charset="-128"/>
                <a:ea typeface="HGP行書体" pitchFamily="66" charset="-128"/>
              </a:rPr>
              <a:t>「</a:t>
            </a:r>
            <a:r>
              <a:rPr lang="ja-JP" altLang="en-US" sz="2400" dirty="0" smtClean="0">
                <a:solidFill>
                  <a:prstClr val="white"/>
                </a:solidFill>
                <a:latin typeface="HGP行書体" pitchFamily="66" charset="-128"/>
                <a:ea typeface="HGP行書体" pitchFamily="66" charset="-128"/>
              </a:rPr>
              <a:t>超」　入門</a:t>
            </a:r>
            <a:endParaRPr lang="en-US" altLang="ja-JP" sz="2400" dirty="0" smtClean="0">
              <a:solidFill>
                <a:prstClr val="white"/>
              </a:solidFill>
              <a:latin typeface="HGP行書体" pitchFamily="66" charset="-128"/>
              <a:ea typeface="HGP行書体" pitchFamily="66" charset="-128"/>
            </a:endParaRPr>
          </a:p>
          <a:p>
            <a:r>
              <a:rPr lang="ja-JP" altLang="en-US" sz="2800" dirty="0">
                <a:solidFill>
                  <a:prstClr val="white"/>
                </a:solidFill>
                <a:latin typeface="HGP行書体" pitchFamily="66" charset="-128"/>
                <a:ea typeface="HGP行書体" pitchFamily="66" charset="-128"/>
              </a:rPr>
              <a:t>　</a:t>
            </a:r>
            <a:r>
              <a:rPr lang="ja-JP" altLang="en-US" sz="28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あいまいなデータから未来を予測する技術</a:t>
            </a:r>
            <a:endParaRPr lang="en-US" altLang="ja-JP" sz="2400" dirty="0" smtClean="0">
              <a:solidFill>
                <a:prstClr val="white"/>
              </a:solidFill>
              <a:latin typeface="HGP行書体" pitchFamily="66" charset="-128"/>
              <a:ea typeface="HGP行書体" pitchFamily="66" charset="-128"/>
            </a:endParaRPr>
          </a:p>
          <a:p>
            <a:r>
              <a:rPr lang="ja-JP" altLang="en-US" sz="2400" dirty="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　　　</a:t>
            </a:r>
            <a:r>
              <a:rPr lang="ja-JP" altLang="en-US" sz="2400" dirty="0">
                <a:solidFill>
                  <a:prstClr val="white"/>
                </a:solidFill>
                <a:latin typeface="HGP行書体" pitchFamily="66" charset="-128"/>
                <a:ea typeface="HGP行書体" pitchFamily="66" charset="-128"/>
              </a:rPr>
              <a:t>「</a:t>
            </a:r>
            <a:r>
              <a:rPr lang="ja-JP" altLang="en-US" sz="2400" dirty="0" smtClean="0">
                <a:solidFill>
                  <a:prstClr val="white"/>
                </a:solidFill>
                <a:latin typeface="HGP行書体" pitchFamily="66" charset="-128"/>
                <a:ea typeface="HGP行書体" pitchFamily="66" charset="-128"/>
              </a:rPr>
              <a:t>酒井貞美　</a:t>
            </a:r>
            <a:r>
              <a:rPr lang="en-US" altLang="ja-JP" sz="2400" dirty="0" smtClean="0">
                <a:solidFill>
                  <a:prstClr val="white"/>
                </a:solidFill>
                <a:latin typeface="HGP行書体" pitchFamily="66" charset="-128"/>
                <a:ea typeface="HGP行書体" pitchFamily="66" charset="-128"/>
              </a:rPr>
              <a:t>science i </a:t>
            </a:r>
            <a:r>
              <a:rPr lang="ja-JP" altLang="en-US" sz="2400" dirty="0" smtClean="0">
                <a:solidFill>
                  <a:prstClr val="white"/>
                </a:solidFill>
                <a:latin typeface="HGP行書体" pitchFamily="66" charset="-128"/>
                <a:ea typeface="HGP行書体" pitchFamily="66" charset="-128"/>
              </a:rPr>
              <a:t>新書、ＳＢクリエイテイブ株式会社</a:t>
            </a:r>
            <a:endParaRPr lang="en-US" altLang="ja-JP" sz="2400" dirty="0" smtClean="0">
              <a:solidFill>
                <a:srgbClr val="FFC000"/>
              </a:solidFill>
              <a:latin typeface="HGP行書体" pitchFamily="66" charset="-128"/>
              <a:ea typeface="HGP行書体" pitchFamily="66" charset="-128"/>
            </a:endParaRPr>
          </a:p>
        </p:txBody>
      </p:sp>
    </p:spTree>
    <p:extLst>
      <p:ext uri="{BB962C8B-B14F-4D97-AF65-F5344CB8AC3E}">
        <p14:creationId xmlns:p14="http://schemas.microsoft.com/office/powerpoint/2010/main" val="4269699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2" presetClass="entr" presetSubtype="2" decel="98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3000" fill="hold"/>
                                        <p:tgtEl>
                                          <p:spTgt spid="3"/>
                                        </p:tgtEl>
                                        <p:attrNameLst>
                                          <p:attrName>ppt_x</p:attrName>
                                        </p:attrNameLst>
                                      </p:cBhvr>
                                      <p:tavLst>
                                        <p:tav tm="0">
                                          <p:val>
                                            <p:strVal val="1+#ppt_w/2"/>
                                          </p:val>
                                        </p:tav>
                                        <p:tav tm="100000">
                                          <p:val>
                                            <p:strVal val="#ppt_x"/>
                                          </p:val>
                                        </p:tav>
                                      </p:tavLst>
                                    </p:anim>
                                    <p:anim calcmode="lin" valueType="num">
                                      <p:cBhvr additive="base">
                                        <p:cTn id="12" dur="3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4224211" y="6144878"/>
            <a:ext cx="4423006" cy="461665"/>
          </a:xfrm>
          <a:prstGeom prst="rect">
            <a:avLst/>
          </a:prstGeom>
          <a:noFill/>
        </p:spPr>
        <p:txBody>
          <a:bodyPr wrap="none" rtlCol="0">
            <a:spAutoFit/>
          </a:bodyPr>
          <a:lstStyle/>
          <a:p>
            <a:r>
              <a:rPr kumimoji="1" lang="ja-JP" altLang="en-US" sz="2400" dirty="0" smtClean="0">
                <a:solidFill>
                  <a:schemeClr val="bg1"/>
                </a:solidFill>
                <a:latin typeface="HGP行書体" pitchFamily="66" charset="-128"/>
                <a:ea typeface="HGP行書体" pitchFamily="66" charset="-128"/>
              </a:rPr>
              <a:t>「庭の花大根；　花つけたまま伸長」</a:t>
            </a:r>
            <a:endParaRPr kumimoji="1" lang="ja-JP" altLang="en-US" sz="24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3237965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000" fill="hold"/>
                                        <p:tgtEl>
                                          <p:spTgt spid="5"/>
                                        </p:tgtEl>
                                        <p:attrNameLst>
                                          <p:attrName>ppt_x</p:attrName>
                                        </p:attrNameLst>
                                      </p:cBhvr>
                                      <p:tavLst>
                                        <p:tav tm="0">
                                          <p:val>
                                            <p:strVal val="0-#ppt_w/2"/>
                                          </p:val>
                                        </p:tav>
                                        <p:tav tm="100000">
                                          <p:val>
                                            <p:strVal val="#ppt_x"/>
                                          </p:val>
                                        </p:tav>
                                      </p:tavLst>
                                    </p:anim>
                                    <p:anim calcmode="lin" valueType="num">
                                      <p:cBhvr additive="base">
                                        <p:cTn id="12" dur="2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ja-JP" altLang="en-US" dirty="0" smtClean="0"/>
              <a:t>ら絵</a:t>
            </a:r>
            <a:endParaRPr kumimoji="1" lang="ja-JP" altLang="en-US" dirty="0"/>
          </a:p>
        </p:txBody>
      </p:sp>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p:spPr>
      </p:pic>
      <p:pic>
        <p:nvPicPr>
          <p:cNvPr id="5" name="図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956043" y="3712484"/>
            <a:ext cx="4187957" cy="3140968"/>
          </a:xfrm>
          <a:prstGeom prst="rect">
            <a:avLst/>
          </a:prstGeom>
        </p:spPr>
      </p:pic>
    </p:spTree>
    <p:extLst>
      <p:ext uri="{BB962C8B-B14F-4D97-AF65-F5344CB8AC3E}">
        <p14:creationId xmlns:p14="http://schemas.microsoft.com/office/powerpoint/2010/main" val="3129806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5000"/>
                                        <p:tgtEl>
                                          <p:spTgt spid="4"/>
                                        </p:tgtEl>
                                      </p:cBhvr>
                                    </p:animEffect>
                                  </p:childTnLst>
                                </p:cTn>
                              </p:par>
                              <p:par>
                                <p:cTn id="8" presetID="42"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1000"/>
                                        <p:tgtEl>
                                          <p:spTgt spid="5"/>
                                        </p:tgtEl>
                                      </p:cBhvr>
                                    </p:animEffect>
                                    <p:anim calcmode="lin" valueType="num">
                                      <p:cBhvr>
                                        <p:cTn id="11" dur="1000" fill="hold"/>
                                        <p:tgtEl>
                                          <p:spTgt spid="5"/>
                                        </p:tgtEl>
                                        <p:attrNameLst>
                                          <p:attrName>ppt_x</p:attrName>
                                        </p:attrNameLst>
                                      </p:cBhvr>
                                      <p:tavLst>
                                        <p:tav tm="0">
                                          <p:val>
                                            <p:strVal val="#ppt_x"/>
                                          </p:val>
                                        </p:tav>
                                        <p:tav tm="100000">
                                          <p:val>
                                            <p:strVal val="#ppt_x"/>
                                          </p:val>
                                        </p:tav>
                                      </p:tavLst>
                                    </p:anim>
                                    <p:anim calcmode="lin" valueType="num">
                                      <p:cBhvr>
                                        <p:cTn id="12"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pPr>
              <a:tabLst>
                <a:tab pos="8159750" algn="l"/>
              </a:tabLst>
            </a:pPr>
            <a:endParaRPr kumimoji="1" lang="ja-JP" altLang="en-US" dirty="0"/>
          </a:p>
        </p:txBody>
      </p:sp>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1" y="0"/>
            <a:ext cx="9144000" cy="6858000"/>
          </a:xfrm>
        </p:spPr>
      </p:pic>
      <p:pic>
        <p:nvPicPr>
          <p:cNvPr id="5" name="図 4"/>
          <p:cNvPicPr>
            <a:picLocks noChangeAspect="1"/>
          </p:cNvPicPr>
          <p:nvPr/>
        </p:nvPicPr>
        <p:blipFill>
          <a:blip r:embed="rId3" cstate="email">
            <a:extLst>
              <a:ext uri="{BEBA8EAE-BF5A-486C-A8C5-ECC9F3942E4B}">
                <a14:imgProps xmlns:a14="http://schemas.microsoft.com/office/drawing/2010/main">
                  <a14:imgLayer r:embed="rId4">
                    <a14:imgEffect>
                      <a14:backgroundRemoval t="9885" b="100000" l="6503" r="71533"/>
                    </a14:imgEffect>
                  </a14:imgLayer>
                </a14:imgProps>
              </a:ext>
              <a:ext uri="{28A0092B-C50C-407E-A947-70E740481C1C}">
                <a14:useLocalDpi xmlns:a14="http://schemas.microsoft.com/office/drawing/2010/main"/>
              </a:ext>
            </a:extLst>
          </a:blip>
          <a:stretch>
            <a:fillRect/>
          </a:stretch>
        </p:blipFill>
        <p:spPr>
          <a:xfrm>
            <a:off x="0" y="2492896"/>
            <a:ext cx="4747016" cy="3560262"/>
          </a:xfrm>
          <a:prstGeom prst="rect">
            <a:avLst/>
          </a:prstGeom>
        </p:spPr>
      </p:pic>
      <p:sp>
        <p:nvSpPr>
          <p:cNvPr id="7" name="テキスト ボックス 6"/>
          <p:cNvSpPr txBox="1"/>
          <p:nvPr/>
        </p:nvSpPr>
        <p:spPr>
          <a:xfrm>
            <a:off x="4103607" y="6053158"/>
            <a:ext cx="5012911" cy="707886"/>
          </a:xfrm>
          <a:prstGeom prst="rect">
            <a:avLst/>
          </a:prstGeom>
          <a:solidFill>
            <a:schemeClr val="tx1"/>
          </a:solidFill>
        </p:spPr>
        <p:txBody>
          <a:bodyPr wrap="none" rtlCol="0">
            <a:spAutoFit/>
          </a:bodyPr>
          <a:lstStyle/>
          <a:p>
            <a:r>
              <a:rPr lang="ja-JP" altLang="en-US" sz="2000" dirty="0" smtClean="0">
                <a:solidFill>
                  <a:schemeClr val="bg1"/>
                </a:solidFill>
                <a:latin typeface="HGP行書体" pitchFamily="66" charset="-128"/>
                <a:ea typeface="HGP行書体" pitchFamily="66" charset="-128"/>
              </a:rPr>
              <a:t>   「　今日</a:t>
            </a:r>
            <a:r>
              <a:rPr kumimoji="1" lang="ja-JP" altLang="en-US" sz="2000" dirty="0" smtClean="0">
                <a:solidFill>
                  <a:schemeClr val="bg1"/>
                </a:solidFill>
                <a:latin typeface="HGP行書体" pitchFamily="66" charset="-128"/>
                <a:ea typeface="HGP行書体" pitchFamily="66" charset="-128"/>
              </a:rPr>
              <a:t>は　三鷹の杏林大で　多摩細胞研</a:t>
            </a:r>
            <a:endParaRPr kumimoji="1" lang="en-US" altLang="ja-JP" sz="2000" dirty="0" smtClean="0">
              <a:solidFill>
                <a:schemeClr val="bg1"/>
              </a:solidFill>
              <a:latin typeface="HGP行書体" pitchFamily="66" charset="-128"/>
              <a:ea typeface="HGP行書体" pitchFamily="66" charset="-128"/>
            </a:endParaRPr>
          </a:p>
          <a:p>
            <a:r>
              <a:rPr lang="en-US" altLang="ja-JP" sz="2000" dirty="0" smtClean="0">
                <a:solidFill>
                  <a:schemeClr val="bg1"/>
                </a:solidFill>
                <a:latin typeface="HGP行書体" pitchFamily="66" charset="-128"/>
                <a:ea typeface="HGP行書体" pitchFamily="66" charset="-128"/>
              </a:rPr>
              <a:t>2016-3-19</a:t>
            </a:r>
            <a:r>
              <a:rPr lang="ja-JP" altLang="en-US" sz="2000" dirty="0" smtClean="0">
                <a:solidFill>
                  <a:schemeClr val="bg1"/>
                </a:solidFill>
                <a:latin typeface="HGP行書体" pitchFamily="66" charset="-128"/>
                <a:ea typeface="HGP行書体" pitchFamily="66" charset="-128"/>
              </a:rPr>
              <a:t>土</a:t>
            </a:r>
            <a:r>
              <a:rPr lang="en-US" altLang="ja-JP" sz="2000" dirty="0" smtClean="0">
                <a:solidFill>
                  <a:schemeClr val="bg1"/>
                </a:solidFill>
                <a:latin typeface="HGP行書体" pitchFamily="66" charset="-128"/>
                <a:ea typeface="HGP行書体" pitchFamily="66" charset="-128"/>
              </a:rPr>
              <a:t> 11:15  </a:t>
            </a:r>
            <a:r>
              <a:rPr lang="ja-JP" altLang="en-US" sz="2000" dirty="0" smtClean="0">
                <a:solidFill>
                  <a:schemeClr val="bg1"/>
                </a:solidFill>
                <a:latin typeface="HGP行書体" pitchFamily="66" charset="-128"/>
                <a:ea typeface="HGP行書体" pitchFamily="66" charset="-128"/>
              </a:rPr>
              <a:t>三鷹駅前 </a:t>
            </a:r>
            <a:r>
              <a:rPr lang="en-US" altLang="ja-JP" sz="2000" dirty="0" smtClean="0">
                <a:solidFill>
                  <a:schemeClr val="bg1"/>
                </a:solidFill>
                <a:latin typeface="HGP行書体" pitchFamily="66" charset="-128"/>
                <a:ea typeface="HGP行書体" pitchFamily="66" charset="-128"/>
              </a:rPr>
              <a:t>Tally’s  </a:t>
            </a:r>
            <a:r>
              <a:rPr lang="en-US" altLang="ja-JP" sz="2000" dirty="0" err="1" smtClean="0">
                <a:solidFill>
                  <a:schemeClr val="bg1"/>
                </a:solidFill>
                <a:latin typeface="HGP行書体" pitchFamily="66" charset="-128"/>
                <a:ea typeface="HGP行書体" pitchFamily="66" charset="-128"/>
              </a:rPr>
              <a:t>Cof</a:t>
            </a:r>
            <a:r>
              <a:rPr lang="en-US" altLang="ja-JP" sz="2000" dirty="0" smtClean="0">
                <a:solidFill>
                  <a:schemeClr val="bg1"/>
                </a:solidFill>
                <a:latin typeface="HGP行書体" pitchFamily="66" charset="-128"/>
                <a:ea typeface="HGP行書体" pitchFamily="66" charset="-128"/>
              </a:rPr>
              <a:t>.</a:t>
            </a:r>
            <a:r>
              <a:rPr kumimoji="1" lang="ja-JP" altLang="en-US" sz="2000" dirty="0" smtClean="0">
                <a:solidFill>
                  <a:schemeClr val="bg1"/>
                </a:solidFill>
                <a:latin typeface="HGP行書体" pitchFamily="66" charset="-128"/>
                <a:ea typeface="HGP行書体" pitchFamily="66" charset="-128"/>
              </a:rPr>
              <a:t> </a:t>
            </a:r>
            <a:r>
              <a:rPr lang="ja-JP" altLang="en-US" sz="2000" dirty="0">
                <a:solidFill>
                  <a:schemeClr val="bg1"/>
                </a:solidFill>
                <a:latin typeface="HGP行書体" pitchFamily="66" charset="-128"/>
                <a:ea typeface="HGP行書体" pitchFamily="66" charset="-128"/>
              </a:rPr>
              <a:t>」</a:t>
            </a:r>
            <a:endParaRPr kumimoji="1" lang="ja-JP" altLang="en-US" sz="2000" dirty="0">
              <a:solidFill>
                <a:schemeClr val="bg1"/>
              </a:solidFill>
              <a:latin typeface="HGP行書体" pitchFamily="66" charset="-128"/>
              <a:ea typeface="HGP行書体" pitchFamily="66" charset="-128"/>
            </a:endParaRPr>
          </a:p>
        </p:txBody>
      </p:sp>
      <p:sp>
        <p:nvSpPr>
          <p:cNvPr id="8" name="テキスト ボックス 7"/>
          <p:cNvSpPr txBox="1"/>
          <p:nvPr/>
        </p:nvSpPr>
        <p:spPr>
          <a:xfrm>
            <a:off x="611560" y="980728"/>
            <a:ext cx="7957628" cy="584775"/>
          </a:xfrm>
          <a:prstGeom prst="rect">
            <a:avLst/>
          </a:prstGeom>
          <a:noFill/>
        </p:spPr>
        <p:txBody>
          <a:bodyPr wrap="none" rtlCol="0">
            <a:spAutoFit/>
          </a:bodyPr>
          <a:lstStyle/>
          <a:p>
            <a:r>
              <a:rPr kumimoji="1" lang="ja-JP" altLang="en-US" sz="3200" dirty="0" smtClean="0">
                <a:solidFill>
                  <a:schemeClr val="bg1"/>
                </a:solidFill>
                <a:latin typeface="HGP行書体" pitchFamily="66" charset="-128"/>
                <a:ea typeface="HGP行書体" pitchFamily="66" charset="-128"/>
              </a:rPr>
              <a:t>「  </a:t>
            </a:r>
            <a:r>
              <a:rPr kumimoji="1" lang="ja-JP" altLang="en-US" sz="3200" dirty="0" smtClean="0">
                <a:solidFill>
                  <a:srgbClr val="FFFF00"/>
                </a:solidFill>
                <a:latin typeface="HGP行書体" pitchFamily="66" charset="-128"/>
                <a:ea typeface="HGP行書体" pitchFamily="66" charset="-128"/>
              </a:rPr>
              <a:t>創　発</a:t>
            </a:r>
            <a:r>
              <a:rPr kumimoji="1" lang="ja-JP" altLang="en-US" sz="3200" dirty="0" smtClean="0">
                <a:solidFill>
                  <a:schemeClr val="bg1"/>
                </a:solidFill>
                <a:latin typeface="HGP行書体" pitchFamily="66" charset="-128"/>
                <a:ea typeface="HGP行書体" pitchFamily="66" charset="-128"/>
              </a:rPr>
              <a:t>　　＝　　急　慥   </a:t>
            </a:r>
            <a:r>
              <a:rPr lang="ja-JP" altLang="en-US" sz="3200" dirty="0" smtClean="0">
                <a:solidFill>
                  <a:schemeClr val="bg1"/>
                </a:solidFill>
                <a:latin typeface="HGP行書体" pitchFamily="66" charset="-128"/>
                <a:ea typeface="HGP行書体" pitchFamily="66" charset="-128"/>
              </a:rPr>
              <a:t>＝　　間に合わせ </a:t>
            </a:r>
            <a:r>
              <a:rPr kumimoji="1" lang="ja-JP" altLang="en-US" sz="3200" dirty="0" smtClean="0">
                <a:solidFill>
                  <a:schemeClr val="bg1"/>
                </a:solidFill>
                <a:latin typeface="HGP行書体" pitchFamily="66" charset="-128"/>
                <a:ea typeface="HGP行書体" pitchFamily="66" charset="-128"/>
              </a:rPr>
              <a:t>」</a:t>
            </a:r>
            <a:endParaRPr kumimoji="1" lang="ja-JP" altLang="en-US" sz="3200" dirty="0">
              <a:solidFill>
                <a:schemeClr val="bg1"/>
              </a:solidFill>
              <a:latin typeface="HGP行書体" pitchFamily="66" charset="-128"/>
              <a:ea typeface="HGP行書体" pitchFamily="66" charset="-128"/>
            </a:endParaRPr>
          </a:p>
        </p:txBody>
      </p:sp>
      <p:sp>
        <p:nvSpPr>
          <p:cNvPr id="9" name="曲折矢印 8"/>
          <p:cNvSpPr/>
          <p:nvPr/>
        </p:nvSpPr>
        <p:spPr>
          <a:xfrm>
            <a:off x="1475656" y="260648"/>
            <a:ext cx="5760640" cy="792088"/>
          </a:xfrm>
          <a:prstGeom prst="bentArrow">
            <a:avLst/>
          </a:prstGeom>
          <a:solidFill>
            <a:schemeClr val="tx1"/>
          </a:solidFill>
          <a:ln>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2400" dirty="0" smtClean="0">
                <a:solidFill>
                  <a:srgbClr val="FF0000"/>
                </a:solidFill>
                <a:latin typeface="HGP行書体" pitchFamily="66" charset="-128"/>
                <a:ea typeface="HGP行書体" pitchFamily="66" charset="-128"/>
              </a:rPr>
              <a:t> emergent </a:t>
            </a:r>
            <a:r>
              <a:rPr kumimoji="1" lang="en-US" altLang="ja-JP" dirty="0" smtClean="0">
                <a:solidFill>
                  <a:schemeClr val="bg1"/>
                </a:solidFill>
                <a:latin typeface="HGP行書体" pitchFamily="66" charset="-128"/>
                <a:ea typeface="HGP行書体" pitchFamily="66" charset="-128"/>
              </a:rPr>
              <a:t>; only  one  emergent  a/o   continue of </a:t>
            </a:r>
            <a:r>
              <a:rPr kumimoji="1" lang="en-US" altLang="ja-JP" dirty="0" err="1" smtClean="0">
                <a:solidFill>
                  <a:schemeClr val="bg1"/>
                </a:solidFill>
                <a:latin typeface="HGP行書体" pitchFamily="66" charset="-128"/>
                <a:ea typeface="HGP行書体" pitchFamily="66" charset="-128"/>
              </a:rPr>
              <a:t>em</a:t>
            </a:r>
            <a:r>
              <a:rPr kumimoji="1" lang="en-US" altLang="ja-JP" dirty="0" smtClean="0">
                <a:solidFill>
                  <a:schemeClr val="bg1"/>
                </a:solidFill>
                <a:latin typeface="HGP行書体" pitchFamily="66" charset="-128"/>
                <a:ea typeface="HGP行書体" pitchFamily="66" charset="-128"/>
              </a:rPr>
              <a:t>.</a:t>
            </a:r>
          </a:p>
          <a:p>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en-US" altLang="ja-JP" dirty="0" smtClean="0">
                <a:solidFill>
                  <a:srgbClr val="FF0066"/>
                </a:solidFill>
                <a:latin typeface="HGP行書体" pitchFamily="66" charset="-128"/>
                <a:ea typeface="HGP行書体" pitchFamily="66" charset="-128"/>
              </a:rPr>
              <a:t>e</a:t>
            </a:r>
            <a:r>
              <a:rPr lang="en-US" altLang="ja-JP" dirty="0" smtClean="0">
                <a:solidFill>
                  <a:schemeClr val="bg1"/>
                </a:solidFill>
                <a:latin typeface="HGP行書体" pitchFamily="66" charset="-128"/>
                <a:ea typeface="HGP行書体" pitchFamily="66" charset="-128"/>
              </a:rPr>
              <a:t> +</a:t>
            </a:r>
            <a:r>
              <a:rPr lang="en-US" altLang="ja-JP" dirty="0" smtClean="0">
                <a:solidFill>
                  <a:srgbClr val="00FFFF"/>
                </a:solidFill>
                <a:latin typeface="HGP行書体" pitchFamily="66" charset="-128"/>
                <a:ea typeface="HGP行書体" pitchFamily="66" charset="-128"/>
              </a:rPr>
              <a:t> merge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強調＋徐々に周囲環境へ</a:t>
            </a:r>
            <a:r>
              <a:rPr lang="ja-JP" altLang="en-US" dirty="0" smtClean="0">
                <a:solidFill>
                  <a:srgbClr val="00FFFF"/>
                </a:solidFill>
                <a:latin typeface="HGP行書体" pitchFamily="66" charset="-128"/>
                <a:ea typeface="HGP行書体" pitchFamily="66" charset="-128"/>
              </a:rPr>
              <a:t>溶け込む</a:t>
            </a:r>
            <a:r>
              <a:rPr lang="ja-JP" altLang="en-US" dirty="0" smtClean="0">
                <a:solidFill>
                  <a:schemeClr val="bg1"/>
                </a:solidFill>
                <a:latin typeface="HGP行書体" pitchFamily="66" charset="-128"/>
                <a:ea typeface="HGP行書体" pitchFamily="66" charset="-128"/>
              </a:rPr>
              <a:t>ように</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形を変える　； 不可視 形状 遷移　＝　変態　</a:t>
            </a:r>
            <a:r>
              <a:rPr lang="en-US" altLang="ja-JP" dirty="0" smtClean="0">
                <a:solidFill>
                  <a:schemeClr val="bg1"/>
                </a:solidFill>
                <a:latin typeface="HGP行書体" pitchFamily="66" charset="-128"/>
                <a:ea typeface="HGP行書体" pitchFamily="66" charset="-128"/>
              </a:rPr>
              <a:t>; h  (</a:t>
            </a:r>
            <a:r>
              <a:rPr lang="en-US" altLang="ja-JP" dirty="0" err="1" smtClean="0">
                <a:solidFill>
                  <a:schemeClr val="bg1"/>
                </a:solidFill>
                <a:latin typeface="HGP行書体" pitchFamily="66" charset="-128"/>
                <a:ea typeface="HGP行書体" pitchFamily="66" charset="-128"/>
              </a:rPr>
              <a:t>trf</a:t>
            </a:r>
            <a:r>
              <a:rPr lang="en-US" altLang="ja-JP" dirty="0" smtClean="0">
                <a:solidFill>
                  <a:schemeClr val="bg1"/>
                </a:solidFill>
                <a:latin typeface="HGP行書体" pitchFamily="66" charset="-128"/>
                <a:ea typeface="HGP行書体" pitchFamily="66" charset="-128"/>
              </a:rPr>
              <a:t>)! </a:t>
            </a:r>
            <a:endParaRPr lang="en-US" altLang="ja-JP" dirty="0">
              <a:solidFill>
                <a:schemeClr val="bg1"/>
              </a:solidFill>
              <a:latin typeface="HGP行書体" pitchFamily="66" charset="-128"/>
              <a:ea typeface="HGP行書体" pitchFamily="66" charset="-128"/>
            </a:endParaRPr>
          </a:p>
          <a:p>
            <a:r>
              <a:rPr kumimoji="1" lang="en-US" altLang="ja-JP" dirty="0" smtClean="0">
                <a:solidFill>
                  <a:schemeClr val="bg1"/>
                </a:solidFill>
                <a:latin typeface="HGP行書体" pitchFamily="66" charset="-128"/>
                <a:ea typeface="HGP行書体" pitchFamily="66" charset="-128"/>
              </a:rPr>
              <a:t> </a:t>
            </a:r>
            <a:endParaRPr kumimoji="1" lang="ja-JP" altLang="en-US" dirty="0">
              <a:solidFill>
                <a:schemeClr val="bg1"/>
              </a:solidFill>
              <a:latin typeface="HGP行書体" pitchFamily="66" charset="-128"/>
              <a:ea typeface="HGP行書体" pitchFamily="66" charset="-128"/>
            </a:endParaRPr>
          </a:p>
        </p:txBody>
      </p:sp>
      <p:sp>
        <p:nvSpPr>
          <p:cNvPr id="10" name="円形吹き出し 9"/>
          <p:cNvSpPr/>
          <p:nvPr/>
        </p:nvSpPr>
        <p:spPr>
          <a:xfrm>
            <a:off x="395536" y="1565503"/>
            <a:ext cx="3744416" cy="1143417"/>
          </a:xfrm>
          <a:prstGeom prst="wedgeEllipseCallout">
            <a:avLst>
              <a:gd name="adj1" fmla="val 42808"/>
              <a:gd name="adj2" fmla="val -54243"/>
            </a:avLst>
          </a:prstGeom>
          <a:solidFill>
            <a:schemeClr val="tx1">
              <a:alpha val="63000"/>
            </a:schemeClr>
          </a:solidFill>
          <a:ln>
            <a:solidFill>
              <a:srgbClr val="00FFF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latin typeface="HGP行書体" pitchFamily="66" charset="-128"/>
                <a:ea typeface="HGP行書体" pitchFamily="66" charset="-128"/>
              </a:rPr>
              <a:t>急ごしらえ。</a:t>
            </a:r>
            <a:endParaRPr kumimoji="1" lang="en-US" altLang="ja-JP" dirty="0" smtClean="0">
              <a:latin typeface="HGP行書体" pitchFamily="66" charset="-128"/>
              <a:ea typeface="HGP行書体" pitchFamily="66" charset="-128"/>
            </a:endParaRPr>
          </a:p>
          <a:p>
            <a:r>
              <a:rPr lang="en-US" altLang="ja-JP" dirty="0" smtClean="0">
                <a:solidFill>
                  <a:srgbClr val="FFC000"/>
                </a:solidFill>
                <a:latin typeface="HGP行書体" pitchFamily="66" charset="-128"/>
                <a:ea typeface="HGP行書体" pitchFamily="66" charset="-128"/>
              </a:rPr>
              <a:t>Something made in a hurry</a:t>
            </a:r>
            <a:endParaRPr kumimoji="1" lang="en-US" altLang="ja-JP" dirty="0" smtClean="0">
              <a:solidFill>
                <a:srgbClr val="FFC000"/>
              </a:solidFill>
              <a:latin typeface="HGP行書体" pitchFamily="66" charset="-128"/>
              <a:ea typeface="HGP行書体" pitchFamily="66" charset="-128"/>
            </a:endParaRPr>
          </a:p>
          <a:p>
            <a:pPr algn="ctr"/>
            <a:endParaRPr kumimoji="1" lang="ja-JP" altLang="en-US" dirty="0">
              <a:latin typeface="HGP行書体" pitchFamily="66" charset="-128"/>
              <a:ea typeface="HGP行書体" pitchFamily="66" charset="-128"/>
            </a:endParaRPr>
          </a:p>
        </p:txBody>
      </p:sp>
      <p:sp>
        <p:nvSpPr>
          <p:cNvPr id="11" name="下矢印 10"/>
          <p:cNvSpPr/>
          <p:nvPr/>
        </p:nvSpPr>
        <p:spPr>
          <a:xfrm>
            <a:off x="5076056" y="1565502"/>
            <a:ext cx="3888432" cy="2151529"/>
          </a:xfrm>
          <a:prstGeom prst="downArrow">
            <a:avLst/>
          </a:prstGeom>
          <a:solidFill>
            <a:schemeClr val="tx1">
              <a:alpha val="57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latin typeface="HGP行書体" pitchFamily="66" charset="-128"/>
              <a:ea typeface="HGP行書体" pitchFamily="66" charset="-128"/>
            </a:endParaRPr>
          </a:p>
          <a:p>
            <a:pPr algn="ctr"/>
            <a:r>
              <a:rPr lang="en-US" altLang="ja-JP" dirty="0" smtClean="0">
                <a:latin typeface="HGP行書体" pitchFamily="66" charset="-128"/>
                <a:ea typeface="HGP行書体" pitchFamily="66" charset="-128"/>
              </a:rPr>
              <a:t>“</a:t>
            </a:r>
            <a:r>
              <a:rPr lang="en-US" altLang="ja-JP" dirty="0" smtClean="0">
                <a:solidFill>
                  <a:srgbClr val="FFC000"/>
                </a:solidFill>
                <a:latin typeface="HGP行書体" pitchFamily="66" charset="-128"/>
                <a:ea typeface="HGP行書体" pitchFamily="66" charset="-128"/>
              </a:rPr>
              <a:t>m</a:t>
            </a:r>
            <a:r>
              <a:rPr kumimoji="1" lang="en-US" altLang="ja-JP" dirty="0" smtClean="0">
                <a:solidFill>
                  <a:srgbClr val="FFC000"/>
                </a:solidFill>
                <a:latin typeface="HGP行書体" pitchFamily="66" charset="-128"/>
                <a:ea typeface="HGP行書体" pitchFamily="66" charset="-128"/>
              </a:rPr>
              <a:t>ake-shift</a:t>
            </a:r>
            <a:r>
              <a:rPr kumimoji="1" lang="en-US" altLang="ja-JP" dirty="0" smtClean="0">
                <a:latin typeface="HGP行書体" pitchFamily="66" charset="-128"/>
                <a:ea typeface="HGP行書体" pitchFamily="66" charset="-128"/>
              </a:rPr>
              <a:t>”</a:t>
            </a:r>
          </a:p>
          <a:p>
            <a:r>
              <a:rPr lang="ja-JP" altLang="en-US" dirty="0" smtClean="0">
                <a:latin typeface="HGP行書体" pitchFamily="66" charset="-128"/>
                <a:ea typeface="HGP行書体" pitchFamily="66" charset="-128"/>
              </a:rPr>
              <a:t>急拵えで　創って</a:t>
            </a:r>
            <a:endParaRPr lang="en-US" altLang="ja-JP" dirty="0" smtClean="0">
              <a:latin typeface="HGP行書体" pitchFamily="66" charset="-128"/>
              <a:ea typeface="HGP行書体" pitchFamily="66" charset="-128"/>
            </a:endParaRPr>
          </a:p>
          <a:p>
            <a:r>
              <a:rPr kumimoji="1" lang="ja-JP" altLang="en-US" dirty="0" smtClean="0">
                <a:latin typeface="HGP行書体" pitchFamily="66" charset="-128"/>
                <a:ea typeface="HGP行書体" pitchFamily="66" charset="-128"/>
              </a:rPr>
              <a:t>発射　して、その場</a:t>
            </a:r>
            <a:endParaRPr kumimoji="1" lang="en-US" altLang="ja-JP" dirty="0" smtClean="0">
              <a:latin typeface="HGP行書体" pitchFamily="66" charset="-128"/>
              <a:ea typeface="HGP行書体" pitchFamily="66" charset="-128"/>
            </a:endParaRPr>
          </a:p>
          <a:p>
            <a:r>
              <a:rPr lang="ja-JP" altLang="en-US" dirty="0" smtClean="0">
                <a:latin typeface="HGP行書体" pitchFamily="66" charset="-128"/>
                <a:ea typeface="HGP行書体" pitchFamily="66" charset="-128"/>
              </a:rPr>
              <a:t>を　取り　繕う。</a:t>
            </a:r>
            <a:endParaRPr lang="en-US" altLang="ja-JP" dirty="0" smtClean="0">
              <a:latin typeface="HGP行書体" pitchFamily="66" charset="-128"/>
              <a:ea typeface="HGP行書体" pitchFamily="66" charset="-128"/>
            </a:endParaRPr>
          </a:p>
          <a:p>
            <a:r>
              <a:rPr kumimoji="1" lang="ja-JP" altLang="en-US" dirty="0">
                <a:latin typeface="HGP行書体" pitchFamily="66" charset="-128"/>
                <a:ea typeface="HGP行書体" pitchFamily="66" charset="-128"/>
              </a:rPr>
              <a:t>　</a:t>
            </a:r>
            <a:r>
              <a:rPr kumimoji="1" lang="ja-JP" altLang="en-US" dirty="0" smtClean="0">
                <a:latin typeface="HGP行書体" pitchFamily="66" charset="-128"/>
                <a:ea typeface="HGP行書体" pitchFamily="66" charset="-128"/>
              </a:rPr>
              <a:t>　</a:t>
            </a:r>
            <a:endParaRPr kumimoji="1" lang="en-US" altLang="ja-JP" dirty="0" smtClean="0">
              <a:latin typeface="HGP行書体" pitchFamily="66" charset="-128"/>
              <a:ea typeface="HGP行書体" pitchFamily="66" charset="-128"/>
            </a:endParaRPr>
          </a:p>
          <a:p>
            <a:r>
              <a:rPr lang="en-US" altLang="ja-JP" dirty="0">
                <a:latin typeface="HGP行書体" pitchFamily="66" charset="-128"/>
                <a:ea typeface="HGP行書体" pitchFamily="66" charset="-128"/>
              </a:rPr>
              <a:t> </a:t>
            </a:r>
            <a:r>
              <a:rPr lang="en-US" altLang="ja-JP" dirty="0" smtClean="0">
                <a:latin typeface="HGP行書体" pitchFamily="66" charset="-128"/>
                <a:ea typeface="HGP行書体" pitchFamily="66" charset="-128"/>
              </a:rPr>
              <a:t>  </a:t>
            </a:r>
            <a:r>
              <a:rPr kumimoji="1" lang="ja-JP" altLang="en-US" dirty="0" smtClean="0">
                <a:latin typeface="HGP行書体" pitchFamily="66" charset="-128"/>
                <a:ea typeface="HGP行書体" pitchFamily="66" charset="-128"/>
              </a:rPr>
              <a:t>テ ポ </a:t>
            </a:r>
            <a:r>
              <a:rPr kumimoji="1" lang="en-US" altLang="ja-JP" dirty="0" smtClean="0">
                <a:latin typeface="HGP行書体" pitchFamily="66" charset="-128"/>
                <a:ea typeface="HGP行書体" pitchFamily="66" charset="-128"/>
              </a:rPr>
              <a:t>- </a:t>
            </a:r>
            <a:r>
              <a:rPr kumimoji="1" lang="ja-JP" altLang="en-US" dirty="0" smtClean="0">
                <a:latin typeface="HGP行書体" pitchFamily="66" charset="-128"/>
                <a:ea typeface="HGP行書体" pitchFamily="66" charset="-128"/>
              </a:rPr>
              <a:t>ド ン！</a:t>
            </a:r>
            <a:endParaRPr kumimoji="1" lang="ja-JP" altLang="en-US" dirty="0">
              <a:latin typeface="HGP行書体" pitchFamily="66" charset="-128"/>
              <a:ea typeface="HGP行書体" pitchFamily="66" charset="-128"/>
            </a:endParaRPr>
          </a:p>
        </p:txBody>
      </p:sp>
      <p:sp>
        <p:nvSpPr>
          <p:cNvPr id="14" name="横巻き 13"/>
          <p:cNvSpPr/>
          <p:nvPr/>
        </p:nvSpPr>
        <p:spPr>
          <a:xfrm>
            <a:off x="5544108" y="3388862"/>
            <a:ext cx="3384376" cy="2664296"/>
          </a:xfrm>
          <a:prstGeom prst="horizontalScroll">
            <a:avLst/>
          </a:prstGeom>
          <a:solidFill>
            <a:schemeClr val="tx1"/>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en-US" altLang="ja-JP" sz="1600" dirty="0" smtClean="0">
              <a:latin typeface="HGP行書体" pitchFamily="66" charset="-128"/>
              <a:ea typeface="HGP行書体" pitchFamily="66" charset="-128"/>
            </a:endParaRPr>
          </a:p>
          <a:p>
            <a:r>
              <a:rPr kumimoji="1" lang="ja-JP" altLang="en-US" sz="1600" dirty="0" smtClean="0">
                <a:latin typeface="HGP行書体" pitchFamily="66" charset="-128"/>
                <a:ea typeface="HGP行書体" pitchFamily="66" charset="-128"/>
              </a:rPr>
              <a:t>不意に　創って　放射　したり、</a:t>
            </a:r>
            <a:endParaRPr kumimoji="1" lang="en-US" altLang="ja-JP" sz="1600" dirty="0" smtClean="0">
              <a:latin typeface="HGP行書体" pitchFamily="66" charset="-128"/>
              <a:ea typeface="HGP行書体" pitchFamily="66" charset="-128"/>
            </a:endParaRPr>
          </a:p>
          <a:p>
            <a:r>
              <a:rPr lang="ja-JP" altLang="en-US" sz="1600" dirty="0" smtClean="0">
                <a:latin typeface="HGP行書体" pitchFamily="66" charset="-128"/>
                <a:ea typeface="HGP行書体" pitchFamily="66" charset="-128"/>
              </a:rPr>
              <a:t>ベント　したり　する。</a:t>
            </a:r>
            <a:endParaRPr lang="en-US" altLang="ja-JP" sz="1600" dirty="0" smtClean="0">
              <a:latin typeface="HGP行書体" pitchFamily="66" charset="-128"/>
              <a:ea typeface="HGP行書体" pitchFamily="66" charset="-128"/>
            </a:endParaRPr>
          </a:p>
          <a:p>
            <a:endParaRPr kumimoji="1" lang="en-US" altLang="ja-JP" sz="1600" dirty="0" smtClean="0">
              <a:latin typeface="HGP行書体" pitchFamily="66" charset="-128"/>
              <a:ea typeface="HGP行書体" pitchFamily="66" charset="-128"/>
            </a:endParaRPr>
          </a:p>
          <a:p>
            <a:r>
              <a:rPr kumimoji="1" lang="en-US" altLang="ja-JP" sz="1600" dirty="0" smtClean="0">
                <a:latin typeface="HGP行書体" pitchFamily="66" charset="-128"/>
                <a:ea typeface="HGP行書体" pitchFamily="66" charset="-128"/>
              </a:rPr>
              <a:t>“ endure  the hardship”</a:t>
            </a:r>
          </a:p>
          <a:p>
            <a:r>
              <a:rPr kumimoji="1" lang="en-US" altLang="ja-JP" sz="1600" dirty="0" smtClean="0">
                <a:latin typeface="HGP行書体" pitchFamily="66" charset="-128"/>
                <a:ea typeface="HGP行書体" pitchFamily="66" charset="-128"/>
              </a:rPr>
              <a:t>“</a:t>
            </a:r>
            <a:r>
              <a:rPr kumimoji="1" lang="ja-JP" altLang="en-US" sz="1600" dirty="0" smtClean="0">
                <a:latin typeface="HGP行書体" pitchFamily="66" charset="-128"/>
                <a:ea typeface="HGP行書体" pitchFamily="66" charset="-128"/>
              </a:rPr>
              <a:t>凌ぐ、　しのぎ、　耐え忍ぶ。</a:t>
            </a:r>
            <a:endParaRPr kumimoji="1" lang="en-US" altLang="ja-JP" sz="1600" dirty="0" smtClean="0">
              <a:latin typeface="HGP行書体" pitchFamily="66" charset="-128"/>
              <a:ea typeface="HGP行書体" pitchFamily="66" charset="-128"/>
            </a:endParaRPr>
          </a:p>
          <a:p>
            <a:r>
              <a:rPr lang="en-US" altLang="ja-JP" sz="1600" dirty="0" smtClean="0">
                <a:latin typeface="HGP行書体" pitchFamily="66" charset="-128"/>
                <a:ea typeface="HGP行書体" pitchFamily="66" charset="-128"/>
              </a:rPr>
              <a:t>…endure,  bear ,  get through</a:t>
            </a:r>
          </a:p>
          <a:p>
            <a:r>
              <a:rPr kumimoji="1" lang="en-US" altLang="ja-JP" sz="1600" dirty="0">
                <a:latin typeface="HGP行書体" pitchFamily="66" charset="-128"/>
                <a:ea typeface="HGP行書体" pitchFamily="66" charset="-128"/>
              </a:rPr>
              <a:t> </a:t>
            </a:r>
            <a:r>
              <a:rPr kumimoji="1" lang="en-US" altLang="ja-JP" sz="1600" dirty="0" smtClean="0">
                <a:latin typeface="HGP行書体" pitchFamily="66" charset="-128"/>
                <a:ea typeface="HGP行書体" pitchFamily="66" charset="-128"/>
              </a:rPr>
              <a:t>                       </a:t>
            </a:r>
            <a:r>
              <a:rPr kumimoji="1" lang="ja-JP" altLang="en-US" sz="1600" dirty="0" smtClean="0">
                <a:latin typeface="HGP行書体" pitchFamily="66" charset="-128"/>
                <a:ea typeface="HGP行書体" pitchFamily="66" charset="-128"/>
              </a:rPr>
              <a:t>切り抜ける。</a:t>
            </a:r>
            <a:endParaRPr kumimoji="1" lang="en-US" altLang="ja-JP" sz="1600" dirty="0" smtClean="0">
              <a:latin typeface="HGP行書体" pitchFamily="66" charset="-128"/>
              <a:ea typeface="HGP行書体" pitchFamily="66" charset="-128"/>
            </a:endParaRPr>
          </a:p>
          <a:p>
            <a:endParaRPr kumimoji="1" lang="ja-JP" altLang="en-US" sz="1600" dirty="0">
              <a:latin typeface="HGP行書体" pitchFamily="66" charset="-128"/>
              <a:ea typeface="HGP行書体" pitchFamily="66" charset="-128"/>
            </a:endParaRPr>
          </a:p>
        </p:txBody>
      </p:sp>
    </p:spTree>
    <p:extLst>
      <p:ext uri="{BB962C8B-B14F-4D97-AF65-F5344CB8AC3E}">
        <p14:creationId xmlns:p14="http://schemas.microsoft.com/office/powerpoint/2010/main" val="2152136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50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0"/>
                                        <p:tgtEl>
                                          <p:spTgt spid="5"/>
                                        </p:tgtEl>
                                      </p:cBhvr>
                                    </p:animEffect>
                                  </p:childTnLst>
                                </p:cTn>
                              </p:par>
                            </p:childTnLst>
                          </p:cTn>
                        </p:par>
                        <p:par>
                          <p:cTn id="11" fill="hold">
                            <p:stCondLst>
                              <p:cond delay="5000"/>
                            </p:stCondLst>
                            <p:childTnLst>
                              <p:par>
                                <p:cTn id="12" presetID="2" presetClass="entr" presetSubtype="2" decel="72000" fill="hold" grpId="0" nodeType="afterEffect">
                                  <p:stCondLst>
                                    <p:cond delay="0"/>
                                  </p:stCondLst>
                                  <p:iterate type="lt">
                                    <p:tmPct val="10000"/>
                                  </p:iterate>
                                  <p:childTnLst>
                                    <p:set>
                                      <p:cBhvr>
                                        <p:cTn id="13" dur="1" fill="hold">
                                          <p:stCondLst>
                                            <p:cond delay="0"/>
                                          </p:stCondLst>
                                        </p:cTn>
                                        <p:tgtEl>
                                          <p:spTgt spid="7"/>
                                        </p:tgtEl>
                                        <p:attrNameLst>
                                          <p:attrName>style.visibility</p:attrName>
                                        </p:attrNameLst>
                                      </p:cBhvr>
                                      <p:to>
                                        <p:strVal val="visible"/>
                                      </p:to>
                                    </p:set>
                                    <p:anim calcmode="lin" valueType="num">
                                      <p:cBhvr additive="base">
                                        <p:cTn id="14" dur="2000" fill="hold"/>
                                        <p:tgtEl>
                                          <p:spTgt spid="7"/>
                                        </p:tgtEl>
                                        <p:attrNameLst>
                                          <p:attrName>ppt_x</p:attrName>
                                        </p:attrNameLst>
                                      </p:cBhvr>
                                      <p:tavLst>
                                        <p:tav tm="0">
                                          <p:val>
                                            <p:strVal val="1+#ppt_w/2"/>
                                          </p:val>
                                        </p:tav>
                                        <p:tav tm="100000">
                                          <p:val>
                                            <p:strVal val="#ppt_x"/>
                                          </p:val>
                                        </p:tav>
                                      </p:tavLst>
                                    </p:anim>
                                    <p:anim calcmode="lin" valueType="num">
                                      <p:cBhvr additive="base">
                                        <p:cTn id="15" dur="2000" fill="hold"/>
                                        <p:tgtEl>
                                          <p:spTgt spid="7"/>
                                        </p:tgtEl>
                                        <p:attrNameLst>
                                          <p:attrName>ppt_y</p:attrName>
                                        </p:attrNameLst>
                                      </p:cBhvr>
                                      <p:tavLst>
                                        <p:tav tm="0">
                                          <p:val>
                                            <p:strVal val="#ppt_y"/>
                                          </p:val>
                                        </p:tav>
                                        <p:tav tm="100000">
                                          <p:val>
                                            <p:strVal val="#ppt_y"/>
                                          </p:val>
                                        </p:tav>
                                      </p:tavLst>
                                    </p:anim>
                                  </p:childTnLst>
                                </p:cTn>
                              </p:par>
                            </p:childTnLst>
                          </p:cTn>
                        </p:par>
                        <p:par>
                          <p:cTn id="16" fill="hold">
                            <p:stCondLst>
                              <p:cond delay="16200"/>
                            </p:stCondLst>
                            <p:childTnLst>
                              <p:par>
                                <p:cTn id="17" presetID="2" presetClass="entr" presetSubtype="8" decel="100000" fill="hold" grpId="0" nodeType="afterEffect">
                                  <p:stCondLst>
                                    <p:cond delay="0"/>
                                  </p:stCondLst>
                                  <p:iterate type="lt">
                                    <p:tmPct val="10000"/>
                                  </p:iterate>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0" fill="hold"/>
                                        <p:tgtEl>
                                          <p:spTgt spid="8"/>
                                        </p:tgtEl>
                                        <p:attrNameLst>
                                          <p:attrName>ppt_x</p:attrName>
                                        </p:attrNameLst>
                                      </p:cBhvr>
                                      <p:tavLst>
                                        <p:tav tm="0">
                                          <p:val>
                                            <p:strVal val="0-#ppt_w/2"/>
                                          </p:val>
                                        </p:tav>
                                        <p:tav tm="100000">
                                          <p:val>
                                            <p:strVal val="#ppt_x"/>
                                          </p:val>
                                        </p:tav>
                                      </p:tavLst>
                                    </p:anim>
                                    <p:anim calcmode="lin" valueType="num">
                                      <p:cBhvr additive="base">
                                        <p:cTn id="20" dur="5000" fill="hold"/>
                                        <p:tgtEl>
                                          <p:spTgt spid="8"/>
                                        </p:tgtEl>
                                        <p:attrNameLst>
                                          <p:attrName>ppt_y</p:attrName>
                                        </p:attrNameLst>
                                      </p:cBhvr>
                                      <p:tavLst>
                                        <p:tav tm="0">
                                          <p:val>
                                            <p:strVal val="#ppt_y"/>
                                          </p:val>
                                        </p:tav>
                                        <p:tav tm="100000">
                                          <p:val>
                                            <p:strVal val="#ppt_y"/>
                                          </p:val>
                                        </p:tav>
                                      </p:tavLst>
                                    </p:anim>
                                  </p:childTnLst>
                                </p:cTn>
                              </p:par>
                            </p:childTnLst>
                          </p:cTn>
                        </p:par>
                        <p:par>
                          <p:cTn id="21" fill="hold">
                            <p:stCondLst>
                              <p:cond delay="27200"/>
                            </p:stCondLst>
                            <p:childTnLst>
                              <p:par>
                                <p:cTn id="22" presetID="22" presetClass="entr" presetSubtype="8" fill="hold" grpId="0" nodeType="afterEffect">
                                  <p:stCondLst>
                                    <p:cond delay="0"/>
                                  </p:stCondLst>
                                  <p:iterate type="lt">
                                    <p:tmPct val="10000"/>
                                  </p:iterate>
                                  <p:childTnLst>
                                    <p:set>
                                      <p:cBhvr>
                                        <p:cTn id="23" dur="1" fill="hold">
                                          <p:stCondLst>
                                            <p:cond delay="0"/>
                                          </p:stCondLst>
                                        </p:cTn>
                                        <p:tgtEl>
                                          <p:spTgt spid="9"/>
                                        </p:tgtEl>
                                        <p:attrNameLst>
                                          <p:attrName>style.visibility</p:attrName>
                                        </p:attrNameLst>
                                      </p:cBhvr>
                                      <p:to>
                                        <p:strVal val="visible"/>
                                      </p:to>
                                    </p:set>
                                    <p:animEffect transition="in" filter="wipe(left)">
                                      <p:cBhvr>
                                        <p:cTn id="24" dur="3000"/>
                                        <p:tgtEl>
                                          <p:spTgt spid="9"/>
                                        </p:tgtEl>
                                      </p:cBhvr>
                                    </p:animEffect>
                                  </p:childTnLst>
                                </p:cTn>
                              </p:par>
                            </p:childTnLst>
                          </p:cTn>
                        </p:par>
                        <p:par>
                          <p:cTn id="25" fill="hold">
                            <p:stCondLst>
                              <p:cond delay="56900"/>
                            </p:stCondLst>
                            <p:childTnLst>
                              <p:par>
                                <p:cTn id="26" presetID="2" presetClass="entr" presetSubtype="8" decel="100000" fill="hold" grpId="0" nodeType="afterEffect">
                                  <p:stCondLst>
                                    <p:cond delay="0"/>
                                  </p:stCondLst>
                                  <p:iterate type="lt">
                                    <p:tmPct val="10000"/>
                                  </p:iterate>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3000" fill="hold"/>
                                        <p:tgtEl>
                                          <p:spTgt spid="10"/>
                                        </p:tgtEl>
                                        <p:attrNameLst>
                                          <p:attrName>ppt_x</p:attrName>
                                        </p:attrNameLst>
                                      </p:cBhvr>
                                      <p:tavLst>
                                        <p:tav tm="0">
                                          <p:val>
                                            <p:strVal val="0-#ppt_w/2"/>
                                          </p:val>
                                        </p:tav>
                                        <p:tav tm="100000">
                                          <p:val>
                                            <p:strVal val="#ppt_x"/>
                                          </p:val>
                                        </p:tav>
                                      </p:tavLst>
                                    </p:anim>
                                    <p:anim calcmode="lin" valueType="num">
                                      <p:cBhvr additive="base">
                                        <p:cTn id="29" dur="3000" fill="hold"/>
                                        <p:tgtEl>
                                          <p:spTgt spid="10"/>
                                        </p:tgtEl>
                                        <p:attrNameLst>
                                          <p:attrName>ppt_y</p:attrName>
                                        </p:attrNameLst>
                                      </p:cBhvr>
                                      <p:tavLst>
                                        <p:tav tm="0">
                                          <p:val>
                                            <p:strVal val="#ppt_y"/>
                                          </p:val>
                                        </p:tav>
                                        <p:tav tm="100000">
                                          <p:val>
                                            <p:strVal val="#ppt_y"/>
                                          </p:val>
                                        </p:tav>
                                      </p:tavLst>
                                    </p:anim>
                                  </p:childTnLst>
                                </p:cTn>
                              </p:par>
                            </p:childTnLst>
                          </p:cTn>
                        </p:par>
                        <p:par>
                          <p:cTn id="30" fill="hold">
                            <p:stCondLst>
                              <p:cond delay="67700"/>
                            </p:stCondLst>
                            <p:childTnLst>
                              <p:par>
                                <p:cTn id="31" presetID="22" presetClass="entr" presetSubtype="1" fill="hold" grpId="0" nodeType="afterEffect">
                                  <p:stCondLst>
                                    <p:cond delay="0"/>
                                  </p:stCondLst>
                                  <p:iterate type="lt">
                                    <p:tmPct val="10000"/>
                                  </p:iterate>
                                  <p:childTnLst>
                                    <p:set>
                                      <p:cBhvr>
                                        <p:cTn id="32" dur="1" fill="hold">
                                          <p:stCondLst>
                                            <p:cond delay="0"/>
                                          </p:stCondLst>
                                        </p:cTn>
                                        <p:tgtEl>
                                          <p:spTgt spid="11"/>
                                        </p:tgtEl>
                                        <p:attrNameLst>
                                          <p:attrName>style.visibility</p:attrName>
                                        </p:attrNameLst>
                                      </p:cBhvr>
                                      <p:to>
                                        <p:strVal val="visible"/>
                                      </p:to>
                                    </p:set>
                                    <p:animEffect transition="in" filter="wipe(up)">
                                      <p:cBhvr>
                                        <p:cTn id="33" dur="3000"/>
                                        <p:tgtEl>
                                          <p:spTgt spid="11"/>
                                        </p:tgtEl>
                                      </p:cBhvr>
                                    </p:animEffect>
                                  </p:childTnLst>
                                </p:cTn>
                              </p:par>
                            </p:childTnLst>
                          </p:cTn>
                        </p:par>
                        <p:par>
                          <p:cTn id="34" fill="hold">
                            <p:stCondLst>
                              <p:cond delay="82100"/>
                            </p:stCondLst>
                            <p:childTnLst>
                              <p:par>
                                <p:cTn id="35" presetID="22" presetClass="entr" presetSubtype="8" fill="hold" grpId="0" nodeType="afterEffect">
                                  <p:stCondLst>
                                    <p:cond delay="0"/>
                                  </p:stCondLst>
                                  <p:iterate type="lt">
                                    <p:tmPct val="10000"/>
                                  </p:iterate>
                                  <p:childTnLst>
                                    <p:set>
                                      <p:cBhvr>
                                        <p:cTn id="36" dur="1" fill="hold">
                                          <p:stCondLst>
                                            <p:cond delay="0"/>
                                          </p:stCondLst>
                                        </p:cTn>
                                        <p:tgtEl>
                                          <p:spTgt spid="14"/>
                                        </p:tgtEl>
                                        <p:attrNameLst>
                                          <p:attrName>style.visibility</p:attrName>
                                        </p:attrNameLst>
                                      </p:cBhvr>
                                      <p:to>
                                        <p:strVal val="visible"/>
                                      </p:to>
                                    </p:set>
                                    <p:animEffect transition="in" filter="wipe(left)">
                                      <p:cBhvr>
                                        <p:cTn id="37" dur="3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animBg="1"/>
      <p:bldP spid="11" grpId="0" animBg="1"/>
      <p:bldP spid="1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2" y="0"/>
            <a:ext cx="9143999" cy="6858000"/>
          </a:xfrm>
          <a:ln>
            <a:solidFill>
              <a:schemeClr val="tx1"/>
            </a:solidFill>
            <a:prstDash val="dash"/>
          </a:ln>
        </p:spPr>
      </p:pic>
      <p:sp>
        <p:nvSpPr>
          <p:cNvPr id="3" name="テキスト ボックス 2"/>
          <p:cNvSpPr txBox="1"/>
          <p:nvPr/>
        </p:nvSpPr>
        <p:spPr>
          <a:xfrm>
            <a:off x="6372200" y="6340678"/>
            <a:ext cx="2332690" cy="369332"/>
          </a:xfrm>
          <a:prstGeom prst="rect">
            <a:avLst/>
          </a:prstGeom>
          <a:noFill/>
        </p:spPr>
        <p:txBody>
          <a:bodyPr wrap="none" rtlCol="0">
            <a:spAutoFit/>
          </a:bodyPr>
          <a:lstStyle/>
          <a:p>
            <a:r>
              <a:rPr lang="ja-JP" altLang="en-US" dirty="0" smtClean="0">
                <a:solidFill>
                  <a:srgbClr val="00FFFF"/>
                </a:solidFill>
                <a:latin typeface="HGP行書体" pitchFamily="66" charset="-128"/>
                <a:ea typeface="HGP行書体" pitchFamily="66" charset="-128"/>
              </a:rPr>
              <a:t>「 氷　富 士　　初 狩 」</a:t>
            </a:r>
            <a:endParaRPr lang="ja-JP" altLang="en-US" dirty="0">
              <a:solidFill>
                <a:srgbClr val="00FFFF"/>
              </a:solidFill>
              <a:latin typeface="HGP行書体" pitchFamily="66" charset="-128"/>
              <a:ea typeface="HGP行書体" pitchFamily="66" charset="-128"/>
            </a:endParaRPr>
          </a:p>
        </p:txBody>
      </p:sp>
      <p:sp>
        <p:nvSpPr>
          <p:cNvPr id="5" name="フリーフォーム 4"/>
          <p:cNvSpPr/>
          <p:nvPr/>
        </p:nvSpPr>
        <p:spPr>
          <a:xfrm>
            <a:off x="3903915" y="2796580"/>
            <a:ext cx="712235" cy="1772351"/>
          </a:xfrm>
          <a:custGeom>
            <a:avLst/>
            <a:gdLst>
              <a:gd name="connsiteX0" fmla="*/ 68257 w 2164323"/>
              <a:gd name="connsiteY0" fmla="*/ 0 h 3502879"/>
              <a:gd name="connsiteX1" fmla="*/ 532490 w 2164323"/>
              <a:gd name="connsiteY1" fmla="*/ 914400 h 3502879"/>
              <a:gd name="connsiteX2" fmla="*/ 124527 w 2164323"/>
              <a:gd name="connsiteY2" fmla="*/ 2053883 h 3502879"/>
              <a:gd name="connsiteX3" fmla="*/ 68257 w 2164323"/>
              <a:gd name="connsiteY3" fmla="*/ 3094892 h 3502879"/>
              <a:gd name="connsiteX4" fmla="*/ 1010792 w 2164323"/>
              <a:gd name="connsiteY4" fmla="*/ 3502855 h 3502879"/>
              <a:gd name="connsiteX5" fmla="*/ 2108072 w 2164323"/>
              <a:gd name="connsiteY5" fmla="*/ 3080824 h 3502879"/>
              <a:gd name="connsiteX6" fmla="*/ 1925192 w 2164323"/>
              <a:gd name="connsiteY6" fmla="*/ 2208627 h 3502879"/>
              <a:gd name="connsiteX7" fmla="*/ 1235875 w 2164323"/>
              <a:gd name="connsiteY7" fmla="*/ 984738 h 3502879"/>
              <a:gd name="connsiteX8" fmla="*/ 1460958 w 2164323"/>
              <a:gd name="connsiteY8" fmla="*/ 70338 h 3502879"/>
              <a:gd name="connsiteX9" fmla="*/ 1418755 w 2164323"/>
              <a:gd name="connsiteY9" fmla="*/ 70338 h 3502879"/>
              <a:gd name="connsiteX10" fmla="*/ 1418755 w 2164323"/>
              <a:gd name="connsiteY10" fmla="*/ 70338 h 350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4323" h="3502879">
                <a:moveTo>
                  <a:pt x="68257" y="0"/>
                </a:moveTo>
                <a:cubicBezTo>
                  <a:pt x="295684" y="286043"/>
                  <a:pt x="523112" y="572086"/>
                  <a:pt x="532490" y="914400"/>
                </a:cubicBezTo>
                <a:cubicBezTo>
                  <a:pt x="541868" y="1256714"/>
                  <a:pt x="201899" y="1690468"/>
                  <a:pt x="124527" y="2053883"/>
                </a:cubicBezTo>
                <a:cubicBezTo>
                  <a:pt x="47155" y="2417298"/>
                  <a:pt x="-79454" y="2853397"/>
                  <a:pt x="68257" y="3094892"/>
                </a:cubicBezTo>
                <a:cubicBezTo>
                  <a:pt x="215968" y="3336387"/>
                  <a:pt x="670823" y="3505200"/>
                  <a:pt x="1010792" y="3502855"/>
                </a:cubicBezTo>
                <a:cubicBezTo>
                  <a:pt x="1350761" y="3500510"/>
                  <a:pt x="1955672" y="3296529"/>
                  <a:pt x="2108072" y="3080824"/>
                </a:cubicBezTo>
                <a:cubicBezTo>
                  <a:pt x="2260472" y="2865119"/>
                  <a:pt x="2070558" y="2557975"/>
                  <a:pt x="1925192" y="2208627"/>
                </a:cubicBezTo>
                <a:cubicBezTo>
                  <a:pt x="1779826" y="1859279"/>
                  <a:pt x="1313247" y="1341119"/>
                  <a:pt x="1235875" y="984738"/>
                </a:cubicBezTo>
                <a:cubicBezTo>
                  <a:pt x="1158503" y="628357"/>
                  <a:pt x="1430478" y="222738"/>
                  <a:pt x="1460958" y="70338"/>
                </a:cubicBezTo>
                <a:cubicBezTo>
                  <a:pt x="1491438" y="-82062"/>
                  <a:pt x="1418755" y="70338"/>
                  <a:pt x="1418755" y="70338"/>
                </a:cubicBezTo>
                <a:lnTo>
                  <a:pt x="1418755" y="70338"/>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dirty="0" smtClean="0">
                <a:solidFill>
                  <a:prstClr val="white"/>
                </a:solidFill>
                <a:latin typeface="HGP行書体" pitchFamily="66" charset="-128"/>
                <a:ea typeface="HGP行書体" pitchFamily="66" charset="-128"/>
              </a:rPr>
              <a:t>   </a:t>
            </a:r>
          </a:p>
          <a:p>
            <a:r>
              <a:rPr lang="en-US" altLang="ja-JP" sz="1400" dirty="0">
                <a:solidFill>
                  <a:prstClr val="white"/>
                </a:solidFill>
                <a:latin typeface="HGP行書体" pitchFamily="66" charset="-128"/>
                <a:ea typeface="HGP行書体" pitchFamily="66" charset="-128"/>
              </a:rPr>
              <a:t> </a:t>
            </a:r>
            <a:r>
              <a:rPr lang="en-US" altLang="ja-JP" sz="1400" dirty="0" smtClean="0">
                <a:solidFill>
                  <a:prstClr val="white"/>
                </a:solidFill>
                <a:latin typeface="HGP行書体" pitchFamily="66" charset="-128"/>
                <a:ea typeface="HGP行書体" pitchFamily="66" charset="-128"/>
              </a:rPr>
              <a:t>  h</a:t>
            </a:r>
          </a:p>
          <a:p>
            <a:r>
              <a:rPr lang="en-US" altLang="ja-JP" sz="1400" dirty="0" smtClean="0">
                <a:solidFill>
                  <a:prstClr val="white"/>
                </a:solidFill>
                <a:latin typeface="HGP行書体" pitchFamily="66" charset="-128"/>
                <a:ea typeface="HGP行書体" pitchFamily="66" charset="-128"/>
              </a:rPr>
              <a:t>   u</a:t>
            </a:r>
          </a:p>
          <a:p>
            <a:r>
              <a:rPr lang="en-US" altLang="ja-JP" sz="1400" dirty="0" smtClean="0">
                <a:solidFill>
                  <a:prstClr val="white"/>
                </a:solidFill>
                <a:latin typeface="HGP行書体" pitchFamily="66" charset="-128"/>
                <a:ea typeface="HGP行書体" pitchFamily="66" charset="-128"/>
              </a:rPr>
              <a:t>   b</a:t>
            </a:r>
            <a:endParaRPr lang="en-US" altLang="ja-JP" dirty="0" smtClean="0">
              <a:solidFill>
                <a:prstClr val="white"/>
              </a:solidFill>
              <a:latin typeface="HGP行書体" pitchFamily="66" charset="-128"/>
              <a:ea typeface="HGP行書体" pitchFamily="66" charset="-128"/>
            </a:endParaRPr>
          </a:p>
          <a:p>
            <a:pPr algn="ctr"/>
            <a:r>
              <a:rPr lang="en-US" altLang="ja-JP" sz="6000" b="1" dirty="0" smtClean="0">
                <a:solidFill>
                  <a:srgbClr val="FF0000"/>
                </a:solidFill>
                <a:latin typeface="HGP行書体" pitchFamily="66" charset="-128"/>
                <a:ea typeface="HGP行書体" pitchFamily="66" charset="-128"/>
              </a:rPr>
              <a:t>O</a:t>
            </a:r>
            <a:endParaRPr lang="ja-JP" altLang="en-US" sz="6000" b="1" dirty="0">
              <a:solidFill>
                <a:srgbClr val="FF0000"/>
              </a:solidFill>
              <a:latin typeface="HGP行書体" pitchFamily="66" charset="-128"/>
              <a:ea typeface="HGP行書体" pitchFamily="66" charset="-128"/>
            </a:endParaRPr>
          </a:p>
        </p:txBody>
      </p:sp>
      <p:sp>
        <p:nvSpPr>
          <p:cNvPr id="6" name="円/楕円 5"/>
          <p:cNvSpPr/>
          <p:nvPr/>
        </p:nvSpPr>
        <p:spPr>
          <a:xfrm>
            <a:off x="3932073" y="2627347"/>
            <a:ext cx="488812" cy="324036"/>
          </a:xfrm>
          <a:prstGeom prst="ellipse">
            <a:avLst/>
          </a:prstGeom>
          <a:noFill/>
          <a:ln w="984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800" dirty="0" smtClean="0">
                <a:solidFill>
                  <a:srgbClr val="FF0000"/>
                </a:solidFill>
                <a:latin typeface="HGP行書体" pitchFamily="66" charset="-128"/>
                <a:ea typeface="HGP行書体" pitchFamily="66" charset="-128"/>
              </a:rPr>
              <a:t>O</a:t>
            </a:r>
            <a:endParaRPr lang="ja-JP" altLang="en-US" sz="2800" dirty="0">
              <a:solidFill>
                <a:srgbClr val="FF0000"/>
              </a:solidFill>
              <a:latin typeface="HGP行書体" pitchFamily="66" charset="-128"/>
              <a:ea typeface="HGP行書体" pitchFamily="66" charset="-128"/>
            </a:endParaRPr>
          </a:p>
        </p:txBody>
      </p:sp>
      <p:sp>
        <p:nvSpPr>
          <p:cNvPr id="7" name="フリーフォーム 6"/>
          <p:cNvSpPr/>
          <p:nvPr/>
        </p:nvSpPr>
        <p:spPr>
          <a:xfrm>
            <a:off x="4405687" y="2364813"/>
            <a:ext cx="1565979" cy="791806"/>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8" name="フリーフォーム 7"/>
          <p:cNvSpPr/>
          <p:nvPr/>
        </p:nvSpPr>
        <p:spPr>
          <a:xfrm flipH="1">
            <a:off x="2358340" y="2393463"/>
            <a:ext cx="1565979" cy="791806"/>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9" name="フリーフォーム 8"/>
          <p:cNvSpPr/>
          <p:nvPr/>
        </p:nvSpPr>
        <p:spPr>
          <a:xfrm rot="19433947">
            <a:off x="4197687" y="1774257"/>
            <a:ext cx="1565979" cy="791806"/>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0" name="フリーフォーム 9"/>
          <p:cNvSpPr/>
          <p:nvPr/>
        </p:nvSpPr>
        <p:spPr>
          <a:xfrm rot="16555358">
            <a:off x="3477043" y="1443878"/>
            <a:ext cx="1565979" cy="791807"/>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1" name="フリーフォーム 10"/>
          <p:cNvSpPr/>
          <p:nvPr/>
        </p:nvSpPr>
        <p:spPr>
          <a:xfrm rot="7715231">
            <a:off x="3064351" y="2975994"/>
            <a:ext cx="1142891" cy="791807"/>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2" name="フリーフォーム 11"/>
          <p:cNvSpPr/>
          <p:nvPr/>
        </p:nvSpPr>
        <p:spPr>
          <a:xfrm rot="14087280">
            <a:off x="2795263" y="1571562"/>
            <a:ext cx="1565979" cy="791807"/>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3" name="フリーフォーム 12"/>
          <p:cNvSpPr/>
          <p:nvPr/>
        </p:nvSpPr>
        <p:spPr>
          <a:xfrm rot="2772545">
            <a:off x="4201709" y="2932117"/>
            <a:ext cx="1142891" cy="791807"/>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4" name="フリーフォーム 13"/>
          <p:cNvSpPr/>
          <p:nvPr/>
        </p:nvSpPr>
        <p:spPr>
          <a:xfrm>
            <a:off x="2172367" y="4211131"/>
            <a:ext cx="4175323" cy="1088910"/>
          </a:xfrm>
          <a:custGeom>
            <a:avLst/>
            <a:gdLst>
              <a:gd name="connsiteX0" fmla="*/ 131987 w 4175322"/>
              <a:gd name="connsiteY0" fmla="*/ 435758 h 1088910"/>
              <a:gd name="connsiteX1" fmla="*/ 770616 w 4175322"/>
              <a:gd name="connsiteY1" fmla="*/ 329 h 1088910"/>
              <a:gd name="connsiteX2" fmla="*/ 1525359 w 4175322"/>
              <a:gd name="connsiteY2" fmla="*/ 363186 h 1088910"/>
              <a:gd name="connsiteX3" fmla="*/ 2018844 w 4175322"/>
              <a:gd name="connsiteY3" fmla="*/ 305129 h 1088910"/>
              <a:gd name="connsiteX4" fmla="*/ 2338159 w 4175322"/>
              <a:gd name="connsiteY4" fmla="*/ 435758 h 1088910"/>
              <a:gd name="connsiteX5" fmla="*/ 3063873 w 4175322"/>
              <a:gd name="connsiteY5" fmla="*/ 58386 h 1088910"/>
              <a:gd name="connsiteX6" fmla="*/ 3891187 w 4175322"/>
              <a:gd name="connsiteY6" fmla="*/ 450272 h 1088910"/>
              <a:gd name="connsiteX7" fmla="*/ 4152444 w 4175322"/>
              <a:gd name="connsiteY7" fmla="*/ 522844 h 1088910"/>
              <a:gd name="connsiteX8" fmla="*/ 3383187 w 4175322"/>
              <a:gd name="connsiteY8" fmla="*/ 1030844 h 1088910"/>
              <a:gd name="connsiteX9" fmla="*/ 2367187 w 4175322"/>
              <a:gd name="connsiteY9" fmla="*/ 566386 h 1088910"/>
              <a:gd name="connsiteX10" fmla="*/ 2207530 w 4175322"/>
              <a:gd name="connsiteY10" fmla="*/ 551872 h 1088910"/>
              <a:gd name="connsiteX11" fmla="*/ 2033359 w 4175322"/>
              <a:gd name="connsiteY11" fmla="*/ 697015 h 1088910"/>
              <a:gd name="connsiteX12" fmla="*/ 1728559 w 4175322"/>
              <a:gd name="connsiteY12" fmla="*/ 566386 h 1088910"/>
              <a:gd name="connsiteX13" fmla="*/ 857702 w 4175322"/>
              <a:gd name="connsiteY13" fmla="*/ 1088901 h 1088910"/>
              <a:gd name="connsiteX14" fmla="*/ 59416 w 4175322"/>
              <a:gd name="connsiteY14" fmla="*/ 551872 h 1088910"/>
              <a:gd name="connsiteX15" fmla="*/ 131987 w 4175322"/>
              <a:gd name="connsiteY15" fmla="*/ 435758 h 108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75322" h="1088910">
                <a:moveTo>
                  <a:pt x="131987" y="435758"/>
                </a:moveTo>
                <a:cubicBezTo>
                  <a:pt x="250520" y="343834"/>
                  <a:pt x="538387" y="12424"/>
                  <a:pt x="770616" y="329"/>
                </a:cubicBezTo>
                <a:cubicBezTo>
                  <a:pt x="1002845" y="-11766"/>
                  <a:pt x="1317321" y="312386"/>
                  <a:pt x="1525359" y="363186"/>
                </a:cubicBezTo>
                <a:cubicBezTo>
                  <a:pt x="1733397" y="413986"/>
                  <a:pt x="1883377" y="293034"/>
                  <a:pt x="2018844" y="305129"/>
                </a:cubicBezTo>
                <a:cubicBezTo>
                  <a:pt x="2154311" y="317224"/>
                  <a:pt x="2163988" y="476882"/>
                  <a:pt x="2338159" y="435758"/>
                </a:cubicBezTo>
                <a:cubicBezTo>
                  <a:pt x="2512330" y="394634"/>
                  <a:pt x="2805035" y="55967"/>
                  <a:pt x="3063873" y="58386"/>
                </a:cubicBezTo>
                <a:cubicBezTo>
                  <a:pt x="3322711" y="60805"/>
                  <a:pt x="3709759" y="372862"/>
                  <a:pt x="3891187" y="450272"/>
                </a:cubicBezTo>
                <a:cubicBezTo>
                  <a:pt x="4072616" y="527682"/>
                  <a:pt x="4237111" y="426082"/>
                  <a:pt x="4152444" y="522844"/>
                </a:cubicBezTo>
                <a:cubicBezTo>
                  <a:pt x="4067777" y="619606"/>
                  <a:pt x="3680730" y="1023587"/>
                  <a:pt x="3383187" y="1030844"/>
                </a:cubicBezTo>
                <a:cubicBezTo>
                  <a:pt x="3085644" y="1038101"/>
                  <a:pt x="2563130" y="646215"/>
                  <a:pt x="2367187" y="566386"/>
                </a:cubicBezTo>
                <a:cubicBezTo>
                  <a:pt x="2171244" y="486557"/>
                  <a:pt x="2263168" y="530101"/>
                  <a:pt x="2207530" y="551872"/>
                </a:cubicBezTo>
                <a:cubicBezTo>
                  <a:pt x="2151892" y="573644"/>
                  <a:pt x="2113187" y="694596"/>
                  <a:pt x="2033359" y="697015"/>
                </a:cubicBezTo>
                <a:cubicBezTo>
                  <a:pt x="1953531" y="699434"/>
                  <a:pt x="1924502" y="501072"/>
                  <a:pt x="1728559" y="566386"/>
                </a:cubicBezTo>
                <a:cubicBezTo>
                  <a:pt x="1532616" y="631700"/>
                  <a:pt x="1135892" y="1091320"/>
                  <a:pt x="857702" y="1088901"/>
                </a:cubicBezTo>
                <a:cubicBezTo>
                  <a:pt x="579512" y="1086482"/>
                  <a:pt x="175530" y="658310"/>
                  <a:pt x="59416" y="551872"/>
                </a:cubicBezTo>
                <a:cubicBezTo>
                  <a:pt x="-56698" y="445434"/>
                  <a:pt x="13454" y="527682"/>
                  <a:pt x="131987" y="435758"/>
                </a:cubicBezTo>
                <a:close/>
              </a:path>
            </a:pathLst>
          </a:cu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5" name="フリーフォーム 14"/>
          <p:cNvSpPr/>
          <p:nvPr/>
        </p:nvSpPr>
        <p:spPr>
          <a:xfrm>
            <a:off x="2118611" y="4511006"/>
            <a:ext cx="3992304" cy="1916121"/>
          </a:xfrm>
          <a:custGeom>
            <a:avLst/>
            <a:gdLst>
              <a:gd name="connsiteX0" fmla="*/ 276182 w 3992304"/>
              <a:gd name="connsiteY0" fmla="*/ 290286 h 1916121"/>
              <a:gd name="connsiteX1" fmla="*/ 697096 w 3992304"/>
              <a:gd name="connsiteY1" fmla="*/ 290286 h 1916121"/>
              <a:gd name="connsiteX2" fmla="*/ 450353 w 3992304"/>
              <a:gd name="connsiteY2" fmla="*/ 145143 h 1916121"/>
              <a:gd name="connsiteX3" fmla="*/ 711610 w 3992304"/>
              <a:gd name="connsiteY3" fmla="*/ 304800 h 1916121"/>
              <a:gd name="connsiteX4" fmla="*/ 450353 w 3992304"/>
              <a:gd name="connsiteY4" fmla="*/ 406400 h 1916121"/>
              <a:gd name="connsiteX5" fmla="*/ 769668 w 3992304"/>
              <a:gd name="connsiteY5" fmla="*/ 275771 h 1916121"/>
              <a:gd name="connsiteX6" fmla="*/ 1234125 w 3992304"/>
              <a:gd name="connsiteY6" fmla="*/ 275771 h 1916121"/>
              <a:gd name="connsiteX7" fmla="*/ 856753 w 3992304"/>
              <a:gd name="connsiteY7" fmla="*/ 72571 h 1916121"/>
              <a:gd name="connsiteX8" fmla="*/ 1248639 w 3992304"/>
              <a:gd name="connsiteY8" fmla="*/ 319314 h 1916121"/>
              <a:gd name="connsiteX9" fmla="*/ 1016410 w 3992304"/>
              <a:gd name="connsiteY9" fmla="*/ 551543 h 1916121"/>
              <a:gd name="connsiteX10" fmla="*/ 1263153 w 3992304"/>
              <a:gd name="connsiteY10" fmla="*/ 304800 h 1916121"/>
              <a:gd name="connsiteX11" fmla="*/ 1843725 w 3992304"/>
              <a:gd name="connsiteY11" fmla="*/ 203200 h 1916121"/>
              <a:gd name="connsiteX12" fmla="*/ 2046925 w 3992304"/>
              <a:gd name="connsiteY12" fmla="*/ 174171 h 1916121"/>
              <a:gd name="connsiteX13" fmla="*/ 2104982 w 3992304"/>
              <a:gd name="connsiteY13" fmla="*/ 319314 h 1916121"/>
              <a:gd name="connsiteX14" fmla="*/ 2017896 w 3992304"/>
              <a:gd name="connsiteY14" fmla="*/ 319314 h 1916121"/>
              <a:gd name="connsiteX15" fmla="*/ 2003382 w 3992304"/>
              <a:gd name="connsiteY15" fmla="*/ 188686 h 1916121"/>
              <a:gd name="connsiteX16" fmla="*/ 2104982 w 3992304"/>
              <a:gd name="connsiteY16" fmla="*/ 188686 h 1916121"/>
              <a:gd name="connsiteX17" fmla="*/ 2671039 w 3992304"/>
              <a:gd name="connsiteY17" fmla="*/ 246743 h 1916121"/>
              <a:gd name="connsiteX18" fmla="*/ 3120982 w 3992304"/>
              <a:gd name="connsiteY18" fmla="*/ 116114 h 1916121"/>
              <a:gd name="connsiteX19" fmla="*/ 2874239 w 3992304"/>
              <a:gd name="connsiteY19" fmla="*/ 217714 h 1916121"/>
              <a:gd name="connsiteX20" fmla="*/ 3295153 w 3992304"/>
              <a:gd name="connsiteY20" fmla="*/ 391886 h 1916121"/>
              <a:gd name="connsiteX21" fmla="*/ 2903268 w 3992304"/>
              <a:gd name="connsiteY21" fmla="*/ 203200 h 1916121"/>
              <a:gd name="connsiteX22" fmla="*/ 3585439 w 3992304"/>
              <a:gd name="connsiteY22" fmla="*/ 377371 h 1916121"/>
              <a:gd name="connsiteX23" fmla="*/ 3803153 w 3992304"/>
              <a:gd name="connsiteY23" fmla="*/ 246743 h 1916121"/>
              <a:gd name="connsiteX24" fmla="*/ 3745096 w 3992304"/>
              <a:gd name="connsiteY24" fmla="*/ 377371 h 1916121"/>
              <a:gd name="connsiteX25" fmla="*/ 3991839 w 3992304"/>
              <a:gd name="connsiteY25" fmla="*/ 319314 h 1916121"/>
              <a:gd name="connsiteX26" fmla="*/ 3672525 w 3992304"/>
              <a:gd name="connsiteY26" fmla="*/ 362857 h 1916121"/>
              <a:gd name="connsiteX27" fmla="*/ 3643496 w 3992304"/>
              <a:gd name="connsiteY27" fmla="*/ 362857 h 1916121"/>
              <a:gd name="connsiteX28" fmla="*/ 3687039 w 3992304"/>
              <a:gd name="connsiteY28" fmla="*/ 493486 h 1916121"/>
              <a:gd name="connsiteX29" fmla="*/ 3628982 w 3992304"/>
              <a:gd name="connsiteY29" fmla="*/ 377371 h 1916121"/>
              <a:gd name="connsiteX30" fmla="*/ 2903268 w 3992304"/>
              <a:gd name="connsiteY30" fmla="*/ 203200 h 1916121"/>
              <a:gd name="connsiteX31" fmla="*/ 2337210 w 3992304"/>
              <a:gd name="connsiteY31" fmla="*/ 261257 h 1916121"/>
              <a:gd name="connsiteX32" fmla="*/ 2046925 w 3992304"/>
              <a:gd name="connsiteY32" fmla="*/ 174171 h 1916121"/>
              <a:gd name="connsiteX33" fmla="*/ 2090468 w 3992304"/>
              <a:gd name="connsiteY33" fmla="*/ 304800 h 1916121"/>
              <a:gd name="connsiteX34" fmla="*/ 2395268 w 3992304"/>
              <a:gd name="connsiteY34" fmla="*/ 769257 h 1916121"/>
              <a:gd name="connsiteX35" fmla="*/ 2729096 w 3992304"/>
              <a:gd name="connsiteY35" fmla="*/ 928914 h 1916121"/>
              <a:gd name="connsiteX36" fmla="*/ 2583953 w 3992304"/>
              <a:gd name="connsiteY36" fmla="*/ 1335314 h 1916121"/>
              <a:gd name="connsiteX37" fmla="*/ 2714582 w 3992304"/>
              <a:gd name="connsiteY37" fmla="*/ 928914 h 1916121"/>
              <a:gd name="connsiteX38" fmla="*/ 2845210 w 3992304"/>
              <a:gd name="connsiteY38" fmla="*/ 1016000 h 1916121"/>
              <a:gd name="connsiteX39" fmla="*/ 2685553 w 3992304"/>
              <a:gd name="connsiteY39" fmla="*/ 885371 h 1916121"/>
              <a:gd name="connsiteX40" fmla="*/ 2337210 w 3992304"/>
              <a:gd name="connsiteY40" fmla="*/ 769257 h 1916121"/>
              <a:gd name="connsiteX41" fmla="*/ 2206582 w 3992304"/>
              <a:gd name="connsiteY41" fmla="*/ 1494971 h 1916121"/>
              <a:gd name="connsiteX42" fmla="*/ 2337210 w 3992304"/>
              <a:gd name="connsiteY42" fmla="*/ 1785257 h 1916121"/>
              <a:gd name="connsiteX43" fmla="*/ 2192068 w 3992304"/>
              <a:gd name="connsiteY43" fmla="*/ 1538514 h 1916121"/>
              <a:gd name="connsiteX44" fmla="*/ 2163039 w 3992304"/>
              <a:gd name="connsiteY44" fmla="*/ 1190171 h 1916121"/>
              <a:gd name="connsiteX45" fmla="*/ 2017896 w 3992304"/>
              <a:gd name="connsiteY45" fmla="*/ 1364343 h 1916121"/>
              <a:gd name="connsiteX46" fmla="*/ 2264639 w 3992304"/>
              <a:gd name="connsiteY46" fmla="*/ 1059543 h 1916121"/>
              <a:gd name="connsiteX47" fmla="*/ 2351725 w 3992304"/>
              <a:gd name="connsiteY47" fmla="*/ 740228 h 1916121"/>
              <a:gd name="connsiteX48" fmla="*/ 2119496 w 3992304"/>
              <a:gd name="connsiteY48" fmla="*/ 348343 h 1916121"/>
              <a:gd name="connsiteX49" fmla="*/ 2032410 w 3992304"/>
              <a:gd name="connsiteY49" fmla="*/ 391886 h 1916121"/>
              <a:gd name="connsiteX50" fmla="*/ 2032410 w 3992304"/>
              <a:gd name="connsiteY50" fmla="*/ 682171 h 1916121"/>
              <a:gd name="connsiteX51" fmla="*/ 1974353 w 3992304"/>
              <a:gd name="connsiteY51" fmla="*/ 1640114 h 1916121"/>
              <a:gd name="connsiteX52" fmla="*/ 1930810 w 3992304"/>
              <a:gd name="connsiteY52" fmla="*/ 1654628 h 1916121"/>
              <a:gd name="connsiteX53" fmla="*/ 2003382 w 3992304"/>
              <a:gd name="connsiteY53" fmla="*/ 1886857 h 1916121"/>
              <a:gd name="connsiteX54" fmla="*/ 1974353 w 3992304"/>
              <a:gd name="connsiteY54" fmla="*/ 1611086 h 1916121"/>
              <a:gd name="connsiteX55" fmla="*/ 2061439 w 3992304"/>
              <a:gd name="connsiteY55" fmla="*/ 449943 h 1916121"/>
              <a:gd name="connsiteX56" fmla="*/ 1727610 w 3992304"/>
              <a:gd name="connsiteY56" fmla="*/ 856343 h 1916121"/>
              <a:gd name="connsiteX57" fmla="*/ 1103496 w 3992304"/>
              <a:gd name="connsiteY57" fmla="*/ 1480457 h 1916121"/>
              <a:gd name="connsiteX58" fmla="*/ 1379268 w 3992304"/>
              <a:gd name="connsiteY58" fmla="*/ 1190171 h 1916121"/>
              <a:gd name="connsiteX59" fmla="*/ 1379268 w 3992304"/>
              <a:gd name="connsiteY59" fmla="*/ 1741714 h 1916121"/>
              <a:gd name="connsiteX60" fmla="*/ 1379268 w 3992304"/>
              <a:gd name="connsiteY60" fmla="*/ 1175657 h 1916121"/>
              <a:gd name="connsiteX61" fmla="*/ 1684068 w 3992304"/>
              <a:gd name="connsiteY61" fmla="*/ 943428 h 1916121"/>
              <a:gd name="connsiteX62" fmla="*/ 2003382 w 3992304"/>
              <a:gd name="connsiteY62" fmla="*/ 420914 h 1916121"/>
              <a:gd name="connsiteX63" fmla="*/ 1582468 w 3992304"/>
              <a:gd name="connsiteY63" fmla="*/ 682171 h 1916121"/>
              <a:gd name="connsiteX64" fmla="*/ 493896 w 3992304"/>
              <a:gd name="connsiteY64" fmla="*/ 1364343 h 1916121"/>
              <a:gd name="connsiteX65" fmla="*/ 410 w 3992304"/>
              <a:gd name="connsiteY65" fmla="*/ 1712686 h 1916121"/>
              <a:gd name="connsiteX66" fmla="*/ 406810 w 3992304"/>
              <a:gd name="connsiteY66" fmla="*/ 1436914 h 1916121"/>
              <a:gd name="connsiteX67" fmla="*/ 276182 w 3992304"/>
              <a:gd name="connsiteY67" fmla="*/ 1915886 h 1916121"/>
              <a:gd name="connsiteX68" fmla="*/ 537439 w 3992304"/>
              <a:gd name="connsiteY68" fmla="*/ 1364343 h 1916121"/>
              <a:gd name="connsiteX69" fmla="*/ 1147039 w 3992304"/>
              <a:gd name="connsiteY69" fmla="*/ 972457 h 1916121"/>
              <a:gd name="connsiteX70" fmla="*/ 624525 w 3992304"/>
              <a:gd name="connsiteY70" fmla="*/ 1074057 h 1916121"/>
              <a:gd name="connsiteX71" fmla="*/ 1190582 w 3992304"/>
              <a:gd name="connsiteY71" fmla="*/ 914400 h 1916121"/>
              <a:gd name="connsiteX72" fmla="*/ 1974353 w 3992304"/>
              <a:gd name="connsiteY72" fmla="*/ 449943 h 1916121"/>
              <a:gd name="connsiteX73" fmla="*/ 1974353 w 3992304"/>
              <a:gd name="connsiteY73" fmla="*/ 406400 h 1916121"/>
              <a:gd name="connsiteX74" fmla="*/ 1974353 w 3992304"/>
              <a:gd name="connsiteY74" fmla="*/ 348343 h 1916121"/>
              <a:gd name="connsiteX75" fmla="*/ 2090468 w 3992304"/>
              <a:gd name="connsiteY75" fmla="*/ 0 h 191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92304" h="1916121">
                <a:moveTo>
                  <a:pt x="276182" y="290286"/>
                </a:moveTo>
                <a:cubicBezTo>
                  <a:pt x="472124" y="302381"/>
                  <a:pt x="668067" y="314477"/>
                  <a:pt x="697096" y="290286"/>
                </a:cubicBezTo>
                <a:cubicBezTo>
                  <a:pt x="726125" y="266095"/>
                  <a:pt x="447934" y="142724"/>
                  <a:pt x="450353" y="145143"/>
                </a:cubicBezTo>
                <a:cubicBezTo>
                  <a:pt x="452772" y="147562"/>
                  <a:pt x="711610" y="261257"/>
                  <a:pt x="711610" y="304800"/>
                </a:cubicBezTo>
                <a:cubicBezTo>
                  <a:pt x="711610" y="348343"/>
                  <a:pt x="440677" y="411238"/>
                  <a:pt x="450353" y="406400"/>
                </a:cubicBezTo>
                <a:cubicBezTo>
                  <a:pt x="460029" y="401562"/>
                  <a:pt x="639039" y="297542"/>
                  <a:pt x="769668" y="275771"/>
                </a:cubicBezTo>
                <a:cubicBezTo>
                  <a:pt x="900297" y="254000"/>
                  <a:pt x="1219611" y="309638"/>
                  <a:pt x="1234125" y="275771"/>
                </a:cubicBezTo>
                <a:cubicBezTo>
                  <a:pt x="1248639" y="241904"/>
                  <a:pt x="854334" y="65314"/>
                  <a:pt x="856753" y="72571"/>
                </a:cubicBezTo>
                <a:cubicBezTo>
                  <a:pt x="859172" y="79828"/>
                  <a:pt x="1222030" y="239485"/>
                  <a:pt x="1248639" y="319314"/>
                </a:cubicBezTo>
                <a:cubicBezTo>
                  <a:pt x="1275248" y="399143"/>
                  <a:pt x="1016410" y="551543"/>
                  <a:pt x="1016410" y="551543"/>
                </a:cubicBezTo>
                <a:cubicBezTo>
                  <a:pt x="1018829" y="549124"/>
                  <a:pt x="1125267" y="362857"/>
                  <a:pt x="1263153" y="304800"/>
                </a:cubicBezTo>
                <a:cubicBezTo>
                  <a:pt x="1401039" y="246743"/>
                  <a:pt x="1713096" y="224971"/>
                  <a:pt x="1843725" y="203200"/>
                </a:cubicBezTo>
                <a:cubicBezTo>
                  <a:pt x="1974354" y="181429"/>
                  <a:pt x="2003382" y="154819"/>
                  <a:pt x="2046925" y="174171"/>
                </a:cubicBezTo>
                <a:cubicBezTo>
                  <a:pt x="2090468" y="193523"/>
                  <a:pt x="2109820" y="295124"/>
                  <a:pt x="2104982" y="319314"/>
                </a:cubicBezTo>
                <a:cubicBezTo>
                  <a:pt x="2100144" y="343504"/>
                  <a:pt x="2034829" y="341085"/>
                  <a:pt x="2017896" y="319314"/>
                </a:cubicBezTo>
                <a:cubicBezTo>
                  <a:pt x="2000963" y="297543"/>
                  <a:pt x="1988868" y="210457"/>
                  <a:pt x="2003382" y="188686"/>
                </a:cubicBezTo>
                <a:cubicBezTo>
                  <a:pt x="2017896" y="166915"/>
                  <a:pt x="1993706" y="179010"/>
                  <a:pt x="2104982" y="188686"/>
                </a:cubicBezTo>
                <a:cubicBezTo>
                  <a:pt x="2216258" y="198362"/>
                  <a:pt x="2501706" y="258838"/>
                  <a:pt x="2671039" y="246743"/>
                </a:cubicBezTo>
                <a:cubicBezTo>
                  <a:pt x="2840372" y="234648"/>
                  <a:pt x="3087115" y="120952"/>
                  <a:pt x="3120982" y="116114"/>
                </a:cubicBezTo>
                <a:cubicBezTo>
                  <a:pt x="3154849" y="111276"/>
                  <a:pt x="2845211" y="171752"/>
                  <a:pt x="2874239" y="217714"/>
                </a:cubicBezTo>
                <a:cubicBezTo>
                  <a:pt x="2903267" y="263676"/>
                  <a:pt x="3290315" y="394305"/>
                  <a:pt x="3295153" y="391886"/>
                </a:cubicBezTo>
                <a:cubicBezTo>
                  <a:pt x="3299991" y="389467"/>
                  <a:pt x="2854887" y="205619"/>
                  <a:pt x="2903268" y="203200"/>
                </a:cubicBezTo>
                <a:cubicBezTo>
                  <a:pt x="2951649" y="200781"/>
                  <a:pt x="3435458" y="370114"/>
                  <a:pt x="3585439" y="377371"/>
                </a:cubicBezTo>
                <a:cubicBezTo>
                  <a:pt x="3735420" y="384628"/>
                  <a:pt x="3776544" y="246743"/>
                  <a:pt x="3803153" y="246743"/>
                </a:cubicBezTo>
                <a:cubicBezTo>
                  <a:pt x="3829762" y="246743"/>
                  <a:pt x="3713648" y="365276"/>
                  <a:pt x="3745096" y="377371"/>
                </a:cubicBezTo>
                <a:cubicBezTo>
                  <a:pt x="3776544" y="389466"/>
                  <a:pt x="4003934" y="321733"/>
                  <a:pt x="3991839" y="319314"/>
                </a:cubicBezTo>
                <a:cubicBezTo>
                  <a:pt x="3979744" y="316895"/>
                  <a:pt x="3730582" y="355600"/>
                  <a:pt x="3672525" y="362857"/>
                </a:cubicBezTo>
                <a:cubicBezTo>
                  <a:pt x="3614468" y="370114"/>
                  <a:pt x="3641077" y="341086"/>
                  <a:pt x="3643496" y="362857"/>
                </a:cubicBezTo>
                <a:cubicBezTo>
                  <a:pt x="3645915" y="384628"/>
                  <a:pt x="3689458" y="491067"/>
                  <a:pt x="3687039" y="493486"/>
                </a:cubicBezTo>
                <a:cubicBezTo>
                  <a:pt x="3684620" y="495905"/>
                  <a:pt x="3759610" y="425752"/>
                  <a:pt x="3628982" y="377371"/>
                </a:cubicBezTo>
                <a:cubicBezTo>
                  <a:pt x="3498354" y="328990"/>
                  <a:pt x="3118563" y="222552"/>
                  <a:pt x="2903268" y="203200"/>
                </a:cubicBezTo>
                <a:cubicBezTo>
                  <a:pt x="2687973" y="183848"/>
                  <a:pt x="2479934" y="266095"/>
                  <a:pt x="2337210" y="261257"/>
                </a:cubicBezTo>
                <a:cubicBezTo>
                  <a:pt x="2194486" y="256419"/>
                  <a:pt x="2088049" y="166914"/>
                  <a:pt x="2046925" y="174171"/>
                </a:cubicBezTo>
                <a:cubicBezTo>
                  <a:pt x="2005801" y="181428"/>
                  <a:pt x="2032411" y="205619"/>
                  <a:pt x="2090468" y="304800"/>
                </a:cubicBezTo>
                <a:cubicBezTo>
                  <a:pt x="2148525" y="403981"/>
                  <a:pt x="2288830" y="665238"/>
                  <a:pt x="2395268" y="769257"/>
                </a:cubicBezTo>
                <a:cubicBezTo>
                  <a:pt x="2501706" y="873276"/>
                  <a:pt x="2697649" y="834571"/>
                  <a:pt x="2729096" y="928914"/>
                </a:cubicBezTo>
                <a:cubicBezTo>
                  <a:pt x="2760544" y="1023257"/>
                  <a:pt x="2586372" y="1335314"/>
                  <a:pt x="2583953" y="1335314"/>
                </a:cubicBezTo>
                <a:cubicBezTo>
                  <a:pt x="2581534" y="1335314"/>
                  <a:pt x="2671039" y="982133"/>
                  <a:pt x="2714582" y="928914"/>
                </a:cubicBezTo>
                <a:cubicBezTo>
                  <a:pt x="2758125" y="875695"/>
                  <a:pt x="2850048" y="1023257"/>
                  <a:pt x="2845210" y="1016000"/>
                </a:cubicBezTo>
                <a:cubicBezTo>
                  <a:pt x="2840372" y="1008743"/>
                  <a:pt x="2770220" y="926495"/>
                  <a:pt x="2685553" y="885371"/>
                </a:cubicBezTo>
                <a:cubicBezTo>
                  <a:pt x="2600886" y="844247"/>
                  <a:pt x="2417038" y="667657"/>
                  <a:pt x="2337210" y="769257"/>
                </a:cubicBezTo>
                <a:cubicBezTo>
                  <a:pt x="2257382" y="870857"/>
                  <a:pt x="2206582" y="1325638"/>
                  <a:pt x="2206582" y="1494971"/>
                </a:cubicBezTo>
                <a:cubicBezTo>
                  <a:pt x="2206582" y="1664304"/>
                  <a:pt x="2339629" y="1778000"/>
                  <a:pt x="2337210" y="1785257"/>
                </a:cubicBezTo>
                <a:cubicBezTo>
                  <a:pt x="2334791" y="1792514"/>
                  <a:pt x="2221096" y="1637695"/>
                  <a:pt x="2192068" y="1538514"/>
                </a:cubicBezTo>
                <a:cubicBezTo>
                  <a:pt x="2163040" y="1439333"/>
                  <a:pt x="2192068" y="1219199"/>
                  <a:pt x="2163039" y="1190171"/>
                </a:cubicBezTo>
                <a:cubicBezTo>
                  <a:pt x="2134010" y="1161143"/>
                  <a:pt x="2000963" y="1386114"/>
                  <a:pt x="2017896" y="1364343"/>
                </a:cubicBezTo>
                <a:cubicBezTo>
                  <a:pt x="2034829" y="1342572"/>
                  <a:pt x="2209001" y="1163562"/>
                  <a:pt x="2264639" y="1059543"/>
                </a:cubicBezTo>
                <a:cubicBezTo>
                  <a:pt x="2320277" y="955524"/>
                  <a:pt x="2375916" y="858761"/>
                  <a:pt x="2351725" y="740228"/>
                </a:cubicBezTo>
                <a:cubicBezTo>
                  <a:pt x="2327535" y="621695"/>
                  <a:pt x="2172715" y="406400"/>
                  <a:pt x="2119496" y="348343"/>
                </a:cubicBezTo>
                <a:cubicBezTo>
                  <a:pt x="2066277" y="290286"/>
                  <a:pt x="2046924" y="336248"/>
                  <a:pt x="2032410" y="391886"/>
                </a:cubicBezTo>
                <a:cubicBezTo>
                  <a:pt x="2017896" y="447524"/>
                  <a:pt x="2042086" y="474133"/>
                  <a:pt x="2032410" y="682171"/>
                </a:cubicBezTo>
                <a:cubicBezTo>
                  <a:pt x="2022734" y="890209"/>
                  <a:pt x="1991286" y="1478038"/>
                  <a:pt x="1974353" y="1640114"/>
                </a:cubicBezTo>
                <a:cubicBezTo>
                  <a:pt x="1957420" y="1802190"/>
                  <a:pt x="1925972" y="1613504"/>
                  <a:pt x="1930810" y="1654628"/>
                </a:cubicBezTo>
                <a:cubicBezTo>
                  <a:pt x="1935648" y="1695752"/>
                  <a:pt x="1996125" y="1894114"/>
                  <a:pt x="2003382" y="1886857"/>
                </a:cubicBezTo>
                <a:cubicBezTo>
                  <a:pt x="2010639" y="1879600"/>
                  <a:pt x="1964677" y="1850572"/>
                  <a:pt x="1974353" y="1611086"/>
                </a:cubicBezTo>
                <a:cubicBezTo>
                  <a:pt x="1984029" y="1371600"/>
                  <a:pt x="2102563" y="575733"/>
                  <a:pt x="2061439" y="449943"/>
                </a:cubicBezTo>
                <a:cubicBezTo>
                  <a:pt x="2020315" y="324153"/>
                  <a:pt x="1887267" y="684591"/>
                  <a:pt x="1727610" y="856343"/>
                </a:cubicBezTo>
                <a:cubicBezTo>
                  <a:pt x="1567953" y="1028095"/>
                  <a:pt x="1161553" y="1424819"/>
                  <a:pt x="1103496" y="1480457"/>
                </a:cubicBezTo>
                <a:cubicBezTo>
                  <a:pt x="1045439" y="1536095"/>
                  <a:pt x="1333306" y="1146628"/>
                  <a:pt x="1379268" y="1190171"/>
                </a:cubicBezTo>
                <a:cubicBezTo>
                  <a:pt x="1425230" y="1233714"/>
                  <a:pt x="1379268" y="1741714"/>
                  <a:pt x="1379268" y="1741714"/>
                </a:cubicBezTo>
                <a:cubicBezTo>
                  <a:pt x="1379268" y="1739295"/>
                  <a:pt x="1328468" y="1308705"/>
                  <a:pt x="1379268" y="1175657"/>
                </a:cubicBezTo>
                <a:cubicBezTo>
                  <a:pt x="1430068" y="1042609"/>
                  <a:pt x="1580049" y="1069219"/>
                  <a:pt x="1684068" y="943428"/>
                </a:cubicBezTo>
                <a:cubicBezTo>
                  <a:pt x="1788087" y="817638"/>
                  <a:pt x="2020315" y="464457"/>
                  <a:pt x="2003382" y="420914"/>
                </a:cubicBezTo>
                <a:cubicBezTo>
                  <a:pt x="1986449" y="377371"/>
                  <a:pt x="1582468" y="682171"/>
                  <a:pt x="1582468" y="682171"/>
                </a:cubicBezTo>
                <a:lnTo>
                  <a:pt x="493896" y="1364343"/>
                </a:lnTo>
                <a:cubicBezTo>
                  <a:pt x="230220" y="1536096"/>
                  <a:pt x="14924" y="1700591"/>
                  <a:pt x="410" y="1712686"/>
                </a:cubicBezTo>
                <a:cubicBezTo>
                  <a:pt x="-14104" y="1724781"/>
                  <a:pt x="360848" y="1403047"/>
                  <a:pt x="406810" y="1436914"/>
                </a:cubicBezTo>
                <a:cubicBezTo>
                  <a:pt x="452772" y="1470781"/>
                  <a:pt x="254411" y="1927981"/>
                  <a:pt x="276182" y="1915886"/>
                </a:cubicBezTo>
                <a:cubicBezTo>
                  <a:pt x="297953" y="1903791"/>
                  <a:pt x="392296" y="1521581"/>
                  <a:pt x="537439" y="1364343"/>
                </a:cubicBezTo>
                <a:cubicBezTo>
                  <a:pt x="682582" y="1207105"/>
                  <a:pt x="1132525" y="1020838"/>
                  <a:pt x="1147039" y="972457"/>
                </a:cubicBezTo>
                <a:cubicBezTo>
                  <a:pt x="1161553" y="924076"/>
                  <a:pt x="617268" y="1083733"/>
                  <a:pt x="624525" y="1074057"/>
                </a:cubicBezTo>
                <a:cubicBezTo>
                  <a:pt x="631782" y="1064381"/>
                  <a:pt x="965611" y="1018419"/>
                  <a:pt x="1190582" y="914400"/>
                </a:cubicBezTo>
                <a:cubicBezTo>
                  <a:pt x="1415553" y="810381"/>
                  <a:pt x="1843725" y="534610"/>
                  <a:pt x="1974353" y="449943"/>
                </a:cubicBezTo>
                <a:cubicBezTo>
                  <a:pt x="2104981" y="365276"/>
                  <a:pt x="1974353" y="406400"/>
                  <a:pt x="1974353" y="406400"/>
                </a:cubicBezTo>
                <a:cubicBezTo>
                  <a:pt x="1974353" y="389467"/>
                  <a:pt x="1955001" y="416076"/>
                  <a:pt x="1974353" y="348343"/>
                </a:cubicBezTo>
                <a:cubicBezTo>
                  <a:pt x="1993705" y="280610"/>
                  <a:pt x="2042086" y="140305"/>
                  <a:pt x="2090468" y="0"/>
                </a:cubicBezTo>
              </a:path>
            </a:pathLst>
          </a:custGeom>
          <a:solidFill>
            <a:srgbClr val="00FF00"/>
          </a:solidFill>
          <a:ln>
            <a:solidFill>
              <a:srgbClr val="8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srgbClr val="FFFF00"/>
              </a:solidFill>
              <a:latin typeface="HGP行書体" pitchFamily="66" charset="-128"/>
              <a:ea typeface="HGP行書体" pitchFamily="66" charset="-128"/>
            </a:endParaRPr>
          </a:p>
          <a:p>
            <a:pPr algn="ctr"/>
            <a:r>
              <a:rPr lang="ja-JP" altLang="en-US" dirty="0" smtClean="0">
                <a:solidFill>
                  <a:srgbClr val="FFFF00"/>
                </a:solidFill>
                <a:latin typeface="HGP行書体" pitchFamily="66" charset="-128"/>
                <a:ea typeface="HGP行書体" pitchFamily="66" charset="-128"/>
              </a:rPr>
              <a:t>幹　と　枝　と　</a:t>
            </a:r>
            <a:r>
              <a:rPr lang="ja-JP" altLang="en-US" dirty="0" smtClean="0">
                <a:solidFill>
                  <a:srgbClr val="6CEEFC"/>
                </a:solidFill>
                <a:latin typeface="HGP行書体" pitchFamily="66" charset="-128"/>
                <a:ea typeface="HGP行書体" pitchFamily="66" charset="-128"/>
              </a:rPr>
              <a:t>葉</a:t>
            </a:r>
            <a:r>
              <a:rPr lang="ja-JP" altLang="en-US" dirty="0" smtClean="0">
                <a:solidFill>
                  <a:srgbClr val="FFFF00"/>
                </a:solidFill>
                <a:latin typeface="HGP行書体" pitchFamily="66" charset="-128"/>
                <a:ea typeface="HGP行書体" pitchFamily="66" charset="-128"/>
              </a:rPr>
              <a:t>、</a:t>
            </a:r>
            <a:r>
              <a:rPr lang="ja-JP" altLang="en-US" dirty="0" smtClean="0">
                <a:solidFill>
                  <a:srgbClr val="FF0101"/>
                </a:solidFill>
                <a:latin typeface="HGP行書体" pitchFamily="66" charset="-128"/>
                <a:ea typeface="HGP行書体" pitchFamily="66" charset="-128"/>
              </a:rPr>
              <a:t>花と</a:t>
            </a:r>
            <a:r>
              <a:rPr lang="ja-JP" altLang="en-US" dirty="0" smtClean="0">
                <a:solidFill>
                  <a:srgbClr val="FFFF00"/>
                </a:solidFill>
                <a:latin typeface="HGP行書体" pitchFamily="66" charset="-128"/>
                <a:ea typeface="HGP行書体" pitchFamily="66" charset="-128"/>
              </a:rPr>
              <a:t>実</a:t>
            </a:r>
            <a:r>
              <a:rPr lang="ja-JP" altLang="en-US" dirty="0" smtClean="0">
                <a:solidFill>
                  <a:srgbClr val="FF0101"/>
                </a:solidFill>
                <a:latin typeface="HGP行書体" pitchFamily="66" charset="-128"/>
                <a:ea typeface="HGP行書体" pitchFamily="66" charset="-128"/>
              </a:rPr>
              <a:t>　</a:t>
            </a:r>
            <a:r>
              <a:rPr lang="ja-JP" altLang="en-US" dirty="0">
                <a:solidFill>
                  <a:srgbClr val="6CEEFC"/>
                </a:solidFill>
                <a:latin typeface="HGP行書体" pitchFamily="66" charset="-128"/>
                <a:ea typeface="HGP行書体" pitchFamily="66" charset="-128"/>
                <a:sym typeface="Wingdings"/>
              </a:rPr>
              <a:t></a:t>
            </a:r>
            <a:endParaRPr lang="en-US" altLang="ja-JP" dirty="0" smtClean="0">
              <a:solidFill>
                <a:srgbClr val="6CEEFC"/>
              </a:solidFill>
              <a:latin typeface="HGP行書体" pitchFamily="66" charset="-128"/>
              <a:ea typeface="HGP行書体" pitchFamily="66" charset="-128"/>
            </a:endParaRPr>
          </a:p>
          <a:p>
            <a:pPr algn="ctr"/>
            <a:endParaRPr lang="en-US" altLang="ja-JP" dirty="0" smtClean="0">
              <a:solidFill>
                <a:srgbClr val="6CEEFC"/>
              </a:solidFill>
              <a:latin typeface="HGP行書体" pitchFamily="66" charset="-128"/>
              <a:ea typeface="HGP行書体" pitchFamily="66" charset="-128"/>
            </a:endParaRPr>
          </a:p>
          <a:p>
            <a:pPr algn="ctr"/>
            <a:r>
              <a:rPr lang="ja-JP" altLang="en-US" dirty="0" smtClean="0">
                <a:solidFill>
                  <a:srgbClr val="6CEEFC"/>
                </a:solidFill>
                <a:latin typeface="HGP行書体" pitchFamily="66" charset="-128"/>
                <a:ea typeface="HGP行書体" pitchFamily="66" charset="-128"/>
              </a:rPr>
              <a:t>「タ　ネ」</a:t>
            </a:r>
            <a:endParaRPr lang="en-US" altLang="ja-JP" dirty="0">
              <a:solidFill>
                <a:srgbClr val="FFFF00"/>
              </a:solidFill>
              <a:latin typeface="HGP行書体" pitchFamily="66" charset="-128"/>
              <a:ea typeface="HGP行書体" pitchFamily="66" charset="-128"/>
            </a:endParaRPr>
          </a:p>
          <a:p>
            <a:pPr algn="ctr"/>
            <a:r>
              <a:rPr lang="ja-JP" altLang="en-US" dirty="0" smtClean="0">
                <a:solidFill>
                  <a:srgbClr val="FFFF00"/>
                </a:solidFill>
                <a:latin typeface="HGP行書体" pitchFamily="66" charset="-128"/>
                <a:ea typeface="HGP行書体" pitchFamily="66" charset="-128"/>
              </a:rPr>
              <a:t>と　</a:t>
            </a:r>
            <a:endParaRPr lang="en-US" altLang="ja-JP" dirty="0" smtClean="0">
              <a:solidFill>
                <a:srgbClr val="FFFF00"/>
              </a:solidFill>
              <a:latin typeface="HGP行書体" pitchFamily="66" charset="-128"/>
              <a:ea typeface="HGP行書体" pitchFamily="66" charset="-128"/>
            </a:endParaRPr>
          </a:p>
          <a:p>
            <a:pPr algn="ctr"/>
            <a:r>
              <a:rPr lang="en-US" altLang="ja-JP" dirty="0" smtClean="0">
                <a:solidFill>
                  <a:srgbClr val="FF0101"/>
                </a:solidFill>
                <a:latin typeface="HGP行書体" pitchFamily="66" charset="-128"/>
                <a:ea typeface="HGP行書体" pitchFamily="66" charset="-128"/>
                <a:sym typeface="Wingdings 3"/>
              </a:rPr>
              <a:t></a:t>
            </a:r>
            <a:endParaRPr lang="en-US" altLang="ja-JP" dirty="0" smtClean="0">
              <a:solidFill>
                <a:srgbClr val="FF0101"/>
              </a:solidFill>
              <a:latin typeface="HGP行書体" pitchFamily="66" charset="-128"/>
              <a:ea typeface="HGP行書体" pitchFamily="66" charset="-128"/>
            </a:endParaRPr>
          </a:p>
          <a:p>
            <a:pPr algn="ctr"/>
            <a:r>
              <a:rPr lang="ja-JP" altLang="en-US" dirty="0" smtClean="0">
                <a:solidFill>
                  <a:srgbClr val="FFFF00"/>
                </a:solidFill>
                <a:latin typeface="HGP行書体" pitchFamily="66" charset="-128"/>
                <a:ea typeface="HGP行書体" pitchFamily="66" charset="-128"/>
              </a:rPr>
              <a:t>根</a:t>
            </a:r>
            <a:endParaRPr lang="ja-JP" altLang="en-US" dirty="0">
              <a:solidFill>
                <a:srgbClr val="FFFF00"/>
              </a:solidFill>
              <a:latin typeface="HGP行書体" pitchFamily="66" charset="-128"/>
              <a:ea typeface="HGP行書体" pitchFamily="66" charset="-128"/>
            </a:endParaRPr>
          </a:p>
        </p:txBody>
      </p:sp>
      <p:sp>
        <p:nvSpPr>
          <p:cNvPr id="16" name="テキスト ボックス 15"/>
          <p:cNvSpPr txBox="1"/>
          <p:nvPr/>
        </p:nvSpPr>
        <p:spPr>
          <a:xfrm>
            <a:off x="1526036" y="99492"/>
            <a:ext cx="1292662" cy="1579920"/>
          </a:xfrm>
          <a:prstGeom prst="rect">
            <a:avLst/>
          </a:prstGeom>
          <a:noFill/>
        </p:spPr>
        <p:txBody>
          <a:bodyPr vert="eaVert" wrap="none" rtlCol="0">
            <a:spAutoFit/>
          </a:bodyPr>
          <a:lstStyle/>
          <a:p>
            <a:r>
              <a:rPr lang="ja-JP" altLang="en-US" sz="2400" dirty="0" smtClean="0">
                <a:solidFill>
                  <a:srgbClr val="66FFFF"/>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ひ　   ふ　</a:t>
            </a:r>
            <a:r>
              <a:rPr lang="ja-JP" altLang="en-US" sz="1600" dirty="0" err="1" smtClean="0">
                <a:solidFill>
                  <a:prstClr val="white"/>
                </a:solidFill>
                <a:latin typeface="HGP行書体" pitchFamily="66" charset="-128"/>
                <a:ea typeface="HGP行書体" pitchFamily="66" charset="-128"/>
              </a:rPr>
              <a:t>じ</a:t>
            </a:r>
            <a:endParaRPr lang="en-US" altLang="ja-JP" sz="1600" dirty="0" smtClean="0">
              <a:solidFill>
                <a:prstClr val="white"/>
              </a:solidFill>
              <a:latin typeface="HGP行書体" pitchFamily="66" charset="-128"/>
              <a:ea typeface="HGP行書体" pitchFamily="66" charset="-128"/>
            </a:endParaRPr>
          </a:p>
          <a:p>
            <a:r>
              <a:rPr lang="ja-JP" altLang="en-US" sz="2400" dirty="0" smtClean="0">
                <a:solidFill>
                  <a:srgbClr val="66FFFF"/>
                </a:solidFill>
                <a:latin typeface="HGP行書体" pitchFamily="66" charset="-128"/>
                <a:ea typeface="HGP行書体" pitchFamily="66" charset="-128"/>
              </a:rPr>
              <a:t>　氷　富士」</a:t>
            </a:r>
            <a:endParaRPr lang="en-US" altLang="ja-JP" sz="2400" dirty="0" smtClean="0">
              <a:solidFill>
                <a:srgbClr val="66FFFF"/>
              </a:solidFill>
              <a:latin typeface="HGP行書体" pitchFamily="66" charset="-128"/>
              <a:ea typeface="HGP行書体" pitchFamily="66" charset="-128"/>
            </a:endParaRPr>
          </a:p>
          <a:p>
            <a:endParaRPr lang="ja-JP" altLang="en-US" sz="2400" dirty="0">
              <a:solidFill>
                <a:srgbClr val="66FFFF"/>
              </a:solidFill>
              <a:latin typeface="HGP行書体" pitchFamily="66" charset="-128"/>
              <a:ea typeface="HGP行書体" pitchFamily="66" charset="-128"/>
            </a:endParaRPr>
          </a:p>
        </p:txBody>
      </p:sp>
      <p:sp>
        <p:nvSpPr>
          <p:cNvPr id="17" name="Freeform 123"/>
          <p:cNvSpPr>
            <a:spLocks/>
          </p:cNvSpPr>
          <p:nvPr/>
        </p:nvSpPr>
        <p:spPr bwMode="auto">
          <a:xfrm rot="287392">
            <a:off x="998849" y="2828299"/>
            <a:ext cx="1115317"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FF00"/>
            </a:solidFill>
            <a:round/>
            <a:headEnd/>
            <a:tailEnd/>
          </a:ln>
          <a:effectLst/>
        </p:spPr>
        <p:txBody>
          <a:bodyPr/>
          <a:lstStyle/>
          <a:p>
            <a:r>
              <a:rPr lang="en-US" altLang="ja-JP" dirty="0" smtClean="0">
                <a:solidFill>
                  <a:prstClr val="white"/>
                </a:solidFill>
              </a:rPr>
              <a:t>     </a:t>
            </a:r>
          </a:p>
          <a:p>
            <a:r>
              <a:rPr lang="en-US" altLang="ja-JP" dirty="0" smtClean="0">
                <a:solidFill>
                  <a:prstClr val="white"/>
                </a:solidFill>
              </a:rPr>
              <a:t>     </a:t>
            </a:r>
            <a:r>
              <a:rPr lang="ja-JP" altLang="en-US" dirty="0" smtClean="0">
                <a:solidFill>
                  <a:prstClr val="white"/>
                </a:solidFill>
              </a:rPr>
              <a:t>　</a:t>
            </a:r>
            <a:r>
              <a:rPr lang="en-US" altLang="ja-JP" dirty="0" smtClean="0">
                <a:solidFill>
                  <a:prstClr val="white"/>
                </a:solidFill>
              </a:rPr>
              <a:t>Y</a:t>
            </a:r>
            <a:r>
              <a:rPr lang="en-US" altLang="ja-JP" dirty="0" smtClean="0">
                <a:solidFill>
                  <a:prstClr val="white"/>
                </a:solidFill>
                <a:latin typeface="Arial Unicode MS"/>
                <a:ea typeface="Arial Unicode MS"/>
                <a:cs typeface="Arial Unicode MS"/>
              </a:rPr>
              <a:t>ˊ</a:t>
            </a:r>
            <a:endParaRPr lang="ja-JP" altLang="en-US" dirty="0">
              <a:solidFill>
                <a:prstClr val="white"/>
              </a:solidFill>
            </a:endParaRPr>
          </a:p>
        </p:txBody>
      </p:sp>
      <p:cxnSp>
        <p:nvCxnSpPr>
          <p:cNvPr id="18" name="直線矢印コネクタ 17"/>
          <p:cNvCxnSpPr/>
          <p:nvPr/>
        </p:nvCxnSpPr>
        <p:spPr>
          <a:xfrm rot="10800000">
            <a:off x="1616876" y="2925728"/>
            <a:ext cx="285752" cy="1588"/>
          </a:xfrm>
          <a:prstGeom prst="straightConnector1">
            <a:avLst/>
          </a:prstGeom>
          <a:ln w="28575">
            <a:solidFill>
              <a:srgbClr val="FF00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1402561" y="2854298"/>
            <a:ext cx="274434" cy="200055"/>
          </a:xfrm>
          <a:prstGeom prst="rect">
            <a:avLst/>
          </a:prstGeom>
          <a:noFill/>
          <a:ln>
            <a:solidFill>
              <a:schemeClr val="bg1"/>
            </a:solid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sp>
        <p:nvSpPr>
          <p:cNvPr id="20" name="テキスト ボックス 19"/>
          <p:cNvSpPr txBox="1"/>
          <p:nvPr/>
        </p:nvSpPr>
        <p:spPr>
          <a:xfrm>
            <a:off x="1902628" y="2854298"/>
            <a:ext cx="274434" cy="200055"/>
          </a:xfrm>
          <a:prstGeom prst="rect">
            <a:avLst/>
          </a:prstGeom>
          <a:noFill/>
          <a:ln>
            <a:no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cxnSp>
        <p:nvCxnSpPr>
          <p:cNvPr id="21" name="直線矢印コネクタ 20"/>
          <p:cNvCxnSpPr/>
          <p:nvPr/>
        </p:nvCxnSpPr>
        <p:spPr>
          <a:xfrm rot="10800000">
            <a:off x="1188248" y="2925728"/>
            <a:ext cx="285752" cy="1588"/>
          </a:xfrm>
          <a:prstGeom prst="straightConnector1">
            <a:avLst/>
          </a:prstGeom>
          <a:ln w="28575">
            <a:solidFill>
              <a:srgbClr val="FF00FF"/>
            </a:solidFill>
            <a:tailEnd type="arrow"/>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902493" y="2854298"/>
            <a:ext cx="274434" cy="200055"/>
          </a:xfrm>
          <a:prstGeom prst="rect">
            <a:avLst/>
          </a:prstGeom>
          <a:noFill/>
          <a:ln>
            <a:no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sp>
        <p:nvSpPr>
          <p:cNvPr id="23" name="フリーフォーム 22"/>
          <p:cNvSpPr/>
          <p:nvPr/>
        </p:nvSpPr>
        <p:spPr>
          <a:xfrm>
            <a:off x="1383154" y="2126875"/>
            <a:ext cx="158459" cy="571251"/>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w="28575">
            <a:solidFill>
              <a:srgbClr val="5A278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24" name="フリーフォーム 23"/>
          <p:cNvSpPr/>
          <p:nvPr/>
        </p:nvSpPr>
        <p:spPr>
          <a:xfrm>
            <a:off x="1526038" y="2135889"/>
            <a:ext cx="185335" cy="538400"/>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25" name="円弧 24"/>
          <p:cNvSpPr/>
          <p:nvPr/>
        </p:nvSpPr>
        <p:spPr>
          <a:xfrm>
            <a:off x="1024562" y="2005083"/>
            <a:ext cx="1076139" cy="295466"/>
          </a:xfrm>
          <a:prstGeom prst="arc">
            <a:avLst>
              <a:gd name="adj1" fmla="val 16654767"/>
              <a:gd name="adj2" fmla="val 15627785"/>
            </a:avLst>
          </a:prstGeom>
          <a:ln w="28575">
            <a:solidFill>
              <a:srgbClr val="FF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26" name="円弧 25"/>
          <p:cNvSpPr/>
          <p:nvPr/>
        </p:nvSpPr>
        <p:spPr>
          <a:xfrm>
            <a:off x="1024562" y="1628801"/>
            <a:ext cx="1076139" cy="1014178"/>
          </a:xfrm>
          <a:prstGeom prst="arc">
            <a:avLst>
              <a:gd name="adj1" fmla="val 16200000"/>
              <a:gd name="adj2" fmla="val 15929617"/>
            </a:avLst>
          </a:prstGeom>
          <a:ln w="38100">
            <a:solidFill>
              <a:srgbClr val="FF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27" name="Freeform 44"/>
          <p:cNvSpPr>
            <a:spLocks/>
          </p:cNvSpPr>
          <p:nvPr/>
        </p:nvSpPr>
        <p:spPr bwMode="auto">
          <a:xfrm>
            <a:off x="1597472" y="2019914"/>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28" name="Freeform 45"/>
          <p:cNvSpPr>
            <a:spLocks/>
          </p:cNvSpPr>
          <p:nvPr/>
        </p:nvSpPr>
        <p:spPr bwMode="auto">
          <a:xfrm rot="10800000" flipH="1" flipV="1">
            <a:off x="1097408" y="1856644"/>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pic>
        <p:nvPicPr>
          <p:cNvPr id="29" name="コンテンツ プレースホルダー 3"/>
          <p:cNvPicPr>
            <a:picLocks noGrp="1" noChangeAspect="1"/>
          </p:cNvPicPr>
          <p:nvPr/>
        </p:nvPicPr>
        <p:blipFill>
          <a:blip r:embed="rId4" cstate="email">
            <a:extLst>
              <a:ext uri="{BEBA8EAE-BF5A-486C-A8C5-ECC9F3942E4B}">
                <a14:imgProps xmlns:a14="http://schemas.microsoft.com/office/drawing/2010/main">
                  <a14:imgLayer r:embed="rId5">
                    <a14:imgEffect>
                      <a14:backgroundRemoval t="9945" b="89994" l="9959" r="60164"/>
                    </a14:imgEffect>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971598" y="267796"/>
            <a:ext cx="2743163" cy="1650776"/>
          </a:xfrm>
          <a:prstGeom prst="rect">
            <a:avLst/>
          </a:prstGeom>
        </p:spPr>
      </p:pic>
      <p:sp>
        <p:nvSpPr>
          <p:cNvPr id="31" name="テキスト ボックス 30"/>
          <p:cNvSpPr txBox="1"/>
          <p:nvPr/>
        </p:nvSpPr>
        <p:spPr>
          <a:xfrm>
            <a:off x="3259340" y="-16998"/>
            <a:ext cx="5910136" cy="6740307"/>
          </a:xfrm>
          <a:prstGeom prst="rect">
            <a:avLst/>
          </a:prstGeom>
          <a:noFill/>
        </p:spPr>
        <p:txBody>
          <a:bodyPr wrap="square" rtlCol="0">
            <a:spAutoFit/>
          </a:bodyPr>
          <a:lstStyle/>
          <a:p>
            <a:r>
              <a:rPr lang="ja-JP" altLang="en-US" sz="1600" spc="300" dirty="0" smtClean="0">
                <a:solidFill>
                  <a:prstClr val="white"/>
                </a:solidFill>
                <a:latin typeface="HGP行書体" pitchFamily="66" charset="-128"/>
                <a:ea typeface="HGP行書体" pitchFamily="66" charset="-128"/>
              </a:rPr>
              <a:t>「 </a:t>
            </a:r>
            <a:r>
              <a:rPr lang="en-US" altLang="ja-JP" sz="2000" spc="300" dirty="0" smtClean="0">
                <a:solidFill>
                  <a:prstClr val="black"/>
                </a:solidFill>
                <a:latin typeface="HGP行書体" pitchFamily="66" charset="-128"/>
                <a:ea typeface="HGP行書体" pitchFamily="66" charset="-128"/>
              </a:rPr>
              <a:t>verse</a:t>
            </a:r>
            <a:r>
              <a:rPr lang="ja-JP" altLang="en-US" sz="1600" spc="300" dirty="0" smtClean="0">
                <a:solidFill>
                  <a:prstClr val="white"/>
                </a:solidFill>
                <a:latin typeface="HGP行書体" pitchFamily="66" charset="-128"/>
                <a:ea typeface="HGP行書体" pitchFamily="66" charset="-128"/>
              </a:rPr>
              <a:t>」</a:t>
            </a:r>
            <a:r>
              <a:rPr lang="ja-JP" altLang="en-US" sz="1600" spc="300" dirty="0">
                <a:solidFill>
                  <a:prstClr val="white"/>
                </a:solidFill>
                <a:latin typeface="HGP行書体" pitchFamily="66" charset="-128"/>
                <a:ea typeface="HGP行書体" pitchFamily="66" charset="-128"/>
              </a:rPr>
              <a:t>　</a:t>
            </a:r>
            <a:r>
              <a:rPr lang="ja-JP" altLang="en-US" sz="1600" spc="300" dirty="0" smtClean="0">
                <a:solidFill>
                  <a:prstClr val="white"/>
                </a:solidFill>
                <a:latin typeface="HGP行書体" pitchFamily="66" charset="-128"/>
                <a:ea typeface="HGP行書体" pitchFamily="66" charset="-128"/>
              </a:rPr>
              <a:t>ラテン。　</a:t>
            </a:r>
            <a:r>
              <a:rPr lang="ja-JP" altLang="en-US" sz="1600" spc="300" dirty="0">
                <a:solidFill>
                  <a:prstClr val="white"/>
                </a:solidFill>
                <a:latin typeface="HGP行書体" pitchFamily="66" charset="-128"/>
                <a:ea typeface="HGP行書体" pitchFamily="66" charset="-128"/>
              </a:rPr>
              <a:t>　</a:t>
            </a:r>
            <a:r>
              <a:rPr lang="ja-JP" altLang="en-US" sz="1600" spc="300" dirty="0" smtClean="0">
                <a:solidFill>
                  <a:prstClr val="white"/>
                </a:solidFill>
                <a:latin typeface="HGP行書体" pitchFamily="66" charset="-128"/>
                <a:ea typeface="HGP行書体" pitchFamily="66" charset="-128"/>
              </a:rPr>
              <a:t>詩や文 に おいて、</a:t>
            </a:r>
            <a:r>
              <a:rPr lang="ja-JP" altLang="en-US" sz="1600" spc="300" dirty="0" smtClean="0">
                <a:solidFill>
                  <a:prstClr val="black"/>
                </a:solidFill>
                <a:latin typeface="HGP行書体" pitchFamily="66" charset="-128"/>
                <a:ea typeface="HGP行書体" pitchFamily="66" charset="-128"/>
              </a:rPr>
              <a:t>行 変 え </a:t>
            </a:r>
            <a:r>
              <a:rPr lang="ja-JP" altLang="en-US" sz="1600" spc="300" dirty="0" smtClean="0">
                <a:solidFill>
                  <a:prstClr val="white"/>
                </a:solidFill>
                <a:latin typeface="HGP行書体" pitchFamily="66" charset="-128"/>
                <a:ea typeface="HGP行書体" pitchFamily="66" charset="-128"/>
              </a:rPr>
              <a:t>を</a:t>
            </a:r>
            <a:endParaRPr lang="en-US" altLang="ja-JP" sz="1600" spc="300" dirty="0" smtClean="0">
              <a:solidFill>
                <a:prstClr val="white"/>
              </a:solidFill>
              <a:latin typeface="HGP行書体" pitchFamily="66" charset="-128"/>
              <a:ea typeface="HGP行書体" pitchFamily="66" charset="-128"/>
            </a:endParaRPr>
          </a:p>
          <a:p>
            <a:r>
              <a:rPr lang="ja-JP" altLang="en-US" sz="1600" spc="300" dirty="0" smtClean="0">
                <a:solidFill>
                  <a:prstClr val="white"/>
                </a:solidFill>
                <a:latin typeface="HGP行書体" pitchFamily="66" charset="-128"/>
                <a:ea typeface="HGP行書体" pitchFamily="66" charset="-128"/>
              </a:rPr>
              <a:t>する 事。</a:t>
            </a:r>
            <a:r>
              <a:rPr lang="en-US" altLang="ja-JP" sz="1600" spc="300" dirty="0">
                <a:solidFill>
                  <a:prstClr val="white"/>
                </a:solidFill>
                <a:latin typeface="HGP行書体" pitchFamily="66" charset="-128"/>
                <a:ea typeface="HGP行書体" pitchFamily="66" charset="-128"/>
              </a:rPr>
              <a:t> </a:t>
            </a:r>
            <a:r>
              <a:rPr lang="en-US" altLang="ja-JP" sz="1600" spc="300" dirty="0" smtClean="0">
                <a:solidFill>
                  <a:prstClr val="white"/>
                </a:solidFill>
                <a:latin typeface="HGP行書体" pitchFamily="66" charset="-128"/>
                <a:ea typeface="HGP行書体" pitchFamily="66" charset="-128"/>
              </a:rPr>
              <a:t> a </a:t>
            </a:r>
            <a:r>
              <a:rPr lang="en-US" altLang="ja-JP" sz="1600" spc="300" dirty="0" smtClean="0">
                <a:solidFill>
                  <a:srgbClr val="FF0000"/>
                </a:solidFill>
                <a:latin typeface="HGP行書体" pitchFamily="66" charset="-128"/>
                <a:ea typeface="HGP行書体" pitchFamily="66" charset="-128"/>
              </a:rPr>
              <a:t>uni</a:t>
            </a:r>
            <a:r>
              <a:rPr lang="en-US" altLang="ja-JP" sz="1600" spc="300" dirty="0" smtClean="0">
                <a:solidFill>
                  <a:srgbClr val="66FFFF"/>
                </a:solidFill>
                <a:latin typeface="HGP行書体" pitchFamily="66" charset="-128"/>
                <a:ea typeface="HGP行書体" pitchFamily="66" charset="-128"/>
              </a:rPr>
              <a:t>verse</a:t>
            </a:r>
            <a:r>
              <a:rPr lang="en-US" altLang="ja-JP" sz="1600" spc="300" dirty="0" smtClean="0">
                <a:solidFill>
                  <a:prstClr val="white"/>
                </a:solidFill>
                <a:latin typeface="HGP行書体" pitchFamily="66" charset="-128"/>
                <a:ea typeface="HGP行書体" pitchFamily="66" charset="-128"/>
              </a:rPr>
              <a:t> </a:t>
            </a:r>
            <a:r>
              <a:rPr lang="ja-JP" altLang="en-US" sz="1600" spc="300" dirty="0">
                <a:solidFill>
                  <a:prstClr val="white"/>
                </a:solidFill>
                <a:latin typeface="HGP行書体" pitchFamily="66" charset="-128"/>
                <a:ea typeface="HGP行書体" pitchFamily="66" charset="-128"/>
              </a:rPr>
              <a:t>が</a:t>
            </a:r>
            <a:r>
              <a:rPr lang="en-US" altLang="ja-JP" sz="1600" spc="300" dirty="0" smtClean="0">
                <a:solidFill>
                  <a:prstClr val="white"/>
                </a:solidFill>
                <a:latin typeface="HGP行書体" pitchFamily="66" charset="-128"/>
                <a:ea typeface="HGP行書体" pitchFamily="66" charset="-128"/>
              </a:rPr>
              <a:t> </a:t>
            </a:r>
            <a:r>
              <a:rPr lang="ja-JP" altLang="en-US" sz="1600" spc="300" dirty="0" smtClean="0">
                <a:solidFill>
                  <a:prstClr val="black"/>
                </a:solidFill>
                <a:latin typeface="HGP行書体" pitchFamily="66" charset="-128"/>
                <a:ea typeface="HGP行書体" pitchFamily="66" charset="-128"/>
              </a:rPr>
              <a:t>一行変え</a:t>
            </a:r>
            <a:r>
              <a:rPr lang="ja-JP" altLang="en-US" sz="1600" spc="300" dirty="0" smtClean="0">
                <a:solidFill>
                  <a:prstClr val="white"/>
                </a:solidFill>
                <a:latin typeface="HGP行書体" pitchFamily="66" charset="-128"/>
                <a:ea typeface="HGP行書体" pitchFamily="66" charset="-128"/>
              </a:rPr>
              <a:t> を</a:t>
            </a:r>
            <a:r>
              <a:rPr lang="en-US" altLang="ja-JP" sz="1600" spc="300" dirty="0" smtClean="0">
                <a:solidFill>
                  <a:prstClr val="white"/>
                </a:solidFill>
                <a:latin typeface="HGP行書体" pitchFamily="66" charset="-128"/>
                <a:ea typeface="HGP行書体" pitchFamily="66" charset="-128"/>
              </a:rPr>
              <a:t> </a:t>
            </a:r>
            <a:r>
              <a:rPr lang="ja-JP" altLang="en-US" sz="1600" spc="300" dirty="0" smtClean="0">
                <a:solidFill>
                  <a:prstClr val="black"/>
                </a:solidFill>
                <a:latin typeface="HGP行書体" pitchFamily="66" charset="-128"/>
                <a:ea typeface="HGP行書体" pitchFamily="66" charset="-128"/>
              </a:rPr>
              <a:t>何回もする事がマルチバース</a:t>
            </a:r>
            <a:r>
              <a:rPr lang="en-US" altLang="ja-JP" sz="1600" spc="300" dirty="0">
                <a:solidFill>
                  <a:prstClr val="black"/>
                </a:solidFill>
                <a:latin typeface="HGP行書体" pitchFamily="66" charset="-128"/>
                <a:ea typeface="HGP行書体" pitchFamily="66" charset="-128"/>
              </a:rPr>
              <a:t> </a:t>
            </a:r>
            <a:r>
              <a:rPr lang="ja-JP" altLang="en-US" sz="1600" spc="300" dirty="0" smtClean="0">
                <a:solidFill>
                  <a:prstClr val="black"/>
                </a:solidFill>
                <a:latin typeface="HGP行書体" pitchFamily="66" charset="-128"/>
                <a:ea typeface="HGP行書体" pitchFamily="66" charset="-128"/>
              </a:rPr>
              <a:t>の 事</a:t>
            </a:r>
            <a:r>
              <a:rPr lang="ja-JP" altLang="en-US" sz="1600" spc="300" dirty="0" smtClean="0">
                <a:solidFill>
                  <a:prstClr val="white"/>
                </a:solidFill>
                <a:latin typeface="HGP行書体" pitchFamily="66" charset="-128"/>
                <a:ea typeface="HGP行書体" pitchFamily="66" charset="-128"/>
              </a:rPr>
              <a:t>　</a:t>
            </a:r>
            <a:r>
              <a:rPr lang="en-US" altLang="ja-JP" sz="1600" spc="300" dirty="0" smtClean="0">
                <a:solidFill>
                  <a:prstClr val="white"/>
                </a:solidFill>
                <a:latin typeface="HGP行書体" pitchFamily="66" charset="-128"/>
                <a:ea typeface="HGP行書体" pitchFamily="66" charset="-128"/>
              </a:rPr>
              <a:t>a/o</a:t>
            </a:r>
            <a:r>
              <a:rPr lang="ja-JP" altLang="en-US" sz="1600" spc="300" dirty="0" smtClean="0">
                <a:solidFill>
                  <a:prstClr val="white"/>
                </a:solidFill>
                <a:latin typeface="HGP行書体" pitchFamily="66" charset="-128"/>
                <a:ea typeface="HGP行書体" pitchFamily="66" charset="-128"/>
              </a:rPr>
              <a:t>　とか</a:t>
            </a:r>
            <a:r>
              <a:rPr lang="en-US" altLang="ja-JP" sz="1600" spc="300" dirty="0" smtClean="0">
                <a:solidFill>
                  <a:prstClr val="white"/>
                </a:solidFill>
                <a:latin typeface="HGP行書体" pitchFamily="66" charset="-128"/>
                <a:ea typeface="HGP行書体" pitchFamily="66" charset="-128"/>
              </a:rPr>
              <a:t>  </a:t>
            </a:r>
            <a:r>
              <a:rPr lang="ja-JP" altLang="en-US" sz="1600" spc="300" dirty="0" smtClean="0">
                <a:solidFill>
                  <a:prstClr val="white"/>
                </a:solidFill>
                <a:latin typeface="HGP行書体" pitchFamily="66" charset="-128"/>
                <a:ea typeface="HGP行書体" pitchFamily="66" charset="-128"/>
              </a:rPr>
              <a:t>意味　だ</a:t>
            </a:r>
            <a:r>
              <a:rPr lang="en-US" altLang="ja-JP" sz="1600" spc="300" dirty="0" smtClean="0">
                <a:solidFill>
                  <a:prstClr val="white"/>
                </a:solidFill>
                <a:latin typeface="HGP行書体" pitchFamily="66" charset="-128"/>
                <a:ea typeface="HGP行書体" pitchFamily="66" charset="-128"/>
              </a:rPr>
              <a:t>…</a:t>
            </a:r>
            <a:r>
              <a:rPr lang="ja-JP" altLang="en-US" sz="1600" spc="300" dirty="0" smtClean="0">
                <a:solidFill>
                  <a:prstClr val="white"/>
                </a:solidFill>
                <a:latin typeface="HGP行書体" pitchFamily="66" charset="-128"/>
                <a:ea typeface="HGP行書体" pitchFamily="66" charset="-128"/>
              </a:rPr>
              <a:t>と考えれば、</a:t>
            </a:r>
            <a:endParaRPr lang="en-US" altLang="ja-JP" sz="1600" spc="300" dirty="0" smtClean="0">
              <a:solidFill>
                <a:prstClr val="white"/>
              </a:solidFill>
              <a:latin typeface="HGP行書体" pitchFamily="66" charset="-128"/>
              <a:ea typeface="HGP行書体" pitchFamily="66" charset="-128"/>
            </a:endParaRPr>
          </a:p>
          <a:p>
            <a:r>
              <a:rPr lang="ja-JP" altLang="en-US" sz="1600" spc="300" dirty="0">
                <a:solidFill>
                  <a:prstClr val="white"/>
                </a:solidFill>
                <a:latin typeface="HGP行書体" pitchFamily="66" charset="-128"/>
                <a:ea typeface="HGP行書体" pitchFamily="66" charset="-128"/>
              </a:rPr>
              <a:t>　</a:t>
            </a:r>
            <a:r>
              <a:rPr lang="ja-JP" altLang="en-US" sz="1600" spc="300" dirty="0" smtClean="0">
                <a:solidFill>
                  <a:prstClr val="white"/>
                </a:solidFill>
                <a:latin typeface="HGP行書体" pitchFamily="66" charset="-128"/>
                <a:ea typeface="HGP行書体" pitchFamily="66" charset="-128"/>
              </a:rPr>
              <a:t>　一つ宇宙が</a:t>
            </a:r>
            <a:r>
              <a:rPr lang="en-US" altLang="ja-JP" sz="1600" spc="300" dirty="0" smtClean="0">
                <a:solidFill>
                  <a:prstClr val="white"/>
                </a:solidFill>
                <a:latin typeface="HGP行書体" pitchFamily="66" charset="-128"/>
                <a:ea typeface="HGP行書体" pitchFamily="66" charset="-128"/>
              </a:rPr>
              <a:t>universe</a:t>
            </a:r>
            <a:r>
              <a:rPr lang="ja-JP" altLang="en-US" sz="1600" spc="300" dirty="0" smtClean="0">
                <a:solidFill>
                  <a:prstClr val="white"/>
                </a:solidFill>
                <a:latin typeface="HGP行書体" pitchFamily="66" charset="-128"/>
                <a:ea typeface="HGP行書体" pitchFamily="66" charset="-128"/>
              </a:rPr>
              <a:t>で、</a:t>
            </a:r>
            <a:r>
              <a:rPr lang="en-US" altLang="ja-JP" sz="1600" spc="300" dirty="0" smtClean="0">
                <a:solidFill>
                  <a:srgbClr val="FF0000"/>
                </a:solidFill>
                <a:latin typeface="HGP行書体" pitchFamily="66" charset="-128"/>
                <a:ea typeface="HGP行書体" pitchFamily="66" charset="-128"/>
              </a:rPr>
              <a:t>multi</a:t>
            </a:r>
            <a:r>
              <a:rPr lang="en-US" altLang="ja-JP" sz="1600" spc="300" dirty="0" smtClean="0">
                <a:solidFill>
                  <a:srgbClr val="66FFFF"/>
                </a:solidFill>
                <a:latin typeface="HGP行書体" pitchFamily="66" charset="-128"/>
                <a:ea typeface="HGP行書体" pitchFamily="66" charset="-128"/>
              </a:rPr>
              <a:t>verse</a:t>
            </a:r>
            <a:r>
              <a:rPr lang="ja-JP" altLang="en-US" sz="1600" spc="300" dirty="0" smtClean="0">
                <a:solidFill>
                  <a:prstClr val="white"/>
                </a:solidFill>
                <a:latin typeface="HGP行書体" pitchFamily="66" charset="-128"/>
                <a:ea typeface="HGP行書体" pitchFamily="66" charset="-128"/>
              </a:rPr>
              <a:t> が 多宇宙</a:t>
            </a:r>
            <a:r>
              <a:rPr lang="en-US" altLang="ja-JP" sz="1600" spc="300" dirty="0" smtClean="0">
                <a:solidFill>
                  <a:prstClr val="white"/>
                </a:solidFill>
                <a:latin typeface="HGP行書体" pitchFamily="66" charset="-128"/>
                <a:ea typeface="HGP行書体" pitchFamily="66" charset="-128"/>
              </a:rPr>
              <a:t>.</a:t>
            </a:r>
          </a:p>
          <a:p>
            <a:r>
              <a:rPr lang="en-US" altLang="ja-JP" sz="1600" spc="300" dirty="0">
                <a:solidFill>
                  <a:prstClr val="white"/>
                </a:solidFill>
                <a:latin typeface="HGP行書体" pitchFamily="66" charset="-128"/>
                <a:ea typeface="HGP行書体" pitchFamily="66" charset="-128"/>
              </a:rPr>
              <a:t> </a:t>
            </a:r>
            <a:r>
              <a:rPr lang="en-US" altLang="ja-JP" sz="1600" spc="300" dirty="0" smtClean="0">
                <a:solidFill>
                  <a:prstClr val="white"/>
                </a:solidFill>
                <a:latin typeface="HGP行書体" pitchFamily="66" charset="-128"/>
                <a:ea typeface="HGP行書体" pitchFamily="66" charset="-128"/>
              </a:rPr>
              <a:t>         </a:t>
            </a:r>
            <a:r>
              <a:rPr lang="ja-JP" altLang="en-US" sz="1600" spc="300" dirty="0" smtClean="0">
                <a:solidFill>
                  <a:prstClr val="white"/>
                </a:solidFill>
                <a:latin typeface="HGP行書体" pitchFamily="66" charset="-128"/>
                <a:ea typeface="HGP行書体" pitchFamily="66" charset="-128"/>
              </a:rPr>
              <a:t>他　に、</a:t>
            </a:r>
            <a:r>
              <a:rPr lang="en-US" altLang="ja-JP" sz="1600" spc="300" dirty="0" smtClean="0">
                <a:solidFill>
                  <a:prstClr val="white"/>
                </a:solidFill>
                <a:latin typeface="HGP行書体" pitchFamily="66" charset="-128"/>
                <a:ea typeface="HGP行書体" pitchFamily="66" charset="-128"/>
              </a:rPr>
              <a:t>converse;</a:t>
            </a:r>
            <a:r>
              <a:rPr lang="ja-JP" altLang="en-US" sz="1600" spc="300" dirty="0" smtClean="0">
                <a:solidFill>
                  <a:prstClr val="white"/>
                </a:solidFill>
                <a:latin typeface="HGP行書体" pitchFamily="66" charset="-128"/>
                <a:ea typeface="HGP行書体" pitchFamily="66" charset="-128"/>
              </a:rPr>
              <a:t> ねんごろになる。</a:t>
            </a:r>
            <a:endParaRPr lang="en-US" altLang="ja-JP" sz="1600" spc="300" dirty="0" smtClean="0">
              <a:solidFill>
                <a:prstClr val="white"/>
              </a:solidFill>
              <a:latin typeface="HGP行書体" pitchFamily="66" charset="-128"/>
              <a:ea typeface="HGP行書体" pitchFamily="66" charset="-128"/>
            </a:endParaRPr>
          </a:p>
          <a:p>
            <a:r>
              <a:rPr lang="ja-JP" altLang="en-US" sz="1600" spc="300" dirty="0">
                <a:solidFill>
                  <a:prstClr val="white"/>
                </a:solidFill>
                <a:latin typeface="HGP行書体" pitchFamily="66" charset="-128"/>
                <a:ea typeface="HGP行書体" pitchFamily="66" charset="-128"/>
              </a:rPr>
              <a:t>　</a:t>
            </a:r>
            <a:r>
              <a:rPr lang="ja-JP" altLang="en-US" sz="1600" spc="300" dirty="0" smtClean="0">
                <a:solidFill>
                  <a:prstClr val="white"/>
                </a:solidFill>
                <a:latin typeface="HGP行書体" pitchFamily="66" charset="-128"/>
                <a:ea typeface="HGP行書体" pitchFamily="66" charset="-128"/>
              </a:rPr>
              <a:t>　　　　　　　</a:t>
            </a:r>
            <a:r>
              <a:rPr lang="en-US" altLang="ja-JP" sz="1600" spc="300" dirty="0" smtClean="0">
                <a:solidFill>
                  <a:prstClr val="black"/>
                </a:solidFill>
                <a:latin typeface="HGP行書体" pitchFamily="66" charset="-128"/>
                <a:ea typeface="HGP行書体" pitchFamily="66" charset="-128"/>
              </a:rPr>
              <a:t>diver</a:t>
            </a:r>
            <a:r>
              <a:rPr lang="en-US" altLang="ja-JP" sz="1600" spc="300" dirty="0" smtClean="0">
                <a:solidFill>
                  <a:prstClr val="white"/>
                </a:solidFill>
                <a:latin typeface="HGP行書体" pitchFamily="66" charset="-128"/>
                <a:ea typeface="HGP行書体" pitchFamily="66" charset="-128"/>
              </a:rPr>
              <a:t>se; </a:t>
            </a:r>
            <a:r>
              <a:rPr lang="ja-JP" altLang="en-US" sz="1600" spc="300" dirty="0" smtClean="0">
                <a:solidFill>
                  <a:prstClr val="white"/>
                </a:solidFill>
                <a:latin typeface="HGP行書体" pitchFamily="66" charset="-128"/>
                <a:ea typeface="HGP行書体" pitchFamily="66" charset="-128"/>
              </a:rPr>
              <a:t>はっきり違った、別種の、多様な、</a:t>
            </a:r>
            <a:endParaRPr lang="en-US" altLang="ja-JP" sz="1600" spc="300" dirty="0" smtClean="0">
              <a:solidFill>
                <a:prstClr val="white"/>
              </a:solidFill>
              <a:latin typeface="HGP行書体" pitchFamily="66" charset="-128"/>
              <a:ea typeface="HGP行書体" pitchFamily="66" charset="-128"/>
            </a:endParaRPr>
          </a:p>
          <a:p>
            <a:r>
              <a:rPr lang="en-US" altLang="ja-JP" sz="1600" spc="300" dirty="0">
                <a:solidFill>
                  <a:prstClr val="white"/>
                </a:solidFill>
                <a:latin typeface="HGP行書体" pitchFamily="66" charset="-128"/>
                <a:ea typeface="HGP行書体" pitchFamily="66" charset="-128"/>
              </a:rPr>
              <a:t> </a:t>
            </a:r>
            <a:r>
              <a:rPr lang="en-US" altLang="ja-JP" sz="1600" spc="300" dirty="0" smtClean="0">
                <a:solidFill>
                  <a:prstClr val="white"/>
                </a:solidFill>
                <a:latin typeface="HGP行書体" pitchFamily="66" charset="-128"/>
                <a:ea typeface="HGP行書体" pitchFamily="66" charset="-128"/>
              </a:rPr>
              <a:t>            </a:t>
            </a:r>
            <a:r>
              <a:rPr lang="ja-JP" altLang="en-US" sz="1600" spc="300" dirty="0" smtClean="0">
                <a:solidFill>
                  <a:prstClr val="black"/>
                </a:solidFill>
                <a:latin typeface="HGP行書体" pitchFamily="66" charset="-128"/>
                <a:ea typeface="HGP行書体" pitchFamily="66" charset="-128"/>
              </a:rPr>
              <a:t>種々</a:t>
            </a:r>
            <a:r>
              <a:rPr lang="ja-JP" altLang="en-US" sz="1600" spc="300" dirty="0" smtClean="0">
                <a:solidFill>
                  <a:prstClr val="white"/>
                </a:solidFill>
                <a:latin typeface="HGP行書体" pitchFamily="66" charset="-128"/>
                <a:ea typeface="HGP行書体" pitchFamily="66" charset="-128"/>
              </a:rPr>
              <a:t>の、　</a:t>
            </a:r>
            <a:r>
              <a:rPr lang="en-US" altLang="ja-JP" sz="1600" spc="300" dirty="0" smtClean="0">
                <a:solidFill>
                  <a:prstClr val="white"/>
                </a:solidFill>
                <a:latin typeface="HGP行書体" pitchFamily="66" charset="-128"/>
                <a:ea typeface="HGP行書体" pitchFamily="66" charset="-128"/>
              </a:rPr>
              <a:t>adverse</a:t>
            </a:r>
            <a:r>
              <a:rPr lang="ja-JP" altLang="en-US" sz="1600" spc="300" dirty="0">
                <a:solidFill>
                  <a:prstClr val="white"/>
                </a:solidFill>
                <a:latin typeface="HGP行書体" pitchFamily="66" charset="-128"/>
                <a:ea typeface="HGP行書体" pitchFamily="66" charset="-128"/>
              </a:rPr>
              <a:t> </a:t>
            </a:r>
            <a:r>
              <a:rPr lang="en-US" altLang="ja-JP" sz="1600" spc="300" dirty="0" smtClean="0">
                <a:solidFill>
                  <a:prstClr val="white"/>
                </a:solidFill>
                <a:latin typeface="HGP行書体" pitchFamily="66" charset="-128"/>
                <a:ea typeface="HGP行書体" pitchFamily="66" charset="-128"/>
              </a:rPr>
              <a:t>; </a:t>
            </a:r>
            <a:r>
              <a:rPr lang="en-US" altLang="ja-JP" sz="1600" spc="300" dirty="0" smtClean="0">
                <a:solidFill>
                  <a:prstClr val="black"/>
                </a:solidFill>
                <a:latin typeface="HGP行書体" pitchFamily="66" charset="-128"/>
                <a:ea typeface="HGP行書体" pitchFamily="66" charset="-128"/>
              </a:rPr>
              <a:t>opposite</a:t>
            </a:r>
            <a:r>
              <a:rPr lang="ja-JP" altLang="en-US" sz="1600" spc="300" dirty="0" smtClean="0">
                <a:solidFill>
                  <a:prstClr val="white"/>
                </a:solidFill>
                <a:latin typeface="HGP行書体" pitchFamily="66" charset="-128"/>
                <a:ea typeface="HGP行書体" pitchFamily="66" charset="-128"/>
              </a:rPr>
              <a:t>；</a:t>
            </a:r>
            <a:r>
              <a:rPr lang="ja-JP" altLang="en-US" sz="1600" spc="300" dirty="0" smtClean="0">
                <a:solidFill>
                  <a:prstClr val="black"/>
                </a:solidFill>
                <a:latin typeface="HGP行書体" pitchFamily="66" charset="-128"/>
                <a:ea typeface="HGP行書体" pitchFamily="66" charset="-128"/>
              </a:rPr>
              <a:t>反対</a:t>
            </a:r>
            <a:r>
              <a:rPr lang="ja-JP" altLang="en-US" sz="1600" spc="300" dirty="0">
                <a:solidFill>
                  <a:prstClr val="white"/>
                </a:solidFill>
                <a:latin typeface="HGP行書体" pitchFamily="66" charset="-128"/>
                <a:ea typeface="HGP行書体" pitchFamily="66" charset="-128"/>
              </a:rPr>
              <a:t>の</a:t>
            </a:r>
            <a:r>
              <a:rPr lang="ja-JP" altLang="en-US" sz="1600" spc="300" dirty="0" smtClean="0">
                <a:solidFill>
                  <a:prstClr val="white"/>
                </a:solidFill>
                <a:latin typeface="HGP行書体" pitchFamily="66" charset="-128"/>
                <a:ea typeface="HGP行書体" pitchFamily="66" charset="-128"/>
              </a:rPr>
              <a:t>、</a:t>
            </a:r>
            <a:endParaRPr lang="en-US" altLang="ja-JP" sz="1600" spc="300" dirty="0" smtClean="0">
              <a:solidFill>
                <a:prstClr val="white"/>
              </a:solidFill>
              <a:latin typeface="HGP行書体" pitchFamily="66" charset="-128"/>
              <a:ea typeface="HGP行書体" pitchFamily="66" charset="-128"/>
            </a:endParaRPr>
          </a:p>
          <a:p>
            <a:r>
              <a:rPr lang="en-US" altLang="ja-JP" sz="1600" spc="300" dirty="0">
                <a:solidFill>
                  <a:prstClr val="white"/>
                </a:solidFill>
                <a:latin typeface="HGP行書体" pitchFamily="66" charset="-128"/>
                <a:ea typeface="HGP行書体" pitchFamily="66" charset="-128"/>
              </a:rPr>
              <a:t> </a:t>
            </a:r>
            <a:r>
              <a:rPr lang="en-US" altLang="ja-JP" sz="1600" spc="300" dirty="0" smtClean="0">
                <a:solidFill>
                  <a:prstClr val="white"/>
                </a:solidFill>
                <a:latin typeface="HGP行書体" pitchFamily="66" charset="-128"/>
                <a:ea typeface="HGP行書体" pitchFamily="66" charset="-128"/>
              </a:rPr>
              <a:t>                   </a:t>
            </a:r>
            <a:r>
              <a:rPr lang="ja-JP" altLang="en-US" sz="1600" spc="300" dirty="0" smtClean="0">
                <a:solidFill>
                  <a:prstClr val="white"/>
                </a:solidFill>
                <a:latin typeface="HGP行書体" pitchFamily="66" charset="-128"/>
                <a:ea typeface="HGP行書体" pitchFamily="66" charset="-128"/>
              </a:rPr>
              <a:t>　</a:t>
            </a:r>
            <a:r>
              <a:rPr lang="en-US" altLang="ja-JP" sz="1600" b="1" u="sng"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rPr>
              <a:t>r</a:t>
            </a:r>
            <a:r>
              <a:rPr lang="en-US" altLang="ja-JP" sz="1600" spc="300" dirty="0" smtClean="0">
                <a:solidFill>
                  <a:prstClr val="white"/>
                </a:solidFill>
                <a:latin typeface="HGP行書体" pitchFamily="66" charset="-128"/>
                <a:ea typeface="HGP行書体" pitchFamily="66" charset="-128"/>
              </a:rPr>
              <a:t>everse;</a:t>
            </a:r>
            <a:r>
              <a:rPr lang="ja-JP" altLang="en-US" sz="1600" spc="300" dirty="0" smtClean="0">
                <a:solidFill>
                  <a:prstClr val="black"/>
                </a:solidFill>
                <a:latin typeface="HGP行書体" pitchFamily="66" charset="-128"/>
                <a:ea typeface="HGP行書体" pitchFamily="66" charset="-128"/>
              </a:rPr>
              <a:t>踵（きびす）を帰す</a:t>
            </a:r>
            <a:r>
              <a:rPr lang="ja-JP" altLang="en-US" sz="1600" spc="300" dirty="0" smtClean="0">
                <a:solidFill>
                  <a:prstClr val="white"/>
                </a:solidFill>
                <a:latin typeface="HGP行書体" pitchFamily="66" charset="-128"/>
                <a:ea typeface="HGP行書体" pitchFamily="66" charset="-128"/>
              </a:rPr>
              <a:t>など。</a:t>
            </a:r>
            <a:endParaRPr lang="en-US" altLang="ja-JP" sz="1600" spc="300" dirty="0" smtClean="0">
              <a:solidFill>
                <a:prstClr val="white"/>
              </a:solidFill>
              <a:latin typeface="HGP行書体" pitchFamily="66" charset="-128"/>
              <a:ea typeface="HGP行書体" pitchFamily="66" charset="-128"/>
            </a:endParaRPr>
          </a:p>
          <a:p>
            <a:r>
              <a:rPr lang="ja-JP" altLang="en-US" sz="1600" spc="300" dirty="0" smtClean="0">
                <a:solidFill>
                  <a:prstClr val="white"/>
                </a:solidFill>
                <a:latin typeface="HGP行書体" pitchFamily="66" charset="-128"/>
                <a:ea typeface="HGP行書体" pitchFamily="66" charset="-128"/>
              </a:rPr>
              <a:t>　　　　　　　　　　　　すなわち、回帰する！</a:t>
            </a:r>
            <a:r>
              <a:rPr lang="ja-JP" altLang="en-US" sz="1600" b="1" u="sng"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rPr>
              <a:t>元型復帰！</a:t>
            </a:r>
            <a:endParaRPr lang="en-US" altLang="ja-JP" sz="1600" b="1" u="sng"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600" b="1" u="sng" spc="300" dirty="0">
              <a:solidFill>
                <a:srgbClr val="FF0000"/>
              </a:solidFill>
              <a:effectLst>
                <a:outerShdw blurRad="38100" dist="38100" dir="2700000" algn="tl">
                  <a:srgbClr val="000000">
                    <a:alpha val="43137"/>
                  </a:srgbClr>
                </a:outerShdw>
              </a:effectLst>
              <a:latin typeface="HGP行書体" pitchFamily="66" charset="-128"/>
              <a:ea typeface="HGP行書体" pitchFamily="66" charset="-128"/>
            </a:endParaRPr>
          </a:p>
          <a:p>
            <a:r>
              <a:rPr lang="ja-JP" altLang="en-US" sz="1600" b="1"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sz="1600" b="1" u="sng"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sz="1600" b="1"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rPr>
              <a:t>こうやれば、</a:t>
            </a:r>
            <a:r>
              <a:rPr lang="ja-JP" altLang="en-US" sz="1600" b="1" spc="300"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何回でも「改訂版」</a:t>
            </a:r>
            <a:endParaRPr lang="en-US" altLang="ja-JP" sz="1600" b="1" spc="300"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endParaRPr>
          </a:p>
          <a:p>
            <a:r>
              <a:rPr lang="ja-JP" altLang="en-US" sz="1600" b="1" spc="300" dirty="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sz="1600" b="1" spc="300"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　　　　　　　の宇宙出版　も可能！　　</a:t>
            </a:r>
            <a:r>
              <a:rPr lang="ja-JP" altLang="en-US" sz="20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→多宇宙！</a:t>
            </a:r>
            <a:endParaRPr lang="en-US" altLang="ja-JP" sz="20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endParaRPr>
          </a:p>
          <a:p>
            <a:r>
              <a:rPr lang="ja-JP" altLang="en-US" sz="2000" b="1" spc="300" dirty="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sz="20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　　　　　</a:t>
            </a:r>
            <a:r>
              <a:rPr lang="en-US" altLang="ja-JP" sz="2000" b="1"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rPr>
              <a:t>a</a:t>
            </a:r>
            <a:r>
              <a:rPr lang="en-US" altLang="ja-JP" sz="20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 revision of </a:t>
            </a:r>
            <a:r>
              <a:rPr lang="en-US" altLang="ja-JP" sz="2000" b="1" spc="300"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the</a:t>
            </a:r>
            <a:r>
              <a:rPr lang="en-US" altLang="ja-JP" sz="20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 universe?</a:t>
            </a:r>
          </a:p>
          <a:p>
            <a:r>
              <a:rPr lang="en-US" altLang="ja-JP" sz="16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a:t>
            </a:r>
            <a:r>
              <a:rPr lang="ja-JP" altLang="en-US" sz="12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チャウ　　</a:t>
            </a:r>
            <a:r>
              <a:rPr lang="ja-JP" altLang="en-US" sz="16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sz="1600" b="1" spc="300"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一変で多宇宙！</a:t>
            </a:r>
            <a:endParaRPr lang="en-US" altLang="ja-JP" sz="1600" b="1" spc="300"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endParaRPr>
          </a:p>
        </p:txBody>
      </p:sp>
      <p:sp>
        <p:nvSpPr>
          <p:cNvPr id="30" name="テキスト ボックス 29"/>
          <p:cNvSpPr txBox="1"/>
          <p:nvPr/>
        </p:nvSpPr>
        <p:spPr>
          <a:xfrm>
            <a:off x="5815853" y="2469961"/>
            <a:ext cx="2646878" cy="1508105"/>
          </a:xfrm>
          <a:prstGeom prst="rect">
            <a:avLst/>
          </a:prstGeom>
          <a:noFill/>
        </p:spPr>
        <p:txBody>
          <a:bodyPr wrap="none" rtlCol="0">
            <a:spAutoFit/>
          </a:bodyPr>
          <a:lstStyle/>
          <a:p>
            <a:r>
              <a:rPr lang="ja-JP" altLang="en-US" sz="1400" dirty="0" smtClean="0">
                <a:solidFill>
                  <a:prstClr val="white"/>
                </a:solidFill>
              </a:rPr>
              <a:t>「 </a:t>
            </a:r>
            <a:r>
              <a:rPr lang="en-US" altLang="ja-JP" sz="1400" dirty="0" smtClean="0">
                <a:solidFill>
                  <a:prstClr val="white"/>
                </a:solidFill>
              </a:rPr>
              <a:t>…  </a:t>
            </a:r>
            <a:r>
              <a:rPr lang="ja-JP" altLang="en-US" sz="1400" dirty="0" smtClean="0">
                <a:solidFill>
                  <a:prstClr val="white"/>
                </a:solidFill>
              </a:rPr>
              <a:t>・・・ ●ｘ▽？</a:t>
            </a:r>
            <a:r>
              <a:rPr lang="en-US" altLang="ja-JP" sz="1400" dirty="0" err="1" smtClean="0">
                <a:solidFill>
                  <a:prstClr val="white"/>
                </a:solidFill>
              </a:rPr>
              <a:t>i</a:t>
            </a:r>
            <a:r>
              <a:rPr lang="en-US" altLang="ja-JP" sz="1400" dirty="0" smtClean="0">
                <a:solidFill>
                  <a:prstClr val="white"/>
                </a:solidFill>
                <a:sym typeface="Wingdings"/>
              </a:rPr>
              <a:t></a:t>
            </a:r>
            <a:r>
              <a:rPr lang="en-US" altLang="ja-JP" sz="1400" dirty="0" smtClean="0">
                <a:solidFill>
                  <a:prstClr val="white"/>
                </a:solidFill>
                <a:sym typeface="Webdings"/>
              </a:rPr>
              <a:t></a:t>
            </a:r>
          </a:p>
          <a:p>
            <a:endParaRPr lang="en-US" altLang="ja-JP" sz="1400" dirty="0">
              <a:solidFill>
                <a:prstClr val="white"/>
              </a:solidFill>
              <a:sym typeface="Webdings"/>
            </a:endParaRPr>
          </a:p>
          <a:p>
            <a:r>
              <a:rPr lang="en-US" altLang="ja-JP" sz="1400" dirty="0" smtClean="0">
                <a:solidFill>
                  <a:prstClr val="white"/>
                </a:solidFill>
                <a:sym typeface="Webdings"/>
              </a:rPr>
              <a:t></a:t>
            </a:r>
          </a:p>
          <a:p>
            <a:endParaRPr lang="en-US" altLang="ja-JP" sz="1400" dirty="0">
              <a:solidFill>
                <a:prstClr val="white"/>
              </a:solidFill>
              <a:sym typeface="Webdings"/>
            </a:endParaRPr>
          </a:p>
          <a:p>
            <a:r>
              <a:rPr lang="ja-JP" altLang="en-US" sz="1200" dirty="0" smtClean="0">
                <a:solidFill>
                  <a:prstClr val="white"/>
                </a:solidFill>
                <a:sym typeface="Webdings"/>
              </a:rPr>
              <a:t></a:t>
            </a:r>
            <a:endParaRPr lang="en-US" altLang="ja-JP" sz="1200" dirty="0" smtClean="0">
              <a:solidFill>
                <a:prstClr val="white"/>
              </a:solidFill>
              <a:sym typeface="Webdings"/>
            </a:endParaRPr>
          </a:p>
          <a:p>
            <a:endParaRPr lang="en-US" altLang="ja-JP" sz="1200" dirty="0">
              <a:solidFill>
                <a:prstClr val="white"/>
              </a:solidFill>
              <a:sym typeface="Webdings"/>
            </a:endParaRPr>
          </a:p>
          <a:p>
            <a:r>
              <a:rPr lang="ja-JP" altLang="en-US" sz="1200" dirty="0" err="1">
                <a:solidFill>
                  <a:prstClr val="white"/>
                </a:solidFill>
              </a:rPr>
              <a:t>。。。。</a:t>
            </a:r>
            <a:r>
              <a:rPr lang="ja-JP" altLang="en-US" sz="1200" dirty="0" err="1" smtClean="0">
                <a:solidFill>
                  <a:prstClr val="white"/>
                </a:solidFill>
              </a:rPr>
              <a:t>。</a:t>
            </a:r>
            <a:r>
              <a:rPr lang="ja-JP" altLang="en-US" sz="1200" dirty="0" smtClean="0">
                <a:solidFill>
                  <a:prstClr val="white"/>
                </a:solidFill>
              </a:rPr>
              <a:t>　」</a:t>
            </a:r>
            <a:endParaRPr lang="ja-JP" altLang="en-US" sz="1200" dirty="0">
              <a:solidFill>
                <a:prstClr val="white"/>
              </a:solidFill>
            </a:endParaRPr>
          </a:p>
        </p:txBody>
      </p:sp>
      <p:sp>
        <p:nvSpPr>
          <p:cNvPr id="32" name="テキスト ボックス 31"/>
          <p:cNvSpPr txBox="1"/>
          <p:nvPr/>
        </p:nvSpPr>
        <p:spPr>
          <a:xfrm>
            <a:off x="6420667" y="3863320"/>
            <a:ext cx="2339102" cy="1797928"/>
          </a:xfrm>
          <a:prstGeom prst="rect">
            <a:avLst/>
          </a:prstGeom>
          <a:noFill/>
        </p:spPr>
        <p:txBody>
          <a:bodyPr vert="eaVert" wrap="none" rtlCol="0">
            <a:spAutoFit/>
          </a:bodyPr>
          <a:lstStyle/>
          <a:p>
            <a:r>
              <a:rPr lang="ja-JP" altLang="en-US" sz="1400" dirty="0">
                <a:solidFill>
                  <a:srgbClr val="FFFF00"/>
                </a:solidFill>
                <a:sym typeface="Webdings"/>
              </a:rPr>
              <a:t>「</a:t>
            </a:r>
            <a:r>
              <a:rPr lang="ja-JP" altLang="en-US" sz="1400" dirty="0" smtClean="0">
                <a:solidFill>
                  <a:srgbClr val="FFFF00"/>
                </a:solidFill>
                <a:sym typeface="Webdings"/>
              </a:rPr>
              <a:t></a:t>
            </a:r>
            <a:endParaRPr lang="en-US" altLang="ja-JP" sz="1400" dirty="0" smtClean="0">
              <a:solidFill>
                <a:srgbClr val="FFFF00"/>
              </a:solidFill>
              <a:sym typeface="Webdings"/>
            </a:endParaRPr>
          </a:p>
          <a:p>
            <a:endParaRPr lang="en-US" altLang="ja-JP" sz="1400" dirty="0" smtClean="0">
              <a:solidFill>
                <a:srgbClr val="FFFF00"/>
              </a:solidFill>
              <a:sym typeface="Webdings"/>
            </a:endParaRPr>
          </a:p>
          <a:p>
            <a:endParaRPr lang="en-US" altLang="ja-JP" sz="1400" dirty="0">
              <a:solidFill>
                <a:srgbClr val="FFFF00"/>
              </a:solidFill>
              <a:sym typeface="Webdings"/>
            </a:endParaRPr>
          </a:p>
          <a:p>
            <a:r>
              <a:rPr lang="ja-JP" altLang="en-US" sz="1400" dirty="0" smtClean="0">
                <a:solidFill>
                  <a:srgbClr val="FFFF00"/>
                </a:solidFill>
                <a:sym typeface="Webdings"/>
              </a:rPr>
              <a:t>、</a:t>
            </a:r>
            <a:endParaRPr lang="en-US" altLang="ja-JP" sz="1400" dirty="0" smtClean="0">
              <a:solidFill>
                <a:srgbClr val="FFFF00"/>
              </a:solidFill>
              <a:sym typeface="Webdings"/>
            </a:endParaRPr>
          </a:p>
          <a:p>
            <a:endParaRPr lang="en-US" altLang="ja-JP" sz="1400" dirty="0" smtClean="0">
              <a:solidFill>
                <a:srgbClr val="FFFF00"/>
              </a:solidFill>
              <a:sym typeface="Webdings"/>
            </a:endParaRPr>
          </a:p>
          <a:p>
            <a:endParaRPr lang="en-US" altLang="ja-JP" sz="1400" dirty="0">
              <a:solidFill>
                <a:srgbClr val="FFFF00"/>
              </a:solidFill>
              <a:sym typeface="Webdings"/>
            </a:endParaRPr>
          </a:p>
          <a:p>
            <a:r>
              <a:rPr lang="ja-JP" altLang="ja-JP" sz="1400" dirty="0" smtClean="0">
                <a:solidFill>
                  <a:srgbClr val="FFFF00"/>
                </a:solidFill>
                <a:sym typeface="Webdings"/>
              </a:rPr>
              <a:t></a:t>
            </a:r>
            <a:r>
              <a:rPr lang="ja-JP" altLang="en-US" sz="1400" dirty="0" smtClean="0">
                <a:solidFill>
                  <a:srgbClr val="FFFF00"/>
                </a:solidFill>
                <a:sym typeface="Webdings"/>
              </a:rPr>
              <a:t></a:t>
            </a:r>
            <a:endParaRPr lang="en-US" altLang="ja-JP" sz="1400" dirty="0" smtClean="0">
              <a:solidFill>
                <a:srgbClr val="FFFF00"/>
              </a:solidFill>
              <a:sym typeface="Webdings"/>
            </a:endParaRPr>
          </a:p>
          <a:p>
            <a:endParaRPr lang="en-US" altLang="ja-JP" sz="1400" dirty="0" smtClean="0">
              <a:solidFill>
                <a:srgbClr val="FFFF00"/>
              </a:solidFill>
              <a:sym typeface="Webdings"/>
            </a:endParaRPr>
          </a:p>
          <a:p>
            <a:endParaRPr lang="en-US" altLang="ja-JP" sz="1400" dirty="0">
              <a:solidFill>
                <a:srgbClr val="FFFF00"/>
              </a:solidFill>
              <a:sym typeface="Webdings"/>
            </a:endParaRPr>
          </a:p>
          <a:p>
            <a:r>
              <a:rPr lang="ja-JP" altLang="en-US" sz="1400" dirty="0" smtClean="0">
                <a:solidFill>
                  <a:srgbClr val="FFFF00"/>
                </a:solidFill>
                <a:sym typeface="Webdings"/>
              </a:rPr>
              <a:t></a:t>
            </a:r>
            <a:r>
              <a:rPr lang="en-US" altLang="ja-JP" sz="1400" dirty="0" smtClean="0">
                <a:solidFill>
                  <a:srgbClr val="FFFF00"/>
                </a:solidFill>
                <a:sym typeface="Webdings"/>
              </a:rPr>
              <a:t>.</a:t>
            </a:r>
            <a:r>
              <a:rPr lang="ja-JP" altLang="en-US" sz="1400" dirty="0" smtClean="0">
                <a:solidFill>
                  <a:srgbClr val="FFFF00"/>
                </a:solidFill>
                <a:sym typeface="Webdings"/>
              </a:rPr>
              <a:t>・・・」</a:t>
            </a:r>
            <a:endParaRPr lang="ja-JP" altLang="en-US" sz="1400" dirty="0">
              <a:solidFill>
                <a:srgbClr val="FFFF00"/>
              </a:solidFill>
            </a:endParaRPr>
          </a:p>
        </p:txBody>
      </p:sp>
      <p:sp>
        <p:nvSpPr>
          <p:cNvPr id="33" name="フリーフォーム 32"/>
          <p:cNvSpPr/>
          <p:nvPr/>
        </p:nvSpPr>
        <p:spPr>
          <a:xfrm>
            <a:off x="5534224" y="2628335"/>
            <a:ext cx="3225545" cy="295713"/>
          </a:xfrm>
          <a:custGeom>
            <a:avLst/>
            <a:gdLst>
              <a:gd name="connsiteX0" fmla="*/ 2836053 w 3225545"/>
              <a:gd name="connsiteY0" fmla="*/ 0 h 393895"/>
              <a:gd name="connsiteX1" fmla="*/ 3033001 w 3225545"/>
              <a:gd name="connsiteY1" fmla="*/ 84406 h 393895"/>
              <a:gd name="connsiteX2" fmla="*/ 3004865 w 3225545"/>
              <a:gd name="connsiteY2" fmla="*/ 295421 h 393895"/>
              <a:gd name="connsiteX3" fmla="*/ 247598 w 3225545"/>
              <a:gd name="connsiteY3" fmla="*/ 140676 h 393895"/>
              <a:gd name="connsiteX4" fmla="*/ 135056 w 3225545"/>
              <a:gd name="connsiteY4" fmla="*/ 337624 h 393895"/>
              <a:gd name="connsiteX5" fmla="*/ 275733 w 3225545"/>
              <a:gd name="connsiteY5" fmla="*/ 393895 h 39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5545" h="393895">
                <a:moveTo>
                  <a:pt x="2836053" y="0"/>
                </a:moveTo>
                <a:cubicBezTo>
                  <a:pt x="2920459" y="17584"/>
                  <a:pt x="3004866" y="35169"/>
                  <a:pt x="3033001" y="84406"/>
                </a:cubicBezTo>
                <a:cubicBezTo>
                  <a:pt x="3061136" y="133643"/>
                  <a:pt x="3469099" y="286043"/>
                  <a:pt x="3004865" y="295421"/>
                </a:cubicBezTo>
                <a:cubicBezTo>
                  <a:pt x="2540631" y="304799"/>
                  <a:pt x="725899" y="133642"/>
                  <a:pt x="247598" y="140676"/>
                </a:cubicBezTo>
                <a:cubicBezTo>
                  <a:pt x="-230703" y="147710"/>
                  <a:pt x="130367" y="295421"/>
                  <a:pt x="135056" y="337624"/>
                </a:cubicBezTo>
                <a:cubicBezTo>
                  <a:pt x="139745" y="379827"/>
                  <a:pt x="207739" y="386861"/>
                  <a:pt x="275733" y="393895"/>
                </a:cubicBezTo>
              </a:path>
            </a:pathLst>
          </a:custGeom>
          <a:noFill/>
          <a:ln w="9525">
            <a:solidFill>
              <a:srgbClr val="FFFF00"/>
            </a:solidFill>
            <a:prstDash val="sys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4" name="フリーフォーム 33"/>
          <p:cNvSpPr/>
          <p:nvPr/>
        </p:nvSpPr>
        <p:spPr>
          <a:xfrm>
            <a:off x="5580112" y="3052702"/>
            <a:ext cx="3225545" cy="295713"/>
          </a:xfrm>
          <a:custGeom>
            <a:avLst/>
            <a:gdLst>
              <a:gd name="connsiteX0" fmla="*/ 2836053 w 3225545"/>
              <a:gd name="connsiteY0" fmla="*/ 0 h 393895"/>
              <a:gd name="connsiteX1" fmla="*/ 3033001 w 3225545"/>
              <a:gd name="connsiteY1" fmla="*/ 84406 h 393895"/>
              <a:gd name="connsiteX2" fmla="*/ 3004865 w 3225545"/>
              <a:gd name="connsiteY2" fmla="*/ 295421 h 393895"/>
              <a:gd name="connsiteX3" fmla="*/ 247598 w 3225545"/>
              <a:gd name="connsiteY3" fmla="*/ 140676 h 393895"/>
              <a:gd name="connsiteX4" fmla="*/ 135056 w 3225545"/>
              <a:gd name="connsiteY4" fmla="*/ 337624 h 393895"/>
              <a:gd name="connsiteX5" fmla="*/ 275733 w 3225545"/>
              <a:gd name="connsiteY5" fmla="*/ 393895 h 39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5545" h="393895">
                <a:moveTo>
                  <a:pt x="2836053" y="0"/>
                </a:moveTo>
                <a:cubicBezTo>
                  <a:pt x="2920459" y="17584"/>
                  <a:pt x="3004866" y="35169"/>
                  <a:pt x="3033001" y="84406"/>
                </a:cubicBezTo>
                <a:cubicBezTo>
                  <a:pt x="3061136" y="133643"/>
                  <a:pt x="3469099" y="286043"/>
                  <a:pt x="3004865" y="295421"/>
                </a:cubicBezTo>
                <a:cubicBezTo>
                  <a:pt x="2540631" y="304799"/>
                  <a:pt x="725899" y="133642"/>
                  <a:pt x="247598" y="140676"/>
                </a:cubicBezTo>
                <a:cubicBezTo>
                  <a:pt x="-230703" y="147710"/>
                  <a:pt x="130367" y="295421"/>
                  <a:pt x="135056" y="337624"/>
                </a:cubicBezTo>
                <a:cubicBezTo>
                  <a:pt x="139745" y="379827"/>
                  <a:pt x="207739" y="386861"/>
                  <a:pt x="275733" y="393895"/>
                </a:cubicBezTo>
              </a:path>
            </a:pathLst>
          </a:custGeom>
          <a:noFill/>
          <a:ln w="9525">
            <a:solidFill>
              <a:srgbClr val="FFFF00"/>
            </a:solidFill>
            <a:prstDash val="sys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5" name="フリーフォーム 34"/>
          <p:cNvSpPr/>
          <p:nvPr/>
        </p:nvSpPr>
        <p:spPr>
          <a:xfrm>
            <a:off x="5580112" y="3412742"/>
            <a:ext cx="3225545" cy="295713"/>
          </a:xfrm>
          <a:custGeom>
            <a:avLst/>
            <a:gdLst>
              <a:gd name="connsiteX0" fmla="*/ 2836053 w 3225545"/>
              <a:gd name="connsiteY0" fmla="*/ 0 h 393895"/>
              <a:gd name="connsiteX1" fmla="*/ 3033001 w 3225545"/>
              <a:gd name="connsiteY1" fmla="*/ 84406 h 393895"/>
              <a:gd name="connsiteX2" fmla="*/ 3004865 w 3225545"/>
              <a:gd name="connsiteY2" fmla="*/ 295421 h 393895"/>
              <a:gd name="connsiteX3" fmla="*/ 247598 w 3225545"/>
              <a:gd name="connsiteY3" fmla="*/ 140676 h 393895"/>
              <a:gd name="connsiteX4" fmla="*/ 135056 w 3225545"/>
              <a:gd name="connsiteY4" fmla="*/ 337624 h 393895"/>
              <a:gd name="connsiteX5" fmla="*/ 275733 w 3225545"/>
              <a:gd name="connsiteY5" fmla="*/ 393895 h 39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5545" h="393895">
                <a:moveTo>
                  <a:pt x="2836053" y="0"/>
                </a:moveTo>
                <a:cubicBezTo>
                  <a:pt x="2920459" y="17584"/>
                  <a:pt x="3004866" y="35169"/>
                  <a:pt x="3033001" y="84406"/>
                </a:cubicBezTo>
                <a:cubicBezTo>
                  <a:pt x="3061136" y="133643"/>
                  <a:pt x="3469099" y="286043"/>
                  <a:pt x="3004865" y="295421"/>
                </a:cubicBezTo>
                <a:cubicBezTo>
                  <a:pt x="2540631" y="304799"/>
                  <a:pt x="725899" y="133642"/>
                  <a:pt x="247598" y="140676"/>
                </a:cubicBezTo>
                <a:cubicBezTo>
                  <a:pt x="-230703" y="147710"/>
                  <a:pt x="130367" y="295421"/>
                  <a:pt x="135056" y="337624"/>
                </a:cubicBezTo>
                <a:cubicBezTo>
                  <a:pt x="139745" y="379827"/>
                  <a:pt x="207739" y="386861"/>
                  <a:pt x="275733" y="393895"/>
                </a:cubicBezTo>
              </a:path>
            </a:pathLst>
          </a:custGeom>
          <a:noFill/>
          <a:ln w="9525">
            <a:solidFill>
              <a:srgbClr val="FFFF00"/>
            </a:solidFill>
            <a:prstDash val="sys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6" name="フリーフォーム 35"/>
          <p:cNvSpPr/>
          <p:nvPr/>
        </p:nvSpPr>
        <p:spPr>
          <a:xfrm>
            <a:off x="7956377" y="3676603"/>
            <a:ext cx="506354" cy="1747847"/>
          </a:xfrm>
          <a:custGeom>
            <a:avLst/>
            <a:gdLst>
              <a:gd name="connsiteX0" fmla="*/ 351692 w 378765"/>
              <a:gd name="connsiteY0" fmla="*/ 1891593 h 1979198"/>
              <a:gd name="connsiteX1" fmla="*/ 351692 w 378765"/>
              <a:gd name="connsiteY1" fmla="*/ 1779051 h 1979198"/>
              <a:gd name="connsiteX2" fmla="*/ 70338 w 378765"/>
              <a:gd name="connsiteY2" fmla="*/ 133131 h 1979198"/>
              <a:gd name="connsiteX3" fmla="*/ 0 w 378765"/>
              <a:gd name="connsiteY3" fmla="*/ 217538 h 1979198"/>
            </a:gdLst>
            <a:ahLst/>
            <a:cxnLst>
              <a:cxn ang="0">
                <a:pos x="connsiteX0" y="connsiteY0"/>
              </a:cxn>
              <a:cxn ang="0">
                <a:pos x="connsiteX1" y="connsiteY1"/>
              </a:cxn>
              <a:cxn ang="0">
                <a:pos x="connsiteX2" y="connsiteY2"/>
              </a:cxn>
              <a:cxn ang="0">
                <a:pos x="connsiteX3" y="connsiteY3"/>
              </a:cxn>
            </a:cxnLst>
            <a:rect l="l" t="t" r="r" b="b"/>
            <a:pathLst>
              <a:path w="378765" h="1979198">
                <a:moveTo>
                  <a:pt x="351692" y="1891593"/>
                </a:moveTo>
                <a:cubicBezTo>
                  <a:pt x="375138" y="1981860"/>
                  <a:pt x="398584" y="2072128"/>
                  <a:pt x="351692" y="1779051"/>
                </a:cubicBezTo>
                <a:cubicBezTo>
                  <a:pt x="304800" y="1485974"/>
                  <a:pt x="128953" y="393383"/>
                  <a:pt x="70338" y="133131"/>
                </a:cubicBezTo>
                <a:cubicBezTo>
                  <a:pt x="11723" y="-127121"/>
                  <a:pt x="5861" y="45208"/>
                  <a:pt x="0" y="217538"/>
                </a:cubicBezTo>
              </a:path>
            </a:pathLst>
          </a:custGeom>
          <a:noFill/>
          <a:ln w="9525">
            <a:solidFill>
              <a:srgbClr val="FFFF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7" name="フリーフォーム 36"/>
          <p:cNvSpPr/>
          <p:nvPr/>
        </p:nvSpPr>
        <p:spPr>
          <a:xfrm>
            <a:off x="7308304" y="3708455"/>
            <a:ext cx="432048" cy="1512168"/>
          </a:xfrm>
          <a:custGeom>
            <a:avLst/>
            <a:gdLst>
              <a:gd name="connsiteX0" fmla="*/ 351692 w 378765"/>
              <a:gd name="connsiteY0" fmla="*/ 1891593 h 1979198"/>
              <a:gd name="connsiteX1" fmla="*/ 351692 w 378765"/>
              <a:gd name="connsiteY1" fmla="*/ 1779051 h 1979198"/>
              <a:gd name="connsiteX2" fmla="*/ 70338 w 378765"/>
              <a:gd name="connsiteY2" fmla="*/ 133131 h 1979198"/>
              <a:gd name="connsiteX3" fmla="*/ 0 w 378765"/>
              <a:gd name="connsiteY3" fmla="*/ 217538 h 1979198"/>
            </a:gdLst>
            <a:ahLst/>
            <a:cxnLst>
              <a:cxn ang="0">
                <a:pos x="connsiteX0" y="connsiteY0"/>
              </a:cxn>
              <a:cxn ang="0">
                <a:pos x="connsiteX1" y="connsiteY1"/>
              </a:cxn>
              <a:cxn ang="0">
                <a:pos x="connsiteX2" y="connsiteY2"/>
              </a:cxn>
              <a:cxn ang="0">
                <a:pos x="connsiteX3" y="connsiteY3"/>
              </a:cxn>
            </a:cxnLst>
            <a:rect l="l" t="t" r="r" b="b"/>
            <a:pathLst>
              <a:path w="378765" h="1979198">
                <a:moveTo>
                  <a:pt x="351692" y="1891593"/>
                </a:moveTo>
                <a:cubicBezTo>
                  <a:pt x="375138" y="1981860"/>
                  <a:pt x="398584" y="2072128"/>
                  <a:pt x="351692" y="1779051"/>
                </a:cubicBezTo>
                <a:cubicBezTo>
                  <a:pt x="304800" y="1485974"/>
                  <a:pt x="128953" y="393383"/>
                  <a:pt x="70338" y="133131"/>
                </a:cubicBezTo>
                <a:cubicBezTo>
                  <a:pt x="11723" y="-127121"/>
                  <a:pt x="5861" y="45208"/>
                  <a:pt x="0" y="217538"/>
                </a:cubicBezTo>
              </a:path>
            </a:pathLst>
          </a:custGeom>
          <a:noFill/>
          <a:ln w="9525">
            <a:solidFill>
              <a:srgbClr val="FFFF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8" name="フリーフォーム 37"/>
          <p:cNvSpPr/>
          <p:nvPr/>
        </p:nvSpPr>
        <p:spPr>
          <a:xfrm>
            <a:off x="6727128" y="3651618"/>
            <a:ext cx="432048" cy="1512168"/>
          </a:xfrm>
          <a:custGeom>
            <a:avLst/>
            <a:gdLst>
              <a:gd name="connsiteX0" fmla="*/ 351692 w 378765"/>
              <a:gd name="connsiteY0" fmla="*/ 1891593 h 1979198"/>
              <a:gd name="connsiteX1" fmla="*/ 351692 w 378765"/>
              <a:gd name="connsiteY1" fmla="*/ 1779051 h 1979198"/>
              <a:gd name="connsiteX2" fmla="*/ 70338 w 378765"/>
              <a:gd name="connsiteY2" fmla="*/ 133131 h 1979198"/>
              <a:gd name="connsiteX3" fmla="*/ 0 w 378765"/>
              <a:gd name="connsiteY3" fmla="*/ 217538 h 1979198"/>
            </a:gdLst>
            <a:ahLst/>
            <a:cxnLst>
              <a:cxn ang="0">
                <a:pos x="connsiteX0" y="connsiteY0"/>
              </a:cxn>
              <a:cxn ang="0">
                <a:pos x="connsiteX1" y="connsiteY1"/>
              </a:cxn>
              <a:cxn ang="0">
                <a:pos x="connsiteX2" y="connsiteY2"/>
              </a:cxn>
              <a:cxn ang="0">
                <a:pos x="connsiteX3" y="connsiteY3"/>
              </a:cxn>
            </a:cxnLst>
            <a:rect l="l" t="t" r="r" b="b"/>
            <a:pathLst>
              <a:path w="378765" h="1979198">
                <a:moveTo>
                  <a:pt x="351692" y="1891593"/>
                </a:moveTo>
                <a:cubicBezTo>
                  <a:pt x="375138" y="1981860"/>
                  <a:pt x="398584" y="2072128"/>
                  <a:pt x="351692" y="1779051"/>
                </a:cubicBezTo>
                <a:cubicBezTo>
                  <a:pt x="304800" y="1485974"/>
                  <a:pt x="128953" y="393383"/>
                  <a:pt x="70338" y="133131"/>
                </a:cubicBezTo>
                <a:cubicBezTo>
                  <a:pt x="11723" y="-127121"/>
                  <a:pt x="5861" y="45208"/>
                  <a:pt x="0" y="217538"/>
                </a:cubicBezTo>
              </a:path>
            </a:pathLst>
          </a:custGeom>
          <a:noFill/>
          <a:ln w="9525">
            <a:solidFill>
              <a:srgbClr val="FFFF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9" name="テキスト ボックス 38"/>
          <p:cNvSpPr txBox="1"/>
          <p:nvPr/>
        </p:nvSpPr>
        <p:spPr>
          <a:xfrm>
            <a:off x="56785" y="3510347"/>
            <a:ext cx="2834430" cy="3170099"/>
          </a:xfrm>
          <a:prstGeom prst="rect">
            <a:avLst/>
          </a:prstGeom>
          <a:solidFill>
            <a:schemeClr val="tx1">
              <a:alpha val="35000"/>
            </a:schemeClr>
          </a:solidFill>
        </p:spPr>
        <p:txBody>
          <a:bodyPr wrap="none" rtlCol="0">
            <a:spAutoFit/>
          </a:bodyPr>
          <a:lstStyle/>
          <a:p>
            <a:r>
              <a:rPr lang="ja-JP" altLang="en-US" sz="2000" dirty="0" smtClean="0">
                <a:solidFill>
                  <a:prstClr val="white"/>
                </a:solidFill>
                <a:latin typeface="HGP行書体" pitchFamily="66" charset="-128"/>
                <a:ea typeface="HGP行書体" pitchFamily="66" charset="-128"/>
              </a:rPr>
              <a:t>「品質が善くなるのを</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目的に </a:t>
            </a:r>
            <a:r>
              <a:rPr lang="en-US" altLang="ja-JP" sz="2000" dirty="0" smtClean="0">
                <a:solidFill>
                  <a:prstClr val="white"/>
                </a:solidFill>
                <a:latin typeface="HGP行書体" pitchFamily="66" charset="-128"/>
                <a:ea typeface="HGP行書体" pitchFamily="66" charset="-128"/>
              </a:rPr>
              <a:t>version-up </a:t>
            </a:r>
            <a:r>
              <a:rPr lang="ja-JP" altLang="en-US" sz="2000" dirty="0" smtClean="0">
                <a:solidFill>
                  <a:prstClr val="white"/>
                </a:solidFill>
                <a:latin typeface="HGP行書体" pitchFamily="66" charset="-128"/>
                <a:ea typeface="HGP行書体" pitchFamily="66" charset="-128"/>
              </a:rPr>
              <a:t>を</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はかるが、地上の</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人間</a:t>
            </a:r>
            <a:r>
              <a:rPr lang="en-US" altLang="ja-JP" sz="2000" dirty="0" smtClean="0">
                <a:solidFill>
                  <a:prstClr val="white"/>
                </a:solidFill>
                <a:latin typeface="HGP行書体" pitchFamily="66" charset="-128"/>
                <a:ea typeface="HGP行書体" pitchFamily="66" charset="-128"/>
              </a:rPr>
              <a:t>-h-</a:t>
            </a:r>
            <a:r>
              <a:rPr lang="ja-JP" altLang="en-US" sz="2000" dirty="0" smtClean="0">
                <a:solidFill>
                  <a:prstClr val="white"/>
                </a:solidFill>
                <a:latin typeface="HGP行書体" pitchFamily="66" charset="-128"/>
                <a:ea typeface="HGP行書体" pitchFamily="66" charset="-128"/>
              </a:rPr>
              <a:t>主義 は</a:t>
            </a:r>
            <a:endParaRPr lang="en-US" altLang="ja-JP" sz="2000" dirty="0" smtClean="0">
              <a:solidFill>
                <a:prstClr val="white"/>
              </a:solidFill>
              <a:latin typeface="HGP行書体" pitchFamily="66" charset="-128"/>
              <a:ea typeface="HGP行書体" pitchFamily="66" charset="-128"/>
            </a:endParaRPr>
          </a:p>
          <a:p>
            <a:r>
              <a:rPr lang="en-US" altLang="ja-JP" sz="2000" dirty="0" smtClean="0">
                <a:solidFill>
                  <a:prstClr val="white"/>
                </a:solidFill>
                <a:latin typeface="HGP行書体" pitchFamily="66" charset="-128"/>
                <a:ea typeface="HGP行書体" pitchFamily="66" charset="-128"/>
              </a:rPr>
              <a:t>down</a:t>
            </a:r>
            <a:r>
              <a:rPr lang="ja-JP" altLang="en-US" sz="2000" dirty="0" smtClean="0">
                <a:solidFill>
                  <a:prstClr val="white"/>
                </a:solidFill>
                <a:latin typeface="HGP行書体" pitchFamily="66" charset="-128"/>
                <a:ea typeface="HGP行書体" pitchFamily="66" charset="-128"/>
              </a:rPr>
              <a:t>する一方だ！</a:t>
            </a:r>
            <a:endParaRPr lang="en-US" altLang="ja-JP" sz="2000" dirty="0" smtClean="0">
              <a:solidFill>
                <a:prstClr val="white"/>
              </a:solidFill>
              <a:latin typeface="HGP行書体" pitchFamily="66" charset="-128"/>
              <a:ea typeface="HGP行書体" pitchFamily="66" charset="-128"/>
            </a:endParaRPr>
          </a:p>
          <a:p>
            <a:r>
              <a:rPr lang="en-US" altLang="ja-JP" sz="2000" dirty="0" smtClean="0">
                <a:solidFill>
                  <a:prstClr val="white"/>
                </a:solidFill>
                <a:latin typeface="HGP行書体" pitchFamily="66" charset="-128"/>
                <a:ea typeface="HGP行書体" pitchFamily="66" charset="-128"/>
              </a:rPr>
              <a:t>   … </a:t>
            </a:r>
            <a:r>
              <a:rPr lang="ja-JP" altLang="en-US" sz="2000" dirty="0" smtClean="0">
                <a:solidFill>
                  <a:prstClr val="white"/>
                </a:solidFill>
                <a:latin typeface="HGP行書体" pitchFamily="66" charset="-128"/>
                <a:ea typeface="HGP行書体" pitchFamily="66" charset="-128"/>
              </a:rPr>
              <a:t>だから </a:t>
            </a:r>
            <a:r>
              <a:rPr lang="en-US" altLang="ja-JP" sz="2000" dirty="0" smtClean="0">
                <a:solidFill>
                  <a:prstClr val="white"/>
                </a:solidFill>
                <a:latin typeface="HGP行書体" pitchFamily="66" charset="-128"/>
                <a:ea typeface="HGP行書体" pitchFamily="66" charset="-128"/>
              </a:rPr>
              <a:t>…</a:t>
            </a:r>
          </a:p>
          <a:p>
            <a:r>
              <a:rPr lang="en-US" altLang="ja-JP" sz="20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人類は、</a:t>
            </a:r>
            <a:endParaRPr lang="en-US" altLang="ja-JP" sz="2000" dirty="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「絶滅危惧種」だ！</a:t>
            </a:r>
            <a:endParaRPr lang="en-US" altLang="ja-JP" sz="2000" dirty="0" smtClean="0">
              <a:solidFill>
                <a:prstClr val="white"/>
              </a:solidFill>
              <a:latin typeface="HGP行書体" pitchFamily="66" charset="-128"/>
              <a:ea typeface="HGP行書体" pitchFamily="66" charset="-128"/>
            </a:endParaRPr>
          </a:p>
          <a:p>
            <a:endParaRPr lang="en-US" altLang="ja-JP" sz="2000" dirty="0" smtClean="0">
              <a:solidFill>
                <a:prstClr val="white"/>
              </a:solidFill>
              <a:latin typeface="HGP行書体" pitchFamily="66" charset="-128"/>
              <a:ea typeface="HGP行書体" pitchFamily="66" charset="-128"/>
            </a:endParaRPr>
          </a:p>
          <a:p>
            <a:r>
              <a:rPr lang="en-US" altLang="ja-JP" sz="2000" dirty="0" smtClean="0">
                <a:solidFill>
                  <a:prstClr val="white"/>
                </a:solidFill>
                <a:latin typeface="HGP行書体" pitchFamily="66" charset="-128"/>
                <a:ea typeface="HGP行書体" pitchFamily="66" charset="-128"/>
              </a:rPr>
              <a:t>…</a:t>
            </a:r>
            <a:r>
              <a:rPr lang="ja-JP" altLang="en-US" sz="2000" dirty="0" smtClean="0">
                <a:solidFill>
                  <a:prstClr val="white"/>
                </a:solidFill>
                <a:latin typeface="HGP行書体" pitchFamily="66" charset="-128"/>
                <a:ea typeface="HGP行書体" pitchFamily="66" charset="-128"/>
              </a:rPr>
              <a:t>ナンテことも言われてる。</a:t>
            </a:r>
            <a:endParaRPr lang="en-US" altLang="ja-JP" sz="2000" dirty="0" smtClean="0">
              <a:solidFill>
                <a:prstClr val="white"/>
              </a:solidFill>
              <a:latin typeface="HGP行書体" pitchFamily="66" charset="-128"/>
              <a:ea typeface="HGP行書体" pitchFamily="66" charset="-128"/>
            </a:endParaRPr>
          </a:p>
        </p:txBody>
      </p:sp>
      <p:sp>
        <p:nvSpPr>
          <p:cNvPr id="41" name="フリーフォーム 40"/>
          <p:cNvSpPr/>
          <p:nvPr/>
        </p:nvSpPr>
        <p:spPr>
          <a:xfrm>
            <a:off x="3655044" y="1175477"/>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2" name="フリーフォーム 41"/>
          <p:cNvSpPr/>
          <p:nvPr/>
        </p:nvSpPr>
        <p:spPr>
          <a:xfrm flipH="1">
            <a:off x="4305938" y="1175477"/>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3" name="フリーフォーム 42"/>
          <p:cNvSpPr/>
          <p:nvPr/>
        </p:nvSpPr>
        <p:spPr>
          <a:xfrm rot="17147741" flipH="1">
            <a:off x="3123313" y="1571851"/>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4" name="フリーフォーム 43"/>
          <p:cNvSpPr/>
          <p:nvPr/>
        </p:nvSpPr>
        <p:spPr>
          <a:xfrm rot="14517699" flipH="1">
            <a:off x="2855950" y="2170251"/>
            <a:ext cx="551780" cy="1664135"/>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b="1" dirty="0" smtClean="0">
                <a:solidFill>
                  <a:prstClr val="white"/>
                </a:solidFill>
                <a:latin typeface="HGP行書体" pitchFamily="66" charset="-128"/>
                <a:ea typeface="HGP行書体" pitchFamily="66" charset="-128"/>
              </a:rPr>
              <a:t>s/</a:t>
            </a:r>
            <a:r>
              <a:rPr lang="ja-JP" altLang="en-US" sz="3200" b="1" dirty="0" smtClean="0">
                <a:solidFill>
                  <a:prstClr val="white"/>
                </a:solidFill>
                <a:latin typeface="HGP行書体" pitchFamily="66" charset="-128"/>
                <a:ea typeface="HGP行書体" pitchFamily="66" charset="-128"/>
              </a:rPr>
              <a:t>♂</a:t>
            </a:r>
            <a:endParaRPr lang="ja-JP" altLang="en-US" sz="3200" b="1" dirty="0">
              <a:solidFill>
                <a:prstClr val="white"/>
              </a:solidFill>
              <a:latin typeface="HGP行書体" pitchFamily="66" charset="-128"/>
              <a:ea typeface="HGP行書体" pitchFamily="66" charset="-128"/>
            </a:endParaRPr>
          </a:p>
        </p:txBody>
      </p:sp>
      <p:sp>
        <p:nvSpPr>
          <p:cNvPr id="45" name="フリーフォーム 44"/>
          <p:cNvSpPr/>
          <p:nvPr/>
        </p:nvSpPr>
        <p:spPr>
          <a:xfrm rot="4262186" flipH="1">
            <a:off x="4918501" y="1998550"/>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6" name="フリーフォーム 45"/>
          <p:cNvSpPr/>
          <p:nvPr/>
        </p:nvSpPr>
        <p:spPr>
          <a:xfrm rot="5771099" flipH="1">
            <a:off x="4756402" y="2482089"/>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7" name="フリーフォーム 46"/>
          <p:cNvSpPr/>
          <p:nvPr/>
        </p:nvSpPr>
        <p:spPr>
          <a:xfrm flipV="1">
            <a:off x="3635796" y="2906466"/>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8" name="フリーフォーム 47"/>
          <p:cNvSpPr/>
          <p:nvPr/>
        </p:nvSpPr>
        <p:spPr>
          <a:xfrm rot="20988677" flipH="1" flipV="1">
            <a:off x="4335614" y="2880160"/>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9" name="フリーフォーム 48"/>
          <p:cNvSpPr/>
          <p:nvPr/>
        </p:nvSpPr>
        <p:spPr>
          <a:xfrm rot="1964643" flipH="1">
            <a:off x="4775291" y="1447926"/>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Tree>
    <p:extLst>
      <p:ext uri="{BB962C8B-B14F-4D97-AF65-F5344CB8AC3E}">
        <p14:creationId xmlns:p14="http://schemas.microsoft.com/office/powerpoint/2010/main" val="2489057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42"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2000"/>
                                        <p:tgtEl>
                                          <p:spTgt spid="3"/>
                                        </p:tgtEl>
                                      </p:cBhvr>
                                    </p:animEffect>
                                    <p:anim calcmode="lin" valueType="num">
                                      <p:cBhvr>
                                        <p:cTn id="12" dur="2000" fill="hold"/>
                                        <p:tgtEl>
                                          <p:spTgt spid="3"/>
                                        </p:tgtEl>
                                        <p:attrNameLst>
                                          <p:attrName>ppt_x</p:attrName>
                                        </p:attrNameLst>
                                      </p:cBhvr>
                                      <p:tavLst>
                                        <p:tav tm="0">
                                          <p:val>
                                            <p:strVal val="#ppt_x"/>
                                          </p:val>
                                        </p:tav>
                                        <p:tav tm="100000">
                                          <p:val>
                                            <p:strVal val="#ppt_x"/>
                                          </p:val>
                                        </p:tav>
                                      </p:tavLst>
                                    </p:anim>
                                    <p:anim calcmode="lin" valueType="num">
                                      <p:cBhvr>
                                        <p:cTn id="13" dur="2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7000"/>
                            </p:stCondLst>
                            <p:childTnLst>
                              <p:par>
                                <p:cTn id="15" presetID="2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0"/>
                                        <p:tgtEl>
                                          <p:spTgt spid="5"/>
                                        </p:tgtEl>
                                      </p:cBhvr>
                                    </p:animEffect>
                                  </p:childTnLst>
                                </p:cTn>
                              </p:par>
                              <p:par>
                                <p:cTn id="18" presetID="21" presetClass="entr" presetSubtype="1"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heel(1)">
                                      <p:cBhvr>
                                        <p:cTn id="20" dur="2000"/>
                                        <p:tgtEl>
                                          <p:spTgt spid="6"/>
                                        </p:tgtEl>
                                      </p:cBhvr>
                                    </p:animEffect>
                                  </p:childTnLst>
                                </p:cTn>
                              </p:par>
                            </p:childTnLst>
                          </p:cTn>
                        </p:par>
                        <p:par>
                          <p:cTn id="21" fill="hold">
                            <p:stCondLst>
                              <p:cond delay="12000"/>
                            </p:stCondLst>
                            <p:childTnLst>
                              <p:par>
                                <p:cTn id="22" presetID="22" presetClass="entr" presetSubtype="8"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left)">
                                      <p:cBhvr>
                                        <p:cTn id="24" dur="2000"/>
                                        <p:tgtEl>
                                          <p:spTgt spid="7"/>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right)">
                                      <p:cBhvr>
                                        <p:cTn id="27" dur="2000"/>
                                        <p:tgtEl>
                                          <p:spTgt spid="8"/>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left)">
                                      <p:cBhvr>
                                        <p:cTn id="30" dur="2000"/>
                                        <p:tgtEl>
                                          <p:spTgt spid="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down)">
                                      <p:cBhvr>
                                        <p:cTn id="33" dur="2000"/>
                                        <p:tgtEl>
                                          <p:spTgt spid="10"/>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wipe(up)">
                                      <p:cBhvr>
                                        <p:cTn id="36" dur="2000"/>
                                        <p:tgtEl>
                                          <p:spTgt spid="11"/>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down)">
                                      <p:cBhvr>
                                        <p:cTn id="39" dur="2000"/>
                                        <p:tgtEl>
                                          <p:spTgt spid="12"/>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wipe(up)">
                                      <p:cBhvr>
                                        <p:cTn id="42" dur="2000"/>
                                        <p:tgtEl>
                                          <p:spTgt spid="13"/>
                                        </p:tgtEl>
                                      </p:cBhvr>
                                    </p:animEffect>
                                  </p:childTnLst>
                                </p:cTn>
                              </p:par>
                            </p:childTnLst>
                          </p:cTn>
                        </p:par>
                        <p:par>
                          <p:cTn id="43" fill="hold">
                            <p:stCondLst>
                              <p:cond delay="14000"/>
                            </p:stCondLst>
                            <p:childTnLst>
                              <p:par>
                                <p:cTn id="44" presetID="16" presetClass="entr" presetSubtype="37"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barn(outVertical)">
                                      <p:cBhvr>
                                        <p:cTn id="46" dur="3000"/>
                                        <p:tgtEl>
                                          <p:spTgt spid="14"/>
                                        </p:tgtEl>
                                      </p:cBhvr>
                                    </p:animEffect>
                                  </p:childTnLst>
                                </p:cTn>
                              </p:par>
                            </p:childTnLst>
                          </p:cTn>
                        </p:par>
                        <p:par>
                          <p:cTn id="47" fill="hold">
                            <p:stCondLst>
                              <p:cond delay="17000"/>
                            </p:stCondLst>
                            <p:childTnLst>
                              <p:par>
                                <p:cTn id="48" presetID="22" presetClass="entr" presetSubtype="1" fill="hold" grpId="0" nodeType="afterEffect">
                                  <p:stCondLst>
                                    <p:cond delay="0"/>
                                  </p:stCondLst>
                                  <p:iterate type="lt">
                                    <p:tmPct val="10000"/>
                                  </p:iterate>
                                  <p:childTnLst>
                                    <p:set>
                                      <p:cBhvr>
                                        <p:cTn id="49" dur="1" fill="hold">
                                          <p:stCondLst>
                                            <p:cond delay="0"/>
                                          </p:stCondLst>
                                        </p:cTn>
                                        <p:tgtEl>
                                          <p:spTgt spid="15"/>
                                        </p:tgtEl>
                                        <p:attrNameLst>
                                          <p:attrName>style.visibility</p:attrName>
                                        </p:attrNameLst>
                                      </p:cBhvr>
                                      <p:to>
                                        <p:strVal val="visible"/>
                                      </p:to>
                                    </p:set>
                                    <p:animEffect transition="in" filter="wipe(up)">
                                      <p:cBhvr>
                                        <p:cTn id="50" dur="3000"/>
                                        <p:tgtEl>
                                          <p:spTgt spid="15"/>
                                        </p:tgtEl>
                                      </p:cBhvr>
                                    </p:animEffect>
                                  </p:childTnLst>
                                </p:cTn>
                              </p:par>
                            </p:childTnLst>
                          </p:cTn>
                        </p:par>
                        <p:par>
                          <p:cTn id="51" fill="hold">
                            <p:stCondLst>
                              <p:cond delay="24800"/>
                            </p:stCondLst>
                            <p:childTnLst>
                              <p:par>
                                <p:cTn id="52" presetID="2" presetClass="entr" presetSubtype="3" decel="100000" fill="hold" grpId="0" nodeType="afterEffect">
                                  <p:stCondLst>
                                    <p:cond delay="0"/>
                                  </p:stCondLst>
                                  <p:iterate type="lt">
                                    <p:tmPct val="10000"/>
                                  </p:iterate>
                                  <p:childTnLst>
                                    <p:set>
                                      <p:cBhvr>
                                        <p:cTn id="53" dur="1" fill="hold">
                                          <p:stCondLst>
                                            <p:cond delay="0"/>
                                          </p:stCondLst>
                                        </p:cTn>
                                        <p:tgtEl>
                                          <p:spTgt spid="16"/>
                                        </p:tgtEl>
                                        <p:attrNameLst>
                                          <p:attrName>style.visibility</p:attrName>
                                        </p:attrNameLst>
                                      </p:cBhvr>
                                      <p:to>
                                        <p:strVal val="visible"/>
                                      </p:to>
                                    </p:set>
                                    <p:anim calcmode="lin" valueType="num">
                                      <p:cBhvr additive="base">
                                        <p:cTn id="54" dur="2000" fill="hold"/>
                                        <p:tgtEl>
                                          <p:spTgt spid="16"/>
                                        </p:tgtEl>
                                        <p:attrNameLst>
                                          <p:attrName>ppt_x</p:attrName>
                                        </p:attrNameLst>
                                      </p:cBhvr>
                                      <p:tavLst>
                                        <p:tav tm="0">
                                          <p:val>
                                            <p:strVal val="1+#ppt_w/2"/>
                                          </p:val>
                                        </p:tav>
                                        <p:tav tm="100000">
                                          <p:val>
                                            <p:strVal val="#ppt_x"/>
                                          </p:val>
                                        </p:tav>
                                      </p:tavLst>
                                    </p:anim>
                                    <p:anim calcmode="lin" valueType="num">
                                      <p:cBhvr additive="base">
                                        <p:cTn id="55" dur="2000" fill="hold"/>
                                        <p:tgtEl>
                                          <p:spTgt spid="16"/>
                                        </p:tgtEl>
                                        <p:attrNameLst>
                                          <p:attrName>ppt_y</p:attrName>
                                        </p:attrNameLst>
                                      </p:cBhvr>
                                      <p:tavLst>
                                        <p:tav tm="0">
                                          <p:val>
                                            <p:strVal val="0-#ppt_h/2"/>
                                          </p:val>
                                        </p:tav>
                                        <p:tav tm="100000">
                                          <p:val>
                                            <p:strVal val="#ppt_y"/>
                                          </p:val>
                                        </p:tav>
                                      </p:tavLst>
                                    </p:anim>
                                  </p:childTnLst>
                                </p:cTn>
                              </p:par>
                            </p:childTnLst>
                          </p:cTn>
                        </p:par>
                        <p:par>
                          <p:cTn id="56" fill="hold">
                            <p:stCondLst>
                              <p:cond delay="28200"/>
                            </p:stCondLst>
                            <p:childTnLst>
                              <p:par>
                                <p:cTn id="57" presetID="15" presetClass="entr" presetSubtype="0" fill="hold" grpId="0" nodeType="afterEffect">
                                  <p:stCondLst>
                                    <p:cond delay="500"/>
                                  </p:stCondLst>
                                  <p:childTnLst>
                                    <p:set>
                                      <p:cBhvr>
                                        <p:cTn id="58" dur="1" fill="hold">
                                          <p:stCondLst>
                                            <p:cond delay="0"/>
                                          </p:stCondLst>
                                        </p:cTn>
                                        <p:tgtEl>
                                          <p:spTgt spid="17"/>
                                        </p:tgtEl>
                                        <p:attrNameLst>
                                          <p:attrName>style.visibility</p:attrName>
                                        </p:attrNameLst>
                                      </p:cBhvr>
                                      <p:to>
                                        <p:strVal val="visible"/>
                                      </p:to>
                                    </p:set>
                                    <p:anim calcmode="lin" valueType="num">
                                      <p:cBhvr>
                                        <p:cTn id="59" dur="5000" fill="hold"/>
                                        <p:tgtEl>
                                          <p:spTgt spid="17"/>
                                        </p:tgtEl>
                                        <p:attrNameLst>
                                          <p:attrName>ppt_w</p:attrName>
                                        </p:attrNameLst>
                                      </p:cBhvr>
                                      <p:tavLst>
                                        <p:tav tm="0">
                                          <p:val>
                                            <p:fltVal val="0"/>
                                          </p:val>
                                        </p:tav>
                                        <p:tav tm="100000">
                                          <p:val>
                                            <p:strVal val="#ppt_w"/>
                                          </p:val>
                                        </p:tav>
                                      </p:tavLst>
                                    </p:anim>
                                    <p:anim calcmode="lin" valueType="num">
                                      <p:cBhvr>
                                        <p:cTn id="60" dur="5000" fill="hold"/>
                                        <p:tgtEl>
                                          <p:spTgt spid="17"/>
                                        </p:tgtEl>
                                        <p:attrNameLst>
                                          <p:attrName>ppt_h</p:attrName>
                                        </p:attrNameLst>
                                      </p:cBhvr>
                                      <p:tavLst>
                                        <p:tav tm="0">
                                          <p:val>
                                            <p:fltVal val="0"/>
                                          </p:val>
                                        </p:tav>
                                        <p:tav tm="100000">
                                          <p:val>
                                            <p:strVal val="#ppt_h"/>
                                          </p:val>
                                        </p:tav>
                                      </p:tavLst>
                                    </p:anim>
                                    <p:anim calcmode="lin" valueType="num">
                                      <p:cBhvr>
                                        <p:cTn id="61" dur="5000" fill="hold"/>
                                        <p:tgtEl>
                                          <p:spTgt spid="17"/>
                                        </p:tgtEl>
                                        <p:attrNameLst>
                                          <p:attrName>ppt_x</p:attrName>
                                        </p:attrNameLst>
                                      </p:cBhvr>
                                      <p:tavLst>
                                        <p:tav tm="0" fmla="#ppt_x+(cos(-2*pi*(1-$))*-#ppt_x-sin(-2*pi*(1-$))*(1-#ppt_y))*(1-$)">
                                          <p:val>
                                            <p:fltVal val="0"/>
                                          </p:val>
                                        </p:tav>
                                        <p:tav tm="100000">
                                          <p:val>
                                            <p:fltVal val="1"/>
                                          </p:val>
                                        </p:tav>
                                      </p:tavLst>
                                    </p:anim>
                                    <p:anim calcmode="lin" valueType="num">
                                      <p:cBhvr>
                                        <p:cTn id="62" dur="5000" fill="hold"/>
                                        <p:tgtEl>
                                          <p:spTgt spid="17"/>
                                        </p:tgtEl>
                                        <p:attrNameLst>
                                          <p:attrName>ppt_y</p:attrName>
                                        </p:attrNameLst>
                                      </p:cBhvr>
                                      <p:tavLst>
                                        <p:tav tm="0" fmla="#ppt_y+(sin(-2*pi*(1-$))*-#ppt_x+cos(-2*pi*(1-$))*(1-#ppt_y))*(1-$)">
                                          <p:val>
                                            <p:fltVal val="0"/>
                                          </p:val>
                                        </p:tav>
                                        <p:tav tm="100000">
                                          <p:val>
                                            <p:fltVal val="1"/>
                                          </p:val>
                                        </p:tav>
                                      </p:tavLst>
                                    </p:anim>
                                  </p:childTnLst>
                                </p:cTn>
                              </p:par>
                              <p:par>
                                <p:cTn id="63" presetID="24" presetClass="entr" presetSubtype="0" fill="hold" nodeType="withEffect">
                                  <p:stCondLst>
                                    <p:cond delay="0"/>
                                  </p:stCondLst>
                                  <p:childTnLst>
                                    <p:set>
                                      <p:cBhvr>
                                        <p:cTn id="64" dur="1" fill="hold">
                                          <p:stCondLst>
                                            <p:cond delay="0"/>
                                          </p:stCondLst>
                                        </p:cTn>
                                        <p:tgtEl>
                                          <p:spTgt spid="18"/>
                                        </p:tgtEl>
                                        <p:attrNameLst>
                                          <p:attrName>style.visibility</p:attrName>
                                        </p:attrNameLst>
                                      </p:cBhvr>
                                      <p:to>
                                        <p:strVal val="visible"/>
                                      </p:to>
                                    </p:set>
                                    <p:anim to="" calcmode="lin" valueType="num">
                                      <p:cBhvr>
                                        <p:cTn id="65" dur="1" fill="hold"/>
                                        <p:tgtEl>
                                          <p:spTgt spid="18"/>
                                        </p:tgtEl>
                                        <p:attrNameLst>
                                          <p:attrName/>
                                        </p:attrNameLst>
                                      </p:cBhvr>
                                    </p:anim>
                                  </p:childTnLst>
                                </p:cTn>
                              </p:par>
                              <p:par>
                                <p:cTn id="66" presetID="22" presetClass="entr" presetSubtype="8" repeatCount="indefinite" fill="hold" nodeType="withEffect">
                                  <p:stCondLst>
                                    <p:cond delay="0"/>
                                  </p:stCondLst>
                                  <p:childTnLst>
                                    <p:set>
                                      <p:cBhvr>
                                        <p:cTn id="67" dur="1" fill="hold">
                                          <p:stCondLst>
                                            <p:cond delay="0"/>
                                          </p:stCondLst>
                                        </p:cTn>
                                        <p:tgtEl>
                                          <p:spTgt spid="18"/>
                                        </p:tgtEl>
                                        <p:attrNameLst>
                                          <p:attrName>style.visibility</p:attrName>
                                        </p:attrNameLst>
                                      </p:cBhvr>
                                      <p:to>
                                        <p:strVal val="visible"/>
                                      </p:to>
                                    </p:set>
                                    <p:animEffect transition="in" filter="wipe(left)">
                                      <p:cBhvr>
                                        <p:cTn id="68" dur="5000"/>
                                        <p:tgtEl>
                                          <p:spTgt spid="18"/>
                                        </p:tgtEl>
                                      </p:cBhvr>
                                    </p:animEffect>
                                  </p:childTnLst>
                                </p:cTn>
                              </p:par>
                            </p:childTnLst>
                          </p:cTn>
                        </p:par>
                        <p:par>
                          <p:cTn id="69" fill="hold">
                            <p:stCondLst>
                              <p:cond delay="33700"/>
                            </p:stCondLst>
                            <p:childTnLst>
                              <p:par>
                                <p:cTn id="70" presetID="15" presetClass="entr" presetSubtype="0"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p:cTn id="72" dur="5000" fill="hold"/>
                                        <p:tgtEl>
                                          <p:spTgt spid="19"/>
                                        </p:tgtEl>
                                        <p:attrNameLst>
                                          <p:attrName>ppt_w</p:attrName>
                                        </p:attrNameLst>
                                      </p:cBhvr>
                                      <p:tavLst>
                                        <p:tav tm="0">
                                          <p:val>
                                            <p:fltVal val="0"/>
                                          </p:val>
                                        </p:tav>
                                        <p:tav tm="100000">
                                          <p:val>
                                            <p:strVal val="#ppt_w"/>
                                          </p:val>
                                        </p:tav>
                                      </p:tavLst>
                                    </p:anim>
                                    <p:anim calcmode="lin" valueType="num">
                                      <p:cBhvr>
                                        <p:cTn id="73" dur="5000" fill="hold"/>
                                        <p:tgtEl>
                                          <p:spTgt spid="19"/>
                                        </p:tgtEl>
                                        <p:attrNameLst>
                                          <p:attrName>ppt_h</p:attrName>
                                        </p:attrNameLst>
                                      </p:cBhvr>
                                      <p:tavLst>
                                        <p:tav tm="0">
                                          <p:val>
                                            <p:fltVal val="0"/>
                                          </p:val>
                                        </p:tav>
                                        <p:tav tm="100000">
                                          <p:val>
                                            <p:strVal val="#ppt_h"/>
                                          </p:val>
                                        </p:tav>
                                      </p:tavLst>
                                    </p:anim>
                                    <p:anim calcmode="lin" valueType="num">
                                      <p:cBhvr>
                                        <p:cTn id="74" dur="5000" fill="hold"/>
                                        <p:tgtEl>
                                          <p:spTgt spid="19"/>
                                        </p:tgtEl>
                                        <p:attrNameLst>
                                          <p:attrName>ppt_x</p:attrName>
                                        </p:attrNameLst>
                                      </p:cBhvr>
                                      <p:tavLst>
                                        <p:tav tm="0" fmla="#ppt_x+(cos(-2*pi*(1-$))*-#ppt_x-sin(-2*pi*(1-$))*(1-#ppt_y))*(1-$)">
                                          <p:val>
                                            <p:fltVal val="0"/>
                                          </p:val>
                                        </p:tav>
                                        <p:tav tm="100000">
                                          <p:val>
                                            <p:fltVal val="1"/>
                                          </p:val>
                                        </p:tav>
                                      </p:tavLst>
                                    </p:anim>
                                    <p:anim calcmode="lin" valueType="num">
                                      <p:cBhvr>
                                        <p:cTn id="75" dur="5000" fill="hold"/>
                                        <p:tgtEl>
                                          <p:spTgt spid="19"/>
                                        </p:tgtEl>
                                        <p:attrNameLst>
                                          <p:attrName>ppt_y</p:attrName>
                                        </p:attrNameLst>
                                      </p:cBhvr>
                                      <p:tavLst>
                                        <p:tav tm="0" fmla="#ppt_y+(sin(-2*pi*(1-$))*-#ppt_x+cos(-2*pi*(1-$))*(1-#ppt_y))*(1-$)">
                                          <p:val>
                                            <p:fltVal val="0"/>
                                          </p:val>
                                        </p:tav>
                                        <p:tav tm="100000">
                                          <p:val>
                                            <p:fltVal val="1"/>
                                          </p:val>
                                        </p:tav>
                                      </p:tavLst>
                                    </p:anim>
                                  </p:childTnLst>
                                </p:cTn>
                              </p:par>
                            </p:childTnLst>
                          </p:cTn>
                        </p:par>
                        <p:par>
                          <p:cTn id="76" fill="hold">
                            <p:stCondLst>
                              <p:cond delay="38700"/>
                            </p:stCondLst>
                            <p:childTnLst>
                              <p:par>
                                <p:cTn id="77" presetID="26" presetClass="entr" presetSubtype="0" fill="hold" grpId="1"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wipe(down)">
                                      <p:cBhvr>
                                        <p:cTn id="79" dur="580">
                                          <p:stCondLst>
                                            <p:cond delay="0"/>
                                          </p:stCondLst>
                                        </p:cTn>
                                        <p:tgtEl>
                                          <p:spTgt spid="19"/>
                                        </p:tgtEl>
                                      </p:cBhvr>
                                    </p:animEffect>
                                    <p:anim calcmode="lin" valueType="num">
                                      <p:cBhvr>
                                        <p:cTn id="80"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85" dur="26">
                                          <p:stCondLst>
                                            <p:cond delay="650"/>
                                          </p:stCondLst>
                                        </p:cTn>
                                        <p:tgtEl>
                                          <p:spTgt spid="19"/>
                                        </p:tgtEl>
                                      </p:cBhvr>
                                      <p:to x="100000" y="60000"/>
                                    </p:animScale>
                                    <p:animScale>
                                      <p:cBhvr>
                                        <p:cTn id="86" dur="166" decel="50000">
                                          <p:stCondLst>
                                            <p:cond delay="676"/>
                                          </p:stCondLst>
                                        </p:cTn>
                                        <p:tgtEl>
                                          <p:spTgt spid="19"/>
                                        </p:tgtEl>
                                      </p:cBhvr>
                                      <p:to x="100000" y="100000"/>
                                    </p:animScale>
                                    <p:animScale>
                                      <p:cBhvr>
                                        <p:cTn id="87" dur="26">
                                          <p:stCondLst>
                                            <p:cond delay="1312"/>
                                          </p:stCondLst>
                                        </p:cTn>
                                        <p:tgtEl>
                                          <p:spTgt spid="19"/>
                                        </p:tgtEl>
                                      </p:cBhvr>
                                      <p:to x="100000" y="80000"/>
                                    </p:animScale>
                                    <p:animScale>
                                      <p:cBhvr>
                                        <p:cTn id="88" dur="166" decel="50000">
                                          <p:stCondLst>
                                            <p:cond delay="1338"/>
                                          </p:stCondLst>
                                        </p:cTn>
                                        <p:tgtEl>
                                          <p:spTgt spid="19"/>
                                        </p:tgtEl>
                                      </p:cBhvr>
                                      <p:to x="100000" y="100000"/>
                                    </p:animScale>
                                    <p:animScale>
                                      <p:cBhvr>
                                        <p:cTn id="89" dur="26">
                                          <p:stCondLst>
                                            <p:cond delay="1642"/>
                                          </p:stCondLst>
                                        </p:cTn>
                                        <p:tgtEl>
                                          <p:spTgt spid="19"/>
                                        </p:tgtEl>
                                      </p:cBhvr>
                                      <p:to x="100000" y="90000"/>
                                    </p:animScale>
                                    <p:animScale>
                                      <p:cBhvr>
                                        <p:cTn id="90" dur="166" decel="50000">
                                          <p:stCondLst>
                                            <p:cond delay="1668"/>
                                          </p:stCondLst>
                                        </p:cTn>
                                        <p:tgtEl>
                                          <p:spTgt spid="19"/>
                                        </p:tgtEl>
                                      </p:cBhvr>
                                      <p:to x="100000" y="100000"/>
                                    </p:animScale>
                                    <p:animScale>
                                      <p:cBhvr>
                                        <p:cTn id="91" dur="26">
                                          <p:stCondLst>
                                            <p:cond delay="1808"/>
                                          </p:stCondLst>
                                        </p:cTn>
                                        <p:tgtEl>
                                          <p:spTgt spid="19"/>
                                        </p:tgtEl>
                                      </p:cBhvr>
                                      <p:to x="100000" y="95000"/>
                                    </p:animScale>
                                    <p:animScale>
                                      <p:cBhvr>
                                        <p:cTn id="92" dur="166" decel="50000">
                                          <p:stCondLst>
                                            <p:cond delay="1834"/>
                                          </p:stCondLst>
                                        </p:cTn>
                                        <p:tgtEl>
                                          <p:spTgt spid="19"/>
                                        </p:tgtEl>
                                      </p:cBhvr>
                                      <p:to x="100000" y="100000"/>
                                    </p:animScale>
                                  </p:childTnLst>
                                </p:cTn>
                              </p:par>
                              <p:par>
                                <p:cTn id="93" presetID="24" presetClass="entr" presetSubtype="0" fill="hold" grpId="0" nodeType="withEffect">
                                  <p:stCondLst>
                                    <p:cond delay="0"/>
                                  </p:stCondLst>
                                  <p:childTnLst>
                                    <p:set>
                                      <p:cBhvr>
                                        <p:cTn id="94" dur="1" fill="hold">
                                          <p:stCondLst>
                                            <p:cond delay="0"/>
                                          </p:stCondLst>
                                        </p:cTn>
                                        <p:tgtEl>
                                          <p:spTgt spid="20"/>
                                        </p:tgtEl>
                                        <p:attrNameLst>
                                          <p:attrName>style.visibility</p:attrName>
                                        </p:attrNameLst>
                                      </p:cBhvr>
                                      <p:to>
                                        <p:strVal val="visible"/>
                                      </p:to>
                                    </p:set>
                                    <p:anim to="" calcmode="lin" valueType="num">
                                      <p:cBhvr>
                                        <p:cTn id="95" dur="1" fill="hold"/>
                                        <p:tgtEl>
                                          <p:spTgt spid="20"/>
                                        </p:tgtEl>
                                        <p:attrNameLst>
                                          <p:attrName/>
                                        </p:attrNameLst>
                                      </p:cBhvr>
                                    </p:anim>
                                  </p:childTnLst>
                                </p:cTn>
                              </p:par>
                              <p:par>
                                <p:cTn id="96" presetID="24" presetClass="entr" presetSubtype="0" fill="hold" nodeType="withEffect">
                                  <p:stCondLst>
                                    <p:cond delay="0"/>
                                  </p:stCondLst>
                                  <p:childTnLst>
                                    <p:set>
                                      <p:cBhvr>
                                        <p:cTn id="97" dur="1" fill="hold">
                                          <p:stCondLst>
                                            <p:cond delay="0"/>
                                          </p:stCondLst>
                                        </p:cTn>
                                        <p:tgtEl>
                                          <p:spTgt spid="21"/>
                                        </p:tgtEl>
                                        <p:attrNameLst>
                                          <p:attrName>style.visibility</p:attrName>
                                        </p:attrNameLst>
                                      </p:cBhvr>
                                      <p:to>
                                        <p:strVal val="visible"/>
                                      </p:to>
                                    </p:set>
                                    <p:anim to="" calcmode="lin" valueType="num">
                                      <p:cBhvr>
                                        <p:cTn id="98" dur="1" fill="hold"/>
                                        <p:tgtEl>
                                          <p:spTgt spid="21"/>
                                        </p:tgtEl>
                                        <p:attrNameLst>
                                          <p:attrName/>
                                        </p:attrNameLst>
                                      </p:cBhvr>
                                    </p:anim>
                                  </p:childTnLst>
                                </p:cTn>
                              </p:par>
                            </p:childTnLst>
                          </p:cTn>
                        </p:par>
                        <p:par>
                          <p:cTn id="99" fill="hold">
                            <p:stCondLst>
                              <p:cond delay="40700"/>
                            </p:stCondLst>
                            <p:childTnLst>
                              <p:par>
                                <p:cTn id="100" presetID="22" presetClass="entr" presetSubtype="2" repeatCount="indefinite" fill="hold" nodeType="after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wipe(right)">
                                      <p:cBhvr>
                                        <p:cTn id="102" dur="5000"/>
                                        <p:tgtEl>
                                          <p:spTgt spid="21"/>
                                        </p:tgtEl>
                                      </p:cBhvr>
                                    </p:animEffect>
                                  </p:childTnLst>
                                </p:cTn>
                              </p:par>
                            </p:childTnLst>
                          </p:cTn>
                        </p:par>
                        <p:par>
                          <p:cTn id="103" fill="hold">
                            <p:stCondLst>
                              <p:cond delay="45700"/>
                            </p:stCondLst>
                            <p:childTnLst>
                              <p:par>
                                <p:cTn id="104" presetID="24" presetClass="entr" presetSubtype="0" fill="hold" grpId="0" nodeType="afterEffect">
                                  <p:stCondLst>
                                    <p:cond delay="0"/>
                                  </p:stCondLst>
                                  <p:childTnLst>
                                    <p:set>
                                      <p:cBhvr>
                                        <p:cTn id="105" dur="1" fill="hold">
                                          <p:stCondLst>
                                            <p:cond delay="0"/>
                                          </p:stCondLst>
                                        </p:cTn>
                                        <p:tgtEl>
                                          <p:spTgt spid="22"/>
                                        </p:tgtEl>
                                        <p:attrNameLst>
                                          <p:attrName>style.visibility</p:attrName>
                                        </p:attrNameLst>
                                      </p:cBhvr>
                                      <p:to>
                                        <p:strVal val="visible"/>
                                      </p:to>
                                    </p:set>
                                    <p:anim to="" calcmode="lin" valueType="num">
                                      <p:cBhvr>
                                        <p:cTn id="106" dur="1" fill="hold"/>
                                        <p:tgtEl>
                                          <p:spTgt spid="22"/>
                                        </p:tgtEl>
                                        <p:attrNameLst>
                                          <p:attrName/>
                                        </p:attrNameLst>
                                      </p:cBhvr>
                                    </p:anim>
                                  </p:childTnLst>
                                </p:cTn>
                              </p:par>
                            </p:childTnLst>
                          </p:cTn>
                        </p:par>
                        <p:par>
                          <p:cTn id="107" fill="hold">
                            <p:stCondLst>
                              <p:cond delay="45700"/>
                            </p:stCondLst>
                            <p:childTnLst>
                              <p:par>
                                <p:cTn id="108" presetID="24" presetClass="entr" presetSubtype="0" fill="hold" nodeType="afterEffect">
                                  <p:stCondLst>
                                    <p:cond delay="4000"/>
                                  </p:stCondLst>
                                  <p:childTnLst>
                                    <p:set>
                                      <p:cBhvr>
                                        <p:cTn id="109" dur="1" fill="hold">
                                          <p:stCondLst>
                                            <p:cond delay="0"/>
                                          </p:stCondLst>
                                        </p:cTn>
                                        <p:tgtEl>
                                          <p:spTgt spid="21"/>
                                        </p:tgtEl>
                                        <p:attrNameLst>
                                          <p:attrName>style.visibility</p:attrName>
                                        </p:attrNameLst>
                                      </p:cBhvr>
                                      <p:to>
                                        <p:strVal val="visible"/>
                                      </p:to>
                                    </p:set>
                                    <p:anim to="" calcmode="lin" valueType="num">
                                      <p:cBhvr>
                                        <p:cTn id="110" dur="1" fill="hold"/>
                                        <p:tgtEl>
                                          <p:spTgt spid="21"/>
                                        </p:tgtEl>
                                        <p:attrNameLst>
                                          <p:attrName/>
                                        </p:attrNameLst>
                                      </p:cBhvr>
                                    </p:anim>
                                  </p:childTnLst>
                                </p:cTn>
                              </p:par>
                              <p:par>
                                <p:cTn id="111" presetID="24" presetClass="entr" presetSubtype="0" fill="hold" grpId="1" nodeType="withEffect">
                                  <p:stCondLst>
                                    <p:cond delay="0"/>
                                  </p:stCondLst>
                                  <p:childTnLst>
                                    <p:set>
                                      <p:cBhvr>
                                        <p:cTn id="112" dur="1" fill="hold">
                                          <p:stCondLst>
                                            <p:cond delay="0"/>
                                          </p:stCondLst>
                                        </p:cTn>
                                        <p:tgtEl>
                                          <p:spTgt spid="22"/>
                                        </p:tgtEl>
                                        <p:attrNameLst>
                                          <p:attrName>style.visibility</p:attrName>
                                        </p:attrNameLst>
                                      </p:cBhvr>
                                      <p:to>
                                        <p:strVal val="visible"/>
                                      </p:to>
                                    </p:set>
                                    <p:anim to="" calcmode="lin" valueType="num">
                                      <p:cBhvr>
                                        <p:cTn id="113" dur="1" fill="hold"/>
                                        <p:tgtEl>
                                          <p:spTgt spid="22"/>
                                        </p:tgtEl>
                                        <p:attrNameLst>
                                          <p:attrName/>
                                        </p:attrNameLst>
                                      </p:cBhvr>
                                    </p:anim>
                                  </p:childTnLst>
                                </p:cTn>
                              </p:par>
                              <p:par>
                                <p:cTn id="114" presetID="24" presetClass="entr" presetSubtype="0" fill="hold" grpId="0" nodeType="withEffect">
                                  <p:stCondLst>
                                    <p:cond delay="0"/>
                                  </p:stCondLst>
                                  <p:childTnLst>
                                    <p:set>
                                      <p:cBhvr>
                                        <p:cTn id="115" dur="1" fill="hold">
                                          <p:stCondLst>
                                            <p:cond delay="0"/>
                                          </p:stCondLst>
                                        </p:cTn>
                                        <p:tgtEl>
                                          <p:spTgt spid="23"/>
                                        </p:tgtEl>
                                        <p:attrNameLst>
                                          <p:attrName>style.visibility</p:attrName>
                                        </p:attrNameLst>
                                      </p:cBhvr>
                                      <p:to>
                                        <p:strVal val="visible"/>
                                      </p:to>
                                    </p:set>
                                    <p:anim to="" calcmode="lin" valueType="num">
                                      <p:cBhvr>
                                        <p:cTn id="116" dur="1" fill="hold"/>
                                        <p:tgtEl>
                                          <p:spTgt spid="23"/>
                                        </p:tgtEl>
                                        <p:attrNameLst>
                                          <p:attrName/>
                                        </p:attrNameLst>
                                      </p:cBhvr>
                                    </p:anim>
                                  </p:childTnLst>
                                </p:cTn>
                              </p:par>
                              <p:par>
                                <p:cTn id="117" presetID="24" presetClass="entr" presetSubtype="0" fill="hold" grpId="0" nodeType="withEffect">
                                  <p:stCondLst>
                                    <p:cond delay="0"/>
                                  </p:stCondLst>
                                  <p:childTnLst>
                                    <p:set>
                                      <p:cBhvr>
                                        <p:cTn id="118" dur="1" fill="hold">
                                          <p:stCondLst>
                                            <p:cond delay="0"/>
                                          </p:stCondLst>
                                        </p:cTn>
                                        <p:tgtEl>
                                          <p:spTgt spid="24"/>
                                        </p:tgtEl>
                                        <p:attrNameLst>
                                          <p:attrName>style.visibility</p:attrName>
                                        </p:attrNameLst>
                                      </p:cBhvr>
                                      <p:to>
                                        <p:strVal val="visible"/>
                                      </p:to>
                                    </p:set>
                                    <p:anim to="" calcmode="lin" valueType="num">
                                      <p:cBhvr>
                                        <p:cTn id="119" dur="1" fill="hold"/>
                                        <p:tgtEl>
                                          <p:spTgt spid="24"/>
                                        </p:tgtEl>
                                        <p:attrNameLst>
                                          <p:attrName/>
                                        </p:attrNameLst>
                                      </p:cBhvr>
                                    </p:anim>
                                  </p:childTnLst>
                                </p:cTn>
                              </p:par>
                            </p:childTnLst>
                          </p:cTn>
                        </p:par>
                        <p:par>
                          <p:cTn id="120" fill="hold">
                            <p:stCondLst>
                              <p:cond delay="49700"/>
                            </p:stCondLst>
                            <p:childTnLst>
                              <p:par>
                                <p:cTn id="121" presetID="22" presetClass="entr" presetSubtype="1" repeatCount="indefinite" fill="hold" grpId="1" nodeType="afterEffect">
                                  <p:stCondLst>
                                    <p:cond delay="0"/>
                                  </p:stCondLst>
                                  <p:childTnLst>
                                    <p:set>
                                      <p:cBhvr>
                                        <p:cTn id="122" dur="1" fill="hold">
                                          <p:stCondLst>
                                            <p:cond delay="0"/>
                                          </p:stCondLst>
                                        </p:cTn>
                                        <p:tgtEl>
                                          <p:spTgt spid="23"/>
                                        </p:tgtEl>
                                        <p:attrNameLst>
                                          <p:attrName>style.visibility</p:attrName>
                                        </p:attrNameLst>
                                      </p:cBhvr>
                                      <p:to>
                                        <p:strVal val="visible"/>
                                      </p:to>
                                    </p:set>
                                    <p:animEffect transition="in" filter="wipe(up)">
                                      <p:cBhvr>
                                        <p:cTn id="123" dur="5000"/>
                                        <p:tgtEl>
                                          <p:spTgt spid="23"/>
                                        </p:tgtEl>
                                      </p:cBhvr>
                                    </p:animEffect>
                                  </p:childTnLst>
                                </p:cTn>
                              </p:par>
                            </p:childTnLst>
                          </p:cTn>
                        </p:par>
                        <p:par>
                          <p:cTn id="124" fill="hold">
                            <p:stCondLst>
                              <p:cond delay="54700"/>
                            </p:stCondLst>
                            <p:childTnLst>
                              <p:par>
                                <p:cTn id="125" presetID="22" presetClass="entr" presetSubtype="4" repeatCount="indefinite" fill="hold" grpId="1" nodeType="afterEffect">
                                  <p:stCondLst>
                                    <p:cond delay="0"/>
                                  </p:stCondLst>
                                  <p:childTnLst>
                                    <p:set>
                                      <p:cBhvr>
                                        <p:cTn id="126" dur="1" fill="hold">
                                          <p:stCondLst>
                                            <p:cond delay="0"/>
                                          </p:stCondLst>
                                        </p:cTn>
                                        <p:tgtEl>
                                          <p:spTgt spid="24"/>
                                        </p:tgtEl>
                                        <p:attrNameLst>
                                          <p:attrName>style.visibility</p:attrName>
                                        </p:attrNameLst>
                                      </p:cBhvr>
                                      <p:to>
                                        <p:strVal val="visible"/>
                                      </p:to>
                                    </p:set>
                                    <p:animEffect transition="in" filter="wipe(down)">
                                      <p:cBhvr>
                                        <p:cTn id="127" dur="5000"/>
                                        <p:tgtEl>
                                          <p:spTgt spid="24"/>
                                        </p:tgtEl>
                                      </p:cBhvr>
                                    </p:animEffect>
                                  </p:childTnLst>
                                </p:cTn>
                              </p:par>
                            </p:childTnLst>
                          </p:cTn>
                        </p:par>
                        <p:par>
                          <p:cTn id="128" fill="hold">
                            <p:stCondLst>
                              <p:cond delay="59700"/>
                            </p:stCondLst>
                            <p:childTnLst>
                              <p:par>
                                <p:cTn id="129" presetID="24" presetClass="entr" presetSubtype="0" fill="hold" grpId="0" nodeType="afterEffect">
                                  <p:stCondLst>
                                    <p:cond delay="0"/>
                                  </p:stCondLst>
                                  <p:childTnLst>
                                    <p:set>
                                      <p:cBhvr>
                                        <p:cTn id="130" dur="1" fill="hold">
                                          <p:stCondLst>
                                            <p:cond delay="0"/>
                                          </p:stCondLst>
                                        </p:cTn>
                                        <p:tgtEl>
                                          <p:spTgt spid="25"/>
                                        </p:tgtEl>
                                        <p:attrNameLst>
                                          <p:attrName>style.visibility</p:attrName>
                                        </p:attrNameLst>
                                      </p:cBhvr>
                                      <p:to>
                                        <p:strVal val="visible"/>
                                      </p:to>
                                    </p:set>
                                    <p:anim to="" calcmode="lin" valueType="num">
                                      <p:cBhvr>
                                        <p:cTn id="131" dur="1" fill="hold"/>
                                        <p:tgtEl>
                                          <p:spTgt spid="25"/>
                                        </p:tgtEl>
                                        <p:attrNameLst>
                                          <p:attrName/>
                                        </p:attrNameLst>
                                      </p:cBhvr>
                                    </p:anim>
                                  </p:childTnLst>
                                </p:cTn>
                              </p:par>
                              <p:par>
                                <p:cTn id="132" presetID="24" presetClass="entr" presetSubtype="0" fill="hold" grpId="0" nodeType="withEffect">
                                  <p:stCondLst>
                                    <p:cond delay="0"/>
                                  </p:stCondLst>
                                  <p:childTnLst>
                                    <p:set>
                                      <p:cBhvr>
                                        <p:cTn id="133" dur="1" fill="hold">
                                          <p:stCondLst>
                                            <p:cond delay="0"/>
                                          </p:stCondLst>
                                        </p:cTn>
                                        <p:tgtEl>
                                          <p:spTgt spid="26"/>
                                        </p:tgtEl>
                                        <p:attrNameLst>
                                          <p:attrName>style.visibility</p:attrName>
                                        </p:attrNameLst>
                                      </p:cBhvr>
                                      <p:to>
                                        <p:strVal val="visible"/>
                                      </p:to>
                                    </p:set>
                                    <p:anim to="" calcmode="lin" valueType="num">
                                      <p:cBhvr>
                                        <p:cTn id="134" dur="1" fill="hold"/>
                                        <p:tgtEl>
                                          <p:spTgt spid="26"/>
                                        </p:tgtEl>
                                        <p:attrNameLst>
                                          <p:attrName/>
                                        </p:attrNameLst>
                                      </p:cBhvr>
                                    </p:anim>
                                  </p:childTnLst>
                                </p:cTn>
                              </p:par>
                            </p:childTnLst>
                          </p:cTn>
                        </p:par>
                        <p:par>
                          <p:cTn id="135" fill="hold">
                            <p:stCondLst>
                              <p:cond delay="59700"/>
                            </p:stCondLst>
                            <p:childTnLst>
                              <p:par>
                                <p:cTn id="136" presetID="21" presetClass="entr" presetSubtype="1" repeatCount="indefinite" fill="hold" grpId="1" nodeType="afterEffect">
                                  <p:stCondLst>
                                    <p:cond delay="0"/>
                                  </p:stCondLst>
                                  <p:childTnLst>
                                    <p:set>
                                      <p:cBhvr>
                                        <p:cTn id="137" dur="1" fill="hold">
                                          <p:stCondLst>
                                            <p:cond delay="0"/>
                                          </p:stCondLst>
                                        </p:cTn>
                                        <p:tgtEl>
                                          <p:spTgt spid="25"/>
                                        </p:tgtEl>
                                        <p:attrNameLst>
                                          <p:attrName>style.visibility</p:attrName>
                                        </p:attrNameLst>
                                      </p:cBhvr>
                                      <p:to>
                                        <p:strVal val="visible"/>
                                      </p:to>
                                    </p:set>
                                    <p:animEffect transition="in" filter="wheel(1)">
                                      <p:cBhvr>
                                        <p:cTn id="138" dur="5000"/>
                                        <p:tgtEl>
                                          <p:spTgt spid="25"/>
                                        </p:tgtEl>
                                      </p:cBhvr>
                                    </p:animEffect>
                                  </p:childTnLst>
                                </p:cTn>
                              </p:par>
                              <p:par>
                                <p:cTn id="139" presetID="21" presetClass="entr" presetSubtype="1" repeatCount="indefinite" fill="hold" grpId="1" nodeType="withEffect">
                                  <p:stCondLst>
                                    <p:cond delay="0"/>
                                  </p:stCondLst>
                                  <p:childTnLst>
                                    <p:set>
                                      <p:cBhvr>
                                        <p:cTn id="140" dur="1" fill="hold">
                                          <p:stCondLst>
                                            <p:cond delay="0"/>
                                          </p:stCondLst>
                                        </p:cTn>
                                        <p:tgtEl>
                                          <p:spTgt spid="26"/>
                                        </p:tgtEl>
                                        <p:attrNameLst>
                                          <p:attrName>style.visibility</p:attrName>
                                        </p:attrNameLst>
                                      </p:cBhvr>
                                      <p:to>
                                        <p:strVal val="visible"/>
                                      </p:to>
                                    </p:set>
                                    <p:animEffect transition="in" filter="wheel(1)">
                                      <p:cBhvr>
                                        <p:cTn id="141" dur="5000"/>
                                        <p:tgtEl>
                                          <p:spTgt spid="26"/>
                                        </p:tgtEl>
                                      </p:cBhvr>
                                    </p:animEffect>
                                  </p:childTnLst>
                                </p:cTn>
                              </p:par>
                            </p:childTnLst>
                          </p:cTn>
                        </p:par>
                        <p:par>
                          <p:cTn id="142" fill="hold">
                            <p:stCondLst>
                              <p:cond delay="64700"/>
                            </p:stCondLst>
                            <p:childTnLst>
                              <p:par>
                                <p:cTn id="143" presetID="43" presetClass="entr" presetSubtype="0" fill="hold" grpId="0" nodeType="afterEffect">
                                  <p:stCondLst>
                                    <p:cond delay="50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500"/>
                                        <p:tgtEl>
                                          <p:spTgt spid="27"/>
                                        </p:tgtEl>
                                      </p:cBhvr>
                                    </p:animEffect>
                                    <p:anim calcmode="lin" valueType="num">
                                      <p:cBhvr>
                                        <p:cTn id="146" dur="2000" fill="hold"/>
                                        <p:tgtEl>
                                          <p:spTgt spid="27"/>
                                        </p:tgtEl>
                                        <p:attrNameLst>
                                          <p:attrName>ppt_x</p:attrName>
                                        </p:attrNameLst>
                                      </p:cBhvr>
                                      <p:tavLst>
                                        <p:tav tm="0">
                                          <p:val>
                                            <p:strVal val="#ppt_x"/>
                                          </p:val>
                                        </p:tav>
                                        <p:tav tm="100000">
                                          <p:val>
                                            <p:strVal val="#ppt_x"/>
                                          </p:val>
                                        </p:tav>
                                      </p:tavLst>
                                    </p:anim>
                                    <p:anim calcmode="lin" valueType="num">
                                      <p:cBhvr>
                                        <p:cTn id="147" dur="2000" fill="hold"/>
                                        <p:tgtEl>
                                          <p:spTgt spid="27"/>
                                        </p:tgtEl>
                                        <p:attrNameLst>
                                          <p:attrName>ppt_y</p:attrName>
                                        </p:attrNameLst>
                                      </p:cBhvr>
                                      <p:tavLst>
                                        <p:tav tm="0">
                                          <p:val>
                                            <p:strVal val="#ppt_y+0.31"/>
                                          </p:val>
                                        </p:tav>
                                        <p:tav tm="100000">
                                          <p:val>
                                            <p:strVal val="#ppt_y+0.31"/>
                                          </p:val>
                                        </p:tav>
                                      </p:tavLst>
                                    </p:anim>
                                    <p:anim calcmode="lin" valueType="num">
                                      <p:cBhvr>
                                        <p:cTn id="148" dur="3000" decel="50000" fill="hold">
                                          <p:stCondLst>
                                            <p:cond delay="2000"/>
                                          </p:stCondLst>
                                        </p:cTn>
                                        <p:tgtEl>
                                          <p:spTgt spid="2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49" dur="3000" decel="50000" fill="hold">
                                          <p:stCondLst>
                                            <p:cond delay="2000"/>
                                          </p:stCondLst>
                                        </p:cTn>
                                        <p:tgtEl>
                                          <p:spTgt spid="2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50" presetID="43" presetClass="entr" presetSubtype="0" fill="hold" grpId="0" nodeType="withEffect">
                                  <p:stCondLst>
                                    <p:cond delay="500"/>
                                  </p:stCondLst>
                                  <p:childTnLst>
                                    <p:set>
                                      <p:cBhvr>
                                        <p:cTn id="151" dur="1" fill="hold">
                                          <p:stCondLst>
                                            <p:cond delay="0"/>
                                          </p:stCondLst>
                                        </p:cTn>
                                        <p:tgtEl>
                                          <p:spTgt spid="28"/>
                                        </p:tgtEl>
                                        <p:attrNameLst>
                                          <p:attrName>style.visibility</p:attrName>
                                        </p:attrNameLst>
                                      </p:cBhvr>
                                      <p:to>
                                        <p:strVal val="visible"/>
                                      </p:to>
                                    </p:set>
                                    <p:animEffect transition="in" filter="fade">
                                      <p:cBhvr>
                                        <p:cTn id="152" dur="500"/>
                                        <p:tgtEl>
                                          <p:spTgt spid="28"/>
                                        </p:tgtEl>
                                      </p:cBhvr>
                                    </p:animEffect>
                                    <p:anim calcmode="lin" valueType="num">
                                      <p:cBhvr>
                                        <p:cTn id="153" dur="2000" fill="hold"/>
                                        <p:tgtEl>
                                          <p:spTgt spid="28"/>
                                        </p:tgtEl>
                                        <p:attrNameLst>
                                          <p:attrName>ppt_x</p:attrName>
                                        </p:attrNameLst>
                                      </p:cBhvr>
                                      <p:tavLst>
                                        <p:tav tm="0">
                                          <p:val>
                                            <p:strVal val="#ppt_x"/>
                                          </p:val>
                                        </p:tav>
                                        <p:tav tm="100000">
                                          <p:val>
                                            <p:strVal val="#ppt_x"/>
                                          </p:val>
                                        </p:tav>
                                      </p:tavLst>
                                    </p:anim>
                                    <p:anim calcmode="lin" valueType="num">
                                      <p:cBhvr>
                                        <p:cTn id="154" dur="2000" fill="hold"/>
                                        <p:tgtEl>
                                          <p:spTgt spid="28"/>
                                        </p:tgtEl>
                                        <p:attrNameLst>
                                          <p:attrName>ppt_y</p:attrName>
                                        </p:attrNameLst>
                                      </p:cBhvr>
                                      <p:tavLst>
                                        <p:tav tm="0">
                                          <p:val>
                                            <p:strVal val="#ppt_y+0.31"/>
                                          </p:val>
                                        </p:tav>
                                        <p:tav tm="100000">
                                          <p:val>
                                            <p:strVal val="#ppt_y+0.31"/>
                                          </p:val>
                                        </p:tav>
                                      </p:tavLst>
                                    </p:anim>
                                    <p:anim calcmode="lin" valueType="num">
                                      <p:cBhvr>
                                        <p:cTn id="155" dur="3000" decel="50000" fill="hold">
                                          <p:stCondLst>
                                            <p:cond delay="2000"/>
                                          </p:stCondLst>
                                        </p:cTn>
                                        <p:tgtEl>
                                          <p:spTgt spid="2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56" dur="3000" decel="50000" fill="hold">
                                          <p:stCondLst>
                                            <p:cond delay="2000"/>
                                          </p:stCondLst>
                                        </p:cTn>
                                        <p:tgtEl>
                                          <p:spTgt spid="2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57" fill="hold">
                            <p:stCondLst>
                              <p:cond delay="70200"/>
                            </p:stCondLst>
                            <p:childTnLst>
                              <p:par>
                                <p:cTn id="158" presetID="6" presetClass="entr" presetSubtype="16" fill="hold" nodeType="afterEffect">
                                  <p:stCondLst>
                                    <p:cond delay="0"/>
                                  </p:stCondLst>
                                  <p:childTnLst>
                                    <p:set>
                                      <p:cBhvr>
                                        <p:cTn id="159" dur="1" fill="hold">
                                          <p:stCondLst>
                                            <p:cond delay="0"/>
                                          </p:stCondLst>
                                        </p:cTn>
                                        <p:tgtEl>
                                          <p:spTgt spid="29"/>
                                        </p:tgtEl>
                                        <p:attrNameLst>
                                          <p:attrName>style.visibility</p:attrName>
                                        </p:attrNameLst>
                                      </p:cBhvr>
                                      <p:to>
                                        <p:strVal val="visible"/>
                                      </p:to>
                                    </p:set>
                                    <p:animEffect transition="in" filter="circle(in)">
                                      <p:cBhvr>
                                        <p:cTn id="160" dur="2000"/>
                                        <p:tgtEl>
                                          <p:spTgt spid="29"/>
                                        </p:tgtEl>
                                      </p:cBhvr>
                                    </p:animEffect>
                                  </p:childTnLst>
                                </p:cTn>
                              </p:par>
                            </p:childTnLst>
                          </p:cTn>
                        </p:par>
                        <p:par>
                          <p:cTn id="161" fill="hold">
                            <p:stCondLst>
                              <p:cond delay="72200"/>
                            </p:stCondLst>
                            <p:childTnLst>
                              <p:par>
                                <p:cTn id="162" presetID="2" presetClass="entr" presetSubtype="8" decel="100000" fill="hold" grpId="0" nodeType="afterEffect">
                                  <p:stCondLst>
                                    <p:cond delay="0"/>
                                  </p:stCondLst>
                                  <p:iterate type="lt">
                                    <p:tmPct val="10000"/>
                                  </p:iterate>
                                  <p:childTnLst>
                                    <p:set>
                                      <p:cBhvr>
                                        <p:cTn id="163" dur="1" fill="hold">
                                          <p:stCondLst>
                                            <p:cond delay="0"/>
                                          </p:stCondLst>
                                        </p:cTn>
                                        <p:tgtEl>
                                          <p:spTgt spid="31"/>
                                        </p:tgtEl>
                                        <p:attrNameLst>
                                          <p:attrName>style.visibility</p:attrName>
                                        </p:attrNameLst>
                                      </p:cBhvr>
                                      <p:to>
                                        <p:strVal val="visible"/>
                                      </p:to>
                                    </p:set>
                                    <p:anim calcmode="lin" valueType="num">
                                      <p:cBhvr additive="base">
                                        <p:cTn id="164" dur="2000" fill="hold"/>
                                        <p:tgtEl>
                                          <p:spTgt spid="31"/>
                                        </p:tgtEl>
                                        <p:attrNameLst>
                                          <p:attrName>ppt_x</p:attrName>
                                        </p:attrNameLst>
                                      </p:cBhvr>
                                      <p:tavLst>
                                        <p:tav tm="0">
                                          <p:val>
                                            <p:strVal val="0-#ppt_w/2"/>
                                          </p:val>
                                        </p:tav>
                                        <p:tav tm="100000">
                                          <p:val>
                                            <p:strVal val="#ppt_x"/>
                                          </p:val>
                                        </p:tav>
                                      </p:tavLst>
                                    </p:anim>
                                    <p:anim calcmode="lin" valueType="num">
                                      <p:cBhvr additive="base">
                                        <p:cTn id="165" dur="2000" fill="hold"/>
                                        <p:tgtEl>
                                          <p:spTgt spid="31"/>
                                        </p:tgtEl>
                                        <p:attrNameLst>
                                          <p:attrName>ppt_y</p:attrName>
                                        </p:attrNameLst>
                                      </p:cBhvr>
                                      <p:tavLst>
                                        <p:tav tm="0">
                                          <p:val>
                                            <p:strVal val="#ppt_y"/>
                                          </p:val>
                                        </p:tav>
                                        <p:tav tm="100000">
                                          <p:val>
                                            <p:strVal val="#ppt_y"/>
                                          </p:val>
                                        </p:tav>
                                      </p:tavLst>
                                    </p:anim>
                                  </p:childTnLst>
                                </p:cTn>
                              </p:par>
                            </p:childTnLst>
                          </p:cTn>
                        </p:par>
                        <p:par>
                          <p:cTn id="166" fill="hold">
                            <p:stCondLst>
                              <p:cond delay="128200"/>
                            </p:stCondLst>
                            <p:childTnLst>
                              <p:par>
                                <p:cTn id="167" presetID="2" presetClass="entr" presetSubtype="8" decel="100000" fill="hold" grpId="0" nodeType="afterEffect">
                                  <p:stCondLst>
                                    <p:cond delay="0"/>
                                  </p:stCondLst>
                                  <p:iterate type="lt">
                                    <p:tmPct val="10000"/>
                                  </p:iterate>
                                  <p:childTnLst>
                                    <p:set>
                                      <p:cBhvr>
                                        <p:cTn id="168" dur="1" fill="hold">
                                          <p:stCondLst>
                                            <p:cond delay="0"/>
                                          </p:stCondLst>
                                        </p:cTn>
                                        <p:tgtEl>
                                          <p:spTgt spid="30"/>
                                        </p:tgtEl>
                                        <p:attrNameLst>
                                          <p:attrName>style.visibility</p:attrName>
                                        </p:attrNameLst>
                                      </p:cBhvr>
                                      <p:to>
                                        <p:strVal val="visible"/>
                                      </p:to>
                                    </p:set>
                                    <p:anim calcmode="lin" valueType="num">
                                      <p:cBhvr additive="base">
                                        <p:cTn id="169" dur="2000" fill="hold"/>
                                        <p:tgtEl>
                                          <p:spTgt spid="30"/>
                                        </p:tgtEl>
                                        <p:attrNameLst>
                                          <p:attrName>ppt_x</p:attrName>
                                        </p:attrNameLst>
                                      </p:cBhvr>
                                      <p:tavLst>
                                        <p:tav tm="0">
                                          <p:val>
                                            <p:strVal val="0-#ppt_w/2"/>
                                          </p:val>
                                        </p:tav>
                                        <p:tav tm="100000">
                                          <p:val>
                                            <p:strVal val="#ppt_x"/>
                                          </p:val>
                                        </p:tav>
                                      </p:tavLst>
                                    </p:anim>
                                    <p:anim calcmode="lin" valueType="num">
                                      <p:cBhvr additive="base">
                                        <p:cTn id="170" dur="2000" fill="hold"/>
                                        <p:tgtEl>
                                          <p:spTgt spid="30"/>
                                        </p:tgtEl>
                                        <p:attrNameLst>
                                          <p:attrName>ppt_y</p:attrName>
                                        </p:attrNameLst>
                                      </p:cBhvr>
                                      <p:tavLst>
                                        <p:tav tm="0">
                                          <p:val>
                                            <p:strVal val="#ppt_y"/>
                                          </p:val>
                                        </p:tav>
                                        <p:tav tm="100000">
                                          <p:val>
                                            <p:strVal val="#ppt_y"/>
                                          </p:val>
                                        </p:tav>
                                      </p:tavLst>
                                    </p:anim>
                                  </p:childTnLst>
                                </p:cTn>
                              </p:par>
                            </p:childTnLst>
                          </p:cTn>
                        </p:par>
                        <p:par>
                          <p:cTn id="171" fill="hold">
                            <p:stCondLst>
                              <p:cond delay="140200"/>
                            </p:stCondLst>
                            <p:childTnLst>
                              <p:par>
                                <p:cTn id="172" presetID="2" presetClass="entr" presetSubtype="3" decel="100000" fill="hold" grpId="0" nodeType="afterEffect">
                                  <p:stCondLst>
                                    <p:cond delay="0"/>
                                  </p:stCondLst>
                                  <p:iterate type="lt">
                                    <p:tmPct val="10000"/>
                                  </p:iterate>
                                  <p:childTnLst>
                                    <p:set>
                                      <p:cBhvr>
                                        <p:cTn id="173" dur="1" fill="hold">
                                          <p:stCondLst>
                                            <p:cond delay="0"/>
                                          </p:stCondLst>
                                        </p:cTn>
                                        <p:tgtEl>
                                          <p:spTgt spid="32"/>
                                        </p:tgtEl>
                                        <p:attrNameLst>
                                          <p:attrName>style.visibility</p:attrName>
                                        </p:attrNameLst>
                                      </p:cBhvr>
                                      <p:to>
                                        <p:strVal val="visible"/>
                                      </p:to>
                                    </p:set>
                                    <p:anim calcmode="lin" valueType="num">
                                      <p:cBhvr additive="base">
                                        <p:cTn id="174" dur="2000" fill="hold"/>
                                        <p:tgtEl>
                                          <p:spTgt spid="32"/>
                                        </p:tgtEl>
                                        <p:attrNameLst>
                                          <p:attrName>ppt_x</p:attrName>
                                        </p:attrNameLst>
                                      </p:cBhvr>
                                      <p:tavLst>
                                        <p:tav tm="0">
                                          <p:val>
                                            <p:strVal val="1+#ppt_w/2"/>
                                          </p:val>
                                        </p:tav>
                                        <p:tav tm="100000">
                                          <p:val>
                                            <p:strVal val="#ppt_x"/>
                                          </p:val>
                                        </p:tav>
                                      </p:tavLst>
                                    </p:anim>
                                    <p:anim calcmode="lin" valueType="num">
                                      <p:cBhvr additive="base">
                                        <p:cTn id="175" dur="2000" fill="hold"/>
                                        <p:tgtEl>
                                          <p:spTgt spid="32"/>
                                        </p:tgtEl>
                                        <p:attrNameLst>
                                          <p:attrName>ppt_y</p:attrName>
                                        </p:attrNameLst>
                                      </p:cBhvr>
                                      <p:tavLst>
                                        <p:tav tm="0">
                                          <p:val>
                                            <p:strVal val="0-#ppt_h/2"/>
                                          </p:val>
                                        </p:tav>
                                        <p:tav tm="100000">
                                          <p:val>
                                            <p:strVal val="#ppt_y"/>
                                          </p:val>
                                        </p:tav>
                                      </p:tavLst>
                                    </p:anim>
                                  </p:childTnLst>
                                </p:cTn>
                              </p:par>
                            </p:childTnLst>
                          </p:cTn>
                        </p:par>
                        <p:par>
                          <p:cTn id="176" fill="hold">
                            <p:stCondLst>
                              <p:cond delay="149200"/>
                            </p:stCondLst>
                            <p:childTnLst>
                              <p:par>
                                <p:cTn id="177" presetID="22" presetClass="entr" presetSubtype="1" repeatCount="indefinite" fill="hold" grpId="0" nodeType="afterEffect">
                                  <p:stCondLst>
                                    <p:cond delay="0"/>
                                  </p:stCondLst>
                                  <p:childTnLst>
                                    <p:set>
                                      <p:cBhvr>
                                        <p:cTn id="178" dur="1" fill="hold">
                                          <p:stCondLst>
                                            <p:cond delay="0"/>
                                          </p:stCondLst>
                                        </p:cTn>
                                        <p:tgtEl>
                                          <p:spTgt spid="33"/>
                                        </p:tgtEl>
                                        <p:attrNameLst>
                                          <p:attrName>style.visibility</p:attrName>
                                        </p:attrNameLst>
                                      </p:cBhvr>
                                      <p:to>
                                        <p:strVal val="visible"/>
                                      </p:to>
                                    </p:set>
                                    <p:animEffect transition="in" filter="wipe(up)">
                                      <p:cBhvr>
                                        <p:cTn id="179" dur="2000"/>
                                        <p:tgtEl>
                                          <p:spTgt spid="33"/>
                                        </p:tgtEl>
                                      </p:cBhvr>
                                    </p:animEffect>
                                  </p:childTnLst>
                                </p:cTn>
                              </p:par>
                            </p:childTnLst>
                          </p:cTn>
                        </p:par>
                        <p:par>
                          <p:cTn id="180" fill="hold">
                            <p:stCondLst>
                              <p:cond delay="151200"/>
                            </p:stCondLst>
                            <p:childTnLst>
                              <p:par>
                                <p:cTn id="181" presetID="22" presetClass="entr" presetSubtype="1" repeatCount="indefinite" fill="hold" grpId="0" nodeType="afterEffect">
                                  <p:stCondLst>
                                    <p:cond delay="0"/>
                                  </p:stCondLst>
                                  <p:childTnLst>
                                    <p:set>
                                      <p:cBhvr>
                                        <p:cTn id="182" dur="1" fill="hold">
                                          <p:stCondLst>
                                            <p:cond delay="0"/>
                                          </p:stCondLst>
                                        </p:cTn>
                                        <p:tgtEl>
                                          <p:spTgt spid="34"/>
                                        </p:tgtEl>
                                        <p:attrNameLst>
                                          <p:attrName>style.visibility</p:attrName>
                                        </p:attrNameLst>
                                      </p:cBhvr>
                                      <p:to>
                                        <p:strVal val="visible"/>
                                      </p:to>
                                    </p:set>
                                    <p:animEffect transition="in" filter="wipe(up)">
                                      <p:cBhvr>
                                        <p:cTn id="183" dur="2000"/>
                                        <p:tgtEl>
                                          <p:spTgt spid="34"/>
                                        </p:tgtEl>
                                      </p:cBhvr>
                                    </p:animEffect>
                                  </p:childTnLst>
                                </p:cTn>
                              </p:par>
                            </p:childTnLst>
                          </p:cTn>
                        </p:par>
                        <p:par>
                          <p:cTn id="184" fill="hold">
                            <p:stCondLst>
                              <p:cond delay="153200"/>
                            </p:stCondLst>
                            <p:childTnLst>
                              <p:par>
                                <p:cTn id="185" presetID="22" presetClass="entr" presetSubtype="1" repeatCount="indefinite" fill="hold" grpId="0" nodeType="afterEffect">
                                  <p:stCondLst>
                                    <p:cond delay="0"/>
                                  </p:stCondLst>
                                  <p:childTnLst>
                                    <p:set>
                                      <p:cBhvr>
                                        <p:cTn id="186" dur="1" fill="hold">
                                          <p:stCondLst>
                                            <p:cond delay="0"/>
                                          </p:stCondLst>
                                        </p:cTn>
                                        <p:tgtEl>
                                          <p:spTgt spid="35"/>
                                        </p:tgtEl>
                                        <p:attrNameLst>
                                          <p:attrName>style.visibility</p:attrName>
                                        </p:attrNameLst>
                                      </p:cBhvr>
                                      <p:to>
                                        <p:strVal val="visible"/>
                                      </p:to>
                                    </p:set>
                                    <p:animEffect transition="in" filter="wipe(up)">
                                      <p:cBhvr>
                                        <p:cTn id="187" dur="2000"/>
                                        <p:tgtEl>
                                          <p:spTgt spid="35"/>
                                        </p:tgtEl>
                                      </p:cBhvr>
                                    </p:animEffect>
                                  </p:childTnLst>
                                </p:cTn>
                              </p:par>
                            </p:childTnLst>
                          </p:cTn>
                        </p:par>
                        <p:par>
                          <p:cTn id="188" fill="hold">
                            <p:stCondLst>
                              <p:cond delay="155200"/>
                            </p:stCondLst>
                            <p:childTnLst>
                              <p:par>
                                <p:cTn id="189" presetID="22" presetClass="entr" presetSubtype="4" repeatCount="indefinite" fill="hold" grpId="0" nodeType="afterEffect">
                                  <p:stCondLst>
                                    <p:cond delay="0"/>
                                  </p:stCondLst>
                                  <p:childTnLst>
                                    <p:set>
                                      <p:cBhvr>
                                        <p:cTn id="190" dur="1" fill="hold">
                                          <p:stCondLst>
                                            <p:cond delay="0"/>
                                          </p:stCondLst>
                                        </p:cTn>
                                        <p:tgtEl>
                                          <p:spTgt spid="36"/>
                                        </p:tgtEl>
                                        <p:attrNameLst>
                                          <p:attrName>style.visibility</p:attrName>
                                        </p:attrNameLst>
                                      </p:cBhvr>
                                      <p:to>
                                        <p:strVal val="visible"/>
                                      </p:to>
                                    </p:set>
                                    <p:animEffect transition="in" filter="wipe(down)">
                                      <p:cBhvr>
                                        <p:cTn id="191" dur="5000"/>
                                        <p:tgtEl>
                                          <p:spTgt spid="36"/>
                                        </p:tgtEl>
                                      </p:cBhvr>
                                    </p:animEffect>
                                  </p:childTnLst>
                                </p:cTn>
                              </p:par>
                            </p:childTnLst>
                          </p:cTn>
                        </p:par>
                        <p:par>
                          <p:cTn id="192" fill="hold">
                            <p:stCondLst>
                              <p:cond delay="160200"/>
                            </p:stCondLst>
                            <p:childTnLst>
                              <p:par>
                                <p:cTn id="193" presetID="22" presetClass="entr" presetSubtype="4" repeatCount="indefinite" fill="hold" grpId="0" nodeType="afterEffect">
                                  <p:stCondLst>
                                    <p:cond delay="0"/>
                                  </p:stCondLst>
                                  <p:childTnLst>
                                    <p:set>
                                      <p:cBhvr>
                                        <p:cTn id="194" dur="1" fill="hold">
                                          <p:stCondLst>
                                            <p:cond delay="0"/>
                                          </p:stCondLst>
                                        </p:cTn>
                                        <p:tgtEl>
                                          <p:spTgt spid="37"/>
                                        </p:tgtEl>
                                        <p:attrNameLst>
                                          <p:attrName>style.visibility</p:attrName>
                                        </p:attrNameLst>
                                      </p:cBhvr>
                                      <p:to>
                                        <p:strVal val="visible"/>
                                      </p:to>
                                    </p:set>
                                    <p:animEffect transition="in" filter="wipe(down)">
                                      <p:cBhvr>
                                        <p:cTn id="195" dur="5000"/>
                                        <p:tgtEl>
                                          <p:spTgt spid="37"/>
                                        </p:tgtEl>
                                      </p:cBhvr>
                                    </p:animEffect>
                                  </p:childTnLst>
                                </p:cTn>
                              </p:par>
                            </p:childTnLst>
                          </p:cTn>
                        </p:par>
                        <p:par>
                          <p:cTn id="196" fill="hold">
                            <p:stCondLst>
                              <p:cond delay="165200"/>
                            </p:stCondLst>
                            <p:childTnLst>
                              <p:par>
                                <p:cTn id="197" presetID="22" presetClass="entr" presetSubtype="4" repeatCount="indefinite" fill="hold" grpId="0" nodeType="afterEffect">
                                  <p:stCondLst>
                                    <p:cond delay="0"/>
                                  </p:stCondLst>
                                  <p:childTnLst>
                                    <p:set>
                                      <p:cBhvr>
                                        <p:cTn id="198" dur="1" fill="hold">
                                          <p:stCondLst>
                                            <p:cond delay="0"/>
                                          </p:stCondLst>
                                        </p:cTn>
                                        <p:tgtEl>
                                          <p:spTgt spid="38"/>
                                        </p:tgtEl>
                                        <p:attrNameLst>
                                          <p:attrName>style.visibility</p:attrName>
                                        </p:attrNameLst>
                                      </p:cBhvr>
                                      <p:to>
                                        <p:strVal val="visible"/>
                                      </p:to>
                                    </p:set>
                                    <p:animEffect transition="in" filter="wipe(down)">
                                      <p:cBhvr>
                                        <p:cTn id="199" dur="5000"/>
                                        <p:tgtEl>
                                          <p:spTgt spid="38"/>
                                        </p:tgtEl>
                                      </p:cBhvr>
                                    </p:animEffect>
                                  </p:childTnLst>
                                </p:cTn>
                              </p:par>
                            </p:childTnLst>
                          </p:cTn>
                        </p:par>
                        <p:par>
                          <p:cTn id="200" fill="hold">
                            <p:stCondLst>
                              <p:cond delay="170200"/>
                            </p:stCondLst>
                            <p:childTnLst>
                              <p:par>
                                <p:cTn id="201" presetID="2" presetClass="entr" presetSubtype="8" decel="94000" fill="hold" grpId="0" nodeType="afterEffect">
                                  <p:stCondLst>
                                    <p:cond delay="0"/>
                                  </p:stCondLst>
                                  <p:iterate type="lt">
                                    <p:tmPct val="10000"/>
                                  </p:iterate>
                                  <p:childTnLst>
                                    <p:set>
                                      <p:cBhvr>
                                        <p:cTn id="202" dur="1" fill="hold">
                                          <p:stCondLst>
                                            <p:cond delay="0"/>
                                          </p:stCondLst>
                                        </p:cTn>
                                        <p:tgtEl>
                                          <p:spTgt spid="39"/>
                                        </p:tgtEl>
                                        <p:attrNameLst>
                                          <p:attrName>style.visibility</p:attrName>
                                        </p:attrNameLst>
                                      </p:cBhvr>
                                      <p:to>
                                        <p:strVal val="visible"/>
                                      </p:to>
                                    </p:set>
                                    <p:anim calcmode="lin" valueType="num">
                                      <p:cBhvr additive="base">
                                        <p:cTn id="203" dur="2000" fill="hold"/>
                                        <p:tgtEl>
                                          <p:spTgt spid="39"/>
                                        </p:tgtEl>
                                        <p:attrNameLst>
                                          <p:attrName>ppt_x</p:attrName>
                                        </p:attrNameLst>
                                      </p:cBhvr>
                                      <p:tavLst>
                                        <p:tav tm="0">
                                          <p:val>
                                            <p:strVal val="0-#ppt_w/2"/>
                                          </p:val>
                                        </p:tav>
                                        <p:tav tm="100000">
                                          <p:val>
                                            <p:strVal val="#ppt_x"/>
                                          </p:val>
                                        </p:tav>
                                      </p:tavLst>
                                    </p:anim>
                                    <p:anim calcmode="lin" valueType="num">
                                      <p:cBhvr additive="base">
                                        <p:cTn id="204" dur="2000" fill="hold"/>
                                        <p:tgtEl>
                                          <p:spTgt spid="39"/>
                                        </p:tgtEl>
                                        <p:attrNameLst>
                                          <p:attrName>ppt_y</p:attrName>
                                        </p:attrNameLst>
                                      </p:cBhvr>
                                      <p:tavLst>
                                        <p:tav tm="0">
                                          <p:val>
                                            <p:strVal val="#ppt_y"/>
                                          </p:val>
                                        </p:tav>
                                        <p:tav tm="100000">
                                          <p:val>
                                            <p:strVal val="#ppt_y"/>
                                          </p:val>
                                        </p:tav>
                                      </p:tavLst>
                                    </p:anim>
                                  </p:childTnLst>
                                </p:cTn>
                              </p:par>
                            </p:childTnLst>
                          </p:cTn>
                        </p:par>
                        <p:par>
                          <p:cTn id="205" fill="hold">
                            <p:stCondLst>
                              <p:cond delay="188200"/>
                            </p:stCondLst>
                            <p:childTnLst>
                              <p:par>
                                <p:cTn id="206" presetID="22" presetClass="entr" presetSubtype="4" fill="hold" grpId="0" nodeType="afterEffect">
                                  <p:stCondLst>
                                    <p:cond delay="0"/>
                                  </p:stCondLst>
                                  <p:childTnLst>
                                    <p:set>
                                      <p:cBhvr>
                                        <p:cTn id="207" dur="1" fill="hold">
                                          <p:stCondLst>
                                            <p:cond delay="0"/>
                                          </p:stCondLst>
                                        </p:cTn>
                                        <p:tgtEl>
                                          <p:spTgt spid="41"/>
                                        </p:tgtEl>
                                        <p:attrNameLst>
                                          <p:attrName>style.visibility</p:attrName>
                                        </p:attrNameLst>
                                      </p:cBhvr>
                                      <p:to>
                                        <p:strVal val="visible"/>
                                      </p:to>
                                    </p:set>
                                    <p:animEffect transition="in" filter="wipe(down)">
                                      <p:cBhvr>
                                        <p:cTn id="208" dur="2000"/>
                                        <p:tgtEl>
                                          <p:spTgt spid="41"/>
                                        </p:tgtEl>
                                      </p:cBhvr>
                                    </p:animEffect>
                                  </p:childTnLst>
                                </p:cTn>
                              </p:par>
                            </p:childTnLst>
                          </p:cTn>
                        </p:par>
                        <p:par>
                          <p:cTn id="209" fill="hold">
                            <p:stCondLst>
                              <p:cond delay="190200"/>
                            </p:stCondLst>
                            <p:childTnLst>
                              <p:par>
                                <p:cTn id="210" presetID="22" presetClass="entr" presetSubtype="4" fill="hold" grpId="0" nodeType="afterEffect">
                                  <p:stCondLst>
                                    <p:cond delay="0"/>
                                  </p:stCondLst>
                                  <p:childTnLst>
                                    <p:set>
                                      <p:cBhvr>
                                        <p:cTn id="211" dur="1" fill="hold">
                                          <p:stCondLst>
                                            <p:cond delay="0"/>
                                          </p:stCondLst>
                                        </p:cTn>
                                        <p:tgtEl>
                                          <p:spTgt spid="42"/>
                                        </p:tgtEl>
                                        <p:attrNameLst>
                                          <p:attrName>style.visibility</p:attrName>
                                        </p:attrNameLst>
                                      </p:cBhvr>
                                      <p:to>
                                        <p:strVal val="visible"/>
                                      </p:to>
                                    </p:set>
                                    <p:animEffect transition="in" filter="wipe(down)">
                                      <p:cBhvr>
                                        <p:cTn id="212" dur="2000"/>
                                        <p:tgtEl>
                                          <p:spTgt spid="42"/>
                                        </p:tgtEl>
                                      </p:cBhvr>
                                    </p:animEffect>
                                  </p:childTnLst>
                                </p:cTn>
                              </p:par>
                            </p:childTnLst>
                          </p:cTn>
                        </p:par>
                        <p:par>
                          <p:cTn id="213" fill="hold">
                            <p:stCondLst>
                              <p:cond delay="192200"/>
                            </p:stCondLst>
                            <p:childTnLst>
                              <p:par>
                                <p:cTn id="214" presetID="22" presetClass="entr" presetSubtype="2" fill="hold" grpId="0" nodeType="afterEffect">
                                  <p:stCondLst>
                                    <p:cond delay="0"/>
                                  </p:stCondLst>
                                  <p:childTnLst>
                                    <p:set>
                                      <p:cBhvr>
                                        <p:cTn id="215" dur="1" fill="hold">
                                          <p:stCondLst>
                                            <p:cond delay="0"/>
                                          </p:stCondLst>
                                        </p:cTn>
                                        <p:tgtEl>
                                          <p:spTgt spid="43"/>
                                        </p:tgtEl>
                                        <p:attrNameLst>
                                          <p:attrName>style.visibility</p:attrName>
                                        </p:attrNameLst>
                                      </p:cBhvr>
                                      <p:to>
                                        <p:strVal val="visible"/>
                                      </p:to>
                                    </p:set>
                                    <p:animEffect transition="in" filter="wipe(right)">
                                      <p:cBhvr>
                                        <p:cTn id="216" dur="2000"/>
                                        <p:tgtEl>
                                          <p:spTgt spid="43"/>
                                        </p:tgtEl>
                                      </p:cBhvr>
                                    </p:animEffect>
                                  </p:childTnLst>
                                </p:cTn>
                              </p:par>
                            </p:childTnLst>
                          </p:cTn>
                        </p:par>
                        <p:par>
                          <p:cTn id="217" fill="hold">
                            <p:stCondLst>
                              <p:cond delay="194200"/>
                            </p:stCondLst>
                            <p:childTnLst>
                              <p:par>
                                <p:cTn id="218" presetID="22" presetClass="entr" presetSubtype="2" fill="hold" grpId="0" nodeType="afterEffect">
                                  <p:stCondLst>
                                    <p:cond delay="0"/>
                                  </p:stCondLst>
                                  <p:childTnLst>
                                    <p:set>
                                      <p:cBhvr>
                                        <p:cTn id="219" dur="1" fill="hold">
                                          <p:stCondLst>
                                            <p:cond delay="0"/>
                                          </p:stCondLst>
                                        </p:cTn>
                                        <p:tgtEl>
                                          <p:spTgt spid="44"/>
                                        </p:tgtEl>
                                        <p:attrNameLst>
                                          <p:attrName>style.visibility</p:attrName>
                                        </p:attrNameLst>
                                      </p:cBhvr>
                                      <p:to>
                                        <p:strVal val="visible"/>
                                      </p:to>
                                    </p:set>
                                    <p:animEffect transition="in" filter="wipe(right)">
                                      <p:cBhvr>
                                        <p:cTn id="220" dur="2000"/>
                                        <p:tgtEl>
                                          <p:spTgt spid="44"/>
                                        </p:tgtEl>
                                      </p:cBhvr>
                                    </p:animEffect>
                                  </p:childTnLst>
                                </p:cTn>
                              </p:par>
                            </p:childTnLst>
                          </p:cTn>
                        </p:par>
                        <p:par>
                          <p:cTn id="221" fill="hold">
                            <p:stCondLst>
                              <p:cond delay="196200"/>
                            </p:stCondLst>
                            <p:childTnLst>
                              <p:par>
                                <p:cTn id="222" presetID="22" presetClass="entr" presetSubtype="8" fill="hold" grpId="0" nodeType="afterEffect">
                                  <p:stCondLst>
                                    <p:cond delay="0"/>
                                  </p:stCondLst>
                                  <p:childTnLst>
                                    <p:set>
                                      <p:cBhvr>
                                        <p:cTn id="223" dur="1" fill="hold">
                                          <p:stCondLst>
                                            <p:cond delay="0"/>
                                          </p:stCondLst>
                                        </p:cTn>
                                        <p:tgtEl>
                                          <p:spTgt spid="45"/>
                                        </p:tgtEl>
                                        <p:attrNameLst>
                                          <p:attrName>style.visibility</p:attrName>
                                        </p:attrNameLst>
                                      </p:cBhvr>
                                      <p:to>
                                        <p:strVal val="visible"/>
                                      </p:to>
                                    </p:set>
                                    <p:animEffect transition="in" filter="wipe(left)">
                                      <p:cBhvr>
                                        <p:cTn id="224" dur="2000"/>
                                        <p:tgtEl>
                                          <p:spTgt spid="45"/>
                                        </p:tgtEl>
                                      </p:cBhvr>
                                    </p:animEffect>
                                  </p:childTnLst>
                                </p:cTn>
                              </p:par>
                            </p:childTnLst>
                          </p:cTn>
                        </p:par>
                        <p:par>
                          <p:cTn id="225" fill="hold">
                            <p:stCondLst>
                              <p:cond delay="198200"/>
                            </p:stCondLst>
                            <p:childTnLst>
                              <p:par>
                                <p:cTn id="226" presetID="22" presetClass="entr" presetSubtype="8" fill="hold" grpId="0" nodeType="afterEffect">
                                  <p:stCondLst>
                                    <p:cond delay="0"/>
                                  </p:stCondLst>
                                  <p:childTnLst>
                                    <p:set>
                                      <p:cBhvr>
                                        <p:cTn id="227" dur="1" fill="hold">
                                          <p:stCondLst>
                                            <p:cond delay="0"/>
                                          </p:stCondLst>
                                        </p:cTn>
                                        <p:tgtEl>
                                          <p:spTgt spid="46"/>
                                        </p:tgtEl>
                                        <p:attrNameLst>
                                          <p:attrName>style.visibility</p:attrName>
                                        </p:attrNameLst>
                                      </p:cBhvr>
                                      <p:to>
                                        <p:strVal val="visible"/>
                                      </p:to>
                                    </p:set>
                                    <p:animEffect transition="in" filter="wipe(left)">
                                      <p:cBhvr>
                                        <p:cTn id="228" dur="2000"/>
                                        <p:tgtEl>
                                          <p:spTgt spid="46"/>
                                        </p:tgtEl>
                                      </p:cBhvr>
                                    </p:animEffect>
                                  </p:childTnLst>
                                </p:cTn>
                              </p:par>
                            </p:childTnLst>
                          </p:cTn>
                        </p:par>
                        <p:par>
                          <p:cTn id="229" fill="hold">
                            <p:stCondLst>
                              <p:cond delay="200200"/>
                            </p:stCondLst>
                            <p:childTnLst>
                              <p:par>
                                <p:cTn id="230" presetID="22" presetClass="entr" presetSubtype="1" fill="hold" grpId="0" nodeType="afterEffect">
                                  <p:stCondLst>
                                    <p:cond delay="0"/>
                                  </p:stCondLst>
                                  <p:childTnLst>
                                    <p:set>
                                      <p:cBhvr>
                                        <p:cTn id="231" dur="1" fill="hold">
                                          <p:stCondLst>
                                            <p:cond delay="0"/>
                                          </p:stCondLst>
                                        </p:cTn>
                                        <p:tgtEl>
                                          <p:spTgt spid="47"/>
                                        </p:tgtEl>
                                        <p:attrNameLst>
                                          <p:attrName>style.visibility</p:attrName>
                                        </p:attrNameLst>
                                      </p:cBhvr>
                                      <p:to>
                                        <p:strVal val="visible"/>
                                      </p:to>
                                    </p:set>
                                    <p:animEffect transition="in" filter="wipe(up)">
                                      <p:cBhvr>
                                        <p:cTn id="232" dur="2000"/>
                                        <p:tgtEl>
                                          <p:spTgt spid="47"/>
                                        </p:tgtEl>
                                      </p:cBhvr>
                                    </p:animEffect>
                                  </p:childTnLst>
                                </p:cTn>
                              </p:par>
                            </p:childTnLst>
                          </p:cTn>
                        </p:par>
                        <p:par>
                          <p:cTn id="233" fill="hold">
                            <p:stCondLst>
                              <p:cond delay="202200"/>
                            </p:stCondLst>
                            <p:childTnLst>
                              <p:par>
                                <p:cTn id="234" presetID="22" presetClass="entr" presetSubtype="4" fill="hold" grpId="0" nodeType="afterEffect">
                                  <p:stCondLst>
                                    <p:cond delay="0"/>
                                  </p:stCondLst>
                                  <p:childTnLst>
                                    <p:set>
                                      <p:cBhvr>
                                        <p:cTn id="235" dur="1" fill="hold">
                                          <p:stCondLst>
                                            <p:cond delay="0"/>
                                          </p:stCondLst>
                                        </p:cTn>
                                        <p:tgtEl>
                                          <p:spTgt spid="48"/>
                                        </p:tgtEl>
                                        <p:attrNameLst>
                                          <p:attrName>style.visibility</p:attrName>
                                        </p:attrNameLst>
                                      </p:cBhvr>
                                      <p:to>
                                        <p:strVal val="visible"/>
                                      </p:to>
                                    </p:set>
                                    <p:animEffect transition="in" filter="wipe(down)">
                                      <p:cBhvr>
                                        <p:cTn id="236" dur="2000"/>
                                        <p:tgtEl>
                                          <p:spTgt spid="48"/>
                                        </p:tgtEl>
                                      </p:cBhvr>
                                    </p:animEffect>
                                  </p:childTnLst>
                                </p:cTn>
                              </p:par>
                            </p:childTnLst>
                          </p:cTn>
                        </p:par>
                        <p:par>
                          <p:cTn id="237" fill="hold">
                            <p:stCondLst>
                              <p:cond delay="204200"/>
                            </p:stCondLst>
                            <p:childTnLst>
                              <p:par>
                                <p:cTn id="238" presetID="22" presetClass="entr" presetSubtype="4" fill="hold" grpId="0" nodeType="afterEffect">
                                  <p:stCondLst>
                                    <p:cond delay="0"/>
                                  </p:stCondLst>
                                  <p:childTnLst>
                                    <p:set>
                                      <p:cBhvr>
                                        <p:cTn id="239" dur="1" fill="hold">
                                          <p:stCondLst>
                                            <p:cond delay="0"/>
                                          </p:stCondLst>
                                        </p:cTn>
                                        <p:tgtEl>
                                          <p:spTgt spid="49"/>
                                        </p:tgtEl>
                                        <p:attrNameLst>
                                          <p:attrName>style.visibility</p:attrName>
                                        </p:attrNameLst>
                                      </p:cBhvr>
                                      <p:to>
                                        <p:strVal val="visible"/>
                                      </p:to>
                                    </p:set>
                                    <p:animEffect transition="in" filter="wipe(down)">
                                      <p:cBhvr>
                                        <p:cTn id="240" dur="2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p:bldP spid="17" grpId="0" animBg="1"/>
      <p:bldP spid="19" grpId="0" animBg="1"/>
      <p:bldP spid="19" grpId="1" animBg="1"/>
      <p:bldP spid="20" grpId="0"/>
      <p:bldP spid="22" grpId="0"/>
      <p:bldP spid="22" grpId="1"/>
      <p:bldP spid="23" grpId="0" animBg="1"/>
      <p:bldP spid="23" grpId="1" animBg="1"/>
      <p:bldP spid="24" grpId="0" animBg="1"/>
      <p:bldP spid="24" grpId="1" animBg="1"/>
      <p:bldP spid="25" grpId="0" animBg="1"/>
      <p:bldP spid="25" grpId="1" animBg="1"/>
      <p:bldP spid="26" grpId="0" animBg="1"/>
      <p:bldP spid="26" grpId="1" animBg="1"/>
      <p:bldP spid="27" grpId="0" animBg="1"/>
      <p:bldP spid="28" grpId="0" animBg="1"/>
      <p:bldP spid="31" grpId="0"/>
      <p:bldP spid="30" grpId="0"/>
      <p:bldP spid="32" grpId="0"/>
      <p:bldP spid="33" grpId="0" animBg="1"/>
      <p:bldP spid="34" grpId="0" animBg="1"/>
      <p:bldP spid="35" grpId="0" animBg="1"/>
      <p:bldP spid="36" grpId="0" animBg="1"/>
      <p:bldP spid="37" grpId="0" animBg="1"/>
      <p:bldP spid="38" grpId="0" animBg="1"/>
      <p:bldP spid="39" grpId="0" animBg="1"/>
      <p:bldP spid="41" grpId="0" animBg="1"/>
      <p:bldP spid="42" grpId="0" animBg="1"/>
      <p:bldP spid="43" grpId="0" animBg="1"/>
      <p:bldP spid="44" grpId="0" animBg="1"/>
      <p:bldP spid="45" grpId="0" animBg="1"/>
      <p:bldP spid="46" grpId="0" animBg="1"/>
      <p:bldP spid="47" grpId="0" animBg="1"/>
      <p:bldP spid="48" grpId="0" animBg="1"/>
      <p:bldP spid="4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2" y="0"/>
            <a:ext cx="9143999" cy="6858000"/>
          </a:xfrm>
          <a:ln>
            <a:noFill/>
            <a:prstDash val="dash"/>
          </a:ln>
        </p:spPr>
      </p:pic>
      <p:sp>
        <p:nvSpPr>
          <p:cNvPr id="3" name="テキスト ボックス 2"/>
          <p:cNvSpPr txBox="1"/>
          <p:nvPr/>
        </p:nvSpPr>
        <p:spPr>
          <a:xfrm>
            <a:off x="6372200" y="6340678"/>
            <a:ext cx="2332690" cy="369332"/>
          </a:xfrm>
          <a:prstGeom prst="rect">
            <a:avLst/>
          </a:prstGeom>
          <a:noFill/>
        </p:spPr>
        <p:txBody>
          <a:bodyPr wrap="none" rtlCol="0">
            <a:spAutoFit/>
          </a:bodyPr>
          <a:lstStyle/>
          <a:p>
            <a:r>
              <a:rPr lang="ja-JP" altLang="en-US" dirty="0" smtClean="0">
                <a:solidFill>
                  <a:srgbClr val="00FFFF"/>
                </a:solidFill>
                <a:latin typeface="HGP行書体" pitchFamily="66" charset="-128"/>
                <a:ea typeface="HGP行書体" pitchFamily="66" charset="-128"/>
              </a:rPr>
              <a:t>「 氷　富 士　　初 狩 」</a:t>
            </a:r>
            <a:endParaRPr lang="ja-JP" altLang="en-US" dirty="0">
              <a:solidFill>
                <a:srgbClr val="00FFFF"/>
              </a:solidFill>
              <a:latin typeface="HGP行書体" pitchFamily="66" charset="-128"/>
              <a:ea typeface="HGP行書体" pitchFamily="66" charset="-128"/>
            </a:endParaRPr>
          </a:p>
        </p:txBody>
      </p:sp>
      <p:sp>
        <p:nvSpPr>
          <p:cNvPr id="5" name="フリーフォーム 4"/>
          <p:cNvSpPr/>
          <p:nvPr/>
        </p:nvSpPr>
        <p:spPr>
          <a:xfrm>
            <a:off x="3903915" y="2796580"/>
            <a:ext cx="712235" cy="1772351"/>
          </a:xfrm>
          <a:custGeom>
            <a:avLst/>
            <a:gdLst>
              <a:gd name="connsiteX0" fmla="*/ 68257 w 2164323"/>
              <a:gd name="connsiteY0" fmla="*/ 0 h 3502879"/>
              <a:gd name="connsiteX1" fmla="*/ 532490 w 2164323"/>
              <a:gd name="connsiteY1" fmla="*/ 914400 h 3502879"/>
              <a:gd name="connsiteX2" fmla="*/ 124527 w 2164323"/>
              <a:gd name="connsiteY2" fmla="*/ 2053883 h 3502879"/>
              <a:gd name="connsiteX3" fmla="*/ 68257 w 2164323"/>
              <a:gd name="connsiteY3" fmla="*/ 3094892 h 3502879"/>
              <a:gd name="connsiteX4" fmla="*/ 1010792 w 2164323"/>
              <a:gd name="connsiteY4" fmla="*/ 3502855 h 3502879"/>
              <a:gd name="connsiteX5" fmla="*/ 2108072 w 2164323"/>
              <a:gd name="connsiteY5" fmla="*/ 3080824 h 3502879"/>
              <a:gd name="connsiteX6" fmla="*/ 1925192 w 2164323"/>
              <a:gd name="connsiteY6" fmla="*/ 2208627 h 3502879"/>
              <a:gd name="connsiteX7" fmla="*/ 1235875 w 2164323"/>
              <a:gd name="connsiteY7" fmla="*/ 984738 h 3502879"/>
              <a:gd name="connsiteX8" fmla="*/ 1460958 w 2164323"/>
              <a:gd name="connsiteY8" fmla="*/ 70338 h 3502879"/>
              <a:gd name="connsiteX9" fmla="*/ 1418755 w 2164323"/>
              <a:gd name="connsiteY9" fmla="*/ 70338 h 3502879"/>
              <a:gd name="connsiteX10" fmla="*/ 1418755 w 2164323"/>
              <a:gd name="connsiteY10" fmla="*/ 70338 h 350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4323" h="3502879">
                <a:moveTo>
                  <a:pt x="68257" y="0"/>
                </a:moveTo>
                <a:cubicBezTo>
                  <a:pt x="295684" y="286043"/>
                  <a:pt x="523112" y="572086"/>
                  <a:pt x="532490" y="914400"/>
                </a:cubicBezTo>
                <a:cubicBezTo>
                  <a:pt x="541868" y="1256714"/>
                  <a:pt x="201899" y="1690468"/>
                  <a:pt x="124527" y="2053883"/>
                </a:cubicBezTo>
                <a:cubicBezTo>
                  <a:pt x="47155" y="2417298"/>
                  <a:pt x="-79454" y="2853397"/>
                  <a:pt x="68257" y="3094892"/>
                </a:cubicBezTo>
                <a:cubicBezTo>
                  <a:pt x="215968" y="3336387"/>
                  <a:pt x="670823" y="3505200"/>
                  <a:pt x="1010792" y="3502855"/>
                </a:cubicBezTo>
                <a:cubicBezTo>
                  <a:pt x="1350761" y="3500510"/>
                  <a:pt x="1955672" y="3296529"/>
                  <a:pt x="2108072" y="3080824"/>
                </a:cubicBezTo>
                <a:cubicBezTo>
                  <a:pt x="2260472" y="2865119"/>
                  <a:pt x="2070558" y="2557975"/>
                  <a:pt x="1925192" y="2208627"/>
                </a:cubicBezTo>
                <a:cubicBezTo>
                  <a:pt x="1779826" y="1859279"/>
                  <a:pt x="1313247" y="1341119"/>
                  <a:pt x="1235875" y="984738"/>
                </a:cubicBezTo>
                <a:cubicBezTo>
                  <a:pt x="1158503" y="628357"/>
                  <a:pt x="1430478" y="222738"/>
                  <a:pt x="1460958" y="70338"/>
                </a:cubicBezTo>
                <a:cubicBezTo>
                  <a:pt x="1491438" y="-82062"/>
                  <a:pt x="1418755" y="70338"/>
                  <a:pt x="1418755" y="70338"/>
                </a:cubicBezTo>
                <a:lnTo>
                  <a:pt x="1418755" y="70338"/>
                </a:lnTo>
              </a:path>
            </a:pathLst>
          </a:custGeom>
          <a:solidFill>
            <a:srgbClr val="FF0066">
              <a:alpha val="46000"/>
            </a:srgbClr>
          </a:solid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dirty="0" smtClean="0">
                <a:solidFill>
                  <a:prstClr val="white"/>
                </a:solidFill>
                <a:latin typeface="HGP行書体" pitchFamily="66" charset="-128"/>
                <a:ea typeface="HGP行書体" pitchFamily="66" charset="-128"/>
              </a:rPr>
              <a:t>   </a:t>
            </a:r>
          </a:p>
          <a:p>
            <a:r>
              <a:rPr lang="en-US" altLang="ja-JP" sz="1400" dirty="0">
                <a:solidFill>
                  <a:prstClr val="white"/>
                </a:solidFill>
                <a:latin typeface="HGP行書体" pitchFamily="66" charset="-128"/>
                <a:ea typeface="HGP行書体" pitchFamily="66" charset="-128"/>
              </a:rPr>
              <a:t> </a:t>
            </a:r>
            <a:r>
              <a:rPr lang="en-US" altLang="ja-JP" sz="1400" dirty="0" smtClean="0">
                <a:solidFill>
                  <a:prstClr val="white"/>
                </a:solidFill>
                <a:latin typeface="HGP行書体" pitchFamily="66" charset="-128"/>
                <a:ea typeface="HGP行書体" pitchFamily="66" charset="-128"/>
              </a:rPr>
              <a:t>  h</a:t>
            </a:r>
          </a:p>
          <a:p>
            <a:r>
              <a:rPr lang="en-US" altLang="ja-JP" sz="1400" dirty="0" smtClean="0">
                <a:solidFill>
                  <a:prstClr val="white"/>
                </a:solidFill>
                <a:latin typeface="HGP行書体" pitchFamily="66" charset="-128"/>
                <a:ea typeface="HGP行書体" pitchFamily="66" charset="-128"/>
              </a:rPr>
              <a:t>   u</a:t>
            </a:r>
          </a:p>
          <a:p>
            <a:r>
              <a:rPr lang="en-US" altLang="ja-JP" sz="1400" dirty="0" smtClean="0">
                <a:solidFill>
                  <a:prstClr val="white"/>
                </a:solidFill>
                <a:latin typeface="HGP行書体" pitchFamily="66" charset="-128"/>
                <a:ea typeface="HGP行書体" pitchFamily="66" charset="-128"/>
              </a:rPr>
              <a:t>   b</a:t>
            </a:r>
            <a:endParaRPr lang="en-US" altLang="ja-JP" dirty="0" smtClean="0">
              <a:solidFill>
                <a:prstClr val="white"/>
              </a:solidFill>
              <a:latin typeface="HGP行書体" pitchFamily="66" charset="-128"/>
              <a:ea typeface="HGP行書体" pitchFamily="66" charset="-128"/>
            </a:endParaRPr>
          </a:p>
          <a:p>
            <a:pPr algn="ctr"/>
            <a:r>
              <a:rPr lang="en-US" altLang="ja-JP" sz="6000" b="1" dirty="0" smtClean="0">
                <a:solidFill>
                  <a:srgbClr val="FF0000"/>
                </a:solidFill>
                <a:latin typeface="HGP行書体" pitchFamily="66" charset="-128"/>
                <a:ea typeface="HGP行書体" pitchFamily="66" charset="-128"/>
              </a:rPr>
              <a:t>O</a:t>
            </a:r>
            <a:endParaRPr lang="ja-JP" altLang="en-US" sz="6000" b="1" dirty="0">
              <a:solidFill>
                <a:srgbClr val="FF0000"/>
              </a:solidFill>
              <a:latin typeface="HGP行書体" pitchFamily="66" charset="-128"/>
              <a:ea typeface="HGP行書体" pitchFamily="66" charset="-128"/>
            </a:endParaRPr>
          </a:p>
        </p:txBody>
      </p:sp>
      <p:sp>
        <p:nvSpPr>
          <p:cNvPr id="6" name="円/楕円 5"/>
          <p:cNvSpPr/>
          <p:nvPr/>
        </p:nvSpPr>
        <p:spPr>
          <a:xfrm>
            <a:off x="3932073" y="2627347"/>
            <a:ext cx="488812" cy="324036"/>
          </a:xfrm>
          <a:prstGeom prst="ellipse">
            <a:avLst/>
          </a:prstGeom>
          <a:noFill/>
          <a:ln w="9842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800" dirty="0" smtClean="0">
                <a:solidFill>
                  <a:srgbClr val="FF0000"/>
                </a:solidFill>
                <a:latin typeface="HGP行書体" pitchFamily="66" charset="-128"/>
                <a:ea typeface="HGP行書体" pitchFamily="66" charset="-128"/>
              </a:rPr>
              <a:t>O</a:t>
            </a:r>
            <a:endParaRPr lang="ja-JP" altLang="en-US" sz="2800" dirty="0">
              <a:solidFill>
                <a:srgbClr val="FF0000"/>
              </a:solidFill>
              <a:latin typeface="HGP行書体" pitchFamily="66" charset="-128"/>
              <a:ea typeface="HGP行書体" pitchFamily="66" charset="-128"/>
            </a:endParaRPr>
          </a:p>
        </p:txBody>
      </p:sp>
      <p:sp>
        <p:nvSpPr>
          <p:cNvPr id="7" name="フリーフォーム 6"/>
          <p:cNvSpPr/>
          <p:nvPr/>
        </p:nvSpPr>
        <p:spPr>
          <a:xfrm>
            <a:off x="4405687" y="2364813"/>
            <a:ext cx="1565979" cy="791806"/>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8" name="フリーフォーム 7"/>
          <p:cNvSpPr/>
          <p:nvPr/>
        </p:nvSpPr>
        <p:spPr>
          <a:xfrm flipH="1">
            <a:off x="2358340" y="2393463"/>
            <a:ext cx="1565979" cy="791806"/>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9" name="フリーフォーム 8"/>
          <p:cNvSpPr/>
          <p:nvPr/>
        </p:nvSpPr>
        <p:spPr>
          <a:xfrm rot="19433947">
            <a:off x="4197687" y="1774257"/>
            <a:ext cx="1565979" cy="791806"/>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0" name="フリーフォーム 9"/>
          <p:cNvSpPr/>
          <p:nvPr/>
        </p:nvSpPr>
        <p:spPr>
          <a:xfrm rot="16555358">
            <a:off x="3477043" y="1443878"/>
            <a:ext cx="1565979" cy="791807"/>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1" name="フリーフォーム 10"/>
          <p:cNvSpPr/>
          <p:nvPr/>
        </p:nvSpPr>
        <p:spPr>
          <a:xfrm rot="7715231">
            <a:off x="3064351" y="2975994"/>
            <a:ext cx="1142891" cy="791807"/>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2" name="フリーフォーム 11"/>
          <p:cNvSpPr/>
          <p:nvPr/>
        </p:nvSpPr>
        <p:spPr>
          <a:xfrm rot="14087280">
            <a:off x="2795263" y="1571562"/>
            <a:ext cx="1565979" cy="791807"/>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3" name="フリーフォーム 12"/>
          <p:cNvSpPr/>
          <p:nvPr/>
        </p:nvSpPr>
        <p:spPr>
          <a:xfrm rot="2772545">
            <a:off x="4201709" y="2932117"/>
            <a:ext cx="1142891" cy="791807"/>
          </a:xfrm>
          <a:custGeom>
            <a:avLst/>
            <a:gdLst>
              <a:gd name="connsiteX0" fmla="*/ 12813 w 1980159"/>
              <a:gd name="connsiteY0" fmla="*/ 576857 h 1226560"/>
              <a:gd name="connsiteX1" fmla="*/ 659927 w 1980159"/>
              <a:gd name="connsiteY1" fmla="*/ 81 h 1226560"/>
              <a:gd name="connsiteX2" fmla="*/ 1743139 w 1980159"/>
              <a:gd name="connsiteY2" fmla="*/ 534654 h 1226560"/>
              <a:gd name="connsiteX3" fmla="*/ 1968222 w 1980159"/>
              <a:gd name="connsiteY3" fmla="*/ 534654 h 1226560"/>
              <a:gd name="connsiteX4" fmla="*/ 1518056 w 1980159"/>
              <a:gd name="connsiteY4" fmla="*/ 619060 h 1226560"/>
              <a:gd name="connsiteX5" fmla="*/ 730265 w 1980159"/>
              <a:gd name="connsiteY5" fmla="*/ 1223970 h 1226560"/>
              <a:gd name="connsiteX6" fmla="*/ 209761 w 1980159"/>
              <a:gd name="connsiteY6" fmla="*/ 830075 h 1226560"/>
              <a:gd name="connsiteX7" fmla="*/ 40948 w 1980159"/>
              <a:gd name="connsiteY7" fmla="*/ 647195 h 1226560"/>
              <a:gd name="connsiteX8" fmla="*/ 55016 w 1980159"/>
              <a:gd name="connsiteY8" fmla="*/ 619060 h 1226560"/>
              <a:gd name="connsiteX9" fmla="*/ 631791 w 1980159"/>
              <a:gd name="connsiteY9" fmla="*/ 703466 h 1226560"/>
              <a:gd name="connsiteX10" fmla="*/ 1025687 w 1980159"/>
              <a:gd name="connsiteY10" fmla="*/ 492450 h 1226560"/>
              <a:gd name="connsiteX11" fmla="*/ 941281 w 1980159"/>
              <a:gd name="connsiteY11" fmla="*/ 562789 h 1226560"/>
              <a:gd name="connsiteX12" fmla="*/ 969416 w 1980159"/>
              <a:gd name="connsiteY12" fmla="*/ 562789 h 1226560"/>
              <a:gd name="connsiteX13" fmla="*/ 1081957 w 1980159"/>
              <a:gd name="connsiteY13" fmla="*/ 562789 h 1226560"/>
              <a:gd name="connsiteX14" fmla="*/ 1081957 w 1980159"/>
              <a:gd name="connsiteY14" fmla="*/ 520586 h 1226560"/>
              <a:gd name="connsiteX15" fmla="*/ 1011619 w 1980159"/>
              <a:gd name="connsiteY15" fmla="*/ 492450 h 1226560"/>
              <a:gd name="connsiteX16" fmla="*/ 955348 w 1980159"/>
              <a:gd name="connsiteY16" fmla="*/ 534654 h 1226560"/>
              <a:gd name="connsiteX17" fmla="*/ 688062 w 1980159"/>
              <a:gd name="connsiteY17" fmla="*/ 675330 h 1226560"/>
              <a:gd name="connsiteX18" fmla="*/ 12813 w 1980159"/>
              <a:gd name="connsiteY18" fmla="*/ 633127 h 1226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80159" h="1226560">
                <a:moveTo>
                  <a:pt x="12813" y="576857"/>
                </a:moveTo>
                <a:cubicBezTo>
                  <a:pt x="192176" y="291986"/>
                  <a:pt x="371539" y="7115"/>
                  <a:pt x="659927" y="81"/>
                </a:cubicBezTo>
                <a:cubicBezTo>
                  <a:pt x="948315" y="-6953"/>
                  <a:pt x="1525090" y="445559"/>
                  <a:pt x="1743139" y="534654"/>
                </a:cubicBezTo>
                <a:cubicBezTo>
                  <a:pt x="1961188" y="623749"/>
                  <a:pt x="2005736" y="520586"/>
                  <a:pt x="1968222" y="534654"/>
                </a:cubicBezTo>
                <a:cubicBezTo>
                  <a:pt x="1930708" y="548722"/>
                  <a:pt x="1724382" y="504174"/>
                  <a:pt x="1518056" y="619060"/>
                </a:cubicBezTo>
                <a:cubicBezTo>
                  <a:pt x="1311730" y="733946"/>
                  <a:pt x="948314" y="1188801"/>
                  <a:pt x="730265" y="1223970"/>
                </a:cubicBezTo>
                <a:cubicBezTo>
                  <a:pt x="512216" y="1259139"/>
                  <a:pt x="324647" y="926204"/>
                  <a:pt x="209761" y="830075"/>
                </a:cubicBezTo>
                <a:cubicBezTo>
                  <a:pt x="94875" y="733946"/>
                  <a:pt x="66739" y="682364"/>
                  <a:pt x="40948" y="647195"/>
                </a:cubicBezTo>
                <a:cubicBezTo>
                  <a:pt x="15157" y="612026"/>
                  <a:pt x="-43458" y="609682"/>
                  <a:pt x="55016" y="619060"/>
                </a:cubicBezTo>
                <a:cubicBezTo>
                  <a:pt x="153490" y="628438"/>
                  <a:pt x="470013" y="724568"/>
                  <a:pt x="631791" y="703466"/>
                </a:cubicBezTo>
                <a:cubicBezTo>
                  <a:pt x="793569" y="682364"/>
                  <a:pt x="974105" y="515896"/>
                  <a:pt x="1025687" y="492450"/>
                </a:cubicBezTo>
                <a:cubicBezTo>
                  <a:pt x="1077269" y="469004"/>
                  <a:pt x="950660" y="551066"/>
                  <a:pt x="941281" y="562789"/>
                </a:cubicBezTo>
                <a:cubicBezTo>
                  <a:pt x="931902" y="574512"/>
                  <a:pt x="969416" y="562789"/>
                  <a:pt x="969416" y="562789"/>
                </a:cubicBezTo>
                <a:cubicBezTo>
                  <a:pt x="992862" y="562789"/>
                  <a:pt x="1063200" y="569823"/>
                  <a:pt x="1081957" y="562789"/>
                </a:cubicBezTo>
                <a:cubicBezTo>
                  <a:pt x="1100714" y="555755"/>
                  <a:pt x="1093680" y="532309"/>
                  <a:pt x="1081957" y="520586"/>
                </a:cubicBezTo>
                <a:cubicBezTo>
                  <a:pt x="1070234" y="508863"/>
                  <a:pt x="1032721" y="490105"/>
                  <a:pt x="1011619" y="492450"/>
                </a:cubicBezTo>
                <a:cubicBezTo>
                  <a:pt x="990517" y="494795"/>
                  <a:pt x="1009274" y="504174"/>
                  <a:pt x="955348" y="534654"/>
                </a:cubicBezTo>
                <a:cubicBezTo>
                  <a:pt x="901422" y="565134"/>
                  <a:pt x="845151" y="658918"/>
                  <a:pt x="688062" y="675330"/>
                </a:cubicBezTo>
                <a:cubicBezTo>
                  <a:pt x="530973" y="691742"/>
                  <a:pt x="271893" y="662434"/>
                  <a:pt x="12813" y="633127"/>
                </a:cubicBezTo>
              </a:path>
            </a:pathLst>
          </a:custGeom>
          <a:gradFill flip="none" rotWithShape="1">
            <a:gsLst>
              <a:gs pos="0">
                <a:srgbClr val="FF0101">
                  <a:shade val="30000"/>
                  <a:satMod val="115000"/>
                </a:srgbClr>
              </a:gs>
              <a:gs pos="50000">
                <a:srgbClr val="FF0101">
                  <a:shade val="67500"/>
                  <a:satMod val="115000"/>
                </a:srgbClr>
              </a:gs>
              <a:gs pos="100000">
                <a:srgbClr val="FF0101">
                  <a:shade val="100000"/>
                  <a:satMod val="115000"/>
                </a:srgbClr>
              </a:gs>
            </a:gsLst>
            <a:lin ang="0" scaled="1"/>
            <a:tileRect/>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4" name="フリーフォーム 13"/>
          <p:cNvSpPr/>
          <p:nvPr/>
        </p:nvSpPr>
        <p:spPr>
          <a:xfrm>
            <a:off x="2172367" y="4211131"/>
            <a:ext cx="4175323" cy="1088910"/>
          </a:xfrm>
          <a:custGeom>
            <a:avLst/>
            <a:gdLst>
              <a:gd name="connsiteX0" fmla="*/ 131987 w 4175322"/>
              <a:gd name="connsiteY0" fmla="*/ 435758 h 1088910"/>
              <a:gd name="connsiteX1" fmla="*/ 770616 w 4175322"/>
              <a:gd name="connsiteY1" fmla="*/ 329 h 1088910"/>
              <a:gd name="connsiteX2" fmla="*/ 1525359 w 4175322"/>
              <a:gd name="connsiteY2" fmla="*/ 363186 h 1088910"/>
              <a:gd name="connsiteX3" fmla="*/ 2018844 w 4175322"/>
              <a:gd name="connsiteY3" fmla="*/ 305129 h 1088910"/>
              <a:gd name="connsiteX4" fmla="*/ 2338159 w 4175322"/>
              <a:gd name="connsiteY4" fmla="*/ 435758 h 1088910"/>
              <a:gd name="connsiteX5" fmla="*/ 3063873 w 4175322"/>
              <a:gd name="connsiteY5" fmla="*/ 58386 h 1088910"/>
              <a:gd name="connsiteX6" fmla="*/ 3891187 w 4175322"/>
              <a:gd name="connsiteY6" fmla="*/ 450272 h 1088910"/>
              <a:gd name="connsiteX7" fmla="*/ 4152444 w 4175322"/>
              <a:gd name="connsiteY7" fmla="*/ 522844 h 1088910"/>
              <a:gd name="connsiteX8" fmla="*/ 3383187 w 4175322"/>
              <a:gd name="connsiteY8" fmla="*/ 1030844 h 1088910"/>
              <a:gd name="connsiteX9" fmla="*/ 2367187 w 4175322"/>
              <a:gd name="connsiteY9" fmla="*/ 566386 h 1088910"/>
              <a:gd name="connsiteX10" fmla="*/ 2207530 w 4175322"/>
              <a:gd name="connsiteY10" fmla="*/ 551872 h 1088910"/>
              <a:gd name="connsiteX11" fmla="*/ 2033359 w 4175322"/>
              <a:gd name="connsiteY11" fmla="*/ 697015 h 1088910"/>
              <a:gd name="connsiteX12" fmla="*/ 1728559 w 4175322"/>
              <a:gd name="connsiteY12" fmla="*/ 566386 h 1088910"/>
              <a:gd name="connsiteX13" fmla="*/ 857702 w 4175322"/>
              <a:gd name="connsiteY13" fmla="*/ 1088901 h 1088910"/>
              <a:gd name="connsiteX14" fmla="*/ 59416 w 4175322"/>
              <a:gd name="connsiteY14" fmla="*/ 551872 h 1088910"/>
              <a:gd name="connsiteX15" fmla="*/ 131987 w 4175322"/>
              <a:gd name="connsiteY15" fmla="*/ 435758 h 108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75322" h="1088910">
                <a:moveTo>
                  <a:pt x="131987" y="435758"/>
                </a:moveTo>
                <a:cubicBezTo>
                  <a:pt x="250520" y="343834"/>
                  <a:pt x="538387" y="12424"/>
                  <a:pt x="770616" y="329"/>
                </a:cubicBezTo>
                <a:cubicBezTo>
                  <a:pt x="1002845" y="-11766"/>
                  <a:pt x="1317321" y="312386"/>
                  <a:pt x="1525359" y="363186"/>
                </a:cubicBezTo>
                <a:cubicBezTo>
                  <a:pt x="1733397" y="413986"/>
                  <a:pt x="1883377" y="293034"/>
                  <a:pt x="2018844" y="305129"/>
                </a:cubicBezTo>
                <a:cubicBezTo>
                  <a:pt x="2154311" y="317224"/>
                  <a:pt x="2163988" y="476882"/>
                  <a:pt x="2338159" y="435758"/>
                </a:cubicBezTo>
                <a:cubicBezTo>
                  <a:pt x="2512330" y="394634"/>
                  <a:pt x="2805035" y="55967"/>
                  <a:pt x="3063873" y="58386"/>
                </a:cubicBezTo>
                <a:cubicBezTo>
                  <a:pt x="3322711" y="60805"/>
                  <a:pt x="3709759" y="372862"/>
                  <a:pt x="3891187" y="450272"/>
                </a:cubicBezTo>
                <a:cubicBezTo>
                  <a:pt x="4072616" y="527682"/>
                  <a:pt x="4237111" y="426082"/>
                  <a:pt x="4152444" y="522844"/>
                </a:cubicBezTo>
                <a:cubicBezTo>
                  <a:pt x="4067777" y="619606"/>
                  <a:pt x="3680730" y="1023587"/>
                  <a:pt x="3383187" y="1030844"/>
                </a:cubicBezTo>
                <a:cubicBezTo>
                  <a:pt x="3085644" y="1038101"/>
                  <a:pt x="2563130" y="646215"/>
                  <a:pt x="2367187" y="566386"/>
                </a:cubicBezTo>
                <a:cubicBezTo>
                  <a:pt x="2171244" y="486557"/>
                  <a:pt x="2263168" y="530101"/>
                  <a:pt x="2207530" y="551872"/>
                </a:cubicBezTo>
                <a:cubicBezTo>
                  <a:pt x="2151892" y="573644"/>
                  <a:pt x="2113187" y="694596"/>
                  <a:pt x="2033359" y="697015"/>
                </a:cubicBezTo>
                <a:cubicBezTo>
                  <a:pt x="1953531" y="699434"/>
                  <a:pt x="1924502" y="501072"/>
                  <a:pt x="1728559" y="566386"/>
                </a:cubicBezTo>
                <a:cubicBezTo>
                  <a:pt x="1532616" y="631700"/>
                  <a:pt x="1135892" y="1091320"/>
                  <a:pt x="857702" y="1088901"/>
                </a:cubicBezTo>
                <a:cubicBezTo>
                  <a:pt x="579512" y="1086482"/>
                  <a:pt x="175530" y="658310"/>
                  <a:pt x="59416" y="551872"/>
                </a:cubicBezTo>
                <a:cubicBezTo>
                  <a:pt x="-56698" y="445434"/>
                  <a:pt x="13454" y="527682"/>
                  <a:pt x="131987" y="435758"/>
                </a:cubicBezTo>
                <a:close/>
              </a:path>
            </a:pathLst>
          </a:custGeom>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path path="circle">
              <a:fillToRect l="50000" t="50000" r="50000" b="50000"/>
            </a:path>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5" name="フリーフォーム 14"/>
          <p:cNvSpPr/>
          <p:nvPr/>
        </p:nvSpPr>
        <p:spPr>
          <a:xfrm>
            <a:off x="2118611" y="4511006"/>
            <a:ext cx="3992304" cy="1916121"/>
          </a:xfrm>
          <a:custGeom>
            <a:avLst/>
            <a:gdLst>
              <a:gd name="connsiteX0" fmla="*/ 276182 w 3992304"/>
              <a:gd name="connsiteY0" fmla="*/ 290286 h 1916121"/>
              <a:gd name="connsiteX1" fmla="*/ 697096 w 3992304"/>
              <a:gd name="connsiteY1" fmla="*/ 290286 h 1916121"/>
              <a:gd name="connsiteX2" fmla="*/ 450353 w 3992304"/>
              <a:gd name="connsiteY2" fmla="*/ 145143 h 1916121"/>
              <a:gd name="connsiteX3" fmla="*/ 711610 w 3992304"/>
              <a:gd name="connsiteY3" fmla="*/ 304800 h 1916121"/>
              <a:gd name="connsiteX4" fmla="*/ 450353 w 3992304"/>
              <a:gd name="connsiteY4" fmla="*/ 406400 h 1916121"/>
              <a:gd name="connsiteX5" fmla="*/ 769668 w 3992304"/>
              <a:gd name="connsiteY5" fmla="*/ 275771 h 1916121"/>
              <a:gd name="connsiteX6" fmla="*/ 1234125 w 3992304"/>
              <a:gd name="connsiteY6" fmla="*/ 275771 h 1916121"/>
              <a:gd name="connsiteX7" fmla="*/ 856753 w 3992304"/>
              <a:gd name="connsiteY7" fmla="*/ 72571 h 1916121"/>
              <a:gd name="connsiteX8" fmla="*/ 1248639 w 3992304"/>
              <a:gd name="connsiteY8" fmla="*/ 319314 h 1916121"/>
              <a:gd name="connsiteX9" fmla="*/ 1016410 w 3992304"/>
              <a:gd name="connsiteY9" fmla="*/ 551543 h 1916121"/>
              <a:gd name="connsiteX10" fmla="*/ 1263153 w 3992304"/>
              <a:gd name="connsiteY10" fmla="*/ 304800 h 1916121"/>
              <a:gd name="connsiteX11" fmla="*/ 1843725 w 3992304"/>
              <a:gd name="connsiteY11" fmla="*/ 203200 h 1916121"/>
              <a:gd name="connsiteX12" fmla="*/ 2046925 w 3992304"/>
              <a:gd name="connsiteY12" fmla="*/ 174171 h 1916121"/>
              <a:gd name="connsiteX13" fmla="*/ 2104982 w 3992304"/>
              <a:gd name="connsiteY13" fmla="*/ 319314 h 1916121"/>
              <a:gd name="connsiteX14" fmla="*/ 2017896 w 3992304"/>
              <a:gd name="connsiteY14" fmla="*/ 319314 h 1916121"/>
              <a:gd name="connsiteX15" fmla="*/ 2003382 w 3992304"/>
              <a:gd name="connsiteY15" fmla="*/ 188686 h 1916121"/>
              <a:gd name="connsiteX16" fmla="*/ 2104982 w 3992304"/>
              <a:gd name="connsiteY16" fmla="*/ 188686 h 1916121"/>
              <a:gd name="connsiteX17" fmla="*/ 2671039 w 3992304"/>
              <a:gd name="connsiteY17" fmla="*/ 246743 h 1916121"/>
              <a:gd name="connsiteX18" fmla="*/ 3120982 w 3992304"/>
              <a:gd name="connsiteY18" fmla="*/ 116114 h 1916121"/>
              <a:gd name="connsiteX19" fmla="*/ 2874239 w 3992304"/>
              <a:gd name="connsiteY19" fmla="*/ 217714 h 1916121"/>
              <a:gd name="connsiteX20" fmla="*/ 3295153 w 3992304"/>
              <a:gd name="connsiteY20" fmla="*/ 391886 h 1916121"/>
              <a:gd name="connsiteX21" fmla="*/ 2903268 w 3992304"/>
              <a:gd name="connsiteY21" fmla="*/ 203200 h 1916121"/>
              <a:gd name="connsiteX22" fmla="*/ 3585439 w 3992304"/>
              <a:gd name="connsiteY22" fmla="*/ 377371 h 1916121"/>
              <a:gd name="connsiteX23" fmla="*/ 3803153 w 3992304"/>
              <a:gd name="connsiteY23" fmla="*/ 246743 h 1916121"/>
              <a:gd name="connsiteX24" fmla="*/ 3745096 w 3992304"/>
              <a:gd name="connsiteY24" fmla="*/ 377371 h 1916121"/>
              <a:gd name="connsiteX25" fmla="*/ 3991839 w 3992304"/>
              <a:gd name="connsiteY25" fmla="*/ 319314 h 1916121"/>
              <a:gd name="connsiteX26" fmla="*/ 3672525 w 3992304"/>
              <a:gd name="connsiteY26" fmla="*/ 362857 h 1916121"/>
              <a:gd name="connsiteX27" fmla="*/ 3643496 w 3992304"/>
              <a:gd name="connsiteY27" fmla="*/ 362857 h 1916121"/>
              <a:gd name="connsiteX28" fmla="*/ 3687039 w 3992304"/>
              <a:gd name="connsiteY28" fmla="*/ 493486 h 1916121"/>
              <a:gd name="connsiteX29" fmla="*/ 3628982 w 3992304"/>
              <a:gd name="connsiteY29" fmla="*/ 377371 h 1916121"/>
              <a:gd name="connsiteX30" fmla="*/ 2903268 w 3992304"/>
              <a:gd name="connsiteY30" fmla="*/ 203200 h 1916121"/>
              <a:gd name="connsiteX31" fmla="*/ 2337210 w 3992304"/>
              <a:gd name="connsiteY31" fmla="*/ 261257 h 1916121"/>
              <a:gd name="connsiteX32" fmla="*/ 2046925 w 3992304"/>
              <a:gd name="connsiteY32" fmla="*/ 174171 h 1916121"/>
              <a:gd name="connsiteX33" fmla="*/ 2090468 w 3992304"/>
              <a:gd name="connsiteY33" fmla="*/ 304800 h 1916121"/>
              <a:gd name="connsiteX34" fmla="*/ 2395268 w 3992304"/>
              <a:gd name="connsiteY34" fmla="*/ 769257 h 1916121"/>
              <a:gd name="connsiteX35" fmla="*/ 2729096 w 3992304"/>
              <a:gd name="connsiteY35" fmla="*/ 928914 h 1916121"/>
              <a:gd name="connsiteX36" fmla="*/ 2583953 w 3992304"/>
              <a:gd name="connsiteY36" fmla="*/ 1335314 h 1916121"/>
              <a:gd name="connsiteX37" fmla="*/ 2714582 w 3992304"/>
              <a:gd name="connsiteY37" fmla="*/ 928914 h 1916121"/>
              <a:gd name="connsiteX38" fmla="*/ 2845210 w 3992304"/>
              <a:gd name="connsiteY38" fmla="*/ 1016000 h 1916121"/>
              <a:gd name="connsiteX39" fmla="*/ 2685553 w 3992304"/>
              <a:gd name="connsiteY39" fmla="*/ 885371 h 1916121"/>
              <a:gd name="connsiteX40" fmla="*/ 2337210 w 3992304"/>
              <a:gd name="connsiteY40" fmla="*/ 769257 h 1916121"/>
              <a:gd name="connsiteX41" fmla="*/ 2206582 w 3992304"/>
              <a:gd name="connsiteY41" fmla="*/ 1494971 h 1916121"/>
              <a:gd name="connsiteX42" fmla="*/ 2337210 w 3992304"/>
              <a:gd name="connsiteY42" fmla="*/ 1785257 h 1916121"/>
              <a:gd name="connsiteX43" fmla="*/ 2192068 w 3992304"/>
              <a:gd name="connsiteY43" fmla="*/ 1538514 h 1916121"/>
              <a:gd name="connsiteX44" fmla="*/ 2163039 w 3992304"/>
              <a:gd name="connsiteY44" fmla="*/ 1190171 h 1916121"/>
              <a:gd name="connsiteX45" fmla="*/ 2017896 w 3992304"/>
              <a:gd name="connsiteY45" fmla="*/ 1364343 h 1916121"/>
              <a:gd name="connsiteX46" fmla="*/ 2264639 w 3992304"/>
              <a:gd name="connsiteY46" fmla="*/ 1059543 h 1916121"/>
              <a:gd name="connsiteX47" fmla="*/ 2351725 w 3992304"/>
              <a:gd name="connsiteY47" fmla="*/ 740228 h 1916121"/>
              <a:gd name="connsiteX48" fmla="*/ 2119496 w 3992304"/>
              <a:gd name="connsiteY48" fmla="*/ 348343 h 1916121"/>
              <a:gd name="connsiteX49" fmla="*/ 2032410 w 3992304"/>
              <a:gd name="connsiteY49" fmla="*/ 391886 h 1916121"/>
              <a:gd name="connsiteX50" fmla="*/ 2032410 w 3992304"/>
              <a:gd name="connsiteY50" fmla="*/ 682171 h 1916121"/>
              <a:gd name="connsiteX51" fmla="*/ 1974353 w 3992304"/>
              <a:gd name="connsiteY51" fmla="*/ 1640114 h 1916121"/>
              <a:gd name="connsiteX52" fmla="*/ 1930810 w 3992304"/>
              <a:gd name="connsiteY52" fmla="*/ 1654628 h 1916121"/>
              <a:gd name="connsiteX53" fmla="*/ 2003382 w 3992304"/>
              <a:gd name="connsiteY53" fmla="*/ 1886857 h 1916121"/>
              <a:gd name="connsiteX54" fmla="*/ 1974353 w 3992304"/>
              <a:gd name="connsiteY54" fmla="*/ 1611086 h 1916121"/>
              <a:gd name="connsiteX55" fmla="*/ 2061439 w 3992304"/>
              <a:gd name="connsiteY55" fmla="*/ 449943 h 1916121"/>
              <a:gd name="connsiteX56" fmla="*/ 1727610 w 3992304"/>
              <a:gd name="connsiteY56" fmla="*/ 856343 h 1916121"/>
              <a:gd name="connsiteX57" fmla="*/ 1103496 w 3992304"/>
              <a:gd name="connsiteY57" fmla="*/ 1480457 h 1916121"/>
              <a:gd name="connsiteX58" fmla="*/ 1379268 w 3992304"/>
              <a:gd name="connsiteY58" fmla="*/ 1190171 h 1916121"/>
              <a:gd name="connsiteX59" fmla="*/ 1379268 w 3992304"/>
              <a:gd name="connsiteY59" fmla="*/ 1741714 h 1916121"/>
              <a:gd name="connsiteX60" fmla="*/ 1379268 w 3992304"/>
              <a:gd name="connsiteY60" fmla="*/ 1175657 h 1916121"/>
              <a:gd name="connsiteX61" fmla="*/ 1684068 w 3992304"/>
              <a:gd name="connsiteY61" fmla="*/ 943428 h 1916121"/>
              <a:gd name="connsiteX62" fmla="*/ 2003382 w 3992304"/>
              <a:gd name="connsiteY62" fmla="*/ 420914 h 1916121"/>
              <a:gd name="connsiteX63" fmla="*/ 1582468 w 3992304"/>
              <a:gd name="connsiteY63" fmla="*/ 682171 h 1916121"/>
              <a:gd name="connsiteX64" fmla="*/ 493896 w 3992304"/>
              <a:gd name="connsiteY64" fmla="*/ 1364343 h 1916121"/>
              <a:gd name="connsiteX65" fmla="*/ 410 w 3992304"/>
              <a:gd name="connsiteY65" fmla="*/ 1712686 h 1916121"/>
              <a:gd name="connsiteX66" fmla="*/ 406810 w 3992304"/>
              <a:gd name="connsiteY66" fmla="*/ 1436914 h 1916121"/>
              <a:gd name="connsiteX67" fmla="*/ 276182 w 3992304"/>
              <a:gd name="connsiteY67" fmla="*/ 1915886 h 1916121"/>
              <a:gd name="connsiteX68" fmla="*/ 537439 w 3992304"/>
              <a:gd name="connsiteY68" fmla="*/ 1364343 h 1916121"/>
              <a:gd name="connsiteX69" fmla="*/ 1147039 w 3992304"/>
              <a:gd name="connsiteY69" fmla="*/ 972457 h 1916121"/>
              <a:gd name="connsiteX70" fmla="*/ 624525 w 3992304"/>
              <a:gd name="connsiteY70" fmla="*/ 1074057 h 1916121"/>
              <a:gd name="connsiteX71" fmla="*/ 1190582 w 3992304"/>
              <a:gd name="connsiteY71" fmla="*/ 914400 h 1916121"/>
              <a:gd name="connsiteX72" fmla="*/ 1974353 w 3992304"/>
              <a:gd name="connsiteY72" fmla="*/ 449943 h 1916121"/>
              <a:gd name="connsiteX73" fmla="*/ 1974353 w 3992304"/>
              <a:gd name="connsiteY73" fmla="*/ 406400 h 1916121"/>
              <a:gd name="connsiteX74" fmla="*/ 1974353 w 3992304"/>
              <a:gd name="connsiteY74" fmla="*/ 348343 h 1916121"/>
              <a:gd name="connsiteX75" fmla="*/ 2090468 w 3992304"/>
              <a:gd name="connsiteY75" fmla="*/ 0 h 191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92304" h="1916121">
                <a:moveTo>
                  <a:pt x="276182" y="290286"/>
                </a:moveTo>
                <a:cubicBezTo>
                  <a:pt x="472124" y="302381"/>
                  <a:pt x="668067" y="314477"/>
                  <a:pt x="697096" y="290286"/>
                </a:cubicBezTo>
                <a:cubicBezTo>
                  <a:pt x="726125" y="266095"/>
                  <a:pt x="447934" y="142724"/>
                  <a:pt x="450353" y="145143"/>
                </a:cubicBezTo>
                <a:cubicBezTo>
                  <a:pt x="452772" y="147562"/>
                  <a:pt x="711610" y="261257"/>
                  <a:pt x="711610" y="304800"/>
                </a:cubicBezTo>
                <a:cubicBezTo>
                  <a:pt x="711610" y="348343"/>
                  <a:pt x="440677" y="411238"/>
                  <a:pt x="450353" y="406400"/>
                </a:cubicBezTo>
                <a:cubicBezTo>
                  <a:pt x="460029" y="401562"/>
                  <a:pt x="639039" y="297542"/>
                  <a:pt x="769668" y="275771"/>
                </a:cubicBezTo>
                <a:cubicBezTo>
                  <a:pt x="900297" y="254000"/>
                  <a:pt x="1219611" y="309638"/>
                  <a:pt x="1234125" y="275771"/>
                </a:cubicBezTo>
                <a:cubicBezTo>
                  <a:pt x="1248639" y="241904"/>
                  <a:pt x="854334" y="65314"/>
                  <a:pt x="856753" y="72571"/>
                </a:cubicBezTo>
                <a:cubicBezTo>
                  <a:pt x="859172" y="79828"/>
                  <a:pt x="1222030" y="239485"/>
                  <a:pt x="1248639" y="319314"/>
                </a:cubicBezTo>
                <a:cubicBezTo>
                  <a:pt x="1275248" y="399143"/>
                  <a:pt x="1016410" y="551543"/>
                  <a:pt x="1016410" y="551543"/>
                </a:cubicBezTo>
                <a:cubicBezTo>
                  <a:pt x="1018829" y="549124"/>
                  <a:pt x="1125267" y="362857"/>
                  <a:pt x="1263153" y="304800"/>
                </a:cubicBezTo>
                <a:cubicBezTo>
                  <a:pt x="1401039" y="246743"/>
                  <a:pt x="1713096" y="224971"/>
                  <a:pt x="1843725" y="203200"/>
                </a:cubicBezTo>
                <a:cubicBezTo>
                  <a:pt x="1974354" y="181429"/>
                  <a:pt x="2003382" y="154819"/>
                  <a:pt x="2046925" y="174171"/>
                </a:cubicBezTo>
                <a:cubicBezTo>
                  <a:pt x="2090468" y="193523"/>
                  <a:pt x="2109820" y="295124"/>
                  <a:pt x="2104982" y="319314"/>
                </a:cubicBezTo>
                <a:cubicBezTo>
                  <a:pt x="2100144" y="343504"/>
                  <a:pt x="2034829" y="341085"/>
                  <a:pt x="2017896" y="319314"/>
                </a:cubicBezTo>
                <a:cubicBezTo>
                  <a:pt x="2000963" y="297543"/>
                  <a:pt x="1988868" y="210457"/>
                  <a:pt x="2003382" y="188686"/>
                </a:cubicBezTo>
                <a:cubicBezTo>
                  <a:pt x="2017896" y="166915"/>
                  <a:pt x="1993706" y="179010"/>
                  <a:pt x="2104982" y="188686"/>
                </a:cubicBezTo>
                <a:cubicBezTo>
                  <a:pt x="2216258" y="198362"/>
                  <a:pt x="2501706" y="258838"/>
                  <a:pt x="2671039" y="246743"/>
                </a:cubicBezTo>
                <a:cubicBezTo>
                  <a:pt x="2840372" y="234648"/>
                  <a:pt x="3087115" y="120952"/>
                  <a:pt x="3120982" y="116114"/>
                </a:cubicBezTo>
                <a:cubicBezTo>
                  <a:pt x="3154849" y="111276"/>
                  <a:pt x="2845211" y="171752"/>
                  <a:pt x="2874239" y="217714"/>
                </a:cubicBezTo>
                <a:cubicBezTo>
                  <a:pt x="2903267" y="263676"/>
                  <a:pt x="3290315" y="394305"/>
                  <a:pt x="3295153" y="391886"/>
                </a:cubicBezTo>
                <a:cubicBezTo>
                  <a:pt x="3299991" y="389467"/>
                  <a:pt x="2854887" y="205619"/>
                  <a:pt x="2903268" y="203200"/>
                </a:cubicBezTo>
                <a:cubicBezTo>
                  <a:pt x="2951649" y="200781"/>
                  <a:pt x="3435458" y="370114"/>
                  <a:pt x="3585439" y="377371"/>
                </a:cubicBezTo>
                <a:cubicBezTo>
                  <a:pt x="3735420" y="384628"/>
                  <a:pt x="3776544" y="246743"/>
                  <a:pt x="3803153" y="246743"/>
                </a:cubicBezTo>
                <a:cubicBezTo>
                  <a:pt x="3829762" y="246743"/>
                  <a:pt x="3713648" y="365276"/>
                  <a:pt x="3745096" y="377371"/>
                </a:cubicBezTo>
                <a:cubicBezTo>
                  <a:pt x="3776544" y="389466"/>
                  <a:pt x="4003934" y="321733"/>
                  <a:pt x="3991839" y="319314"/>
                </a:cubicBezTo>
                <a:cubicBezTo>
                  <a:pt x="3979744" y="316895"/>
                  <a:pt x="3730582" y="355600"/>
                  <a:pt x="3672525" y="362857"/>
                </a:cubicBezTo>
                <a:cubicBezTo>
                  <a:pt x="3614468" y="370114"/>
                  <a:pt x="3641077" y="341086"/>
                  <a:pt x="3643496" y="362857"/>
                </a:cubicBezTo>
                <a:cubicBezTo>
                  <a:pt x="3645915" y="384628"/>
                  <a:pt x="3689458" y="491067"/>
                  <a:pt x="3687039" y="493486"/>
                </a:cubicBezTo>
                <a:cubicBezTo>
                  <a:pt x="3684620" y="495905"/>
                  <a:pt x="3759610" y="425752"/>
                  <a:pt x="3628982" y="377371"/>
                </a:cubicBezTo>
                <a:cubicBezTo>
                  <a:pt x="3498354" y="328990"/>
                  <a:pt x="3118563" y="222552"/>
                  <a:pt x="2903268" y="203200"/>
                </a:cubicBezTo>
                <a:cubicBezTo>
                  <a:pt x="2687973" y="183848"/>
                  <a:pt x="2479934" y="266095"/>
                  <a:pt x="2337210" y="261257"/>
                </a:cubicBezTo>
                <a:cubicBezTo>
                  <a:pt x="2194486" y="256419"/>
                  <a:pt x="2088049" y="166914"/>
                  <a:pt x="2046925" y="174171"/>
                </a:cubicBezTo>
                <a:cubicBezTo>
                  <a:pt x="2005801" y="181428"/>
                  <a:pt x="2032411" y="205619"/>
                  <a:pt x="2090468" y="304800"/>
                </a:cubicBezTo>
                <a:cubicBezTo>
                  <a:pt x="2148525" y="403981"/>
                  <a:pt x="2288830" y="665238"/>
                  <a:pt x="2395268" y="769257"/>
                </a:cubicBezTo>
                <a:cubicBezTo>
                  <a:pt x="2501706" y="873276"/>
                  <a:pt x="2697649" y="834571"/>
                  <a:pt x="2729096" y="928914"/>
                </a:cubicBezTo>
                <a:cubicBezTo>
                  <a:pt x="2760544" y="1023257"/>
                  <a:pt x="2586372" y="1335314"/>
                  <a:pt x="2583953" y="1335314"/>
                </a:cubicBezTo>
                <a:cubicBezTo>
                  <a:pt x="2581534" y="1335314"/>
                  <a:pt x="2671039" y="982133"/>
                  <a:pt x="2714582" y="928914"/>
                </a:cubicBezTo>
                <a:cubicBezTo>
                  <a:pt x="2758125" y="875695"/>
                  <a:pt x="2850048" y="1023257"/>
                  <a:pt x="2845210" y="1016000"/>
                </a:cubicBezTo>
                <a:cubicBezTo>
                  <a:pt x="2840372" y="1008743"/>
                  <a:pt x="2770220" y="926495"/>
                  <a:pt x="2685553" y="885371"/>
                </a:cubicBezTo>
                <a:cubicBezTo>
                  <a:pt x="2600886" y="844247"/>
                  <a:pt x="2417038" y="667657"/>
                  <a:pt x="2337210" y="769257"/>
                </a:cubicBezTo>
                <a:cubicBezTo>
                  <a:pt x="2257382" y="870857"/>
                  <a:pt x="2206582" y="1325638"/>
                  <a:pt x="2206582" y="1494971"/>
                </a:cubicBezTo>
                <a:cubicBezTo>
                  <a:pt x="2206582" y="1664304"/>
                  <a:pt x="2339629" y="1778000"/>
                  <a:pt x="2337210" y="1785257"/>
                </a:cubicBezTo>
                <a:cubicBezTo>
                  <a:pt x="2334791" y="1792514"/>
                  <a:pt x="2221096" y="1637695"/>
                  <a:pt x="2192068" y="1538514"/>
                </a:cubicBezTo>
                <a:cubicBezTo>
                  <a:pt x="2163040" y="1439333"/>
                  <a:pt x="2192068" y="1219199"/>
                  <a:pt x="2163039" y="1190171"/>
                </a:cubicBezTo>
                <a:cubicBezTo>
                  <a:pt x="2134010" y="1161143"/>
                  <a:pt x="2000963" y="1386114"/>
                  <a:pt x="2017896" y="1364343"/>
                </a:cubicBezTo>
                <a:cubicBezTo>
                  <a:pt x="2034829" y="1342572"/>
                  <a:pt x="2209001" y="1163562"/>
                  <a:pt x="2264639" y="1059543"/>
                </a:cubicBezTo>
                <a:cubicBezTo>
                  <a:pt x="2320277" y="955524"/>
                  <a:pt x="2375916" y="858761"/>
                  <a:pt x="2351725" y="740228"/>
                </a:cubicBezTo>
                <a:cubicBezTo>
                  <a:pt x="2327535" y="621695"/>
                  <a:pt x="2172715" y="406400"/>
                  <a:pt x="2119496" y="348343"/>
                </a:cubicBezTo>
                <a:cubicBezTo>
                  <a:pt x="2066277" y="290286"/>
                  <a:pt x="2046924" y="336248"/>
                  <a:pt x="2032410" y="391886"/>
                </a:cubicBezTo>
                <a:cubicBezTo>
                  <a:pt x="2017896" y="447524"/>
                  <a:pt x="2042086" y="474133"/>
                  <a:pt x="2032410" y="682171"/>
                </a:cubicBezTo>
                <a:cubicBezTo>
                  <a:pt x="2022734" y="890209"/>
                  <a:pt x="1991286" y="1478038"/>
                  <a:pt x="1974353" y="1640114"/>
                </a:cubicBezTo>
                <a:cubicBezTo>
                  <a:pt x="1957420" y="1802190"/>
                  <a:pt x="1925972" y="1613504"/>
                  <a:pt x="1930810" y="1654628"/>
                </a:cubicBezTo>
                <a:cubicBezTo>
                  <a:pt x="1935648" y="1695752"/>
                  <a:pt x="1996125" y="1894114"/>
                  <a:pt x="2003382" y="1886857"/>
                </a:cubicBezTo>
                <a:cubicBezTo>
                  <a:pt x="2010639" y="1879600"/>
                  <a:pt x="1964677" y="1850572"/>
                  <a:pt x="1974353" y="1611086"/>
                </a:cubicBezTo>
                <a:cubicBezTo>
                  <a:pt x="1984029" y="1371600"/>
                  <a:pt x="2102563" y="575733"/>
                  <a:pt x="2061439" y="449943"/>
                </a:cubicBezTo>
                <a:cubicBezTo>
                  <a:pt x="2020315" y="324153"/>
                  <a:pt x="1887267" y="684591"/>
                  <a:pt x="1727610" y="856343"/>
                </a:cubicBezTo>
                <a:cubicBezTo>
                  <a:pt x="1567953" y="1028095"/>
                  <a:pt x="1161553" y="1424819"/>
                  <a:pt x="1103496" y="1480457"/>
                </a:cubicBezTo>
                <a:cubicBezTo>
                  <a:pt x="1045439" y="1536095"/>
                  <a:pt x="1333306" y="1146628"/>
                  <a:pt x="1379268" y="1190171"/>
                </a:cubicBezTo>
                <a:cubicBezTo>
                  <a:pt x="1425230" y="1233714"/>
                  <a:pt x="1379268" y="1741714"/>
                  <a:pt x="1379268" y="1741714"/>
                </a:cubicBezTo>
                <a:cubicBezTo>
                  <a:pt x="1379268" y="1739295"/>
                  <a:pt x="1328468" y="1308705"/>
                  <a:pt x="1379268" y="1175657"/>
                </a:cubicBezTo>
                <a:cubicBezTo>
                  <a:pt x="1430068" y="1042609"/>
                  <a:pt x="1580049" y="1069219"/>
                  <a:pt x="1684068" y="943428"/>
                </a:cubicBezTo>
                <a:cubicBezTo>
                  <a:pt x="1788087" y="817638"/>
                  <a:pt x="2020315" y="464457"/>
                  <a:pt x="2003382" y="420914"/>
                </a:cubicBezTo>
                <a:cubicBezTo>
                  <a:pt x="1986449" y="377371"/>
                  <a:pt x="1582468" y="682171"/>
                  <a:pt x="1582468" y="682171"/>
                </a:cubicBezTo>
                <a:lnTo>
                  <a:pt x="493896" y="1364343"/>
                </a:lnTo>
                <a:cubicBezTo>
                  <a:pt x="230220" y="1536096"/>
                  <a:pt x="14924" y="1700591"/>
                  <a:pt x="410" y="1712686"/>
                </a:cubicBezTo>
                <a:cubicBezTo>
                  <a:pt x="-14104" y="1724781"/>
                  <a:pt x="360848" y="1403047"/>
                  <a:pt x="406810" y="1436914"/>
                </a:cubicBezTo>
                <a:cubicBezTo>
                  <a:pt x="452772" y="1470781"/>
                  <a:pt x="254411" y="1927981"/>
                  <a:pt x="276182" y="1915886"/>
                </a:cubicBezTo>
                <a:cubicBezTo>
                  <a:pt x="297953" y="1903791"/>
                  <a:pt x="392296" y="1521581"/>
                  <a:pt x="537439" y="1364343"/>
                </a:cubicBezTo>
                <a:cubicBezTo>
                  <a:pt x="682582" y="1207105"/>
                  <a:pt x="1132525" y="1020838"/>
                  <a:pt x="1147039" y="972457"/>
                </a:cubicBezTo>
                <a:cubicBezTo>
                  <a:pt x="1161553" y="924076"/>
                  <a:pt x="617268" y="1083733"/>
                  <a:pt x="624525" y="1074057"/>
                </a:cubicBezTo>
                <a:cubicBezTo>
                  <a:pt x="631782" y="1064381"/>
                  <a:pt x="965611" y="1018419"/>
                  <a:pt x="1190582" y="914400"/>
                </a:cubicBezTo>
                <a:cubicBezTo>
                  <a:pt x="1415553" y="810381"/>
                  <a:pt x="1843725" y="534610"/>
                  <a:pt x="1974353" y="449943"/>
                </a:cubicBezTo>
                <a:cubicBezTo>
                  <a:pt x="2104981" y="365276"/>
                  <a:pt x="1974353" y="406400"/>
                  <a:pt x="1974353" y="406400"/>
                </a:cubicBezTo>
                <a:cubicBezTo>
                  <a:pt x="1974353" y="389467"/>
                  <a:pt x="1955001" y="416076"/>
                  <a:pt x="1974353" y="348343"/>
                </a:cubicBezTo>
                <a:cubicBezTo>
                  <a:pt x="1993705" y="280610"/>
                  <a:pt x="2042086" y="140305"/>
                  <a:pt x="2090468" y="0"/>
                </a:cubicBezTo>
              </a:path>
            </a:pathLst>
          </a:custGeom>
          <a:solidFill>
            <a:srgbClr val="00FF00"/>
          </a:solidFill>
          <a:ln>
            <a:solidFill>
              <a:srgbClr val="8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srgbClr val="FFFF00"/>
              </a:solidFill>
              <a:latin typeface="HGP行書体" pitchFamily="66" charset="-128"/>
              <a:ea typeface="HGP行書体" pitchFamily="66" charset="-128"/>
            </a:endParaRPr>
          </a:p>
          <a:p>
            <a:pPr algn="ctr"/>
            <a:r>
              <a:rPr lang="ja-JP" altLang="en-US" dirty="0" smtClean="0">
                <a:solidFill>
                  <a:srgbClr val="FFFF00"/>
                </a:solidFill>
                <a:latin typeface="HGP行書体" pitchFamily="66" charset="-128"/>
                <a:ea typeface="HGP行書体" pitchFamily="66" charset="-128"/>
              </a:rPr>
              <a:t>幹　と　枝　と　</a:t>
            </a:r>
            <a:r>
              <a:rPr lang="ja-JP" altLang="en-US" dirty="0" smtClean="0">
                <a:solidFill>
                  <a:srgbClr val="6CEEFC"/>
                </a:solidFill>
                <a:latin typeface="HGP行書体" pitchFamily="66" charset="-128"/>
                <a:ea typeface="HGP行書体" pitchFamily="66" charset="-128"/>
              </a:rPr>
              <a:t>葉</a:t>
            </a:r>
            <a:r>
              <a:rPr lang="ja-JP" altLang="en-US" dirty="0" smtClean="0">
                <a:solidFill>
                  <a:srgbClr val="FFFF00"/>
                </a:solidFill>
                <a:latin typeface="HGP行書体" pitchFamily="66" charset="-128"/>
                <a:ea typeface="HGP行書体" pitchFamily="66" charset="-128"/>
              </a:rPr>
              <a:t>、</a:t>
            </a:r>
            <a:r>
              <a:rPr lang="ja-JP" altLang="en-US" dirty="0" smtClean="0">
                <a:solidFill>
                  <a:srgbClr val="FF0101"/>
                </a:solidFill>
                <a:latin typeface="HGP行書体" pitchFamily="66" charset="-128"/>
                <a:ea typeface="HGP行書体" pitchFamily="66" charset="-128"/>
              </a:rPr>
              <a:t>花と</a:t>
            </a:r>
            <a:r>
              <a:rPr lang="ja-JP" altLang="en-US" dirty="0" smtClean="0">
                <a:solidFill>
                  <a:srgbClr val="FFFF00"/>
                </a:solidFill>
                <a:latin typeface="HGP行書体" pitchFamily="66" charset="-128"/>
                <a:ea typeface="HGP行書体" pitchFamily="66" charset="-128"/>
              </a:rPr>
              <a:t>実</a:t>
            </a:r>
            <a:r>
              <a:rPr lang="ja-JP" altLang="en-US" dirty="0" smtClean="0">
                <a:solidFill>
                  <a:srgbClr val="FF0101"/>
                </a:solidFill>
                <a:latin typeface="HGP行書体" pitchFamily="66" charset="-128"/>
                <a:ea typeface="HGP行書体" pitchFamily="66" charset="-128"/>
              </a:rPr>
              <a:t>　</a:t>
            </a:r>
            <a:r>
              <a:rPr lang="ja-JP" altLang="en-US" dirty="0">
                <a:solidFill>
                  <a:srgbClr val="6CEEFC"/>
                </a:solidFill>
                <a:latin typeface="HGP行書体" pitchFamily="66" charset="-128"/>
                <a:ea typeface="HGP行書体" pitchFamily="66" charset="-128"/>
                <a:sym typeface="Wingdings"/>
              </a:rPr>
              <a:t></a:t>
            </a:r>
            <a:endParaRPr lang="en-US" altLang="ja-JP" dirty="0" smtClean="0">
              <a:solidFill>
                <a:srgbClr val="6CEEFC"/>
              </a:solidFill>
              <a:latin typeface="HGP行書体" pitchFamily="66" charset="-128"/>
              <a:ea typeface="HGP行書体" pitchFamily="66" charset="-128"/>
            </a:endParaRPr>
          </a:p>
          <a:p>
            <a:pPr algn="ctr"/>
            <a:endParaRPr lang="en-US" altLang="ja-JP" dirty="0" smtClean="0">
              <a:solidFill>
                <a:srgbClr val="6CEEFC"/>
              </a:solidFill>
              <a:latin typeface="HGP行書体" pitchFamily="66" charset="-128"/>
              <a:ea typeface="HGP行書体" pitchFamily="66" charset="-128"/>
            </a:endParaRPr>
          </a:p>
          <a:p>
            <a:pPr algn="ctr"/>
            <a:r>
              <a:rPr lang="ja-JP" altLang="en-US" dirty="0" smtClean="0">
                <a:solidFill>
                  <a:srgbClr val="6CEEFC"/>
                </a:solidFill>
                <a:latin typeface="HGP行書体" pitchFamily="66" charset="-128"/>
                <a:ea typeface="HGP行書体" pitchFamily="66" charset="-128"/>
              </a:rPr>
              <a:t>「タ　ネ」</a:t>
            </a:r>
            <a:endParaRPr lang="en-US" altLang="ja-JP" dirty="0">
              <a:solidFill>
                <a:srgbClr val="FFFF00"/>
              </a:solidFill>
              <a:latin typeface="HGP行書体" pitchFamily="66" charset="-128"/>
              <a:ea typeface="HGP行書体" pitchFamily="66" charset="-128"/>
            </a:endParaRPr>
          </a:p>
          <a:p>
            <a:pPr algn="ctr"/>
            <a:r>
              <a:rPr lang="ja-JP" altLang="en-US" dirty="0" smtClean="0">
                <a:solidFill>
                  <a:srgbClr val="FFFF00"/>
                </a:solidFill>
                <a:latin typeface="HGP行書体" pitchFamily="66" charset="-128"/>
                <a:ea typeface="HGP行書体" pitchFamily="66" charset="-128"/>
              </a:rPr>
              <a:t>と　</a:t>
            </a:r>
            <a:endParaRPr lang="en-US" altLang="ja-JP" dirty="0" smtClean="0">
              <a:solidFill>
                <a:srgbClr val="FFFF00"/>
              </a:solidFill>
              <a:latin typeface="HGP行書体" pitchFamily="66" charset="-128"/>
              <a:ea typeface="HGP行書体" pitchFamily="66" charset="-128"/>
            </a:endParaRPr>
          </a:p>
          <a:p>
            <a:pPr algn="ctr"/>
            <a:r>
              <a:rPr lang="en-US" altLang="ja-JP" dirty="0" smtClean="0">
                <a:solidFill>
                  <a:srgbClr val="FF0101"/>
                </a:solidFill>
                <a:latin typeface="HGP行書体" pitchFamily="66" charset="-128"/>
                <a:ea typeface="HGP行書体" pitchFamily="66" charset="-128"/>
                <a:sym typeface="Wingdings 3"/>
              </a:rPr>
              <a:t></a:t>
            </a:r>
            <a:endParaRPr lang="en-US" altLang="ja-JP" dirty="0" smtClean="0">
              <a:solidFill>
                <a:srgbClr val="FF0101"/>
              </a:solidFill>
              <a:latin typeface="HGP行書体" pitchFamily="66" charset="-128"/>
              <a:ea typeface="HGP行書体" pitchFamily="66" charset="-128"/>
            </a:endParaRPr>
          </a:p>
          <a:p>
            <a:pPr algn="ctr"/>
            <a:r>
              <a:rPr lang="ja-JP" altLang="en-US" dirty="0" smtClean="0">
                <a:solidFill>
                  <a:srgbClr val="FFFF00"/>
                </a:solidFill>
                <a:latin typeface="HGP行書体" pitchFamily="66" charset="-128"/>
                <a:ea typeface="HGP行書体" pitchFamily="66" charset="-128"/>
              </a:rPr>
              <a:t>根</a:t>
            </a:r>
            <a:endParaRPr lang="ja-JP" altLang="en-US" dirty="0">
              <a:solidFill>
                <a:srgbClr val="FFFF00"/>
              </a:solidFill>
              <a:latin typeface="HGP行書体" pitchFamily="66" charset="-128"/>
              <a:ea typeface="HGP行書体" pitchFamily="66" charset="-128"/>
            </a:endParaRPr>
          </a:p>
        </p:txBody>
      </p:sp>
      <p:sp>
        <p:nvSpPr>
          <p:cNvPr id="16" name="テキスト ボックス 15"/>
          <p:cNvSpPr txBox="1"/>
          <p:nvPr/>
        </p:nvSpPr>
        <p:spPr>
          <a:xfrm>
            <a:off x="1556507" y="0"/>
            <a:ext cx="1292662" cy="1579920"/>
          </a:xfrm>
          <a:prstGeom prst="rect">
            <a:avLst/>
          </a:prstGeom>
          <a:noFill/>
        </p:spPr>
        <p:txBody>
          <a:bodyPr vert="eaVert" wrap="none" rtlCol="0">
            <a:spAutoFit/>
          </a:bodyPr>
          <a:lstStyle/>
          <a:p>
            <a:r>
              <a:rPr lang="ja-JP" altLang="en-US" sz="2400" dirty="0" smtClean="0">
                <a:solidFill>
                  <a:srgbClr val="66FFFF"/>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ひ　   ふ　</a:t>
            </a:r>
            <a:r>
              <a:rPr lang="ja-JP" altLang="en-US" sz="1600" dirty="0" err="1" smtClean="0">
                <a:solidFill>
                  <a:prstClr val="white"/>
                </a:solidFill>
                <a:latin typeface="HGP行書体" pitchFamily="66" charset="-128"/>
                <a:ea typeface="HGP行書体" pitchFamily="66" charset="-128"/>
              </a:rPr>
              <a:t>じ</a:t>
            </a:r>
            <a:endParaRPr lang="en-US" altLang="ja-JP" sz="1600" dirty="0" smtClean="0">
              <a:solidFill>
                <a:prstClr val="white"/>
              </a:solidFill>
              <a:latin typeface="HGP行書体" pitchFamily="66" charset="-128"/>
              <a:ea typeface="HGP行書体" pitchFamily="66" charset="-128"/>
            </a:endParaRPr>
          </a:p>
          <a:p>
            <a:r>
              <a:rPr lang="ja-JP" altLang="en-US" sz="2400" dirty="0" smtClean="0">
                <a:solidFill>
                  <a:srgbClr val="66FFFF"/>
                </a:solidFill>
                <a:latin typeface="HGP行書体" pitchFamily="66" charset="-128"/>
                <a:ea typeface="HGP行書体" pitchFamily="66" charset="-128"/>
              </a:rPr>
              <a:t>　</a:t>
            </a:r>
            <a:r>
              <a:rPr lang="ja-JP" altLang="en-US" sz="2400" dirty="0" smtClean="0">
                <a:solidFill>
                  <a:srgbClr val="0000CC"/>
                </a:solidFill>
                <a:latin typeface="HGP行書体" pitchFamily="66" charset="-128"/>
                <a:ea typeface="HGP行書体" pitchFamily="66" charset="-128"/>
              </a:rPr>
              <a:t>氷　富士</a:t>
            </a:r>
            <a:r>
              <a:rPr lang="ja-JP" altLang="en-US" sz="2400" dirty="0" smtClean="0">
                <a:solidFill>
                  <a:srgbClr val="66FFFF"/>
                </a:solidFill>
                <a:latin typeface="HGP行書体" pitchFamily="66" charset="-128"/>
                <a:ea typeface="HGP行書体" pitchFamily="66" charset="-128"/>
              </a:rPr>
              <a:t>」</a:t>
            </a:r>
            <a:endParaRPr lang="en-US" altLang="ja-JP" sz="2400" dirty="0" smtClean="0">
              <a:solidFill>
                <a:srgbClr val="66FFFF"/>
              </a:solidFill>
              <a:latin typeface="HGP行書体" pitchFamily="66" charset="-128"/>
              <a:ea typeface="HGP行書体" pitchFamily="66" charset="-128"/>
            </a:endParaRPr>
          </a:p>
          <a:p>
            <a:endParaRPr lang="ja-JP" altLang="en-US" sz="2400" dirty="0">
              <a:solidFill>
                <a:srgbClr val="66FFFF"/>
              </a:solidFill>
              <a:latin typeface="HGP行書体" pitchFamily="66" charset="-128"/>
              <a:ea typeface="HGP行書体" pitchFamily="66" charset="-128"/>
            </a:endParaRPr>
          </a:p>
        </p:txBody>
      </p:sp>
      <p:sp>
        <p:nvSpPr>
          <p:cNvPr id="17" name="Freeform 123"/>
          <p:cNvSpPr>
            <a:spLocks/>
          </p:cNvSpPr>
          <p:nvPr/>
        </p:nvSpPr>
        <p:spPr bwMode="auto">
          <a:xfrm rot="287392">
            <a:off x="998849" y="2828299"/>
            <a:ext cx="1115317"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FF00"/>
            </a:solidFill>
            <a:round/>
            <a:headEnd/>
            <a:tailEnd/>
          </a:ln>
          <a:effectLst/>
        </p:spPr>
        <p:txBody>
          <a:bodyPr/>
          <a:lstStyle/>
          <a:p>
            <a:r>
              <a:rPr lang="en-US" altLang="ja-JP" dirty="0" smtClean="0">
                <a:solidFill>
                  <a:prstClr val="white"/>
                </a:solidFill>
              </a:rPr>
              <a:t>     </a:t>
            </a:r>
          </a:p>
          <a:p>
            <a:r>
              <a:rPr lang="en-US" altLang="ja-JP" dirty="0" smtClean="0">
                <a:solidFill>
                  <a:prstClr val="white"/>
                </a:solidFill>
              </a:rPr>
              <a:t>     </a:t>
            </a:r>
            <a:r>
              <a:rPr lang="ja-JP" altLang="en-US" dirty="0" smtClean="0">
                <a:solidFill>
                  <a:prstClr val="white"/>
                </a:solidFill>
              </a:rPr>
              <a:t>　</a:t>
            </a:r>
            <a:r>
              <a:rPr lang="en-US" altLang="ja-JP" dirty="0" smtClean="0">
                <a:solidFill>
                  <a:prstClr val="white"/>
                </a:solidFill>
              </a:rPr>
              <a:t>Y</a:t>
            </a:r>
            <a:r>
              <a:rPr lang="en-US" altLang="ja-JP" dirty="0" smtClean="0">
                <a:solidFill>
                  <a:prstClr val="white"/>
                </a:solidFill>
                <a:latin typeface="Arial Unicode MS"/>
                <a:ea typeface="Arial Unicode MS"/>
                <a:cs typeface="Arial Unicode MS"/>
              </a:rPr>
              <a:t>ˊ</a:t>
            </a:r>
            <a:endParaRPr lang="ja-JP" altLang="en-US" dirty="0">
              <a:solidFill>
                <a:prstClr val="white"/>
              </a:solidFill>
            </a:endParaRPr>
          </a:p>
        </p:txBody>
      </p:sp>
      <p:cxnSp>
        <p:nvCxnSpPr>
          <p:cNvPr id="18" name="直線矢印コネクタ 17"/>
          <p:cNvCxnSpPr/>
          <p:nvPr/>
        </p:nvCxnSpPr>
        <p:spPr>
          <a:xfrm rot="10800000">
            <a:off x="1616876" y="2925728"/>
            <a:ext cx="285752" cy="1588"/>
          </a:xfrm>
          <a:prstGeom prst="straightConnector1">
            <a:avLst/>
          </a:prstGeom>
          <a:ln w="28575">
            <a:solidFill>
              <a:srgbClr val="FF00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1402561" y="2854298"/>
            <a:ext cx="274434" cy="200055"/>
          </a:xfrm>
          <a:prstGeom prst="rect">
            <a:avLst/>
          </a:prstGeom>
          <a:noFill/>
          <a:ln>
            <a:solidFill>
              <a:schemeClr val="bg1"/>
            </a:solid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sp>
        <p:nvSpPr>
          <p:cNvPr id="20" name="テキスト ボックス 19"/>
          <p:cNvSpPr txBox="1"/>
          <p:nvPr/>
        </p:nvSpPr>
        <p:spPr>
          <a:xfrm>
            <a:off x="1902628" y="2854298"/>
            <a:ext cx="274434" cy="200055"/>
          </a:xfrm>
          <a:prstGeom prst="rect">
            <a:avLst/>
          </a:prstGeom>
          <a:noFill/>
          <a:ln>
            <a:no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cxnSp>
        <p:nvCxnSpPr>
          <p:cNvPr id="21" name="直線矢印コネクタ 20"/>
          <p:cNvCxnSpPr/>
          <p:nvPr/>
        </p:nvCxnSpPr>
        <p:spPr>
          <a:xfrm rot="10800000">
            <a:off x="1188248" y="2925728"/>
            <a:ext cx="285752" cy="1588"/>
          </a:xfrm>
          <a:prstGeom prst="straightConnector1">
            <a:avLst/>
          </a:prstGeom>
          <a:ln w="28575">
            <a:solidFill>
              <a:srgbClr val="FF00FF"/>
            </a:solidFill>
            <a:tailEnd type="arrow"/>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902493" y="2854298"/>
            <a:ext cx="274434" cy="200055"/>
          </a:xfrm>
          <a:prstGeom prst="rect">
            <a:avLst/>
          </a:prstGeom>
          <a:noFill/>
          <a:ln>
            <a:no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sp>
        <p:nvSpPr>
          <p:cNvPr id="23" name="フリーフォーム 22"/>
          <p:cNvSpPr/>
          <p:nvPr/>
        </p:nvSpPr>
        <p:spPr>
          <a:xfrm>
            <a:off x="1383154" y="2126875"/>
            <a:ext cx="158459" cy="571251"/>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w="28575">
            <a:solidFill>
              <a:srgbClr val="5A278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24" name="フリーフォーム 23"/>
          <p:cNvSpPr/>
          <p:nvPr/>
        </p:nvSpPr>
        <p:spPr>
          <a:xfrm>
            <a:off x="1526038" y="2135889"/>
            <a:ext cx="185335" cy="538400"/>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25" name="円弧 24"/>
          <p:cNvSpPr/>
          <p:nvPr/>
        </p:nvSpPr>
        <p:spPr>
          <a:xfrm>
            <a:off x="1024562" y="2005083"/>
            <a:ext cx="1076139" cy="295466"/>
          </a:xfrm>
          <a:prstGeom prst="arc">
            <a:avLst>
              <a:gd name="adj1" fmla="val 16654767"/>
              <a:gd name="adj2" fmla="val 15627785"/>
            </a:avLst>
          </a:prstGeom>
          <a:ln w="28575">
            <a:solidFill>
              <a:srgbClr val="FF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26" name="円弧 25"/>
          <p:cNvSpPr/>
          <p:nvPr/>
        </p:nvSpPr>
        <p:spPr>
          <a:xfrm>
            <a:off x="1024562" y="1628801"/>
            <a:ext cx="1076139" cy="1014178"/>
          </a:xfrm>
          <a:prstGeom prst="arc">
            <a:avLst>
              <a:gd name="adj1" fmla="val 16200000"/>
              <a:gd name="adj2" fmla="val 15929617"/>
            </a:avLst>
          </a:prstGeom>
          <a:ln w="38100">
            <a:solidFill>
              <a:srgbClr val="FF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27" name="Freeform 44"/>
          <p:cNvSpPr>
            <a:spLocks/>
          </p:cNvSpPr>
          <p:nvPr/>
        </p:nvSpPr>
        <p:spPr bwMode="auto">
          <a:xfrm>
            <a:off x="1597472" y="2019914"/>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28" name="Freeform 45"/>
          <p:cNvSpPr>
            <a:spLocks/>
          </p:cNvSpPr>
          <p:nvPr/>
        </p:nvSpPr>
        <p:spPr bwMode="auto">
          <a:xfrm rot="10800000" flipH="1" flipV="1">
            <a:off x="1097408" y="1856644"/>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pic>
        <p:nvPicPr>
          <p:cNvPr id="29" name="コンテンツ プレースホルダー 3"/>
          <p:cNvPicPr>
            <a:picLocks noGrp="1" noChangeAspect="1"/>
          </p:cNvPicPr>
          <p:nvPr/>
        </p:nvPicPr>
        <p:blipFill>
          <a:blip r:embed="rId4" cstate="email">
            <a:extLst>
              <a:ext uri="{BEBA8EAE-BF5A-486C-A8C5-ECC9F3942E4B}">
                <a14:imgProps xmlns:a14="http://schemas.microsoft.com/office/drawing/2010/main">
                  <a14:imgLayer r:embed="rId5">
                    <a14:imgEffect>
                      <a14:backgroundRemoval t="9945" b="89994" l="9959" r="60164"/>
                    </a14:imgEffect>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971598" y="267796"/>
            <a:ext cx="2743163" cy="1650776"/>
          </a:xfrm>
          <a:prstGeom prst="rect">
            <a:avLst/>
          </a:prstGeom>
        </p:spPr>
      </p:pic>
      <p:sp>
        <p:nvSpPr>
          <p:cNvPr id="30" name="テキスト ボックス 29"/>
          <p:cNvSpPr txBox="1"/>
          <p:nvPr/>
        </p:nvSpPr>
        <p:spPr>
          <a:xfrm>
            <a:off x="5815853" y="2469961"/>
            <a:ext cx="2646878" cy="1508105"/>
          </a:xfrm>
          <a:prstGeom prst="rect">
            <a:avLst/>
          </a:prstGeom>
          <a:noFill/>
        </p:spPr>
        <p:txBody>
          <a:bodyPr wrap="none" rtlCol="0">
            <a:spAutoFit/>
          </a:bodyPr>
          <a:lstStyle/>
          <a:p>
            <a:r>
              <a:rPr lang="ja-JP" altLang="en-US" sz="1400" dirty="0" smtClean="0">
                <a:solidFill>
                  <a:prstClr val="white"/>
                </a:solidFill>
              </a:rPr>
              <a:t>「 </a:t>
            </a:r>
            <a:r>
              <a:rPr lang="en-US" altLang="ja-JP" sz="1400" dirty="0" smtClean="0">
                <a:solidFill>
                  <a:prstClr val="white"/>
                </a:solidFill>
              </a:rPr>
              <a:t>…  </a:t>
            </a:r>
            <a:r>
              <a:rPr lang="ja-JP" altLang="en-US" sz="1400" dirty="0" smtClean="0">
                <a:solidFill>
                  <a:prstClr val="white"/>
                </a:solidFill>
              </a:rPr>
              <a:t>・・・ ●ｘ▽？</a:t>
            </a:r>
            <a:r>
              <a:rPr lang="en-US" altLang="ja-JP" sz="1400" dirty="0" err="1" smtClean="0">
                <a:solidFill>
                  <a:prstClr val="white"/>
                </a:solidFill>
              </a:rPr>
              <a:t>i</a:t>
            </a:r>
            <a:r>
              <a:rPr lang="en-US" altLang="ja-JP" sz="1400" dirty="0" smtClean="0">
                <a:solidFill>
                  <a:prstClr val="white"/>
                </a:solidFill>
                <a:sym typeface="Wingdings"/>
              </a:rPr>
              <a:t></a:t>
            </a:r>
            <a:r>
              <a:rPr lang="en-US" altLang="ja-JP" sz="1400" dirty="0" smtClean="0">
                <a:solidFill>
                  <a:prstClr val="white"/>
                </a:solidFill>
                <a:sym typeface="Webdings"/>
              </a:rPr>
              <a:t></a:t>
            </a:r>
          </a:p>
          <a:p>
            <a:endParaRPr lang="en-US" altLang="ja-JP" sz="1400" dirty="0">
              <a:solidFill>
                <a:prstClr val="white"/>
              </a:solidFill>
              <a:sym typeface="Webdings"/>
            </a:endParaRPr>
          </a:p>
          <a:p>
            <a:r>
              <a:rPr lang="en-US" altLang="ja-JP" sz="1400" dirty="0" smtClean="0">
                <a:solidFill>
                  <a:prstClr val="white"/>
                </a:solidFill>
                <a:sym typeface="Webdings"/>
              </a:rPr>
              <a:t></a:t>
            </a:r>
          </a:p>
          <a:p>
            <a:endParaRPr lang="en-US" altLang="ja-JP" sz="1400" dirty="0">
              <a:solidFill>
                <a:prstClr val="white"/>
              </a:solidFill>
              <a:sym typeface="Webdings"/>
            </a:endParaRPr>
          </a:p>
          <a:p>
            <a:r>
              <a:rPr lang="ja-JP" altLang="en-US" sz="1200" dirty="0" smtClean="0">
                <a:solidFill>
                  <a:prstClr val="white"/>
                </a:solidFill>
                <a:sym typeface="Webdings"/>
              </a:rPr>
              <a:t></a:t>
            </a:r>
            <a:endParaRPr lang="en-US" altLang="ja-JP" sz="1200" dirty="0" smtClean="0">
              <a:solidFill>
                <a:prstClr val="white"/>
              </a:solidFill>
              <a:sym typeface="Webdings"/>
            </a:endParaRPr>
          </a:p>
          <a:p>
            <a:endParaRPr lang="en-US" altLang="ja-JP" sz="1200" dirty="0">
              <a:solidFill>
                <a:prstClr val="white"/>
              </a:solidFill>
              <a:sym typeface="Webdings"/>
            </a:endParaRPr>
          </a:p>
          <a:p>
            <a:r>
              <a:rPr lang="ja-JP" altLang="en-US" sz="1200" dirty="0" err="1">
                <a:solidFill>
                  <a:prstClr val="white"/>
                </a:solidFill>
              </a:rPr>
              <a:t>。。。。</a:t>
            </a:r>
            <a:r>
              <a:rPr lang="ja-JP" altLang="en-US" sz="1200" dirty="0" err="1" smtClean="0">
                <a:solidFill>
                  <a:prstClr val="white"/>
                </a:solidFill>
              </a:rPr>
              <a:t>。</a:t>
            </a:r>
            <a:r>
              <a:rPr lang="ja-JP" altLang="en-US" sz="1200" dirty="0" smtClean="0">
                <a:solidFill>
                  <a:prstClr val="white"/>
                </a:solidFill>
              </a:rPr>
              <a:t>　」</a:t>
            </a:r>
            <a:endParaRPr lang="ja-JP" altLang="en-US" sz="1200" dirty="0">
              <a:solidFill>
                <a:prstClr val="white"/>
              </a:solidFill>
            </a:endParaRPr>
          </a:p>
        </p:txBody>
      </p:sp>
      <p:sp>
        <p:nvSpPr>
          <p:cNvPr id="32" name="テキスト ボックス 31"/>
          <p:cNvSpPr txBox="1"/>
          <p:nvPr/>
        </p:nvSpPr>
        <p:spPr>
          <a:xfrm>
            <a:off x="6420667" y="3863320"/>
            <a:ext cx="2339102" cy="1797928"/>
          </a:xfrm>
          <a:prstGeom prst="rect">
            <a:avLst/>
          </a:prstGeom>
          <a:noFill/>
        </p:spPr>
        <p:txBody>
          <a:bodyPr vert="eaVert" wrap="none" rtlCol="0">
            <a:spAutoFit/>
          </a:bodyPr>
          <a:lstStyle/>
          <a:p>
            <a:r>
              <a:rPr lang="ja-JP" altLang="en-US" sz="1400" dirty="0">
                <a:solidFill>
                  <a:srgbClr val="FFFF00"/>
                </a:solidFill>
                <a:sym typeface="Webdings"/>
              </a:rPr>
              <a:t>「</a:t>
            </a:r>
            <a:r>
              <a:rPr lang="ja-JP" altLang="en-US" sz="1400" dirty="0" smtClean="0">
                <a:solidFill>
                  <a:srgbClr val="FFFF00"/>
                </a:solidFill>
                <a:sym typeface="Webdings"/>
              </a:rPr>
              <a:t></a:t>
            </a:r>
            <a:endParaRPr lang="en-US" altLang="ja-JP" sz="1400" dirty="0" smtClean="0">
              <a:solidFill>
                <a:srgbClr val="FFFF00"/>
              </a:solidFill>
              <a:sym typeface="Webdings"/>
            </a:endParaRPr>
          </a:p>
          <a:p>
            <a:endParaRPr lang="en-US" altLang="ja-JP" sz="1400" dirty="0" smtClean="0">
              <a:solidFill>
                <a:srgbClr val="FFFF00"/>
              </a:solidFill>
              <a:sym typeface="Webdings"/>
            </a:endParaRPr>
          </a:p>
          <a:p>
            <a:endParaRPr lang="en-US" altLang="ja-JP" sz="1400" dirty="0">
              <a:solidFill>
                <a:srgbClr val="FFFF00"/>
              </a:solidFill>
              <a:sym typeface="Webdings"/>
            </a:endParaRPr>
          </a:p>
          <a:p>
            <a:r>
              <a:rPr lang="ja-JP" altLang="en-US" sz="1400" dirty="0" smtClean="0">
                <a:solidFill>
                  <a:srgbClr val="FFFF00"/>
                </a:solidFill>
                <a:sym typeface="Webdings"/>
              </a:rPr>
              <a:t>、</a:t>
            </a:r>
            <a:endParaRPr lang="en-US" altLang="ja-JP" sz="1400" dirty="0" smtClean="0">
              <a:solidFill>
                <a:srgbClr val="FFFF00"/>
              </a:solidFill>
              <a:sym typeface="Webdings"/>
            </a:endParaRPr>
          </a:p>
          <a:p>
            <a:endParaRPr lang="en-US" altLang="ja-JP" sz="1400" dirty="0" smtClean="0">
              <a:solidFill>
                <a:srgbClr val="FFFF00"/>
              </a:solidFill>
              <a:sym typeface="Webdings"/>
            </a:endParaRPr>
          </a:p>
          <a:p>
            <a:endParaRPr lang="en-US" altLang="ja-JP" sz="1400" dirty="0">
              <a:solidFill>
                <a:srgbClr val="FFFF00"/>
              </a:solidFill>
              <a:sym typeface="Webdings"/>
            </a:endParaRPr>
          </a:p>
          <a:p>
            <a:r>
              <a:rPr lang="ja-JP" altLang="ja-JP" sz="1400" dirty="0" smtClean="0">
                <a:solidFill>
                  <a:srgbClr val="FFFF00"/>
                </a:solidFill>
                <a:sym typeface="Webdings"/>
              </a:rPr>
              <a:t></a:t>
            </a:r>
            <a:r>
              <a:rPr lang="ja-JP" altLang="en-US" sz="1400" dirty="0" smtClean="0">
                <a:solidFill>
                  <a:srgbClr val="FFFF00"/>
                </a:solidFill>
                <a:sym typeface="Webdings"/>
              </a:rPr>
              <a:t></a:t>
            </a:r>
            <a:endParaRPr lang="en-US" altLang="ja-JP" sz="1400" dirty="0" smtClean="0">
              <a:solidFill>
                <a:srgbClr val="FFFF00"/>
              </a:solidFill>
              <a:sym typeface="Webdings"/>
            </a:endParaRPr>
          </a:p>
          <a:p>
            <a:endParaRPr lang="en-US" altLang="ja-JP" sz="1400" dirty="0" smtClean="0">
              <a:solidFill>
                <a:srgbClr val="FFFF00"/>
              </a:solidFill>
              <a:sym typeface="Webdings"/>
            </a:endParaRPr>
          </a:p>
          <a:p>
            <a:endParaRPr lang="en-US" altLang="ja-JP" sz="1400" dirty="0">
              <a:solidFill>
                <a:srgbClr val="FFFF00"/>
              </a:solidFill>
              <a:sym typeface="Webdings"/>
            </a:endParaRPr>
          </a:p>
          <a:p>
            <a:r>
              <a:rPr lang="ja-JP" altLang="en-US" sz="1400" dirty="0" smtClean="0">
                <a:solidFill>
                  <a:srgbClr val="FFFF00"/>
                </a:solidFill>
                <a:sym typeface="Webdings"/>
              </a:rPr>
              <a:t></a:t>
            </a:r>
            <a:r>
              <a:rPr lang="en-US" altLang="ja-JP" sz="1400" dirty="0" smtClean="0">
                <a:solidFill>
                  <a:srgbClr val="FFFF00"/>
                </a:solidFill>
                <a:sym typeface="Webdings"/>
              </a:rPr>
              <a:t>.</a:t>
            </a:r>
            <a:r>
              <a:rPr lang="ja-JP" altLang="en-US" sz="1400" dirty="0" smtClean="0">
                <a:solidFill>
                  <a:srgbClr val="FFFF00"/>
                </a:solidFill>
                <a:sym typeface="Webdings"/>
              </a:rPr>
              <a:t>・・・」</a:t>
            </a:r>
            <a:endParaRPr lang="ja-JP" altLang="en-US" sz="1400" dirty="0">
              <a:solidFill>
                <a:srgbClr val="FFFF00"/>
              </a:solidFill>
            </a:endParaRPr>
          </a:p>
        </p:txBody>
      </p:sp>
      <p:sp>
        <p:nvSpPr>
          <p:cNvPr id="33" name="フリーフォーム 32"/>
          <p:cNvSpPr/>
          <p:nvPr/>
        </p:nvSpPr>
        <p:spPr>
          <a:xfrm>
            <a:off x="5534224" y="2628335"/>
            <a:ext cx="3225545" cy="295713"/>
          </a:xfrm>
          <a:custGeom>
            <a:avLst/>
            <a:gdLst>
              <a:gd name="connsiteX0" fmla="*/ 2836053 w 3225545"/>
              <a:gd name="connsiteY0" fmla="*/ 0 h 393895"/>
              <a:gd name="connsiteX1" fmla="*/ 3033001 w 3225545"/>
              <a:gd name="connsiteY1" fmla="*/ 84406 h 393895"/>
              <a:gd name="connsiteX2" fmla="*/ 3004865 w 3225545"/>
              <a:gd name="connsiteY2" fmla="*/ 295421 h 393895"/>
              <a:gd name="connsiteX3" fmla="*/ 247598 w 3225545"/>
              <a:gd name="connsiteY3" fmla="*/ 140676 h 393895"/>
              <a:gd name="connsiteX4" fmla="*/ 135056 w 3225545"/>
              <a:gd name="connsiteY4" fmla="*/ 337624 h 393895"/>
              <a:gd name="connsiteX5" fmla="*/ 275733 w 3225545"/>
              <a:gd name="connsiteY5" fmla="*/ 393895 h 39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5545" h="393895">
                <a:moveTo>
                  <a:pt x="2836053" y="0"/>
                </a:moveTo>
                <a:cubicBezTo>
                  <a:pt x="2920459" y="17584"/>
                  <a:pt x="3004866" y="35169"/>
                  <a:pt x="3033001" y="84406"/>
                </a:cubicBezTo>
                <a:cubicBezTo>
                  <a:pt x="3061136" y="133643"/>
                  <a:pt x="3469099" y="286043"/>
                  <a:pt x="3004865" y="295421"/>
                </a:cubicBezTo>
                <a:cubicBezTo>
                  <a:pt x="2540631" y="304799"/>
                  <a:pt x="725899" y="133642"/>
                  <a:pt x="247598" y="140676"/>
                </a:cubicBezTo>
                <a:cubicBezTo>
                  <a:pt x="-230703" y="147710"/>
                  <a:pt x="130367" y="295421"/>
                  <a:pt x="135056" y="337624"/>
                </a:cubicBezTo>
                <a:cubicBezTo>
                  <a:pt x="139745" y="379827"/>
                  <a:pt x="207739" y="386861"/>
                  <a:pt x="275733" y="393895"/>
                </a:cubicBezTo>
              </a:path>
            </a:pathLst>
          </a:custGeom>
          <a:noFill/>
          <a:ln w="9525">
            <a:solidFill>
              <a:srgbClr val="FFFF00"/>
            </a:solidFill>
            <a:prstDash val="sys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4" name="フリーフォーム 33"/>
          <p:cNvSpPr/>
          <p:nvPr/>
        </p:nvSpPr>
        <p:spPr>
          <a:xfrm>
            <a:off x="5580112" y="3052702"/>
            <a:ext cx="3225545" cy="295713"/>
          </a:xfrm>
          <a:custGeom>
            <a:avLst/>
            <a:gdLst>
              <a:gd name="connsiteX0" fmla="*/ 2836053 w 3225545"/>
              <a:gd name="connsiteY0" fmla="*/ 0 h 393895"/>
              <a:gd name="connsiteX1" fmla="*/ 3033001 w 3225545"/>
              <a:gd name="connsiteY1" fmla="*/ 84406 h 393895"/>
              <a:gd name="connsiteX2" fmla="*/ 3004865 w 3225545"/>
              <a:gd name="connsiteY2" fmla="*/ 295421 h 393895"/>
              <a:gd name="connsiteX3" fmla="*/ 247598 w 3225545"/>
              <a:gd name="connsiteY3" fmla="*/ 140676 h 393895"/>
              <a:gd name="connsiteX4" fmla="*/ 135056 w 3225545"/>
              <a:gd name="connsiteY4" fmla="*/ 337624 h 393895"/>
              <a:gd name="connsiteX5" fmla="*/ 275733 w 3225545"/>
              <a:gd name="connsiteY5" fmla="*/ 393895 h 39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5545" h="393895">
                <a:moveTo>
                  <a:pt x="2836053" y="0"/>
                </a:moveTo>
                <a:cubicBezTo>
                  <a:pt x="2920459" y="17584"/>
                  <a:pt x="3004866" y="35169"/>
                  <a:pt x="3033001" y="84406"/>
                </a:cubicBezTo>
                <a:cubicBezTo>
                  <a:pt x="3061136" y="133643"/>
                  <a:pt x="3469099" y="286043"/>
                  <a:pt x="3004865" y="295421"/>
                </a:cubicBezTo>
                <a:cubicBezTo>
                  <a:pt x="2540631" y="304799"/>
                  <a:pt x="725899" y="133642"/>
                  <a:pt x="247598" y="140676"/>
                </a:cubicBezTo>
                <a:cubicBezTo>
                  <a:pt x="-230703" y="147710"/>
                  <a:pt x="130367" y="295421"/>
                  <a:pt x="135056" y="337624"/>
                </a:cubicBezTo>
                <a:cubicBezTo>
                  <a:pt x="139745" y="379827"/>
                  <a:pt x="207739" y="386861"/>
                  <a:pt x="275733" y="393895"/>
                </a:cubicBezTo>
              </a:path>
            </a:pathLst>
          </a:custGeom>
          <a:noFill/>
          <a:ln w="9525">
            <a:solidFill>
              <a:srgbClr val="FFFF00"/>
            </a:solidFill>
            <a:prstDash val="sys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5" name="フリーフォーム 34"/>
          <p:cNvSpPr/>
          <p:nvPr/>
        </p:nvSpPr>
        <p:spPr>
          <a:xfrm>
            <a:off x="5580112" y="3412742"/>
            <a:ext cx="3225545" cy="295713"/>
          </a:xfrm>
          <a:custGeom>
            <a:avLst/>
            <a:gdLst>
              <a:gd name="connsiteX0" fmla="*/ 2836053 w 3225545"/>
              <a:gd name="connsiteY0" fmla="*/ 0 h 393895"/>
              <a:gd name="connsiteX1" fmla="*/ 3033001 w 3225545"/>
              <a:gd name="connsiteY1" fmla="*/ 84406 h 393895"/>
              <a:gd name="connsiteX2" fmla="*/ 3004865 w 3225545"/>
              <a:gd name="connsiteY2" fmla="*/ 295421 h 393895"/>
              <a:gd name="connsiteX3" fmla="*/ 247598 w 3225545"/>
              <a:gd name="connsiteY3" fmla="*/ 140676 h 393895"/>
              <a:gd name="connsiteX4" fmla="*/ 135056 w 3225545"/>
              <a:gd name="connsiteY4" fmla="*/ 337624 h 393895"/>
              <a:gd name="connsiteX5" fmla="*/ 275733 w 3225545"/>
              <a:gd name="connsiteY5" fmla="*/ 393895 h 39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5545" h="393895">
                <a:moveTo>
                  <a:pt x="2836053" y="0"/>
                </a:moveTo>
                <a:cubicBezTo>
                  <a:pt x="2920459" y="17584"/>
                  <a:pt x="3004866" y="35169"/>
                  <a:pt x="3033001" y="84406"/>
                </a:cubicBezTo>
                <a:cubicBezTo>
                  <a:pt x="3061136" y="133643"/>
                  <a:pt x="3469099" y="286043"/>
                  <a:pt x="3004865" y="295421"/>
                </a:cubicBezTo>
                <a:cubicBezTo>
                  <a:pt x="2540631" y="304799"/>
                  <a:pt x="725899" y="133642"/>
                  <a:pt x="247598" y="140676"/>
                </a:cubicBezTo>
                <a:cubicBezTo>
                  <a:pt x="-230703" y="147710"/>
                  <a:pt x="130367" y="295421"/>
                  <a:pt x="135056" y="337624"/>
                </a:cubicBezTo>
                <a:cubicBezTo>
                  <a:pt x="139745" y="379827"/>
                  <a:pt x="207739" y="386861"/>
                  <a:pt x="275733" y="393895"/>
                </a:cubicBezTo>
              </a:path>
            </a:pathLst>
          </a:custGeom>
          <a:noFill/>
          <a:ln w="9525">
            <a:solidFill>
              <a:srgbClr val="FFFF00"/>
            </a:solidFill>
            <a:prstDash val="sys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6" name="フリーフォーム 35"/>
          <p:cNvSpPr/>
          <p:nvPr/>
        </p:nvSpPr>
        <p:spPr>
          <a:xfrm>
            <a:off x="7956377" y="3676603"/>
            <a:ext cx="506354" cy="1747847"/>
          </a:xfrm>
          <a:custGeom>
            <a:avLst/>
            <a:gdLst>
              <a:gd name="connsiteX0" fmla="*/ 351692 w 378765"/>
              <a:gd name="connsiteY0" fmla="*/ 1891593 h 1979198"/>
              <a:gd name="connsiteX1" fmla="*/ 351692 w 378765"/>
              <a:gd name="connsiteY1" fmla="*/ 1779051 h 1979198"/>
              <a:gd name="connsiteX2" fmla="*/ 70338 w 378765"/>
              <a:gd name="connsiteY2" fmla="*/ 133131 h 1979198"/>
              <a:gd name="connsiteX3" fmla="*/ 0 w 378765"/>
              <a:gd name="connsiteY3" fmla="*/ 217538 h 1979198"/>
            </a:gdLst>
            <a:ahLst/>
            <a:cxnLst>
              <a:cxn ang="0">
                <a:pos x="connsiteX0" y="connsiteY0"/>
              </a:cxn>
              <a:cxn ang="0">
                <a:pos x="connsiteX1" y="connsiteY1"/>
              </a:cxn>
              <a:cxn ang="0">
                <a:pos x="connsiteX2" y="connsiteY2"/>
              </a:cxn>
              <a:cxn ang="0">
                <a:pos x="connsiteX3" y="connsiteY3"/>
              </a:cxn>
            </a:cxnLst>
            <a:rect l="l" t="t" r="r" b="b"/>
            <a:pathLst>
              <a:path w="378765" h="1979198">
                <a:moveTo>
                  <a:pt x="351692" y="1891593"/>
                </a:moveTo>
                <a:cubicBezTo>
                  <a:pt x="375138" y="1981860"/>
                  <a:pt x="398584" y="2072128"/>
                  <a:pt x="351692" y="1779051"/>
                </a:cubicBezTo>
                <a:cubicBezTo>
                  <a:pt x="304800" y="1485974"/>
                  <a:pt x="128953" y="393383"/>
                  <a:pt x="70338" y="133131"/>
                </a:cubicBezTo>
                <a:cubicBezTo>
                  <a:pt x="11723" y="-127121"/>
                  <a:pt x="5861" y="45208"/>
                  <a:pt x="0" y="217538"/>
                </a:cubicBezTo>
              </a:path>
            </a:pathLst>
          </a:custGeom>
          <a:noFill/>
          <a:ln w="9525">
            <a:solidFill>
              <a:srgbClr val="FFFF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7" name="フリーフォーム 36"/>
          <p:cNvSpPr/>
          <p:nvPr/>
        </p:nvSpPr>
        <p:spPr>
          <a:xfrm>
            <a:off x="7308304" y="3708455"/>
            <a:ext cx="432048" cy="1512168"/>
          </a:xfrm>
          <a:custGeom>
            <a:avLst/>
            <a:gdLst>
              <a:gd name="connsiteX0" fmla="*/ 351692 w 378765"/>
              <a:gd name="connsiteY0" fmla="*/ 1891593 h 1979198"/>
              <a:gd name="connsiteX1" fmla="*/ 351692 w 378765"/>
              <a:gd name="connsiteY1" fmla="*/ 1779051 h 1979198"/>
              <a:gd name="connsiteX2" fmla="*/ 70338 w 378765"/>
              <a:gd name="connsiteY2" fmla="*/ 133131 h 1979198"/>
              <a:gd name="connsiteX3" fmla="*/ 0 w 378765"/>
              <a:gd name="connsiteY3" fmla="*/ 217538 h 1979198"/>
            </a:gdLst>
            <a:ahLst/>
            <a:cxnLst>
              <a:cxn ang="0">
                <a:pos x="connsiteX0" y="connsiteY0"/>
              </a:cxn>
              <a:cxn ang="0">
                <a:pos x="connsiteX1" y="connsiteY1"/>
              </a:cxn>
              <a:cxn ang="0">
                <a:pos x="connsiteX2" y="connsiteY2"/>
              </a:cxn>
              <a:cxn ang="0">
                <a:pos x="connsiteX3" y="connsiteY3"/>
              </a:cxn>
            </a:cxnLst>
            <a:rect l="l" t="t" r="r" b="b"/>
            <a:pathLst>
              <a:path w="378765" h="1979198">
                <a:moveTo>
                  <a:pt x="351692" y="1891593"/>
                </a:moveTo>
                <a:cubicBezTo>
                  <a:pt x="375138" y="1981860"/>
                  <a:pt x="398584" y="2072128"/>
                  <a:pt x="351692" y="1779051"/>
                </a:cubicBezTo>
                <a:cubicBezTo>
                  <a:pt x="304800" y="1485974"/>
                  <a:pt x="128953" y="393383"/>
                  <a:pt x="70338" y="133131"/>
                </a:cubicBezTo>
                <a:cubicBezTo>
                  <a:pt x="11723" y="-127121"/>
                  <a:pt x="5861" y="45208"/>
                  <a:pt x="0" y="217538"/>
                </a:cubicBezTo>
              </a:path>
            </a:pathLst>
          </a:custGeom>
          <a:noFill/>
          <a:ln w="9525">
            <a:solidFill>
              <a:srgbClr val="FFFF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8" name="フリーフォーム 37"/>
          <p:cNvSpPr/>
          <p:nvPr/>
        </p:nvSpPr>
        <p:spPr>
          <a:xfrm>
            <a:off x="6727128" y="3651618"/>
            <a:ext cx="432048" cy="1512168"/>
          </a:xfrm>
          <a:custGeom>
            <a:avLst/>
            <a:gdLst>
              <a:gd name="connsiteX0" fmla="*/ 351692 w 378765"/>
              <a:gd name="connsiteY0" fmla="*/ 1891593 h 1979198"/>
              <a:gd name="connsiteX1" fmla="*/ 351692 w 378765"/>
              <a:gd name="connsiteY1" fmla="*/ 1779051 h 1979198"/>
              <a:gd name="connsiteX2" fmla="*/ 70338 w 378765"/>
              <a:gd name="connsiteY2" fmla="*/ 133131 h 1979198"/>
              <a:gd name="connsiteX3" fmla="*/ 0 w 378765"/>
              <a:gd name="connsiteY3" fmla="*/ 217538 h 1979198"/>
            </a:gdLst>
            <a:ahLst/>
            <a:cxnLst>
              <a:cxn ang="0">
                <a:pos x="connsiteX0" y="connsiteY0"/>
              </a:cxn>
              <a:cxn ang="0">
                <a:pos x="connsiteX1" y="connsiteY1"/>
              </a:cxn>
              <a:cxn ang="0">
                <a:pos x="connsiteX2" y="connsiteY2"/>
              </a:cxn>
              <a:cxn ang="0">
                <a:pos x="connsiteX3" y="connsiteY3"/>
              </a:cxn>
            </a:cxnLst>
            <a:rect l="l" t="t" r="r" b="b"/>
            <a:pathLst>
              <a:path w="378765" h="1979198">
                <a:moveTo>
                  <a:pt x="351692" y="1891593"/>
                </a:moveTo>
                <a:cubicBezTo>
                  <a:pt x="375138" y="1981860"/>
                  <a:pt x="398584" y="2072128"/>
                  <a:pt x="351692" y="1779051"/>
                </a:cubicBezTo>
                <a:cubicBezTo>
                  <a:pt x="304800" y="1485974"/>
                  <a:pt x="128953" y="393383"/>
                  <a:pt x="70338" y="133131"/>
                </a:cubicBezTo>
                <a:cubicBezTo>
                  <a:pt x="11723" y="-127121"/>
                  <a:pt x="5861" y="45208"/>
                  <a:pt x="0" y="217538"/>
                </a:cubicBezTo>
              </a:path>
            </a:pathLst>
          </a:custGeom>
          <a:noFill/>
          <a:ln w="9525">
            <a:solidFill>
              <a:srgbClr val="FFFF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1" name="フリーフォーム 40"/>
          <p:cNvSpPr/>
          <p:nvPr/>
        </p:nvSpPr>
        <p:spPr>
          <a:xfrm>
            <a:off x="3655044" y="1175477"/>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2" name="フリーフォーム 41"/>
          <p:cNvSpPr/>
          <p:nvPr/>
        </p:nvSpPr>
        <p:spPr>
          <a:xfrm flipH="1">
            <a:off x="4305938" y="1175477"/>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3" name="フリーフォーム 42"/>
          <p:cNvSpPr/>
          <p:nvPr/>
        </p:nvSpPr>
        <p:spPr>
          <a:xfrm rot="17147741" flipH="1">
            <a:off x="3123313" y="1571851"/>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4" name="フリーフォーム 43"/>
          <p:cNvSpPr/>
          <p:nvPr/>
        </p:nvSpPr>
        <p:spPr>
          <a:xfrm rot="14517699" flipH="1">
            <a:off x="2855950" y="2170251"/>
            <a:ext cx="551780" cy="1664135"/>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b="1" dirty="0" smtClean="0">
                <a:solidFill>
                  <a:prstClr val="white"/>
                </a:solidFill>
                <a:latin typeface="HGP行書体" pitchFamily="66" charset="-128"/>
                <a:ea typeface="HGP行書体" pitchFamily="66" charset="-128"/>
              </a:rPr>
              <a:t>s/</a:t>
            </a:r>
            <a:r>
              <a:rPr lang="ja-JP" altLang="en-US" sz="3200" b="1" dirty="0" smtClean="0">
                <a:solidFill>
                  <a:prstClr val="white"/>
                </a:solidFill>
                <a:latin typeface="HGP行書体" pitchFamily="66" charset="-128"/>
                <a:ea typeface="HGP行書体" pitchFamily="66" charset="-128"/>
              </a:rPr>
              <a:t>♂</a:t>
            </a:r>
            <a:endParaRPr lang="ja-JP" altLang="en-US" sz="3200" b="1" dirty="0">
              <a:solidFill>
                <a:prstClr val="white"/>
              </a:solidFill>
              <a:latin typeface="HGP行書体" pitchFamily="66" charset="-128"/>
              <a:ea typeface="HGP行書体" pitchFamily="66" charset="-128"/>
            </a:endParaRPr>
          </a:p>
        </p:txBody>
      </p:sp>
      <p:sp>
        <p:nvSpPr>
          <p:cNvPr id="45" name="フリーフォーム 44"/>
          <p:cNvSpPr/>
          <p:nvPr/>
        </p:nvSpPr>
        <p:spPr>
          <a:xfrm rot="4262186" flipH="1">
            <a:off x="4918501" y="1998550"/>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6" name="フリーフォーム 45"/>
          <p:cNvSpPr/>
          <p:nvPr/>
        </p:nvSpPr>
        <p:spPr>
          <a:xfrm rot="5771099" flipH="1">
            <a:off x="4756402" y="2482089"/>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7" name="フリーフォーム 46"/>
          <p:cNvSpPr/>
          <p:nvPr/>
        </p:nvSpPr>
        <p:spPr>
          <a:xfrm flipV="1">
            <a:off x="3635796" y="2906466"/>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8" name="フリーフォーム 47"/>
          <p:cNvSpPr/>
          <p:nvPr/>
        </p:nvSpPr>
        <p:spPr>
          <a:xfrm rot="20988677" flipH="1" flipV="1">
            <a:off x="4335614" y="2880160"/>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9" name="フリーフォーム 48"/>
          <p:cNvSpPr/>
          <p:nvPr/>
        </p:nvSpPr>
        <p:spPr>
          <a:xfrm rot="1964643" flipH="1">
            <a:off x="4775291" y="1447926"/>
            <a:ext cx="435905" cy="1436936"/>
          </a:xfrm>
          <a:custGeom>
            <a:avLst/>
            <a:gdLst>
              <a:gd name="connsiteX0" fmla="*/ 412517 w 435905"/>
              <a:gd name="connsiteY0" fmla="*/ 1380490 h 1436936"/>
              <a:gd name="connsiteX1" fmla="*/ 41042 w 435905"/>
              <a:gd name="connsiteY1" fmla="*/ 408940 h 1436936"/>
              <a:gd name="connsiteX2" fmla="*/ 41042 w 435905"/>
              <a:gd name="connsiteY2" fmla="*/ 8890 h 1436936"/>
              <a:gd name="connsiteX3" fmla="*/ 169630 w 435905"/>
              <a:gd name="connsiteY3" fmla="*/ 137477 h 1436936"/>
              <a:gd name="connsiteX4" fmla="*/ 83905 w 435905"/>
              <a:gd name="connsiteY4" fmla="*/ 208915 h 1436936"/>
              <a:gd name="connsiteX5" fmla="*/ 12467 w 435905"/>
              <a:gd name="connsiteY5" fmla="*/ 323215 h 1436936"/>
              <a:gd name="connsiteX6" fmla="*/ 355367 w 435905"/>
              <a:gd name="connsiteY6" fmla="*/ 1209040 h 1436936"/>
              <a:gd name="connsiteX7" fmla="*/ 412517 w 435905"/>
              <a:gd name="connsiteY7" fmla="*/ 1380490 h 143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905" h="1436936">
                <a:moveTo>
                  <a:pt x="412517" y="1380490"/>
                </a:moveTo>
                <a:cubicBezTo>
                  <a:pt x="360129" y="1247140"/>
                  <a:pt x="102955" y="637540"/>
                  <a:pt x="41042" y="408940"/>
                </a:cubicBezTo>
                <a:cubicBezTo>
                  <a:pt x="-20871" y="180340"/>
                  <a:pt x="19611" y="54134"/>
                  <a:pt x="41042" y="8890"/>
                </a:cubicBezTo>
                <a:cubicBezTo>
                  <a:pt x="62473" y="-36354"/>
                  <a:pt x="162486" y="104140"/>
                  <a:pt x="169630" y="137477"/>
                </a:cubicBezTo>
                <a:cubicBezTo>
                  <a:pt x="176774" y="170814"/>
                  <a:pt x="110099" y="177959"/>
                  <a:pt x="83905" y="208915"/>
                </a:cubicBezTo>
                <a:cubicBezTo>
                  <a:pt x="57711" y="239871"/>
                  <a:pt x="-32777" y="156528"/>
                  <a:pt x="12467" y="323215"/>
                </a:cubicBezTo>
                <a:cubicBezTo>
                  <a:pt x="57711" y="489902"/>
                  <a:pt x="288692" y="1025684"/>
                  <a:pt x="355367" y="1209040"/>
                </a:cubicBezTo>
                <a:cubicBezTo>
                  <a:pt x="422042" y="1392396"/>
                  <a:pt x="464905" y="1513840"/>
                  <a:pt x="412517" y="1380490"/>
                </a:cubicBezTo>
                <a:close/>
              </a:path>
            </a:pathLst>
          </a:custGeom>
          <a:solidFill>
            <a:srgbClr val="00FFFF"/>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0" name="テキスト ボックス 49"/>
          <p:cNvSpPr txBox="1"/>
          <p:nvPr/>
        </p:nvSpPr>
        <p:spPr>
          <a:xfrm>
            <a:off x="3203848" y="31586"/>
            <a:ext cx="5910136" cy="646331"/>
          </a:xfrm>
          <a:prstGeom prst="rect">
            <a:avLst/>
          </a:prstGeom>
          <a:solidFill>
            <a:schemeClr val="tx1">
              <a:alpha val="50000"/>
            </a:schemeClr>
          </a:solidFill>
        </p:spPr>
        <p:txBody>
          <a:bodyPr wrap="square" rtlCol="0">
            <a:spAutoFit/>
          </a:bodyPr>
          <a:lstStyle/>
          <a:p>
            <a:r>
              <a:rPr lang="ja-JP" altLang="en-US" sz="2000" b="1"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rPr>
              <a:t>「　</a:t>
            </a:r>
            <a:r>
              <a:rPr lang="en-US" altLang="ja-JP" sz="2000" b="1" spc="300" dirty="0" smtClean="0">
                <a:solidFill>
                  <a:srgbClr val="FF0000"/>
                </a:solidFill>
                <a:effectLst>
                  <a:outerShdw blurRad="38100" dist="38100" dir="2700000" algn="tl">
                    <a:srgbClr val="000000">
                      <a:alpha val="43137"/>
                    </a:srgbClr>
                  </a:outerShdw>
                </a:effectLst>
                <a:latin typeface="HGP行書体" pitchFamily="66" charset="-128"/>
                <a:ea typeface="HGP行書体" pitchFamily="66" charset="-128"/>
              </a:rPr>
              <a:t>a</a:t>
            </a:r>
            <a:r>
              <a:rPr lang="en-US" altLang="ja-JP" sz="20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 revision   of    </a:t>
            </a:r>
            <a:r>
              <a:rPr lang="en-US" altLang="ja-JP" sz="2000" b="1" spc="300"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the  </a:t>
            </a:r>
            <a:r>
              <a:rPr lang="en-US" altLang="ja-JP" sz="20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 univ</a:t>
            </a:r>
            <a:r>
              <a:rPr lang="en-US" altLang="ja-JP" sz="16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erse</a:t>
            </a:r>
            <a:r>
              <a:rPr lang="ja-JP" altLang="en-US" sz="12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sz="16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　</a:t>
            </a:r>
            <a:endParaRPr lang="en-US" altLang="ja-JP" sz="1600" b="1" spc="300"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endParaRPr>
          </a:p>
          <a:p>
            <a:r>
              <a:rPr lang="ja-JP" altLang="en-US" sz="1600" b="1" spc="300"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　一変　　で　　</a:t>
            </a:r>
            <a:r>
              <a:rPr lang="en-US" altLang="ja-JP" sz="1600" b="1" spc="300"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sz="1600" b="1" spc="300"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多・宇・宙　</a:t>
            </a:r>
            <a:r>
              <a:rPr lang="ja-JP" altLang="en-US" sz="1600" b="1" spc="300" dirty="0" smtClean="0">
                <a:solidFill>
                  <a:srgbClr val="FF33CC"/>
                </a:solidFill>
                <a:effectLst>
                  <a:outerShdw blurRad="38100" dist="38100" dir="2700000" algn="tl">
                    <a:srgbClr val="000000">
                      <a:alpha val="43137"/>
                    </a:srgbClr>
                  </a:outerShdw>
                </a:effectLst>
                <a:latin typeface="HGP行書体" pitchFamily="66" charset="-128"/>
                <a:ea typeface="HGP行書体" pitchFamily="66" charset="-128"/>
              </a:rPr>
              <a:t>出来</a:t>
            </a:r>
            <a:r>
              <a:rPr lang="ja-JP" altLang="en-US" sz="1600" b="1" spc="300"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（しゅったい）　！</a:t>
            </a:r>
            <a:r>
              <a:rPr lang="ja-JP" altLang="en-US" sz="1600" b="1" spc="300" dirty="0" smtClean="0">
                <a:solidFill>
                  <a:srgbClr val="FE1200"/>
                </a:solidFill>
                <a:effectLst>
                  <a:outerShdw blurRad="38100" dist="38100" dir="2700000" algn="tl">
                    <a:srgbClr val="000000">
                      <a:alpha val="43137"/>
                    </a:srgbClr>
                  </a:outerShdw>
                </a:effectLst>
                <a:latin typeface="HGP行書体" pitchFamily="66" charset="-128"/>
                <a:ea typeface="HGP行書体" pitchFamily="66" charset="-128"/>
              </a:rPr>
              <a:t>」　</a:t>
            </a:r>
            <a:endParaRPr lang="en-US" altLang="ja-JP" sz="1600" b="1" spc="300" dirty="0" smtClean="0">
              <a:solidFill>
                <a:srgbClr val="FE1200"/>
              </a:solidFill>
              <a:effectLst>
                <a:outerShdw blurRad="38100" dist="38100" dir="2700000" algn="tl">
                  <a:srgbClr val="000000">
                    <a:alpha val="43137"/>
                  </a:srgbClr>
                </a:outerShdw>
              </a:effectLst>
              <a:latin typeface="HGP行書体" pitchFamily="66" charset="-128"/>
              <a:ea typeface="HGP行書体" pitchFamily="66" charset="-128"/>
            </a:endParaRPr>
          </a:p>
        </p:txBody>
      </p:sp>
      <p:sp>
        <p:nvSpPr>
          <p:cNvPr id="52" name="テキスト ボックス 51"/>
          <p:cNvSpPr txBox="1"/>
          <p:nvPr/>
        </p:nvSpPr>
        <p:spPr>
          <a:xfrm>
            <a:off x="5454403" y="759978"/>
            <a:ext cx="3640740" cy="1692771"/>
          </a:xfrm>
          <a:prstGeom prst="rect">
            <a:avLst/>
          </a:prstGeom>
          <a:solidFill>
            <a:schemeClr val="tx1">
              <a:alpha val="35000"/>
            </a:schemeClr>
          </a:solidFill>
        </p:spPr>
        <p:txBody>
          <a:bodyPr wrap="none" rtlCol="0">
            <a:spAutoFit/>
          </a:bodyPr>
          <a:lstStyle/>
          <a:p>
            <a:r>
              <a:rPr lang="ja-JP" altLang="en-US" sz="1600" dirty="0" smtClean="0">
                <a:solidFill>
                  <a:prstClr val="white"/>
                </a:solidFill>
                <a:latin typeface="HGP行書体" pitchFamily="66" charset="-128"/>
                <a:ea typeface="HGP行書体" pitchFamily="66" charset="-128"/>
              </a:rPr>
              <a:t>「臭気・物質　＝ </a:t>
            </a:r>
            <a:r>
              <a:rPr lang="en-US" altLang="ja-JP" sz="1600" dirty="0" smtClean="0">
                <a:solidFill>
                  <a:prstClr val="white"/>
                </a:solidFill>
                <a:latin typeface="HGP行書体" pitchFamily="66" charset="-128"/>
                <a:ea typeface="HGP行書体" pitchFamily="66" charset="-128"/>
              </a:rPr>
              <a:t>An  Olfactory  Molecule</a:t>
            </a:r>
          </a:p>
          <a:p>
            <a:r>
              <a:rPr lang="ja-JP" altLang="en-US" sz="1600" dirty="0" smtClean="0">
                <a:solidFill>
                  <a:srgbClr val="FFFF00"/>
                </a:solidFill>
                <a:latin typeface="HGP行書体" pitchFamily="66" charset="-128"/>
                <a:ea typeface="HGP行書体" pitchFamily="66" charset="-128"/>
              </a:rPr>
              <a:t>と、　　</a:t>
            </a:r>
            <a:r>
              <a:rPr lang="ja-JP" altLang="en-US" sz="1600" u="sng" dirty="0" smtClean="0">
                <a:solidFill>
                  <a:srgbClr val="FFFF00"/>
                </a:solidFill>
                <a:latin typeface="HGP行書体" pitchFamily="66" charset="-128"/>
                <a:ea typeface="HGP行書体" pitchFamily="66" charset="-128"/>
              </a:rPr>
              <a:t>臭気　受容体</a:t>
            </a:r>
            <a:r>
              <a:rPr lang="ja-JP" altLang="en-US" sz="1600" dirty="0" smtClean="0">
                <a:solidFill>
                  <a:prstClr val="white"/>
                </a:solidFill>
                <a:latin typeface="HGP行書体" pitchFamily="66" charset="-128"/>
                <a:ea typeface="HGP行書体" pitchFamily="66" charset="-128"/>
              </a:rPr>
              <a:t>　と　して  </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の　</a:t>
            </a:r>
            <a:r>
              <a:rPr lang="ja-JP" altLang="en-US" sz="1600" dirty="0" smtClean="0">
                <a:solidFill>
                  <a:srgbClr val="C00000"/>
                </a:solidFill>
                <a:latin typeface="HGP行書体" pitchFamily="66" charset="-128"/>
                <a:ea typeface="HGP行書体" pitchFamily="66" charset="-128"/>
              </a:rPr>
              <a:t>花</a:t>
            </a:r>
            <a:endParaRPr lang="en-US" altLang="ja-JP" sz="1600" dirty="0" smtClean="0">
              <a:solidFill>
                <a:srgbClr val="C00000"/>
              </a:solidFill>
              <a:latin typeface="HGP行書体" pitchFamily="66" charset="-128"/>
              <a:ea typeface="HGP行書体" pitchFamily="66" charset="-128"/>
            </a:endParaRPr>
          </a:p>
          <a:p>
            <a:r>
              <a:rPr lang="ja-JP" altLang="en-US" sz="1200" dirty="0" smtClean="0">
                <a:solidFill>
                  <a:prstClr val="white"/>
                </a:solidFill>
                <a:latin typeface="HGP行書体" pitchFamily="66" charset="-128"/>
                <a:ea typeface="HGP行書体" pitchFamily="66" charset="-128"/>
              </a:rPr>
              <a:t>「　　</a:t>
            </a:r>
            <a:r>
              <a:rPr lang="en-US" altLang="ja-JP" sz="1200" dirty="0" smtClean="0">
                <a:solidFill>
                  <a:prstClr val="white"/>
                </a:solidFill>
                <a:latin typeface="HGP行書体" pitchFamily="66" charset="-128"/>
                <a:ea typeface="HGP行書体" pitchFamily="66" charset="-128"/>
              </a:rPr>
              <a:t>A  Sense  of  Olfactory</a:t>
            </a:r>
            <a:r>
              <a:rPr lang="ja-JP" altLang="en-US" sz="1200" dirty="0" smtClean="0">
                <a:solidFill>
                  <a:prstClr val="white"/>
                </a:solidFill>
                <a:latin typeface="HGP行書体" pitchFamily="66" charset="-128"/>
                <a:ea typeface="HGP行書体" pitchFamily="66" charset="-128"/>
              </a:rPr>
              <a:t>　　</a:t>
            </a:r>
            <a:r>
              <a:rPr lang="en-US" altLang="ja-JP" sz="1200" dirty="0" smtClean="0">
                <a:solidFill>
                  <a:prstClr val="white"/>
                </a:solidFill>
                <a:latin typeface="HGP行書体" pitchFamily="66" charset="-128"/>
                <a:ea typeface="HGP行書体" pitchFamily="66" charset="-128"/>
              </a:rPr>
              <a:t>Receptor    </a:t>
            </a:r>
            <a:r>
              <a:rPr lang="ja-JP" altLang="en-US" sz="1200" dirty="0" smtClean="0">
                <a:solidFill>
                  <a:prstClr val="white"/>
                </a:solidFill>
                <a:latin typeface="HGP行書体" pitchFamily="66" charset="-128"/>
                <a:ea typeface="HGP行書体" pitchFamily="66" charset="-128"/>
              </a:rPr>
              <a:t>」</a:t>
            </a:r>
            <a:endParaRPr lang="en-US" altLang="ja-JP" sz="1200" dirty="0" smtClean="0">
              <a:solidFill>
                <a:prstClr val="white"/>
              </a:solidFill>
              <a:latin typeface="HGP行書体" pitchFamily="66" charset="-128"/>
              <a:ea typeface="HGP行書体" pitchFamily="66" charset="-128"/>
            </a:endParaRPr>
          </a:p>
          <a:p>
            <a:r>
              <a:rPr lang="ja-JP" altLang="en-US" sz="1200" dirty="0">
                <a:solidFill>
                  <a:prstClr val="white"/>
                </a:solidFill>
                <a:latin typeface="HGP行書体" pitchFamily="66" charset="-128"/>
                <a:ea typeface="HGP行書体" pitchFamily="66" charset="-128"/>
              </a:rPr>
              <a:t>　</a:t>
            </a:r>
            <a:r>
              <a:rPr lang="ja-JP" altLang="en-US" sz="1200" dirty="0" smtClean="0">
                <a:solidFill>
                  <a:prstClr val="white"/>
                </a:solidFill>
                <a:latin typeface="HGP行書体" pitchFamily="66" charset="-128"/>
                <a:ea typeface="HGP行書体" pitchFamily="66" charset="-128"/>
              </a:rPr>
              <a:t>　　　　　</a:t>
            </a:r>
            <a:r>
              <a:rPr lang="en-US" altLang="ja-JP" sz="1200" dirty="0" smtClean="0">
                <a:solidFill>
                  <a:prstClr val="white"/>
                </a:solidFill>
                <a:latin typeface="HGP行書体" pitchFamily="66" charset="-128"/>
                <a:ea typeface="HGP行書体" pitchFamily="66" charset="-128"/>
              </a:rPr>
              <a:t>/   The Flower  !</a:t>
            </a:r>
          </a:p>
          <a:p>
            <a:r>
              <a:rPr lang="ja-JP" altLang="en-US" sz="1200" dirty="0" smtClean="0">
                <a:solidFill>
                  <a:prstClr val="white"/>
                </a:solidFill>
                <a:latin typeface="HGP行書体" pitchFamily="66" charset="-128"/>
                <a:ea typeface="HGP行書体" pitchFamily="66" charset="-128"/>
              </a:rPr>
              <a:t>　</a:t>
            </a:r>
            <a:r>
              <a:rPr lang="en-US" altLang="ja-JP" sz="1200" dirty="0" smtClean="0">
                <a:solidFill>
                  <a:prstClr val="white"/>
                </a:solidFill>
                <a:latin typeface="HGP行書体" pitchFamily="66" charset="-128"/>
                <a:ea typeface="HGP行書体" pitchFamily="66" charset="-128"/>
              </a:rPr>
              <a:t>*</a:t>
            </a:r>
            <a:r>
              <a:rPr lang="ja-JP" altLang="en-US" sz="1200" dirty="0" smtClean="0">
                <a:solidFill>
                  <a:prstClr val="white"/>
                </a:solidFill>
                <a:latin typeface="HGP行書体" pitchFamily="66" charset="-128"/>
                <a:ea typeface="HGP行書体" pitchFamily="66" charset="-128"/>
              </a:rPr>
              <a:t>　　ラテン語　由来。　　子房図　と　その　解剖　学図</a:t>
            </a:r>
            <a:r>
              <a:rPr lang="en-US" altLang="ja-JP" sz="1200" dirty="0" smtClean="0">
                <a:solidFill>
                  <a:prstClr val="white"/>
                </a:solidFill>
                <a:latin typeface="HGP行書体" pitchFamily="66" charset="-128"/>
                <a:ea typeface="HGP行書体" pitchFamily="66" charset="-128"/>
              </a:rPr>
              <a:t>.</a:t>
            </a:r>
          </a:p>
          <a:p>
            <a:r>
              <a:rPr lang="ja-JP" altLang="en-US" sz="1200" dirty="0" smtClean="0">
                <a:solidFill>
                  <a:prstClr val="white"/>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匂い　分子　受容体</a:t>
            </a:r>
            <a:r>
              <a:rPr lang="ja-JP" altLang="en-US" sz="1200" dirty="0" smtClean="0">
                <a:solidFill>
                  <a:prstClr val="white"/>
                </a:solidFill>
                <a:latin typeface="HGP行書体" pitchFamily="66" charset="-128"/>
                <a:ea typeface="HGP行書体" pitchFamily="66" charset="-128"/>
              </a:rPr>
              <a:t>　；　</a:t>
            </a:r>
            <a:r>
              <a:rPr lang="en-US" altLang="ja-JP" sz="1200" spc="300" dirty="0" err="1" smtClean="0">
                <a:solidFill>
                  <a:prstClr val="white"/>
                </a:solidFill>
                <a:latin typeface="HGP行書体" pitchFamily="66" charset="-128"/>
                <a:ea typeface="HGP行書体" pitchFamily="66" charset="-128"/>
              </a:rPr>
              <a:t>olf</a:t>
            </a:r>
            <a:r>
              <a:rPr lang="ja-JP" altLang="en-US" sz="1200" dirty="0" smtClean="0">
                <a:solidFill>
                  <a:prstClr val="white"/>
                </a:solidFill>
                <a:latin typeface="HGP行書体" pitchFamily="66" charset="-128"/>
                <a:ea typeface="HGP行書体" pitchFamily="66" charset="-128"/>
              </a:rPr>
              <a:t>　</a:t>
            </a:r>
            <a:r>
              <a:rPr lang="en-US" altLang="ja-JP" sz="1200" dirty="0" smtClean="0">
                <a:solidFill>
                  <a:prstClr val="white"/>
                </a:solidFill>
                <a:latin typeface="HGP行書体" pitchFamily="66" charset="-128"/>
                <a:ea typeface="HGP行書体" pitchFamily="66" charset="-128"/>
              </a:rPr>
              <a:t>;</a:t>
            </a:r>
            <a:r>
              <a:rPr lang="ja-JP" altLang="en-US" sz="1200" dirty="0" smtClean="0">
                <a:solidFill>
                  <a:prstClr val="white"/>
                </a:solidFill>
                <a:latin typeface="HGP行書体" pitchFamily="66" charset="-128"/>
                <a:ea typeface="HGP行書体" pitchFamily="66" charset="-128"/>
              </a:rPr>
              <a:t>　匂い　を　嗅ぐ。</a:t>
            </a:r>
            <a:endParaRPr lang="en-US" altLang="ja-JP" sz="1200" dirty="0" smtClean="0">
              <a:solidFill>
                <a:prstClr val="white"/>
              </a:solidFill>
              <a:latin typeface="HGP行書体" pitchFamily="66" charset="-128"/>
              <a:ea typeface="HGP行書体" pitchFamily="66" charset="-128"/>
            </a:endParaRPr>
          </a:p>
          <a:p>
            <a:r>
              <a:rPr lang="en-US" altLang="ja-JP" sz="1200" dirty="0" smtClean="0">
                <a:solidFill>
                  <a:prstClr val="white"/>
                </a:solidFill>
                <a:latin typeface="HGP行書体" pitchFamily="66" charset="-128"/>
                <a:ea typeface="HGP行書体" pitchFamily="66" charset="-128"/>
              </a:rPr>
              <a:t>   fact;  …</a:t>
            </a:r>
            <a:r>
              <a:rPr lang="ja-JP" altLang="en-US" sz="1200" dirty="0" smtClean="0">
                <a:solidFill>
                  <a:prstClr val="white"/>
                </a:solidFill>
                <a:latin typeface="HGP行書体" pitchFamily="66" charset="-128"/>
                <a:ea typeface="HGP行書体" pitchFamily="66" charset="-128"/>
              </a:rPr>
              <a:t>スル。　　　</a:t>
            </a:r>
            <a:r>
              <a:rPr lang="en-US" altLang="ja-JP" sz="1200" dirty="0" err="1" smtClean="0">
                <a:solidFill>
                  <a:prstClr val="white"/>
                </a:solidFill>
                <a:latin typeface="HGP行書体" pitchFamily="66" charset="-128"/>
                <a:ea typeface="HGP行書体" pitchFamily="66" charset="-128"/>
              </a:rPr>
              <a:t>Ory</a:t>
            </a:r>
            <a:r>
              <a:rPr lang="en-US" altLang="ja-JP" sz="1200" dirty="0" smtClean="0">
                <a:solidFill>
                  <a:prstClr val="white"/>
                </a:solidFill>
                <a:latin typeface="HGP行書体" pitchFamily="66" charset="-128"/>
                <a:ea typeface="HGP行書体" pitchFamily="66" charset="-128"/>
              </a:rPr>
              <a:t>  ;   place  ;</a:t>
            </a:r>
            <a:r>
              <a:rPr lang="ja-JP" altLang="en-US" sz="1200" dirty="0" smtClean="0">
                <a:solidFill>
                  <a:prstClr val="white"/>
                </a:solidFill>
                <a:latin typeface="HGP行書体" pitchFamily="66" charset="-128"/>
                <a:ea typeface="HGP行書体" pitchFamily="66" charset="-128"/>
              </a:rPr>
              <a:t>場所；部位。</a:t>
            </a:r>
            <a:endParaRPr lang="en-US" altLang="ja-JP" sz="1200" dirty="0" smtClean="0">
              <a:solidFill>
                <a:prstClr val="white"/>
              </a:solidFill>
              <a:latin typeface="HGP行書体" pitchFamily="66" charset="-128"/>
              <a:ea typeface="HGP行書体" pitchFamily="66" charset="-128"/>
            </a:endParaRPr>
          </a:p>
          <a:p>
            <a:r>
              <a:rPr lang="en-US" altLang="ja-JP" sz="1200" dirty="0">
                <a:solidFill>
                  <a:prstClr val="white"/>
                </a:solidFill>
                <a:latin typeface="HGP行書体" pitchFamily="66" charset="-128"/>
                <a:ea typeface="HGP行書体" pitchFamily="66" charset="-128"/>
              </a:rPr>
              <a:t> </a:t>
            </a:r>
            <a:r>
              <a:rPr lang="en-US" altLang="ja-JP" sz="1200" dirty="0" smtClean="0">
                <a:solidFill>
                  <a:prstClr val="white"/>
                </a:solidFill>
                <a:latin typeface="HGP行書体" pitchFamily="66" charset="-128"/>
                <a:ea typeface="HGP行書体" pitchFamily="66" charset="-128"/>
              </a:rPr>
              <a:t>                                    Orientation etc.</a:t>
            </a:r>
            <a:r>
              <a:rPr lang="ja-JP" altLang="en-US" sz="1200" dirty="0" smtClean="0">
                <a:solidFill>
                  <a:prstClr val="white"/>
                </a:solidFill>
                <a:latin typeface="HGP行書体" pitchFamily="66" charset="-128"/>
                <a:ea typeface="HGP行書体" pitchFamily="66" charset="-128"/>
              </a:rPr>
              <a:t>　</a:t>
            </a:r>
            <a:endParaRPr lang="en-US" altLang="ja-JP" sz="1200" dirty="0" smtClean="0">
              <a:solidFill>
                <a:prstClr val="white"/>
              </a:solidFill>
              <a:latin typeface="HGP行書体" pitchFamily="66" charset="-128"/>
              <a:ea typeface="HGP行書体" pitchFamily="66" charset="-128"/>
            </a:endParaRPr>
          </a:p>
        </p:txBody>
      </p:sp>
      <p:sp>
        <p:nvSpPr>
          <p:cNvPr id="31" name="雲形吹き出し 30"/>
          <p:cNvSpPr/>
          <p:nvPr/>
        </p:nvSpPr>
        <p:spPr>
          <a:xfrm>
            <a:off x="130870" y="3412742"/>
            <a:ext cx="3602228" cy="1446520"/>
          </a:xfrm>
          <a:prstGeom prst="cloudCallout">
            <a:avLst>
              <a:gd name="adj1" fmla="val 60705"/>
              <a:gd name="adj2" fmla="val 1479"/>
            </a:avLst>
          </a:prstGeom>
          <a:solidFill>
            <a:srgbClr val="0000CC">
              <a:alpha val="40000"/>
            </a:srgbClr>
          </a:solidFill>
          <a:ln w="3175">
            <a:solidFill>
              <a:srgbClr val="470B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smtClean="0">
                <a:solidFill>
                  <a:prstClr val="white"/>
                </a:solidFill>
                <a:latin typeface="HGP行書体" pitchFamily="66" charset="-128"/>
                <a:ea typeface="HGP行書体" pitchFamily="66" charset="-128"/>
              </a:rPr>
              <a:t>The Ovary</a:t>
            </a:r>
            <a:r>
              <a:rPr lang="ja-JP" altLang="en-US" dirty="0" smtClean="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子の房　</a:t>
            </a:r>
            <a:r>
              <a:rPr lang="en-US" altLang="ja-JP" dirty="0" smtClean="0">
                <a:solidFill>
                  <a:prstClr val="white"/>
                </a:solidFill>
                <a:latin typeface="HGP行書体" pitchFamily="66" charset="-128"/>
                <a:ea typeface="HGP行書体" pitchFamily="66" charset="-128"/>
              </a:rPr>
              <a:t>!</a:t>
            </a:r>
          </a:p>
          <a:p>
            <a:pPr algn="ctr"/>
            <a:r>
              <a:rPr lang="ja-JP" altLang="en-US" dirty="0" smtClean="0">
                <a:solidFill>
                  <a:prstClr val="white"/>
                </a:solidFill>
                <a:latin typeface="HGP行書体" pitchFamily="66" charset="-128"/>
                <a:ea typeface="HGP行書体" pitchFamily="66" charset="-128"/>
              </a:rPr>
              <a:t>“子房・遺伝具”</a:t>
            </a:r>
            <a:endParaRPr lang="en-US" altLang="ja-JP" dirty="0" smtClean="0">
              <a:solidFill>
                <a:prstClr val="white"/>
              </a:solidFill>
              <a:latin typeface="HGP行書体" pitchFamily="66" charset="-128"/>
              <a:ea typeface="HGP行書体" pitchFamily="66" charset="-128"/>
            </a:endParaRPr>
          </a:p>
          <a:p>
            <a:pPr algn="ctr"/>
            <a:r>
              <a:rPr lang="ja-JP" altLang="en-US" sz="1400" dirty="0" smtClean="0">
                <a:solidFill>
                  <a:prstClr val="white"/>
                </a:solidFill>
                <a:latin typeface="HGP行書体" pitchFamily="66" charset="-128"/>
                <a:ea typeface="HGP行書体" pitchFamily="66" charset="-128"/>
              </a:rPr>
              <a:t>低分子からの“体”　構成用の</a:t>
            </a:r>
            <a:endParaRPr lang="en-US" altLang="ja-JP" sz="1400" dirty="0" smtClean="0">
              <a:solidFill>
                <a:prstClr val="white"/>
              </a:solidFill>
              <a:latin typeface="HGP行書体" pitchFamily="66" charset="-128"/>
              <a:ea typeface="HGP行書体" pitchFamily="66" charset="-128"/>
            </a:endParaRPr>
          </a:p>
          <a:p>
            <a:pPr algn="ctr"/>
            <a:r>
              <a:rPr lang="ja-JP" altLang="en-US" sz="1400" dirty="0" smtClean="0">
                <a:solidFill>
                  <a:prstClr val="white"/>
                </a:solidFill>
                <a:latin typeface="HGP行書体" pitchFamily="66" charset="-128"/>
                <a:ea typeface="HGP行書体" pitchFamily="66" charset="-128"/>
              </a:rPr>
              <a:t>栄養素</a:t>
            </a:r>
            <a:r>
              <a:rPr lang="en-US" altLang="ja-JP" sz="1400" dirty="0" smtClean="0">
                <a:solidFill>
                  <a:prstClr val="white"/>
                </a:solidFill>
                <a:latin typeface="HGP行書体" pitchFamily="66" charset="-128"/>
                <a:ea typeface="HGP行書体" pitchFamily="66" charset="-128"/>
              </a:rPr>
              <a:t>(ν3 </a:t>
            </a:r>
            <a:r>
              <a:rPr lang="ja-JP" altLang="en-US" sz="1400" dirty="0" smtClean="0">
                <a:solidFill>
                  <a:prstClr val="white"/>
                </a:solidFill>
                <a:latin typeface="HGP行書体" pitchFamily="66" charset="-128"/>
                <a:ea typeface="HGP行書体" pitchFamily="66" charset="-128"/>
              </a:rPr>
              <a:t>乃）　の　光合成</a:t>
            </a:r>
            <a:endParaRPr lang="en-US" altLang="ja-JP" sz="1400" dirty="0" smtClean="0">
              <a:solidFill>
                <a:prstClr val="white"/>
              </a:solidFill>
              <a:latin typeface="HGP行書体" pitchFamily="66" charset="-128"/>
              <a:ea typeface="HGP行書体" pitchFamily="66" charset="-128"/>
            </a:endParaRPr>
          </a:p>
          <a:p>
            <a:pPr algn="ctr"/>
            <a:r>
              <a:rPr lang="ja-JP" altLang="en-US" sz="1400" dirty="0" smtClean="0">
                <a:solidFill>
                  <a:prstClr val="white"/>
                </a:solidFill>
                <a:latin typeface="HGP行書体" pitchFamily="66" charset="-128"/>
                <a:ea typeface="HGP行書体" pitchFamily="66" charset="-128"/>
              </a:rPr>
              <a:t>の　仕組み　の　</a:t>
            </a:r>
            <a:r>
              <a:rPr lang="en-US" altLang="ja-JP" sz="1400" dirty="0" smtClean="0">
                <a:solidFill>
                  <a:prstClr val="white"/>
                </a:solidFill>
                <a:latin typeface="HGP行書体" pitchFamily="66" charset="-128"/>
                <a:ea typeface="HGP行書体" pitchFamily="66" charset="-128"/>
              </a:rPr>
              <a:t>system</a:t>
            </a:r>
            <a:r>
              <a:rPr lang="ja-JP" altLang="en-US" sz="1400" dirty="0" smtClean="0">
                <a:solidFill>
                  <a:prstClr val="white"/>
                </a:solidFill>
                <a:latin typeface="HGP行書体" pitchFamily="66" charset="-128"/>
                <a:ea typeface="HGP行書体" pitchFamily="66" charset="-128"/>
              </a:rPr>
              <a:t>化！</a:t>
            </a:r>
            <a:endParaRPr lang="ja-JP" altLang="en-US" sz="1400" dirty="0">
              <a:solidFill>
                <a:prstClr val="white"/>
              </a:solidFill>
              <a:latin typeface="HGP行書体" pitchFamily="66" charset="-128"/>
              <a:ea typeface="HGP行書体" pitchFamily="66" charset="-128"/>
            </a:endParaRPr>
          </a:p>
        </p:txBody>
      </p:sp>
      <p:sp>
        <p:nvSpPr>
          <p:cNvPr id="51" name="雲形吹き出し 50"/>
          <p:cNvSpPr/>
          <p:nvPr/>
        </p:nvSpPr>
        <p:spPr>
          <a:xfrm>
            <a:off x="74192" y="4701190"/>
            <a:ext cx="3201664" cy="1446520"/>
          </a:xfrm>
          <a:prstGeom prst="cloudCallout">
            <a:avLst>
              <a:gd name="adj1" fmla="val 62197"/>
              <a:gd name="adj2" fmla="val 2437"/>
            </a:avLst>
          </a:prstGeom>
          <a:solidFill>
            <a:srgbClr val="0000CC">
              <a:alpha val="48000"/>
            </a:srgbClr>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“は な し ”</a:t>
            </a:r>
            <a:endParaRPr lang="en-US" altLang="ja-JP" sz="2000" dirty="0" smtClean="0">
              <a:solidFill>
                <a:prstClr val="white"/>
              </a:solidFill>
              <a:latin typeface="HGP行書体" pitchFamily="66" charset="-128"/>
              <a:ea typeface="HGP行書体" pitchFamily="66" charset="-128"/>
            </a:endParaRPr>
          </a:p>
          <a:p>
            <a:pPr algn="ctr"/>
            <a:r>
              <a:rPr lang="ja-JP" altLang="en-US" sz="2000" dirty="0" smtClean="0">
                <a:solidFill>
                  <a:prstClr val="white"/>
                </a:solidFill>
                <a:latin typeface="HGP行書体" pitchFamily="66" charset="-128"/>
                <a:ea typeface="HGP行書体" pitchFamily="66" charset="-128"/>
              </a:rPr>
              <a:t>の　“た ね” ； ３種　の　</a:t>
            </a:r>
            <a:r>
              <a:rPr lang="en-US" altLang="ja-JP" sz="2000" dirty="0" smtClean="0">
                <a:solidFill>
                  <a:prstClr val="white"/>
                </a:solidFill>
                <a:latin typeface="HGP行書体" pitchFamily="66" charset="-128"/>
                <a:ea typeface="HGP行書体" pitchFamily="66" charset="-128"/>
              </a:rPr>
              <a:t>system</a:t>
            </a:r>
            <a:r>
              <a:rPr lang="ja-JP" altLang="en-US" sz="2000" dirty="0" smtClean="0">
                <a:solidFill>
                  <a:prstClr val="white"/>
                </a:solidFill>
                <a:latin typeface="HGP行書体" pitchFamily="66" charset="-128"/>
                <a:ea typeface="HGP行書体" pitchFamily="66" charset="-128"/>
              </a:rPr>
              <a:t>　化！</a:t>
            </a:r>
            <a:endParaRPr lang="ja-JP" altLang="en-US" sz="2000" dirty="0">
              <a:solidFill>
                <a:prstClr val="white"/>
              </a:solidFill>
              <a:latin typeface="HGP行書体" pitchFamily="66" charset="-128"/>
              <a:ea typeface="HGP行書体" pitchFamily="66" charset="-128"/>
            </a:endParaRPr>
          </a:p>
        </p:txBody>
      </p:sp>
      <p:sp>
        <p:nvSpPr>
          <p:cNvPr id="39" name="雲形吹き出し 38"/>
          <p:cNvSpPr/>
          <p:nvPr/>
        </p:nvSpPr>
        <p:spPr>
          <a:xfrm>
            <a:off x="4773154" y="5424449"/>
            <a:ext cx="4321989" cy="1002677"/>
          </a:xfrm>
          <a:prstGeom prst="cloudCallout">
            <a:avLst>
              <a:gd name="adj1" fmla="val -60889"/>
              <a:gd name="adj2" fmla="val -31628"/>
            </a:avLst>
          </a:prstGeom>
          <a:solidFill>
            <a:srgbClr val="3F0903">
              <a:alpha val="45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sz="1400" dirty="0" smtClean="0">
              <a:solidFill>
                <a:srgbClr val="FFFF00"/>
              </a:solidFill>
              <a:latin typeface="HGP行書体" pitchFamily="66" charset="-128"/>
              <a:ea typeface="HGP行書体" pitchFamily="66" charset="-128"/>
            </a:endParaRPr>
          </a:p>
          <a:p>
            <a:pPr algn="ctr"/>
            <a:r>
              <a:rPr lang="ja-JP" altLang="en-US" sz="1400" dirty="0" smtClean="0">
                <a:solidFill>
                  <a:srgbClr val="FFFF00"/>
                </a:solidFill>
                <a:latin typeface="HGP行書体" pitchFamily="66" charset="-128"/>
                <a:ea typeface="HGP行書体" pitchFamily="66" charset="-128"/>
              </a:rPr>
              <a:t>「生命 の 基本 的 生命化学・式」　</a:t>
            </a:r>
            <a:r>
              <a:rPr lang="en-US" altLang="ja-JP" sz="1400" dirty="0" smtClean="0">
                <a:solidFill>
                  <a:srgbClr val="FFFF00"/>
                </a:solidFill>
                <a:latin typeface="HGP行書体" pitchFamily="66" charset="-128"/>
                <a:ea typeface="HGP行書体" pitchFamily="66" charset="-128"/>
              </a:rPr>
              <a:t>… </a:t>
            </a:r>
            <a:r>
              <a:rPr lang="ja-JP" altLang="en-US" sz="1400" dirty="0" smtClean="0">
                <a:solidFill>
                  <a:srgbClr val="FFFF00"/>
                </a:solidFill>
                <a:latin typeface="HGP行書体" pitchFamily="66" charset="-128"/>
                <a:ea typeface="HGP行書体" pitchFamily="66" charset="-128"/>
              </a:rPr>
              <a:t>は、</a:t>
            </a:r>
            <a:endParaRPr lang="en-US" altLang="ja-JP" sz="1400" dirty="0" smtClean="0">
              <a:solidFill>
                <a:srgbClr val="FFFF00"/>
              </a:solidFill>
              <a:latin typeface="HGP行書体" pitchFamily="66" charset="-128"/>
              <a:ea typeface="HGP行書体" pitchFamily="66" charset="-128"/>
            </a:endParaRPr>
          </a:p>
          <a:p>
            <a:pPr algn="ctr"/>
            <a:r>
              <a:rPr lang="ja-JP" altLang="en-US" sz="1400" dirty="0">
                <a:solidFill>
                  <a:srgbClr val="FFFF00"/>
                </a:solidFill>
                <a:latin typeface="HGP行書体" pitchFamily="66" charset="-128"/>
                <a:ea typeface="HGP行書体" pitchFamily="66" charset="-128"/>
              </a:rPr>
              <a:t>「</a:t>
            </a:r>
            <a:r>
              <a:rPr lang="en-US" altLang="ja-JP" sz="1400" dirty="0" smtClean="0">
                <a:solidFill>
                  <a:srgbClr val="FFFF00"/>
                </a:solidFill>
                <a:latin typeface="HGP行書体" pitchFamily="66" charset="-128"/>
                <a:ea typeface="HGP行書体" pitchFamily="66" charset="-128"/>
              </a:rPr>
              <a:t>6CO</a:t>
            </a:r>
            <a:r>
              <a:rPr lang="en-US" altLang="ja-JP" sz="1100" dirty="0" smtClean="0">
                <a:solidFill>
                  <a:srgbClr val="FFFF00"/>
                </a:solidFill>
                <a:latin typeface="HGP行書体" pitchFamily="66" charset="-128"/>
                <a:ea typeface="HGP行書体" pitchFamily="66" charset="-128"/>
              </a:rPr>
              <a:t>2</a:t>
            </a:r>
            <a:r>
              <a:rPr lang="en-US" altLang="ja-JP" sz="1400" dirty="0" smtClean="0">
                <a:solidFill>
                  <a:srgbClr val="FFFF00"/>
                </a:solidFill>
                <a:latin typeface="HGP行書体" pitchFamily="66" charset="-128"/>
                <a:ea typeface="HGP行書体" pitchFamily="66" charset="-128"/>
              </a:rPr>
              <a:t>+6H</a:t>
            </a:r>
            <a:r>
              <a:rPr lang="en-US" altLang="ja-JP" sz="1100" dirty="0" smtClean="0">
                <a:solidFill>
                  <a:srgbClr val="FFFF00"/>
                </a:solidFill>
                <a:latin typeface="HGP行書体" pitchFamily="66" charset="-128"/>
                <a:ea typeface="HGP行書体" pitchFamily="66" charset="-128"/>
              </a:rPr>
              <a:t>2</a:t>
            </a:r>
            <a:r>
              <a:rPr lang="en-US" altLang="ja-JP" sz="1400" dirty="0" smtClean="0">
                <a:solidFill>
                  <a:srgbClr val="FFFF00"/>
                </a:solidFill>
                <a:latin typeface="HGP行書体" pitchFamily="66" charset="-128"/>
                <a:ea typeface="HGP行書体" pitchFamily="66" charset="-128"/>
              </a:rPr>
              <a:t>O =  C</a:t>
            </a:r>
            <a:r>
              <a:rPr lang="en-US" altLang="ja-JP" sz="1100" dirty="0" smtClean="0">
                <a:solidFill>
                  <a:srgbClr val="FFFF00"/>
                </a:solidFill>
                <a:latin typeface="HGP行書体" pitchFamily="66" charset="-128"/>
                <a:ea typeface="HGP行書体" pitchFamily="66" charset="-128"/>
              </a:rPr>
              <a:t>6</a:t>
            </a:r>
            <a:r>
              <a:rPr lang="en-US" altLang="ja-JP" sz="1400" dirty="0" smtClean="0">
                <a:solidFill>
                  <a:srgbClr val="FFFF00"/>
                </a:solidFill>
                <a:latin typeface="HGP行書体" pitchFamily="66" charset="-128"/>
                <a:ea typeface="HGP行書体" pitchFamily="66" charset="-128"/>
              </a:rPr>
              <a:t>H</a:t>
            </a:r>
            <a:r>
              <a:rPr lang="en-US" altLang="ja-JP" sz="1100" dirty="0" smtClean="0">
                <a:solidFill>
                  <a:srgbClr val="FFFF00"/>
                </a:solidFill>
                <a:latin typeface="HGP行書体" pitchFamily="66" charset="-128"/>
                <a:ea typeface="HGP行書体" pitchFamily="66" charset="-128"/>
              </a:rPr>
              <a:t>12</a:t>
            </a:r>
            <a:r>
              <a:rPr lang="en-US" altLang="ja-JP" sz="1400" dirty="0" smtClean="0">
                <a:solidFill>
                  <a:srgbClr val="FFFF00"/>
                </a:solidFill>
                <a:latin typeface="HGP行書体" pitchFamily="66" charset="-128"/>
                <a:ea typeface="HGP行書体" pitchFamily="66" charset="-128"/>
              </a:rPr>
              <a:t>O</a:t>
            </a:r>
            <a:r>
              <a:rPr lang="en-US" altLang="ja-JP" sz="1100" dirty="0" smtClean="0">
                <a:solidFill>
                  <a:srgbClr val="FFFF00"/>
                </a:solidFill>
                <a:latin typeface="HGP行書体" pitchFamily="66" charset="-128"/>
                <a:ea typeface="HGP行書体" pitchFamily="66" charset="-128"/>
              </a:rPr>
              <a:t>6</a:t>
            </a:r>
            <a:r>
              <a:rPr lang="en-US" altLang="ja-JP" sz="1400" dirty="0" smtClean="0">
                <a:solidFill>
                  <a:srgbClr val="FFFF00"/>
                </a:solidFill>
                <a:latin typeface="HGP行書体" pitchFamily="66" charset="-128"/>
                <a:ea typeface="HGP行書体" pitchFamily="66" charset="-128"/>
              </a:rPr>
              <a:t>  +   6O</a:t>
            </a:r>
            <a:r>
              <a:rPr lang="en-US" altLang="ja-JP" sz="1100" dirty="0" smtClean="0">
                <a:solidFill>
                  <a:srgbClr val="FFFF00"/>
                </a:solidFill>
                <a:latin typeface="HGP行書体" pitchFamily="66" charset="-128"/>
                <a:ea typeface="HGP行書体" pitchFamily="66" charset="-128"/>
              </a:rPr>
              <a:t>2 </a:t>
            </a:r>
            <a:r>
              <a:rPr lang="ja-JP" altLang="en-US" sz="1100" dirty="0" smtClean="0">
                <a:solidFill>
                  <a:srgbClr val="FFFF00"/>
                </a:solidFill>
                <a:latin typeface="HGP行書体" pitchFamily="66" charset="-128"/>
                <a:ea typeface="HGP行書体" pitchFamily="66" charset="-128"/>
              </a:rPr>
              <a:t>」</a:t>
            </a:r>
            <a:endParaRPr lang="en-US" altLang="ja-JP" sz="1100" dirty="0" smtClean="0">
              <a:solidFill>
                <a:srgbClr val="FFFF00"/>
              </a:solidFill>
              <a:latin typeface="HGP行書体" pitchFamily="66" charset="-128"/>
              <a:ea typeface="HGP行書体" pitchFamily="66" charset="-128"/>
            </a:endParaRPr>
          </a:p>
          <a:p>
            <a:pPr algn="ctr"/>
            <a:r>
              <a:rPr lang="en-US" altLang="ja-JP" sz="1100" dirty="0" smtClean="0">
                <a:solidFill>
                  <a:srgbClr val="FFFF00"/>
                </a:solidFill>
                <a:latin typeface="HGP行書体" pitchFamily="66" charset="-128"/>
                <a:ea typeface="HGP行書体" pitchFamily="66" charset="-128"/>
              </a:rPr>
              <a:t> </a:t>
            </a:r>
            <a:r>
              <a:rPr lang="ja-JP" altLang="en-US" sz="1100" dirty="0" smtClean="0">
                <a:solidFill>
                  <a:srgbClr val="FFFF00"/>
                </a:solidFill>
                <a:latin typeface="HGP行書体" pitchFamily="66" charset="-128"/>
                <a:ea typeface="HGP行書体" pitchFamily="66" charset="-128"/>
              </a:rPr>
              <a:t>な　り　！</a:t>
            </a:r>
            <a:endParaRPr lang="en-US" altLang="ja-JP" sz="1100" dirty="0" smtClean="0">
              <a:solidFill>
                <a:srgbClr val="FFFF00"/>
              </a:solidFill>
              <a:latin typeface="HGP行書体" pitchFamily="66" charset="-128"/>
              <a:ea typeface="HGP行書体" pitchFamily="66" charset="-128"/>
            </a:endParaRPr>
          </a:p>
          <a:p>
            <a:pPr algn="ctr"/>
            <a:endParaRPr lang="ja-JP" altLang="en-US" sz="1200" dirty="0">
              <a:solidFill>
                <a:srgbClr val="FFFF00"/>
              </a:solidFill>
              <a:latin typeface="HGP行書体" pitchFamily="66" charset="-128"/>
              <a:ea typeface="HGP行書体" pitchFamily="66" charset="-128"/>
            </a:endParaRPr>
          </a:p>
        </p:txBody>
      </p:sp>
      <p:sp>
        <p:nvSpPr>
          <p:cNvPr id="40" name="テキスト ボックス 39"/>
          <p:cNvSpPr txBox="1"/>
          <p:nvPr/>
        </p:nvSpPr>
        <p:spPr>
          <a:xfrm>
            <a:off x="130870" y="6232956"/>
            <a:ext cx="4339650" cy="584775"/>
          </a:xfrm>
          <a:prstGeom prst="rect">
            <a:avLst/>
          </a:prstGeom>
          <a:noFill/>
        </p:spPr>
        <p:txBody>
          <a:bodyPr wrap="none" rtlCol="0">
            <a:spAutoFit/>
          </a:bodyPr>
          <a:lstStyle/>
          <a:p>
            <a:r>
              <a:rPr lang="ja-JP" altLang="en-US" sz="1600" dirty="0" smtClean="0">
                <a:solidFill>
                  <a:prstClr val="white"/>
                </a:solidFill>
                <a:latin typeface="HGP教科書体" pitchFamily="18" charset="-128"/>
                <a:ea typeface="HGP教科書体" pitchFamily="18" charset="-128"/>
              </a:rPr>
              <a:t>「自然の掟」　の「遺伝」　</a:t>
            </a:r>
            <a:r>
              <a:rPr lang="en-US" altLang="ja-JP" sz="1600" dirty="0" smtClean="0">
                <a:solidFill>
                  <a:prstClr val="white"/>
                </a:solidFill>
                <a:latin typeface="HGP教科書体" pitchFamily="18" charset="-128"/>
                <a:ea typeface="HGP教科書体" pitchFamily="18" charset="-128"/>
              </a:rPr>
              <a:t>…</a:t>
            </a:r>
            <a:r>
              <a:rPr lang="ja-JP" altLang="en-US" sz="1600" dirty="0" smtClean="0">
                <a:solidFill>
                  <a:prstClr val="white"/>
                </a:solidFill>
                <a:latin typeface="HGP教科書体" pitchFamily="18" charset="-128"/>
                <a:ea typeface="HGP教科書体" pitchFamily="18" charset="-128"/>
              </a:rPr>
              <a:t>の為の　光合成</a:t>
            </a:r>
            <a:endParaRPr lang="en-US" altLang="ja-JP" sz="1600" dirty="0" smtClean="0">
              <a:solidFill>
                <a:prstClr val="white"/>
              </a:solidFill>
              <a:latin typeface="HGP教科書体" pitchFamily="18" charset="-128"/>
              <a:ea typeface="HGP教科書体" pitchFamily="18" charset="-128"/>
            </a:endParaRPr>
          </a:p>
          <a:p>
            <a:r>
              <a:rPr lang="ja-JP" altLang="en-US" sz="1600" dirty="0" smtClean="0">
                <a:solidFill>
                  <a:prstClr val="white"/>
                </a:solidFill>
                <a:latin typeface="HGP教科書体" pitchFamily="18" charset="-128"/>
                <a:ea typeface="HGP教科書体" pitchFamily="18" charset="-128"/>
              </a:rPr>
              <a:t>化学　と　動植物　の　遺伝具　の　多様性</a:t>
            </a:r>
            <a:r>
              <a:rPr lang="en-US" altLang="ja-JP" sz="1600" dirty="0" smtClean="0">
                <a:solidFill>
                  <a:prstClr val="white"/>
                </a:solidFill>
                <a:latin typeface="HGP教科書体" pitchFamily="18" charset="-128"/>
                <a:ea typeface="HGP教科書体" pitchFamily="18" charset="-128"/>
              </a:rPr>
              <a:t>(</a:t>
            </a:r>
            <a:r>
              <a:rPr lang="ja-JP" altLang="en-US" sz="1600" dirty="0" smtClean="0">
                <a:solidFill>
                  <a:prstClr val="white"/>
                </a:solidFill>
                <a:latin typeface="HGP教科書体" pitchFamily="18" charset="-128"/>
                <a:ea typeface="HGP教科書体" pitchFamily="18" charset="-128"/>
              </a:rPr>
              <a:t>種）！</a:t>
            </a:r>
            <a:endParaRPr lang="ja-JP" altLang="en-US" sz="1600" dirty="0">
              <a:solidFill>
                <a:prstClr val="white"/>
              </a:solidFill>
              <a:latin typeface="HGP教科書体" pitchFamily="18" charset="-128"/>
              <a:ea typeface="HGP教科書体" pitchFamily="18" charset="-128"/>
            </a:endParaRPr>
          </a:p>
        </p:txBody>
      </p:sp>
    </p:spTree>
    <p:extLst>
      <p:ext uri="{BB962C8B-B14F-4D97-AF65-F5344CB8AC3E}">
        <p14:creationId xmlns:p14="http://schemas.microsoft.com/office/powerpoint/2010/main" val="1428616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42"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2000"/>
                                        <p:tgtEl>
                                          <p:spTgt spid="3"/>
                                        </p:tgtEl>
                                      </p:cBhvr>
                                    </p:animEffect>
                                    <p:anim calcmode="lin" valueType="num">
                                      <p:cBhvr>
                                        <p:cTn id="12" dur="2000" fill="hold"/>
                                        <p:tgtEl>
                                          <p:spTgt spid="3"/>
                                        </p:tgtEl>
                                        <p:attrNameLst>
                                          <p:attrName>ppt_x</p:attrName>
                                        </p:attrNameLst>
                                      </p:cBhvr>
                                      <p:tavLst>
                                        <p:tav tm="0">
                                          <p:val>
                                            <p:strVal val="#ppt_x"/>
                                          </p:val>
                                        </p:tav>
                                        <p:tav tm="100000">
                                          <p:val>
                                            <p:strVal val="#ppt_x"/>
                                          </p:val>
                                        </p:tav>
                                      </p:tavLst>
                                    </p:anim>
                                    <p:anim calcmode="lin" valueType="num">
                                      <p:cBhvr>
                                        <p:cTn id="13" dur="2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7000"/>
                            </p:stCondLst>
                            <p:childTnLst>
                              <p:par>
                                <p:cTn id="15" presetID="2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0"/>
                                        <p:tgtEl>
                                          <p:spTgt spid="5"/>
                                        </p:tgtEl>
                                      </p:cBhvr>
                                    </p:animEffect>
                                  </p:childTnLst>
                                </p:cTn>
                              </p:par>
                              <p:par>
                                <p:cTn id="18" presetID="21" presetClass="entr" presetSubtype="1"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heel(1)">
                                      <p:cBhvr>
                                        <p:cTn id="20" dur="2000"/>
                                        <p:tgtEl>
                                          <p:spTgt spid="6"/>
                                        </p:tgtEl>
                                      </p:cBhvr>
                                    </p:animEffect>
                                  </p:childTnLst>
                                </p:cTn>
                              </p:par>
                            </p:childTnLst>
                          </p:cTn>
                        </p:par>
                        <p:par>
                          <p:cTn id="21" fill="hold">
                            <p:stCondLst>
                              <p:cond delay="12000"/>
                            </p:stCondLst>
                            <p:childTnLst>
                              <p:par>
                                <p:cTn id="22" presetID="22" presetClass="entr" presetSubtype="8"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left)">
                                      <p:cBhvr>
                                        <p:cTn id="24" dur="2000"/>
                                        <p:tgtEl>
                                          <p:spTgt spid="7"/>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right)">
                                      <p:cBhvr>
                                        <p:cTn id="27" dur="2000"/>
                                        <p:tgtEl>
                                          <p:spTgt spid="8"/>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left)">
                                      <p:cBhvr>
                                        <p:cTn id="30" dur="2000"/>
                                        <p:tgtEl>
                                          <p:spTgt spid="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down)">
                                      <p:cBhvr>
                                        <p:cTn id="33" dur="2000"/>
                                        <p:tgtEl>
                                          <p:spTgt spid="10"/>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wipe(up)">
                                      <p:cBhvr>
                                        <p:cTn id="36" dur="2000"/>
                                        <p:tgtEl>
                                          <p:spTgt spid="11"/>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down)">
                                      <p:cBhvr>
                                        <p:cTn id="39" dur="2000"/>
                                        <p:tgtEl>
                                          <p:spTgt spid="12"/>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wipe(up)">
                                      <p:cBhvr>
                                        <p:cTn id="42" dur="2000"/>
                                        <p:tgtEl>
                                          <p:spTgt spid="13"/>
                                        </p:tgtEl>
                                      </p:cBhvr>
                                    </p:animEffect>
                                  </p:childTnLst>
                                </p:cTn>
                              </p:par>
                            </p:childTnLst>
                          </p:cTn>
                        </p:par>
                        <p:par>
                          <p:cTn id="43" fill="hold">
                            <p:stCondLst>
                              <p:cond delay="14000"/>
                            </p:stCondLst>
                            <p:childTnLst>
                              <p:par>
                                <p:cTn id="44" presetID="16" presetClass="entr" presetSubtype="37"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barn(outVertical)">
                                      <p:cBhvr>
                                        <p:cTn id="46" dur="3000"/>
                                        <p:tgtEl>
                                          <p:spTgt spid="14"/>
                                        </p:tgtEl>
                                      </p:cBhvr>
                                    </p:animEffect>
                                  </p:childTnLst>
                                </p:cTn>
                              </p:par>
                            </p:childTnLst>
                          </p:cTn>
                        </p:par>
                        <p:par>
                          <p:cTn id="47" fill="hold">
                            <p:stCondLst>
                              <p:cond delay="17000"/>
                            </p:stCondLst>
                            <p:childTnLst>
                              <p:par>
                                <p:cTn id="48" presetID="22" presetClass="entr" presetSubtype="1" fill="hold" grpId="0" nodeType="afterEffect">
                                  <p:stCondLst>
                                    <p:cond delay="0"/>
                                  </p:stCondLst>
                                  <p:iterate type="lt">
                                    <p:tmPct val="10000"/>
                                  </p:iterate>
                                  <p:childTnLst>
                                    <p:set>
                                      <p:cBhvr>
                                        <p:cTn id="49" dur="1" fill="hold">
                                          <p:stCondLst>
                                            <p:cond delay="0"/>
                                          </p:stCondLst>
                                        </p:cTn>
                                        <p:tgtEl>
                                          <p:spTgt spid="15"/>
                                        </p:tgtEl>
                                        <p:attrNameLst>
                                          <p:attrName>style.visibility</p:attrName>
                                        </p:attrNameLst>
                                      </p:cBhvr>
                                      <p:to>
                                        <p:strVal val="visible"/>
                                      </p:to>
                                    </p:set>
                                    <p:animEffect transition="in" filter="wipe(up)">
                                      <p:cBhvr>
                                        <p:cTn id="50" dur="3000"/>
                                        <p:tgtEl>
                                          <p:spTgt spid="15"/>
                                        </p:tgtEl>
                                      </p:cBhvr>
                                    </p:animEffect>
                                  </p:childTnLst>
                                </p:cTn>
                              </p:par>
                            </p:childTnLst>
                          </p:cTn>
                        </p:par>
                        <p:par>
                          <p:cTn id="51" fill="hold">
                            <p:stCondLst>
                              <p:cond delay="24800"/>
                            </p:stCondLst>
                            <p:childTnLst>
                              <p:par>
                                <p:cTn id="52" presetID="2" presetClass="entr" presetSubtype="3" decel="100000" fill="hold" grpId="0" nodeType="afterEffect">
                                  <p:stCondLst>
                                    <p:cond delay="0"/>
                                  </p:stCondLst>
                                  <p:iterate type="lt">
                                    <p:tmPct val="10000"/>
                                  </p:iterate>
                                  <p:childTnLst>
                                    <p:set>
                                      <p:cBhvr>
                                        <p:cTn id="53" dur="1" fill="hold">
                                          <p:stCondLst>
                                            <p:cond delay="0"/>
                                          </p:stCondLst>
                                        </p:cTn>
                                        <p:tgtEl>
                                          <p:spTgt spid="16"/>
                                        </p:tgtEl>
                                        <p:attrNameLst>
                                          <p:attrName>style.visibility</p:attrName>
                                        </p:attrNameLst>
                                      </p:cBhvr>
                                      <p:to>
                                        <p:strVal val="visible"/>
                                      </p:to>
                                    </p:set>
                                    <p:anim calcmode="lin" valueType="num">
                                      <p:cBhvr additive="base">
                                        <p:cTn id="54" dur="2000" fill="hold"/>
                                        <p:tgtEl>
                                          <p:spTgt spid="16"/>
                                        </p:tgtEl>
                                        <p:attrNameLst>
                                          <p:attrName>ppt_x</p:attrName>
                                        </p:attrNameLst>
                                      </p:cBhvr>
                                      <p:tavLst>
                                        <p:tav tm="0">
                                          <p:val>
                                            <p:strVal val="1+#ppt_w/2"/>
                                          </p:val>
                                        </p:tav>
                                        <p:tav tm="100000">
                                          <p:val>
                                            <p:strVal val="#ppt_x"/>
                                          </p:val>
                                        </p:tav>
                                      </p:tavLst>
                                    </p:anim>
                                    <p:anim calcmode="lin" valueType="num">
                                      <p:cBhvr additive="base">
                                        <p:cTn id="55" dur="2000" fill="hold"/>
                                        <p:tgtEl>
                                          <p:spTgt spid="16"/>
                                        </p:tgtEl>
                                        <p:attrNameLst>
                                          <p:attrName>ppt_y</p:attrName>
                                        </p:attrNameLst>
                                      </p:cBhvr>
                                      <p:tavLst>
                                        <p:tav tm="0">
                                          <p:val>
                                            <p:strVal val="0-#ppt_h/2"/>
                                          </p:val>
                                        </p:tav>
                                        <p:tav tm="100000">
                                          <p:val>
                                            <p:strVal val="#ppt_y"/>
                                          </p:val>
                                        </p:tav>
                                      </p:tavLst>
                                    </p:anim>
                                  </p:childTnLst>
                                </p:cTn>
                              </p:par>
                            </p:childTnLst>
                          </p:cTn>
                        </p:par>
                        <p:par>
                          <p:cTn id="56" fill="hold">
                            <p:stCondLst>
                              <p:cond delay="28200"/>
                            </p:stCondLst>
                            <p:childTnLst>
                              <p:par>
                                <p:cTn id="57" presetID="15" presetClass="entr" presetSubtype="0" fill="hold" grpId="0" nodeType="afterEffect">
                                  <p:stCondLst>
                                    <p:cond delay="500"/>
                                  </p:stCondLst>
                                  <p:childTnLst>
                                    <p:set>
                                      <p:cBhvr>
                                        <p:cTn id="58" dur="1" fill="hold">
                                          <p:stCondLst>
                                            <p:cond delay="0"/>
                                          </p:stCondLst>
                                        </p:cTn>
                                        <p:tgtEl>
                                          <p:spTgt spid="17"/>
                                        </p:tgtEl>
                                        <p:attrNameLst>
                                          <p:attrName>style.visibility</p:attrName>
                                        </p:attrNameLst>
                                      </p:cBhvr>
                                      <p:to>
                                        <p:strVal val="visible"/>
                                      </p:to>
                                    </p:set>
                                    <p:anim calcmode="lin" valueType="num">
                                      <p:cBhvr>
                                        <p:cTn id="59" dur="5000" fill="hold"/>
                                        <p:tgtEl>
                                          <p:spTgt spid="17"/>
                                        </p:tgtEl>
                                        <p:attrNameLst>
                                          <p:attrName>ppt_w</p:attrName>
                                        </p:attrNameLst>
                                      </p:cBhvr>
                                      <p:tavLst>
                                        <p:tav tm="0">
                                          <p:val>
                                            <p:fltVal val="0"/>
                                          </p:val>
                                        </p:tav>
                                        <p:tav tm="100000">
                                          <p:val>
                                            <p:strVal val="#ppt_w"/>
                                          </p:val>
                                        </p:tav>
                                      </p:tavLst>
                                    </p:anim>
                                    <p:anim calcmode="lin" valueType="num">
                                      <p:cBhvr>
                                        <p:cTn id="60" dur="5000" fill="hold"/>
                                        <p:tgtEl>
                                          <p:spTgt spid="17"/>
                                        </p:tgtEl>
                                        <p:attrNameLst>
                                          <p:attrName>ppt_h</p:attrName>
                                        </p:attrNameLst>
                                      </p:cBhvr>
                                      <p:tavLst>
                                        <p:tav tm="0">
                                          <p:val>
                                            <p:fltVal val="0"/>
                                          </p:val>
                                        </p:tav>
                                        <p:tav tm="100000">
                                          <p:val>
                                            <p:strVal val="#ppt_h"/>
                                          </p:val>
                                        </p:tav>
                                      </p:tavLst>
                                    </p:anim>
                                    <p:anim calcmode="lin" valueType="num">
                                      <p:cBhvr>
                                        <p:cTn id="61" dur="5000" fill="hold"/>
                                        <p:tgtEl>
                                          <p:spTgt spid="17"/>
                                        </p:tgtEl>
                                        <p:attrNameLst>
                                          <p:attrName>ppt_x</p:attrName>
                                        </p:attrNameLst>
                                      </p:cBhvr>
                                      <p:tavLst>
                                        <p:tav tm="0" fmla="#ppt_x+(cos(-2*pi*(1-$))*-#ppt_x-sin(-2*pi*(1-$))*(1-#ppt_y))*(1-$)">
                                          <p:val>
                                            <p:fltVal val="0"/>
                                          </p:val>
                                        </p:tav>
                                        <p:tav tm="100000">
                                          <p:val>
                                            <p:fltVal val="1"/>
                                          </p:val>
                                        </p:tav>
                                      </p:tavLst>
                                    </p:anim>
                                    <p:anim calcmode="lin" valueType="num">
                                      <p:cBhvr>
                                        <p:cTn id="62" dur="5000" fill="hold"/>
                                        <p:tgtEl>
                                          <p:spTgt spid="17"/>
                                        </p:tgtEl>
                                        <p:attrNameLst>
                                          <p:attrName>ppt_y</p:attrName>
                                        </p:attrNameLst>
                                      </p:cBhvr>
                                      <p:tavLst>
                                        <p:tav tm="0" fmla="#ppt_y+(sin(-2*pi*(1-$))*-#ppt_x+cos(-2*pi*(1-$))*(1-#ppt_y))*(1-$)">
                                          <p:val>
                                            <p:fltVal val="0"/>
                                          </p:val>
                                        </p:tav>
                                        <p:tav tm="100000">
                                          <p:val>
                                            <p:fltVal val="1"/>
                                          </p:val>
                                        </p:tav>
                                      </p:tavLst>
                                    </p:anim>
                                  </p:childTnLst>
                                </p:cTn>
                              </p:par>
                              <p:par>
                                <p:cTn id="63" presetID="24" presetClass="entr" presetSubtype="0" fill="hold" nodeType="withEffect">
                                  <p:stCondLst>
                                    <p:cond delay="0"/>
                                  </p:stCondLst>
                                  <p:childTnLst>
                                    <p:set>
                                      <p:cBhvr>
                                        <p:cTn id="64" dur="1" fill="hold">
                                          <p:stCondLst>
                                            <p:cond delay="0"/>
                                          </p:stCondLst>
                                        </p:cTn>
                                        <p:tgtEl>
                                          <p:spTgt spid="18"/>
                                        </p:tgtEl>
                                        <p:attrNameLst>
                                          <p:attrName>style.visibility</p:attrName>
                                        </p:attrNameLst>
                                      </p:cBhvr>
                                      <p:to>
                                        <p:strVal val="visible"/>
                                      </p:to>
                                    </p:set>
                                    <p:anim to="" calcmode="lin" valueType="num">
                                      <p:cBhvr>
                                        <p:cTn id="65" dur="1" fill="hold"/>
                                        <p:tgtEl>
                                          <p:spTgt spid="18"/>
                                        </p:tgtEl>
                                        <p:attrNameLst>
                                          <p:attrName/>
                                        </p:attrNameLst>
                                      </p:cBhvr>
                                    </p:anim>
                                  </p:childTnLst>
                                </p:cTn>
                              </p:par>
                              <p:par>
                                <p:cTn id="66" presetID="22" presetClass="entr" presetSubtype="8" repeatCount="indefinite" fill="hold" nodeType="withEffect">
                                  <p:stCondLst>
                                    <p:cond delay="0"/>
                                  </p:stCondLst>
                                  <p:childTnLst>
                                    <p:set>
                                      <p:cBhvr>
                                        <p:cTn id="67" dur="1" fill="hold">
                                          <p:stCondLst>
                                            <p:cond delay="0"/>
                                          </p:stCondLst>
                                        </p:cTn>
                                        <p:tgtEl>
                                          <p:spTgt spid="18"/>
                                        </p:tgtEl>
                                        <p:attrNameLst>
                                          <p:attrName>style.visibility</p:attrName>
                                        </p:attrNameLst>
                                      </p:cBhvr>
                                      <p:to>
                                        <p:strVal val="visible"/>
                                      </p:to>
                                    </p:set>
                                    <p:animEffect transition="in" filter="wipe(left)">
                                      <p:cBhvr>
                                        <p:cTn id="68" dur="5000"/>
                                        <p:tgtEl>
                                          <p:spTgt spid="18"/>
                                        </p:tgtEl>
                                      </p:cBhvr>
                                    </p:animEffect>
                                  </p:childTnLst>
                                </p:cTn>
                              </p:par>
                            </p:childTnLst>
                          </p:cTn>
                        </p:par>
                        <p:par>
                          <p:cTn id="69" fill="hold">
                            <p:stCondLst>
                              <p:cond delay="33700"/>
                            </p:stCondLst>
                            <p:childTnLst>
                              <p:par>
                                <p:cTn id="70" presetID="15" presetClass="entr" presetSubtype="0"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p:cTn id="72" dur="5000" fill="hold"/>
                                        <p:tgtEl>
                                          <p:spTgt spid="19"/>
                                        </p:tgtEl>
                                        <p:attrNameLst>
                                          <p:attrName>ppt_w</p:attrName>
                                        </p:attrNameLst>
                                      </p:cBhvr>
                                      <p:tavLst>
                                        <p:tav tm="0">
                                          <p:val>
                                            <p:fltVal val="0"/>
                                          </p:val>
                                        </p:tav>
                                        <p:tav tm="100000">
                                          <p:val>
                                            <p:strVal val="#ppt_w"/>
                                          </p:val>
                                        </p:tav>
                                      </p:tavLst>
                                    </p:anim>
                                    <p:anim calcmode="lin" valueType="num">
                                      <p:cBhvr>
                                        <p:cTn id="73" dur="5000" fill="hold"/>
                                        <p:tgtEl>
                                          <p:spTgt spid="19"/>
                                        </p:tgtEl>
                                        <p:attrNameLst>
                                          <p:attrName>ppt_h</p:attrName>
                                        </p:attrNameLst>
                                      </p:cBhvr>
                                      <p:tavLst>
                                        <p:tav tm="0">
                                          <p:val>
                                            <p:fltVal val="0"/>
                                          </p:val>
                                        </p:tav>
                                        <p:tav tm="100000">
                                          <p:val>
                                            <p:strVal val="#ppt_h"/>
                                          </p:val>
                                        </p:tav>
                                      </p:tavLst>
                                    </p:anim>
                                    <p:anim calcmode="lin" valueType="num">
                                      <p:cBhvr>
                                        <p:cTn id="74" dur="5000" fill="hold"/>
                                        <p:tgtEl>
                                          <p:spTgt spid="19"/>
                                        </p:tgtEl>
                                        <p:attrNameLst>
                                          <p:attrName>ppt_x</p:attrName>
                                        </p:attrNameLst>
                                      </p:cBhvr>
                                      <p:tavLst>
                                        <p:tav tm="0" fmla="#ppt_x+(cos(-2*pi*(1-$))*-#ppt_x-sin(-2*pi*(1-$))*(1-#ppt_y))*(1-$)">
                                          <p:val>
                                            <p:fltVal val="0"/>
                                          </p:val>
                                        </p:tav>
                                        <p:tav tm="100000">
                                          <p:val>
                                            <p:fltVal val="1"/>
                                          </p:val>
                                        </p:tav>
                                      </p:tavLst>
                                    </p:anim>
                                    <p:anim calcmode="lin" valueType="num">
                                      <p:cBhvr>
                                        <p:cTn id="75" dur="5000" fill="hold"/>
                                        <p:tgtEl>
                                          <p:spTgt spid="19"/>
                                        </p:tgtEl>
                                        <p:attrNameLst>
                                          <p:attrName>ppt_y</p:attrName>
                                        </p:attrNameLst>
                                      </p:cBhvr>
                                      <p:tavLst>
                                        <p:tav tm="0" fmla="#ppt_y+(sin(-2*pi*(1-$))*-#ppt_x+cos(-2*pi*(1-$))*(1-#ppt_y))*(1-$)">
                                          <p:val>
                                            <p:fltVal val="0"/>
                                          </p:val>
                                        </p:tav>
                                        <p:tav tm="100000">
                                          <p:val>
                                            <p:fltVal val="1"/>
                                          </p:val>
                                        </p:tav>
                                      </p:tavLst>
                                    </p:anim>
                                  </p:childTnLst>
                                </p:cTn>
                              </p:par>
                            </p:childTnLst>
                          </p:cTn>
                        </p:par>
                        <p:par>
                          <p:cTn id="76" fill="hold">
                            <p:stCondLst>
                              <p:cond delay="38700"/>
                            </p:stCondLst>
                            <p:childTnLst>
                              <p:par>
                                <p:cTn id="77" presetID="26" presetClass="entr" presetSubtype="0" fill="hold" grpId="1"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wipe(down)">
                                      <p:cBhvr>
                                        <p:cTn id="79" dur="580">
                                          <p:stCondLst>
                                            <p:cond delay="0"/>
                                          </p:stCondLst>
                                        </p:cTn>
                                        <p:tgtEl>
                                          <p:spTgt spid="19"/>
                                        </p:tgtEl>
                                      </p:cBhvr>
                                    </p:animEffect>
                                    <p:anim calcmode="lin" valueType="num">
                                      <p:cBhvr>
                                        <p:cTn id="80"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85" dur="26">
                                          <p:stCondLst>
                                            <p:cond delay="650"/>
                                          </p:stCondLst>
                                        </p:cTn>
                                        <p:tgtEl>
                                          <p:spTgt spid="19"/>
                                        </p:tgtEl>
                                      </p:cBhvr>
                                      <p:to x="100000" y="60000"/>
                                    </p:animScale>
                                    <p:animScale>
                                      <p:cBhvr>
                                        <p:cTn id="86" dur="166" decel="50000">
                                          <p:stCondLst>
                                            <p:cond delay="676"/>
                                          </p:stCondLst>
                                        </p:cTn>
                                        <p:tgtEl>
                                          <p:spTgt spid="19"/>
                                        </p:tgtEl>
                                      </p:cBhvr>
                                      <p:to x="100000" y="100000"/>
                                    </p:animScale>
                                    <p:animScale>
                                      <p:cBhvr>
                                        <p:cTn id="87" dur="26">
                                          <p:stCondLst>
                                            <p:cond delay="1312"/>
                                          </p:stCondLst>
                                        </p:cTn>
                                        <p:tgtEl>
                                          <p:spTgt spid="19"/>
                                        </p:tgtEl>
                                      </p:cBhvr>
                                      <p:to x="100000" y="80000"/>
                                    </p:animScale>
                                    <p:animScale>
                                      <p:cBhvr>
                                        <p:cTn id="88" dur="166" decel="50000">
                                          <p:stCondLst>
                                            <p:cond delay="1338"/>
                                          </p:stCondLst>
                                        </p:cTn>
                                        <p:tgtEl>
                                          <p:spTgt spid="19"/>
                                        </p:tgtEl>
                                      </p:cBhvr>
                                      <p:to x="100000" y="100000"/>
                                    </p:animScale>
                                    <p:animScale>
                                      <p:cBhvr>
                                        <p:cTn id="89" dur="26">
                                          <p:stCondLst>
                                            <p:cond delay="1642"/>
                                          </p:stCondLst>
                                        </p:cTn>
                                        <p:tgtEl>
                                          <p:spTgt spid="19"/>
                                        </p:tgtEl>
                                      </p:cBhvr>
                                      <p:to x="100000" y="90000"/>
                                    </p:animScale>
                                    <p:animScale>
                                      <p:cBhvr>
                                        <p:cTn id="90" dur="166" decel="50000">
                                          <p:stCondLst>
                                            <p:cond delay="1668"/>
                                          </p:stCondLst>
                                        </p:cTn>
                                        <p:tgtEl>
                                          <p:spTgt spid="19"/>
                                        </p:tgtEl>
                                      </p:cBhvr>
                                      <p:to x="100000" y="100000"/>
                                    </p:animScale>
                                    <p:animScale>
                                      <p:cBhvr>
                                        <p:cTn id="91" dur="26">
                                          <p:stCondLst>
                                            <p:cond delay="1808"/>
                                          </p:stCondLst>
                                        </p:cTn>
                                        <p:tgtEl>
                                          <p:spTgt spid="19"/>
                                        </p:tgtEl>
                                      </p:cBhvr>
                                      <p:to x="100000" y="95000"/>
                                    </p:animScale>
                                    <p:animScale>
                                      <p:cBhvr>
                                        <p:cTn id="92" dur="166" decel="50000">
                                          <p:stCondLst>
                                            <p:cond delay="1834"/>
                                          </p:stCondLst>
                                        </p:cTn>
                                        <p:tgtEl>
                                          <p:spTgt spid="19"/>
                                        </p:tgtEl>
                                      </p:cBhvr>
                                      <p:to x="100000" y="100000"/>
                                    </p:animScale>
                                  </p:childTnLst>
                                </p:cTn>
                              </p:par>
                              <p:par>
                                <p:cTn id="93" presetID="24" presetClass="entr" presetSubtype="0" fill="hold" grpId="0" nodeType="withEffect">
                                  <p:stCondLst>
                                    <p:cond delay="0"/>
                                  </p:stCondLst>
                                  <p:childTnLst>
                                    <p:set>
                                      <p:cBhvr>
                                        <p:cTn id="94" dur="1" fill="hold">
                                          <p:stCondLst>
                                            <p:cond delay="0"/>
                                          </p:stCondLst>
                                        </p:cTn>
                                        <p:tgtEl>
                                          <p:spTgt spid="20"/>
                                        </p:tgtEl>
                                        <p:attrNameLst>
                                          <p:attrName>style.visibility</p:attrName>
                                        </p:attrNameLst>
                                      </p:cBhvr>
                                      <p:to>
                                        <p:strVal val="visible"/>
                                      </p:to>
                                    </p:set>
                                    <p:anim to="" calcmode="lin" valueType="num">
                                      <p:cBhvr>
                                        <p:cTn id="95" dur="1" fill="hold"/>
                                        <p:tgtEl>
                                          <p:spTgt spid="20"/>
                                        </p:tgtEl>
                                        <p:attrNameLst>
                                          <p:attrName/>
                                        </p:attrNameLst>
                                      </p:cBhvr>
                                    </p:anim>
                                  </p:childTnLst>
                                </p:cTn>
                              </p:par>
                              <p:par>
                                <p:cTn id="96" presetID="24" presetClass="entr" presetSubtype="0" fill="hold" nodeType="withEffect">
                                  <p:stCondLst>
                                    <p:cond delay="0"/>
                                  </p:stCondLst>
                                  <p:childTnLst>
                                    <p:set>
                                      <p:cBhvr>
                                        <p:cTn id="97" dur="1" fill="hold">
                                          <p:stCondLst>
                                            <p:cond delay="0"/>
                                          </p:stCondLst>
                                        </p:cTn>
                                        <p:tgtEl>
                                          <p:spTgt spid="21"/>
                                        </p:tgtEl>
                                        <p:attrNameLst>
                                          <p:attrName>style.visibility</p:attrName>
                                        </p:attrNameLst>
                                      </p:cBhvr>
                                      <p:to>
                                        <p:strVal val="visible"/>
                                      </p:to>
                                    </p:set>
                                    <p:anim to="" calcmode="lin" valueType="num">
                                      <p:cBhvr>
                                        <p:cTn id="98" dur="1" fill="hold"/>
                                        <p:tgtEl>
                                          <p:spTgt spid="21"/>
                                        </p:tgtEl>
                                        <p:attrNameLst>
                                          <p:attrName/>
                                        </p:attrNameLst>
                                      </p:cBhvr>
                                    </p:anim>
                                  </p:childTnLst>
                                </p:cTn>
                              </p:par>
                            </p:childTnLst>
                          </p:cTn>
                        </p:par>
                        <p:par>
                          <p:cTn id="99" fill="hold">
                            <p:stCondLst>
                              <p:cond delay="40700"/>
                            </p:stCondLst>
                            <p:childTnLst>
                              <p:par>
                                <p:cTn id="100" presetID="22" presetClass="entr" presetSubtype="2" repeatCount="indefinite" fill="hold" nodeType="after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wipe(right)">
                                      <p:cBhvr>
                                        <p:cTn id="102" dur="5000"/>
                                        <p:tgtEl>
                                          <p:spTgt spid="21"/>
                                        </p:tgtEl>
                                      </p:cBhvr>
                                    </p:animEffect>
                                  </p:childTnLst>
                                </p:cTn>
                              </p:par>
                            </p:childTnLst>
                          </p:cTn>
                        </p:par>
                        <p:par>
                          <p:cTn id="103" fill="hold">
                            <p:stCondLst>
                              <p:cond delay="45700"/>
                            </p:stCondLst>
                            <p:childTnLst>
                              <p:par>
                                <p:cTn id="104" presetID="24" presetClass="entr" presetSubtype="0" fill="hold" grpId="0" nodeType="afterEffect">
                                  <p:stCondLst>
                                    <p:cond delay="0"/>
                                  </p:stCondLst>
                                  <p:childTnLst>
                                    <p:set>
                                      <p:cBhvr>
                                        <p:cTn id="105" dur="1" fill="hold">
                                          <p:stCondLst>
                                            <p:cond delay="0"/>
                                          </p:stCondLst>
                                        </p:cTn>
                                        <p:tgtEl>
                                          <p:spTgt spid="22"/>
                                        </p:tgtEl>
                                        <p:attrNameLst>
                                          <p:attrName>style.visibility</p:attrName>
                                        </p:attrNameLst>
                                      </p:cBhvr>
                                      <p:to>
                                        <p:strVal val="visible"/>
                                      </p:to>
                                    </p:set>
                                    <p:anim to="" calcmode="lin" valueType="num">
                                      <p:cBhvr>
                                        <p:cTn id="106" dur="1" fill="hold"/>
                                        <p:tgtEl>
                                          <p:spTgt spid="22"/>
                                        </p:tgtEl>
                                        <p:attrNameLst>
                                          <p:attrName/>
                                        </p:attrNameLst>
                                      </p:cBhvr>
                                    </p:anim>
                                  </p:childTnLst>
                                </p:cTn>
                              </p:par>
                            </p:childTnLst>
                          </p:cTn>
                        </p:par>
                        <p:par>
                          <p:cTn id="107" fill="hold">
                            <p:stCondLst>
                              <p:cond delay="45700"/>
                            </p:stCondLst>
                            <p:childTnLst>
                              <p:par>
                                <p:cTn id="108" presetID="24" presetClass="entr" presetSubtype="0" fill="hold" nodeType="afterEffect">
                                  <p:stCondLst>
                                    <p:cond delay="4000"/>
                                  </p:stCondLst>
                                  <p:childTnLst>
                                    <p:set>
                                      <p:cBhvr>
                                        <p:cTn id="109" dur="1" fill="hold">
                                          <p:stCondLst>
                                            <p:cond delay="0"/>
                                          </p:stCondLst>
                                        </p:cTn>
                                        <p:tgtEl>
                                          <p:spTgt spid="21"/>
                                        </p:tgtEl>
                                        <p:attrNameLst>
                                          <p:attrName>style.visibility</p:attrName>
                                        </p:attrNameLst>
                                      </p:cBhvr>
                                      <p:to>
                                        <p:strVal val="visible"/>
                                      </p:to>
                                    </p:set>
                                    <p:anim to="" calcmode="lin" valueType="num">
                                      <p:cBhvr>
                                        <p:cTn id="110" dur="1" fill="hold"/>
                                        <p:tgtEl>
                                          <p:spTgt spid="21"/>
                                        </p:tgtEl>
                                        <p:attrNameLst>
                                          <p:attrName/>
                                        </p:attrNameLst>
                                      </p:cBhvr>
                                    </p:anim>
                                  </p:childTnLst>
                                </p:cTn>
                              </p:par>
                              <p:par>
                                <p:cTn id="111" presetID="24" presetClass="entr" presetSubtype="0" fill="hold" grpId="1" nodeType="withEffect">
                                  <p:stCondLst>
                                    <p:cond delay="0"/>
                                  </p:stCondLst>
                                  <p:childTnLst>
                                    <p:set>
                                      <p:cBhvr>
                                        <p:cTn id="112" dur="1" fill="hold">
                                          <p:stCondLst>
                                            <p:cond delay="0"/>
                                          </p:stCondLst>
                                        </p:cTn>
                                        <p:tgtEl>
                                          <p:spTgt spid="22"/>
                                        </p:tgtEl>
                                        <p:attrNameLst>
                                          <p:attrName>style.visibility</p:attrName>
                                        </p:attrNameLst>
                                      </p:cBhvr>
                                      <p:to>
                                        <p:strVal val="visible"/>
                                      </p:to>
                                    </p:set>
                                    <p:anim to="" calcmode="lin" valueType="num">
                                      <p:cBhvr>
                                        <p:cTn id="113" dur="1" fill="hold"/>
                                        <p:tgtEl>
                                          <p:spTgt spid="22"/>
                                        </p:tgtEl>
                                        <p:attrNameLst>
                                          <p:attrName/>
                                        </p:attrNameLst>
                                      </p:cBhvr>
                                    </p:anim>
                                  </p:childTnLst>
                                </p:cTn>
                              </p:par>
                              <p:par>
                                <p:cTn id="114" presetID="24" presetClass="entr" presetSubtype="0" fill="hold" grpId="0" nodeType="withEffect">
                                  <p:stCondLst>
                                    <p:cond delay="0"/>
                                  </p:stCondLst>
                                  <p:childTnLst>
                                    <p:set>
                                      <p:cBhvr>
                                        <p:cTn id="115" dur="1" fill="hold">
                                          <p:stCondLst>
                                            <p:cond delay="0"/>
                                          </p:stCondLst>
                                        </p:cTn>
                                        <p:tgtEl>
                                          <p:spTgt spid="23"/>
                                        </p:tgtEl>
                                        <p:attrNameLst>
                                          <p:attrName>style.visibility</p:attrName>
                                        </p:attrNameLst>
                                      </p:cBhvr>
                                      <p:to>
                                        <p:strVal val="visible"/>
                                      </p:to>
                                    </p:set>
                                    <p:anim to="" calcmode="lin" valueType="num">
                                      <p:cBhvr>
                                        <p:cTn id="116" dur="1" fill="hold"/>
                                        <p:tgtEl>
                                          <p:spTgt spid="23"/>
                                        </p:tgtEl>
                                        <p:attrNameLst>
                                          <p:attrName/>
                                        </p:attrNameLst>
                                      </p:cBhvr>
                                    </p:anim>
                                  </p:childTnLst>
                                </p:cTn>
                              </p:par>
                              <p:par>
                                <p:cTn id="117" presetID="24" presetClass="entr" presetSubtype="0" fill="hold" grpId="0" nodeType="withEffect">
                                  <p:stCondLst>
                                    <p:cond delay="0"/>
                                  </p:stCondLst>
                                  <p:childTnLst>
                                    <p:set>
                                      <p:cBhvr>
                                        <p:cTn id="118" dur="1" fill="hold">
                                          <p:stCondLst>
                                            <p:cond delay="0"/>
                                          </p:stCondLst>
                                        </p:cTn>
                                        <p:tgtEl>
                                          <p:spTgt spid="24"/>
                                        </p:tgtEl>
                                        <p:attrNameLst>
                                          <p:attrName>style.visibility</p:attrName>
                                        </p:attrNameLst>
                                      </p:cBhvr>
                                      <p:to>
                                        <p:strVal val="visible"/>
                                      </p:to>
                                    </p:set>
                                    <p:anim to="" calcmode="lin" valueType="num">
                                      <p:cBhvr>
                                        <p:cTn id="119" dur="1" fill="hold"/>
                                        <p:tgtEl>
                                          <p:spTgt spid="24"/>
                                        </p:tgtEl>
                                        <p:attrNameLst>
                                          <p:attrName/>
                                        </p:attrNameLst>
                                      </p:cBhvr>
                                    </p:anim>
                                  </p:childTnLst>
                                </p:cTn>
                              </p:par>
                            </p:childTnLst>
                          </p:cTn>
                        </p:par>
                        <p:par>
                          <p:cTn id="120" fill="hold">
                            <p:stCondLst>
                              <p:cond delay="49700"/>
                            </p:stCondLst>
                            <p:childTnLst>
                              <p:par>
                                <p:cTn id="121" presetID="22" presetClass="entr" presetSubtype="1" repeatCount="indefinite" fill="hold" grpId="1" nodeType="afterEffect">
                                  <p:stCondLst>
                                    <p:cond delay="0"/>
                                  </p:stCondLst>
                                  <p:childTnLst>
                                    <p:set>
                                      <p:cBhvr>
                                        <p:cTn id="122" dur="1" fill="hold">
                                          <p:stCondLst>
                                            <p:cond delay="0"/>
                                          </p:stCondLst>
                                        </p:cTn>
                                        <p:tgtEl>
                                          <p:spTgt spid="23"/>
                                        </p:tgtEl>
                                        <p:attrNameLst>
                                          <p:attrName>style.visibility</p:attrName>
                                        </p:attrNameLst>
                                      </p:cBhvr>
                                      <p:to>
                                        <p:strVal val="visible"/>
                                      </p:to>
                                    </p:set>
                                    <p:animEffect transition="in" filter="wipe(up)">
                                      <p:cBhvr>
                                        <p:cTn id="123" dur="5000"/>
                                        <p:tgtEl>
                                          <p:spTgt spid="23"/>
                                        </p:tgtEl>
                                      </p:cBhvr>
                                    </p:animEffect>
                                  </p:childTnLst>
                                </p:cTn>
                              </p:par>
                            </p:childTnLst>
                          </p:cTn>
                        </p:par>
                        <p:par>
                          <p:cTn id="124" fill="hold">
                            <p:stCondLst>
                              <p:cond delay="54700"/>
                            </p:stCondLst>
                            <p:childTnLst>
                              <p:par>
                                <p:cTn id="125" presetID="22" presetClass="entr" presetSubtype="4" repeatCount="indefinite" fill="hold" grpId="1" nodeType="afterEffect">
                                  <p:stCondLst>
                                    <p:cond delay="0"/>
                                  </p:stCondLst>
                                  <p:childTnLst>
                                    <p:set>
                                      <p:cBhvr>
                                        <p:cTn id="126" dur="1" fill="hold">
                                          <p:stCondLst>
                                            <p:cond delay="0"/>
                                          </p:stCondLst>
                                        </p:cTn>
                                        <p:tgtEl>
                                          <p:spTgt spid="24"/>
                                        </p:tgtEl>
                                        <p:attrNameLst>
                                          <p:attrName>style.visibility</p:attrName>
                                        </p:attrNameLst>
                                      </p:cBhvr>
                                      <p:to>
                                        <p:strVal val="visible"/>
                                      </p:to>
                                    </p:set>
                                    <p:animEffect transition="in" filter="wipe(down)">
                                      <p:cBhvr>
                                        <p:cTn id="127" dur="5000"/>
                                        <p:tgtEl>
                                          <p:spTgt spid="24"/>
                                        </p:tgtEl>
                                      </p:cBhvr>
                                    </p:animEffect>
                                  </p:childTnLst>
                                </p:cTn>
                              </p:par>
                            </p:childTnLst>
                          </p:cTn>
                        </p:par>
                        <p:par>
                          <p:cTn id="128" fill="hold">
                            <p:stCondLst>
                              <p:cond delay="59700"/>
                            </p:stCondLst>
                            <p:childTnLst>
                              <p:par>
                                <p:cTn id="129" presetID="24" presetClass="entr" presetSubtype="0" fill="hold" grpId="0" nodeType="afterEffect">
                                  <p:stCondLst>
                                    <p:cond delay="0"/>
                                  </p:stCondLst>
                                  <p:childTnLst>
                                    <p:set>
                                      <p:cBhvr>
                                        <p:cTn id="130" dur="1" fill="hold">
                                          <p:stCondLst>
                                            <p:cond delay="0"/>
                                          </p:stCondLst>
                                        </p:cTn>
                                        <p:tgtEl>
                                          <p:spTgt spid="25"/>
                                        </p:tgtEl>
                                        <p:attrNameLst>
                                          <p:attrName>style.visibility</p:attrName>
                                        </p:attrNameLst>
                                      </p:cBhvr>
                                      <p:to>
                                        <p:strVal val="visible"/>
                                      </p:to>
                                    </p:set>
                                    <p:anim to="" calcmode="lin" valueType="num">
                                      <p:cBhvr>
                                        <p:cTn id="131" dur="1" fill="hold"/>
                                        <p:tgtEl>
                                          <p:spTgt spid="25"/>
                                        </p:tgtEl>
                                        <p:attrNameLst>
                                          <p:attrName/>
                                        </p:attrNameLst>
                                      </p:cBhvr>
                                    </p:anim>
                                  </p:childTnLst>
                                </p:cTn>
                              </p:par>
                              <p:par>
                                <p:cTn id="132" presetID="24" presetClass="entr" presetSubtype="0" fill="hold" grpId="0" nodeType="withEffect">
                                  <p:stCondLst>
                                    <p:cond delay="0"/>
                                  </p:stCondLst>
                                  <p:childTnLst>
                                    <p:set>
                                      <p:cBhvr>
                                        <p:cTn id="133" dur="1" fill="hold">
                                          <p:stCondLst>
                                            <p:cond delay="0"/>
                                          </p:stCondLst>
                                        </p:cTn>
                                        <p:tgtEl>
                                          <p:spTgt spid="26"/>
                                        </p:tgtEl>
                                        <p:attrNameLst>
                                          <p:attrName>style.visibility</p:attrName>
                                        </p:attrNameLst>
                                      </p:cBhvr>
                                      <p:to>
                                        <p:strVal val="visible"/>
                                      </p:to>
                                    </p:set>
                                    <p:anim to="" calcmode="lin" valueType="num">
                                      <p:cBhvr>
                                        <p:cTn id="134" dur="1" fill="hold"/>
                                        <p:tgtEl>
                                          <p:spTgt spid="26"/>
                                        </p:tgtEl>
                                        <p:attrNameLst>
                                          <p:attrName/>
                                        </p:attrNameLst>
                                      </p:cBhvr>
                                    </p:anim>
                                  </p:childTnLst>
                                </p:cTn>
                              </p:par>
                            </p:childTnLst>
                          </p:cTn>
                        </p:par>
                        <p:par>
                          <p:cTn id="135" fill="hold">
                            <p:stCondLst>
                              <p:cond delay="59700"/>
                            </p:stCondLst>
                            <p:childTnLst>
                              <p:par>
                                <p:cTn id="136" presetID="21" presetClass="entr" presetSubtype="1" repeatCount="indefinite" fill="hold" grpId="1" nodeType="afterEffect">
                                  <p:stCondLst>
                                    <p:cond delay="0"/>
                                  </p:stCondLst>
                                  <p:childTnLst>
                                    <p:set>
                                      <p:cBhvr>
                                        <p:cTn id="137" dur="1" fill="hold">
                                          <p:stCondLst>
                                            <p:cond delay="0"/>
                                          </p:stCondLst>
                                        </p:cTn>
                                        <p:tgtEl>
                                          <p:spTgt spid="25"/>
                                        </p:tgtEl>
                                        <p:attrNameLst>
                                          <p:attrName>style.visibility</p:attrName>
                                        </p:attrNameLst>
                                      </p:cBhvr>
                                      <p:to>
                                        <p:strVal val="visible"/>
                                      </p:to>
                                    </p:set>
                                    <p:animEffect transition="in" filter="wheel(1)">
                                      <p:cBhvr>
                                        <p:cTn id="138" dur="5000"/>
                                        <p:tgtEl>
                                          <p:spTgt spid="25"/>
                                        </p:tgtEl>
                                      </p:cBhvr>
                                    </p:animEffect>
                                  </p:childTnLst>
                                </p:cTn>
                              </p:par>
                              <p:par>
                                <p:cTn id="139" presetID="21" presetClass="entr" presetSubtype="1" repeatCount="indefinite" fill="hold" grpId="1" nodeType="withEffect">
                                  <p:stCondLst>
                                    <p:cond delay="0"/>
                                  </p:stCondLst>
                                  <p:childTnLst>
                                    <p:set>
                                      <p:cBhvr>
                                        <p:cTn id="140" dur="1" fill="hold">
                                          <p:stCondLst>
                                            <p:cond delay="0"/>
                                          </p:stCondLst>
                                        </p:cTn>
                                        <p:tgtEl>
                                          <p:spTgt spid="26"/>
                                        </p:tgtEl>
                                        <p:attrNameLst>
                                          <p:attrName>style.visibility</p:attrName>
                                        </p:attrNameLst>
                                      </p:cBhvr>
                                      <p:to>
                                        <p:strVal val="visible"/>
                                      </p:to>
                                    </p:set>
                                    <p:animEffect transition="in" filter="wheel(1)">
                                      <p:cBhvr>
                                        <p:cTn id="141" dur="5000"/>
                                        <p:tgtEl>
                                          <p:spTgt spid="26"/>
                                        </p:tgtEl>
                                      </p:cBhvr>
                                    </p:animEffect>
                                  </p:childTnLst>
                                </p:cTn>
                              </p:par>
                            </p:childTnLst>
                          </p:cTn>
                        </p:par>
                        <p:par>
                          <p:cTn id="142" fill="hold">
                            <p:stCondLst>
                              <p:cond delay="64700"/>
                            </p:stCondLst>
                            <p:childTnLst>
                              <p:par>
                                <p:cTn id="143" presetID="43" presetClass="entr" presetSubtype="0" fill="hold" grpId="0" nodeType="afterEffect">
                                  <p:stCondLst>
                                    <p:cond delay="50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500"/>
                                        <p:tgtEl>
                                          <p:spTgt spid="27"/>
                                        </p:tgtEl>
                                      </p:cBhvr>
                                    </p:animEffect>
                                    <p:anim calcmode="lin" valueType="num">
                                      <p:cBhvr>
                                        <p:cTn id="146" dur="2000" fill="hold"/>
                                        <p:tgtEl>
                                          <p:spTgt spid="27"/>
                                        </p:tgtEl>
                                        <p:attrNameLst>
                                          <p:attrName>ppt_x</p:attrName>
                                        </p:attrNameLst>
                                      </p:cBhvr>
                                      <p:tavLst>
                                        <p:tav tm="0">
                                          <p:val>
                                            <p:strVal val="#ppt_x"/>
                                          </p:val>
                                        </p:tav>
                                        <p:tav tm="100000">
                                          <p:val>
                                            <p:strVal val="#ppt_x"/>
                                          </p:val>
                                        </p:tav>
                                      </p:tavLst>
                                    </p:anim>
                                    <p:anim calcmode="lin" valueType="num">
                                      <p:cBhvr>
                                        <p:cTn id="147" dur="2000" fill="hold"/>
                                        <p:tgtEl>
                                          <p:spTgt spid="27"/>
                                        </p:tgtEl>
                                        <p:attrNameLst>
                                          <p:attrName>ppt_y</p:attrName>
                                        </p:attrNameLst>
                                      </p:cBhvr>
                                      <p:tavLst>
                                        <p:tav tm="0">
                                          <p:val>
                                            <p:strVal val="#ppt_y+0.31"/>
                                          </p:val>
                                        </p:tav>
                                        <p:tav tm="100000">
                                          <p:val>
                                            <p:strVal val="#ppt_y+0.31"/>
                                          </p:val>
                                        </p:tav>
                                      </p:tavLst>
                                    </p:anim>
                                    <p:anim calcmode="lin" valueType="num">
                                      <p:cBhvr>
                                        <p:cTn id="148" dur="3000" decel="50000" fill="hold">
                                          <p:stCondLst>
                                            <p:cond delay="2000"/>
                                          </p:stCondLst>
                                        </p:cTn>
                                        <p:tgtEl>
                                          <p:spTgt spid="2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49" dur="3000" decel="50000" fill="hold">
                                          <p:stCondLst>
                                            <p:cond delay="2000"/>
                                          </p:stCondLst>
                                        </p:cTn>
                                        <p:tgtEl>
                                          <p:spTgt spid="2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50" presetID="43" presetClass="entr" presetSubtype="0" fill="hold" grpId="0" nodeType="withEffect">
                                  <p:stCondLst>
                                    <p:cond delay="500"/>
                                  </p:stCondLst>
                                  <p:childTnLst>
                                    <p:set>
                                      <p:cBhvr>
                                        <p:cTn id="151" dur="1" fill="hold">
                                          <p:stCondLst>
                                            <p:cond delay="0"/>
                                          </p:stCondLst>
                                        </p:cTn>
                                        <p:tgtEl>
                                          <p:spTgt spid="28"/>
                                        </p:tgtEl>
                                        <p:attrNameLst>
                                          <p:attrName>style.visibility</p:attrName>
                                        </p:attrNameLst>
                                      </p:cBhvr>
                                      <p:to>
                                        <p:strVal val="visible"/>
                                      </p:to>
                                    </p:set>
                                    <p:animEffect transition="in" filter="fade">
                                      <p:cBhvr>
                                        <p:cTn id="152" dur="500"/>
                                        <p:tgtEl>
                                          <p:spTgt spid="28"/>
                                        </p:tgtEl>
                                      </p:cBhvr>
                                    </p:animEffect>
                                    <p:anim calcmode="lin" valueType="num">
                                      <p:cBhvr>
                                        <p:cTn id="153" dur="2000" fill="hold"/>
                                        <p:tgtEl>
                                          <p:spTgt spid="28"/>
                                        </p:tgtEl>
                                        <p:attrNameLst>
                                          <p:attrName>ppt_x</p:attrName>
                                        </p:attrNameLst>
                                      </p:cBhvr>
                                      <p:tavLst>
                                        <p:tav tm="0">
                                          <p:val>
                                            <p:strVal val="#ppt_x"/>
                                          </p:val>
                                        </p:tav>
                                        <p:tav tm="100000">
                                          <p:val>
                                            <p:strVal val="#ppt_x"/>
                                          </p:val>
                                        </p:tav>
                                      </p:tavLst>
                                    </p:anim>
                                    <p:anim calcmode="lin" valueType="num">
                                      <p:cBhvr>
                                        <p:cTn id="154" dur="2000" fill="hold"/>
                                        <p:tgtEl>
                                          <p:spTgt spid="28"/>
                                        </p:tgtEl>
                                        <p:attrNameLst>
                                          <p:attrName>ppt_y</p:attrName>
                                        </p:attrNameLst>
                                      </p:cBhvr>
                                      <p:tavLst>
                                        <p:tav tm="0">
                                          <p:val>
                                            <p:strVal val="#ppt_y+0.31"/>
                                          </p:val>
                                        </p:tav>
                                        <p:tav tm="100000">
                                          <p:val>
                                            <p:strVal val="#ppt_y+0.31"/>
                                          </p:val>
                                        </p:tav>
                                      </p:tavLst>
                                    </p:anim>
                                    <p:anim calcmode="lin" valueType="num">
                                      <p:cBhvr>
                                        <p:cTn id="155" dur="3000" decel="50000" fill="hold">
                                          <p:stCondLst>
                                            <p:cond delay="2000"/>
                                          </p:stCondLst>
                                        </p:cTn>
                                        <p:tgtEl>
                                          <p:spTgt spid="2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56" dur="3000" decel="50000" fill="hold">
                                          <p:stCondLst>
                                            <p:cond delay="2000"/>
                                          </p:stCondLst>
                                        </p:cTn>
                                        <p:tgtEl>
                                          <p:spTgt spid="2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57" fill="hold">
                            <p:stCondLst>
                              <p:cond delay="70200"/>
                            </p:stCondLst>
                            <p:childTnLst>
                              <p:par>
                                <p:cTn id="158" presetID="6" presetClass="entr" presetSubtype="16" fill="hold" nodeType="afterEffect">
                                  <p:stCondLst>
                                    <p:cond delay="0"/>
                                  </p:stCondLst>
                                  <p:childTnLst>
                                    <p:set>
                                      <p:cBhvr>
                                        <p:cTn id="159" dur="1" fill="hold">
                                          <p:stCondLst>
                                            <p:cond delay="0"/>
                                          </p:stCondLst>
                                        </p:cTn>
                                        <p:tgtEl>
                                          <p:spTgt spid="29"/>
                                        </p:tgtEl>
                                        <p:attrNameLst>
                                          <p:attrName>style.visibility</p:attrName>
                                        </p:attrNameLst>
                                      </p:cBhvr>
                                      <p:to>
                                        <p:strVal val="visible"/>
                                      </p:to>
                                    </p:set>
                                    <p:animEffect transition="in" filter="circle(in)">
                                      <p:cBhvr>
                                        <p:cTn id="160" dur="2000"/>
                                        <p:tgtEl>
                                          <p:spTgt spid="29"/>
                                        </p:tgtEl>
                                      </p:cBhvr>
                                    </p:animEffect>
                                  </p:childTnLst>
                                </p:cTn>
                              </p:par>
                            </p:childTnLst>
                          </p:cTn>
                        </p:par>
                        <p:par>
                          <p:cTn id="161" fill="hold">
                            <p:stCondLst>
                              <p:cond delay="72200"/>
                            </p:stCondLst>
                            <p:childTnLst>
                              <p:par>
                                <p:cTn id="162" presetID="2" presetClass="entr" presetSubtype="8" decel="100000" fill="hold" grpId="0" nodeType="afterEffect">
                                  <p:stCondLst>
                                    <p:cond delay="0"/>
                                  </p:stCondLst>
                                  <p:iterate type="lt">
                                    <p:tmPct val="10000"/>
                                  </p:iterate>
                                  <p:childTnLst>
                                    <p:set>
                                      <p:cBhvr>
                                        <p:cTn id="163" dur="1" fill="hold">
                                          <p:stCondLst>
                                            <p:cond delay="0"/>
                                          </p:stCondLst>
                                        </p:cTn>
                                        <p:tgtEl>
                                          <p:spTgt spid="30"/>
                                        </p:tgtEl>
                                        <p:attrNameLst>
                                          <p:attrName>style.visibility</p:attrName>
                                        </p:attrNameLst>
                                      </p:cBhvr>
                                      <p:to>
                                        <p:strVal val="visible"/>
                                      </p:to>
                                    </p:set>
                                    <p:anim calcmode="lin" valueType="num">
                                      <p:cBhvr additive="base">
                                        <p:cTn id="164" dur="2000" fill="hold"/>
                                        <p:tgtEl>
                                          <p:spTgt spid="30"/>
                                        </p:tgtEl>
                                        <p:attrNameLst>
                                          <p:attrName>ppt_x</p:attrName>
                                        </p:attrNameLst>
                                      </p:cBhvr>
                                      <p:tavLst>
                                        <p:tav tm="0">
                                          <p:val>
                                            <p:strVal val="0-#ppt_w/2"/>
                                          </p:val>
                                        </p:tav>
                                        <p:tav tm="100000">
                                          <p:val>
                                            <p:strVal val="#ppt_x"/>
                                          </p:val>
                                        </p:tav>
                                      </p:tavLst>
                                    </p:anim>
                                    <p:anim calcmode="lin" valueType="num">
                                      <p:cBhvr additive="base">
                                        <p:cTn id="165" dur="2000" fill="hold"/>
                                        <p:tgtEl>
                                          <p:spTgt spid="30"/>
                                        </p:tgtEl>
                                        <p:attrNameLst>
                                          <p:attrName>ppt_y</p:attrName>
                                        </p:attrNameLst>
                                      </p:cBhvr>
                                      <p:tavLst>
                                        <p:tav tm="0">
                                          <p:val>
                                            <p:strVal val="#ppt_y"/>
                                          </p:val>
                                        </p:tav>
                                        <p:tav tm="100000">
                                          <p:val>
                                            <p:strVal val="#ppt_y"/>
                                          </p:val>
                                        </p:tav>
                                      </p:tavLst>
                                    </p:anim>
                                  </p:childTnLst>
                                </p:cTn>
                              </p:par>
                            </p:childTnLst>
                          </p:cTn>
                        </p:par>
                        <p:par>
                          <p:cTn id="166" fill="hold">
                            <p:stCondLst>
                              <p:cond delay="84200"/>
                            </p:stCondLst>
                            <p:childTnLst>
                              <p:par>
                                <p:cTn id="167" presetID="2" presetClass="entr" presetSubtype="3" decel="100000" fill="hold" grpId="0" nodeType="afterEffect">
                                  <p:stCondLst>
                                    <p:cond delay="0"/>
                                  </p:stCondLst>
                                  <p:iterate type="lt">
                                    <p:tmPct val="10000"/>
                                  </p:iterate>
                                  <p:childTnLst>
                                    <p:set>
                                      <p:cBhvr>
                                        <p:cTn id="168" dur="1" fill="hold">
                                          <p:stCondLst>
                                            <p:cond delay="0"/>
                                          </p:stCondLst>
                                        </p:cTn>
                                        <p:tgtEl>
                                          <p:spTgt spid="32"/>
                                        </p:tgtEl>
                                        <p:attrNameLst>
                                          <p:attrName>style.visibility</p:attrName>
                                        </p:attrNameLst>
                                      </p:cBhvr>
                                      <p:to>
                                        <p:strVal val="visible"/>
                                      </p:to>
                                    </p:set>
                                    <p:anim calcmode="lin" valueType="num">
                                      <p:cBhvr additive="base">
                                        <p:cTn id="169" dur="2000" fill="hold"/>
                                        <p:tgtEl>
                                          <p:spTgt spid="32"/>
                                        </p:tgtEl>
                                        <p:attrNameLst>
                                          <p:attrName>ppt_x</p:attrName>
                                        </p:attrNameLst>
                                      </p:cBhvr>
                                      <p:tavLst>
                                        <p:tav tm="0">
                                          <p:val>
                                            <p:strVal val="1+#ppt_w/2"/>
                                          </p:val>
                                        </p:tav>
                                        <p:tav tm="100000">
                                          <p:val>
                                            <p:strVal val="#ppt_x"/>
                                          </p:val>
                                        </p:tav>
                                      </p:tavLst>
                                    </p:anim>
                                    <p:anim calcmode="lin" valueType="num">
                                      <p:cBhvr additive="base">
                                        <p:cTn id="170" dur="2000" fill="hold"/>
                                        <p:tgtEl>
                                          <p:spTgt spid="32"/>
                                        </p:tgtEl>
                                        <p:attrNameLst>
                                          <p:attrName>ppt_y</p:attrName>
                                        </p:attrNameLst>
                                      </p:cBhvr>
                                      <p:tavLst>
                                        <p:tav tm="0">
                                          <p:val>
                                            <p:strVal val="0-#ppt_h/2"/>
                                          </p:val>
                                        </p:tav>
                                        <p:tav tm="100000">
                                          <p:val>
                                            <p:strVal val="#ppt_y"/>
                                          </p:val>
                                        </p:tav>
                                      </p:tavLst>
                                    </p:anim>
                                  </p:childTnLst>
                                </p:cTn>
                              </p:par>
                            </p:childTnLst>
                          </p:cTn>
                        </p:par>
                        <p:par>
                          <p:cTn id="171" fill="hold">
                            <p:stCondLst>
                              <p:cond delay="93200"/>
                            </p:stCondLst>
                            <p:childTnLst>
                              <p:par>
                                <p:cTn id="172" presetID="22" presetClass="entr" presetSubtype="1" repeatCount="indefinite"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Effect transition="in" filter="wipe(up)">
                                      <p:cBhvr>
                                        <p:cTn id="174" dur="2000"/>
                                        <p:tgtEl>
                                          <p:spTgt spid="33"/>
                                        </p:tgtEl>
                                      </p:cBhvr>
                                    </p:animEffect>
                                  </p:childTnLst>
                                </p:cTn>
                              </p:par>
                            </p:childTnLst>
                          </p:cTn>
                        </p:par>
                        <p:par>
                          <p:cTn id="175" fill="hold">
                            <p:stCondLst>
                              <p:cond delay="95200"/>
                            </p:stCondLst>
                            <p:childTnLst>
                              <p:par>
                                <p:cTn id="176" presetID="22" presetClass="entr" presetSubtype="1" repeatCount="indefinite" fill="hold" grpId="0" nodeType="afterEffect">
                                  <p:stCondLst>
                                    <p:cond delay="0"/>
                                  </p:stCondLst>
                                  <p:childTnLst>
                                    <p:set>
                                      <p:cBhvr>
                                        <p:cTn id="177" dur="1" fill="hold">
                                          <p:stCondLst>
                                            <p:cond delay="0"/>
                                          </p:stCondLst>
                                        </p:cTn>
                                        <p:tgtEl>
                                          <p:spTgt spid="34"/>
                                        </p:tgtEl>
                                        <p:attrNameLst>
                                          <p:attrName>style.visibility</p:attrName>
                                        </p:attrNameLst>
                                      </p:cBhvr>
                                      <p:to>
                                        <p:strVal val="visible"/>
                                      </p:to>
                                    </p:set>
                                    <p:animEffect transition="in" filter="wipe(up)">
                                      <p:cBhvr>
                                        <p:cTn id="178" dur="2000"/>
                                        <p:tgtEl>
                                          <p:spTgt spid="34"/>
                                        </p:tgtEl>
                                      </p:cBhvr>
                                    </p:animEffect>
                                  </p:childTnLst>
                                </p:cTn>
                              </p:par>
                            </p:childTnLst>
                          </p:cTn>
                        </p:par>
                        <p:par>
                          <p:cTn id="179" fill="hold">
                            <p:stCondLst>
                              <p:cond delay="97200"/>
                            </p:stCondLst>
                            <p:childTnLst>
                              <p:par>
                                <p:cTn id="180" presetID="22" presetClass="entr" presetSubtype="1" repeatCount="indefinite" fill="hold" grpId="0" nodeType="afterEffect">
                                  <p:stCondLst>
                                    <p:cond delay="0"/>
                                  </p:stCondLst>
                                  <p:childTnLst>
                                    <p:set>
                                      <p:cBhvr>
                                        <p:cTn id="181" dur="1" fill="hold">
                                          <p:stCondLst>
                                            <p:cond delay="0"/>
                                          </p:stCondLst>
                                        </p:cTn>
                                        <p:tgtEl>
                                          <p:spTgt spid="35"/>
                                        </p:tgtEl>
                                        <p:attrNameLst>
                                          <p:attrName>style.visibility</p:attrName>
                                        </p:attrNameLst>
                                      </p:cBhvr>
                                      <p:to>
                                        <p:strVal val="visible"/>
                                      </p:to>
                                    </p:set>
                                    <p:animEffect transition="in" filter="wipe(up)">
                                      <p:cBhvr>
                                        <p:cTn id="182" dur="2000"/>
                                        <p:tgtEl>
                                          <p:spTgt spid="35"/>
                                        </p:tgtEl>
                                      </p:cBhvr>
                                    </p:animEffect>
                                  </p:childTnLst>
                                </p:cTn>
                              </p:par>
                            </p:childTnLst>
                          </p:cTn>
                        </p:par>
                        <p:par>
                          <p:cTn id="183" fill="hold">
                            <p:stCondLst>
                              <p:cond delay="99200"/>
                            </p:stCondLst>
                            <p:childTnLst>
                              <p:par>
                                <p:cTn id="184" presetID="22" presetClass="entr" presetSubtype="4" repeatCount="indefinite" fill="hold" grpId="0" nodeType="afterEffect">
                                  <p:stCondLst>
                                    <p:cond delay="0"/>
                                  </p:stCondLst>
                                  <p:childTnLst>
                                    <p:set>
                                      <p:cBhvr>
                                        <p:cTn id="185" dur="1" fill="hold">
                                          <p:stCondLst>
                                            <p:cond delay="0"/>
                                          </p:stCondLst>
                                        </p:cTn>
                                        <p:tgtEl>
                                          <p:spTgt spid="36"/>
                                        </p:tgtEl>
                                        <p:attrNameLst>
                                          <p:attrName>style.visibility</p:attrName>
                                        </p:attrNameLst>
                                      </p:cBhvr>
                                      <p:to>
                                        <p:strVal val="visible"/>
                                      </p:to>
                                    </p:set>
                                    <p:animEffect transition="in" filter="wipe(down)">
                                      <p:cBhvr>
                                        <p:cTn id="186" dur="5000"/>
                                        <p:tgtEl>
                                          <p:spTgt spid="36"/>
                                        </p:tgtEl>
                                      </p:cBhvr>
                                    </p:animEffect>
                                  </p:childTnLst>
                                </p:cTn>
                              </p:par>
                            </p:childTnLst>
                          </p:cTn>
                        </p:par>
                        <p:par>
                          <p:cTn id="187" fill="hold">
                            <p:stCondLst>
                              <p:cond delay="104200"/>
                            </p:stCondLst>
                            <p:childTnLst>
                              <p:par>
                                <p:cTn id="188" presetID="22" presetClass="entr" presetSubtype="4" repeatCount="indefinite" fill="hold" grpId="0" nodeType="afterEffect">
                                  <p:stCondLst>
                                    <p:cond delay="0"/>
                                  </p:stCondLst>
                                  <p:childTnLst>
                                    <p:set>
                                      <p:cBhvr>
                                        <p:cTn id="189" dur="1" fill="hold">
                                          <p:stCondLst>
                                            <p:cond delay="0"/>
                                          </p:stCondLst>
                                        </p:cTn>
                                        <p:tgtEl>
                                          <p:spTgt spid="37"/>
                                        </p:tgtEl>
                                        <p:attrNameLst>
                                          <p:attrName>style.visibility</p:attrName>
                                        </p:attrNameLst>
                                      </p:cBhvr>
                                      <p:to>
                                        <p:strVal val="visible"/>
                                      </p:to>
                                    </p:set>
                                    <p:animEffect transition="in" filter="wipe(down)">
                                      <p:cBhvr>
                                        <p:cTn id="190" dur="5000"/>
                                        <p:tgtEl>
                                          <p:spTgt spid="37"/>
                                        </p:tgtEl>
                                      </p:cBhvr>
                                    </p:animEffect>
                                  </p:childTnLst>
                                </p:cTn>
                              </p:par>
                            </p:childTnLst>
                          </p:cTn>
                        </p:par>
                        <p:par>
                          <p:cTn id="191" fill="hold">
                            <p:stCondLst>
                              <p:cond delay="109200"/>
                            </p:stCondLst>
                            <p:childTnLst>
                              <p:par>
                                <p:cTn id="192" presetID="22" presetClass="entr" presetSubtype="4" repeatCount="indefinite" fill="hold" grpId="0" nodeType="afterEffect">
                                  <p:stCondLst>
                                    <p:cond delay="0"/>
                                  </p:stCondLst>
                                  <p:childTnLst>
                                    <p:set>
                                      <p:cBhvr>
                                        <p:cTn id="193" dur="1" fill="hold">
                                          <p:stCondLst>
                                            <p:cond delay="0"/>
                                          </p:stCondLst>
                                        </p:cTn>
                                        <p:tgtEl>
                                          <p:spTgt spid="38"/>
                                        </p:tgtEl>
                                        <p:attrNameLst>
                                          <p:attrName>style.visibility</p:attrName>
                                        </p:attrNameLst>
                                      </p:cBhvr>
                                      <p:to>
                                        <p:strVal val="visible"/>
                                      </p:to>
                                    </p:set>
                                    <p:animEffect transition="in" filter="wipe(down)">
                                      <p:cBhvr>
                                        <p:cTn id="194" dur="5000"/>
                                        <p:tgtEl>
                                          <p:spTgt spid="38"/>
                                        </p:tgtEl>
                                      </p:cBhvr>
                                    </p:animEffect>
                                  </p:childTnLst>
                                </p:cTn>
                              </p:par>
                            </p:childTnLst>
                          </p:cTn>
                        </p:par>
                        <p:par>
                          <p:cTn id="195" fill="hold">
                            <p:stCondLst>
                              <p:cond delay="114200"/>
                            </p:stCondLst>
                            <p:childTnLst>
                              <p:par>
                                <p:cTn id="196" presetID="22" presetClass="entr" presetSubtype="4" fill="hold" grpId="0" nodeType="afterEffect">
                                  <p:stCondLst>
                                    <p:cond delay="0"/>
                                  </p:stCondLst>
                                  <p:childTnLst>
                                    <p:set>
                                      <p:cBhvr>
                                        <p:cTn id="197" dur="1" fill="hold">
                                          <p:stCondLst>
                                            <p:cond delay="0"/>
                                          </p:stCondLst>
                                        </p:cTn>
                                        <p:tgtEl>
                                          <p:spTgt spid="41"/>
                                        </p:tgtEl>
                                        <p:attrNameLst>
                                          <p:attrName>style.visibility</p:attrName>
                                        </p:attrNameLst>
                                      </p:cBhvr>
                                      <p:to>
                                        <p:strVal val="visible"/>
                                      </p:to>
                                    </p:set>
                                    <p:animEffect transition="in" filter="wipe(down)">
                                      <p:cBhvr>
                                        <p:cTn id="198" dur="2000"/>
                                        <p:tgtEl>
                                          <p:spTgt spid="41"/>
                                        </p:tgtEl>
                                      </p:cBhvr>
                                    </p:animEffect>
                                  </p:childTnLst>
                                </p:cTn>
                              </p:par>
                            </p:childTnLst>
                          </p:cTn>
                        </p:par>
                        <p:par>
                          <p:cTn id="199" fill="hold">
                            <p:stCondLst>
                              <p:cond delay="116200"/>
                            </p:stCondLst>
                            <p:childTnLst>
                              <p:par>
                                <p:cTn id="200" presetID="22" presetClass="entr" presetSubtype="4" fill="hold" grpId="0" nodeType="afterEffect">
                                  <p:stCondLst>
                                    <p:cond delay="0"/>
                                  </p:stCondLst>
                                  <p:childTnLst>
                                    <p:set>
                                      <p:cBhvr>
                                        <p:cTn id="201" dur="1" fill="hold">
                                          <p:stCondLst>
                                            <p:cond delay="0"/>
                                          </p:stCondLst>
                                        </p:cTn>
                                        <p:tgtEl>
                                          <p:spTgt spid="42"/>
                                        </p:tgtEl>
                                        <p:attrNameLst>
                                          <p:attrName>style.visibility</p:attrName>
                                        </p:attrNameLst>
                                      </p:cBhvr>
                                      <p:to>
                                        <p:strVal val="visible"/>
                                      </p:to>
                                    </p:set>
                                    <p:animEffect transition="in" filter="wipe(down)">
                                      <p:cBhvr>
                                        <p:cTn id="202" dur="2000"/>
                                        <p:tgtEl>
                                          <p:spTgt spid="42"/>
                                        </p:tgtEl>
                                      </p:cBhvr>
                                    </p:animEffect>
                                  </p:childTnLst>
                                </p:cTn>
                              </p:par>
                            </p:childTnLst>
                          </p:cTn>
                        </p:par>
                        <p:par>
                          <p:cTn id="203" fill="hold">
                            <p:stCondLst>
                              <p:cond delay="118200"/>
                            </p:stCondLst>
                            <p:childTnLst>
                              <p:par>
                                <p:cTn id="204" presetID="22" presetClass="entr" presetSubtype="2" fill="hold" grpId="0" nodeType="afterEffect">
                                  <p:stCondLst>
                                    <p:cond delay="0"/>
                                  </p:stCondLst>
                                  <p:childTnLst>
                                    <p:set>
                                      <p:cBhvr>
                                        <p:cTn id="205" dur="1" fill="hold">
                                          <p:stCondLst>
                                            <p:cond delay="0"/>
                                          </p:stCondLst>
                                        </p:cTn>
                                        <p:tgtEl>
                                          <p:spTgt spid="43"/>
                                        </p:tgtEl>
                                        <p:attrNameLst>
                                          <p:attrName>style.visibility</p:attrName>
                                        </p:attrNameLst>
                                      </p:cBhvr>
                                      <p:to>
                                        <p:strVal val="visible"/>
                                      </p:to>
                                    </p:set>
                                    <p:animEffect transition="in" filter="wipe(right)">
                                      <p:cBhvr>
                                        <p:cTn id="206" dur="2000"/>
                                        <p:tgtEl>
                                          <p:spTgt spid="43"/>
                                        </p:tgtEl>
                                      </p:cBhvr>
                                    </p:animEffect>
                                  </p:childTnLst>
                                </p:cTn>
                              </p:par>
                            </p:childTnLst>
                          </p:cTn>
                        </p:par>
                        <p:par>
                          <p:cTn id="207" fill="hold">
                            <p:stCondLst>
                              <p:cond delay="120200"/>
                            </p:stCondLst>
                            <p:childTnLst>
                              <p:par>
                                <p:cTn id="208" presetID="22" presetClass="entr" presetSubtype="2" fill="hold" grpId="0" nodeType="afterEffect">
                                  <p:stCondLst>
                                    <p:cond delay="0"/>
                                  </p:stCondLst>
                                  <p:childTnLst>
                                    <p:set>
                                      <p:cBhvr>
                                        <p:cTn id="209" dur="1" fill="hold">
                                          <p:stCondLst>
                                            <p:cond delay="0"/>
                                          </p:stCondLst>
                                        </p:cTn>
                                        <p:tgtEl>
                                          <p:spTgt spid="44"/>
                                        </p:tgtEl>
                                        <p:attrNameLst>
                                          <p:attrName>style.visibility</p:attrName>
                                        </p:attrNameLst>
                                      </p:cBhvr>
                                      <p:to>
                                        <p:strVal val="visible"/>
                                      </p:to>
                                    </p:set>
                                    <p:animEffect transition="in" filter="wipe(right)">
                                      <p:cBhvr>
                                        <p:cTn id="210" dur="2000"/>
                                        <p:tgtEl>
                                          <p:spTgt spid="44"/>
                                        </p:tgtEl>
                                      </p:cBhvr>
                                    </p:animEffect>
                                  </p:childTnLst>
                                </p:cTn>
                              </p:par>
                            </p:childTnLst>
                          </p:cTn>
                        </p:par>
                        <p:par>
                          <p:cTn id="211" fill="hold">
                            <p:stCondLst>
                              <p:cond delay="122200"/>
                            </p:stCondLst>
                            <p:childTnLst>
                              <p:par>
                                <p:cTn id="212" presetID="22" presetClass="entr" presetSubtype="8" fill="hold" grpId="0" nodeType="afterEffect">
                                  <p:stCondLst>
                                    <p:cond delay="0"/>
                                  </p:stCondLst>
                                  <p:childTnLst>
                                    <p:set>
                                      <p:cBhvr>
                                        <p:cTn id="213" dur="1" fill="hold">
                                          <p:stCondLst>
                                            <p:cond delay="0"/>
                                          </p:stCondLst>
                                        </p:cTn>
                                        <p:tgtEl>
                                          <p:spTgt spid="45"/>
                                        </p:tgtEl>
                                        <p:attrNameLst>
                                          <p:attrName>style.visibility</p:attrName>
                                        </p:attrNameLst>
                                      </p:cBhvr>
                                      <p:to>
                                        <p:strVal val="visible"/>
                                      </p:to>
                                    </p:set>
                                    <p:animEffect transition="in" filter="wipe(left)">
                                      <p:cBhvr>
                                        <p:cTn id="214" dur="2000"/>
                                        <p:tgtEl>
                                          <p:spTgt spid="45"/>
                                        </p:tgtEl>
                                      </p:cBhvr>
                                    </p:animEffect>
                                  </p:childTnLst>
                                </p:cTn>
                              </p:par>
                            </p:childTnLst>
                          </p:cTn>
                        </p:par>
                        <p:par>
                          <p:cTn id="215" fill="hold">
                            <p:stCondLst>
                              <p:cond delay="124200"/>
                            </p:stCondLst>
                            <p:childTnLst>
                              <p:par>
                                <p:cTn id="216" presetID="22" presetClass="entr" presetSubtype="8" fill="hold" grpId="0" nodeType="afterEffect">
                                  <p:stCondLst>
                                    <p:cond delay="0"/>
                                  </p:stCondLst>
                                  <p:childTnLst>
                                    <p:set>
                                      <p:cBhvr>
                                        <p:cTn id="217" dur="1" fill="hold">
                                          <p:stCondLst>
                                            <p:cond delay="0"/>
                                          </p:stCondLst>
                                        </p:cTn>
                                        <p:tgtEl>
                                          <p:spTgt spid="46"/>
                                        </p:tgtEl>
                                        <p:attrNameLst>
                                          <p:attrName>style.visibility</p:attrName>
                                        </p:attrNameLst>
                                      </p:cBhvr>
                                      <p:to>
                                        <p:strVal val="visible"/>
                                      </p:to>
                                    </p:set>
                                    <p:animEffect transition="in" filter="wipe(left)">
                                      <p:cBhvr>
                                        <p:cTn id="218" dur="2000"/>
                                        <p:tgtEl>
                                          <p:spTgt spid="46"/>
                                        </p:tgtEl>
                                      </p:cBhvr>
                                    </p:animEffect>
                                  </p:childTnLst>
                                </p:cTn>
                              </p:par>
                            </p:childTnLst>
                          </p:cTn>
                        </p:par>
                        <p:par>
                          <p:cTn id="219" fill="hold">
                            <p:stCondLst>
                              <p:cond delay="126200"/>
                            </p:stCondLst>
                            <p:childTnLst>
                              <p:par>
                                <p:cTn id="220" presetID="22" presetClass="entr" presetSubtype="1" fill="hold" grpId="0" nodeType="afterEffect">
                                  <p:stCondLst>
                                    <p:cond delay="0"/>
                                  </p:stCondLst>
                                  <p:childTnLst>
                                    <p:set>
                                      <p:cBhvr>
                                        <p:cTn id="221" dur="1" fill="hold">
                                          <p:stCondLst>
                                            <p:cond delay="0"/>
                                          </p:stCondLst>
                                        </p:cTn>
                                        <p:tgtEl>
                                          <p:spTgt spid="47"/>
                                        </p:tgtEl>
                                        <p:attrNameLst>
                                          <p:attrName>style.visibility</p:attrName>
                                        </p:attrNameLst>
                                      </p:cBhvr>
                                      <p:to>
                                        <p:strVal val="visible"/>
                                      </p:to>
                                    </p:set>
                                    <p:animEffect transition="in" filter="wipe(up)">
                                      <p:cBhvr>
                                        <p:cTn id="222" dur="2000"/>
                                        <p:tgtEl>
                                          <p:spTgt spid="47"/>
                                        </p:tgtEl>
                                      </p:cBhvr>
                                    </p:animEffect>
                                  </p:childTnLst>
                                </p:cTn>
                              </p:par>
                            </p:childTnLst>
                          </p:cTn>
                        </p:par>
                        <p:par>
                          <p:cTn id="223" fill="hold">
                            <p:stCondLst>
                              <p:cond delay="128200"/>
                            </p:stCondLst>
                            <p:childTnLst>
                              <p:par>
                                <p:cTn id="224" presetID="22" presetClass="entr" presetSubtype="4" fill="hold" grpId="0" nodeType="afterEffect">
                                  <p:stCondLst>
                                    <p:cond delay="0"/>
                                  </p:stCondLst>
                                  <p:childTnLst>
                                    <p:set>
                                      <p:cBhvr>
                                        <p:cTn id="225" dur="1" fill="hold">
                                          <p:stCondLst>
                                            <p:cond delay="0"/>
                                          </p:stCondLst>
                                        </p:cTn>
                                        <p:tgtEl>
                                          <p:spTgt spid="48"/>
                                        </p:tgtEl>
                                        <p:attrNameLst>
                                          <p:attrName>style.visibility</p:attrName>
                                        </p:attrNameLst>
                                      </p:cBhvr>
                                      <p:to>
                                        <p:strVal val="visible"/>
                                      </p:to>
                                    </p:set>
                                    <p:animEffect transition="in" filter="wipe(down)">
                                      <p:cBhvr>
                                        <p:cTn id="226" dur="2000"/>
                                        <p:tgtEl>
                                          <p:spTgt spid="48"/>
                                        </p:tgtEl>
                                      </p:cBhvr>
                                    </p:animEffect>
                                  </p:childTnLst>
                                </p:cTn>
                              </p:par>
                            </p:childTnLst>
                          </p:cTn>
                        </p:par>
                        <p:par>
                          <p:cTn id="227" fill="hold">
                            <p:stCondLst>
                              <p:cond delay="130200"/>
                            </p:stCondLst>
                            <p:childTnLst>
                              <p:par>
                                <p:cTn id="228" presetID="22" presetClass="entr" presetSubtype="4" fill="hold" grpId="0" nodeType="afterEffect">
                                  <p:stCondLst>
                                    <p:cond delay="0"/>
                                  </p:stCondLst>
                                  <p:childTnLst>
                                    <p:set>
                                      <p:cBhvr>
                                        <p:cTn id="229" dur="1" fill="hold">
                                          <p:stCondLst>
                                            <p:cond delay="0"/>
                                          </p:stCondLst>
                                        </p:cTn>
                                        <p:tgtEl>
                                          <p:spTgt spid="49"/>
                                        </p:tgtEl>
                                        <p:attrNameLst>
                                          <p:attrName>style.visibility</p:attrName>
                                        </p:attrNameLst>
                                      </p:cBhvr>
                                      <p:to>
                                        <p:strVal val="visible"/>
                                      </p:to>
                                    </p:set>
                                    <p:animEffect transition="in" filter="wipe(down)">
                                      <p:cBhvr>
                                        <p:cTn id="230" dur="2000"/>
                                        <p:tgtEl>
                                          <p:spTgt spid="49"/>
                                        </p:tgtEl>
                                      </p:cBhvr>
                                    </p:animEffect>
                                  </p:childTnLst>
                                </p:cTn>
                              </p:par>
                            </p:childTnLst>
                          </p:cTn>
                        </p:par>
                        <p:par>
                          <p:cTn id="231" fill="hold">
                            <p:stCondLst>
                              <p:cond delay="132200"/>
                            </p:stCondLst>
                            <p:childTnLst>
                              <p:par>
                                <p:cTn id="232" presetID="2" presetClass="entr" presetSubtype="8" decel="100000" fill="hold" grpId="0" nodeType="afterEffect">
                                  <p:stCondLst>
                                    <p:cond delay="0"/>
                                  </p:stCondLst>
                                  <p:iterate type="lt">
                                    <p:tmPct val="10000"/>
                                  </p:iterate>
                                  <p:childTnLst>
                                    <p:set>
                                      <p:cBhvr>
                                        <p:cTn id="233" dur="1" fill="hold">
                                          <p:stCondLst>
                                            <p:cond delay="0"/>
                                          </p:stCondLst>
                                        </p:cTn>
                                        <p:tgtEl>
                                          <p:spTgt spid="50"/>
                                        </p:tgtEl>
                                        <p:attrNameLst>
                                          <p:attrName>style.visibility</p:attrName>
                                        </p:attrNameLst>
                                      </p:cBhvr>
                                      <p:to>
                                        <p:strVal val="visible"/>
                                      </p:to>
                                    </p:set>
                                    <p:anim calcmode="lin" valueType="num">
                                      <p:cBhvr additive="base">
                                        <p:cTn id="234" dur="2000" fill="hold"/>
                                        <p:tgtEl>
                                          <p:spTgt spid="50"/>
                                        </p:tgtEl>
                                        <p:attrNameLst>
                                          <p:attrName>ppt_x</p:attrName>
                                        </p:attrNameLst>
                                      </p:cBhvr>
                                      <p:tavLst>
                                        <p:tav tm="0">
                                          <p:val>
                                            <p:strVal val="0-#ppt_w/2"/>
                                          </p:val>
                                        </p:tav>
                                        <p:tav tm="100000">
                                          <p:val>
                                            <p:strVal val="#ppt_x"/>
                                          </p:val>
                                        </p:tav>
                                      </p:tavLst>
                                    </p:anim>
                                    <p:anim calcmode="lin" valueType="num">
                                      <p:cBhvr additive="base">
                                        <p:cTn id="235" dur="2000" fill="hold"/>
                                        <p:tgtEl>
                                          <p:spTgt spid="50"/>
                                        </p:tgtEl>
                                        <p:attrNameLst>
                                          <p:attrName>ppt_y</p:attrName>
                                        </p:attrNameLst>
                                      </p:cBhvr>
                                      <p:tavLst>
                                        <p:tav tm="0">
                                          <p:val>
                                            <p:strVal val="#ppt_y"/>
                                          </p:val>
                                        </p:tav>
                                        <p:tav tm="100000">
                                          <p:val>
                                            <p:strVal val="#ppt_y"/>
                                          </p:val>
                                        </p:tav>
                                      </p:tavLst>
                                    </p:anim>
                                  </p:childTnLst>
                                </p:cTn>
                              </p:par>
                            </p:childTnLst>
                          </p:cTn>
                        </p:par>
                        <p:par>
                          <p:cTn id="236" fill="hold">
                            <p:stCondLst>
                              <p:cond delay="142800"/>
                            </p:stCondLst>
                            <p:childTnLst>
                              <p:par>
                                <p:cTn id="237" presetID="2" presetClass="entr" presetSubtype="8" decel="94000" fill="hold" grpId="0" nodeType="afterEffect">
                                  <p:stCondLst>
                                    <p:cond delay="0"/>
                                  </p:stCondLst>
                                  <p:iterate type="lt">
                                    <p:tmPct val="10000"/>
                                  </p:iterate>
                                  <p:childTnLst>
                                    <p:set>
                                      <p:cBhvr>
                                        <p:cTn id="238" dur="1" fill="hold">
                                          <p:stCondLst>
                                            <p:cond delay="0"/>
                                          </p:stCondLst>
                                        </p:cTn>
                                        <p:tgtEl>
                                          <p:spTgt spid="52"/>
                                        </p:tgtEl>
                                        <p:attrNameLst>
                                          <p:attrName>style.visibility</p:attrName>
                                        </p:attrNameLst>
                                      </p:cBhvr>
                                      <p:to>
                                        <p:strVal val="visible"/>
                                      </p:to>
                                    </p:set>
                                    <p:anim calcmode="lin" valueType="num">
                                      <p:cBhvr additive="base">
                                        <p:cTn id="239" dur="2000" fill="hold"/>
                                        <p:tgtEl>
                                          <p:spTgt spid="52"/>
                                        </p:tgtEl>
                                        <p:attrNameLst>
                                          <p:attrName>ppt_x</p:attrName>
                                        </p:attrNameLst>
                                      </p:cBhvr>
                                      <p:tavLst>
                                        <p:tav tm="0">
                                          <p:val>
                                            <p:strVal val="0-#ppt_w/2"/>
                                          </p:val>
                                        </p:tav>
                                        <p:tav tm="100000">
                                          <p:val>
                                            <p:strVal val="#ppt_x"/>
                                          </p:val>
                                        </p:tav>
                                      </p:tavLst>
                                    </p:anim>
                                    <p:anim calcmode="lin" valueType="num">
                                      <p:cBhvr additive="base">
                                        <p:cTn id="240" dur="2000" fill="hold"/>
                                        <p:tgtEl>
                                          <p:spTgt spid="52"/>
                                        </p:tgtEl>
                                        <p:attrNameLst>
                                          <p:attrName>ppt_y</p:attrName>
                                        </p:attrNameLst>
                                      </p:cBhvr>
                                      <p:tavLst>
                                        <p:tav tm="0">
                                          <p:val>
                                            <p:strVal val="#ppt_y"/>
                                          </p:val>
                                        </p:tav>
                                        <p:tav tm="100000">
                                          <p:val>
                                            <p:strVal val="#ppt_y"/>
                                          </p:val>
                                        </p:tav>
                                      </p:tavLst>
                                    </p:anim>
                                  </p:childTnLst>
                                </p:cTn>
                              </p:par>
                            </p:childTnLst>
                          </p:cTn>
                        </p:par>
                        <p:par>
                          <p:cTn id="241" fill="hold">
                            <p:stCondLst>
                              <p:cond delay="175400"/>
                            </p:stCondLst>
                            <p:childTnLst>
                              <p:par>
                                <p:cTn id="242" presetID="2" presetClass="entr" presetSubtype="6" decel="100000" fill="hold" grpId="0" nodeType="afterEffect">
                                  <p:stCondLst>
                                    <p:cond delay="0"/>
                                  </p:stCondLst>
                                  <p:iterate type="lt">
                                    <p:tmPct val="10000"/>
                                  </p:iterate>
                                  <p:childTnLst>
                                    <p:set>
                                      <p:cBhvr>
                                        <p:cTn id="243" dur="1" fill="hold">
                                          <p:stCondLst>
                                            <p:cond delay="0"/>
                                          </p:stCondLst>
                                        </p:cTn>
                                        <p:tgtEl>
                                          <p:spTgt spid="31"/>
                                        </p:tgtEl>
                                        <p:attrNameLst>
                                          <p:attrName>style.visibility</p:attrName>
                                        </p:attrNameLst>
                                      </p:cBhvr>
                                      <p:to>
                                        <p:strVal val="visible"/>
                                      </p:to>
                                    </p:set>
                                    <p:anim calcmode="lin" valueType="num">
                                      <p:cBhvr additive="base">
                                        <p:cTn id="244" dur="5000" fill="hold"/>
                                        <p:tgtEl>
                                          <p:spTgt spid="31"/>
                                        </p:tgtEl>
                                        <p:attrNameLst>
                                          <p:attrName>ppt_x</p:attrName>
                                        </p:attrNameLst>
                                      </p:cBhvr>
                                      <p:tavLst>
                                        <p:tav tm="0">
                                          <p:val>
                                            <p:strVal val="1+#ppt_w/2"/>
                                          </p:val>
                                        </p:tav>
                                        <p:tav tm="100000">
                                          <p:val>
                                            <p:strVal val="#ppt_x"/>
                                          </p:val>
                                        </p:tav>
                                      </p:tavLst>
                                    </p:anim>
                                    <p:anim calcmode="lin" valueType="num">
                                      <p:cBhvr additive="base">
                                        <p:cTn id="245" dur="5000" fill="hold"/>
                                        <p:tgtEl>
                                          <p:spTgt spid="31"/>
                                        </p:tgtEl>
                                        <p:attrNameLst>
                                          <p:attrName>ppt_y</p:attrName>
                                        </p:attrNameLst>
                                      </p:cBhvr>
                                      <p:tavLst>
                                        <p:tav tm="0">
                                          <p:val>
                                            <p:strVal val="1+#ppt_h/2"/>
                                          </p:val>
                                        </p:tav>
                                        <p:tav tm="100000">
                                          <p:val>
                                            <p:strVal val="#ppt_y"/>
                                          </p:val>
                                        </p:tav>
                                      </p:tavLst>
                                    </p:anim>
                                  </p:childTnLst>
                                </p:cTn>
                              </p:par>
                            </p:childTnLst>
                          </p:cTn>
                        </p:par>
                        <p:par>
                          <p:cTn id="246" fill="hold">
                            <p:stCondLst>
                              <p:cond delay="209400"/>
                            </p:stCondLst>
                            <p:childTnLst>
                              <p:par>
                                <p:cTn id="247" presetID="2" presetClass="entr" presetSubtype="6" decel="100000" fill="hold" grpId="0" nodeType="afterEffect">
                                  <p:stCondLst>
                                    <p:cond delay="0"/>
                                  </p:stCondLst>
                                  <p:iterate type="lt">
                                    <p:tmPct val="10000"/>
                                  </p:iterate>
                                  <p:childTnLst>
                                    <p:set>
                                      <p:cBhvr>
                                        <p:cTn id="248" dur="1" fill="hold">
                                          <p:stCondLst>
                                            <p:cond delay="0"/>
                                          </p:stCondLst>
                                        </p:cTn>
                                        <p:tgtEl>
                                          <p:spTgt spid="51"/>
                                        </p:tgtEl>
                                        <p:attrNameLst>
                                          <p:attrName>style.visibility</p:attrName>
                                        </p:attrNameLst>
                                      </p:cBhvr>
                                      <p:to>
                                        <p:strVal val="visible"/>
                                      </p:to>
                                    </p:set>
                                    <p:anim calcmode="lin" valueType="num">
                                      <p:cBhvr additive="base">
                                        <p:cTn id="249" dur="5000" fill="hold"/>
                                        <p:tgtEl>
                                          <p:spTgt spid="51"/>
                                        </p:tgtEl>
                                        <p:attrNameLst>
                                          <p:attrName>ppt_x</p:attrName>
                                        </p:attrNameLst>
                                      </p:cBhvr>
                                      <p:tavLst>
                                        <p:tav tm="0">
                                          <p:val>
                                            <p:strVal val="1+#ppt_w/2"/>
                                          </p:val>
                                        </p:tav>
                                        <p:tav tm="100000">
                                          <p:val>
                                            <p:strVal val="#ppt_x"/>
                                          </p:val>
                                        </p:tav>
                                      </p:tavLst>
                                    </p:anim>
                                    <p:anim calcmode="lin" valueType="num">
                                      <p:cBhvr additive="base">
                                        <p:cTn id="250" dur="5000" fill="hold"/>
                                        <p:tgtEl>
                                          <p:spTgt spid="51"/>
                                        </p:tgtEl>
                                        <p:attrNameLst>
                                          <p:attrName>ppt_y</p:attrName>
                                        </p:attrNameLst>
                                      </p:cBhvr>
                                      <p:tavLst>
                                        <p:tav tm="0">
                                          <p:val>
                                            <p:strVal val="1+#ppt_h/2"/>
                                          </p:val>
                                        </p:tav>
                                        <p:tav tm="100000">
                                          <p:val>
                                            <p:strVal val="#ppt_y"/>
                                          </p:val>
                                        </p:tav>
                                      </p:tavLst>
                                    </p:anim>
                                  </p:childTnLst>
                                </p:cTn>
                              </p:par>
                            </p:childTnLst>
                          </p:cTn>
                        </p:par>
                        <p:par>
                          <p:cTn id="251" fill="hold">
                            <p:stCondLst>
                              <p:cond delay="224900"/>
                            </p:stCondLst>
                            <p:childTnLst>
                              <p:par>
                                <p:cTn id="252" presetID="26" presetClass="entr" presetSubtype="0" fill="hold" grpId="0" nodeType="afterEffect">
                                  <p:stCondLst>
                                    <p:cond delay="0"/>
                                  </p:stCondLst>
                                  <p:iterate type="lt">
                                    <p:tmPct val="10000"/>
                                  </p:iterate>
                                  <p:childTnLst>
                                    <p:set>
                                      <p:cBhvr>
                                        <p:cTn id="253" dur="1" fill="hold">
                                          <p:stCondLst>
                                            <p:cond delay="0"/>
                                          </p:stCondLst>
                                        </p:cTn>
                                        <p:tgtEl>
                                          <p:spTgt spid="39"/>
                                        </p:tgtEl>
                                        <p:attrNameLst>
                                          <p:attrName>style.visibility</p:attrName>
                                        </p:attrNameLst>
                                      </p:cBhvr>
                                      <p:to>
                                        <p:strVal val="visible"/>
                                      </p:to>
                                    </p:set>
                                    <p:animEffect transition="in" filter="wipe(down)">
                                      <p:cBhvr>
                                        <p:cTn id="254" dur="580">
                                          <p:stCondLst>
                                            <p:cond delay="0"/>
                                          </p:stCondLst>
                                        </p:cTn>
                                        <p:tgtEl>
                                          <p:spTgt spid="39"/>
                                        </p:tgtEl>
                                      </p:cBhvr>
                                    </p:animEffect>
                                    <p:anim calcmode="lin" valueType="num">
                                      <p:cBhvr>
                                        <p:cTn id="255"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256"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257"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258"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259"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260" dur="26">
                                          <p:stCondLst>
                                            <p:cond delay="650"/>
                                          </p:stCondLst>
                                        </p:cTn>
                                        <p:tgtEl>
                                          <p:spTgt spid="39"/>
                                        </p:tgtEl>
                                      </p:cBhvr>
                                      <p:to x="100000" y="60000"/>
                                    </p:animScale>
                                    <p:animScale>
                                      <p:cBhvr>
                                        <p:cTn id="261" dur="166" decel="50000">
                                          <p:stCondLst>
                                            <p:cond delay="676"/>
                                          </p:stCondLst>
                                        </p:cTn>
                                        <p:tgtEl>
                                          <p:spTgt spid="39"/>
                                        </p:tgtEl>
                                      </p:cBhvr>
                                      <p:to x="100000" y="100000"/>
                                    </p:animScale>
                                    <p:animScale>
                                      <p:cBhvr>
                                        <p:cTn id="262" dur="26">
                                          <p:stCondLst>
                                            <p:cond delay="1312"/>
                                          </p:stCondLst>
                                        </p:cTn>
                                        <p:tgtEl>
                                          <p:spTgt spid="39"/>
                                        </p:tgtEl>
                                      </p:cBhvr>
                                      <p:to x="100000" y="80000"/>
                                    </p:animScale>
                                    <p:animScale>
                                      <p:cBhvr>
                                        <p:cTn id="263" dur="166" decel="50000">
                                          <p:stCondLst>
                                            <p:cond delay="1338"/>
                                          </p:stCondLst>
                                        </p:cTn>
                                        <p:tgtEl>
                                          <p:spTgt spid="39"/>
                                        </p:tgtEl>
                                      </p:cBhvr>
                                      <p:to x="100000" y="100000"/>
                                    </p:animScale>
                                    <p:animScale>
                                      <p:cBhvr>
                                        <p:cTn id="264" dur="26">
                                          <p:stCondLst>
                                            <p:cond delay="1642"/>
                                          </p:stCondLst>
                                        </p:cTn>
                                        <p:tgtEl>
                                          <p:spTgt spid="39"/>
                                        </p:tgtEl>
                                      </p:cBhvr>
                                      <p:to x="100000" y="90000"/>
                                    </p:animScale>
                                    <p:animScale>
                                      <p:cBhvr>
                                        <p:cTn id="265" dur="166" decel="50000">
                                          <p:stCondLst>
                                            <p:cond delay="1668"/>
                                          </p:stCondLst>
                                        </p:cTn>
                                        <p:tgtEl>
                                          <p:spTgt spid="39"/>
                                        </p:tgtEl>
                                      </p:cBhvr>
                                      <p:to x="100000" y="100000"/>
                                    </p:animScale>
                                    <p:animScale>
                                      <p:cBhvr>
                                        <p:cTn id="266" dur="26">
                                          <p:stCondLst>
                                            <p:cond delay="1808"/>
                                          </p:stCondLst>
                                        </p:cTn>
                                        <p:tgtEl>
                                          <p:spTgt spid="39"/>
                                        </p:tgtEl>
                                      </p:cBhvr>
                                      <p:to x="100000" y="95000"/>
                                    </p:animScale>
                                    <p:animScale>
                                      <p:cBhvr>
                                        <p:cTn id="267" dur="166" decel="50000">
                                          <p:stCondLst>
                                            <p:cond delay="1834"/>
                                          </p:stCondLst>
                                        </p:cTn>
                                        <p:tgtEl>
                                          <p:spTgt spid="39"/>
                                        </p:tgtEl>
                                      </p:cBhvr>
                                      <p:to x="100000" y="100000"/>
                                    </p:animScale>
                                  </p:childTnLst>
                                </p:cTn>
                              </p:par>
                            </p:childTnLst>
                          </p:cTn>
                        </p:par>
                        <p:par>
                          <p:cTn id="268" fill="hold">
                            <p:stCondLst>
                              <p:cond delay="235300"/>
                            </p:stCondLst>
                            <p:childTnLst>
                              <p:par>
                                <p:cTn id="269" presetID="26" presetClass="entr" presetSubtype="0" fill="hold" grpId="0" nodeType="afterEffect">
                                  <p:stCondLst>
                                    <p:cond delay="0"/>
                                  </p:stCondLst>
                                  <p:iterate type="lt">
                                    <p:tmPct val="10000"/>
                                  </p:iterate>
                                  <p:childTnLst>
                                    <p:set>
                                      <p:cBhvr>
                                        <p:cTn id="270" dur="1" fill="hold">
                                          <p:stCondLst>
                                            <p:cond delay="0"/>
                                          </p:stCondLst>
                                        </p:cTn>
                                        <p:tgtEl>
                                          <p:spTgt spid="40"/>
                                        </p:tgtEl>
                                        <p:attrNameLst>
                                          <p:attrName>style.visibility</p:attrName>
                                        </p:attrNameLst>
                                      </p:cBhvr>
                                      <p:to>
                                        <p:strVal val="visible"/>
                                      </p:to>
                                    </p:set>
                                    <p:animEffect transition="in" filter="wipe(down)">
                                      <p:cBhvr>
                                        <p:cTn id="271" dur="580">
                                          <p:stCondLst>
                                            <p:cond delay="0"/>
                                          </p:stCondLst>
                                        </p:cTn>
                                        <p:tgtEl>
                                          <p:spTgt spid="40"/>
                                        </p:tgtEl>
                                      </p:cBhvr>
                                    </p:animEffect>
                                    <p:anim calcmode="lin" valueType="num">
                                      <p:cBhvr>
                                        <p:cTn id="272" dur="1822"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273" dur="664"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274" dur="664" tmFilter="0, 0; 0.125,0.2665; 0.25,0.4; 0.375,0.465; 0.5,0.5;  0.625,0.535; 0.75,0.6; 0.875,0.7335; 1,1">
                                          <p:stCondLst>
                                            <p:cond delay="664"/>
                                          </p:stCondLst>
                                        </p:cTn>
                                        <p:tgtEl>
                                          <p:spTgt spid="40"/>
                                        </p:tgtEl>
                                        <p:attrNameLst>
                                          <p:attrName>ppt_y</p:attrName>
                                        </p:attrNameLst>
                                      </p:cBhvr>
                                      <p:tavLst>
                                        <p:tav tm="0" fmla="#ppt_y-sin(pi*$)/9">
                                          <p:val>
                                            <p:fltVal val="0"/>
                                          </p:val>
                                        </p:tav>
                                        <p:tav tm="100000">
                                          <p:val>
                                            <p:fltVal val="1"/>
                                          </p:val>
                                        </p:tav>
                                      </p:tavLst>
                                    </p:anim>
                                    <p:anim calcmode="lin" valueType="num">
                                      <p:cBhvr>
                                        <p:cTn id="275" dur="332" tmFilter="0, 0; 0.125,0.2665; 0.25,0.4; 0.375,0.465; 0.5,0.5;  0.625,0.535; 0.75,0.6; 0.875,0.7335; 1,1">
                                          <p:stCondLst>
                                            <p:cond delay="1324"/>
                                          </p:stCondLst>
                                        </p:cTn>
                                        <p:tgtEl>
                                          <p:spTgt spid="40"/>
                                        </p:tgtEl>
                                        <p:attrNameLst>
                                          <p:attrName>ppt_y</p:attrName>
                                        </p:attrNameLst>
                                      </p:cBhvr>
                                      <p:tavLst>
                                        <p:tav tm="0" fmla="#ppt_y-sin(pi*$)/27">
                                          <p:val>
                                            <p:fltVal val="0"/>
                                          </p:val>
                                        </p:tav>
                                        <p:tav tm="100000">
                                          <p:val>
                                            <p:fltVal val="1"/>
                                          </p:val>
                                        </p:tav>
                                      </p:tavLst>
                                    </p:anim>
                                    <p:anim calcmode="lin" valueType="num">
                                      <p:cBhvr>
                                        <p:cTn id="276" dur="164" tmFilter="0, 0; 0.125,0.2665; 0.25,0.4; 0.375,0.465; 0.5,0.5;  0.625,0.535; 0.75,0.6; 0.875,0.7335; 1,1">
                                          <p:stCondLst>
                                            <p:cond delay="1656"/>
                                          </p:stCondLst>
                                        </p:cTn>
                                        <p:tgtEl>
                                          <p:spTgt spid="40"/>
                                        </p:tgtEl>
                                        <p:attrNameLst>
                                          <p:attrName>ppt_y</p:attrName>
                                        </p:attrNameLst>
                                      </p:cBhvr>
                                      <p:tavLst>
                                        <p:tav tm="0" fmla="#ppt_y-sin(pi*$)/81">
                                          <p:val>
                                            <p:fltVal val="0"/>
                                          </p:val>
                                        </p:tav>
                                        <p:tav tm="100000">
                                          <p:val>
                                            <p:fltVal val="1"/>
                                          </p:val>
                                        </p:tav>
                                      </p:tavLst>
                                    </p:anim>
                                    <p:animScale>
                                      <p:cBhvr>
                                        <p:cTn id="277" dur="26">
                                          <p:stCondLst>
                                            <p:cond delay="650"/>
                                          </p:stCondLst>
                                        </p:cTn>
                                        <p:tgtEl>
                                          <p:spTgt spid="40"/>
                                        </p:tgtEl>
                                      </p:cBhvr>
                                      <p:to x="100000" y="60000"/>
                                    </p:animScale>
                                    <p:animScale>
                                      <p:cBhvr>
                                        <p:cTn id="278" dur="166" decel="50000">
                                          <p:stCondLst>
                                            <p:cond delay="676"/>
                                          </p:stCondLst>
                                        </p:cTn>
                                        <p:tgtEl>
                                          <p:spTgt spid="40"/>
                                        </p:tgtEl>
                                      </p:cBhvr>
                                      <p:to x="100000" y="100000"/>
                                    </p:animScale>
                                    <p:animScale>
                                      <p:cBhvr>
                                        <p:cTn id="279" dur="26">
                                          <p:stCondLst>
                                            <p:cond delay="1312"/>
                                          </p:stCondLst>
                                        </p:cTn>
                                        <p:tgtEl>
                                          <p:spTgt spid="40"/>
                                        </p:tgtEl>
                                      </p:cBhvr>
                                      <p:to x="100000" y="80000"/>
                                    </p:animScale>
                                    <p:animScale>
                                      <p:cBhvr>
                                        <p:cTn id="280" dur="166" decel="50000">
                                          <p:stCondLst>
                                            <p:cond delay="1338"/>
                                          </p:stCondLst>
                                        </p:cTn>
                                        <p:tgtEl>
                                          <p:spTgt spid="40"/>
                                        </p:tgtEl>
                                      </p:cBhvr>
                                      <p:to x="100000" y="100000"/>
                                    </p:animScale>
                                    <p:animScale>
                                      <p:cBhvr>
                                        <p:cTn id="281" dur="26">
                                          <p:stCondLst>
                                            <p:cond delay="1642"/>
                                          </p:stCondLst>
                                        </p:cTn>
                                        <p:tgtEl>
                                          <p:spTgt spid="40"/>
                                        </p:tgtEl>
                                      </p:cBhvr>
                                      <p:to x="100000" y="90000"/>
                                    </p:animScale>
                                    <p:animScale>
                                      <p:cBhvr>
                                        <p:cTn id="282" dur="166" decel="50000">
                                          <p:stCondLst>
                                            <p:cond delay="1668"/>
                                          </p:stCondLst>
                                        </p:cTn>
                                        <p:tgtEl>
                                          <p:spTgt spid="40"/>
                                        </p:tgtEl>
                                      </p:cBhvr>
                                      <p:to x="100000" y="100000"/>
                                    </p:animScale>
                                    <p:animScale>
                                      <p:cBhvr>
                                        <p:cTn id="283" dur="26">
                                          <p:stCondLst>
                                            <p:cond delay="1808"/>
                                          </p:stCondLst>
                                        </p:cTn>
                                        <p:tgtEl>
                                          <p:spTgt spid="40"/>
                                        </p:tgtEl>
                                      </p:cBhvr>
                                      <p:to x="100000" y="95000"/>
                                    </p:animScale>
                                    <p:animScale>
                                      <p:cBhvr>
                                        <p:cTn id="284" dur="166" decel="50000">
                                          <p:stCondLst>
                                            <p:cond delay="1834"/>
                                          </p:stCondLst>
                                        </p:cTn>
                                        <p:tgtEl>
                                          <p:spTgt spid="4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p:bldP spid="17" grpId="0" animBg="1"/>
      <p:bldP spid="19" grpId="0" animBg="1"/>
      <p:bldP spid="19" grpId="1" animBg="1"/>
      <p:bldP spid="20" grpId="0"/>
      <p:bldP spid="22" grpId="0"/>
      <p:bldP spid="22" grpId="1"/>
      <p:bldP spid="23" grpId="0" animBg="1"/>
      <p:bldP spid="23" grpId="1" animBg="1"/>
      <p:bldP spid="24" grpId="0" animBg="1"/>
      <p:bldP spid="24" grpId="1" animBg="1"/>
      <p:bldP spid="25" grpId="0" animBg="1"/>
      <p:bldP spid="25" grpId="1" animBg="1"/>
      <p:bldP spid="26" grpId="0" animBg="1"/>
      <p:bldP spid="26" grpId="1" animBg="1"/>
      <p:bldP spid="27" grpId="0" animBg="1"/>
      <p:bldP spid="28" grpId="0" animBg="1"/>
      <p:bldP spid="30" grpId="0"/>
      <p:bldP spid="32" grpId="0"/>
      <p:bldP spid="33" grpId="0" animBg="1"/>
      <p:bldP spid="34" grpId="0" animBg="1"/>
      <p:bldP spid="35" grpId="0" animBg="1"/>
      <p:bldP spid="36" grpId="0" animBg="1"/>
      <p:bldP spid="37" grpId="0" animBg="1"/>
      <p:bldP spid="38"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2" grpId="0" animBg="1"/>
      <p:bldP spid="31" grpId="0" animBg="1"/>
      <p:bldP spid="51" grpId="0" animBg="1"/>
      <p:bldP spid="39" grpId="0" animBg="1"/>
      <p:bldP spid="4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1026" name="Picture 2" descr="C:\Users\owner\Pictures\2015-03-30 - 2015-03-31 2oi5-3-30-31 桜満開\2oi5-3-30-31 桜満開 059.JPG"/>
          <p:cNvPicPr>
            <a:picLocks noChangeAspect="1" noChangeArrowheads="1"/>
          </p:cNvPicPr>
          <p:nvPr/>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auto">
          <a:xfrm>
            <a:off x="11824" y="0"/>
            <a:ext cx="9120351"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テキスト ボックス 3"/>
          <p:cNvSpPr txBox="1"/>
          <p:nvPr/>
        </p:nvSpPr>
        <p:spPr>
          <a:xfrm>
            <a:off x="3848092" y="5214158"/>
            <a:ext cx="894797" cy="461665"/>
          </a:xfrm>
          <a:prstGeom prst="rect">
            <a:avLst/>
          </a:prstGeom>
          <a:solidFill>
            <a:schemeClr val="tx1"/>
          </a:solidFill>
        </p:spPr>
        <p:txBody>
          <a:bodyPr wrap="none" rtlCol="0">
            <a:spAutoFit/>
          </a:bodyPr>
          <a:lstStyle/>
          <a:p>
            <a:r>
              <a:rPr lang="ja-JP" altLang="en-US" sz="2400" dirty="0" smtClean="0">
                <a:solidFill>
                  <a:srgbClr val="FFFF00"/>
                </a:solidFill>
                <a:latin typeface="HGP行書体" pitchFamily="66" charset="-128"/>
                <a:ea typeface="HGP行書体" pitchFamily="66" charset="-128"/>
              </a:rPr>
              <a:t>タ　ネ</a:t>
            </a:r>
            <a:endParaRPr lang="ja-JP" altLang="en-US" sz="2400" dirty="0">
              <a:solidFill>
                <a:srgbClr val="FFFF00"/>
              </a:solidFill>
              <a:latin typeface="HGP行書体" pitchFamily="66" charset="-128"/>
              <a:ea typeface="HGP行書体" pitchFamily="66" charset="-128"/>
            </a:endParaRPr>
          </a:p>
        </p:txBody>
      </p:sp>
      <p:sp>
        <p:nvSpPr>
          <p:cNvPr id="5" name="Freeform 126"/>
          <p:cNvSpPr>
            <a:spLocks/>
          </p:cNvSpPr>
          <p:nvPr/>
        </p:nvSpPr>
        <p:spPr bwMode="auto">
          <a:xfrm rot="287392">
            <a:off x="3939314" y="1492955"/>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bg1"/>
            </a:solidFill>
            <a:prstDash val="solid"/>
            <a:round/>
            <a:headEnd/>
            <a:tailEnd/>
          </a:ln>
          <a:effectLst/>
        </p:spPr>
        <p:txBody>
          <a:bodyPr wrap="square">
            <a:spAutoFit/>
          </a:bodyPr>
          <a:lstStyle/>
          <a:p>
            <a:pPr algn="ctr"/>
            <a:r>
              <a:rPr lang="en-US" altLang="ja-JP" dirty="0" err="1" smtClean="0">
                <a:solidFill>
                  <a:srgbClr val="00FFFF"/>
                </a:solidFill>
              </a:rPr>
              <a:t>i</a:t>
            </a:r>
            <a:endParaRPr lang="ja-JP" altLang="en-US" dirty="0">
              <a:solidFill>
                <a:srgbClr val="00FFFF"/>
              </a:solidFill>
            </a:endParaRPr>
          </a:p>
        </p:txBody>
      </p:sp>
      <p:sp>
        <p:nvSpPr>
          <p:cNvPr id="6" name="Freeform 127"/>
          <p:cNvSpPr>
            <a:spLocks/>
          </p:cNvSpPr>
          <p:nvPr/>
        </p:nvSpPr>
        <p:spPr bwMode="auto">
          <a:xfrm rot="287392">
            <a:off x="4216085" y="1767328"/>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sp>
        <p:nvSpPr>
          <p:cNvPr id="7" name="Freeform 128"/>
          <p:cNvSpPr>
            <a:spLocks/>
          </p:cNvSpPr>
          <p:nvPr/>
        </p:nvSpPr>
        <p:spPr bwMode="auto">
          <a:xfrm rot="3175405" flipH="1" flipV="1">
            <a:off x="3939855" y="1714517"/>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cxnSp>
        <p:nvCxnSpPr>
          <p:cNvPr id="8" name="直線矢印コネクタ 7"/>
          <p:cNvCxnSpPr/>
          <p:nvPr/>
        </p:nvCxnSpPr>
        <p:spPr>
          <a:xfrm flipH="1">
            <a:off x="3681047" y="970824"/>
            <a:ext cx="1152129" cy="1261341"/>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円弧 8"/>
          <p:cNvSpPr/>
          <p:nvPr/>
        </p:nvSpPr>
        <p:spPr>
          <a:xfrm>
            <a:off x="4035451" y="778560"/>
            <a:ext cx="520081" cy="1596447"/>
          </a:xfrm>
          <a:prstGeom prst="arc">
            <a:avLst>
              <a:gd name="adj1" fmla="val 16346919"/>
              <a:gd name="adj2" fmla="val 5553362"/>
            </a:avLst>
          </a:prstGeom>
          <a:ln w="28575">
            <a:solidFill>
              <a:srgbClr val="FFFF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cxnSp>
        <p:nvCxnSpPr>
          <p:cNvPr id="10" name="直線矢印コネクタ 9"/>
          <p:cNvCxnSpPr/>
          <p:nvPr/>
        </p:nvCxnSpPr>
        <p:spPr>
          <a:xfrm flipH="1" flipV="1">
            <a:off x="4265662" y="815774"/>
            <a:ext cx="17037" cy="158524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 name="直線矢印コネクタ 10"/>
          <p:cNvCxnSpPr/>
          <p:nvPr/>
        </p:nvCxnSpPr>
        <p:spPr>
          <a:xfrm>
            <a:off x="3409934" y="1570876"/>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円弧 11"/>
          <p:cNvSpPr/>
          <p:nvPr/>
        </p:nvSpPr>
        <p:spPr>
          <a:xfrm>
            <a:off x="3977629" y="768460"/>
            <a:ext cx="565111" cy="1606311"/>
          </a:xfrm>
          <a:prstGeom prst="arc">
            <a:avLst>
              <a:gd name="adj1" fmla="val 5349446"/>
              <a:gd name="adj2" fmla="val 15995434"/>
            </a:avLst>
          </a:prstGeom>
          <a:ln w="28575">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3" name="円弧 12"/>
          <p:cNvSpPr/>
          <p:nvPr/>
        </p:nvSpPr>
        <p:spPr>
          <a:xfrm>
            <a:off x="3405687" y="1246840"/>
            <a:ext cx="1771116" cy="648072"/>
          </a:xfrm>
          <a:prstGeom prst="arc">
            <a:avLst>
              <a:gd name="adj1" fmla="val 18934360"/>
              <a:gd name="adj2" fmla="val 13455371"/>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r>
              <a:rPr lang="ja-JP" altLang="en-US" sz="2400" dirty="0" smtClean="0">
                <a:solidFill>
                  <a:srgbClr val="FFFF00"/>
                </a:solidFill>
                <a:latin typeface="HGP行書体" pitchFamily="66" charset="-128"/>
                <a:ea typeface="HGP行書体" pitchFamily="66" charset="-128"/>
              </a:rPr>
              <a:t>　　</a:t>
            </a:r>
            <a:endParaRPr lang="en-US" altLang="ja-JP" sz="2400" dirty="0" smtClean="0">
              <a:solidFill>
                <a:srgbClr val="FFFF00"/>
              </a:solidFill>
              <a:latin typeface="HGP行書体" pitchFamily="66" charset="-128"/>
              <a:ea typeface="HGP行書体" pitchFamily="66" charset="-128"/>
            </a:endParaRPr>
          </a:p>
          <a:p>
            <a:r>
              <a:rPr lang="en-US" altLang="ja-JP" sz="2400" dirty="0">
                <a:solidFill>
                  <a:srgbClr val="FFFF00"/>
                </a:solidFill>
                <a:latin typeface="HGP行書体" pitchFamily="66" charset="-128"/>
                <a:ea typeface="HGP行書体" pitchFamily="66" charset="-128"/>
              </a:rPr>
              <a:t> </a:t>
            </a:r>
            <a:r>
              <a:rPr lang="en-US" altLang="ja-JP" sz="2400" dirty="0" smtClean="0">
                <a:solidFill>
                  <a:srgbClr val="FFFF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2400" dirty="0" smtClean="0">
                <a:solidFill>
                  <a:srgbClr val="FF0000"/>
                </a:solidFill>
                <a:latin typeface="HGP行書体" pitchFamily="66" charset="-128"/>
                <a:ea typeface="HGP行書体" pitchFamily="66" charset="-128"/>
              </a:rPr>
              <a:t>Ｏ・</a:t>
            </a:r>
            <a:r>
              <a:rPr lang="ja-JP" altLang="en-US" sz="2400" dirty="0" smtClean="0">
                <a:solidFill>
                  <a:srgbClr val="00FFFF"/>
                </a:solidFill>
                <a:latin typeface="HGP行書体" pitchFamily="66" charset="-128"/>
                <a:ea typeface="HGP行書体" pitchFamily="66" charset="-128"/>
              </a:rPr>
              <a:t>ｓ</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14" name="円弧 13"/>
          <p:cNvSpPr/>
          <p:nvPr/>
        </p:nvSpPr>
        <p:spPr>
          <a:xfrm>
            <a:off x="3392894" y="768460"/>
            <a:ext cx="1771117" cy="1619907"/>
          </a:xfrm>
          <a:prstGeom prst="arc">
            <a:avLst>
              <a:gd name="adj1" fmla="val 5926088"/>
              <a:gd name="adj2" fmla="val 15744521"/>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5" name="円弧 14"/>
          <p:cNvSpPr/>
          <p:nvPr/>
        </p:nvSpPr>
        <p:spPr>
          <a:xfrm>
            <a:off x="3392894" y="781108"/>
            <a:ext cx="1796703" cy="1619907"/>
          </a:xfrm>
          <a:prstGeom prst="arc">
            <a:avLst>
              <a:gd name="adj1" fmla="val 16747268"/>
              <a:gd name="adj2" fmla="val 4887209"/>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6" name="Freeform 44"/>
          <p:cNvSpPr>
            <a:spLocks/>
          </p:cNvSpPr>
          <p:nvPr/>
        </p:nvSpPr>
        <p:spPr bwMode="auto">
          <a:xfrm>
            <a:off x="4381357" y="1082109"/>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17" name="Freeform 45"/>
          <p:cNvSpPr>
            <a:spLocks/>
          </p:cNvSpPr>
          <p:nvPr/>
        </p:nvSpPr>
        <p:spPr bwMode="auto">
          <a:xfrm rot="10800000" flipH="1" flipV="1">
            <a:off x="3484501" y="1053829"/>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18" name="Freeform 123"/>
          <p:cNvSpPr>
            <a:spLocks/>
          </p:cNvSpPr>
          <p:nvPr/>
        </p:nvSpPr>
        <p:spPr bwMode="auto">
          <a:xfrm rot="287392">
            <a:off x="3696046" y="2758345"/>
            <a:ext cx="1181320" cy="806661"/>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0000"/>
            </a:solidFill>
            <a:round/>
            <a:headEnd/>
            <a:tailEnd/>
          </a:ln>
          <a:effectLst/>
        </p:spPr>
        <p:txBody>
          <a:bodyPr/>
          <a:lstStyle/>
          <a:p>
            <a:endParaRPr lang="en-US" altLang="ja-JP" dirty="0" smtClean="0">
              <a:solidFill>
                <a:prstClr val="white"/>
              </a:solidFill>
            </a:endParaRPr>
          </a:p>
          <a:p>
            <a:r>
              <a:rPr lang="ja-JP" altLang="en-US" dirty="0">
                <a:solidFill>
                  <a:prstClr val="white"/>
                </a:solidFill>
              </a:rPr>
              <a:t>　</a:t>
            </a:r>
            <a:r>
              <a:rPr lang="en-US" altLang="ja-JP" dirty="0" smtClean="0">
                <a:solidFill>
                  <a:prstClr val="white"/>
                </a:solidFill>
                <a:latin typeface="HGP行書体" pitchFamily="66" charset="-128"/>
                <a:ea typeface="HGP行書体" pitchFamily="66" charset="-128"/>
              </a:rPr>
              <a:t>P </a:t>
            </a:r>
            <a:r>
              <a:rPr lang="ja-JP" altLang="en-US" dirty="0" smtClean="0">
                <a:solidFill>
                  <a:prstClr val="white"/>
                </a:solidFill>
                <a:latin typeface="HGP行書体" pitchFamily="66" charset="-128"/>
                <a:ea typeface="HGP行書体" pitchFamily="66" charset="-128"/>
              </a:rPr>
              <a:t>演 繹</a:t>
            </a:r>
            <a:endParaRPr lang="en-US" altLang="ja-JP" dirty="0" smtClean="0">
              <a:solidFill>
                <a:prstClr val="white"/>
              </a:solidFill>
              <a:latin typeface="HGP行書体" pitchFamily="66" charset="-128"/>
              <a:ea typeface="HGP行書体" pitchFamily="66" charset="-128"/>
            </a:endParaRPr>
          </a:p>
          <a:p>
            <a:r>
              <a:rPr lang="ja-JP" altLang="en-US" dirty="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　“巾”</a:t>
            </a:r>
            <a:endParaRPr lang="ja-JP" altLang="en-US" dirty="0">
              <a:solidFill>
                <a:prstClr val="white"/>
              </a:solidFill>
              <a:latin typeface="HGP行書体" pitchFamily="66" charset="-128"/>
              <a:ea typeface="HGP行書体" pitchFamily="66" charset="-128"/>
            </a:endParaRPr>
          </a:p>
        </p:txBody>
      </p:sp>
      <p:cxnSp>
        <p:nvCxnSpPr>
          <p:cNvPr id="19" name="直線矢印コネクタ 18"/>
          <p:cNvCxnSpPr/>
          <p:nvPr/>
        </p:nvCxnSpPr>
        <p:spPr>
          <a:xfrm flipH="1">
            <a:off x="4414318" y="2852217"/>
            <a:ext cx="635977" cy="822"/>
          </a:xfrm>
          <a:prstGeom prst="straightConnector1">
            <a:avLst/>
          </a:prstGeom>
          <a:ln w="28575">
            <a:solidFill>
              <a:srgbClr val="00FF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4134437" y="2721297"/>
            <a:ext cx="338554" cy="276999"/>
          </a:xfrm>
          <a:prstGeom prst="rect">
            <a:avLst/>
          </a:prstGeom>
          <a:noFill/>
          <a:ln>
            <a:solidFill>
              <a:schemeClr val="bg1"/>
            </a:solidFill>
          </a:ln>
        </p:spPr>
        <p:txBody>
          <a:bodyPr wrap="none" rtlCol="0">
            <a:spAutoFit/>
          </a:bodyPr>
          <a:lstStyle/>
          <a:p>
            <a:r>
              <a:rPr lang="ja-JP" altLang="en-US" sz="1200" dirty="0" smtClean="0">
                <a:solidFill>
                  <a:srgbClr val="FF00FF"/>
                </a:solidFill>
              </a:rPr>
              <a:t>●</a:t>
            </a:r>
            <a:endParaRPr lang="ja-JP" altLang="en-US" sz="1200" dirty="0">
              <a:solidFill>
                <a:srgbClr val="FF00FF"/>
              </a:solidFill>
            </a:endParaRPr>
          </a:p>
        </p:txBody>
      </p:sp>
      <p:sp>
        <p:nvSpPr>
          <p:cNvPr id="21" name="テキスト ボックス 20"/>
          <p:cNvSpPr txBox="1"/>
          <p:nvPr/>
        </p:nvSpPr>
        <p:spPr>
          <a:xfrm>
            <a:off x="5050295" y="2719708"/>
            <a:ext cx="373820" cy="276999"/>
          </a:xfrm>
          <a:prstGeom prst="rect">
            <a:avLst/>
          </a:prstGeom>
          <a:noFill/>
          <a:ln>
            <a:noFill/>
          </a:ln>
        </p:spPr>
        <p:txBody>
          <a:bodyPr wrap="none" rtlCol="0">
            <a:spAutoFit/>
          </a:bodyPr>
          <a:lstStyle/>
          <a:p>
            <a:r>
              <a:rPr lang="ja-JP" altLang="en-US" sz="1200" dirty="0" smtClean="0">
                <a:solidFill>
                  <a:srgbClr val="00FFFF"/>
                </a:solidFill>
              </a:rPr>
              <a:t>● </a:t>
            </a:r>
            <a:endParaRPr lang="ja-JP" altLang="en-US" sz="1200" dirty="0">
              <a:solidFill>
                <a:srgbClr val="00FFFF"/>
              </a:solidFill>
            </a:endParaRPr>
          </a:p>
        </p:txBody>
      </p:sp>
      <p:cxnSp>
        <p:nvCxnSpPr>
          <p:cNvPr id="22" name="直線矢印コネクタ 21"/>
          <p:cNvCxnSpPr/>
          <p:nvPr/>
        </p:nvCxnSpPr>
        <p:spPr>
          <a:xfrm flipH="1" flipV="1">
            <a:off x="3510915" y="2847872"/>
            <a:ext cx="623523" cy="1033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3" name="テキスト ボックス 22"/>
          <p:cNvSpPr txBox="1"/>
          <p:nvPr/>
        </p:nvSpPr>
        <p:spPr>
          <a:xfrm>
            <a:off x="3248878" y="2709372"/>
            <a:ext cx="338554" cy="276999"/>
          </a:xfrm>
          <a:prstGeom prst="rect">
            <a:avLst/>
          </a:prstGeom>
          <a:noFill/>
          <a:ln>
            <a:noFill/>
          </a:ln>
        </p:spPr>
        <p:txBody>
          <a:bodyPr wrap="none" rtlCol="0">
            <a:spAutoFit/>
          </a:bodyPr>
          <a:lstStyle/>
          <a:p>
            <a:r>
              <a:rPr lang="ja-JP" altLang="en-US" sz="1200" dirty="0" smtClean="0">
                <a:solidFill>
                  <a:srgbClr val="FF0000"/>
                </a:solidFill>
              </a:rPr>
              <a:t>●</a:t>
            </a:r>
            <a:endParaRPr lang="ja-JP" altLang="en-US" sz="1200" dirty="0">
              <a:solidFill>
                <a:srgbClr val="FF0000"/>
              </a:solidFill>
            </a:endParaRPr>
          </a:p>
        </p:txBody>
      </p:sp>
      <p:sp>
        <p:nvSpPr>
          <p:cNvPr id="24" name="テキスト ボックス 23"/>
          <p:cNvSpPr txBox="1"/>
          <p:nvPr/>
        </p:nvSpPr>
        <p:spPr>
          <a:xfrm>
            <a:off x="5104649" y="2617039"/>
            <a:ext cx="184731" cy="369332"/>
          </a:xfrm>
          <a:prstGeom prst="rect">
            <a:avLst/>
          </a:prstGeom>
          <a:noFill/>
        </p:spPr>
        <p:txBody>
          <a:bodyPr wrap="none" rtlCol="0">
            <a:spAutoFit/>
          </a:bodyPr>
          <a:lstStyle/>
          <a:p>
            <a:endParaRPr lang="ja-JP" altLang="en-US" dirty="0">
              <a:solidFill>
                <a:prstClr val="black"/>
              </a:solidFill>
            </a:endParaRPr>
          </a:p>
        </p:txBody>
      </p:sp>
      <p:sp>
        <p:nvSpPr>
          <p:cNvPr id="25" name="テキスト ボックス 24"/>
          <p:cNvSpPr txBox="1"/>
          <p:nvPr/>
        </p:nvSpPr>
        <p:spPr>
          <a:xfrm>
            <a:off x="3741494" y="3655549"/>
            <a:ext cx="1107996" cy="646331"/>
          </a:xfrm>
          <a:prstGeom prst="rect">
            <a:avLst/>
          </a:prstGeom>
          <a:solidFill>
            <a:srgbClr val="FF0000">
              <a:alpha val="54000"/>
            </a:srgbClr>
          </a:solidFill>
        </p:spPr>
        <p:txBody>
          <a:bodyPr wrap="none" rtlCol="0">
            <a:spAutoFit/>
          </a:bodyPr>
          <a:lstStyle/>
          <a:p>
            <a:r>
              <a:rPr lang="en-US" altLang="ja-JP" dirty="0" smtClean="0">
                <a:solidFill>
                  <a:prstClr val="white"/>
                </a:solidFill>
                <a:latin typeface="HGP行書体" pitchFamily="66" charset="-128"/>
                <a:ea typeface="HGP行書体" pitchFamily="66" charset="-128"/>
              </a:rPr>
              <a:t>     </a:t>
            </a:r>
            <a:r>
              <a:rPr lang="en-US" altLang="ja-JP" dirty="0" smtClean="0">
                <a:solidFill>
                  <a:prstClr val="black"/>
                </a:solidFill>
                <a:latin typeface="HGP行書体" pitchFamily="66" charset="-128"/>
                <a:ea typeface="HGP行書体" pitchFamily="66" charset="-128"/>
                <a:sym typeface="Wingdings"/>
              </a:rPr>
              <a:t></a:t>
            </a:r>
            <a:endParaRPr lang="en-US" altLang="ja-JP" dirty="0" smtClean="0">
              <a:solidFill>
                <a:prstClr val="black"/>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間主観者</a:t>
            </a:r>
            <a:endParaRPr lang="ja-JP" altLang="en-US" dirty="0">
              <a:solidFill>
                <a:prstClr val="white"/>
              </a:solidFill>
              <a:latin typeface="HGP行書体" pitchFamily="66" charset="-128"/>
              <a:ea typeface="HGP行書体" pitchFamily="66" charset="-128"/>
            </a:endParaRPr>
          </a:p>
        </p:txBody>
      </p:sp>
      <p:sp>
        <p:nvSpPr>
          <p:cNvPr id="3" name="テキスト ボックス 2"/>
          <p:cNvSpPr txBox="1"/>
          <p:nvPr/>
        </p:nvSpPr>
        <p:spPr>
          <a:xfrm>
            <a:off x="77959" y="0"/>
            <a:ext cx="9066041" cy="6678751"/>
          </a:xfrm>
          <a:prstGeom prst="rect">
            <a:avLst/>
          </a:prstGeom>
          <a:noFill/>
        </p:spPr>
        <p:txBody>
          <a:bodyPr wrap="square" rtlCol="0">
            <a:spAutoFit/>
          </a:bodyPr>
          <a:lstStyle/>
          <a:p>
            <a:r>
              <a:rPr lang="ja-JP" altLang="en-US" sz="2800" b="1" u="sng" dirty="0" smtClean="0">
                <a:solidFill>
                  <a:srgbClr val="FFC000"/>
                </a:solidFill>
                <a:latin typeface="HGP行書体" pitchFamily="66" charset="-128"/>
                <a:ea typeface="HGP行書体" pitchFamily="66" charset="-128"/>
              </a:rPr>
              <a:t>「斉一説</a:t>
            </a:r>
            <a:r>
              <a:rPr lang="en-US" altLang="ja-JP" sz="2800" b="1" u="sng" dirty="0" smtClean="0">
                <a:solidFill>
                  <a:srgbClr val="FFC000"/>
                </a:solidFill>
                <a:latin typeface="HGP行書体" pitchFamily="66" charset="-128"/>
                <a:ea typeface="HGP行書体" pitchFamily="66" charset="-128"/>
              </a:rPr>
              <a:t>/</a:t>
            </a:r>
            <a:r>
              <a:rPr lang="ja-JP" altLang="en-US" sz="2800" b="1" u="sng" dirty="0" smtClean="0">
                <a:solidFill>
                  <a:srgbClr val="FFC000"/>
                </a:solidFill>
                <a:latin typeface="HGP行書体" pitchFamily="66" charset="-128"/>
                <a:ea typeface="HGP行書体" pitchFamily="66" charset="-128"/>
              </a:rPr>
              <a:t>地質学」</a:t>
            </a:r>
            <a:r>
              <a:rPr lang="ja-JP" altLang="en-US" sz="2800" dirty="0" smtClean="0">
                <a:solidFill>
                  <a:prstClr val="white"/>
                </a:solidFill>
                <a:latin typeface="HGP行書体" pitchFamily="66" charset="-128"/>
                <a:ea typeface="HGP行書体" pitchFamily="66" charset="-128"/>
              </a:rPr>
              <a:t>　</a:t>
            </a:r>
            <a:r>
              <a:rPr lang="en-US" altLang="ja-JP" sz="2000" dirty="0" smtClean="0">
                <a:solidFill>
                  <a:prstClr val="white"/>
                </a:solidFill>
                <a:latin typeface="HGP行書体" pitchFamily="66" charset="-128"/>
                <a:ea typeface="HGP行書体" pitchFamily="66" charset="-128"/>
              </a:rPr>
              <a:t>Geological uniformitarianism </a:t>
            </a:r>
            <a:r>
              <a:rPr lang="ja-JP" altLang="en-US" sz="2000" dirty="0" smtClean="0">
                <a:solidFill>
                  <a:prstClr val="white"/>
                </a:solidFill>
                <a:latin typeface="HGP行書体" pitchFamily="66" charset="-128"/>
                <a:ea typeface="HGP行書体" pitchFamily="66" charset="-128"/>
              </a:rPr>
              <a:t>も、論理実証</a:t>
            </a:r>
            <a:r>
              <a:rPr lang="en-US" altLang="ja-JP" sz="2000" dirty="0" smtClean="0">
                <a:solidFill>
                  <a:prstClr val="white"/>
                </a:solidFill>
                <a:latin typeface="HGP行書体" pitchFamily="66" charset="-128"/>
                <a:ea typeface="HGP行書体" pitchFamily="66" charset="-128"/>
              </a:rPr>
              <a:t>;positivism</a:t>
            </a:r>
            <a:r>
              <a:rPr lang="ja-JP" altLang="en-US" sz="2000" dirty="0" smtClean="0">
                <a:solidFill>
                  <a:prstClr val="white"/>
                </a:solidFill>
                <a:latin typeface="HGP行書体" pitchFamily="66" charset="-128"/>
                <a:ea typeface="HGP行書体" pitchFamily="66" charset="-128"/>
              </a:rPr>
              <a:t>故</a:t>
            </a:r>
            <a:r>
              <a:rPr lang="en-US" altLang="ja-JP" sz="2000" dirty="0" smtClean="0">
                <a:solidFill>
                  <a:prstClr val="white"/>
                </a:solidFill>
                <a:latin typeface="HGP行書体" pitchFamily="66" charset="-128"/>
                <a:ea typeface="HGP行書体" pitchFamily="66" charset="-128"/>
              </a:rPr>
              <a:t>.</a:t>
            </a:r>
          </a:p>
          <a:p>
            <a:r>
              <a:rPr lang="en-US" altLang="ja-JP" sz="2000" dirty="0" smtClean="0">
                <a:solidFill>
                  <a:prstClr val="white"/>
                </a:solidFill>
                <a:latin typeface="HGP行書体" pitchFamily="66" charset="-128"/>
                <a:ea typeface="HGP行書体" pitchFamily="66" charset="-128"/>
              </a:rPr>
              <a:t>1.  </a:t>
            </a:r>
            <a:r>
              <a:rPr lang="ja-JP" altLang="en-US" sz="2000" dirty="0" smtClean="0">
                <a:solidFill>
                  <a:prstClr val="white"/>
                </a:solidFill>
                <a:latin typeface="HGP行書体" pitchFamily="66" charset="-128"/>
                <a:ea typeface="HGP行書体" pitchFamily="66" charset="-128"/>
              </a:rPr>
              <a:t>「中心　に　熱もち、核心から放射・外延して、順に</a:t>
            </a:r>
            <a:r>
              <a:rPr lang="ja-JP" altLang="en-US" sz="2000" dirty="0" err="1" smtClean="0">
                <a:solidFill>
                  <a:prstClr val="white"/>
                </a:solidFill>
                <a:latin typeface="HGP行書体" pitchFamily="66" charset="-128"/>
                <a:ea typeface="HGP行書体" pitchFamily="66" charset="-128"/>
              </a:rPr>
              <a:t>外側へ外側へ</a:t>
            </a:r>
            <a:r>
              <a:rPr lang="ja-JP" altLang="en-US" sz="2000" dirty="0" smtClean="0">
                <a:solidFill>
                  <a:prstClr val="white"/>
                </a:solidFill>
                <a:latin typeface="HGP行書体" pitchFamily="66" charset="-128"/>
                <a:ea typeface="HGP行書体" pitchFamily="66" charset="-128"/>
              </a:rPr>
              <a:t>積み重なって出来た</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地層　の　極み」 が “</a:t>
            </a:r>
            <a:r>
              <a:rPr lang="ja-JP" altLang="en-US" sz="2000" dirty="0" smtClean="0">
                <a:solidFill>
                  <a:srgbClr val="FFFF00"/>
                </a:solidFill>
                <a:latin typeface="HGP行書体" pitchFamily="66" charset="-128"/>
                <a:ea typeface="HGP行書体" pitchFamily="66" charset="-128"/>
              </a:rPr>
              <a:t>てっぺん</a:t>
            </a:r>
            <a:r>
              <a:rPr lang="ja-JP" altLang="en-US" sz="2000" dirty="0">
                <a:solidFill>
                  <a:prstClr val="white"/>
                </a:solidFill>
                <a:latin typeface="HGP行書体" pitchFamily="66" charset="-128"/>
                <a:ea typeface="HGP行書体" pitchFamily="66" charset="-128"/>
              </a:rPr>
              <a:t>”の</a:t>
            </a:r>
            <a:endParaRPr lang="en-US" altLang="ja-JP" sz="2000" dirty="0" smtClean="0">
              <a:solidFill>
                <a:prstClr val="white"/>
              </a:solidFill>
              <a:latin typeface="HGP行書体" pitchFamily="66" charset="-128"/>
              <a:ea typeface="HGP行書体" pitchFamily="66" charset="-128"/>
            </a:endParaRPr>
          </a:p>
          <a:p>
            <a:r>
              <a:rPr lang="en-US" altLang="ja-JP" sz="2000" dirty="0" smtClean="0">
                <a:solidFill>
                  <a:prstClr val="white"/>
                </a:solidFill>
                <a:latin typeface="HGP行書体" pitchFamily="66" charset="-128"/>
                <a:ea typeface="HGP行書体" pitchFamily="66" charset="-128"/>
              </a:rPr>
              <a:t>The Top  of </a:t>
            </a:r>
            <a:r>
              <a:rPr lang="en-US" altLang="ja-JP" sz="2000" b="1" u="sng" dirty="0" smtClean="0">
                <a:solidFill>
                  <a:srgbClr val="00FFFF"/>
                </a:solidFill>
                <a:latin typeface="HGP行書体" pitchFamily="66" charset="-128"/>
                <a:ea typeface="HGP行書体" pitchFamily="66" charset="-128"/>
              </a:rPr>
              <a:t>H</a:t>
            </a:r>
            <a:r>
              <a:rPr lang="en-US" altLang="ja-JP" sz="2000" dirty="0" smtClean="0">
                <a:solidFill>
                  <a:prstClr val="white"/>
                </a:solidFill>
                <a:latin typeface="HGP行書体" pitchFamily="66" charset="-128"/>
                <a:ea typeface="HGP行書体" pitchFamily="66" charset="-128"/>
              </a:rPr>
              <a:t>eight</a:t>
            </a:r>
            <a:r>
              <a:rPr lang="ja-JP" altLang="en-US" sz="2000" dirty="0" smtClean="0">
                <a:solidFill>
                  <a:prstClr val="white"/>
                </a:solidFill>
                <a:latin typeface="HGP行書体" pitchFamily="66" charset="-128"/>
                <a:ea typeface="HGP行書体" pitchFamily="66" charset="-128"/>
              </a:rPr>
              <a:t>！だから、</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太陽</a:t>
            </a:r>
            <a:r>
              <a:rPr lang="en-US" altLang="ja-JP" sz="2000" dirty="0" smtClean="0">
                <a:solidFill>
                  <a:prstClr val="white"/>
                </a:solidFill>
                <a:latin typeface="HGP行書体" pitchFamily="66" charset="-128"/>
                <a:ea typeface="HGP行書体" pitchFamily="66" charset="-128"/>
              </a:rPr>
              <a:t>S </a:t>
            </a:r>
            <a:r>
              <a:rPr lang="ja-JP" altLang="en-US" sz="2000" dirty="0" smtClean="0">
                <a:solidFill>
                  <a:prstClr val="white"/>
                </a:solidFill>
                <a:latin typeface="HGP行書体" pitchFamily="66" charset="-128"/>
                <a:ea typeface="HGP行書体" pitchFamily="66" charset="-128"/>
              </a:rPr>
              <a:t>にしても地球</a:t>
            </a:r>
            <a:r>
              <a:rPr lang="en-US" altLang="ja-JP" sz="2000" dirty="0" smtClean="0">
                <a:solidFill>
                  <a:prstClr val="white"/>
                </a:solidFill>
                <a:latin typeface="HGP行書体" pitchFamily="66" charset="-128"/>
                <a:ea typeface="HGP行書体" pitchFamily="66" charset="-128"/>
              </a:rPr>
              <a:t>E</a:t>
            </a:r>
            <a:r>
              <a:rPr lang="ja-JP" altLang="en-US" sz="2000" dirty="0" smtClean="0">
                <a:solidFill>
                  <a:prstClr val="white"/>
                </a:solidFill>
                <a:latin typeface="HGP行書体" pitchFamily="66" charset="-128"/>
                <a:ea typeface="HGP行書体" pitchFamily="66" charset="-128"/>
              </a:rPr>
              <a:t>にしても、</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srgbClr val="FF0000"/>
                </a:solidFill>
                <a:latin typeface="HGP行書体" pitchFamily="66" charset="-128"/>
                <a:ea typeface="HGP行書体" pitchFamily="66" charset="-128"/>
              </a:rPr>
              <a:t>核心圧縮</a:t>
            </a:r>
            <a:r>
              <a:rPr lang="ja-JP" altLang="en-US" sz="2000" dirty="0" smtClean="0">
                <a:solidFill>
                  <a:prstClr val="white"/>
                </a:solidFill>
                <a:latin typeface="HGP行書体" pitchFamily="66" charset="-128"/>
                <a:ea typeface="HGP行書体" pitchFamily="66" charset="-128"/>
              </a:rPr>
              <a:t>で製作中の</a:t>
            </a:r>
            <a:r>
              <a:rPr lang="ja-JP" altLang="en-US" sz="2000" dirty="0" smtClean="0">
                <a:solidFill>
                  <a:srgbClr val="F622FB"/>
                </a:solidFill>
                <a:latin typeface="HGP行書体" pitchFamily="66" charset="-128"/>
                <a:ea typeface="HGP行書体" pitchFamily="66" charset="-128"/>
              </a:rPr>
              <a:t>核融合</a:t>
            </a:r>
            <a:endParaRPr lang="en-US" altLang="ja-JP" sz="2000" dirty="0" smtClean="0">
              <a:solidFill>
                <a:srgbClr val="F622FB"/>
              </a:solidFill>
              <a:latin typeface="HGP行書体" pitchFamily="66" charset="-128"/>
              <a:ea typeface="HGP行書体" pitchFamily="66" charset="-128"/>
            </a:endParaRPr>
          </a:p>
          <a:p>
            <a:r>
              <a:rPr lang="ja-JP" altLang="en-US" sz="2000" dirty="0" smtClean="0">
                <a:solidFill>
                  <a:srgbClr val="F622FB"/>
                </a:solidFill>
                <a:latin typeface="HGP行書体" pitchFamily="66" charset="-128"/>
                <a:ea typeface="HGP行書体" pitchFamily="66" charset="-128"/>
              </a:rPr>
              <a:t>物質</a:t>
            </a:r>
            <a:r>
              <a:rPr lang="ja-JP" altLang="en-US" sz="2000" dirty="0" smtClean="0">
                <a:solidFill>
                  <a:prstClr val="white"/>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核</a:t>
            </a:r>
            <a:r>
              <a:rPr lang="ja-JP" altLang="en-US" sz="2000" dirty="0" smtClean="0">
                <a:solidFill>
                  <a:prstClr val="white"/>
                </a:solidFill>
                <a:latin typeface="HGP行書体" pitchFamily="66" charset="-128"/>
                <a:ea typeface="HGP行書体" pitchFamily="66" charset="-128"/>
              </a:rPr>
              <a:t>・</a:t>
            </a:r>
            <a:r>
              <a:rPr lang="ja-JP" altLang="en-US" sz="2000" dirty="0" smtClean="0">
                <a:solidFill>
                  <a:srgbClr val="FF0000"/>
                </a:solidFill>
                <a:latin typeface="HGP行書体" pitchFamily="66" charset="-128"/>
                <a:ea typeface="HGP行書体" pitchFamily="66" charset="-128"/>
              </a:rPr>
              <a:t>重質</a:t>
            </a:r>
            <a:r>
              <a:rPr lang="ja-JP" altLang="en-US" sz="2000" dirty="0" smtClean="0">
                <a:solidFill>
                  <a:prstClr val="white"/>
                </a:solidFill>
                <a:latin typeface="HGP行書体" pitchFamily="66" charset="-128"/>
                <a:ea typeface="HGP行書体" pitchFamily="66" charset="-128"/>
              </a:rPr>
              <a:t>・</a:t>
            </a:r>
            <a:r>
              <a:rPr lang="ja-JP" altLang="en-US" sz="2000" dirty="0" smtClean="0">
                <a:solidFill>
                  <a:srgbClr val="FFFF00"/>
                </a:solidFill>
                <a:latin typeface="HGP行書体" pitchFamily="66" charset="-128"/>
                <a:ea typeface="HGP行書体" pitchFamily="66" charset="-128"/>
              </a:rPr>
              <a:t>量</a:t>
            </a:r>
            <a:r>
              <a:rPr lang="ja-JP" altLang="en-US" sz="2000" dirty="0" smtClean="0">
                <a:solidFill>
                  <a:prstClr val="white"/>
                </a:solidFill>
                <a:latin typeface="HGP行書体" pitchFamily="66" charset="-128"/>
                <a:ea typeface="HGP行書体" pitchFamily="66" charset="-128"/>
              </a:rPr>
              <a:t>、すなわち、</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核種</a:t>
            </a:r>
            <a:r>
              <a:rPr lang="en-US" altLang="ja-JP" sz="2000" dirty="0" smtClean="0">
                <a:solidFill>
                  <a:srgbClr val="FFFF00"/>
                </a:solidFill>
                <a:latin typeface="HGP行書体" pitchFamily="66" charset="-128"/>
                <a:ea typeface="HGP行書体" pitchFamily="66" charset="-128"/>
              </a:rPr>
              <a:t>N; nuclides</a:t>
            </a:r>
            <a:r>
              <a:rPr lang="ja-JP" altLang="en-US" sz="2000" dirty="0" smtClean="0">
                <a:solidFill>
                  <a:prstClr val="white"/>
                </a:solidFill>
                <a:latin typeface="HGP行書体" pitchFamily="66" charset="-128"/>
                <a:ea typeface="HGP行書体" pitchFamily="66" charset="-128"/>
              </a:rPr>
              <a:t>の　</a:t>
            </a:r>
            <a:r>
              <a:rPr lang="ja-JP" altLang="en-US" sz="2000" dirty="0" smtClean="0">
                <a:solidFill>
                  <a:srgbClr val="00FFFF"/>
                </a:solidFill>
                <a:latin typeface="HGP行書体" pitchFamily="66" charset="-128"/>
                <a:ea typeface="HGP行書体" pitchFamily="66" charset="-128"/>
              </a:rPr>
              <a:t>外縁放射</a:t>
            </a:r>
            <a:endParaRPr lang="en-US" altLang="ja-JP" sz="2000" dirty="0" smtClean="0">
              <a:solidFill>
                <a:srgbClr val="00FFFF"/>
              </a:solidFill>
              <a:latin typeface="HGP行書体" pitchFamily="66" charset="-128"/>
              <a:ea typeface="HGP行書体" pitchFamily="66" charset="-128"/>
            </a:endParaRPr>
          </a:p>
          <a:p>
            <a:r>
              <a:rPr lang="ja-JP" altLang="en-US" sz="2000" dirty="0" smtClean="0">
                <a:solidFill>
                  <a:srgbClr val="00FFFF"/>
                </a:solidFill>
                <a:latin typeface="HGP行書体" pitchFamily="66" charset="-128"/>
                <a:ea typeface="HGP行書体" pitchFamily="66" charset="-128"/>
              </a:rPr>
              <a:t>重積</a:t>
            </a:r>
            <a:r>
              <a:rPr lang="ja-JP" altLang="en-US" sz="2000" dirty="0" smtClean="0">
                <a:solidFill>
                  <a:srgbClr val="FFFF00"/>
                </a:solidFill>
                <a:latin typeface="HGP行書体" pitchFamily="66" charset="-128"/>
                <a:ea typeface="HGP行書体" pitchFamily="66" charset="-128"/>
              </a:rPr>
              <a:t>量</a:t>
            </a:r>
            <a:r>
              <a:rPr lang="ja-JP" altLang="en-US" sz="2000" dirty="0" smtClean="0">
                <a:solidFill>
                  <a:srgbClr val="00FFFF"/>
                </a:solidFill>
                <a:latin typeface="HGP行書体" pitchFamily="66" charset="-128"/>
                <a:ea typeface="HGP行書体" pitchFamily="66" charset="-128"/>
              </a:rPr>
              <a:t>に差が有ってよく、</a:t>
            </a:r>
            <a:endParaRPr lang="en-US" altLang="ja-JP" sz="2000" dirty="0" smtClean="0">
              <a:solidFill>
                <a:srgbClr val="00FFFF"/>
              </a:solidFill>
              <a:latin typeface="HGP行書体" pitchFamily="66" charset="-128"/>
              <a:ea typeface="HGP行書体" pitchFamily="66" charset="-128"/>
            </a:endParaRPr>
          </a:p>
          <a:p>
            <a:r>
              <a:rPr lang="en-US" altLang="ja-JP" sz="2000" dirty="0" smtClean="0">
                <a:solidFill>
                  <a:prstClr val="white"/>
                </a:solidFill>
                <a:latin typeface="HGP行書体" pitchFamily="66" charset="-128"/>
                <a:ea typeface="HGP行書体" pitchFamily="66" charset="-128"/>
              </a:rPr>
              <a:t>Uranium</a:t>
            </a:r>
            <a:r>
              <a:rPr lang="ja-JP" altLang="en-US" sz="2000" dirty="0" smtClean="0">
                <a:solidFill>
                  <a:prstClr val="white"/>
                </a:solidFill>
                <a:latin typeface="HGP行書体" pitchFamily="66" charset="-128"/>
                <a:ea typeface="HGP行書体" pitchFamily="66" charset="-128"/>
              </a:rPr>
              <a:t>　や　Ｐｕｒｕｔｏｎｉｕｍ，</a:t>
            </a:r>
            <a:endParaRPr lang="en-US" altLang="ja-JP" sz="2000" dirty="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その他重さ</a:t>
            </a:r>
            <a:r>
              <a:rPr lang="en-US" altLang="ja-JP" sz="2000" dirty="0" smtClean="0">
                <a:solidFill>
                  <a:prstClr val="white"/>
                </a:solidFill>
                <a:latin typeface="HGP行書体" pitchFamily="66" charset="-128"/>
                <a:ea typeface="HGP行書体" pitchFamily="66" charset="-128"/>
              </a:rPr>
              <a:t>W</a:t>
            </a:r>
            <a:r>
              <a:rPr lang="ja-JP" altLang="en-US" sz="2000" dirty="0" smtClean="0">
                <a:solidFill>
                  <a:prstClr val="white"/>
                </a:solidFill>
                <a:latin typeface="HGP行書体" pitchFamily="66" charset="-128"/>
                <a:ea typeface="HGP行書体" pitchFamily="66" charset="-128"/>
              </a:rPr>
              <a:t>によって岩石構成</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に違いがあって然る冪だし、</a:t>
            </a:r>
            <a:r>
              <a:rPr lang="ja-JP" altLang="en-US" sz="2000" dirty="0" smtClean="0">
                <a:solidFill>
                  <a:srgbClr val="FFC000"/>
                </a:solidFill>
                <a:latin typeface="HGP行書体" pitchFamily="66" charset="-128"/>
                <a:ea typeface="HGP行書体" pitchFamily="66" charset="-128"/>
              </a:rPr>
              <a:t>ただ</a:t>
            </a:r>
            <a:endParaRPr lang="en-US" altLang="ja-JP" sz="2000" dirty="0" smtClean="0">
              <a:solidFill>
                <a:srgbClr val="FFC000"/>
              </a:solidFill>
              <a:latin typeface="HGP行書体" pitchFamily="66" charset="-128"/>
              <a:ea typeface="HGP行書体" pitchFamily="66" charset="-128"/>
            </a:endParaRPr>
          </a:p>
          <a:p>
            <a:r>
              <a:rPr lang="ja-JP" altLang="en-US" sz="2000" u="sng" dirty="0" smtClean="0">
                <a:solidFill>
                  <a:srgbClr val="FFC000"/>
                </a:solidFill>
                <a:latin typeface="HGP行書体" pitchFamily="66" charset="-128"/>
                <a:ea typeface="HGP行書体" pitchFamily="66" charset="-128"/>
              </a:rPr>
              <a:t>一種類の金属丈</a:t>
            </a:r>
            <a:r>
              <a:rPr lang="ja-JP" altLang="en-US" sz="2000" dirty="0" smtClean="0">
                <a:solidFill>
                  <a:srgbClr val="FFC000"/>
                </a:solidFill>
                <a:latin typeface="HGP行書体" pitchFamily="66" charset="-128"/>
                <a:ea typeface="HGP行書体" pitchFamily="66" charset="-128"/>
              </a:rPr>
              <a:t>というのは無い。</a:t>
            </a:r>
            <a:endParaRPr lang="en-US" altLang="ja-JP" sz="2000" dirty="0" smtClean="0">
              <a:solidFill>
                <a:srgbClr val="FFC000"/>
              </a:solidFill>
              <a:latin typeface="HGP行書体" pitchFamily="66" charset="-128"/>
              <a:ea typeface="HGP行書体" pitchFamily="66" charset="-128"/>
            </a:endParaRPr>
          </a:p>
          <a:p>
            <a:pPr marL="457200" indent="-457200">
              <a:buFontTx/>
              <a:buAutoNum type="arabicPeriod" startAt="2"/>
            </a:pPr>
            <a:endParaRPr lang="en-US" altLang="ja-JP" sz="2000" dirty="0" smtClean="0">
              <a:solidFill>
                <a:prstClr val="white"/>
              </a:solidFill>
              <a:latin typeface="HGP行書体" pitchFamily="66" charset="-128"/>
              <a:ea typeface="HGP行書体" pitchFamily="66" charset="-128"/>
            </a:endParaRPr>
          </a:p>
          <a:p>
            <a:pPr marL="457200" indent="-457200">
              <a:buFontTx/>
              <a:buAutoNum type="arabicPeriod" startAt="2"/>
            </a:pPr>
            <a:r>
              <a:rPr lang="ja-JP" altLang="en-US" sz="2000" dirty="0" smtClean="0">
                <a:solidFill>
                  <a:prstClr val="white"/>
                </a:solidFill>
                <a:latin typeface="HGP行書体" pitchFamily="66" charset="-128"/>
                <a:ea typeface="HGP行書体" pitchFamily="66" charset="-128"/>
              </a:rPr>
              <a:t>　　超　　越　　 自我　　　放射　　　 　</a:t>
            </a:r>
            <a:r>
              <a:rPr lang="en-US" altLang="ja-JP" sz="2000" dirty="0" smtClean="0">
                <a:solidFill>
                  <a:prstClr val="white"/>
                </a:solidFill>
                <a:latin typeface="HGP行書体" pitchFamily="66" charset="-128"/>
                <a:ea typeface="HGP行書体" pitchFamily="66" charset="-128"/>
              </a:rPr>
              <a:t>ego      extension  radiation   </a:t>
            </a:r>
            <a:r>
              <a:rPr lang="en-US" altLang="ja-JP" sz="2000" dirty="0">
                <a:solidFill>
                  <a:prstClr val="white"/>
                </a:solidFill>
                <a:latin typeface="HGP行書体" pitchFamily="66" charset="-128"/>
                <a:ea typeface="HGP行書体" pitchFamily="66" charset="-128"/>
              </a:rPr>
              <a:t>p</a:t>
            </a:r>
            <a:r>
              <a:rPr lang="en-US" altLang="ja-JP" sz="2000" dirty="0" smtClean="0">
                <a:solidFill>
                  <a:prstClr val="white"/>
                </a:solidFill>
                <a:latin typeface="HGP行書体" pitchFamily="66" charset="-128"/>
                <a:ea typeface="HGP行書体" pitchFamily="66" charset="-128"/>
              </a:rPr>
              <a:t>rojection</a:t>
            </a:r>
          </a:p>
          <a:p>
            <a:r>
              <a:rPr lang="ja-JP" altLang="en-US" sz="2000" dirty="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　</a:t>
            </a:r>
            <a:r>
              <a:rPr lang="en-US" altLang="ja-JP" sz="2000" dirty="0" smtClean="0">
                <a:solidFill>
                  <a:prstClr val="white"/>
                </a:solidFill>
                <a:latin typeface="HGP行書体" pitchFamily="66" charset="-128"/>
                <a:ea typeface="HGP行書体" pitchFamily="66" charset="-128"/>
              </a:rPr>
              <a:t>Transcendental  ego       Rad.   ;    </a:t>
            </a:r>
            <a:r>
              <a:rPr lang="ja-JP" altLang="en-US" sz="2000" dirty="0" smtClean="0">
                <a:solidFill>
                  <a:prstClr val="white"/>
                </a:solidFill>
                <a:latin typeface="HGP行書体" pitchFamily="66" charset="-128"/>
                <a:ea typeface="HGP行書体" pitchFamily="66" charset="-128"/>
              </a:rPr>
              <a:t>エゴ　 を　</a:t>
            </a:r>
            <a:r>
              <a:rPr lang="ja-JP" altLang="en-US" sz="2000" dirty="0" smtClean="0">
                <a:solidFill>
                  <a:srgbClr val="00FFFF"/>
                </a:solidFill>
                <a:latin typeface="HGP行書体" pitchFamily="66" charset="-128"/>
                <a:ea typeface="HGP行書体" pitchFamily="66" charset="-128"/>
              </a:rPr>
              <a:t> 外   延  ・  放 射</a:t>
            </a:r>
            <a:r>
              <a:rPr lang="ja-JP" altLang="en-US" sz="2000" dirty="0" smtClean="0">
                <a:solidFill>
                  <a:prstClr val="white"/>
                </a:solidFill>
                <a:latin typeface="HGP行書体" pitchFamily="66" charset="-128"/>
                <a:ea typeface="HGP行書体" pitchFamily="66" charset="-128"/>
              </a:rPr>
              <a:t>　   ＝　</a:t>
            </a:r>
            <a:r>
              <a:rPr lang="ja-JP" altLang="en-US" sz="2000" dirty="0" smtClean="0">
                <a:solidFill>
                  <a:srgbClr val="FFC000"/>
                </a:solidFill>
                <a:latin typeface="HGP行書体" pitchFamily="66" charset="-128"/>
                <a:ea typeface="HGP行書体" pitchFamily="66" charset="-128"/>
              </a:rPr>
              <a:t>投  射</a:t>
            </a:r>
            <a:r>
              <a:rPr lang="ja-JP" altLang="en-US" sz="2000" dirty="0" smtClean="0">
                <a:solidFill>
                  <a:prstClr val="white"/>
                </a:solidFill>
                <a:latin typeface="HGP行書体" pitchFamily="66" charset="-128"/>
                <a:ea typeface="HGP行書体" pitchFamily="66" charset="-128"/>
              </a:rPr>
              <a:t>　</a:t>
            </a:r>
            <a:r>
              <a:rPr lang="en-US" altLang="ja-JP" sz="2000" dirty="0" smtClean="0">
                <a:solidFill>
                  <a:prstClr val="white"/>
                </a:solidFill>
                <a:latin typeface="HGP行書体" pitchFamily="66" charset="-128"/>
                <a:ea typeface="HGP行書体" pitchFamily="66" charset="-128"/>
              </a:rPr>
              <a:t>  </a:t>
            </a:r>
          </a:p>
          <a:p>
            <a:r>
              <a:rPr lang="ja-JP" altLang="en-US" sz="2000" dirty="0" smtClean="0">
                <a:solidFill>
                  <a:prstClr val="white"/>
                </a:solidFill>
                <a:latin typeface="HGP行書体" pitchFamily="66" charset="-128"/>
                <a:ea typeface="HGP行書体" pitchFamily="66" charset="-128"/>
              </a:rPr>
              <a:t>して、　</a:t>
            </a:r>
            <a:r>
              <a:rPr lang="ja-JP" altLang="en-US" sz="2000" dirty="0" smtClean="0">
                <a:solidFill>
                  <a:srgbClr val="00FFFF"/>
                </a:solidFill>
                <a:latin typeface="HGP行書体" pitchFamily="66" charset="-128"/>
                <a:ea typeface="HGP行書体" pitchFamily="66" charset="-128"/>
              </a:rPr>
              <a:t>自己外延　的　身体</a:t>
            </a:r>
            <a:endParaRPr lang="en-US" altLang="ja-JP" sz="2000" dirty="0" smtClean="0">
              <a:solidFill>
                <a:srgbClr val="00FFFF"/>
              </a:solidFill>
              <a:latin typeface="HGP行書体" pitchFamily="66" charset="-128"/>
              <a:ea typeface="HGP行書体" pitchFamily="66" charset="-128"/>
            </a:endParaRPr>
          </a:p>
          <a:p>
            <a:r>
              <a:rPr lang="ja-JP" altLang="en-US" sz="2000" dirty="0" smtClean="0">
                <a:solidFill>
                  <a:srgbClr val="00FFFF"/>
                </a:solidFill>
                <a:latin typeface="HGP行書体" pitchFamily="66" charset="-128"/>
                <a:ea typeface="HGP行書体" pitchFamily="66" charset="-128"/>
              </a:rPr>
              <a:t>が有る</a:t>
            </a:r>
            <a:r>
              <a:rPr lang="ja-JP" altLang="en-US" sz="2000" dirty="0" smtClean="0">
                <a:solidFill>
                  <a:prstClr val="white"/>
                </a:solidFill>
                <a:latin typeface="HGP行書体" pitchFamily="66" charset="-128"/>
                <a:ea typeface="HGP行書体" pitchFamily="66" charset="-128"/>
              </a:rPr>
              <a:t> と考えるのは　普通、一般的　　　　　　　</a:t>
            </a:r>
            <a:r>
              <a:rPr lang="ja-JP" altLang="en-US" sz="2000" dirty="0" smtClean="0">
                <a:solidFill>
                  <a:srgbClr val="FFFF00"/>
                </a:solidFill>
                <a:latin typeface="HGP行書体" pitchFamily="66" charset="-128"/>
                <a:ea typeface="HGP行書体" pitchFamily="66" charset="-128"/>
              </a:rPr>
              <a:t>考</a:t>
            </a:r>
            <a:r>
              <a:rPr lang="ja-JP" altLang="en-US" sz="2000" dirty="0" smtClean="0">
                <a:solidFill>
                  <a:prstClr val="white"/>
                </a:solidFill>
                <a:latin typeface="HGP行書体" pitchFamily="66" charset="-128"/>
                <a:ea typeface="HGP行書体" pitchFamily="66" charset="-128"/>
              </a:rPr>
              <a:t>　</a:t>
            </a:r>
            <a:r>
              <a:rPr lang="en-US" altLang="ja-JP" sz="20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だ から、　その 事　を　斉一的　に　</a:t>
            </a:r>
            <a:endParaRPr lang="en-US" altLang="ja-JP" sz="2000" dirty="0" smtClean="0">
              <a:solidFill>
                <a:prstClr val="white"/>
              </a:solidFill>
              <a:latin typeface="HGP行書体" pitchFamily="66" charset="-128"/>
              <a:ea typeface="HGP行書体" pitchFamily="66" charset="-128"/>
            </a:endParaRPr>
          </a:p>
          <a:p>
            <a:r>
              <a:rPr lang="ja-JP" altLang="en-US" sz="2000" dirty="0">
                <a:solidFill>
                  <a:srgbClr val="FFC000"/>
                </a:solidFill>
                <a:latin typeface="HGP行書体" pitchFamily="66" charset="-128"/>
                <a:ea typeface="HGP行書体" pitchFamily="66" charset="-128"/>
              </a:rPr>
              <a:t>Ｔｈｅ　</a:t>
            </a:r>
            <a:r>
              <a:rPr lang="en-US" altLang="ja-JP" sz="2000" dirty="0" smtClean="0">
                <a:solidFill>
                  <a:srgbClr val="FFC000"/>
                </a:solidFill>
                <a:latin typeface="HGP行書体" pitchFamily="66" charset="-128"/>
                <a:ea typeface="HGP行書体" pitchFamily="66" charset="-128"/>
              </a:rPr>
              <a:t>Generics </a:t>
            </a:r>
            <a:r>
              <a:rPr lang="ja-JP" altLang="en-US" sz="2000" dirty="0" smtClean="0">
                <a:solidFill>
                  <a:prstClr val="white"/>
                </a:solidFill>
                <a:latin typeface="HGP行書体" pitchFamily="66" charset="-128"/>
                <a:ea typeface="HGP行書体" pitchFamily="66" charset="-128"/>
              </a:rPr>
              <a:t>・　多層・積年　の　　↑　プロダクト　　だ・か・ら　→　無印良品 </a:t>
            </a:r>
            <a:r>
              <a:rPr lang="en-US" altLang="ja-JP" sz="2000" dirty="0" smtClean="0">
                <a:solidFill>
                  <a:prstClr val="white"/>
                </a:solidFill>
                <a:latin typeface="HGP行書体" pitchFamily="66" charset="-128"/>
                <a:ea typeface="HGP行書体" pitchFamily="66" charset="-128"/>
              </a:rPr>
              <a:t>(h)</a:t>
            </a:r>
            <a:r>
              <a:rPr lang="ja-JP" altLang="en-US" sz="2000" dirty="0" smtClean="0">
                <a:solidFill>
                  <a:prstClr val="white"/>
                </a:solidFill>
                <a:latin typeface="HGP行書体" pitchFamily="66" charset="-128"/>
                <a:ea typeface="HGP行書体" pitchFamily="66" charset="-128"/>
              </a:rPr>
              <a:t>！</a:t>
            </a:r>
            <a:endParaRPr lang="en-US" altLang="ja-JP" sz="2000" dirty="0" smtClean="0">
              <a:solidFill>
                <a:prstClr val="white"/>
              </a:solidFill>
              <a:latin typeface="HGP行書体" pitchFamily="66" charset="-128"/>
              <a:ea typeface="HGP行書体" pitchFamily="66" charset="-128"/>
            </a:endParaRPr>
          </a:p>
          <a:p>
            <a:pPr marL="457200" indent="-457200">
              <a:buFontTx/>
              <a:buAutoNum type="arabicPeriod" startAt="3"/>
            </a:pPr>
            <a:r>
              <a:rPr lang="ja-JP" altLang="en-US" sz="2000" dirty="0" smtClean="0">
                <a:solidFill>
                  <a:prstClr val="white"/>
                </a:solidFill>
                <a:latin typeface="HGP行書体" pitchFamily="66" charset="-128"/>
                <a:ea typeface="HGP行書体" pitchFamily="66" charset="-128"/>
              </a:rPr>
              <a:t>斯く由</a:t>
            </a:r>
            <a:r>
              <a:rPr lang="ja-JP" altLang="en-US" sz="2000" dirty="0" err="1" smtClean="0">
                <a:solidFill>
                  <a:prstClr val="white"/>
                </a:solidFill>
                <a:latin typeface="HGP行書体" pitchFamily="66" charset="-128"/>
                <a:ea typeface="HGP行書体" pitchFamily="66" charset="-128"/>
              </a:rPr>
              <a:t>うは</a:t>
            </a:r>
            <a:r>
              <a:rPr lang="ja-JP" altLang="en-US" sz="2000" dirty="0" smtClean="0">
                <a:solidFill>
                  <a:prstClr val="white"/>
                </a:solidFill>
                <a:latin typeface="HGP行書体" pitchFamily="66" charset="-128"/>
                <a:ea typeface="HGP行書体" pitchFamily="66" charset="-128"/>
              </a:rPr>
              <a:t>、フッサールの</a:t>
            </a:r>
            <a:r>
              <a:rPr lang="ja-JP" altLang="en-US" sz="2000" dirty="0" smtClean="0">
                <a:solidFill>
                  <a:srgbClr val="FF0000"/>
                </a:solidFill>
                <a:latin typeface="HGP行書体" pitchFamily="66" charset="-128"/>
                <a:ea typeface="HGP行書体" pitchFamily="66" charset="-128"/>
              </a:rPr>
              <a:t>超越</a:t>
            </a:r>
            <a:r>
              <a:rPr lang="ja-JP" altLang="en-US" sz="2000" dirty="0" smtClean="0">
                <a:solidFill>
                  <a:prstClr val="white"/>
                </a:solidFill>
                <a:latin typeface="HGP行書体" pitchFamily="66" charset="-128"/>
                <a:ea typeface="HGP行書体" pitchFamily="66" charset="-128"/>
              </a:rPr>
              <a:t>論的</a:t>
            </a:r>
            <a:r>
              <a:rPr lang="ja-JP" altLang="en-US" sz="2000" dirty="0" smtClean="0">
                <a:solidFill>
                  <a:srgbClr val="00FFFF"/>
                </a:solidFill>
                <a:latin typeface="HGP行書体" pitchFamily="66" charset="-128"/>
                <a:ea typeface="HGP行書体" pitchFamily="66" charset="-128"/>
              </a:rPr>
              <a:t>還元</a:t>
            </a:r>
            <a:r>
              <a:rPr lang="ja-JP" altLang="en-US" sz="2000" dirty="0" smtClean="0">
                <a:solidFill>
                  <a:prstClr val="white"/>
                </a:solidFill>
                <a:latin typeface="HGP行書体" pitchFamily="66" charset="-128"/>
                <a:ea typeface="HGP行書体" pitchFamily="66" charset="-128"/>
              </a:rPr>
              <a:t>論；Ｔｒａｎｓｃｅｎｄｅｎｔａｌ　</a:t>
            </a:r>
            <a:r>
              <a:rPr lang="en-US" altLang="ja-JP" sz="2000" dirty="0" smtClean="0">
                <a:solidFill>
                  <a:prstClr val="white"/>
                </a:solidFill>
                <a:latin typeface="HGP行書体" pitchFamily="66" charset="-128"/>
                <a:ea typeface="HGP行書体" pitchFamily="66" charset="-128"/>
              </a:rPr>
              <a:t>Reductionism </a:t>
            </a:r>
            <a:r>
              <a:rPr lang="ja-JP" altLang="en-US" sz="2000" dirty="0" smtClean="0">
                <a:solidFill>
                  <a:prstClr val="white"/>
                </a:solidFill>
                <a:latin typeface="HGP行書体" pitchFamily="66" charset="-128"/>
                <a:ea typeface="HGP行書体" pitchFamily="66" charset="-128"/>
              </a:rPr>
              <a:t>と</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いいそれが　出来る　“</a:t>
            </a:r>
            <a:r>
              <a:rPr lang="ja-JP" altLang="en-US" sz="2000" u="sng" dirty="0" smtClean="0">
                <a:solidFill>
                  <a:srgbClr val="00FFFF"/>
                </a:solidFill>
                <a:latin typeface="HGP行書体" pitchFamily="66" charset="-128"/>
                <a:ea typeface="HGP行書体" pitchFamily="66" charset="-128"/>
              </a:rPr>
              <a:t>自己存在論</a:t>
            </a:r>
            <a:r>
              <a:rPr lang="ja-JP" altLang="en-US" sz="2000" dirty="0" smtClean="0">
                <a:solidFill>
                  <a:prstClr val="white"/>
                </a:solidFill>
                <a:latin typeface="HGP行書体" pitchFamily="66" charset="-128"/>
                <a:ea typeface="HGP行書体" pitchFamily="66" charset="-128"/>
              </a:rPr>
              <a:t>”　は　我・想う　</a:t>
            </a:r>
            <a:r>
              <a:rPr lang="en-US" altLang="ja-JP" sz="2000" dirty="0" smtClean="0">
                <a:solidFill>
                  <a:prstClr val="white"/>
                </a:solidFill>
                <a:latin typeface="HGP行書体" pitchFamily="66" charset="-128"/>
                <a:ea typeface="HGP行書体" pitchFamily="66" charset="-128"/>
              </a:rPr>
              <a:t>;  </a:t>
            </a:r>
            <a:r>
              <a:rPr lang="en-US" altLang="ja-JP" sz="2000" dirty="0" smtClean="0">
                <a:solidFill>
                  <a:srgbClr val="FFFF00"/>
                </a:solidFill>
                <a:latin typeface="HGP行書体" pitchFamily="66" charset="-128"/>
                <a:ea typeface="HGP行書体" pitchFamily="66" charset="-128"/>
              </a:rPr>
              <a:t>cogito-ism</a:t>
            </a:r>
            <a:r>
              <a:rPr lang="en-US" altLang="ja-JP" sz="20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だ</a:t>
            </a:r>
            <a:r>
              <a:rPr lang="ja-JP" altLang="en-US" sz="2000" dirty="0">
                <a:solidFill>
                  <a:prstClr val="white"/>
                </a:solidFill>
                <a:latin typeface="HGP行書体" pitchFamily="66" charset="-128"/>
                <a:ea typeface="HGP行書体" pitchFamily="66" charset="-128"/>
              </a:rPr>
              <a:t>・</a:t>
            </a:r>
            <a:r>
              <a:rPr lang="ja-JP" altLang="en-US" sz="2000" dirty="0" smtClean="0">
                <a:solidFill>
                  <a:prstClr val="white"/>
                </a:solidFill>
                <a:latin typeface="HGP行書体" pitchFamily="66" charset="-128"/>
                <a:ea typeface="HGP行書体" pitchFamily="66" charset="-128"/>
              </a:rPr>
              <a:t>か・ら　 </a:t>
            </a:r>
            <a:r>
              <a:rPr lang="en-US" altLang="ja-JP" sz="20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である。</a:t>
            </a:r>
            <a:endParaRPr lang="ja-JP" altLang="en-US" sz="2800" dirty="0">
              <a:solidFill>
                <a:prstClr val="white"/>
              </a:solidFill>
              <a:latin typeface="HGP行書体" pitchFamily="66" charset="-128"/>
              <a:ea typeface="HGP行書体" pitchFamily="66" charset="-128"/>
            </a:endParaRPr>
          </a:p>
        </p:txBody>
      </p:sp>
      <p:sp>
        <p:nvSpPr>
          <p:cNvPr id="26" name="テキスト ボックス 25"/>
          <p:cNvSpPr txBox="1"/>
          <p:nvPr/>
        </p:nvSpPr>
        <p:spPr>
          <a:xfrm>
            <a:off x="5050295" y="764133"/>
            <a:ext cx="4093705" cy="3693319"/>
          </a:xfrm>
          <a:prstGeom prst="rect">
            <a:avLst/>
          </a:prstGeom>
          <a:noFill/>
        </p:spPr>
        <p:txBody>
          <a:bodyPr wrap="square" rtlCol="0">
            <a:spAutoFit/>
          </a:bodyPr>
          <a:lstStyle/>
          <a:p>
            <a:pPr marL="342900" indent="-342900">
              <a:buFontTx/>
              <a:buAutoNum type="arabicPeriod" startAt="3"/>
            </a:pPr>
            <a:r>
              <a:rPr lang="ja-JP" altLang="en-US" dirty="0" smtClean="0">
                <a:solidFill>
                  <a:prstClr val="white"/>
                </a:solidFill>
                <a:latin typeface="HGP行書体" pitchFamily="66" charset="-128"/>
                <a:ea typeface="HGP行書体" pitchFamily="66" charset="-128"/>
              </a:rPr>
              <a:t>だから</a:t>
            </a:r>
            <a:r>
              <a:rPr lang="ja-JP" altLang="en-US" sz="1400" dirty="0">
                <a:solidFill>
                  <a:prstClr val="white"/>
                </a:solidFill>
                <a:latin typeface="HGP行書体" pitchFamily="66" charset="-128"/>
                <a:ea typeface="HGP行書体" pitchFamily="66" charset="-128"/>
              </a:rPr>
              <a:t>唖</a:t>
            </a:r>
            <a:r>
              <a:rPr lang="ja-JP" altLang="en-US" dirty="0" smtClean="0">
                <a:solidFill>
                  <a:prstClr val="white"/>
                </a:solidFill>
                <a:latin typeface="HGP行書体" pitchFamily="66" charset="-128"/>
                <a:ea typeface="HGP行書体" pitchFamily="66" charset="-128"/>
              </a:rPr>
              <a:t>、</a:t>
            </a:r>
            <a:r>
              <a:rPr lang="en-US" altLang="ja-JP" dirty="0" smtClean="0">
                <a:solidFill>
                  <a:prstClr val="white"/>
                </a:solidFill>
                <a:latin typeface="HGP行書体" pitchFamily="66" charset="-128"/>
                <a:ea typeface="HGP行書体" pitchFamily="66" charset="-128"/>
              </a:rPr>
              <a:t>cell </a:t>
            </a:r>
            <a:r>
              <a:rPr lang="ja-JP" altLang="en-US" dirty="0" smtClean="0">
                <a:solidFill>
                  <a:prstClr val="white"/>
                </a:solidFill>
                <a:latin typeface="HGP行書体" pitchFamily="66" charset="-128"/>
                <a:ea typeface="HGP行書体" pitchFamily="66" charset="-128"/>
              </a:rPr>
              <a:t>の </a:t>
            </a:r>
            <a:r>
              <a:rPr lang="en-US" altLang="ja-JP" dirty="0" smtClean="0">
                <a:solidFill>
                  <a:prstClr val="white"/>
                </a:solidFill>
                <a:latin typeface="HGP行書体" pitchFamily="66" charset="-128"/>
                <a:ea typeface="HGP行書体" pitchFamily="66" charset="-128"/>
              </a:rPr>
              <a:t>PO-s</a:t>
            </a:r>
            <a:r>
              <a:rPr lang="ja-JP" altLang="en-US" dirty="0" smtClean="0">
                <a:solidFill>
                  <a:prstClr val="white"/>
                </a:solidFill>
                <a:latin typeface="HGP行書体" pitchFamily="66" charset="-128"/>
                <a:ea typeface="HGP行書体" pitchFamily="66" charset="-128"/>
              </a:rPr>
              <a:t>が </a:t>
            </a:r>
            <a:r>
              <a:rPr lang="en-US" altLang="ja-JP" dirty="0" smtClean="0">
                <a:solidFill>
                  <a:prstClr val="white"/>
                </a:solidFill>
                <a:latin typeface="HGP行書体" pitchFamily="66" charset="-128"/>
                <a:ea typeface="HGP行書体" pitchFamily="66" charset="-128"/>
              </a:rPr>
              <a:t>Organization</a:t>
            </a:r>
          </a:p>
          <a:p>
            <a:r>
              <a:rPr lang="ja-JP" altLang="en-US" dirty="0" smtClean="0">
                <a:solidFill>
                  <a:prstClr val="white"/>
                </a:solidFill>
                <a:latin typeface="HGP行書体" pitchFamily="66" charset="-128"/>
                <a:ea typeface="HGP行書体" pitchFamily="66" charset="-128"/>
              </a:rPr>
              <a:t>（臓器化）して</a:t>
            </a:r>
            <a:r>
              <a:rPr lang="ja-JP" altLang="en-US" dirty="0" smtClean="0">
                <a:solidFill>
                  <a:srgbClr val="FFFF00"/>
                </a:solidFill>
                <a:latin typeface="HGP行書体" pitchFamily="66" charset="-128"/>
                <a:ea typeface="HGP行書体" pitchFamily="66" charset="-128"/>
              </a:rPr>
              <a:t>我・有りの論理 </a:t>
            </a:r>
            <a:r>
              <a:rPr lang="ja-JP" altLang="en-US" dirty="0" smtClean="0">
                <a:solidFill>
                  <a:prstClr val="white"/>
                </a:solidFill>
                <a:latin typeface="HGP行書体" pitchFamily="66" charset="-128"/>
                <a:ea typeface="HGP行書体" pitchFamily="66" charset="-128"/>
              </a:rPr>
              <a:t>を</a:t>
            </a:r>
            <a:r>
              <a:rPr lang="ja-JP" altLang="en-US" dirty="0" smtClean="0">
                <a:solidFill>
                  <a:srgbClr val="FFFF00"/>
                </a:solidFill>
                <a:latin typeface="HGP行書体" pitchFamily="66" charset="-128"/>
                <a:ea typeface="HGP行書体" pitchFamily="66" charset="-128"/>
              </a:rPr>
              <a:t>帰納的推論</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とか推理</a:t>
            </a:r>
            <a:r>
              <a:rPr lang="en-US" altLang="ja-JP" dirty="0" smtClean="0">
                <a:solidFill>
                  <a:srgbClr val="FFFF00"/>
                </a:solidFill>
                <a:latin typeface="HGP行書体" pitchFamily="66" charset="-128"/>
                <a:ea typeface="HGP行書体" pitchFamily="66" charset="-128"/>
              </a:rPr>
              <a:t>(reasoning)</a:t>
            </a:r>
            <a:r>
              <a:rPr lang="ja-JP" altLang="en-US" dirty="0" smtClean="0">
                <a:solidFill>
                  <a:srgbClr val="FFFF00"/>
                </a:solidFill>
                <a:latin typeface="HGP行書体" pitchFamily="66" charset="-128"/>
                <a:ea typeface="HGP行書体" pitchFamily="66" charset="-128"/>
              </a:rPr>
              <a:t>と云う</a:t>
            </a:r>
            <a:r>
              <a:rPr lang="ja-JP" altLang="en-US" dirty="0" smtClean="0">
                <a:solidFill>
                  <a:prstClr val="white"/>
                </a:solidFill>
                <a:latin typeface="HGP行書体" pitchFamily="66" charset="-128"/>
                <a:ea typeface="HGP行書体" pitchFamily="66" charset="-128"/>
              </a:rPr>
              <a:t>し、そういう 特</a:t>
            </a:r>
            <a:endParaRPr lang="en-US" altLang="ja-JP" dirty="0" smtClean="0">
              <a:solidFill>
                <a:prstClr val="white"/>
              </a:solidFill>
              <a:latin typeface="HGP行書体" pitchFamily="66" charset="-128"/>
              <a:ea typeface="HGP行書体" pitchFamily="66" charset="-128"/>
            </a:endParaRPr>
          </a:p>
          <a:p>
            <a:r>
              <a:rPr lang="ja-JP" altLang="en-US" dirty="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殊な原理を更に自然観察へ深く広く応用</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敷衍</a:t>
            </a:r>
            <a:r>
              <a:rPr lang="ja-JP" altLang="en-US" dirty="0">
                <a:solidFill>
                  <a:prstClr val="white"/>
                </a:solidFill>
                <a:latin typeface="HGP行書体" pitchFamily="66" charset="-128"/>
                <a:ea typeface="HGP行書体" pitchFamily="66" charset="-128"/>
              </a:rPr>
              <a:t>し</a:t>
            </a:r>
            <a:r>
              <a:rPr lang="ja-JP" altLang="en-US" dirty="0" smtClean="0">
                <a:solidFill>
                  <a:prstClr val="white"/>
                </a:solidFill>
                <a:latin typeface="HGP行書体" pitchFamily="66" charset="-128"/>
                <a:ea typeface="HGP行書体" pitchFamily="66" charset="-128"/>
              </a:rPr>
              <a:t>、自然存在原理に　近づく </a:t>
            </a:r>
            <a:r>
              <a:rPr lang="en-US" altLang="ja-JP" dirty="0" smtClean="0">
                <a:solidFill>
                  <a:prstClr val="white"/>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とか、</a:t>
            </a:r>
            <a:endParaRPr lang="en-US" altLang="ja-JP" dirty="0" smtClean="0">
              <a:solidFill>
                <a:prstClr val="white"/>
              </a:solidFill>
              <a:latin typeface="HGP行書体" pitchFamily="66" charset="-128"/>
              <a:ea typeface="HGP行書体" pitchFamily="66" charset="-128"/>
            </a:endParaRPr>
          </a:p>
          <a:p>
            <a:r>
              <a:rPr lang="ja-JP" altLang="en-US" dirty="0" smtClean="0">
                <a:solidFill>
                  <a:srgbClr val="00FFFF"/>
                </a:solidFill>
                <a:latin typeface="HGP行書体" pitchFamily="66" charset="-128"/>
                <a:ea typeface="HGP行書体" pitchFamily="66" charset="-128"/>
              </a:rPr>
              <a:t>漸近</a:t>
            </a:r>
            <a:r>
              <a:rPr lang="ja-JP" altLang="en-US" dirty="0">
                <a:solidFill>
                  <a:srgbClr val="00FFFF"/>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説　な　ど　</a:t>
            </a:r>
            <a:r>
              <a:rPr lang="ja-JP" altLang="en-US" dirty="0" smtClean="0">
                <a:solidFill>
                  <a:prstClr val="white"/>
                </a:solidFill>
                <a:latin typeface="HGP行書体" pitchFamily="66" charset="-128"/>
                <a:ea typeface="HGP行書体" pitchFamily="66" charset="-128"/>
              </a:rPr>
              <a:t>と 名前　を　付けた。</a:t>
            </a:r>
            <a:endParaRPr lang="en-US" altLang="ja-JP" dirty="0" smtClean="0">
              <a:solidFill>
                <a:prstClr val="white"/>
              </a:solidFill>
              <a:latin typeface="HGP行書体" pitchFamily="66" charset="-128"/>
              <a:ea typeface="HGP行書体" pitchFamily="66" charset="-128"/>
            </a:endParaRPr>
          </a:p>
          <a:p>
            <a:pPr marL="342900" indent="-342900">
              <a:buFontTx/>
              <a:buAutoNum type="arabicPeriod" startAt="3"/>
            </a:pPr>
            <a:r>
              <a:rPr lang="ja-JP" altLang="en-US" dirty="0" smtClean="0">
                <a:solidFill>
                  <a:prstClr val="white"/>
                </a:solidFill>
                <a:latin typeface="HGP行書体" pitchFamily="66" charset="-128"/>
                <a:ea typeface="HGP行書体" pitchFamily="66" charset="-128"/>
              </a:rPr>
              <a:t>宇宙も</a:t>
            </a:r>
            <a:r>
              <a:rPr lang="ja-JP" altLang="en-US" dirty="0" smtClean="0">
                <a:solidFill>
                  <a:srgbClr val="FF0000"/>
                </a:solidFill>
                <a:latin typeface="HGP行書体" pitchFamily="66" charset="-128"/>
                <a:ea typeface="HGP行書体" pitchFamily="66" charset="-128"/>
              </a:rPr>
              <a:t>想定場</a:t>
            </a:r>
            <a:r>
              <a:rPr lang="ja-JP" altLang="en-US" dirty="0" smtClean="0">
                <a:solidFill>
                  <a:prstClr val="white"/>
                </a:solidFill>
                <a:latin typeface="HGP行書体" pitchFamily="66" charset="-128"/>
                <a:ea typeface="HGP行書体" pitchFamily="66" charset="-128"/>
              </a:rPr>
              <a:t>の</a:t>
            </a:r>
            <a:r>
              <a:rPr lang="ja-JP" altLang="en-US" dirty="0" smtClean="0">
                <a:solidFill>
                  <a:srgbClr val="00FFFF"/>
                </a:solidFill>
                <a:latin typeface="HGP行書体" pitchFamily="66" charset="-128"/>
                <a:ea typeface="HGP行書体" pitchFamily="66" charset="-128"/>
              </a:rPr>
              <a:t>核心</a:t>
            </a:r>
            <a:r>
              <a:rPr lang="ja-JP" altLang="en-US" dirty="0" smtClean="0">
                <a:solidFill>
                  <a:prstClr val="white"/>
                </a:solidFill>
                <a:latin typeface="HGP行書体" pitchFamily="66" charset="-128"/>
                <a:ea typeface="HGP行書体" pitchFamily="66" charset="-128"/>
              </a:rPr>
              <a:t>に無限数兆Ｋとい</a:t>
            </a:r>
            <a:endParaRPr lang="en-US" altLang="ja-JP" dirty="0" smtClean="0">
              <a:solidFill>
                <a:prstClr val="white"/>
              </a:solidFill>
              <a:latin typeface="HGP行書体" pitchFamily="66" charset="-128"/>
              <a:ea typeface="HGP行書体" pitchFamily="66" charset="-128"/>
            </a:endParaRPr>
          </a:p>
          <a:p>
            <a:r>
              <a:rPr lang="ja-JP" altLang="en-US" dirty="0" err="1" smtClean="0">
                <a:solidFill>
                  <a:prstClr val="white"/>
                </a:solidFill>
                <a:latin typeface="HGP行書体" pitchFamily="66" charset="-128"/>
                <a:ea typeface="HGP行書体" pitchFamily="66" charset="-128"/>
              </a:rPr>
              <a:t>うような</a:t>
            </a:r>
            <a:r>
              <a:rPr lang="ja-JP" altLang="en-US" dirty="0" smtClean="0">
                <a:solidFill>
                  <a:prstClr val="white"/>
                </a:solidFill>
                <a:latin typeface="HGP行書体" pitchFamily="66" charset="-128"/>
                <a:ea typeface="HGP行書体" pitchFamily="66" charset="-128"/>
              </a:rPr>
              <a:t>温度を理論的には作れるから、爆発</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的に放射させといてから、各種熱量に対応</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した</a:t>
            </a:r>
            <a:r>
              <a:rPr lang="ja-JP" altLang="en-US" dirty="0" smtClean="0">
                <a:solidFill>
                  <a:srgbClr val="FFC000"/>
                </a:solidFill>
                <a:latin typeface="HGP行書体" pitchFamily="66" charset="-128"/>
                <a:ea typeface="HGP行書体" pitchFamily="66" charset="-128"/>
              </a:rPr>
              <a:t>重量物を核心か</a:t>
            </a:r>
            <a:r>
              <a:rPr lang="ja-JP" altLang="en-US" dirty="0">
                <a:solidFill>
                  <a:srgbClr val="FFC000"/>
                </a:solidFill>
                <a:latin typeface="HGP行書体" pitchFamily="66" charset="-128"/>
                <a:ea typeface="HGP行書体" pitchFamily="66" charset="-128"/>
              </a:rPr>
              <a:t>ら</a:t>
            </a:r>
            <a:r>
              <a:rPr lang="ja-JP" altLang="en-US" dirty="0" smtClean="0">
                <a:solidFill>
                  <a:srgbClr val="FFC000"/>
                </a:solidFill>
                <a:latin typeface="HGP行書体" pitchFamily="66" charset="-128"/>
                <a:ea typeface="HGP行書体" pitchFamily="66" charset="-128"/>
              </a:rPr>
              <a:t>外延</a:t>
            </a:r>
            <a:r>
              <a:rPr lang="ja-JP" altLang="en-US" dirty="0" smtClean="0">
                <a:solidFill>
                  <a:prstClr val="white"/>
                </a:solidFill>
                <a:latin typeface="HGP行書体" pitchFamily="66" charset="-128"/>
                <a:ea typeface="HGP行書体" pitchFamily="66" charset="-128"/>
              </a:rPr>
              <a:t>させれば、核種</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重質量放射能に応じた球体は幾らでも 出来る</a:t>
            </a:r>
            <a:r>
              <a:rPr lang="ja-JP" altLang="en-US" dirty="0" smtClean="0">
                <a:solidFill>
                  <a:srgbClr val="F961D8"/>
                </a:solidFill>
                <a:latin typeface="HGP行書体" pitchFamily="66" charset="-128"/>
                <a:ea typeface="HGP行書体" pitchFamily="66" charset="-128"/>
              </a:rPr>
              <a:t>から</a:t>
            </a:r>
            <a:r>
              <a:rPr lang="ja-JP" altLang="en-US" dirty="0" smtClean="0">
                <a:solidFill>
                  <a:prstClr val="white"/>
                </a:solidFill>
                <a:latin typeface="HGP行書体" pitchFamily="66" charset="-128"/>
                <a:ea typeface="HGP行書体" pitchFamily="66" charset="-128"/>
              </a:rPr>
              <a:t>宇宙もそうして作ってるし、</a:t>
            </a:r>
            <a:r>
              <a:rPr lang="ja-JP" altLang="en-US" dirty="0" smtClean="0">
                <a:solidFill>
                  <a:srgbClr val="00FFFF"/>
                </a:solidFill>
                <a:latin typeface="HGP行書体" pitchFamily="66" charset="-128"/>
                <a:ea typeface="HGP行書体" pitchFamily="66" charset="-128"/>
              </a:rPr>
              <a:t>原子や素粒子も</a:t>
            </a:r>
            <a:r>
              <a:rPr lang="ja-JP" altLang="en-US" dirty="0" smtClean="0">
                <a:solidFill>
                  <a:srgbClr val="FFC000"/>
                </a:solidFill>
                <a:latin typeface="HGP行書体" pitchFamily="66" charset="-128"/>
                <a:ea typeface="HGP行書体" pitchFamily="66" charset="-128"/>
              </a:rPr>
              <a:t>同じ手</a:t>
            </a:r>
            <a:r>
              <a:rPr lang="ja-JP" altLang="en-US" dirty="0">
                <a:solidFill>
                  <a:srgbClr val="FFC000"/>
                </a:solidFill>
                <a:latin typeface="HGP行書体" pitchFamily="66" charset="-128"/>
                <a:ea typeface="HGP行書体" pitchFamily="66" charset="-128"/>
              </a:rPr>
              <a:t>・</a:t>
            </a:r>
            <a:r>
              <a:rPr lang="ja-JP" altLang="en-US" dirty="0" smtClean="0">
                <a:solidFill>
                  <a:srgbClr val="FFC000"/>
                </a:solidFill>
                <a:latin typeface="HGP行書体" pitchFamily="66" charset="-128"/>
                <a:ea typeface="HGP行書体" pitchFamily="66" charset="-128"/>
              </a:rPr>
              <a:t>熱力学的頭脳法次第 </a:t>
            </a:r>
            <a:r>
              <a:rPr lang="ja-JP" altLang="en-US" dirty="0" smtClean="0">
                <a:solidFill>
                  <a:prstClr val="white"/>
                </a:solidFill>
                <a:latin typeface="HGP行書体" pitchFamily="66" charset="-128"/>
                <a:ea typeface="HGP行書体" pitchFamily="66" charset="-128"/>
              </a:rPr>
              <a:t>だ！</a:t>
            </a:r>
            <a:endParaRPr lang="en-US" altLang="ja-JP" dirty="0" smtClean="0">
              <a:solidFill>
                <a:prstClr val="white"/>
              </a:solidFill>
              <a:latin typeface="HGP行書体" pitchFamily="66" charset="-128"/>
              <a:ea typeface="HGP行書体" pitchFamily="66" charset="-128"/>
            </a:endParaRPr>
          </a:p>
        </p:txBody>
      </p:sp>
      <p:sp>
        <p:nvSpPr>
          <p:cNvPr id="27" name="テキスト ボックス 26"/>
          <p:cNvSpPr txBox="1"/>
          <p:nvPr/>
        </p:nvSpPr>
        <p:spPr>
          <a:xfrm>
            <a:off x="6926622" y="6524862"/>
            <a:ext cx="2109873" cy="307777"/>
          </a:xfrm>
          <a:prstGeom prst="rect">
            <a:avLst/>
          </a:prstGeom>
          <a:noFill/>
        </p:spPr>
        <p:txBody>
          <a:bodyPr wrap="none" rtlCol="0">
            <a:spAutoFit/>
          </a:bodyPr>
          <a:lstStyle/>
          <a:p>
            <a:r>
              <a:rPr lang="ja-JP" altLang="en-US" sz="1400" dirty="0" smtClean="0">
                <a:solidFill>
                  <a:prstClr val="white"/>
                </a:solidFill>
                <a:latin typeface="HGP行書体" pitchFamily="66" charset="-128"/>
                <a:ea typeface="HGP行書体" pitchFamily="66" charset="-128"/>
              </a:rPr>
              <a:t>「細胞診断判定学</a:t>
            </a:r>
            <a:r>
              <a:rPr lang="en-US" altLang="ja-JP" sz="1400" dirty="0" smtClean="0">
                <a:solidFill>
                  <a:prstClr val="white"/>
                </a:solidFill>
                <a:latin typeface="HGP行書体" pitchFamily="66" charset="-128"/>
                <a:ea typeface="HGP行書体" pitchFamily="66" charset="-128"/>
              </a:rPr>
              <a:t>No 213</a:t>
            </a:r>
            <a:r>
              <a:rPr lang="ja-JP" altLang="en-US" sz="1400" dirty="0" smtClean="0">
                <a:solidFill>
                  <a:prstClr val="white"/>
                </a:solidFill>
                <a:latin typeface="HGP行書体" pitchFamily="66" charset="-128"/>
                <a:ea typeface="HGP行書体" pitchFamily="66" charset="-128"/>
              </a:rPr>
              <a:t>」</a:t>
            </a:r>
            <a:endParaRPr lang="ja-JP" altLang="en-US" sz="1400" dirty="0">
              <a:solidFill>
                <a:prstClr val="white"/>
              </a:solidFill>
              <a:latin typeface="HGP行書体" pitchFamily="66" charset="-128"/>
              <a:ea typeface="HGP行書体" pitchFamily="66" charset="-128"/>
            </a:endParaRPr>
          </a:p>
        </p:txBody>
      </p:sp>
    </p:spTree>
    <p:extLst>
      <p:ext uri="{BB962C8B-B14F-4D97-AF65-F5344CB8AC3E}">
        <p14:creationId xmlns:p14="http://schemas.microsoft.com/office/powerpoint/2010/main" val="34165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wipe(down)">
                                      <p:cBhvr>
                                        <p:cTn id="7" dur="3000"/>
                                        <p:tgtEl>
                                          <p:spTgt spid="1026"/>
                                        </p:tgtEl>
                                      </p:cBhvr>
                                    </p:animEffect>
                                  </p:childTnLst>
                                </p:cTn>
                              </p:par>
                            </p:childTnLst>
                          </p:cTn>
                        </p:par>
                        <p:par>
                          <p:cTn id="8" fill="hold">
                            <p:stCondLst>
                              <p:cond delay="3000"/>
                            </p:stCondLst>
                            <p:childTnLst>
                              <p:par>
                                <p:cTn id="9" presetID="26"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80">
                                          <p:stCondLst>
                                            <p:cond delay="0"/>
                                          </p:stCondLst>
                                        </p:cTn>
                                        <p:tgtEl>
                                          <p:spTgt spid="4"/>
                                        </p:tgtEl>
                                      </p:cBhvr>
                                    </p:animEffect>
                                    <p:anim calcmode="lin" valueType="num">
                                      <p:cBhvr>
                                        <p:cTn id="12"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7" dur="26">
                                          <p:stCondLst>
                                            <p:cond delay="650"/>
                                          </p:stCondLst>
                                        </p:cTn>
                                        <p:tgtEl>
                                          <p:spTgt spid="4"/>
                                        </p:tgtEl>
                                      </p:cBhvr>
                                      <p:to x="100000" y="60000"/>
                                    </p:animScale>
                                    <p:animScale>
                                      <p:cBhvr>
                                        <p:cTn id="18" dur="166" decel="50000">
                                          <p:stCondLst>
                                            <p:cond delay="676"/>
                                          </p:stCondLst>
                                        </p:cTn>
                                        <p:tgtEl>
                                          <p:spTgt spid="4"/>
                                        </p:tgtEl>
                                      </p:cBhvr>
                                      <p:to x="100000" y="100000"/>
                                    </p:animScale>
                                    <p:animScale>
                                      <p:cBhvr>
                                        <p:cTn id="19" dur="26">
                                          <p:stCondLst>
                                            <p:cond delay="1312"/>
                                          </p:stCondLst>
                                        </p:cTn>
                                        <p:tgtEl>
                                          <p:spTgt spid="4"/>
                                        </p:tgtEl>
                                      </p:cBhvr>
                                      <p:to x="100000" y="80000"/>
                                    </p:animScale>
                                    <p:animScale>
                                      <p:cBhvr>
                                        <p:cTn id="20" dur="166" decel="50000">
                                          <p:stCondLst>
                                            <p:cond delay="1338"/>
                                          </p:stCondLst>
                                        </p:cTn>
                                        <p:tgtEl>
                                          <p:spTgt spid="4"/>
                                        </p:tgtEl>
                                      </p:cBhvr>
                                      <p:to x="100000" y="100000"/>
                                    </p:animScale>
                                    <p:animScale>
                                      <p:cBhvr>
                                        <p:cTn id="21" dur="26">
                                          <p:stCondLst>
                                            <p:cond delay="1642"/>
                                          </p:stCondLst>
                                        </p:cTn>
                                        <p:tgtEl>
                                          <p:spTgt spid="4"/>
                                        </p:tgtEl>
                                      </p:cBhvr>
                                      <p:to x="100000" y="90000"/>
                                    </p:animScale>
                                    <p:animScale>
                                      <p:cBhvr>
                                        <p:cTn id="22" dur="166" decel="50000">
                                          <p:stCondLst>
                                            <p:cond delay="1668"/>
                                          </p:stCondLst>
                                        </p:cTn>
                                        <p:tgtEl>
                                          <p:spTgt spid="4"/>
                                        </p:tgtEl>
                                      </p:cBhvr>
                                      <p:to x="100000" y="100000"/>
                                    </p:animScale>
                                    <p:animScale>
                                      <p:cBhvr>
                                        <p:cTn id="23" dur="26">
                                          <p:stCondLst>
                                            <p:cond delay="1808"/>
                                          </p:stCondLst>
                                        </p:cTn>
                                        <p:tgtEl>
                                          <p:spTgt spid="4"/>
                                        </p:tgtEl>
                                      </p:cBhvr>
                                      <p:to x="100000" y="95000"/>
                                    </p:animScale>
                                    <p:animScale>
                                      <p:cBhvr>
                                        <p:cTn id="24" dur="166" decel="50000">
                                          <p:stCondLst>
                                            <p:cond delay="1834"/>
                                          </p:stCondLst>
                                        </p:cTn>
                                        <p:tgtEl>
                                          <p:spTgt spid="4"/>
                                        </p:tgtEl>
                                      </p:cBhvr>
                                      <p:to x="100000" y="100000"/>
                                    </p:animScale>
                                  </p:childTnLst>
                                </p:cTn>
                              </p:par>
                            </p:childTnLst>
                          </p:cTn>
                        </p:par>
                        <p:par>
                          <p:cTn id="25" fill="hold">
                            <p:stCondLst>
                              <p:cond delay="5000"/>
                            </p:stCondLst>
                            <p:childTnLst>
                              <p:par>
                                <p:cTn id="26" presetID="15" presetClass="entr" presetSubtype="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0" fill="hold"/>
                                        <p:tgtEl>
                                          <p:spTgt spid="5"/>
                                        </p:tgtEl>
                                        <p:attrNameLst>
                                          <p:attrName>ppt_w</p:attrName>
                                        </p:attrNameLst>
                                      </p:cBhvr>
                                      <p:tavLst>
                                        <p:tav tm="0">
                                          <p:val>
                                            <p:fltVal val="0"/>
                                          </p:val>
                                        </p:tav>
                                        <p:tav tm="100000">
                                          <p:val>
                                            <p:strVal val="#ppt_w"/>
                                          </p:val>
                                        </p:tav>
                                      </p:tavLst>
                                    </p:anim>
                                    <p:anim calcmode="lin" valueType="num">
                                      <p:cBhvr>
                                        <p:cTn id="29" dur="5000" fill="hold"/>
                                        <p:tgtEl>
                                          <p:spTgt spid="5"/>
                                        </p:tgtEl>
                                        <p:attrNameLst>
                                          <p:attrName>ppt_h</p:attrName>
                                        </p:attrNameLst>
                                      </p:cBhvr>
                                      <p:tavLst>
                                        <p:tav tm="0">
                                          <p:val>
                                            <p:fltVal val="0"/>
                                          </p:val>
                                        </p:tav>
                                        <p:tav tm="100000">
                                          <p:val>
                                            <p:strVal val="#ppt_h"/>
                                          </p:val>
                                        </p:tav>
                                      </p:tavLst>
                                    </p:anim>
                                    <p:anim calcmode="lin" valueType="num">
                                      <p:cBhvr>
                                        <p:cTn id="30" dur="5000" fill="hold"/>
                                        <p:tgtEl>
                                          <p:spTgt spid="5"/>
                                        </p:tgtEl>
                                        <p:attrNameLst>
                                          <p:attrName>ppt_x</p:attrName>
                                        </p:attrNameLst>
                                      </p:cBhvr>
                                      <p:tavLst>
                                        <p:tav tm="0" fmla="#ppt_x+(cos(-2*pi*(1-$))*-#ppt_x-sin(-2*pi*(1-$))*(1-#ppt_y))*(1-$)">
                                          <p:val>
                                            <p:fltVal val="0"/>
                                          </p:val>
                                        </p:tav>
                                        <p:tav tm="100000">
                                          <p:val>
                                            <p:fltVal val="1"/>
                                          </p:val>
                                        </p:tav>
                                      </p:tavLst>
                                    </p:anim>
                                    <p:anim calcmode="lin" valueType="num">
                                      <p:cBhvr>
                                        <p:cTn id="31" dur="5000" fill="hold"/>
                                        <p:tgtEl>
                                          <p:spTgt spid="5"/>
                                        </p:tgtEl>
                                        <p:attrNameLst>
                                          <p:attrName>ppt_y</p:attrName>
                                        </p:attrNameLst>
                                      </p:cBhvr>
                                      <p:tavLst>
                                        <p:tav tm="0" fmla="#ppt_y+(sin(-2*pi*(1-$))*-#ppt_x+cos(-2*pi*(1-$))*(1-#ppt_y))*(1-$)">
                                          <p:val>
                                            <p:fltVal val="0"/>
                                          </p:val>
                                        </p:tav>
                                        <p:tav tm="100000">
                                          <p:val>
                                            <p:fltVal val="1"/>
                                          </p:val>
                                        </p:tav>
                                      </p:tavLst>
                                    </p:anim>
                                  </p:childTnLst>
                                </p:cTn>
                              </p:par>
                              <p:par>
                                <p:cTn id="32" presetID="15" presetClass="entr" presetSubtype="0"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0" fill="hold"/>
                                        <p:tgtEl>
                                          <p:spTgt spid="6"/>
                                        </p:tgtEl>
                                        <p:attrNameLst>
                                          <p:attrName>ppt_w</p:attrName>
                                        </p:attrNameLst>
                                      </p:cBhvr>
                                      <p:tavLst>
                                        <p:tav tm="0">
                                          <p:val>
                                            <p:fltVal val="0"/>
                                          </p:val>
                                        </p:tav>
                                        <p:tav tm="100000">
                                          <p:val>
                                            <p:strVal val="#ppt_w"/>
                                          </p:val>
                                        </p:tav>
                                      </p:tavLst>
                                    </p:anim>
                                    <p:anim calcmode="lin" valueType="num">
                                      <p:cBhvr>
                                        <p:cTn id="35" dur="5000" fill="hold"/>
                                        <p:tgtEl>
                                          <p:spTgt spid="6"/>
                                        </p:tgtEl>
                                        <p:attrNameLst>
                                          <p:attrName>ppt_h</p:attrName>
                                        </p:attrNameLst>
                                      </p:cBhvr>
                                      <p:tavLst>
                                        <p:tav tm="0">
                                          <p:val>
                                            <p:fltVal val="0"/>
                                          </p:val>
                                        </p:tav>
                                        <p:tav tm="100000">
                                          <p:val>
                                            <p:strVal val="#ppt_h"/>
                                          </p:val>
                                        </p:tav>
                                      </p:tavLst>
                                    </p:anim>
                                    <p:anim calcmode="lin" valueType="num">
                                      <p:cBhvr>
                                        <p:cTn id="36" dur="5000" fill="hold"/>
                                        <p:tgtEl>
                                          <p:spTgt spid="6"/>
                                        </p:tgtEl>
                                        <p:attrNameLst>
                                          <p:attrName>ppt_x</p:attrName>
                                        </p:attrNameLst>
                                      </p:cBhvr>
                                      <p:tavLst>
                                        <p:tav tm="0" fmla="#ppt_x+(cos(-2*pi*(1-$))*-#ppt_x-sin(-2*pi*(1-$))*(1-#ppt_y))*(1-$)">
                                          <p:val>
                                            <p:fltVal val="0"/>
                                          </p:val>
                                        </p:tav>
                                        <p:tav tm="100000">
                                          <p:val>
                                            <p:fltVal val="1"/>
                                          </p:val>
                                        </p:tav>
                                      </p:tavLst>
                                    </p:anim>
                                    <p:anim calcmode="lin" valueType="num">
                                      <p:cBhvr>
                                        <p:cTn id="37" dur="5000" fill="hold"/>
                                        <p:tgtEl>
                                          <p:spTgt spid="6"/>
                                        </p:tgtEl>
                                        <p:attrNameLst>
                                          <p:attrName>ppt_y</p:attrName>
                                        </p:attrNameLst>
                                      </p:cBhvr>
                                      <p:tavLst>
                                        <p:tav tm="0" fmla="#ppt_y+(sin(-2*pi*(1-$))*-#ppt_x+cos(-2*pi*(1-$))*(1-#ppt_y))*(1-$)">
                                          <p:val>
                                            <p:fltVal val="0"/>
                                          </p:val>
                                        </p:tav>
                                        <p:tav tm="100000">
                                          <p:val>
                                            <p:fltVal val="1"/>
                                          </p:val>
                                        </p:tav>
                                      </p:tavLst>
                                    </p:anim>
                                  </p:childTnLst>
                                </p:cTn>
                              </p:par>
                              <p:par>
                                <p:cTn id="38" presetID="15"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cBhvr>
                                        <p:cTn id="40" dur="5000" fill="hold"/>
                                        <p:tgtEl>
                                          <p:spTgt spid="7"/>
                                        </p:tgtEl>
                                        <p:attrNameLst>
                                          <p:attrName>ppt_w</p:attrName>
                                        </p:attrNameLst>
                                      </p:cBhvr>
                                      <p:tavLst>
                                        <p:tav tm="0">
                                          <p:val>
                                            <p:fltVal val="0"/>
                                          </p:val>
                                        </p:tav>
                                        <p:tav tm="100000">
                                          <p:val>
                                            <p:strVal val="#ppt_w"/>
                                          </p:val>
                                        </p:tav>
                                      </p:tavLst>
                                    </p:anim>
                                    <p:anim calcmode="lin" valueType="num">
                                      <p:cBhvr>
                                        <p:cTn id="41" dur="5000" fill="hold"/>
                                        <p:tgtEl>
                                          <p:spTgt spid="7"/>
                                        </p:tgtEl>
                                        <p:attrNameLst>
                                          <p:attrName>ppt_h</p:attrName>
                                        </p:attrNameLst>
                                      </p:cBhvr>
                                      <p:tavLst>
                                        <p:tav tm="0">
                                          <p:val>
                                            <p:fltVal val="0"/>
                                          </p:val>
                                        </p:tav>
                                        <p:tav tm="100000">
                                          <p:val>
                                            <p:strVal val="#ppt_h"/>
                                          </p:val>
                                        </p:tav>
                                      </p:tavLst>
                                    </p:anim>
                                    <p:anim calcmode="lin" valueType="num">
                                      <p:cBhvr>
                                        <p:cTn id="42" dur="5000" fill="hold"/>
                                        <p:tgtEl>
                                          <p:spTgt spid="7"/>
                                        </p:tgtEl>
                                        <p:attrNameLst>
                                          <p:attrName>ppt_x</p:attrName>
                                        </p:attrNameLst>
                                      </p:cBhvr>
                                      <p:tavLst>
                                        <p:tav tm="0" fmla="#ppt_x+(cos(-2*pi*(1-$))*-#ppt_x-sin(-2*pi*(1-$))*(1-#ppt_y))*(1-$)">
                                          <p:val>
                                            <p:fltVal val="0"/>
                                          </p:val>
                                        </p:tav>
                                        <p:tav tm="100000">
                                          <p:val>
                                            <p:fltVal val="1"/>
                                          </p:val>
                                        </p:tav>
                                      </p:tavLst>
                                    </p:anim>
                                    <p:anim calcmode="lin" valueType="num">
                                      <p:cBhvr>
                                        <p:cTn id="43" dur="50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44" fill="hold">
                            <p:stCondLst>
                              <p:cond delay="10000"/>
                            </p:stCondLst>
                            <p:childTnLst>
                              <p:par>
                                <p:cTn id="45" presetID="31" presetClass="entr" presetSubtype="0"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2000" fill="hold"/>
                                        <p:tgtEl>
                                          <p:spTgt spid="8"/>
                                        </p:tgtEl>
                                        <p:attrNameLst>
                                          <p:attrName>ppt_w</p:attrName>
                                        </p:attrNameLst>
                                      </p:cBhvr>
                                      <p:tavLst>
                                        <p:tav tm="0">
                                          <p:val>
                                            <p:fltVal val="0"/>
                                          </p:val>
                                        </p:tav>
                                        <p:tav tm="100000">
                                          <p:val>
                                            <p:strVal val="#ppt_w"/>
                                          </p:val>
                                        </p:tav>
                                      </p:tavLst>
                                    </p:anim>
                                    <p:anim calcmode="lin" valueType="num">
                                      <p:cBhvr>
                                        <p:cTn id="48" dur="2000" fill="hold"/>
                                        <p:tgtEl>
                                          <p:spTgt spid="8"/>
                                        </p:tgtEl>
                                        <p:attrNameLst>
                                          <p:attrName>ppt_h</p:attrName>
                                        </p:attrNameLst>
                                      </p:cBhvr>
                                      <p:tavLst>
                                        <p:tav tm="0">
                                          <p:val>
                                            <p:fltVal val="0"/>
                                          </p:val>
                                        </p:tav>
                                        <p:tav tm="100000">
                                          <p:val>
                                            <p:strVal val="#ppt_h"/>
                                          </p:val>
                                        </p:tav>
                                      </p:tavLst>
                                    </p:anim>
                                    <p:anim calcmode="lin" valueType="num">
                                      <p:cBhvr>
                                        <p:cTn id="49" dur="2000" fill="hold"/>
                                        <p:tgtEl>
                                          <p:spTgt spid="8"/>
                                        </p:tgtEl>
                                        <p:attrNameLst>
                                          <p:attrName>style.rotation</p:attrName>
                                        </p:attrNameLst>
                                      </p:cBhvr>
                                      <p:tavLst>
                                        <p:tav tm="0">
                                          <p:val>
                                            <p:fltVal val="90"/>
                                          </p:val>
                                        </p:tav>
                                        <p:tav tm="100000">
                                          <p:val>
                                            <p:fltVal val="0"/>
                                          </p:val>
                                        </p:tav>
                                      </p:tavLst>
                                    </p:anim>
                                    <p:animEffect transition="in" filter="fade">
                                      <p:cBhvr>
                                        <p:cTn id="50" dur="2000"/>
                                        <p:tgtEl>
                                          <p:spTgt spid="8"/>
                                        </p:tgtEl>
                                      </p:cBhvr>
                                    </p:animEffect>
                                  </p:childTnLst>
                                </p:cTn>
                              </p:par>
                            </p:childTnLst>
                          </p:cTn>
                        </p:par>
                        <p:par>
                          <p:cTn id="51" fill="hold">
                            <p:stCondLst>
                              <p:cond delay="12000"/>
                            </p:stCondLst>
                            <p:childTnLst>
                              <p:par>
                                <p:cTn id="52" presetID="22" presetClass="entr" presetSubtype="1" repeatCount="indefinite" fill="hold" nodeType="afterEffect">
                                  <p:stCondLst>
                                    <p:cond delay="1400"/>
                                  </p:stCondLst>
                                  <p:childTnLst>
                                    <p:set>
                                      <p:cBhvr>
                                        <p:cTn id="53" dur="1" fill="hold">
                                          <p:stCondLst>
                                            <p:cond delay="0"/>
                                          </p:stCondLst>
                                        </p:cTn>
                                        <p:tgtEl>
                                          <p:spTgt spid="8"/>
                                        </p:tgtEl>
                                        <p:attrNameLst>
                                          <p:attrName>style.visibility</p:attrName>
                                        </p:attrNameLst>
                                      </p:cBhvr>
                                      <p:to>
                                        <p:strVal val="visible"/>
                                      </p:to>
                                    </p:set>
                                    <p:animEffect transition="in" filter="wipe(up)">
                                      <p:cBhvr>
                                        <p:cTn id="54" dur="5000"/>
                                        <p:tgtEl>
                                          <p:spTgt spid="8"/>
                                        </p:tgtEl>
                                      </p:cBhvr>
                                    </p:animEffect>
                                  </p:childTnLst>
                                </p:cTn>
                              </p:par>
                            </p:childTnLst>
                          </p:cTn>
                        </p:par>
                        <p:par>
                          <p:cTn id="55" fill="hold">
                            <p:stCondLst>
                              <p:cond delay="18400"/>
                            </p:stCondLst>
                            <p:childTnLst>
                              <p:par>
                                <p:cTn id="56" presetID="31" presetClass="entr" presetSubtype="0" fill="hold" grpId="0" nodeType="afterEffect">
                                  <p:stCondLst>
                                    <p:cond delay="0"/>
                                  </p:stCondLst>
                                  <p:childTnLst>
                                    <p:set>
                                      <p:cBhvr>
                                        <p:cTn id="57" dur="1" fill="hold">
                                          <p:stCondLst>
                                            <p:cond delay="0"/>
                                          </p:stCondLst>
                                        </p:cTn>
                                        <p:tgtEl>
                                          <p:spTgt spid="9"/>
                                        </p:tgtEl>
                                        <p:attrNameLst>
                                          <p:attrName>style.visibility</p:attrName>
                                        </p:attrNameLst>
                                      </p:cBhvr>
                                      <p:to>
                                        <p:strVal val="visible"/>
                                      </p:to>
                                    </p:set>
                                    <p:anim calcmode="lin" valueType="num">
                                      <p:cBhvr>
                                        <p:cTn id="58" dur="1000" fill="hold"/>
                                        <p:tgtEl>
                                          <p:spTgt spid="9"/>
                                        </p:tgtEl>
                                        <p:attrNameLst>
                                          <p:attrName>ppt_w</p:attrName>
                                        </p:attrNameLst>
                                      </p:cBhvr>
                                      <p:tavLst>
                                        <p:tav tm="0">
                                          <p:val>
                                            <p:fltVal val="0"/>
                                          </p:val>
                                        </p:tav>
                                        <p:tav tm="100000">
                                          <p:val>
                                            <p:strVal val="#ppt_w"/>
                                          </p:val>
                                        </p:tav>
                                      </p:tavLst>
                                    </p:anim>
                                    <p:anim calcmode="lin" valueType="num">
                                      <p:cBhvr>
                                        <p:cTn id="59" dur="1000" fill="hold"/>
                                        <p:tgtEl>
                                          <p:spTgt spid="9"/>
                                        </p:tgtEl>
                                        <p:attrNameLst>
                                          <p:attrName>ppt_h</p:attrName>
                                        </p:attrNameLst>
                                      </p:cBhvr>
                                      <p:tavLst>
                                        <p:tav tm="0">
                                          <p:val>
                                            <p:fltVal val="0"/>
                                          </p:val>
                                        </p:tav>
                                        <p:tav tm="100000">
                                          <p:val>
                                            <p:strVal val="#ppt_h"/>
                                          </p:val>
                                        </p:tav>
                                      </p:tavLst>
                                    </p:anim>
                                    <p:anim calcmode="lin" valueType="num">
                                      <p:cBhvr>
                                        <p:cTn id="60" dur="1000" fill="hold"/>
                                        <p:tgtEl>
                                          <p:spTgt spid="9"/>
                                        </p:tgtEl>
                                        <p:attrNameLst>
                                          <p:attrName>style.rotation</p:attrName>
                                        </p:attrNameLst>
                                      </p:cBhvr>
                                      <p:tavLst>
                                        <p:tav tm="0">
                                          <p:val>
                                            <p:fltVal val="90"/>
                                          </p:val>
                                        </p:tav>
                                        <p:tav tm="100000">
                                          <p:val>
                                            <p:fltVal val="0"/>
                                          </p:val>
                                        </p:tav>
                                      </p:tavLst>
                                    </p:anim>
                                    <p:animEffect transition="in" filter="fade">
                                      <p:cBhvr>
                                        <p:cTn id="61" dur="1000"/>
                                        <p:tgtEl>
                                          <p:spTgt spid="9"/>
                                        </p:tgtEl>
                                      </p:cBhvr>
                                    </p:animEffect>
                                  </p:childTnLst>
                                </p:cTn>
                              </p:par>
                            </p:childTnLst>
                          </p:cTn>
                        </p:par>
                        <p:par>
                          <p:cTn id="62" fill="hold">
                            <p:stCondLst>
                              <p:cond delay="19400"/>
                            </p:stCondLst>
                            <p:childTnLst>
                              <p:par>
                                <p:cTn id="63" presetID="21" presetClass="entr" presetSubtype="1" repeatCount="indefinite" fill="hold" grpId="1" nodeType="afterEffect">
                                  <p:stCondLst>
                                    <p:cond delay="0"/>
                                  </p:stCondLst>
                                  <p:childTnLst>
                                    <p:set>
                                      <p:cBhvr>
                                        <p:cTn id="64" dur="1" fill="hold">
                                          <p:stCondLst>
                                            <p:cond delay="0"/>
                                          </p:stCondLst>
                                        </p:cTn>
                                        <p:tgtEl>
                                          <p:spTgt spid="9"/>
                                        </p:tgtEl>
                                        <p:attrNameLst>
                                          <p:attrName>style.visibility</p:attrName>
                                        </p:attrNameLst>
                                      </p:cBhvr>
                                      <p:to>
                                        <p:strVal val="visible"/>
                                      </p:to>
                                    </p:set>
                                    <p:animEffect transition="in" filter="wheel(1)">
                                      <p:cBhvr>
                                        <p:cTn id="65" dur="5000"/>
                                        <p:tgtEl>
                                          <p:spTgt spid="9"/>
                                        </p:tgtEl>
                                      </p:cBhvr>
                                    </p:animEffect>
                                  </p:childTnLst>
                                </p:cTn>
                              </p:par>
                            </p:childTnLst>
                          </p:cTn>
                        </p:par>
                        <p:par>
                          <p:cTn id="66" fill="hold">
                            <p:stCondLst>
                              <p:cond delay="24400"/>
                            </p:stCondLst>
                            <p:childTnLst>
                              <p:par>
                                <p:cTn id="67" presetID="22" presetClass="entr" presetSubtype="4" fill="hold" nodeType="afterEffect">
                                  <p:stCondLst>
                                    <p:cond delay="0"/>
                                  </p:stCondLst>
                                  <p:childTnLst>
                                    <p:set>
                                      <p:cBhvr>
                                        <p:cTn id="68" dur="1" fill="hold">
                                          <p:stCondLst>
                                            <p:cond delay="0"/>
                                          </p:stCondLst>
                                        </p:cTn>
                                        <p:tgtEl>
                                          <p:spTgt spid="10"/>
                                        </p:tgtEl>
                                        <p:attrNameLst>
                                          <p:attrName>style.visibility</p:attrName>
                                        </p:attrNameLst>
                                      </p:cBhvr>
                                      <p:to>
                                        <p:strVal val="visible"/>
                                      </p:to>
                                    </p:set>
                                    <p:animEffect transition="in" filter="wipe(down)">
                                      <p:cBhvr>
                                        <p:cTn id="69" dur="5000"/>
                                        <p:tgtEl>
                                          <p:spTgt spid="10"/>
                                        </p:tgtEl>
                                      </p:cBhvr>
                                    </p:animEffect>
                                  </p:childTnLst>
                                </p:cTn>
                              </p:par>
                            </p:childTnLst>
                          </p:cTn>
                        </p:par>
                        <p:par>
                          <p:cTn id="70" fill="hold">
                            <p:stCondLst>
                              <p:cond delay="29400"/>
                            </p:stCondLst>
                            <p:childTnLst>
                              <p:par>
                                <p:cTn id="71" presetID="22" presetClass="entr" presetSubtype="4" repeatCount="indefinite" fill="hold" nodeType="afterEffect">
                                  <p:stCondLst>
                                    <p:cond delay="0"/>
                                  </p:stCondLst>
                                  <p:childTnLst>
                                    <p:set>
                                      <p:cBhvr>
                                        <p:cTn id="72" dur="1" fill="hold">
                                          <p:stCondLst>
                                            <p:cond delay="0"/>
                                          </p:stCondLst>
                                        </p:cTn>
                                        <p:tgtEl>
                                          <p:spTgt spid="10"/>
                                        </p:tgtEl>
                                        <p:attrNameLst>
                                          <p:attrName>style.visibility</p:attrName>
                                        </p:attrNameLst>
                                      </p:cBhvr>
                                      <p:to>
                                        <p:strVal val="visible"/>
                                      </p:to>
                                    </p:set>
                                    <p:animEffect transition="in" filter="wipe(down)">
                                      <p:cBhvr>
                                        <p:cTn id="73" dur="5000"/>
                                        <p:tgtEl>
                                          <p:spTgt spid="10"/>
                                        </p:tgtEl>
                                      </p:cBhvr>
                                    </p:animEffect>
                                  </p:childTnLst>
                                </p:cTn>
                              </p:par>
                            </p:childTnLst>
                          </p:cTn>
                        </p:par>
                        <p:par>
                          <p:cTn id="74" fill="hold">
                            <p:stCondLst>
                              <p:cond delay="34400"/>
                            </p:stCondLst>
                            <p:childTnLst>
                              <p:par>
                                <p:cTn id="75" presetID="22" presetClass="entr" presetSubtype="8" repeatCount="indefinite" fill="hold" nodeType="afterEffect">
                                  <p:stCondLst>
                                    <p:cond delay="0"/>
                                  </p:stCondLst>
                                  <p:childTnLst>
                                    <p:set>
                                      <p:cBhvr>
                                        <p:cTn id="76" dur="1" fill="hold">
                                          <p:stCondLst>
                                            <p:cond delay="0"/>
                                          </p:stCondLst>
                                        </p:cTn>
                                        <p:tgtEl>
                                          <p:spTgt spid="11"/>
                                        </p:tgtEl>
                                        <p:attrNameLst>
                                          <p:attrName>style.visibility</p:attrName>
                                        </p:attrNameLst>
                                      </p:cBhvr>
                                      <p:to>
                                        <p:strVal val="visible"/>
                                      </p:to>
                                    </p:set>
                                    <p:animEffect transition="in" filter="wipe(left)">
                                      <p:cBhvr>
                                        <p:cTn id="77" dur="5000"/>
                                        <p:tgtEl>
                                          <p:spTgt spid="11"/>
                                        </p:tgtEl>
                                      </p:cBhvr>
                                    </p:animEffect>
                                  </p:childTnLst>
                                </p:cTn>
                              </p:par>
                            </p:childTnLst>
                          </p:cTn>
                        </p:par>
                        <p:par>
                          <p:cTn id="78" fill="hold">
                            <p:stCondLst>
                              <p:cond delay="39400"/>
                            </p:stCondLst>
                            <p:childTnLst>
                              <p:par>
                                <p:cTn id="79" presetID="31" presetClass="entr" presetSubtype="0" fill="hold" grpId="0" nodeType="after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p:cTn id="81" dur="1000" fill="hold"/>
                                        <p:tgtEl>
                                          <p:spTgt spid="12"/>
                                        </p:tgtEl>
                                        <p:attrNameLst>
                                          <p:attrName>ppt_w</p:attrName>
                                        </p:attrNameLst>
                                      </p:cBhvr>
                                      <p:tavLst>
                                        <p:tav tm="0">
                                          <p:val>
                                            <p:fltVal val="0"/>
                                          </p:val>
                                        </p:tav>
                                        <p:tav tm="100000">
                                          <p:val>
                                            <p:strVal val="#ppt_w"/>
                                          </p:val>
                                        </p:tav>
                                      </p:tavLst>
                                    </p:anim>
                                    <p:anim calcmode="lin" valueType="num">
                                      <p:cBhvr>
                                        <p:cTn id="82" dur="1000" fill="hold"/>
                                        <p:tgtEl>
                                          <p:spTgt spid="12"/>
                                        </p:tgtEl>
                                        <p:attrNameLst>
                                          <p:attrName>ppt_h</p:attrName>
                                        </p:attrNameLst>
                                      </p:cBhvr>
                                      <p:tavLst>
                                        <p:tav tm="0">
                                          <p:val>
                                            <p:fltVal val="0"/>
                                          </p:val>
                                        </p:tav>
                                        <p:tav tm="100000">
                                          <p:val>
                                            <p:strVal val="#ppt_h"/>
                                          </p:val>
                                        </p:tav>
                                      </p:tavLst>
                                    </p:anim>
                                    <p:anim calcmode="lin" valueType="num">
                                      <p:cBhvr>
                                        <p:cTn id="83" dur="1000" fill="hold"/>
                                        <p:tgtEl>
                                          <p:spTgt spid="12"/>
                                        </p:tgtEl>
                                        <p:attrNameLst>
                                          <p:attrName>style.rotation</p:attrName>
                                        </p:attrNameLst>
                                      </p:cBhvr>
                                      <p:tavLst>
                                        <p:tav tm="0">
                                          <p:val>
                                            <p:fltVal val="90"/>
                                          </p:val>
                                        </p:tav>
                                        <p:tav tm="100000">
                                          <p:val>
                                            <p:fltVal val="0"/>
                                          </p:val>
                                        </p:tav>
                                      </p:tavLst>
                                    </p:anim>
                                    <p:animEffect transition="in" filter="fade">
                                      <p:cBhvr>
                                        <p:cTn id="84" dur="1000"/>
                                        <p:tgtEl>
                                          <p:spTgt spid="12"/>
                                        </p:tgtEl>
                                      </p:cBhvr>
                                    </p:animEffect>
                                  </p:childTnLst>
                                </p:cTn>
                              </p:par>
                            </p:childTnLst>
                          </p:cTn>
                        </p:par>
                        <p:par>
                          <p:cTn id="85" fill="hold">
                            <p:stCondLst>
                              <p:cond delay="40400"/>
                            </p:stCondLst>
                            <p:childTnLst>
                              <p:par>
                                <p:cTn id="86" presetID="21" presetClass="entr" presetSubtype="1" repeatCount="indefinite" fill="hold" grpId="1" nodeType="after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wheel(1)">
                                      <p:cBhvr>
                                        <p:cTn id="88" dur="5000"/>
                                        <p:tgtEl>
                                          <p:spTgt spid="12"/>
                                        </p:tgtEl>
                                      </p:cBhvr>
                                    </p:animEffect>
                                  </p:childTnLst>
                                </p:cTn>
                              </p:par>
                            </p:childTnLst>
                          </p:cTn>
                        </p:par>
                        <p:par>
                          <p:cTn id="89" fill="hold">
                            <p:stCondLst>
                              <p:cond delay="4540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3"/>
                                        </p:tgtEl>
                                        <p:attrNameLst>
                                          <p:attrName>style.visibility</p:attrName>
                                        </p:attrNameLst>
                                      </p:cBhvr>
                                      <p:to>
                                        <p:strVal val="visible"/>
                                      </p:to>
                                    </p:set>
                                    <p:anim calcmode="lin" valueType="num">
                                      <p:cBhvr>
                                        <p:cTn id="92" dur="3000" fill="hold"/>
                                        <p:tgtEl>
                                          <p:spTgt spid="13"/>
                                        </p:tgtEl>
                                        <p:attrNameLst>
                                          <p:attrName>ppt_w</p:attrName>
                                        </p:attrNameLst>
                                      </p:cBhvr>
                                      <p:tavLst>
                                        <p:tav tm="0">
                                          <p:val>
                                            <p:fltVal val="0"/>
                                          </p:val>
                                        </p:tav>
                                        <p:tav tm="100000">
                                          <p:val>
                                            <p:strVal val="#ppt_w"/>
                                          </p:val>
                                        </p:tav>
                                      </p:tavLst>
                                    </p:anim>
                                    <p:anim calcmode="lin" valueType="num">
                                      <p:cBhvr>
                                        <p:cTn id="93" dur="3000" fill="hold"/>
                                        <p:tgtEl>
                                          <p:spTgt spid="13"/>
                                        </p:tgtEl>
                                        <p:attrNameLst>
                                          <p:attrName>ppt_h</p:attrName>
                                        </p:attrNameLst>
                                      </p:cBhvr>
                                      <p:tavLst>
                                        <p:tav tm="0">
                                          <p:val>
                                            <p:fltVal val="0"/>
                                          </p:val>
                                        </p:tav>
                                        <p:tav tm="100000">
                                          <p:val>
                                            <p:strVal val="#ppt_h"/>
                                          </p:val>
                                        </p:tav>
                                      </p:tavLst>
                                    </p:anim>
                                    <p:anim calcmode="lin" valueType="num">
                                      <p:cBhvr>
                                        <p:cTn id="94" dur="3000" fill="hold"/>
                                        <p:tgtEl>
                                          <p:spTgt spid="13"/>
                                        </p:tgtEl>
                                        <p:attrNameLst>
                                          <p:attrName>style.rotation</p:attrName>
                                        </p:attrNameLst>
                                      </p:cBhvr>
                                      <p:tavLst>
                                        <p:tav tm="0">
                                          <p:val>
                                            <p:fltVal val="90"/>
                                          </p:val>
                                        </p:tav>
                                        <p:tav tm="100000">
                                          <p:val>
                                            <p:fltVal val="0"/>
                                          </p:val>
                                        </p:tav>
                                      </p:tavLst>
                                    </p:anim>
                                    <p:animEffect transition="in" filter="fade">
                                      <p:cBhvr>
                                        <p:cTn id="95" dur="3000"/>
                                        <p:tgtEl>
                                          <p:spTgt spid="13"/>
                                        </p:tgtEl>
                                      </p:cBhvr>
                                    </p:animEffect>
                                  </p:childTnLst>
                                </p:cTn>
                              </p:par>
                            </p:childTnLst>
                          </p:cTn>
                        </p:par>
                        <p:par>
                          <p:cTn id="96" fill="hold">
                            <p:stCondLst>
                              <p:cond delay="48850"/>
                            </p:stCondLst>
                            <p:childTnLst>
                              <p:par>
                                <p:cTn id="97" presetID="21" presetClass="entr" presetSubtype="1" repeatCount="indefinite" fill="hold" grpId="1" nodeType="afterEffect">
                                  <p:stCondLst>
                                    <p:cond delay="0"/>
                                  </p:stCondLst>
                                  <p:iterate type="lt">
                                    <p:tmPct val="0"/>
                                  </p:iterate>
                                  <p:childTnLst>
                                    <p:set>
                                      <p:cBhvr>
                                        <p:cTn id="98" dur="1" fill="hold">
                                          <p:stCondLst>
                                            <p:cond delay="0"/>
                                          </p:stCondLst>
                                        </p:cTn>
                                        <p:tgtEl>
                                          <p:spTgt spid="13"/>
                                        </p:tgtEl>
                                        <p:attrNameLst>
                                          <p:attrName>style.visibility</p:attrName>
                                        </p:attrNameLst>
                                      </p:cBhvr>
                                      <p:to>
                                        <p:strVal val="visible"/>
                                      </p:to>
                                    </p:set>
                                    <p:animEffect transition="in" filter="wheel(1)">
                                      <p:cBhvr>
                                        <p:cTn id="99" dur="5000"/>
                                        <p:tgtEl>
                                          <p:spTgt spid="13"/>
                                        </p:tgtEl>
                                      </p:cBhvr>
                                    </p:animEffect>
                                  </p:childTnLst>
                                </p:cTn>
                              </p:par>
                              <p:par>
                                <p:cTn id="100" presetID="22" presetClass="entr" presetSubtype="4" repeatCount="indefinite" fill="hold" grpId="0" nodeType="withEffect">
                                  <p:stCondLst>
                                    <p:cond delay="0"/>
                                  </p:stCondLst>
                                  <p:childTnLst>
                                    <p:set>
                                      <p:cBhvr>
                                        <p:cTn id="101" dur="1" fill="hold">
                                          <p:stCondLst>
                                            <p:cond delay="0"/>
                                          </p:stCondLst>
                                        </p:cTn>
                                        <p:tgtEl>
                                          <p:spTgt spid="14"/>
                                        </p:tgtEl>
                                        <p:attrNameLst>
                                          <p:attrName>style.visibility</p:attrName>
                                        </p:attrNameLst>
                                      </p:cBhvr>
                                      <p:to>
                                        <p:strVal val="visible"/>
                                      </p:to>
                                    </p:set>
                                    <p:animEffect transition="in" filter="wipe(down)">
                                      <p:cBhvr>
                                        <p:cTn id="102" dur="5000"/>
                                        <p:tgtEl>
                                          <p:spTgt spid="14"/>
                                        </p:tgtEl>
                                      </p:cBhvr>
                                    </p:animEffect>
                                  </p:childTnLst>
                                </p:cTn>
                              </p:par>
                            </p:childTnLst>
                          </p:cTn>
                        </p:par>
                        <p:par>
                          <p:cTn id="103" fill="hold">
                            <p:stCondLst>
                              <p:cond delay="53850"/>
                            </p:stCondLst>
                            <p:childTnLst>
                              <p:par>
                                <p:cTn id="104" presetID="22" presetClass="entr" presetSubtype="1" repeatCount="indefinite" fill="hold" grpId="0" nodeType="afterEffect">
                                  <p:stCondLst>
                                    <p:cond delay="0"/>
                                  </p:stCondLst>
                                  <p:childTnLst>
                                    <p:set>
                                      <p:cBhvr>
                                        <p:cTn id="105" dur="1" fill="hold">
                                          <p:stCondLst>
                                            <p:cond delay="0"/>
                                          </p:stCondLst>
                                        </p:cTn>
                                        <p:tgtEl>
                                          <p:spTgt spid="15"/>
                                        </p:tgtEl>
                                        <p:attrNameLst>
                                          <p:attrName>style.visibility</p:attrName>
                                        </p:attrNameLst>
                                      </p:cBhvr>
                                      <p:to>
                                        <p:strVal val="visible"/>
                                      </p:to>
                                    </p:set>
                                    <p:animEffect transition="in" filter="wipe(up)">
                                      <p:cBhvr>
                                        <p:cTn id="106" dur="5000"/>
                                        <p:tgtEl>
                                          <p:spTgt spid="15"/>
                                        </p:tgtEl>
                                      </p:cBhvr>
                                    </p:animEffect>
                                  </p:childTnLst>
                                </p:cTn>
                              </p:par>
                            </p:childTnLst>
                          </p:cTn>
                        </p:par>
                        <p:par>
                          <p:cTn id="107" fill="hold">
                            <p:stCondLst>
                              <p:cond delay="58850"/>
                            </p:stCondLst>
                            <p:childTnLst>
                              <p:par>
                                <p:cTn id="108" presetID="43" presetClass="entr" presetSubtype="0" fill="hold" grpId="0" nodeType="afterEffect">
                                  <p:stCondLst>
                                    <p:cond delay="500"/>
                                  </p:stCondLst>
                                  <p:childTnLst>
                                    <p:set>
                                      <p:cBhvr>
                                        <p:cTn id="109" dur="1" fill="hold">
                                          <p:stCondLst>
                                            <p:cond delay="0"/>
                                          </p:stCondLst>
                                        </p:cTn>
                                        <p:tgtEl>
                                          <p:spTgt spid="16"/>
                                        </p:tgtEl>
                                        <p:attrNameLst>
                                          <p:attrName>style.visibility</p:attrName>
                                        </p:attrNameLst>
                                      </p:cBhvr>
                                      <p:to>
                                        <p:strVal val="visible"/>
                                      </p:to>
                                    </p:set>
                                    <p:animEffect transition="in" filter="fade">
                                      <p:cBhvr>
                                        <p:cTn id="110" dur="500"/>
                                        <p:tgtEl>
                                          <p:spTgt spid="16"/>
                                        </p:tgtEl>
                                      </p:cBhvr>
                                    </p:animEffect>
                                    <p:anim calcmode="lin" valueType="num">
                                      <p:cBhvr>
                                        <p:cTn id="111" dur="2000" fill="hold"/>
                                        <p:tgtEl>
                                          <p:spTgt spid="16"/>
                                        </p:tgtEl>
                                        <p:attrNameLst>
                                          <p:attrName>ppt_x</p:attrName>
                                        </p:attrNameLst>
                                      </p:cBhvr>
                                      <p:tavLst>
                                        <p:tav tm="0">
                                          <p:val>
                                            <p:strVal val="#ppt_x"/>
                                          </p:val>
                                        </p:tav>
                                        <p:tav tm="100000">
                                          <p:val>
                                            <p:strVal val="#ppt_x"/>
                                          </p:val>
                                        </p:tav>
                                      </p:tavLst>
                                    </p:anim>
                                    <p:anim calcmode="lin" valueType="num">
                                      <p:cBhvr>
                                        <p:cTn id="112" dur="2000" fill="hold"/>
                                        <p:tgtEl>
                                          <p:spTgt spid="16"/>
                                        </p:tgtEl>
                                        <p:attrNameLst>
                                          <p:attrName>ppt_y</p:attrName>
                                        </p:attrNameLst>
                                      </p:cBhvr>
                                      <p:tavLst>
                                        <p:tav tm="0">
                                          <p:val>
                                            <p:strVal val="#ppt_y+0.31"/>
                                          </p:val>
                                        </p:tav>
                                        <p:tav tm="100000">
                                          <p:val>
                                            <p:strVal val="#ppt_y+0.31"/>
                                          </p:val>
                                        </p:tav>
                                      </p:tavLst>
                                    </p:anim>
                                    <p:anim calcmode="lin" valueType="num">
                                      <p:cBhvr>
                                        <p:cTn id="113" dur="3000" decel="50000" fill="hold">
                                          <p:stCondLst>
                                            <p:cond delay="2000"/>
                                          </p:stCondLst>
                                        </p:cTn>
                                        <p:tgtEl>
                                          <p:spTgt spid="1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4" dur="3000" decel="50000" fill="hold">
                                          <p:stCondLst>
                                            <p:cond delay="2000"/>
                                          </p:stCondLst>
                                        </p:cTn>
                                        <p:tgtEl>
                                          <p:spTgt spid="1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15" presetID="43" presetClass="entr" presetSubtype="0" fill="hold" grpId="0" nodeType="withEffect">
                                  <p:stCondLst>
                                    <p:cond delay="500"/>
                                  </p:stCondLst>
                                  <p:childTnLst>
                                    <p:set>
                                      <p:cBhvr>
                                        <p:cTn id="116" dur="1" fill="hold">
                                          <p:stCondLst>
                                            <p:cond delay="0"/>
                                          </p:stCondLst>
                                        </p:cTn>
                                        <p:tgtEl>
                                          <p:spTgt spid="17"/>
                                        </p:tgtEl>
                                        <p:attrNameLst>
                                          <p:attrName>style.visibility</p:attrName>
                                        </p:attrNameLst>
                                      </p:cBhvr>
                                      <p:to>
                                        <p:strVal val="visible"/>
                                      </p:to>
                                    </p:set>
                                    <p:animEffect transition="in" filter="fade">
                                      <p:cBhvr>
                                        <p:cTn id="117" dur="500"/>
                                        <p:tgtEl>
                                          <p:spTgt spid="17"/>
                                        </p:tgtEl>
                                      </p:cBhvr>
                                    </p:animEffect>
                                    <p:anim calcmode="lin" valueType="num">
                                      <p:cBhvr>
                                        <p:cTn id="118" dur="2000" fill="hold"/>
                                        <p:tgtEl>
                                          <p:spTgt spid="17"/>
                                        </p:tgtEl>
                                        <p:attrNameLst>
                                          <p:attrName>ppt_x</p:attrName>
                                        </p:attrNameLst>
                                      </p:cBhvr>
                                      <p:tavLst>
                                        <p:tav tm="0">
                                          <p:val>
                                            <p:strVal val="#ppt_x"/>
                                          </p:val>
                                        </p:tav>
                                        <p:tav tm="100000">
                                          <p:val>
                                            <p:strVal val="#ppt_x"/>
                                          </p:val>
                                        </p:tav>
                                      </p:tavLst>
                                    </p:anim>
                                    <p:anim calcmode="lin" valueType="num">
                                      <p:cBhvr>
                                        <p:cTn id="119" dur="2000" fill="hold"/>
                                        <p:tgtEl>
                                          <p:spTgt spid="17"/>
                                        </p:tgtEl>
                                        <p:attrNameLst>
                                          <p:attrName>ppt_y</p:attrName>
                                        </p:attrNameLst>
                                      </p:cBhvr>
                                      <p:tavLst>
                                        <p:tav tm="0">
                                          <p:val>
                                            <p:strVal val="#ppt_y+0.31"/>
                                          </p:val>
                                        </p:tav>
                                        <p:tav tm="100000">
                                          <p:val>
                                            <p:strVal val="#ppt_y+0.31"/>
                                          </p:val>
                                        </p:tav>
                                      </p:tavLst>
                                    </p:anim>
                                    <p:anim calcmode="lin" valueType="num">
                                      <p:cBhvr>
                                        <p:cTn id="120" dur="3000" decel="50000" fill="hold">
                                          <p:stCondLst>
                                            <p:cond delay="2000"/>
                                          </p:stCondLst>
                                        </p:cTn>
                                        <p:tgtEl>
                                          <p:spTgt spid="1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21" dur="3000" decel="50000" fill="hold">
                                          <p:stCondLst>
                                            <p:cond delay="2000"/>
                                          </p:stCondLst>
                                        </p:cTn>
                                        <p:tgtEl>
                                          <p:spTgt spid="1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2" fill="hold">
                            <p:stCondLst>
                              <p:cond delay="64350"/>
                            </p:stCondLst>
                            <p:childTnLst>
                              <p:par>
                                <p:cTn id="123" presetID="15" presetClass="entr" presetSubtype="0" fill="hold" grpId="0" nodeType="afterEffect">
                                  <p:stCondLst>
                                    <p:cond delay="50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0" fill="hold"/>
                                        <p:tgtEl>
                                          <p:spTgt spid="18"/>
                                        </p:tgtEl>
                                        <p:attrNameLst>
                                          <p:attrName>ppt_w</p:attrName>
                                        </p:attrNameLst>
                                      </p:cBhvr>
                                      <p:tavLst>
                                        <p:tav tm="0">
                                          <p:val>
                                            <p:fltVal val="0"/>
                                          </p:val>
                                        </p:tav>
                                        <p:tav tm="100000">
                                          <p:val>
                                            <p:strVal val="#ppt_w"/>
                                          </p:val>
                                        </p:tav>
                                      </p:tavLst>
                                    </p:anim>
                                    <p:anim calcmode="lin" valueType="num">
                                      <p:cBhvr>
                                        <p:cTn id="126" dur="5000" fill="hold"/>
                                        <p:tgtEl>
                                          <p:spTgt spid="18"/>
                                        </p:tgtEl>
                                        <p:attrNameLst>
                                          <p:attrName>ppt_h</p:attrName>
                                        </p:attrNameLst>
                                      </p:cBhvr>
                                      <p:tavLst>
                                        <p:tav tm="0">
                                          <p:val>
                                            <p:fltVal val="0"/>
                                          </p:val>
                                        </p:tav>
                                        <p:tav tm="100000">
                                          <p:val>
                                            <p:strVal val="#ppt_h"/>
                                          </p:val>
                                        </p:tav>
                                      </p:tavLst>
                                    </p:anim>
                                    <p:anim calcmode="lin" valueType="num">
                                      <p:cBhvr>
                                        <p:cTn id="127" dur="5000" fill="hold"/>
                                        <p:tgtEl>
                                          <p:spTgt spid="18"/>
                                        </p:tgtEl>
                                        <p:attrNameLst>
                                          <p:attrName>ppt_x</p:attrName>
                                        </p:attrNameLst>
                                      </p:cBhvr>
                                      <p:tavLst>
                                        <p:tav tm="0" fmla="#ppt_x+(cos(-2*pi*(1-$))*-#ppt_x-sin(-2*pi*(1-$))*(1-#ppt_y))*(1-$)">
                                          <p:val>
                                            <p:fltVal val="0"/>
                                          </p:val>
                                        </p:tav>
                                        <p:tav tm="100000">
                                          <p:val>
                                            <p:fltVal val="1"/>
                                          </p:val>
                                        </p:tav>
                                      </p:tavLst>
                                    </p:anim>
                                    <p:anim calcmode="lin" valueType="num">
                                      <p:cBhvr>
                                        <p:cTn id="128" dur="5000" fill="hold"/>
                                        <p:tgtEl>
                                          <p:spTgt spid="18"/>
                                        </p:tgtEl>
                                        <p:attrNameLst>
                                          <p:attrName>ppt_y</p:attrName>
                                        </p:attrNameLst>
                                      </p:cBhvr>
                                      <p:tavLst>
                                        <p:tav tm="0" fmla="#ppt_y+(sin(-2*pi*(1-$))*-#ppt_x+cos(-2*pi*(1-$))*(1-#ppt_y))*(1-$)">
                                          <p:val>
                                            <p:fltVal val="0"/>
                                          </p:val>
                                        </p:tav>
                                        <p:tav tm="100000">
                                          <p:val>
                                            <p:fltVal val="1"/>
                                          </p:val>
                                        </p:tav>
                                      </p:tavLst>
                                    </p:anim>
                                  </p:childTnLst>
                                </p:cTn>
                              </p:par>
                              <p:par>
                                <p:cTn id="129" presetID="24" presetClass="entr" presetSubtype="0" fill="hold" nodeType="withEffect">
                                  <p:stCondLst>
                                    <p:cond delay="0"/>
                                  </p:stCondLst>
                                  <p:childTnLst>
                                    <p:set>
                                      <p:cBhvr>
                                        <p:cTn id="130" dur="1" fill="hold">
                                          <p:stCondLst>
                                            <p:cond delay="0"/>
                                          </p:stCondLst>
                                        </p:cTn>
                                        <p:tgtEl>
                                          <p:spTgt spid="19"/>
                                        </p:tgtEl>
                                        <p:attrNameLst>
                                          <p:attrName>style.visibility</p:attrName>
                                        </p:attrNameLst>
                                      </p:cBhvr>
                                      <p:to>
                                        <p:strVal val="visible"/>
                                      </p:to>
                                    </p:set>
                                    <p:anim to="" calcmode="lin" valueType="num">
                                      <p:cBhvr>
                                        <p:cTn id="131" dur="1" fill="hold"/>
                                        <p:tgtEl>
                                          <p:spTgt spid="19"/>
                                        </p:tgtEl>
                                        <p:attrNameLst>
                                          <p:attrName/>
                                        </p:attrNameLst>
                                      </p:cBhvr>
                                    </p:anim>
                                  </p:childTnLst>
                                </p:cTn>
                              </p:par>
                              <p:par>
                                <p:cTn id="132" presetID="22" presetClass="entr" presetSubtype="8" repeatCount="indefinite" fill="hold" nodeType="withEffect">
                                  <p:stCondLst>
                                    <p:cond delay="0"/>
                                  </p:stCondLst>
                                  <p:childTnLst>
                                    <p:set>
                                      <p:cBhvr>
                                        <p:cTn id="133" dur="1" fill="hold">
                                          <p:stCondLst>
                                            <p:cond delay="0"/>
                                          </p:stCondLst>
                                        </p:cTn>
                                        <p:tgtEl>
                                          <p:spTgt spid="19"/>
                                        </p:tgtEl>
                                        <p:attrNameLst>
                                          <p:attrName>style.visibility</p:attrName>
                                        </p:attrNameLst>
                                      </p:cBhvr>
                                      <p:to>
                                        <p:strVal val="visible"/>
                                      </p:to>
                                    </p:set>
                                    <p:animEffect transition="in" filter="wipe(left)">
                                      <p:cBhvr>
                                        <p:cTn id="134" dur="5000"/>
                                        <p:tgtEl>
                                          <p:spTgt spid="19"/>
                                        </p:tgtEl>
                                      </p:cBhvr>
                                    </p:animEffect>
                                  </p:childTnLst>
                                </p:cTn>
                              </p:par>
                            </p:childTnLst>
                          </p:cTn>
                        </p:par>
                        <p:par>
                          <p:cTn id="135" fill="hold">
                            <p:stCondLst>
                              <p:cond delay="69850"/>
                            </p:stCondLst>
                            <p:childTnLst>
                              <p:par>
                                <p:cTn id="136" presetID="15" presetClass="entr" presetSubtype="0"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0" fill="hold"/>
                                        <p:tgtEl>
                                          <p:spTgt spid="20"/>
                                        </p:tgtEl>
                                        <p:attrNameLst>
                                          <p:attrName>ppt_w</p:attrName>
                                        </p:attrNameLst>
                                      </p:cBhvr>
                                      <p:tavLst>
                                        <p:tav tm="0">
                                          <p:val>
                                            <p:fltVal val="0"/>
                                          </p:val>
                                        </p:tav>
                                        <p:tav tm="100000">
                                          <p:val>
                                            <p:strVal val="#ppt_w"/>
                                          </p:val>
                                        </p:tav>
                                      </p:tavLst>
                                    </p:anim>
                                    <p:anim calcmode="lin" valueType="num">
                                      <p:cBhvr>
                                        <p:cTn id="139" dur="5000" fill="hold"/>
                                        <p:tgtEl>
                                          <p:spTgt spid="20"/>
                                        </p:tgtEl>
                                        <p:attrNameLst>
                                          <p:attrName>ppt_h</p:attrName>
                                        </p:attrNameLst>
                                      </p:cBhvr>
                                      <p:tavLst>
                                        <p:tav tm="0">
                                          <p:val>
                                            <p:fltVal val="0"/>
                                          </p:val>
                                        </p:tav>
                                        <p:tav tm="100000">
                                          <p:val>
                                            <p:strVal val="#ppt_h"/>
                                          </p:val>
                                        </p:tav>
                                      </p:tavLst>
                                    </p:anim>
                                    <p:anim calcmode="lin" valueType="num">
                                      <p:cBhvr>
                                        <p:cTn id="140" dur="5000" fill="hold"/>
                                        <p:tgtEl>
                                          <p:spTgt spid="20"/>
                                        </p:tgtEl>
                                        <p:attrNameLst>
                                          <p:attrName>ppt_x</p:attrName>
                                        </p:attrNameLst>
                                      </p:cBhvr>
                                      <p:tavLst>
                                        <p:tav tm="0" fmla="#ppt_x+(cos(-2*pi*(1-$))*-#ppt_x-sin(-2*pi*(1-$))*(1-#ppt_y))*(1-$)">
                                          <p:val>
                                            <p:fltVal val="0"/>
                                          </p:val>
                                        </p:tav>
                                        <p:tav tm="100000">
                                          <p:val>
                                            <p:fltVal val="1"/>
                                          </p:val>
                                        </p:tav>
                                      </p:tavLst>
                                    </p:anim>
                                    <p:anim calcmode="lin" valueType="num">
                                      <p:cBhvr>
                                        <p:cTn id="141" dur="5000" fill="hold"/>
                                        <p:tgtEl>
                                          <p:spTgt spid="20"/>
                                        </p:tgtEl>
                                        <p:attrNameLst>
                                          <p:attrName>ppt_y</p:attrName>
                                        </p:attrNameLst>
                                      </p:cBhvr>
                                      <p:tavLst>
                                        <p:tav tm="0" fmla="#ppt_y+(sin(-2*pi*(1-$))*-#ppt_x+cos(-2*pi*(1-$))*(1-#ppt_y))*(1-$)">
                                          <p:val>
                                            <p:fltVal val="0"/>
                                          </p:val>
                                        </p:tav>
                                        <p:tav tm="100000">
                                          <p:val>
                                            <p:fltVal val="1"/>
                                          </p:val>
                                        </p:tav>
                                      </p:tavLst>
                                    </p:anim>
                                  </p:childTnLst>
                                </p:cTn>
                              </p:par>
                            </p:childTnLst>
                          </p:cTn>
                        </p:par>
                        <p:par>
                          <p:cTn id="142" fill="hold">
                            <p:stCondLst>
                              <p:cond delay="74850"/>
                            </p:stCondLst>
                            <p:childTnLst>
                              <p:par>
                                <p:cTn id="143" presetID="26" presetClass="entr" presetSubtype="0" fill="hold" grpId="1" nodeType="afterEffect">
                                  <p:stCondLst>
                                    <p:cond delay="0"/>
                                  </p:stCondLst>
                                  <p:childTnLst>
                                    <p:set>
                                      <p:cBhvr>
                                        <p:cTn id="144" dur="1" fill="hold">
                                          <p:stCondLst>
                                            <p:cond delay="0"/>
                                          </p:stCondLst>
                                        </p:cTn>
                                        <p:tgtEl>
                                          <p:spTgt spid="20"/>
                                        </p:tgtEl>
                                        <p:attrNameLst>
                                          <p:attrName>style.visibility</p:attrName>
                                        </p:attrNameLst>
                                      </p:cBhvr>
                                      <p:to>
                                        <p:strVal val="visible"/>
                                      </p:to>
                                    </p:set>
                                    <p:animEffect transition="in" filter="wipe(down)">
                                      <p:cBhvr>
                                        <p:cTn id="145" dur="580">
                                          <p:stCondLst>
                                            <p:cond delay="0"/>
                                          </p:stCondLst>
                                        </p:cTn>
                                        <p:tgtEl>
                                          <p:spTgt spid="20"/>
                                        </p:tgtEl>
                                      </p:cBhvr>
                                    </p:animEffect>
                                    <p:anim calcmode="lin" valueType="num">
                                      <p:cBhvr>
                                        <p:cTn id="146"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147"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148"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149"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150"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151" dur="26">
                                          <p:stCondLst>
                                            <p:cond delay="650"/>
                                          </p:stCondLst>
                                        </p:cTn>
                                        <p:tgtEl>
                                          <p:spTgt spid="20"/>
                                        </p:tgtEl>
                                      </p:cBhvr>
                                      <p:to x="100000" y="60000"/>
                                    </p:animScale>
                                    <p:animScale>
                                      <p:cBhvr>
                                        <p:cTn id="152" dur="166" decel="50000">
                                          <p:stCondLst>
                                            <p:cond delay="676"/>
                                          </p:stCondLst>
                                        </p:cTn>
                                        <p:tgtEl>
                                          <p:spTgt spid="20"/>
                                        </p:tgtEl>
                                      </p:cBhvr>
                                      <p:to x="100000" y="100000"/>
                                    </p:animScale>
                                    <p:animScale>
                                      <p:cBhvr>
                                        <p:cTn id="153" dur="26">
                                          <p:stCondLst>
                                            <p:cond delay="1312"/>
                                          </p:stCondLst>
                                        </p:cTn>
                                        <p:tgtEl>
                                          <p:spTgt spid="20"/>
                                        </p:tgtEl>
                                      </p:cBhvr>
                                      <p:to x="100000" y="80000"/>
                                    </p:animScale>
                                    <p:animScale>
                                      <p:cBhvr>
                                        <p:cTn id="154" dur="166" decel="50000">
                                          <p:stCondLst>
                                            <p:cond delay="1338"/>
                                          </p:stCondLst>
                                        </p:cTn>
                                        <p:tgtEl>
                                          <p:spTgt spid="20"/>
                                        </p:tgtEl>
                                      </p:cBhvr>
                                      <p:to x="100000" y="100000"/>
                                    </p:animScale>
                                    <p:animScale>
                                      <p:cBhvr>
                                        <p:cTn id="155" dur="26">
                                          <p:stCondLst>
                                            <p:cond delay="1642"/>
                                          </p:stCondLst>
                                        </p:cTn>
                                        <p:tgtEl>
                                          <p:spTgt spid="20"/>
                                        </p:tgtEl>
                                      </p:cBhvr>
                                      <p:to x="100000" y="90000"/>
                                    </p:animScale>
                                    <p:animScale>
                                      <p:cBhvr>
                                        <p:cTn id="156" dur="166" decel="50000">
                                          <p:stCondLst>
                                            <p:cond delay="1668"/>
                                          </p:stCondLst>
                                        </p:cTn>
                                        <p:tgtEl>
                                          <p:spTgt spid="20"/>
                                        </p:tgtEl>
                                      </p:cBhvr>
                                      <p:to x="100000" y="100000"/>
                                    </p:animScale>
                                    <p:animScale>
                                      <p:cBhvr>
                                        <p:cTn id="157" dur="26">
                                          <p:stCondLst>
                                            <p:cond delay="1808"/>
                                          </p:stCondLst>
                                        </p:cTn>
                                        <p:tgtEl>
                                          <p:spTgt spid="20"/>
                                        </p:tgtEl>
                                      </p:cBhvr>
                                      <p:to x="100000" y="95000"/>
                                    </p:animScale>
                                    <p:animScale>
                                      <p:cBhvr>
                                        <p:cTn id="158" dur="166" decel="50000">
                                          <p:stCondLst>
                                            <p:cond delay="1834"/>
                                          </p:stCondLst>
                                        </p:cTn>
                                        <p:tgtEl>
                                          <p:spTgt spid="20"/>
                                        </p:tgtEl>
                                      </p:cBhvr>
                                      <p:to x="100000" y="100000"/>
                                    </p:animScale>
                                  </p:childTnLst>
                                </p:cTn>
                              </p:par>
                              <p:par>
                                <p:cTn id="159" presetID="24" presetClass="entr" presetSubtype="0" fill="hold" grpId="0" nodeType="withEffect">
                                  <p:stCondLst>
                                    <p:cond delay="0"/>
                                  </p:stCondLst>
                                  <p:childTnLst>
                                    <p:set>
                                      <p:cBhvr>
                                        <p:cTn id="160" dur="1" fill="hold">
                                          <p:stCondLst>
                                            <p:cond delay="0"/>
                                          </p:stCondLst>
                                        </p:cTn>
                                        <p:tgtEl>
                                          <p:spTgt spid="21"/>
                                        </p:tgtEl>
                                        <p:attrNameLst>
                                          <p:attrName>style.visibility</p:attrName>
                                        </p:attrNameLst>
                                      </p:cBhvr>
                                      <p:to>
                                        <p:strVal val="visible"/>
                                      </p:to>
                                    </p:set>
                                    <p:anim to="" calcmode="lin" valueType="num">
                                      <p:cBhvr>
                                        <p:cTn id="161" dur="1" fill="hold"/>
                                        <p:tgtEl>
                                          <p:spTgt spid="21"/>
                                        </p:tgtEl>
                                        <p:attrNameLst>
                                          <p:attrName/>
                                        </p:attrNameLst>
                                      </p:cBhvr>
                                    </p:anim>
                                  </p:childTnLst>
                                </p:cTn>
                              </p:par>
                              <p:par>
                                <p:cTn id="162" presetID="24" presetClass="entr" presetSubtype="0" fill="hold" nodeType="withEffect">
                                  <p:stCondLst>
                                    <p:cond delay="0"/>
                                  </p:stCondLst>
                                  <p:childTnLst>
                                    <p:set>
                                      <p:cBhvr>
                                        <p:cTn id="163" dur="1" fill="hold">
                                          <p:stCondLst>
                                            <p:cond delay="0"/>
                                          </p:stCondLst>
                                        </p:cTn>
                                        <p:tgtEl>
                                          <p:spTgt spid="22"/>
                                        </p:tgtEl>
                                        <p:attrNameLst>
                                          <p:attrName>style.visibility</p:attrName>
                                        </p:attrNameLst>
                                      </p:cBhvr>
                                      <p:to>
                                        <p:strVal val="visible"/>
                                      </p:to>
                                    </p:set>
                                    <p:anim to="" calcmode="lin" valueType="num">
                                      <p:cBhvr>
                                        <p:cTn id="164" dur="1" fill="hold"/>
                                        <p:tgtEl>
                                          <p:spTgt spid="22"/>
                                        </p:tgtEl>
                                        <p:attrNameLst>
                                          <p:attrName/>
                                        </p:attrNameLst>
                                      </p:cBhvr>
                                    </p:anim>
                                  </p:childTnLst>
                                </p:cTn>
                              </p:par>
                            </p:childTnLst>
                          </p:cTn>
                        </p:par>
                        <p:par>
                          <p:cTn id="165" fill="hold">
                            <p:stCondLst>
                              <p:cond delay="76850"/>
                            </p:stCondLst>
                            <p:childTnLst>
                              <p:par>
                                <p:cTn id="166" presetID="22" presetClass="entr" presetSubtype="2" repeatCount="indefinite" fill="hold" nodeType="afterEffect">
                                  <p:stCondLst>
                                    <p:cond delay="0"/>
                                  </p:stCondLst>
                                  <p:childTnLst>
                                    <p:set>
                                      <p:cBhvr>
                                        <p:cTn id="167" dur="1" fill="hold">
                                          <p:stCondLst>
                                            <p:cond delay="0"/>
                                          </p:stCondLst>
                                        </p:cTn>
                                        <p:tgtEl>
                                          <p:spTgt spid="22"/>
                                        </p:tgtEl>
                                        <p:attrNameLst>
                                          <p:attrName>style.visibility</p:attrName>
                                        </p:attrNameLst>
                                      </p:cBhvr>
                                      <p:to>
                                        <p:strVal val="visible"/>
                                      </p:to>
                                    </p:set>
                                    <p:animEffect transition="in" filter="wipe(right)">
                                      <p:cBhvr>
                                        <p:cTn id="168" dur="5000"/>
                                        <p:tgtEl>
                                          <p:spTgt spid="22"/>
                                        </p:tgtEl>
                                      </p:cBhvr>
                                    </p:animEffect>
                                  </p:childTnLst>
                                </p:cTn>
                              </p:par>
                            </p:childTnLst>
                          </p:cTn>
                        </p:par>
                        <p:par>
                          <p:cTn id="169" fill="hold">
                            <p:stCondLst>
                              <p:cond delay="81850"/>
                            </p:stCondLst>
                            <p:childTnLst>
                              <p:par>
                                <p:cTn id="170" presetID="24" presetClass="entr" presetSubtype="0" fill="hold" grpId="0" nodeType="afterEffect">
                                  <p:stCondLst>
                                    <p:cond delay="0"/>
                                  </p:stCondLst>
                                  <p:childTnLst>
                                    <p:set>
                                      <p:cBhvr>
                                        <p:cTn id="171" dur="1" fill="hold">
                                          <p:stCondLst>
                                            <p:cond delay="0"/>
                                          </p:stCondLst>
                                        </p:cTn>
                                        <p:tgtEl>
                                          <p:spTgt spid="23"/>
                                        </p:tgtEl>
                                        <p:attrNameLst>
                                          <p:attrName>style.visibility</p:attrName>
                                        </p:attrNameLst>
                                      </p:cBhvr>
                                      <p:to>
                                        <p:strVal val="visible"/>
                                      </p:to>
                                    </p:set>
                                    <p:anim to="" calcmode="lin" valueType="num">
                                      <p:cBhvr>
                                        <p:cTn id="172" dur="1" fill="hold"/>
                                        <p:tgtEl>
                                          <p:spTgt spid="23"/>
                                        </p:tgtEl>
                                        <p:attrNameLst>
                                          <p:attrName/>
                                        </p:attrNameLst>
                                      </p:cBhvr>
                                    </p:anim>
                                  </p:childTnLst>
                                </p:cTn>
                              </p:par>
                            </p:childTnLst>
                          </p:cTn>
                        </p:par>
                        <p:par>
                          <p:cTn id="173" fill="hold">
                            <p:stCondLst>
                              <p:cond delay="81850"/>
                            </p:stCondLst>
                            <p:childTnLst>
                              <p:par>
                                <p:cTn id="174" presetID="24" presetClass="entr" presetSubtype="0" fill="hold" nodeType="afterEffect">
                                  <p:stCondLst>
                                    <p:cond delay="4000"/>
                                  </p:stCondLst>
                                  <p:childTnLst>
                                    <p:set>
                                      <p:cBhvr>
                                        <p:cTn id="175" dur="1" fill="hold">
                                          <p:stCondLst>
                                            <p:cond delay="0"/>
                                          </p:stCondLst>
                                        </p:cTn>
                                        <p:tgtEl>
                                          <p:spTgt spid="22"/>
                                        </p:tgtEl>
                                        <p:attrNameLst>
                                          <p:attrName>style.visibility</p:attrName>
                                        </p:attrNameLst>
                                      </p:cBhvr>
                                      <p:to>
                                        <p:strVal val="visible"/>
                                      </p:to>
                                    </p:set>
                                    <p:anim to="" calcmode="lin" valueType="num">
                                      <p:cBhvr>
                                        <p:cTn id="176" dur="1" fill="hold"/>
                                        <p:tgtEl>
                                          <p:spTgt spid="22"/>
                                        </p:tgtEl>
                                        <p:attrNameLst>
                                          <p:attrName/>
                                        </p:attrNameLst>
                                      </p:cBhvr>
                                    </p:anim>
                                  </p:childTnLst>
                                </p:cTn>
                              </p:par>
                              <p:par>
                                <p:cTn id="177" presetID="24" presetClass="entr" presetSubtype="0" fill="hold" grpId="1" nodeType="withEffect">
                                  <p:stCondLst>
                                    <p:cond delay="0"/>
                                  </p:stCondLst>
                                  <p:childTnLst>
                                    <p:set>
                                      <p:cBhvr>
                                        <p:cTn id="178" dur="1" fill="hold">
                                          <p:stCondLst>
                                            <p:cond delay="0"/>
                                          </p:stCondLst>
                                        </p:cTn>
                                        <p:tgtEl>
                                          <p:spTgt spid="23"/>
                                        </p:tgtEl>
                                        <p:attrNameLst>
                                          <p:attrName>style.visibility</p:attrName>
                                        </p:attrNameLst>
                                      </p:cBhvr>
                                      <p:to>
                                        <p:strVal val="visible"/>
                                      </p:to>
                                    </p:set>
                                    <p:anim to="" calcmode="lin" valueType="num">
                                      <p:cBhvr>
                                        <p:cTn id="179" dur="1" fill="hold"/>
                                        <p:tgtEl>
                                          <p:spTgt spid="23"/>
                                        </p:tgtEl>
                                        <p:attrNameLst>
                                          <p:attrName/>
                                        </p:attrNameLst>
                                      </p:cBhvr>
                                    </p:anim>
                                  </p:childTnLst>
                                </p:cTn>
                              </p:par>
                            </p:childTnLst>
                          </p:cTn>
                        </p:par>
                        <p:par>
                          <p:cTn id="180" fill="hold">
                            <p:stCondLst>
                              <p:cond delay="85850"/>
                            </p:stCondLst>
                            <p:childTnLst>
                              <p:par>
                                <p:cTn id="181" presetID="26" presetClass="entr" presetSubtype="0" fill="hold" grpId="0" nodeType="afterEffect">
                                  <p:stCondLst>
                                    <p:cond delay="0"/>
                                  </p:stCondLst>
                                  <p:iterate type="lt">
                                    <p:tmPct val="10000"/>
                                  </p:iterate>
                                  <p:childTnLst>
                                    <p:set>
                                      <p:cBhvr>
                                        <p:cTn id="182" dur="1" fill="hold">
                                          <p:stCondLst>
                                            <p:cond delay="0"/>
                                          </p:stCondLst>
                                        </p:cTn>
                                        <p:tgtEl>
                                          <p:spTgt spid="25"/>
                                        </p:tgtEl>
                                        <p:attrNameLst>
                                          <p:attrName>style.visibility</p:attrName>
                                        </p:attrNameLst>
                                      </p:cBhvr>
                                      <p:to>
                                        <p:strVal val="visible"/>
                                      </p:to>
                                    </p:set>
                                    <p:animEffect transition="in" filter="wipe(down)">
                                      <p:cBhvr>
                                        <p:cTn id="183" dur="870">
                                          <p:stCondLst>
                                            <p:cond delay="0"/>
                                          </p:stCondLst>
                                        </p:cTn>
                                        <p:tgtEl>
                                          <p:spTgt spid="25"/>
                                        </p:tgtEl>
                                      </p:cBhvr>
                                    </p:animEffect>
                                    <p:anim calcmode="lin" valueType="num">
                                      <p:cBhvr>
                                        <p:cTn id="184" dur="2733"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185" dur="996"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186" dur="996" tmFilter="0, 0; 0.125,0.2665; 0.25,0.4; 0.375,0.465; 0.5,0.5;  0.625,0.535; 0.75,0.6; 0.875,0.7335; 1,1">
                                          <p:stCondLst>
                                            <p:cond delay="996"/>
                                          </p:stCondLst>
                                        </p:cTn>
                                        <p:tgtEl>
                                          <p:spTgt spid="25"/>
                                        </p:tgtEl>
                                        <p:attrNameLst>
                                          <p:attrName>ppt_y</p:attrName>
                                        </p:attrNameLst>
                                      </p:cBhvr>
                                      <p:tavLst>
                                        <p:tav tm="0" fmla="#ppt_y-sin(pi*$)/9">
                                          <p:val>
                                            <p:fltVal val="0"/>
                                          </p:val>
                                        </p:tav>
                                        <p:tav tm="100000">
                                          <p:val>
                                            <p:fltVal val="1"/>
                                          </p:val>
                                        </p:tav>
                                      </p:tavLst>
                                    </p:anim>
                                    <p:anim calcmode="lin" valueType="num">
                                      <p:cBhvr>
                                        <p:cTn id="187" dur="498" tmFilter="0, 0; 0.125,0.2665; 0.25,0.4; 0.375,0.465; 0.5,0.5;  0.625,0.535; 0.75,0.6; 0.875,0.7335; 1,1">
                                          <p:stCondLst>
                                            <p:cond delay="1986"/>
                                          </p:stCondLst>
                                        </p:cTn>
                                        <p:tgtEl>
                                          <p:spTgt spid="25"/>
                                        </p:tgtEl>
                                        <p:attrNameLst>
                                          <p:attrName>ppt_y</p:attrName>
                                        </p:attrNameLst>
                                      </p:cBhvr>
                                      <p:tavLst>
                                        <p:tav tm="0" fmla="#ppt_y-sin(pi*$)/27">
                                          <p:val>
                                            <p:fltVal val="0"/>
                                          </p:val>
                                        </p:tav>
                                        <p:tav tm="100000">
                                          <p:val>
                                            <p:fltVal val="1"/>
                                          </p:val>
                                        </p:tav>
                                      </p:tavLst>
                                    </p:anim>
                                    <p:anim calcmode="lin" valueType="num">
                                      <p:cBhvr>
                                        <p:cTn id="188" dur="246" tmFilter="0, 0; 0.125,0.2665; 0.25,0.4; 0.375,0.465; 0.5,0.5;  0.625,0.535; 0.75,0.6; 0.875,0.7335; 1,1">
                                          <p:stCondLst>
                                            <p:cond delay="2484"/>
                                          </p:stCondLst>
                                        </p:cTn>
                                        <p:tgtEl>
                                          <p:spTgt spid="25"/>
                                        </p:tgtEl>
                                        <p:attrNameLst>
                                          <p:attrName>ppt_y</p:attrName>
                                        </p:attrNameLst>
                                      </p:cBhvr>
                                      <p:tavLst>
                                        <p:tav tm="0" fmla="#ppt_y-sin(pi*$)/81">
                                          <p:val>
                                            <p:fltVal val="0"/>
                                          </p:val>
                                        </p:tav>
                                        <p:tav tm="100000">
                                          <p:val>
                                            <p:fltVal val="1"/>
                                          </p:val>
                                        </p:tav>
                                      </p:tavLst>
                                    </p:anim>
                                    <p:animScale>
                                      <p:cBhvr>
                                        <p:cTn id="189" dur="39">
                                          <p:stCondLst>
                                            <p:cond delay="975"/>
                                          </p:stCondLst>
                                        </p:cTn>
                                        <p:tgtEl>
                                          <p:spTgt spid="25"/>
                                        </p:tgtEl>
                                      </p:cBhvr>
                                      <p:to x="100000" y="60000"/>
                                    </p:animScale>
                                    <p:animScale>
                                      <p:cBhvr>
                                        <p:cTn id="190" dur="249" decel="50000">
                                          <p:stCondLst>
                                            <p:cond delay="1014"/>
                                          </p:stCondLst>
                                        </p:cTn>
                                        <p:tgtEl>
                                          <p:spTgt spid="25"/>
                                        </p:tgtEl>
                                      </p:cBhvr>
                                      <p:to x="100000" y="100000"/>
                                    </p:animScale>
                                    <p:animScale>
                                      <p:cBhvr>
                                        <p:cTn id="191" dur="39">
                                          <p:stCondLst>
                                            <p:cond delay="1968"/>
                                          </p:stCondLst>
                                        </p:cTn>
                                        <p:tgtEl>
                                          <p:spTgt spid="25"/>
                                        </p:tgtEl>
                                      </p:cBhvr>
                                      <p:to x="100000" y="80000"/>
                                    </p:animScale>
                                    <p:animScale>
                                      <p:cBhvr>
                                        <p:cTn id="192" dur="249" decel="50000">
                                          <p:stCondLst>
                                            <p:cond delay="2007"/>
                                          </p:stCondLst>
                                        </p:cTn>
                                        <p:tgtEl>
                                          <p:spTgt spid="25"/>
                                        </p:tgtEl>
                                      </p:cBhvr>
                                      <p:to x="100000" y="100000"/>
                                    </p:animScale>
                                    <p:animScale>
                                      <p:cBhvr>
                                        <p:cTn id="193" dur="39">
                                          <p:stCondLst>
                                            <p:cond delay="2463"/>
                                          </p:stCondLst>
                                        </p:cTn>
                                        <p:tgtEl>
                                          <p:spTgt spid="25"/>
                                        </p:tgtEl>
                                      </p:cBhvr>
                                      <p:to x="100000" y="90000"/>
                                    </p:animScale>
                                    <p:animScale>
                                      <p:cBhvr>
                                        <p:cTn id="194" dur="249" decel="50000">
                                          <p:stCondLst>
                                            <p:cond delay="2502"/>
                                          </p:stCondLst>
                                        </p:cTn>
                                        <p:tgtEl>
                                          <p:spTgt spid="25"/>
                                        </p:tgtEl>
                                      </p:cBhvr>
                                      <p:to x="100000" y="100000"/>
                                    </p:animScale>
                                    <p:animScale>
                                      <p:cBhvr>
                                        <p:cTn id="195" dur="39">
                                          <p:stCondLst>
                                            <p:cond delay="2712"/>
                                          </p:stCondLst>
                                        </p:cTn>
                                        <p:tgtEl>
                                          <p:spTgt spid="25"/>
                                        </p:tgtEl>
                                      </p:cBhvr>
                                      <p:to x="100000" y="95000"/>
                                    </p:animScale>
                                    <p:animScale>
                                      <p:cBhvr>
                                        <p:cTn id="196" dur="249" decel="50000">
                                          <p:stCondLst>
                                            <p:cond delay="2751"/>
                                          </p:stCondLst>
                                        </p:cTn>
                                        <p:tgtEl>
                                          <p:spTgt spid="25"/>
                                        </p:tgtEl>
                                      </p:cBhvr>
                                      <p:to x="100000" y="100000"/>
                                    </p:animScale>
                                  </p:childTnLst>
                                </p:cTn>
                              </p:par>
                            </p:childTnLst>
                          </p:cTn>
                        </p:par>
                        <p:par>
                          <p:cTn id="197" fill="hold">
                            <p:stCondLst>
                              <p:cond delay="90050"/>
                            </p:stCondLst>
                            <p:childTnLst>
                              <p:par>
                                <p:cTn id="198" presetID="2" presetClass="entr" presetSubtype="9" decel="60000" fill="hold" grpId="0" nodeType="afterEffect">
                                  <p:stCondLst>
                                    <p:cond delay="0"/>
                                  </p:stCondLst>
                                  <p:iterate type="lt">
                                    <p:tmPct val="10000"/>
                                  </p:iterate>
                                  <p:childTnLst>
                                    <p:set>
                                      <p:cBhvr>
                                        <p:cTn id="199" dur="1" fill="hold">
                                          <p:stCondLst>
                                            <p:cond delay="0"/>
                                          </p:stCondLst>
                                        </p:cTn>
                                        <p:tgtEl>
                                          <p:spTgt spid="3"/>
                                        </p:tgtEl>
                                        <p:attrNameLst>
                                          <p:attrName>style.visibility</p:attrName>
                                        </p:attrNameLst>
                                      </p:cBhvr>
                                      <p:to>
                                        <p:strVal val="visible"/>
                                      </p:to>
                                    </p:set>
                                    <p:anim calcmode="lin" valueType="num">
                                      <p:cBhvr additive="base">
                                        <p:cTn id="200" dur="2000" fill="hold"/>
                                        <p:tgtEl>
                                          <p:spTgt spid="3"/>
                                        </p:tgtEl>
                                        <p:attrNameLst>
                                          <p:attrName>ppt_x</p:attrName>
                                        </p:attrNameLst>
                                      </p:cBhvr>
                                      <p:tavLst>
                                        <p:tav tm="0">
                                          <p:val>
                                            <p:strVal val="0-#ppt_w/2"/>
                                          </p:val>
                                        </p:tav>
                                        <p:tav tm="100000">
                                          <p:val>
                                            <p:strVal val="#ppt_x"/>
                                          </p:val>
                                        </p:tav>
                                      </p:tavLst>
                                    </p:anim>
                                    <p:anim calcmode="lin" valueType="num">
                                      <p:cBhvr additive="base">
                                        <p:cTn id="201" dur="2000" fill="hold"/>
                                        <p:tgtEl>
                                          <p:spTgt spid="3"/>
                                        </p:tgtEl>
                                        <p:attrNameLst>
                                          <p:attrName>ppt_y</p:attrName>
                                        </p:attrNameLst>
                                      </p:cBhvr>
                                      <p:tavLst>
                                        <p:tav tm="0">
                                          <p:val>
                                            <p:strVal val="0-#ppt_h/2"/>
                                          </p:val>
                                        </p:tav>
                                        <p:tav tm="100000">
                                          <p:val>
                                            <p:strVal val="#ppt_y"/>
                                          </p:val>
                                        </p:tav>
                                      </p:tavLst>
                                    </p:anim>
                                  </p:childTnLst>
                                </p:cTn>
                              </p:par>
                            </p:childTnLst>
                          </p:cTn>
                        </p:par>
                        <p:par>
                          <p:cTn id="202" fill="hold">
                            <p:stCondLst>
                              <p:cond delay="191650"/>
                            </p:stCondLst>
                            <p:childTnLst>
                              <p:par>
                                <p:cTn id="203" presetID="2" presetClass="entr" presetSubtype="3" decel="100000" fill="hold" grpId="0" nodeType="afterEffect">
                                  <p:stCondLst>
                                    <p:cond delay="0"/>
                                  </p:stCondLst>
                                  <p:iterate type="lt">
                                    <p:tmPct val="10000"/>
                                  </p:iterate>
                                  <p:childTnLst>
                                    <p:set>
                                      <p:cBhvr>
                                        <p:cTn id="204" dur="1" fill="hold">
                                          <p:stCondLst>
                                            <p:cond delay="0"/>
                                          </p:stCondLst>
                                        </p:cTn>
                                        <p:tgtEl>
                                          <p:spTgt spid="26"/>
                                        </p:tgtEl>
                                        <p:attrNameLst>
                                          <p:attrName>style.visibility</p:attrName>
                                        </p:attrNameLst>
                                      </p:cBhvr>
                                      <p:to>
                                        <p:strVal val="visible"/>
                                      </p:to>
                                    </p:set>
                                    <p:anim calcmode="lin" valueType="num">
                                      <p:cBhvr additive="base">
                                        <p:cTn id="205" dur="2000" fill="hold"/>
                                        <p:tgtEl>
                                          <p:spTgt spid="26"/>
                                        </p:tgtEl>
                                        <p:attrNameLst>
                                          <p:attrName>ppt_x</p:attrName>
                                        </p:attrNameLst>
                                      </p:cBhvr>
                                      <p:tavLst>
                                        <p:tav tm="0">
                                          <p:val>
                                            <p:strVal val="1+#ppt_w/2"/>
                                          </p:val>
                                        </p:tav>
                                        <p:tav tm="100000">
                                          <p:val>
                                            <p:strVal val="#ppt_x"/>
                                          </p:val>
                                        </p:tav>
                                      </p:tavLst>
                                    </p:anim>
                                    <p:anim calcmode="lin" valueType="num">
                                      <p:cBhvr additive="base">
                                        <p:cTn id="206" dur="2000" fill="hold"/>
                                        <p:tgtEl>
                                          <p:spTgt spid="26"/>
                                        </p:tgtEl>
                                        <p:attrNameLst>
                                          <p:attrName>ppt_y</p:attrName>
                                        </p:attrNameLst>
                                      </p:cBhvr>
                                      <p:tavLst>
                                        <p:tav tm="0">
                                          <p:val>
                                            <p:strVal val="0-#ppt_h/2"/>
                                          </p:val>
                                        </p:tav>
                                        <p:tav tm="100000">
                                          <p:val>
                                            <p:strVal val="#ppt_y"/>
                                          </p:val>
                                        </p:tav>
                                      </p:tavLst>
                                    </p:anim>
                                  </p:childTnLst>
                                </p:cTn>
                              </p:par>
                            </p:childTnLst>
                          </p:cTn>
                        </p:par>
                        <p:par>
                          <p:cTn id="207" fill="hold">
                            <p:stCondLst>
                              <p:cond delay="244050"/>
                            </p:stCondLst>
                            <p:childTnLst>
                              <p:par>
                                <p:cTn id="208" presetID="26" presetClass="entr" presetSubtype="0" fill="hold" grpId="0" nodeType="afterEffect">
                                  <p:stCondLst>
                                    <p:cond delay="0"/>
                                  </p:stCondLst>
                                  <p:iterate type="lt">
                                    <p:tmPct val="10000"/>
                                  </p:iterate>
                                  <p:childTnLst>
                                    <p:set>
                                      <p:cBhvr>
                                        <p:cTn id="209" dur="1" fill="hold">
                                          <p:stCondLst>
                                            <p:cond delay="0"/>
                                          </p:stCondLst>
                                        </p:cTn>
                                        <p:tgtEl>
                                          <p:spTgt spid="27"/>
                                        </p:tgtEl>
                                        <p:attrNameLst>
                                          <p:attrName>style.visibility</p:attrName>
                                        </p:attrNameLst>
                                      </p:cBhvr>
                                      <p:to>
                                        <p:strVal val="visible"/>
                                      </p:to>
                                    </p:set>
                                    <p:animEffect transition="in" filter="wipe(down)">
                                      <p:cBhvr>
                                        <p:cTn id="210" dur="580">
                                          <p:stCondLst>
                                            <p:cond delay="0"/>
                                          </p:stCondLst>
                                        </p:cTn>
                                        <p:tgtEl>
                                          <p:spTgt spid="27"/>
                                        </p:tgtEl>
                                      </p:cBhvr>
                                    </p:animEffect>
                                    <p:anim calcmode="lin" valueType="num">
                                      <p:cBhvr>
                                        <p:cTn id="211"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212"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213"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214"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215"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216" dur="26">
                                          <p:stCondLst>
                                            <p:cond delay="650"/>
                                          </p:stCondLst>
                                        </p:cTn>
                                        <p:tgtEl>
                                          <p:spTgt spid="27"/>
                                        </p:tgtEl>
                                      </p:cBhvr>
                                      <p:to x="100000" y="60000"/>
                                    </p:animScale>
                                    <p:animScale>
                                      <p:cBhvr>
                                        <p:cTn id="217" dur="166" decel="50000">
                                          <p:stCondLst>
                                            <p:cond delay="676"/>
                                          </p:stCondLst>
                                        </p:cTn>
                                        <p:tgtEl>
                                          <p:spTgt spid="27"/>
                                        </p:tgtEl>
                                      </p:cBhvr>
                                      <p:to x="100000" y="100000"/>
                                    </p:animScale>
                                    <p:animScale>
                                      <p:cBhvr>
                                        <p:cTn id="218" dur="26">
                                          <p:stCondLst>
                                            <p:cond delay="1312"/>
                                          </p:stCondLst>
                                        </p:cTn>
                                        <p:tgtEl>
                                          <p:spTgt spid="27"/>
                                        </p:tgtEl>
                                      </p:cBhvr>
                                      <p:to x="100000" y="80000"/>
                                    </p:animScale>
                                    <p:animScale>
                                      <p:cBhvr>
                                        <p:cTn id="219" dur="166" decel="50000">
                                          <p:stCondLst>
                                            <p:cond delay="1338"/>
                                          </p:stCondLst>
                                        </p:cTn>
                                        <p:tgtEl>
                                          <p:spTgt spid="27"/>
                                        </p:tgtEl>
                                      </p:cBhvr>
                                      <p:to x="100000" y="100000"/>
                                    </p:animScale>
                                    <p:animScale>
                                      <p:cBhvr>
                                        <p:cTn id="220" dur="26">
                                          <p:stCondLst>
                                            <p:cond delay="1642"/>
                                          </p:stCondLst>
                                        </p:cTn>
                                        <p:tgtEl>
                                          <p:spTgt spid="27"/>
                                        </p:tgtEl>
                                      </p:cBhvr>
                                      <p:to x="100000" y="90000"/>
                                    </p:animScale>
                                    <p:animScale>
                                      <p:cBhvr>
                                        <p:cTn id="221" dur="166" decel="50000">
                                          <p:stCondLst>
                                            <p:cond delay="1668"/>
                                          </p:stCondLst>
                                        </p:cTn>
                                        <p:tgtEl>
                                          <p:spTgt spid="27"/>
                                        </p:tgtEl>
                                      </p:cBhvr>
                                      <p:to x="100000" y="100000"/>
                                    </p:animScale>
                                    <p:animScale>
                                      <p:cBhvr>
                                        <p:cTn id="222" dur="26">
                                          <p:stCondLst>
                                            <p:cond delay="1808"/>
                                          </p:stCondLst>
                                        </p:cTn>
                                        <p:tgtEl>
                                          <p:spTgt spid="27"/>
                                        </p:tgtEl>
                                      </p:cBhvr>
                                      <p:to x="100000" y="95000"/>
                                    </p:animScale>
                                    <p:animScale>
                                      <p:cBhvr>
                                        <p:cTn id="223" dur="166" decel="50000">
                                          <p:stCondLst>
                                            <p:cond delay="1834"/>
                                          </p:stCondLst>
                                        </p:cTn>
                                        <p:tgtEl>
                                          <p:spTgt spid="2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9" grpId="0" animBg="1"/>
      <p:bldP spid="9" grpId="1" animBg="1"/>
      <p:bldP spid="12" grpId="0" animBg="1"/>
      <p:bldP spid="12" grpId="1" animBg="1"/>
      <p:bldP spid="13" grpId="0" animBg="1"/>
      <p:bldP spid="13" grpId="1" animBg="1"/>
      <p:bldP spid="14" grpId="0" animBg="1"/>
      <p:bldP spid="15" grpId="0" animBg="1"/>
      <p:bldP spid="16" grpId="0" animBg="1"/>
      <p:bldP spid="17" grpId="0" animBg="1"/>
      <p:bldP spid="18" grpId="0" animBg="1"/>
      <p:bldP spid="20" grpId="0" animBg="1"/>
      <p:bldP spid="20" grpId="1" animBg="1"/>
      <p:bldP spid="21" grpId="0"/>
      <p:bldP spid="23" grpId="0"/>
      <p:bldP spid="23" grpId="1"/>
      <p:bldP spid="25" grpId="0" animBg="1"/>
      <p:bldP spid="3" grpId="0"/>
      <p:bldP spid="26" grpId="0"/>
      <p:bldP spid="2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3" name="図 2"/>
          <p:cNvPicPr>
            <a:picLocks noChangeAspect="1"/>
          </p:cNvPicPr>
          <p:nvPr/>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6" name="テキスト ボックス 5"/>
          <p:cNvSpPr txBox="1"/>
          <p:nvPr/>
        </p:nvSpPr>
        <p:spPr>
          <a:xfrm>
            <a:off x="179512" y="44624"/>
            <a:ext cx="8972328" cy="1846659"/>
          </a:xfrm>
          <a:prstGeom prst="rect">
            <a:avLst/>
          </a:prstGeom>
          <a:noFill/>
        </p:spPr>
        <p:txBody>
          <a:bodyPr wrap="none" rtlCol="0">
            <a:spAutoFit/>
          </a:bodyPr>
          <a:lstStyle/>
          <a:p>
            <a:r>
              <a:rPr lang="ja-JP" altLang="en-US" sz="2400" dirty="0" smtClean="0">
                <a:solidFill>
                  <a:prstClr val="white"/>
                </a:solidFill>
                <a:latin typeface="HGP行書体" pitchFamily="66" charset="-128"/>
                <a:ea typeface="HGP行書体" pitchFamily="66" charset="-128"/>
              </a:rPr>
              <a:t>「未来志向・考　；　</a:t>
            </a:r>
            <a:r>
              <a:rPr lang="en-US" altLang="ja-JP" sz="2400" dirty="0" smtClean="0">
                <a:solidFill>
                  <a:prstClr val="white"/>
                </a:solidFill>
                <a:latin typeface="HGP行書体" pitchFamily="66" charset="-128"/>
                <a:ea typeface="HGP行書体" pitchFamily="66" charset="-128"/>
              </a:rPr>
              <a:t>FOT</a:t>
            </a:r>
            <a:r>
              <a:rPr lang="ja-JP" altLang="en-US" sz="2400" baseline="30000" dirty="0" smtClean="0">
                <a:solidFill>
                  <a:prstClr val="white"/>
                </a:solidFill>
                <a:latin typeface="HGP行書体" pitchFamily="66" charset="-128"/>
                <a:ea typeface="HGP行書体" pitchFamily="66" charset="-128"/>
              </a:rPr>
              <a:t>フォト </a:t>
            </a:r>
            <a:r>
              <a:rPr lang="en-US" altLang="ja-JP" sz="2400" dirty="0" smtClean="0">
                <a:solidFill>
                  <a:prstClr val="white"/>
                </a:solidFill>
                <a:latin typeface="HGP行書体" pitchFamily="66" charset="-128"/>
                <a:ea typeface="HGP行書体" pitchFamily="66" charset="-128"/>
              </a:rPr>
              <a:t>; Future Oriented Thinking </a:t>
            </a:r>
            <a:r>
              <a:rPr lang="ja-JP" altLang="en-US" sz="2400" dirty="0" smtClean="0">
                <a:solidFill>
                  <a:prstClr val="white"/>
                </a:solidFill>
                <a:latin typeface="HGP行書体" pitchFamily="66" charset="-128"/>
                <a:ea typeface="HGP行書体" pitchFamily="66" charset="-128"/>
              </a:rPr>
              <a:t>」 の</a:t>
            </a:r>
            <a:r>
              <a:rPr lang="ja-JP" altLang="en-US" sz="2400" dirty="0">
                <a:solidFill>
                  <a:prstClr val="white"/>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斉一的 と </a:t>
            </a:r>
            <a:r>
              <a:rPr lang="ja-JP" altLang="en-US" dirty="0" err="1" smtClean="0">
                <a:solidFill>
                  <a:srgbClr val="00FFFF"/>
                </a:solidFill>
                <a:latin typeface="HGP行書体" pitchFamily="66" charset="-128"/>
                <a:ea typeface="HGP行書体" pitchFamily="66" charset="-128"/>
              </a:rPr>
              <a:t>か</a:t>
            </a:r>
            <a:endParaRPr lang="en-US" altLang="ja-JP" dirty="0" smtClean="0">
              <a:solidFill>
                <a:srgbClr val="00FFFF"/>
              </a:solidFill>
              <a:latin typeface="HGP行書体" pitchFamily="66" charset="-128"/>
              <a:ea typeface="HGP行書体" pitchFamily="66" charset="-128"/>
            </a:endParaRPr>
          </a:p>
          <a:p>
            <a:r>
              <a:rPr lang="ja-JP" altLang="en-US" dirty="0" smtClean="0">
                <a:solidFill>
                  <a:srgbClr val="FFC000"/>
                </a:solidFill>
                <a:latin typeface="HGP行書体" pitchFamily="66" charset="-128"/>
                <a:ea typeface="HGP行書体" pitchFamily="66" charset="-128"/>
              </a:rPr>
              <a:t>一括（ひとくくり）</a:t>
            </a:r>
            <a:r>
              <a:rPr lang="ja-JP" altLang="en-US" dirty="0" smtClean="0">
                <a:solidFill>
                  <a:prstClr val="white"/>
                </a:solidFill>
                <a:latin typeface="HGP行書体" pitchFamily="66" charset="-128"/>
                <a:ea typeface="HGP行書体" pitchFamily="66" charset="-128"/>
              </a:rPr>
              <a:t>　的　図</a:t>
            </a:r>
            <a:r>
              <a:rPr lang="en-US" altLang="ja-JP" dirty="0" smtClean="0">
                <a:solidFill>
                  <a:prstClr val="white"/>
                </a:solidFill>
                <a:latin typeface="HGP行書体" pitchFamily="66" charset="-128"/>
                <a:ea typeface="HGP行書体" pitchFamily="66" charset="-128"/>
              </a:rPr>
              <a:t>(G)</a:t>
            </a:r>
            <a:r>
              <a:rPr lang="ja-JP" altLang="en-US" dirty="0" smtClean="0">
                <a:solidFill>
                  <a:prstClr val="white"/>
                </a:solidFill>
                <a:latin typeface="HGP行書体" pitchFamily="66" charset="-128"/>
                <a:ea typeface="HGP行書体" pitchFamily="66" charset="-128"/>
              </a:rPr>
              <a:t>の定義（Ｄ）＝　←Ｔｈｅ　Ｕｎｉｆｏｒｍｔａｒｉａｎｉｓｍ　略　（Ｕ） </a:t>
            </a:r>
            <a:r>
              <a:rPr lang="en-US" altLang="ja-JP" dirty="0" smtClean="0">
                <a:solidFill>
                  <a:prstClr val="white"/>
                </a:solidFill>
                <a:latin typeface="HGP行書体" pitchFamily="66" charset="-128"/>
                <a:ea typeface="HGP行書体" pitchFamily="66" charset="-128"/>
              </a:rPr>
              <a:t>sign</a:t>
            </a:r>
            <a:r>
              <a:rPr lang="ja-JP" altLang="en-US" dirty="0" smtClean="0">
                <a:solidFill>
                  <a:prstClr val="white"/>
                </a:solidFill>
                <a:latin typeface="HGP行書体" pitchFamily="66" charset="-128"/>
                <a:ea typeface="HGP行書体" pitchFamily="66" charset="-128"/>
              </a:rPr>
              <a:t>意</a:t>
            </a:r>
            <a:r>
              <a:rPr lang="en-US" altLang="ja-JP" dirty="0" smtClean="0">
                <a:solidFill>
                  <a:prstClr val="white"/>
                </a:solidFill>
                <a:latin typeface="HGP行書体" pitchFamily="66" charset="-128"/>
                <a:ea typeface="HGP行書体" pitchFamily="66" charset="-128"/>
              </a:rPr>
              <a:t>.</a:t>
            </a:r>
          </a:p>
          <a:p>
            <a:r>
              <a:rPr lang="en-US" altLang="ja-JP" dirty="0" smtClean="0">
                <a:solidFill>
                  <a:prstClr val="white"/>
                </a:solidFill>
                <a:latin typeface="HGP行書体" pitchFamily="66" charset="-128"/>
                <a:ea typeface="HGP行書体" pitchFamily="66" charset="-128"/>
              </a:rPr>
              <a:t>                                                   </a:t>
            </a:r>
            <a:endParaRPr lang="en-US" altLang="ja-JP" dirty="0">
              <a:solidFill>
                <a:prstClr val="white"/>
              </a:solidFill>
              <a:latin typeface="HGP行書体" pitchFamily="66" charset="-128"/>
              <a:ea typeface="HGP行書体" pitchFamily="66" charset="-128"/>
            </a:endParaRPr>
          </a:p>
          <a:p>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　　　　　　　　　</a:t>
            </a:r>
            <a:endParaRPr lang="en-US" altLang="ja-JP" dirty="0" smtClean="0">
              <a:solidFill>
                <a:prstClr val="white"/>
              </a:solidFill>
              <a:latin typeface="HGP行書体" pitchFamily="66" charset="-128"/>
              <a:ea typeface="HGP行書体" pitchFamily="66" charset="-128"/>
            </a:endParaRPr>
          </a:p>
          <a:p>
            <a:endParaRPr lang="en-US" altLang="ja-JP" dirty="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　　　　　　　　　　　　　　　　　　　　　　　　　　　　　　　　　　　　＝　　</a:t>
            </a:r>
            <a:endParaRPr lang="en-US" altLang="ja-JP" dirty="0" smtClean="0">
              <a:solidFill>
                <a:prstClr val="white"/>
              </a:solidFill>
              <a:latin typeface="HGP行書体" pitchFamily="66" charset="-128"/>
              <a:ea typeface="HGP行書体" pitchFamily="66" charset="-128"/>
            </a:endParaRPr>
          </a:p>
        </p:txBody>
      </p:sp>
      <p:sp>
        <p:nvSpPr>
          <p:cNvPr id="7" name="Freeform 126"/>
          <p:cNvSpPr>
            <a:spLocks/>
          </p:cNvSpPr>
          <p:nvPr/>
        </p:nvSpPr>
        <p:spPr bwMode="auto">
          <a:xfrm rot="287392">
            <a:off x="7335671" y="1556179"/>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bg1"/>
            </a:solidFill>
            <a:prstDash val="solid"/>
            <a:round/>
            <a:headEnd/>
            <a:tailEnd/>
          </a:ln>
          <a:effectLst/>
        </p:spPr>
        <p:txBody>
          <a:bodyPr wrap="square">
            <a:spAutoFit/>
          </a:bodyPr>
          <a:lstStyle/>
          <a:p>
            <a:pPr algn="ctr"/>
            <a:r>
              <a:rPr lang="en-US" altLang="ja-JP" dirty="0" err="1" smtClean="0">
                <a:solidFill>
                  <a:srgbClr val="00FFFF"/>
                </a:solidFill>
              </a:rPr>
              <a:t>i</a:t>
            </a:r>
            <a:endParaRPr lang="ja-JP" altLang="en-US" dirty="0">
              <a:solidFill>
                <a:srgbClr val="00FFFF"/>
              </a:solidFill>
            </a:endParaRPr>
          </a:p>
        </p:txBody>
      </p:sp>
      <p:sp>
        <p:nvSpPr>
          <p:cNvPr id="8" name="Freeform 127"/>
          <p:cNvSpPr>
            <a:spLocks/>
          </p:cNvSpPr>
          <p:nvPr/>
        </p:nvSpPr>
        <p:spPr bwMode="auto">
          <a:xfrm rot="287392">
            <a:off x="7612442" y="1830552"/>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sp>
        <p:nvSpPr>
          <p:cNvPr id="9" name="Freeform 128"/>
          <p:cNvSpPr>
            <a:spLocks/>
          </p:cNvSpPr>
          <p:nvPr/>
        </p:nvSpPr>
        <p:spPr bwMode="auto">
          <a:xfrm rot="3175405" flipH="1" flipV="1">
            <a:off x="7336212" y="1777741"/>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cxnSp>
        <p:nvCxnSpPr>
          <p:cNvPr id="10" name="直線矢印コネクタ 9"/>
          <p:cNvCxnSpPr/>
          <p:nvPr/>
        </p:nvCxnSpPr>
        <p:spPr>
          <a:xfrm flipH="1">
            <a:off x="7077404" y="1034048"/>
            <a:ext cx="1152129" cy="1261341"/>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円弧 10"/>
          <p:cNvSpPr/>
          <p:nvPr/>
        </p:nvSpPr>
        <p:spPr>
          <a:xfrm>
            <a:off x="7431808" y="841784"/>
            <a:ext cx="520081" cy="1596447"/>
          </a:xfrm>
          <a:prstGeom prst="arc">
            <a:avLst>
              <a:gd name="adj1" fmla="val 16346919"/>
              <a:gd name="adj2" fmla="val 5553362"/>
            </a:avLst>
          </a:prstGeom>
          <a:ln w="28575">
            <a:solidFill>
              <a:srgbClr val="FFFF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cxnSp>
        <p:nvCxnSpPr>
          <p:cNvPr id="12" name="直線矢印コネクタ 11"/>
          <p:cNvCxnSpPr/>
          <p:nvPr/>
        </p:nvCxnSpPr>
        <p:spPr>
          <a:xfrm flipH="1" flipV="1">
            <a:off x="7662019" y="878998"/>
            <a:ext cx="17037" cy="158524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直線矢印コネクタ 12"/>
          <p:cNvCxnSpPr/>
          <p:nvPr/>
        </p:nvCxnSpPr>
        <p:spPr>
          <a:xfrm>
            <a:off x="6806291" y="1634100"/>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円弧 13"/>
          <p:cNvSpPr/>
          <p:nvPr/>
        </p:nvSpPr>
        <p:spPr>
          <a:xfrm>
            <a:off x="7373986" y="831684"/>
            <a:ext cx="565111" cy="1606311"/>
          </a:xfrm>
          <a:prstGeom prst="arc">
            <a:avLst>
              <a:gd name="adj1" fmla="val 5349446"/>
              <a:gd name="adj2" fmla="val 15995434"/>
            </a:avLst>
          </a:prstGeom>
          <a:ln w="28575">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5" name="円弧 14"/>
          <p:cNvSpPr/>
          <p:nvPr/>
        </p:nvSpPr>
        <p:spPr>
          <a:xfrm>
            <a:off x="6802044" y="1310064"/>
            <a:ext cx="1771116" cy="648072"/>
          </a:xfrm>
          <a:prstGeom prst="arc">
            <a:avLst>
              <a:gd name="adj1" fmla="val 18934360"/>
              <a:gd name="adj2" fmla="val 13455371"/>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r>
              <a:rPr lang="ja-JP" altLang="en-US" sz="2400" dirty="0" smtClean="0">
                <a:solidFill>
                  <a:srgbClr val="FFFF00"/>
                </a:solidFill>
                <a:latin typeface="HGP行書体" pitchFamily="66" charset="-128"/>
                <a:ea typeface="HGP行書体" pitchFamily="66" charset="-128"/>
              </a:rPr>
              <a:t>　　</a:t>
            </a:r>
            <a:endParaRPr lang="en-US" altLang="ja-JP" sz="2400" dirty="0" smtClean="0">
              <a:solidFill>
                <a:srgbClr val="FFFF00"/>
              </a:solidFill>
              <a:latin typeface="HGP行書体" pitchFamily="66" charset="-128"/>
              <a:ea typeface="HGP行書体" pitchFamily="66" charset="-128"/>
            </a:endParaRPr>
          </a:p>
          <a:p>
            <a:r>
              <a:rPr lang="en-US" altLang="ja-JP" sz="2400" dirty="0">
                <a:solidFill>
                  <a:srgbClr val="FFFF00"/>
                </a:solidFill>
                <a:latin typeface="HGP行書体" pitchFamily="66" charset="-128"/>
                <a:ea typeface="HGP行書体" pitchFamily="66" charset="-128"/>
              </a:rPr>
              <a:t> </a:t>
            </a:r>
            <a:r>
              <a:rPr lang="en-US" altLang="ja-JP" sz="2400" dirty="0" smtClean="0">
                <a:solidFill>
                  <a:srgbClr val="FFFF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2400" dirty="0" smtClean="0">
                <a:solidFill>
                  <a:srgbClr val="FF0000"/>
                </a:solidFill>
                <a:latin typeface="HGP行書体" pitchFamily="66" charset="-128"/>
                <a:ea typeface="HGP行書体" pitchFamily="66" charset="-128"/>
              </a:rPr>
              <a:t>Ｏ・</a:t>
            </a:r>
            <a:r>
              <a:rPr lang="ja-JP" altLang="en-US" sz="2400" dirty="0" smtClean="0">
                <a:solidFill>
                  <a:srgbClr val="00FFFF"/>
                </a:solidFill>
                <a:latin typeface="HGP行書体" pitchFamily="66" charset="-128"/>
                <a:ea typeface="HGP行書体" pitchFamily="66" charset="-128"/>
              </a:rPr>
              <a:t>ｓ</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16" name="円弧 15"/>
          <p:cNvSpPr/>
          <p:nvPr/>
        </p:nvSpPr>
        <p:spPr>
          <a:xfrm>
            <a:off x="6789251" y="831684"/>
            <a:ext cx="1771117" cy="1619907"/>
          </a:xfrm>
          <a:prstGeom prst="arc">
            <a:avLst>
              <a:gd name="adj1" fmla="val 5926088"/>
              <a:gd name="adj2" fmla="val 15744521"/>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7" name="円弧 16"/>
          <p:cNvSpPr/>
          <p:nvPr/>
        </p:nvSpPr>
        <p:spPr>
          <a:xfrm>
            <a:off x="6789251" y="844332"/>
            <a:ext cx="1796703" cy="1619907"/>
          </a:xfrm>
          <a:prstGeom prst="arc">
            <a:avLst>
              <a:gd name="adj1" fmla="val 16747268"/>
              <a:gd name="adj2" fmla="val 4887209"/>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8" name="Freeform 44"/>
          <p:cNvSpPr>
            <a:spLocks/>
          </p:cNvSpPr>
          <p:nvPr/>
        </p:nvSpPr>
        <p:spPr bwMode="auto">
          <a:xfrm>
            <a:off x="7777714" y="1145333"/>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19" name="Freeform 45"/>
          <p:cNvSpPr>
            <a:spLocks/>
          </p:cNvSpPr>
          <p:nvPr/>
        </p:nvSpPr>
        <p:spPr bwMode="auto">
          <a:xfrm rot="10800000" flipH="1" flipV="1">
            <a:off x="6880858" y="1117053"/>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20" name="Freeform 123"/>
          <p:cNvSpPr>
            <a:spLocks/>
          </p:cNvSpPr>
          <p:nvPr/>
        </p:nvSpPr>
        <p:spPr bwMode="auto">
          <a:xfrm rot="287392">
            <a:off x="7092403" y="2821569"/>
            <a:ext cx="1181320" cy="806661"/>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0000"/>
            </a:solidFill>
            <a:round/>
            <a:headEnd/>
            <a:tailEnd/>
          </a:ln>
          <a:effectLst/>
        </p:spPr>
        <p:txBody>
          <a:bodyPr/>
          <a:lstStyle/>
          <a:p>
            <a:endParaRPr lang="en-US" altLang="ja-JP" dirty="0" smtClean="0">
              <a:solidFill>
                <a:prstClr val="white"/>
              </a:solidFill>
            </a:endParaRPr>
          </a:p>
          <a:p>
            <a:r>
              <a:rPr lang="ja-JP" altLang="en-US" dirty="0">
                <a:solidFill>
                  <a:prstClr val="white"/>
                </a:solidFill>
              </a:rPr>
              <a:t>　</a:t>
            </a:r>
            <a:r>
              <a:rPr lang="en-US" altLang="ja-JP" dirty="0" smtClean="0">
                <a:solidFill>
                  <a:prstClr val="white"/>
                </a:solidFill>
                <a:latin typeface="HGP行書体" pitchFamily="66" charset="-128"/>
                <a:ea typeface="HGP行書体" pitchFamily="66" charset="-128"/>
              </a:rPr>
              <a:t>P </a:t>
            </a:r>
            <a:r>
              <a:rPr lang="ja-JP" altLang="en-US" dirty="0" smtClean="0">
                <a:solidFill>
                  <a:prstClr val="white"/>
                </a:solidFill>
                <a:latin typeface="HGP行書体" pitchFamily="66" charset="-128"/>
                <a:ea typeface="HGP行書体" pitchFamily="66" charset="-128"/>
              </a:rPr>
              <a:t>演 繹</a:t>
            </a:r>
            <a:endParaRPr lang="en-US" altLang="ja-JP" dirty="0" smtClean="0">
              <a:solidFill>
                <a:prstClr val="white"/>
              </a:solidFill>
              <a:latin typeface="HGP行書体" pitchFamily="66" charset="-128"/>
              <a:ea typeface="HGP行書体" pitchFamily="66" charset="-128"/>
            </a:endParaRPr>
          </a:p>
          <a:p>
            <a:r>
              <a:rPr lang="ja-JP" altLang="en-US" dirty="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　“巾”</a:t>
            </a:r>
            <a:endParaRPr lang="ja-JP" altLang="en-US" dirty="0">
              <a:solidFill>
                <a:prstClr val="white"/>
              </a:solidFill>
              <a:latin typeface="HGP行書体" pitchFamily="66" charset="-128"/>
              <a:ea typeface="HGP行書体" pitchFamily="66" charset="-128"/>
            </a:endParaRPr>
          </a:p>
        </p:txBody>
      </p:sp>
      <p:cxnSp>
        <p:nvCxnSpPr>
          <p:cNvPr id="21" name="直線矢印コネクタ 20"/>
          <p:cNvCxnSpPr/>
          <p:nvPr/>
        </p:nvCxnSpPr>
        <p:spPr>
          <a:xfrm flipH="1">
            <a:off x="7810675" y="2915441"/>
            <a:ext cx="635977" cy="822"/>
          </a:xfrm>
          <a:prstGeom prst="straightConnector1">
            <a:avLst/>
          </a:prstGeom>
          <a:ln w="28575">
            <a:solidFill>
              <a:srgbClr val="00FF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7530794" y="2784521"/>
            <a:ext cx="338554" cy="276999"/>
          </a:xfrm>
          <a:prstGeom prst="rect">
            <a:avLst/>
          </a:prstGeom>
          <a:noFill/>
          <a:ln>
            <a:solidFill>
              <a:schemeClr val="bg1"/>
            </a:solidFill>
          </a:ln>
        </p:spPr>
        <p:txBody>
          <a:bodyPr wrap="none" rtlCol="0">
            <a:spAutoFit/>
          </a:bodyPr>
          <a:lstStyle/>
          <a:p>
            <a:r>
              <a:rPr lang="ja-JP" altLang="en-US" sz="1200" dirty="0" smtClean="0">
                <a:solidFill>
                  <a:srgbClr val="FF00FF"/>
                </a:solidFill>
              </a:rPr>
              <a:t>●</a:t>
            </a:r>
            <a:endParaRPr lang="ja-JP" altLang="en-US" sz="1200" dirty="0">
              <a:solidFill>
                <a:srgbClr val="FF00FF"/>
              </a:solidFill>
            </a:endParaRPr>
          </a:p>
        </p:txBody>
      </p:sp>
      <p:sp>
        <p:nvSpPr>
          <p:cNvPr id="23" name="テキスト ボックス 22"/>
          <p:cNvSpPr txBox="1"/>
          <p:nvPr/>
        </p:nvSpPr>
        <p:spPr>
          <a:xfrm>
            <a:off x="8446652" y="2782932"/>
            <a:ext cx="373820" cy="276999"/>
          </a:xfrm>
          <a:prstGeom prst="rect">
            <a:avLst/>
          </a:prstGeom>
          <a:noFill/>
          <a:ln>
            <a:noFill/>
          </a:ln>
        </p:spPr>
        <p:txBody>
          <a:bodyPr wrap="none" rtlCol="0">
            <a:spAutoFit/>
          </a:bodyPr>
          <a:lstStyle/>
          <a:p>
            <a:r>
              <a:rPr lang="ja-JP" altLang="en-US" sz="1200" dirty="0" smtClean="0">
                <a:solidFill>
                  <a:srgbClr val="00FFFF"/>
                </a:solidFill>
              </a:rPr>
              <a:t>● </a:t>
            </a:r>
            <a:endParaRPr lang="ja-JP" altLang="en-US" sz="1200" dirty="0">
              <a:solidFill>
                <a:srgbClr val="00FFFF"/>
              </a:solidFill>
            </a:endParaRPr>
          </a:p>
        </p:txBody>
      </p:sp>
      <p:cxnSp>
        <p:nvCxnSpPr>
          <p:cNvPr id="24" name="直線矢印コネクタ 23"/>
          <p:cNvCxnSpPr/>
          <p:nvPr/>
        </p:nvCxnSpPr>
        <p:spPr>
          <a:xfrm flipH="1" flipV="1">
            <a:off x="6907272" y="2911096"/>
            <a:ext cx="623523" cy="1033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6645235" y="2772596"/>
            <a:ext cx="338554" cy="276999"/>
          </a:xfrm>
          <a:prstGeom prst="rect">
            <a:avLst/>
          </a:prstGeom>
          <a:noFill/>
          <a:ln>
            <a:noFill/>
          </a:ln>
        </p:spPr>
        <p:txBody>
          <a:bodyPr wrap="none" rtlCol="0">
            <a:spAutoFit/>
          </a:bodyPr>
          <a:lstStyle/>
          <a:p>
            <a:r>
              <a:rPr lang="ja-JP" altLang="en-US" sz="1200" dirty="0" smtClean="0">
                <a:solidFill>
                  <a:srgbClr val="FF0000"/>
                </a:solidFill>
              </a:rPr>
              <a:t>●</a:t>
            </a:r>
            <a:endParaRPr lang="ja-JP" altLang="en-US" sz="1200" dirty="0">
              <a:solidFill>
                <a:srgbClr val="FF0000"/>
              </a:solidFill>
            </a:endParaRPr>
          </a:p>
        </p:txBody>
      </p:sp>
      <p:sp>
        <p:nvSpPr>
          <p:cNvPr id="26" name="テキスト ボックス 25"/>
          <p:cNvSpPr txBox="1"/>
          <p:nvPr/>
        </p:nvSpPr>
        <p:spPr>
          <a:xfrm>
            <a:off x="8501006" y="2680263"/>
            <a:ext cx="184731" cy="369332"/>
          </a:xfrm>
          <a:prstGeom prst="rect">
            <a:avLst/>
          </a:prstGeom>
          <a:noFill/>
        </p:spPr>
        <p:txBody>
          <a:bodyPr wrap="none" rtlCol="0">
            <a:spAutoFit/>
          </a:bodyPr>
          <a:lstStyle/>
          <a:p>
            <a:endParaRPr lang="ja-JP" altLang="en-US" dirty="0">
              <a:solidFill>
                <a:prstClr val="black"/>
              </a:solidFill>
            </a:endParaRPr>
          </a:p>
        </p:txBody>
      </p:sp>
      <p:sp>
        <p:nvSpPr>
          <p:cNvPr id="27" name="テキスト ボックス 26"/>
          <p:cNvSpPr txBox="1"/>
          <p:nvPr/>
        </p:nvSpPr>
        <p:spPr>
          <a:xfrm>
            <a:off x="7137851" y="3718773"/>
            <a:ext cx="1107996" cy="646331"/>
          </a:xfrm>
          <a:prstGeom prst="rect">
            <a:avLst/>
          </a:prstGeom>
          <a:solidFill>
            <a:srgbClr val="FF0000">
              <a:alpha val="54000"/>
            </a:srgbClr>
          </a:solidFill>
        </p:spPr>
        <p:txBody>
          <a:bodyPr wrap="none" rtlCol="0">
            <a:spAutoFit/>
          </a:bodyPr>
          <a:lstStyle/>
          <a:p>
            <a:r>
              <a:rPr lang="en-US" altLang="ja-JP" dirty="0" smtClean="0">
                <a:solidFill>
                  <a:prstClr val="white"/>
                </a:solidFill>
                <a:latin typeface="HGP行書体" pitchFamily="66" charset="-128"/>
                <a:ea typeface="HGP行書体" pitchFamily="66" charset="-128"/>
              </a:rPr>
              <a:t>     </a:t>
            </a:r>
            <a:r>
              <a:rPr lang="en-US" altLang="ja-JP" dirty="0" smtClean="0">
                <a:solidFill>
                  <a:prstClr val="black"/>
                </a:solidFill>
                <a:latin typeface="HGP行書体" pitchFamily="66" charset="-128"/>
                <a:ea typeface="HGP行書体" pitchFamily="66" charset="-128"/>
                <a:sym typeface="Wingdings"/>
              </a:rPr>
              <a:t></a:t>
            </a:r>
            <a:endParaRPr lang="en-US" altLang="ja-JP" dirty="0" smtClean="0">
              <a:solidFill>
                <a:prstClr val="black"/>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間主観者</a:t>
            </a:r>
            <a:endParaRPr lang="ja-JP" altLang="en-US" dirty="0">
              <a:solidFill>
                <a:prstClr val="white"/>
              </a:solidFill>
              <a:latin typeface="HGP行書体" pitchFamily="66" charset="-128"/>
              <a:ea typeface="HGP行書体" pitchFamily="66" charset="-128"/>
            </a:endParaRPr>
          </a:p>
        </p:txBody>
      </p:sp>
      <p:sp>
        <p:nvSpPr>
          <p:cNvPr id="28" name="円弧 27"/>
          <p:cNvSpPr/>
          <p:nvPr/>
        </p:nvSpPr>
        <p:spPr>
          <a:xfrm>
            <a:off x="6113555" y="1438698"/>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9" name="フリーフォーム 28"/>
          <p:cNvSpPr/>
          <p:nvPr/>
        </p:nvSpPr>
        <p:spPr>
          <a:xfrm>
            <a:off x="6127620" y="1600269"/>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0" name="テキスト ボックス 29"/>
          <p:cNvSpPr txBox="1"/>
          <p:nvPr/>
        </p:nvSpPr>
        <p:spPr>
          <a:xfrm>
            <a:off x="152200" y="844332"/>
            <a:ext cx="8893781" cy="4339650"/>
          </a:xfrm>
          <a:prstGeom prst="rect">
            <a:avLst/>
          </a:prstGeom>
          <a:noFill/>
        </p:spPr>
        <p:txBody>
          <a:bodyPr wrap="none" rtlCol="0">
            <a:spAutoFit/>
          </a:bodyPr>
          <a:lstStyle/>
          <a:p>
            <a:pPr marL="342900" indent="-342900">
              <a:buFontTx/>
              <a:buAutoNum type="arabicPeriod"/>
            </a:pPr>
            <a:r>
              <a:rPr lang="ja-JP" altLang="en-US" dirty="0" smtClean="0">
                <a:solidFill>
                  <a:srgbClr val="FFFF00"/>
                </a:solidFill>
                <a:latin typeface="HGP行書体" pitchFamily="66" charset="-128"/>
                <a:ea typeface="HGP行書体" pitchFamily="66" charset="-128"/>
              </a:rPr>
              <a:t>記号進化学的には </a:t>
            </a:r>
            <a:r>
              <a:rPr lang="en-US" altLang="ja-JP" dirty="0" smtClean="0">
                <a:solidFill>
                  <a:srgbClr val="FFFF00"/>
                </a:solidFill>
                <a:latin typeface="HGP行書体" pitchFamily="66" charset="-128"/>
                <a:ea typeface="HGP行書体" pitchFamily="66" charset="-128"/>
              </a:rPr>
              <a:t>e = evolution </a:t>
            </a:r>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略意の事</a:t>
            </a:r>
            <a:r>
              <a:rPr lang="en-US" altLang="ja-JP" dirty="0" smtClean="0">
                <a:solidFill>
                  <a:srgbClr val="FFFF00"/>
                </a:solidFill>
                <a:latin typeface="HGP行書体" pitchFamily="66" charset="-128"/>
                <a:ea typeface="HGP行書体" pitchFamily="66" charset="-128"/>
              </a:rPr>
              <a:t>(e)</a:t>
            </a:r>
            <a:r>
              <a:rPr lang="ja-JP" altLang="en-US" dirty="0" smtClean="0">
                <a:solidFill>
                  <a:srgbClr val="FFFF00"/>
                </a:solidFill>
                <a:latin typeface="HGP行書体" pitchFamily="66" charset="-128"/>
                <a:ea typeface="HGP行書体" pitchFamily="66" charset="-128"/>
              </a:rPr>
              <a:t>の　重意</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を承知で、</a:t>
            </a:r>
            <a:endParaRPr lang="en-US" altLang="ja-JP" dirty="0" smtClean="0">
              <a:solidFill>
                <a:srgbClr val="FFFF00"/>
              </a:solidFill>
              <a:latin typeface="HGP行書体" pitchFamily="66" charset="-128"/>
              <a:ea typeface="HGP行書体" pitchFamily="66" charset="-128"/>
            </a:endParaRPr>
          </a:p>
          <a:p>
            <a:pPr marL="342900" indent="-342900">
              <a:buFontTx/>
              <a:buAutoNum type="arabicPeriod" startAt="2"/>
            </a:pPr>
            <a:r>
              <a:rPr lang="ja-JP" altLang="en-US" dirty="0" smtClean="0">
                <a:solidFill>
                  <a:srgbClr val="FFFF00"/>
                </a:solidFill>
                <a:latin typeface="HGP行書体" pitchFamily="66" charset="-128"/>
                <a:ea typeface="HGP行書体" pitchFamily="66" charset="-128"/>
              </a:rPr>
              <a:t>進化 </a:t>
            </a:r>
            <a:r>
              <a:rPr lang="en-US" altLang="ja-JP" dirty="0" smtClean="0">
                <a:solidFill>
                  <a:srgbClr val="FFFF00"/>
                </a:solidFill>
                <a:latin typeface="HGP行書体" pitchFamily="66" charset="-128"/>
                <a:ea typeface="HGP行書体" pitchFamily="66" charset="-128"/>
              </a:rPr>
              <a:t>e </a:t>
            </a:r>
            <a:r>
              <a:rPr lang="ja-JP" altLang="en-US" dirty="0" smtClean="0">
                <a:solidFill>
                  <a:srgbClr val="FFFF00"/>
                </a:solidFill>
                <a:latin typeface="HGP行書体" pitchFamily="66" charset="-128"/>
                <a:ea typeface="HGP行書体" pitchFamily="66" charset="-128"/>
              </a:rPr>
              <a:t>と呼ばれる“自然存在原理”は、</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素粒子→原子</a:t>
            </a:r>
            <a:r>
              <a:rPr lang="en-US" altLang="ja-JP" dirty="0" smtClean="0">
                <a:solidFill>
                  <a:srgbClr val="FFFF00"/>
                </a:solidFill>
                <a:latin typeface="HGP行書体" pitchFamily="66" charset="-128"/>
                <a:ea typeface="HGP行書体" pitchFamily="66" charset="-128"/>
              </a:rPr>
              <a:t>] °</a:t>
            </a:r>
          </a:p>
          <a:p>
            <a:r>
              <a:rPr lang="ja-JP" altLang="en-US" dirty="0" smtClean="0">
                <a:solidFill>
                  <a:srgbClr val="FFFF00"/>
                </a:solidFill>
                <a:latin typeface="HGP行書体" pitchFamily="66" charset="-128"/>
                <a:ea typeface="HGP行書体" pitchFamily="66" charset="-128"/>
              </a:rPr>
              <a:t>の「存在原理志向学的承認」＝是だ！という大方の認知が　　　　　　　　　　　　　　　　　</a:t>
            </a:r>
            <a:r>
              <a:rPr lang="ja-JP" altLang="en-US" dirty="0" smtClean="0">
                <a:solidFill>
                  <a:srgbClr val="FFFF00"/>
                </a:solidFill>
                <a:latin typeface="HGP行書体" pitchFamily="66" charset="-128"/>
                <a:ea typeface="HGP行書体" pitchFamily="66" charset="-128"/>
                <a:sym typeface="Wingdings"/>
              </a:rPr>
              <a:t>　</a:t>
            </a:r>
            <a:r>
              <a:rPr lang="ja-JP" altLang="en-US" dirty="0" smtClean="0">
                <a:solidFill>
                  <a:srgbClr val="FFFF00"/>
                </a:solidFill>
                <a:latin typeface="HGP行書体" pitchFamily="66" charset="-128"/>
                <a:ea typeface="HGP行書体" pitchFamily="66" charset="-128"/>
                <a:sym typeface="Webdings"/>
              </a:rPr>
              <a:t></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法</a:t>
            </a:r>
            <a:r>
              <a:rPr lang="en-US" altLang="ja-JP" dirty="0" smtClean="0">
                <a:solidFill>
                  <a:srgbClr val="FFFF00"/>
                </a:solidFill>
                <a:latin typeface="HGP行書体" pitchFamily="66" charset="-128"/>
                <a:ea typeface="HGP行書体" pitchFamily="66" charset="-128"/>
              </a:rPr>
              <a:t>mode</a:t>
            </a:r>
            <a:r>
              <a:rPr lang="ja-JP" altLang="en-US" dirty="0" smtClean="0">
                <a:solidFill>
                  <a:srgbClr val="FFFF00"/>
                </a:solidFill>
                <a:latin typeface="HGP行書体" pitchFamily="66" charset="-128"/>
                <a:ea typeface="HGP行書体" pitchFamily="66" charset="-128"/>
              </a:rPr>
              <a:t>で行き届いてるから、その</a:t>
            </a:r>
            <a:r>
              <a:rPr lang="ja-JP" altLang="en-US" u="sng" dirty="0" smtClean="0">
                <a:solidFill>
                  <a:srgbClr val="FF0000"/>
                </a:solidFill>
                <a:latin typeface="HGP行書体" pitchFamily="66" charset="-128"/>
                <a:ea typeface="HGP行書体" pitchFamily="66" charset="-128"/>
              </a:rPr>
              <a:t>深慮；</a:t>
            </a:r>
            <a:r>
              <a:rPr lang="en-US" altLang="ja-JP" u="sng" dirty="0" err="1" smtClean="0">
                <a:solidFill>
                  <a:srgbClr val="FF0000"/>
                </a:solidFill>
                <a:latin typeface="HGP行書体" pitchFamily="66" charset="-128"/>
                <a:ea typeface="HGP行書体" pitchFamily="66" charset="-128"/>
              </a:rPr>
              <a:t>D.Th</a:t>
            </a:r>
            <a:r>
              <a:rPr lang="en-US" altLang="ja-JP" u="sng" dirty="0" smtClean="0">
                <a:solidFill>
                  <a:srgbClr val="FF0000"/>
                </a:solidFill>
                <a:latin typeface="HGP行書体" pitchFamily="66" charset="-128"/>
                <a:ea typeface="HGP行書体" pitchFamily="66" charset="-128"/>
              </a:rPr>
              <a:t>. </a:t>
            </a:r>
            <a:r>
              <a:rPr lang="ja-JP" altLang="en-US" u="sng" dirty="0" smtClean="0">
                <a:solidFill>
                  <a:srgbClr val="FF0000"/>
                </a:solidFill>
                <a:latin typeface="HGP行書体" pitchFamily="66" charset="-128"/>
                <a:ea typeface="HGP行書体" pitchFamily="66" charset="-128"/>
              </a:rPr>
              <a:t>場足る；核 </a:t>
            </a:r>
            <a:r>
              <a:rPr lang="ja-JP" altLang="en-US" dirty="0" smtClean="0">
                <a:solidFill>
                  <a:srgbClr val="FFFF00"/>
                </a:solidFill>
                <a:latin typeface="HGP行書体" pitchFamily="66" charset="-128"/>
                <a:ea typeface="HGP行書体" pitchFamily="66" charset="-128"/>
              </a:rPr>
              <a:t>が染色体</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と</a:t>
            </a:r>
            <a:r>
              <a:rPr lang="en-US" altLang="ja-JP" dirty="0" smtClean="0">
                <a:solidFill>
                  <a:srgbClr val="FFFF00"/>
                </a:solidFill>
                <a:latin typeface="HGP行書体" pitchFamily="66" charset="-128"/>
                <a:ea typeface="HGP行書体" pitchFamily="66" charset="-128"/>
              </a:rPr>
              <a:t>DNA</a:t>
            </a:r>
            <a:r>
              <a:rPr lang="ja-JP" altLang="en-US" dirty="0" err="1" smtClean="0">
                <a:solidFill>
                  <a:srgbClr val="FFFF00"/>
                </a:solidFill>
                <a:latin typeface="HGP行書体" pitchFamily="66" charset="-128"/>
                <a:ea typeface="HGP行書体" pitchFamily="66" charset="-128"/>
              </a:rPr>
              <a:t>やら</a:t>
            </a:r>
            <a:r>
              <a:rPr lang="en-US" altLang="ja-JP" dirty="0" smtClean="0">
                <a:solidFill>
                  <a:srgbClr val="FFFF00"/>
                </a:solidFill>
                <a:latin typeface="HGP行書体" pitchFamily="66" charset="-128"/>
                <a:ea typeface="HGP行書体" pitchFamily="66" charset="-128"/>
              </a:rPr>
              <a:t>RNA</a:t>
            </a:r>
            <a:r>
              <a:rPr lang="ja-JP" altLang="en-US" dirty="0" smtClean="0">
                <a:solidFill>
                  <a:srgbClr val="FFFF00"/>
                </a:solidFill>
                <a:latin typeface="HGP行書体" pitchFamily="66" charset="-128"/>
                <a:ea typeface="HGP行書体" pitchFamily="66" charset="-128"/>
              </a:rPr>
              <a:t>とか</a:t>
            </a:r>
            <a:r>
              <a:rPr lang="en-US" altLang="ja-JP" dirty="0" err="1" smtClean="0">
                <a:solidFill>
                  <a:srgbClr val="FFFF00"/>
                </a:solidFill>
                <a:latin typeface="HGP行書体" pitchFamily="66" charset="-128"/>
                <a:ea typeface="HGP行書体" pitchFamily="66" charset="-128"/>
              </a:rPr>
              <a:t>Prot</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等との４者間相互関係（</a:t>
            </a:r>
            <a:r>
              <a:rPr lang="en-US" altLang="ja-JP" dirty="0" err="1" smtClean="0">
                <a:solidFill>
                  <a:srgbClr val="FFFF00"/>
                </a:solidFill>
                <a:latin typeface="HGP行書体" pitchFamily="66" charset="-128"/>
                <a:ea typeface="HGP行書体" pitchFamily="66" charset="-128"/>
              </a:rPr>
              <a:t>ia</a:t>
            </a:r>
            <a:r>
              <a:rPr lang="ja-JP" altLang="en-US" dirty="0" smtClean="0">
                <a:solidFill>
                  <a:srgbClr val="FFFF00"/>
                </a:solidFill>
                <a:latin typeface="HGP行書体" pitchFamily="66" charset="-128"/>
                <a:ea typeface="HGP行書体" pitchFamily="66" charset="-128"/>
              </a:rPr>
              <a:t>） 性の発展進歩次第</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で遺伝</a:t>
            </a:r>
            <a:r>
              <a:rPr lang="en-US" altLang="ja-JP" dirty="0" smtClean="0">
                <a:solidFill>
                  <a:srgbClr val="FFFF00"/>
                </a:solidFill>
                <a:latin typeface="HGP行書体" pitchFamily="66" charset="-128"/>
                <a:ea typeface="HGP行書体" pitchFamily="66" charset="-128"/>
              </a:rPr>
              <a:t>H</a:t>
            </a:r>
            <a:r>
              <a:rPr lang="ja-JP" altLang="en-US" dirty="0" smtClean="0">
                <a:solidFill>
                  <a:srgbClr val="FFFF00"/>
                </a:solidFill>
                <a:latin typeface="HGP行書体" pitchFamily="66" charset="-128"/>
                <a:ea typeface="HGP行書体" pitchFamily="66" charset="-128"/>
              </a:rPr>
              <a:t>大</a:t>
            </a:r>
            <a:r>
              <a:rPr lang="en-US" altLang="ja-JP" dirty="0" smtClean="0">
                <a:solidFill>
                  <a:srgbClr val="FFFF00"/>
                </a:solidFill>
                <a:latin typeface="HGP行書体" pitchFamily="66" charset="-128"/>
                <a:ea typeface="HGP行書体" pitchFamily="66" charset="-128"/>
              </a:rPr>
              <a:t>h</a:t>
            </a:r>
            <a:r>
              <a:rPr lang="ja-JP" altLang="en-US" dirty="0" smtClean="0">
                <a:solidFill>
                  <a:srgbClr val="FFFF00"/>
                </a:solidFill>
                <a:latin typeface="HGP行書体" pitchFamily="66" charset="-128"/>
                <a:ea typeface="HGP行書体" pitchFamily="66" charset="-128"/>
              </a:rPr>
              <a:t>小性質；キャラが巧く進化を進行させて、魚（Ｆ）↗ 猿（Ｍ）→人</a:t>
            </a:r>
            <a:r>
              <a:rPr lang="en-US" altLang="ja-JP" dirty="0" smtClean="0">
                <a:solidFill>
                  <a:srgbClr val="FFFF00"/>
                </a:solidFill>
                <a:latin typeface="HGP行書体" pitchFamily="66" charset="-128"/>
                <a:ea typeface="HGP行書体" pitchFamily="66" charset="-128"/>
              </a:rPr>
              <a:t>(H)</a:t>
            </a:r>
          </a:p>
          <a:p>
            <a:r>
              <a:rPr lang="ja-JP" altLang="en-US" dirty="0" smtClean="0">
                <a:solidFill>
                  <a:srgbClr val="FFFF00"/>
                </a:solidFill>
                <a:latin typeface="HGP行書体" pitchFamily="66" charset="-128"/>
                <a:ea typeface="HGP行書体" pitchFamily="66" charset="-128"/>
              </a:rPr>
              <a:t>質的</a:t>
            </a:r>
            <a:r>
              <a:rPr lang="en-US" altLang="ja-JP" dirty="0" smtClean="0">
                <a:solidFill>
                  <a:srgbClr val="FFFF00"/>
                </a:solidFill>
                <a:latin typeface="HGP行書体" pitchFamily="66" charset="-128"/>
                <a:ea typeface="HGP行書体" pitchFamily="66" charset="-128"/>
              </a:rPr>
              <a:t>e</a:t>
            </a:r>
            <a:r>
              <a:rPr lang="ja-JP" altLang="en-US" dirty="0" smtClean="0">
                <a:solidFill>
                  <a:srgbClr val="FFFF00"/>
                </a:solidFill>
                <a:latin typeface="HGP行書体" pitchFamily="66" charset="-128"/>
                <a:ea typeface="HGP行書体" pitchFamily="66" charset="-128"/>
              </a:rPr>
              <a:t>小</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を説明出来る図柄が右図（下から上まで全部引き包め</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Ｓｉｇｎ　</a:t>
            </a:r>
            <a:r>
              <a:rPr lang="ja-JP" altLang="en-US" b="1" dirty="0" smtClean="0">
                <a:solidFill>
                  <a:prstClr val="white"/>
                </a:solidFill>
                <a:latin typeface="HGP行書体" pitchFamily="66" charset="-128"/>
                <a:ea typeface="HGP行書体" pitchFamily="66" charset="-128"/>
              </a:rPr>
              <a:t>Ｇ</a:t>
            </a:r>
            <a:r>
              <a:rPr lang="ja-JP" altLang="en-US" dirty="0" smtClean="0">
                <a:solidFill>
                  <a:srgbClr val="FFFF00"/>
                </a:solidFill>
                <a:latin typeface="HGP行書体" pitchFamily="66" charset="-128"/>
                <a:ea typeface="HGP行書体" pitchFamily="66" charset="-128"/>
              </a:rPr>
              <a:t> </a:t>
            </a:r>
            <a:r>
              <a:rPr lang="ja-JP" altLang="en-US" sz="1400" dirty="0" smtClean="0">
                <a:solidFill>
                  <a:prstClr val="white"/>
                </a:solidFill>
                <a:latin typeface="HGP行書体" pitchFamily="66" charset="-128"/>
                <a:ea typeface="HGP行書体" pitchFamily="66" charset="-128"/>
                <a:sym typeface="Wingdings 3"/>
              </a:rPr>
              <a:t></a:t>
            </a:r>
            <a:endParaRPr lang="en-US" altLang="ja-JP" sz="1400" dirty="0" smtClean="0">
              <a:solidFill>
                <a:prstClr val="white"/>
              </a:solidFill>
              <a:latin typeface="HGP行書体" pitchFamily="66" charset="-128"/>
              <a:ea typeface="HGP行書体" pitchFamily="66" charset="-128"/>
              <a:sym typeface="Wingdings 3"/>
            </a:endParaRPr>
          </a:p>
          <a:p>
            <a:r>
              <a:rPr lang="ja-JP" altLang="en-US" dirty="0" smtClean="0">
                <a:solidFill>
                  <a:srgbClr val="FFFF00"/>
                </a:solidFill>
                <a:latin typeface="HGP行書体" pitchFamily="66" charset="-128"/>
                <a:ea typeface="HGP行書体" pitchFamily="66" charset="-128"/>
                <a:sym typeface="Wingdings 3"/>
              </a:rPr>
              <a:t>のことである</a:t>
            </a:r>
            <a:r>
              <a:rPr lang="ja-JP" altLang="en-US"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 </a:t>
            </a:r>
            <a:r>
              <a:rPr lang="en-US" altLang="ja-JP"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Q(</a:t>
            </a:r>
            <a:r>
              <a:rPr lang="en-US" altLang="ja-JP" u="sng" dirty="0" err="1"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i</a:t>
            </a:r>
            <a:r>
              <a:rPr lang="ja-JP" altLang="en-US"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a:t>
            </a:r>
            <a:r>
              <a:rPr lang="en-US" altLang="ja-JP"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j) /</a:t>
            </a:r>
            <a:r>
              <a:rPr lang="en-US" altLang="ja-JP" u="sng" dirty="0" err="1"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ia</a:t>
            </a:r>
            <a:r>
              <a:rPr lang="en-US" altLang="ja-JP"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 !   … </a:t>
            </a:r>
            <a:r>
              <a:rPr lang="ja-JP" altLang="en-US"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ｉは</a:t>
            </a:r>
            <a:r>
              <a:rPr lang="en-US" altLang="ja-JP"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j</a:t>
            </a:r>
            <a:r>
              <a:rPr lang="ja-JP" altLang="en-US"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へ、</a:t>
            </a:r>
            <a:r>
              <a:rPr lang="en-US" altLang="ja-JP"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j</a:t>
            </a:r>
            <a:r>
              <a:rPr lang="ja-JP" altLang="en-US"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は</a:t>
            </a:r>
            <a:r>
              <a:rPr lang="en-US" altLang="ja-JP" u="sng" dirty="0" err="1"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i</a:t>
            </a:r>
            <a:r>
              <a:rPr lang="ja-JP" altLang="en-US"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へ位置</a:t>
            </a:r>
            <a:r>
              <a:rPr lang="en-US" altLang="ja-JP"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p</a:t>
            </a:r>
            <a:r>
              <a:rPr lang="ja-JP" altLang="en-US"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可換</a:t>
            </a:r>
            <a:r>
              <a:rPr lang="en-US" altLang="ja-JP"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a:t>
            </a:r>
            <a:r>
              <a:rPr lang="ja-JP" altLang="en-US"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rPr>
              <a:t>説！</a:t>
            </a:r>
            <a:endParaRPr lang="en-US" altLang="ja-JP" u="sng" dirty="0"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sym typeface="Wingdings 3"/>
            </a:endParaRPr>
          </a:p>
          <a:p>
            <a:pPr marL="342900" indent="-342900">
              <a:buFontTx/>
              <a:buAutoNum type="arabicPeriod" startAt="3"/>
            </a:pPr>
            <a:r>
              <a:rPr lang="en-US" altLang="ja-JP" dirty="0" smtClean="0">
                <a:solidFill>
                  <a:srgbClr val="FFFF00"/>
                </a:solidFill>
                <a:latin typeface="HGP行書体" pitchFamily="66" charset="-128"/>
                <a:ea typeface="HGP行書体" pitchFamily="66" charset="-128"/>
              </a:rPr>
              <a:t>The  Universal Temp Comparison (UTC) of  C(</a:t>
            </a:r>
            <a:r>
              <a:rPr lang="ja-JP" altLang="en-US"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/K) 1°</a:t>
            </a:r>
            <a:r>
              <a:rPr lang="ja-JP" altLang="en-US" dirty="0" smtClean="0">
                <a:solidFill>
                  <a:srgbClr val="FFFF00"/>
                </a:solidFill>
                <a:latin typeface="HGP行書体" pitchFamily="66" charset="-128"/>
                <a:ea typeface="HGP行書体" pitchFamily="66" charset="-128"/>
              </a:rPr>
              <a:t>論</a:t>
            </a:r>
            <a:r>
              <a:rPr lang="ja-JP" altLang="en-US" dirty="0">
                <a:solidFill>
                  <a:srgbClr val="FFFF00"/>
                </a:solidFill>
                <a:latin typeface="HGP行書体" pitchFamily="66" charset="-128"/>
                <a:ea typeface="HGP行書体" pitchFamily="66" charset="-128"/>
              </a:rPr>
              <a:t>の</a:t>
            </a:r>
            <a:r>
              <a:rPr lang="ja-JP" altLang="en-US" dirty="0" smtClean="0">
                <a:solidFill>
                  <a:srgbClr val="FFFF00"/>
                </a:solidFill>
                <a:latin typeface="HGP行書体" pitchFamily="66" charset="-128"/>
                <a:ea typeface="HGP行書体" pitchFamily="66" charset="-128"/>
              </a:rPr>
              <a:t>理</a:t>
            </a:r>
            <a:r>
              <a:rPr lang="ja-JP" altLang="en-US" sz="1400" dirty="0" smtClean="0">
                <a:solidFill>
                  <a:prstClr val="white"/>
                </a:solidFill>
                <a:latin typeface="HGP行書体" pitchFamily="66" charset="-128"/>
                <a:ea typeface="HGP行書体" pitchFamily="66" charset="-128"/>
              </a:rPr>
              <a:t>（ことわり）</a:t>
            </a:r>
            <a:r>
              <a:rPr lang="ja-JP" altLang="en-US" sz="1400" dirty="0" smtClean="0">
                <a:solidFill>
                  <a:prstClr val="white"/>
                </a:solidFill>
                <a:latin typeface="HGP行書体" pitchFamily="66" charset="-128"/>
                <a:ea typeface="HGP行書体" pitchFamily="66" charset="-128"/>
                <a:sym typeface="Wingdings 3"/>
              </a:rPr>
              <a:t></a:t>
            </a:r>
            <a:endParaRPr lang="en-US" altLang="ja-JP" sz="1400" dirty="0" smtClean="0">
              <a:solidFill>
                <a:prstClr val="white"/>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さえすれば、　宇・宙・空・間が “有”度　</a:t>
            </a:r>
            <a:r>
              <a:rPr lang="ja-JP" altLang="en-US" dirty="0" smtClean="0">
                <a:solidFill>
                  <a:srgbClr val="FFFF00"/>
                </a:solidFill>
                <a:latin typeface="HGP行書体" pitchFamily="66" charset="-128"/>
                <a:ea typeface="HGP行書体" pitchFamily="66" charset="-128"/>
                <a:sym typeface="Wingdings"/>
              </a:rPr>
              <a:t>　が故</a:t>
            </a:r>
            <a:r>
              <a:rPr lang="ja-JP" altLang="en-US" dirty="0" smtClean="0">
                <a:solidFill>
                  <a:srgbClr val="FFFF00"/>
                </a:solidFill>
                <a:latin typeface="HGP行書体" pitchFamily="66" charset="-128"/>
                <a:ea typeface="HGP行書体" pitchFamily="66" charset="-128"/>
              </a:rPr>
              <a:t>、その</a:t>
            </a:r>
            <a:r>
              <a:rPr lang="ja-JP" altLang="en-US" b="1" i="1" u="sng" dirty="0" smtClean="0">
                <a:solidFill>
                  <a:srgbClr val="F622FB"/>
                </a:solidFill>
                <a:effectLst>
                  <a:outerShdw blurRad="38100" dist="38100" dir="2700000" algn="tl">
                    <a:srgbClr val="000000">
                      <a:alpha val="43137"/>
                    </a:srgbClr>
                  </a:outerShdw>
                </a:effectLst>
                <a:latin typeface="HGP行書体" pitchFamily="66" charset="-128"/>
                <a:ea typeface="HGP行書体" pitchFamily="66" charset="-128"/>
              </a:rPr>
              <a:t>考えを半分ずつ</a:t>
            </a:r>
            <a:r>
              <a:rPr lang="ja-JP" altLang="en-US" dirty="0" smtClean="0">
                <a:solidFill>
                  <a:srgbClr val="FFFF00"/>
                </a:solidFill>
                <a:latin typeface="HGP行書体" pitchFamily="66" charset="-128"/>
                <a:ea typeface="HGP行書体" pitchFamily="66" charset="-128"/>
              </a:rPr>
              <a:t>にして、</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　　　　　　　　　　　　　　　　　　</a:t>
            </a:r>
            <a:r>
              <a:rPr lang="ja-JP" altLang="en-US" sz="2800" dirty="0" smtClean="0">
                <a:solidFill>
                  <a:srgbClr val="FFFF00"/>
                </a:solidFill>
                <a:latin typeface="HGP行書体" pitchFamily="66" charset="-128"/>
                <a:ea typeface="HGP行書体" pitchFamily="66" charset="-128"/>
              </a:rPr>
              <a:t>　 </a:t>
            </a:r>
            <a:r>
              <a:rPr lang="en-US" altLang="ja-JP" sz="2800" dirty="0" smtClean="0">
                <a:solidFill>
                  <a:srgbClr val="FFFF00"/>
                </a:solidFill>
                <a:latin typeface="HGP行書体" pitchFamily="66" charset="-128"/>
                <a:ea typeface="HGP行書体" pitchFamily="66" charset="-128"/>
              </a:rPr>
              <a:t>1</a:t>
            </a:r>
            <a:endParaRPr lang="en-US" altLang="ja-JP" sz="2800" dirty="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                                                         </a:t>
            </a:r>
            <a:r>
              <a:rPr lang="en-US" altLang="ja-JP" sz="3200"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   </a:t>
            </a:r>
          </a:p>
          <a:p>
            <a:endParaRPr lang="ja-JP" altLang="en-US" dirty="0">
              <a:solidFill>
                <a:srgbClr val="FFFF00"/>
              </a:solidFill>
              <a:latin typeface="HGP行書体" pitchFamily="66" charset="-128"/>
              <a:ea typeface="HGP行書体" pitchFamily="66" charset="-128"/>
            </a:endParaRPr>
          </a:p>
        </p:txBody>
      </p:sp>
      <p:sp>
        <p:nvSpPr>
          <p:cNvPr id="31" name="フリーフォーム 30"/>
          <p:cNvSpPr/>
          <p:nvPr/>
        </p:nvSpPr>
        <p:spPr>
          <a:xfrm>
            <a:off x="3148042" y="4530985"/>
            <a:ext cx="172061" cy="741122"/>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32" name="フリーフォーム 31"/>
          <p:cNvSpPr/>
          <p:nvPr/>
        </p:nvSpPr>
        <p:spPr>
          <a:xfrm>
            <a:off x="3478587" y="4557119"/>
            <a:ext cx="187105" cy="701571"/>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33" name="円弧 32"/>
          <p:cNvSpPr/>
          <p:nvPr/>
        </p:nvSpPr>
        <p:spPr>
          <a:xfrm>
            <a:off x="2505110" y="4320020"/>
            <a:ext cx="1771116" cy="648072"/>
          </a:xfrm>
          <a:prstGeom prst="arc">
            <a:avLst>
              <a:gd name="adj1" fmla="val 16200000"/>
              <a:gd name="adj2" fmla="val 1541276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000" dirty="0" smtClean="0">
                <a:solidFill>
                  <a:srgbClr val="FF0000"/>
                </a:solidFill>
                <a:latin typeface="HGP行書体" pitchFamily="66" charset="-128"/>
                <a:ea typeface="HGP行書体" pitchFamily="66" charset="-128"/>
              </a:rPr>
              <a:t>℃</a:t>
            </a: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400" dirty="0">
                <a:solidFill>
                  <a:srgbClr val="FFFF00"/>
                </a:solidFill>
                <a:latin typeface="HGP行書体" pitchFamily="66" charset="-128"/>
                <a:ea typeface="HGP行書体" pitchFamily="66" charset="-128"/>
              </a:rPr>
              <a:t>Ｋ</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34" name="円弧 33"/>
          <p:cNvSpPr/>
          <p:nvPr/>
        </p:nvSpPr>
        <p:spPr>
          <a:xfrm>
            <a:off x="2481184" y="3826247"/>
            <a:ext cx="1771117" cy="1607259"/>
          </a:xfrm>
          <a:prstGeom prst="arc">
            <a:avLst>
              <a:gd name="adj1" fmla="val 6947242"/>
              <a:gd name="adj2" fmla="val 15278839"/>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5" name="円弧 34"/>
          <p:cNvSpPr/>
          <p:nvPr/>
        </p:nvSpPr>
        <p:spPr>
          <a:xfrm>
            <a:off x="2512851" y="3837965"/>
            <a:ext cx="1771117" cy="1607259"/>
          </a:xfrm>
          <a:prstGeom prst="arc">
            <a:avLst>
              <a:gd name="adj1" fmla="val 17653137"/>
              <a:gd name="adj2" fmla="val 414731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8" name="円弧 37"/>
          <p:cNvSpPr/>
          <p:nvPr/>
        </p:nvSpPr>
        <p:spPr>
          <a:xfrm>
            <a:off x="1735865" y="4474319"/>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39" name="フリーフォーム 38"/>
          <p:cNvSpPr/>
          <p:nvPr/>
        </p:nvSpPr>
        <p:spPr>
          <a:xfrm>
            <a:off x="1749930" y="4635890"/>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0" name="テキスト ボックス 39"/>
          <p:cNvSpPr txBox="1"/>
          <p:nvPr/>
        </p:nvSpPr>
        <p:spPr>
          <a:xfrm>
            <a:off x="0" y="3857272"/>
            <a:ext cx="9144000" cy="3016210"/>
          </a:xfrm>
          <a:prstGeom prst="rect">
            <a:avLst/>
          </a:prstGeom>
          <a:noFill/>
        </p:spPr>
        <p:txBody>
          <a:bodyPr wrap="square" rtlCol="0">
            <a:spAutoFit/>
          </a:bodyPr>
          <a:lstStyle/>
          <a:p>
            <a:r>
              <a:rPr lang="ja-JP" altLang="en-US" dirty="0" smtClean="0">
                <a:solidFill>
                  <a:prstClr val="white"/>
                </a:solidFill>
                <a:latin typeface="HGP行書体" pitchFamily="66" charset="-128"/>
                <a:ea typeface="HGP行書体" pitchFamily="66" charset="-128"/>
              </a:rPr>
              <a:t>　　　　　　　　　　　　　　　　　　　　　　　　　　　　　　　　</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　　　　　　　　　　　　　　　　　　　　　　　　　　　　　　　　形而上</a:t>
            </a:r>
            <a:endParaRPr lang="en-US" altLang="ja-JP" dirty="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　　　　　　　　　　　　　　　　　　　　　　　　　　　　　　比──── </a:t>
            </a:r>
            <a:r>
              <a:rPr lang="en-US" altLang="ja-JP" dirty="0" smtClean="0">
                <a:solidFill>
                  <a:prstClr val="white"/>
                </a:solidFill>
                <a:latin typeface="HGP行書体" pitchFamily="66" charset="-128"/>
                <a:ea typeface="HGP行書体" pitchFamily="66" charset="-128"/>
              </a:rPr>
              <a:t>e</a:t>
            </a:r>
            <a:r>
              <a:rPr lang="ja-JP" altLang="en-US" dirty="0" smtClean="0">
                <a:solidFill>
                  <a:prstClr val="white"/>
                </a:solidFill>
                <a:latin typeface="HGP行書体" pitchFamily="66" charset="-128"/>
                <a:ea typeface="HGP行書体" pitchFamily="66" charset="-128"/>
              </a:rPr>
              <a:t>事　！　也　と　云えて、</a:t>
            </a:r>
            <a:endParaRPr lang="en-US" altLang="ja-JP" dirty="0" smtClean="0">
              <a:solidFill>
                <a:prstClr val="white"/>
              </a:solidFill>
              <a:latin typeface="HGP行書体" pitchFamily="66" charset="-128"/>
              <a:ea typeface="HGP行書体" pitchFamily="66" charset="-128"/>
            </a:endParaRPr>
          </a:p>
          <a:p>
            <a:r>
              <a:rPr lang="ja-JP" altLang="en-US" dirty="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　　　　　　　　　　　　　　　　　　　　　　　　　　　　　　　形而下</a:t>
            </a:r>
            <a:endParaRPr lang="en-US" altLang="ja-JP" dirty="0" smtClean="0">
              <a:solidFill>
                <a:prstClr val="white"/>
              </a:solidFill>
              <a:latin typeface="HGP行書体" pitchFamily="66" charset="-128"/>
              <a:ea typeface="HGP行書体" pitchFamily="66" charset="-128"/>
            </a:endParaRPr>
          </a:p>
          <a:p>
            <a:r>
              <a:rPr lang="en-US" altLang="ja-JP" dirty="0" smtClean="0">
                <a:solidFill>
                  <a:prstClr val="white"/>
                </a:solidFill>
                <a:latin typeface="HGP行書体" pitchFamily="66" charset="-128"/>
                <a:ea typeface="HGP行書体" pitchFamily="66" charset="-128"/>
              </a:rPr>
              <a:t>                                                </a:t>
            </a:r>
            <a:r>
              <a:rPr lang="en-US" altLang="ja-JP" dirty="0" smtClean="0">
                <a:solidFill>
                  <a:srgbClr val="FFC000"/>
                </a:solidFill>
                <a:latin typeface="HGP行書体" pitchFamily="66" charset="-128"/>
                <a:ea typeface="HGP行書体" pitchFamily="66" charset="-128"/>
                <a:sym typeface="Wingdings"/>
              </a:rPr>
              <a:t></a:t>
            </a:r>
            <a:r>
              <a:rPr lang="en-US" altLang="ja-JP" dirty="0" smtClean="0">
                <a:solidFill>
                  <a:prstClr val="white"/>
                </a:solidFill>
                <a:latin typeface="HGP行書体" pitchFamily="66" charset="-128"/>
                <a:ea typeface="HGP行書体" pitchFamily="66" charset="-128"/>
                <a:sym typeface="Wingdings"/>
              </a:rPr>
              <a:t>…</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　“十 派 一 絡 げ </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的　重積分</a:t>
            </a:r>
            <a:r>
              <a:rPr lang="en-US" altLang="ja-JP" dirty="0" smtClean="0">
                <a:solidFill>
                  <a:prstClr val="white"/>
                </a:solidFill>
                <a:latin typeface="HGP行書体" pitchFamily="66" charset="-128"/>
                <a:ea typeface="HGP行書体" pitchFamily="66" charset="-128"/>
              </a:rPr>
              <a:t>mode </a:t>
            </a:r>
            <a:r>
              <a:rPr lang="ja-JP" altLang="en-US" dirty="0" smtClean="0">
                <a:solidFill>
                  <a:prstClr val="white"/>
                </a:solidFill>
                <a:latin typeface="HGP行書体" pitchFamily="66" charset="-128"/>
                <a:ea typeface="HGP行書体" pitchFamily="66" charset="-128"/>
              </a:rPr>
              <a:t>で　よく、　</a:t>
            </a:r>
            <a:endParaRPr lang="en-US" altLang="ja-JP" dirty="0">
              <a:solidFill>
                <a:prstClr val="white"/>
              </a:solidFill>
              <a:latin typeface="HGP行書体" pitchFamily="66" charset="-128"/>
              <a:ea typeface="HGP行書体" pitchFamily="66" charset="-128"/>
            </a:endParaRPr>
          </a:p>
          <a:p>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分析解で単位化してのちに統一</a:t>
            </a:r>
            <a:r>
              <a:rPr lang="en-US" altLang="ja-JP" dirty="0" smtClean="0">
                <a:solidFill>
                  <a:prstClr val="white"/>
                </a:solidFill>
                <a:latin typeface="HGP行書体" pitchFamily="66" charset="-128"/>
                <a:ea typeface="HGP行書体" pitchFamily="66" charset="-128"/>
              </a:rPr>
              <a:t>(in-</a:t>
            </a:r>
            <a:r>
              <a:rPr lang="en-US" altLang="ja-JP" dirty="0" err="1" smtClean="0">
                <a:solidFill>
                  <a:prstClr val="white"/>
                </a:solidFill>
                <a:latin typeface="HGP行書体" pitchFamily="66" charset="-128"/>
                <a:ea typeface="HGP行書体" pitchFamily="66" charset="-128"/>
              </a:rPr>
              <a:t>teg</a:t>
            </a:r>
            <a:r>
              <a:rPr lang="en-US" altLang="ja-JP" dirty="0" smtClean="0">
                <a:solidFill>
                  <a:prstClr val="white"/>
                </a:solidFill>
                <a:latin typeface="HGP行書体" pitchFamily="66" charset="-128"/>
                <a:ea typeface="HGP行書体" pitchFamily="66" charset="-128"/>
              </a:rPr>
              <a:t>-rate)</a:t>
            </a:r>
            <a:r>
              <a:rPr lang="ja-JP" altLang="en-US" dirty="0" smtClean="0">
                <a:solidFill>
                  <a:prstClr val="white"/>
                </a:solidFill>
                <a:latin typeface="HGP行書体" pitchFamily="66" charset="-128"/>
                <a:ea typeface="HGP行書体" pitchFamily="66" charset="-128"/>
              </a:rPr>
              <a:t>スル</a:t>
            </a:r>
            <a:r>
              <a:rPr lang="en-US" altLang="ja-JP" dirty="0" smtClean="0">
                <a:solidFill>
                  <a:prstClr val="white"/>
                </a:solidFill>
                <a:latin typeface="HGP行書体" pitchFamily="66" charset="-128"/>
                <a:ea typeface="HGP行書体" pitchFamily="66" charset="-128"/>
              </a:rPr>
              <a:t> ”</a:t>
            </a:r>
          </a:p>
          <a:p>
            <a:r>
              <a:rPr lang="en-US" altLang="ja-JP" dirty="0" smtClean="0">
                <a:solidFill>
                  <a:prstClr val="white"/>
                </a:solidFill>
                <a:latin typeface="HGP行書体" pitchFamily="66" charset="-128"/>
                <a:ea typeface="HGP行書体" pitchFamily="66" charset="-128"/>
              </a:rPr>
              <a:t>4. </a:t>
            </a:r>
            <a:r>
              <a:rPr lang="ja-JP" altLang="en-US" dirty="0" smtClean="0">
                <a:solidFill>
                  <a:prstClr val="white"/>
                </a:solidFill>
                <a:latin typeface="HGP行書体" pitchFamily="66" charset="-128"/>
                <a:ea typeface="HGP行書体" pitchFamily="66" charset="-128"/>
              </a:rPr>
              <a:t>斯様な 「思想　構図」　</a:t>
            </a:r>
            <a:r>
              <a:rPr lang="ja-JP" altLang="en-US" dirty="0" smtClean="0">
                <a:solidFill>
                  <a:srgbClr val="00FFFF"/>
                </a:solidFill>
                <a:latin typeface="HGP行書体" pitchFamily="66" charset="-128"/>
                <a:ea typeface="HGP行書体" pitchFamily="66" charset="-128"/>
              </a:rPr>
              <a:t>比</a:t>
            </a:r>
            <a:r>
              <a:rPr lang="en-US" altLang="ja-JP" dirty="0" smtClean="0">
                <a:solidFill>
                  <a:srgbClr val="00FFFF"/>
                </a:solidFill>
                <a:latin typeface="HGP行書体" pitchFamily="66" charset="-128"/>
                <a:ea typeface="HGP行書体" pitchFamily="66" charset="-128"/>
              </a:rPr>
              <a:t>°=  1 </a:t>
            </a:r>
            <a:r>
              <a:rPr lang="ja-JP" altLang="en-US" dirty="0" smtClean="0">
                <a:solidFill>
                  <a:srgbClr val="00FFFF"/>
                </a:solidFill>
                <a:latin typeface="HGP行書体" pitchFamily="66" charset="-128"/>
                <a:ea typeface="HGP行書体" pitchFamily="66" charset="-128"/>
              </a:rPr>
              <a:t>（イチ）</a:t>
            </a:r>
            <a:r>
              <a:rPr lang="en-US" altLang="ja-JP" dirty="0" smtClean="0">
                <a:solidFill>
                  <a:srgbClr val="00FFFF"/>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比</a:t>
            </a:r>
            <a:r>
              <a:rPr lang="ja-JP" altLang="en-US" dirty="0" smtClean="0">
                <a:solidFill>
                  <a:prstClr val="white"/>
                </a:solidFill>
                <a:latin typeface="HGP行書体" pitchFamily="66" charset="-128"/>
                <a:ea typeface="HGP行書体" pitchFamily="66" charset="-128"/>
              </a:rPr>
              <a:t>　である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と　定義 </a:t>
            </a:r>
            <a:r>
              <a:rPr lang="en-US" altLang="ja-JP" dirty="0" smtClean="0">
                <a:solidFill>
                  <a:srgbClr val="FFFF00"/>
                </a:solidFill>
                <a:latin typeface="HGP行書体" pitchFamily="66" charset="-128"/>
                <a:ea typeface="HGP行書体" pitchFamily="66" charset="-128"/>
              </a:rPr>
              <a:t>Decision </a:t>
            </a:r>
            <a:r>
              <a:rPr lang="ja-JP" altLang="en-US" dirty="0" smtClean="0">
                <a:solidFill>
                  <a:srgbClr val="FFFF00"/>
                </a:solidFill>
                <a:latin typeface="HGP行書体" pitchFamily="66" charset="-128"/>
                <a:ea typeface="HGP行書体" pitchFamily="66" charset="-128"/>
              </a:rPr>
              <a:t>可能　なの である。</a:t>
            </a:r>
            <a:endParaRPr lang="en-US" altLang="ja-JP" dirty="0" smtClean="0">
              <a:solidFill>
                <a:srgbClr val="FFFF00"/>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　　すなわち（</a:t>
            </a:r>
            <a:r>
              <a:rPr lang="en-US" altLang="ja-JP" dirty="0" err="1" smtClean="0">
                <a:solidFill>
                  <a:prstClr val="white"/>
                </a:solidFill>
                <a:latin typeface="HGP行書体" pitchFamily="66" charset="-128"/>
                <a:ea typeface="HGP行書体" pitchFamily="66" charset="-128"/>
              </a:rPr>
              <a:t>i.e</a:t>
            </a:r>
            <a:r>
              <a:rPr lang="en-US" altLang="ja-JP" dirty="0" smtClean="0">
                <a:solidFill>
                  <a:prstClr val="white"/>
                </a:solidFill>
                <a:latin typeface="HGP行書体" pitchFamily="66" charset="-128"/>
                <a:ea typeface="HGP行書体" pitchFamily="66" charset="-128"/>
              </a:rPr>
              <a:t>) , </a:t>
            </a:r>
            <a:r>
              <a:rPr lang="ja-JP" altLang="en-US" dirty="0" smtClean="0">
                <a:solidFill>
                  <a:prstClr val="white"/>
                </a:solidFill>
                <a:latin typeface="HGP行書体" pitchFamily="66" charset="-128"/>
                <a:ea typeface="HGP行書体" pitchFamily="66" charset="-128"/>
              </a:rPr>
              <a:t>絶無・環境　に　おける　</a:t>
            </a:r>
            <a:r>
              <a:rPr lang="en-US" altLang="ja-JP" dirty="0" err="1" smtClean="0">
                <a:solidFill>
                  <a:prstClr val="white"/>
                </a:solidFill>
                <a:latin typeface="HGP行書体" pitchFamily="66" charset="-128"/>
                <a:ea typeface="HGP行書体" pitchFamily="66" charset="-128"/>
              </a:rPr>
              <a:t>Pt</a:t>
            </a:r>
            <a:r>
              <a:rPr lang="ja-JP" altLang="en-US" dirty="0" smtClean="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 The Preservation time </a:t>
            </a:r>
            <a:r>
              <a:rPr lang="ja-JP" altLang="en-US" dirty="0" smtClean="0">
                <a:solidFill>
                  <a:prstClr val="white"/>
                </a:solidFill>
                <a:latin typeface="HGP行書体" pitchFamily="66" charset="-128"/>
                <a:ea typeface="HGP行書体" pitchFamily="66" charset="-128"/>
              </a:rPr>
              <a:t>の事　だ　！　し、</a:t>
            </a:r>
            <a:endParaRPr lang="en-US" altLang="ja-JP" dirty="0" smtClean="0">
              <a:solidFill>
                <a:prstClr val="white"/>
              </a:solidFill>
              <a:latin typeface="HGP行書体" pitchFamily="66" charset="-128"/>
              <a:ea typeface="HGP行書体" pitchFamily="66" charset="-128"/>
            </a:endParaRPr>
          </a:p>
          <a:p>
            <a:endParaRPr lang="en-US" altLang="ja-JP" sz="800" dirty="0" smtClean="0">
              <a:solidFill>
                <a:prstClr val="white"/>
              </a:solidFill>
              <a:latin typeface="HGP行書体" pitchFamily="66" charset="-128"/>
              <a:ea typeface="HGP行書体" pitchFamily="66" charset="-128"/>
            </a:endParaRPr>
          </a:p>
          <a:p>
            <a:r>
              <a:rPr lang="en-US" altLang="ja-JP" dirty="0" smtClean="0">
                <a:solidFill>
                  <a:prstClr val="white"/>
                </a:solidFill>
                <a:latin typeface="HGP行書体" pitchFamily="66" charset="-128"/>
                <a:ea typeface="HGP行書体" pitchFamily="66" charset="-128"/>
              </a:rPr>
              <a:t>[ 1 Comparison Degree( 1 ℃) / </a:t>
            </a:r>
            <a:r>
              <a:rPr lang="ja-JP" altLang="en-US" dirty="0" smtClean="0">
                <a:solidFill>
                  <a:prstClr val="white"/>
                </a:solidFill>
                <a:latin typeface="HGP行書体" pitchFamily="66" charset="-128"/>
                <a:ea typeface="HGP行書体" pitchFamily="66" charset="-128"/>
              </a:rPr>
              <a:t>Ｚｅｒｏ　Ｋ　</a:t>
            </a:r>
            <a:r>
              <a:rPr lang="en-US" altLang="ja-JP" dirty="0" smtClean="0">
                <a:solidFill>
                  <a:prstClr val="white"/>
                </a:solidFill>
                <a:latin typeface="HGP行書体" pitchFamily="66" charset="-128"/>
                <a:ea typeface="HGP行書体" pitchFamily="66" charset="-128"/>
              </a:rPr>
              <a:t>] °/ [</a:t>
            </a:r>
            <a:r>
              <a:rPr lang="en-US" altLang="ja-JP" dirty="0" smtClean="0">
                <a:solidFill>
                  <a:srgbClr val="FF99FF"/>
                </a:solidFill>
                <a:latin typeface="HGP行書体" pitchFamily="66" charset="-128"/>
                <a:ea typeface="HGP行書体" pitchFamily="66" charset="-128"/>
              </a:rPr>
              <a:t>m</a:t>
            </a:r>
            <a:r>
              <a:rPr lang="en-US" altLang="ja-JP" dirty="0" smtClean="0">
                <a:solidFill>
                  <a:prstClr val="white"/>
                </a:solidFill>
                <a:latin typeface="HGP行書体" pitchFamily="66" charset="-128"/>
                <a:ea typeface="HGP行書体" pitchFamily="66" charset="-128"/>
              </a:rPr>
              <a:t>etaphysical</a:t>
            </a:r>
            <a:r>
              <a:rPr lang="ja-JP" altLang="en-US" dirty="0">
                <a:solidFill>
                  <a:prstClr val="white"/>
                </a:solidFill>
                <a:latin typeface="HGP行書体" pitchFamily="66" charset="-128"/>
                <a:ea typeface="HGP行書体" pitchFamily="66" charset="-128"/>
              </a:rPr>
              <a:t> </a:t>
            </a:r>
            <a:r>
              <a:rPr lang="en-US" altLang="ja-JP" dirty="0" smtClean="0">
                <a:solidFill>
                  <a:srgbClr val="FF99FF"/>
                </a:solidFill>
                <a:latin typeface="HGP行書体" pitchFamily="66" charset="-128"/>
                <a:ea typeface="HGP行書体" pitchFamily="66" charset="-128"/>
              </a:rPr>
              <a:t>d</a:t>
            </a:r>
            <a:r>
              <a:rPr lang="en-US" altLang="ja-JP" dirty="0" smtClean="0">
                <a:solidFill>
                  <a:prstClr val="white"/>
                </a:solidFill>
                <a:latin typeface="HGP行書体" pitchFamily="66" charset="-128"/>
                <a:ea typeface="HGP行書体" pitchFamily="66" charset="-128"/>
              </a:rPr>
              <a:t>eduction / physics ] </a:t>
            </a:r>
            <a:r>
              <a:rPr lang="en-US" altLang="ja-JP" dirty="0">
                <a:solidFill>
                  <a:prstClr val="white"/>
                </a:solidFill>
                <a:latin typeface="HGP行書体" pitchFamily="66" charset="-128"/>
                <a:ea typeface="HGP行書体" pitchFamily="66" charset="-128"/>
              </a:rPr>
              <a:t>°</a:t>
            </a:r>
            <a:r>
              <a:rPr lang="en-US" altLang="ja-JP" dirty="0" smtClean="0">
                <a:solidFill>
                  <a:prstClr val="white"/>
                </a:solidFill>
                <a:latin typeface="HGP行書体" pitchFamily="66" charset="-128"/>
                <a:ea typeface="HGP行書体" pitchFamily="66" charset="-128"/>
              </a:rPr>
              <a:t>= 1</a:t>
            </a:r>
            <a:r>
              <a:rPr lang="ja-JP" altLang="en-US" dirty="0" smtClean="0">
                <a:solidFill>
                  <a:prstClr val="white"/>
                </a:solidFill>
                <a:latin typeface="HGP行書体" pitchFamily="66" charset="-128"/>
                <a:ea typeface="HGP行書体" pitchFamily="66" charset="-128"/>
              </a:rPr>
              <a:t>意</a:t>
            </a:r>
            <a:r>
              <a:rPr lang="en-US" altLang="ja-JP" dirty="0" smtClean="0">
                <a:solidFill>
                  <a:prstClr val="white"/>
                </a:solidFill>
                <a:latin typeface="HGP行書体" pitchFamily="66" charset="-128"/>
                <a:ea typeface="HGP行書体" pitchFamily="66" charset="-128"/>
              </a:rPr>
              <a:t> !</a:t>
            </a:r>
          </a:p>
          <a:p>
            <a:r>
              <a:rPr lang="en-US" altLang="ja-JP" dirty="0" smtClean="0">
                <a:solidFill>
                  <a:prstClr val="white"/>
                </a:solidFill>
                <a:latin typeface="HGP行書体" pitchFamily="66" charset="-128"/>
                <a:ea typeface="HGP行書体" pitchFamily="66" charset="-128"/>
              </a:rPr>
              <a:t>5.  </a:t>
            </a:r>
            <a:r>
              <a:rPr lang="ja-JP" altLang="en-US" dirty="0" smtClean="0">
                <a:solidFill>
                  <a:prstClr val="white"/>
                </a:solidFill>
                <a:latin typeface="HGP行書体" pitchFamily="66" charset="-128"/>
                <a:ea typeface="HGP行書体" pitchFamily="66" charset="-128"/>
              </a:rPr>
              <a:t>総論的　に　云えば、</a:t>
            </a:r>
            <a:r>
              <a:rPr lang="ja-JP" altLang="en-US" sz="1400" dirty="0" smtClean="0">
                <a:solidFill>
                  <a:prstClr val="white"/>
                </a:solidFill>
                <a:latin typeface="HGP行書体" pitchFamily="66" charset="-128"/>
                <a:ea typeface="HGP行書体" pitchFamily="66" charset="-128"/>
              </a:rPr>
              <a:t>　</a:t>
            </a:r>
            <a:r>
              <a:rPr lang="en-US" altLang="ja-JP" dirty="0">
                <a:solidFill>
                  <a:srgbClr val="00FFFF"/>
                </a:solidFill>
                <a:latin typeface="HGP行書体" pitchFamily="66" charset="-128"/>
                <a:ea typeface="HGP行書体" pitchFamily="66" charset="-128"/>
              </a:rPr>
              <a:t>H</a:t>
            </a:r>
            <a:r>
              <a:rPr lang="en-US" altLang="ja-JP" dirty="0" smtClean="0">
                <a:solidFill>
                  <a:srgbClr val="00FFFF"/>
                </a:solidFill>
                <a:latin typeface="HGP行書体" pitchFamily="66" charset="-128"/>
                <a:ea typeface="HGP行書体" pitchFamily="66" charset="-128"/>
              </a:rPr>
              <a:t>’P</a:t>
            </a:r>
            <a:r>
              <a:rPr lang="en-US" altLang="ja-JP" sz="1400" dirty="0" smtClean="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Ｈｕｓｓｅｒｌ</a:t>
            </a:r>
            <a:r>
              <a:rPr lang="en-US" altLang="ja-JP" dirty="0" smtClean="0">
                <a:solidFill>
                  <a:prstClr val="white"/>
                </a:solidFill>
                <a:latin typeface="HGP行書体" pitchFamily="66" charset="-128"/>
                <a:ea typeface="HGP行書体" pitchFamily="66" charset="-128"/>
              </a:rPr>
              <a:t>’s  Pollution ; </a:t>
            </a:r>
            <a:r>
              <a:rPr lang="ja-JP" altLang="en-US" dirty="0" smtClean="0">
                <a:solidFill>
                  <a:prstClr val="white"/>
                </a:solidFill>
                <a:latin typeface="HGP行書体" pitchFamily="66" charset="-128"/>
                <a:ea typeface="HGP行書体" pitchFamily="66" charset="-128"/>
              </a:rPr>
              <a:t>フッサール　汚染　！</a:t>
            </a:r>
            <a:r>
              <a:rPr lang="en-US" altLang="ja-JP" dirty="0" smtClean="0">
                <a:solidFill>
                  <a:prstClr val="white"/>
                </a:solidFill>
                <a:latin typeface="HGP行書体" pitchFamily="66" charset="-128"/>
                <a:ea typeface="HGP行書体" pitchFamily="66" charset="-128"/>
              </a:rPr>
              <a:t>        </a:t>
            </a:r>
            <a:endParaRPr lang="ja-JP" altLang="en-US" dirty="0">
              <a:solidFill>
                <a:prstClr val="white"/>
              </a:solidFill>
              <a:latin typeface="HGP行書体" pitchFamily="66" charset="-128"/>
              <a:ea typeface="HGP行書体" pitchFamily="66" charset="-128"/>
            </a:endParaRPr>
          </a:p>
        </p:txBody>
      </p:sp>
      <p:sp>
        <p:nvSpPr>
          <p:cNvPr id="4" name="角丸四角形 3"/>
          <p:cNvSpPr/>
          <p:nvPr/>
        </p:nvSpPr>
        <p:spPr>
          <a:xfrm>
            <a:off x="7768623" y="188640"/>
            <a:ext cx="720080" cy="223644"/>
          </a:xfrm>
          <a:prstGeom prst="roundRect">
            <a:avLst/>
          </a:prstGeom>
          <a:no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1" name="角丸四角形 40"/>
          <p:cNvSpPr/>
          <p:nvPr/>
        </p:nvSpPr>
        <p:spPr>
          <a:xfrm>
            <a:off x="251520" y="469052"/>
            <a:ext cx="1498410" cy="295652"/>
          </a:xfrm>
          <a:prstGeom prst="roundRect">
            <a:avLst/>
          </a:prstGeom>
          <a:no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2" name="角丸四角形 41"/>
          <p:cNvSpPr/>
          <p:nvPr/>
        </p:nvSpPr>
        <p:spPr>
          <a:xfrm>
            <a:off x="4499991" y="4994854"/>
            <a:ext cx="3439105" cy="258931"/>
          </a:xfrm>
          <a:prstGeom prst="roundRect">
            <a:avLst/>
          </a:prstGeom>
          <a:no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3" name="テキスト ボックス 42"/>
          <p:cNvSpPr txBox="1"/>
          <p:nvPr/>
        </p:nvSpPr>
        <p:spPr>
          <a:xfrm>
            <a:off x="192304" y="4012243"/>
            <a:ext cx="8941871" cy="2339102"/>
          </a:xfrm>
          <a:prstGeom prst="rect">
            <a:avLst/>
          </a:prstGeom>
          <a:noFill/>
        </p:spPr>
        <p:txBody>
          <a:bodyPr wrap="none" rtlCol="0">
            <a:spAutoFit/>
          </a:bodyPr>
          <a:lstStyle/>
          <a:p>
            <a:r>
              <a:rPr lang="ja-JP" altLang="en-US" sz="1400" dirty="0" smtClean="0">
                <a:solidFill>
                  <a:srgbClr val="00FFFF"/>
                </a:solidFill>
                <a:latin typeface="HGP行書体" pitchFamily="66" charset="-128"/>
                <a:ea typeface="HGP行書体" pitchFamily="66" charset="-128"/>
              </a:rPr>
              <a:t>「細胞診断判定学</a:t>
            </a:r>
            <a:r>
              <a:rPr lang="en-US" altLang="ja-JP" sz="1400" dirty="0" smtClean="0">
                <a:solidFill>
                  <a:srgbClr val="00FFFF"/>
                </a:solidFill>
                <a:latin typeface="HGP行書体" pitchFamily="66" charset="-128"/>
                <a:ea typeface="HGP行書体" pitchFamily="66" charset="-128"/>
              </a:rPr>
              <a:t>No 213</a:t>
            </a:r>
            <a:r>
              <a:rPr lang="ja-JP" altLang="en-US" sz="1400" dirty="0" smtClean="0">
                <a:solidFill>
                  <a:srgbClr val="00FFFF"/>
                </a:solidFill>
                <a:latin typeface="HGP行書体" pitchFamily="66" charset="-128"/>
                <a:ea typeface="HGP行書体" pitchFamily="66" charset="-128"/>
              </a:rPr>
              <a:t>」</a:t>
            </a:r>
            <a:endParaRPr lang="en-US" altLang="ja-JP" sz="1400" dirty="0" smtClean="0">
              <a:solidFill>
                <a:srgbClr val="00FFFF"/>
              </a:solidFill>
              <a:latin typeface="HGP行書体" pitchFamily="66" charset="-128"/>
              <a:ea typeface="HGP行書体" pitchFamily="66" charset="-128"/>
            </a:endParaRPr>
          </a:p>
          <a:p>
            <a:endParaRPr lang="en-US" altLang="ja-JP" sz="1400" dirty="0">
              <a:solidFill>
                <a:srgbClr val="00FFFF"/>
              </a:solidFill>
              <a:latin typeface="HGP行書体" pitchFamily="66" charset="-128"/>
              <a:ea typeface="HGP行書体" pitchFamily="66" charset="-128"/>
            </a:endParaRPr>
          </a:p>
          <a:p>
            <a:endParaRPr lang="en-US" altLang="ja-JP" sz="1400" dirty="0" smtClean="0">
              <a:solidFill>
                <a:srgbClr val="00FFFF"/>
              </a:solidFill>
              <a:latin typeface="HGP行書体" pitchFamily="66" charset="-128"/>
              <a:ea typeface="HGP行書体" pitchFamily="66" charset="-128"/>
            </a:endParaRPr>
          </a:p>
          <a:p>
            <a:endParaRPr lang="en-US" altLang="ja-JP" sz="1400" dirty="0">
              <a:solidFill>
                <a:srgbClr val="00FFFF"/>
              </a:solidFill>
              <a:latin typeface="HGP行書体" pitchFamily="66" charset="-128"/>
              <a:ea typeface="HGP行書体" pitchFamily="66" charset="-128"/>
            </a:endParaRPr>
          </a:p>
          <a:p>
            <a:endParaRPr lang="en-US" altLang="ja-JP" sz="1400" dirty="0" smtClean="0">
              <a:solidFill>
                <a:srgbClr val="00FFFF"/>
              </a:solidFill>
              <a:latin typeface="HGP行書体" pitchFamily="66" charset="-128"/>
              <a:ea typeface="HGP行書体" pitchFamily="66" charset="-128"/>
            </a:endParaRPr>
          </a:p>
          <a:p>
            <a:endParaRPr lang="en-US" altLang="ja-JP" sz="1400" dirty="0">
              <a:solidFill>
                <a:srgbClr val="00FFFF"/>
              </a:solidFill>
              <a:latin typeface="HGP行書体" pitchFamily="66" charset="-128"/>
              <a:ea typeface="HGP行書体" pitchFamily="66" charset="-128"/>
            </a:endParaRPr>
          </a:p>
          <a:p>
            <a:endParaRPr lang="en-US" altLang="ja-JP" sz="1400" dirty="0" smtClean="0">
              <a:solidFill>
                <a:srgbClr val="00FFFF"/>
              </a:solidFill>
              <a:latin typeface="HGP行書体" pitchFamily="66" charset="-128"/>
              <a:ea typeface="HGP行書体" pitchFamily="66" charset="-128"/>
            </a:endParaRPr>
          </a:p>
          <a:p>
            <a:endParaRPr lang="en-US" altLang="ja-JP" sz="2000" dirty="0">
              <a:solidFill>
                <a:srgbClr val="00FFFF"/>
              </a:solidFill>
              <a:latin typeface="HGP行書体" pitchFamily="66" charset="-128"/>
              <a:ea typeface="HGP行書体" pitchFamily="66" charset="-128"/>
            </a:endParaRPr>
          </a:p>
          <a:p>
            <a:endParaRPr lang="en-US" altLang="ja-JP" sz="1400" dirty="0" smtClean="0">
              <a:solidFill>
                <a:srgbClr val="00FFFF"/>
              </a:solidFill>
              <a:latin typeface="HGP行書体" pitchFamily="66" charset="-128"/>
              <a:ea typeface="HGP行書体" pitchFamily="66" charset="-128"/>
            </a:endParaRPr>
          </a:p>
          <a:p>
            <a:r>
              <a:rPr lang="en-US" altLang="ja-JP" sz="1400" dirty="0">
                <a:solidFill>
                  <a:srgbClr val="00FFFF"/>
                </a:solidFill>
                <a:latin typeface="HGP行書体" pitchFamily="66" charset="-128"/>
                <a:ea typeface="HGP行書体" pitchFamily="66" charset="-128"/>
              </a:rPr>
              <a:t> </a:t>
            </a:r>
            <a:r>
              <a:rPr lang="en-US" altLang="ja-JP" sz="1400" dirty="0" smtClean="0">
                <a:solidFill>
                  <a:srgbClr val="00FFFF"/>
                </a:solidFill>
                <a:latin typeface="HGP行書体" pitchFamily="66" charset="-128"/>
                <a:ea typeface="HGP行書体" pitchFamily="66" charset="-128"/>
              </a:rPr>
              <a:t>                                                                             </a:t>
            </a:r>
            <a:r>
              <a:rPr lang="ja-JP" altLang="en-US" sz="1400" dirty="0" smtClean="0">
                <a:solidFill>
                  <a:srgbClr val="00FFFF"/>
                </a:solidFill>
                <a:latin typeface="HGP行書体" pitchFamily="66" charset="-128"/>
                <a:ea typeface="HGP行書体" pitchFamily="66" charset="-128"/>
              </a:rPr>
              <a:t>形　而　上　的　　演　繹　</a:t>
            </a:r>
            <a:r>
              <a:rPr lang="en-US" altLang="ja-JP" sz="1400" dirty="0" smtClean="0">
                <a:solidFill>
                  <a:srgbClr val="00FFFF"/>
                </a:solidFill>
                <a:latin typeface="HGP行書体" pitchFamily="66" charset="-128"/>
                <a:ea typeface="HGP行書体" pitchFamily="66" charset="-128"/>
              </a:rPr>
              <a:t>(</a:t>
            </a:r>
            <a:r>
              <a:rPr lang="ja-JP" altLang="en-US" sz="1400" dirty="0" smtClean="0">
                <a:solidFill>
                  <a:srgbClr val="00FFFF"/>
                </a:solidFill>
                <a:latin typeface="HGP行書体" pitchFamily="66" charset="-128"/>
                <a:ea typeface="HGP行書体" pitchFamily="66" charset="-128"/>
              </a:rPr>
              <a:t>脳内データ先づくり</a:t>
            </a:r>
            <a:r>
              <a:rPr lang="en-US" altLang="ja-JP" sz="1400" dirty="0" smtClean="0">
                <a:solidFill>
                  <a:srgbClr val="00FFFF"/>
                </a:solidFill>
                <a:latin typeface="HGP行書体" pitchFamily="66" charset="-128"/>
                <a:ea typeface="HGP行書体" pitchFamily="66" charset="-128"/>
              </a:rPr>
              <a:t>mod(e) </a:t>
            </a:r>
            <a:r>
              <a:rPr lang="ja-JP" altLang="en-US" sz="1400" dirty="0" smtClean="0">
                <a:solidFill>
                  <a:srgbClr val="00FFFF"/>
                </a:solidFill>
                <a:latin typeface="HGP行書体" pitchFamily="66" charset="-128"/>
                <a:ea typeface="HGP行書体" pitchFamily="66" charset="-128"/>
              </a:rPr>
              <a:t>意</a:t>
            </a:r>
            <a:r>
              <a:rPr lang="en-US" altLang="ja-JP" sz="1400" dirty="0" smtClean="0">
                <a:solidFill>
                  <a:srgbClr val="00FFFF"/>
                </a:solidFill>
                <a:latin typeface="HGP行書体" pitchFamily="66" charset="-128"/>
                <a:ea typeface="HGP行書体" pitchFamily="66" charset="-128"/>
              </a:rPr>
              <a:t>!</a:t>
            </a:r>
            <a:endParaRPr lang="ja-JP" altLang="en-US" sz="1400" dirty="0">
              <a:solidFill>
                <a:srgbClr val="00FFFF"/>
              </a:solidFill>
              <a:latin typeface="HGP行書体" pitchFamily="66" charset="-128"/>
              <a:ea typeface="HGP行書体" pitchFamily="66" charset="-128"/>
            </a:endParaRPr>
          </a:p>
        </p:txBody>
      </p:sp>
    </p:spTree>
    <p:extLst>
      <p:ext uri="{BB962C8B-B14F-4D97-AF65-F5344CB8AC3E}">
        <p14:creationId xmlns:p14="http://schemas.microsoft.com/office/powerpoint/2010/main" val="1132323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out)">
                                      <p:cBhvr>
                                        <p:cTn id="7" dur="5000"/>
                                        <p:tgtEl>
                                          <p:spTgt spid="3"/>
                                        </p:tgtEl>
                                      </p:cBhvr>
                                    </p:animEffect>
                                  </p:childTnLst>
                                </p:cTn>
                              </p:par>
                            </p:childTnLst>
                          </p:cTn>
                        </p:par>
                        <p:par>
                          <p:cTn id="8" fill="hold">
                            <p:stCondLst>
                              <p:cond delay="500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6"/>
                                        </p:tgtEl>
                                        <p:attrNameLst>
                                          <p:attrName>style.visibility</p:attrName>
                                        </p:attrNameLst>
                                      </p:cBhvr>
                                      <p:to>
                                        <p:strVal val="visible"/>
                                      </p:to>
                                    </p:set>
                                    <p:anim calcmode="lin" valueType="num">
                                      <p:cBhvr additive="base">
                                        <p:cTn id="11" dur="3000" fill="hold"/>
                                        <p:tgtEl>
                                          <p:spTgt spid="6"/>
                                        </p:tgtEl>
                                        <p:attrNameLst>
                                          <p:attrName>ppt_x</p:attrName>
                                        </p:attrNameLst>
                                      </p:cBhvr>
                                      <p:tavLst>
                                        <p:tav tm="0">
                                          <p:val>
                                            <p:strVal val="0-#ppt_w/2"/>
                                          </p:val>
                                        </p:tav>
                                        <p:tav tm="100000">
                                          <p:val>
                                            <p:strVal val="#ppt_x"/>
                                          </p:val>
                                        </p:tav>
                                      </p:tavLst>
                                    </p:anim>
                                    <p:anim calcmode="lin" valueType="num">
                                      <p:cBhvr additive="base">
                                        <p:cTn id="12" dur="30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36500"/>
                            </p:stCondLst>
                            <p:childTnLst>
                              <p:par>
                                <p:cTn id="14" presetID="15"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0" fill="hold"/>
                                        <p:tgtEl>
                                          <p:spTgt spid="7"/>
                                        </p:tgtEl>
                                        <p:attrNameLst>
                                          <p:attrName>ppt_w</p:attrName>
                                        </p:attrNameLst>
                                      </p:cBhvr>
                                      <p:tavLst>
                                        <p:tav tm="0">
                                          <p:val>
                                            <p:fltVal val="0"/>
                                          </p:val>
                                        </p:tav>
                                        <p:tav tm="100000">
                                          <p:val>
                                            <p:strVal val="#ppt_w"/>
                                          </p:val>
                                        </p:tav>
                                      </p:tavLst>
                                    </p:anim>
                                    <p:anim calcmode="lin" valueType="num">
                                      <p:cBhvr>
                                        <p:cTn id="17" dur="5000" fill="hold"/>
                                        <p:tgtEl>
                                          <p:spTgt spid="7"/>
                                        </p:tgtEl>
                                        <p:attrNameLst>
                                          <p:attrName>ppt_h</p:attrName>
                                        </p:attrNameLst>
                                      </p:cBhvr>
                                      <p:tavLst>
                                        <p:tav tm="0">
                                          <p:val>
                                            <p:fltVal val="0"/>
                                          </p:val>
                                        </p:tav>
                                        <p:tav tm="100000">
                                          <p:val>
                                            <p:strVal val="#ppt_h"/>
                                          </p:val>
                                        </p:tav>
                                      </p:tavLst>
                                    </p:anim>
                                    <p:anim calcmode="lin" valueType="num">
                                      <p:cBhvr>
                                        <p:cTn id="18" dur="5000" fill="hold"/>
                                        <p:tgtEl>
                                          <p:spTgt spid="7"/>
                                        </p:tgtEl>
                                        <p:attrNameLst>
                                          <p:attrName>ppt_x</p:attrName>
                                        </p:attrNameLst>
                                      </p:cBhvr>
                                      <p:tavLst>
                                        <p:tav tm="0" fmla="#ppt_x+(cos(-2*pi*(1-$))*-#ppt_x-sin(-2*pi*(1-$))*(1-#ppt_y))*(1-$)">
                                          <p:val>
                                            <p:fltVal val="0"/>
                                          </p:val>
                                        </p:tav>
                                        <p:tav tm="100000">
                                          <p:val>
                                            <p:fltVal val="1"/>
                                          </p:val>
                                        </p:tav>
                                      </p:tavLst>
                                    </p:anim>
                                    <p:anim calcmode="lin" valueType="num">
                                      <p:cBhvr>
                                        <p:cTn id="19" dur="5000" fill="hold"/>
                                        <p:tgtEl>
                                          <p:spTgt spid="7"/>
                                        </p:tgtEl>
                                        <p:attrNameLst>
                                          <p:attrName>ppt_y</p:attrName>
                                        </p:attrNameLst>
                                      </p:cBhvr>
                                      <p:tavLst>
                                        <p:tav tm="0" fmla="#ppt_y+(sin(-2*pi*(1-$))*-#ppt_x+cos(-2*pi*(1-$))*(1-#ppt_y))*(1-$)">
                                          <p:val>
                                            <p:fltVal val="0"/>
                                          </p:val>
                                        </p:tav>
                                        <p:tav tm="100000">
                                          <p:val>
                                            <p:fltVal val="1"/>
                                          </p:val>
                                        </p:tav>
                                      </p:tavLst>
                                    </p:anim>
                                  </p:childTnLst>
                                </p:cTn>
                              </p:par>
                              <p:par>
                                <p:cTn id="20" presetID="15"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0" fill="hold"/>
                                        <p:tgtEl>
                                          <p:spTgt spid="8"/>
                                        </p:tgtEl>
                                        <p:attrNameLst>
                                          <p:attrName>ppt_w</p:attrName>
                                        </p:attrNameLst>
                                      </p:cBhvr>
                                      <p:tavLst>
                                        <p:tav tm="0">
                                          <p:val>
                                            <p:fltVal val="0"/>
                                          </p:val>
                                        </p:tav>
                                        <p:tav tm="100000">
                                          <p:val>
                                            <p:strVal val="#ppt_w"/>
                                          </p:val>
                                        </p:tav>
                                      </p:tavLst>
                                    </p:anim>
                                    <p:anim calcmode="lin" valueType="num">
                                      <p:cBhvr>
                                        <p:cTn id="23" dur="5000" fill="hold"/>
                                        <p:tgtEl>
                                          <p:spTgt spid="8"/>
                                        </p:tgtEl>
                                        <p:attrNameLst>
                                          <p:attrName>ppt_h</p:attrName>
                                        </p:attrNameLst>
                                      </p:cBhvr>
                                      <p:tavLst>
                                        <p:tav tm="0">
                                          <p:val>
                                            <p:fltVal val="0"/>
                                          </p:val>
                                        </p:tav>
                                        <p:tav tm="100000">
                                          <p:val>
                                            <p:strVal val="#ppt_h"/>
                                          </p:val>
                                        </p:tav>
                                      </p:tavLst>
                                    </p:anim>
                                    <p:anim calcmode="lin" valueType="num">
                                      <p:cBhvr>
                                        <p:cTn id="24" dur="5000" fill="hold"/>
                                        <p:tgtEl>
                                          <p:spTgt spid="8"/>
                                        </p:tgtEl>
                                        <p:attrNameLst>
                                          <p:attrName>ppt_x</p:attrName>
                                        </p:attrNameLst>
                                      </p:cBhvr>
                                      <p:tavLst>
                                        <p:tav tm="0" fmla="#ppt_x+(cos(-2*pi*(1-$))*-#ppt_x-sin(-2*pi*(1-$))*(1-#ppt_y))*(1-$)">
                                          <p:val>
                                            <p:fltVal val="0"/>
                                          </p:val>
                                        </p:tav>
                                        <p:tav tm="100000">
                                          <p:val>
                                            <p:fltVal val="1"/>
                                          </p:val>
                                        </p:tav>
                                      </p:tavLst>
                                    </p:anim>
                                    <p:anim calcmode="lin" valueType="num">
                                      <p:cBhvr>
                                        <p:cTn id="25" dur="5000" fill="hold"/>
                                        <p:tgtEl>
                                          <p:spTgt spid="8"/>
                                        </p:tgtEl>
                                        <p:attrNameLst>
                                          <p:attrName>ppt_y</p:attrName>
                                        </p:attrNameLst>
                                      </p:cBhvr>
                                      <p:tavLst>
                                        <p:tav tm="0" fmla="#ppt_y+(sin(-2*pi*(1-$))*-#ppt_x+cos(-2*pi*(1-$))*(1-#ppt_y))*(1-$)">
                                          <p:val>
                                            <p:fltVal val="0"/>
                                          </p:val>
                                        </p:tav>
                                        <p:tav tm="100000">
                                          <p:val>
                                            <p:fltVal val="1"/>
                                          </p:val>
                                        </p:tav>
                                      </p:tavLst>
                                    </p:anim>
                                  </p:childTnLst>
                                </p:cTn>
                              </p:par>
                              <p:par>
                                <p:cTn id="26" presetID="15" presetClass="entr" presetSubtype="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0" fill="hold"/>
                                        <p:tgtEl>
                                          <p:spTgt spid="9"/>
                                        </p:tgtEl>
                                        <p:attrNameLst>
                                          <p:attrName>ppt_w</p:attrName>
                                        </p:attrNameLst>
                                      </p:cBhvr>
                                      <p:tavLst>
                                        <p:tav tm="0">
                                          <p:val>
                                            <p:fltVal val="0"/>
                                          </p:val>
                                        </p:tav>
                                        <p:tav tm="100000">
                                          <p:val>
                                            <p:strVal val="#ppt_w"/>
                                          </p:val>
                                        </p:tav>
                                      </p:tavLst>
                                    </p:anim>
                                    <p:anim calcmode="lin" valueType="num">
                                      <p:cBhvr>
                                        <p:cTn id="29" dur="5000" fill="hold"/>
                                        <p:tgtEl>
                                          <p:spTgt spid="9"/>
                                        </p:tgtEl>
                                        <p:attrNameLst>
                                          <p:attrName>ppt_h</p:attrName>
                                        </p:attrNameLst>
                                      </p:cBhvr>
                                      <p:tavLst>
                                        <p:tav tm="0">
                                          <p:val>
                                            <p:fltVal val="0"/>
                                          </p:val>
                                        </p:tav>
                                        <p:tav tm="100000">
                                          <p:val>
                                            <p:strVal val="#ppt_h"/>
                                          </p:val>
                                        </p:tav>
                                      </p:tavLst>
                                    </p:anim>
                                    <p:anim calcmode="lin" valueType="num">
                                      <p:cBhvr>
                                        <p:cTn id="30" dur="5000" fill="hold"/>
                                        <p:tgtEl>
                                          <p:spTgt spid="9"/>
                                        </p:tgtEl>
                                        <p:attrNameLst>
                                          <p:attrName>ppt_x</p:attrName>
                                        </p:attrNameLst>
                                      </p:cBhvr>
                                      <p:tavLst>
                                        <p:tav tm="0" fmla="#ppt_x+(cos(-2*pi*(1-$))*-#ppt_x-sin(-2*pi*(1-$))*(1-#ppt_y))*(1-$)">
                                          <p:val>
                                            <p:fltVal val="0"/>
                                          </p:val>
                                        </p:tav>
                                        <p:tav tm="100000">
                                          <p:val>
                                            <p:fltVal val="1"/>
                                          </p:val>
                                        </p:tav>
                                      </p:tavLst>
                                    </p:anim>
                                    <p:anim calcmode="lin" valueType="num">
                                      <p:cBhvr>
                                        <p:cTn id="31" dur="5000" fill="hold"/>
                                        <p:tgtEl>
                                          <p:spTgt spid="9"/>
                                        </p:tgtEl>
                                        <p:attrNameLst>
                                          <p:attrName>ppt_y</p:attrName>
                                        </p:attrNameLst>
                                      </p:cBhvr>
                                      <p:tavLst>
                                        <p:tav tm="0" fmla="#ppt_y+(sin(-2*pi*(1-$))*-#ppt_x+cos(-2*pi*(1-$))*(1-#ppt_y))*(1-$)">
                                          <p:val>
                                            <p:fltVal val="0"/>
                                          </p:val>
                                        </p:tav>
                                        <p:tav tm="100000">
                                          <p:val>
                                            <p:fltVal val="1"/>
                                          </p:val>
                                        </p:tav>
                                      </p:tavLst>
                                    </p:anim>
                                  </p:childTnLst>
                                </p:cTn>
                              </p:par>
                            </p:childTnLst>
                          </p:cTn>
                        </p:par>
                        <p:par>
                          <p:cTn id="32" fill="hold">
                            <p:stCondLst>
                              <p:cond delay="41500"/>
                            </p:stCondLst>
                            <p:childTnLst>
                              <p:par>
                                <p:cTn id="33" presetID="31" presetClass="entr" presetSubtype="0"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2000" fill="hold"/>
                                        <p:tgtEl>
                                          <p:spTgt spid="10"/>
                                        </p:tgtEl>
                                        <p:attrNameLst>
                                          <p:attrName>ppt_w</p:attrName>
                                        </p:attrNameLst>
                                      </p:cBhvr>
                                      <p:tavLst>
                                        <p:tav tm="0">
                                          <p:val>
                                            <p:fltVal val="0"/>
                                          </p:val>
                                        </p:tav>
                                        <p:tav tm="100000">
                                          <p:val>
                                            <p:strVal val="#ppt_w"/>
                                          </p:val>
                                        </p:tav>
                                      </p:tavLst>
                                    </p:anim>
                                    <p:anim calcmode="lin" valueType="num">
                                      <p:cBhvr>
                                        <p:cTn id="36" dur="2000" fill="hold"/>
                                        <p:tgtEl>
                                          <p:spTgt spid="10"/>
                                        </p:tgtEl>
                                        <p:attrNameLst>
                                          <p:attrName>ppt_h</p:attrName>
                                        </p:attrNameLst>
                                      </p:cBhvr>
                                      <p:tavLst>
                                        <p:tav tm="0">
                                          <p:val>
                                            <p:fltVal val="0"/>
                                          </p:val>
                                        </p:tav>
                                        <p:tav tm="100000">
                                          <p:val>
                                            <p:strVal val="#ppt_h"/>
                                          </p:val>
                                        </p:tav>
                                      </p:tavLst>
                                    </p:anim>
                                    <p:anim calcmode="lin" valueType="num">
                                      <p:cBhvr>
                                        <p:cTn id="37" dur="2000" fill="hold"/>
                                        <p:tgtEl>
                                          <p:spTgt spid="10"/>
                                        </p:tgtEl>
                                        <p:attrNameLst>
                                          <p:attrName>style.rotation</p:attrName>
                                        </p:attrNameLst>
                                      </p:cBhvr>
                                      <p:tavLst>
                                        <p:tav tm="0">
                                          <p:val>
                                            <p:fltVal val="90"/>
                                          </p:val>
                                        </p:tav>
                                        <p:tav tm="100000">
                                          <p:val>
                                            <p:fltVal val="0"/>
                                          </p:val>
                                        </p:tav>
                                      </p:tavLst>
                                    </p:anim>
                                    <p:animEffect transition="in" filter="fade">
                                      <p:cBhvr>
                                        <p:cTn id="38" dur="2000"/>
                                        <p:tgtEl>
                                          <p:spTgt spid="10"/>
                                        </p:tgtEl>
                                      </p:cBhvr>
                                    </p:animEffect>
                                  </p:childTnLst>
                                </p:cTn>
                              </p:par>
                            </p:childTnLst>
                          </p:cTn>
                        </p:par>
                        <p:par>
                          <p:cTn id="39" fill="hold">
                            <p:stCondLst>
                              <p:cond delay="43500"/>
                            </p:stCondLst>
                            <p:childTnLst>
                              <p:par>
                                <p:cTn id="40" presetID="22" presetClass="entr" presetSubtype="1" repeatCount="indefinite" fill="hold" nodeType="afterEffect">
                                  <p:stCondLst>
                                    <p:cond delay="1400"/>
                                  </p:stCondLst>
                                  <p:childTnLst>
                                    <p:set>
                                      <p:cBhvr>
                                        <p:cTn id="41" dur="1" fill="hold">
                                          <p:stCondLst>
                                            <p:cond delay="0"/>
                                          </p:stCondLst>
                                        </p:cTn>
                                        <p:tgtEl>
                                          <p:spTgt spid="10"/>
                                        </p:tgtEl>
                                        <p:attrNameLst>
                                          <p:attrName>style.visibility</p:attrName>
                                        </p:attrNameLst>
                                      </p:cBhvr>
                                      <p:to>
                                        <p:strVal val="visible"/>
                                      </p:to>
                                    </p:set>
                                    <p:animEffect transition="in" filter="wipe(up)">
                                      <p:cBhvr>
                                        <p:cTn id="42" dur="5000"/>
                                        <p:tgtEl>
                                          <p:spTgt spid="10"/>
                                        </p:tgtEl>
                                      </p:cBhvr>
                                    </p:animEffect>
                                  </p:childTnLst>
                                </p:cTn>
                              </p:par>
                            </p:childTnLst>
                          </p:cTn>
                        </p:par>
                        <p:par>
                          <p:cTn id="43" fill="hold">
                            <p:stCondLst>
                              <p:cond delay="49900"/>
                            </p:stCondLst>
                            <p:childTnLst>
                              <p:par>
                                <p:cTn id="44" presetID="31"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1000" fill="hold"/>
                                        <p:tgtEl>
                                          <p:spTgt spid="11"/>
                                        </p:tgtEl>
                                        <p:attrNameLst>
                                          <p:attrName>ppt_w</p:attrName>
                                        </p:attrNameLst>
                                      </p:cBhvr>
                                      <p:tavLst>
                                        <p:tav tm="0">
                                          <p:val>
                                            <p:fltVal val="0"/>
                                          </p:val>
                                        </p:tav>
                                        <p:tav tm="100000">
                                          <p:val>
                                            <p:strVal val="#ppt_w"/>
                                          </p:val>
                                        </p:tav>
                                      </p:tavLst>
                                    </p:anim>
                                    <p:anim calcmode="lin" valueType="num">
                                      <p:cBhvr>
                                        <p:cTn id="47" dur="1000" fill="hold"/>
                                        <p:tgtEl>
                                          <p:spTgt spid="11"/>
                                        </p:tgtEl>
                                        <p:attrNameLst>
                                          <p:attrName>ppt_h</p:attrName>
                                        </p:attrNameLst>
                                      </p:cBhvr>
                                      <p:tavLst>
                                        <p:tav tm="0">
                                          <p:val>
                                            <p:fltVal val="0"/>
                                          </p:val>
                                        </p:tav>
                                        <p:tav tm="100000">
                                          <p:val>
                                            <p:strVal val="#ppt_h"/>
                                          </p:val>
                                        </p:tav>
                                      </p:tavLst>
                                    </p:anim>
                                    <p:anim calcmode="lin" valueType="num">
                                      <p:cBhvr>
                                        <p:cTn id="48" dur="1000" fill="hold"/>
                                        <p:tgtEl>
                                          <p:spTgt spid="11"/>
                                        </p:tgtEl>
                                        <p:attrNameLst>
                                          <p:attrName>style.rotation</p:attrName>
                                        </p:attrNameLst>
                                      </p:cBhvr>
                                      <p:tavLst>
                                        <p:tav tm="0">
                                          <p:val>
                                            <p:fltVal val="90"/>
                                          </p:val>
                                        </p:tav>
                                        <p:tav tm="100000">
                                          <p:val>
                                            <p:fltVal val="0"/>
                                          </p:val>
                                        </p:tav>
                                      </p:tavLst>
                                    </p:anim>
                                    <p:animEffect transition="in" filter="fade">
                                      <p:cBhvr>
                                        <p:cTn id="49" dur="1000"/>
                                        <p:tgtEl>
                                          <p:spTgt spid="11"/>
                                        </p:tgtEl>
                                      </p:cBhvr>
                                    </p:animEffect>
                                  </p:childTnLst>
                                </p:cTn>
                              </p:par>
                            </p:childTnLst>
                          </p:cTn>
                        </p:par>
                        <p:par>
                          <p:cTn id="50" fill="hold">
                            <p:stCondLst>
                              <p:cond delay="50900"/>
                            </p:stCondLst>
                            <p:childTnLst>
                              <p:par>
                                <p:cTn id="51" presetID="21" presetClass="entr" presetSubtype="1" repeatCount="indefinite" fill="hold" grpId="1"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wheel(1)">
                                      <p:cBhvr>
                                        <p:cTn id="53" dur="5000"/>
                                        <p:tgtEl>
                                          <p:spTgt spid="11"/>
                                        </p:tgtEl>
                                      </p:cBhvr>
                                    </p:animEffect>
                                  </p:childTnLst>
                                </p:cTn>
                              </p:par>
                            </p:childTnLst>
                          </p:cTn>
                        </p:par>
                        <p:par>
                          <p:cTn id="54" fill="hold">
                            <p:stCondLst>
                              <p:cond delay="55900"/>
                            </p:stCondLst>
                            <p:childTnLst>
                              <p:par>
                                <p:cTn id="55" presetID="22" presetClass="entr" presetSubtype="4" fill="hold"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wipe(down)">
                                      <p:cBhvr>
                                        <p:cTn id="57" dur="5000"/>
                                        <p:tgtEl>
                                          <p:spTgt spid="12"/>
                                        </p:tgtEl>
                                      </p:cBhvr>
                                    </p:animEffect>
                                  </p:childTnLst>
                                </p:cTn>
                              </p:par>
                            </p:childTnLst>
                          </p:cTn>
                        </p:par>
                        <p:par>
                          <p:cTn id="58" fill="hold">
                            <p:stCondLst>
                              <p:cond delay="60900"/>
                            </p:stCondLst>
                            <p:childTnLst>
                              <p:par>
                                <p:cTn id="59" presetID="22" presetClass="entr" presetSubtype="4" repeatCount="indefinite"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down)">
                                      <p:cBhvr>
                                        <p:cTn id="61" dur="5000"/>
                                        <p:tgtEl>
                                          <p:spTgt spid="12"/>
                                        </p:tgtEl>
                                      </p:cBhvr>
                                    </p:animEffect>
                                  </p:childTnLst>
                                </p:cTn>
                              </p:par>
                            </p:childTnLst>
                          </p:cTn>
                        </p:par>
                        <p:par>
                          <p:cTn id="62" fill="hold">
                            <p:stCondLst>
                              <p:cond delay="65900"/>
                            </p:stCondLst>
                            <p:childTnLst>
                              <p:par>
                                <p:cTn id="63" presetID="22" presetClass="entr" presetSubtype="8" repeatCount="indefinite"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Effect transition="in" filter="wipe(left)">
                                      <p:cBhvr>
                                        <p:cTn id="65" dur="5000"/>
                                        <p:tgtEl>
                                          <p:spTgt spid="13"/>
                                        </p:tgtEl>
                                      </p:cBhvr>
                                    </p:animEffect>
                                  </p:childTnLst>
                                </p:cTn>
                              </p:par>
                            </p:childTnLst>
                          </p:cTn>
                        </p:par>
                        <p:par>
                          <p:cTn id="66" fill="hold">
                            <p:stCondLst>
                              <p:cond delay="70900"/>
                            </p:stCondLst>
                            <p:childTnLst>
                              <p:par>
                                <p:cTn id="67" presetID="31" presetClass="entr" presetSubtype="0" fill="hold" grpId="0" nodeType="afterEffect">
                                  <p:stCondLst>
                                    <p:cond delay="0"/>
                                  </p:stCondLst>
                                  <p:childTnLst>
                                    <p:set>
                                      <p:cBhvr>
                                        <p:cTn id="68" dur="1" fill="hold">
                                          <p:stCondLst>
                                            <p:cond delay="0"/>
                                          </p:stCondLst>
                                        </p:cTn>
                                        <p:tgtEl>
                                          <p:spTgt spid="14"/>
                                        </p:tgtEl>
                                        <p:attrNameLst>
                                          <p:attrName>style.visibility</p:attrName>
                                        </p:attrNameLst>
                                      </p:cBhvr>
                                      <p:to>
                                        <p:strVal val="visible"/>
                                      </p:to>
                                    </p:set>
                                    <p:anim calcmode="lin" valueType="num">
                                      <p:cBhvr>
                                        <p:cTn id="69" dur="1000" fill="hold"/>
                                        <p:tgtEl>
                                          <p:spTgt spid="14"/>
                                        </p:tgtEl>
                                        <p:attrNameLst>
                                          <p:attrName>ppt_w</p:attrName>
                                        </p:attrNameLst>
                                      </p:cBhvr>
                                      <p:tavLst>
                                        <p:tav tm="0">
                                          <p:val>
                                            <p:fltVal val="0"/>
                                          </p:val>
                                        </p:tav>
                                        <p:tav tm="100000">
                                          <p:val>
                                            <p:strVal val="#ppt_w"/>
                                          </p:val>
                                        </p:tav>
                                      </p:tavLst>
                                    </p:anim>
                                    <p:anim calcmode="lin" valueType="num">
                                      <p:cBhvr>
                                        <p:cTn id="70" dur="1000" fill="hold"/>
                                        <p:tgtEl>
                                          <p:spTgt spid="14"/>
                                        </p:tgtEl>
                                        <p:attrNameLst>
                                          <p:attrName>ppt_h</p:attrName>
                                        </p:attrNameLst>
                                      </p:cBhvr>
                                      <p:tavLst>
                                        <p:tav tm="0">
                                          <p:val>
                                            <p:fltVal val="0"/>
                                          </p:val>
                                        </p:tav>
                                        <p:tav tm="100000">
                                          <p:val>
                                            <p:strVal val="#ppt_h"/>
                                          </p:val>
                                        </p:tav>
                                      </p:tavLst>
                                    </p:anim>
                                    <p:anim calcmode="lin" valueType="num">
                                      <p:cBhvr>
                                        <p:cTn id="71" dur="1000" fill="hold"/>
                                        <p:tgtEl>
                                          <p:spTgt spid="14"/>
                                        </p:tgtEl>
                                        <p:attrNameLst>
                                          <p:attrName>style.rotation</p:attrName>
                                        </p:attrNameLst>
                                      </p:cBhvr>
                                      <p:tavLst>
                                        <p:tav tm="0">
                                          <p:val>
                                            <p:fltVal val="90"/>
                                          </p:val>
                                        </p:tav>
                                        <p:tav tm="100000">
                                          <p:val>
                                            <p:fltVal val="0"/>
                                          </p:val>
                                        </p:tav>
                                      </p:tavLst>
                                    </p:anim>
                                    <p:animEffect transition="in" filter="fade">
                                      <p:cBhvr>
                                        <p:cTn id="72" dur="1000"/>
                                        <p:tgtEl>
                                          <p:spTgt spid="14"/>
                                        </p:tgtEl>
                                      </p:cBhvr>
                                    </p:animEffect>
                                  </p:childTnLst>
                                </p:cTn>
                              </p:par>
                            </p:childTnLst>
                          </p:cTn>
                        </p:par>
                        <p:par>
                          <p:cTn id="73" fill="hold">
                            <p:stCondLst>
                              <p:cond delay="71900"/>
                            </p:stCondLst>
                            <p:childTnLst>
                              <p:par>
                                <p:cTn id="74" presetID="21" presetClass="entr" presetSubtype="1" repeatCount="indefinite" fill="hold" grpId="1" nodeType="after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wheel(1)">
                                      <p:cBhvr>
                                        <p:cTn id="76" dur="5000"/>
                                        <p:tgtEl>
                                          <p:spTgt spid="14"/>
                                        </p:tgtEl>
                                      </p:cBhvr>
                                    </p:animEffect>
                                  </p:childTnLst>
                                </p:cTn>
                              </p:par>
                            </p:childTnLst>
                          </p:cTn>
                        </p:par>
                        <p:par>
                          <p:cTn id="77" fill="hold">
                            <p:stCondLst>
                              <p:cond delay="76900"/>
                            </p:stCondLst>
                            <p:childTnLst>
                              <p:par>
                                <p:cTn id="78" presetID="31" presetClass="entr" presetSubtype="0" fill="hold" grpId="0" nodeType="afterEffect">
                                  <p:stCondLst>
                                    <p:cond delay="0"/>
                                  </p:stCondLst>
                                  <p:iterate type="lt">
                                    <p:tmPct val="5000"/>
                                  </p:iterate>
                                  <p:childTnLst>
                                    <p:set>
                                      <p:cBhvr>
                                        <p:cTn id="79" dur="1" fill="hold">
                                          <p:stCondLst>
                                            <p:cond delay="0"/>
                                          </p:stCondLst>
                                        </p:cTn>
                                        <p:tgtEl>
                                          <p:spTgt spid="15"/>
                                        </p:tgtEl>
                                        <p:attrNameLst>
                                          <p:attrName>style.visibility</p:attrName>
                                        </p:attrNameLst>
                                      </p:cBhvr>
                                      <p:to>
                                        <p:strVal val="visible"/>
                                      </p:to>
                                    </p:set>
                                    <p:anim calcmode="lin" valueType="num">
                                      <p:cBhvr>
                                        <p:cTn id="80" dur="3000" fill="hold"/>
                                        <p:tgtEl>
                                          <p:spTgt spid="15"/>
                                        </p:tgtEl>
                                        <p:attrNameLst>
                                          <p:attrName>ppt_w</p:attrName>
                                        </p:attrNameLst>
                                      </p:cBhvr>
                                      <p:tavLst>
                                        <p:tav tm="0">
                                          <p:val>
                                            <p:fltVal val="0"/>
                                          </p:val>
                                        </p:tav>
                                        <p:tav tm="100000">
                                          <p:val>
                                            <p:strVal val="#ppt_w"/>
                                          </p:val>
                                        </p:tav>
                                      </p:tavLst>
                                    </p:anim>
                                    <p:anim calcmode="lin" valueType="num">
                                      <p:cBhvr>
                                        <p:cTn id="81" dur="3000" fill="hold"/>
                                        <p:tgtEl>
                                          <p:spTgt spid="15"/>
                                        </p:tgtEl>
                                        <p:attrNameLst>
                                          <p:attrName>ppt_h</p:attrName>
                                        </p:attrNameLst>
                                      </p:cBhvr>
                                      <p:tavLst>
                                        <p:tav tm="0">
                                          <p:val>
                                            <p:fltVal val="0"/>
                                          </p:val>
                                        </p:tav>
                                        <p:tav tm="100000">
                                          <p:val>
                                            <p:strVal val="#ppt_h"/>
                                          </p:val>
                                        </p:tav>
                                      </p:tavLst>
                                    </p:anim>
                                    <p:anim calcmode="lin" valueType="num">
                                      <p:cBhvr>
                                        <p:cTn id="82" dur="3000" fill="hold"/>
                                        <p:tgtEl>
                                          <p:spTgt spid="15"/>
                                        </p:tgtEl>
                                        <p:attrNameLst>
                                          <p:attrName>style.rotation</p:attrName>
                                        </p:attrNameLst>
                                      </p:cBhvr>
                                      <p:tavLst>
                                        <p:tav tm="0">
                                          <p:val>
                                            <p:fltVal val="90"/>
                                          </p:val>
                                        </p:tav>
                                        <p:tav tm="100000">
                                          <p:val>
                                            <p:fltVal val="0"/>
                                          </p:val>
                                        </p:tav>
                                      </p:tavLst>
                                    </p:anim>
                                    <p:animEffect transition="in" filter="fade">
                                      <p:cBhvr>
                                        <p:cTn id="83" dur="3000"/>
                                        <p:tgtEl>
                                          <p:spTgt spid="15"/>
                                        </p:tgtEl>
                                      </p:cBhvr>
                                    </p:animEffect>
                                  </p:childTnLst>
                                </p:cTn>
                              </p:par>
                            </p:childTnLst>
                          </p:cTn>
                        </p:par>
                        <p:par>
                          <p:cTn id="84" fill="hold">
                            <p:stCondLst>
                              <p:cond delay="80350"/>
                            </p:stCondLst>
                            <p:childTnLst>
                              <p:par>
                                <p:cTn id="85" presetID="21" presetClass="entr" presetSubtype="1" repeatCount="indefinite" fill="hold" grpId="1" nodeType="afterEffect">
                                  <p:stCondLst>
                                    <p:cond delay="0"/>
                                  </p:stCondLst>
                                  <p:iterate type="lt">
                                    <p:tmPct val="0"/>
                                  </p:iterate>
                                  <p:childTnLst>
                                    <p:set>
                                      <p:cBhvr>
                                        <p:cTn id="86" dur="1" fill="hold">
                                          <p:stCondLst>
                                            <p:cond delay="0"/>
                                          </p:stCondLst>
                                        </p:cTn>
                                        <p:tgtEl>
                                          <p:spTgt spid="15"/>
                                        </p:tgtEl>
                                        <p:attrNameLst>
                                          <p:attrName>style.visibility</p:attrName>
                                        </p:attrNameLst>
                                      </p:cBhvr>
                                      <p:to>
                                        <p:strVal val="visible"/>
                                      </p:to>
                                    </p:set>
                                    <p:animEffect transition="in" filter="wheel(1)">
                                      <p:cBhvr>
                                        <p:cTn id="87" dur="5000"/>
                                        <p:tgtEl>
                                          <p:spTgt spid="15"/>
                                        </p:tgtEl>
                                      </p:cBhvr>
                                    </p:animEffect>
                                  </p:childTnLst>
                                </p:cTn>
                              </p:par>
                              <p:par>
                                <p:cTn id="88" presetID="22" presetClass="entr" presetSubtype="4" repeatCount="indefinite" fill="hold" grpId="0" nodeType="withEffect">
                                  <p:stCondLst>
                                    <p:cond delay="0"/>
                                  </p:stCondLst>
                                  <p:childTnLst>
                                    <p:set>
                                      <p:cBhvr>
                                        <p:cTn id="89" dur="1" fill="hold">
                                          <p:stCondLst>
                                            <p:cond delay="0"/>
                                          </p:stCondLst>
                                        </p:cTn>
                                        <p:tgtEl>
                                          <p:spTgt spid="16"/>
                                        </p:tgtEl>
                                        <p:attrNameLst>
                                          <p:attrName>style.visibility</p:attrName>
                                        </p:attrNameLst>
                                      </p:cBhvr>
                                      <p:to>
                                        <p:strVal val="visible"/>
                                      </p:to>
                                    </p:set>
                                    <p:animEffect transition="in" filter="wipe(down)">
                                      <p:cBhvr>
                                        <p:cTn id="90" dur="5000"/>
                                        <p:tgtEl>
                                          <p:spTgt spid="16"/>
                                        </p:tgtEl>
                                      </p:cBhvr>
                                    </p:animEffect>
                                  </p:childTnLst>
                                </p:cTn>
                              </p:par>
                            </p:childTnLst>
                          </p:cTn>
                        </p:par>
                        <p:par>
                          <p:cTn id="91" fill="hold">
                            <p:stCondLst>
                              <p:cond delay="85350"/>
                            </p:stCondLst>
                            <p:childTnLst>
                              <p:par>
                                <p:cTn id="92" presetID="22" presetClass="entr" presetSubtype="1" repeatCount="indefinite" fill="hold" grpId="0" nodeType="afterEffect">
                                  <p:stCondLst>
                                    <p:cond delay="0"/>
                                  </p:stCondLst>
                                  <p:childTnLst>
                                    <p:set>
                                      <p:cBhvr>
                                        <p:cTn id="93" dur="1" fill="hold">
                                          <p:stCondLst>
                                            <p:cond delay="0"/>
                                          </p:stCondLst>
                                        </p:cTn>
                                        <p:tgtEl>
                                          <p:spTgt spid="17"/>
                                        </p:tgtEl>
                                        <p:attrNameLst>
                                          <p:attrName>style.visibility</p:attrName>
                                        </p:attrNameLst>
                                      </p:cBhvr>
                                      <p:to>
                                        <p:strVal val="visible"/>
                                      </p:to>
                                    </p:set>
                                    <p:animEffect transition="in" filter="wipe(up)">
                                      <p:cBhvr>
                                        <p:cTn id="94" dur="5000"/>
                                        <p:tgtEl>
                                          <p:spTgt spid="17"/>
                                        </p:tgtEl>
                                      </p:cBhvr>
                                    </p:animEffect>
                                  </p:childTnLst>
                                </p:cTn>
                              </p:par>
                            </p:childTnLst>
                          </p:cTn>
                        </p:par>
                        <p:par>
                          <p:cTn id="95" fill="hold">
                            <p:stCondLst>
                              <p:cond delay="90350"/>
                            </p:stCondLst>
                            <p:childTnLst>
                              <p:par>
                                <p:cTn id="96" presetID="43" presetClass="entr" presetSubtype="0" fill="hold" grpId="0" nodeType="afterEffect">
                                  <p:stCondLst>
                                    <p:cond delay="500"/>
                                  </p:stCondLst>
                                  <p:childTnLst>
                                    <p:set>
                                      <p:cBhvr>
                                        <p:cTn id="97" dur="1" fill="hold">
                                          <p:stCondLst>
                                            <p:cond delay="0"/>
                                          </p:stCondLst>
                                        </p:cTn>
                                        <p:tgtEl>
                                          <p:spTgt spid="18"/>
                                        </p:tgtEl>
                                        <p:attrNameLst>
                                          <p:attrName>style.visibility</p:attrName>
                                        </p:attrNameLst>
                                      </p:cBhvr>
                                      <p:to>
                                        <p:strVal val="visible"/>
                                      </p:to>
                                    </p:set>
                                    <p:animEffect transition="in" filter="fade">
                                      <p:cBhvr>
                                        <p:cTn id="98" dur="500"/>
                                        <p:tgtEl>
                                          <p:spTgt spid="18"/>
                                        </p:tgtEl>
                                      </p:cBhvr>
                                    </p:animEffect>
                                    <p:anim calcmode="lin" valueType="num">
                                      <p:cBhvr>
                                        <p:cTn id="99" dur="2000" fill="hold"/>
                                        <p:tgtEl>
                                          <p:spTgt spid="18"/>
                                        </p:tgtEl>
                                        <p:attrNameLst>
                                          <p:attrName>ppt_x</p:attrName>
                                        </p:attrNameLst>
                                      </p:cBhvr>
                                      <p:tavLst>
                                        <p:tav tm="0">
                                          <p:val>
                                            <p:strVal val="#ppt_x"/>
                                          </p:val>
                                        </p:tav>
                                        <p:tav tm="100000">
                                          <p:val>
                                            <p:strVal val="#ppt_x"/>
                                          </p:val>
                                        </p:tav>
                                      </p:tavLst>
                                    </p:anim>
                                    <p:anim calcmode="lin" valueType="num">
                                      <p:cBhvr>
                                        <p:cTn id="100" dur="2000" fill="hold"/>
                                        <p:tgtEl>
                                          <p:spTgt spid="18"/>
                                        </p:tgtEl>
                                        <p:attrNameLst>
                                          <p:attrName>ppt_y</p:attrName>
                                        </p:attrNameLst>
                                      </p:cBhvr>
                                      <p:tavLst>
                                        <p:tav tm="0">
                                          <p:val>
                                            <p:strVal val="#ppt_y+0.31"/>
                                          </p:val>
                                        </p:tav>
                                        <p:tav tm="100000">
                                          <p:val>
                                            <p:strVal val="#ppt_y+0.31"/>
                                          </p:val>
                                        </p:tav>
                                      </p:tavLst>
                                    </p:anim>
                                    <p:anim calcmode="lin" valueType="num">
                                      <p:cBhvr>
                                        <p:cTn id="101" dur="3000" decel="50000" fill="hold">
                                          <p:stCondLst>
                                            <p:cond delay="2000"/>
                                          </p:stCondLst>
                                        </p:cTn>
                                        <p:tgtEl>
                                          <p:spTgt spid="1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02" dur="3000" decel="50000" fill="hold">
                                          <p:stCondLst>
                                            <p:cond delay="2000"/>
                                          </p:stCondLst>
                                        </p:cTn>
                                        <p:tgtEl>
                                          <p:spTgt spid="1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03" presetID="43" presetClass="entr" presetSubtype="0" fill="hold" grpId="0" nodeType="withEffect">
                                  <p:stCondLst>
                                    <p:cond delay="50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500"/>
                                        <p:tgtEl>
                                          <p:spTgt spid="19"/>
                                        </p:tgtEl>
                                      </p:cBhvr>
                                    </p:animEffect>
                                    <p:anim calcmode="lin" valueType="num">
                                      <p:cBhvr>
                                        <p:cTn id="106" dur="2000" fill="hold"/>
                                        <p:tgtEl>
                                          <p:spTgt spid="19"/>
                                        </p:tgtEl>
                                        <p:attrNameLst>
                                          <p:attrName>ppt_x</p:attrName>
                                        </p:attrNameLst>
                                      </p:cBhvr>
                                      <p:tavLst>
                                        <p:tav tm="0">
                                          <p:val>
                                            <p:strVal val="#ppt_x"/>
                                          </p:val>
                                        </p:tav>
                                        <p:tav tm="100000">
                                          <p:val>
                                            <p:strVal val="#ppt_x"/>
                                          </p:val>
                                        </p:tav>
                                      </p:tavLst>
                                    </p:anim>
                                    <p:anim calcmode="lin" valueType="num">
                                      <p:cBhvr>
                                        <p:cTn id="107" dur="2000" fill="hold"/>
                                        <p:tgtEl>
                                          <p:spTgt spid="19"/>
                                        </p:tgtEl>
                                        <p:attrNameLst>
                                          <p:attrName>ppt_y</p:attrName>
                                        </p:attrNameLst>
                                      </p:cBhvr>
                                      <p:tavLst>
                                        <p:tav tm="0">
                                          <p:val>
                                            <p:strVal val="#ppt_y+0.31"/>
                                          </p:val>
                                        </p:tav>
                                        <p:tav tm="100000">
                                          <p:val>
                                            <p:strVal val="#ppt_y+0.31"/>
                                          </p:val>
                                        </p:tav>
                                      </p:tavLst>
                                    </p:anim>
                                    <p:anim calcmode="lin" valueType="num">
                                      <p:cBhvr>
                                        <p:cTn id="108" dur="3000" decel="50000" fill="hold">
                                          <p:stCondLst>
                                            <p:cond delay="2000"/>
                                          </p:stCondLst>
                                        </p:cTn>
                                        <p:tgtEl>
                                          <p:spTgt spid="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09" dur="3000" decel="50000" fill="hold">
                                          <p:stCondLst>
                                            <p:cond delay="2000"/>
                                          </p:stCondLst>
                                        </p:cTn>
                                        <p:tgtEl>
                                          <p:spTgt spid="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10" fill="hold">
                            <p:stCondLst>
                              <p:cond delay="95850"/>
                            </p:stCondLst>
                            <p:childTnLst>
                              <p:par>
                                <p:cTn id="111" presetID="15" presetClass="entr" presetSubtype="0" fill="hold" grpId="0" nodeType="afterEffect">
                                  <p:stCondLst>
                                    <p:cond delay="500"/>
                                  </p:stCondLst>
                                  <p:childTnLst>
                                    <p:set>
                                      <p:cBhvr>
                                        <p:cTn id="112" dur="1" fill="hold">
                                          <p:stCondLst>
                                            <p:cond delay="0"/>
                                          </p:stCondLst>
                                        </p:cTn>
                                        <p:tgtEl>
                                          <p:spTgt spid="20"/>
                                        </p:tgtEl>
                                        <p:attrNameLst>
                                          <p:attrName>style.visibility</p:attrName>
                                        </p:attrNameLst>
                                      </p:cBhvr>
                                      <p:to>
                                        <p:strVal val="visible"/>
                                      </p:to>
                                    </p:set>
                                    <p:anim calcmode="lin" valueType="num">
                                      <p:cBhvr>
                                        <p:cTn id="113" dur="5000" fill="hold"/>
                                        <p:tgtEl>
                                          <p:spTgt spid="20"/>
                                        </p:tgtEl>
                                        <p:attrNameLst>
                                          <p:attrName>ppt_w</p:attrName>
                                        </p:attrNameLst>
                                      </p:cBhvr>
                                      <p:tavLst>
                                        <p:tav tm="0">
                                          <p:val>
                                            <p:fltVal val="0"/>
                                          </p:val>
                                        </p:tav>
                                        <p:tav tm="100000">
                                          <p:val>
                                            <p:strVal val="#ppt_w"/>
                                          </p:val>
                                        </p:tav>
                                      </p:tavLst>
                                    </p:anim>
                                    <p:anim calcmode="lin" valueType="num">
                                      <p:cBhvr>
                                        <p:cTn id="114" dur="5000" fill="hold"/>
                                        <p:tgtEl>
                                          <p:spTgt spid="20"/>
                                        </p:tgtEl>
                                        <p:attrNameLst>
                                          <p:attrName>ppt_h</p:attrName>
                                        </p:attrNameLst>
                                      </p:cBhvr>
                                      <p:tavLst>
                                        <p:tav tm="0">
                                          <p:val>
                                            <p:fltVal val="0"/>
                                          </p:val>
                                        </p:tav>
                                        <p:tav tm="100000">
                                          <p:val>
                                            <p:strVal val="#ppt_h"/>
                                          </p:val>
                                        </p:tav>
                                      </p:tavLst>
                                    </p:anim>
                                    <p:anim calcmode="lin" valueType="num">
                                      <p:cBhvr>
                                        <p:cTn id="115" dur="5000" fill="hold"/>
                                        <p:tgtEl>
                                          <p:spTgt spid="20"/>
                                        </p:tgtEl>
                                        <p:attrNameLst>
                                          <p:attrName>ppt_x</p:attrName>
                                        </p:attrNameLst>
                                      </p:cBhvr>
                                      <p:tavLst>
                                        <p:tav tm="0" fmla="#ppt_x+(cos(-2*pi*(1-$))*-#ppt_x-sin(-2*pi*(1-$))*(1-#ppt_y))*(1-$)">
                                          <p:val>
                                            <p:fltVal val="0"/>
                                          </p:val>
                                        </p:tav>
                                        <p:tav tm="100000">
                                          <p:val>
                                            <p:fltVal val="1"/>
                                          </p:val>
                                        </p:tav>
                                      </p:tavLst>
                                    </p:anim>
                                    <p:anim calcmode="lin" valueType="num">
                                      <p:cBhvr>
                                        <p:cTn id="116" dur="5000" fill="hold"/>
                                        <p:tgtEl>
                                          <p:spTgt spid="20"/>
                                        </p:tgtEl>
                                        <p:attrNameLst>
                                          <p:attrName>ppt_y</p:attrName>
                                        </p:attrNameLst>
                                      </p:cBhvr>
                                      <p:tavLst>
                                        <p:tav tm="0" fmla="#ppt_y+(sin(-2*pi*(1-$))*-#ppt_x+cos(-2*pi*(1-$))*(1-#ppt_y))*(1-$)">
                                          <p:val>
                                            <p:fltVal val="0"/>
                                          </p:val>
                                        </p:tav>
                                        <p:tav tm="100000">
                                          <p:val>
                                            <p:fltVal val="1"/>
                                          </p:val>
                                        </p:tav>
                                      </p:tavLst>
                                    </p:anim>
                                  </p:childTnLst>
                                </p:cTn>
                              </p:par>
                              <p:par>
                                <p:cTn id="117" presetID="24" presetClass="entr" presetSubtype="0" fill="hold" nodeType="withEffect">
                                  <p:stCondLst>
                                    <p:cond delay="0"/>
                                  </p:stCondLst>
                                  <p:childTnLst>
                                    <p:set>
                                      <p:cBhvr>
                                        <p:cTn id="118" dur="1" fill="hold">
                                          <p:stCondLst>
                                            <p:cond delay="0"/>
                                          </p:stCondLst>
                                        </p:cTn>
                                        <p:tgtEl>
                                          <p:spTgt spid="21"/>
                                        </p:tgtEl>
                                        <p:attrNameLst>
                                          <p:attrName>style.visibility</p:attrName>
                                        </p:attrNameLst>
                                      </p:cBhvr>
                                      <p:to>
                                        <p:strVal val="visible"/>
                                      </p:to>
                                    </p:set>
                                    <p:anim to="" calcmode="lin" valueType="num">
                                      <p:cBhvr>
                                        <p:cTn id="119" dur="1" fill="hold"/>
                                        <p:tgtEl>
                                          <p:spTgt spid="21"/>
                                        </p:tgtEl>
                                        <p:attrNameLst>
                                          <p:attrName/>
                                        </p:attrNameLst>
                                      </p:cBhvr>
                                    </p:anim>
                                  </p:childTnLst>
                                </p:cTn>
                              </p:par>
                              <p:par>
                                <p:cTn id="120" presetID="22" presetClass="entr" presetSubtype="8" repeatCount="indefinite" fill="hold" nodeType="withEffect">
                                  <p:stCondLst>
                                    <p:cond delay="0"/>
                                  </p:stCondLst>
                                  <p:childTnLst>
                                    <p:set>
                                      <p:cBhvr>
                                        <p:cTn id="121" dur="1" fill="hold">
                                          <p:stCondLst>
                                            <p:cond delay="0"/>
                                          </p:stCondLst>
                                        </p:cTn>
                                        <p:tgtEl>
                                          <p:spTgt spid="21"/>
                                        </p:tgtEl>
                                        <p:attrNameLst>
                                          <p:attrName>style.visibility</p:attrName>
                                        </p:attrNameLst>
                                      </p:cBhvr>
                                      <p:to>
                                        <p:strVal val="visible"/>
                                      </p:to>
                                    </p:set>
                                    <p:animEffect transition="in" filter="wipe(left)">
                                      <p:cBhvr>
                                        <p:cTn id="122" dur="5000"/>
                                        <p:tgtEl>
                                          <p:spTgt spid="21"/>
                                        </p:tgtEl>
                                      </p:cBhvr>
                                    </p:animEffect>
                                  </p:childTnLst>
                                </p:cTn>
                              </p:par>
                            </p:childTnLst>
                          </p:cTn>
                        </p:par>
                        <p:par>
                          <p:cTn id="123" fill="hold">
                            <p:stCondLst>
                              <p:cond delay="101350"/>
                            </p:stCondLst>
                            <p:childTnLst>
                              <p:par>
                                <p:cTn id="124" presetID="15" presetClass="entr" presetSubtype="0" fill="hold" grpId="0" nodeType="afterEffect">
                                  <p:stCondLst>
                                    <p:cond delay="0"/>
                                  </p:stCondLst>
                                  <p:childTnLst>
                                    <p:set>
                                      <p:cBhvr>
                                        <p:cTn id="125" dur="1" fill="hold">
                                          <p:stCondLst>
                                            <p:cond delay="0"/>
                                          </p:stCondLst>
                                        </p:cTn>
                                        <p:tgtEl>
                                          <p:spTgt spid="22"/>
                                        </p:tgtEl>
                                        <p:attrNameLst>
                                          <p:attrName>style.visibility</p:attrName>
                                        </p:attrNameLst>
                                      </p:cBhvr>
                                      <p:to>
                                        <p:strVal val="visible"/>
                                      </p:to>
                                    </p:set>
                                    <p:anim calcmode="lin" valueType="num">
                                      <p:cBhvr>
                                        <p:cTn id="126" dur="5000" fill="hold"/>
                                        <p:tgtEl>
                                          <p:spTgt spid="22"/>
                                        </p:tgtEl>
                                        <p:attrNameLst>
                                          <p:attrName>ppt_w</p:attrName>
                                        </p:attrNameLst>
                                      </p:cBhvr>
                                      <p:tavLst>
                                        <p:tav tm="0">
                                          <p:val>
                                            <p:fltVal val="0"/>
                                          </p:val>
                                        </p:tav>
                                        <p:tav tm="100000">
                                          <p:val>
                                            <p:strVal val="#ppt_w"/>
                                          </p:val>
                                        </p:tav>
                                      </p:tavLst>
                                    </p:anim>
                                    <p:anim calcmode="lin" valueType="num">
                                      <p:cBhvr>
                                        <p:cTn id="127" dur="5000" fill="hold"/>
                                        <p:tgtEl>
                                          <p:spTgt spid="22"/>
                                        </p:tgtEl>
                                        <p:attrNameLst>
                                          <p:attrName>ppt_h</p:attrName>
                                        </p:attrNameLst>
                                      </p:cBhvr>
                                      <p:tavLst>
                                        <p:tav tm="0">
                                          <p:val>
                                            <p:fltVal val="0"/>
                                          </p:val>
                                        </p:tav>
                                        <p:tav tm="100000">
                                          <p:val>
                                            <p:strVal val="#ppt_h"/>
                                          </p:val>
                                        </p:tav>
                                      </p:tavLst>
                                    </p:anim>
                                    <p:anim calcmode="lin" valueType="num">
                                      <p:cBhvr>
                                        <p:cTn id="128" dur="5000" fill="hold"/>
                                        <p:tgtEl>
                                          <p:spTgt spid="22"/>
                                        </p:tgtEl>
                                        <p:attrNameLst>
                                          <p:attrName>ppt_x</p:attrName>
                                        </p:attrNameLst>
                                      </p:cBhvr>
                                      <p:tavLst>
                                        <p:tav tm="0" fmla="#ppt_x+(cos(-2*pi*(1-$))*-#ppt_x-sin(-2*pi*(1-$))*(1-#ppt_y))*(1-$)">
                                          <p:val>
                                            <p:fltVal val="0"/>
                                          </p:val>
                                        </p:tav>
                                        <p:tav tm="100000">
                                          <p:val>
                                            <p:fltVal val="1"/>
                                          </p:val>
                                        </p:tav>
                                      </p:tavLst>
                                    </p:anim>
                                    <p:anim calcmode="lin" valueType="num">
                                      <p:cBhvr>
                                        <p:cTn id="129" dur="5000" fill="hold"/>
                                        <p:tgtEl>
                                          <p:spTgt spid="22"/>
                                        </p:tgtEl>
                                        <p:attrNameLst>
                                          <p:attrName>ppt_y</p:attrName>
                                        </p:attrNameLst>
                                      </p:cBhvr>
                                      <p:tavLst>
                                        <p:tav tm="0" fmla="#ppt_y+(sin(-2*pi*(1-$))*-#ppt_x+cos(-2*pi*(1-$))*(1-#ppt_y))*(1-$)">
                                          <p:val>
                                            <p:fltVal val="0"/>
                                          </p:val>
                                        </p:tav>
                                        <p:tav tm="100000">
                                          <p:val>
                                            <p:fltVal val="1"/>
                                          </p:val>
                                        </p:tav>
                                      </p:tavLst>
                                    </p:anim>
                                  </p:childTnLst>
                                </p:cTn>
                              </p:par>
                            </p:childTnLst>
                          </p:cTn>
                        </p:par>
                        <p:par>
                          <p:cTn id="130" fill="hold">
                            <p:stCondLst>
                              <p:cond delay="106350"/>
                            </p:stCondLst>
                            <p:childTnLst>
                              <p:par>
                                <p:cTn id="131" presetID="26" presetClass="entr" presetSubtype="0" fill="hold" grpId="1" nodeType="afterEffect">
                                  <p:stCondLst>
                                    <p:cond delay="0"/>
                                  </p:stCondLst>
                                  <p:childTnLst>
                                    <p:set>
                                      <p:cBhvr>
                                        <p:cTn id="132" dur="1" fill="hold">
                                          <p:stCondLst>
                                            <p:cond delay="0"/>
                                          </p:stCondLst>
                                        </p:cTn>
                                        <p:tgtEl>
                                          <p:spTgt spid="22"/>
                                        </p:tgtEl>
                                        <p:attrNameLst>
                                          <p:attrName>style.visibility</p:attrName>
                                        </p:attrNameLst>
                                      </p:cBhvr>
                                      <p:to>
                                        <p:strVal val="visible"/>
                                      </p:to>
                                    </p:set>
                                    <p:animEffect transition="in" filter="wipe(down)">
                                      <p:cBhvr>
                                        <p:cTn id="133" dur="580">
                                          <p:stCondLst>
                                            <p:cond delay="0"/>
                                          </p:stCondLst>
                                        </p:cTn>
                                        <p:tgtEl>
                                          <p:spTgt spid="22"/>
                                        </p:tgtEl>
                                      </p:cBhvr>
                                    </p:animEffect>
                                    <p:anim calcmode="lin" valueType="num">
                                      <p:cBhvr>
                                        <p:cTn id="134"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139" dur="26">
                                          <p:stCondLst>
                                            <p:cond delay="650"/>
                                          </p:stCondLst>
                                        </p:cTn>
                                        <p:tgtEl>
                                          <p:spTgt spid="22"/>
                                        </p:tgtEl>
                                      </p:cBhvr>
                                      <p:to x="100000" y="60000"/>
                                    </p:animScale>
                                    <p:animScale>
                                      <p:cBhvr>
                                        <p:cTn id="140" dur="166" decel="50000">
                                          <p:stCondLst>
                                            <p:cond delay="676"/>
                                          </p:stCondLst>
                                        </p:cTn>
                                        <p:tgtEl>
                                          <p:spTgt spid="22"/>
                                        </p:tgtEl>
                                      </p:cBhvr>
                                      <p:to x="100000" y="100000"/>
                                    </p:animScale>
                                    <p:animScale>
                                      <p:cBhvr>
                                        <p:cTn id="141" dur="26">
                                          <p:stCondLst>
                                            <p:cond delay="1312"/>
                                          </p:stCondLst>
                                        </p:cTn>
                                        <p:tgtEl>
                                          <p:spTgt spid="22"/>
                                        </p:tgtEl>
                                      </p:cBhvr>
                                      <p:to x="100000" y="80000"/>
                                    </p:animScale>
                                    <p:animScale>
                                      <p:cBhvr>
                                        <p:cTn id="142" dur="166" decel="50000">
                                          <p:stCondLst>
                                            <p:cond delay="1338"/>
                                          </p:stCondLst>
                                        </p:cTn>
                                        <p:tgtEl>
                                          <p:spTgt spid="22"/>
                                        </p:tgtEl>
                                      </p:cBhvr>
                                      <p:to x="100000" y="100000"/>
                                    </p:animScale>
                                    <p:animScale>
                                      <p:cBhvr>
                                        <p:cTn id="143" dur="26">
                                          <p:stCondLst>
                                            <p:cond delay="1642"/>
                                          </p:stCondLst>
                                        </p:cTn>
                                        <p:tgtEl>
                                          <p:spTgt spid="22"/>
                                        </p:tgtEl>
                                      </p:cBhvr>
                                      <p:to x="100000" y="90000"/>
                                    </p:animScale>
                                    <p:animScale>
                                      <p:cBhvr>
                                        <p:cTn id="144" dur="166" decel="50000">
                                          <p:stCondLst>
                                            <p:cond delay="1668"/>
                                          </p:stCondLst>
                                        </p:cTn>
                                        <p:tgtEl>
                                          <p:spTgt spid="22"/>
                                        </p:tgtEl>
                                      </p:cBhvr>
                                      <p:to x="100000" y="100000"/>
                                    </p:animScale>
                                    <p:animScale>
                                      <p:cBhvr>
                                        <p:cTn id="145" dur="26">
                                          <p:stCondLst>
                                            <p:cond delay="1808"/>
                                          </p:stCondLst>
                                        </p:cTn>
                                        <p:tgtEl>
                                          <p:spTgt spid="22"/>
                                        </p:tgtEl>
                                      </p:cBhvr>
                                      <p:to x="100000" y="95000"/>
                                    </p:animScale>
                                    <p:animScale>
                                      <p:cBhvr>
                                        <p:cTn id="146" dur="166" decel="50000">
                                          <p:stCondLst>
                                            <p:cond delay="1834"/>
                                          </p:stCondLst>
                                        </p:cTn>
                                        <p:tgtEl>
                                          <p:spTgt spid="22"/>
                                        </p:tgtEl>
                                      </p:cBhvr>
                                      <p:to x="100000" y="100000"/>
                                    </p:animScale>
                                  </p:childTnLst>
                                </p:cTn>
                              </p:par>
                              <p:par>
                                <p:cTn id="147" presetID="24" presetClass="entr" presetSubtype="0" fill="hold" grpId="0" nodeType="withEffect">
                                  <p:stCondLst>
                                    <p:cond delay="0"/>
                                  </p:stCondLst>
                                  <p:childTnLst>
                                    <p:set>
                                      <p:cBhvr>
                                        <p:cTn id="148" dur="1" fill="hold">
                                          <p:stCondLst>
                                            <p:cond delay="0"/>
                                          </p:stCondLst>
                                        </p:cTn>
                                        <p:tgtEl>
                                          <p:spTgt spid="23"/>
                                        </p:tgtEl>
                                        <p:attrNameLst>
                                          <p:attrName>style.visibility</p:attrName>
                                        </p:attrNameLst>
                                      </p:cBhvr>
                                      <p:to>
                                        <p:strVal val="visible"/>
                                      </p:to>
                                    </p:set>
                                    <p:anim to="" calcmode="lin" valueType="num">
                                      <p:cBhvr>
                                        <p:cTn id="149" dur="1" fill="hold"/>
                                        <p:tgtEl>
                                          <p:spTgt spid="23"/>
                                        </p:tgtEl>
                                        <p:attrNameLst>
                                          <p:attrName/>
                                        </p:attrNameLst>
                                      </p:cBhvr>
                                    </p:anim>
                                  </p:childTnLst>
                                </p:cTn>
                              </p:par>
                              <p:par>
                                <p:cTn id="150" presetID="24" presetClass="entr" presetSubtype="0" fill="hold" nodeType="withEffect">
                                  <p:stCondLst>
                                    <p:cond delay="0"/>
                                  </p:stCondLst>
                                  <p:childTnLst>
                                    <p:set>
                                      <p:cBhvr>
                                        <p:cTn id="151" dur="1" fill="hold">
                                          <p:stCondLst>
                                            <p:cond delay="0"/>
                                          </p:stCondLst>
                                        </p:cTn>
                                        <p:tgtEl>
                                          <p:spTgt spid="24"/>
                                        </p:tgtEl>
                                        <p:attrNameLst>
                                          <p:attrName>style.visibility</p:attrName>
                                        </p:attrNameLst>
                                      </p:cBhvr>
                                      <p:to>
                                        <p:strVal val="visible"/>
                                      </p:to>
                                    </p:set>
                                    <p:anim to="" calcmode="lin" valueType="num">
                                      <p:cBhvr>
                                        <p:cTn id="152" dur="1" fill="hold"/>
                                        <p:tgtEl>
                                          <p:spTgt spid="24"/>
                                        </p:tgtEl>
                                        <p:attrNameLst>
                                          <p:attrName/>
                                        </p:attrNameLst>
                                      </p:cBhvr>
                                    </p:anim>
                                  </p:childTnLst>
                                </p:cTn>
                              </p:par>
                            </p:childTnLst>
                          </p:cTn>
                        </p:par>
                        <p:par>
                          <p:cTn id="153" fill="hold">
                            <p:stCondLst>
                              <p:cond delay="108350"/>
                            </p:stCondLst>
                            <p:childTnLst>
                              <p:par>
                                <p:cTn id="154" presetID="22" presetClass="entr" presetSubtype="2" repeatCount="indefinite" fill="hold"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wipe(right)">
                                      <p:cBhvr>
                                        <p:cTn id="156" dur="5000"/>
                                        <p:tgtEl>
                                          <p:spTgt spid="24"/>
                                        </p:tgtEl>
                                      </p:cBhvr>
                                    </p:animEffect>
                                  </p:childTnLst>
                                </p:cTn>
                              </p:par>
                            </p:childTnLst>
                          </p:cTn>
                        </p:par>
                        <p:par>
                          <p:cTn id="157" fill="hold">
                            <p:stCondLst>
                              <p:cond delay="113350"/>
                            </p:stCondLst>
                            <p:childTnLst>
                              <p:par>
                                <p:cTn id="158" presetID="24" presetClass="entr" presetSubtype="0" fill="hold" grpId="0" nodeType="afterEffect">
                                  <p:stCondLst>
                                    <p:cond delay="0"/>
                                  </p:stCondLst>
                                  <p:childTnLst>
                                    <p:set>
                                      <p:cBhvr>
                                        <p:cTn id="159" dur="1" fill="hold">
                                          <p:stCondLst>
                                            <p:cond delay="0"/>
                                          </p:stCondLst>
                                        </p:cTn>
                                        <p:tgtEl>
                                          <p:spTgt spid="25"/>
                                        </p:tgtEl>
                                        <p:attrNameLst>
                                          <p:attrName>style.visibility</p:attrName>
                                        </p:attrNameLst>
                                      </p:cBhvr>
                                      <p:to>
                                        <p:strVal val="visible"/>
                                      </p:to>
                                    </p:set>
                                    <p:anim to="" calcmode="lin" valueType="num">
                                      <p:cBhvr>
                                        <p:cTn id="160" dur="1" fill="hold"/>
                                        <p:tgtEl>
                                          <p:spTgt spid="25"/>
                                        </p:tgtEl>
                                        <p:attrNameLst>
                                          <p:attrName/>
                                        </p:attrNameLst>
                                      </p:cBhvr>
                                    </p:anim>
                                  </p:childTnLst>
                                </p:cTn>
                              </p:par>
                            </p:childTnLst>
                          </p:cTn>
                        </p:par>
                        <p:par>
                          <p:cTn id="161" fill="hold">
                            <p:stCondLst>
                              <p:cond delay="113350"/>
                            </p:stCondLst>
                            <p:childTnLst>
                              <p:par>
                                <p:cTn id="162" presetID="24" presetClass="entr" presetSubtype="0" fill="hold" nodeType="afterEffect">
                                  <p:stCondLst>
                                    <p:cond delay="4000"/>
                                  </p:stCondLst>
                                  <p:childTnLst>
                                    <p:set>
                                      <p:cBhvr>
                                        <p:cTn id="163" dur="1" fill="hold">
                                          <p:stCondLst>
                                            <p:cond delay="0"/>
                                          </p:stCondLst>
                                        </p:cTn>
                                        <p:tgtEl>
                                          <p:spTgt spid="24"/>
                                        </p:tgtEl>
                                        <p:attrNameLst>
                                          <p:attrName>style.visibility</p:attrName>
                                        </p:attrNameLst>
                                      </p:cBhvr>
                                      <p:to>
                                        <p:strVal val="visible"/>
                                      </p:to>
                                    </p:set>
                                    <p:anim to="" calcmode="lin" valueType="num">
                                      <p:cBhvr>
                                        <p:cTn id="164" dur="1" fill="hold"/>
                                        <p:tgtEl>
                                          <p:spTgt spid="24"/>
                                        </p:tgtEl>
                                        <p:attrNameLst>
                                          <p:attrName/>
                                        </p:attrNameLst>
                                      </p:cBhvr>
                                    </p:anim>
                                  </p:childTnLst>
                                </p:cTn>
                              </p:par>
                              <p:par>
                                <p:cTn id="165" presetID="24" presetClass="entr" presetSubtype="0" fill="hold" grpId="1" nodeType="withEffect">
                                  <p:stCondLst>
                                    <p:cond delay="0"/>
                                  </p:stCondLst>
                                  <p:childTnLst>
                                    <p:set>
                                      <p:cBhvr>
                                        <p:cTn id="166" dur="1" fill="hold">
                                          <p:stCondLst>
                                            <p:cond delay="0"/>
                                          </p:stCondLst>
                                        </p:cTn>
                                        <p:tgtEl>
                                          <p:spTgt spid="25"/>
                                        </p:tgtEl>
                                        <p:attrNameLst>
                                          <p:attrName>style.visibility</p:attrName>
                                        </p:attrNameLst>
                                      </p:cBhvr>
                                      <p:to>
                                        <p:strVal val="visible"/>
                                      </p:to>
                                    </p:set>
                                    <p:anim to="" calcmode="lin" valueType="num">
                                      <p:cBhvr>
                                        <p:cTn id="167" dur="1" fill="hold"/>
                                        <p:tgtEl>
                                          <p:spTgt spid="25"/>
                                        </p:tgtEl>
                                        <p:attrNameLst>
                                          <p:attrName/>
                                        </p:attrNameLst>
                                      </p:cBhvr>
                                    </p:anim>
                                  </p:childTnLst>
                                </p:cTn>
                              </p:par>
                            </p:childTnLst>
                          </p:cTn>
                        </p:par>
                        <p:par>
                          <p:cTn id="168" fill="hold">
                            <p:stCondLst>
                              <p:cond delay="117350"/>
                            </p:stCondLst>
                            <p:childTnLst>
                              <p:par>
                                <p:cTn id="169" presetID="26" presetClass="entr" presetSubtype="0" fill="hold" grpId="0" nodeType="afterEffect">
                                  <p:stCondLst>
                                    <p:cond delay="0"/>
                                  </p:stCondLst>
                                  <p:iterate type="lt">
                                    <p:tmPct val="10000"/>
                                  </p:iterate>
                                  <p:childTnLst>
                                    <p:set>
                                      <p:cBhvr>
                                        <p:cTn id="170" dur="1" fill="hold">
                                          <p:stCondLst>
                                            <p:cond delay="0"/>
                                          </p:stCondLst>
                                        </p:cTn>
                                        <p:tgtEl>
                                          <p:spTgt spid="27"/>
                                        </p:tgtEl>
                                        <p:attrNameLst>
                                          <p:attrName>style.visibility</p:attrName>
                                        </p:attrNameLst>
                                      </p:cBhvr>
                                      <p:to>
                                        <p:strVal val="visible"/>
                                      </p:to>
                                    </p:set>
                                    <p:animEffect transition="in" filter="wipe(down)">
                                      <p:cBhvr>
                                        <p:cTn id="171" dur="870">
                                          <p:stCondLst>
                                            <p:cond delay="0"/>
                                          </p:stCondLst>
                                        </p:cTn>
                                        <p:tgtEl>
                                          <p:spTgt spid="27"/>
                                        </p:tgtEl>
                                      </p:cBhvr>
                                    </p:animEffect>
                                    <p:anim calcmode="lin" valueType="num">
                                      <p:cBhvr>
                                        <p:cTn id="172" dur="2733"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173" dur="996"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174" dur="996" tmFilter="0, 0; 0.125,0.2665; 0.25,0.4; 0.375,0.465; 0.5,0.5;  0.625,0.535; 0.75,0.6; 0.875,0.7335; 1,1">
                                          <p:stCondLst>
                                            <p:cond delay="996"/>
                                          </p:stCondLst>
                                        </p:cTn>
                                        <p:tgtEl>
                                          <p:spTgt spid="27"/>
                                        </p:tgtEl>
                                        <p:attrNameLst>
                                          <p:attrName>ppt_y</p:attrName>
                                        </p:attrNameLst>
                                      </p:cBhvr>
                                      <p:tavLst>
                                        <p:tav tm="0" fmla="#ppt_y-sin(pi*$)/9">
                                          <p:val>
                                            <p:fltVal val="0"/>
                                          </p:val>
                                        </p:tav>
                                        <p:tav tm="100000">
                                          <p:val>
                                            <p:fltVal val="1"/>
                                          </p:val>
                                        </p:tav>
                                      </p:tavLst>
                                    </p:anim>
                                    <p:anim calcmode="lin" valueType="num">
                                      <p:cBhvr>
                                        <p:cTn id="175" dur="498" tmFilter="0, 0; 0.125,0.2665; 0.25,0.4; 0.375,0.465; 0.5,0.5;  0.625,0.535; 0.75,0.6; 0.875,0.7335; 1,1">
                                          <p:stCondLst>
                                            <p:cond delay="1986"/>
                                          </p:stCondLst>
                                        </p:cTn>
                                        <p:tgtEl>
                                          <p:spTgt spid="27"/>
                                        </p:tgtEl>
                                        <p:attrNameLst>
                                          <p:attrName>ppt_y</p:attrName>
                                        </p:attrNameLst>
                                      </p:cBhvr>
                                      <p:tavLst>
                                        <p:tav tm="0" fmla="#ppt_y-sin(pi*$)/27">
                                          <p:val>
                                            <p:fltVal val="0"/>
                                          </p:val>
                                        </p:tav>
                                        <p:tav tm="100000">
                                          <p:val>
                                            <p:fltVal val="1"/>
                                          </p:val>
                                        </p:tav>
                                      </p:tavLst>
                                    </p:anim>
                                    <p:anim calcmode="lin" valueType="num">
                                      <p:cBhvr>
                                        <p:cTn id="176" dur="246" tmFilter="0, 0; 0.125,0.2665; 0.25,0.4; 0.375,0.465; 0.5,0.5;  0.625,0.535; 0.75,0.6; 0.875,0.7335; 1,1">
                                          <p:stCondLst>
                                            <p:cond delay="2484"/>
                                          </p:stCondLst>
                                        </p:cTn>
                                        <p:tgtEl>
                                          <p:spTgt spid="27"/>
                                        </p:tgtEl>
                                        <p:attrNameLst>
                                          <p:attrName>ppt_y</p:attrName>
                                        </p:attrNameLst>
                                      </p:cBhvr>
                                      <p:tavLst>
                                        <p:tav tm="0" fmla="#ppt_y-sin(pi*$)/81">
                                          <p:val>
                                            <p:fltVal val="0"/>
                                          </p:val>
                                        </p:tav>
                                        <p:tav tm="100000">
                                          <p:val>
                                            <p:fltVal val="1"/>
                                          </p:val>
                                        </p:tav>
                                      </p:tavLst>
                                    </p:anim>
                                    <p:animScale>
                                      <p:cBhvr>
                                        <p:cTn id="177" dur="39">
                                          <p:stCondLst>
                                            <p:cond delay="975"/>
                                          </p:stCondLst>
                                        </p:cTn>
                                        <p:tgtEl>
                                          <p:spTgt spid="27"/>
                                        </p:tgtEl>
                                      </p:cBhvr>
                                      <p:to x="100000" y="60000"/>
                                    </p:animScale>
                                    <p:animScale>
                                      <p:cBhvr>
                                        <p:cTn id="178" dur="249" decel="50000">
                                          <p:stCondLst>
                                            <p:cond delay="1014"/>
                                          </p:stCondLst>
                                        </p:cTn>
                                        <p:tgtEl>
                                          <p:spTgt spid="27"/>
                                        </p:tgtEl>
                                      </p:cBhvr>
                                      <p:to x="100000" y="100000"/>
                                    </p:animScale>
                                    <p:animScale>
                                      <p:cBhvr>
                                        <p:cTn id="179" dur="39">
                                          <p:stCondLst>
                                            <p:cond delay="1968"/>
                                          </p:stCondLst>
                                        </p:cTn>
                                        <p:tgtEl>
                                          <p:spTgt spid="27"/>
                                        </p:tgtEl>
                                      </p:cBhvr>
                                      <p:to x="100000" y="80000"/>
                                    </p:animScale>
                                    <p:animScale>
                                      <p:cBhvr>
                                        <p:cTn id="180" dur="249" decel="50000">
                                          <p:stCondLst>
                                            <p:cond delay="2007"/>
                                          </p:stCondLst>
                                        </p:cTn>
                                        <p:tgtEl>
                                          <p:spTgt spid="27"/>
                                        </p:tgtEl>
                                      </p:cBhvr>
                                      <p:to x="100000" y="100000"/>
                                    </p:animScale>
                                    <p:animScale>
                                      <p:cBhvr>
                                        <p:cTn id="181" dur="39">
                                          <p:stCondLst>
                                            <p:cond delay="2463"/>
                                          </p:stCondLst>
                                        </p:cTn>
                                        <p:tgtEl>
                                          <p:spTgt spid="27"/>
                                        </p:tgtEl>
                                      </p:cBhvr>
                                      <p:to x="100000" y="90000"/>
                                    </p:animScale>
                                    <p:animScale>
                                      <p:cBhvr>
                                        <p:cTn id="182" dur="249" decel="50000">
                                          <p:stCondLst>
                                            <p:cond delay="2502"/>
                                          </p:stCondLst>
                                        </p:cTn>
                                        <p:tgtEl>
                                          <p:spTgt spid="27"/>
                                        </p:tgtEl>
                                      </p:cBhvr>
                                      <p:to x="100000" y="100000"/>
                                    </p:animScale>
                                    <p:animScale>
                                      <p:cBhvr>
                                        <p:cTn id="183" dur="39">
                                          <p:stCondLst>
                                            <p:cond delay="2712"/>
                                          </p:stCondLst>
                                        </p:cTn>
                                        <p:tgtEl>
                                          <p:spTgt spid="27"/>
                                        </p:tgtEl>
                                      </p:cBhvr>
                                      <p:to x="100000" y="95000"/>
                                    </p:animScale>
                                    <p:animScale>
                                      <p:cBhvr>
                                        <p:cTn id="184" dur="249" decel="50000">
                                          <p:stCondLst>
                                            <p:cond delay="2751"/>
                                          </p:stCondLst>
                                        </p:cTn>
                                        <p:tgtEl>
                                          <p:spTgt spid="27"/>
                                        </p:tgtEl>
                                      </p:cBhvr>
                                      <p:to x="100000" y="100000"/>
                                    </p:animScale>
                                  </p:childTnLst>
                                </p:cTn>
                              </p:par>
                            </p:childTnLst>
                          </p:cTn>
                        </p:par>
                        <p:par>
                          <p:cTn id="185" fill="hold">
                            <p:stCondLst>
                              <p:cond delay="121550"/>
                            </p:stCondLst>
                            <p:childTnLst>
                              <p:par>
                                <p:cTn id="186" presetID="31" presetClass="entr" presetSubtype="0" fill="hold" grpId="0" nodeType="afterEffect">
                                  <p:stCondLst>
                                    <p:cond delay="0"/>
                                  </p:stCondLst>
                                  <p:childTnLst>
                                    <p:set>
                                      <p:cBhvr>
                                        <p:cTn id="187" dur="1" fill="hold">
                                          <p:stCondLst>
                                            <p:cond delay="0"/>
                                          </p:stCondLst>
                                        </p:cTn>
                                        <p:tgtEl>
                                          <p:spTgt spid="28"/>
                                        </p:tgtEl>
                                        <p:attrNameLst>
                                          <p:attrName>style.visibility</p:attrName>
                                        </p:attrNameLst>
                                      </p:cBhvr>
                                      <p:to>
                                        <p:strVal val="visible"/>
                                      </p:to>
                                    </p:set>
                                    <p:anim calcmode="lin" valueType="num">
                                      <p:cBhvr>
                                        <p:cTn id="188" dur="2000" fill="hold"/>
                                        <p:tgtEl>
                                          <p:spTgt spid="28"/>
                                        </p:tgtEl>
                                        <p:attrNameLst>
                                          <p:attrName>ppt_w</p:attrName>
                                        </p:attrNameLst>
                                      </p:cBhvr>
                                      <p:tavLst>
                                        <p:tav tm="0">
                                          <p:val>
                                            <p:fltVal val="0"/>
                                          </p:val>
                                        </p:tav>
                                        <p:tav tm="100000">
                                          <p:val>
                                            <p:strVal val="#ppt_w"/>
                                          </p:val>
                                        </p:tav>
                                      </p:tavLst>
                                    </p:anim>
                                    <p:anim calcmode="lin" valueType="num">
                                      <p:cBhvr>
                                        <p:cTn id="189" dur="2000" fill="hold"/>
                                        <p:tgtEl>
                                          <p:spTgt spid="28"/>
                                        </p:tgtEl>
                                        <p:attrNameLst>
                                          <p:attrName>ppt_h</p:attrName>
                                        </p:attrNameLst>
                                      </p:cBhvr>
                                      <p:tavLst>
                                        <p:tav tm="0">
                                          <p:val>
                                            <p:fltVal val="0"/>
                                          </p:val>
                                        </p:tav>
                                        <p:tav tm="100000">
                                          <p:val>
                                            <p:strVal val="#ppt_h"/>
                                          </p:val>
                                        </p:tav>
                                      </p:tavLst>
                                    </p:anim>
                                    <p:anim calcmode="lin" valueType="num">
                                      <p:cBhvr>
                                        <p:cTn id="190" dur="2000" fill="hold"/>
                                        <p:tgtEl>
                                          <p:spTgt spid="28"/>
                                        </p:tgtEl>
                                        <p:attrNameLst>
                                          <p:attrName>style.rotation</p:attrName>
                                        </p:attrNameLst>
                                      </p:cBhvr>
                                      <p:tavLst>
                                        <p:tav tm="0">
                                          <p:val>
                                            <p:fltVal val="90"/>
                                          </p:val>
                                        </p:tav>
                                        <p:tav tm="100000">
                                          <p:val>
                                            <p:fltVal val="0"/>
                                          </p:val>
                                        </p:tav>
                                      </p:tavLst>
                                    </p:anim>
                                    <p:animEffect transition="in" filter="fade">
                                      <p:cBhvr>
                                        <p:cTn id="191" dur="2000"/>
                                        <p:tgtEl>
                                          <p:spTgt spid="28"/>
                                        </p:tgtEl>
                                      </p:cBhvr>
                                    </p:animEffect>
                                  </p:childTnLst>
                                </p:cTn>
                              </p:par>
                              <p:par>
                                <p:cTn id="192" presetID="31" presetClass="entr" presetSubtype="0" fill="hold" grpId="0" nodeType="withEffect">
                                  <p:stCondLst>
                                    <p:cond delay="0"/>
                                  </p:stCondLst>
                                  <p:childTnLst>
                                    <p:set>
                                      <p:cBhvr>
                                        <p:cTn id="193" dur="1" fill="hold">
                                          <p:stCondLst>
                                            <p:cond delay="0"/>
                                          </p:stCondLst>
                                        </p:cTn>
                                        <p:tgtEl>
                                          <p:spTgt spid="29"/>
                                        </p:tgtEl>
                                        <p:attrNameLst>
                                          <p:attrName>style.visibility</p:attrName>
                                        </p:attrNameLst>
                                      </p:cBhvr>
                                      <p:to>
                                        <p:strVal val="visible"/>
                                      </p:to>
                                    </p:set>
                                    <p:anim calcmode="lin" valueType="num">
                                      <p:cBhvr>
                                        <p:cTn id="194" dur="2000" fill="hold"/>
                                        <p:tgtEl>
                                          <p:spTgt spid="29"/>
                                        </p:tgtEl>
                                        <p:attrNameLst>
                                          <p:attrName>ppt_w</p:attrName>
                                        </p:attrNameLst>
                                      </p:cBhvr>
                                      <p:tavLst>
                                        <p:tav tm="0">
                                          <p:val>
                                            <p:fltVal val="0"/>
                                          </p:val>
                                        </p:tav>
                                        <p:tav tm="100000">
                                          <p:val>
                                            <p:strVal val="#ppt_w"/>
                                          </p:val>
                                        </p:tav>
                                      </p:tavLst>
                                    </p:anim>
                                    <p:anim calcmode="lin" valueType="num">
                                      <p:cBhvr>
                                        <p:cTn id="195" dur="2000" fill="hold"/>
                                        <p:tgtEl>
                                          <p:spTgt spid="29"/>
                                        </p:tgtEl>
                                        <p:attrNameLst>
                                          <p:attrName>ppt_h</p:attrName>
                                        </p:attrNameLst>
                                      </p:cBhvr>
                                      <p:tavLst>
                                        <p:tav tm="0">
                                          <p:val>
                                            <p:fltVal val="0"/>
                                          </p:val>
                                        </p:tav>
                                        <p:tav tm="100000">
                                          <p:val>
                                            <p:strVal val="#ppt_h"/>
                                          </p:val>
                                        </p:tav>
                                      </p:tavLst>
                                    </p:anim>
                                    <p:anim calcmode="lin" valueType="num">
                                      <p:cBhvr>
                                        <p:cTn id="196" dur="2000" fill="hold"/>
                                        <p:tgtEl>
                                          <p:spTgt spid="29"/>
                                        </p:tgtEl>
                                        <p:attrNameLst>
                                          <p:attrName>style.rotation</p:attrName>
                                        </p:attrNameLst>
                                      </p:cBhvr>
                                      <p:tavLst>
                                        <p:tav tm="0">
                                          <p:val>
                                            <p:fltVal val="90"/>
                                          </p:val>
                                        </p:tav>
                                        <p:tav tm="100000">
                                          <p:val>
                                            <p:fltVal val="0"/>
                                          </p:val>
                                        </p:tav>
                                      </p:tavLst>
                                    </p:anim>
                                    <p:animEffect transition="in" filter="fade">
                                      <p:cBhvr>
                                        <p:cTn id="197" dur="2000"/>
                                        <p:tgtEl>
                                          <p:spTgt spid="29"/>
                                        </p:tgtEl>
                                      </p:cBhvr>
                                    </p:animEffect>
                                  </p:childTnLst>
                                </p:cTn>
                              </p:par>
                            </p:childTnLst>
                          </p:cTn>
                        </p:par>
                        <p:par>
                          <p:cTn id="198" fill="hold">
                            <p:stCondLst>
                              <p:cond delay="123550"/>
                            </p:stCondLst>
                            <p:childTnLst>
                              <p:par>
                                <p:cTn id="199" presetID="22" presetClass="entr" presetSubtype="4" repeatCount="indefinite" fill="hold" grpId="1" nodeType="afterEffect">
                                  <p:stCondLst>
                                    <p:cond delay="0"/>
                                  </p:stCondLst>
                                  <p:childTnLst>
                                    <p:set>
                                      <p:cBhvr>
                                        <p:cTn id="200" dur="1" fill="hold">
                                          <p:stCondLst>
                                            <p:cond delay="0"/>
                                          </p:stCondLst>
                                        </p:cTn>
                                        <p:tgtEl>
                                          <p:spTgt spid="29"/>
                                        </p:tgtEl>
                                        <p:attrNameLst>
                                          <p:attrName>style.visibility</p:attrName>
                                        </p:attrNameLst>
                                      </p:cBhvr>
                                      <p:to>
                                        <p:strVal val="visible"/>
                                      </p:to>
                                    </p:set>
                                    <p:animEffect transition="in" filter="wipe(down)">
                                      <p:cBhvr>
                                        <p:cTn id="201" dur="5000"/>
                                        <p:tgtEl>
                                          <p:spTgt spid="29"/>
                                        </p:tgtEl>
                                      </p:cBhvr>
                                    </p:animEffect>
                                  </p:childTnLst>
                                </p:cTn>
                              </p:par>
                            </p:childTnLst>
                          </p:cTn>
                        </p:par>
                        <p:par>
                          <p:cTn id="202" fill="hold">
                            <p:stCondLst>
                              <p:cond delay="128550"/>
                            </p:stCondLst>
                            <p:childTnLst>
                              <p:par>
                                <p:cTn id="203" presetID="22" presetClass="entr" presetSubtype="4" repeatCount="indefinite" fill="hold" grpId="1" nodeType="afterEffect">
                                  <p:stCondLst>
                                    <p:cond delay="0"/>
                                  </p:stCondLst>
                                  <p:childTnLst>
                                    <p:set>
                                      <p:cBhvr>
                                        <p:cTn id="204" dur="1" fill="hold">
                                          <p:stCondLst>
                                            <p:cond delay="0"/>
                                          </p:stCondLst>
                                        </p:cTn>
                                        <p:tgtEl>
                                          <p:spTgt spid="28"/>
                                        </p:tgtEl>
                                        <p:attrNameLst>
                                          <p:attrName>style.visibility</p:attrName>
                                        </p:attrNameLst>
                                      </p:cBhvr>
                                      <p:to>
                                        <p:strVal val="visible"/>
                                      </p:to>
                                    </p:set>
                                    <p:animEffect transition="in" filter="wipe(down)">
                                      <p:cBhvr>
                                        <p:cTn id="205" dur="5000"/>
                                        <p:tgtEl>
                                          <p:spTgt spid="28"/>
                                        </p:tgtEl>
                                      </p:cBhvr>
                                    </p:animEffect>
                                  </p:childTnLst>
                                </p:cTn>
                              </p:par>
                            </p:childTnLst>
                          </p:cTn>
                        </p:par>
                        <p:par>
                          <p:cTn id="206" fill="hold">
                            <p:stCondLst>
                              <p:cond delay="133550"/>
                            </p:stCondLst>
                            <p:childTnLst>
                              <p:par>
                                <p:cTn id="207" presetID="2" presetClass="entr" presetSubtype="2" decel="98000" fill="hold" grpId="0" nodeType="afterEffect">
                                  <p:stCondLst>
                                    <p:cond delay="0"/>
                                  </p:stCondLst>
                                  <p:iterate type="lt">
                                    <p:tmPct val="10000"/>
                                  </p:iterate>
                                  <p:childTnLst>
                                    <p:set>
                                      <p:cBhvr>
                                        <p:cTn id="208" dur="1" fill="hold">
                                          <p:stCondLst>
                                            <p:cond delay="0"/>
                                          </p:stCondLst>
                                        </p:cTn>
                                        <p:tgtEl>
                                          <p:spTgt spid="30"/>
                                        </p:tgtEl>
                                        <p:attrNameLst>
                                          <p:attrName>style.visibility</p:attrName>
                                        </p:attrNameLst>
                                      </p:cBhvr>
                                      <p:to>
                                        <p:strVal val="visible"/>
                                      </p:to>
                                    </p:set>
                                    <p:anim calcmode="lin" valueType="num">
                                      <p:cBhvr additive="base">
                                        <p:cTn id="209" dur="2000" fill="hold"/>
                                        <p:tgtEl>
                                          <p:spTgt spid="30"/>
                                        </p:tgtEl>
                                        <p:attrNameLst>
                                          <p:attrName>ppt_x</p:attrName>
                                        </p:attrNameLst>
                                      </p:cBhvr>
                                      <p:tavLst>
                                        <p:tav tm="0">
                                          <p:val>
                                            <p:strVal val="1+#ppt_w/2"/>
                                          </p:val>
                                        </p:tav>
                                        <p:tav tm="100000">
                                          <p:val>
                                            <p:strVal val="#ppt_x"/>
                                          </p:val>
                                        </p:tav>
                                      </p:tavLst>
                                    </p:anim>
                                    <p:anim calcmode="lin" valueType="num">
                                      <p:cBhvr additive="base">
                                        <p:cTn id="210" dur="2000" fill="hold"/>
                                        <p:tgtEl>
                                          <p:spTgt spid="30"/>
                                        </p:tgtEl>
                                        <p:attrNameLst>
                                          <p:attrName>ppt_y</p:attrName>
                                        </p:attrNameLst>
                                      </p:cBhvr>
                                      <p:tavLst>
                                        <p:tav tm="0">
                                          <p:val>
                                            <p:strVal val="#ppt_y"/>
                                          </p:val>
                                        </p:tav>
                                        <p:tav tm="100000">
                                          <p:val>
                                            <p:strVal val="#ppt_y"/>
                                          </p:val>
                                        </p:tav>
                                      </p:tavLst>
                                    </p:anim>
                                  </p:childTnLst>
                                </p:cTn>
                              </p:par>
                              <p:par>
                                <p:cTn id="211" presetID="24" presetClass="entr" presetSubtype="0" fill="hold" grpId="0" nodeType="withEffect">
                                  <p:stCondLst>
                                    <p:cond delay="0"/>
                                  </p:stCondLst>
                                  <p:childTnLst>
                                    <p:set>
                                      <p:cBhvr>
                                        <p:cTn id="212" dur="1" fill="hold">
                                          <p:stCondLst>
                                            <p:cond delay="0"/>
                                          </p:stCondLst>
                                        </p:cTn>
                                        <p:tgtEl>
                                          <p:spTgt spid="31"/>
                                        </p:tgtEl>
                                        <p:attrNameLst>
                                          <p:attrName>style.visibility</p:attrName>
                                        </p:attrNameLst>
                                      </p:cBhvr>
                                      <p:to>
                                        <p:strVal val="visible"/>
                                      </p:to>
                                    </p:set>
                                    <p:anim to="" calcmode="lin" valueType="num">
                                      <p:cBhvr>
                                        <p:cTn id="213" dur="1" fill="hold"/>
                                        <p:tgtEl>
                                          <p:spTgt spid="31"/>
                                        </p:tgtEl>
                                        <p:attrNameLst>
                                          <p:attrName/>
                                        </p:attrNameLst>
                                      </p:cBhvr>
                                    </p:anim>
                                  </p:childTnLst>
                                </p:cTn>
                              </p:par>
                              <p:par>
                                <p:cTn id="214" presetID="24" presetClass="entr" presetSubtype="0" fill="hold" grpId="0" nodeType="withEffect">
                                  <p:stCondLst>
                                    <p:cond delay="0"/>
                                  </p:stCondLst>
                                  <p:childTnLst>
                                    <p:set>
                                      <p:cBhvr>
                                        <p:cTn id="215" dur="1" fill="hold">
                                          <p:stCondLst>
                                            <p:cond delay="0"/>
                                          </p:stCondLst>
                                        </p:cTn>
                                        <p:tgtEl>
                                          <p:spTgt spid="32"/>
                                        </p:tgtEl>
                                        <p:attrNameLst>
                                          <p:attrName>style.visibility</p:attrName>
                                        </p:attrNameLst>
                                      </p:cBhvr>
                                      <p:to>
                                        <p:strVal val="visible"/>
                                      </p:to>
                                    </p:set>
                                    <p:anim to="" calcmode="lin" valueType="num">
                                      <p:cBhvr>
                                        <p:cTn id="216" dur="1" fill="hold"/>
                                        <p:tgtEl>
                                          <p:spTgt spid="32"/>
                                        </p:tgtEl>
                                        <p:attrNameLst>
                                          <p:attrName/>
                                        </p:attrNameLst>
                                      </p:cBhvr>
                                    </p:anim>
                                  </p:childTnLst>
                                </p:cTn>
                              </p:par>
                            </p:childTnLst>
                          </p:cTn>
                        </p:par>
                        <p:par>
                          <p:cTn id="217" fill="hold">
                            <p:stCondLst>
                              <p:cond delay="207150"/>
                            </p:stCondLst>
                            <p:childTnLst>
                              <p:par>
                                <p:cTn id="218" presetID="22" presetClass="entr" presetSubtype="1" repeatCount="indefinite" fill="hold" grpId="1" nodeType="afterEffect">
                                  <p:stCondLst>
                                    <p:cond delay="0"/>
                                  </p:stCondLst>
                                  <p:childTnLst>
                                    <p:set>
                                      <p:cBhvr>
                                        <p:cTn id="219" dur="1" fill="hold">
                                          <p:stCondLst>
                                            <p:cond delay="0"/>
                                          </p:stCondLst>
                                        </p:cTn>
                                        <p:tgtEl>
                                          <p:spTgt spid="31"/>
                                        </p:tgtEl>
                                        <p:attrNameLst>
                                          <p:attrName>style.visibility</p:attrName>
                                        </p:attrNameLst>
                                      </p:cBhvr>
                                      <p:to>
                                        <p:strVal val="visible"/>
                                      </p:to>
                                    </p:set>
                                    <p:animEffect transition="in" filter="wipe(up)">
                                      <p:cBhvr>
                                        <p:cTn id="220" dur="5000"/>
                                        <p:tgtEl>
                                          <p:spTgt spid="31"/>
                                        </p:tgtEl>
                                      </p:cBhvr>
                                    </p:animEffect>
                                  </p:childTnLst>
                                </p:cTn>
                              </p:par>
                            </p:childTnLst>
                          </p:cTn>
                        </p:par>
                        <p:par>
                          <p:cTn id="221" fill="hold">
                            <p:stCondLst>
                              <p:cond delay="212150"/>
                            </p:stCondLst>
                            <p:childTnLst>
                              <p:par>
                                <p:cTn id="222" presetID="22" presetClass="entr" presetSubtype="4" repeatCount="indefinite" fill="hold" grpId="1" nodeType="afterEffect">
                                  <p:stCondLst>
                                    <p:cond delay="0"/>
                                  </p:stCondLst>
                                  <p:childTnLst>
                                    <p:set>
                                      <p:cBhvr>
                                        <p:cTn id="223" dur="1" fill="hold">
                                          <p:stCondLst>
                                            <p:cond delay="0"/>
                                          </p:stCondLst>
                                        </p:cTn>
                                        <p:tgtEl>
                                          <p:spTgt spid="32"/>
                                        </p:tgtEl>
                                        <p:attrNameLst>
                                          <p:attrName>style.visibility</p:attrName>
                                        </p:attrNameLst>
                                      </p:cBhvr>
                                      <p:to>
                                        <p:strVal val="visible"/>
                                      </p:to>
                                    </p:set>
                                    <p:animEffect transition="in" filter="wipe(down)">
                                      <p:cBhvr>
                                        <p:cTn id="224" dur="5000"/>
                                        <p:tgtEl>
                                          <p:spTgt spid="32"/>
                                        </p:tgtEl>
                                      </p:cBhvr>
                                    </p:animEffect>
                                  </p:childTnLst>
                                </p:cTn>
                              </p:par>
                            </p:childTnLst>
                          </p:cTn>
                        </p:par>
                        <p:par>
                          <p:cTn id="225" fill="hold">
                            <p:stCondLst>
                              <p:cond delay="217150"/>
                            </p:stCondLst>
                            <p:childTnLst>
                              <p:par>
                                <p:cTn id="226" presetID="31" presetClass="entr" presetSubtype="0" fill="hold" grpId="0" nodeType="afterEffect">
                                  <p:stCondLst>
                                    <p:cond delay="0"/>
                                  </p:stCondLst>
                                  <p:iterate type="lt">
                                    <p:tmPct val="5000"/>
                                  </p:iterate>
                                  <p:childTnLst>
                                    <p:set>
                                      <p:cBhvr>
                                        <p:cTn id="227" dur="1" fill="hold">
                                          <p:stCondLst>
                                            <p:cond delay="0"/>
                                          </p:stCondLst>
                                        </p:cTn>
                                        <p:tgtEl>
                                          <p:spTgt spid="33"/>
                                        </p:tgtEl>
                                        <p:attrNameLst>
                                          <p:attrName>style.visibility</p:attrName>
                                        </p:attrNameLst>
                                      </p:cBhvr>
                                      <p:to>
                                        <p:strVal val="visible"/>
                                      </p:to>
                                    </p:set>
                                    <p:anim calcmode="lin" valueType="num">
                                      <p:cBhvr>
                                        <p:cTn id="228" dur="3000" fill="hold"/>
                                        <p:tgtEl>
                                          <p:spTgt spid="33"/>
                                        </p:tgtEl>
                                        <p:attrNameLst>
                                          <p:attrName>ppt_w</p:attrName>
                                        </p:attrNameLst>
                                      </p:cBhvr>
                                      <p:tavLst>
                                        <p:tav tm="0">
                                          <p:val>
                                            <p:fltVal val="0"/>
                                          </p:val>
                                        </p:tav>
                                        <p:tav tm="100000">
                                          <p:val>
                                            <p:strVal val="#ppt_w"/>
                                          </p:val>
                                        </p:tav>
                                      </p:tavLst>
                                    </p:anim>
                                    <p:anim calcmode="lin" valueType="num">
                                      <p:cBhvr>
                                        <p:cTn id="229" dur="3000" fill="hold"/>
                                        <p:tgtEl>
                                          <p:spTgt spid="33"/>
                                        </p:tgtEl>
                                        <p:attrNameLst>
                                          <p:attrName>ppt_h</p:attrName>
                                        </p:attrNameLst>
                                      </p:cBhvr>
                                      <p:tavLst>
                                        <p:tav tm="0">
                                          <p:val>
                                            <p:fltVal val="0"/>
                                          </p:val>
                                        </p:tav>
                                        <p:tav tm="100000">
                                          <p:val>
                                            <p:strVal val="#ppt_h"/>
                                          </p:val>
                                        </p:tav>
                                      </p:tavLst>
                                    </p:anim>
                                    <p:anim calcmode="lin" valueType="num">
                                      <p:cBhvr>
                                        <p:cTn id="230" dur="3000" fill="hold"/>
                                        <p:tgtEl>
                                          <p:spTgt spid="33"/>
                                        </p:tgtEl>
                                        <p:attrNameLst>
                                          <p:attrName>style.rotation</p:attrName>
                                        </p:attrNameLst>
                                      </p:cBhvr>
                                      <p:tavLst>
                                        <p:tav tm="0">
                                          <p:val>
                                            <p:fltVal val="90"/>
                                          </p:val>
                                        </p:tav>
                                        <p:tav tm="100000">
                                          <p:val>
                                            <p:fltVal val="0"/>
                                          </p:val>
                                        </p:tav>
                                      </p:tavLst>
                                    </p:anim>
                                    <p:animEffect transition="in" filter="fade">
                                      <p:cBhvr>
                                        <p:cTn id="231" dur="3000"/>
                                        <p:tgtEl>
                                          <p:spTgt spid="33"/>
                                        </p:tgtEl>
                                      </p:cBhvr>
                                    </p:animEffect>
                                  </p:childTnLst>
                                </p:cTn>
                              </p:par>
                            </p:childTnLst>
                          </p:cTn>
                        </p:par>
                        <p:par>
                          <p:cTn id="232" fill="hold">
                            <p:stCondLst>
                              <p:cond delay="220300"/>
                            </p:stCondLst>
                            <p:childTnLst>
                              <p:par>
                                <p:cTn id="233" presetID="21" presetClass="entr" presetSubtype="1" repeatCount="indefinite" fill="hold" grpId="1" nodeType="afterEffect">
                                  <p:stCondLst>
                                    <p:cond delay="0"/>
                                  </p:stCondLst>
                                  <p:iterate type="lt">
                                    <p:tmPct val="0"/>
                                  </p:iterate>
                                  <p:childTnLst>
                                    <p:set>
                                      <p:cBhvr>
                                        <p:cTn id="234" dur="1" fill="hold">
                                          <p:stCondLst>
                                            <p:cond delay="0"/>
                                          </p:stCondLst>
                                        </p:cTn>
                                        <p:tgtEl>
                                          <p:spTgt spid="33"/>
                                        </p:tgtEl>
                                        <p:attrNameLst>
                                          <p:attrName>style.visibility</p:attrName>
                                        </p:attrNameLst>
                                      </p:cBhvr>
                                      <p:to>
                                        <p:strVal val="visible"/>
                                      </p:to>
                                    </p:set>
                                    <p:animEffect transition="in" filter="wheel(1)">
                                      <p:cBhvr>
                                        <p:cTn id="235" dur="5000"/>
                                        <p:tgtEl>
                                          <p:spTgt spid="33"/>
                                        </p:tgtEl>
                                      </p:cBhvr>
                                    </p:animEffect>
                                  </p:childTnLst>
                                </p:cTn>
                              </p:par>
                              <p:par>
                                <p:cTn id="236" presetID="22" presetClass="entr" presetSubtype="4" repeatCount="indefinite" fill="hold" grpId="0" nodeType="withEffect">
                                  <p:stCondLst>
                                    <p:cond delay="0"/>
                                  </p:stCondLst>
                                  <p:childTnLst>
                                    <p:set>
                                      <p:cBhvr>
                                        <p:cTn id="237" dur="1" fill="hold">
                                          <p:stCondLst>
                                            <p:cond delay="0"/>
                                          </p:stCondLst>
                                        </p:cTn>
                                        <p:tgtEl>
                                          <p:spTgt spid="34"/>
                                        </p:tgtEl>
                                        <p:attrNameLst>
                                          <p:attrName>style.visibility</p:attrName>
                                        </p:attrNameLst>
                                      </p:cBhvr>
                                      <p:to>
                                        <p:strVal val="visible"/>
                                      </p:to>
                                    </p:set>
                                    <p:animEffect transition="in" filter="wipe(down)">
                                      <p:cBhvr>
                                        <p:cTn id="238" dur="5000"/>
                                        <p:tgtEl>
                                          <p:spTgt spid="34"/>
                                        </p:tgtEl>
                                      </p:cBhvr>
                                    </p:animEffect>
                                  </p:childTnLst>
                                </p:cTn>
                              </p:par>
                            </p:childTnLst>
                          </p:cTn>
                        </p:par>
                        <p:par>
                          <p:cTn id="239" fill="hold">
                            <p:stCondLst>
                              <p:cond delay="225300"/>
                            </p:stCondLst>
                            <p:childTnLst>
                              <p:par>
                                <p:cTn id="240" presetID="22" presetClass="entr" presetSubtype="1" repeatCount="indefinite" fill="hold" grpId="0" nodeType="afterEffect">
                                  <p:stCondLst>
                                    <p:cond delay="0"/>
                                  </p:stCondLst>
                                  <p:childTnLst>
                                    <p:set>
                                      <p:cBhvr>
                                        <p:cTn id="241" dur="1" fill="hold">
                                          <p:stCondLst>
                                            <p:cond delay="0"/>
                                          </p:stCondLst>
                                        </p:cTn>
                                        <p:tgtEl>
                                          <p:spTgt spid="35"/>
                                        </p:tgtEl>
                                        <p:attrNameLst>
                                          <p:attrName>style.visibility</p:attrName>
                                        </p:attrNameLst>
                                      </p:cBhvr>
                                      <p:to>
                                        <p:strVal val="visible"/>
                                      </p:to>
                                    </p:set>
                                    <p:animEffect transition="in" filter="wipe(up)">
                                      <p:cBhvr>
                                        <p:cTn id="242" dur="5000"/>
                                        <p:tgtEl>
                                          <p:spTgt spid="35"/>
                                        </p:tgtEl>
                                      </p:cBhvr>
                                    </p:animEffect>
                                  </p:childTnLst>
                                </p:cTn>
                              </p:par>
                            </p:childTnLst>
                          </p:cTn>
                        </p:par>
                        <p:par>
                          <p:cTn id="243" fill="hold">
                            <p:stCondLst>
                              <p:cond delay="230300"/>
                            </p:stCondLst>
                            <p:childTnLst>
                              <p:par>
                                <p:cTn id="244" presetID="31" presetClass="entr" presetSubtype="0" fill="hold" grpId="0" nodeType="afterEffect">
                                  <p:stCondLst>
                                    <p:cond delay="0"/>
                                  </p:stCondLst>
                                  <p:childTnLst>
                                    <p:set>
                                      <p:cBhvr>
                                        <p:cTn id="245" dur="1" fill="hold">
                                          <p:stCondLst>
                                            <p:cond delay="0"/>
                                          </p:stCondLst>
                                        </p:cTn>
                                        <p:tgtEl>
                                          <p:spTgt spid="38"/>
                                        </p:tgtEl>
                                        <p:attrNameLst>
                                          <p:attrName>style.visibility</p:attrName>
                                        </p:attrNameLst>
                                      </p:cBhvr>
                                      <p:to>
                                        <p:strVal val="visible"/>
                                      </p:to>
                                    </p:set>
                                    <p:anim calcmode="lin" valueType="num">
                                      <p:cBhvr>
                                        <p:cTn id="246" dur="2000" fill="hold"/>
                                        <p:tgtEl>
                                          <p:spTgt spid="38"/>
                                        </p:tgtEl>
                                        <p:attrNameLst>
                                          <p:attrName>ppt_w</p:attrName>
                                        </p:attrNameLst>
                                      </p:cBhvr>
                                      <p:tavLst>
                                        <p:tav tm="0">
                                          <p:val>
                                            <p:fltVal val="0"/>
                                          </p:val>
                                        </p:tav>
                                        <p:tav tm="100000">
                                          <p:val>
                                            <p:strVal val="#ppt_w"/>
                                          </p:val>
                                        </p:tav>
                                      </p:tavLst>
                                    </p:anim>
                                    <p:anim calcmode="lin" valueType="num">
                                      <p:cBhvr>
                                        <p:cTn id="247" dur="2000" fill="hold"/>
                                        <p:tgtEl>
                                          <p:spTgt spid="38"/>
                                        </p:tgtEl>
                                        <p:attrNameLst>
                                          <p:attrName>ppt_h</p:attrName>
                                        </p:attrNameLst>
                                      </p:cBhvr>
                                      <p:tavLst>
                                        <p:tav tm="0">
                                          <p:val>
                                            <p:fltVal val="0"/>
                                          </p:val>
                                        </p:tav>
                                        <p:tav tm="100000">
                                          <p:val>
                                            <p:strVal val="#ppt_h"/>
                                          </p:val>
                                        </p:tav>
                                      </p:tavLst>
                                    </p:anim>
                                    <p:anim calcmode="lin" valueType="num">
                                      <p:cBhvr>
                                        <p:cTn id="248" dur="2000" fill="hold"/>
                                        <p:tgtEl>
                                          <p:spTgt spid="38"/>
                                        </p:tgtEl>
                                        <p:attrNameLst>
                                          <p:attrName>style.rotation</p:attrName>
                                        </p:attrNameLst>
                                      </p:cBhvr>
                                      <p:tavLst>
                                        <p:tav tm="0">
                                          <p:val>
                                            <p:fltVal val="90"/>
                                          </p:val>
                                        </p:tav>
                                        <p:tav tm="100000">
                                          <p:val>
                                            <p:fltVal val="0"/>
                                          </p:val>
                                        </p:tav>
                                      </p:tavLst>
                                    </p:anim>
                                    <p:animEffect transition="in" filter="fade">
                                      <p:cBhvr>
                                        <p:cTn id="249" dur="2000"/>
                                        <p:tgtEl>
                                          <p:spTgt spid="38"/>
                                        </p:tgtEl>
                                      </p:cBhvr>
                                    </p:animEffect>
                                  </p:childTnLst>
                                </p:cTn>
                              </p:par>
                              <p:par>
                                <p:cTn id="250" presetID="31" presetClass="entr" presetSubtype="0" fill="hold" grpId="0" nodeType="withEffect">
                                  <p:stCondLst>
                                    <p:cond delay="0"/>
                                  </p:stCondLst>
                                  <p:childTnLst>
                                    <p:set>
                                      <p:cBhvr>
                                        <p:cTn id="251" dur="1" fill="hold">
                                          <p:stCondLst>
                                            <p:cond delay="0"/>
                                          </p:stCondLst>
                                        </p:cTn>
                                        <p:tgtEl>
                                          <p:spTgt spid="39"/>
                                        </p:tgtEl>
                                        <p:attrNameLst>
                                          <p:attrName>style.visibility</p:attrName>
                                        </p:attrNameLst>
                                      </p:cBhvr>
                                      <p:to>
                                        <p:strVal val="visible"/>
                                      </p:to>
                                    </p:set>
                                    <p:anim calcmode="lin" valueType="num">
                                      <p:cBhvr>
                                        <p:cTn id="252" dur="2000" fill="hold"/>
                                        <p:tgtEl>
                                          <p:spTgt spid="39"/>
                                        </p:tgtEl>
                                        <p:attrNameLst>
                                          <p:attrName>ppt_w</p:attrName>
                                        </p:attrNameLst>
                                      </p:cBhvr>
                                      <p:tavLst>
                                        <p:tav tm="0">
                                          <p:val>
                                            <p:fltVal val="0"/>
                                          </p:val>
                                        </p:tav>
                                        <p:tav tm="100000">
                                          <p:val>
                                            <p:strVal val="#ppt_w"/>
                                          </p:val>
                                        </p:tav>
                                      </p:tavLst>
                                    </p:anim>
                                    <p:anim calcmode="lin" valueType="num">
                                      <p:cBhvr>
                                        <p:cTn id="253" dur="2000" fill="hold"/>
                                        <p:tgtEl>
                                          <p:spTgt spid="39"/>
                                        </p:tgtEl>
                                        <p:attrNameLst>
                                          <p:attrName>ppt_h</p:attrName>
                                        </p:attrNameLst>
                                      </p:cBhvr>
                                      <p:tavLst>
                                        <p:tav tm="0">
                                          <p:val>
                                            <p:fltVal val="0"/>
                                          </p:val>
                                        </p:tav>
                                        <p:tav tm="100000">
                                          <p:val>
                                            <p:strVal val="#ppt_h"/>
                                          </p:val>
                                        </p:tav>
                                      </p:tavLst>
                                    </p:anim>
                                    <p:anim calcmode="lin" valueType="num">
                                      <p:cBhvr>
                                        <p:cTn id="254" dur="2000" fill="hold"/>
                                        <p:tgtEl>
                                          <p:spTgt spid="39"/>
                                        </p:tgtEl>
                                        <p:attrNameLst>
                                          <p:attrName>style.rotation</p:attrName>
                                        </p:attrNameLst>
                                      </p:cBhvr>
                                      <p:tavLst>
                                        <p:tav tm="0">
                                          <p:val>
                                            <p:fltVal val="90"/>
                                          </p:val>
                                        </p:tav>
                                        <p:tav tm="100000">
                                          <p:val>
                                            <p:fltVal val="0"/>
                                          </p:val>
                                        </p:tav>
                                      </p:tavLst>
                                    </p:anim>
                                    <p:animEffect transition="in" filter="fade">
                                      <p:cBhvr>
                                        <p:cTn id="255" dur="2000"/>
                                        <p:tgtEl>
                                          <p:spTgt spid="39"/>
                                        </p:tgtEl>
                                      </p:cBhvr>
                                    </p:animEffect>
                                  </p:childTnLst>
                                </p:cTn>
                              </p:par>
                            </p:childTnLst>
                          </p:cTn>
                        </p:par>
                        <p:par>
                          <p:cTn id="256" fill="hold">
                            <p:stCondLst>
                              <p:cond delay="232300"/>
                            </p:stCondLst>
                            <p:childTnLst>
                              <p:par>
                                <p:cTn id="257" presetID="22" presetClass="entr" presetSubtype="4" repeatCount="indefinite" fill="hold" grpId="1" nodeType="afterEffect">
                                  <p:stCondLst>
                                    <p:cond delay="0"/>
                                  </p:stCondLst>
                                  <p:childTnLst>
                                    <p:set>
                                      <p:cBhvr>
                                        <p:cTn id="258" dur="1" fill="hold">
                                          <p:stCondLst>
                                            <p:cond delay="0"/>
                                          </p:stCondLst>
                                        </p:cTn>
                                        <p:tgtEl>
                                          <p:spTgt spid="39"/>
                                        </p:tgtEl>
                                        <p:attrNameLst>
                                          <p:attrName>style.visibility</p:attrName>
                                        </p:attrNameLst>
                                      </p:cBhvr>
                                      <p:to>
                                        <p:strVal val="visible"/>
                                      </p:to>
                                    </p:set>
                                    <p:animEffect transition="in" filter="wipe(down)">
                                      <p:cBhvr>
                                        <p:cTn id="259" dur="5000"/>
                                        <p:tgtEl>
                                          <p:spTgt spid="39"/>
                                        </p:tgtEl>
                                      </p:cBhvr>
                                    </p:animEffect>
                                  </p:childTnLst>
                                </p:cTn>
                              </p:par>
                            </p:childTnLst>
                          </p:cTn>
                        </p:par>
                        <p:par>
                          <p:cTn id="260" fill="hold">
                            <p:stCondLst>
                              <p:cond delay="237300"/>
                            </p:stCondLst>
                            <p:childTnLst>
                              <p:par>
                                <p:cTn id="261" presetID="22" presetClass="entr" presetSubtype="4" repeatCount="indefinite" fill="hold" grpId="1" nodeType="afterEffect">
                                  <p:stCondLst>
                                    <p:cond delay="0"/>
                                  </p:stCondLst>
                                  <p:childTnLst>
                                    <p:set>
                                      <p:cBhvr>
                                        <p:cTn id="262" dur="1" fill="hold">
                                          <p:stCondLst>
                                            <p:cond delay="0"/>
                                          </p:stCondLst>
                                        </p:cTn>
                                        <p:tgtEl>
                                          <p:spTgt spid="38"/>
                                        </p:tgtEl>
                                        <p:attrNameLst>
                                          <p:attrName>style.visibility</p:attrName>
                                        </p:attrNameLst>
                                      </p:cBhvr>
                                      <p:to>
                                        <p:strVal val="visible"/>
                                      </p:to>
                                    </p:set>
                                    <p:animEffect transition="in" filter="wipe(down)">
                                      <p:cBhvr>
                                        <p:cTn id="263" dur="5000"/>
                                        <p:tgtEl>
                                          <p:spTgt spid="38"/>
                                        </p:tgtEl>
                                      </p:cBhvr>
                                    </p:animEffect>
                                  </p:childTnLst>
                                </p:cTn>
                              </p:par>
                            </p:childTnLst>
                          </p:cTn>
                        </p:par>
                        <p:par>
                          <p:cTn id="264" fill="hold">
                            <p:stCondLst>
                              <p:cond delay="242300"/>
                            </p:stCondLst>
                            <p:childTnLst>
                              <p:par>
                                <p:cTn id="265" presetID="2" presetClass="entr" presetSubtype="2" decel="100000" fill="hold" grpId="0" nodeType="afterEffect">
                                  <p:stCondLst>
                                    <p:cond delay="0"/>
                                  </p:stCondLst>
                                  <p:iterate type="lt">
                                    <p:tmPct val="10000"/>
                                  </p:iterate>
                                  <p:childTnLst>
                                    <p:set>
                                      <p:cBhvr>
                                        <p:cTn id="266" dur="1" fill="hold">
                                          <p:stCondLst>
                                            <p:cond delay="0"/>
                                          </p:stCondLst>
                                        </p:cTn>
                                        <p:tgtEl>
                                          <p:spTgt spid="40"/>
                                        </p:tgtEl>
                                        <p:attrNameLst>
                                          <p:attrName>style.visibility</p:attrName>
                                        </p:attrNameLst>
                                      </p:cBhvr>
                                      <p:to>
                                        <p:strVal val="visible"/>
                                      </p:to>
                                    </p:set>
                                    <p:anim calcmode="lin" valueType="num">
                                      <p:cBhvr additive="base">
                                        <p:cTn id="267" dur="2000" fill="hold"/>
                                        <p:tgtEl>
                                          <p:spTgt spid="40"/>
                                        </p:tgtEl>
                                        <p:attrNameLst>
                                          <p:attrName>ppt_x</p:attrName>
                                        </p:attrNameLst>
                                      </p:cBhvr>
                                      <p:tavLst>
                                        <p:tav tm="0">
                                          <p:val>
                                            <p:strVal val="1+#ppt_w/2"/>
                                          </p:val>
                                        </p:tav>
                                        <p:tav tm="100000">
                                          <p:val>
                                            <p:strVal val="#ppt_x"/>
                                          </p:val>
                                        </p:tav>
                                      </p:tavLst>
                                    </p:anim>
                                    <p:anim calcmode="lin" valueType="num">
                                      <p:cBhvr additive="base">
                                        <p:cTn id="268" dur="2000" fill="hold"/>
                                        <p:tgtEl>
                                          <p:spTgt spid="40"/>
                                        </p:tgtEl>
                                        <p:attrNameLst>
                                          <p:attrName>ppt_y</p:attrName>
                                        </p:attrNameLst>
                                      </p:cBhvr>
                                      <p:tavLst>
                                        <p:tav tm="0">
                                          <p:val>
                                            <p:strVal val="#ppt_y"/>
                                          </p:val>
                                        </p:tav>
                                        <p:tav tm="100000">
                                          <p:val>
                                            <p:strVal val="#ppt_y"/>
                                          </p:val>
                                        </p:tav>
                                      </p:tavLst>
                                    </p:anim>
                                  </p:childTnLst>
                                </p:cTn>
                              </p:par>
                            </p:childTnLst>
                          </p:cTn>
                        </p:par>
                        <p:par>
                          <p:cTn id="269" fill="hold">
                            <p:stCondLst>
                              <p:cond delay="298300"/>
                            </p:stCondLst>
                            <p:childTnLst>
                              <p:par>
                                <p:cTn id="270" presetID="21" presetClass="entr" presetSubtype="1" repeatCount="3000" fill="hold" grpId="0" nodeType="afterEffect">
                                  <p:stCondLst>
                                    <p:cond delay="0"/>
                                  </p:stCondLst>
                                  <p:childTnLst>
                                    <p:set>
                                      <p:cBhvr>
                                        <p:cTn id="271" dur="1" fill="hold">
                                          <p:stCondLst>
                                            <p:cond delay="0"/>
                                          </p:stCondLst>
                                        </p:cTn>
                                        <p:tgtEl>
                                          <p:spTgt spid="4"/>
                                        </p:tgtEl>
                                        <p:attrNameLst>
                                          <p:attrName>style.visibility</p:attrName>
                                        </p:attrNameLst>
                                      </p:cBhvr>
                                      <p:to>
                                        <p:strVal val="visible"/>
                                      </p:to>
                                    </p:set>
                                    <p:animEffect transition="in" filter="wheel(1)">
                                      <p:cBhvr>
                                        <p:cTn id="272" dur="500"/>
                                        <p:tgtEl>
                                          <p:spTgt spid="4"/>
                                        </p:tgtEl>
                                      </p:cBhvr>
                                    </p:animEffect>
                                  </p:childTnLst>
                                </p:cTn>
                              </p:par>
                            </p:childTnLst>
                          </p:cTn>
                        </p:par>
                        <p:par>
                          <p:cTn id="273" fill="hold">
                            <p:stCondLst>
                              <p:cond delay="299800"/>
                            </p:stCondLst>
                            <p:childTnLst>
                              <p:par>
                                <p:cTn id="274" presetID="21" presetClass="entr" presetSubtype="1" repeatCount="3000" fill="hold" grpId="0" nodeType="afterEffect">
                                  <p:stCondLst>
                                    <p:cond delay="0"/>
                                  </p:stCondLst>
                                  <p:childTnLst>
                                    <p:set>
                                      <p:cBhvr>
                                        <p:cTn id="275" dur="1" fill="hold">
                                          <p:stCondLst>
                                            <p:cond delay="0"/>
                                          </p:stCondLst>
                                        </p:cTn>
                                        <p:tgtEl>
                                          <p:spTgt spid="41"/>
                                        </p:tgtEl>
                                        <p:attrNameLst>
                                          <p:attrName>style.visibility</p:attrName>
                                        </p:attrNameLst>
                                      </p:cBhvr>
                                      <p:to>
                                        <p:strVal val="visible"/>
                                      </p:to>
                                    </p:set>
                                    <p:animEffect transition="in" filter="wheel(1)">
                                      <p:cBhvr>
                                        <p:cTn id="276" dur="500"/>
                                        <p:tgtEl>
                                          <p:spTgt spid="41"/>
                                        </p:tgtEl>
                                      </p:cBhvr>
                                    </p:animEffect>
                                  </p:childTnLst>
                                </p:cTn>
                              </p:par>
                            </p:childTnLst>
                          </p:cTn>
                        </p:par>
                        <p:par>
                          <p:cTn id="277" fill="hold">
                            <p:stCondLst>
                              <p:cond delay="301300"/>
                            </p:stCondLst>
                            <p:childTnLst>
                              <p:par>
                                <p:cTn id="278" presetID="21" presetClass="entr" presetSubtype="1" repeatCount="3000" fill="hold" grpId="0" nodeType="afterEffect">
                                  <p:stCondLst>
                                    <p:cond delay="0"/>
                                  </p:stCondLst>
                                  <p:childTnLst>
                                    <p:set>
                                      <p:cBhvr>
                                        <p:cTn id="279" dur="1" fill="hold">
                                          <p:stCondLst>
                                            <p:cond delay="0"/>
                                          </p:stCondLst>
                                        </p:cTn>
                                        <p:tgtEl>
                                          <p:spTgt spid="42"/>
                                        </p:tgtEl>
                                        <p:attrNameLst>
                                          <p:attrName>style.visibility</p:attrName>
                                        </p:attrNameLst>
                                      </p:cBhvr>
                                      <p:to>
                                        <p:strVal val="visible"/>
                                      </p:to>
                                    </p:set>
                                    <p:animEffect transition="in" filter="wheel(1)">
                                      <p:cBhvr>
                                        <p:cTn id="280" dur="500"/>
                                        <p:tgtEl>
                                          <p:spTgt spid="42"/>
                                        </p:tgtEl>
                                      </p:cBhvr>
                                    </p:animEffect>
                                  </p:childTnLst>
                                </p:cTn>
                              </p:par>
                            </p:childTnLst>
                          </p:cTn>
                        </p:par>
                        <p:par>
                          <p:cTn id="281" fill="hold">
                            <p:stCondLst>
                              <p:cond delay="302800"/>
                            </p:stCondLst>
                            <p:childTnLst>
                              <p:par>
                                <p:cTn id="282" presetID="26" presetClass="entr" presetSubtype="0" fill="hold" grpId="0" nodeType="afterEffect">
                                  <p:stCondLst>
                                    <p:cond delay="0"/>
                                  </p:stCondLst>
                                  <p:iterate type="lt">
                                    <p:tmPct val="10000"/>
                                  </p:iterate>
                                  <p:childTnLst>
                                    <p:set>
                                      <p:cBhvr>
                                        <p:cTn id="283" dur="1" fill="hold">
                                          <p:stCondLst>
                                            <p:cond delay="0"/>
                                          </p:stCondLst>
                                        </p:cTn>
                                        <p:tgtEl>
                                          <p:spTgt spid="43"/>
                                        </p:tgtEl>
                                        <p:attrNameLst>
                                          <p:attrName>style.visibility</p:attrName>
                                        </p:attrNameLst>
                                      </p:cBhvr>
                                      <p:to>
                                        <p:strVal val="visible"/>
                                      </p:to>
                                    </p:set>
                                    <p:animEffect transition="in" filter="wipe(down)">
                                      <p:cBhvr>
                                        <p:cTn id="284" dur="580">
                                          <p:stCondLst>
                                            <p:cond delay="0"/>
                                          </p:stCondLst>
                                        </p:cTn>
                                        <p:tgtEl>
                                          <p:spTgt spid="43"/>
                                        </p:tgtEl>
                                      </p:cBhvr>
                                    </p:animEffect>
                                    <p:anim calcmode="lin" valueType="num">
                                      <p:cBhvr>
                                        <p:cTn id="285" dur="1822"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286" dur="664"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287" dur="664" tmFilter="0, 0; 0.125,0.2665; 0.25,0.4; 0.375,0.465; 0.5,0.5;  0.625,0.535; 0.75,0.6; 0.875,0.7335; 1,1">
                                          <p:stCondLst>
                                            <p:cond delay="664"/>
                                          </p:stCondLst>
                                        </p:cTn>
                                        <p:tgtEl>
                                          <p:spTgt spid="43"/>
                                        </p:tgtEl>
                                        <p:attrNameLst>
                                          <p:attrName>ppt_y</p:attrName>
                                        </p:attrNameLst>
                                      </p:cBhvr>
                                      <p:tavLst>
                                        <p:tav tm="0" fmla="#ppt_y-sin(pi*$)/9">
                                          <p:val>
                                            <p:fltVal val="0"/>
                                          </p:val>
                                        </p:tav>
                                        <p:tav tm="100000">
                                          <p:val>
                                            <p:fltVal val="1"/>
                                          </p:val>
                                        </p:tav>
                                      </p:tavLst>
                                    </p:anim>
                                    <p:anim calcmode="lin" valueType="num">
                                      <p:cBhvr>
                                        <p:cTn id="288" dur="332" tmFilter="0, 0; 0.125,0.2665; 0.25,0.4; 0.375,0.465; 0.5,0.5;  0.625,0.535; 0.75,0.6; 0.875,0.7335; 1,1">
                                          <p:stCondLst>
                                            <p:cond delay="1324"/>
                                          </p:stCondLst>
                                        </p:cTn>
                                        <p:tgtEl>
                                          <p:spTgt spid="43"/>
                                        </p:tgtEl>
                                        <p:attrNameLst>
                                          <p:attrName>ppt_y</p:attrName>
                                        </p:attrNameLst>
                                      </p:cBhvr>
                                      <p:tavLst>
                                        <p:tav tm="0" fmla="#ppt_y-sin(pi*$)/27">
                                          <p:val>
                                            <p:fltVal val="0"/>
                                          </p:val>
                                        </p:tav>
                                        <p:tav tm="100000">
                                          <p:val>
                                            <p:fltVal val="1"/>
                                          </p:val>
                                        </p:tav>
                                      </p:tavLst>
                                    </p:anim>
                                    <p:anim calcmode="lin" valueType="num">
                                      <p:cBhvr>
                                        <p:cTn id="289" dur="164" tmFilter="0, 0; 0.125,0.2665; 0.25,0.4; 0.375,0.465; 0.5,0.5;  0.625,0.535; 0.75,0.6; 0.875,0.7335; 1,1">
                                          <p:stCondLst>
                                            <p:cond delay="1656"/>
                                          </p:stCondLst>
                                        </p:cTn>
                                        <p:tgtEl>
                                          <p:spTgt spid="43"/>
                                        </p:tgtEl>
                                        <p:attrNameLst>
                                          <p:attrName>ppt_y</p:attrName>
                                        </p:attrNameLst>
                                      </p:cBhvr>
                                      <p:tavLst>
                                        <p:tav tm="0" fmla="#ppt_y-sin(pi*$)/81">
                                          <p:val>
                                            <p:fltVal val="0"/>
                                          </p:val>
                                        </p:tav>
                                        <p:tav tm="100000">
                                          <p:val>
                                            <p:fltVal val="1"/>
                                          </p:val>
                                        </p:tav>
                                      </p:tavLst>
                                    </p:anim>
                                    <p:animScale>
                                      <p:cBhvr>
                                        <p:cTn id="290" dur="26">
                                          <p:stCondLst>
                                            <p:cond delay="650"/>
                                          </p:stCondLst>
                                        </p:cTn>
                                        <p:tgtEl>
                                          <p:spTgt spid="43"/>
                                        </p:tgtEl>
                                      </p:cBhvr>
                                      <p:to x="100000" y="60000"/>
                                    </p:animScale>
                                    <p:animScale>
                                      <p:cBhvr>
                                        <p:cTn id="291" dur="166" decel="50000">
                                          <p:stCondLst>
                                            <p:cond delay="676"/>
                                          </p:stCondLst>
                                        </p:cTn>
                                        <p:tgtEl>
                                          <p:spTgt spid="43"/>
                                        </p:tgtEl>
                                      </p:cBhvr>
                                      <p:to x="100000" y="100000"/>
                                    </p:animScale>
                                    <p:animScale>
                                      <p:cBhvr>
                                        <p:cTn id="292" dur="26">
                                          <p:stCondLst>
                                            <p:cond delay="1312"/>
                                          </p:stCondLst>
                                        </p:cTn>
                                        <p:tgtEl>
                                          <p:spTgt spid="43"/>
                                        </p:tgtEl>
                                      </p:cBhvr>
                                      <p:to x="100000" y="80000"/>
                                    </p:animScale>
                                    <p:animScale>
                                      <p:cBhvr>
                                        <p:cTn id="293" dur="166" decel="50000">
                                          <p:stCondLst>
                                            <p:cond delay="1338"/>
                                          </p:stCondLst>
                                        </p:cTn>
                                        <p:tgtEl>
                                          <p:spTgt spid="43"/>
                                        </p:tgtEl>
                                      </p:cBhvr>
                                      <p:to x="100000" y="100000"/>
                                    </p:animScale>
                                    <p:animScale>
                                      <p:cBhvr>
                                        <p:cTn id="294" dur="26">
                                          <p:stCondLst>
                                            <p:cond delay="1642"/>
                                          </p:stCondLst>
                                        </p:cTn>
                                        <p:tgtEl>
                                          <p:spTgt spid="43"/>
                                        </p:tgtEl>
                                      </p:cBhvr>
                                      <p:to x="100000" y="90000"/>
                                    </p:animScale>
                                    <p:animScale>
                                      <p:cBhvr>
                                        <p:cTn id="295" dur="166" decel="50000">
                                          <p:stCondLst>
                                            <p:cond delay="1668"/>
                                          </p:stCondLst>
                                        </p:cTn>
                                        <p:tgtEl>
                                          <p:spTgt spid="43"/>
                                        </p:tgtEl>
                                      </p:cBhvr>
                                      <p:to x="100000" y="100000"/>
                                    </p:animScale>
                                    <p:animScale>
                                      <p:cBhvr>
                                        <p:cTn id="296" dur="26">
                                          <p:stCondLst>
                                            <p:cond delay="1808"/>
                                          </p:stCondLst>
                                        </p:cTn>
                                        <p:tgtEl>
                                          <p:spTgt spid="43"/>
                                        </p:tgtEl>
                                      </p:cBhvr>
                                      <p:to x="100000" y="95000"/>
                                    </p:animScale>
                                    <p:animScale>
                                      <p:cBhvr>
                                        <p:cTn id="297" dur="166" decel="50000">
                                          <p:stCondLst>
                                            <p:cond delay="1834"/>
                                          </p:stCondLst>
                                        </p:cTn>
                                        <p:tgtEl>
                                          <p:spTgt spid="4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animBg="1"/>
      <p:bldP spid="11" grpId="0" animBg="1"/>
      <p:bldP spid="11" grpId="1" animBg="1"/>
      <p:bldP spid="14" grpId="0" animBg="1"/>
      <p:bldP spid="14" grpId="1" animBg="1"/>
      <p:bldP spid="15" grpId="0" animBg="1"/>
      <p:bldP spid="15" grpId="1" animBg="1"/>
      <p:bldP spid="16" grpId="0" animBg="1"/>
      <p:bldP spid="17" grpId="0" animBg="1"/>
      <p:bldP spid="18" grpId="0" animBg="1"/>
      <p:bldP spid="19" grpId="0" animBg="1"/>
      <p:bldP spid="20" grpId="0" animBg="1"/>
      <p:bldP spid="22" grpId="0" animBg="1"/>
      <p:bldP spid="22" grpId="1" animBg="1"/>
      <p:bldP spid="23" grpId="0"/>
      <p:bldP spid="25" grpId="0"/>
      <p:bldP spid="25" grpId="1"/>
      <p:bldP spid="27" grpId="0" animBg="1"/>
      <p:bldP spid="28" grpId="0" animBg="1"/>
      <p:bldP spid="28" grpId="1" animBg="1"/>
      <p:bldP spid="29" grpId="0" animBg="1"/>
      <p:bldP spid="29" grpId="1" animBg="1"/>
      <p:bldP spid="30" grpId="0"/>
      <p:bldP spid="31" grpId="0" animBg="1"/>
      <p:bldP spid="31" grpId="1" animBg="1"/>
      <p:bldP spid="32" grpId="0" animBg="1"/>
      <p:bldP spid="32" grpId="1" animBg="1"/>
      <p:bldP spid="33" grpId="0" animBg="1"/>
      <p:bldP spid="33" grpId="1" animBg="1"/>
      <p:bldP spid="34" grpId="0" animBg="1"/>
      <p:bldP spid="35" grpId="0" animBg="1"/>
      <p:bldP spid="38" grpId="0" animBg="1"/>
      <p:bldP spid="38" grpId="1" animBg="1"/>
      <p:bldP spid="39" grpId="0" animBg="1"/>
      <p:bldP spid="39" grpId="1" animBg="1"/>
      <p:bldP spid="40" grpId="0"/>
      <p:bldP spid="4" grpId="0" animBg="1"/>
      <p:bldP spid="41" grpId="0" animBg="1"/>
      <p:bldP spid="42" grpId="0" animBg="1"/>
      <p:bldP spid="4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7" name="図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72000" y="13467"/>
            <a:ext cx="4392488" cy="2326761"/>
          </a:xfrm>
          <a:prstGeom prst="rect">
            <a:avLst/>
          </a:prstGeom>
        </p:spPr>
      </p:pic>
      <p:sp>
        <p:nvSpPr>
          <p:cNvPr id="9" name="テキスト ボックス 8"/>
          <p:cNvSpPr txBox="1"/>
          <p:nvPr/>
        </p:nvSpPr>
        <p:spPr>
          <a:xfrm>
            <a:off x="4283968" y="2348880"/>
            <a:ext cx="4386137" cy="3046988"/>
          </a:xfrm>
          <a:prstGeom prst="rect">
            <a:avLst/>
          </a:prstGeom>
          <a:noFill/>
        </p:spPr>
        <p:txBody>
          <a:bodyPr wrap="none" rtlCol="0">
            <a:spAutoFit/>
          </a:bodyPr>
          <a:lstStyle/>
          <a:p>
            <a:r>
              <a:rPr kumimoji="1" lang="en-US" altLang="ja-JP" sz="2400" b="1" dirty="0" smtClean="0">
                <a:solidFill>
                  <a:schemeClr val="bg1"/>
                </a:solidFill>
              </a:rPr>
              <a:t>2014/6/27</a:t>
            </a:r>
            <a:r>
              <a:rPr kumimoji="1" lang="ja-JP" altLang="en-US" sz="2400" b="1" dirty="0" smtClean="0">
                <a:solidFill>
                  <a:schemeClr val="bg1"/>
                </a:solidFill>
              </a:rPr>
              <a:t>　放送</a:t>
            </a:r>
            <a:r>
              <a:rPr kumimoji="1" lang="en-US" altLang="ja-JP" sz="2400" b="1" dirty="0" smtClean="0">
                <a:solidFill>
                  <a:schemeClr val="bg1"/>
                </a:solidFill>
              </a:rPr>
              <a:t>.    </a:t>
            </a:r>
            <a:r>
              <a:rPr kumimoji="1" lang="ja-JP" altLang="en-US" sz="2400" b="1" dirty="0" smtClean="0">
                <a:solidFill>
                  <a:schemeClr val="bg1"/>
                </a:solidFill>
              </a:rPr>
              <a:t>ＮＨＫ　</a:t>
            </a:r>
            <a:r>
              <a:rPr kumimoji="1" lang="en-US" altLang="ja-JP" sz="2400" b="1" dirty="0" smtClean="0">
                <a:solidFill>
                  <a:schemeClr val="bg1"/>
                </a:solidFill>
              </a:rPr>
              <a:t>BS 1</a:t>
            </a:r>
            <a:r>
              <a:rPr kumimoji="1" lang="ja-JP" altLang="en-US" sz="2400" b="1" dirty="0" smtClean="0">
                <a:solidFill>
                  <a:schemeClr val="bg1"/>
                </a:solidFill>
              </a:rPr>
              <a:t>　</a:t>
            </a:r>
            <a:endParaRPr kumimoji="1" lang="en-US" altLang="ja-JP" sz="2400" b="1" dirty="0" smtClean="0">
              <a:solidFill>
                <a:schemeClr val="bg1"/>
              </a:solidFill>
            </a:endParaRPr>
          </a:p>
          <a:p>
            <a:r>
              <a:rPr kumimoji="1" lang="ja-JP" altLang="en-US" sz="2400" b="1" dirty="0" smtClean="0">
                <a:solidFill>
                  <a:schemeClr val="bg1"/>
                </a:solidFill>
              </a:rPr>
              <a:t>　　ホメロス　　イリヤ　　　より、</a:t>
            </a:r>
            <a:endParaRPr kumimoji="1" lang="en-US" altLang="ja-JP" sz="2400" b="1" dirty="0" smtClean="0">
              <a:solidFill>
                <a:schemeClr val="bg1"/>
              </a:solidFill>
            </a:endParaRPr>
          </a:p>
          <a:p>
            <a:r>
              <a:rPr lang="ja-JP" altLang="en-US" sz="2400" b="1" dirty="0">
                <a:solidFill>
                  <a:schemeClr val="bg1"/>
                </a:solidFill>
              </a:rPr>
              <a:t>　</a:t>
            </a:r>
            <a:r>
              <a:rPr lang="ja-JP" altLang="en-US" sz="2400" b="1" dirty="0" smtClean="0">
                <a:solidFill>
                  <a:schemeClr val="bg1"/>
                </a:solidFill>
              </a:rPr>
              <a:t>起こした、</a:t>
            </a:r>
            <a:endParaRPr lang="en-US" altLang="ja-JP" sz="2400" b="1" dirty="0">
              <a:solidFill>
                <a:schemeClr val="bg1"/>
              </a:solidFill>
            </a:endParaRPr>
          </a:p>
          <a:p>
            <a:r>
              <a:rPr lang="ja-JP" altLang="en-US" sz="2400" b="1" dirty="0" smtClean="0">
                <a:solidFill>
                  <a:schemeClr val="bg1"/>
                </a:solidFill>
              </a:rPr>
              <a:t>　「現代　ブルガリア</a:t>
            </a:r>
            <a:endParaRPr lang="en-US" altLang="ja-JP" sz="2400" b="1" dirty="0" smtClean="0">
              <a:solidFill>
                <a:schemeClr val="bg1"/>
              </a:solidFill>
            </a:endParaRPr>
          </a:p>
          <a:p>
            <a:r>
              <a:rPr lang="ja-JP" altLang="en-US" sz="2400" b="1" dirty="0" smtClean="0">
                <a:solidFill>
                  <a:schemeClr val="bg1"/>
                </a:solidFill>
              </a:rPr>
              <a:t>　高原　地帯　　の　古代史　</a:t>
            </a:r>
            <a:endParaRPr lang="en-US" altLang="ja-JP" sz="2400" b="1" dirty="0" smtClean="0">
              <a:solidFill>
                <a:schemeClr val="bg1"/>
              </a:solidFill>
            </a:endParaRPr>
          </a:p>
          <a:p>
            <a:r>
              <a:rPr lang="ja-JP" altLang="en-US" sz="2400" b="1" dirty="0" smtClean="0">
                <a:solidFill>
                  <a:schemeClr val="bg1"/>
                </a:solidFill>
              </a:rPr>
              <a:t>　と</a:t>
            </a:r>
            <a:endParaRPr lang="en-US" altLang="ja-JP" sz="2400" b="1" dirty="0" smtClean="0">
              <a:solidFill>
                <a:schemeClr val="bg1"/>
              </a:solidFill>
            </a:endParaRPr>
          </a:p>
          <a:p>
            <a:r>
              <a:rPr lang="ja-JP" altLang="en-US" sz="2400" b="1" dirty="0" smtClean="0">
                <a:solidFill>
                  <a:schemeClr val="bg1"/>
                </a:solidFill>
              </a:rPr>
              <a:t>　豊　国</a:t>
            </a:r>
            <a:endParaRPr lang="en-US" altLang="ja-JP" sz="2400" b="1" dirty="0" smtClean="0">
              <a:solidFill>
                <a:schemeClr val="bg1"/>
              </a:solidFill>
            </a:endParaRPr>
          </a:p>
          <a:p>
            <a:r>
              <a:rPr lang="ja-JP" altLang="en-US" sz="2400" b="1" dirty="0" smtClean="0">
                <a:solidFill>
                  <a:schemeClr val="bg1"/>
                </a:solidFill>
              </a:rPr>
              <a:t>　の行方」</a:t>
            </a:r>
            <a:r>
              <a:rPr kumimoji="1" lang="en-US" altLang="ja-JP" sz="2400" b="1" dirty="0" smtClean="0">
                <a:solidFill>
                  <a:schemeClr val="bg1"/>
                </a:solidFill>
              </a:rPr>
              <a:t> </a:t>
            </a:r>
            <a:endParaRPr kumimoji="1" lang="ja-JP" altLang="en-US" sz="2400" b="1" dirty="0">
              <a:solidFill>
                <a:schemeClr val="bg1"/>
              </a:solidFill>
            </a:endParaRPr>
          </a:p>
        </p:txBody>
      </p:sp>
    </p:spTree>
    <p:extLst>
      <p:ext uri="{BB962C8B-B14F-4D97-AF65-F5344CB8AC3E}">
        <p14:creationId xmlns:p14="http://schemas.microsoft.com/office/powerpoint/2010/main" val="4280175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par>
                          <p:cTn id="8" fill="hold">
                            <p:stCondLst>
                              <p:cond delay="2000"/>
                            </p:stCondLst>
                            <p:childTnLst>
                              <p:par>
                                <p:cTn id="9" presetID="6" presetClass="entr" presetSubtype="32"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circle(out)">
                                      <p:cBhvr>
                                        <p:cTn id="11" dur="2000"/>
                                        <p:tgtEl>
                                          <p:spTgt spid="7"/>
                                        </p:tgtEl>
                                      </p:cBhvr>
                                    </p:animEffect>
                                  </p:childTnLst>
                                </p:cTn>
                              </p:par>
                            </p:childTnLst>
                          </p:cTn>
                        </p:par>
                        <p:par>
                          <p:cTn id="12" fill="hold">
                            <p:stCondLst>
                              <p:cond delay="4000"/>
                            </p:stCondLst>
                            <p:childTnLst>
                              <p:par>
                                <p:cTn id="13" presetID="2" presetClass="entr" presetSubtype="8" decel="100000" fill="hold" grpId="0" nodeType="afterEffect">
                                  <p:stCondLst>
                                    <p:cond delay="0"/>
                                  </p:stCondLst>
                                  <p:iterate type="lt">
                                    <p:tmPct val="10000"/>
                                  </p:iterate>
                                  <p:childTnLst>
                                    <p:set>
                                      <p:cBhvr>
                                        <p:cTn id="14" dur="1" fill="hold">
                                          <p:stCondLst>
                                            <p:cond delay="0"/>
                                          </p:stCondLst>
                                        </p:cTn>
                                        <p:tgtEl>
                                          <p:spTgt spid="9"/>
                                        </p:tgtEl>
                                        <p:attrNameLst>
                                          <p:attrName>style.visibility</p:attrName>
                                        </p:attrNameLst>
                                      </p:cBhvr>
                                      <p:to>
                                        <p:strVal val="visible"/>
                                      </p:to>
                                    </p:set>
                                    <p:anim calcmode="lin" valueType="num">
                                      <p:cBhvr additive="base">
                                        <p:cTn id="15" dur="2000" fill="hold"/>
                                        <p:tgtEl>
                                          <p:spTgt spid="9"/>
                                        </p:tgtEl>
                                        <p:attrNameLst>
                                          <p:attrName>ppt_x</p:attrName>
                                        </p:attrNameLst>
                                      </p:cBhvr>
                                      <p:tavLst>
                                        <p:tav tm="0">
                                          <p:val>
                                            <p:strVal val="0-#ppt_w/2"/>
                                          </p:val>
                                        </p:tav>
                                        <p:tav tm="100000">
                                          <p:val>
                                            <p:strVal val="#ppt_x"/>
                                          </p:val>
                                        </p:tav>
                                      </p:tavLst>
                                    </p:anim>
                                    <p:anim calcmode="lin" valueType="num">
                                      <p:cBhvr additive="base">
                                        <p:cTn id="16" dur="2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4" name="図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4094163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4" name="図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4094163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4" name="図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5" name="図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1340768"/>
            <a:ext cx="3035829" cy="2276872"/>
          </a:xfrm>
          <a:prstGeom prst="rect">
            <a:avLst/>
          </a:prstGeom>
        </p:spPr>
      </p:pic>
      <p:sp>
        <p:nvSpPr>
          <p:cNvPr id="3" name="テキスト ボックス 2"/>
          <p:cNvSpPr txBox="1"/>
          <p:nvPr/>
        </p:nvSpPr>
        <p:spPr>
          <a:xfrm>
            <a:off x="1187624" y="6277962"/>
            <a:ext cx="4926670" cy="400110"/>
          </a:xfrm>
          <a:prstGeom prst="rect">
            <a:avLst/>
          </a:prstGeom>
          <a:noFill/>
        </p:spPr>
        <p:txBody>
          <a:bodyPr wrap="none" rtlCol="0">
            <a:spAutoFit/>
          </a:bodyPr>
          <a:lstStyle/>
          <a:p>
            <a:r>
              <a:rPr lang="en-US" altLang="ja-JP" sz="2000" b="1" dirty="0" smtClean="0">
                <a:solidFill>
                  <a:schemeClr val="bg1"/>
                </a:solidFill>
              </a:rPr>
              <a:t>5</a:t>
            </a:r>
            <a:r>
              <a:rPr kumimoji="1" lang="en-US" altLang="ja-JP" sz="2000" b="1" dirty="0" smtClean="0">
                <a:solidFill>
                  <a:schemeClr val="bg1"/>
                </a:solidFill>
              </a:rPr>
              <a:t>c </a:t>
            </a:r>
            <a:r>
              <a:rPr kumimoji="1" lang="ja-JP" altLang="en-US" sz="2000" b="1" dirty="0" smtClean="0">
                <a:solidFill>
                  <a:schemeClr val="bg1"/>
                </a:solidFill>
              </a:rPr>
              <a:t>の </a:t>
            </a:r>
            <a:r>
              <a:rPr kumimoji="1" lang="en-US" altLang="ja-JP" sz="2000" b="1" dirty="0" smtClean="0">
                <a:solidFill>
                  <a:schemeClr val="bg1"/>
                </a:solidFill>
              </a:rPr>
              <a:t>Greek;  </a:t>
            </a:r>
            <a:r>
              <a:rPr kumimoji="1" lang="ja-JP" altLang="en-US" sz="2000" b="1" dirty="0" smtClean="0">
                <a:solidFill>
                  <a:schemeClr val="bg1"/>
                </a:solidFill>
              </a:rPr>
              <a:t>論理学の</a:t>
            </a:r>
            <a:r>
              <a:rPr kumimoji="1" lang="ja-JP" altLang="en-US" sz="2000" b="1" dirty="0" smtClean="0">
                <a:solidFill>
                  <a:srgbClr val="FFFF00"/>
                </a:solidFill>
              </a:rPr>
              <a:t>アリストテレス</a:t>
            </a:r>
            <a:r>
              <a:rPr kumimoji="1" lang="ja-JP" altLang="en-US" sz="2000" b="1" dirty="0" smtClean="0">
                <a:solidFill>
                  <a:schemeClr val="bg1"/>
                </a:solidFill>
              </a:rPr>
              <a:t>の時代</a:t>
            </a:r>
            <a:endParaRPr kumimoji="1" lang="ja-JP" altLang="en-US" sz="2000" b="1" dirty="0">
              <a:solidFill>
                <a:schemeClr val="bg1"/>
              </a:solidFill>
            </a:endParaRPr>
          </a:p>
        </p:txBody>
      </p:sp>
      <p:sp>
        <p:nvSpPr>
          <p:cNvPr id="6" name="テキスト ボックス 5"/>
          <p:cNvSpPr txBox="1"/>
          <p:nvPr/>
        </p:nvSpPr>
        <p:spPr>
          <a:xfrm>
            <a:off x="5868144" y="5445224"/>
            <a:ext cx="3142207" cy="646331"/>
          </a:xfrm>
          <a:prstGeom prst="rect">
            <a:avLst/>
          </a:prstGeom>
          <a:noFill/>
        </p:spPr>
        <p:txBody>
          <a:bodyPr wrap="none" rtlCol="0">
            <a:spAutoFit/>
          </a:bodyPr>
          <a:lstStyle/>
          <a:p>
            <a:r>
              <a:rPr kumimoji="1" lang="ja-JP" altLang="en-US" b="1" dirty="0" smtClean="0">
                <a:solidFill>
                  <a:schemeClr val="bg1"/>
                </a:solidFill>
              </a:rPr>
              <a:t>前・</a:t>
            </a:r>
            <a:r>
              <a:rPr kumimoji="1" lang="en-US" altLang="ja-JP" b="1" dirty="0" smtClean="0">
                <a:solidFill>
                  <a:schemeClr val="bg1"/>
                </a:solidFill>
              </a:rPr>
              <a:t>10C  </a:t>
            </a:r>
            <a:r>
              <a:rPr kumimoji="1" lang="ja-JP" altLang="en-US" b="1" dirty="0" smtClean="0">
                <a:solidFill>
                  <a:schemeClr val="bg1"/>
                </a:solidFill>
              </a:rPr>
              <a:t>以前からのチグリス</a:t>
            </a:r>
            <a:endParaRPr kumimoji="1" lang="en-US" altLang="ja-JP" b="1" dirty="0" smtClean="0">
              <a:solidFill>
                <a:schemeClr val="bg1"/>
              </a:solidFill>
            </a:endParaRPr>
          </a:p>
          <a:p>
            <a:r>
              <a:rPr lang="ja-JP" altLang="en-US" b="1" dirty="0" smtClean="0">
                <a:solidFill>
                  <a:schemeClr val="bg1"/>
                </a:solidFill>
              </a:rPr>
              <a:t>ユーフラテイス文明の子孫達。</a:t>
            </a:r>
            <a:endParaRPr kumimoji="1" lang="ja-JP" altLang="en-US" b="1" dirty="0">
              <a:solidFill>
                <a:schemeClr val="bg1"/>
              </a:solidFill>
            </a:endParaRPr>
          </a:p>
        </p:txBody>
      </p:sp>
    </p:spTree>
    <p:extLst>
      <p:ext uri="{BB962C8B-B14F-4D97-AF65-F5344CB8AC3E}">
        <p14:creationId xmlns:p14="http://schemas.microsoft.com/office/powerpoint/2010/main" val="4094163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0"/>
                                        <p:tgtEl>
                                          <p:spTgt spid="4"/>
                                        </p:tgtEl>
                                      </p:cBhvr>
                                    </p:animEffect>
                                  </p:childTnLst>
                                </p:cTn>
                              </p:par>
                            </p:childTnLst>
                          </p:cTn>
                        </p:par>
                        <p:par>
                          <p:cTn id="8" fill="hold">
                            <p:stCondLst>
                              <p:cond delay="5000"/>
                            </p:stCondLst>
                            <p:childTnLst>
                              <p:par>
                                <p:cTn id="9" presetID="6"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circle(in)">
                                      <p:cBhvr>
                                        <p:cTn id="11" dur="5000"/>
                                        <p:tgtEl>
                                          <p:spTgt spid="5"/>
                                        </p:tgtEl>
                                      </p:cBhvr>
                                    </p:animEffect>
                                  </p:childTnLst>
                                </p:cTn>
                              </p:par>
                            </p:childTnLst>
                          </p:cTn>
                        </p:par>
                        <p:par>
                          <p:cTn id="12" fill="hold">
                            <p:stCondLst>
                              <p:cond delay="10000"/>
                            </p:stCondLst>
                            <p:childTnLst>
                              <p:par>
                                <p:cTn id="13" presetID="2" presetClass="entr" presetSubtype="8" decel="100000" fill="hold" grpId="0" nodeType="afterEffect">
                                  <p:stCondLst>
                                    <p:cond delay="0"/>
                                  </p:stCondLst>
                                  <p:iterate type="lt">
                                    <p:tmPct val="10000"/>
                                  </p:iterate>
                                  <p:childTnLst>
                                    <p:set>
                                      <p:cBhvr>
                                        <p:cTn id="14" dur="1" fill="hold">
                                          <p:stCondLst>
                                            <p:cond delay="0"/>
                                          </p:stCondLst>
                                        </p:cTn>
                                        <p:tgtEl>
                                          <p:spTgt spid="3"/>
                                        </p:tgtEl>
                                        <p:attrNameLst>
                                          <p:attrName>style.visibility</p:attrName>
                                        </p:attrNameLst>
                                      </p:cBhvr>
                                      <p:to>
                                        <p:strVal val="visible"/>
                                      </p:to>
                                    </p:set>
                                    <p:anim calcmode="lin" valueType="num">
                                      <p:cBhvr additive="base">
                                        <p:cTn id="15" dur="2000" fill="hold"/>
                                        <p:tgtEl>
                                          <p:spTgt spid="3"/>
                                        </p:tgtEl>
                                        <p:attrNameLst>
                                          <p:attrName>ppt_x</p:attrName>
                                        </p:attrNameLst>
                                      </p:cBhvr>
                                      <p:tavLst>
                                        <p:tav tm="0">
                                          <p:val>
                                            <p:strVal val="0-#ppt_w/2"/>
                                          </p:val>
                                        </p:tav>
                                        <p:tav tm="100000">
                                          <p:val>
                                            <p:strVal val="#ppt_x"/>
                                          </p:val>
                                        </p:tav>
                                      </p:tavLst>
                                    </p:anim>
                                    <p:anim calcmode="lin" valueType="num">
                                      <p:cBhvr additive="base">
                                        <p:cTn id="16" dur="20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6400"/>
                            </p:stCondLst>
                            <p:childTnLst>
                              <p:par>
                                <p:cTn id="18" presetID="2" presetClass="entr" presetSubtype="2" decel="100000" fill="hold" grpId="0" nodeType="afterEffect">
                                  <p:stCondLst>
                                    <p:cond delay="0"/>
                                  </p:stCondLst>
                                  <p:iterate type="lt">
                                    <p:tmPct val="10000"/>
                                  </p:iterate>
                                  <p:childTnLst>
                                    <p:set>
                                      <p:cBhvr>
                                        <p:cTn id="19" dur="1" fill="hold">
                                          <p:stCondLst>
                                            <p:cond delay="0"/>
                                          </p:stCondLst>
                                        </p:cTn>
                                        <p:tgtEl>
                                          <p:spTgt spid="6"/>
                                        </p:tgtEl>
                                        <p:attrNameLst>
                                          <p:attrName>style.visibility</p:attrName>
                                        </p:attrNameLst>
                                      </p:cBhvr>
                                      <p:to>
                                        <p:strVal val="visible"/>
                                      </p:to>
                                    </p:set>
                                    <p:anim calcmode="lin" valueType="num">
                                      <p:cBhvr additive="base">
                                        <p:cTn id="20" dur="2000" fill="hold"/>
                                        <p:tgtEl>
                                          <p:spTgt spid="6"/>
                                        </p:tgtEl>
                                        <p:attrNameLst>
                                          <p:attrName>ppt_x</p:attrName>
                                        </p:attrNameLst>
                                      </p:cBhvr>
                                      <p:tavLst>
                                        <p:tav tm="0">
                                          <p:val>
                                            <p:strVal val="1+#ppt_w/2"/>
                                          </p:val>
                                        </p:tav>
                                        <p:tav tm="100000">
                                          <p:val>
                                            <p:strVal val="#ppt_x"/>
                                          </p:val>
                                        </p:tav>
                                      </p:tavLst>
                                    </p:anim>
                                    <p:anim calcmode="lin" valueType="num">
                                      <p:cBhvr additive="base">
                                        <p:cTn id="21" dur="2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4" name="図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5" name="図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868144" y="908720"/>
            <a:ext cx="3275856" cy="2295988"/>
          </a:xfrm>
          <a:prstGeom prst="rect">
            <a:avLst/>
          </a:prstGeom>
        </p:spPr>
      </p:pic>
    </p:spTree>
    <p:extLst>
      <p:ext uri="{BB962C8B-B14F-4D97-AF65-F5344CB8AC3E}">
        <p14:creationId xmlns:p14="http://schemas.microsoft.com/office/powerpoint/2010/main" val="4094163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0" fill="hold"/>
                                        <p:tgtEl>
                                          <p:spTgt spid="4"/>
                                        </p:tgtEl>
                                        <p:attrNameLst>
                                          <p:attrName>ppt_x</p:attrName>
                                        </p:attrNameLst>
                                      </p:cBhvr>
                                      <p:tavLst>
                                        <p:tav tm="0">
                                          <p:val>
                                            <p:strVal val="0-#ppt_w/2"/>
                                          </p:val>
                                        </p:tav>
                                        <p:tav tm="100000">
                                          <p:val>
                                            <p:strVal val="#ppt_x"/>
                                          </p:val>
                                        </p:tav>
                                      </p:tavLst>
                                    </p:anim>
                                    <p:anim calcmode="lin" valueType="num">
                                      <p:cBhvr additive="base">
                                        <p:cTn id="8" dur="5000" fill="hold"/>
                                        <p:tgtEl>
                                          <p:spTgt spid="4"/>
                                        </p:tgtEl>
                                        <p:attrNameLst>
                                          <p:attrName>ppt_y</p:attrName>
                                        </p:attrNameLst>
                                      </p:cBhvr>
                                      <p:tavLst>
                                        <p:tav tm="0">
                                          <p:val>
                                            <p:strVal val="#ppt_y"/>
                                          </p:val>
                                        </p:tav>
                                        <p:tav tm="100000">
                                          <p:val>
                                            <p:strVal val="#ppt_y"/>
                                          </p:val>
                                        </p:tav>
                                      </p:tavLst>
                                    </p:anim>
                                  </p:childTnLst>
                                </p:cTn>
                              </p:par>
                              <p:par>
                                <p:cTn id="9" presetID="22" presetClass="entr" presetSubtype="2"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right)">
                                      <p:cBhvr>
                                        <p:cTn id="11" dur="5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6"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p:spPr>
      </p:pic>
      <p:sp>
        <p:nvSpPr>
          <p:cNvPr id="7" name="テキスト ボックス 6"/>
          <p:cNvSpPr txBox="1"/>
          <p:nvPr/>
        </p:nvSpPr>
        <p:spPr>
          <a:xfrm>
            <a:off x="6757035" y="2036629"/>
            <a:ext cx="2339102" cy="923330"/>
          </a:xfrm>
          <a:prstGeom prst="rect">
            <a:avLst/>
          </a:prstGeom>
          <a:noFill/>
        </p:spPr>
        <p:txBody>
          <a:bodyPr wrap="none" rtlCol="0">
            <a:spAutoFit/>
          </a:bodyPr>
          <a:lstStyle/>
          <a:p>
            <a:r>
              <a:rPr lang="en-US" altLang="ja-JP" dirty="0" smtClean="0">
                <a:solidFill>
                  <a:schemeClr val="bg1"/>
                </a:solidFill>
                <a:latin typeface="HGP行書体" pitchFamily="66" charset="-128"/>
                <a:ea typeface="HGP行書体" pitchFamily="66" charset="-128"/>
              </a:rPr>
              <a:t>2016-2-23</a:t>
            </a:r>
          </a:p>
          <a:p>
            <a:r>
              <a:rPr lang="ja-JP" altLang="en-US" dirty="0" smtClean="0">
                <a:solidFill>
                  <a:schemeClr val="bg1"/>
                </a:solidFill>
                <a:latin typeface="HGP行書体" pitchFamily="66" charset="-128"/>
                <a:ea typeface="HGP行書体" pitchFamily="66" charset="-128"/>
              </a:rPr>
              <a:t>旧小平学園駅　駅舎　</a:t>
            </a:r>
            <a:endParaRPr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国分寺駅　に　展示　</a:t>
            </a:r>
            <a:endParaRPr lang="ja-JP" altLang="en-US" dirty="0">
              <a:solidFill>
                <a:schemeClr val="bg1"/>
              </a:solidFill>
              <a:latin typeface="HGP行書体" pitchFamily="66" charset="-128"/>
              <a:ea typeface="HGP行書体" pitchFamily="66" charset="-128"/>
            </a:endParaRPr>
          </a:p>
        </p:txBody>
      </p:sp>
      <p:sp>
        <p:nvSpPr>
          <p:cNvPr id="3" name="テキスト ボックス 2"/>
          <p:cNvSpPr txBox="1"/>
          <p:nvPr/>
        </p:nvSpPr>
        <p:spPr>
          <a:xfrm>
            <a:off x="179512" y="65923"/>
            <a:ext cx="8956298" cy="1754326"/>
          </a:xfrm>
          <a:prstGeom prst="rect">
            <a:avLst/>
          </a:prstGeom>
          <a:solidFill>
            <a:schemeClr val="tx1">
              <a:alpha val="72000"/>
            </a:schemeClr>
          </a:solid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　　　　　　　　　</a:t>
            </a:r>
            <a:r>
              <a:rPr kumimoji="1" lang="en-US" altLang="ja-JP" dirty="0" smtClean="0">
                <a:solidFill>
                  <a:schemeClr val="bg1"/>
                </a:solidFill>
                <a:latin typeface="HGP行書体" pitchFamily="66" charset="-128"/>
                <a:ea typeface="HGP行書体" pitchFamily="66" charset="-128"/>
              </a:rPr>
              <a:t>cogito</a:t>
            </a:r>
          </a:p>
          <a:p>
            <a:r>
              <a:rPr kumimoji="1" lang="ja-JP" altLang="en-US" dirty="0" smtClean="0">
                <a:solidFill>
                  <a:schemeClr val="bg1"/>
                </a:solidFill>
                <a:latin typeface="HGP行書体" pitchFamily="66" charset="-128"/>
                <a:ea typeface="HGP行書体" pitchFamily="66" charset="-128"/>
              </a:rPr>
              <a:t>「絶無から、“想う　我”　を　効果　スル　には　？</a:t>
            </a:r>
            <a:r>
              <a:rPr lang="ja-JP" altLang="en-US" dirty="0" smtClean="0">
                <a:solidFill>
                  <a:schemeClr val="bg1"/>
                </a:solidFill>
                <a:latin typeface="HGP行書体" pitchFamily="66" charset="-128"/>
                <a:ea typeface="HGP行書体" pitchFamily="66" charset="-128"/>
              </a:rPr>
              <a:t>」　　　　　　　　　　　　　　　　　　　　　　　　　　　</a:t>
            </a:r>
            <a:endParaRPr lang="en-US" altLang="ja-JP" dirty="0" smtClean="0">
              <a:solidFill>
                <a:schemeClr val="bg1"/>
              </a:solidFill>
              <a:latin typeface="HGP行書体" pitchFamily="66" charset="-128"/>
              <a:ea typeface="HGP行書体" pitchFamily="66" charset="-128"/>
            </a:endParaRPr>
          </a:p>
          <a:p>
            <a:endParaRPr kumimoji="1" lang="en-US" altLang="ja-JP" dirty="0">
              <a:solidFill>
                <a:schemeClr val="bg1"/>
              </a:solidFill>
              <a:latin typeface="HGP行書体" pitchFamily="66" charset="-128"/>
              <a:ea typeface="HGP行書体" pitchFamily="66" charset="-128"/>
            </a:endParaRPr>
          </a:p>
          <a:p>
            <a:endParaRPr lang="en-US" altLang="ja-JP" dirty="0" smtClean="0">
              <a:solidFill>
                <a:schemeClr val="bg1"/>
              </a:solidFill>
              <a:latin typeface="HGP行書体" pitchFamily="66" charset="-128"/>
              <a:ea typeface="HGP行書体" pitchFamily="66" charset="-128"/>
            </a:endParaRPr>
          </a:p>
          <a:p>
            <a:endParaRPr kumimoji="1" lang="en-US" altLang="ja-JP" dirty="0">
              <a:solidFill>
                <a:schemeClr val="bg1"/>
              </a:solidFill>
              <a:latin typeface="HGP行書体" pitchFamily="66" charset="-128"/>
              <a:ea typeface="HGP行書体" pitchFamily="66" charset="-128"/>
            </a:endParaRPr>
          </a:p>
          <a:p>
            <a:endParaRPr kumimoji="1" lang="en-US" altLang="ja-JP" dirty="0" smtClean="0">
              <a:solidFill>
                <a:schemeClr val="bg1"/>
              </a:solidFill>
              <a:latin typeface="HGP行書体" pitchFamily="66" charset="-128"/>
              <a:ea typeface="HGP行書体" pitchFamily="66" charset="-128"/>
            </a:endParaRPr>
          </a:p>
        </p:txBody>
      </p:sp>
      <p:sp>
        <p:nvSpPr>
          <p:cNvPr id="9" name="テキスト ボックス 8"/>
          <p:cNvSpPr txBox="1"/>
          <p:nvPr/>
        </p:nvSpPr>
        <p:spPr>
          <a:xfrm>
            <a:off x="194079" y="0"/>
            <a:ext cx="8951489" cy="2031325"/>
          </a:xfrm>
          <a:prstGeom prst="rect">
            <a:avLst/>
          </a:prstGeom>
          <a:solidFill>
            <a:schemeClr val="tx1"/>
          </a:solidFill>
        </p:spPr>
        <p:txBody>
          <a:bodyPr wrap="none" rtlCol="0">
            <a:spAutoFit/>
          </a:bodyPr>
          <a:lstStyle/>
          <a:p>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   …  …   </a:t>
            </a:r>
            <a:r>
              <a:rPr lang="ja-JP" altLang="en-US" dirty="0" smtClean="0">
                <a:solidFill>
                  <a:srgbClr val="FFFF00"/>
                </a:solidFill>
                <a:latin typeface="HGP行書体" pitchFamily="66" charset="-128"/>
                <a:ea typeface="HGP行書体" pitchFamily="66" charset="-128"/>
              </a:rPr>
              <a:t>この　コジート　の　もんごん　；単語　；　</a:t>
            </a:r>
            <a:r>
              <a:rPr lang="en-US" altLang="ja-JP" dirty="0" smtClean="0">
                <a:solidFill>
                  <a:srgbClr val="FFFF00"/>
                </a:solidFill>
                <a:latin typeface="HGP行書体" pitchFamily="66" charset="-128"/>
                <a:ea typeface="HGP行書体" pitchFamily="66" charset="-128"/>
              </a:rPr>
              <a:t>term </a:t>
            </a:r>
            <a:r>
              <a:rPr lang="ja-JP" altLang="en-US" dirty="0" smtClean="0">
                <a:solidFill>
                  <a:srgbClr val="FFFF00"/>
                </a:solidFill>
                <a:latin typeface="HGP行書体" pitchFamily="66" charset="-128"/>
                <a:ea typeface="HGP行書体" pitchFamily="66" charset="-128"/>
              </a:rPr>
              <a:t>は、デカルトの</a:t>
            </a:r>
            <a:endParaRPr lang="en-US" altLang="ja-JP" dirty="0" smtClean="0">
              <a:solidFill>
                <a:srgbClr val="FFFF00"/>
              </a:solidFill>
              <a:latin typeface="HGP行書体" pitchFamily="66" charset="-128"/>
              <a:ea typeface="HGP行書体" pitchFamily="66" charset="-128"/>
            </a:endParaRPr>
          </a:p>
          <a:p>
            <a:r>
              <a:rPr kumimoji="1" lang="ja-JP" altLang="en-US" dirty="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　　　　　　　　　　　　　　　　　　　　　　　　　　　　　　文章の　「</a:t>
            </a:r>
            <a:r>
              <a:rPr kumimoji="1" lang="en-US" altLang="ja-JP" dirty="0" smtClean="0">
                <a:solidFill>
                  <a:srgbClr val="00FFFF"/>
                </a:solidFill>
                <a:latin typeface="HGP行書体" pitchFamily="66" charset="-128"/>
                <a:ea typeface="HGP行書体" pitchFamily="66" charset="-128"/>
              </a:rPr>
              <a:t>cogito  ego, sum</a:t>
            </a:r>
            <a:r>
              <a:rPr kumimoji="1" lang="ja-JP" altLang="en-US" dirty="0" smtClean="0">
                <a:solidFill>
                  <a:srgbClr val="FFFF00"/>
                </a:solidFill>
                <a:latin typeface="HGP行書体" pitchFamily="66" charset="-128"/>
                <a:ea typeface="HGP行書体" pitchFamily="66" charset="-128"/>
              </a:rPr>
              <a:t>」　の　訳文　の</a:t>
            </a:r>
            <a:endParaRPr kumimoji="1"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a:t>
            </a:r>
            <a:r>
              <a:rPr lang="ja-JP" altLang="en-US" dirty="0" smtClean="0">
                <a:solidFill>
                  <a:srgbClr val="00FFFF"/>
                </a:solidFill>
                <a:latin typeface="HGP行書体" pitchFamily="66" charset="-128"/>
                <a:ea typeface="HGP行書体" pitchFamily="66" charset="-128"/>
              </a:rPr>
              <a:t>我想う、故に、我在り</a:t>
            </a:r>
            <a:r>
              <a:rPr lang="ja-JP" altLang="en-US" dirty="0" smtClean="0">
                <a:solidFill>
                  <a:srgbClr val="FFFF00"/>
                </a:solidFill>
                <a:latin typeface="HGP行書体" pitchFamily="66" charset="-128"/>
                <a:ea typeface="HGP行書体" pitchFamily="66" charset="-128"/>
              </a:rPr>
              <a:t>」　の「</a:t>
            </a:r>
            <a:r>
              <a:rPr lang="ja-JP" altLang="en-US" dirty="0" smtClean="0">
                <a:solidFill>
                  <a:schemeClr val="bg1"/>
                </a:solidFill>
                <a:latin typeface="HGP行書体" pitchFamily="66" charset="-128"/>
                <a:ea typeface="HGP行書体" pitchFamily="66" charset="-128"/>
              </a:rPr>
              <a:t>主語；</a:t>
            </a:r>
            <a:r>
              <a:rPr lang="en-US" altLang="ja-JP" dirty="0" smtClean="0">
                <a:solidFill>
                  <a:schemeClr val="bg1"/>
                </a:solidFill>
                <a:latin typeface="HGP行書体" pitchFamily="66" charset="-128"/>
                <a:ea typeface="HGP行書体" pitchFamily="66" charset="-128"/>
              </a:rPr>
              <a:t>S </a:t>
            </a:r>
            <a:r>
              <a:rPr lang="ja-JP" altLang="en-US" dirty="0" smtClean="0">
                <a:solidFill>
                  <a:schemeClr val="bg1"/>
                </a:solidFill>
                <a:latin typeface="HGP行書体" pitchFamily="66" charset="-128"/>
                <a:ea typeface="HGP行書体" pitchFamily="66" charset="-128"/>
              </a:rPr>
              <a:t>不在の述語的説明文</a:t>
            </a:r>
            <a:r>
              <a:rPr lang="ja-JP" altLang="en-US" dirty="0" smtClean="0">
                <a:solidFill>
                  <a:srgbClr val="FFFF00"/>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 predicative explanation </a:t>
            </a:r>
            <a:r>
              <a:rPr lang="ja-JP" altLang="en-US" dirty="0" smtClean="0">
                <a:solidFill>
                  <a:schemeClr val="bg1"/>
                </a:solidFill>
                <a:latin typeface="HGP行書体" pitchFamily="66" charset="-128"/>
                <a:ea typeface="HGP行書体" pitchFamily="66" charset="-128"/>
              </a:rPr>
              <a:t>由来</a:t>
            </a:r>
            <a:r>
              <a:rPr lang="ja-JP" altLang="en-US" dirty="0" smtClean="0">
                <a:solidFill>
                  <a:srgbClr val="FFFF00"/>
                </a:solidFill>
                <a:latin typeface="HGP行書体" pitchFamily="66" charset="-128"/>
                <a:ea typeface="HGP行書体" pitchFamily="66" charset="-128"/>
              </a:rPr>
              <a:t>」</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で</a:t>
            </a:r>
            <a:r>
              <a:rPr kumimoji="1" lang="ja-JP" altLang="en-US" dirty="0" smtClean="0">
                <a:solidFill>
                  <a:srgbClr val="FFFF00"/>
                </a:solidFill>
                <a:latin typeface="HGP行書体" pitchFamily="66" charset="-128"/>
                <a:ea typeface="HGP行書体" pitchFamily="66" charset="-128"/>
              </a:rPr>
              <a:t>ある</a:t>
            </a:r>
            <a:r>
              <a:rPr kumimoji="1" lang="en-US" altLang="ja-JP" dirty="0" smtClean="0">
                <a:solidFill>
                  <a:srgbClr val="FFFF00"/>
                </a:solidFill>
                <a:latin typeface="HGP行書体" pitchFamily="66" charset="-128"/>
                <a:ea typeface="HGP行書体" pitchFamily="66" charset="-128"/>
              </a:rPr>
              <a:t>…</a:t>
            </a:r>
            <a:r>
              <a:rPr kumimoji="1" lang="ja-JP" altLang="en-US" dirty="0" smtClean="0">
                <a:solidFill>
                  <a:srgbClr val="FFFF00"/>
                </a:solidFill>
                <a:latin typeface="HGP行書体" pitchFamily="66" charset="-128"/>
                <a:ea typeface="HGP行書体" pitchFamily="66" charset="-128"/>
              </a:rPr>
              <a:t>から、</a:t>
            </a:r>
            <a:r>
              <a:rPr kumimoji="1" lang="ja-JP" altLang="en-US" dirty="0" smtClean="0">
                <a:solidFill>
                  <a:schemeClr val="bg1"/>
                </a:solidFill>
                <a:latin typeface="HGP行書体" pitchFamily="66" charset="-128"/>
                <a:ea typeface="HGP行書体" pitchFamily="66" charset="-128"/>
              </a:rPr>
              <a:t>紀元前</a:t>
            </a:r>
            <a:r>
              <a:rPr kumimoji="1" lang="en-US" altLang="ja-JP" dirty="0" smtClean="0">
                <a:solidFill>
                  <a:schemeClr val="bg1"/>
                </a:solidFill>
                <a:latin typeface="HGP行書体" pitchFamily="66" charset="-128"/>
                <a:ea typeface="HGP行書体" pitchFamily="66" charset="-128"/>
              </a:rPr>
              <a:t>384-322</a:t>
            </a:r>
            <a:r>
              <a:rPr kumimoji="1" lang="ja-JP" altLang="en-US" dirty="0" smtClean="0">
                <a:solidFill>
                  <a:schemeClr val="bg1"/>
                </a:solidFill>
                <a:latin typeface="HGP行書体" pitchFamily="66" charset="-128"/>
                <a:ea typeface="HGP行書体" pitchFamily="66" charset="-128"/>
              </a:rPr>
              <a:t>の</a:t>
            </a:r>
            <a:r>
              <a:rPr kumimoji="1" lang="ja-JP" altLang="en-US" dirty="0" smtClean="0">
                <a:solidFill>
                  <a:srgbClr val="FFC000"/>
                </a:solidFill>
                <a:latin typeface="HGP行書体" pitchFamily="66" charset="-128"/>
                <a:ea typeface="HGP行書体" pitchFamily="66" charset="-128"/>
              </a:rPr>
              <a:t>ヒト</a:t>
            </a:r>
            <a:r>
              <a:rPr kumimoji="1" lang="ja-JP" altLang="en-US" dirty="0" smtClean="0">
                <a:solidFill>
                  <a:srgbClr val="FFFF00"/>
                </a:solidFill>
                <a:latin typeface="HGP行書体" pitchFamily="66" charset="-128"/>
                <a:ea typeface="HGP行書体" pitchFamily="66" charset="-128"/>
              </a:rPr>
              <a:t>が 想っ </a:t>
            </a:r>
            <a:r>
              <a:rPr kumimoji="1" lang="en-US" altLang="ja-JP" dirty="0" smtClean="0">
                <a:solidFill>
                  <a:srgbClr val="FFFF00"/>
                </a:solidFill>
                <a:latin typeface="HGP行書体" pitchFamily="66" charset="-128"/>
                <a:ea typeface="HGP行書体" pitchFamily="66" charset="-128"/>
              </a:rPr>
              <a:t>(</a:t>
            </a:r>
            <a:r>
              <a:rPr kumimoji="1" lang="en-US" altLang="ja-JP" dirty="0" smtClean="0">
                <a:solidFill>
                  <a:srgbClr val="FF6600"/>
                </a:solidFill>
                <a:latin typeface="HGP行書体" pitchFamily="66" charset="-128"/>
                <a:ea typeface="HGP行書体" pitchFamily="66" charset="-128"/>
              </a:rPr>
              <a:t>sum</a:t>
            </a:r>
            <a:r>
              <a:rPr kumimoji="1" lang="ja-JP" altLang="en-US" sz="1400" dirty="0" smtClean="0">
                <a:solidFill>
                  <a:srgbClr val="00FFFF"/>
                </a:solidFill>
                <a:latin typeface="HGP行書体" pitchFamily="66" charset="-128"/>
                <a:ea typeface="HGP行書体" pitchFamily="66" charset="-128"/>
              </a:rPr>
              <a:t>し</a:t>
            </a:r>
            <a:r>
              <a:rPr kumimoji="1" lang="en-US" altLang="ja-JP" dirty="0" smtClean="0">
                <a:solidFill>
                  <a:srgbClr val="FFFF00"/>
                </a:solidFill>
                <a:latin typeface="HGP行書体" pitchFamily="66" charset="-128"/>
                <a:ea typeface="HGP行書体" pitchFamily="66" charset="-128"/>
              </a:rPr>
              <a:t>) </a:t>
            </a:r>
            <a:r>
              <a:rPr kumimoji="1" lang="ja-JP" altLang="en-US" sz="1400" dirty="0" smtClean="0">
                <a:solidFill>
                  <a:srgbClr val="00FFFF"/>
                </a:solidFill>
                <a:latin typeface="HGP行書体" pitchFamily="66" charset="-128"/>
                <a:ea typeface="HGP行書体" pitchFamily="66" charset="-128"/>
              </a:rPr>
              <a:t>てた</a:t>
            </a:r>
            <a:r>
              <a:rPr kumimoji="1" lang="ja-JP" altLang="en-US" dirty="0" smtClean="0">
                <a:solidFill>
                  <a:srgbClr val="FFFF00"/>
                </a:solidFill>
                <a:latin typeface="HGP行書体" pitchFamily="66" charset="-128"/>
                <a:ea typeface="HGP行書体" pitchFamily="66" charset="-128"/>
              </a:rPr>
              <a:t> </a:t>
            </a:r>
            <a:r>
              <a:rPr kumimoji="1" lang="ja-JP" altLang="en-US" dirty="0" smtClean="0">
                <a:solidFill>
                  <a:srgbClr val="FF0066"/>
                </a:solidFill>
                <a:latin typeface="HGP行書体" pitchFamily="66" charset="-128"/>
                <a:ea typeface="HGP行書体" pitchFamily="66" charset="-128"/>
              </a:rPr>
              <a:t>考えの意味の素</a:t>
            </a:r>
            <a:r>
              <a:rPr kumimoji="1" lang="ja-JP" altLang="en-US" sz="1200" dirty="0" smtClean="0">
                <a:solidFill>
                  <a:srgbClr val="FF0000"/>
                </a:solidFill>
                <a:latin typeface="HGP行書体" pitchFamily="66" charset="-128"/>
                <a:ea typeface="HGP行書体" pitchFamily="66" charset="-128"/>
              </a:rPr>
              <a:t>もと</a:t>
            </a:r>
            <a:r>
              <a:rPr kumimoji="1" lang="ja-JP" altLang="en-US" dirty="0" smtClean="0">
                <a:solidFill>
                  <a:srgbClr val="FFFF00"/>
                </a:solidFill>
                <a:latin typeface="HGP行書体" pitchFamily="66" charset="-128"/>
                <a:ea typeface="HGP行書体" pitchFamily="66" charset="-128"/>
              </a:rPr>
              <a:t>の　</a:t>
            </a:r>
            <a:r>
              <a:rPr kumimoji="1" lang="ja-JP" altLang="en-US" dirty="0" smtClean="0">
                <a:solidFill>
                  <a:schemeClr val="bg1"/>
                </a:solidFill>
                <a:latin typeface="HGP行書体" pitchFamily="66" charset="-128"/>
                <a:ea typeface="HGP行書体" pitchFamily="66" charset="-128"/>
              </a:rPr>
              <a:t>「</a:t>
            </a:r>
            <a:r>
              <a:rPr kumimoji="1" lang="en-US" altLang="ja-JP" dirty="0" smtClean="0">
                <a:solidFill>
                  <a:schemeClr val="bg1"/>
                </a:solidFill>
                <a:latin typeface="HGP行書体" pitchFamily="66" charset="-128"/>
                <a:ea typeface="HGP行書体" pitchFamily="66" charset="-128"/>
              </a:rPr>
              <a:t> </a:t>
            </a:r>
            <a:r>
              <a:rPr kumimoji="1" lang="ja-JP" altLang="en-US" dirty="0" smtClean="0">
                <a:solidFill>
                  <a:srgbClr val="FF6600"/>
                </a:solidFill>
                <a:latin typeface="HGP行書体" pitchFamily="66" charset="-128"/>
                <a:ea typeface="HGP行書体" pitchFamily="66" charset="-128"/>
              </a:rPr>
              <a:t>四元素</a:t>
            </a:r>
            <a:r>
              <a:rPr kumimoji="1" lang="ja-JP" altLang="en-US" dirty="0" smtClean="0">
                <a:solidFill>
                  <a:schemeClr val="bg1"/>
                </a:solidFill>
                <a:latin typeface="HGP行書体" pitchFamily="66" charset="-128"/>
                <a:ea typeface="HGP行書体" pitchFamily="66" charset="-128"/>
              </a:rPr>
              <a:t>の火、水、</a:t>
            </a:r>
            <a:endParaRPr kumimoji="1" lang="en-US" altLang="ja-JP" dirty="0" smtClean="0">
              <a:solidFill>
                <a:schemeClr val="bg1"/>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土、空気」　から「我在りの</a:t>
            </a:r>
            <a:r>
              <a:rPr kumimoji="1" lang="ja-JP" altLang="en-US" dirty="0" smtClean="0">
                <a:solidFill>
                  <a:srgbClr val="FF6600"/>
                </a:solidFill>
                <a:latin typeface="HGP行書体" pitchFamily="66" charset="-128"/>
                <a:ea typeface="HGP行書体" pitchFamily="66" charset="-128"/>
              </a:rPr>
              <a:t>場面</a:t>
            </a:r>
            <a:r>
              <a:rPr kumimoji="1" lang="ja-JP" altLang="en-US" dirty="0" smtClean="0">
                <a:solidFill>
                  <a:schemeClr val="bg1"/>
                </a:solidFill>
                <a:latin typeface="HGP行書体" pitchFamily="66" charset="-128"/>
                <a:ea typeface="HGP行書体" pitchFamily="66" charset="-128"/>
              </a:rPr>
              <a:t>があったハズ」　の事 </a:t>
            </a:r>
            <a:r>
              <a:rPr kumimoji="1" lang="ja-JP" altLang="en-US" dirty="0" smtClean="0">
                <a:solidFill>
                  <a:srgbClr val="FFFF00"/>
                </a:solidFill>
                <a:latin typeface="HGP行書体" pitchFamily="66" charset="-128"/>
                <a:ea typeface="HGP行書体" pitchFamily="66" charset="-128"/>
              </a:rPr>
              <a:t>を 如何様に</a:t>
            </a:r>
            <a:r>
              <a:rPr lang="ja-JP" altLang="en-US" dirty="0" smtClean="0">
                <a:solidFill>
                  <a:srgbClr val="FFFF00"/>
                </a:solidFill>
                <a:latin typeface="HGP行書体" pitchFamily="66" charset="-128"/>
                <a:ea typeface="HGP行書体" pitchFamily="66" charset="-128"/>
              </a:rPr>
              <a:t>考えたらいいのか？</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という</a:t>
            </a:r>
            <a:r>
              <a:rPr lang="ja-JP" altLang="en-US" dirty="0" smtClean="0">
                <a:solidFill>
                  <a:srgbClr val="FF6600"/>
                </a:solidFill>
                <a:latin typeface="HGP行書体" pitchFamily="66" charset="-128"/>
                <a:ea typeface="HGP行書体" pitchFamily="66" charset="-128"/>
              </a:rPr>
              <a:t>デカ</a:t>
            </a:r>
            <a:endParaRPr lang="en-US" altLang="ja-JP" dirty="0" smtClean="0">
              <a:solidFill>
                <a:srgbClr val="FF6600"/>
              </a:solidFill>
              <a:latin typeface="HGP行書体" pitchFamily="66" charset="-128"/>
              <a:ea typeface="HGP行書体" pitchFamily="66" charset="-128"/>
            </a:endParaRPr>
          </a:p>
          <a:p>
            <a:r>
              <a:rPr lang="ja-JP" altLang="en-US" dirty="0" smtClean="0">
                <a:solidFill>
                  <a:srgbClr val="FF6600"/>
                </a:solidFill>
                <a:latin typeface="HGP行書体" pitchFamily="66" charset="-128"/>
                <a:ea typeface="HGP行書体" pitchFamily="66" charset="-128"/>
              </a:rPr>
              <a:t>ルト</a:t>
            </a:r>
            <a:r>
              <a:rPr lang="ja-JP" altLang="en-US" dirty="0" smtClean="0">
                <a:solidFill>
                  <a:srgbClr val="FFFF00"/>
                </a:solidFill>
                <a:latin typeface="HGP行書体" pitchFamily="66" charset="-128"/>
                <a:ea typeface="HGP行書体" pitchFamily="66" charset="-128"/>
              </a:rPr>
              <a:t>の苦悩の果ての結論の一つが、</a:t>
            </a:r>
            <a:r>
              <a:rPr lang="en-US" altLang="ja-JP" dirty="0" smtClean="0">
                <a:solidFill>
                  <a:srgbClr val="FF6600"/>
                </a:solidFill>
                <a:latin typeface="HGP行書体" pitchFamily="66" charset="-128"/>
                <a:ea typeface="HGP行書体" pitchFamily="66" charset="-128"/>
              </a:rPr>
              <a:t>17</a:t>
            </a:r>
            <a:r>
              <a:rPr lang="ja-JP" altLang="en-US" dirty="0" smtClean="0">
                <a:solidFill>
                  <a:srgbClr val="FF6600"/>
                </a:solidFill>
                <a:latin typeface="HGP行書体" pitchFamily="66" charset="-128"/>
                <a:ea typeface="HGP行書体" pitchFamily="66" charset="-128"/>
              </a:rPr>
              <a:t>世紀</a:t>
            </a:r>
            <a:r>
              <a:rPr lang="ja-JP" altLang="en-US" dirty="0" smtClean="0">
                <a:solidFill>
                  <a:srgbClr val="FFFF00"/>
                </a:solidFill>
                <a:latin typeface="HGP行書体" pitchFamily="66" charset="-128"/>
                <a:ea typeface="HGP行書体" pitchFamily="66" charset="-128"/>
              </a:rPr>
              <a:t>の顕微観察と細胞存在の発見とその考えに影響された</a:t>
            </a:r>
            <a:endParaRPr lang="en-US" altLang="ja-JP" dirty="0" smtClean="0">
              <a:solidFill>
                <a:srgbClr val="FFFF00"/>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a:t>
            </a:r>
            <a:r>
              <a:rPr kumimoji="1" lang="ja-JP" altLang="en-US" dirty="0" smtClean="0">
                <a:solidFill>
                  <a:srgbClr val="FF6600"/>
                </a:solidFill>
                <a:latin typeface="HGP行書体" pitchFamily="66" charset="-128"/>
                <a:ea typeface="HGP行書体" pitchFamily="66" charset="-128"/>
              </a:rPr>
              <a:t>原子存在論；　Ｔｈｅ </a:t>
            </a:r>
            <a:r>
              <a:rPr lang="en-US" altLang="ja-JP" dirty="0" smtClean="0">
                <a:solidFill>
                  <a:srgbClr val="FF6600"/>
                </a:solidFill>
                <a:latin typeface="HGP行書体" pitchFamily="66" charset="-128"/>
                <a:ea typeface="HGP行書体" pitchFamily="66" charset="-128"/>
              </a:rPr>
              <a:t>Atomic Ontology (AO)</a:t>
            </a:r>
            <a:r>
              <a:rPr kumimoji="1" lang="ja-JP" altLang="en-US" dirty="0" smtClean="0">
                <a:solidFill>
                  <a:srgbClr val="FFFF00"/>
                </a:solidFill>
                <a:latin typeface="HGP行書体" pitchFamily="66" charset="-128"/>
                <a:ea typeface="HGP行書体" pitchFamily="66" charset="-128"/>
              </a:rPr>
              <a:t>」 だろう。</a:t>
            </a:r>
            <a:r>
              <a:rPr kumimoji="1" lang="en-US" altLang="ja-JP" dirty="0" smtClean="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その</a:t>
            </a:r>
            <a:r>
              <a:rPr kumimoji="1" lang="ja-JP" altLang="en-US" dirty="0" smtClean="0">
                <a:solidFill>
                  <a:srgbClr val="FFC000"/>
                </a:solidFill>
                <a:latin typeface="HGP行書体" pitchFamily="66" charset="-128"/>
                <a:ea typeface="HGP行書体" pitchFamily="66" charset="-128"/>
              </a:rPr>
              <a:t>ヒト</a:t>
            </a:r>
            <a:r>
              <a:rPr kumimoji="1" lang="ja-JP" altLang="en-US" dirty="0" smtClean="0">
                <a:solidFill>
                  <a:srgbClr val="FFFF00"/>
                </a:solidFill>
                <a:latin typeface="HGP行書体" pitchFamily="66" charset="-128"/>
                <a:ea typeface="HGP行書体" pitchFamily="66" charset="-128"/>
              </a:rPr>
              <a:t>は</a:t>
            </a:r>
            <a:r>
              <a:rPr kumimoji="1" lang="ja-JP" altLang="en-US" dirty="0" smtClean="0">
                <a:solidFill>
                  <a:srgbClr val="FFC000"/>
                </a:solidFill>
                <a:latin typeface="HGP行書体" pitchFamily="66" charset="-128"/>
                <a:ea typeface="HGP行書体" pitchFamily="66" charset="-128"/>
              </a:rPr>
              <a:t>アリストテレス</a:t>
            </a:r>
            <a:r>
              <a:rPr kumimoji="1" lang="ja-JP" altLang="en-US" dirty="0" smtClean="0">
                <a:solidFill>
                  <a:srgbClr val="FFFF00"/>
                </a:solidFill>
                <a:latin typeface="HGP行書体" pitchFamily="66" charset="-128"/>
                <a:ea typeface="HGP行書体" pitchFamily="66" charset="-128"/>
              </a:rPr>
              <a:t>　（</a:t>
            </a:r>
            <a:r>
              <a:rPr kumimoji="1" lang="ja-JP" altLang="en-US" dirty="0" smtClean="0">
                <a:solidFill>
                  <a:srgbClr val="FF0066"/>
                </a:solidFill>
                <a:latin typeface="HGP行書体" pitchFamily="66" charset="-128"/>
                <a:ea typeface="HGP行書体" pitchFamily="66" charset="-128"/>
              </a:rPr>
              <a:t>プラトンの弟子</a:t>
            </a:r>
            <a:r>
              <a:rPr kumimoji="1" lang="ja-JP" altLang="en-US" dirty="0" smtClean="0">
                <a:solidFill>
                  <a:srgbClr val="FFFF00"/>
                </a:solidFill>
                <a:latin typeface="HGP行書体" pitchFamily="66" charset="-128"/>
                <a:ea typeface="HGP行書体" pitchFamily="66" charset="-128"/>
              </a:rPr>
              <a:t>）</a:t>
            </a:r>
            <a:endParaRPr kumimoji="1" lang="ja-JP" altLang="en-US" dirty="0">
              <a:solidFill>
                <a:srgbClr val="FFFF00"/>
              </a:solidFill>
              <a:latin typeface="HGP行書体" pitchFamily="66" charset="-128"/>
              <a:ea typeface="HGP行書体" pitchFamily="66" charset="-128"/>
            </a:endParaRPr>
          </a:p>
        </p:txBody>
      </p:sp>
      <p:sp>
        <p:nvSpPr>
          <p:cNvPr id="10" name="テキスト ボックス 9"/>
          <p:cNvSpPr txBox="1"/>
          <p:nvPr/>
        </p:nvSpPr>
        <p:spPr>
          <a:xfrm>
            <a:off x="0" y="4005064"/>
            <a:ext cx="9143999" cy="2862322"/>
          </a:xfrm>
          <a:prstGeom prst="rect">
            <a:avLst/>
          </a:prstGeom>
          <a:solidFill>
            <a:schemeClr val="tx1"/>
          </a:solidFill>
        </p:spPr>
        <p:txBody>
          <a:bodyPr wrap="square" rtlCol="0">
            <a:spAutoFit/>
          </a:bodyPr>
          <a:lstStyle/>
          <a:p>
            <a:r>
              <a:rPr kumimoji="1" lang="ja-JP" altLang="en-US" dirty="0" smtClean="0">
                <a:solidFill>
                  <a:schemeClr val="bg1"/>
                </a:solidFill>
                <a:latin typeface="HGP行書体" pitchFamily="66" charset="-128"/>
                <a:ea typeface="HGP行書体" pitchFamily="66" charset="-128"/>
              </a:rPr>
              <a:t>「</a:t>
            </a:r>
            <a:r>
              <a:rPr kumimoji="1" lang="ja-JP" altLang="en-US" dirty="0" smtClean="0">
                <a:solidFill>
                  <a:srgbClr val="FF6600"/>
                </a:solidFill>
                <a:latin typeface="HGP行書体" pitchFamily="66" charset="-128"/>
                <a:ea typeface="HGP行書体" pitchFamily="66" charset="-128"/>
              </a:rPr>
              <a:t>細胞存在論　と　原子存在論</a:t>
            </a:r>
            <a:r>
              <a:rPr kumimoji="1" lang="ja-JP" altLang="en-US" dirty="0" smtClean="0">
                <a:solidFill>
                  <a:schemeClr val="bg1"/>
                </a:solidFill>
                <a:latin typeface="HGP行書体" pitchFamily="66" charset="-128"/>
                <a:ea typeface="HGP行書体" pitchFamily="66" charset="-128"/>
              </a:rPr>
              <a:t>　」　→　「</a:t>
            </a:r>
            <a:r>
              <a:rPr kumimoji="1" lang="ja-JP" altLang="en-US" dirty="0" smtClean="0">
                <a:solidFill>
                  <a:srgbClr val="FF6600"/>
                </a:solidFill>
                <a:latin typeface="HGP行書体" pitchFamily="66" charset="-128"/>
                <a:ea typeface="HGP行書体" pitchFamily="66" charset="-128"/>
              </a:rPr>
              <a:t>不可視 </a:t>
            </a:r>
            <a:r>
              <a:rPr kumimoji="1" lang="en-US" altLang="ja-JP" dirty="0" smtClean="0">
                <a:solidFill>
                  <a:srgbClr val="FF6600"/>
                </a:solidFill>
                <a:latin typeface="HGP行書体" pitchFamily="66" charset="-128"/>
                <a:ea typeface="HGP行書体" pitchFamily="66" charset="-128"/>
              </a:rPr>
              <a:t>invisible  volume  </a:t>
            </a:r>
            <a:r>
              <a:rPr kumimoji="1" lang="ja-JP" altLang="en-US" dirty="0" smtClean="0">
                <a:solidFill>
                  <a:schemeClr val="bg1"/>
                </a:solidFill>
                <a:latin typeface="HGP行書体" pitchFamily="66" charset="-128"/>
                <a:ea typeface="HGP行書体" pitchFamily="66" charset="-128"/>
              </a:rPr>
              <a:t>の　</a:t>
            </a:r>
            <a:r>
              <a:rPr kumimoji="1" lang="ja-JP" altLang="en-US" dirty="0" smtClean="0">
                <a:solidFill>
                  <a:srgbClr val="FF6600"/>
                </a:solidFill>
                <a:latin typeface="HGP行書体" pitchFamily="66" charset="-128"/>
                <a:ea typeface="HGP行書体" pitchFamily="66" charset="-128"/>
              </a:rPr>
              <a:t>可視・測定・存在論</a:t>
            </a:r>
            <a:r>
              <a:rPr kumimoji="1" lang="ja-JP" altLang="en-US" dirty="0" smtClean="0">
                <a:solidFill>
                  <a:schemeClr val="bg1"/>
                </a:solidFill>
                <a:latin typeface="HGP行書体" pitchFamily="66" charset="-128"/>
                <a:ea typeface="HGP行書体" pitchFamily="66" charset="-128"/>
              </a:rPr>
              <a:t>」</a:t>
            </a:r>
            <a:endParaRPr kumimoji="1"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visual measurement degree logic VMDL </a:t>
            </a:r>
            <a:r>
              <a:rPr lang="ja-JP" altLang="en-US" dirty="0" smtClean="0">
                <a:solidFill>
                  <a:schemeClr val="bg1"/>
                </a:solidFill>
                <a:latin typeface="HGP行書体" pitchFamily="66" charset="-128"/>
                <a:ea typeface="HGP行書体" pitchFamily="66" charset="-128"/>
              </a:rPr>
              <a:t>へ　の　成長　が　</a:t>
            </a:r>
            <a:r>
              <a:rPr lang="ja-JP" altLang="en-US" dirty="0" smtClean="0">
                <a:solidFill>
                  <a:srgbClr val="FF6600"/>
                </a:solidFill>
                <a:latin typeface="HGP行書体" pitchFamily="66" charset="-128"/>
                <a:ea typeface="HGP行書体" pitchFamily="66" charset="-128"/>
              </a:rPr>
              <a:t>“たましい　そんざい”のロジック意</a:t>
            </a:r>
            <a:r>
              <a:rPr lang="ja-JP" altLang="en-US" dirty="0" smtClean="0">
                <a:solidFill>
                  <a:schemeClr val="bg1"/>
                </a:solidFill>
                <a:latin typeface="HGP行書体" pitchFamily="66" charset="-128"/>
                <a:ea typeface="HGP行書体" pitchFamily="66" charset="-128"/>
              </a:rPr>
              <a:t>　を　今でも　</a:t>
            </a:r>
            <a:r>
              <a:rPr lang="ja-JP" altLang="en-US" dirty="0" smtClean="0">
                <a:solidFill>
                  <a:srgbClr val="FF6600"/>
                </a:solidFill>
                <a:latin typeface="HGP行書体" pitchFamily="66" charset="-128"/>
                <a:ea typeface="HGP行書体" pitchFamily="66" charset="-128"/>
              </a:rPr>
              <a:t>“原子・存在</a:t>
            </a:r>
            <a:r>
              <a:rPr lang="en-US" altLang="ja-JP" dirty="0" smtClean="0">
                <a:solidFill>
                  <a:srgbClr val="FF6600"/>
                </a:solidFill>
                <a:latin typeface="HGP行書体" pitchFamily="66" charset="-128"/>
                <a:ea typeface="HGP行書体" pitchFamily="66" charset="-128"/>
              </a:rPr>
              <a:t>-</a:t>
            </a:r>
            <a:r>
              <a:rPr lang="ja-JP" altLang="en-US" dirty="0" smtClean="0">
                <a:solidFill>
                  <a:srgbClr val="FF6600"/>
                </a:solidFill>
                <a:latin typeface="HGP行書体" pitchFamily="66" charset="-128"/>
                <a:ea typeface="HGP行書体" pitchFamily="66" charset="-128"/>
              </a:rPr>
              <a:t>因</a:t>
            </a:r>
            <a:r>
              <a:rPr lang="en-US" altLang="ja-JP" dirty="0" smtClean="0">
                <a:solidFill>
                  <a:srgbClr val="FF6600"/>
                </a:solidFill>
                <a:latin typeface="HGP行書体" pitchFamily="66" charset="-128"/>
                <a:ea typeface="HGP行書体" pitchFamily="66" charset="-128"/>
              </a:rPr>
              <a:t>-</a:t>
            </a:r>
            <a:r>
              <a:rPr lang="ja-JP" altLang="en-US" dirty="0" smtClean="0">
                <a:solidFill>
                  <a:srgbClr val="FF6600"/>
                </a:solidFill>
                <a:latin typeface="HGP行書体" pitchFamily="66" charset="-128"/>
                <a:ea typeface="HGP行書体" pitchFamily="66" charset="-128"/>
              </a:rPr>
              <a:t>論</a:t>
            </a:r>
            <a:r>
              <a:rPr lang="en-US" altLang="ja-JP" dirty="0" smtClean="0">
                <a:solidFill>
                  <a:srgbClr val="FF6600"/>
                </a:solidFill>
                <a:latin typeface="HGP行書体" pitchFamily="66" charset="-128"/>
                <a:ea typeface="HGP行書体" pitchFamily="66" charset="-128"/>
              </a:rPr>
              <a:t>”  </a:t>
            </a:r>
            <a:r>
              <a:rPr lang="ja-JP" altLang="en-US" dirty="0" smtClean="0">
                <a:solidFill>
                  <a:srgbClr val="FF6600"/>
                </a:solidFill>
                <a:latin typeface="HGP行書体" pitchFamily="66" charset="-128"/>
                <a:ea typeface="HGP行書体" pitchFamily="66" charset="-128"/>
              </a:rPr>
              <a:t>と　して</a:t>
            </a:r>
            <a:r>
              <a:rPr lang="en-US" altLang="ja-JP" dirty="0">
                <a:solidFill>
                  <a:srgbClr val="FF6600"/>
                </a:solidFill>
                <a:latin typeface="HGP行書体" pitchFamily="66" charset="-128"/>
                <a:ea typeface="HGP行書体" pitchFamily="66" charset="-128"/>
              </a:rPr>
              <a:t> </a:t>
            </a:r>
            <a:r>
              <a:rPr lang="en-US" altLang="ja-JP" dirty="0" smtClean="0">
                <a:solidFill>
                  <a:srgbClr val="FF6600"/>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の　</a:t>
            </a:r>
            <a:r>
              <a:rPr lang="en-US" altLang="ja-JP" b="1" dirty="0" smtClean="0">
                <a:solidFill>
                  <a:srgbClr val="FF33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Ｏ</a:t>
            </a:r>
            <a:r>
              <a:rPr lang="ja-JP" altLang="en-US" b="1" dirty="0" smtClean="0">
                <a:solidFill>
                  <a:srgbClr val="FF3300"/>
                </a:solidFill>
                <a:latin typeface="HGP行書体" pitchFamily="66" charset="-128"/>
                <a:ea typeface="HGP行書体" pitchFamily="66" charset="-128"/>
              </a:rPr>
              <a:t>　＝　</a:t>
            </a:r>
            <a:r>
              <a:rPr lang="en-US" altLang="ja-JP" b="1" dirty="0" smtClean="0">
                <a:solidFill>
                  <a:srgbClr val="FFFF00"/>
                </a:solidFill>
                <a:latin typeface="HGP行書体" pitchFamily="66" charset="-128"/>
                <a:ea typeface="HGP行書体" pitchFamily="66" charset="-128"/>
              </a:rPr>
              <a:t>O</a:t>
            </a:r>
            <a:r>
              <a:rPr lang="en-US" altLang="ja-JP" b="1" dirty="0" smtClean="0">
                <a:solidFill>
                  <a:srgbClr val="FF3300"/>
                </a:solidFill>
                <a:latin typeface="HGP行書体" pitchFamily="66" charset="-128"/>
                <a:ea typeface="HGP行書体" pitchFamily="66" charset="-128"/>
              </a:rPr>
              <a:t>n- to – log - y “   </a:t>
            </a:r>
            <a:r>
              <a:rPr lang="en-US" altLang="ja-JP" b="1" dirty="0" smtClean="0">
                <a:solidFill>
                  <a:srgbClr val="FFFF00"/>
                </a:solidFill>
                <a:latin typeface="HGP行書体" pitchFamily="66" charset="-128"/>
                <a:ea typeface="HGP行書体" pitchFamily="66" charset="-128"/>
              </a:rPr>
              <a:t>summary </a:t>
            </a:r>
            <a:r>
              <a:rPr lang="ja-JP" altLang="en-US" b="1" dirty="0" smtClean="0">
                <a:solidFill>
                  <a:srgbClr val="FFFF00"/>
                </a:solidFill>
                <a:latin typeface="HGP行書体" pitchFamily="66" charset="-128"/>
                <a:ea typeface="HGP行書体" pitchFamily="66" charset="-128"/>
              </a:rPr>
              <a:t>　</a:t>
            </a:r>
            <a:r>
              <a:rPr lang="en-US" altLang="ja-JP" b="1" dirty="0" smtClean="0">
                <a:solidFill>
                  <a:srgbClr val="FFFF00"/>
                </a:solidFill>
                <a:latin typeface="HGP行書体" pitchFamily="66" charset="-128"/>
                <a:ea typeface="HGP行書体" pitchFamily="66" charset="-128"/>
              </a:rPr>
              <a:t>… </a:t>
            </a:r>
            <a:r>
              <a:rPr lang="ja-JP" altLang="en-US" b="1" dirty="0" smtClean="0">
                <a:solidFill>
                  <a:srgbClr val="FF3300"/>
                </a:solidFill>
                <a:latin typeface="HGP行書体" pitchFamily="66" charset="-128"/>
                <a:ea typeface="HGP行書体" pitchFamily="66" charset="-128"/>
              </a:rPr>
              <a:t>の　→　　</a:t>
            </a:r>
            <a:r>
              <a:rPr lang="en-US" altLang="ja-JP" b="1" dirty="0" smtClean="0">
                <a:solidFill>
                  <a:srgbClr val="FFFF00"/>
                </a:solidFill>
                <a:latin typeface="HGP行書体" pitchFamily="66" charset="-128"/>
                <a:ea typeface="HGP行書体" pitchFamily="66" charset="-128"/>
              </a:rPr>
              <a:t>cogito   </a:t>
            </a:r>
            <a:r>
              <a:rPr lang="ja-JP" altLang="en-US" b="1" dirty="0" smtClean="0">
                <a:solidFill>
                  <a:srgbClr val="FFFF00"/>
                </a:solidFill>
                <a:latin typeface="HGP行書体" pitchFamily="66" charset="-128"/>
                <a:ea typeface="HGP行書体" pitchFamily="66" charset="-128"/>
              </a:rPr>
              <a:t>Ｏ　ある が ゆえ に、論理 </a:t>
            </a:r>
            <a:r>
              <a:rPr lang="en-US" altLang="ja-JP" b="1" dirty="0" smtClean="0">
                <a:solidFill>
                  <a:srgbClr val="FFFF00"/>
                </a:solidFill>
                <a:latin typeface="HGP行書体" pitchFamily="66" charset="-128"/>
                <a:ea typeface="HGP行書体" pitchFamily="66" charset="-128"/>
              </a:rPr>
              <a:t>– y </a:t>
            </a:r>
            <a:r>
              <a:rPr lang="ja-JP" altLang="en-US" b="1" dirty="0" smtClean="0">
                <a:solidFill>
                  <a:srgbClr val="FFFF00"/>
                </a:solidFill>
                <a:latin typeface="HGP行書体" pitchFamily="66" charset="-128"/>
                <a:ea typeface="HGP行書体" pitchFamily="66" charset="-128"/>
              </a:rPr>
              <a:t>あり</a:t>
            </a:r>
            <a:r>
              <a:rPr lang="en-US" altLang="ja-JP" b="1" dirty="0">
                <a:solidFill>
                  <a:srgbClr val="FFFF00"/>
                </a:solidFill>
                <a:latin typeface="HGP行書体" pitchFamily="66" charset="-128"/>
                <a:ea typeface="HGP行書体" pitchFamily="66" charset="-128"/>
              </a:rPr>
              <a:t> </a:t>
            </a:r>
            <a:r>
              <a:rPr lang="en-US" altLang="ja-JP" b="1" dirty="0" smtClean="0">
                <a:solidFill>
                  <a:srgbClr val="FFFF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意</a:t>
            </a:r>
            <a:r>
              <a:rPr lang="ja-JP" altLang="en-US" b="1" dirty="0" smtClean="0">
                <a:solidFill>
                  <a:srgbClr val="FF3300"/>
                </a:solidFill>
                <a:latin typeface="HGP行書体" pitchFamily="66" charset="-128"/>
                <a:ea typeface="HGP行書体" pitchFamily="66" charset="-128"/>
              </a:rPr>
              <a:t>“　へ　と、　鋭意、</a:t>
            </a:r>
            <a:r>
              <a:rPr lang="ja-JP" altLang="en-US" b="1" dirty="0" smtClean="0">
                <a:solidFill>
                  <a:srgbClr val="00FFFF"/>
                </a:solidFill>
                <a:latin typeface="HGP行書体" pitchFamily="66" charset="-128"/>
                <a:ea typeface="HGP行書体" pitchFamily="66" charset="-128"/>
              </a:rPr>
              <a:t>翻</a:t>
            </a:r>
            <a:r>
              <a:rPr lang="ja-JP" altLang="en-US" b="1" dirty="0" smtClean="0">
                <a:solidFill>
                  <a:srgbClr val="FF3300"/>
                </a:solidFill>
                <a:latin typeface="HGP行書体" pitchFamily="66" charset="-128"/>
                <a:ea typeface="HGP行書体" pitchFamily="66" charset="-128"/>
              </a:rPr>
              <a:t>意　した</a:t>
            </a:r>
            <a:r>
              <a:rPr lang="ja-JP" altLang="en-US" dirty="0" smtClean="0">
                <a:solidFill>
                  <a:srgbClr val="FF3300"/>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と　言う　風　な　言い回し　も　可能　な　クオンタム・オントロジー・</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セオリー</a:t>
            </a:r>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が　ある　ように　想える　のは、小生が　田舎　の　妙高山　の　麓　の　田切・村　から　小・５で</a:t>
            </a:r>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出てきて、中学は　国分寺中学へ　自転車　で　通い、</a:t>
            </a:r>
            <a:r>
              <a:rPr lang="ja-JP" altLang="en-US" dirty="0">
                <a:solidFill>
                  <a:schemeClr val="bg1"/>
                </a:solidFill>
                <a:latin typeface="HGP行書体" pitchFamily="66" charset="-128"/>
                <a:ea typeface="HGP行書体" pitchFamily="66" charset="-128"/>
              </a:rPr>
              <a:t>高校生</a:t>
            </a:r>
            <a:r>
              <a:rPr lang="ja-JP" altLang="en-US" dirty="0" smtClean="0">
                <a:solidFill>
                  <a:schemeClr val="bg1"/>
                </a:solidFill>
                <a:latin typeface="HGP行書体" pitchFamily="66" charset="-128"/>
                <a:ea typeface="HGP行書体" pitchFamily="66" charset="-128"/>
              </a:rPr>
              <a:t>　なってから、始めて　電車　通学　ナンテ　洒落た　田舎では　考えられなかった　</a:t>
            </a:r>
            <a:r>
              <a:rPr lang="en-US" altLang="ja-JP" dirty="0" smtClean="0">
                <a:solidFill>
                  <a:schemeClr val="bg1"/>
                </a:solidFill>
                <a:latin typeface="HGP行書体" pitchFamily="66" charset="-128"/>
                <a:ea typeface="HGP行書体" pitchFamily="66" charset="-128"/>
              </a:rPr>
              <a:t>Hi-Fi </a:t>
            </a:r>
            <a:r>
              <a:rPr lang="ja-JP" altLang="en-US" dirty="0" smtClean="0">
                <a:solidFill>
                  <a:schemeClr val="bg1"/>
                </a:solidFill>
                <a:latin typeface="HGP行書体" pitchFamily="66" charset="-128"/>
                <a:ea typeface="HGP行書体" pitchFamily="66" charset="-128"/>
              </a:rPr>
              <a:t>的　生活ぶり　が　創始　した　のも　この　写真　の　思い出　一つ　から　存在　を</a:t>
            </a:r>
            <a:endParaRPr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理解　出来る　ように　なった　駅舎　で　あれば　</a:t>
            </a:r>
            <a:r>
              <a:rPr lang="en-US" altLang="ja-JP" dirty="0" smtClean="0">
                <a:solidFill>
                  <a:srgbClr val="00FFFF"/>
                </a:solidFill>
                <a:latin typeface="HGP行書体" pitchFamily="66" charset="-128"/>
                <a:ea typeface="HGP行書体" pitchFamily="66" charset="-128"/>
              </a:rPr>
              <a:t>cogito  ergo, memory  </a:t>
            </a:r>
            <a:r>
              <a:rPr lang="en-US" altLang="ja-JP" dirty="0" smtClean="0">
                <a:solidFill>
                  <a:srgbClr val="FF0066"/>
                </a:solidFill>
                <a:latin typeface="HGP行書体" pitchFamily="66" charset="-128"/>
                <a:ea typeface="HGP行書体" pitchFamily="66" charset="-128"/>
              </a:rPr>
              <a:t>+ </a:t>
            </a:r>
            <a:r>
              <a:rPr lang="en-US" altLang="ja-JP" dirty="0" smtClean="0">
                <a:solidFill>
                  <a:srgbClr val="00FFFF"/>
                </a:solidFill>
                <a:latin typeface="HGP行書体" pitchFamily="66" charset="-128"/>
                <a:ea typeface="HGP行書体" pitchFamily="66" charset="-128"/>
              </a:rPr>
              <a:t> molecule </a:t>
            </a:r>
            <a:r>
              <a:rPr lang="ja-JP" altLang="en-US" dirty="0" smtClean="0">
                <a:solidFill>
                  <a:srgbClr val="00FFFF"/>
                </a:solidFill>
                <a:latin typeface="HGP行書体" pitchFamily="66" charset="-128"/>
                <a:ea typeface="HGP行書体" pitchFamily="66" charset="-128"/>
              </a:rPr>
              <a:t>有る　</a:t>
            </a:r>
            <a:r>
              <a:rPr lang="en-US" altLang="ja-JP" dirty="0" smtClean="0">
                <a:solidFill>
                  <a:srgbClr val="00FFFF"/>
                </a:solidFill>
                <a:latin typeface="HGP行書体" pitchFamily="66" charset="-128"/>
                <a:ea typeface="HGP行書体" pitchFamily="66" charset="-128"/>
              </a:rPr>
              <a:t>Cell</a:t>
            </a:r>
            <a:r>
              <a:rPr lang="ja-JP" altLang="en-US" dirty="0" smtClean="0">
                <a:solidFill>
                  <a:srgbClr val="00FFFF"/>
                </a:solidFill>
                <a:latin typeface="HGP行書体" pitchFamily="66" charset="-128"/>
                <a:ea typeface="HGP行書体" pitchFamily="66" charset="-128"/>
              </a:rPr>
              <a:t>が</a:t>
            </a:r>
            <a:endParaRPr lang="en-US" altLang="ja-JP" dirty="0" smtClean="0">
              <a:solidFill>
                <a:srgbClr val="00FFFF"/>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全て　だった</a:t>
            </a:r>
            <a:r>
              <a:rPr lang="ja-JP" altLang="en-US" dirty="0" smtClean="0">
                <a:solidFill>
                  <a:srgbClr val="00FFFF"/>
                </a:solidFill>
                <a:latin typeface="HGP行書体" pitchFamily="66" charset="-128"/>
                <a:ea typeface="HGP行書体" pitchFamily="66" charset="-128"/>
              </a:rPr>
              <a:t>　のだ　！と想える　カラ　</a:t>
            </a:r>
            <a:r>
              <a:rPr lang="ja-JP" altLang="en-US" sz="1400" dirty="0" smtClean="0">
                <a:solidFill>
                  <a:srgbClr val="00FFFF"/>
                </a:solidFill>
                <a:latin typeface="HGP行書体" pitchFamily="66" charset="-128"/>
                <a:ea typeface="HGP行書体" pitchFamily="66" charset="-128"/>
              </a:rPr>
              <a:t>懐かしい</a:t>
            </a:r>
            <a:r>
              <a:rPr lang="ja-JP" altLang="en-US" sz="1400" dirty="0" smtClean="0">
                <a:solidFill>
                  <a:schemeClr val="bg1"/>
                </a:solidFill>
                <a:latin typeface="HGP行書体" pitchFamily="66" charset="-128"/>
                <a:ea typeface="HGP行書体" pitchFamily="66" charset="-128"/>
              </a:rPr>
              <a:t>　の　だろう。　因みに、</a:t>
            </a:r>
            <a:r>
              <a:rPr lang="ja-JP" altLang="en-US" sz="1400" dirty="0" smtClean="0">
                <a:solidFill>
                  <a:srgbClr val="FFFF00"/>
                </a:solidFill>
                <a:latin typeface="HGP行書体" pitchFamily="66" charset="-128"/>
                <a:ea typeface="HGP行書体" pitchFamily="66" charset="-128"/>
              </a:rPr>
              <a:t>おもいつき ； </a:t>
            </a:r>
            <a:r>
              <a:rPr lang="en-US" altLang="ja-JP" dirty="0" smtClean="0">
                <a:solidFill>
                  <a:srgbClr val="FFFF00"/>
                </a:solidFill>
                <a:latin typeface="HGP行書体" pitchFamily="66" charset="-128"/>
                <a:ea typeface="HGP行書体" pitchFamily="66" charset="-128"/>
              </a:rPr>
              <a:t>cogito</a:t>
            </a:r>
            <a:r>
              <a:rPr lang="ja-JP" altLang="en-US" dirty="0" smtClean="0">
                <a:solidFill>
                  <a:schemeClr val="bg1"/>
                </a:solidFill>
                <a:latin typeface="HGP行書体" pitchFamily="66" charset="-128"/>
                <a:ea typeface="HGP行書体" pitchFamily="66" charset="-128"/>
              </a:rPr>
              <a:t>→</a:t>
            </a:r>
            <a:r>
              <a:rPr lang="en-US" altLang="ja-JP" dirty="0" smtClean="0">
                <a:solidFill>
                  <a:schemeClr val="bg1"/>
                </a:solidFill>
                <a:latin typeface="HGP行書体" pitchFamily="66" charset="-128"/>
                <a:ea typeface="HGP行書体" pitchFamily="66" charset="-128"/>
              </a:rPr>
              <a:t>cognition </a:t>
            </a:r>
            <a:r>
              <a:rPr lang="ja-JP" altLang="en-US" dirty="0" smtClean="0">
                <a:solidFill>
                  <a:schemeClr val="bg1"/>
                </a:solidFill>
                <a:latin typeface="HGP行書体" pitchFamily="66" charset="-128"/>
                <a:ea typeface="HGP行書体" pitchFamily="66" charset="-128"/>
              </a:rPr>
              <a:t>認 知！</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endParaRPr kumimoji="1" lang="ja-JP" altLang="en-US"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1743766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5000"/>
                                        <p:tgtEl>
                                          <p:spTgt spid="6"/>
                                        </p:tgtEl>
                                      </p:cBhvr>
                                    </p:animEffect>
                                  </p:childTnLst>
                                </p:cTn>
                              </p:par>
                              <p:par>
                                <p:cTn id="8" presetID="2" presetClass="entr" presetSubtype="8" decel="74000" fill="hold" grpId="0" nodeType="withEffect">
                                  <p:stCondLst>
                                    <p:cond delay="0"/>
                                  </p:stCondLst>
                                  <p:iterate type="lt">
                                    <p:tmPct val="10000"/>
                                  </p:iterate>
                                  <p:childTnLst>
                                    <p:set>
                                      <p:cBhvr>
                                        <p:cTn id="9" dur="1" fill="hold">
                                          <p:stCondLst>
                                            <p:cond delay="0"/>
                                          </p:stCondLst>
                                        </p:cTn>
                                        <p:tgtEl>
                                          <p:spTgt spid="7"/>
                                        </p:tgtEl>
                                        <p:attrNameLst>
                                          <p:attrName>style.visibility</p:attrName>
                                        </p:attrNameLst>
                                      </p:cBhvr>
                                      <p:to>
                                        <p:strVal val="visible"/>
                                      </p:to>
                                    </p:set>
                                    <p:anim calcmode="lin" valueType="num">
                                      <p:cBhvr additive="base">
                                        <p:cTn id="10" dur="2000" fill="hold"/>
                                        <p:tgtEl>
                                          <p:spTgt spid="7"/>
                                        </p:tgtEl>
                                        <p:attrNameLst>
                                          <p:attrName>ppt_x</p:attrName>
                                        </p:attrNameLst>
                                      </p:cBhvr>
                                      <p:tavLst>
                                        <p:tav tm="0">
                                          <p:val>
                                            <p:strVal val="0-#ppt_w/2"/>
                                          </p:val>
                                        </p:tav>
                                        <p:tav tm="100000">
                                          <p:val>
                                            <p:strVal val="#ppt_x"/>
                                          </p:val>
                                        </p:tav>
                                      </p:tavLst>
                                    </p:anim>
                                    <p:anim calcmode="lin" valueType="num">
                                      <p:cBhvr additive="base">
                                        <p:cTn id="11" dur="2000" fill="hold"/>
                                        <p:tgtEl>
                                          <p:spTgt spid="7"/>
                                        </p:tgtEl>
                                        <p:attrNameLst>
                                          <p:attrName>ppt_y</p:attrName>
                                        </p:attrNameLst>
                                      </p:cBhvr>
                                      <p:tavLst>
                                        <p:tav tm="0">
                                          <p:val>
                                            <p:strVal val="#ppt_y"/>
                                          </p:val>
                                        </p:tav>
                                        <p:tav tm="100000">
                                          <p:val>
                                            <p:strVal val="#ppt_y"/>
                                          </p:val>
                                        </p:tav>
                                      </p:tavLst>
                                    </p:anim>
                                  </p:childTnLst>
                                </p:cTn>
                              </p:par>
                            </p:childTnLst>
                          </p:cTn>
                        </p:par>
                        <p:par>
                          <p:cTn id="12" fill="hold">
                            <p:stCondLst>
                              <p:cond delay="6600"/>
                            </p:stCondLst>
                            <p:childTnLst>
                              <p:par>
                                <p:cTn id="13" presetID="2" presetClass="entr" presetSubtype="8" decel="100000" fill="hold" grpId="0" nodeType="afterEffect">
                                  <p:stCondLst>
                                    <p:cond delay="0"/>
                                  </p:stCondLst>
                                  <p:iterate type="lt">
                                    <p:tmPct val="10000"/>
                                  </p:iterate>
                                  <p:childTnLst>
                                    <p:set>
                                      <p:cBhvr>
                                        <p:cTn id="14" dur="1" fill="hold">
                                          <p:stCondLst>
                                            <p:cond delay="0"/>
                                          </p:stCondLst>
                                        </p:cTn>
                                        <p:tgtEl>
                                          <p:spTgt spid="3"/>
                                        </p:tgtEl>
                                        <p:attrNameLst>
                                          <p:attrName>style.visibility</p:attrName>
                                        </p:attrNameLst>
                                      </p:cBhvr>
                                      <p:to>
                                        <p:strVal val="visible"/>
                                      </p:to>
                                    </p:set>
                                    <p:anim calcmode="lin" valueType="num">
                                      <p:cBhvr additive="base">
                                        <p:cTn id="15" dur="2000" fill="hold"/>
                                        <p:tgtEl>
                                          <p:spTgt spid="3"/>
                                        </p:tgtEl>
                                        <p:attrNameLst>
                                          <p:attrName>ppt_x</p:attrName>
                                        </p:attrNameLst>
                                      </p:cBhvr>
                                      <p:tavLst>
                                        <p:tav tm="0">
                                          <p:val>
                                            <p:strVal val="0-#ppt_w/2"/>
                                          </p:val>
                                        </p:tav>
                                        <p:tav tm="100000">
                                          <p:val>
                                            <p:strVal val="#ppt_x"/>
                                          </p:val>
                                        </p:tav>
                                      </p:tavLst>
                                    </p:anim>
                                    <p:anim calcmode="lin" valueType="num">
                                      <p:cBhvr additive="base">
                                        <p:cTn id="16" dur="20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3600"/>
                            </p:stCondLst>
                            <p:childTnLst>
                              <p:par>
                                <p:cTn id="18" presetID="2" presetClass="entr" presetSubtype="8" decel="100000" fill="hold" grpId="0" nodeType="afterEffect">
                                  <p:stCondLst>
                                    <p:cond delay="0"/>
                                  </p:stCondLst>
                                  <p:iterate type="lt">
                                    <p:tmPct val="10000"/>
                                  </p:iterate>
                                  <p:childTnLst>
                                    <p:set>
                                      <p:cBhvr>
                                        <p:cTn id="19" dur="1" fill="hold">
                                          <p:stCondLst>
                                            <p:cond delay="0"/>
                                          </p:stCondLst>
                                        </p:cTn>
                                        <p:tgtEl>
                                          <p:spTgt spid="9"/>
                                        </p:tgtEl>
                                        <p:attrNameLst>
                                          <p:attrName>style.visibility</p:attrName>
                                        </p:attrNameLst>
                                      </p:cBhvr>
                                      <p:to>
                                        <p:strVal val="visible"/>
                                      </p:to>
                                    </p:set>
                                    <p:anim calcmode="lin" valueType="num">
                                      <p:cBhvr additive="base">
                                        <p:cTn id="20" dur="2000" fill="hold"/>
                                        <p:tgtEl>
                                          <p:spTgt spid="9"/>
                                        </p:tgtEl>
                                        <p:attrNameLst>
                                          <p:attrName>ppt_x</p:attrName>
                                        </p:attrNameLst>
                                      </p:cBhvr>
                                      <p:tavLst>
                                        <p:tav tm="0">
                                          <p:val>
                                            <p:strVal val="0-#ppt_w/2"/>
                                          </p:val>
                                        </p:tav>
                                        <p:tav tm="100000">
                                          <p:val>
                                            <p:strVal val="#ppt_x"/>
                                          </p:val>
                                        </p:tav>
                                      </p:tavLst>
                                    </p:anim>
                                    <p:anim calcmode="lin" valueType="num">
                                      <p:cBhvr additive="base">
                                        <p:cTn id="21" dur="2000" fill="hold"/>
                                        <p:tgtEl>
                                          <p:spTgt spid="9"/>
                                        </p:tgtEl>
                                        <p:attrNameLst>
                                          <p:attrName>ppt_y</p:attrName>
                                        </p:attrNameLst>
                                      </p:cBhvr>
                                      <p:tavLst>
                                        <p:tav tm="0">
                                          <p:val>
                                            <p:strVal val="#ppt_y"/>
                                          </p:val>
                                        </p:tav>
                                        <p:tav tm="100000">
                                          <p:val>
                                            <p:strVal val="#ppt_y"/>
                                          </p:val>
                                        </p:tav>
                                      </p:tavLst>
                                    </p:anim>
                                  </p:childTnLst>
                                </p:cTn>
                              </p:par>
                            </p:childTnLst>
                          </p:cTn>
                        </p:par>
                        <p:par>
                          <p:cTn id="22" fill="hold">
                            <p:stCondLst>
                              <p:cond delay="74600"/>
                            </p:stCondLst>
                            <p:childTnLst>
                              <p:par>
                                <p:cTn id="23" presetID="2" presetClass="entr" presetSubtype="8" decel="48000" fill="hold" grpId="0" nodeType="afterEffect">
                                  <p:stCondLst>
                                    <p:cond delay="0"/>
                                  </p:stCondLst>
                                  <p:iterate type="lt">
                                    <p:tmPct val="10000"/>
                                  </p:iterate>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2000" fill="hold"/>
                                        <p:tgtEl>
                                          <p:spTgt spid="10"/>
                                        </p:tgtEl>
                                        <p:attrNameLst>
                                          <p:attrName>ppt_x</p:attrName>
                                        </p:attrNameLst>
                                      </p:cBhvr>
                                      <p:tavLst>
                                        <p:tav tm="0">
                                          <p:val>
                                            <p:strVal val="0-#ppt_w/2"/>
                                          </p:val>
                                        </p:tav>
                                        <p:tav tm="100000">
                                          <p:val>
                                            <p:strVal val="#ppt_x"/>
                                          </p:val>
                                        </p:tav>
                                      </p:tavLst>
                                    </p:anim>
                                    <p:anim calcmode="lin" valueType="num">
                                      <p:cBhvr additive="base">
                                        <p:cTn id="26" dur="2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animBg="1"/>
      <p:bldP spid="9" grpId="0" animBg="1"/>
      <p:bldP spid="10"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 name="図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4094163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 name="図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4094163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 name="図 3"/>
          <p:cNvPicPr>
            <a:picLocks noChangeAspect="1"/>
          </p:cNvPicPr>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5" name="図 4"/>
          <p:cNvPicPr>
            <a:picLocks noChangeAspect="1"/>
          </p:cNvPicPr>
          <p:nvPr/>
        </p:nvPicPr>
        <p:blipFill>
          <a:blip r:embed="rId4" cstate="email">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8430"/>
            <a:ext cx="4560760" cy="3420570"/>
          </a:xfrm>
          <a:prstGeom prst="rect">
            <a:avLst/>
          </a:prstGeom>
        </p:spPr>
      </p:pic>
      <p:pic>
        <p:nvPicPr>
          <p:cNvPr id="6" name="図 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0" y="4581128"/>
            <a:ext cx="4211960" cy="2276872"/>
          </a:xfrm>
          <a:prstGeom prst="rect">
            <a:avLst/>
          </a:prstGeom>
        </p:spPr>
      </p:pic>
      <p:sp>
        <p:nvSpPr>
          <p:cNvPr id="7" name="テキスト ボックス 6"/>
          <p:cNvSpPr txBox="1"/>
          <p:nvPr/>
        </p:nvSpPr>
        <p:spPr>
          <a:xfrm>
            <a:off x="4788024" y="188640"/>
            <a:ext cx="3438762" cy="1200329"/>
          </a:xfrm>
          <a:prstGeom prst="rect">
            <a:avLst/>
          </a:prstGeom>
          <a:noFill/>
        </p:spPr>
        <p:txBody>
          <a:bodyPr wrap="none" rtlCol="0">
            <a:spAutoFit/>
          </a:bodyPr>
          <a:lstStyle/>
          <a:p>
            <a:r>
              <a:rPr kumimoji="1" lang="ja-JP" altLang="en-US" sz="2400" dirty="0" smtClean="0">
                <a:solidFill>
                  <a:srgbClr val="990000"/>
                </a:solidFill>
                <a:latin typeface="HGP行書体" pitchFamily="66" charset="-128"/>
                <a:ea typeface="HGP行書体" pitchFamily="66" charset="-128"/>
              </a:rPr>
              <a:t>「麦とワインとレモンの</a:t>
            </a:r>
            <a:endParaRPr kumimoji="1" lang="en-US" altLang="ja-JP" sz="2400" dirty="0" smtClean="0">
              <a:solidFill>
                <a:srgbClr val="990000"/>
              </a:solidFill>
              <a:latin typeface="HGP行書体" pitchFamily="66" charset="-128"/>
              <a:ea typeface="HGP行書体" pitchFamily="66" charset="-128"/>
            </a:endParaRPr>
          </a:p>
          <a:p>
            <a:r>
              <a:rPr kumimoji="1" lang="ja-JP" altLang="en-US" sz="2400" dirty="0" smtClean="0">
                <a:solidFill>
                  <a:srgbClr val="990000"/>
                </a:solidFill>
                <a:latin typeface="HGP行書体" pitchFamily="66" charset="-128"/>
                <a:ea typeface="HGP行書体" pitchFamily="66" charset="-128"/>
              </a:rPr>
              <a:t>豊穣のトラキア国と</a:t>
            </a:r>
            <a:endParaRPr kumimoji="1" lang="en-US" altLang="ja-JP" sz="2400" dirty="0" smtClean="0">
              <a:solidFill>
                <a:srgbClr val="990000"/>
              </a:solidFill>
              <a:latin typeface="HGP行書体" pitchFamily="66" charset="-128"/>
              <a:ea typeface="HGP行書体" pitchFamily="66" charset="-128"/>
            </a:endParaRPr>
          </a:p>
          <a:p>
            <a:r>
              <a:rPr lang="ja-JP" altLang="en-US" sz="2400" dirty="0" smtClean="0">
                <a:solidFill>
                  <a:srgbClr val="FF0000"/>
                </a:solidFill>
                <a:latin typeface="HGP行書体" pitchFamily="66" charset="-128"/>
                <a:ea typeface="HGP行書体" pitchFamily="66" charset="-128"/>
              </a:rPr>
              <a:t>“ゆたか”</a:t>
            </a:r>
            <a:r>
              <a:rPr lang="ja-JP" altLang="en-US" sz="2400" dirty="0" smtClean="0">
                <a:solidFill>
                  <a:srgbClr val="990000"/>
                </a:solidFill>
                <a:latin typeface="HGP行書体" pitchFamily="66" charset="-128"/>
                <a:ea typeface="HGP行書体" pitchFamily="66" charset="-128"/>
              </a:rPr>
              <a:t>　故の、その運命」</a:t>
            </a:r>
            <a:endParaRPr kumimoji="1" lang="ja-JP" altLang="en-US" sz="2400" dirty="0">
              <a:solidFill>
                <a:srgbClr val="990000"/>
              </a:solidFill>
              <a:latin typeface="HGP行書体" pitchFamily="66" charset="-128"/>
              <a:ea typeface="HGP行書体" pitchFamily="66" charset="-128"/>
            </a:endParaRPr>
          </a:p>
        </p:txBody>
      </p:sp>
    </p:spTree>
    <p:extLst>
      <p:ext uri="{BB962C8B-B14F-4D97-AF65-F5344CB8AC3E}">
        <p14:creationId xmlns:p14="http://schemas.microsoft.com/office/powerpoint/2010/main" val="3420158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6" presetClass="entr" presetSubtype="32"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circle(out)">
                                      <p:cBhvr>
                                        <p:cTn id="11" dur="2000"/>
                                        <p:tgtEl>
                                          <p:spTgt spid="5"/>
                                        </p:tgtEl>
                                      </p:cBhvr>
                                    </p:animEffect>
                                  </p:childTnLst>
                                </p:cTn>
                              </p:par>
                            </p:childTnLst>
                          </p:cTn>
                        </p:par>
                        <p:par>
                          <p:cTn id="12" fill="hold">
                            <p:stCondLst>
                              <p:cond delay="7000"/>
                            </p:stCondLst>
                            <p:childTnLst>
                              <p:par>
                                <p:cTn id="13" presetID="16" presetClass="entr" presetSubtype="21"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0"/>
                                        <p:tgtEl>
                                          <p:spTgt spid="6"/>
                                        </p:tgtEl>
                                      </p:cBhvr>
                                    </p:animEffect>
                                  </p:childTnLst>
                                </p:cTn>
                              </p:par>
                            </p:childTnLst>
                          </p:cTn>
                        </p:par>
                        <p:par>
                          <p:cTn id="16" fill="hold">
                            <p:stCondLst>
                              <p:cond delay="12000"/>
                            </p:stCondLst>
                            <p:childTnLst>
                              <p:par>
                                <p:cTn id="17" presetID="42" presetClass="entr" presetSubtype="0" fill="hold" grpId="0" nodeType="afterEffect">
                                  <p:stCondLst>
                                    <p:cond delay="0"/>
                                  </p:stCondLst>
                                  <p:iterate type="lt">
                                    <p:tmPct val="10000"/>
                                  </p:iterate>
                                  <p:childTnLst>
                                    <p:set>
                                      <p:cBhvr>
                                        <p:cTn id="18" dur="1" fill="hold">
                                          <p:stCondLst>
                                            <p:cond delay="0"/>
                                          </p:stCondLst>
                                        </p:cTn>
                                        <p:tgtEl>
                                          <p:spTgt spid="7"/>
                                        </p:tgtEl>
                                        <p:attrNameLst>
                                          <p:attrName>style.visibility</p:attrName>
                                        </p:attrNameLst>
                                      </p:cBhvr>
                                      <p:to>
                                        <p:strVal val="visible"/>
                                      </p:to>
                                    </p:set>
                                    <p:animEffect transition="in" filter="fade">
                                      <p:cBhvr>
                                        <p:cTn id="19" dur="3000"/>
                                        <p:tgtEl>
                                          <p:spTgt spid="7"/>
                                        </p:tgtEl>
                                      </p:cBhvr>
                                    </p:animEffect>
                                    <p:anim calcmode="lin" valueType="num">
                                      <p:cBhvr>
                                        <p:cTn id="20" dur="3000" fill="hold"/>
                                        <p:tgtEl>
                                          <p:spTgt spid="7"/>
                                        </p:tgtEl>
                                        <p:attrNameLst>
                                          <p:attrName>ppt_x</p:attrName>
                                        </p:attrNameLst>
                                      </p:cBhvr>
                                      <p:tavLst>
                                        <p:tav tm="0">
                                          <p:val>
                                            <p:strVal val="#ppt_x"/>
                                          </p:val>
                                        </p:tav>
                                        <p:tav tm="100000">
                                          <p:val>
                                            <p:strVal val="#ppt_x"/>
                                          </p:val>
                                        </p:tav>
                                      </p:tavLst>
                                    </p:anim>
                                    <p:anim calcmode="lin" valueType="num">
                                      <p:cBhvr>
                                        <p:cTn id="21" dur="3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 name="図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4094163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4" name="図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642889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5" name="図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6" name="図 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5085184"/>
            <a:ext cx="2363755" cy="1772816"/>
          </a:xfrm>
          <a:prstGeom prst="rect">
            <a:avLst/>
          </a:prstGeom>
        </p:spPr>
      </p:pic>
      <p:pic>
        <p:nvPicPr>
          <p:cNvPr id="7" name="図 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11960" y="4365104"/>
            <a:ext cx="2747797" cy="2060848"/>
          </a:xfrm>
          <a:prstGeom prst="rect">
            <a:avLst/>
          </a:prstGeom>
        </p:spPr>
      </p:pic>
      <p:pic>
        <p:nvPicPr>
          <p:cNvPr id="8" name="図 7"/>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0" y="113"/>
            <a:ext cx="2699792" cy="2024844"/>
          </a:xfrm>
          <a:prstGeom prst="rect">
            <a:avLst/>
          </a:prstGeom>
        </p:spPr>
      </p:pic>
      <p:sp>
        <p:nvSpPr>
          <p:cNvPr id="3" name="テキスト ボックス 2"/>
          <p:cNvSpPr txBox="1"/>
          <p:nvPr/>
        </p:nvSpPr>
        <p:spPr>
          <a:xfrm>
            <a:off x="570819" y="133978"/>
            <a:ext cx="8497839" cy="646331"/>
          </a:xfrm>
          <a:prstGeom prst="rect">
            <a:avLst/>
          </a:prstGeom>
          <a:noFill/>
        </p:spPr>
        <p:txBody>
          <a:bodyPr wrap="none" rtlCol="0">
            <a:spAutoFit/>
          </a:bodyPr>
          <a:lstStyle/>
          <a:p>
            <a:r>
              <a:rPr kumimoji="1" lang="ja-JP" altLang="en-US" dirty="0" smtClean="0">
                <a:latin typeface="HGP行書体" pitchFamily="66" charset="-128"/>
                <a:ea typeface="HGP行書体" pitchFamily="66" charset="-128"/>
              </a:rPr>
              <a:t>「食べるため、生きる　　</a:t>
            </a:r>
            <a:r>
              <a:rPr kumimoji="1" lang="ja-JP" altLang="en-US" dirty="0" smtClean="0">
                <a:solidFill>
                  <a:schemeClr val="bg1"/>
                </a:solidFill>
                <a:latin typeface="HGP行書体" pitchFamily="66" charset="-128"/>
                <a:ea typeface="HGP行書体" pitchFamily="66" charset="-128"/>
              </a:rPr>
              <a:t>ため、　遺伝スル　ため　　の、　冶 金</a:t>
            </a:r>
            <a:r>
              <a:rPr lang="ja-JP" altLang="en-US" dirty="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工 学　の　知識　開発　方</a:t>
            </a:r>
            <a:endParaRPr kumimoji="1"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　　　　　　　　と　分 子　の　</a:t>
            </a:r>
            <a:r>
              <a:rPr lang="ja-JP" altLang="en-US" dirty="0" smtClean="0">
                <a:solidFill>
                  <a:schemeClr val="bg1"/>
                </a:solidFill>
                <a:latin typeface="HGP行書体" pitchFamily="66" charset="-128"/>
                <a:ea typeface="HGP行書体" pitchFamily="66" charset="-128"/>
              </a:rPr>
              <a:t>形 状　記 憶　性 能  保存　の　努力」</a:t>
            </a:r>
            <a:endParaRPr lang="en-US" altLang="ja-JP" dirty="0" smtClean="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642889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out)">
                                      <p:cBhvr>
                                        <p:cTn id="7" dur="2000"/>
                                        <p:tgtEl>
                                          <p:spTgt spid="5"/>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p:stCondLst>
                              <p:cond delay="2500"/>
                            </p:stCondLst>
                            <p:childTnLst>
                              <p:par>
                                <p:cTn id="13" presetID="16" presetClass="entr" presetSubtype="21"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par>
                          <p:cTn id="16" fill="hold">
                            <p:stCondLst>
                              <p:cond delay="30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3500"/>
                            </p:stCondLst>
                            <p:childTnLst>
                              <p:par>
                                <p:cTn id="21" presetID="32" presetClass="emph" presetSubtype="0" fill="hold" nodeType="afterEffect">
                                  <p:stCondLst>
                                    <p:cond delay="0"/>
                                  </p:stCondLst>
                                  <p:childTnLst>
                                    <p:animRot by="120000">
                                      <p:cBhvr>
                                        <p:cTn id="22" dur="100" fill="hold">
                                          <p:stCondLst>
                                            <p:cond delay="0"/>
                                          </p:stCondLst>
                                        </p:cTn>
                                        <p:tgtEl>
                                          <p:spTgt spid="8"/>
                                        </p:tgtEl>
                                        <p:attrNameLst>
                                          <p:attrName>r</p:attrName>
                                        </p:attrNameLst>
                                      </p:cBhvr>
                                    </p:animRot>
                                    <p:animRot by="-240000">
                                      <p:cBhvr>
                                        <p:cTn id="23" dur="200" fill="hold">
                                          <p:stCondLst>
                                            <p:cond delay="200"/>
                                          </p:stCondLst>
                                        </p:cTn>
                                        <p:tgtEl>
                                          <p:spTgt spid="8"/>
                                        </p:tgtEl>
                                        <p:attrNameLst>
                                          <p:attrName>r</p:attrName>
                                        </p:attrNameLst>
                                      </p:cBhvr>
                                    </p:animRot>
                                    <p:animRot by="240000">
                                      <p:cBhvr>
                                        <p:cTn id="24" dur="200" fill="hold">
                                          <p:stCondLst>
                                            <p:cond delay="400"/>
                                          </p:stCondLst>
                                        </p:cTn>
                                        <p:tgtEl>
                                          <p:spTgt spid="8"/>
                                        </p:tgtEl>
                                        <p:attrNameLst>
                                          <p:attrName>r</p:attrName>
                                        </p:attrNameLst>
                                      </p:cBhvr>
                                    </p:animRot>
                                    <p:animRot by="-240000">
                                      <p:cBhvr>
                                        <p:cTn id="25" dur="200" fill="hold">
                                          <p:stCondLst>
                                            <p:cond delay="600"/>
                                          </p:stCondLst>
                                        </p:cTn>
                                        <p:tgtEl>
                                          <p:spTgt spid="8"/>
                                        </p:tgtEl>
                                        <p:attrNameLst>
                                          <p:attrName>r</p:attrName>
                                        </p:attrNameLst>
                                      </p:cBhvr>
                                    </p:animRot>
                                    <p:animRot by="120000">
                                      <p:cBhvr>
                                        <p:cTn id="26" dur="200" fill="hold">
                                          <p:stCondLst>
                                            <p:cond delay="800"/>
                                          </p:stCondLst>
                                        </p:cTn>
                                        <p:tgtEl>
                                          <p:spTgt spid="8"/>
                                        </p:tgtEl>
                                        <p:attrNameLst>
                                          <p:attrName>r</p:attrName>
                                        </p:attrNameLst>
                                      </p:cBhvr>
                                    </p:animRot>
                                  </p:childTnLst>
                                </p:cTn>
                              </p:par>
                            </p:childTnLst>
                          </p:cTn>
                        </p:par>
                        <p:par>
                          <p:cTn id="27" fill="hold">
                            <p:stCondLst>
                              <p:cond delay="4500"/>
                            </p:stCondLst>
                            <p:childTnLst>
                              <p:par>
                                <p:cTn id="28" presetID="2" presetClass="entr" presetSubtype="12" decel="100000" fill="hold" grpId="0" nodeType="afterEffect">
                                  <p:stCondLst>
                                    <p:cond delay="0"/>
                                  </p:stCondLst>
                                  <p:iterate type="lt">
                                    <p:tmPct val="10000"/>
                                  </p:iterate>
                                  <p:childTnLst>
                                    <p:set>
                                      <p:cBhvr>
                                        <p:cTn id="29" dur="1" fill="hold">
                                          <p:stCondLst>
                                            <p:cond delay="0"/>
                                          </p:stCondLst>
                                        </p:cTn>
                                        <p:tgtEl>
                                          <p:spTgt spid="3"/>
                                        </p:tgtEl>
                                        <p:attrNameLst>
                                          <p:attrName>style.visibility</p:attrName>
                                        </p:attrNameLst>
                                      </p:cBhvr>
                                      <p:to>
                                        <p:strVal val="visible"/>
                                      </p:to>
                                    </p:set>
                                    <p:anim calcmode="lin" valueType="num">
                                      <p:cBhvr additive="base">
                                        <p:cTn id="30" dur="2000" fill="hold"/>
                                        <p:tgtEl>
                                          <p:spTgt spid="3"/>
                                        </p:tgtEl>
                                        <p:attrNameLst>
                                          <p:attrName>ppt_x</p:attrName>
                                        </p:attrNameLst>
                                      </p:cBhvr>
                                      <p:tavLst>
                                        <p:tav tm="0">
                                          <p:val>
                                            <p:strVal val="0-#ppt_w/2"/>
                                          </p:val>
                                        </p:tav>
                                        <p:tav tm="100000">
                                          <p:val>
                                            <p:strVal val="#ppt_x"/>
                                          </p:val>
                                        </p:tav>
                                      </p:tavLst>
                                    </p:anim>
                                    <p:anim calcmode="lin" valueType="num">
                                      <p:cBhvr additive="base">
                                        <p:cTn id="31" dur="2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 name="図 2"/>
          <p:cNvPicPr>
            <a:picLocks noChangeAspect="1"/>
          </p:cNvPicPr>
          <p:nvPr/>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7" name="図 6"/>
          <p:cNvPicPr>
            <a:picLocks noChangeAspect="1"/>
          </p:cNvPicPr>
          <p:nvPr/>
        </p:nvPicPr>
        <p:blipFill>
          <a:blip r:embed="rId4" cstate="email">
            <a:extLst>
              <a:ext uri="{BEBA8EAE-BF5A-486C-A8C5-ECC9F3942E4B}">
                <a14:imgProps xmlns:a14="http://schemas.microsoft.com/office/drawing/2010/main">
                  <a14:imgLayer r:embed="rId5">
                    <a14:imgEffect>
                      <a14:backgroundRemoval t="0" b="92873" l="25000" r="100000"/>
                    </a14:imgEffect>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rot="19116077">
            <a:off x="1261626" y="767887"/>
            <a:ext cx="4549314" cy="5349330"/>
          </a:xfrm>
          <a:prstGeom prst="rect">
            <a:avLst/>
          </a:prstGeom>
        </p:spPr>
      </p:pic>
      <p:pic>
        <p:nvPicPr>
          <p:cNvPr id="8" name="図 7"/>
          <p:cNvPicPr>
            <a:picLocks noChangeAspect="1"/>
          </p:cNvPicPr>
          <p:nvPr/>
        </p:nvPicPr>
        <p:blipFill>
          <a:blip r:embed="rId6" cstate="email">
            <a:extLst>
              <a:ext uri="{BEBA8EAE-BF5A-486C-A8C5-ECC9F3942E4B}">
                <a14:imgProps xmlns:a14="http://schemas.microsoft.com/office/drawing/2010/main">
                  <a14:imgLayer r:embed="rId7">
                    <a14:imgEffect>
                      <a14:backgroundRemoval t="3578" b="94421" l="9914" r="97772"/>
                    </a14:imgEffect>
                  </a14:imgLayer>
                </a14:imgProps>
              </a:ext>
              <a:ext uri="{28A0092B-C50C-407E-A947-70E740481C1C}">
                <a14:useLocalDpi xmlns:a14="http://schemas.microsoft.com/office/drawing/2010/main"/>
              </a:ext>
            </a:extLst>
          </a:blip>
          <a:stretch>
            <a:fillRect/>
          </a:stretch>
        </p:blipFill>
        <p:spPr>
          <a:xfrm rot="18824414">
            <a:off x="229971" y="715100"/>
            <a:ext cx="1918171" cy="1438628"/>
          </a:xfrm>
          <a:prstGeom prst="rect">
            <a:avLst/>
          </a:prstGeom>
        </p:spPr>
      </p:pic>
      <p:sp>
        <p:nvSpPr>
          <p:cNvPr id="9" name="テキスト ボックス 8"/>
          <p:cNvSpPr txBox="1"/>
          <p:nvPr/>
        </p:nvSpPr>
        <p:spPr>
          <a:xfrm>
            <a:off x="2279620" y="4420951"/>
            <a:ext cx="6864380" cy="2308324"/>
          </a:xfrm>
          <a:prstGeom prst="rect">
            <a:avLst/>
          </a:prstGeom>
          <a:noFill/>
        </p:spPr>
        <p:txBody>
          <a:bodyPr wrap="none" rtlCol="0">
            <a:spAutoFit/>
          </a:bodyPr>
          <a:lstStyle/>
          <a:p>
            <a:r>
              <a:rPr lang="ja-JP" altLang="en-US" sz="2400" dirty="0" smtClean="0">
                <a:solidFill>
                  <a:schemeClr val="bg1"/>
                </a:solidFill>
                <a:latin typeface="HGP行書体" pitchFamily="66" charset="-128"/>
                <a:ea typeface="HGP行書体" pitchFamily="66" charset="-128"/>
              </a:rPr>
              <a:t>「石器に変わる金属器の工夫」</a:t>
            </a:r>
            <a:endParaRPr lang="en-US" altLang="ja-JP" sz="2400" dirty="0" smtClean="0">
              <a:solidFill>
                <a:schemeClr val="bg1"/>
              </a:solidFill>
              <a:latin typeface="HGP行書体" pitchFamily="66" charset="-128"/>
              <a:ea typeface="HGP行書体" pitchFamily="66" charset="-128"/>
            </a:endParaRPr>
          </a:p>
          <a:p>
            <a:r>
              <a:rPr lang="ja-JP" altLang="en-US" sz="2400" dirty="0" smtClean="0">
                <a:solidFill>
                  <a:schemeClr val="bg1"/>
                </a:solidFill>
                <a:latin typeface="HGP行書体" pitchFamily="66" charset="-128"/>
                <a:ea typeface="HGP行書体" pitchFamily="66" charset="-128"/>
              </a:rPr>
              <a:t>「金属を温度順に鎔かす方法」</a:t>
            </a:r>
            <a:endParaRPr lang="en-US" altLang="ja-JP" sz="2400" dirty="0" smtClean="0">
              <a:solidFill>
                <a:schemeClr val="bg1"/>
              </a:solidFill>
              <a:latin typeface="HGP行書体" pitchFamily="66" charset="-128"/>
              <a:ea typeface="HGP行書体" pitchFamily="66" charset="-128"/>
            </a:endParaRPr>
          </a:p>
          <a:p>
            <a:r>
              <a:rPr lang="ja-JP" altLang="en-US" sz="2400" dirty="0" smtClean="0">
                <a:solidFill>
                  <a:schemeClr val="bg1"/>
                </a:solidFill>
                <a:latin typeface="HGP行書体" pitchFamily="66" charset="-128"/>
                <a:ea typeface="HGP行書体" pitchFamily="66" charset="-128"/>
              </a:rPr>
              <a:t>　の　発見！</a:t>
            </a:r>
            <a:endParaRPr lang="en-US" altLang="ja-JP" sz="2400" dirty="0" smtClean="0">
              <a:solidFill>
                <a:schemeClr val="bg1"/>
              </a:solidFill>
              <a:latin typeface="HGP行書体" pitchFamily="66" charset="-128"/>
              <a:ea typeface="HGP行書体" pitchFamily="66" charset="-128"/>
            </a:endParaRPr>
          </a:p>
          <a:p>
            <a:r>
              <a:rPr lang="ja-JP" altLang="en-US" sz="2400" dirty="0" smtClean="0">
                <a:solidFill>
                  <a:schemeClr val="bg1"/>
                </a:solidFill>
                <a:latin typeface="HGP行書体" pitchFamily="66" charset="-128"/>
                <a:ea typeface="HGP行書体" pitchFamily="66" charset="-128"/>
              </a:rPr>
              <a:t>「洞窟の“火奥”　；　おきび　が　ヒント</a:t>
            </a:r>
            <a:endParaRPr lang="en-US" altLang="ja-JP" sz="2400" dirty="0" smtClean="0">
              <a:solidFill>
                <a:schemeClr val="bg1"/>
              </a:solidFill>
              <a:latin typeface="HGP行書体" pitchFamily="66" charset="-128"/>
              <a:ea typeface="HGP行書体" pitchFamily="66" charset="-128"/>
            </a:endParaRPr>
          </a:p>
          <a:p>
            <a:r>
              <a:rPr lang="ja-JP" altLang="en-US" sz="2400" dirty="0" smtClean="0">
                <a:solidFill>
                  <a:schemeClr val="bg1"/>
                </a:solidFill>
                <a:latin typeface="HGP行書体" pitchFamily="66" charset="-128"/>
                <a:ea typeface="HGP行書体" pitchFamily="66" charset="-128"/>
              </a:rPr>
              <a:t>させた“キラキラ物質”　熔解　→　析出的→　ウツワ　の</a:t>
            </a:r>
            <a:endParaRPr lang="en-US" altLang="ja-JP" sz="2400" dirty="0" smtClean="0">
              <a:solidFill>
                <a:schemeClr val="bg1"/>
              </a:solidFill>
              <a:latin typeface="HGP行書体" pitchFamily="66" charset="-128"/>
              <a:ea typeface="HGP行書体" pitchFamily="66" charset="-128"/>
            </a:endParaRPr>
          </a:p>
          <a:p>
            <a:r>
              <a:rPr kumimoji="1" lang="ja-JP" altLang="en-US" sz="2400" dirty="0" smtClean="0">
                <a:solidFill>
                  <a:schemeClr val="bg1"/>
                </a:solidFill>
                <a:latin typeface="HGP行書体" pitchFamily="66" charset="-128"/>
                <a:ea typeface="HGP行書体" pitchFamily="66" charset="-128"/>
              </a:rPr>
              <a:t>知性　と　重積分順番の行って帰る解析術の成功」</a:t>
            </a:r>
            <a:endParaRPr kumimoji="1" lang="en-US" altLang="ja-JP" sz="2400" dirty="0" smtClean="0">
              <a:solidFill>
                <a:schemeClr val="bg1"/>
              </a:solidFill>
              <a:latin typeface="HGP行書体" pitchFamily="66" charset="-128"/>
              <a:ea typeface="HGP行書体" pitchFamily="66" charset="-128"/>
            </a:endParaRPr>
          </a:p>
        </p:txBody>
      </p:sp>
      <p:sp>
        <p:nvSpPr>
          <p:cNvPr id="10" name="左矢印 9"/>
          <p:cNvSpPr/>
          <p:nvPr/>
        </p:nvSpPr>
        <p:spPr>
          <a:xfrm>
            <a:off x="6883160" y="1340456"/>
            <a:ext cx="1361248" cy="648384"/>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latin typeface="HGP行書体" pitchFamily="66" charset="-128"/>
                <a:ea typeface="HGP行書体" pitchFamily="66" charset="-128"/>
              </a:rPr>
              <a:t>人、考</a:t>
            </a:r>
            <a:endParaRPr kumimoji="1" lang="ja-JP" altLang="en-US" dirty="0">
              <a:latin typeface="HGP行書体" pitchFamily="66" charset="-128"/>
              <a:ea typeface="HGP行書体" pitchFamily="66" charset="-128"/>
            </a:endParaRPr>
          </a:p>
        </p:txBody>
      </p:sp>
      <p:sp>
        <p:nvSpPr>
          <p:cNvPr id="12" name="左矢印 11"/>
          <p:cNvSpPr/>
          <p:nvPr/>
        </p:nvSpPr>
        <p:spPr>
          <a:xfrm>
            <a:off x="8028384" y="3555992"/>
            <a:ext cx="1008112" cy="648384"/>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latin typeface="HGP行書体" pitchFamily="66" charset="-128"/>
                <a:ea typeface="HGP行書体" pitchFamily="66" charset="-128"/>
              </a:rPr>
              <a:t>人、考</a:t>
            </a:r>
            <a:endParaRPr kumimoji="1" lang="ja-JP" altLang="en-US" dirty="0">
              <a:latin typeface="HGP行書体" pitchFamily="66" charset="-128"/>
              <a:ea typeface="HGP行書体" pitchFamily="66" charset="-128"/>
            </a:endParaRPr>
          </a:p>
        </p:txBody>
      </p:sp>
      <p:sp>
        <p:nvSpPr>
          <p:cNvPr id="13" name="右矢印 12"/>
          <p:cNvSpPr/>
          <p:nvPr/>
        </p:nvSpPr>
        <p:spPr>
          <a:xfrm>
            <a:off x="7563784" y="5445224"/>
            <a:ext cx="968656" cy="530394"/>
          </a:xfrm>
          <a:prstGeom prst="right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latin typeface="HGP行書体" pitchFamily="66" charset="-128"/>
                <a:ea typeface="HGP行書体" pitchFamily="66" charset="-128"/>
              </a:rPr>
              <a:t>人、考</a:t>
            </a:r>
            <a:endParaRPr kumimoji="1" lang="ja-JP" altLang="en-US" dirty="0">
              <a:latin typeface="HGP行書体" pitchFamily="66" charset="-128"/>
              <a:ea typeface="HGP行書体" pitchFamily="66" charset="-128"/>
            </a:endParaRPr>
          </a:p>
        </p:txBody>
      </p:sp>
      <p:sp>
        <p:nvSpPr>
          <p:cNvPr id="15" name="上矢印 14"/>
          <p:cNvSpPr/>
          <p:nvPr/>
        </p:nvSpPr>
        <p:spPr>
          <a:xfrm>
            <a:off x="8388424" y="1844824"/>
            <a:ext cx="504056" cy="1584176"/>
          </a:xfrm>
          <a:prstGeom prst="up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a:latin typeface="HGP行書体" pitchFamily="66" charset="-128"/>
              <a:ea typeface="HGP行書体" pitchFamily="66" charset="-128"/>
            </a:endParaRPr>
          </a:p>
          <a:p>
            <a:pPr algn="ctr"/>
            <a:r>
              <a:rPr kumimoji="1" lang="ja-JP" altLang="en-US" dirty="0" smtClean="0">
                <a:latin typeface="HGP行書体" pitchFamily="66" charset="-128"/>
                <a:ea typeface="HGP行書体" pitchFamily="66" charset="-128"/>
              </a:rPr>
              <a:t>人、</a:t>
            </a:r>
            <a:endParaRPr kumimoji="1" lang="en-US" altLang="ja-JP" dirty="0" smtClean="0">
              <a:latin typeface="HGP行書体" pitchFamily="66" charset="-128"/>
              <a:ea typeface="HGP行書体" pitchFamily="66" charset="-128"/>
            </a:endParaRPr>
          </a:p>
          <a:p>
            <a:pPr algn="ctr"/>
            <a:endParaRPr lang="en-US" altLang="ja-JP" dirty="0">
              <a:latin typeface="HGP行書体" pitchFamily="66" charset="-128"/>
              <a:ea typeface="HGP行書体" pitchFamily="66" charset="-128"/>
            </a:endParaRPr>
          </a:p>
          <a:p>
            <a:pPr algn="ctr"/>
            <a:r>
              <a:rPr kumimoji="1" lang="ja-JP" altLang="en-US" dirty="0" smtClean="0">
                <a:latin typeface="HGP行書体" pitchFamily="66" charset="-128"/>
                <a:ea typeface="HGP行書体" pitchFamily="66" charset="-128"/>
              </a:rPr>
              <a:t>想う</a:t>
            </a:r>
            <a:endParaRPr kumimoji="1" lang="ja-JP" altLang="en-US" dirty="0">
              <a:latin typeface="HGP行書体" pitchFamily="66" charset="-128"/>
              <a:ea typeface="HGP行書体" pitchFamily="66" charset="-128"/>
            </a:endParaRPr>
          </a:p>
        </p:txBody>
      </p:sp>
      <p:sp>
        <p:nvSpPr>
          <p:cNvPr id="16" name="右矢印 15"/>
          <p:cNvSpPr/>
          <p:nvPr/>
        </p:nvSpPr>
        <p:spPr>
          <a:xfrm>
            <a:off x="0" y="4653135"/>
            <a:ext cx="2339752" cy="1728193"/>
          </a:xfrm>
          <a:prstGeom prst="right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latin typeface="HGP行書体" pitchFamily="66" charset="-128"/>
                <a:ea typeface="HGP行書体" pitchFamily="66" charset="-128"/>
              </a:rPr>
              <a:t>原人穴居生活、</a:t>
            </a:r>
            <a:endParaRPr kumimoji="1" lang="en-US" altLang="ja-JP" dirty="0" smtClean="0">
              <a:latin typeface="HGP行書体" pitchFamily="66" charset="-128"/>
              <a:ea typeface="HGP行書体" pitchFamily="66" charset="-128"/>
            </a:endParaRPr>
          </a:p>
          <a:p>
            <a:pPr algn="ctr"/>
            <a:r>
              <a:rPr kumimoji="1" lang="ja-JP" altLang="en-US" dirty="0" smtClean="0">
                <a:latin typeface="HGP行書体" pitchFamily="66" charset="-128"/>
                <a:ea typeface="HGP行書体" pitchFamily="66" charset="-128"/>
              </a:rPr>
              <a:t>何百万年？</a:t>
            </a:r>
            <a:endParaRPr kumimoji="1" lang="en-US" altLang="ja-JP" dirty="0" smtClean="0">
              <a:latin typeface="HGP行書体" pitchFamily="66" charset="-128"/>
              <a:ea typeface="HGP行書体" pitchFamily="66" charset="-128"/>
            </a:endParaRPr>
          </a:p>
          <a:p>
            <a:pPr algn="ctr"/>
            <a:r>
              <a:rPr lang="ja-JP" altLang="en-US" dirty="0" smtClean="0">
                <a:latin typeface="HGP行書体" pitchFamily="66" charset="-128"/>
                <a:ea typeface="HGP行書体" pitchFamily="66" charset="-128"/>
              </a:rPr>
              <a:t>“ダーク・ライフ！”</a:t>
            </a:r>
            <a:endParaRPr kumimoji="1" lang="ja-JP" altLang="en-US" dirty="0">
              <a:latin typeface="HGP行書体" pitchFamily="66" charset="-128"/>
              <a:ea typeface="HGP行書体" pitchFamily="66" charset="-128"/>
            </a:endParaRPr>
          </a:p>
        </p:txBody>
      </p:sp>
      <p:sp>
        <p:nvSpPr>
          <p:cNvPr id="4" name="テキスト ボックス 3"/>
          <p:cNvSpPr txBox="1"/>
          <p:nvPr/>
        </p:nvSpPr>
        <p:spPr>
          <a:xfrm>
            <a:off x="2071207" y="198852"/>
            <a:ext cx="6971780" cy="707886"/>
          </a:xfrm>
          <a:prstGeom prst="rect">
            <a:avLst/>
          </a:prstGeom>
          <a:noFill/>
        </p:spPr>
        <p:txBody>
          <a:bodyPr wrap="none" rtlCol="0">
            <a:spAutoFit/>
          </a:bodyPr>
          <a:lstStyle/>
          <a:p>
            <a:r>
              <a:rPr kumimoji="1" lang="ja-JP" altLang="en-US" dirty="0" smtClean="0">
                <a:solidFill>
                  <a:srgbClr val="FFFF00"/>
                </a:solidFill>
                <a:latin typeface="HGP行書体" pitchFamily="66" charset="-128"/>
                <a:ea typeface="HGP行書体" pitchFamily="66" charset="-128"/>
              </a:rPr>
              <a:t>「　地中深くに　“ 太陽　</a:t>
            </a:r>
            <a:r>
              <a:rPr kumimoji="1" lang="ja-JP" altLang="en-US" dirty="0" smtClean="0">
                <a:solidFill>
                  <a:srgbClr val="FF0000"/>
                </a:solidFill>
                <a:latin typeface="HGP行書体" pitchFamily="66" charset="-128"/>
                <a:ea typeface="HGP行書体" pitchFamily="66" charset="-128"/>
              </a:rPr>
              <a:t>☀</a:t>
            </a:r>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S ”</a:t>
            </a:r>
            <a:r>
              <a:rPr kumimoji="1" lang="ja-JP" altLang="en-US" dirty="0" smtClean="0">
                <a:solidFill>
                  <a:srgbClr val="FFFF00"/>
                </a:solidFill>
                <a:latin typeface="HGP行書体" pitchFamily="66" charset="-128"/>
                <a:ea typeface="HGP行書体" pitchFamily="66" charset="-128"/>
              </a:rPr>
              <a:t>　 が　</a:t>
            </a:r>
            <a:r>
              <a:rPr kumimoji="1" lang="ja-JP" altLang="en-US" dirty="0" smtClean="0">
                <a:solidFill>
                  <a:srgbClr val="FF00FF"/>
                </a:solidFill>
                <a:latin typeface="HGP行書体" pitchFamily="66" charset="-128"/>
                <a:ea typeface="HGP行書体" pitchFamily="66" charset="-128"/>
              </a:rPr>
              <a:t> ヒソ   </a:t>
            </a:r>
            <a:r>
              <a:rPr kumimoji="1" lang="ja-JP" altLang="en-US" sz="4000" b="1" dirty="0" smtClean="0">
                <a:solidFill>
                  <a:srgbClr val="FF0000"/>
                </a:solidFill>
                <a:latin typeface="HGP教科書体" pitchFamily="18" charset="-128"/>
                <a:ea typeface="HGP教科書体" pitchFamily="18" charset="-128"/>
              </a:rPr>
              <a:t>潜</a:t>
            </a:r>
            <a:r>
              <a:rPr kumimoji="1" lang="ja-JP" altLang="en-US" dirty="0" smtClean="0">
                <a:solidFill>
                  <a:srgbClr val="FFFF00"/>
                </a:solidFill>
                <a:latin typeface="HGP行書体" pitchFamily="66" charset="-128"/>
                <a:ea typeface="HGP行書体" pitchFamily="66" charset="-128"/>
              </a:rPr>
              <a:t>  </a:t>
            </a:r>
            <a:r>
              <a:rPr kumimoji="1" lang="ja-JP" altLang="en-US" dirty="0" smtClean="0">
                <a:solidFill>
                  <a:srgbClr val="FF66FF"/>
                </a:solidFill>
                <a:latin typeface="HGP行書体" pitchFamily="66" charset="-128"/>
                <a:ea typeface="HGP行書体" pitchFamily="66" charset="-128"/>
              </a:rPr>
              <a:t>ひそ</a:t>
            </a:r>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ン　で　た！」</a:t>
            </a:r>
            <a:endParaRPr kumimoji="1" lang="ja-JP" altLang="en-US" dirty="0">
              <a:solidFill>
                <a:srgbClr val="FFFF00"/>
              </a:solidFill>
              <a:latin typeface="HGP行書体" pitchFamily="66" charset="-128"/>
              <a:ea typeface="HGP行書体" pitchFamily="66" charset="-128"/>
            </a:endParaRPr>
          </a:p>
        </p:txBody>
      </p:sp>
      <p:sp>
        <p:nvSpPr>
          <p:cNvPr id="17" name="フリーフォーム 16"/>
          <p:cNvSpPr/>
          <p:nvPr/>
        </p:nvSpPr>
        <p:spPr>
          <a:xfrm>
            <a:off x="2071207" y="764704"/>
            <a:ext cx="2362248" cy="416687"/>
          </a:xfrm>
          <a:custGeom>
            <a:avLst/>
            <a:gdLst>
              <a:gd name="connsiteX0" fmla="*/ 3131128 w 3131128"/>
              <a:gd name="connsiteY0" fmla="*/ 0 h 1122218"/>
              <a:gd name="connsiteX1" fmla="*/ 1454728 w 3131128"/>
              <a:gd name="connsiteY1" fmla="*/ 401782 h 1122218"/>
              <a:gd name="connsiteX2" fmla="*/ 2189018 w 3131128"/>
              <a:gd name="connsiteY2" fmla="*/ 415636 h 1122218"/>
              <a:gd name="connsiteX3" fmla="*/ 0 w 3131128"/>
              <a:gd name="connsiteY3" fmla="*/ 1122218 h 1122218"/>
              <a:gd name="connsiteX4" fmla="*/ 2909455 w 3131128"/>
              <a:gd name="connsiteY4" fmla="*/ 277091 h 1122218"/>
              <a:gd name="connsiteX5" fmla="*/ 2022764 w 3131128"/>
              <a:gd name="connsiteY5" fmla="*/ 332509 h 1122218"/>
              <a:gd name="connsiteX6" fmla="*/ 3131128 w 3131128"/>
              <a:gd name="connsiteY6"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1128" h="1122218">
                <a:moveTo>
                  <a:pt x="3131128" y="0"/>
                </a:moveTo>
                <a:lnTo>
                  <a:pt x="1454728" y="401782"/>
                </a:lnTo>
                <a:lnTo>
                  <a:pt x="2189018" y="415636"/>
                </a:lnTo>
                <a:lnTo>
                  <a:pt x="0" y="1122218"/>
                </a:lnTo>
                <a:lnTo>
                  <a:pt x="2909455" y="277091"/>
                </a:lnTo>
                <a:lnTo>
                  <a:pt x="2022764" y="332509"/>
                </a:lnTo>
                <a:lnTo>
                  <a:pt x="3131128" y="0"/>
                </a:lnTo>
                <a:close/>
              </a:path>
            </a:pathLst>
          </a:custGeom>
          <a:solidFill>
            <a:srgbClr val="FF0000"/>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8" name="図 17"/>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61261" y="2146113"/>
            <a:ext cx="1710516" cy="1282887"/>
          </a:xfrm>
          <a:prstGeom prst="rect">
            <a:avLst/>
          </a:prstGeom>
        </p:spPr>
      </p:pic>
      <p:pic>
        <p:nvPicPr>
          <p:cNvPr id="19" name="図 18"/>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61261" y="3429000"/>
            <a:ext cx="1710516" cy="1282887"/>
          </a:xfrm>
          <a:prstGeom prst="rect">
            <a:avLst/>
          </a:prstGeom>
        </p:spPr>
      </p:pic>
    </p:spTree>
    <p:extLst>
      <p:ext uri="{BB962C8B-B14F-4D97-AF65-F5344CB8AC3E}">
        <p14:creationId xmlns:p14="http://schemas.microsoft.com/office/powerpoint/2010/main" val="447165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5000"/>
                                        <p:tgtEl>
                                          <p:spTgt spid="3"/>
                                        </p:tgtEl>
                                      </p:cBhvr>
                                    </p:animEffect>
                                  </p:childTnLst>
                                </p:cTn>
                              </p:par>
                            </p:childTnLst>
                          </p:cTn>
                        </p:par>
                        <p:par>
                          <p:cTn id="8" fill="hold">
                            <p:stCondLst>
                              <p:cond delay="50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0"/>
                                        <p:tgtEl>
                                          <p:spTgt spid="7"/>
                                        </p:tgtEl>
                                      </p:cBhvr>
                                    </p:animEffect>
                                  </p:childTnLst>
                                </p:cTn>
                              </p:par>
                              <p:par>
                                <p:cTn id="12" presetID="16" presetClass="entr" presetSubtype="37"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0"/>
                                        <p:tgtEl>
                                          <p:spTgt spid="8"/>
                                        </p:tgtEl>
                                      </p:cBhvr>
                                    </p:animEffect>
                                  </p:childTnLst>
                                </p:cTn>
                              </p:par>
                            </p:childTnLst>
                          </p:cTn>
                        </p:par>
                        <p:par>
                          <p:cTn id="15" fill="hold">
                            <p:stCondLst>
                              <p:cond delay="10000"/>
                            </p:stCondLst>
                            <p:childTnLst>
                              <p:par>
                                <p:cTn id="16" presetID="2" presetClass="entr" presetSubtype="8" decel="10000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additive="base">
                                        <p:cTn id="18" dur="2000" fill="hold"/>
                                        <p:tgtEl>
                                          <p:spTgt spid="9"/>
                                        </p:tgtEl>
                                        <p:attrNameLst>
                                          <p:attrName>ppt_x</p:attrName>
                                        </p:attrNameLst>
                                      </p:cBhvr>
                                      <p:tavLst>
                                        <p:tav tm="0">
                                          <p:val>
                                            <p:strVal val="0-#ppt_w/2"/>
                                          </p:val>
                                        </p:tav>
                                        <p:tav tm="100000">
                                          <p:val>
                                            <p:strVal val="#ppt_x"/>
                                          </p:val>
                                        </p:tav>
                                      </p:tavLst>
                                    </p:anim>
                                    <p:anim calcmode="lin" valueType="num">
                                      <p:cBhvr additive="base">
                                        <p:cTn id="19" dur="2000" fill="hold"/>
                                        <p:tgtEl>
                                          <p:spTgt spid="9"/>
                                        </p:tgtEl>
                                        <p:attrNameLst>
                                          <p:attrName>ppt_y</p:attrName>
                                        </p:attrNameLst>
                                      </p:cBhvr>
                                      <p:tavLst>
                                        <p:tav tm="0">
                                          <p:val>
                                            <p:strVal val="#ppt_y"/>
                                          </p:val>
                                        </p:tav>
                                        <p:tav tm="100000">
                                          <p:val>
                                            <p:strVal val="#ppt_y"/>
                                          </p:val>
                                        </p:tav>
                                      </p:tavLst>
                                    </p:anim>
                                  </p:childTnLst>
                                </p:cTn>
                              </p:par>
                            </p:childTnLst>
                          </p:cTn>
                        </p:par>
                        <p:par>
                          <p:cTn id="20" fill="hold">
                            <p:stCondLst>
                              <p:cond delay="30000"/>
                            </p:stCondLst>
                            <p:childTnLst>
                              <p:par>
                                <p:cTn id="21" presetID="22" presetClass="entr" presetSubtype="2"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right)">
                                      <p:cBhvr>
                                        <p:cTn id="23" dur="2000"/>
                                        <p:tgtEl>
                                          <p:spTgt spid="10"/>
                                        </p:tgtEl>
                                      </p:cBhvr>
                                    </p:animEffect>
                                  </p:childTnLst>
                                </p:cTn>
                              </p:par>
                            </p:childTnLst>
                          </p:cTn>
                        </p:par>
                        <p:par>
                          <p:cTn id="24" fill="hold">
                            <p:stCondLst>
                              <p:cond delay="32000"/>
                            </p:stCondLst>
                            <p:childTnLst>
                              <p:par>
                                <p:cTn id="25" presetID="22" presetClass="entr" presetSubtype="2"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right)">
                                      <p:cBhvr>
                                        <p:cTn id="27" dur="2000"/>
                                        <p:tgtEl>
                                          <p:spTgt spid="12"/>
                                        </p:tgtEl>
                                      </p:cBhvr>
                                    </p:animEffect>
                                  </p:childTnLst>
                                </p:cTn>
                              </p:par>
                            </p:childTnLst>
                          </p:cTn>
                        </p:par>
                        <p:par>
                          <p:cTn id="28" fill="hold">
                            <p:stCondLst>
                              <p:cond delay="34000"/>
                            </p:stCondLst>
                            <p:childTnLst>
                              <p:par>
                                <p:cTn id="29" presetID="22" presetClass="entr" presetSubtype="8"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wipe(left)">
                                      <p:cBhvr>
                                        <p:cTn id="31" dur="2000"/>
                                        <p:tgtEl>
                                          <p:spTgt spid="13"/>
                                        </p:tgtEl>
                                      </p:cBhvr>
                                    </p:animEffect>
                                  </p:childTnLst>
                                </p:cTn>
                              </p:par>
                            </p:childTnLst>
                          </p:cTn>
                        </p:par>
                        <p:par>
                          <p:cTn id="32" fill="hold">
                            <p:stCondLst>
                              <p:cond delay="36000"/>
                            </p:stCondLst>
                            <p:childTnLst>
                              <p:par>
                                <p:cTn id="33" presetID="22" presetClass="entr" presetSubtype="4" fill="hold" grpId="0" nodeType="afterEffect">
                                  <p:stCondLst>
                                    <p:cond delay="0"/>
                                  </p:stCondLst>
                                  <p:iterate type="lt">
                                    <p:tmPct val="10000"/>
                                  </p:iterate>
                                  <p:childTnLst>
                                    <p:set>
                                      <p:cBhvr>
                                        <p:cTn id="34" dur="1" fill="hold">
                                          <p:stCondLst>
                                            <p:cond delay="0"/>
                                          </p:stCondLst>
                                        </p:cTn>
                                        <p:tgtEl>
                                          <p:spTgt spid="15"/>
                                        </p:tgtEl>
                                        <p:attrNameLst>
                                          <p:attrName>style.visibility</p:attrName>
                                        </p:attrNameLst>
                                      </p:cBhvr>
                                      <p:to>
                                        <p:strVal val="visible"/>
                                      </p:to>
                                    </p:set>
                                    <p:animEffect transition="in" filter="wipe(down)">
                                      <p:cBhvr>
                                        <p:cTn id="35" dur="2000"/>
                                        <p:tgtEl>
                                          <p:spTgt spid="15"/>
                                        </p:tgtEl>
                                      </p:cBhvr>
                                    </p:animEffect>
                                  </p:childTnLst>
                                </p:cTn>
                              </p:par>
                            </p:childTnLst>
                          </p:cTn>
                        </p:par>
                        <p:par>
                          <p:cTn id="36" fill="hold">
                            <p:stCondLst>
                              <p:cond delay="38600"/>
                            </p:stCondLst>
                            <p:childTnLst>
                              <p:par>
                                <p:cTn id="37" presetID="22" presetClass="entr" presetSubtype="8" fill="hold" grpId="0" nodeType="afterEffect">
                                  <p:stCondLst>
                                    <p:cond delay="0"/>
                                  </p:stCondLst>
                                  <p:iterate type="lt">
                                    <p:tmPct val="10000"/>
                                  </p:iterate>
                                  <p:childTnLst>
                                    <p:set>
                                      <p:cBhvr>
                                        <p:cTn id="38" dur="1" fill="hold">
                                          <p:stCondLst>
                                            <p:cond delay="0"/>
                                          </p:stCondLst>
                                        </p:cTn>
                                        <p:tgtEl>
                                          <p:spTgt spid="16"/>
                                        </p:tgtEl>
                                        <p:attrNameLst>
                                          <p:attrName>style.visibility</p:attrName>
                                        </p:attrNameLst>
                                      </p:cBhvr>
                                      <p:to>
                                        <p:strVal val="visible"/>
                                      </p:to>
                                    </p:set>
                                    <p:animEffect transition="in" filter="wipe(left)">
                                      <p:cBhvr>
                                        <p:cTn id="39" dur="2000"/>
                                        <p:tgtEl>
                                          <p:spTgt spid="16"/>
                                        </p:tgtEl>
                                      </p:cBhvr>
                                    </p:animEffect>
                                  </p:childTnLst>
                                </p:cTn>
                              </p:par>
                            </p:childTnLst>
                          </p:cTn>
                        </p:par>
                        <p:par>
                          <p:cTn id="40" fill="hold">
                            <p:stCondLst>
                              <p:cond delay="44800"/>
                            </p:stCondLst>
                            <p:childTnLst>
                              <p:par>
                                <p:cTn id="41" presetID="2" presetClass="entr" presetSubtype="2" decel="100000" fill="hold" grpId="0" nodeType="afterEffect">
                                  <p:stCondLst>
                                    <p:cond delay="0"/>
                                  </p:stCondLst>
                                  <p:iterate type="lt">
                                    <p:tmPct val="10000"/>
                                  </p:iterate>
                                  <p:childTnLst>
                                    <p:set>
                                      <p:cBhvr>
                                        <p:cTn id="42" dur="1" fill="hold">
                                          <p:stCondLst>
                                            <p:cond delay="0"/>
                                          </p:stCondLst>
                                        </p:cTn>
                                        <p:tgtEl>
                                          <p:spTgt spid="4"/>
                                        </p:tgtEl>
                                        <p:attrNameLst>
                                          <p:attrName>style.visibility</p:attrName>
                                        </p:attrNameLst>
                                      </p:cBhvr>
                                      <p:to>
                                        <p:strVal val="visible"/>
                                      </p:to>
                                    </p:set>
                                    <p:anim calcmode="lin" valueType="num">
                                      <p:cBhvr additive="base">
                                        <p:cTn id="43" dur="2000" fill="hold"/>
                                        <p:tgtEl>
                                          <p:spTgt spid="4"/>
                                        </p:tgtEl>
                                        <p:attrNameLst>
                                          <p:attrName>ppt_x</p:attrName>
                                        </p:attrNameLst>
                                      </p:cBhvr>
                                      <p:tavLst>
                                        <p:tav tm="0">
                                          <p:val>
                                            <p:strVal val="1+#ppt_w/2"/>
                                          </p:val>
                                        </p:tav>
                                        <p:tav tm="100000">
                                          <p:val>
                                            <p:strVal val="#ppt_x"/>
                                          </p:val>
                                        </p:tav>
                                      </p:tavLst>
                                    </p:anim>
                                    <p:anim calcmode="lin" valueType="num">
                                      <p:cBhvr additive="base">
                                        <p:cTn id="44" dur="2000" fill="hold"/>
                                        <p:tgtEl>
                                          <p:spTgt spid="4"/>
                                        </p:tgtEl>
                                        <p:attrNameLst>
                                          <p:attrName>ppt_y</p:attrName>
                                        </p:attrNameLst>
                                      </p:cBhvr>
                                      <p:tavLst>
                                        <p:tav tm="0">
                                          <p:val>
                                            <p:strVal val="#ppt_y"/>
                                          </p:val>
                                        </p:tav>
                                        <p:tav tm="100000">
                                          <p:val>
                                            <p:strVal val="#ppt_y"/>
                                          </p:val>
                                        </p:tav>
                                      </p:tavLst>
                                    </p:anim>
                                  </p:childTnLst>
                                </p:cTn>
                              </p:par>
                            </p:childTnLst>
                          </p:cTn>
                        </p:par>
                        <p:par>
                          <p:cTn id="45" fill="hold">
                            <p:stCondLst>
                              <p:cond delay="51400"/>
                            </p:stCondLst>
                            <p:childTnLst>
                              <p:par>
                                <p:cTn id="46" presetID="22" presetClass="entr" presetSubtype="2" repeatCount="200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right)">
                                      <p:cBhvr>
                                        <p:cTn id="48" dur="500"/>
                                        <p:tgtEl>
                                          <p:spTgt spid="17"/>
                                        </p:tgtEl>
                                      </p:cBhvr>
                                    </p:animEffect>
                                  </p:childTnLst>
                                </p:cTn>
                              </p:par>
                            </p:childTnLst>
                          </p:cTn>
                        </p:par>
                        <p:par>
                          <p:cTn id="49" fill="hold">
                            <p:stCondLst>
                              <p:cond delay="52400"/>
                            </p:stCondLst>
                            <p:childTnLst>
                              <p:par>
                                <p:cTn id="50" presetID="6" presetClass="entr" presetSubtype="16"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circle(in)">
                                      <p:cBhvr>
                                        <p:cTn id="52" dur="2000"/>
                                        <p:tgtEl>
                                          <p:spTgt spid="18"/>
                                        </p:tgtEl>
                                      </p:cBhvr>
                                    </p:animEffect>
                                  </p:childTnLst>
                                </p:cTn>
                              </p:par>
                            </p:childTnLst>
                          </p:cTn>
                        </p:par>
                        <p:par>
                          <p:cTn id="53" fill="hold">
                            <p:stCondLst>
                              <p:cond delay="54400"/>
                            </p:stCondLst>
                            <p:childTnLst>
                              <p:par>
                                <p:cTn id="54" presetID="6" presetClass="entr" presetSubtype="32"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circle(out)">
                                      <p:cBhvr>
                                        <p:cTn id="56"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2" grpId="0" animBg="1"/>
      <p:bldP spid="13" grpId="0" animBg="1"/>
      <p:bldP spid="15" grpId="0" animBg="1"/>
      <p:bldP spid="16" grpId="0" animBg="1"/>
      <p:bldP spid="4" grpId="0"/>
      <p:bldP spid="1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80512"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 name="Picture 2" descr="C:\Users\owner\Pictures\発掘　古代　トラキア続の謎　ホメロス　イリア　より\洞窟　日差し (2).JPG"/>
          <p:cNvPicPr>
            <a:picLocks noChangeAspect="1" noChangeArrowheads="1"/>
          </p:cNvPicPr>
          <p:nvPr/>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auto">
          <a:xfrm>
            <a:off x="0" y="7137"/>
            <a:ext cx="9266238" cy="6853986"/>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5" name="Freeform 123"/>
          <p:cNvSpPr>
            <a:spLocks/>
          </p:cNvSpPr>
          <p:nvPr/>
        </p:nvSpPr>
        <p:spPr bwMode="auto">
          <a:xfrm rot="287392">
            <a:off x="3486840" y="4177082"/>
            <a:ext cx="1691322" cy="1109790"/>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0000"/>
            </a:solidFill>
            <a:round/>
            <a:headEnd/>
            <a:tailEnd/>
          </a:ln>
          <a:effectLst/>
        </p:spPr>
        <p:txBody>
          <a:bodyPr/>
          <a:lstStyle/>
          <a:p>
            <a:endParaRPr lang="en-US" altLang="ja-JP" dirty="0" smtClean="0">
              <a:solidFill>
                <a:prstClr val="white"/>
              </a:solidFill>
            </a:endParaRPr>
          </a:p>
          <a:p>
            <a:r>
              <a:rPr lang="ja-JP" altLang="en-US" sz="2800" dirty="0"/>
              <a:t>　</a:t>
            </a:r>
            <a:r>
              <a:rPr lang="en-US" altLang="ja-JP" sz="2800" dirty="0" smtClean="0">
                <a:latin typeface="HGP行書体" pitchFamily="66" charset="-128"/>
                <a:ea typeface="HGP行書体" pitchFamily="66" charset="-128"/>
              </a:rPr>
              <a:t>P </a:t>
            </a:r>
            <a:r>
              <a:rPr lang="ja-JP" altLang="en-US" sz="2800" dirty="0" smtClean="0">
                <a:latin typeface="HGP行書体" pitchFamily="66" charset="-128"/>
                <a:ea typeface="HGP行書体" pitchFamily="66" charset="-128"/>
              </a:rPr>
              <a:t>演 繹</a:t>
            </a:r>
            <a:endParaRPr lang="en-US" altLang="ja-JP" sz="2800" dirty="0" smtClean="0">
              <a:latin typeface="HGP行書体" pitchFamily="66" charset="-128"/>
              <a:ea typeface="HGP行書体" pitchFamily="66" charset="-128"/>
            </a:endParaRPr>
          </a:p>
          <a:p>
            <a:r>
              <a:rPr lang="ja-JP" altLang="en-US" sz="2800" dirty="0">
                <a:latin typeface="HGP行書体" pitchFamily="66" charset="-128"/>
                <a:ea typeface="HGP行書体" pitchFamily="66" charset="-128"/>
              </a:rPr>
              <a:t>　</a:t>
            </a:r>
            <a:r>
              <a:rPr lang="ja-JP" altLang="en-US" sz="2800" dirty="0" smtClean="0">
                <a:latin typeface="HGP行書体" pitchFamily="66" charset="-128"/>
                <a:ea typeface="HGP行書体" pitchFamily="66" charset="-128"/>
              </a:rPr>
              <a:t>　“巾”</a:t>
            </a:r>
            <a:endParaRPr lang="ja-JP" altLang="en-US" sz="2800" dirty="0">
              <a:latin typeface="HGP行書体" pitchFamily="66" charset="-128"/>
              <a:ea typeface="HGP行書体" pitchFamily="66" charset="-128"/>
            </a:endParaRPr>
          </a:p>
        </p:txBody>
      </p:sp>
      <p:cxnSp>
        <p:nvCxnSpPr>
          <p:cNvPr id="6" name="直線矢印コネクタ 5"/>
          <p:cNvCxnSpPr/>
          <p:nvPr/>
        </p:nvCxnSpPr>
        <p:spPr>
          <a:xfrm flipH="1">
            <a:off x="4529472" y="4275481"/>
            <a:ext cx="635977" cy="822"/>
          </a:xfrm>
          <a:prstGeom prst="straightConnector1">
            <a:avLst/>
          </a:prstGeom>
          <a:ln w="28575">
            <a:solidFill>
              <a:srgbClr val="00FF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4100847" y="4144561"/>
            <a:ext cx="441146" cy="400110"/>
          </a:xfrm>
          <a:prstGeom prst="rect">
            <a:avLst/>
          </a:prstGeom>
          <a:noFill/>
          <a:ln>
            <a:solidFill>
              <a:schemeClr val="bg1"/>
            </a:solidFill>
          </a:ln>
        </p:spPr>
        <p:txBody>
          <a:bodyPr wrap="none" rtlCol="0">
            <a:spAutoFit/>
          </a:bodyPr>
          <a:lstStyle/>
          <a:p>
            <a:r>
              <a:rPr lang="ja-JP" altLang="en-US" sz="2000" dirty="0" smtClean="0">
                <a:solidFill>
                  <a:srgbClr val="FF00FF"/>
                </a:solidFill>
              </a:rPr>
              <a:t>●</a:t>
            </a:r>
            <a:endParaRPr lang="ja-JP" altLang="en-US" sz="2000" dirty="0">
              <a:solidFill>
                <a:srgbClr val="FF00FF"/>
              </a:solidFill>
            </a:endParaRPr>
          </a:p>
        </p:txBody>
      </p:sp>
      <p:sp>
        <p:nvSpPr>
          <p:cNvPr id="8" name="テキスト ボックス 7"/>
          <p:cNvSpPr txBox="1"/>
          <p:nvPr/>
        </p:nvSpPr>
        <p:spPr>
          <a:xfrm>
            <a:off x="5090028" y="4033908"/>
            <a:ext cx="498855" cy="400110"/>
          </a:xfrm>
          <a:prstGeom prst="rect">
            <a:avLst/>
          </a:prstGeom>
          <a:noFill/>
          <a:ln>
            <a:noFill/>
          </a:ln>
        </p:spPr>
        <p:txBody>
          <a:bodyPr wrap="none" rtlCol="0">
            <a:spAutoFit/>
          </a:bodyPr>
          <a:lstStyle/>
          <a:p>
            <a:r>
              <a:rPr lang="ja-JP" altLang="en-US" sz="2000" dirty="0" smtClean="0">
                <a:solidFill>
                  <a:srgbClr val="00FFFF"/>
                </a:solidFill>
              </a:rPr>
              <a:t>● </a:t>
            </a:r>
            <a:endParaRPr lang="ja-JP" altLang="en-US" sz="2000" dirty="0">
              <a:solidFill>
                <a:srgbClr val="00FFFF"/>
              </a:solidFill>
            </a:endParaRPr>
          </a:p>
        </p:txBody>
      </p:sp>
      <p:cxnSp>
        <p:nvCxnSpPr>
          <p:cNvPr id="9" name="直線矢印コネクタ 8"/>
          <p:cNvCxnSpPr/>
          <p:nvPr/>
        </p:nvCxnSpPr>
        <p:spPr>
          <a:xfrm flipH="1" flipV="1">
            <a:off x="3443458" y="4271136"/>
            <a:ext cx="623523" cy="1033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3002312" y="4040303"/>
            <a:ext cx="441146" cy="400110"/>
          </a:xfrm>
          <a:prstGeom prst="rect">
            <a:avLst/>
          </a:prstGeom>
          <a:noFill/>
          <a:ln>
            <a:noFill/>
          </a:ln>
        </p:spPr>
        <p:txBody>
          <a:bodyPr wrap="none" rtlCol="0">
            <a:spAutoFit/>
          </a:bodyPr>
          <a:lstStyle/>
          <a:p>
            <a:r>
              <a:rPr lang="ja-JP" altLang="en-US" sz="2000" dirty="0" smtClean="0">
                <a:solidFill>
                  <a:srgbClr val="FF0000"/>
                </a:solidFill>
              </a:rPr>
              <a:t>●</a:t>
            </a:r>
            <a:endParaRPr lang="ja-JP" altLang="en-US" sz="2000" dirty="0">
              <a:solidFill>
                <a:srgbClr val="FF0000"/>
              </a:solidFill>
            </a:endParaRPr>
          </a:p>
        </p:txBody>
      </p:sp>
      <p:sp>
        <p:nvSpPr>
          <p:cNvPr id="11" name="テキスト ボックス 10"/>
          <p:cNvSpPr txBox="1"/>
          <p:nvPr/>
        </p:nvSpPr>
        <p:spPr>
          <a:xfrm>
            <a:off x="5071059" y="4040303"/>
            <a:ext cx="184731" cy="584775"/>
          </a:xfrm>
          <a:prstGeom prst="rect">
            <a:avLst/>
          </a:prstGeom>
          <a:noFill/>
        </p:spPr>
        <p:txBody>
          <a:bodyPr wrap="none" rtlCol="0">
            <a:spAutoFit/>
          </a:bodyPr>
          <a:lstStyle/>
          <a:p>
            <a:endParaRPr lang="ja-JP" altLang="en-US" sz="3200" dirty="0">
              <a:solidFill>
                <a:prstClr val="black"/>
              </a:solidFill>
            </a:endParaRPr>
          </a:p>
        </p:txBody>
      </p:sp>
      <p:sp>
        <p:nvSpPr>
          <p:cNvPr id="12" name="テキスト ボックス 11"/>
          <p:cNvSpPr txBox="1"/>
          <p:nvPr/>
        </p:nvSpPr>
        <p:spPr>
          <a:xfrm>
            <a:off x="2195736" y="5229200"/>
            <a:ext cx="4214245" cy="1323439"/>
          </a:xfrm>
          <a:prstGeom prst="rect">
            <a:avLst/>
          </a:prstGeom>
          <a:solidFill>
            <a:schemeClr val="tx1">
              <a:alpha val="54000"/>
            </a:schemeClr>
          </a:solidFill>
        </p:spPr>
        <p:txBody>
          <a:bodyPr wrap="square" rtlCol="0">
            <a:spAutoFit/>
          </a:bodyPr>
          <a:lstStyle/>
          <a:p>
            <a:r>
              <a:rPr lang="en-US" altLang="ja-JP" sz="4400" dirty="0" smtClean="0">
                <a:solidFill>
                  <a:prstClr val="white"/>
                </a:solidFill>
                <a:latin typeface="HGP行書体" pitchFamily="66" charset="-128"/>
                <a:ea typeface="HGP行書体" pitchFamily="66" charset="-128"/>
              </a:rPr>
              <a:t>     </a:t>
            </a:r>
            <a:r>
              <a:rPr lang="ja-JP" altLang="en-US" sz="4400" dirty="0" smtClean="0">
                <a:solidFill>
                  <a:prstClr val="white"/>
                </a:solidFill>
                <a:latin typeface="HGP行書体" pitchFamily="66" charset="-128"/>
                <a:ea typeface="HGP行書体" pitchFamily="66" charset="-128"/>
              </a:rPr>
              <a:t>　</a:t>
            </a:r>
            <a:r>
              <a:rPr lang="en-US" altLang="ja-JP" sz="4400" dirty="0" smtClean="0">
                <a:solidFill>
                  <a:prstClr val="black"/>
                </a:solidFill>
                <a:latin typeface="HGP行書体" pitchFamily="66" charset="-128"/>
                <a:ea typeface="HGP行書体" pitchFamily="66" charset="-128"/>
                <a:sym typeface="Wingdings"/>
              </a:rPr>
              <a:t></a:t>
            </a:r>
            <a:r>
              <a:rPr lang="ja-JP" altLang="en-US" sz="2800" dirty="0" smtClean="0">
                <a:solidFill>
                  <a:prstClr val="black"/>
                </a:solidFill>
                <a:latin typeface="HGP行書体" pitchFamily="66" charset="-128"/>
                <a:ea typeface="HGP行書体" pitchFamily="66" charset="-128"/>
                <a:sym typeface="Wingdings"/>
              </a:rPr>
              <a:t>フッサール</a:t>
            </a:r>
            <a:endParaRPr lang="en-US" altLang="ja-JP" sz="2800" dirty="0" smtClean="0">
              <a:solidFill>
                <a:prstClr val="black"/>
              </a:solidFill>
              <a:latin typeface="HGP行書体" pitchFamily="66" charset="-128"/>
              <a:ea typeface="HGP行書体" pitchFamily="66" charset="-128"/>
            </a:endParaRPr>
          </a:p>
          <a:p>
            <a:r>
              <a:rPr lang="ja-JP" altLang="en-US" sz="3600" dirty="0" smtClean="0">
                <a:solidFill>
                  <a:prstClr val="white"/>
                </a:solidFill>
                <a:latin typeface="HGP行書体" pitchFamily="66" charset="-128"/>
                <a:ea typeface="HGP行書体" pitchFamily="66" charset="-128"/>
              </a:rPr>
              <a:t>“洞窟”間主</a:t>
            </a:r>
            <a:r>
              <a:rPr lang="ja-JP" altLang="en-US" sz="3600" dirty="0" smtClean="0">
                <a:solidFill>
                  <a:srgbClr val="FF0000"/>
                </a:solidFill>
                <a:latin typeface="HGP行書体" pitchFamily="66" charset="-128"/>
                <a:ea typeface="HGP行書体" pitchFamily="66" charset="-128"/>
              </a:rPr>
              <a:t>火</a:t>
            </a:r>
            <a:r>
              <a:rPr lang="ja-JP" altLang="en-US" sz="3600" dirty="0" smtClean="0">
                <a:solidFill>
                  <a:prstClr val="white"/>
                </a:solidFill>
                <a:latin typeface="HGP行書体" pitchFamily="66" charset="-128"/>
                <a:ea typeface="HGP行書体" pitchFamily="66" charset="-128"/>
              </a:rPr>
              <a:t>観者</a:t>
            </a:r>
            <a:endParaRPr lang="ja-JP" altLang="en-US" sz="3600" dirty="0">
              <a:solidFill>
                <a:prstClr val="white"/>
              </a:solidFill>
              <a:latin typeface="HGP行書体" pitchFamily="66" charset="-128"/>
              <a:ea typeface="HGP行書体" pitchFamily="66" charset="-128"/>
            </a:endParaRPr>
          </a:p>
        </p:txBody>
      </p:sp>
      <p:sp>
        <p:nvSpPr>
          <p:cNvPr id="3" name="フリーフォーム 2"/>
          <p:cNvSpPr/>
          <p:nvPr/>
        </p:nvSpPr>
        <p:spPr>
          <a:xfrm rot="21147126">
            <a:off x="2786987" y="1475725"/>
            <a:ext cx="1166997" cy="1404593"/>
          </a:xfrm>
          <a:custGeom>
            <a:avLst/>
            <a:gdLst>
              <a:gd name="connsiteX0" fmla="*/ 1303520 w 1428419"/>
              <a:gd name="connsiteY0" fmla="*/ 1929253 h 1929253"/>
              <a:gd name="connsiteX1" fmla="*/ 472247 w 1428419"/>
              <a:gd name="connsiteY1" fmla="*/ 1707580 h 1929253"/>
              <a:gd name="connsiteX2" fmla="*/ 375265 w 1428419"/>
              <a:gd name="connsiteY2" fmla="*/ 1014853 h 1929253"/>
              <a:gd name="connsiteX3" fmla="*/ 1193 w 1428419"/>
              <a:gd name="connsiteY3" fmla="*/ 751616 h 1929253"/>
              <a:gd name="connsiteX4" fmla="*/ 513811 w 1428419"/>
              <a:gd name="connsiteY4" fmla="*/ 820889 h 1929253"/>
              <a:gd name="connsiteX5" fmla="*/ 305993 w 1428419"/>
              <a:gd name="connsiteY5" fmla="*/ 211289 h 1929253"/>
              <a:gd name="connsiteX6" fmla="*/ 499956 w 1428419"/>
              <a:gd name="connsiteY6" fmla="*/ 3471 h 1929253"/>
              <a:gd name="connsiteX7" fmla="*/ 527665 w 1428419"/>
              <a:gd name="connsiteY7" fmla="*/ 349834 h 1929253"/>
              <a:gd name="connsiteX8" fmla="*/ 721629 w 1428419"/>
              <a:gd name="connsiteY8" fmla="*/ 779325 h 1929253"/>
              <a:gd name="connsiteX9" fmla="*/ 777047 w 1428419"/>
              <a:gd name="connsiteY9" fmla="*/ 557653 h 1929253"/>
              <a:gd name="connsiteX10" fmla="*/ 860174 w 1428419"/>
              <a:gd name="connsiteY10" fmla="*/ 1361216 h 1929253"/>
              <a:gd name="connsiteX11" fmla="*/ 1428211 w 1428419"/>
              <a:gd name="connsiteY11" fmla="*/ 1693725 h 1929253"/>
              <a:gd name="connsiteX12" fmla="*/ 790902 w 1428419"/>
              <a:gd name="connsiteY12" fmla="*/ 1859980 h 192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419" h="1929253">
                <a:moveTo>
                  <a:pt x="1303520" y="1929253"/>
                </a:moveTo>
                <a:cubicBezTo>
                  <a:pt x="965238" y="1894616"/>
                  <a:pt x="626956" y="1859980"/>
                  <a:pt x="472247" y="1707580"/>
                </a:cubicBezTo>
                <a:cubicBezTo>
                  <a:pt x="317538" y="1555180"/>
                  <a:pt x="453774" y="1174180"/>
                  <a:pt x="375265" y="1014853"/>
                </a:cubicBezTo>
                <a:cubicBezTo>
                  <a:pt x="296756" y="855526"/>
                  <a:pt x="-21898" y="783943"/>
                  <a:pt x="1193" y="751616"/>
                </a:cubicBezTo>
                <a:cubicBezTo>
                  <a:pt x="24284" y="719289"/>
                  <a:pt x="463011" y="910943"/>
                  <a:pt x="513811" y="820889"/>
                </a:cubicBezTo>
                <a:cubicBezTo>
                  <a:pt x="564611" y="730835"/>
                  <a:pt x="308302" y="347525"/>
                  <a:pt x="305993" y="211289"/>
                </a:cubicBezTo>
                <a:cubicBezTo>
                  <a:pt x="303684" y="75053"/>
                  <a:pt x="463011" y="-19620"/>
                  <a:pt x="499956" y="3471"/>
                </a:cubicBezTo>
                <a:cubicBezTo>
                  <a:pt x="536901" y="26562"/>
                  <a:pt x="490719" y="220525"/>
                  <a:pt x="527665" y="349834"/>
                </a:cubicBezTo>
                <a:cubicBezTo>
                  <a:pt x="564610" y="479143"/>
                  <a:pt x="680065" y="744689"/>
                  <a:pt x="721629" y="779325"/>
                </a:cubicBezTo>
                <a:cubicBezTo>
                  <a:pt x="763193" y="813961"/>
                  <a:pt x="753956" y="460671"/>
                  <a:pt x="777047" y="557653"/>
                </a:cubicBezTo>
                <a:cubicBezTo>
                  <a:pt x="800138" y="654635"/>
                  <a:pt x="751647" y="1171871"/>
                  <a:pt x="860174" y="1361216"/>
                </a:cubicBezTo>
                <a:cubicBezTo>
                  <a:pt x="968701" y="1550561"/>
                  <a:pt x="1439756" y="1610598"/>
                  <a:pt x="1428211" y="1693725"/>
                </a:cubicBezTo>
                <a:cubicBezTo>
                  <a:pt x="1416666" y="1776852"/>
                  <a:pt x="1103784" y="1818416"/>
                  <a:pt x="790902" y="1859980"/>
                </a:cubicBezTo>
              </a:path>
            </a:pathLst>
          </a:cu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16200000" scaled="1"/>
            <a:tileRect/>
          </a:gra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dirty="0" smtClean="0"/>
          </a:p>
          <a:p>
            <a:pPr algn="ctr"/>
            <a:endParaRPr lang="en-US" altLang="ja-JP" dirty="0"/>
          </a:p>
          <a:p>
            <a:pPr algn="ctr"/>
            <a:endParaRPr kumimoji="1" lang="en-US" altLang="ja-JP" sz="3200" dirty="0" smtClean="0"/>
          </a:p>
          <a:p>
            <a:pPr algn="ctr"/>
            <a:endParaRPr lang="en-US" altLang="ja-JP" dirty="0"/>
          </a:p>
          <a:p>
            <a:pPr algn="ctr"/>
            <a:r>
              <a:rPr kumimoji="1" lang="ja-JP" altLang="en-US" sz="2800" dirty="0" smtClean="0">
                <a:solidFill>
                  <a:schemeClr val="tx1"/>
                </a:solidFill>
              </a:rPr>
              <a:t>●</a:t>
            </a:r>
            <a:endParaRPr kumimoji="1" lang="en-US" altLang="ja-JP" sz="2800" dirty="0" smtClean="0">
              <a:solidFill>
                <a:schemeClr val="tx1"/>
              </a:solidFill>
            </a:endParaRPr>
          </a:p>
          <a:p>
            <a:pPr algn="ctr"/>
            <a:endParaRPr kumimoji="1" lang="ja-JP" altLang="en-US" sz="2800" dirty="0">
              <a:solidFill>
                <a:schemeClr val="tx1"/>
              </a:solidFill>
            </a:endParaRPr>
          </a:p>
        </p:txBody>
      </p:sp>
      <p:sp>
        <p:nvSpPr>
          <p:cNvPr id="16" name="フリーフォーム 15"/>
          <p:cNvSpPr/>
          <p:nvPr/>
        </p:nvSpPr>
        <p:spPr>
          <a:xfrm rot="448310" flipH="1">
            <a:off x="4595674" y="1450286"/>
            <a:ext cx="1166997" cy="1404593"/>
          </a:xfrm>
          <a:custGeom>
            <a:avLst/>
            <a:gdLst>
              <a:gd name="connsiteX0" fmla="*/ 1303520 w 1428419"/>
              <a:gd name="connsiteY0" fmla="*/ 1929253 h 1929253"/>
              <a:gd name="connsiteX1" fmla="*/ 472247 w 1428419"/>
              <a:gd name="connsiteY1" fmla="*/ 1707580 h 1929253"/>
              <a:gd name="connsiteX2" fmla="*/ 375265 w 1428419"/>
              <a:gd name="connsiteY2" fmla="*/ 1014853 h 1929253"/>
              <a:gd name="connsiteX3" fmla="*/ 1193 w 1428419"/>
              <a:gd name="connsiteY3" fmla="*/ 751616 h 1929253"/>
              <a:gd name="connsiteX4" fmla="*/ 513811 w 1428419"/>
              <a:gd name="connsiteY4" fmla="*/ 820889 h 1929253"/>
              <a:gd name="connsiteX5" fmla="*/ 305993 w 1428419"/>
              <a:gd name="connsiteY5" fmla="*/ 211289 h 1929253"/>
              <a:gd name="connsiteX6" fmla="*/ 499956 w 1428419"/>
              <a:gd name="connsiteY6" fmla="*/ 3471 h 1929253"/>
              <a:gd name="connsiteX7" fmla="*/ 527665 w 1428419"/>
              <a:gd name="connsiteY7" fmla="*/ 349834 h 1929253"/>
              <a:gd name="connsiteX8" fmla="*/ 721629 w 1428419"/>
              <a:gd name="connsiteY8" fmla="*/ 779325 h 1929253"/>
              <a:gd name="connsiteX9" fmla="*/ 777047 w 1428419"/>
              <a:gd name="connsiteY9" fmla="*/ 557653 h 1929253"/>
              <a:gd name="connsiteX10" fmla="*/ 860174 w 1428419"/>
              <a:gd name="connsiteY10" fmla="*/ 1361216 h 1929253"/>
              <a:gd name="connsiteX11" fmla="*/ 1428211 w 1428419"/>
              <a:gd name="connsiteY11" fmla="*/ 1693725 h 1929253"/>
              <a:gd name="connsiteX12" fmla="*/ 790902 w 1428419"/>
              <a:gd name="connsiteY12" fmla="*/ 1859980 h 192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419" h="1929253">
                <a:moveTo>
                  <a:pt x="1303520" y="1929253"/>
                </a:moveTo>
                <a:cubicBezTo>
                  <a:pt x="965238" y="1894616"/>
                  <a:pt x="626956" y="1859980"/>
                  <a:pt x="472247" y="1707580"/>
                </a:cubicBezTo>
                <a:cubicBezTo>
                  <a:pt x="317538" y="1555180"/>
                  <a:pt x="453774" y="1174180"/>
                  <a:pt x="375265" y="1014853"/>
                </a:cubicBezTo>
                <a:cubicBezTo>
                  <a:pt x="296756" y="855526"/>
                  <a:pt x="-21898" y="783943"/>
                  <a:pt x="1193" y="751616"/>
                </a:cubicBezTo>
                <a:cubicBezTo>
                  <a:pt x="24284" y="719289"/>
                  <a:pt x="463011" y="910943"/>
                  <a:pt x="513811" y="820889"/>
                </a:cubicBezTo>
                <a:cubicBezTo>
                  <a:pt x="564611" y="730835"/>
                  <a:pt x="308302" y="347525"/>
                  <a:pt x="305993" y="211289"/>
                </a:cubicBezTo>
                <a:cubicBezTo>
                  <a:pt x="303684" y="75053"/>
                  <a:pt x="463011" y="-19620"/>
                  <a:pt x="499956" y="3471"/>
                </a:cubicBezTo>
                <a:cubicBezTo>
                  <a:pt x="536901" y="26562"/>
                  <a:pt x="490719" y="220525"/>
                  <a:pt x="527665" y="349834"/>
                </a:cubicBezTo>
                <a:cubicBezTo>
                  <a:pt x="564610" y="479143"/>
                  <a:pt x="680065" y="744689"/>
                  <a:pt x="721629" y="779325"/>
                </a:cubicBezTo>
                <a:cubicBezTo>
                  <a:pt x="763193" y="813961"/>
                  <a:pt x="753956" y="460671"/>
                  <a:pt x="777047" y="557653"/>
                </a:cubicBezTo>
                <a:cubicBezTo>
                  <a:pt x="800138" y="654635"/>
                  <a:pt x="751647" y="1171871"/>
                  <a:pt x="860174" y="1361216"/>
                </a:cubicBezTo>
                <a:cubicBezTo>
                  <a:pt x="968701" y="1550561"/>
                  <a:pt x="1439756" y="1610598"/>
                  <a:pt x="1428211" y="1693725"/>
                </a:cubicBezTo>
                <a:cubicBezTo>
                  <a:pt x="1416666" y="1776852"/>
                  <a:pt x="1103784" y="1818416"/>
                  <a:pt x="790902" y="1859980"/>
                </a:cubicBezTo>
              </a:path>
            </a:pathLst>
          </a:cu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16200000" scaled="1"/>
            <a:tileRect/>
          </a:gra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2800" dirty="0" smtClean="0">
              <a:solidFill>
                <a:schemeClr val="tx1"/>
              </a:solidFill>
            </a:endParaRPr>
          </a:p>
          <a:p>
            <a:pPr algn="ctr"/>
            <a:endParaRPr lang="en-US" altLang="ja-JP" sz="2800" dirty="0">
              <a:solidFill>
                <a:schemeClr val="tx1"/>
              </a:solidFill>
            </a:endParaRPr>
          </a:p>
          <a:p>
            <a:pPr algn="ctr"/>
            <a:r>
              <a:rPr kumimoji="1" lang="ja-JP" altLang="en-US" sz="2800" dirty="0" smtClean="0">
                <a:solidFill>
                  <a:schemeClr val="tx1"/>
                </a:solidFill>
              </a:rPr>
              <a:t>●</a:t>
            </a:r>
            <a:endParaRPr kumimoji="1" lang="ja-JP" altLang="en-US" sz="2800" dirty="0">
              <a:solidFill>
                <a:schemeClr val="tx1"/>
              </a:solidFill>
            </a:endParaRPr>
          </a:p>
        </p:txBody>
      </p:sp>
      <p:sp>
        <p:nvSpPr>
          <p:cNvPr id="17" name="フリーフォーム 16"/>
          <p:cNvSpPr/>
          <p:nvPr/>
        </p:nvSpPr>
        <p:spPr>
          <a:xfrm>
            <a:off x="2773533" y="1692130"/>
            <a:ext cx="3126321" cy="2452431"/>
          </a:xfrm>
          <a:custGeom>
            <a:avLst/>
            <a:gdLst>
              <a:gd name="connsiteX0" fmla="*/ 1250796 w 3126321"/>
              <a:gd name="connsiteY0" fmla="*/ 360355 h 2452431"/>
              <a:gd name="connsiteX1" fmla="*/ 1375487 w 3126321"/>
              <a:gd name="connsiteY1" fmla="*/ 374209 h 2452431"/>
              <a:gd name="connsiteX2" fmla="*/ 1389342 w 3126321"/>
              <a:gd name="connsiteY2" fmla="*/ 1066936 h 2452431"/>
              <a:gd name="connsiteX3" fmla="*/ 502651 w 3126321"/>
              <a:gd name="connsiteY3" fmla="*/ 2175300 h 2452431"/>
              <a:gd name="connsiteX4" fmla="*/ 17742 w 3126321"/>
              <a:gd name="connsiteY4" fmla="*/ 2452391 h 2452431"/>
              <a:gd name="connsiteX5" fmla="*/ 1112251 w 3126321"/>
              <a:gd name="connsiteY5" fmla="*/ 2189155 h 2452431"/>
              <a:gd name="connsiteX6" fmla="*/ 1527887 w 3126321"/>
              <a:gd name="connsiteY6" fmla="*/ 1441009 h 2452431"/>
              <a:gd name="connsiteX7" fmla="*/ 1860396 w 3126321"/>
              <a:gd name="connsiteY7" fmla="*/ 2106027 h 2452431"/>
              <a:gd name="connsiteX8" fmla="*/ 3093451 w 3126321"/>
              <a:gd name="connsiteY8" fmla="*/ 2355409 h 2452431"/>
              <a:gd name="connsiteX9" fmla="*/ 2747087 w 3126321"/>
              <a:gd name="connsiteY9" fmla="*/ 1870500 h 2452431"/>
              <a:gd name="connsiteX10" fmla="*/ 2483851 w 3126321"/>
              <a:gd name="connsiteY10" fmla="*/ 1967482 h 2452431"/>
              <a:gd name="connsiteX11" fmla="*/ 1597160 w 3126321"/>
              <a:gd name="connsiteY11" fmla="*/ 1066936 h 2452431"/>
              <a:gd name="connsiteX12" fmla="*/ 1694142 w 3126321"/>
              <a:gd name="connsiteY12" fmla="*/ 249518 h 2452431"/>
              <a:gd name="connsiteX13" fmla="*/ 1541742 w 3126321"/>
              <a:gd name="connsiteY13" fmla="*/ 136 h 2452431"/>
              <a:gd name="connsiteX14" fmla="*/ 1375487 w 3126321"/>
              <a:gd name="connsiteY14" fmla="*/ 221809 h 245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26321" h="2452431">
                <a:moveTo>
                  <a:pt x="1250796" y="360355"/>
                </a:moveTo>
                <a:cubicBezTo>
                  <a:pt x="1301596" y="308400"/>
                  <a:pt x="1352396" y="256446"/>
                  <a:pt x="1375487" y="374209"/>
                </a:cubicBezTo>
                <a:cubicBezTo>
                  <a:pt x="1398578" y="491972"/>
                  <a:pt x="1534815" y="766754"/>
                  <a:pt x="1389342" y="1066936"/>
                </a:cubicBezTo>
                <a:cubicBezTo>
                  <a:pt x="1243869" y="1367118"/>
                  <a:pt x="731251" y="1944391"/>
                  <a:pt x="502651" y="2175300"/>
                </a:cubicBezTo>
                <a:cubicBezTo>
                  <a:pt x="274051" y="2406209"/>
                  <a:pt x="-83858" y="2450082"/>
                  <a:pt x="17742" y="2452391"/>
                </a:cubicBezTo>
                <a:cubicBezTo>
                  <a:pt x="119342" y="2454700"/>
                  <a:pt x="860560" y="2357719"/>
                  <a:pt x="1112251" y="2189155"/>
                </a:cubicBezTo>
                <a:cubicBezTo>
                  <a:pt x="1363942" y="2020591"/>
                  <a:pt x="1403196" y="1454864"/>
                  <a:pt x="1527887" y="1441009"/>
                </a:cubicBezTo>
                <a:cubicBezTo>
                  <a:pt x="1652578" y="1427154"/>
                  <a:pt x="1599469" y="1953627"/>
                  <a:pt x="1860396" y="2106027"/>
                </a:cubicBezTo>
                <a:cubicBezTo>
                  <a:pt x="2121323" y="2258427"/>
                  <a:pt x="2945669" y="2394663"/>
                  <a:pt x="3093451" y="2355409"/>
                </a:cubicBezTo>
                <a:cubicBezTo>
                  <a:pt x="3241233" y="2316155"/>
                  <a:pt x="2848687" y="1935154"/>
                  <a:pt x="2747087" y="1870500"/>
                </a:cubicBezTo>
                <a:cubicBezTo>
                  <a:pt x="2645487" y="1805846"/>
                  <a:pt x="2675506" y="2101409"/>
                  <a:pt x="2483851" y="1967482"/>
                </a:cubicBezTo>
                <a:cubicBezTo>
                  <a:pt x="2292197" y="1833555"/>
                  <a:pt x="1728778" y="1353263"/>
                  <a:pt x="1597160" y="1066936"/>
                </a:cubicBezTo>
                <a:cubicBezTo>
                  <a:pt x="1465542" y="780609"/>
                  <a:pt x="1703378" y="427318"/>
                  <a:pt x="1694142" y="249518"/>
                </a:cubicBezTo>
                <a:cubicBezTo>
                  <a:pt x="1684906" y="71718"/>
                  <a:pt x="1594851" y="4754"/>
                  <a:pt x="1541742" y="136"/>
                </a:cubicBezTo>
                <a:cubicBezTo>
                  <a:pt x="1488633" y="-4482"/>
                  <a:pt x="1432060" y="108663"/>
                  <a:pt x="1375487" y="221809"/>
                </a:cubicBezTo>
              </a:path>
            </a:pathLst>
          </a:cu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path path="circle">
              <a:fillToRect l="50000" t="50000" r="50000" b="50000"/>
            </a:path>
            <a:tileRect/>
          </a:gra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8" name="直線矢印コネクタ 17"/>
          <p:cNvCxnSpPr/>
          <p:nvPr/>
        </p:nvCxnSpPr>
        <p:spPr>
          <a:xfrm flipH="1" flipV="1">
            <a:off x="8200032" y="2490357"/>
            <a:ext cx="360040" cy="512361"/>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flipH="1" flipV="1">
            <a:off x="2015716" y="2234177"/>
            <a:ext cx="360040" cy="512361"/>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flipH="1">
            <a:off x="6409981" y="188640"/>
            <a:ext cx="824203" cy="678229"/>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255573" y="158422"/>
            <a:ext cx="8507457" cy="646331"/>
          </a:xfrm>
          <a:prstGeom prst="rect">
            <a:avLst/>
          </a:prstGeom>
          <a:no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「形状・記憶・合金　の　　冶金・学　　と　　現代　分子　構造　記憶　工学　の　源流」　観</a:t>
            </a:r>
            <a:endParaRPr kumimoji="1"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のことを　論理学　の　創始者　の　アリストテレス　が　見て　な　かった　わけ　は　ない。</a:t>
            </a:r>
            <a:endParaRPr kumimoji="1" lang="ja-JP" altLang="en-US"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2761872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15" presetClass="entr" presetSubtype="0" fill="hold" grpId="0" nodeType="afterEffect">
                                  <p:stCondLst>
                                    <p:cond delay="50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0" fill="hold"/>
                                        <p:tgtEl>
                                          <p:spTgt spid="5"/>
                                        </p:tgtEl>
                                        <p:attrNameLst>
                                          <p:attrName>ppt_w</p:attrName>
                                        </p:attrNameLst>
                                      </p:cBhvr>
                                      <p:tavLst>
                                        <p:tav tm="0">
                                          <p:val>
                                            <p:fltVal val="0"/>
                                          </p:val>
                                        </p:tav>
                                        <p:tav tm="100000">
                                          <p:val>
                                            <p:strVal val="#ppt_w"/>
                                          </p:val>
                                        </p:tav>
                                      </p:tavLst>
                                    </p:anim>
                                    <p:anim calcmode="lin" valueType="num">
                                      <p:cBhvr>
                                        <p:cTn id="12" dur="5000" fill="hold"/>
                                        <p:tgtEl>
                                          <p:spTgt spid="5"/>
                                        </p:tgtEl>
                                        <p:attrNameLst>
                                          <p:attrName>ppt_h</p:attrName>
                                        </p:attrNameLst>
                                      </p:cBhvr>
                                      <p:tavLst>
                                        <p:tav tm="0">
                                          <p:val>
                                            <p:fltVal val="0"/>
                                          </p:val>
                                        </p:tav>
                                        <p:tav tm="100000">
                                          <p:val>
                                            <p:strVal val="#ppt_h"/>
                                          </p:val>
                                        </p:tav>
                                      </p:tavLst>
                                    </p:anim>
                                    <p:anim calcmode="lin" valueType="num">
                                      <p:cBhvr>
                                        <p:cTn id="13" dur="5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4" dur="5000" fill="hold"/>
                                        <p:tgtEl>
                                          <p:spTgt spid="5"/>
                                        </p:tgtEl>
                                        <p:attrNameLst>
                                          <p:attrName>ppt_y</p:attrName>
                                        </p:attrNameLst>
                                      </p:cBhvr>
                                      <p:tavLst>
                                        <p:tav tm="0" fmla="#ppt_y+(sin(-2*pi*(1-$))*-#ppt_x+cos(-2*pi*(1-$))*(1-#ppt_y))*(1-$)">
                                          <p:val>
                                            <p:fltVal val="0"/>
                                          </p:val>
                                        </p:tav>
                                        <p:tav tm="100000">
                                          <p:val>
                                            <p:fltVal val="1"/>
                                          </p:val>
                                        </p:tav>
                                      </p:tavLst>
                                    </p:anim>
                                  </p:childTnLst>
                                </p:cTn>
                              </p:par>
                              <p:par>
                                <p:cTn id="15" presetID="24"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to="" calcmode="lin" valueType="num">
                                      <p:cBhvr>
                                        <p:cTn id="17" dur="1" fill="hold"/>
                                        <p:tgtEl>
                                          <p:spTgt spid="6"/>
                                        </p:tgtEl>
                                        <p:attrNameLst>
                                          <p:attrName/>
                                        </p:attrNameLst>
                                      </p:cBhvr>
                                    </p:anim>
                                  </p:childTnLst>
                                </p:cTn>
                              </p:par>
                              <p:par>
                                <p:cTn id="18" presetID="22" presetClass="entr" presetSubtype="8" repeatCount="indefinite"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left)">
                                      <p:cBhvr>
                                        <p:cTn id="20" dur="5000"/>
                                        <p:tgtEl>
                                          <p:spTgt spid="6"/>
                                        </p:tgtEl>
                                      </p:cBhvr>
                                    </p:animEffect>
                                  </p:childTnLst>
                                </p:cTn>
                              </p:par>
                            </p:childTnLst>
                          </p:cTn>
                        </p:par>
                        <p:par>
                          <p:cTn id="21" fill="hold">
                            <p:stCondLst>
                              <p:cond delay="7500"/>
                            </p:stCondLst>
                            <p:childTnLst>
                              <p:par>
                                <p:cTn id="22" presetID="15" presetClass="entr" presetSubtype="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0" fill="hold"/>
                                        <p:tgtEl>
                                          <p:spTgt spid="7"/>
                                        </p:tgtEl>
                                        <p:attrNameLst>
                                          <p:attrName>ppt_w</p:attrName>
                                        </p:attrNameLst>
                                      </p:cBhvr>
                                      <p:tavLst>
                                        <p:tav tm="0">
                                          <p:val>
                                            <p:fltVal val="0"/>
                                          </p:val>
                                        </p:tav>
                                        <p:tav tm="100000">
                                          <p:val>
                                            <p:strVal val="#ppt_w"/>
                                          </p:val>
                                        </p:tav>
                                      </p:tavLst>
                                    </p:anim>
                                    <p:anim calcmode="lin" valueType="num">
                                      <p:cBhvr>
                                        <p:cTn id="25" dur="5000" fill="hold"/>
                                        <p:tgtEl>
                                          <p:spTgt spid="7"/>
                                        </p:tgtEl>
                                        <p:attrNameLst>
                                          <p:attrName>ppt_h</p:attrName>
                                        </p:attrNameLst>
                                      </p:cBhvr>
                                      <p:tavLst>
                                        <p:tav tm="0">
                                          <p:val>
                                            <p:fltVal val="0"/>
                                          </p:val>
                                        </p:tav>
                                        <p:tav tm="100000">
                                          <p:val>
                                            <p:strVal val="#ppt_h"/>
                                          </p:val>
                                        </p:tav>
                                      </p:tavLst>
                                    </p:anim>
                                    <p:anim calcmode="lin" valueType="num">
                                      <p:cBhvr>
                                        <p:cTn id="26" dur="5000" fill="hold"/>
                                        <p:tgtEl>
                                          <p:spTgt spid="7"/>
                                        </p:tgtEl>
                                        <p:attrNameLst>
                                          <p:attrName>ppt_x</p:attrName>
                                        </p:attrNameLst>
                                      </p:cBhvr>
                                      <p:tavLst>
                                        <p:tav tm="0" fmla="#ppt_x+(cos(-2*pi*(1-$))*-#ppt_x-sin(-2*pi*(1-$))*(1-#ppt_y))*(1-$)">
                                          <p:val>
                                            <p:fltVal val="0"/>
                                          </p:val>
                                        </p:tav>
                                        <p:tav tm="100000">
                                          <p:val>
                                            <p:fltVal val="1"/>
                                          </p:val>
                                        </p:tav>
                                      </p:tavLst>
                                    </p:anim>
                                    <p:anim calcmode="lin" valueType="num">
                                      <p:cBhvr>
                                        <p:cTn id="27" dur="50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28" fill="hold">
                            <p:stCondLst>
                              <p:cond delay="12500"/>
                            </p:stCondLst>
                            <p:childTnLst>
                              <p:par>
                                <p:cTn id="29" presetID="26" presetClass="entr" presetSubtype="0" fill="hold" grpId="1"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wipe(down)">
                                      <p:cBhvr>
                                        <p:cTn id="31" dur="580">
                                          <p:stCondLst>
                                            <p:cond delay="0"/>
                                          </p:stCondLst>
                                        </p:cTn>
                                        <p:tgtEl>
                                          <p:spTgt spid="7"/>
                                        </p:tgtEl>
                                      </p:cBhvr>
                                    </p:animEffect>
                                    <p:anim calcmode="lin" valueType="num">
                                      <p:cBhvr>
                                        <p:cTn id="32"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37" dur="26">
                                          <p:stCondLst>
                                            <p:cond delay="650"/>
                                          </p:stCondLst>
                                        </p:cTn>
                                        <p:tgtEl>
                                          <p:spTgt spid="7"/>
                                        </p:tgtEl>
                                      </p:cBhvr>
                                      <p:to x="100000" y="60000"/>
                                    </p:animScale>
                                    <p:animScale>
                                      <p:cBhvr>
                                        <p:cTn id="38" dur="166" decel="50000">
                                          <p:stCondLst>
                                            <p:cond delay="676"/>
                                          </p:stCondLst>
                                        </p:cTn>
                                        <p:tgtEl>
                                          <p:spTgt spid="7"/>
                                        </p:tgtEl>
                                      </p:cBhvr>
                                      <p:to x="100000" y="100000"/>
                                    </p:animScale>
                                    <p:animScale>
                                      <p:cBhvr>
                                        <p:cTn id="39" dur="26">
                                          <p:stCondLst>
                                            <p:cond delay="1312"/>
                                          </p:stCondLst>
                                        </p:cTn>
                                        <p:tgtEl>
                                          <p:spTgt spid="7"/>
                                        </p:tgtEl>
                                      </p:cBhvr>
                                      <p:to x="100000" y="80000"/>
                                    </p:animScale>
                                    <p:animScale>
                                      <p:cBhvr>
                                        <p:cTn id="40" dur="166" decel="50000">
                                          <p:stCondLst>
                                            <p:cond delay="1338"/>
                                          </p:stCondLst>
                                        </p:cTn>
                                        <p:tgtEl>
                                          <p:spTgt spid="7"/>
                                        </p:tgtEl>
                                      </p:cBhvr>
                                      <p:to x="100000" y="100000"/>
                                    </p:animScale>
                                    <p:animScale>
                                      <p:cBhvr>
                                        <p:cTn id="41" dur="26">
                                          <p:stCondLst>
                                            <p:cond delay="1642"/>
                                          </p:stCondLst>
                                        </p:cTn>
                                        <p:tgtEl>
                                          <p:spTgt spid="7"/>
                                        </p:tgtEl>
                                      </p:cBhvr>
                                      <p:to x="100000" y="90000"/>
                                    </p:animScale>
                                    <p:animScale>
                                      <p:cBhvr>
                                        <p:cTn id="42" dur="166" decel="50000">
                                          <p:stCondLst>
                                            <p:cond delay="1668"/>
                                          </p:stCondLst>
                                        </p:cTn>
                                        <p:tgtEl>
                                          <p:spTgt spid="7"/>
                                        </p:tgtEl>
                                      </p:cBhvr>
                                      <p:to x="100000" y="100000"/>
                                    </p:animScale>
                                    <p:animScale>
                                      <p:cBhvr>
                                        <p:cTn id="43" dur="26">
                                          <p:stCondLst>
                                            <p:cond delay="1808"/>
                                          </p:stCondLst>
                                        </p:cTn>
                                        <p:tgtEl>
                                          <p:spTgt spid="7"/>
                                        </p:tgtEl>
                                      </p:cBhvr>
                                      <p:to x="100000" y="95000"/>
                                    </p:animScale>
                                    <p:animScale>
                                      <p:cBhvr>
                                        <p:cTn id="44" dur="166" decel="50000">
                                          <p:stCondLst>
                                            <p:cond delay="1834"/>
                                          </p:stCondLst>
                                        </p:cTn>
                                        <p:tgtEl>
                                          <p:spTgt spid="7"/>
                                        </p:tgtEl>
                                      </p:cBhvr>
                                      <p:to x="100000" y="100000"/>
                                    </p:animScale>
                                  </p:childTnLst>
                                </p:cTn>
                              </p:par>
                              <p:par>
                                <p:cTn id="45" presetID="24"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 to="" calcmode="lin" valueType="num">
                                      <p:cBhvr>
                                        <p:cTn id="47" dur="1" fill="hold"/>
                                        <p:tgtEl>
                                          <p:spTgt spid="8"/>
                                        </p:tgtEl>
                                        <p:attrNameLst>
                                          <p:attrName/>
                                        </p:attrNameLst>
                                      </p:cBhvr>
                                    </p:anim>
                                  </p:childTnLst>
                                </p:cTn>
                              </p:par>
                              <p:par>
                                <p:cTn id="48" presetID="24"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 to="" calcmode="lin" valueType="num">
                                      <p:cBhvr>
                                        <p:cTn id="50" dur="1" fill="hold"/>
                                        <p:tgtEl>
                                          <p:spTgt spid="9"/>
                                        </p:tgtEl>
                                        <p:attrNameLst>
                                          <p:attrName/>
                                        </p:attrNameLst>
                                      </p:cBhvr>
                                    </p:anim>
                                  </p:childTnLst>
                                </p:cTn>
                              </p:par>
                            </p:childTnLst>
                          </p:cTn>
                        </p:par>
                        <p:par>
                          <p:cTn id="51" fill="hold">
                            <p:stCondLst>
                              <p:cond delay="14500"/>
                            </p:stCondLst>
                            <p:childTnLst>
                              <p:par>
                                <p:cTn id="52" presetID="22" presetClass="entr" presetSubtype="2" repeatCount="indefinite"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right)">
                                      <p:cBhvr>
                                        <p:cTn id="54" dur="5000"/>
                                        <p:tgtEl>
                                          <p:spTgt spid="9"/>
                                        </p:tgtEl>
                                      </p:cBhvr>
                                    </p:animEffect>
                                  </p:childTnLst>
                                </p:cTn>
                              </p:par>
                            </p:childTnLst>
                          </p:cTn>
                        </p:par>
                        <p:par>
                          <p:cTn id="55" fill="hold">
                            <p:stCondLst>
                              <p:cond delay="19500"/>
                            </p:stCondLst>
                            <p:childTnLst>
                              <p:par>
                                <p:cTn id="56" presetID="24" presetClass="entr" presetSubtype="0"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 to="" calcmode="lin" valueType="num">
                                      <p:cBhvr>
                                        <p:cTn id="58" dur="1" fill="hold"/>
                                        <p:tgtEl>
                                          <p:spTgt spid="10"/>
                                        </p:tgtEl>
                                        <p:attrNameLst>
                                          <p:attrName/>
                                        </p:attrNameLst>
                                      </p:cBhvr>
                                    </p:anim>
                                  </p:childTnLst>
                                </p:cTn>
                              </p:par>
                              <p:par>
                                <p:cTn id="59" presetID="24" presetClass="entr" presetSubtype="0" fill="hold" nodeType="withEffect">
                                  <p:stCondLst>
                                    <p:cond delay="0"/>
                                  </p:stCondLst>
                                  <p:childTnLst>
                                    <p:set>
                                      <p:cBhvr>
                                        <p:cTn id="60" dur="1" fill="hold">
                                          <p:stCondLst>
                                            <p:cond delay="0"/>
                                          </p:stCondLst>
                                        </p:cTn>
                                        <p:tgtEl>
                                          <p:spTgt spid="9"/>
                                        </p:tgtEl>
                                        <p:attrNameLst>
                                          <p:attrName>style.visibility</p:attrName>
                                        </p:attrNameLst>
                                      </p:cBhvr>
                                      <p:to>
                                        <p:strVal val="visible"/>
                                      </p:to>
                                    </p:set>
                                    <p:anim to="" calcmode="lin" valueType="num">
                                      <p:cBhvr>
                                        <p:cTn id="61" dur="1" fill="hold"/>
                                        <p:tgtEl>
                                          <p:spTgt spid="9"/>
                                        </p:tgtEl>
                                        <p:attrNameLst>
                                          <p:attrName/>
                                        </p:attrNameLst>
                                      </p:cBhvr>
                                    </p:anim>
                                  </p:childTnLst>
                                </p:cTn>
                              </p:par>
                              <p:par>
                                <p:cTn id="62" presetID="24" presetClass="entr" presetSubtype="0" fill="hold" grpId="1" nodeType="withEffect">
                                  <p:stCondLst>
                                    <p:cond delay="0"/>
                                  </p:stCondLst>
                                  <p:childTnLst>
                                    <p:set>
                                      <p:cBhvr>
                                        <p:cTn id="63" dur="1" fill="hold">
                                          <p:stCondLst>
                                            <p:cond delay="0"/>
                                          </p:stCondLst>
                                        </p:cTn>
                                        <p:tgtEl>
                                          <p:spTgt spid="10"/>
                                        </p:tgtEl>
                                        <p:attrNameLst>
                                          <p:attrName>style.visibility</p:attrName>
                                        </p:attrNameLst>
                                      </p:cBhvr>
                                      <p:to>
                                        <p:strVal val="visible"/>
                                      </p:to>
                                    </p:set>
                                    <p:anim to="" calcmode="lin" valueType="num">
                                      <p:cBhvr>
                                        <p:cTn id="64" dur="1" fill="hold"/>
                                        <p:tgtEl>
                                          <p:spTgt spid="10"/>
                                        </p:tgtEl>
                                        <p:attrNameLst>
                                          <p:attrName/>
                                        </p:attrNameLst>
                                      </p:cBhvr>
                                    </p:anim>
                                  </p:childTnLst>
                                </p:cTn>
                              </p:par>
                            </p:childTnLst>
                          </p:cTn>
                        </p:par>
                        <p:par>
                          <p:cTn id="65" fill="hold">
                            <p:stCondLst>
                              <p:cond delay="19500"/>
                            </p:stCondLst>
                            <p:childTnLst>
                              <p:par>
                                <p:cTn id="66" presetID="26" presetClass="entr" presetSubtype="0" fill="hold" grpId="0" nodeType="afterEffect">
                                  <p:stCondLst>
                                    <p:cond delay="0"/>
                                  </p:stCondLst>
                                  <p:iterate type="lt">
                                    <p:tmPct val="10000"/>
                                  </p:iterate>
                                  <p:childTnLst>
                                    <p:set>
                                      <p:cBhvr>
                                        <p:cTn id="67" dur="1" fill="hold">
                                          <p:stCondLst>
                                            <p:cond delay="0"/>
                                          </p:stCondLst>
                                        </p:cTn>
                                        <p:tgtEl>
                                          <p:spTgt spid="12"/>
                                        </p:tgtEl>
                                        <p:attrNameLst>
                                          <p:attrName>style.visibility</p:attrName>
                                        </p:attrNameLst>
                                      </p:cBhvr>
                                      <p:to>
                                        <p:strVal val="visible"/>
                                      </p:to>
                                    </p:set>
                                    <p:animEffect transition="in" filter="wipe(down)">
                                      <p:cBhvr>
                                        <p:cTn id="68" dur="870">
                                          <p:stCondLst>
                                            <p:cond delay="0"/>
                                          </p:stCondLst>
                                        </p:cTn>
                                        <p:tgtEl>
                                          <p:spTgt spid="12"/>
                                        </p:tgtEl>
                                      </p:cBhvr>
                                    </p:animEffect>
                                    <p:anim calcmode="lin" valueType="num">
                                      <p:cBhvr>
                                        <p:cTn id="69" dur="2733"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70" dur="996"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71" dur="996" tmFilter="0, 0; 0.125,0.2665; 0.25,0.4; 0.375,0.465; 0.5,0.5;  0.625,0.535; 0.75,0.6; 0.875,0.7335; 1,1">
                                          <p:stCondLst>
                                            <p:cond delay="996"/>
                                          </p:stCondLst>
                                        </p:cTn>
                                        <p:tgtEl>
                                          <p:spTgt spid="12"/>
                                        </p:tgtEl>
                                        <p:attrNameLst>
                                          <p:attrName>ppt_y</p:attrName>
                                        </p:attrNameLst>
                                      </p:cBhvr>
                                      <p:tavLst>
                                        <p:tav tm="0" fmla="#ppt_y-sin(pi*$)/9">
                                          <p:val>
                                            <p:fltVal val="0"/>
                                          </p:val>
                                        </p:tav>
                                        <p:tav tm="100000">
                                          <p:val>
                                            <p:fltVal val="1"/>
                                          </p:val>
                                        </p:tav>
                                      </p:tavLst>
                                    </p:anim>
                                    <p:anim calcmode="lin" valueType="num">
                                      <p:cBhvr>
                                        <p:cTn id="72" dur="498" tmFilter="0, 0; 0.125,0.2665; 0.25,0.4; 0.375,0.465; 0.5,0.5;  0.625,0.535; 0.75,0.6; 0.875,0.7335; 1,1">
                                          <p:stCondLst>
                                            <p:cond delay="1986"/>
                                          </p:stCondLst>
                                        </p:cTn>
                                        <p:tgtEl>
                                          <p:spTgt spid="12"/>
                                        </p:tgtEl>
                                        <p:attrNameLst>
                                          <p:attrName>ppt_y</p:attrName>
                                        </p:attrNameLst>
                                      </p:cBhvr>
                                      <p:tavLst>
                                        <p:tav tm="0" fmla="#ppt_y-sin(pi*$)/27">
                                          <p:val>
                                            <p:fltVal val="0"/>
                                          </p:val>
                                        </p:tav>
                                        <p:tav tm="100000">
                                          <p:val>
                                            <p:fltVal val="1"/>
                                          </p:val>
                                        </p:tav>
                                      </p:tavLst>
                                    </p:anim>
                                    <p:anim calcmode="lin" valueType="num">
                                      <p:cBhvr>
                                        <p:cTn id="73" dur="246" tmFilter="0, 0; 0.125,0.2665; 0.25,0.4; 0.375,0.465; 0.5,0.5;  0.625,0.535; 0.75,0.6; 0.875,0.7335; 1,1">
                                          <p:stCondLst>
                                            <p:cond delay="2484"/>
                                          </p:stCondLst>
                                        </p:cTn>
                                        <p:tgtEl>
                                          <p:spTgt spid="12"/>
                                        </p:tgtEl>
                                        <p:attrNameLst>
                                          <p:attrName>ppt_y</p:attrName>
                                        </p:attrNameLst>
                                      </p:cBhvr>
                                      <p:tavLst>
                                        <p:tav tm="0" fmla="#ppt_y-sin(pi*$)/81">
                                          <p:val>
                                            <p:fltVal val="0"/>
                                          </p:val>
                                        </p:tav>
                                        <p:tav tm="100000">
                                          <p:val>
                                            <p:fltVal val="1"/>
                                          </p:val>
                                        </p:tav>
                                      </p:tavLst>
                                    </p:anim>
                                    <p:animScale>
                                      <p:cBhvr>
                                        <p:cTn id="74" dur="39">
                                          <p:stCondLst>
                                            <p:cond delay="975"/>
                                          </p:stCondLst>
                                        </p:cTn>
                                        <p:tgtEl>
                                          <p:spTgt spid="12"/>
                                        </p:tgtEl>
                                      </p:cBhvr>
                                      <p:to x="100000" y="60000"/>
                                    </p:animScale>
                                    <p:animScale>
                                      <p:cBhvr>
                                        <p:cTn id="75" dur="249" decel="50000">
                                          <p:stCondLst>
                                            <p:cond delay="1014"/>
                                          </p:stCondLst>
                                        </p:cTn>
                                        <p:tgtEl>
                                          <p:spTgt spid="12"/>
                                        </p:tgtEl>
                                      </p:cBhvr>
                                      <p:to x="100000" y="100000"/>
                                    </p:animScale>
                                    <p:animScale>
                                      <p:cBhvr>
                                        <p:cTn id="76" dur="39">
                                          <p:stCondLst>
                                            <p:cond delay="1968"/>
                                          </p:stCondLst>
                                        </p:cTn>
                                        <p:tgtEl>
                                          <p:spTgt spid="12"/>
                                        </p:tgtEl>
                                      </p:cBhvr>
                                      <p:to x="100000" y="80000"/>
                                    </p:animScale>
                                    <p:animScale>
                                      <p:cBhvr>
                                        <p:cTn id="77" dur="249" decel="50000">
                                          <p:stCondLst>
                                            <p:cond delay="2007"/>
                                          </p:stCondLst>
                                        </p:cTn>
                                        <p:tgtEl>
                                          <p:spTgt spid="12"/>
                                        </p:tgtEl>
                                      </p:cBhvr>
                                      <p:to x="100000" y="100000"/>
                                    </p:animScale>
                                    <p:animScale>
                                      <p:cBhvr>
                                        <p:cTn id="78" dur="39">
                                          <p:stCondLst>
                                            <p:cond delay="2463"/>
                                          </p:stCondLst>
                                        </p:cTn>
                                        <p:tgtEl>
                                          <p:spTgt spid="12"/>
                                        </p:tgtEl>
                                      </p:cBhvr>
                                      <p:to x="100000" y="90000"/>
                                    </p:animScale>
                                    <p:animScale>
                                      <p:cBhvr>
                                        <p:cTn id="79" dur="249" decel="50000">
                                          <p:stCondLst>
                                            <p:cond delay="2502"/>
                                          </p:stCondLst>
                                        </p:cTn>
                                        <p:tgtEl>
                                          <p:spTgt spid="12"/>
                                        </p:tgtEl>
                                      </p:cBhvr>
                                      <p:to x="100000" y="100000"/>
                                    </p:animScale>
                                    <p:animScale>
                                      <p:cBhvr>
                                        <p:cTn id="80" dur="39">
                                          <p:stCondLst>
                                            <p:cond delay="2712"/>
                                          </p:stCondLst>
                                        </p:cTn>
                                        <p:tgtEl>
                                          <p:spTgt spid="12"/>
                                        </p:tgtEl>
                                      </p:cBhvr>
                                      <p:to x="100000" y="95000"/>
                                    </p:animScale>
                                    <p:animScale>
                                      <p:cBhvr>
                                        <p:cTn id="81" dur="249" decel="50000">
                                          <p:stCondLst>
                                            <p:cond delay="2751"/>
                                          </p:stCondLst>
                                        </p:cTn>
                                        <p:tgtEl>
                                          <p:spTgt spid="12"/>
                                        </p:tgtEl>
                                      </p:cBhvr>
                                      <p:to x="100000" y="100000"/>
                                    </p:animScale>
                                  </p:childTnLst>
                                </p:cTn>
                              </p:par>
                            </p:childTnLst>
                          </p:cTn>
                        </p:par>
                        <p:par>
                          <p:cTn id="82" fill="hold">
                            <p:stCondLst>
                              <p:cond delay="26700"/>
                            </p:stCondLst>
                            <p:childTnLst>
                              <p:par>
                                <p:cTn id="83" presetID="22" presetClass="entr" presetSubtype="8" fill="hold" grpId="0" nodeType="afterEffect">
                                  <p:stCondLst>
                                    <p:cond delay="0"/>
                                  </p:stCondLst>
                                  <p:childTnLst>
                                    <p:set>
                                      <p:cBhvr>
                                        <p:cTn id="84" dur="1" fill="hold">
                                          <p:stCondLst>
                                            <p:cond delay="0"/>
                                          </p:stCondLst>
                                        </p:cTn>
                                        <p:tgtEl>
                                          <p:spTgt spid="3"/>
                                        </p:tgtEl>
                                        <p:attrNameLst>
                                          <p:attrName>style.visibility</p:attrName>
                                        </p:attrNameLst>
                                      </p:cBhvr>
                                      <p:to>
                                        <p:strVal val="visible"/>
                                      </p:to>
                                    </p:set>
                                    <p:animEffect transition="in" filter="wipe(left)">
                                      <p:cBhvr>
                                        <p:cTn id="85" dur="2000"/>
                                        <p:tgtEl>
                                          <p:spTgt spid="3"/>
                                        </p:tgtEl>
                                      </p:cBhvr>
                                    </p:animEffect>
                                  </p:childTnLst>
                                </p:cTn>
                              </p:par>
                            </p:childTnLst>
                          </p:cTn>
                        </p:par>
                        <p:par>
                          <p:cTn id="86" fill="hold">
                            <p:stCondLst>
                              <p:cond delay="28700"/>
                            </p:stCondLst>
                            <p:childTnLst>
                              <p:par>
                                <p:cTn id="87" presetID="22" presetClass="entr" presetSubtype="2" fill="hold" grpId="0" nodeType="afterEffect">
                                  <p:stCondLst>
                                    <p:cond delay="0"/>
                                  </p:stCondLst>
                                  <p:childTnLst>
                                    <p:set>
                                      <p:cBhvr>
                                        <p:cTn id="88" dur="1" fill="hold">
                                          <p:stCondLst>
                                            <p:cond delay="0"/>
                                          </p:stCondLst>
                                        </p:cTn>
                                        <p:tgtEl>
                                          <p:spTgt spid="16"/>
                                        </p:tgtEl>
                                        <p:attrNameLst>
                                          <p:attrName>style.visibility</p:attrName>
                                        </p:attrNameLst>
                                      </p:cBhvr>
                                      <p:to>
                                        <p:strVal val="visible"/>
                                      </p:to>
                                    </p:set>
                                    <p:animEffect transition="in" filter="wipe(right)">
                                      <p:cBhvr>
                                        <p:cTn id="89" dur="3000"/>
                                        <p:tgtEl>
                                          <p:spTgt spid="16"/>
                                        </p:tgtEl>
                                      </p:cBhvr>
                                    </p:animEffect>
                                  </p:childTnLst>
                                </p:cTn>
                              </p:par>
                            </p:childTnLst>
                          </p:cTn>
                        </p:par>
                        <p:par>
                          <p:cTn id="90" fill="hold">
                            <p:stCondLst>
                              <p:cond delay="31700"/>
                            </p:stCondLst>
                            <p:childTnLst>
                              <p:par>
                                <p:cTn id="91" presetID="22" presetClass="entr" presetSubtype="1" fill="hold" grpId="0" nodeType="afterEffect">
                                  <p:stCondLst>
                                    <p:cond delay="0"/>
                                  </p:stCondLst>
                                  <p:childTnLst>
                                    <p:set>
                                      <p:cBhvr>
                                        <p:cTn id="92" dur="1" fill="hold">
                                          <p:stCondLst>
                                            <p:cond delay="0"/>
                                          </p:stCondLst>
                                        </p:cTn>
                                        <p:tgtEl>
                                          <p:spTgt spid="17"/>
                                        </p:tgtEl>
                                        <p:attrNameLst>
                                          <p:attrName>style.visibility</p:attrName>
                                        </p:attrNameLst>
                                      </p:cBhvr>
                                      <p:to>
                                        <p:strVal val="visible"/>
                                      </p:to>
                                    </p:set>
                                    <p:animEffect transition="in" filter="wipe(up)">
                                      <p:cBhvr>
                                        <p:cTn id="93" dur="5000"/>
                                        <p:tgtEl>
                                          <p:spTgt spid="17"/>
                                        </p:tgtEl>
                                      </p:cBhvr>
                                    </p:animEffect>
                                  </p:childTnLst>
                                </p:cTn>
                              </p:par>
                            </p:childTnLst>
                          </p:cTn>
                        </p:par>
                        <p:par>
                          <p:cTn id="94" fill="hold">
                            <p:stCondLst>
                              <p:cond delay="36700"/>
                            </p:stCondLst>
                            <p:childTnLst>
                              <p:par>
                                <p:cTn id="95" presetID="22" presetClass="entr" presetSubtype="4" fill="hold" nodeType="afterEffect">
                                  <p:stCondLst>
                                    <p:cond delay="0"/>
                                  </p:stCondLst>
                                  <p:childTnLst>
                                    <p:set>
                                      <p:cBhvr>
                                        <p:cTn id="96" dur="1" fill="hold">
                                          <p:stCondLst>
                                            <p:cond delay="0"/>
                                          </p:stCondLst>
                                        </p:cTn>
                                        <p:tgtEl>
                                          <p:spTgt spid="18"/>
                                        </p:tgtEl>
                                        <p:attrNameLst>
                                          <p:attrName>style.visibility</p:attrName>
                                        </p:attrNameLst>
                                      </p:cBhvr>
                                      <p:to>
                                        <p:strVal val="visible"/>
                                      </p:to>
                                    </p:set>
                                    <p:animEffect transition="in" filter="wipe(down)">
                                      <p:cBhvr>
                                        <p:cTn id="97" dur="500"/>
                                        <p:tgtEl>
                                          <p:spTgt spid="18"/>
                                        </p:tgtEl>
                                      </p:cBhvr>
                                    </p:animEffect>
                                  </p:childTnLst>
                                </p:cTn>
                              </p:par>
                            </p:childTnLst>
                          </p:cTn>
                        </p:par>
                        <p:par>
                          <p:cTn id="98" fill="hold">
                            <p:stCondLst>
                              <p:cond delay="37200"/>
                            </p:stCondLst>
                            <p:childTnLst>
                              <p:par>
                                <p:cTn id="99" presetID="22" presetClass="entr" presetSubtype="4" fill="hold" nodeType="afterEffect">
                                  <p:stCondLst>
                                    <p:cond delay="0"/>
                                  </p:stCondLst>
                                  <p:childTnLst>
                                    <p:set>
                                      <p:cBhvr>
                                        <p:cTn id="100" dur="1" fill="hold">
                                          <p:stCondLst>
                                            <p:cond delay="0"/>
                                          </p:stCondLst>
                                        </p:cTn>
                                        <p:tgtEl>
                                          <p:spTgt spid="20"/>
                                        </p:tgtEl>
                                        <p:attrNameLst>
                                          <p:attrName>style.visibility</p:attrName>
                                        </p:attrNameLst>
                                      </p:cBhvr>
                                      <p:to>
                                        <p:strVal val="visible"/>
                                      </p:to>
                                    </p:set>
                                    <p:animEffect transition="in" filter="wipe(down)">
                                      <p:cBhvr>
                                        <p:cTn id="101" dur="500"/>
                                        <p:tgtEl>
                                          <p:spTgt spid="20"/>
                                        </p:tgtEl>
                                      </p:cBhvr>
                                    </p:animEffect>
                                  </p:childTnLst>
                                </p:cTn>
                              </p:par>
                            </p:childTnLst>
                          </p:cTn>
                        </p:par>
                        <p:par>
                          <p:cTn id="102" fill="hold">
                            <p:stCondLst>
                              <p:cond delay="37700"/>
                            </p:stCondLst>
                            <p:childTnLst>
                              <p:par>
                                <p:cTn id="103" presetID="22" presetClass="entr" presetSubtype="4" fill="hold" nodeType="after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wipe(down)">
                                      <p:cBhvr>
                                        <p:cTn id="105" dur="500"/>
                                        <p:tgtEl>
                                          <p:spTgt spid="19"/>
                                        </p:tgtEl>
                                      </p:cBhvr>
                                    </p:animEffect>
                                  </p:childTnLst>
                                </p:cTn>
                              </p:par>
                            </p:childTnLst>
                          </p:cTn>
                        </p:par>
                        <p:par>
                          <p:cTn id="106" fill="hold">
                            <p:stCondLst>
                              <p:cond delay="38200"/>
                            </p:stCondLst>
                            <p:childTnLst>
                              <p:par>
                                <p:cTn id="107" presetID="31" presetClass="entr" presetSubtype="0" fill="hold" grpId="0" nodeType="afterEffect">
                                  <p:stCondLst>
                                    <p:cond delay="0"/>
                                  </p:stCondLst>
                                  <p:iterate type="lt">
                                    <p:tmPct val="5000"/>
                                  </p:iterate>
                                  <p:childTnLst>
                                    <p:set>
                                      <p:cBhvr>
                                        <p:cTn id="108" dur="1" fill="hold">
                                          <p:stCondLst>
                                            <p:cond delay="0"/>
                                          </p:stCondLst>
                                        </p:cTn>
                                        <p:tgtEl>
                                          <p:spTgt spid="13"/>
                                        </p:tgtEl>
                                        <p:attrNameLst>
                                          <p:attrName>style.visibility</p:attrName>
                                        </p:attrNameLst>
                                      </p:cBhvr>
                                      <p:to>
                                        <p:strVal val="visible"/>
                                      </p:to>
                                    </p:set>
                                    <p:anim calcmode="lin" valueType="num">
                                      <p:cBhvr>
                                        <p:cTn id="109" dur="2000" fill="hold"/>
                                        <p:tgtEl>
                                          <p:spTgt spid="13"/>
                                        </p:tgtEl>
                                        <p:attrNameLst>
                                          <p:attrName>ppt_w</p:attrName>
                                        </p:attrNameLst>
                                      </p:cBhvr>
                                      <p:tavLst>
                                        <p:tav tm="0">
                                          <p:val>
                                            <p:fltVal val="0"/>
                                          </p:val>
                                        </p:tav>
                                        <p:tav tm="100000">
                                          <p:val>
                                            <p:strVal val="#ppt_w"/>
                                          </p:val>
                                        </p:tav>
                                      </p:tavLst>
                                    </p:anim>
                                    <p:anim calcmode="lin" valueType="num">
                                      <p:cBhvr>
                                        <p:cTn id="110" dur="2000" fill="hold"/>
                                        <p:tgtEl>
                                          <p:spTgt spid="13"/>
                                        </p:tgtEl>
                                        <p:attrNameLst>
                                          <p:attrName>ppt_h</p:attrName>
                                        </p:attrNameLst>
                                      </p:cBhvr>
                                      <p:tavLst>
                                        <p:tav tm="0">
                                          <p:val>
                                            <p:fltVal val="0"/>
                                          </p:val>
                                        </p:tav>
                                        <p:tav tm="100000">
                                          <p:val>
                                            <p:strVal val="#ppt_h"/>
                                          </p:val>
                                        </p:tav>
                                      </p:tavLst>
                                    </p:anim>
                                    <p:anim calcmode="lin" valueType="num">
                                      <p:cBhvr>
                                        <p:cTn id="111" dur="2000" fill="hold"/>
                                        <p:tgtEl>
                                          <p:spTgt spid="13"/>
                                        </p:tgtEl>
                                        <p:attrNameLst>
                                          <p:attrName>style.rotation</p:attrName>
                                        </p:attrNameLst>
                                      </p:cBhvr>
                                      <p:tavLst>
                                        <p:tav tm="0">
                                          <p:val>
                                            <p:fltVal val="90"/>
                                          </p:val>
                                        </p:tav>
                                        <p:tav tm="100000">
                                          <p:val>
                                            <p:fltVal val="0"/>
                                          </p:val>
                                        </p:tav>
                                      </p:tavLst>
                                    </p:anim>
                                    <p:animEffect transition="in" filter="fade">
                                      <p:cBhvr>
                                        <p:cTn id="112"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7" grpId="1" animBg="1"/>
      <p:bldP spid="8" grpId="0"/>
      <p:bldP spid="10" grpId="0"/>
      <p:bldP spid="10" grpId="1"/>
      <p:bldP spid="12" grpId="0" animBg="1"/>
      <p:bldP spid="3" grpId="0" animBg="1"/>
      <p:bldP spid="16" grpId="0" animBg="1"/>
      <p:bldP spid="17" grpId="0" animBg="1"/>
      <p:bldP spid="1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0"/>
            <a:ext cx="9144000" cy="68580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 name="図 4"/>
          <p:cNvPicPr>
            <a:picLocks noChangeAspect="1"/>
          </p:cNvPicPr>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0" name="フリーフォーム 19"/>
          <p:cNvSpPr/>
          <p:nvPr/>
        </p:nvSpPr>
        <p:spPr>
          <a:xfrm>
            <a:off x="2858705" y="1916832"/>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3011105" y="2069232"/>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21"/>
          <p:cNvSpPr/>
          <p:nvPr/>
        </p:nvSpPr>
        <p:spPr>
          <a:xfrm>
            <a:off x="2578121" y="1800899"/>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a:off x="2974210" y="1684967"/>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a:off x="2412434" y="2032764"/>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a:off x="2604095" y="2207699"/>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3266940" y="1837367"/>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a:off x="3266940" y="2069232"/>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27"/>
          <p:cNvSpPr/>
          <p:nvPr/>
        </p:nvSpPr>
        <p:spPr>
          <a:xfrm>
            <a:off x="2917909" y="2323631"/>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3390843" y="1605502"/>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29"/>
          <p:cNvSpPr/>
          <p:nvPr/>
        </p:nvSpPr>
        <p:spPr>
          <a:xfrm>
            <a:off x="2348875" y="1751227"/>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30"/>
          <p:cNvSpPr/>
          <p:nvPr/>
        </p:nvSpPr>
        <p:spPr>
          <a:xfrm>
            <a:off x="2097930" y="2201387"/>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31"/>
          <p:cNvSpPr/>
          <p:nvPr/>
        </p:nvSpPr>
        <p:spPr>
          <a:xfrm>
            <a:off x="2016954" y="1953299"/>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32"/>
          <p:cNvSpPr/>
          <p:nvPr/>
        </p:nvSpPr>
        <p:spPr>
          <a:xfrm>
            <a:off x="2356742" y="2346166"/>
            <a:ext cx="561167" cy="231865"/>
          </a:xfrm>
          <a:custGeom>
            <a:avLst/>
            <a:gdLst>
              <a:gd name="connsiteX0" fmla="*/ 566666 w 1778900"/>
              <a:gd name="connsiteY0" fmla="*/ 418482 h 752893"/>
              <a:gd name="connsiteX1" fmla="*/ 145752 w 1778900"/>
              <a:gd name="connsiteY1" fmla="*/ 563625 h 752893"/>
              <a:gd name="connsiteX2" fmla="*/ 609 w 1778900"/>
              <a:gd name="connsiteY2" fmla="*/ 520082 h 752893"/>
              <a:gd name="connsiteX3" fmla="*/ 189295 w 1778900"/>
              <a:gd name="connsiteY3" fmla="*/ 592653 h 752893"/>
              <a:gd name="connsiteX4" fmla="*/ 44152 w 1778900"/>
              <a:gd name="connsiteY4" fmla="*/ 636196 h 752893"/>
              <a:gd name="connsiteX5" fmla="*/ 290895 w 1778900"/>
              <a:gd name="connsiteY5" fmla="*/ 520082 h 752893"/>
              <a:gd name="connsiteX6" fmla="*/ 87695 w 1778900"/>
              <a:gd name="connsiteY6" fmla="*/ 679739 h 752893"/>
              <a:gd name="connsiteX7" fmla="*/ 276381 w 1778900"/>
              <a:gd name="connsiteY7" fmla="*/ 636196 h 752893"/>
              <a:gd name="connsiteX8" fmla="*/ 116724 w 1778900"/>
              <a:gd name="connsiteY8" fmla="*/ 752310 h 752893"/>
              <a:gd name="connsiteX9" fmla="*/ 319924 w 1778900"/>
              <a:gd name="connsiteY9" fmla="*/ 578139 h 752893"/>
              <a:gd name="connsiteX10" fmla="*/ 581181 w 1778900"/>
              <a:gd name="connsiteY10" fmla="*/ 534596 h 752893"/>
              <a:gd name="connsiteX11" fmla="*/ 697295 w 1778900"/>
              <a:gd name="connsiteY11" fmla="*/ 636196 h 752893"/>
              <a:gd name="connsiteX12" fmla="*/ 1060152 w 1778900"/>
              <a:gd name="connsiteY12" fmla="*/ 578139 h 752893"/>
              <a:gd name="connsiteX13" fmla="*/ 1306895 w 1778900"/>
              <a:gd name="connsiteY13" fmla="*/ 273339 h 752893"/>
              <a:gd name="connsiteX14" fmla="*/ 1103695 w 1778900"/>
              <a:gd name="connsiteY14" fmla="*/ 520082 h 752893"/>
              <a:gd name="connsiteX15" fmla="*/ 1219809 w 1778900"/>
              <a:gd name="connsiteY15" fmla="*/ 520082 h 752893"/>
              <a:gd name="connsiteX16" fmla="*/ 1248838 w 1778900"/>
              <a:gd name="connsiteY16" fmla="*/ 534596 h 752893"/>
              <a:gd name="connsiteX17" fmla="*/ 1321409 w 1778900"/>
              <a:gd name="connsiteY17" fmla="*/ 505567 h 752893"/>
              <a:gd name="connsiteX18" fmla="*/ 1393981 w 1778900"/>
              <a:gd name="connsiteY18" fmla="*/ 476539 h 752893"/>
              <a:gd name="connsiteX19" fmla="*/ 1321409 w 1778900"/>
              <a:gd name="connsiteY19" fmla="*/ 549110 h 752893"/>
              <a:gd name="connsiteX20" fmla="*/ 1437524 w 1778900"/>
              <a:gd name="connsiteY20" fmla="*/ 549110 h 752893"/>
              <a:gd name="connsiteX21" fmla="*/ 1364952 w 1778900"/>
              <a:gd name="connsiteY21" fmla="*/ 665225 h 752893"/>
              <a:gd name="connsiteX22" fmla="*/ 1364952 w 1778900"/>
              <a:gd name="connsiteY22" fmla="*/ 679739 h 752893"/>
              <a:gd name="connsiteX23" fmla="*/ 1582666 w 1778900"/>
              <a:gd name="connsiteY23" fmla="*/ 563625 h 752893"/>
              <a:gd name="connsiteX24" fmla="*/ 1539124 w 1778900"/>
              <a:gd name="connsiteY24" fmla="*/ 621682 h 752893"/>
              <a:gd name="connsiteX25" fmla="*/ 1742324 w 1778900"/>
              <a:gd name="connsiteY25" fmla="*/ 505567 h 752893"/>
              <a:gd name="connsiteX26" fmla="*/ 1756838 w 1778900"/>
              <a:gd name="connsiteY26" fmla="*/ 462025 h 752893"/>
              <a:gd name="connsiteX27" fmla="*/ 1510095 w 1778900"/>
              <a:gd name="connsiteY27" fmla="*/ 432996 h 752893"/>
              <a:gd name="connsiteX28" fmla="*/ 1074666 w 1778900"/>
              <a:gd name="connsiteY28" fmla="*/ 41110 h 752893"/>
              <a:gd name="connsiteX29" fmla="*/ 697295 w 1778900"/>
              <a:gd name="connsiteY29" fmla="*/ 26596 h 752893"/>
              <a:gd name="connsiteX30" fmla="*/ 73181 w 1778900"/>
              <a:gd name="connsiteY30" fmla="*/ 171739 h 752893"/>
              <a:gd name="connsiteX31" fmla="*/ 537638 w 1778900"/>
              <a:gd name="connsiteY31" fmla="*/ 113682 h 752893"/>
              <a:gd name="connsiteX32" fmla="*/ 363466 w 1778900"/>
              <a:gd name="connsiteY32" fmla="*/ 200767 h 752893"/>
              <a:gd name="connsiteX33" fmla="*/ 769866 w 1778900"/>
              <a:gd name="connsiteY33" fmla="*/ 99167 h 752893"/>
              <a:gd name="connsiteX34" fmla="*/ 552152 w 1778900"/>
              <a:gd name="connsiteY34" fmla="*/ 258825 h 752893"/>
              <a:gd name="connsiteX35" fmla="*/ 842438 w 1778900"/>
              <a:gd name="connsiteY35" fmla="*/ 229796 h 752893"/>
              <a:gd name="connsiteX36" fmla="*/ 639238 w 1778900"/>
              <a:gd name="connsiteY36" fmla="*/ 316882 h 752893"/>
              <a:gd name="connsiteX37" fmla="*/ 1089181 w 1778900"/>
              <a:gd name="connsiteY37" fmla="*/ 200767 h 752893"/>
              <a:gd name="connsiteX38" fmla="*/ 769866 w 1778900"/>
              <a:gd name="connsiteY38" fmla="*/ 360425 h 752893"/>
              <a:gd name="connsiteX39" fmla="*/ 479581 w 1778900"/>
              <a:gd name="connsiteY39" fmla="*/ 418482 h 752893"/>
              <a:gd name="connsiteX40" fmla="*/ 1103695 w 1778900"/>
              <a:gd name="connsiteY40" fmla="*/ 142710 h 752893"/>
              <a:gd name="connsiteX41" fmla="*/ 1466552 w 1778900"/>
              <a:gd name="connsiteY41" fmla="*/ 55625 h 752893"/>
              <a:gd name="connsiteX42" fmla="*/ 1669752 w 1778900"/>
              <a:gd name="connsiteY42" fmla="*/ 70139 h 752893"/>
              <a:gd name="connsiteX43" fmla="*/ 1495581 w 1778900"/>
              <a:gd name="connsiteY43" fmla="*/ 84653 h 752893"/>
              <a:gd name="connsiteX44" fmla="*/ 1481066 w 1778900"/>
              <a:gd name="connsiteY44" fmla="*/ 113682 h 752893"/>
              <a:gd name="connsiteX45" fmla="*/ 1539124 w 1778900"/>
              <a:gd name="connsiteY45" fmla="*/ 113682 h 752893"/>
              <a:gd name="connsiteX46" fmla="*/ 1539124 w 1778900"/>
              <a:gd name="connsiteY46" fmla="*/ 84653 h 752893"/>
              <a:gd name="connsiteX47" fmla="*/ 1655238 w 1778900"/>
              <a:gd name="connsiteY47" fmla="*/ 84653 h 752893"/>
              <a:gd name="connsiteX48" fmla="*/ 1568152 w 1778900"/>
              <a:gd name="connsiteY48" fmla="*/ 186253 h 752893"/>
              <a:gd name="connsiteX49" fmla="*/ 1379466 w 1778900"/>
              <a:gd name="connsiteY49" fmla="*/ 186253 h 752893"/>
              <a:gd name="connsiteX50" fmla="*/ 1321409 w 1778900"/>
              <a:gd name="connsiteY50" fmla="*/ 200767 h 752893"/>
              <a:gd name="connsiteX51" fmla="*/ 1277866 w 1778900"/>
              <a:gd name="connsiteY51" fmla="*/ 229796 h 7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78900" h="752893">
                <a:moveTo>
                  <a:pt x="566666" y="418482"/>
                </a:moveTo>
                <a:cubicBezTo>
                  <a:pt x="403380" y="482587"/>
                  <a:pt x="240095" y="546692"/>
                  <a:pt x="145752" y="563625"/>
                </a:cubicBezTo>
                <a:cubicBezTo>
                  <a:pt x="51409" y="580558"/>
                  <a:pt x="-6648" y="515244"/>
                  <a:pt x="609" y="520082"/>
                </a:cubicBezTo>
                <a:cubicBezTo>
                  <a:pt x="7866" y="524920"/>
                  <a:pt x="182038" y="573301"/>
                  <a:pt x="189295" y="592653"/>
                </a:cubicBezTo>
                <a:cubicBezTo>
                  <a:pt x="196552" y="612005"/>
                  <a:pt x="27219" y="648291"/>
                  <a:pt x="44152" y="636196"/>
                </a:cubicBezTo>
                <a:cubicBezTo>
                  <a:pt x="61085" y="624101"/>
                  <a:pt x="283638" y="512825"/>
                  <a:pt x="290895" y="520082"/>
                </a:cubicBezTo>
                <a:cubicBezTo>
                  <a:pt x="298152" y="527339"/>
                  <a:pt x="90114" y="660387"/>
                  <a:pt x="87695" y="679739"/>
                </a:cubicBezTo>
                <a:cubicBezTo>
                  <a:pt x="85276" y="699091"/>
                  <a:pt x="271543" y="624101"/>
                  <a:pt x="276381" y="636196"/>
                </a:cubicBezTo>
                <a:cubicBezTo>
                  <a:pt x="281219" y="648291"/>
                  <a:pt x="109467" y="761986"/>
                  <a:pt x="116724" y="752310"/>
                </a:cubicBezTo>
                <a:cubicBezTo>
                  <a:pt x="123981" y="742634"/>
                  <a:pt x="242514" y="614425"/>
                  <a:pt x="319924" y="578139"/>
                </a:cubicBezTo>
                <a:cubicBezTo>
                  <a:pt x="397334" y="541853"/>
                  <a:pt x="518286" y="524920"/>
                  <a:pt x="581181" y="534596"/>
                </a:cubicBezTo>
                <a:cubicBezTo>
                  <a:pt x="644076" y="544272"/>
                  <a:pt x="617467" y="628939"/>
                  <a:pt x="697295" y="636196"/>
                </a:cubicBezTo>
                <a:cubicBezTo>
                  <a:pt x="777123" y="643453"/>
                  <a:pt x="958552" y="638615"/>
                  <a:pt x="1060152" y="578139"/>
                </a:cubicBezTo>
                <a:cubicBezTo>
                  <a:pt x="1161752" y="517663"/>
                  <a:pt x="1299638" y="283015"/>
                  <a:pt x="1306895" y="273339"/>
                </a:cubicBezTo>
                <a:cubicBezTo>
                  <a:pt x="1314152" y="263663"/>
                  <a:pt x="1118209" y="478958"/>
                  <a:pt x="1103695" y="520082"/>
                </a:cubicBezTo>
                <a:cubicBezTo>
                  <a:pt x="1089181" y="561206"/>
                  <a:pt x="1195619" y="517663"/>
                  <a:pt x="1219809" y="520082"/>
                </a:cubicBezTo>
                <a:cubicBezTo>
                  <a:pt x="1243999" y="522501"/>
                  <a:pt x="1231905" y="537015"/>
                  <a:pt x="1248838" y="534596"/>
                </a:cubicBezTo>
                <a:cubicBezTo>
                  <a:pt x="1265771" y="532177"/>
                  <a:pt x="1321409" y="505567"/>
                  <a:pt x="1321409" y="505567"/>
                </a:cubicBezTo>
                <a:cubicBezTo>
                  <a:pt x="1345599" y="495891"/>
                  <a:pt x="1393981" y="469282"/>
                  <a:pt x="1393981" y="476539"/>
                </a:cubicBezTo>
                <a:cubicBezTo>
                  <a:pt x="1393981" y="483796"/>
                  <a:pt x="1314152" y="537015"/>
                  <a:pt x="1321409" y="549110"/>
                </a:cubicBezTo>
                <a:cubicBezTo>
                  <a:pt x="1328666" y="561205"/>
                  <a:pt x="1430267" y="529758"/>
                  <a:pt x="1437524" y="549110"/>
                </a:cubicBezTo>
                <a:cubicBezTo>
                  <a:pt x="1444781" y="568463"/>
                  <a:pt x="1377047" y="643454"/>
                  <a:pt x="1364952" y="665225"/>
                </a:cubicBezTo>
                <a:cubicBezTo>
                  <a:pt x="1352857" y="686996"/>
                  <a:pt x="1328666" y="696672"/>
                  <a:pt x="1364952" y="679739"/>
                </a:cubicBezTo>
                <a:cubicBezTo>
                  <a:pt x="1401238" y="662806"/>
                  <a:pt x="1553637" y="573301"/>
                  <a:pt x="1582666" y="563625"/>
                </a:cubicBezTo>
                <a:cubicBezTo>
                  <a:pt x="1611695" y="553949"/>
                  <a:pt x="1512514" y="631358"/>
                  <a:pt x="1539124" y="621682"/>
                </a:cubicBezTo>
                <a:cubicBezTo>
                  <a:pt x="1565734" y="612006"/>
                  <a:pt x="1706038" y="532176"/>
                  <a:pt x="1742324" y="505567"/>
                </a:cubicBezTo>
                <a:cubicBezTo>
                  <a:pt x="1778610" y="478958"/>
                  <a:pt x="1795543" y="474120"/>
                  <a:pt x="1756838" y="462025"/>
                </a:cubicBezTo>
                <a:cubicBezTo>
                  <a:pt x="1718133" y="449930"/>
                  <a:pt x="1623790" y="503148"/>
                  <a:pt x="1510095" y="432996"/>
                </a:cubicBezTo>
                <a:cubicBezTo>
                  <a:pt x="1396400" y="362844"/>
                  <a:pt x="1210133" y="108843"/>
                  <a:pt x="1074666" y="41110"/>
                </a:cubicBezTo>
                <a:cubicBezTo>
                  <a:pt x="939199" y="-26623"/>
                  <a:pt x="864209" y="4825"/>
                  <a:pt x="697295" y="26596"/>
                </a:cubicBezTo>
                <a:cubicBezTo>
                  <a:pt x="530381" y="48367"/>
                  <a:pt x="99790" y="157225"/>
                  <a:pt x="73181" y="171739"/>
                </a:cubicBezTo>
                <a:cubicBezTo>
                  <a:pt x="46572" y="186253"/>
                  <a:pt x="489257" y="108844"/>
                  <a:pt x="537638" y="113682"/>
                </a:cubicBezTo>
                <a:cubicBezTo>
                  <a:pt x="586019" y="118520"/>
                  <a:pt x="324761" y="203186"/>
                  <a:pt x="363466" y="200767"/>
                </a:cubicBezTo>
                <a:cubicBezTo>
                  <a:pt x="402171" y="198348"/>
                  <a:pt x="738418" y="89491"/>
                  <a:pt x="769866" y="99167"/>
                </a:cubicBezTo>
                <a:cubicBezTo>
                  <a:pt x="801314" y="108843"/>
                  <a:pt x="540057" y="237054"/>
                  <a:pt x="552152" y="258825"/>
                </a:cubicBezTo>
                <a:cubicBezTo>
                  <a:pt x="564247" y="280596"/>
                  <a:pt x="827924" y="220120"/>
                  <a:pt x="842438" y="229796"/>
                </a:cubicBezTo>
                <a:cubicBezTo>
                  <a:pt x="856952" y="239472"/>
                  <a:pt x="598114" y="321720"/>
                  <a:pt x="639238" y="316882"/>
                </a:cubicBezTo>
                <a:cubicBezTo>
                  <a:pt x="680362" y="312044"/>
                  <a:pt x="1067410" y="193510"/>
                  <a:pt x="1089181" y="200767"/>
                </a:cubicBezTo>
                <a:cubicBezTo>
                  <a:pt x="1110952" y="208024"/>
                  <a:pt x="871466" y="324139"/>
                  <a:pt x="769866" y="360425"/>
                </a:cubicBezTo>
                <a:cubicBezTo>
                  <a:pt x="668266" y="396711"/>
                  <a:pt x="423943" y="454768"/>
                  <a:pt x="479581" y="418482"/>
                </a:cubicBezTo>
                <a:cubicBezTo>
                  <a:pt x="535219" y="382196"/>
                  <a:pt x="939200" y="203186"/>
                  <a:pt x="1103695" y="142710"/>
                </a:cubicBezTo>
                <a:cubicBezTo>
                  <a:pt x="1268190" y="82234"/>
                  <a:pt x="1372209" y="67720"/>
                  <a:pt x="1466552" y="55625"/>
                </a:cubicBezTo>
                <a:cubicBezTo>
                  <a:pt x="1560895" y="43530"/>
                  <a:pt x="1664914" y="65301"/>
                  <a:pt x="1669752" y="70139"/>
                </a:cubicBezTo>
                <a:cubicBezTo>
                  <a:pt x="1674590" y="74977"/>
                  <a:pt x="1527029" y="77396"/>
                  <a:pt x="1495581" y="84653"/>
                </a:cubicBezTo>
                <a:cubicBezTo>
                  <a:pt x="1464133" y="91910"/>
                  <a:pt x="1473809" y="108844"/>
                  <a:pt x="1481066" y="113682"/>
                </a:cubicBezTo>
                <a:cubicBezTo>
                  <a:pt x="1488323" y="118520"/>
                  <a:pt x="1529448" y="118520"/>
                  <a:pt x="1539124" y="113682"/>
                </a:cubicBezTo>
                <a:cubicBezTo>
                  <a:pt x="1548800" y="108844"/>
                  <a:pt x="1519772" y="89491"/>
                  <a:pt x="1539124" y="84653"/>
                </a:cubicBezTo>
                <a:cubicBezTo>
                  <a:pt x="1558476" y="79815"/>
                  <a:pt x="1650400" y="67720"/>
                  <a:pt x="1655238" y="84653"/>
                </a:cubicBezTo>
                <a:cubicBezTo>
                  <a:pt x="1660076" y="101586"/>
                  <a:pt x="1614114" y="169320"/>
                  <a:pt x="1568152" y="186253"/>
                </a:cubicBezTo>
                <a:cubicBezTo>
                  <a:pt x="1522190" y="203186"/>
                  <a:pt x="1420590" y="183834"/>
                  <a:pt x="1379466" y="186253"/>
                </a:cubicBezTo>
                <a:cubicBezTo>
                  <a:pt x="1338342" y="188672"/>
                  <a:pt x="1338342" y="193510"/>
                  <a:pt x="1321409" y="200767"/>
                </a:cubicBezTo>
                <a:cubicBezTo>
                  <a:pt x="1304476" y="208024"/>
                  <a:pt x="1291171" y="218910"/>
                  <a:pt x="1277866" y="229796"/>
                </a:cubicBezTo>
              </a:path>
            </a:pathLst>
          </a:custGeom>
          <a:solidFill>
            <a:schemeClr val="tx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テキスト ボックス 33"/>
          <p:cNvSpPr txBox="1"/>
          <p:nvPr/>
        </p:nvSpPr>
        <p:spPr>
          <a:xfrm>
            <a:off x="0" y="11718"/>
            <a:ext cx="9144000" cy="5427127"/>
          </a:xfrm>
          <a:prstGeom prst="rect">
            <a:avLst/>
          </a:prstGeom>
          <a:noFill/>
        </p:spPr>
        <p:txBody>
          <a:bodyPr wrap="square" rtlCol="0">
            <a:spAutoFit/>
          </a:bodyPr>
          <a:lstStyle/>
          <a:p>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The </a:t>
            </a:r>
            <a:r>
              <a:rPr kumimoji="1" lang="en-US" altLang="ja-JP" dirty="0" smtClean="0">
                <a:solidFill>
                  <a:schemeClr val="bg1"/>
                </a:solidFill>
                <a:latin typeface="HGP行書体" pitchFamily="66" charset="-128"/>
                <a:ea typeface="HGP行書体" pitchFamily="66" charset="-128"/>
              </a:rPr>
              <a:t>b</a:t>
            </a:r>
            <a:r>
              <a:rPr kumimoji="1" lang="en-US" altLang="ja-JP" dirty="0" smtClean="0">
                <a:solidFill>
                  <a:srgbClr val="FFFF00"/>
                </a:solidFill>
                <a:latin typeface="HGP行書体" pitchFamily="66" charset="-128"/>
                <a:ea typeface="HGP行書体" pitchFamily="66" charset="-128"/>
              </a:rPr>
              <a:t>ird’s </a:t>
            </a:r>
            <a:r>
              <a:rPr kumimoji="1" lang="en-US" altLang="ja-JP" dirty="0" smtClean="0">
                <a:solidFill>
                  <a:schemeClr val="bg1"/>
                </a:solidFill>
                <a:latin typeface="HGP行書体" pitchFamily="66" charset="-128"/>
                <a:ea typeface="HGP行書体" pitchFamily="66" charset="-128"/>
              </a:rPr>
              <a:t>m</a:t>
            </a:r>
            <a:r>
              <a:rPr kumimoji="1" lang="en-US" altLang="ja-JP" dirty="0" smtClean="0">
                <a:solidFill>
                  <a:srgbClr val="FFFF00"/>
                </a:solidFill>
                <a:latin typeface="HGP行書体" pitchFamily="66" charset="-128"/>
                <a:ea typeface="HGP行書体" pitchFamily="66" charset="-128"/>
              </a:rPr>
              <a:t>igration </a:t>
            </a:r>
            <a:r>
              <a:rPr kumimoji="1" lang="en-US" altLang="ja-JP" dirty="0" smtClean="0">
                <a:solidFill>
                  <a:schemeClr val="bg1"/>
                </a:solidFill>
                <a:latin typeface="HGP行書体" pitchFamily="66" charset="-128"/>
                <a:ea typeface="HGP行書体" pitchFamily="66" charset="-128"/>
              </a:rPr>
              <a:t>P</a:t>
            </a:r>
            <a:r>
              <a:rPr kumimoji="1" lang="en-US" altLang="ja-JP" dirty="0" smtClean="0">
                <a:solidFill>
                  <a:srgbClr val="FFFF00"/>
                </a:solidFill>
                <a:latin typeface="HGP行書体" pitchFamily="66" charset="-128"/>
                <a:ea typeface="HGP行書体" pitchFamily="66" charset="-128"/>
              </a:rPr>
              <a:t>rotein                </a:t>
            </a:r>
            <a:r>
              <a:rPr kumimoji="1" lang="ja-JP" altLang="en-US" b="1" u="sng" dirty="0" smtClean="0">
                <a:solidFill>
                  <a:schemeClr val="bg1"/>
                </a:solidFill>
                <a:effectLst>
                  <a:outerShdw blurRad="38100" dist="38100" dir="2700000" algn="tl">
                    <a:srgbClr val="000000">
                      <a:alpha val="43137"/>
                    </a:srgbClr>
                  </a:outerShdw>
                </a:effectLst>
                <a:latin typeface="HGP行書体" pitchFamily="66" charset="-128"/>
                <a:ea typeface="HGP行書体" pitchFamily="66" charset="-128"/>
              </a:rPr>
              <a:t>概  日     リズム</a:t>
            </a:r>
            <a:r>
              <a:rPr kumimoji="1" lang="ja-JP" altLang="en-US"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磁　気</a:t>
            </a:r>
            <a:r>
              <a:rPr kumimoji="1" lang="ja-JP" altLang="en-US" dirty="0" smtClean="0">
                <a:solidFill>
                  <a:schemeClr val="bg1"/>
                </a:solidFill>
                <a:latin typeface="HGP行書体" pitchFamily="66" charset="-128"/>
                <a:ea typeface="HGP行書体" pitchFamily="66" charset="-128"/>
              </a:rPr>
              <a:t>　　受　容　</a:t>
            </a:r>
            <a:endParaRPr kumimoji="1" lang="en-US" altLang="ja-JP" dirty="0" smtClean="0">
              <a:solidFill>
                <a:schemeClr val="bg1"/>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a:t>
            </a:r>
            <a:r>
              <a:rPr kumimoji="1" lang="ja-JP" altLang="en-US" dirty="0" smtClean="0">
                <a:solidFill>
                  <a:schemeClr val="bg1"/>
                </a:solidFill>
                <a:latin typeface="HGP行書体" pitchFamily="66" charset="-128"/>
                <a:ea typeface="HGP行書体" pitchFamily="66" charset="-128"/>
              </a:rPr>
              <a:t>鳥 の </a:t>
            </a:r>
            <a:r>
              <a:rPr kumimoji="1" lang="ja-JP" altLang="en-US" u="sng" dirty="0" smtClean="0">
                <a:solidFill>
                  <a:srgbClr val="FF66FF"/>
                </a:solidFill>
                <a:effectLst>
                  <a:outerShdw blurRad="38100" dist="38100" dir="2700000" algn="tl">
                    <a:srgbClr val="000000">
                      <a:alpha val="43137"/>
                    </a:srgbClr>
                  </a:outerShdw>
                </a:effectLst>
                <a:latin typeface="HGP行書体" pitchFamily="66" charset="-128"/>
                <a:ea typeface="HGP行書体" pitchFamily="66" charset="-128"/>
              </a:rPr>
              <a:t>渡り蛋白質</a:t>
            </a:r>
            <a:r>
              <a:rPr kumimoji="1" lang="ja-JP" altLang="en-US" dirty="0" smtClean="0">
                <a:solidFill>
                  <a:srgbClr val="FF66FF"/>
                </a:solidFill>
                <a:effectLst>
                  <a:outerShdw blurRad="38100" dist="38100" dir="2700000" algn="tl">
                    <a:srgbClr val="000000">
                      <a:alpha val="43137"/>
                    </a:srgbClr>
                  </a:outerShdw>
                </a:effectLst>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   </a:t>
            </a:r>
            <a:r>
              <a:rPr kumimoji="1" lang="ja-JP" altLang="en-US" b="1" dirty="0" smtClean="0">
                <a:solidFill>
                  <a:schemeClr val="bg1"/>
                </a:solidFill>
                <a:latin typeface="HGP行書体" pitchFamily="66" charset="-128"/>
                <a:ea typeface="HGP行書体" pitchFamily="66" charset="-128"/>
              </a:rPr>
              <a:t>Ｂ　Ｍ　Ｐ</a:t>
            </a:r>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光 の </a:t>
            </a:r>
            <a:r>
              <a:rPr lang="en-US" altLang="ja-JP" dirty="0" smtClean="0">
                <a:solidFill>
                  <a:srgbClr val="FFFF00"/>
                </a:solidFill>
                <a:latin typeface="HGP行書体" pitchFamily="66" charset="-128"/>
                <a:ea typeface="HGP行書体" pitchFamily="66" charset="-128"/>
              </a:rPr>
              <a:t>circadian rhythm ]+[ The magnetic acceptance]</a:t>
            </a:r>
            <a:endParaRPr kumimoji="1"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の　</a:t>
            </a:r>
            <a:r>
              <a:rPr lang="en-US" altLang="ja-JP" spc="300" dirty="0" err="1" smtClean="0">
                <a:solidFill>
                  <a:srgbClr val="FFFF00"/>
                </a:solidFill>
                <a:latin typeface="HGP行書体" pitchFamily="66" charset="-128"/>
                <a:ea typeface="HGP行書体" pitchFamily="66" charset="-128"/>
              </a:rPr>
              <a:t>Cryptochrome</a:t>
            </a:r>
            <a:r>
              <a:rPr lang="ja-JP" altLang="en-US" spc="300"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クリプトクロム</a:t>
            </a:r>
            <a:r>
              <a:rPr kumimoji="1" lang="ja-JP" altLang="en-US" dirty="0" smtClean="0">
                <a:solidFill>
                  <a:srgbClr val="FFFF00"/>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遊離</a:t>
            </a:r>
            <a:r>
              <a:rPr lang="ja-JP" altLang="en-US" dirty="0">
                <a:solidFill>
                  <a:schemeClr val="bg1"/>
                </a:solidFill>
                <a:latin typeface="HGP行書体" pitchFamily="66" charset="-128"/>
                <a:ea typeface="HGP行書体" pitchFamily="66" charset="-128"/>
              </a:rPr>
              <a:t>・</a:t>
            </a:r>
            <a:r>
              <a:rPr kumimoji="1" lang="ja-JP" altLang="en-US" dirty="0" smtClean="0">
                <a:solidFill>
                  <a:schemeClr val="bg1"/>
                </a:solidFill>
                <a:latin typeface="HGP行書体" pitchFamily="66" charset="-128"/>
                <a:ea typeface="HGP行書体" pitchFamily="66" charset="-128"/>
              </a:rPr>
              <a:t>基　つい　　仮　説</a:t>
            </a:r>
            <a:r>
              <a:rPr kumimoji="1" lang="ja-JP" altLang="en-US" dirty="0" smtClean="0">
                <a:solidFill>
                  <a:srgbClr val="FFFF00"/>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網膜　ロドプシン</a:t>
            </a:r>
            <a:r>
              <a:rPr kumimoji="1" lang="ja-JP" altLang="en-US" dirty="0" smtClean="0">
                <a:solidFill>
                  <a:srgbClr val="FFFF00"/>
                </a:solidFill>
                <a:latin typeface="HGP行書体" pitchFamily="66" charset="-128"/>
                <a:ea typeface="HGP行書体" pitchFamily="66" charset="-128"/>
              </a:rPr>
              <a:t>　　</a:t>
            </a:r>
            <a:endParaRPr kumimoji="1" lang="en-US" altLang="ja-JP" dirty="0" smtClean="0">
              <a:solidFill>
                <a:srgbClr val="FFFF00"/>
              </a:solidFill>
              <a:latin typeface="HGP行書体" pitchFamily="66" charset="-128"/>
              <a:ea typeface="HGP行書体" pitchFamily="66" charset="-128"/>
            </a:endParaRPr>
          </a:p>
          <a:p>
            <a:r>
              <a:rPr lang="en-US" altLang="ja-JP" dirty="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ja-JP" altLang="en-US" b="1" u="sng" dirty="0" smtClean="0">
                <a:solidFill>
                  <a:srgbClr val="7030A0"/>
                </a:solidFill>
                <a:effectLst>
                  <a:outerShdw blurRad="38100" dist="38100" dir="2700000" algn="tl">
                    <a:srgbClr val="000000">
                      <a:alpha val="43137"/>
                    </a:srgbClr>
                  </a:outerShdw>
                </a:effectLst>
                <a:latin typeface="HGP行書体" pitchFamily="66" charset="-128"/>
                <a:ea typeface="HGP行書体" pitchFamily="66" charset="-128"/>
              </a:rPr>
              <a:t>暗　号　</a:t>
            </a:r>
            <a:r>
              <a:rPr lang="en-US" altLang="ja-JP" b="1" u="sng" dirty="0" smtClean="0">
                <a:solidFill>
                  <a:srgbClr val="7030A0"/>
                </a:solidFill>
                <a:effectLst>
                  <a:outerShdw blurRad="38100" dist="38100" dir="2700000" algn="tl">
                    <a:srgbClr val="000000">
                      <a:alpha val="43137"/>
                    </a:srgbClr>
                  </a:outerShdw>
                </a:effectLst>
                <a:latin typeface="HGP行書体" pitchFamily="66" charset="-128"/>
                <a:ea typeface="HGP行書体" pitchFamily="66" charset="-128"/>
              </a:rPr>
              <a:t>-</a:t>
            </a:r>
            <a:r>
              <a:rPr lang="ja-JP" altLang="en-US" b="1" u="sng" dirty="0" smtClean="0">
                <a:solidFill>
                  <a:srgbClr val="7030A0"/>
                </a:solidFill>
                <a:effectLst>
                  <a:outerShdw blurRad="38100" dist="38100" dir="2700000" algn="tl">
                    <a:srgbClr val="000000">
                      <a:alpha val="43137"/>
                    </a:srgbClr>
                  </a:outerShdw>
                </a:effectLst>
                <a:latin typeface="HGP行書体" pitchFamily="66" charset="-128"/>
                <a:ea typeface="HGP行書体" pitchFamily="66" charset="-128"/>
              </a:rPr>
              <a:t>的 </a:t>
            </a:r>
            <a:r>
              <a:rPr lang="en-US" altLang="ja-JP" b="1" u="sng" dirty="0" smtClean="0">
                <a:solidFill>
                  <a:srgbClr val="7030A0"/>
                </a:solidFill>
                <a:effectLst>
                  <a:outerShdw blurRad="38100" dist="38100" dir="2700000" algn="tl">
                    <a:srgbClr val="000000">
                      <a:alpha val="43137"/>
                    </a:srgbClr>
                  </a:outerShdw>
                </a:effectLst>
                <a:latin typeface="HGP行書体" pitchFamily="66" charset="-128"/>
                <a:ea typeface="HGP行書体" pitchFamily="66" charset="-128"/>
              </a:rPr>
              <a:t>–</a:t>
            </a:r>
            <a:r>
              <a:rPr lang="ja-JP" altLang="en-US" b="1" u="sng" dirty="0" smtClean="0">
                <a:solidFill>
                  <a:srgbClr val="7030A0"/>
                </a:solidFill>
                <a:effectLst>
                  <a:outerShdw blurRad="38100" dist="38100" dir="2700000" algn="tl">
                    <a:srgbClr val="000000">
                      <a:alpha val="43137"/>
                    </a:srgbClr>
                  </a:outerShdw>
                </a:effectLst>
                <a:latin typeface="HGP行書体" pitchFamily="66" charset="-128"/>
                <a:ea typeface="HGP行書体" pitchFamily="66" charset="-128"/>
              </a:rPr>
              <a:t>色　素</a:t>
            </a:r>
            <a:r>
              <a:rPr lang="en-US" altLang="ja-JP" b="1" dirty="0" smtClean="0">
                <a:solidFill>
                  <a:srgbClr val="7030A0"/>
                </a:solidFill>
                <a:effectLst>
                  <a:outerShdw blurRad="38100" dist="38100" dir="2700000" algn="tl">
                    <a:srgbClr val="000000">
                      <a:alpha val="43137"/>
                    </a:srgbClr>
                  </a:outerShdw>
                </a:effectLst>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  [ </a:t>
            </a:r>
            <a:r>
              <a:rPr kumimoji="1" lang="ja-JP" altLang="en-US" dirty="0" smtClean="0">
                <a:solidFill>
                  <a:srgbClr val="FFFF00"/>
                </a:solidFill>
                <a:latin typeface="HGP行書体" pitchFamily="66" charset="-128"/>
                <a:ea typeface="HGP行書体" pitchFamily="66" charset="-128"/>
              </a:rPr>
              <a:t>Ｒａｄｉｃａｌ　</a:t>
            </a:r>
            <a:r>
              <a:rPr kumimoji="1" lang="en-US" altLang="ja-JP" dirty="0" smtClean="0">
                <a:solidFill>
                  <a:srgbClr val="FFFF00"/>
                </a:solidFill>
                <a:latin typeface="HGP行書体" pitchFamily="66" charset="-128"/>
                <a:ea typeface="HGP行書体" pitchFamily="66" charset="-128"/>
              </a:rPr>
              <a:t>Pair  Hypothesis by the Retinal </a:t>
            </a:r>
            <a:r>
              <a:rPr kumimoji="1" lang="en-US" altLang="ja-JP" dirty="0" err="1" smtClean="0">
                <a:solidFill>
                  <a:srgbClr val="FFFF00"/>
                </a:solidFill>
                <a:latin typeface="HGP行書体" pitchFamily="66" charset="-128"/>
                <a:ea typeface="HGP行書体" pitchFamily="66" charset="-128"/>
              </a:rPr>
              <a:t>rodopsin</a:t>
            </a:r>
            <a:r>
              <a:rPr kumimoji="1" lang="en-US" altLang="ja-JP" dirty="0" smtClean="0">
                <a:solidFill>
                  <a:srgbClr val="FFFF00"/>
                </a:solidFill>
                <a:latin typeface="HGP行書体" pitchFamily="66" charset="-128"/>
                <a:ea typeface="HGP行書体" pitchFamily="66" charset="-128"/>
              </a:rPr>
              <a:t>]</a:t>
            </a:r>
          </a:p>
          <a:p>
            <a:r>
              <a:rPr lang="en-US" altLang="ja-JP" dirty="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en-US" altLang="ja-JP" sz="2800" dirty="0" smtClean="0">
                <a:solidFill>
                  <a:srgbClr val="FFFF00"/>
                </a:solidFill>
                <a:latin typeface="HGP行書体" pitchFamily="66" charset="-128"/>
                <a:ea typeface="HGP行書体" pitchFamily="66" charset="-128"/>
              </a:rPr>
              <a:t>=   R</a:t>
            </a:r>
            <a:r>
              <a:rPr lang="ja-JP" altLang="en-US" sz="2800" dirty="0" smtClean="0">
                <a:solidFill>
                  <a:srgbClr val="FFFF00"/>
                </a:solidFill>
                <a:latin typeface="HGP行書体" pitchFamily="66" charset="-128"/>
                <a:ea typeface="HGP行書体" pitchFamily="66" charset="-128"/>
              </a:rPr>
              <a:t>　</a:t>
            </a:r>
            <a:r>
              <a:rPr lang="en-US" altLang="ja-JP" sz="2800" dirty="0" smtClean="0">
                <a:solidFill>
                  <a:srgbClr val="FFFF00"/>
                </a:solidFill>
                <a:latin typeface="HGP行書体" pitchFamily="66" charset="-128"/>
                <a:ea typeface="HGP行書体" pitchFamily="66" charset="-128"/>
              </a:rPr>
              <a:t>R</a:t>
            </a:r>
            <a:r>
              <a:rPr lang="ja-JP" altLang="en-US" sz="2800" dirty="0" smtClean="0">
                <a:solidFill>
                  <a:srgbClr val="FFFF00"/>
                </a:solidFill>
                <a:latin typeface="HGP行書体" pitchFamily="66" charset="-128"/>
                <a:ea typeface="HGP行書体" pitchFamily="66" charset="-128"/>
              </a:rPr>
              <a:t>　</a:t>
            </a:r>
            <a:r>
              <a:rPr lang="en-US" altLang="ja-JP" sz="2800" dirty="0" smtClean="0">
                <a:solidFill>
                  <a:srgbClr val="FFFF00"/>
                </a:solidFill>
                <a:latin typeface="HGP行書体" pitchFamily="66" charset="-128"/>
                <a:ea typeface="HGP行書体" pitchFamily="66" charset="-128"/>
              </a:rPr>
              <a:t> !</a:t>
            </a:r>
          </a:p>
          <a:p>
            <a:r>
              <a:rPr kumimoji="1" lang="ja-JP" altLang="en-US" sz="2800" dirty="0" smtClean="0">
                <a:solidFill>
                  <a:srgbClr val="FFFF00"/>
                </a:solidFill>
                <a:latin typeface="HGP行書体" pitchFamily="66" charset="-128"/>
                <a:ea typeface="HGP行書体" pitchFamily="66" charset="-128"/>
              </a:rPr>
              <a:t>　　　　　　　　　　　　　　　　　　　　　　　　　  　</a:t>
            </a:r>
            <a:r>
              <a:rPr kumimoji="1" lang="ja-JP" altLang="en-US" sz="3200" dirty="0" smtClean="0">
                <a:solidFill>
                  <a:srgbClr val="FF0000"/>
                </a:solidFill>
                <a:latin typeface="HGP行書体" pitchFamily="66" charset="-128"/>
                <a:ea typeface="HGP行書体" pitchFamily="66" charset="-128"/>
              </a:rPr>
              <a:t>☀</a:t>
            </a:r>
            <a:endParaRPr kumimoji="1" lang="en-US" altLang="ja-JP" sz="3200" dirty="0">
              <a:solidFill>
                <a:srgbClr val="FF0000"/>
              </a:solidFill>
              <a:latin typeface="HGP行書体" pitchFamily="66" charset="-128"/>
              <a:ea typeface="HGP行書体" pitchFamily="66" charset="-128"/>
            </a:endParaRPr>
          </a:p>
          <a:p>
            <a:endParaRPr lang="en-US" altLang="ja-JP" sz="2800" dirty="0" smtClean="0">
              <a:solidFill>
                <a:srgbClr val="FFFF00"/>
              </a:solidFill>
              <a:latin typeface="HGP行書体" pitchFamily="66" charset="-128"/>
              <a:ea typeface="HGP行書体" pitchFamily="66" charset="-128"/>
            </a:endParaRPr>
          </a:p>
          <a:p>
            <a:endParaRPr kumimoji="1" lang="en-US" altLang="ja-JP" sz="2800" dirty="0">
              <a:solidFill>
                <a:srgbClr val="FFFF00"/>
              </a:solidFill>
              <a:latin typeface="HGP行書体" pitchFamily="66" charset="-128"/>
              <a:ea typeface="HGP行書体" pitchFamily="66" charset="-128"/>
            </a:endParaRPr>
          </a:p>
          <a:p>
            <a:r>
              <a:rPr lang="ja-JP" altLang="en-US" sz="2800" dirty="0" smtClean="0">
                <a:solidFill>
                  <a:srgbClr val="FFFF00"/>
                </a:solidFill>
                <a:latin typeface="HGP行書体" pitchFamily="66" charset="-128"/>
                <a:ea typeface="HGP行書体" pitchFamily="66" charset="-128"/>
              </a:rPr>
              <a:t>　</a:t>
            </a:r>
            <a:r>
              <a:rPr lang="en-US" altLang="ja-JP" sz="2800" dirty="0" smtClean="0">
                <a:solidFill>
                  <a:srgbClr val="FFFF00"/>
                </a:solidFill>
                <a:latin typeface="HGP行書体" pitchFamily="66" charset="-128"/>
                <a:ea typeface="HGP行書体" pitchFamily="66" charset="-128"/>
              </a:rPr>
              <a:t>…</a:t>
            </a:r>
            <a:r>
              <a:rPr lang="ja-JP" altLang="en-US" sz="2800" dirty="0" smtClean="0">
                <a:solidFill>
                  <a:srgbClr val="FFFF00"/>
                </a:solidFill>
                <a:latin typeface="HGP行書体" pitchFamily="66" charset="-128"/>
                <a:ea typeface="HGP行書体" pitchFamily="66" charset="-128"/>
              </a:rPr>
              <a:t>その仕組み　；　</a:t>
            </a:r>
            <a:r>
              <a:rPr lang="en-US" altLang="ja-JP" sz="2800" b="1" dirty="0" smtClean="0">
                <a:solidFill>
                  <a:srgbClr val="C00000"/>
                </a:solidFill>
                <a:latin typeface="HGP行書体" pitchFamily="66" charset="-128"/>
                <a:ea typeface="HGP行書体" pitchFamily="66" charset="-128"/>
              </a:rPr>
              <a:t>F A D  </a:t>
            </a:r>
            <a:r>
              <a:rPr lang="ja-JP" altLang="en-US" sz="2800" dirty="0" smtClean="0">
                <a:solidFill>
                  <a:srgbClr val="FFFF00"/>
                </a:solidFill>
                <a:latin typeface="HGP行書体" pitchFamily="66" charset="-128"/>
                <a:ea typeface="HGP行書体" pitchFamily="66" charset="-128"/>
              </a:rPr>
              <a:t>→　</a:t>
            </a:r>
            <a:r>
              <a:rPr lang="en-US" altLang="ja-JP" sz="2800" dirty="0" smtClean="0">
                <a:solidFill>
                  <a:srgbClr val="00FFCC"/>
                </a:solidFill>
                <a:latin typeface="HGP行書体" pitchFamily="66" charset="-128"/>
                <a:ea typeface="HGP行書体" pitchFamily="66" charset="-128"/>
              </a:rPr>
              <a:t>e</a:t>
            </a:r>
            <a:r>
              <a:rPr lang="en-US" altLang="ja-JP" sz="2800" baseline="30000" dirty="0" smtClean="0">
                <a:solidFill>
                  <a:srgbClr val="00FFCC"/>
                </a:solidFill>
                <a:latin typeface="HGP行書体" pitchFamily="66" charset="-128"/>
                <a:ea typeface="HGP行書体" pitchFamily="66" charset="-128"/>
              </a:rPr>
              <a:t>-</a:t>
            </a:r>
            <a:r>
              <a:rPr kumimoji="1" lang="ja-JP" altLang="en-US" sz="2800" dirty="0" smtClean="0">
                <a:solidFill>
                  <a:srgbClr val="00FFCC"/>
                </a:solidFill>
                <a:latin typeface="HGP行書体" pitchFamily="66" charset="-128"/>
                <a:ea typeface="HGP行書体" pitchFamily="66" charset="-128"/>
              </a:rPr>
              <a:t>　</a:t>
            </a:r>
            <a:endParaRPr kumimoji="1" lang="en-US" altLang="ja-JP" sz="2800" dirty="0" smtClean="0">
              <a:solidFill>
                <a:srgbClr val="00FFCC"/>
              </a:solidFill>
              <a:latin typeface="HGP行書体" pitchFamily="66" charset="-128"/>
              <a:ea typeface="HGP行書体" pitchFamily="66" charset="-128"/>
            </a:endParaRPr>
          </a:p>
          <a:p>
            <a:r>
              <a:rPr lang="en-US" altLang="ja-JP" sz="2800" dirty="0" smtClean="0">
                <a:solidFill>
                  <a:srgbClr val="FFFF00"/>
                </a:solidFill>
                <a:latin typeface="HGP行書体" pitchFamily="66" charset="-128"/>
                <a:ea typeface="HGP行書体" pitchFamily="66" charset="-128"/>
              </a:rPr>
              <a:t>                 </a:t>
            </a:r>
            <a:r>
              <a:rPr kumimoji="1" lang="ja-JP" altLang="en-US" sz="2800" dirty="0" smtClean="0">
                <a:solidFill>
                  <a:srgbClr val="FFFF00"/>
                </a:solidFill>
                <a:latin typeface="HGP行書体" pitchFamily="66" charset="-128"/>
                <a:ea typeface="HGP行書体" pitchFamily="66" charset="-128"/>
              </a:rPr>
              <a:t>　　　　　　　　　→　</a:t>
            </a:r>
            <a:r>
              <a:rPr kumimoji="1" lang="ja-JP" altLang="en-US" sz="2800" dirty="0" smtClean="0">
                <a:latin typeface="HGP行書体" pitchFamily="66" charset="-128"/>
                <a:ea typeface="HGP行書体" pitchFamily="66" charset="-128"/>
              </a:rPr>
              <a:t>ＦＡＤ</a:t>
            </a:r>
            <a:r>
              <a:rPr kumimoji="1" lang="ja-JP" altLang="en-US" sz="2800" dirty="0" smtClean="0">
                <a:solidFill>
                  <a:srgbClr val="FFFF00"/>
                </a:solidFill>
                <a:latin typeface="HGP行書体" pitchFamily="66" charset="-128"/>
                <a:ea typeface="HGP行書体" pitchFamily="66" charset="-128"/>
              </a:rPr>
              <a:t> </a:t>
            </a:r>
            <a:r>
              <a:rPr lang="en-US" altLang="ja-JP" sz="4400" baseline="30000" dirty="0" smtClean="0">
                <a:solidFill>
                  <a:srgbClr val="FF0000"/>
                </a:solidFill>
                <a:latin typeface="HGP行書体" pitchFamily="66" charset="-128"/>
                <a:ea typeface="HGP行書体" pitchFamily="66" charset="-128"/>
              </a:rPr>
              <a:t>e-</a:t>
            </a:r>
          </a:p>
          <a:p>
            <a:endParaRPr kumimoji="1" lang="en-US" altLang="ja-JP" sz="4400" baseline="30000" dirty="0">
              <a:solidFill>
                <a:srgbClr val="FF0000"/>
              </a:solidFill>
              <a:latin typeface="HGP行書体" pitchFamily="66" charset="-128"/>
              <a:ea typeface="HGP行書体" pitchFamily="66" charset="-128"/>
            </a:endParaRPr>
          </a:p>
          <a:p>
            <a:r>
              <a:rPr kumimoji="1" lang="ja-JP" altLang="en-US" sz="3600" b="1" u="sng"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 </a:t>
            </a:r>
            <a:r>
              <a:rPr kumimoji="1" lang="en-US" altLang="ja-JP" sz="3600" b="1" u="sng"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A  Biological</a:t>
            </a:r>
          </a:p>
          <a:p>
            <a:r>
              <a:rPr lang="en-US" altLang="ja-JP" sz="3600" b="1" dirty="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 </a:t>
            </a:r>
            <a:r>
              <a:rPr lang="en-US" altLang="ja-JP" sz="3600" b="1"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       </a:t>
            </a:r>
            <a:r>
              <a:rPr lang="en-US" altLang="ja-JP" sz="3600" b="1" u="sng"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Clock</a:t>
            </a:r>
            <a:r>
              <a:rPr lang="ja-JP" altLang="en-US" sz="3600" b="1" u="sng"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sz="3600" b="1"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a:t>
            </a:r>
            <a:r>
              <a:rPr lang="ja-JP" altLang="en-US" sz="2000" b="1"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sz="1600" b="1"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その</a:t>
            </a:r>
            <a:r>
              <a:rPr lang="en-US" altLang="ja-JP" sz="2000" b="1" dirty="0" smtClean="0">
                <a:solidFill>
                  <a:schemeClr val="bg1"/>
                </a:solidFill>
                <a:effectLst>
                  <a:outerShdw blurRad="38100" dist="38100" dir="2700000" algn="tl">
                    <a:srgbClr val="000000">
                      <a:alpha val="43137"/>
                    </a:srgbClr>
                  </a:outerShdw>
                </a:effectLst>
                <a:latin typeface="HGP行書体" pitchFamily="66" charset="-128"/>
                <a:ea typeface="HGP行書体" pitchFamily="66" charset="-128"/>
              </a:rPr>
              <a:t>s</a:t>
            </a:r>
            <a:r>
              <a:rPr lang="en-US" altLang="ja-JP" sz="2000" b="1"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witch </a:t>
            </a:r>
            <a:r>
              <a:rPr lang="ja-JP" altLang="en-US" sz="2000" b="1"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スイッチ</a:t>
            </a:r>
            <a:r>
              <a:rPr lang="ja-JP" altLang="en-US" sz="1600" b="1" dirty="0" smtClean="0">
                <a:solidFill>
                  <a:schemeClr val="bg1"/>
                </a:solidFill>
                <a:effectLst>
                  <a:outerShdw blurRad="38100" dist="38100" dir="2700000" algn="tl">
                    <a:srgbClr val="000000">
                      <a:alpha val="43137"/>
                    </a:srgbClr>
                  </a:outerShdw>
                </a:effectLst>
                <a:latin typeface="HGP行書体" pitchFamily="66" charset="-128"/>
                <a:ea typeface="HGP行書体" pitchFamily="66" charset="-128"/>
              </a:rPr>
              <a:t>子 </a:t>
            </a:r>
            <a:r>
              <a:rPr lang="ja-JP" altLang="en-US" sz="2000" b="1"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は </a:t>
            </a:r>
            <a:r>
              <a:rPr lang="ja-JP" altLang="en-US" b="1" dirty="0" smtClean="0">
                <a:solidFill>
                  <a:schemeClr val="bg1"/>
                </a:solidFill>
                <a:effectLst>
                  <a:outerShdw blurRad="38100" dist="38100" dir="2700000" algn="tl">
                    <a:srgbClr val="000000">
                      <a:alpha val="43137"/>
                    </a:srgbClr>
                  </a:outerShdw>
                </a:effectLst>
                <a:latin typeface="HGP行書体" pitchFamily="66" charset="-128"/>
                <a:ea typeface="HGP行書体" pitchFamily="66" charset="-128"/>
              </a:rPr>
              <a:t>“光感方式”</a:t>
            </a:r>
            <a:r>
              <a:rPr lang="ja-JP" altLang="en-US" sz="2000" b="1" u="sng"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　</a:t>
            </a:r>
            <a:endParaRPr kumimoji="1" lang="ja-JP" altLang="en-US" sz="3600" b="1" u="sng" dirty="0">
              <a:solidFill>
                <a:srgbClr val="00FF00"/>
              </a:solidFill>
              <a:effectLst>
                <a:outerShdw blurRad="38100" dist="38100" dir="2700000" algn="tl">
                  <a:srgbClr val="000000">
                    <a:alpha val="43137"/>
                  </a:srgbClr>
                </a:outerShdw>
              </a:effectLst>
              <a:latin typeface="HGP行書体" pitchFamily="66" charset="-128"/>
              <a:ea typeface="HGP行書体" pitchFamily="66" charset="-128"/>
            </a:endParaRPr>
          </a:p>
        </p:txBody>
      </p:sp>
      <p:sp>
        <p:nvSpPr>
          <p:cNvPr id="35" name="フリーフォーム 34"/>
          <p:cNvSpPr/>
          <p:nvPr/>
        </p:nvSpPr>
        <p:spPr>
          <a:xfrm>
            <a:off x="4139952" y="2032765"/>
            <a:ext cx="2362248" cy="961954"/>
          </a:xfrm>
          <a:custGeom>
            <a:avLst/>
            <a:gdLst>
              <a:gd name="connsiteX0" fmla="*/ 3131128 w 3131128"/>
              <a:gd name="connsiteY0" fmla="*/ 0 h 1122218"/>
              <a:gd name="connsiteX1" fmla="*/ 1454728 w 3131128"/>
              <a:gd name="connsiteY1" fmla="*/ 401782 h 1122218"/>
              <a:gd name="connsiteX2" fmla="*/ 2189018 w 3131128"/>
              <a:gd name="connsiteY2" fmla="*/ 415636 h 1122218"/>
              <a:gd name="connsiteX3" fmla="*/ 0 w 3131128"/>
              <a:gd name="connsiteY3" fmla="*/ 1122218 h 1122218"/>
              <a:gd name="connsiteX4" fmla="*/ 2909455 w 3131128"/>
              <a:gd name="connsiteY4" fmla="*/ 277091 h 1122218"/>
              <a:gd name="connsiteX5" fmla="*/ 2022764 w 3131128"/>
              <a:gd name="connsiteY5" fmla="*/ 332509 h 1122218"/>
              <a:gd name="connsiteX6" fmla="*/ 3131128 w 3131128"/>
              <a:gd name="connsiteY6"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1128" h="1122218">
                <a:moveTo>
                  <a:pt x="3131128" y="0"/>
                </a:moveTo>
                <a:lnTo>
                  <a:pt x="1454728" y="401782"/>
                </a:lnTo>
                <a:lnTo>
                  <a:pt x="2189018" y="415636"/>
                </a:lnTo>
                <a:lnTo>
                  <a:pt x="0" y="1122218"/>
                </a:lnTo>
                <a:lnTo>
                  <a:pt x="2909455" y="277091"/>
                </a:lnTo>
                <a:lnTo>
                  <a:pt x="2022764" y="332509"/>
                </a:lnTo>
                <a:lnTo>
                  <a:pt x="3131128" y="0"/>
                </a:lnTo>
                <a:close/>
              </a:path>
            </a:pathLst>
          </a:custGeom>
          <a:solidFill>
            <a:srgbClr val="FF0000"/>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テキスト ボックス 35"/>
          <p:cNvSpPr txBox="1"/>
          <p:nvPr/>
        </p:nvSpPr>
        <p:spPr>
          <a:xfrm>
            <a:off x="6880926" y="3212976"/>
            <a:ext cx="2258952" cy="2000548"/>
          </a:xfrm>
          <a:prstGeom prst="rect">
            <a:avLst/>
          </a:prstGeom>
          <a:solidFill>
            <a:srgbClr val="990000"/>
          </a:solidFill>
        </p:spPr>
        <p:txBody>
          <a:bodyPr wrap="none" rtlCol="0">
            <a:spAutoFit/>
          </a:bodyPr>
          <a:lstStyle/>
          <a:p>
            <a:r>
              <a:rPr kumimoji="1" lang="ja-JP" altLang="en-US" sz="2400" dirty="0" smtClean="0">
                <a:solidFill>
                  <a:srgbClr val="FFFF00"/>
                </a:solidFill>
                <a:latin typeface="HGP行書体" pitchFamily="66" charset="-128"/>
                <a:ea typeface="HGP行書体" pitchFamily="66" charset="-128"/>
              </a:rPr>
              <a:t>　</a:t>
            </a:r>
            <a:r>
              <a:rPr kumimoji="1" lang="ja-JP" altLang="en-US" sz="2400" dirty="0" smtClean="0">
                <a:solidFill>
                  <a:srgbClr val="00B0F0"/>
                </a:solidFill>
                <a:latin typeface="HGP行書体" pitchFamily="66" charset="-128"/>
                <a:ea typeface="HGP行書体" pitchFamily="66" charset="-128"/>
              </a:rPr>
              <a:t>＊</a:t>
            </a:r>
            <a:r>
              <a:rPr kumimoji="1" lang="ja-JP" altLang="en-US" sz="2400" dirty="0" smtClean="0">
                <a:solidFill>
                  <a:srgbClr val="FFFF00"/>
                </a:solidFill>
                <a:latin typeface="HGP行書体" pitchFamily="66" charset="-128"/>
                <a:ea typeface="HGP行書体" pitchFamily="66" charset="-128"/>
              </a:rPr>
              <a:t>トリプトファン</a:t>
            </a:r>
            <a:endParaRPr kumimoji="1" lang="en-US" altLang="ja-JP" sz="2400" dirty="0" smtClean="0">
              <a:solidFill>
                <a:srgbClr val="FFFF00"/>
              </a:solidFill>
              <a:latin typeface="HGP行書体" pitchFamily="66" charset="-128"/>
              <a:ea typeface="HGP行書体" pitchFamily="66" charset="-128"/>
            </a:endParaRPr>
          </a:p>
          <a:p>
            <a:r>
              <a:rPr lang="en-US" altLang="ja-JP" sz="2000" dirty="0">
                <a:solidFill>
                  <a:srgbClr val="FFFF00"/>
                </a:solidFill>
                <a:latin typeface="HGP行書体" pitchFamily="66" charset="-128"/>
                <a:ea typeface="HGP行書体" pitchFamily="66" charset="-128"/>
              </a:rPr>
              <a:t>f</a:t>
            </a:r>
            <a:r>
              <a:rPr lang="en-US" altLang="ja-JP" sz="2000" dirty="0" smtClean="0">
                <a:solidFill>
                  <a:srgbClr val="FFFF00"/>
                </a:solidFill>
                <a:latin typeface="HGP行書体" pitchFamily="66" charset="-128"/>
                <a:ea typeface="HGP行書体" pitchFamily="66" charset="-128"/>
              </a:rPr>
              <a:t>rom </a:t>
            </a:r>
            <a:r>
              <a:rPr lang="ja-JP" altLang="en-US" sz="2000" dirty="0" smtClean="0">
                <a:solidFill>
                  <a:srgbClr val="FFFF00"/>
                </a:solidFill>
                <a:latin typeface="HGP行書体" pitchFamily="66" charset="-128"/>
                <a:ea typeface="HGP行書体" pitchFamily="66" charset="-128"/>
              </a:rPr>
              <a:t>光・感応 物質</a:t>
            </a:r>
            <a:endParaRPr lang="en-US" altLang="ja-JP" sz="2000" dirty="0" smtClean="0">
              <a:solidFill>
                <a:srgbClr val="FFFF00"/>
              </a:solidFill>
              <a:latin typeface="HGP行書体" pitchFamily="66" charset="-128"/>
              <a:ea typeface="HGP行書体" pitchFamily="66" charset="-128"/>
            </a:endParaRPr>
          </a:p>
          <a:p>
            <a:r>
              <a:rPr kumimoji="1" lang="ja-JP" altLang="en-US" sz="2000" dirty="0" smtClean="0">
                <a:solidFill>
                  <a:srgbClr val="FFFF00"/>
                </a:solidFill>
                <a:latin typeface="HGP行書体" pitchFamily="66" charset="-128"/>
                <a:ea typeface="HGP行書体" pitchFamily="66" charset="-128"/>
              </a:rPr>
              <a:t>の　</a:t>
            </a:r>
            <a:r>
              <a:rPr kumimoji="1" lang="en-US" altLang="ja-JP" sz="2000" dirty="0" err="1" smtClean="0">
                <a:solidFill>
                  <a:srgbClr val="FFFF00"/>
                </a:solidFill>
                <a:latin typeface="HGP行書体" pitchFamily="66" charset="-128"/>
                <a:ea typeface="HGP行書体" pitchFamily="66" charset="-128"/>
              </a:rPr>
              <a:t>Cryptochrome</a:t>
            </a:r>
            <a:endParaRPr kumimoji="1" lang="en-US" altLang="ja-JP" sz="2000" dirty="0" smtClean="0">
              <a:solidFill>
                <a:srgbClr val="FFFF00"/>
              </a:solidFill>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 網 膜 ・色 素・</a:t>
            </a:r>
            <a:endParaRPr lang="en-US" altLang="ja-JP" sz="2000" dirty="0" smtClean="0">
              <a:solidFill>
                <a:srgbClr val="FFFF00"/>
              </a:solidFill>
              <a:latin typeface="HGP行書体" pitchFamily="66" charset="-128"/>
              <a:ea typeface="HGP行書体" pitchFamily="66" charset="-128"/>
            </a:endParaRPr>
          </a:p>
          <a:p>
            <a:r>
              <a:rPr kumimoji="1" lang="ja-JP" altLang="en-US" sz="2000" dirty="0" smtClean="0">
                <a:solidFill>
                  <a:srgbClr val="FFFF00"/>
                </a:solidFill>
                <a:latin typeface="HGP行書体" pitchFamily="66" charset="-128"/>
                <a:ea typeface="HGP行書体" pitchFamily="66" charset="-128"/>
              </a:rPr>
              <a:t>光・メモリー蛋白！」</a:t>
            </a:r>
            <a:endParaRPr kumimoji="1" lang="en-US" altLang="ja-JP" sz="2000" dirty="0" smtClean="0">
              <a:solidFill>
                <a:srgbClr val="FFFF00"/>
              </a:solidFill>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＝光電効果　也</a:t>
            </a:r>
            <a:r>
              <a:rPr lang="en-US" altLang="ja-JP" sz="2000" dirty="0" smtClean="0">
                <a:solidFill>
                  <a:srgbClr val="FFFF00"/>
                </a:solidFill>
                <a:latin typeface="HGP行書体" pitchFamily="66" charset="-128"/>
                <a:ea typeface="HGP行書体" pitchFamily="66" charset="-128"/>
              </a:rPr>
              <a:t>.</a:t>
            </a:r>
            <a:endParaRPr kumimoji="1" lang="ja-JP" altLang="en-US" sz="2000" dirty="0">
              <a:solidFill>
                <a:srgbClr val="FFFF00"/>
              </a:solidFill>
              <a:latin typeface="HGP行書体" pitchFamily="66" charset="-128"/>
              <a:ea typeface="HGP行書体" pitchFamily="66" charset="-128"/>
            </a:endParaRPr>
          </a:p>
        </p:txBody>
      </p:sp>
      <p:sp>
        <p:nvSpPr>
          <p:cNvPr id="38" name="左矢印 37"/>
          <p:cNvSpPr/>
          <p:nvPr/>
        </p:nvSpPr>
        <p:spPr>
          <a:xfrm>
            <a:off x="6012160" y="2996952"/>
            <a:ext cx="1136500" cy="888737"/>
          </a:xfrm>
          <a:prstGeom prst="leftArrow">
            <a:avLst/>
          </a:prstGeom>
          <a:solidFill>
            <a:srgbClr val="002060"/>
          </a:solidFill>
          <a:ln>
            <a:solidFill>
              <a:srgbClr val="00FF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latin typeface="HGP行書体" pitchFamily="66" charset="-128"/>
                <a:ea typeface="HGP行書体" pitchFamily="66" charset="-128"/>
              </a:rPr>
              <a:t>電子空隙補充</a:t>
            </a:r>
            <a:endParaRPr kumimoji="1" lang="ja-JP" altLang="en-US" sz="1600" dirty="0">
              <a:latin typeface="HGP行書体" pitchFamily="66" charset="-128"/>
              <a:ea typeface="HGP行書体" pitchFamily="66" charset="-128"/>
            </a:endParaRPr>
          </a:p>
        </p:txBody>
      </p:sp>
      <p:sp>
        <p:nvSpPr>
          <p:cNvPr id="40" name="テキスト ボックス 39"/>
          <p:cNvSpPr txBox="1"/>
          <p:nvPr/>
        </p:nvSpPr>
        <p:spPr>
          <a:xfrm>
            <a:off x="9631" y="5380672"/>
            <a:ext cx="9130247" cy="1477328"/>
          </a:xfrm>
          <a:prstGeom prst="rect">
            <a:avLst/>
          </a:prstGeom>
          <a:noFill/>
        </p:spPr>
        <p:txBody>
          <a:bodyPr wrap="square" rtlCol="0">
            <a:spAutoFit/>
          </a:bodyPr>
          <a:lstStyle/>
          <a:p>
            <a:r>
              <a:rPr lang="ja-JP" altLang="en-US" dirty="0" smtClean="0">
                <a:solidFill>
                  <a:schemeClr val="bg1"/>
                </a:solidFill>
                <a:latin typeface="HGP行書体" pitchFamily="66" charset="-128"/>
                <a:ea typeface="HGP行書体" pitchFamily="66" charset="-128"/>
              </a:rPr>
              <a:t>「ジム・アル＝カリーリ　ら」</a:t>
            </a:r>
            <a:r>
              <a:rPr lang="en-US" altLang="ja-JP"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量子力学で生命の謎を解く。　</a:t>
            </a:r>
            <a:endParaRPr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水谷淳訳。</a:t>
            </a:r>
            <a:r>
              <a:rPr lang="en-US" altLang="ja-JP" dirty="0" smtClean="0">
                <a:solidFill>
                  <a:schemeClr val="bg1"/>
                </a:solidFill>
                <a:latin typeface="HGP行書体" pitchFamily="66" charset="-128"/>
                <a:ea typeface="HGP行書体" pitchFamily="66" charset="-128"/>
              </a:rPr>
              <a:t>SB </a:t>
            </a:r>
            <a:r>
              <a:rPr lang="ja-JP" altLang="en-US" dirty="0" smtClean="0">
                <a:solidFill>
                  <a:schemeClr val="bg1"/>
                </a:solidFill>
                <a:latin typeface="HGP行書体" pitchFamily="66" charset="-128"/>
                <a:ea typeface="HGP行書体" pitchFamily="66" charset="-128"/>
              </a:rPr>
              <a:t>クリエイテイブ社。 </a:t>
            </a:r>
            <a:r>
              <a:rPr lang="ja-JP" altLang="en-US" dirty="0" smtClean="0">
                <a:solidFill>
                  <a:srgbClr val="00FFCC"/>
                </a:solidFill>
                <a:latin typeface="HGP行書体" pitchFamily="66" charset="-128"/>
                <a:ea typeface="HGP行書体" pitchFamily="66" charset="-128"/>
              </a:rPr>
              <a:t>イウなれば、形状記憶分子の為せる“ワザ”だろうが、合理的だ！</a:t>
            </a:r>
            <a:endParaRPr lang="en-US" altLang="ja-JP" dirty="0" smtClean="0">
              <a:solidFill>
                <a:srgbClr val="00FFCC"/>
              </a:solidFill>
              <a:latin typeface="HGP行書体" pitchFamily="66" charset="-128"/>
              <a:ea typeface="HGP行書体" pitchFamily="66" charset="-128"/>
            </a:endParaRPr>
          </a:p>
          <a:p>
            <a:r>
              <a:rPr lang="ja-JP" altLang="en-US" dirty="0" smtClean="0">
                <a:solidFill>
                  <a:srgbClr val="00FFCC"/>
                </a:solidFill>
                <a:latin typeface="HGP行書体" pitchFamily="66" charset="-128"/>
                <a:ea typeface="HGP行書体" pitchFamily="66" charset="-128"/>
              </a:rPr>
              <a:t>但し、</a:t>
            </a:r>
            <a:r>
              <a:rPr lang="ja-JP" altLang="en-US" u="sng"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食と遺伝の光電・量子・効果</a:t>
            </a:r>
            <a:r>
              <a:rPr lang="ja-JP" altLang="en-US" dirty="0" smtClean="0">
                <a:solidFill>
                  <a:srgbClr val="00FFCC"/>
                </a:solidFill>
                <a:latin typeface="HGP行書体" pitchFamily="66" charset="-128"/>
                <a:ea typeface="HGP行書体" pitchFamily="66" charset="-128"/>
              </a:rPr>
              <a:t>　の　こと　を　考えて無い！</a:t>
            </a:r>
            <a:endParaRPr lang="en-US" altLang="ja-JP" dirty="0" smtClean="0">
              <a:solidFill>
                <a:srgbClr val="00FFCC"/>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「曰く、</a:t>
            </a:r>
            <a:r>
              <a:rPr lang="en-US" altLang="ja-JP" dirty="0" smtClean="0">
                <a:solidFill>
                  <a:schemeClr val="bg1"/>
                </a:solidFill>
                <a:latin typeface="HGP行書体" pitchFamily="66" charset="-128"/>
                <a:ea typeface="HGP行書体" pitchFamily="66" charset="-128"/>
              </a:rPr>
              <a:t>A Quantum </a:t>
            </a:r>
            <a:r>
              <a:rPr lang="en-US" altLang="ja-JP" dirty="0" err="1" smtClean="0">
                <a:solidFill>
                  <a:schemeClr val="bg1"/>
                </a:solidFill>
                <a:latin typeface="HGP行書体" pitchFamily="66" charset="-128"/>
                <a:ea typeface="HGP行書体" pitchFamily="66" charset="-128"/>
              </a:rPr>
              <a:t>Optologic</a:t>
            </a:r>
            <a:r>
              <a:rPr lang="en-US" altLang="ja-JP" dirty="0" smtClean="0">
                <a:solidFill>
                  <a:schemeClr val="bg1"/>
                </a:solidFill>
                <a:latin typeface="HGP行書体" pitchFamily="66" charset="-128"/>
                <a:ea typeface="HGP行書体" pitchFamily="66" charset="-128"/>
              </a:rPr>
              <a:t> Visio-Magnetic-Acceptance  Mechanism</a:t>
            </a:r>
            <a:r>
              <a:rPr lang="ja-JP" altLang="en-US" dirty="0" smtClean="0">
                <a:solidFill>
                  <a:schemeClr val="bg1"/>
                </a:solidFill>
                <a:latin typeface="HGP行書体" pitchFamily="66" charset="-128"/>
                <a:ea typeface="HGP行書体" pitchFamily="66" charset="-128"/>
              </a:rPr>
              <a:t>の事だろう。</a:t>
            </a:r>
            <a:endParaRPr lang="en-US" altLang="ja-JP" dirty="0" smtClean="0">
              <a:solidFill>
                <a:schemeClr val="bg1"/>
              </a:solidFill>
              <a:latin typeface="HGP行書体" pitchFamily="66" charset="-128"/>
              <a:ea typeface="HGP行書体" pitchFamily="66" charset="-128"/>
            </a:endParaRPr>
          </a:p>
          <a:p>
            <a:r>
              <a:rPr lang="en-US" altLang="ja-JP" spc="300" dirty="0" smtClean="0">
                <a:solidFill>
                  <a:schemeClr val="bg1"/>
                </a:solidFill>
                <a:latin typeface="HGP行書体" pitchFamily="66" charset="-128"/>
                <a:ea typeface="HGP行書体" pitchFamily="66" charset="-128"/>
              </a:rPr>
              <a:t>QO</a:t>
            </a:r>
            <a:r>
              <a:rPr lang="en-US" altLang="ja-JP" spc="300" dirty="0" smtClean="0">
                <a:solidFill>
                  <a:srgbClr val="FFFF00"/>
                </a:solidFill>
                <a:latin typeface="HGP行書体" pitchFamily="66" charset="-128"/>
                <a:ea typeface="HGP行書体" pitchFamily="66" charset="-128"/>
              </a:rPr>
              <a:t>VM</a:t>
            </a:r>
            <a:r>
              <a:rPr lang="en-US" altLang="ja-JP" spc="300" dirty="0" smtClean="0">
                <a:solidFill>
                  <a:schemeClr val="bg1"/>
                </a:solidFill>
                <a:latin typeface="HGP行書体" pitchFamily="66" charset="-128"/>
                <a:ea typeface="HGP行書体" pitchFamily="66" charset="-128"/>
              </a:rPr>
              <a:t>AM</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abb.   …</a:t>
            </a:r>
            <a:r>
              <a:rPr lang="ja-JP" altLang="en-US" dirty="0" smtClean="0">
                <a:solidFill>
                  <a:schemeClr val="bg1"/>
                </a:solidFill>
                <a:latin typeface="HGP行書体" pitchFamily="66" charset="-128"/>
                <a:ea typeface="HGP行書体" pitchFamily="66" charset="-128"/>
              </a:rPr>
              <a:t>　“</a:t>
            </a:r>
            <a:r>
              <a:rPr lang="ja-JP" altLang="en-US" spc="300" dirty="0" smtClean="0">
                <a:solidFill>
                  <a:srgbClr val="C00000"/>
                </a:solidFill>
                <a:latin typeface="HGP行書体" pitchFamily="66" charset="-128"/>
                <a:ea typeface="HGP行書体" pitchFamily="66" charset="-128"/>
              </a:rPr>
              <a:t>コブマム</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Good(s) !</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 kind  of  instinctive  Force .</a:t>
            </a:r>
            <a:r>
              <a:rPr lang="ja-JP" altLang="en-US" dirty="0" smtClean="0">
                <a:solidFill>
                  <a:schemeClr val="bg1"/>
                </a:solidFill>
                <a:latin typeface="HGP行書体" pitchFamily="66" charset="-128"/>
                <a:ea typeface="HGP行書体" pitchFamily="66" charset="-128"/>
              </a:rPr>
              <a:t>一種本能的力</a:t>
            </a:r>
            <a:r>
              <a:rPr lang="en-US" altLang="ja-JP" dirty="0" smtClean="0">
                <a:solidFill>
                  <a:schemeClr val="bg1"/>
                </a:solidFill>
                <a:latin typeface="HGP行書体" pitchFamily="66" charset="-128"/>
                <a:ea typeface="HGP行書体" pitchFamily="66" charset="-128"/>
              </a:rPr>
              <a:t>.</a:t>
            </a:r>
          </a:p>
        </p:txBody>
      </p:sp>
      <p:sp>
        <p:nvSpPr>
          <p:cNvPr id="37" name="円弧 36"/>
          <p:cNvSpPr/>
          <p:nvPr/>
        </p:nvSpPr>
        <p:spPr>
          <a:xfrm>
            <a:off x="2693017" y="3356992"/>
            <a:ext cx="2347476" cy="1368152"/>
          </a:xfrm>
          <a:prstGeom prst="arc">
            <a:avLst>
              <a:gd name="adj1" fmla="val 20656779"/>
              <a:gd name="adj2" fmla="val 13843752"/>
            </a:avLst>
          </a:prstGeom>
          <a:ln w="28575">
            <a:solidFill>
              <a:srgbClr val="FFFF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r>
              <a:rPr kumimoji="1" lang="en-US" altLang="ja-JP" sz="2400" dirty="0" smtClean="0">
                <a:solidFill>
                  <a:schemeClr val="bg1"/>
                </a:solidFill>
                <a:latin typeface="HGP教科書体" pitchFamily="18" charset="-128"/>
                <a:ea typeface="HGP教科書体" pitchFamily="18" charset="-128"/>
              </a:rPr>
              <a:t>    FAD  Cycle</a:t>
            </a:r>
          </a:p>
          <a:p>
            <a:r>
              <a:rPr lang="en-US" altLang="ja-JP" sz="2400" dirty="0">
                <a:solidFill>
                  <a:schemeClr val="bg1"/>
                </a:solidFill>
                <a:latin typeface="HGP教科書体" pitchFamily="18" charset="-128"/>
                <a:ea typeface="HGP教科書体" pitchFamily="18" charset="-128"/>
              </a:rPr>
              <a:t> </a:t>
            </a:r>
            <a:r>
              <a:rPr lang="en-US" altLang="ja-JP" sz="2400" dirty="0" smtClean="0">
                <a:solidFill>
                  <a:schemeClr val="bg1"/>
                </a:solidFill>
                <a:latin typeface="HGP教科書体" pitchFamily="18" charset="-128"/>
                <a:ea typeface="HGP教科書体" pitchFamily="18" charset="-128"/>
              </a:rPr>
              <a:t>   /  </a:t>
            </a:r>
            <a:r>
              <a:rPr lang="en-US" altLang="ja-JP" sz="2400" dirty="0" err="1" smtClean="0">
                <a:solidFill>
                  <a:schemeClr val="bg1"/>
                </a:solidFill>
                <a:latin typeface="HGP教科書体" pitchFamily="18" charset="-128"/>
                <a:ea typeface="HGP教科書体" pitchFamily="18" charset="-128"/>
              </a:rPr>
              <a:t>Gluc</a:t>
            </a:r>
            <a:r>
              <a:rPr lang="en-US" altLang="ja-JP" sz="2400" dirty="0" smtClean="0">
                <a:solidFill>
                  <a:schemeClr val="bg1"/>
                </a:solidFill>
                <a:latin typeface="HGP教科書体" pitchFamily="18" charset="-128"/>
                <a:ea typeface="HGP教科書体" pitchFamily="18" charset="-128"/>
              </a:rPr>
              <a:t>~</a:t>
            </a:r>
            <a:r>
              <a:rPr lang="ja-JP" altLang="en-US" sz="2400" dirty="0">
                <a:solidFill>
                  <a:schemeClr val="bg1"/>
                </a:solidFill>
                <a:latin typeface="HGP教科書体" pitchFamily="18" charset="-128"/>
                <a:ea typeface="HGP教科書体" pitchFamily="18" charset="-128"/>
              </a:rPr>
              <a:t> </a:t>
            </a:r>
            <a:r>
              <a:rPr lang="en-US" altLang="ja-JP" sz="2400" dirty="0" smtClean="0">
                <a:solidFill>
                  <a:schemeClr val="bg1"/>
                </a:solidFill>
                <a:latin typeface="HGP教科書体" pitchFamily="18" charset="-128"/>
                <a:ea typeface="HGP教科書体" pitchFamily="18" charset="-128"/>
              </a:rPr>
              <a:t>PPP</a:t>
            </a:r>
            <a:endParaRPr kumimoji="1" lang="ja-JP" altLang="en-US" sz="2400" dirty="0">
              <a:solidFill>
                <a:schemeClr val="bg1"/>
              </a:solidFill>
              <a:latin typeface="HGP教科書体" pitchFamily="18" charset="-128"/>
              <a:ea typeface="HGP教科書体" pitchFamily="18" charset="-128"/>
            </a:endParaRPr>
          </a:p>
        </p:txBody>
      </p:sp>
      <p:sp>
        <p:nvSpPr>
          <p:cNvPr id="41" name="フリーフォーム 40"/>
          <p:cNvSpPr/>
          <p:nvPr/>
        </p:nvSpPr>
        <p:spPr>
          <a:xfrm flipH="1">
            <a:off x="6905008" y="2032764"/>
            <a:ext cx="1105393" cy="1180211"/>
          </a:xfrm>
          <a:custGeom>
            <a:avLst/>
            <a:gdLst>
              <a:gd name="connsiteX0" fmla="*/ 3131128 w 3131128"/>
              <a:gd name="connsiteY0" fmla="*/ 0 h 1122218"/>
              <a:gd name="connsiteX1" fmla="*/ 1454728 w 3131128"/>
              <a:gd name="connsiteY1" fmla="*/ 401782 h 1122218"/>
              <a:gd name="connsiteX2" fmla="*/ 2189018 w 3131128"/>
              <a:gd name="connsiteY2" fmla="*/ 415636 h 1122218"/>
              <a:gd name="connsiteX3" fmla="*/ 0 w 3131128"/>
              <a:gd name="connsiteY3" fmla="*/ 1122218 h 1122218"/>
              <a:gd name="connsiteX4" fmla="*/ 2909455 w 3131128"/>
              <a:gd name="connsiteY4" fmla="*/ 277091 h 1122218"/>
              <a:gd name="connsiteX5" fmla="*/ 2022764 w 3131128"/>
              <a:gd name="connsiteY5" fmla="*/ 332509 h 1122218"/>
              <a:gd name="connsiteX6" fmla="*/ 3131128 w 3131128"/>
              <a:gd name="connsiteY6"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1128" h="1122218">
                <a:moveTo>
                  <a:pt x="3131128" y="0"/>
                </a:moveTo>
                <a:lnTo>
                  <a:pt x="1454728" y="401782"/>
                </a:lnTo>
                <a:lnTo>
                  <a:pt x="2189018" y="415636"/>
                </a:lnTo>
                <a:lnTo>
                  <a:pt x="0" y="1122218"/>
                </a:lnTo>
                <a:lnTo>
                  <a:pt x="2909455" y="277091"/>
                </a:lnTo>
                <a:lnTo>
                  <a:pt x="2022764" y="332509"/>
                </a:lnTo>
                <a:lnTo>
                  <a:pt x="3131128" y="0"/>
                </a:lnTo>
                <a:close/>
              </a:path>
            </a:pathLst>
          </a:custGeom>
          <a:solidFill>
            <a:srgbClr val="FF0000"/>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600549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12"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0" fill="hold"/>
                                        <p:tgtEl>
                                          <p:spTgt spid="20"/>
                                        </p:tgtEl>
                                        <p:attrNameLst>
                                          <p:attrName>ppt_x</p:attrName>
                                        </p:attrNameLst>
                                      </p:cBhvr>
                                      <p:tavLst>
                                        <p:tav tm="0">
                                          <p:val>
                                            <p:strVal val="0-#ppt_w/2"/>
                                          </p:val>
                                        </p:tav>
                                        <p:tav tm="100000">
                                          <p:val>
                                            <p:strVal val="#ppt_x"/>
                                          </p:val>
                                        </p:tav>
                                      </p:tavLst>
                                    </p:anim>
                                    <p:anim calcmode="lin" valueType="num">
                                      <p:cBhvr additive="base">
                                        <p:cTn id="12" dur="5000" fill="hold"/>
                                        <p:tgtEl>
                                          <p:spTgt spid="20"/>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5000" fill="hold"/>
                                        <p:tgtEl>
                                          <p:spTgt spid="21"/>
                                        </p:tgtEl>
                                        <p:attrNameLst>
                                          <p:attrName>ppt_x</p:attrName>
                                        </p:attrNameLst>
                                      </p:cBhvr>
                                      <p:tavLst>
                                        <p:tav tm="0">
                                          <p:val>
                                            <p:strVal val="0-#ppt_w/2"/>
                                          </p:val>
                                        </p:tav>
                                        <p:tav tm="100000">
                                          <p:val>
                                            <p:strVal val="#ppt_x"/>
                                          </p:val>
                                        </p:tav>
                                      </p:tavLst>
                                    </p:anim>
                                    <p:anim calcmode="lin" valueType="num">
                                      <p:cBhvr additive="base">
                                        <p:cTn id="16" dur="50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0" fill="hold"/>
                                        <p:tgtEl>
                                          <p:spTgt spid="22"/>
                                        </p:tgtEl>
                                        <p:attrNameLst>
                                          <p:attrName>ppt_x</p:attrName>
                                        </p:attrNameLst>
                                      </p:cBhvr>
                                      <p:tavLst>
                                        <p:tav tm="0">
                                          <p:val>
                                            <p:strVal val="0-#ppt_w/2"/>
                                          </p:val>
                                        </p:tav>
                                        <p:tav tm="100000">
                                          <p:val>
                                            <p:strVal val="#ppt_x"/>
                                          </p:val>
                                        </p:tav>
                                      </p:tavLst>
                                    </p:anim>
                                    <p:anim calcmode="lin" valueType="num">
                                      <p:cBhvr additive="base">
                                        <p:cTn id="20" dur="50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additive="base">
                                        <p:cTn id="23" dur="5000" fill="hold"/>
                                        <p:tgtEl>
                                          <p:spTgt spid="23"/>
                                        </p:tgtEl>
                                        <p:attrNameLst>
                                          <p:attrName>ppt_x</p:attrName>
                                        </p:attrNameLst>
                                      </p:cBhvr>
                                      <p:tavLst>
                                        <p:tav tm="0">
                                          <p:val>
                                            <p:strVal val="0-#ppt_w/2"/>
                                          </p:val>
                                        </p:tav>
                                        <p:tav tm="100000">
                                          <p:val>
                                            <p:strVal val="#ppt_x"/>
                                          </p:val>
                                        </p:tav>
                                      </p:tavLst>
                                    </p:anim>
                                    <p:anim calcmode="lin" valueType="num">
                                      <p:cBhvr additive="base">
                                        <p:cTn id="24" dur="5000" fill="hold"/>
                                        <p:tgtEl>
                                          <p:spTgt spid="23"/>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5000" fill="hold"/>
                                        <p:tgtEl>
                                          <p:spTgt spid="24"/>
                                        </p:tgtEl>
                                        <p:attrNameLst>
                                          <p:attrName>ppt_x</p:attrName>
                                        </p:attrNameLst>
                                      </p:cBhvr>
                                      <p:tavLst>
                                        <p:tav tm="0">
                                          <p:val>
                                            <p:strVal val="0-#ppt_w/2"/>
                                          </p:val>
                                        </p:tav>
                                        <p:tav tm="100000">
                                          <p:val>
                                            <p:strVal val="#ppt_x"/>
                                          </p:val>
                                        </p:tav>
                                      </p:tavLst>
                                    </p:anim>
                                    <p:anim calcmode="lin" valueType="num">
                                      <p:cBhvr additive="base">
                                        <p:cTn id="28" dur="5000" fill="hold"/>
                                        <p:tgtEl>
                                          <p:spTgt spid="24"/>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0" fill="hold"/>
                                        <p:tgtEl>
                                          <p:spTgt spid="25"/>
                                        </p:tgtEl>
                                        <p:attrNameLst>
                                          <p:attrName>ppt_x</p:attrName>
                                        </p:attrNameLst>
                                      </p:cBhvr>
                                      <p:tavLst>
                                        <p:tav tm="0">
                                          <p:val>
                                            <p:strVal val="0-#ppt_w/2"/>
                                          </p:val>
                                        </p:tav>
                                        <p:tav tm="100000">
                                          <p:val>
                                            <p:strVal val="#ppt_x"/>
                                          </p:val>
                                        </p:tav>
                                      </p:tavLst>
                                    </p:anim>
                                    <p:anim calcmode="lin" valueType="num">
                                      <p:cBhvr additive="base">
                                        <p:cTn id="32" dur="5000" fill="hold"/>
                                        <p:tgtEl>
                                          <p:spTgt spid="25"/>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5000" fill="hold"/>
                                        <p:tgtEl>
                                          <p:spTgt spid="26"/>
                                        </p:tgtEl>
                                        <p:attrNameLst>
                                          <p:attrName>ppt_x</p:attrName>
                                        </p:attrNameLst>
                                      </p:cBhvr>
                                      <p:tavLst>
                                        <p:tav tm="0">
                                          <p:val>
                                            <p:strVal val="0-#ppt_w/2"/>
                                          </p:val>
                                        </p:tav>
                                        <p:tav tm="100000">
                                          <p:val>
                                            <p:strVal val="#ppt_x"/>
                                          </p:val>
                                        </p:tav>
                                      </p:tavLst>
                                    </p:anim>
                                    <p:anim calcmode="lin" valueType="num">
                                      <p:cBhvr additive="base">
                                        <p:cTn id="36" dur="5000" fill="hold"/>
                                        <p:tgtEl>
                                          <p:spTgt spid="26"/>
                                        </p:tgtEl>
                                        <p:attrNameLst>
                                          <p:attrName>ppt_y</p:attrName>
                                        </p:attrNameLst>
                                      </p:cBhvr>
                                      <p:tavLst>
                                        <p:tav tm="0">
                                          <p:val>
                                            <p:strVal val="1+#ppt_h/2"/>
                                          </p:val>
                                        </p:tav>
                                        <p:tav tm="100000">
                                          <p:val>
                                            <p:strVal val="#ppt_y"/>
                                          </p:val>
                                        </p:tav>
                                      </p:tavLst>
                                    </p:anim>
                                  </p:childTnLst>
                                </p:cTn>
                              </p:par>
                              <p:par>
                                <p:cTn id="37" presetID="2" presetClass="entr" presetSubtype="12" fill="hold" grpId="0" nodeType="withEffect">
                                  <p:stCondLst>
                                    <p:cond delay="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5000" fill="hold"/>
                                        <p:tgtEl>
                                          <p:spTgt spid="27"/>
                                        </p:tgtEl>
                                        <p:attrNameLst>
                                          <p:attrName>ppt_x</p:attrName>
                                        </p:attrNameLst>
                                      </p:cBhvr>
                                      <p:tavLst>
                                        <p:tav tm="0">
                                          <p:val>
                                            <p:strVal val="0-#ppt_w/2"/>
                                          </p:val>
                                        </p:tav>
                                        <p:tav tm="100000">
                                          <p:val>
                                            <p:strVal val="#ppt_x"/>
                                          </p:val>
                                        </p:tav>
                                      </p:tavLst>
                                    </p:anim>
                                    <p:anim calcmode="lin" valueType="num">
                                      <p:cBhvr additive="base">
                                        <p:cTn id="40" dur="5000" fill="hold"/>
                                        <p:tgtEl>
                                          <p:spTgt spid="27"/>
                                        </p:tgtEl>
                                        <p:attrNameLst>
                                          <p:attrName>ppt_y</p:attrName>
                                        </p:attrNameLst>
                                      </p:cBhvr>
                                      <p:tavLst>
                                        <p:tav tm="0">
                                          <p:val>
                                            <p:strVal val="1+#ppt_h/2"/>
                                          </p:val>
                                        </p:tav>
                                        <p:tav tm="100000">
                                          <p:val>
                                            <p:strVal val="#ppt_y"/>
                                          </p:val>
                                        </p:tav>
                                      </p:tavLst>
                                    </p:anim>
                                  </p:childTnLst>
                                </p:cTn>
                              </p:par>
                              <p:par>
                                <p:cTn id="41" presetID="2" presetClass="entr" presetSubtype="12"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5000" fill="hold"/>
                                        <p:tgtEl>
                                          <p:spTgt spid="28"/>
                                        </p:tgtEl>
                                        <p:attrNameLst>
                                          <p:attrName>ppt_x</p:attrName>
                                        </p:attrNameLst>
                                      </p:cBhvr>
                                      <p:tavLst>
                                        <p:tav tm="0">
                                          <p:val>
                                            <p:strVal val="0-#ppt_w/2"/>
                                          </p:val>
                                        </p:tav>
                                        <p:tav tm="100000">
                                          <p:val>
                                            <p:strVal val="#ppt_x"/>
                                          </p:val>
                                        </p:tav>
                                      </p:tavLst>
                                    </p:anim>
                                    <p:anim calcmode="lin" valueType="num">
                                      <p:cBhvr additive="base">
                                        <p:cTn id="44" dur="5000" fill="hold"/>
                                        <p:tgtEl>
                                          <p:spTgt spid="28"/>
                                        </p:tgtEl>
                                        <p:attrNameLst>
                                          <p:attrName>ppt_y</p:attrName>
                                        </p:attrNameLst>
                                      </p:cBhvr>
                                      <p:tavLst>
                                        <p:tav tm="0">
                                          <p:val>
                                            <p:strVal val="1+#ppt_h/2"/>
                                          </p:val>
                                        </p:tav>
                                        <p:tav tm="100000">
                                          <p:val>
                                            <p:strVal val="#ppt_y"/>
                                          </p:val>
                                        </p:tav>
                                      </p:tavLst>
                                    </p:anim>
                                  </p:childTnLst>
                                </p:cTn>
                              </p:par>
                              <p:par>
                                <p:cTn id="45" presetID="2" presetClass="entr" presetSubtype="12" fill="hold" grpId="0" nodeType="with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5000" fill="hold"/>
                                        <p:tgtEl>
                                          <p:spTgt spid="29"/>
                                        </p:tgtEl>
                                        <p:attrNameLst>
                                          <p:attrName>ppt_x</p:attrName>
                                        </p:attrNameLst>
                                      </p:cBhvr>
                                      <p:tavLst>
                                        <p:tav tm="0">
                                          <p:val>
                                            <p:strVal val="0-#ppt_w/2"/>
                                          </p:val>
                                        </p:tav>
                                        <p:tav tm="100000">
                                          <p:val>
                                            <p:strVal val="#ppt_x"/>
                                          </p:val>
                                        </p:tav>
                                      </p:tavLst>
                                    </p:anim>
                                    <p:anim calcmode="lin" valueType="num">
                                      <p:cBhvr additive="base">
                                        <p:cTn id="48" dur="5000" fill="hold"/>
                                        <p:tgtEl>
                                          <p:spTgt spid="29"/>
                                        </p:tgtEl>
                                        <p:attrNameLst>
                                          <p:attrName>ppt_y</p:attrName>
                                        </p:attrNameLst>
                                      </p:cBhvr>
                                      <p:tavLst>
                                        <p:tav tm="0">
                                          <p:val>
                                            <p:strVal val="1+#ppt_h/2"/>
                                          </p:val>
                                        </p:tav>
                                        <p:tav tm="100000">
                                          <p:val>
                                            <p:strVal val="#ppt_y"/>
                                          </p:val>
                                        </p:tav>
                                      </p:tavLst>
                                    </p:anim>
                                  </p:childTnLst>
                                </p:cTn>
                              </p:par>
                              <p:par>
                                <p:cTn id="49" presetID="2" presetClass="entr" presetSubtype="12" fill="hold" grpId="0" nodeType="with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5000" fill="hold"/>
                                        <p:tgtEl>
                                          <p:spTgt spid="30"/>
                                        </p:tgtEl>
                                        <p:attrNameLst>
                                          <p:attrName>ppt_x</p:attrName>
                                        </p:attrNameLst>
                                      </p:cBhvr>
                                      <p:tavLst>
                                        <p:tav tm="0">
                                          <p:val>
                                            <p:strVal val="0-#ppt_w/2"/>
                                          </p:val>
                                        </p:tav>
                                        <p:tav tm="100000">
                                          <p:val>
                                            <p:strVal val="#ppt_x"/>
                                          </p:val>
                                        </p:tav>
                                      </p:tavLst>
                                    </p:anim>
                                    <p:anim calcmode="lin" valueType="num">
                                      <p:cBhvr additive="base">
                                        <p:cTn id="52" dur="5000" fill="hold"/>
                                        <p:tgtEl>
                                          <p:spTgt spid="30"/>
                                        </p:tgtEl>
                                        <p:attrNameLst>
                                          <p:attrName>ppt_y</p:attrName>
                                        </p:attrNameLst>
                                      </p:cBhvr>
                                      <p:tavLst>
                                        <p:tav tm="0">
                                          <p:val>
                                            <p:strVal val="1+#ppt_h/2"/>
                                          </p:val>
                                        </p:tav>
                                        <p:tav tm="100000">
                                          <p:val>
                                            <p:strVal val="#ppt_y"/>
                                          </p:val>
                                        </p:tav>
                                      </p:tavLst>
                                    </p:anim>
                                  </p:childTnLst>
                                </p:cTn>
                              </p:par>
                              <p:par>
                                <p:cTn id="53" presetID="2" presetClass="entr" presetSubtype="12" fill="hold" grpId="0" nodeType="with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additive="base">
                                        <p:cTn id="55" dur="5000" fill="hold"/>
                                        <p:tgtEl>
                                          <p:spTgt spid="31"/>
                                        </p:tgtEl>
                                        <p:attrNameLst>
                                          <p:attrName>ppt_x</p:attrName>
                                        </p:attrNameLst>
                                      </p:cBhvr>
                                      <p:tavLst>
                                        <p:tav tm="0">
                                          <p:val>
                                            <p:strVal val="0-#ppt_w/2"/>
                                          </p:val>
                                        </p:tav>
                                        <p:tav tm="100000">
                                          <p:val>
                                            <p:strVal val="#ppt_x"/>
                                          </p:val>
                                        </p:tav>
                                      </p:tavLst>
                                    </p:anim>
                                    <p:anim calcmode="lin" valueType="num">
                                      <p:cBhvr additive="base">
                                        <p:cTn id="56" dur="5000" fill="hold"/>
                                        <p:tgtEl>
                                          <p:spTgt spid="31"/>
                                        </p:tgtEl>
                                        <p:attrNameLst>
                                          <p:attrName>ppt_y</p:attrName>
                                        </p:attrNameLst>
                                      </p:cBhvr>
                                      <p:tavLst>
                                        <p:tav tm="0">
                                          <p:val>
                                            <p:strVal val="1+#ppt_h/2"/>
                                          </p:val>
                                        </p:tav>
                                        <p:tav tm="100000">
                                          <p:val>
                                            <p:strVal val="#ppt_y"/>
                                          </p:val>
                                        </p:tav>
                                      </p:tavLst>
                                    </p:anim>
                                  </p:childTnLst>
                                </p:cTn>
                              </p:par>
                              <p:par>
                                <p:cTn id="57" presetID="2" presetClass="entr" presetSubtype="12" fill="hold" grpId="0" nodeType="with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additive="base">
                                        <p:cTn id="59" dur="5000" fill="hold"/>
                                        <p:tgtEl>
                                          <p:spTgt spid="32"/>
                                        </p:tgtEl>
                                        <p:attrNameLst>
                                          <p:attrName>ppt_x</p:attrName>
                                        </p:attrNameLst>
                                      </p:cBhvr>
                                      <p:tavLst>
                                        <p:tav tm="0">
                                          <p:val>
                                            <p:strVal val="0-#ppt_w/2"/>
                                          </p:val>
                                        </p:tav>
                                        <p:tav tm="100000">
                                          <p:val>
                                            <p:strVal val="#ppt_x"/>
                                          </p:val>
                                        </p:tav>
                                      </p:tavLst>
                                    </p:anim>
                                    <p:anim calcmode="lin" valueType="num">
                                      <p:cBhvr additive="base">
                                        <p:cTn id="60" dur="5000" fill="hold"/>
                                        <p:tgtEl>
                                          <p:spTgt spid="32"/>
                                        </p:tgtEl>
                                        <p:attrNameLst>
                                          <p:attrName>ppt_y</p:attrName>
                                        </p:attrNameLst>
                                      </p:cBhvr>
                                      <p:tavLst>
                                        <p:tav tm="0">
                                          <p:val>
                                            <p:strVal val="1+#ppt_h/2"/>
                                          </p:val>
                                        </p:tav>
                                        <p:tav tm="100000">
                                          <p:val>
                                            <p:strVal val="#ppt_y"/>
                                          </p:val>
                                        </p:tav>
                                      </p:tavLst>
                                    </p:anim>
                                  </p:childTnLst>
                                </p:cTn>
                              </p:par>
                              <p:par>
                                <p:cTn id="61" presetID="2" presetClass="entr" presetSubtype="12"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 calcmode="lin" valueType="num">
                                      <p:cBhvr additive="base">
                                        <p:cTn id="63" dur="5000" fill="hold"/>
                                        <p:tgtEl>
                                          <p:spTgt spid="33"/>
                                        </p:tgtEl>
                                        <p:attrNameLst>
                                          <p:attrName>ppt_x</p:attrName>
                                        </p:attrNameLst>
                                      </p:cBhvr>
                                      <p:tavLst>
                                        <p:tav tm="0">
                                          <p:val>
                                            <p:strVal val="0-#ppt_w/2"/>
                                          </p:val>
                                        </p:tav>
                                        <p:tav tm="100000">
                                          <p:val>
                                            <p:strVal val="#ppt_x"/>
                                          </p:val>
                                        </p:tav>
                                      </p:tavLst>
                                    </p:anim>
                                    <p:anim calcmode="lin" valueType="num">
                                      <p:cBhvr additive="base">
                                        <p:cTn id="64" dur="5000" fill="hold"/>
                                        <p:tgtEl>
                                          <p:spTgt spid="33"/>
                                        </p:tgtEl>
                                        <p:attrNameLst>
                                          <p:attrName>ppt_y</p:attrName>
                                        </p:attrNameLst>
                                      </p:cBhvr>
                                      <p:tavLst>
                                        <p:tav tm="0">
                                          <p:val>
                                            <p:strVal val="1+#ppt_h/2"/>
                                          </p:val>
                                        </p:tav>
                                        <p:tav tm="100000">
                                          <p:val>
                                            <p:strVal val="#ppt_y"/>
                                          </p:val>
                                        </p:tav>
                                      </p:tavLst>
                                    </p:anim>
                                  </p:childTnLst>
                                </p:cTn>
                              </p:par>
                              <p:par>
                                <p:cTn id="65" presetID="2" presetClass="entr" presetSubtype="8" decel="100000" fill="hold" grpId="0" nodeType="withEffect">
                                  <p:stCondLst>
                                    <p:cond delay="0"/>
                                  </p:stCondLst>
                                  <p:iterate type="lt">
                                    <p:tmPct val="10000"/>
                                  </p:iterate>
                                  <p:childTnLst>
                                    <p:set>
                                      <p:cBhvr>
                                        <p:cTn id="66" dur="1" fill="hold">
                                          <p:stCondLst>
                                            <p:cond delay="0"/>
                                          </p:stCondLst>
                                        </p:cTn>
                                        <p:tgtEl>
                                          <p:spTgt spid="34"/>
                                        </p:tgtEl>
                                        <p:attrNameLst>
                                          <p:attrName>style.visibility</p:attrName>
                                        </p:attrNameLst>
                                      </p:cBhvr>
                                      <p:to>
                                        <p:strVal val="visible"/>
                                      </p:to>
                                    </p:set>
                                    <p:anim calcmode="lin" valueType="num">
                                      <p:cBhvr additive="base">
                                        <p:cTn id="67" dur="3000" fill="hold"/>
                                        <p:tgtEl>
                                          <p:spTgt spid="34"/>
                                        </p:tgtEl>
                                        <p:attrNameLst>
                                          <p:attrName>ppt_x</p:attrName>
                                        </p:attrNameLst>
                                      </p:cBhvr>
                                      <p:tavLst>
                                        <p:tav tm="0">
                                          <p:val>
                                            <p:strVal val="0-#ppt_w/2"/>
                                          </p:val>
                                        </p:tav>
                                        <p:tav tm="100000">
                                          <p:val>
                                            <p:strVal val="#ppt_x"/>
                                          </p:val>
                                        </p:tav>
                                      </p:tavLst>
                                    </p:anim>
                                    <p:anim calcmode="lin" valueType="num">
                                      <p:cBhvr additive="base">
                                        <p:cTn id="68" dur="3000" fill="hold"/>
                                        <p:tgtEl>
                                          <p:spTgt spid="34"/>
                                        </p:tgtEl>
                                        <p:attrNameLst>
                                          <p:attrName>ppt_y</p:attrName>
                                        </p:attrNameLst>
                                      </p:cBhvr>
                                      <p:tavLst>
                                        <p:tav tm="0">
                                          <p:val>
                                            <p:strVal val="#ppt_y"/>
                                          </p:val>
                                        </p:tav>
                                        <p:tav tm="100000">
                                          <p:val>
                                            <p:strVal val="#ppt_y"/>
                                          </p:val>
                                        </p:tav>
                                      </p:tavLst>
                                    </p:anim>
                                  </p:childTnLst>
                                </p:cTn>
                              </p:par>
                            </p:childTnLst>
                          </p:cTn>
                        </p:par>
                        <p:par>
                          <p:cTn id="69" fill="hold">
                            <p:stCondLst>
                              <p:cond delay="77300"/>
                            </p:stCondLst>
                            <p:childTnLst>
                              <p:par>
                                <p:cTn id="70" presetID="22" presetClass="entr" presetSubtype="2" repeatCount="indefinite" fill="hold" grpId="0" nodeType="afterEffect">
                                  <p:stCondLst>
                                    <p:cond delay="0"/>
                                  </p:stCondLst>
                                  <p:childTnLst>
                                    <p:set>
                                      <p:cBhvr>
                                        <p:cTn id="71" dur="1" fill="hold">
                                          <p:stCondLst>
                                            <p:cond delay="0"/>
                                          </p:stCondLst>
                                        </p:cTn>
                                        <p:tgtEl>
                                          <p:spTgt spid="35"/>
                                        </p:tgtEl>
                                        <p:attrNameLst>
                                          <p:attrName>style.visibility</p:attrName>
                                        </p:attrNameLst>
                                      </p:cBhvr>
                                      <p:to>
                                        <p:strVal val="visible"/>
                                      </p:to>
                                    </p:set>
                                    <p:animEffect transition="in" filter="wipe(right)">
                                      <p:cBhvr>
                                        <p:cTn id="72" dur="5000"/>
                                        <p:tgtEl>
                                          <p:spTgt spid="35"/>
                                        </p:tgtEl>
                                      </p:cBhvr>
                                    </p:animEffect>
                                  </p:childTnLst>
                                </p:cTn>
                              </p:par>
                            </p:childTnLst>
                          </p:cTn>
                        </p:par>
                        <p:par>
                          <p:cTn id="73" fill="hold">
                            <p:stCondLst>
                              <p:cond delay="82300"/>
                            </p:stCondLst>
                            <p:childTnLst>
                              <p:par>
                                <p:cTn id="74" presetID="26" presetClass="entr" presetSubtype="0" fill="hold" grpId="0" nodeType="afterEffect">
                                  <p:stCondLst>
                                    <p:cond delay="0"/>
                                  </p:stCondLst>
                                  <p:iterate type="lt">
                                    <p:tmPct val="10000"/>
                                  </p:iterate>
                                  <p:childTnLst>
                                    <p:set>
                                      <p:cBhvr>
                                        <p:cTn id="75" dur="1" fill="hold">
                                          <p:stCondLst>
                                            <p:cond delay="0"/>
                                          </p:stCondLst>
                                        </p:cTn>
                                        <p:tgtEl>
                                          <p:spTgt spid="36"/>
                                        </p:tgtEl>
                                        <p:attrNameLst>
                                          <p:attrName>style.visibility</p:attrName>
                                        </p:attrNameLst>
                                      </p:cBhvr>
                                      <p:to>
                                        <p:strVal val="visible"/>
                                      </p:to>
                                    </p:set>
                                    <p:animEffect transition="in" filter="wipe(down)">
                                      <p:cBhvr>
                                        <p:cTn id="76" dur="580">
                                          <p:stCondLst>
                                            <p:cond delay="0"/>
                                          </p:stCondLst>
                                        </p:cTn>
                                        <p:tgtEl>
                                          <p:spTgt spid="36"/>
                                        </p:tgtEl>
                                      </p:cBhvr>
                                    </p:animEffect>
                                    <p:anim calcmode="lin" valueType="num">
                                      <p:cBhvr>
                                        <p:cTn id="77" dur="1822" tmFilter="0,0; 0.14,0.36; 0.43,0.73; 0.71,0.91; 1.0,1.0">
                                          <p:stCondLst>
                                            <p:cond delay="0"/>
                                          </p:stCondLst>
                                        </p:cTn>
                                        <p:tgtEl>
                                          <p:spTgt spid="36"/>
                                        </p:tgtEl>
                                        <p:attrNameLst>
                                          <p:attrName>ppt_x</p:attrName>
                                        </p:attrNameLst>
                                      </p:cBhvr>
                                      <p:tavLst>
                                        <p:tav tm="0">
                                          <p:val>
                                            <p:strVal val="#ppt_x-0.25"/>
                                          </p:val>
                                        </p:tav>
                                        <p:tav tm="100000">
                                          <p:val>
                                            <p:strVal val="#ppt_x"/>
                                          </p:val>
                                        </p:tav>
                                      </p:tavLst>
                                    </p:anim>
                                    <p:anim calcmode="lin" valueType="num">
                                      <p:cBhvr>
                                        <p:cTn id="78" dur="664" tmFilter="0.0,0.0; 0.25,0.07; 0.50,0.2; 0.75,0.467; 1.0,1.0">
                                          <p:stCondLst>
                                            <p:cond delay="0"/>
                                          </p:stCondLst>
                                        </p:cTn>
                                        <p:tgtEl>
                                          <p:spTgt spid="36"/>
                                        </p:tgtEl>
                                        <p:attrNameLst>
                                          <p:attrName>ppt_y</p:attrName>
                                        </p:attrNameLst>
                                      </p:cBhvr>
                                      <p:tavLst>
                                        <p:tav tm="0" fmla="#ppt_y-sin(pi*$)/3">
                                          <p:val>
                                            <p:fltVal val="0.5"/>
                                          </p:val>
                                        </p:tav>
                                        <p:tav tm="100000">
                                          <p:val>
                                            <p:fltVal val="1"/>
                                          </p:val>
                                        </p:tav>
                                      </p:tavLst>
                                    </p:anim>
                                    <p:anim calcmode="lin" valueType="num">
                                      <p:cBhvr>
                                        <p:cTn id="79" dur="664" tmFilter="0, 0; 0.125,0.2665; 0.25,0.4; 0.375,0.465; 0.5,0.5;  0.625,0.535; 0.75,0.6; 0.875,0.7335; 1,1">
                                          <p:stCondLst>
                                            <p:cond delay="664"/>
                                          </p:stCondLst>
                                        </p:cTn>
                                        <p:tgtEl>
                                          <p:spTgt spid="36"/>
                                        </p:tgtEl>
                                        <p:attrNameLst>
                                          <p:attrName>ppt_y</p:attrName>
                                        </p:attrNameLst>
                                      </p:cBhvr>
                                      <p:tavLst>
                                        <p:tav tm="0" fmla="#ppt_y-sin(pi*$)/9">
                                          <p:val>
                                            <p:fltVal val="0"/>
                                          </p:val>
                                        </p:tav>
                                        <p:tav tm="100000">
                                          <p:val>
                                            <p:fltVal val="1"/>
                                          </p:val>
                                        </p:tav>
                                      </p:tavLst>
                                    </p:anim>
                                    <p:anim calcmode="lin" valueType="num">
                                      <p:cBhvr>
                                        <p:cTn id="80" dur="332" tmFilter="0, 0; 0.125,0.2665; 0.25,0.4; 0.375,0.465; 0.5,0.5;  0.625,0.535; 0.75,0.6; 0.875,0.7335; 1,1">
                                          <p:stCondLst>
                                            <p:cond delay="1324"/>
                                          </p:stCondLst>
                                        </p:cTn>
                                        <p:tgtEl>
                                          <p:spTgt spid="36"/>
                                        </p:tgtEl>
                                        <p:attrNameLst>
                                          <p:attrName>ppt_y</p:attrName>
                                        </p:attrNameLst>
                                      </p:cBhvr>
                                      <p:tavLst>
                                        <p:tav tm="0" fmla="#ppt_y-sin(pi*$)/27">
                                          <p:val>
                                            <p:fltVal val="0"/>
                                          </p:val>
                                        </p:tav>
                                        <p:tav tm="100000">
                                          <p:val>
                                            <p:fltVal val="1"/>
                                          </p:val>
                                        </p:tav>
                                      </p:tavLst>
                                    </p:anim>
                                    <p:anim calcmode="lin" valueType="num">
                                      <p:cBhvr>
                                        <p:cTn id="81" dur="164" tmFilter="0, 0; 0.125,0.2665; 0.25,0.4; 0.375,0.465; 0.5,0.5;  0.625,0.535; 0.75,0.6; 0.875,0.7335; 1,1">
                                          <p:stCondLst>
                                            <p:cond delay="1656"/>
                                          </p:stCondLst>
                                        </p:cTn>
                                        <p:tgtEl>
                                          <p:spTgt spid="36"/>
                                        </p:tgtEl>
                                        <p:attrNameLst>
                                          <p:attrName>ppt_y</p:attrName>
                                        </p:attrNameLst>
                                      </p:cBhvr>
                                      <p:tavLst>
                                        <p:tav tm="0" fmla="#ppt_y-sin(pi*$)/81">
                                          <p:val>
                                            <p:fltVal val="0"/>
                                          </p:val>
                                        </p:tav>
                                        <p:tav tm="100000">
                                          <p:val>
                                            <p:fltVal val="1"/>
                                          </p:val>
                                        </p:tav>
                                      </p:tavLst>
                                    </p:anim>
                                    <p:animScale>
                                      <p:cBhvr>
                                        <p:cTn id="82" dur="26">
                                          <p:stCondLst>
                                            <p:cond delay="650"/>
                                          </p:stCondLst>
                                        </p:cTn>
                                        <p:tgtEl>
                                          <p:spTgt spid="36"/>
                                        </p:tgtEl>
                                      </p:cBhvr>
                                      <p:to x="100000" y="60000"/>
                                    </p:animScale>
                                    <p:animScale>
                                      <p:cBhvr>
                                        <p:cTn id="83" dur="166" decel="50000">
                                          <p:stCondLst>
                                            <p:cond delay="676"/>
                                          </p:stCondLst>
                                        </p:cTn>
                                        <p:tgtEl>
                                          <p:spTgt spid="36"/>
                                        </p:tgtEl>
                                      </p:cBhvr>
                                      <p:to x="100000" y="100000"/>
                                    </p:animScale>
                                    <p:animScale>
                                      <p:cBhvr>
                                        <p:cTn id="84" dur="26">
                                          <p:stCondLst>
                                            <p:cond delay="1312"/>
                                          </p:stCondLst>
                                        </p:cTn>
                                        <p:tgtEl>
                                          <p:spTgt spid="36"/>
                                        </p:tgtEl>
                                      </p:cBhvr>
                                      <p:to x="100000" y="80000"/>
                                    </p:animScale>
                                    <p:animScale>
                                      <p:cBhvr>
                                        <p:cTn id="85" dur="166" decel="50000">
                                          <p:stCondLst>
                                            <p:cond delay="1338"/>
                                          </p:stCondLst>
                                        </p:cTn>
                                        <p:tgtEl>
                                          <p:spTgt spid="36"/>
                                        </p:tgtEl>
                                      </p:cBhvr>
                                      <p:to x="100000" y="100000"/>
                                    </p:animScale>
                                    <p:animScale>
                                      <p:cBhvr>
                                        <p:cTn id="86" dur="26">
                                          <p:stCondLst>
                                            <p:cond delay="1642"/>
                                          </p:stCondLst>
                                        </p:cTn>
                                        <p:tgtEl>
                                          <p:spTgt spid="36"/>
                                        </p:tgtEl>
                                      </p:cBhvr>
                                      <p:to x="100000" y="90000"/>
                                    </p:animScale>
                                    <p:animScale>
                                      <p:cBhvr>
                                        <p:cTn id="87" dur="166" decel="50000">
                                          <p:stCondLst>
                                            <p:cond delay="1668"/>
                                          </p:stCondLst>
                                        </p:cTn>
                                        <p:tgtEl>
                                          <p:spTgt spid="36"/>
                                        </p:tgtEl>
                                      </p:cBhvr>
                                      <p:to x="100000" y="100000"/>
                                    </p:animScale>
                                    <p:animScale>
                                      <p:cBhvr>
                                        <p:cTn id="88" dur="26">
                                          <p:stCondLst>
                                            <p:cond delay="1808"/>
                                          </p:stCondLst>
                                        </p:cTn>
                                        <p:tgtEl>
                                          <p:spTgt spid="36"/>
                                        </p:tgtEl>
                                      </p:cBhvr>
                                      <p:to x="100000" y="95000"/>
                                    </p:animScale>
                                    <p:animScale>
                                      <p:cBhvr>
                                        <p:cTn id="89" dur="166" decel="50000">
                                          <p:stCondLst>
                                            <p:cond delay="1834"/>
                                          </p:stCondLst>
                                        </p:cTn>
                                        <p:tgtEl>
                                          <p:spTgt spid="36"/>
                                        </p:tgtEl>
                                      </p:cBhvr>
                                      <p:to x="100000" y="100000"/>
                                    </p:animScale>
                                  </p:childTnLst>
                                </p:cTn>
                              </p:par>
                            </p:childTnLst>
                          </p:cTn>
                        </p:par>
                        <p:par>
                          <p:cTn id="90" fill="hold">
                            <p:stCondLst>
                              <p:cond delay="95100"/>
                            </p:stCondLst>
                            <p:childTnLst>
                              <p:par>
                                <p:cTn id="91" presetID="22" presetClass="entr" presetSubtype="2" fill="hold" grpId="0" nodeType="afterEffect">
                                  <p:stCondLst>
                                    <p:cond delay="0"/>
                                  </p:stCondLst>
                                  <p:iterate type="lt">
                                    <p:tmPct val="10000"/>
                                  </p:iterate>
                                  <p:childTnLst>
                                    <p:set>
                                      <p:cBhvr>
                                        <p:cTn id="92" dur="1" fill="hold">
                                          <p:stCondLst>
                                            <p:cond delay="0"/>
                                          </p:stCondLst>
                                        </p:cTn>
                                        <p:tgtEl>
                                          <p:spTgt spid="38"/>
                                        </p:tgtEl>
                                        <p:attrNameLst>
                                          <p:attrName>style.visibility</p:attrName>
                                        </p:attrNameLst>
                                      </p:cBhvr>
                                      <p:to>
                                        <p:strVal val="visible"/>
                                      </p:to>
                                    </p:set>
                                    <p:animEffect transition="in" filter="wipe(right)">
                                      <p:cBhvr>
                                        <p:cTn id="93" dur="5000"/>
                                        <p:tgtEl>
                                          <p:spTgt spid="38"/>
                                        </p:tgtEl>
                                      </p:cBhvr>
                                    </p:animEffect>
                                  </p:childTnLst>
                                </p:cTn>
                              </p:par>
                            </p:childTnLst>
                          </p:cTn>
                        </p:par>
                        <p:par>
                          <p:cTn id="94" fill="hold">
                            <p:stCondLst>
                              <p:cond delay="102600"/>
                            </p:stCondLst>
                            <p:childTnLst>
                              <p:par>
                                <p:cTn id="95" presetID="2" presetClass="entr" presetSubtype="4" decel="100000" fill="hold" grpId="0" nodeType="afterEffect">
                                  <p:stCondLst>
                                    <p:cond delay="0"/>
                                  </p:stCondLst>
                                  <p:iterate type="lt">
                                    <p:tmPct val="10000"/>
                                  </p:iterate>
                                  <p:childTnLst>
                                    <p:set>
                                      <p:cBhvr>
                                        <p:cTn id="96" dur="1" fill="hold">
                                          <p:stCondLst>
                                            <p:cond delay="0"/>
                                          </p:stCondLst>
                                        </p:cTn>
                                        <p:tgtEl>
                                          <p:spTgt spid="40"/>
                                        </p:tgtEl>
                                        <p:attrNameLst>
                                          <p:attrName>style.visibility</p:attrName>
                                        </p:attrNameLst>
                                      </p:cBhvr>
                                      <p:to>
                                        <p:strVal val="visible"/>
                                      </p:to>
                                    </p:set>
                                    <p:anim calcmode="lin" valueType="num">
                                      <p:cBhvr additive="base">
                                        <p:cTn id="97" dur="2000" fill="hold"/>
                                        <p:tgtEl>
                                          <p:spTgt spid="40"/>
                                        </p:tgtEl>
                                        <p:attrNameLst>
                                          <p:attrName>ppt_x</p:attrName>
                                        </p:attrNameLst>
                                      </p:cBhvr>
                                      <p:tavLst>
                                        <p:tav tm="0">
                                          <p:val>
                                            <p:strVal val="#ppt_x"/>
                                          </p:val>
                                        </p:tav>
                                        <p:tav tm="100000">
                                          <p:val>
                                            <p:strVal val="#ppt_x"/>
                                          </p:val>
                                        </p:tav>
                                      </p:tavLst>
                                    </p:anim>
                                    <p:anim calcmode="lin" valueType="num">
                                      <p:cBhvr additive="base">
                                        <p:cTn id="98" dur="2000" fill="hold"/>
                                        <p:tgtEl>
                                          <p:spTgt spid="40"/>
                                        </p:tgtEl>
                                        <p:attrNameLst>
                                          <p:attrName>ppt_y</p:attrName>
                                        </p:attrNameLst>
                                      </p:cBhvr>
                                      <p:tavLst>
                                        <p:tav tm="0">
                                          <p:val>
                                            <p:strVal val="1+#ppt_h/2"/>
                                          </p:val>
                                        </p:tav>
                                        <p:tav tm="100000">
                                          <p:val>
                                            <p:strVal val="#ppt_y"/>
                                          </p:val>
                                        </p:tav>
                                      </p:tavLst>
                                    </p:anim>
                                  </p:childTnLst>
                                </p:cTn>
                              </p:par>
                            </p:childTnLst>
                          </p:cTn>
                        </p:par>
                        <p:par>
                          <p:cTn id="99" fill="hold">
                            <p:stCondLst>
                              <p:cond delay="147400"/>
                            </p:stCondLst>
                            <p:childTnLst>
                              <p:par>
                                <p:cTn id="100" presetID="22" presetClass="entr" presetSubtype="1" repeatCount="indefinite" fill="hold" grpId="0" nodeType="afterEffect">
                                  <p:stCondLst>
                                    <p:cond delay="0"/>
                                  </p:stCondLst>
                                  <p:endCondLst>
                                    <p:cond evt="onNext" delay="0">
                                      <p:tgtEl>
                                        <p:sldTgt/>
                                      </p:tgtEl>
                                    </p:cond>
                                  </p:endCondLst>
                                  <p:childTnLst>
                                    <p:set>
                                      <p:cBhvr>
                                        <p:cTn id="101" dur="1" fill="hold">
                                          <p:stCondLst>
                                            <p:cond delay="0"/>
                                          </p:stCondLst>
                                        </p:cTn>
                                        <p:tgtEl>
                                          <p:spTgt spid="41"/>
                                        </p:tgtEl>
                                        <p:attrNameLst>
                                          <p:attrName>style.visibility</p:attrName>
                                        </p:attrNameLst>
                                      </p:cBhvr>
                                      <p:to>
                                        <p:strVal val="visible"/>
                                      </p:to>
                                    </p:set>
                                    <p:animEffect transition="in" filter="wipe(up)">
                                      <p:cBhvr>
                                        <p:cTn id="102" dur="5000"/>
                                        <p:tgtEl>
                                          <p:spTgt spid="41"/>
                                        </p:tgtEl>
                                      </p:cBhvr>
                                    </p:animEffect>
                                  </p:childTnLst>
                                </p:cTn>
                              </p:par>
                            </p:childTnLst>
                          </p:cTn>
                        </p:par>
                        <p:par>
                          <p:cTn id="103" fill="hold">
                            <p:stCondLst>
                              <p:cond delay="152400"/>
                            </p:stCondLst>
                            <p:childTnLst>
                              <p:par>
                                <p:cTn id="104" presetID="21" presetClass="entr" presetSubtype="1" repeatCount="indefinite" fill="hold" grpId="0" nodeType="afterEffect">
                                  <p:stCondLst>
                                    <p:cond delay="0"/>
                                  </p:stCondLst>
                                  <p:iterate type="lt">
                                    <p:tmPct val="10000"/>
                                  </p:iterate>
                                  <p:childTnLst>
                                    <p:set>
                                      <p:cBhvr>
                                        <p:cTn id="105" dur="1" fill="hold">
                                          <p:stCondLst>
                                            <p:cond delay="0"/>
                                          </p:stCondLst>
                                        </p:cTn>
                                        <p:tgtEl>
                                          <p:spTgt spid="37"/>
                                        </p:tgtEl>
                                        <p:attrNameLst>
                                          <p:attrName>style.visibility</p:attrName>
                                        </p:attrNameLst>
                                      </p:cBhvr>
                                      <p:to>
                                        <p:strVal val="visible"/>
                                      </p:to>
                                    </p:set>
                                    <p:animEffect transition="in" filter="wheel(1)">
                                      <p:cBhvr>
                                        <p:cTn id="106" dur="5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p:bldP spid="35" grpId="0" animBg="1"/>
      <p:bldP spid="36" grpId="0" animBg="1"/>
      <p:bldP spid="38" grpId="0" animBg="1"/>
      <p:bldP spid="40" grpId="0"/>
      <p:bldP spid="37" grpId="0" animBg="1"/>
      <p:bldP spid="4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725470"/>
          </a:xfrm>
        </p:spPr>
        <p:txBody>
          <a:bodyPr>
            <a:noAutofit/>
          </a:bodyPr>
          <a:lstStyle/>
          <a:p>
            <a:pPr algn="l"/>
            <a:r>
              <a:rPr kumimoji="1" lang="en-US" altLang="ja-JP" sz="1600" dirty="0" smtClean="0"/>
              <a:t>[ </a:t>
            </a:r>
            <a:r>
              <a:rPr kumimoji="1" lang="ja-JP" altLang="en-US" sz="1600" dirty="0" smtClean="0"/>
              <a:t>ミトコンドリアに措ける </a:t>
            </a:r>
            <a:r>
              <a:rPr kumimoji="1" lang="en-US" altLang="ja-JP" sz="1600" dirty="0" err="1" smtClean="0"/>
              <a:t>EUK’s</a:t>
            </a:r>
            <a:r>
              <a:rPr kumimoji="1" lang="en-US" altLang="ja-JP" sz="1600" dirty="0" smtClean="0"/>
              <a:t> PT (  </a:t>
            </a:r>
            <a:r>
              <a:rPr lang="en-US" altLang="ja-JP" sz="1600" dirty="0" smtClean="0"/>
              <a:t>2</a:t>
            </a:r>
            <a:r>
              <a:rPr kumimoji="1" lang="ja-JP" altLang="en-US" sz="1600" dirty="0" smtClean="0"/>
              <a:t>点</a:t>
            </a:r>
            <a:r>
              <a:rPr lang="en-US" altLang="ja-JP" sz="1600" dirty="0" smtClean="0"/>
              <a:t>2 </a:t>
            </a:r>
            <a:r>
              <a:rPr lang="ja-JP" altLang="en-US" sz="1600" dirty="0" smtClean="0"/>
              <a:t>分流 </a:t>
            </a:r>
            <a:r>
              <a:rPr lang="en-US" altLang="ja-JP" sz="1600" dirty="0" smtClean="0"/>
              <a:t>/ N M / 2 F / G )</a:t>
            </a:r>
            <a:r>
              <a:rPr lang="ja-JP" altLang="en-US" sz="1600" dirty="0" smtClean="0"/>
              <a:t>の</a:t>
            </a:r>
            <a:r>
              <a:rPr lang="en-US" altLang="ja-JP" sz="1600" dirty="0" smtClean="0"/>
              <a:t>2 </a:t>
            </a:r>
            <a:r>
              <a:rPr lang="ja-JP" altLang="en-US" sz="1600" dirty="0" smtClean="0"/>
              <a:t>パラドックス　タイム　の　流　</a:t>
            </a:r>
            <a:r>
              <a:rPr lang="ja-JP" altLang="en-US" sz="1600" dirty="0" err="1" smtClean="0"/>
              <a:t>れ</a:t>
            </a:r>
            <a:r>
              <a:rPr lang="ja-JP" altLang="en-US" sz="1600" dirty="0" smtClean="0"/>
              <a:t>　</a:t>
            </a:r>
            <a:r>
              <a:rPr lang="en-US" altLang="ja-JP" sz="1600" dirty="0" smtClean="0"/>
              <a:t>/ </a:t>
            </a:r>
            <a:r>
              <a:rPr lang="ja-JP" altLang="en-US" sz="1600" dirty="0" smtClean="0"/>
              <a:t>　次　元　</a:t>
            </a:r>
            <a:r>
              <a:rPr lang="en-US" altLang="ja-JP" sz="1600" dirty="0" smtClean="0">
                <a:latin typeface="Arial Unicode MS"/>
                <a:ea typeface="Arial Unicode MS"/>
                <a:cs typeface="Arial Unicode MS"/>
              </a:rPr>
              <a:t>ħ )  </a:t>
            </a:r>
            <a:r>
              <a:rPr lang="ja-JP" altLang="en-US" sz="1600" dirty="0" smtClean="0">
                <a:latin typeface="Arial Unicode MS"/>
                <a:ea typeface="Arial Unicode MS"/>
                <a:cs typeface="Arial Unicode MS"/>
              </a:rPr>
              <a:t>と　</a:t>
            </a:r>
            <a:r>
              <a:rPr lang="en-US" altLang="ja-JP" sz="1600" dirty="0" smtClean="0">
                <a:latin typeface="Arial Unicode MS"/>
                <a:ea typeface="Arial Unicode MS"/>
                <a:cs typeface="Arial Unicode MS"/>
              </a:rPr>
              <a:t>Q H ⇄ Q  </a:t>
            </a:r>
            <a:r>
              <a:rPr lang="ja-JP" altLang="en-US" sz="1600" dirty="0" smtClean="0">
                <a:latin typeface="Arial Unicode MS"/>
                <a:ea typeface="Arial Unicode MS"/>
                <a:cs typeface="Arial Unicode MS"/>
              </a:rPr>
              <a:t>サイクル </a:t>
            </a:r>
            <a:r>
              <a:rPr lang="en-US" altLang="ja-JP" sz="1600" dirty="0" smtClean="0">
                <a:latin typeface="Arial Unicode MS"/>
                <a:ea typeface="Arial Unicode MS"/>
                <a:cs typeface="Arial Unicode MS"/>
              </a:rPr>
              <a:t>]</a:t>
            </a:r>
            <a:r>
              <a:rPr lang="ja-JP" altLang="en-US" sz="1600" dirty="0" smtClean="0">
                <a:latin typeface="Arial Unicode MS"/>
                <a:ea typeface="Arial Unicode MS"/>
                <a:cs typeface="Arial Unicode MS"/>
              </a:rPr>
              <a:t>　</a:t>
            </a:r>
            <a:endParaRPr kumimoji="1" lang="ja-JP" altLang="en-US" sz="1600" dirty="0"/>
          </a:p>
        </p:txBody>
      </p:sp>
      <p:pic>
        <p:nvPicPr>
          <p:cNvPr id="4" name="コンテンツ プレースホルダ 3" descr="F(Logitec 2.3 GB) 002.jpg"/>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4572000" cy="6858000"/>
          </a:xfrm>
        </p:spPr>
      </p:pic>
      <p:pic>
        <p:nvPicPr>
          <p:cNvPr id="5" name="コンテンツ プレースホルダ 3" descr="F(Logitec 2.3 GB) 002.jp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flipH="1">
            <a:off x="4571999" y="0"/>
            <a:ext cx="4572000" cy="6858000"/>
          </a:xfrm>
          <a:prstGeom prst="rect">
            <a:avLst/>
          </a:prstGeom>
        </p:spPr>
      </p:pic>
      <p:sp>
        <p:nvSpPr>
          <p:cNvPr id="6" name="正方形/長方形 5"/>
          <p:cNvSpPr/>
          <p:nvPr/>
        </p:nvSpPr>
        <p:spPr>
          <a:xfrm>
            <a:off x="0" y="0"/>
            <a:ext cx="9144000" cy="6858000"/>
          </a:xfrm>
          <a:prstGeom prst="rect">
            <a:avLst/>
          </a:prstGeom>
          <a:solidFill>
            <a:srgbClr val="0D05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D05B3"/>
              </a:solidFill>
            </a:endParaRPr>
          </a:p>
        </p:txBody>
      </p:sp>
      <p:sp>
        <p:nvSpPr>
          <p:cNvPr id="7" name="正方形/長方形 6"/>
          <p:cNvSpPr/>
          <p:nvPr/>
        </p:nvSpPr>
        <p:spPr>
          <a:xfrm>
            <a:off x="0" y="71431"/>
            <a:ext cx="9144000" cy="738664"/>
          </a:xfrm>
          <a:prstGeom prst="rect">
            <a:avLst/>
          </a:prstGeom>
        </p:spPr>
        <p:txBody>
          <a:bodyPr wrap="square">
            <a:spAutoFit/>
          </a:bodyPr>
          <a:lstStyle/>
          <a:p>
            <a:r>
              <a:rPr lang="en-US" altLang="ja-JP" sz="1400" dirty="0" smtClean="0">
                <a:solidFill>
                  <a:srgbClr val="7FFAFD"/>
                </a:solidFill>
              </a:rPr>
              <a:t>1906.   [  </a:t>
            </a:r>
            <a:r>
              <a:rPr lang="ja-JP" altLang="en-US" sz="1400" dirty="0" smtClean="0">
                <a:solidFill>
                  <a:srgbClr val="00FF00"/>
                </a:solidFill>
              </a:rPr>
              <a:t>葉 緑 体</a:t>
            </a:r>
            <a:r>
              <a:rPr lang="ja-JP" altLang="en-US" sz="1400" dirty="0" smtClean="0">
                <a:solidFill>
                  <a:srgbClr val="7FFAFD"/>
                </a:solidFill>
              </a:rPr>
              <a:t>に  措 け る  </a:t>
            </a:r>
            <a:r>
              <a:rPr lang="en-US" altLang="ja-JP" sz="1400" b="1" u="sng" dirty="0" smtClean="0">
                <a:solidFill>
                  <a:prstClr val="white"/>
                </a:solidFill>
                <a:effectLst>
                  <a:outerShdw blurRad="38100" dist="38100" dir="2700000" algn="tl">
                    <a:srgbClr val="000000">
                      <a:alpha val="43137"/>
                    </a:srgbClr>
                  </a:outerShdw>
                </a:effectLst>
              </a:rPr>
              <a:t>E U K ’ s </a:t>
            </a:r>
            <a:r>
              <a:rPr lang="ja-JP" altLang="en-US" sz="1400" b="1" u="sng" dirty="0" smtClean="0">
                <a:solidFill>
                  <a:prstClr val="white"/>
                </a:solidFill>
                <a:effectLst>
                  <a:outerShdw blurRad="38100" dist="38100" dir="2700000" algn="tl">
                    <a:srgbClr val="000000">
                      <a:alpha val="43137"/>
                    </a:srgbClr>
                  </a:outerShdw>
                </a:effectLst>
              </a:rPr>
              <a:t> </a:t>
            </a:r>
            <a:r>
              <a:rPr lang="en-US" altLang="ja-JP" sz="1400" b="1" u="sng" dirty="0" smtClean="0">
                <a:solidFill>
                  <a:prstClr val="white"/>
                </a:solidFill>
                <a:effectLst>
                  <a:outerShdw blurRad="38100" dist="38100" dir="2700000" algn="tl">
                    <a:srgbClr val="000000">
                      <a:alpha val="43137"/>
                    </a:srgbClr>
                  </a:outerShdw>
                </a:effectLst>
              </a:rPr>
              <a:t>P</a:t>
            </a:r>
            <a:r>
              <a:rPr lang="ja-JP" altLang="en-US" sz="1400" b="1" u="sng" dirty="0" smtClean="0">
                <a:solidFill>
                  <a:prstClr val="white"/>
                </a:solidFill>
                <a:effectLst>
                  <a:outerShdw blurRad="38100" dist="38100" dir="2700000" algn="tl">
                    <a:srgbClr val="000000">
                      <a:alpha val="43137"/>
                    </a:srgbClr>
                  </a:outerShdw>
                </a:effectLst>
              </a:rPr>
              <a:t> </a:t>
            </a:r>
            <a:r>
              <a:rPr lang="en-US" altLang="ja-JP" sz="1400" b="1" u="sng" dirty="0" smtClean="0">
                <a:solidFill>
                  <a:prstClr val="white"/>
                </a:solidFill>
                <a:effectLst>
                  <a:outerShdw blurRad="38100" dist="38100" dir="2700000" algn="tl">
                    <a:srgbClr val="000000">
                      <a:alpha val="43137"/>
                    </a:srgbClr>
                  </a:outerShdw>
                </a:effectLst>
              </a:rPr>
              <a:t>T </a:t>
            </a:r>
            <a:r>
              <a:rPr lang="ja-JP" altLang="en-US" sz="1400" b="1" u="sng" dirty="0" smtClean="0">
                <a:solidFill>
                  <a:prstClr val="white"/>
                </a:solidFill>
                <a:effectLst>
                  <a:outerShdw blurRad="38100" dist="38100" dir="2700000" algn="tl">
                    <a:srgbClr val="000000">
                      <a:alpha val="43137"/>
                    </a:srgbClr>
                  </a:outerShdw>
                </a:effectLst>
              </a:rPr>
              <a:t> </a:t>
            </a:r>
            <a:r>
              <a:rPr lang="en-US" altLang="ja-JP" sz="1400" dirty="0" smtClean="0">
                <a:solidFill>
                  <a:srgbClr val="7FFAFD"/>
                </a:solidFill>
              </a:rPr>
              <a:t>(  2 </a:t>
            </a:r>
            <a:r>
              <a:rPr lang="ja-JP" altLang="en-US" sz="1400" dirty="0" smtClean="0">
                <a:solidFill>
                  <a:srgbClr val="7FFAFD"/>
                </a:solidFill>
              </a:rPr>
              <a:t>点 </a:t>
            </a:r>
            <a:r>
              <a:rPr lang="en-US" altLang="ja-JP" sz="1400" dirty="0" smtClean="0">
                <a:solidFill>
                  <a:srgbClr val="7FFAFD"/>
                </a:solidFill>
              </a:rPr>
              <a:t>2  </a:t>
            </a:r>
            <a:r>
              <a:rPr lang="ja-JP" altLang="en-US" sz="1400" dirty="0" smtClean="0">
                <a:solidFill>
                  <a:srgbClr val="7FFAFD"/>
                </a:solidFill>
              </a:rPr>
              <a:t>分 流  </a:t>
            </a:r>
            <a:r>
              <a:rPr lang="en-US" altLang="ja-JP" sz="1400" dirty="0" smtClean="0">
                <a:solidFill>
                  <a:srgbClr val="7FFAFD"/>
                </a:solidFill>
              </a:rPr>
              <a:t>/  N M / 2 F / G )  </a:t>
            </a:r>
            <a:r>
              <a:rPr lang="ja-JP" altLang="en-US" sz="1200" dirty="0" smtClean="0">
                <a:solidFill>
                  <a:srgbClr val="7FFAFD"/>
                </a:solidFill>
              </a:rPr>
              <a:t>の</a:t>
            </a:r>
            <a:r>
              <a:rPr lang="ja-JP" altLang="en-US" sz="1400" dirty="0" smtClean="0">
                <a:solidFill>
                  <a:srgbClr val="7FFAFD"/>
                </a:solidFill>
              </a:rPr>
              <a:t>  </a:t>
            </a:r>
            <a:r>
              <a:rPr lang="en-US" altLang="ja-JP" sz="1400" dirty="0" smtClean="0">
                <a:solidFill>
                  <a:srgbClr val="7FFAFD"/>
                </a:solidFill>
              </a:rPr>
              <a:t>2 P T ; </a:t>
            </a:r>
            <a:r>
              <a:rPr lang="ja-JP" altLang="en-US" sz="1400" dirty="0" smtClean="0">
                <a:solidFill>
                  <a:srgbClr val="7FFAFD"/>
                </a:solidFill>
              </a:rPr>
              <a:t>パ ラ ドッ ク ス タ イ ム</a:t>
            </a:r>
            <a:endParaRPr lang="en-US" altLang="ja-JP" sz="1400" dirty="0" smtClean="0">
              <a:solidFill>
                <a:srgbClr val="7FFAFD"/>
              </a:solidFill>
            </a:endParaRPr>
          </a:p>
          <a:p>
            <a:r>
              <a:rPr lang="ja-JP" altLang="en-US" sz="1200" dirty="0" smtClean="0">
                <a:solidFill>
                  <a:srgbClr val="7FFAFD"/>
                </a:solidFill>
              </a:rPr>
              <a:t>の</a:t>
            </a:r>
            <a:r>
              <a:rPr lang="ja-JP" altLang="en-US" sz="1400" dirty="0" smtClean="0">
                <a:solidFill>
                  <a:srgbClr val="7FFAFD"/>
                </a:solidFill>
              </a:rPr>
              <a:t>　流 れ 方　</a:t>
            </a:r>
            <a:r>
              <a:rPr lang="en-US" altLang="ja-JP" sz="1400" dirty="0" smtClean="0">
                <a:solidFill>
                  <a:srgbClr val="7FFAFD"/>
                </a:solidFill>
              </a:rPr>
              <a:t>/ </a:t>
            </a:r>
            <a:r>
              <a:rPr lang="ja-JP" altLang="en-US" sz="1400" dirty="0" smtClean="0">
                <a:solidFill>
                  <a:srgbClr val="7FFAFD"/>
                </a:solidFill>
              </a:rPr>
              <a:t> 次 元　</a:t>
            </a:r>
            <a:r>
              <a:rPr lang="en-US" altLang="ja-JP" sz="1400" dirty="0" smtClean="0">
                <a:solidFill>
                  <a:srgbClr val="7FFAFD"/>
                </a:solidFill>
                <a:latin typeface="Arial Unicode MS"/>
                <a:ea typeface="Arial Unicode MS"/>
                <a:cs typeface="Arial Unicode MS"/>
              </a:rPr>
              <a:t>ħ  </a:t>
            </a:r>
            <a:r>
              <a:rPr lang="ja-JP" altLang="en-US" sz="1400" dirty="0" smtClean="0">
                <a:solidFill>
                  <a:srgbClr val="7FFAFD"/>
                </a:solidFill>
                <a:latin typeface="Arial Unicode MS"/>
                <a:ea typeface="Arial Unicode MS"/>
                <a:cs typeface="Arial Unicode MS"/>
              </a:rPr>
              <a:t>と</a:t>
            </a:r>
            <a:r>
              <a:rPr lang="en-US" altLang="ja-JP" sz="1400" dirty="0" smtClean="0">
                <a:solidFill>
                  <a:srgbClr val="7FFAFD"/>
                </a:solidFill>
                <a:latin typeface="Arial Unicode MS"/>
                <a:ea typeface="Arial Unicode MS"/>
                <a:cs typeface="Arial Unicode MS"/>
              </a:rPr>
              <a:t>,</a:t>
            </a:r>
            <a:r>
              <a:rPr lang="ja-JP" altLang="en-US" sz="1400" dirty="0" smtClean="0">
                <a:solidFill>
                  <a:srgbClr val="7FFAFD"/>
                </a:solidFill>
                <a:latin typeface="Arial Unicode MS"/>
                <a:ea typeface="Arial Unicode MS"/>
                <a:cs typeface="Arial Unicode MS"/>
              </a:rPr>
              <a:t>  </a:t>
            </a:r>
            <a:r>
              <a:rPr lang="en-US" altLang="ja-JP" sz="1400" dirty="0" smtClean="0">
                <a:solidFill>
                  <a:srgbClr val="7FFAFD"/>
                </a:solidFill>
                <a:latin typeface="Arial Unicode MS"/>
                <a:ea typeface="Arial Unicode MS"/>
                <a:cs typeface="Arial Unicode MS"/>
              </a:rPr>
              <a:t>Q H ⇄ Q  </a:t>
            </a:r>
            <a:r>
              <a:rPr lang="ja-JP" altLang="en-US" sz="1400" dirty="0" smtClean="0">
                <a:solidFill>
                  <a:srgbClr val="7FFAFD"/>
                </a:solidFill>
                <a:latin typeface="Arial Unicode MS"/>
                <a:ea typeface="Arial Unicode MS"/>
                <a:cs typeface="Arial Unicode MS"/>
              </a:rPr>
              <a:t>サイクル  と</a:t>
            </a:r>
            <a:r>
              <a:rPr lang="en-US" altLang="ja-JP" sz="1400" dirty="0" smtClean="0">
                <a:solidFill>
                  <a:srgbClr val="7FFAFD"/>
                </a:solidFill>
                <a:latin typeface="Arial Unicode MS"/>
                <a:ea typeface="Arial Unicode MS"/>
                <a:cs typeface="Arial Unicode MS"/>
              </a:rPr>
              <a:t>~ </a:t>
            </a:r>
            <a:r>
              <a:rPr lang="ja-JP" altLang="en-US" sz="1400" dirty="0" smtClean="0">
                <a:solidFill>
                  <a:srgbClr val="7FFAFD"/>
                </a:solidFill>
                <a:latin typeface="Arial Unicode MS"/>
                <a:ea typeface="Arial Unicode MS"/>
                <a:cs typeface="Arial Unicode MS"/>
              </a:rPr>
              <a:t>の  </a:t>
            </a:r>
            <a:r>
              <a:rPr lang="en-US" altLang="ja-JP" sz="1400" dirty="0" smtClean="0">
                <a:solidFill>
                  <a:srgbClr val="7FFAFD"/>
                </a:solidFill>
                <a:latin typeface="Arial Unicode MS"/>
                <a:ea typeface="Arial Unicode MS"/>
                <a:cs typeface="Arial Unicode MS"/>
              </a:rPr>
              <a:t>1 </a:t>
            </a:r>
            <a:r>
              <a:rPr lang="ja-JP" altLang="en-US" sz="1400" dirty="0" smtClean="0">
                <a:solidFill>
                  <a:srgbClr val="7FFAFD"/>
                </a:solidFill>
                <a:latin typeface="Arial Unicode MS"/>
                <a:ea typeface="Arial Unicode MS"/>
                <a:cs typeface="Arial Unicode MS"/>
              </a:rPr>
              <a:t>次 元</a:t>
            </a:r>
            <a:r>
              <a:rPr lang="en-US" altLang="ja-JP" sz="1400" dirty="0" smtClean="0">
                <a:solidFill>
                  <a:srgbClr val="7FFAFD"/>
                </a:solidFill>
                <a:latin typeface="Arial Unicode MS"/>
                <a:ea typeface="Arial Unicode MS"/>
                <a:cs typeface="Arial Unicode MS"/>
              </a:rPr>
              <a:t>;</a:t>
            </a:r>
            <a:r>
              <a:rPr lang="ja-JP" altLang="en-US" sz="1400" dirty="0" smtClean="0">
                <a:solidFill>
                  <a:srgbClr val="7FFAFD"/>
                </a:solidFill>
                <a:latin typeface="Arial Unicode MS"/>
                <a:ea typeface="Arial Unicode MS"/>
                <a:cs typeface="Arial Unicode MS"/>
              </a:rPr>
              <a:t> 共 役 関 係 </a:t>
            </a:r>
            <a:r>
              <a:rPr lang="ja-JP" altLang="en-US" sz="1400" dirty="0" err="1" smtClean="0">
                <a:solidFill>
                  <a:srgbClr val="7FFAFD"/>
                </a:solidFill>
                <a:latin typeface="Arial Unicode MS"/>
                <a:ea typeface="Arial Unicode MS"/>
                <a:cs typeface="Arial Unicode MS"/>
              </a:rPr>
              <a:t>ー</a:t>
            </a:r>
            <a:r>
              <a:rPr lang="ja-JP" altLang="en-US" sz="1400" dirty="0" smtClean="0">
                <a:solidFill>
                  <a:srgbClr val="7FFAFD"/>
                </a:solidFill>
                <a:latin typeface="Arial Unicode MS"/>
                <a:ea typeface="Arial Unicode MS"/>
                <a:cs typeface="Arial Unicode MS"/>
              </a:rPr>
              <a:t> 対 </a:t>
            </a:r>
            <a:r>
              <a:rPr lang="en-US" altLang="ja-JP" sz="1400" dirty="0" smtClean="0">
                <a:solidFill>
                  <a:srgbClr val="7FFAFD"/>
                </a:solidFill>
                <a:latin typeface="Arial Unicode MS"/>
                <a:ea typeface="Arial Unicode MS"/>
                <a:cs typeface="Arial Unicode MS"/>
              </a:rPr>
              <a:t>( Pair  Works)</a:t>
            </a:r>
            <a:r>
              <a:rPr lang="ja-JP" altLang="en-US" sz="1400" dirty="0" smtClean="0">
                <a:solidFill>
                  <a:srgbClr val="7FFAFD"/>
                </a:solidFill>
                <a:latin typeface="Arial Unicode MS"/>
                <a:ea typeface="Arial Unicode MS"/>
                <a:cs typeface="Arial Unicode MS"/>
              </a:rPr>
              <a:t> </a:t>
            </a:r>
            <a:r>
              <a:rPr lang="en-US" altLang="ja-JP" sz="1400" dirty="0" smtClean="0">
                <a:solidFill>
                  <a:srgbClr val="7FFAFD"/>
                </a:solidFill>
                <a:latin typeface="Arial Unicode MS"/>
                <a:ea typeface="Arial Unicode MS"/>
                <a:cs typeface="Arial Unicode MS"/>
              </a:rPr>
              <a:t>]</a:t>
            </a:r>
          </a:p>
          <a:p>
            <a:r>
              <a:rPr lang="en-US" altLang="ja-JP" sz="1400" dirty="0" smtClean="0">
                <a:solidFill>
                  <a:srgbClr val="7FFAFD"/>
                </a:solidFill>
                <a:latin typeface="Arial Unicode MS"/>
                <a:ea typeface="Arial Unicode MS"/>
                <a:cs typeface="Arial Unicode MS"/>
              </a:rPr>
              <a:t>  </a:t>
            </a:r>
            <a:r>
              <a:rPr lang="ja-JP" altLang="en-US" sz="1400" dirty="0" smtClean="0">
                <a:solidFill>
                  <a:srgbClr val="7FFAFD"/>
                </a:solidFill>
                <a:latin typeface="Arial Unicode MS"/>
                <a:ea typeface="Arial Unicode MS"/>
                <a:cs typeface="Arial Unicode MS"/>
              </a:rPr>
              <a:t>＝対・</a:t>
            </a:r>
            <a:r>
              <a:rPr lang="en-US" altLang="ja-JP" sz="1400" dirty="0" smtClean="0">
                <a:solidFill>
                  <a:srgbClr val="FF0000"/>
                </a:solidFill>
                <a:latin typeface="Arial Unicode MS"/>
                <a:ea typeface="Arial Unicode MS"/>
                <a:cs typeface="Arial Unicode MS"/>
              </a:rPr>
              <a:t>C</a:t>
            </a:r>
            <a:r>
              <a:rPr lang="ja-JP" altLang="en-US" sz="1400" dirty="0" smtClean="0">
                <a:solidFill>
                  <a:srgbClr val="7FFAFD"/>
                </a:solidFill>
                <a:latin typeface="Arial Unicode MS"/>
                <a:ea typeface="Arial Unicode MS"/>
                <a:cs typeface="Arial Unicode MS"/>
              </a:rPr>
              <a:t> </a:t>
            </a:r>
            <a:r>
              <a:rPr lang="en-US" altLang="ja-JP" sz="1400" dirty="0" smtClean="0">
                <a:solidFill>
                  <a:srgbClr val="7FFAFD"/>
                </a:solidFill>
                <a:latin typeface="Arial Unicode MS"/>
                <a:ea typeface="Arial Unicode MS"/>
                <a:cs typeface="Arial Unicode MS"/>
              </a:rPr>
              <a:t>o u p l </a:t>
            </a:r>
            <a:r>
              <a:rPr lang="en-US" altLang="ja-JP" sz="1400" dirty="0" err="1" smtClean="0">
                <a:solidFill>
                  <a:srgbClr val="7FFAFD"/>
                </a:solidFill>
                <a:latin typeface="Arial Unicode MS"/>
                <a:ea typeface="Arial Unicode MS"/>
                <a:cs typeface="Arial Unicode MS"/>
              </a:rPr>
              <a:t>i</a:t>
            </a:r>
            <a:r>
              <a:rPr lang="en-US" altLang="ja-JP" sz="1400" dirty="0" smtClean="0">
                <a:solidFill>
                  <a:srgbClr val="7FFAFD"/>
                </a:solidFill>
                <a:latin typeface="Arial Unicode MS"/>
                <a:ea typeface="Arial Unicode MS"/>
                <a:cs typeface="Arial Unicode MS"/>
              </a:rPr>
              <a:t> n g </a:t>
            </a:r>
            <a:r>
              <a:rPr lang="ja-JP" altLang="en-US" sz="1400" dirty="0" err="1" smtClean="0">
                <a:solidFill>
                  <a:srgbClr val="7FFAFD"/>
                </a:solidFill>
                <a:latin typeface="Arial Unicode MS"/>
                <a:ea typeface="Arial Unicode MS"/>
                <a:cs typeface="Arial Unicode MS"/>
              </a:rPr>
              <a:t> </a:t>
            </a:r>
            <a:r>
              <a:rPr lang="en-US" altLang="ja-JP" sz="1400" dirty="0" smtClean="0">
                <a:solidFill>
                  <a:prstClr val="black"/>
                </a:solidFill>
                <a:latin typeface="Arial Unicode MS"/>
                <a:ea typeface="Arial Unicode MS"/>
                <a:cs typeface="Arial Unicode MS"/>
              </a:rPr>
              <a:t> </a:t>
            </a:r>
            <a:r>
              <a:rPr lang="en-US" altLang="ja-JP" sz="1400" dirty="0" smtClean="0">
                <a:solidFill>
                  <a:srgbClr val="FF0000"/>
                </a:solidFill>
                <a:latin typeface="Arial Unicode MS"/>
                <a:ea typeface="Arial Unicode MS"/>
                <a:cs typeface="Arial Unicode MS"/>
              </a:rPr>
              <a:t>up</a:t>
            </a:r>
            <a:r>
              <a:rPr lang="en-US" altLang="ja-JP" sz="1400" dirty="0" smtClean="0">
                <a:solidFill>
                  <a:prstClr val="black"/>
                </a:solidFill>
                <a:latin typeface="Arial Unicode MS"/>
                <a:ea typeface="Arial Unicode MS"/>
                <a:cs typeface="Arial Unicode MS"/>
              </a:rPr>
              <a:t>  </a:t>
            </a:r>
            <a:r>
              <a:rPr lang="en-US" altLang="ja-JP" sz="1400" dirty="0" smtClean="0">
                <a:solidFill>
                  <a:srgbClr val="7FFAFD"/>
                </a:solidFill>
                <a:latin typeface="Arial Unicode MS"/>
                <a:ea typeface="Arial Unicode MS"/>
                <a:cs typeface="Arial Unicode MS"/>
              </a:rPr>
              <a:t>( </a:t>
            </a:r>
            <a:r>
              <a:rPr lang="en-US" altLang="ja-JP" sz="1400" dirty="0" smtClean="0">
                <a:solidFill>
                  <a:srgbClr val="FF0000"/>
                </a:solidFill>
                <a:latin typeface="Arial Unicode MS"/>
                <a:ea typeface="Arial Unicode MS"/>
                <a:cs typeface="Arial Unicode MS"/>
                <a:sym typeface="Wingdings"/>
              </a:rPr>
              <a:t></a:t>
            </a:r>
            <a:r>
              <a:rPr lang="en-US" altLang="ja-JP" sz="1400" dirty="0" smtClean="0">
                <a:solidFill>
                  <a:srgbClr val="0000FF"/>
                </a:solidFill>
                <a:latin typeface="Arial Unicode MS"/>
                <a:ea typeface="Arial Unicode MS"/>
                <a:cs typeface="Arial Unicode MS"/>
                <a:sym typeface="Wingdings"/>
              </a:rPr>
              <a:t></a:t>
            </a:r>
            <a:r>
              <a:rPr lang="en-US" altLang="ja-JP" sz="1400" dirty="0" smtClean="0">
                <a:solidFill>
                  <a:srgbClr val="7FFAFD"/>
                </a:solidFill>
                <a:latin typeface="Arial Unicode MS"/>
                <a:ea typeface="Arial Unicode MS"/>
                <a:cs typeface="Arial Unicode MS"/>
                <a:sym typeface="Wingdings"/>
              </a:rPr>
              <a:t>)  </a:t>
            </a:r>
            <a:r>
              <a:rPr lang="en-US" altLang="ja-JP" sz="1100" dirty="0" smtClean="0">
                <a:solidFill>
                  <a:srgbClr val="7FFAFD"/>
                </a:solidFill>
                <a:latin typeface="Arial Unicode MS"/>
                <a:ea typeface="Arial Unicode MS"/>
                <a:cs typeface="Arial Unicode MS"/>
                <a:sym typeface="Wingdings"/>
              </a:rPr>
              <a:t> </a:t>
            </a:r>
            <a:r>
              <a:rPr lang="en-US" altLang="ja-JP" sz="1100" dirty="0" smtClean="0">
                <a:solidFill>
                  <a:prstClr val="white"/>
                </a:solidFill>
                <a:latin typeface="Arial Unicode MS"/>
                <a:ea typeface="Arial Unicode MS"/>
                <a:cs typeface="Arial Unicode MS"/>
                <a:sym typeface="Wingdings"/>
              </a:rPr>
              <a:t>and    </a:t>
            </a:r>
            <a:r>
              <a:rPr lang="en-US" altLang="ja-JP" sz="1400" dirty="0" smtClean="0">
                <a:solidFill>
                  <a:prstClr val="white"/>
                </a:solidFill>
                <a:latin typeface="Arial Unicode MS"/>
                <a:ea typeface="Arial Unicode MS"/>
                <a:cs typeface="Arial Unicode MS"/>
                <a:sym typeface="Wingdings"/>
              </a:rPr>
              <a:t>down </a:t>
            </a:r>
            <a:r>
              <a:rPr lang="ja-JP" altLang="en-US" sz="1400" dirty="0" smtClean="0">
                <a:solidFill>
                  <a:prstClr val="white"/>
                </a:solidFill>
                <a:latin typeface="Arial Unicode MS"/>
                <a:ea typeface="Arial Unicode MS"/>
                <a:cs typeface="Arial Unicode MS"/>
                <a:sym typeface="Wingdings"/>
              </a:rPr>
              <a:t> </a:t>
            </a:r>
            <a:r>
              <a:rPr lang="en-US" altLang="ja-JP" sz="1400" dirty="0" smtClean="0">
                <a:solidFill>
                  <a:srgbClr val="7FFAFD"/>
                </a:solidFill>
                <a:latin typeface="Arial Unicode MS"/>
                <a:ea typeface="Arial Unicode MS"/>
                <a:cs typeface="Arial Unicode MS"/>
                <a:sym typeface="Wingdings"/>
              </a:rPr>
              <a:t>( </a:t>
            </a:r>
            <a:r>
              <a:rPr lang="en-US" altLang="ja-JP" sz="1400" dirty="0" smtClean="0">
                <a:solidFill>
                  <a:srgbClr val="FF0000"/>
                </a:solidFill>
                <a:latin typeface="Arial Unicode MS"/>
                <a:ea typeface="Arial Unicode MS"/>
                <a:cs typeface="Arial Unicode MS"/>
                <a:sym typeface="Wingdings"/>
              </a:rPr>
              <a:t></a:t>
            </a:r>
            <a:r>
              <a:rPr lang="en-US" altLang="ja-JP" sz="1400" dirty="0" smtClean="0">
                <a:solidFill>
                  <a:srgbClr val="7FFAFD"/>
                </a:solidFill>
                <a:latin typeface="Arial Unicode MS"/>
                <a:ea typeface="Arial Unicode MS"/>
                <a:cs typeface="Arial Unicode MS"/>
                <a:sym typeface="Wingdings"/>
              </a:rPr>
              <a:t> )  !  / </a:t>
            </a:r>
            <a:r>
              <a:rPr lang="ja-JP" altLang="en-US" sz="1400" dirty="0" smtClean="0">
                <a:solidFill>
                  <a:srgbClr val="7FFAFD"/>
                </a:solidFill>
                <a:latin typeface="Arial Unicode MS"/>
                <a:ea typeface="Arial Unicode MS"/>
                <a:cs typeface="Arial Unicode MS"/>
                <a:sym typeface="Wingdings"/>
              </a:rPr>
              <a:t>共昇 と 共落・運動　</a:t>
            </a:r>
            <a:r>
              <a:rPr lang="en-US" altLang="ja-JP" sz="1400" dirty="0" smtClean="0">
                <a:solidFill>
                  <a:srgbClr val="7FFAFD"/>
                </a:solidFill>
                <a:latin typeface="Arial Unicode MS"/>
                <a:ea typeface="Arial Unicode MS"/>
                <a:cs typeface="Arial Unicode MS"/>
                <a:sym typeface="Wingdings"/>
              </a:rPr>
              <a:t>/</a:t>
            </a:r>
            <a:r>
              <a:rPr lang="ja-JP" altLang="en-US" sz="1400" dirty="0" smtClean="0">
                <a:solidFill>
                  <a:srgbClr val="7FFAFD"/>
                </a:solidFill>
                <a:latin typeface="Arial Unicode MS"/>
                <a:ea typeface="Arial Unicode MS"/>
                <a:cs typeface="Arial Unicode MS"/>
                <a:sym typeface="Wingdings"/>
              </a:rPr>
              <a:t>　</a:t>
            </a:r>
            <a:r>
              <a:rPr lang="ja-JP" altLang="en-US" sz="1400" dirty="0" smtClean="0">
                <a:solidFill>
                  <a:srgbClr val="FFC000"/>
                </a:solidFill>
                <a:latin typeface="Arial Unicode MS"/>
                <a:ea typeface="Arial Unicode MS"/>
                <a:cs typeface="Arial Unicode MS"/>
                <a:sym typeface="Wingdings"/>
              </a:rPr>
              <a:t>共対　性　原理！</a:t>
            </a:r>
            <a:r>
              <a:rPr lang="en-US" altLang="ja-JP" sz="1400" dirty="0" smtClean="0">
                <a:solidFill>
                  <a:srgbClr val="FFC000"/>
                </a:solidFill>
                <a:latin typeface="Arial Unicode MS"/>
                <a:ea typeface="Arial Unicode MS"/>
                <a:cs typeface="Arial Unicode MS"/>
                <a:sym typeface="Wingdings"/>
              </a:rPr>
              <a:t> </a:t>
            </a:r>
            <a:endParaRPr lang="ja-JP" altLang="en-US" sz="1400" dirty="0">
              <a:solidFill>
                <a:srgbClr val="FFC000"/>
              </a:solidFill>
            </a:endParaRPr>
          </a:p>
        </p:txBody>
      </p:sp>
      <p:sp>
        <p:nvSpPr>
          <p:cNvPr id="10" name="フリーフォーム 9"/>
          <p:cNvSpPr/>
          <p:nvPr/>
        </p:nvSpPr>
        <p:spPr>
          <a:xfrm>
            <a:off x="571472" y="1106407"/>
            <a:ext cx="8001056" cy="4786346"/>
          </a:xfrm>
          <a:custGeom>
            <a:avLst/>
            <a:gdLst>
              <a:gd name="connsiteX0" fmla="*/ 290285 w 8606971"/>
              <a:gd name="connsiteY0" fmla="*/ 203200 h 5057510"/>
              <a:gd name="connsiteX1" fmla="*/ 943428 w 8606971"/>
              <a:gd name="connsiteY1" fmla="*/ 203200 h 5057510"/>
              <a:gd name="connsiteX2" fmla="*/ 1741714 w 8606971"/>
              <a:gd name="connsiteY2" fmla="*/ 159657 h 5057510"/>
              <a:gd name="connsiteX3" fmla="*/ 1828800 w 8606971"/>
              <a:gd name="connsiteY3" fmla="*/ 145143 h 5057510"/>
              <a:gd name="connsiteX4" fmla="*/ 1886857 w 8606971"/>
              <a:gd name="connsiteY4" fmla="*/ 130629 h 5057510"/>
              <a:gd name="connsiteX5" fmla="*/ 2322285 w 8606971"/>
              <a:gd name="connsiteY5" fmla="*/ 116114 h 5057510"/>
              <a:gd name="connsiteX6" fmla="*/ 2540000 w 8606971"/>
              <a:gd name="connsiteY6" fmla="*/ 101600 h 5057510"/>
              <a:gd name="connsiteX7" fmla="*/ 2902857 w 8606971"/>
              <a:gd name="connsiteY7" fmla="*/ 116114 h 5057510"/>
              <a:gd name="connsiteX8" fmla="*/ 3004457 w 8606971"/>
              <a:gd name="connsiteY8" fmla="*/ 145143 h 5057510"/>
              <a:gd name="connsiteX9" fmla="*/ 3077028 w 8606971"/>
              <a:gd name="connsiteY9" fmla="*/ 159657 h 5057510"/>
              <a:gd name="connsiteX10" fmla="*/ 3222171 w 8606971"/>
              <a:gd name="connsiteY10" fmla="*/ 145143 h 5057510"/>
              <a:gd name="connsiteX11" fmla="*/ 3309257 w 8606971"/>
              <a:gd name="connsiteY11" fmla="*/ 116114 h 5057510"/>
              <a:gd name="connsiteX12" fmla="*/ 3352800 w 8606971"/>
              <a:gd name="connsiteY12" fmla="*/ 101600 h 5057510"/>
              <a:gd name="connsiteX13" fmla="*/ 3570514 w 8606971"/>
              <a:gd name="connsiteY13" fmla="*/ 87086 h 5057510"/>
              <a:gd name="connsiteX14" fmla="*/ 3701143 w 8606971"/>
              <a:gd name="connsiteY14" fmla="*/ 58057 h 5057510"/>
              <a:gd name="connsiteX15" fmla="*/ 3759200 w 8606971"/>
              <a:gd name="connsiteY15" fmla="*/ 29029 h 5057510"/>
              <a:gd name="connsiteX16" fmla="*/ 3933371 w 8606971"/>
              <a:gd name="connsiteY16" fmla="*/ 0 h 5057510"/>
              <a:gd name="connsiteX17" fmla="*/ 4252685 w 8606971"/>
              <a:gd name="connsiteY17" fmla="*/ 14514 h 5057510"/>
              <a:gd name="connsiteX18" fmla="*/ 4455885 w 8606971"/>
              <a:gd name="connsiteY18" fmla="*/ 43543 h 5057510"/>
              <a:gd name="connsiteX19" fmla="*/ 4586514 w 8606971"/>
              <a:gd name="connsiteY19" fmla="*/ 87086 h 5057510"/>
              <a:gd name="connsiteX20" fmla="*/ 4702628 w 8606971"/>
              <a:gd name="connsiteY20" fmla="*/ 101600 h 5057510"/>
              <a:gd name="connsiteX21" fmla="*/ 4862285 w 8606971"/>
              <a:gd name="connsiteY21" fmla="*/ 130629 h 5057510"/>
              <a:gd name="connsiteX22" fmla="*/ 5921828 w 8606971"/>
              <a:gd name="connsiteY22" fmla="*/ 145143 h 5057510"/>
              <a:gd name="connsiteX23" fmla="*/ 6676571 w 8606971"/>
              <a:gd name="connsiteY23" fmla="*/ 174171 h 5057510"/>
              <a:gd name="connsiteX24" fmla="*/ 6763657 w 8606971"/>
              <a:gd name="connsiteY24" fmla="*/ 203200 h 5057510"/>
              <a:gd name="connsiteX25" fmla="*/ 7039428 w 8606971"/>
              <a:gd name="connsiteY25" fmla="*/ 232229 h 5057510"/>
              <a:gd name="connsiteX26" fmla="*/ 7547428 w 8606971"/>
              <a:gd name="connsiteY26" fmla="*/ 217714 h 5057510"/>
              <a:gd name="connsiteX27" fmla="*/ 7590971 w 8606971"/>
              <a:gd name="connsiteY27" fmla="*/ 203200 h 5057510"/>
              <a:gd name="connsiteX28" fmla="*/ 7982857 w 8606971"/>
              <a:gd name="connsiteY28" fmla="*/ 188686 h 5057510"/>
              <a:gd name="connsiteX29" fmla="*/ 8055428 w 8606971"/>
              <a:gd name="connsiteY29" fmla="*/ 174171 h 5057510"/>
              <a:gd name="connsiteX30" fmla="*/ 8098971 w 8606971"/>
              <a:gd name="connsiteY30" fmla="*/ 159657 h 5057510"/>
              <a:gd name="connsiteX31" fmla="*/ 8186057 w 8606971"/>
              <a:gd name="connsiteY31" fmla="*/ 145143 h 5057510"/>
              <a:gd name="connsiteX32" fmla="*/ 8244114 w 8606971"/>
              <a:gd name="connsiteY32" fmla="*/ 116114 h 5057510"/>
              <a:gd name="connsiteX33" fmla="*/ 8490857 w 8606971"/>
              <a:gd name="connsiteY33" fmla="*/ 116114 h 5057510"/>
              <a:gd name="connsiteX34" fmla="*/ 8548914 w 8606971"/>
              <a:gd name="connsiteY34" fmla="*/ 159657 h 5057510"/>
              <a:gd name="connsiteX35" fmla="*/ 8577943 w 8606971"/>
              <a:gd name="connsiteY35" fmla="*/ 203200 h 5057510"/>
              <a:gd name="connsiteX36" fmla="*/ 8592457 w 8606971"/>
              <a:gd name="connsiteY36" fmla="*/ 1828800 h 5057510"/>
              <a:gd name="connsiteX37" fmla="*/ 8606971 w 8606971"/>
              <a:gd name="connsiteY37" fmla="*/ 2264229 h 5057510"/>
              <a:gd name="connsiteX38" fmla="*/ 8577943 w 8606971"/>
              <a:gd name="connsiteY38" fmla="*/ 4731657 h 5057510"/>
              <a:gd name="connsiteX39" fmla="*/ 8534400 w 8606971"/>
              <a:gd name="connsiteY39" fmla="*/ 4775200 h 5057510"/>
              <a:gd name="connsiteX40" fmla="*/ 8389257 w 8606971"/>
              <a:gd name="connsiteY40" fmla="*/ 4833257 h 5057510"/>
              <a:gd name="connsiteX41" fmla="*/ 8229600 w 8606971"/>
              <a:gd name="connsiteY41" fmla="*/ 4862286 h 5057510"/>
              <a:gd name="connsiteX42" fmla="*/ 7910285 w 8606971"/>
              <a:gd name="connsiteY42" fmla="*/ 4833257 h 5057510"/>
              <a:gd name="connsiteX43" fmla="*/ 7837714 w 8606971"/>
              <a:gd name="connsiteY43" fmla="*/ 4804229 h 5057510"/>
              <a:gd name="connsiteX44" fmla="*/ 7750628 w 8606971"/>
              <a:gd name="connsiteY44" fmla="*/ 4789714 h 5057510"/>
              <a:gd name="connsiteX45" fmla="*/ 7663543 w 8606971"/>
              <a:gd name="connsiteY45" fmla="*/ 4760686 h 5057510"/>
              <a:gd name="connsiteX46" fmla="*/ 7170057 w 8606971"/>
              <a:gd name="connsiteY46" fmla="*/ 4775200 h 5057510"/>
              <a:gd name="connsiteX47" fmla="*/ 7053943 w 8606971"/>
              <a:gd name="connsiteY47" fmla="*/ 4804229 h 5057510"/>
              <a:gd name="connsiteX48" fmla="*/ 6937828 w 8606971"/>
              <a:gd name="connsiteY48" fmla="*/ 4818743 h 5057510"/>
              <a:gd name="connsiteX49" fmla="*/ 6502400 w 8606971"/>
              <a:gd name="connsiteY49" fmla="*/ 4804229 h 5057510"/>
              <a:gd name="connsiteX50" fmla="*/ 6371771 w 8606971"/>
              <a:gd name="connsiteY50" fmla="*/ 4789714 h 5057510"/>
              <a:gd name="connsiteX51" fmla="*/ 6299200 w 8606971"/>
              <a:gd name="connsiteY51" fmla="*/ 4775200 h 5057510"/>
              <a:gd name="connsiteX52" fmla="*/ 5936343 w 8606971"/>
              <a:gd name="connsiteY52" fmla="*/ 4760686 h 5057510"/>
              <a:gd name="connsiteX53" fmla="*/ 5762171 w 8606971"/>
              <a:gd name="connsiteY53" fmla="*/ 4731657 h 5057510"/>
              <a:gd name="connsiteX54" fmla="*/ 5660571 w 8606971"/>
              <a:gd name="connsiteY54" fmla="*/ 4717143 h 5057510"/>
              <a:gd name="connsiteX55" fmla="*/ 5573485 w 8606971"/>
              <a:gd name="connsiteY55" fmla="*/ 4702629 h 5057510"/>
              <a:gd name="connsiteX56" fmla="*/ 5312228 w 8606971"/>
              <a:gd name="connsiteY56" fmla="*/ 4688114 h 5057510"/>
              <a:gd name="connsiteX57" fmla="*/ 4630057 w 8606971"/>
              <a:gd name="connsiteY57" fmla="*/ 4717143 h 5057510"/>
              <a:gd name="connsiteX58" fmla="*/ 4455885 w 8606971"/>
              <a:gd name="connsiteY58" fmla="*/ 4746171 h 5057510"/>
              <a:gd name="connsiteX59" fmla="*/ 4354285 w 8606971"/>
              <a:gd name="connsiteY59" fmla="*/ 4760686 h 5057510"/>
              <a:gd name="connsiteX60" fmla="*/ 4252685 w 8606971"/>
              <a:gd name="connsiteY60" fmla="*/ 4789714 h 5057510"/>
              <a:gd name="connsiteX61" fmla="*/ 4165600 w 8606971"/>
              <a:gd name="connsiteY61" fmla="*/ 4804229 h 5057510"/>
              <a:gd name="connsiteX62" fmla="*/ 3976914 w 8606971"/>
              <a:gd name="connsiteY62" fmla="*/ 4833257 h 5057510"/>
              <a:gd name="connsiteX63" fmla="*/ 3875314 w 8606971"/>
              <a:gd name="connsiteY63" fmla="*/ 4862286 h 5057510"/>
              <a:gd name="connsiteX64" fmla="*/ 3817257 w 8606971"/>
              <a:gd name="connsiteY64" fmla="*/ 4876800 h 5057510"/>
              <a:gd name="connsiteX65" fmla="*/ 3773714 w 8606971"/>
              <a:gd name="connsiteY65" fmla="*/ 4891314 h 5057510"/>
              <a:gd name="connsiteX66" fmla="*/ 3701143 w 8606971"/>
              <a:gd name="connsiteY66" fmla="*/ 4905829 h 5057510"/>
              <a:gd name="connsiteX67" fmla="*/ 3352800 w 8606971"/>
              <a:gd name="connsiteY67" fmla="*/ 4876800 h 5057510"/>
              <a:gd name="connsiteX68" fmla="*/ 3280228 w 8606971"/>
              <a:gd name="connsiteY68" fmla="*/ 4862286 h 5057510"/>
              <a:gd name="connsiteX69" fmla="*/ 3004457 w 8606971"/>
              <a:gd name="connsiteY69" fmla="*/ 4804229 h 5057510"/>
              <a:gd name="connsiteX70" fmla="*/ 2902857 w 8606971"/>
              <a:gd name="connsiteY70" fmla="*/ 4789714 h 5057510"/>
              <a:gd name="connsiteX71" fmla="*/ 2249714 w 8606971"/>
              <a:gd name="connsiteY71" fmla="*/ 4804229 h 5057510"/>
              <a:gd name="connsiteX72" fmla="*/ 2148114 w 8606971"/>
              <a:gd name="connsiteY72" fmla="*/ 4818743 h 5057510"/>
              <a:gd name="connsiteX73" fmla="*/ 1988457 w 8606971"/>
              <a:gd name="connsiteY73" fmla="*/ 4847771 h 5057510"/>
              <a:gd name="connsiteX74" fmla="*/ 1872343 w 8606971"/>
              <a:gd name="connsiteY74" fmla="*/ 4876800 h 5057510"/>
              <a:gd name="connsiteX75" fmla="*/ 1074057 w 8606971"/>
              <a:gd name="connsiteY75" fmla="*/ 4905829 h 5057510"/>
              <a:gd name="connsiteX76" fmla="*/ 1016000 w 8606971"/>
              <a:gd name="connsiteY76" fmla="*/ 4920343 h 5057510"/>
              <a:gd name="connsiteX77" fmla="*/ 493485 w 8606971"/>
              <a:gd name="connsiteY77" fmla="*/ 4949371 h 5057510"/>
              <a:gd name="connsiteX78" fmla="*/ 464457 w 8606971"/>
              <a:gd name="connsiteY78" fmla="*/ 4992914 h 5057510"/>
              <a:gd name="connsiteX79" fmla="*/ 188685 w 8606971"/>
              <a:gd name="connsiteY79" fmla="*/ 5007429 h 5057510"/>
              <a:gd name="connsiteX80" fmla="*/ 72571 w 8606971"/>
              <a:gd name="connsiteY80" fmla="*/ 4963886 h 5057510"/>
              <a:gd name="connsiteX81" fmla="*/ 58057 w 8606971"/>
              <a:gd name="connsiteY81" fmla="*/ 4891314 h 5057510"/>
              <a:gd name="connsiteX82" fmla="*/ 43543 w 8606971"/>
              <a:gd name="connsiteY82" fmla="*/ 4833257 h 5057510"/>
              <a:gd name="connsiteX83" fmla="*/ 0 w 8606971"/>
              <a:gd name="connsiteY83" fmla="*/ 4644571 h 5057510"/>
              <a:gd name="connsiteX84" fmla="*/ 29028 w 8606971"/>
              <a:gd name="connsiteY84" fmla="*/ 4209143 h 5057510"/>
              <a:gd name="connsiteX85" fmla="*/ 58057 w 8606971"/>
              <a:gd name="connsiteY85" fmla="*/ 3976914 h 5057510"/>
              <a:gd name="connsiteX86" fmla="*/ 43543 w 8606971"/>
              <a:gd name="connsiteY86" fmla="*/ 3759200 h 5057510"/>
              <a:gd name="connsiteX87" fmla="*/ 29028 w 8606971"/>
              <a:gd name="connsiteY87" fmla="*/ 3715657 h 5057510"/>
              <a:gd name="connsiteX88" fmla="*/ 43543 w 8606971"/>
              <a:gd name="connsiteY88" fmla="*/ 3512457 h 5057510"/>
              <a:gd name="connsiteX89" fmla="*/ 87085 w 8606971"/>
              <a:gd name="connsiteY89" fmla="*/ 3164114 h 5057510"/>
              <a:gd name="connsiteX90" fmla="*/ 101600 w 8606971"/>
              <a:gd name="connsiteY90" fmla="*/ 2365829 h 5057510"/>
              <a:gd name="connsiteX91" fmla="*/ 116114 w 8606971"/>
              <a:gd name="connsiteY91" fmla="*/ 2307771 h 5057510"/>
              <a:gd name="connsiteX92" fmla="*/ 130628 w 8606971"/>
              <a:gd name="connsiteY92" fmla="*/ 1654629 h 5057510"/>
              <a:gd name="connsiteX93" fmla="*/ 116114 w 8606971"/>
              <a:gd name="connsiteY93" fmla="*/ 682171 h 5057510"/>
              <a:gd name="connsiteX94" fmla="*/ 101600 w 8606971"/>
              <a:gd name="connsiteY94" fmla="*/ 638629 h 5057510"/>
              <a:gd name="connsiteX95" fmla="*/ 116114 w 8606971"/>
              <a:gd name="connsiteY95" fmla="*/ 159657 h 5057510"/>
              <a:gd name="connsiteX96" fmla="*/ 246743 w 8606971"/>
              <a:gd name="connsiteY96" fmla="*/ 174171 h 5057510"/>
              <a:gd name="connsiteX97" fmla="*/ 290285 w 8606971"/>
              <a:gd name="connsiteY97" fmla="*/ 203200 h 505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606971" h="5057510">
                <a:moveTo>
                  <a:pt x="290285" y="203200"/>
                </a:moveTo>
                <a:cubicBezTo>
                  <a:pt x="406399" y="208038"/>
                  <a:pt x="382814" y="222203"/>
                  <a:pt x="943428" y="203200"/>
                </a:cubicBezTo>
                <a:cubicBezTo>
                  <a:pt x="1154452" y="196047"/>
                  <a:pt x="1565249" y="170037"/>
                  <a:pt x="1741714" y="159657"/>
                </a:cubicBezTo>
                <a:cubicBezTo>
                  <a:pt x="1770743" y="154819"/>
                  <a:pt x="1799942" y="150914"/>
                  <a:pt x="1828800" y="145143"/>
                </a:cubicBezTo>
                <a:cubicBezTo>
                  <a:pt x="1848361" y="141231"/>
                  <a:pt x="1866944" y="131800"/>
                  <a:pt x="1886857" y="130629"/>
                </a:cubicBezTo>
                <a:cubicBezTo>
                  <a:pt x="2031830" y="122101"/>
                  <a:pt x="2177205" y="122562"/>
                  <a:pt x="2322285" y="116114"/>
                </a:cubicBezTo>
                <a:cubicBezTo>
                  <a:pt x="2394946" y="112885"/>
                  <a:pt x="2467428" y="106438"/>
                  <a:pt x="2540000" y="101600"/>
                </a:cubicBezTo>
                <a:cubicBezTo>
                  <a:pt x="2660952" y="106438"/>
                  <a:pt x="2782095" y="107785"/>
                  <a:pt x="2902857" y="116114"/>
                </a:cubicBezTo>
                <a:cubicBezTo>
                  <a:pt x="2940341" y="118699"/>
                  <a:pt x="2969152" y="136317"/>
                  <a:pt x="3004457" y="145143"/>
                </a:cubicBezTo>
                <a:cubicBezTo>
                  <a:pt x="3028390" y="151126"/>
                  <a:pt x="3052838" y="154819"/>
                  <a:pt x="3077028" y="159657"/>
                </a:cubicBezTo>
                <a:cubicBezTo>
                  <a:pt x="3125409" y="154819"/>
                  <a:pt x="3174382" y="154104"/>
                  <a:pt x="3222171" y="145143"/>
                </a:cubicBezTo>
                <a:cubicBezTo>
                  <a:pt x="3252246" y="139504"/>
                  <a:pt x="3280228" y="125790"/>
                  <a:pt x="3309257" y="116114"/>
                </a:cubicBezTo>
                <a:cubicBezTo>
                  <a:pt x="3323771" y="111276"/>
                  <a:pt x="3337534" y="102618"/>
                  <a:pt x="3352800" y="101600"/>
                </a:cubicBezTo>
                <a:lnTo>
                  <a:pt x="3570514" y="87086"/>
                </a:lnTo>
                <a:cubicBezTo>
                  <a:pt x="3622703" y="78387"/>
                  <a:pt x="3655669" y="77546"/>
                  <a:pt x="3701143" y="58057"/>
                </a:cubicBezTo>
                <a:cubicBezTo>
                  <a:pt x="3721030" y="49534"/>
                  <a:pt x="3738674" y="35871"/>
                  <a:pt x="3759200" y="29029"/>
                </a:cubicBezTo>
                <a:cubicBezTo>
                  <a:pt x="3791042" y="18415"/>
                  <a:pt x="3910351" y="3289"/>
                  <a:pt x="3933371" y="0"/>
                </a:cubicBezTo>
                <a:cubicBezTo>
                  <a:pt x="4039809" y="4838"/>
                  <a:pt x="4146373" y="7426"/>
                  <a:pt x="4252685" y="14514"/>
                </a:cubicBezTo>
                <a:cubicBezTo>
                  <a:pt x="4313225" y="18550"/>
                  <a:pt x="4394285" y="33277"/>
                  <a:pt x="4455885" y="43543"/>
                </a:cubicBezTo>
                <a:cubicBezTo>
                  <a:pt x="4508099" y="64428"/>
                  <a:pt x="4532948" y="78158"/>
                  <a:pt x="4586514" y="87086"/>
                </a:cubicBezTo>
                <a:cubicBezTo>
                  <a:pt x="4624989" y="93499"/>
                  <a:pt x="4664076" y="95669"/>
                  <a:pt x="4702628" y="101600"/>
                </a:cubicBezTo>
                <a:cubicBezTo>
                  <a:pt x="4737752" y="107004"/>
                  <a:pt x="4829962" y="129811"/>
                  <a:pt x="4862285" y="130629"/>
                </a:cubicBezTo>
                <a:cubicBezTo>
                  <a:pt x="5215386" y="139568"/>
                  <a:pt x="5568647" y="140305"/>
                  <a:pt x="5921828" y="145143"/>
                </a:cubicBezTo>
                <a:cubicBezTo>
                  <a:pt x="6286041" y="197172"/>
                  <a:pt x="5689834" y="116127"/>
                  <a:pt x="6676571" y="174171"/>
                </a:cubicBezTo>
                <a:cubicBezTo>
                  <a:pt x="6707117" y="175968"/>
                  <a:pt x="6733294" y="199405"/>
                  <a:pt x="6763657" y="203200"/>
                </a:cubicBezTo>
                <a:cubicBezTo>
                  <a:pt x="6932797" y="224342"/>
                  <a:pt x="6840925" y="214182"/>
                  <a:pt x="7039428" y="232229"/>
                </a:cubicBezTo>
                <a:cubicBezTo>
                  <a:pt x="7208761" y="227391"/>
                  <a:pt x="7378260" y="226618"/>
                  <a:pt x="7547428" y="217714"/>
                </a:cubicBezTo>
                <a:cubicBezTo>
                  <a:pt x="7562706" y="216910"/>
                  <a:pt x="7575705" y="204218"/>
                  <a:pt x="7590971" y="203200"/>
                </a:cubicBezTo>
                <a:cubicBezTo>
                  <a:pt x="7721400" y="194505"/>
                  <a:pt x="7852228" y="193524"/>
                  <a:pt x="7982857" y="188686"/>
                </a:cubicBezTo>
                <a:cubicBezTo>
                  <a:pt x="8007047" y="183848"/>
                  <a:pt x="8031495" y="180154"/>
                  <a:pt x="8055428" y="174171"/>
                </a:cubicBezTo>
                <a:cubicBezTo>
                  <a:pt x="8070271" y="170460"/>
                  <a:pt x="8084036" y="162976"/>
                  <a:pt x="8098971" y="159657"/>
                </a:cubicBezTo>
                <a:cubicBezTo>
                  <a:pt x="8127699" y="153273"/>
                  <a:pt x="8157028" y="149981"/>
                  <a:pt x="8186057" y="145143"/>
                </a:cubicBezTo>
                <a:cubicBezTo>
                  <a:pt x="8205409" y="135467"/>
                  <a:pt x="8224227" y="124637"/>
                  <a:pt x="8244114" y="116114"/>
                </a:cubicBezTo>
                <a:cubicBezTo>
                  <a:pt x="8331512" y="78658"/>
                  <a:pt x="8363681" y="107030"/>
                  <a:pt x="8490857" y="116114"/>
                </a:cubicBezTo>
                <a:cubicBezTo>
                  <a:pt x="8510209" y="130628"/>
                  <a:pt x="8531809" y="142552"/>
                  <a:pt x="8548914" y="159657"/>
                </a:cubicBezTo>
                <a:cubicBezTo>
                  <a:pt x="8561249" y="171992"/>
                  <a:pt x="8577488" y="185762"/>
                  <a:pt x="8577943" y="203200"/>
                </a:cubicBezTo>
                <a:cubicBezTo>
                  <a:pt x="8592074" y="744904"/>
                  <a:pt x="8584826" y="1286965"/>
                  <a:pt x="8592457" y="1828800"/>
                </a:cubicBezTo>
                <a:cubicBezTo>
                  <a:pt x="8594502" y="1974009"/>
                  <a:pt x="8602133" y="2119086"/>
                  <a:pt x="8606971" y="2264229"/>
                </a:cubicBezTo>
                <a:cubicBezTo>
                  <a:pt x="8597295" y="3086705"/>
                  <a:pt x="8601706" y="3909467"/>
                  <a:pt x="8577943" y="4731657"/>
                </a:cubicBezTo>
                <a:cubicBezTo>
                  <a:pt x="8577350" y="4752175"/>
                  <a:pt x="8552473" y="4765468"/>
                  <a:pt x="8534400" y="4775200"/>
                </a:cubicBezTo>
                <a:cubicBezTo>
                  <a:pt x="8488520" y="4799904"/>
                  <a:pt x="8440524" y="4823936"/>
                  <a:pt x="8389257" y="4833257"/>
                </a:cubicBezTo>
                <a:lnTo>
                  <a:pt x="8229600" y="4862286"/>
                </a:lnTo>
                <a:cubicBezTo>
                  <a:pt x="8170606" y="4858816"/>
                  <a:pt x="8000056" y="4860188"/>
                  <a:pt x="7910285" y="4833257"/>
                </a:cubicBezTo>
                <a:cubicBezTo>
                  <a:pt x="7885330" y="4825771"/>
                  <a:pt x="7862850" y="4811084"/>
                  <a:pt x="7837714" y="4804229"/>
                </a:cubicBezTo>
                <a:cubicBezTo>
                  <a:pt x="7809322" y="4796486"/>
                  <a:pt x="7779178" y="4796852"/>
                  <a:pt x="7750628" y="4789714"/>
                </a:cubicBezTo>
                <a:cubicBezTo>
                  <a:pt x="7720943" y="4782293"/>
                  <a:pt x="7663543" y="4760686"/>
                  <a:pt x="7663543" y="4760686"/>
                </a:cubicBezTo>
                <a:cubicBezTo>
                  <a:pt x="7499048" y="4765524"/>
                  <a:pt x="7334205" y="4763475"/>
                  <a:pt x="7170057" y="4775200"/>
                </a:cubicBezTo>
                <a:cubicBezTo>
                  <a:pt x="7130262" y="4778042"/>
                  <a:pt x="7093156" y="4796877"/>
                  <a:pt x="7053943" y="4804229"/>
                </a:cubicBezTo>
                <a:cubicBezTo>
                  <a:pt x="7015605" y="4811417"/>
                  <a:pt x="6976533" y="4813905"/>
                  <a:pt x="6937828" y="4818743"/>
                </a:cubicBezTo>
                <a:lnTo>
                  <a:pt x="6502400" y="4804229"/>
                </a:lnTo>
                <a:cubicBezTo>
                  <a:pt x="6458647" y="4801985"/>
                  <a:pt x="6415142" y="4795910"/>
                  <a:pt x="6371771" y="4789714"/>
                </a:cubicBezTo>
                <a:cubicBezTo>
                  <a:pt x="6347350" y="4786225"/>
                  <a:pt x="6323815" y="4776841"/>
                  <a:pt x="6299200" y="4775200"/>
                </a:cubicBezTo>
                <a:cubicBezTo>
                  <a:pt x="6178419" y="4767148"/>
                  <a:pt x="6057295" y="4765524"/>
                  <a:pt x="5936343" y="4760686"/>
                </a:cubicBezTo>
                <a:cubicBezTo>
                  <a:pt x="5835480" y="4735469"/>
                  <a:pt x="5907786" y="4751072"/>
                  <a:pt x="5762171" y="4731657"/>
                </a:cubicBezTo>
                <a:lnTo>
                  <a:pt x="5660571" y="4717143"/>
                </a:lnTo>
                <a:cubicBezTo>
                  <a:pt x="5631484" y="4712668"/>
                  <a:pt x="5602812" y="4705073"/>
                  <a:pt x="5573485" y="4702629"/>
                </a:cubicBezTo>
                <a:cubicBezTo>
                  <a:pt x="5486566" y="4695386"/>
                  <a:pt x="5399314" y="4692952"/>
                  <a:pt x="5312228" y="4688114"/>
                </a:cubicBezTo>
                <a:cubicBezTo>
                  <a:pt x="5084838" y="4697790"/>
                  <a:pt x="4857132" y="4701748"/>
                  <a:pt x="4630057" y="4717143"/>
                </a:cubicBezTo>
                <a:cubicBezTo>
                  <a:pt x="4571334" y="4721124"/>
                  <a:pt x="4514023" y="4736991"/>
                  <a:pt x="4455885" y="4746171"/>
                </a:cubicBezTo>
                <a:cubicBezTo>
                  <a:pt x="4422093" y="4751507"/>
                  <a:pt x="4387736" y="4753518"/>
                  <a:pt x="4354285" y="4760686"/>
                </a:cubicBezTo>
                <a:cubicBezTo>
                  <a:pt x="4319845" y="4768066"/>
                  <a:pt x="4287005" y="4781794"/>
                  <a:pt x="4252685" y="4789714"/>
                </a:cubicBezTo>
                <a:cubicBezTo>
                  <a:pt x="4224010" y="4796331"/>
                  <a:pt x="4194457" y="4798457"/>
                  <a:pt x="4165600" y="4804229"/>
                </a:cubicBezTo>
                <a:cubicBezTo>
                  <a:pt x="4008489" y="4835652"/>
                  <a:pt x="4251570" y="4802740"/>
                  <a:pt x="3976914" y="4833257"/>
                </a:cubicBezTo>
                <a:lnTo>
                  <a:pt x="3875314" y="4862286"/>
                </a:lnTo>
                <a:cubicBezTo>
                  <a:pt x="3856069" y="4867535"/>
                  <a:pt x="3836437" y="4871320"/>
                  <a:pt x="3817257" y="4876800"/>
                </a:cubicBezTo>
                <a:cubicBezTo>
                  <a:pt x="3802546" y="4881003"/>
                  <a:pt x="3788557" y="4887603"/>
                  <a:pt x="3773714" y="4891314"/>
                </a:cubicBezTo>
                <a:cubicBezTo>
                  <a:pt x="3749781" y="4897297"/>
                  <a:pt x="3725333" y="4900991"/>
                  <a:pt x="3701143" y="4905829"/>
                </a:cubicBezTo>
                <a:cubicBezTo>
                  <a:pt x="3580084" y="4897758"/>
                  <a:pt x="3471164" y="4893709"/>
                  <a:pt x="3352800" y="4876800"/>
                </a:cubicBezTo>
                <a:cubicBezTo>
                  <a:pt x="3328378" y="4873311"/>
                  <a:pt x="3304419" y="4867124"/>
                  <a:pt x="3280228" y="4862286"/>
                </a:cubicBezTo>
                <a:cubicBezTo>
                  <a:pt x="3144129" y="4807845"/>
                  <a:pt x="3233452" y="4836943"/>
                  <a:pt x="3004457" y="4804229"/>
                </a:cubicBezTo>
                <a:lnTo>
                  <a:pt x="2902857" y="4789714"/>
                </a:lnTo>
                <a:lnTo>
                  <a:pt x="2249714" y="4804229"/>
                </a:lnTo>
                <a:cubicBezTo>
                  <a:pt x="2215529" y="4805544"/>
                  <a:pt x="2181927" y="4813541"/>
                  <a:pt x="2148114" y="4818743"/>
                </a:cubicBezTo>
                <a:cubicBezTo>
                  <a:pt x="2103665" y="4825581"/>
                  <a:pt x="2033746" y="4837320"/>
                  <a:pt x="1988457" y="4847771"/>
                </a:cubicBezTo>
                <a:cubicBezTo>
                  <a:pt x="1949583" y="4856742"/>
                  <a:pt x="1912204" y="4875139"/>
                  <a:pt x="1872343" y="4876800"/>
                </a:cubicBezTo>
                <a:cubicBezTo>
                  <a:pt x="1374071" y="4897561"/>
                  <a:pt x="1640155" y="4887567"/>
                  <a:pt x="1074057" y="4905829"/>
                </a:cubicBezTo>
                <a:cubicBezTo>
                  <a:pt x="1054705" y="4910667"/>
                  <a:pt x="1035626" y="4916775"/>
                  <a:pt x="1016000" y="4920343"/>
                </a:cubicBezTo>
                <a:cubicBezTo>
                  <a:pt x="839040" y="4952517"/>
                  <a:pt x="687524" y="4942680"/>
                  <a:pt x="493485" y="4949371"/>
                </a:cubicBezTo>
                <a:cubicBezTo>
                  <a:pt x="483809" y="4963885"/>
                  <a:pt x="477858" y="4981747"/>
                  <a:pt x="464457" y="4992914"/>
                </a:cubicBezTo>
                <a:cubicBezTo>
                  <a:pt x="386943" y="5057510"/>
                  <a:pt x="274713" y="5013164"/>
                  <a:pt x="188685" y="5007429"/>
                </a:cubicBezTo>
                <a:cubicBezTo>
                  <a:pt x="162338" y="5002159"/>
                  <a:pt x="91860" y="4997641"/>
                  <a:pt x="72571" y="4963886"/>
                </a:cubicBezTo>
                <a:cubicBezTo>
                  <a:pt x="60331" y="4942467"/>
                  <a:pt x="63408" y="4915396"/>
                  <a:pt x="58057" y="4891314"/>
                </a:cubicBezTo>
                <a:cubicBezTo>
                  <a:pt x="53730" y="4871841"/>
                  <a:pt x="47723" y="4852762"/>
                  <a:pt x="43543" y="4833257"/>
                </a:cubicBezTo>
                <a:cubicBezTo>
                  <a:pt x="5108" y="4653896"/>
                  <a:pt x="32102" y="4740880"/>
                  <a:pt x="0" y="4644571"/>
                </a:cubicBezTo>
                <a:cubicBezTo>
                  <a:pt x="9676" y="4499428"/>
                  <a:pt x="18904" y="4354255"/>
                  <a:pt x="29028" y="4209143"/>
                </a:cubicBezTo>
                <a:cubicBezTo>
                  <a:pt x="42870" y="4010742"/>
                  <a:pt x="24043" y="4078958"/>
                  <a:pt x="58057" y="3976914"/>
                </a:cubicBezTo>
                <a:cubicBezTo>
                  <a:pt x="53219" y="3904343"/>
                  <a:pt x="51575" y="3831488"/>
                  <a:pt x="43543" y="3759200"/>
                </a:cubicBezTo>
                <a:cubicBezTo>
                  <a:pt x="41853" y="3743994"/>
                  <a:pt x="29028" y="3730957"/>
                  <a:pt x="29028" y="3715657"/>
                </a:cubicBezTo>
                <a:cubicBezTo>
                  <a:pt x="29028" y="3647751"/>
                  <a:pt x="38335" y="3580163"/>
                  <a:pt x="43543" y="3512457"/>
                </a:cubicBezTo>
                <a:cubicBezTo>
                  <a:pt x="60174" y="3296256"/>
                  <a:pt x="51279" y="3378956"/>
                  <a:pt x="87085" y="3164114"/>
                </a:cubicBezTo>
                <a:cubicBezTo>
                  <a:pt x="91923" y="2898019"/>
                  <a:pt x="92583" y="2631815"/>
                  <a:pt x="101600" y="2365829"/>
                </a:cubicBezTo>
                <a:cubicBezTo>
                  <a:pt x="102276" y="2345892"/>
                  <a:pt x="115300" y="2327703"/>
                  <a:pt x="116114" y="2307771"/>
                </a:cubicBezTo>
                <a:cubicBezTo>
                  <a:pt x="124995" y="2090184"/>
                  <a:pt x="125790" y="1872343"/>
                  <a:pt x="130628" y="1654629"/>
                </a:cubicBezTo>
                <a:cubicBezTo>
                  <a:pt x="125790" y="1330476"/>
                  <a:pt x="125373" y="1006228"/>
                  <a:pt x="116114" y="682171"/>
                </a:cubicBezTo>
                <a:cubicBezTo>
                  <a:pt x="115677" y="666878"/>
                  <a:pt x="101600" y="653928"/>
                  <a:pt x="101600" y="638629"/>
                </a:cubicBezTo>
                <a:cubicBezTo>
                  <a:pt x="101600" y="478898"/>
                  <a:pt x="111276" y="319314"/>
                  <a:pt x="116114" y="159657"/>
                </a:cubicBezTo>
                <a:cubicBezTo>
                  <a:pt x="159657" y="164495"/>
                  <a:pt x="205570" y="159199"/>
                  <a:pt x="246743" y="174171"/>
                </a:cubicBezTo>
                <a:cubicBezTo>
                  <a:pt x="388627" y="225765"/>
                  <a:pt x="174171" y="198362"/>
                  <a:pt x="290285" y="203200"/>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sz="1600" dirty="0" smtClean="0">
              <a:solidFill>
                <a:prstClr val="white"/>
              </a:solidFill>
            </a:endParaRPr>
          </a:p>
          <a:p>
            <a:pPr algn="ctr"/>
            <a:endParaRPr lang="en-US" altLang="ja-JP" sz="1600" dirty="0" smtClean="0">
              <a:solidFill>
                <a:prstClr val="white"/>
              </a:solidFill>
            </a:endParaRPr>
          </a:p>
          <a:p>
            <a:pPr algn="ctr"/>
            <a:endParaRPr lang="en-US" altLang="ja-JP" sz="1600" dirty="0" smtClean="0">
              <a:solidFill>
                <a:prstClr val="white"/>
              </a:solidFill>
            </a:endParaRPr>
          </a:p>
          <a:p>
            <a:pPr algn="ctr"/>
            <a:endParaRPr lang="en-US" altLang="ja-JP" sz="1600" dirty="0" smtClean="0">
              <a:solidFill>
                <a:prstClr val="white"/>
              </a:solidFill>
            </a:endParaRPr>
          </a:p>
          <a:p>
            <a:pPr algn="ctr"/>
            <a:endParaRPr lang="en-US" altLang="ja-JP" sz="1600" dirty="0" smtClean="0">
              <a:solidFill>
                <a:prstClr val="white"/>
              </a:solidFill>
            </a:endParaRPr>
          </a:p>
          <a:p>
            <a:pPr algn="ctr"/>
            <a:endParaRPr lang="en-US" altLang="ja-JP" sz="1600" dirty="0" smtClean="0">
              <a:solidFill>
                <a:prstClr val="white"/>
              </a:solidFill>
            </a:endParaRPr>
          </a:p>
          <a:p>
            <a:pPr algn="ctr"/>
            <a:endParaRPr lang="en-US" altLang="ja-JP" sz="1600" dirty="0" smtClean="0">
              <a:solidFill>
                <a:prstClr val="white"/>
              </a:solidFill>
            </a:endParaRPr>
          </a:p>
          <a:p>
            <a:pPr algn="ctr"/>
            <a:endParaRPr lang="en-US" altLang="ja-JP" sz="1600" dirty="0" smtClean="0">
              <a:solidFill>
                <a:prstClr val="white"/>
              </a:solidFill>
            </a:endParaRPr>
          </a:p>
          <a:p>
            <a:pPr algn="ctr"/>
            <a:endParaRPr lang="en-US" altLang="ja-JP" sz="1600" dirty="0" smtClean="0">
              <a:solidFill>
                <a:prstClr val="white"/>
              </a:solidFill>
            </a:endParaRPr>
          </a:p>
          <a:p>
            <a:pPr algn="ctr"/>
            <a:endParaRPr lang="en-US" altLang="ja-JP" sz="1600" dirty="0" smtClean="0">
              <a:solidFill>
                <a:prstClr val="white"/>
              </a:solidFill>
            </a:endParaRPr>
          </a:p>
          <a:p>
            <a:pPr algn="ctr"/>
            <a:endParaRPr lang="en-US" altLang="ja-JP" sz="1600" dirty="0" smtClean="0">
              <a:solidFill>
                <a:prstClr val="white"/>
              </a:solidFill>
            </a:endParaRPr>
          </a:p>
          <a:p>
            <a:pPr algn="ctr"/>
            <a:endParaRPr lang="en-US" altLang="ja-JP" sz="1600" dirty="0" smtClean="0">
              <a:solidFill>
                <a:prstClr val="white"/>
              </a:solidFill>
            </a:endParaRPr>
          </a:p>
          <a:p>
            <a:pPr algn="ctr"/>
            <a:endParaRPr lang="en-US" altLang="ja-JP" sz="1600" dirty="0" smtClean="0">
              <a:solidFill>
                <a:prstClr val="white"/>
              </a:solidFill>
            </a:endParaRPr>
          </a:p>
          <a:p>
            <a:r>
              <a:rPr lang="ja-JP" altLang="en-US" sz="1600" dirty="0" smtClean="0">
                <a:solidFill>
                  <a:prstClr val="white"/>
                </a:solidFill>
              </a:rPr>
              <a:t>　　　　　　　　　　　　　　　　　　　　　　</a:t>
            </a:r>
            <a:endParaRPr lang="en-US" altLang="ja-JP" sz="1600" dirty="0" smtClean="0">
              <a:solidFill>
                <a:prstClr val="white"/>
              </a:solidFill>
            </a:endParaRPr>
          </a:p>
          <a:p>
            <a:r>
              <a:rPr lang="ja-JP" altLang="en-US" sz="1600" dirty="0" smtClean="0">
                <a:solidFill>
                  <a:prstClr val="white"/>
                </a:solidFill>
              </a:rPr>
              <a:t>　</a:t>
            </a:r>
            <a:endParaRPr lang="en-US" altLang="ja-JP" sz="1600" dirty="0" smtClean="0">
              <a:solidFill>
                <a:prstClr val="white"/>
              </a:solidFill>
            </a:endParaRPr>
          </a:p>
          <a:p>
            <a:endParaRPr lang="en-US" altLang="ja-JP" sz="1600" dirty="0" smtClean="0">
              <a:solidFill>
                <a:prstClr val="white"/>
              </a:solidFill>
            </a:endParaRPr>
          </a:p>
          <a:p>
            <a:r>
              <a:rPr lang="ja-JP" altLang="en-US" sz="1400" dirty="0" smtClean="0">
                <a:solidFill>
                  <a:prstClr val="white"/>
                </a:solidFill>
              </a:rPr>
              <a:t>葉 緑 体 内 膜・</a:t>
            </a:r>
            <a:r>
              <a:rPr lang="ja-JP" altLang="en-US" sz="1400" dirty="0" smtClean="0">
                <a:solidFill>
                  <a:srgbClr val="00FFFF"/>
                </a:solidFill>
              </a:rPr>
              <a:t>間 </a:t>
            </a:r>
            <a:r>
              <a:rPr lang="ja-JP" altLang="en-US" sz="1600" dirty="0" smtClean="0">
                <a:solidFill>
                  <a:srgbClr val="00FFFF"/>
                </a:solidFill>
              </a:rPr>
              <a:t>・</a:t>
            </a:r>
            <a:r>
              <a:rPr lang="ja-JP" altLang="en-US" sz="1400" dirty="0" smtClean="0">
                <a:solidFill>
                  <a:srgbClr val="00FFFF"/>
                </a:solidFill>
              </a:rPr>
              <a:t>空・ 場</a:t>
            </a:r>
            <a:r>
              <a:rPr lang="ja-JP" altLang="en-US" sz="1400" dirty="0" smtClean="0">
                <a:solidFill>
                  <a:prstClr val="white"/>
                </a:solidFill>
              </a:rPr>
              <a:t>　に　於 け る　</a:t>
            </a:r>
            <a:r>
              <a:rPr lang="ja-JP" altLang="en-US" sz="1400" dirty="0" smtClean="0">
                <a:solidFill>
                  <a:srgbClr val="FFFF00"/>
                </a:solidFill>
              </a:rPr>
              <a:t>「 明　反　応 」　≡　  光　電　効　果</a:t>
            </a:r>
            <a:r>
              <a:rPr lang="ja-JP" altLang="en-US" sz="1400" dirty="0" smtClean="0">
                <a:solidFill>
                  <a:prstClr val="white"/>
                </a:solidFill>
              </a:rPr>
              <a:t>　！</a:t>
            </a:r>
            <a:endParaRPr lang="en-US" altLang="ja-JP" sz="1400" dirty="0" smtClean="0">
              <a:solidFill>
                <a:prstClr val="white"/>
              </a:solidFill>
            </a:endParaRPr>
          </a:p>
          <a:p>
            <a:r>
              <a:rPr lang="en-US" altLang="ja-JP" sz="1400" dirty="0" smtClean="0">
                <a:solidFill>
                  <a:prstClr val="white"/>
                </a:solidFill>
              </a:rPr>
              <a:t>[ </a:t>
            </a:r>
            <a:r>
              <a:rPr lang="ja-JP" altLang="en-US" sz="1400" dirty="0" smtClean="0">
                <a:solidFill>
                  <a:prstClr val="white"/>
                </a:solidFill>
              </a:rPr>
              <a:t>暗 反 応 </a:t>
            </a:r>
            <a:r>
              <a:rPr lang="en-US" altLang="ja-JP" sz="1400" dirty="0" smtClean="0">
                <a:solidFill>
                  <a:prstClr val="white"/>
                </a:solidFill>
              </a:rPr>
              <a:t>]   </a:t>
            </a:r>
            <a:r>
              <a:rPr lang="ja-JP" altLang="en-US" sz="1400" dirty="0" smtClean="0">
                <a:solidFill>
                  <a:prstClr val="white"/>
                </a:solidFill>
              </a:rPr>
              <a:t>で             </a:t>
            </a:r>
            <a:r>
              <a:rPr lang="en-US" altLang="ja-JP" sz="1400" dirty="0" smtClean="0">
                <a:solidFill>
                  <a:prstClr val="white"/>
                </a:solidFill>
              </a:rPr>
              <a:t>Prot   Fat   Sugar </a:t>
            </a:r>
            <a:r>
              <a:rPr lang="ja-JP" altLang="en-US" sz="1400" dirty="0" smtClean="0">
                <a:solidFill>
                  <a:prstClr val="white"/>
                </a:solidFill>
              </a:rPr>
              <a:t>を　純     粋　複  合　化  学　合   成　する。　</a:t>
            </a:r>
            <a:endParaRPr lang="ja-JP" altLang="en-US" sz="1400" dirty="0">
              <a:solidFill>
                <a:prstClr val="white"/>
              </a:solidFill>
            </a:endParaRPr>
          </a:p>
        </p:txBody>
      </p:sp>
      <p:sp>
        <p:nvSpPr>
          <p:cNvPr id="18" name="フリーフォーム 17"/>
          <p:cNvSpPr/>
          <p:nvPr/>
        </p:nvSpPr>
        <p:spPr>
          <a:xfrm>
            <a:off x="189029" y="714357"/>
            <a:ext cx="8954971" cy="5357850"/>
          </a:xfrm>
          <a:custGeom>
            <a:avLst/>
            <a:gdLst>
              <a:gd name="connsiteX0" fmla="*/ 4368456 w 8787466"/>
              <a:gd name="connsiteY0" fmla="*/ 134437 h 5694995"/>
              <a:gd name="connsiteX1" fmla="*/ 2800913 w 8787466"/>
              <a:gd name="connsiteY1" fmla="*/ 148952 h 5694995"/>
              <a:gd name="connsiteX2" fmla="*/ 2568684 w 8787466"/>
              <a:gd name="connsiteY2" fmla="*/ 163466 h 5694995"/>
              <a:gd name="connsiteX3" fmla="*/ 2263884 w 8787466"/>
              <a:gd name="connsiteY3" fmla="*/ 192495 h 5694995"/>
              <a:gd name="connsiteX4" fmla="*/ 1407541 w 8787466"/>
              <a:gd name="connsiteY4" fmla="*/ 207009 h 5694995"/>
              <a:gd name="connsiteX5" fmla="*/ 1305941 w 8787466"/>
              <a:gd name="connsiteY5" fmla="*/ 221523 h 5694995"/>
              <a:gd name="connsiteX6" fmla="*/ 1073713 w 8787466"/>
              <a:gd name="connsiteY6" fmla="*/ 250552 h 5694995"/>
              <a:gd name="connsiteX7" fmla="*/ 493141 w 8787466"/>
              <a:gd name="connsiteY7" fmla="*/ 236037 h 5694995"/>
              <a:gd name="connsiteX8" fmla="*/ 333484 w 8787466"/>
              <a:gd name="connsiteY8" fmla="*/ 250552 h 5694995"/>
              <a:gd name="connsiteX9" fmla="*/ 246399 w 8787466"/>
              <a:gd name="connsiteY9" fmla="*/ 323123 h 5694995"/>
              <a:gd name="connsiteX10" fmla="*/ 188341 w 8787466"/>
              <a:gd name="connsiteY10" fmla="*/ 352152 h 5694995"/>
              <a:gd name="connsiteX11" fmla="*/ 101256 w 8787466"/>
              <a:gd name="connsiteY11" fmla="*/ 381180 h 5694995"/>
              <a:gd name="connsiteX12" fmla="*/ 101256 w 8787466"/>
              <a:gd name="connsiteY12" fmla="*/ 1005295 h 5694995"/>
              <a:gd name="connsiteX13" fmla="*/ 86741 w 8787466"/>
              <a:gd name="connsiteY13" fmla="*/ 3109866 h 5694995"/>
              <a:gd name="connsiteX14" fmla="*/ 43199 w 8787466"/>
              <a:gd name="connsiteY14" fmla="*/ 3356609 h 5694995"/>
              <a:gd name="connsiteX15" fmla="*/ 14170 w 8787466"/>
              <a:gd name="connsiteY15" fmla="*/ 3617866 h 5694995"/>
              <a:gd name="connsiteX16" fmla="*/ 43199 w 8787466"/>
              <a:gd name="connsiteY16" fmla="*/ 5040266 h 5694995"/>
              <a:gd name="connsiteX17" fmla="*/ 57713 w 8787466"/>
              <a:gd name="connsiteY17" fmla="*/ 5141866 h 5694995"/>
              <a:gd name="connsiteX18" fmla="*/ 86741 w 8787466"/>
              <a:gd name="connsiteY18" fmla="*/ 5403123 h 5694995"/>
              <a:gd name="connsiteX19" fmla="*/ 188341 w 8787466"/>
              <a:gd name="connsiteY19" fmla="*/ 5417637 h 5694995"/>
              <a:gd name="connsiteX20" fmla="*/ 231884 w 8787466"/>
              <a:gd name="connsiteY20" fmla="*/ 5432152 h 5694995"/>
              <a:gd name="connsiteX21" fmla="*/ 275427 w 8787466"/>
              <a:gd name="connsiteY21" fmla="*/ 5461180 h 5694995"/>
              <a:gd name="connsiteX22" fmla="*/ 623770 w 8787466"/>
              <a:gd name="connsiteY22" fmla="*/ 5475695 h 5694995"/>
              <a:gd name="connsiteX23" fmla="*/ 754399 w 8787466"/>
              <a:gd name="connsiteY23" fmla="*/ 5519237 h 5694995"/>
              <a:gd name="connsiteX24" fmla="*/ 797941 w 8787466"/>
              <a:gd name="connsiteY24" fmla="*/ 5533752 h 5694995"/>
              <a:gd name="connsiteX25" fmla="*/ 841484 w 8787466"/>
              <a:gd name="connsiteY25" fmla="*/ 5519237 h 5694995"/>
              <a:gd name="connsiteX26" fmla="*/ 899541 w 8787466"/>
              <a:gd name="connsiteY26" fmla="*/ 5490209 h 5694995"/>
              <a:gd name="connsiteX27" fmla="*/ 972113 w 8787466"/>
              <a:gd name="connsiteY27" fmla="*/ 5475695 h 5694995"/>
              <a:gd name="connsiteX28" fmla="*/ 1189827 w 8787466"/>
              <a:gd name="connsiteY28" fmla="*/ 5446666 h 5694995"/>
              <a:gd name="connsiteX29" fmla="*/ 1262399 w 8787466"/>
              <a:gd name="connsiteY29" fmla="*/ 5417637 h 5694995"/>
              <a:gd name="connsiteX30" fmla="*/ 1349484 w 8787466"/>
              <a:gd name="connsiteY30" fmla="*/ 5403123 h 5694995"/>
              <a:gd name="connsiteX31" fmla="*/ 1407541 w 8787466"/>
              <a:gd name="connsiteY31" fmla="*/ 5388609 h 5694995"/>
              <a:gd name="connsiteX32" fmla="*/ 1581713 w 8787466"/>
              <a:gd name="connsiteY32" fmla="*/ 5359580 h 5694995"/>
              <a:gd name="connsiteX33" fmla="*/ 1944570 w 8787466"/>
              <a:gd name="connsiteY33" fmla="*/ 5374095 h 5694995"/>
              <a:gd name="connsiteX34" fmla="*/ 2147770 w 8787466"/>
              <a:gd name="connsiteY34" fmla="*/ 5417637 h 5694995"/>
              <a:gd name="connsiteX35" fmla="*/ 2263884 w 8787466"/>
              <a:gd name="connsiteY35" fmla="*/ 5432152 h 5694995"/>
              <a:gd name="connsiteX36" fmla="*/ 2365484 w 8787466"/>
              <a:gd name="connsiteY36" fmla="*/ 5446666 h 5694995"/>
              <a:gd name="connsiteX37" fmla="*/ 3134741 w 8787466"/>
              <a:gd name="connsiteY37" fmla="*/ 5519237 h 5694995"/>
              <a:gd name="connsiteX38" fmla="*/ 3207313 w 8787466"/>
              <a:gd name="connsiteY38" fmla="*/ 5577295 h 5694995"/>
              <a:gd name="connsiteX39" fmla="*/ 3323427 w 8787466"/>
              <a:gd name="connsiteY39" fmla="*/ 5635352 h 5694995"/>
              <a:gd name="connsiteX40" fmla="*/ 3468570 w 8787466"/>
              <a:gd name="connsiteY40" fmla="*/ 5693409 h 5694995"/>
              <a:gd name="connsiteX41" fmla="*/ 3613713 w 8787466"/>
              <a:gd name="connsiteY41" fmla="*/ 5678895 h 5694995"/>
              <a:gd name="connsiteX42" fmla="*/ 3700799 w 8787466"/>
              <a:gd name="connsiteY42" fmla="*/ 5649866 h 5694995"/>
              <a:gd name="connsiteX43" fmla="*/ 3816913 w 8787466"/>
              <a:gd name="connsiteY43" fmla="*/ 5620837 h 5694995"/>
              <a:gd name="connsiteX44" fmla="*/ 4165256 w 8787466"/>
              <a:gd name="connsiteY44" fmla="*/ 5562780 h 5694995"/>
              <a:gd name="connsiteX45" fmla="*/ 4542627 w 8787466"/>
              <a:gd name="connsiteY45" fmla="*/ 5490209 h 5694995"/>
              <a:gd name="connsiteX46" fmla="*/ 4716799 w 8787466"/>
              <a:gd name="connsiteY46" fmla="*/ 5475695 h 5694995"/>
              <a:gd name="connsiteX47" fmla="*/ 4832913 w 8787466"/>
              <a:gd name="connsiteY47" fmla="*/ 5461180 h 5694995"/>
              <a:gd name="connsiteX48" fmla="*/ 5137713 w 8787466"/>
              <a:gd name="connsiteY48" fmla="*/ 5475695 h 5694995"/>
              <a:gd name="connsiteX49" fmla="*/ 5181256 w 8787466"/>
              <a:gd name="connsiteY49" fmla="*/ 5504723 h 5694995"/>
              <a:gd name="connsiteX50" fmla="*/ 5340913 w 8787466"/>
              <a:gd name="connsiteY50" fmla="*/ 5548266 h 5694995"/>
              <a:gd name="connsiteX51" fmla="*/ 6298856 w 8787466"/>
              <a:gd name="connsiteY51" fmla="*/ 5533752 h 5694995"/>
              <a:gd name="connsiteX52" fmla="*/ 6502056 w 8787466"/>
              <a:gd name="connsiteY52" fmla="*/ 5475695 h 5694995"/>
              <a:gd name="connsiteX53" fmla="*/ 6719770 w 8787466"/>
              <a:gd name="connsiteY53" fmla="*/ 5461180 h 5694995"/>
              <a:gd name="connsiteX54" fmla="*/ 7155199 w 8787466"/>
              <a:gd name="connsiteY54" fmla="*/ 5475695 h 5694995"/>
              <a:gd name="connsiteX55" fmla="*/ 7198741 w 8787466"/>
              <a:gd name="connsiteY55" fmla="*/ 5490209 h 5694995"/>
              <a:gd name="connsiteX56" fmla="*/ 7343884 w 8787466"/>
              <a:gd name="connsiteY56" fmla="*/ 5519237 h 5694995"/>
              <a:gd name="connsiteX57" fmla="*/ 7793827 w 8787466"/>
              <a:gd name="connsiteY57" fmla="*/ 5475695 h 5694995"/>
              <a:gd name="connsiteX58" fmla="*/ 7851884 w 8787466"/>
              <a:gd name="connsiteY58" fmla="*/ 5432152 h 5694995"/>
              <a:gd name="connsiteX59" fmla="*/ 7953484 w 8787466"/>
              <a:gd name="connsiteY59" fmla="*/ 5388609 h 5694995"/>
              <a:gd name="connsiteX60" fmla="*/ 8055084 w 8787466"/>
              <a:gd name="connsiteY60" fmla="*/ 5330552 h 5694995"/>
              <a:gd name="connsiteX61" fmla="*/ 8098627 w 8787466"/>
              <a:gd name="connsiteY61" fmla="*/ 5316037 h 5694995"/>
              <a:gd name="connsiteX62" fmla="*/ 8388913 w 8787466"/>
              <a:gd name="connsiteY62" fmla="*/ 5301523 h 5694995"/>
              <a:gd name="connsiteX63" fmla="*/ 8432456 w 8787466"/>
              <a:gd name="connsiteY63" fmla="*/ 5272495 h 5694995"/>
              <a:gd name="connsiteX64" fmla="*/ 8475999 w 8787466"/>
              <a:gd name="connsiteY64" fmla="*/ 5156380 h 5694995"/>
              <a:gd name="connsiteX65" fmla="*/ 8505027 w 8787466"/>
              <a:gd name="connsiteY65" fmla="*/ 5054780 h 5694995"/>
              <a:gd name="connsiteX66" fmla="*/ 8548570 w 8787466"/>
              <a:gd name="connsiteY66" fmla="*/ 4938666 h 5694995"/>
              <a:gd name="connsiteX67" fmla="*/ 8577599 w 8787466"/>
              <a:gd name="connsiteY67" fmla="*/ 4793523 h 5694995"/>
              <a:gd name="connsiteX68" fmla="*/ 8621141 w 8787466"/>
              <a:gd name="connsiteY68" fmla="*/ 4648380 h 5694995"/>
              <a:gd name="connsiteX69" fmla="*/ 8592113 w 8787466"/>
              <a:gd name="connsiteY69" fmla="*/ 4285523 h 5694995"/>
              <a:gd name="connsiteX70" fmla="*/ 8577599 w 8787466"/>
              <a:gd name="connsiteY70" fmla="*/ 4154895 h 5694995"/>
              <a:gd name="connsiteX71" fmla="*/ 8563084 w 8787466"/>
              <a:gd name="connsiteY71" fmla="*/ 1571352 h 5694995"/>
              <a:gd name="connsiteX72" fmla="*/ 8548570 w 8787466"/>
              <a:gd name="connsiteY72" fmla="*/ 395695 h 5694995"/>
              <a:gd name="connsiteX73" fmla="*/ 8519541 w 8787466"/>
              <a:gd name="connsiteY73" fmla="*/ 352152 h 5694995"/>
              <a:gd name="connsiteX74" fmla="*/ 8475999 w 8787466"/>
              <a:gd name="connsiteY74" fmla="*/ 323123 h 5694995"/>
              <a:gd name="connsiteX75" fmla="*/ 8446970 w 8787466"/>
              <a:gd name="connsiteY75" fmla="*/ 279580 h 5694995"/>
              <a:gd name="connsiteX76" fmla="*/ 8359884 w 8787466"/>
              <a:gd name="connsiteY76" fmla="*/ 236037 h 5694995"/>
              <a:gd name="connsiteX77" fmla="*/ 8330856 w 8787466"/>
              <a:gd name="connsiteY77" fmla="*/ 192495 h 5694995"/>
              <a:gd name="connsiteX78" fmla="*/ 8142170 w 8787466"/>
              <a:gd name="connsiteY78" fmla="*/ 105409 h 5694995"/>
              <a:gd name="connsiteX79" fmla="*/ 8069599 w 8787466"/>
              <a:gd name="connsiteY79" fmla="*/ 76380 h 5694995"/>
              <a:gd name="connsiteX80" fmla="*/ 7997027 w 8787466"/>
              <a:gd name="connsiteY80" fmla="*/ 47352 h 5694995"/>
              <a:gd name="connsiteX81" fmla="*/ 7619656 w 8787466"/>
              <a:gd name="connsiteY81" fmla="*/ 61866 h 5694995"/>
              <a:gd name="connsiteX82" fmla="*/ 7532570 w 8787466"/>
              <a:gd name="connsiteY82" fmla="*/ 90895 h 5694995"/>
              <a:gd name="connsiteX83" fmla="*/ 7459999 w 8787466"/>
              <a:gd name="connsiteY83" fmla="*/ 105409 h 5694995"/>
              <a:gd name="connsiteX84" fmla="*/ 7213256 w 8787466"/>
              <a:gd name="connsiteY84" fmla="*/ 119923 h 5694995"/>
              <a:gd name="connsiteX85" fmla="*/ 7140684 w 8787466"/>
              <a:gd name="connsiteY85" fmla="*/ 148952 h 5694995"/>
              <a:gd name="connsiteX86" fmla="*/ 7097141 w 8787466"/>
              <a:gd name="connsiteY86" fmla="*/ 163466 h 5694995"/>
              <a:gd name="connsiteX87" fmla="*/ 6995541 w 8787466"/>
              <a:gd name="connsiteY87" fmla="*/ 207009 h 5694995"/>
              <a:gd name="connsiteX88" fmla="*/ 6879427 w 8787466"/>
              <a:gd name="connsiteY88" fmla="*/ 163466 h 5694995"/>
              <a:gd name="connsiteX89" fmla="*/ 6777827 w 8787466"/>
              <a:gd name="connsiteY89" fmla="*/ 134437 h 5694995"/>
              <a:gd name="connsiteX90" fmla="*/ 6705256 w 8787466"/>
              <a:gd name="connsiteY90" fmla="*/ 105409 h 5694995"/>
              <a:gd name="connsiteX91" fmla="*/ 6560113 w 8787466"/>
              <a:gd name="connsiteY91" fmla="*/ 76380 h 5694995"/>
              <a:gd name="connsiteX92" fmla="*/ 6502056 w 8787466"/>
              <a:gd name="connsiteY92" fmla="*/ 61866 h 5694995"/>
              <a:gd name="connsiteX93" fmla="*/ 6081141 w 8787466"/>
              <a:gd name="connsiteY93" fmla="*/ 76380 h 5694995"/>
              <a:gd name="connsiteX94" fmla="*/ 5921484 w 8787466"/>
              <a:gd name="connsiteY94" fmla="*/ 105409 h 5694995"/>
              <a:gd name="connsiteX95" fmla="*/ 5398970 w 8787466"/>
              <a:gd name="connsiteY95" fmla="*/ 119923 h 5694995"/>
              <a:gd name="connsiteX96" fmla="*/ 5166741 w 8787466"/>
              <a:gd name="connsiteY96" fmla="*/ 148952 h 5694995"/>
              <a:gd name="connsiteX97" fmla="*/ 4890970 w 8787466"/>
              <a:gd name="connsiteY97" fmla="*/ 134437 h 5694995"/>
              <a:gd name="connsiteX98" fmla="*/ 4789370 w 8787466"/>
              <a:gd name="connsiteY98" fmla="*/ 90895 h 5694995"/>
              <a:gd name="connsiteX99" fmla="*/ 4702284 w 8787466"/>
              <a:gd name="connsiteY99" fmla="*/ 61866 h 5694995"/>
              <a:gd name="connsiteX100" fmla="*/ 4658741 w 8787466"/>
              <a:gd name="connsiteY100" fmla="*/ 47352 h 5694995"/>
              <a:gd name="connsiteX101" fmla="*/ 4557141 w 8787466"/>
              <a:gd name="connsiteY101" fmla="*/ 90895 h 5694995"/>
              <a:gd name="connsiteX102" fmla="*/ 4542627 w 8787466"/>
              <a:gd name="connsiteY102" fmla="*/ 134437 h 5694995"/>
              <a:gd name="connsiteX103" fmla="*/ 4441027 w 8787466"/>
              <a:gd name="connsiteY103" fmla="*/ 207009 h 5694995"/>
              <a:gd name="connsiteX104" fmla="*/ 4339427 w 8787466"/>
              <a:gd name="connsiteY104" fmla="*/ 192495 h 5694995"/>
              <a:gd name="connsiteX105" fmla="*/ 4324913 w 8787466"/>
              <a:gd name="connsiteY105" fmla="*/ 236037 h 5694995"/>
              <a:gd name="connsiteX106" fmla="*/ 4353941 w 8787466"/>
              <a:gd name="connsiteY106" fmla="*/ 410209 h 5694995"/>
              <a:gd name="connsiteX107" fmla="*/ 4586170 w 8787466"/>
              <a:gd name="connsiteY107" fmla="*/ 395695 h 5694995"/>
              <a:gd name="connsiteX108" fmla="*/ 4731313 w 8787466"/>
              <a:gd name="connsiteY108" fmla="*/ 337637 h 5694995"/>
              <a:gd name="connsiteX109" fmla="*/ 4803884 w 8787466"/>
              <a:gd name="connsiteY109" fmla="*/ 308609 h 5694995"/>
              <a:gd name="connsiteX110" fmla="*/ 4890970 w 8787466"/>
              <a:gd name="connsiteY110" fmla="*/ 279580 h 5694995"/>
              <a:gd name="connsiteX111" fmla="*/ 5094170 w 8787466"/>
              <a:gd name="connsiteY111" fmla="*/ 250552 h 5694995"/>
              <a:gd name="connsiteX112" fmla="*/ 5340913 w 8787466"/>
              <a:gd name="connsiteY112" fmla="*/ 250552 h 5694995"/>
              <a:gd name="connsiteX113" fmla="*/ 5427999 w 8787466"/>
              <a:gd name="connsiteY113" fmla="*/ 236037 h 5694995"/>
              <a:gd name="connsiteX114" fmla="*/ 5747313 w 8787466"/>
              <a:gd name="connsiteY114" fmla="*/ 250552 h 5694995"/>
              <a:gd name="connsiteX115" fmla="*/ 5877941 w 8787466"/>
              <a:gd name="connsiteY115" fmla="*/ 279580 h 5694995"/>
              <a:gd name="connsiteX116" fmla="*/ 5921484 w 8787466"/>
              <a:gd name="connsiteY116" fmla="*/ 294095 h 5694995"/>
              <a:gd name="connsiteX117" fmla="*/ 5994056 w 8787466"/>
              <a:gd name="connsiteY117" fmla="*/ 308609 h 5694995"/>
              <a:gd name="connsiteX118" fmla="*/ 6037599 w 8787466"/>
              <a:gd name="connsiteY118" fmla="*/ 323123 h 5694995"/>
              <a:gd name="connsiteX119" fmla="*/ 6095656 w 8787466"/>
              <a:gd name="connsiteY119" fmla="*/ 337637 h 5694995"/>
              <a:gd name="connsiteX120" fmla="*/ 6153713 w 8787466"/>
              <a:gd name="connsiteY120" fmla="*/ 366666 h 5694995"/>
              <a:gd name="connsiteX121" fmla="*/ 6255313 w 8787466"/>
              <a:gd name="connsiteY121" fmla="*/ 395695 h 5694995"/>
              <a:gd name="connsiteX122" fmla="*/ 7010056 w 8787466"/>
              <a:gd name="connsiteY122" fmla="*/ 381180 h 5694995"/>
              <a:gd name="connsiteX123" fmla="*/ 7053599 w 8787466"/>
              <a:gd name="connsiteY123" fmla="*/ 366666 h 5694995"/>
              <a:gd name="connsiteX124" fmla="*/ 7198741 w 8787466"/>
              <a:gd name="connsiteY124" fmla="*/ 352152 h 5694995"/>
              <a:gd name="connsiteX125" fmla="*/ 7256799 w 8787466"/>
              <a:gd name="connsiteY125" fmla="*/ 337637 h 5694995"/>
              <a:gd name="connsiteX126" fmla="*/ 8098627 w 8787466"/>
              <a:gd name="connsiteY126" fmla="*/ 337637 h 5694995"/>
              <a:gd name="connsiteX127" fmla="*/ 8200227 w 8787466"/>
              <a:gd name="connsiteY127" fmla="*/ 366666 h 5694995"/>
              <a:gd name="connsiteX128" fmla="*/ 8258284 w 8787466"/>
              <a:gd name="connsiteY128" fmla="*/ 381180 h 5694995"/>
              <a:gd name="connsiteX129" fmla="*/ 8359884 w 8787466"/>
              <a:gd name="connsiteY129" fmla="*/ 453752 h 5694995"/>
              <a:gd name="connsiteX130" fmla="*/ 8446970 w 8787466"/>
              <a:gd name="connsiteY130" fmla="*/ 540837 h 5694995"/>
              <a:gd name="connsiteX131" fmla="*/ 8446970 w 8787466"/>
              <a:gd name="connsiteY131" fmla="*/ 802095 h 5694995"/>
              <a:gd name="connsiteX132" fmla="*/ 8388913 w 8787466"/>
              <a:gd name="connsiteY132" fmla="*/ 1005295 h 5694995"/>
              <a:gd name="connsiteX133" fmla="*/ 8374399 w 8787466"/>
              <a:gd name="connsiteY133" fmla="*/ 1106895 h 5694995"/>
              <a:gd name="connsiteX134" fmla="*/ 8345370 w 8787466"/>
              <a:gd name="connsiteY134" fmla="*/ 1237523 h 5694995"/>
              <a:gd name="connsiteX135" fmla="*/ 8330856 w 8787466"/>
              <a:gd name="connsiteY135" fmla="*/ 1324609 h 5694995"/>
              <a:gd name="connsiteX136" fmla="*/ 8316341 w 8787466"/>
              <a:gd name="connsiteY136" fmla="*/ 1382666 h 5694995"/>
              <a:gd name="connsiteX137" fmla="*/ 8287313 w 8787466"/>
              <a:gd name="connsiteY137" fmla="*/ 1527809 h 5694995"/>
              <a:gd name="connsiteX138" fmla="*/ 8301827 w 8787466"/>
              <a:gd name="connsiteY138" fmla="*/ 1760037 h 5694995"/>
              <a:gd name="connsiteX139" fmla="*/ 8330856 w 8787466"/>
              <a:gd name="connsiteY139" fmla="*/ 1832609 h 5694995"/>
              <a:gd name="connsiteX140" fmla="*/ 8374399 w 8787466"/>
              <a:gd name="connsiteY140" fmla="*/ 1992266 h 5694995"/>
              <a:gd name="connsiteX141" fmla="*/ 8417941 w 8787466"/>
              <a:gd name="connsiteY141" fmla="*/ 2093866 h 5694995"/>
              <a:gd name="connsiteX142" fmla="*/ 8432456 w 8787466"/>
              <a:gd name="connsiteY142" fmla="*/ 2137409 h 5694995"/>
              <a:gd name="connsiteX143" fmla="*/ 8461484 w 8787466"/>
              <a:gd name="connsiteY143" fmla="*/ 2195466 h 5694995"/>
              <a:gd name="connsiteX144" fmla="*/ 8417941 w 8787466"/>
              <a:gd name="connsiteY144" fmla="*/ 2819580 h 5694995"/>
              <a:gd name="connsiteX145" fmla="*/ 8374399 w 8787466"/>
              <a:gd name="connsiteY145" fmla="*/ 4938666 h 5694995"/>
              <a:gd name="connsiteX146" fmla="*/ 8345370 w 8787466"/>
              <a:gd name="connsiteY146" fmla="*/ 5054780 h 5694995"/>
              <a:gd name="connsiteX147" fmla="*/ 8301827 w 8787466"/>
              <a:gd name="connsiteY147" fmla="*/ 5112837 h 5694995"/>
              <a:gd name="connsiteX148" fmla="*/ 8243770 w 8787466"/>
              <a:gd name="connsiteY148" fmla="*/ 5156380 h 5694995"/>
              <a:gd name="connsiteX149" fmla="*/ 8156684 w 8787466"/>
              <a:gd name="connsiteY149" fmla="*/ 5214437 h 5694995"/>
              <a:gd name="connsiteX150" fmla="*/ 8113141 w 8787466"/>
              <a:gd name="connsiteY150" fmla="*/ 5257980 h 5694995"/>
              <a:gd name="connsiteX151" fmla="*/ 8040570 w 8787466"/>
              <a:gd name="connsiteY151" fmla="*/ 5301523 h 5694995"/>
              <a:gd name="connsiteX152" fmla="*/ 7692227 w 8787466"/>
              <a:gd name="connsiteY152" fmla="*/ 5345066 h 5694995"/>
              <a:gd name="connsiteX153" fmla="*/ 7227770 w 8787466"/>
              <a:gd name="connsiteY153" fmla="*/ 5359580 h 5694995"/>
              <a:gd name="connsiteX154" fmla="*/ 7097141 w 8787466"/>
              <a:gd name="connsiteY154" fmla="*/ 5374095 h 5694995"/>
              <a:gd name="connsiteX155" fmla="*/ 6792341 w 8787466"/>
              <a:gd name="connsiteY155" fmla="*/ 5403123 h 5694995"/>
              <a:gd name="connsiteX156" fmla="*/ 6618170 w 8787466"/>
              <a:gd name="connsiteY156" fmla="*/ 5388609 h 5694995"/>
              <a:gd name="connsiteX157" fmla="*/ 6473027 w 8787466"/>
              <a:gd name="connsiteY157" fmla="*/ 5330552 h 5694995"/>
              <a:gd name="connsiteX158" fmla="*/ 6356913 w 8787466"/>
              <a:gd name="connsiteY158" fmla="*/ 5301523 h 5694995"/>
              <a:gd name="connsiteX159" fmla="*/ 6240799 w 8787466"/>
              <a:gd name="connsiteY159" fmla="*/ 5316037 h 5694995"/>
              <a:gd name="connsiteX160" fmla="*/ 6168227 w 8787466"/>
              <a:gd name="connsiteY160" fmla="*/ 5388609 h 5694995"/>
              <a:gd name="connsiteX161" fmla="*/ 5994056 w 8787466"/>
              <a:gd name="connsiteY161" fmla="*/ 5461180 h 5694995"/>
              <a:gd name="connsiteX162" fmla="*/ 5544113 w 8787466"/>
              <a:gd name="connsiteY162" fmla="*/ 5475695 h 5694995"/>
              <a:gd name="connsiteX163" fmla="*/ 5457027 w 8787466"/>
              <a:gd name="connsiteY163" fmla="*/ 5490209 h 5694995"/>
              <a:gd name="connsiteX164" fmla="*/ 5413484 w 8787466"/>
              <a:gd name="connsiteY164" fmla="*/ 5504723 h 5694995"/>
              <a:gd name="connsiteX165" fmla="*/ 5326399 w 8787466"/>
              <a:gd name="connsiteY165" fmla="*/ 5519237 h 5694995"/>
              <a:gd name="connsiteX166" fmla="*/ 5282856 w 8787466"/>
              <a:gd name="connsiteY166" fmla="*/ 5533752 h 5694995"/>
              <a:gd name="connsiteX167" fmla="*/ 5036113 w 8787466"/>
              <a:gd name="connsiteY167" fmla="*/ 5490209 h 5694995"/>
              <a:gd name="connsiteX168" fmla="*/ 4992570 w 8787466"/>
              <a:gd name="connsiteY168" fmla="*/ 5461180 h 5694995"/>
              <a:gd name="connsiteX169" fmla="*/ 4949027 w 8787466"/>
              <a:gd name="connsiteY169" fmla="*/ 5446666 h 5694995"/>
              <a:gd name="connsiteX170" fmla="*/ 4803884 w 8787466"/>
              <a:gd name="connsiteY170" fmla="*/ 5417637 h 5694995"/>
              <a:gd name="connsiteX171" fmla="*/ 4760341 w 8787466"/>
              <a:gd name="connsiteY171" fmla="*/ 5403123 h 5694995"/>
              <a:gd name="connsiteX172" fmla="*/ 4629713 w 8787466"/>
              <a:gd name="connsiteY172" fmla="*/ 5374095 h 5694995"/>
              <a:gd name="connsiteX173" fmla="*/ 4586170 w 8787466"/>
              <a:gd name="connsiteY173" fmla="*/ 5359580 h 5694995"/>
              <a:gd name="connsiteX174" fmla="*/ 4455541 w 8787466"/>
              <a:gd name="connsiteY174" fmla="*/ 5345066 h 5694995"/>
              <a:gd name="connsiteX175" fmla="*/ 4368456 w 8787466"/>
              <a:gd name="connsiteY175" fmla="*/ 5301523 h 5694995"/>
              <a:gd name="connsiteX176" fmla="*/ 4295884 w 8787466"/>
              <a:gd name="connsiteY176" fmla="*/ 5272495 h 5694995"/>
              <a:gd name="connsiteX177" fmla="*/ 3947541 w 8787466"/>
              <a:gd name="connsiteY177" fmla="*/ 5287009 h 5694995"/>
              <a:gd name="connsiteX178" fmla="*/ 3802399 w 8787466"/>
              <a:gd name="connsiteY178" fmla="*/ 5316037 h 5694995"/>
              <a:gd name="connsiteX179" fmla="*/ 3105713 w 8787466"/>
              <a:gd name="connsiteY179" fmla="*/ 5330552 h 5694995"/>
              <a:gd name="connsiteX180" fmla="*/ 2394513 w 8787466"/>
              <a:gd name="connsiteY180" fmla="*/ 5316037 h 5694995"/>
              <a:gd name="connsiteX181" fmla="*/ 2278399 w 8787466"/>
              <a:gd name="connsiteY181" fmla="*/ 5287009 h 5694995"/>
              <a:gd name="connsiteX182" fmla="*/ 2147770 w 8787466"/>
              <a:gd name="connsiteY182" fmla="*/ 5243466 h 5694995"/>
              <a:gd name="connsiteX183" fmla="*/ 2104227 w 8787466"/>
              <a:gd name="connsiteY183" fmla="*/ 5228952 h 5694995"/>
              <a:gd name="connsiteX184" fmla="*/ 1988113 w 8787466"/>
              <a:gd name="connsiteY184" fmla="*/ 5199923 h 5694995"/>
              <a:gd name="connsiteX185" fmla="*/ 1741370 w 8787466"/>
              <a:gd name="connsiteY185" fmla="*/ 5214437 h 5694995"/>
              <a:gd name="connsiteX186" fmla="*/ 1654284 w 8787466"/>
              <a:gd name="connsiteY186" fmla="*/ 5257980 h 5694995"/>
              <a:gd name="connsiteX187" fmla="*/ 1552684 w 8787466"/>
              <a:gd name="connsiteY187" fmla="*/ 5287009 h 5694995"/>
              <a:gd name="connsiteX188" fmla="*/ 1393027 w 8787466"/>
              <a:gd name="connsiteY188" fmla="*/ 5316037 h 5694995"/>
              <a:gd name="connsiteX189" fmla="*/ 1189827 w 8787466"/>
              <a:gd name="connsiteY189" fmla="*/ 5345066 h 5694995"/>
              <a:gd name="connsiteX190" fmla="*/ 1131770 w 8787466"/>
              <a:gd name="connsiteY190" fmla="*/ 5359580 h 5694995"/>
              <a:gd name="connsiteX191" fmla="*/ 943084 w 8787466"/>
              <a:gd name="connsiteY191" fmla="*/ 5374095 h 5694995"/>
              <a:gd name="connsiteX192" fmla="*/ 899541 w 8787466"/>
              <a:gd name="connsiteY192" fmla="*/ 5388609 h 5694995"/>
              <a:gd name="connsiteX193" fmla="*/ 536684 w 8787466"/>
              <a:gd name="connsiteY193" fmla="*/ 5345066 h 5694995"/>
              <a:gd name="connsiteX194" fmla="*/ 406056 w 8787466"/>
              <a:gd name="connsiteY194" fmla="*/ 5272495 h 5694995"/>
              <a:gd name="connsiteX195" fmla="*/ 362513 w 8787466"/>
              <a:gd name="connsiteY195" fmla="*/ 5257980 h 5694995"/>
              <a:gd name="connsiteX196" fmla="*/ 318970 w 8787466"/>
              <a:gd name="connsiteY196" fmla="*/ 5199923 h 5694995"/>
              <a:gd name="connsiteX197" fmla="*/ 289941 w 8787466"/>
              <a:gd name="connsiteY197" fmla="*/ 5156380 h 5694995"/>
              <a:gd name="connsiteX198" fmla="*/ 246399 w 8787466"/>
              <a:gd name="connsiteY198" fmla="*/ 5127352 h 5694995"/>
              <a:gd name="connsiteX199" fmla="*/ 202856 w 8787466"/>
              <a:gd name="connsiteY199" fmla="*/ 5083809 h 5694995"/>
              <a:gd name="connsiteX200" fmla="*/ 188341 w 8787466"/>
              <a:gd name="connsiteY200" fmla="*/ 5040266 h 5694995"/>
              <a:gd name="connsiteX201" fmla="*/ 217370 w 8787466"/>
              <a:gd name="connsiteY201" fmla="*/ 4590323 h 5694995"/>
              <a:gd name="connsiteX202" fmla="*/ 217370 w 8787466"/>
              <a:gd name="connsiteY202" fmla="*/ 3661409 h 5694995"/>
              <a:gd name="connsiteX203" fmla="*/ 246399 w 8787466"/>
              <a:gd name="connsiteY203" fmla="*/ 1164952 h 5694995"/>
              <a:gd name="connsiteX204" fmla="*/ 318970 w 8787466"/>
              <a:gd name="connsiteY204" fmla="*/ 526323 h 5694995"/>
              <a:gd name="connsiteX205" fmla="*/ 362513 w 8787466"/>
              <a:gd name="connsiteY205" fmla="*/ 279580 h 5694995"/>
              <a:gd name="connsiteX206" fmla="*/ 391541 w 8787466"/>
              <a:gd name="connsiteY206" fmla="*/ 3809 h 5694995"/>
              <a:gd name="connsiteX207" fmla="*/ 406056 w 8787466"/>
              <a:gd name="connsiteY207" fmla="*/ 47352 h 5694995"/>
              <a:gd name="connsiteX208" fmla="*/ 435084 w 8787466"/>
              <a:gd name="connsiteY208" fmla="*/ 177980 h 5694995"/>
              <a:gd name="connsiteX209" fmla="*/ 449599 w 8787466"/>
              <a:gd name="connsiteY209" fmla="*/ 265066 h 5694995"/>
              <a:gd name="connsiteX210" fmla="*/ 464113 w 8787466"/>
              <a:gd name="connsiteY210" fmla="*/ 381180 h 5694995"/>
              <a:gd name="connsiteX211" fmla="*/ 522170 w 8787466"/>
              <a:gd name="connsiteY211" fmla="*/ 410209 h 5694995"/>
              <a:gd name="connsiteX212" fmla="*/ 565713 w 8787466"/>
              <a:gd name="connsiteY212" fmla="*/ 453752 h 5694995"/>
              <a:gd name="connsiteX213" fmla="*/ 972113 w 8787466"/>
              <a:gd name="connsiteY213" fmla="*/ 439237 h 5694995"/>
              <a:gd name="connsiteX214" fmla="*/ 1015656 w 8787466"/>
              <a:gd name="connsiteY214" fmla="*/ 424723 h 5694995"/>
              <a:gd name="connsiteX215" fmla="*/ 1073713 w 8787466"/>
              <a:gd name="connsiteY215" fmla="*/ 395695 h 5694995"/>
              <a:gd name="connsiteX216" fmla="*/ 2046170 w 8787466"/>
              <a:gd name="connsiteY216" fmla="*/ 381180 h 5694995"/>
              <a:gd name="connsiteX217" fmla="*/ 3149256 w 8787466"/>
              <a:gd name="connsiteY217" fmla="*/ 395695 h 5694995"/>
              <a:gd name="connsiteX218" fmla="*/ 3758856 w 8787466"/>
              <a:gd name="connsiteY218" fmla="*/ 410209 h 5694995"/>
              <a:gd name="connsiteX219" fmla="*/ 4411999 w 8787466"/>
              <a:gd name="connsiteY219" fmla="*/ 395695 h 5694995"/>
              <a:gd name="connsiteX220" fmla="*/ 4368456 w 8787466"/>
              <a:gd name="connsiteY220" fmla="*/ 337637 h 5694995"/>
              <a:gd name="connsiteX221" fmla="*/ 4353941 w 8787466"/>
              <a:gd name="connsiteY221" fmla="*/ 294095 h 5694995"/>
              <a:gd name="connsiteX222" fmla="*/ 4310399 w 8787466"/>
              <a:gd name="connsiteY222" fmla="*/ 250552 h 5694995"/>
              <a:gd name="connsiteX223" fmla="*/ 4324913 w 8787466"/>
              <a:gd name="connsiteY223" fmla="*/ 192495 h 5694995"/>
              <a:gd name="connsiteX224" fmla="*/ 4339427 w 8787466"/>
              <a:gd name="connsiteY224" fmla="*/ 148952 h 5694995"/>
              <a:gd name="connsiteX225" fmla="*/ 4295884 w 8787466"/>
              <a:gd name="connsiteY225" fmla="*/ 163466 h 569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8787466" h="5694995">
                <a:moveTo>
                  <a:pt x="4368456" y="134437"/>
                </a:moveTo>
                <a:lnTo>
                  <a:pt x="2800913" y="148952"/>
                </a:lnTo>
                <a:cubicBezTo>
                  <a:pt x="2723362" y="150203"/>
                  <a:pt x="2645977" y="157025"/>
                  <a:pt x="2568684" y="163466"/>
                </a:cubicBezTo>
                <a:cubicBezTo>
                  <a:pt x="2380438" y="179153"/>
                  <a:pt x="2506886" y="185745"/>
                  <a:pt x="2263884" y="192495"/>
                </a:cubicBezTo>
                <a:cubicBezTo>
                  <a:pt x="1978505" y="200422"/>
                  <a:pt x="1692989" y="202171"/>
                  <a:pt x="1407541" y="207009"/>
                </a:cubicBezTo>
                <a:lnTo>
                  <a:pt x="1305941" y="221523"/>
                </a:lnTo>
                <a:lnTo>
                  <a:pt x="1073713" y="250552"/>
                </a:lnTo>
                <a:cubicBezTo>
                  <a:pt x="880189" y="245714"/>
                  <a:pt x="686725" y="236037"/>
                  <a:pt x="493141" y="236037"/>
                </a:cubicBezTo>
                <a:cubicBezTo>
                  <a:pt x="439703" y="236037"/>
                  <a:pt x="385736" y="239355"/>
                  <a:pt x="333484" y="250552"/>
                </a:cubicBezTo>
                <a:cubicBezTo>
                  <a:pt x="300572" y="257605"/>
                  <a:pt x="269670" y="306501"/>
                  <a:pt x="246399" y="323123"/>
                </a:cubicBezTo>
                <a:cubicBezTo>
                  <a:pt x="228792" y="335699"/>
                  <a:pt x="208430" y="344116"/>
                  <a:pt x="188341" y="352152"/>
                </a:cubicBezTo>
                <a:cubicBezTo>
                  <a:pt x="159931" y="363516"/>
                  <a:pt x="101256" y="381180"/>
                  <a:pt x="101256" y="381180"/>
                </a:cubicBezTo>
                <a:cubicBezTo>
                  <a:pt x="24344" y="611904"/>
                  <a:pt x="101256" y="364738"/>
                  <a:pt x="101256" y="1005295"/>
                </a:cubicBezTo>
                <a:cubicBezTo>
                  <a:pt x="101256" y="1706835"/>
                  <a:pt x="95971" y="2408386"/>
                  <a:pt x="86741" y="3109866"/>
                </a:cubicBezTo>
                <a:cubicBezTo>
                  <a:pt x="85903" y="3173540"/>
                  <a:pt x="49149" y="3303060"/>
                  <a:pt x="43199" y="3356609"/>
                </a:cubicBezTo>
                <a:lnTo>
                  <a:pt x="14170" y="3617866"/>
                </a:lnTo>
                <a:cubicBezTo>
                  <a:pt x="58928" y="4289243"/>
                  <a:pt x="8313" y="3470430"/>
                  <a:pt x="43199" y="5040266"/>
                </a:cubicBezTo>
                <a:cubicBezTo>
                  <a:pt x="43959" y="5074468"/>
                  <a:pt x="53637" y="5107899"/>
                  <a:pt x="57713" y="5141866"/>
                </a:cubicBezTo>
                <a:cubicBezTo>
                  <a:pt x="68152" y="5228863"/>
                  <a:pt x="0" y="5390732"/>
                  <a:pt x="86741" y="5403123"/>
                </a:cubicBezTo>
                <a:lnTo>
                  <a:pt x="188341" y="5417637"/>
                </a:lnTo>
                <a:cubicBezTo>
                  <a:pt x="202855" y="5422475"/>
                  <a:pt x="218200" y="5425310"/>
                  <a:pt x="231884" y="5432152"/>
                </a:cubicBezTo>
                <a:cubicBezTo>
                  <a:pt x="247486" y="5439953"/>
                  <a:pt x="258090" y="5459254"/>
                  <a:pt x="275427" y="5461180"/>
                </a:cubicBezTo>
                <a:cubicBezTo>
                  <a:pt x="390931" y="5474014"/>
                  <a:pt x="507656" y="5470857"/>
                  <a:pt x="623770" y="5475695"/>
                </a:cubicBezTo>
                <a:lnTo>
                  <a:pt x="754399" y="5519237"/>
                </a:lnTo>
                <a:lnTo>
                  <a:pt x="797941" y="5533752"/>
                </a:lnTo>
                <a:cubicBezTo>
                  <a:pt x="812455" y="5528914"/>
                  <a:pt x="827422" y="5525264"/>
                  <a:pt x="841484" y="5519237"/>
                </a:cubicBezTo>
                <a:cubicBezTo>
                  <a:pt x="861371" y="5510714"/>
                  <a:pt x="879015" y="5497051"/>
                  <a:pt x="899541" y="5490209"/>
                </a:cubicBezTo>
                <a:cubicBezTo>
                  <a:pt x="922945" y="5482408"/>
                  <a:pt x="948031" y="5481047"/>
                  <a:pt x="972113" y="5475695"/>
                </a:cubicBezTo>
                <a:cubicBezTo>
                  <a:pt x="1105269" y="5446105"/>
                  <a:pt x="948004" y="5468650"/>
                  <a:pt x="1189827" y="5446666"/>
                </a:cubicBezTo>
                <a:cubicBezTo>
                  <a:pt x="1214018" y="5436990"/>
                  <a:pt x="1237263" y="5424492"/>
                  <a:pt x="1262399" y="5417637"/>
                </a:cubicBezTo>
                <a:cubicBezTo>
                  <a:pt x="1290791" y="5409894"/>
                  <a:pt x="1320627" y="5408894"/>
                  <a:pt x="1349484" y="5403123"/>
                </a:cubicBezTo>
                <a:cubicBezTo>
                  <a:pt x="1369045" y="5399211"/>
                  <a:pt x="1387935" y="5392285"/>
                  <a:pt x="1407541" y="5388609"/>
                </a:cubicBezTo>
                <a:cubicBezTo>
                  <a:pt x="1465391" y="5377762"/>
                  <a:pt x="1581713" y="5359580"/>
                  <a:pt x="1581713" y="5359580"/>
                </a:cubicBezTo>
                <a:cubicBezTo>
                  <a:pt x="1702665" y="5364418"/>
                  <a:pt x="1823772" y="5366301"/>
                  <a:pt x="1944570" y="5374095"/>
                </a:cubicBezTo>
                <a:cubicBezTo>
                  <a:pt x="2020219" y="5378976"/>
                  <a:pt x="2071959" y="5403422"/>
                  <a:pt x="2147770" y="5417637"/>
                </a:cubicBezTo>
                <a:cubicBezTo>
                  <a:pt x="2186108" y="5424825"/>
                  <a:pt x="2225220" y="5426997"/>
                  <a:pt x="2263884" y="5432152"/>
                </a:cubicBezTo>
                <a:lnTo>
                  <a:pt x="2365484" y="5446666"/>
                </a:lnTo>
                <a:cubicBezTo>
                  <a:pt x="2740475" y="5430362"/>
                  <a:pt x="2731911" y="5404143"/>
                  <a:pt x="3134741" y="5519237"/>
                </a:cubicBezTo>
                <a:cubicBezTo>
                  <a:pt x="3164528" y="5527748"/>
                  <a:pt x="3180929" y="5561059"/>
                  <a:pt x="3207313" y="5577295"/>
                </a:cubicBezTo>
                <a:cubicBezTo>
                  <a:pt x="3244167" y="5599974"/>
                  <a:pt x="3285326" y="5614836"/>
                  <a:pt x="3323427" y="5635352"/>
                </a:cubicBezTo>
                <a:cubicBezTo>
                  <a:pt x="3434193" y="5694995"/>
                  <a:pt x="3353435" y="5670382"/>
                  <a:pt x="3468570" y="5693409"/>
                </a:cubicBezTo>
                <a:cubicBezTo>
                  <a:pt x="3516951" y="5688571"/>
                  <a:pt x="3565924" y="5687856"/>
                  <a:pt x="3613713" y="5678895"/>
                </a:cubicBezTo>
                <a:cubicBezTo>
                  <a:pt x="3643788" y="5673256"/>
                  <a:pt x="3671377" y="5658272"/>
                  <a:pt x="3700799" y="5649866"/>
                </a:cubicBezTo>
                <a:cubicBezTo>
                  <a:pt x="3739160" y="5638906"/>
                  <a:pt x="3777700" y="5628189"/>
                  <a:pt x="3816913" y="5620837"/>
                </a:cubicBezTo>
                <a:cubicBezTo>
                  <a:pt x="3932613" y="5599143"/>
                  <a:pt x="4050153" y="5587445"/>
                  <a:pt x="4165256" y="5562780"/>
                </a:cubicBezTo>
                <a:cubicBezTo>
                  <a:pt x="4292825" y="5535444"/>
                  <a:pt x="4413289" y="5506376"/>
                  <a:pt x="4542627" y="5490209"/>
                </a:cubicBezTo>
                <a:cubicBezTo>
                  <a:pt x="4600436" y="5482983"/>
                  <a:pt x="4658830" y="5481492"/>
                  <a:pt x="4716799" y="5475695"/>
                </a:cubicBezTo>
                <a:cubicBezTo>
                  <a:pt x="4755611" y="5471814"/>
                  <a:pt x="4794208" y="5466018"/>
                  <a:pt x="4832913" y="5461180"/>
                </a:cubicBezTo>
                <a:cubicBezTo>
                  <a:pt x="4934513" y="5466018"/>
                  <a:pt x="5036783" y="5463079"/>
                  <a:pt x="5137713" y="5475695"/>
                </a:cubicBezTo>
                <a:cubicBezTo>
                  <a:pt x="5155022" y="5477859"/>
                  <a:pt x="5165316" y="5497638"/>
                  <a:pt x="5181256" y="5504723"/>
                </a:cubicBezTo>
                <a:cubicBezTo>
                  <a:pt x="5241527" y="5531510"/>
                  <a:pt x="5278824" y="5535849"/>
                  <a:pt x="5340913" y="5548266"/>
                </a:cubicBezTo>
                <a:lnTo>
                  <a:pt x="6298856" y="5533752"/>
                </a:lnTo>
                <a:cubicBezTo>
                  <a:pt x="6369163" y="5529358"/>
                  <a:pt x="6431768" y="5480381"/>
                  <a:pt x="6502056" y="5475695"/>
                </a:cubicBezTo>
                <a:lnTo>
                  <a:pt x="6719770" y="5461180"/>
                </a:lnTo>
                <a:cubicBezTo>
                  <a:pt x="6864913" y="5466018"/>
                  <a:pt x="7010241" y="5466910"/>
                  <a:pt x="7155199" y="5475695"/>
                </a:cubicBezTo>
                <a:cubicBezTo>
                  <a:pt x="7170470" y="5476621"/>
                  <a:pt x="7183834" y="5486769"/>
                  <a:pt x="7198741" y="5490209"/>
                </a:cubicBezTo>
                <a:cubicBezTo>
                  <a:pt x="7246817" y="5501303"/>
                  <a:pt x="7343884" y="5519237"/>
                  <a:pt x="7343884" y="5519237"/>
                </a:cubicBezTo>
                <a:cubicBezTo>
                  <a:pt x="7493865" y="5504723"/>
                  <a:pt x="7645312" y="5501155"/>
                  <a:pt x="7793827" y="5475695"/>
                </a:cubicBezTo>
                <a:cubicBezTo>
                  <a:pt x="7817670" y="5471608"/>
                  <a:pt x="7831371" y="5444973"/>
                  <a:pt x="7851884" y="5432152"/>
                </a:cubicBezTo>
                <a:cubicBezTo>
                  <a:pt x="7921908" y="5388387"/>
                  <a:pt x="7890629" y="5415547"/>
                  <a:pt x="7953484" y="5388609"/>
                </a:cubicBezTo>
                <a:cubicBezTo>
                  <a:pt x="8131586" y="5312279"/>
                  <a:pt x="7909334" y="5403427"/>
                  <a:pt x="8055084" y="5330552"/>
                </a:cubicBezTo>
                <a:cubicBezTo>
                  <a:pt x="8068768" y="5323710"/>
                  <a:pt x="8083385" y="5317362"/>
                  <a:pt x="8098627" y="5316037"/>
                </a:cubicBezTo>
                <a:cubicBezTo>
                  <a:pt x="8195146" y="5307644"/>
                  <a:pt x="8292151" y="5306361"/>
                  <a:pt x="8388913" y="5301523"/>
                </a:cubicBezTo>
                <a:cubicBezTo>
                  <a:pt x="8403427" y="5291847"/>
                  <a:pt x="8420121" y="5284830"/>
                  <a:pt x="8432456" y="5272495"/>
                </a:cubicBezTo>
                <a:cubicBezTo>
                  <a:pt x="8472276" y="5232675"/>
                  <a:pt x="8462154" y="5211762"/>
                  <a:pt x="8475999" y="5156380"/>
                </a:cubicBezTo>
                <a:cubicBezTo>
                  <a:pt x="8484542" y="5122210"/>
                  <a:pt x="8493889" y="5088194"/>
                  <a:pt x="8505027" y="5054780"/>
                </a:cubicBezTo>
                <a:cubicBezTo>
                  <a:pt x="8518099" y="5015565"/>
                  <a:pt x="8537506" y="4978495"/>
                  <a:pt x="8548570" y="4938666"/>
                </a:cubicBezTo>
                <a:cubicBezTo>
                  <a:pt x="8561775" y="4891127"/>
                  <a:pt x="8565633" y="4841389"/>
                  <a:pt x="8577599" y="4793523"/>
                </a:cubicBezTo>
                <a:cubicBezTo>
                  <a:pt x="8589850" y="4744520"/>
                  <a:pt x="8606627" y="4696761"/>
                  <a:pt x="8621141" y="4648380"/>
                </a:cubicBezTo>
                <a:cubicBezTo>
                  <a:pt x="8611465" y="4527428"/>
                  <a:pt x="8602778" y="4406392"/>
                  <a:pt x="8592113" y="4285523"/>
                </a:cubicBezTo>
                <a:cubicBezTo>
                  <a:pt x="8588262" y="4241882"/>
                  <a:pt x="8578068" y="4198703"/>
                  <a:pt x="8577599" y="4154895"/>
                </a:cubicBezTo>
                <a:cubicBezTo>
                  <a:pt x="8568389" y="3293750"/>
                  <a:pt x="8569734" y="2432521"/>
                  <a:pt x="8563084" y="1571352"/>
                </a:cubicBezTo>
                <a:cubicBezTo>
                  <a:pt x="8560058" y="1179448"/>
                  <a:pt x="8562558" y="787361"/>
                  <a:pt x="8548570" y="395695"/>
                </a:cubicBezTo>
                <a:cubicBezTo>
                  <a:pt x="8547947" y="378262"/>
                  <a:pt x="8531876" y="364487"/>
                  <a:pt x="8519541" y="352152"/>
                </a:cubicBezTo>
                <a:cubicBezTo>
                  <a:pt x="8507206" y="339817"/>
                  <a:pt x="8490513" y="332799"/>
                  <a:pt x="8475999" y="323123"/>
                </a:cubicBezTo>
                <a:cubicBezTo>
                  <a:pt x="8466323" y="308609"/>
                  <a:pt x="8459305" y="291915"/>
                  <a:pt x="8446970" y="279580"/>
                </a:cubicBezTo>
                <a:cubicBezTo>
                  <a:pt x="8418835" y="251445"/>
                  <a:pt x="8395297" y="247842"/>
                  <a:pt x="8359884" y="236037"/>
                </a:cubicBezTo>
                <a:cubicBezTo>
                  <a:pt x="8350208" y="221523"/>
                  <a:pt x="8343191" y="204830"/>
                  <a:pt x="8330856" y="192495"/>
                </a:cubicBezTo>
                <a:cubicBezTo>
                  <a:pt x="8292233" y="153872"/>
                  <a:pt x="8159302" y="112262"/>
                  <a:pt x="8142170" y="105409"/>
                </a:cubicBezTo>
                <a:lnTo>
                  <a:pt x="8069599" y="76380"/>
                </a:lnTo>
                <a:lnTo>
                  <a:pt x="7997027" y="47352"/>
                </a:lnTo>
                <a:cubicBezTo>
                  <a:pt x="7871237" y="52190"/>
                  <a:pt x="7744990" y="50116"/>
                  <a:pt x="7619656" y="61866"/>
                </a:cubicBezTo>
                <a:cubicBezTo>
                  <a:pt x="7589191" y="64722"/>
                  <a:pt x="7562575" y="84894"/>
                  <a:pt x="7532570" y="90895"/>
                </a:cubicBezTo>
                <a:cubicBezTo>
                  <a:pt x="7508380" y="95733"/>
                  <a:pt x="7484567" y="103176"/>
                  <a:pt x="7459999" y="105409"/>
                </a:cubicBezTo>
                <a:cubicBezTo>
                  <a:pt x="7377948" y="112868"/>
                  <a:pt x="7295504" y="115085"/>
                  <a:pt x="7213256" y="119923"/>
                </a:cubicBezTo>
                <a:cubicBezTo>
                  <a:pt x="7189065" y="129599"/>
                  <a:pt x="7165079" y="139804"/>
                  <a:pt x="7140684" y="148952"/>
                </a:cubicBezTo>
                <a:cubicBezTo>
                  <a:pt x="7126359" y="154324"/>
                  <a:pt x="7110825" y="156624"/>
                  <a:pt x="7097141" y="163466"/>
                </a:cubicBezTo>
                <a:cubicBezTo>
                  <a:pt x="6996906" y="213584"/>
                  <a:pt x="7116373" y="176802"/>
                  <a:pt x="6995541" y="207009"/>
                </a:cubicBezTo>
                <a:cubicBezTo>
                  <a:pt x="6832529" y="166257"/>
                  <a:pt x="7046398" y="224184"/>
                  <a:pt x="6879427" y="163466"/>
                </a:cubicBezTo>
                <a:cubicBezTo>
                  <a:pt x="6846326" y="151429"/>
                  <a:pt x="6811241" y="145575"/>
                  <a:pt x="6777827" y="134437"/>
                </a:cubicBezTo>
                <a:cubicBezTo>
                  <a:pt x="6753110" y="126198"/>
                  <a:pt x="6729973" y="113648"/>
                  <a:pt x="6705256" y="105409"/>
                </a:cubicBezTo>
                <a:cubicBezTo>
                  <a:pt x="6654691" y="88554"/>
                  <a:pt x="6613702" y="87098"/>
                  <a:pt x="6560113" y="76380"/>
                </a:cubicBezTo>
                <a:cubicBezTo>
                  <a:pt x="6540552" y="72468"/>
                  <a:pt x="6521408" y="66704"/>
                  <a:pt x="6502056" y="61866"/>
                </a:cubicBezTo>
                <a:cubicBezTo>
                  <a:pt x="6361751" y="66704"/>
                  <a:pt x="6221287" y="68136"/>
                  <a:pt x="6081141" y="76380"/>
                </a:cubicBezTo>
                <a:cubicBezTo>
                  <a:pt x="5694014" y="99153"/>
                  <a:pt x="6373724" y="83874"/>
                  <a:pt x="5921484" y="105409"/>
                </a:cubicBezTo>
                <a:cubicBezTo>
                  <a:pt x="5747443" y="113697"/>
                  <a:pt x="5573141" y="115085"/>
                  <a:pt x="5398970" y="119923"/>
                </a:cubicBezTo>
                <a:cubicBezTo>
                  <a:pt x="5353992" y="126348"/>
                  <a:pt x="5203317" y="148952"/>
                  <a:pt x="5166741" y="148952"/>
                </a:cubicBezTo>
                <a:cubicBezTo>
                  <a:pt x="5074690" y="148952"/>
                  <a:pt x="4982894" y="139275"/>
                  <a:pt x="4890970" y="134437"/>
                </a:cubicBezTo>
                <a:cubicBezTo>
                  <a:pt x="4737397" y="96044"/>
                  <a:pt x="4918239" y="148170"/>
                  <a:pt x="4789370" y="90895"/>
                </a:cubicBezTo>
                <a:cubicBezTo>
                  <a:pt x="4761408" y="78468"/>
                  <a:pt x="4731313" y="71542"/>
                  <a:pt x="4702284" y="61866"/>
                </a:cubicBezTo>
                <a:lnTo>
                  <a:pt x="4658741" y="47352"/>
                </a:lnTo>
                <a:cubicBezTo>
                  <a:pt x="4623877" y="56068"/>
                  <a:pt x="4582200" y="59571"/>
                  <a:pt x="4557141" y="90895"/>
                </a:cubicBezTo>
                <a:cubicBezTo>
                  <a:pt x="4547584" y="102842"/>
                  <a:pt x="4552421" y="122684"/>
                  <a:pt x="4542627" y="134437"/>
                </a:cubicBezTo>
                <a:cubicBezTo>
                  <a:pt x="4531375" y="147939"/>
                  <a:pt x="4460882" y="193772"/>
                  <a:pt x="4441027" y="207009"/>
                </a:cubicBezTo>
                <a:cubicBezTo>
                  <a:pt x="4407160" y="202171"/>
                  <a:pt x="4372616" y="184198"/>
                  <a:pt x="4339427" y="192495"/>
                </a:cubicBezTo>
                <a:cubicBezTo>
                  <a:pt x="4324585" y="196206"/>
                  <a:pt x="4324913" y="220738"/>
                  <a:pt x="4324913" y="236037"/>
                </a:cubicBezTo>
                <a:cubicBezTo>
                  <a:pt x="4324913" y="333260"/>
                  <a:pt x="4331232" y="342079"/>
                  <a:pt x="4353941" y="410209"/>
                </a:cubicBezTo>
                <a:cubicBezTo>
                  <a:pt x="4431351" y="405371"/>
                  <a:pt x="4509321" y="406174"/>
                  <a:pt x="4586170" y="395695"/>
                </a:cubicBezTo>
                <a:cubicBezTo>
                  <a:pt x="4646768" y="387432"/>
                  <a:pt x="4679131" y="360829"/>
                  <a:pt x="4731313" y="337637"/>
                </a:cubicBezTo>
                <a:cubicBezTo>
                  <a:pt x="4755121" y="327056"/>
                  <a:pt x="4779399" y="317513"/>
                  <a:pt x="4803884" y="308609"/>
                </a:cubicBezTo>
                <a:cubicBezTo>
                  <a:pt x="4832641" y="298152"/>
                  <a:pt x="4860679" y="283907"/>
                  <a:pt x="4890970" y="279580"/>
                </a:cubicBezTo>
                <a:lnTo>
                  <a:pt x="5094170" y="250552"/>
                </a:lnTo>
                <a:cubicBezTo>
                  <a:pt x="5212681" y="211046"/>
                  <a:pt x="5075639" y="250552"/>
                  <a:pt x="5340913" y="250552"/>
                </a:cubicBezTo>
                <a:cubicBezTo>
                  <a:pt x="5370342" y="250552"/>
                  <a:pt x="5398970" y="240875"/>
                  <a:pt x="5427999" y="236037"/>
                </a:cubicBezTo>
                <a:cubicBezTo>
                  <a:pt x="5534437" y="240875"/>
                  <a:pt x="5641056" y="242681"/>
                  <a:pt x="5747313" y="250552"/>
                </a:cubicBezTo>
                <a:cubicBezTo>
                  <a:pt x="5767514" y="252048"/>
                  <a:pt x="5854115" y="272772"/>
                  <a:pt x="5877941" y="279580"/>
                </a:cubicBezTo>
                <a:cubicBezTo>
                  <a:pt x="5892652" y="283783"/>
                  <a:pt x="5906641" y="290384"/>
                  <a:pt x="5921484" y="294095"/>
                </a:cubicBezTo>
                <a:cubicBezTo>
                  <a:pt x="5945417" y="300078"/>
                  <a:pt x="5970123" y="302626"/>
                  <a:pt x="5994056" y="308609"/>
                </a:cubicBezTo>
                <a:cubicBezTo>
                  <a:pt x="6008899" y="312320"/>
                  <a:pt x="6022888" y="318920"/>
                  <a:pt x="6037599" y="323123"/>
                </a:cubicBezTo>
                <a:cubicBezTo>
                  <a:pt x="6056779" y="328603"/>
                  <a:pt x="6076304" y="332799"/>
                  <a:pt x="6095656" y="337637"/>
                </a:cubicBezTo>
                <a:cubicBezTo>
                  <a:pt x="6115008" y="347313"/>
                  <a:pt x="6133826" y="358143"/>
                  <a:pt x="6153713" y="366666"/>
                </a:cubicBezTo>
                <a:cubicBezTo>
                  <a:pt x="6182859" y="379157"/>
                  <a:pt x="6225859" y="388331"/>
                  <a:pt x="6255313" y="395695"/>
                </a:cubicBezTo>
                <a:lnTo>
                  <a:pt x="7010056" y="381180"/>
                </a:lnTo>
                <a:cubicBezTo>
                  <a:pt x="7025345" y="380624"/>
                  <a:pt x="7038477" y="368992"/>
                  <a:pt x="7053599" y="366666"/>
                </a:cubicBezTo>
                <a:cubicBezTo>
                  <a:pt x="7101656" y="359273"/>
                  <a:pt x="7150360" y="356990"/>
                  <a:pt x="7198741" y="352152"/>
                </a:cubicBezTo>
                <a:cubicBezTo>
                  <a:pt x="7218094" y="347314"/>
                  <a:pt x="7237122" y="340917"/>
                  <a:pt x="7256799" y="337637"/>
                </a:cubicBezTo>
                <a:cubicBezTo>
                  <a:pt x="7533482" y="291523"/>
                  <a:pt x="7827150" y="332208"/>
                  <a:pt x="8098627" y="337637"/>
                </a:cubicBezTo>
                <a:cubicBezTo>
                  <a:pt x="8280175" y="383026"/>
                  <a:pt x="8054430" y="325011"/>
                  <a:pt x="8200227" y="366666"/>
                </a:cubicBezTo>
                <a:cubicBezTo>
                  <a:pt x="8219407" y="372146"/>
                  <a:pt x="8238932" y="376342"/>
                  <a:pt x="8258284" y="381180"/>
                </a:cubicBezTo>
                <a:cubicBezTo>
                  <a:pt x="8288572" y="401372"/>
                  <a:pt x="8334165" y="430605"/>
                  <a:pt x="8359884" y="453752"/>
                </a:cubicBezTo>
                <a:cubicBezTo>
                  <a:pt x="8390398" y="481215"/>
                  <a:pt x="8446970" y="540837"/>
                  <a:pt x="8446970" y="540837"/>
                </a:cubicBezTo>
                <a:cubicBezTo>
                  <a:pt x="8482562" y="647615"/>
                  <a:pt x="8471638" y="596525"/>
                  <a:pt x="8446970" y="802095"/>
                </a:cubicBezTo>
                <a:cubicBezTo>
                  <a:pt x="8431210" y="933427"/>
                  <a:pt x="8432326" y="918467"/>
                  <a:pt x="8388913" y="1005295"/>
                </a:cubicBezTo>
                <a:cubicBezTo>
                  <a:pt x="8384075" y="1039162"/>
                  <a:pt x="8380023" y="1073150"/>
                  <a:pt x="8374399" y="1106895"/>
                </a:cubicBezTo>
                <a:cubicBezTo>
                  <a:pt x="8349051" y="1258979"/>
                  <a:pt x="8371463" y="1107055"/>
                  <a:pt x="8345370" y="1237523"/>
                </a:cubicBezTo>
                <a:cubicBezTo>
                  <a:pt x="8339599" y="1266381"/>
                  <a:pt x="8336628" y="1295751"/>
                  <a:pt x="8330856" y="1324609"/>
                </a:cubicBezTo>
                <a:cubicBezTo>
                  <a:pt x="8326944" y="1344170"/>
                  <a:pt x="8319909" y="1363040"/>
                  <a:pt x="8316341" y="1382666"/>
                </a:cubicBezTo>
                <a:cubicBezTo>
                  <a:pt x="8289655" y="1529438"/>
                  <a:pt x="8317121" y="1438383"/>
                  <a:pt x="8287313" y="1527809"/>
                </a:cubicBezTo>
                <a:cubicBezTo>
                  <a:pt x="8292151" y="1605218"/>
                  <a:pt x="8290858" y="1683256"/>
                  <a:pt x="8301827" y="1760037"/>
                </a:cubicBezTo>
                <a:cubicBezTo>
                  <a:pt x="8305512" y="1785829"/>
                  <a:pt x="8324537" y="1807333"/>
                  <a:pt x="8330856" y="1832609"/>
                </a:cubicBezTo>
                <a:cubicBezTo>
                  <a:pt x="8374791" y="2008350"/>
                  <a:pt x="8313398" y="1870266"/>
                  <a:pt x="8374399" y="1992266"/>
                </a:cubicBezTo>
                <a:cubicBezTo>
                  <a:pt x="8404605" y="2113090"/>
                  <a:pt x="8367826" y="1993636"/>
                  <a:pt x="8417941" y="2093866"/>
                </a:cubicBezTo>
                <a:cubicBezTo>
                  <a:pt x="8424783" y="2107550"/>
                  <a:pt x="8426429" y="2123347"/>
                  <a:pt x="8432456" y="2137409"/>
                </a:cubicBezTo>
                <a:cubicBezTo>
                  <a:pt x="8440979" y="2157296"/>
                  <a:pt x="8451808" y="2176114"/>
                  <a:pt x="8461484" y="2195466"/>
                </a:cubicBezTo>
                <a:cubicBezTo>
                  <a:pt x="8432034" y="2475248"/>
                  <a:pt x="8421539" y="2519158"/>
                  <a:pt x="8417941" y="2819580"/>
                </a:cubicBezTo>
                <a:cubicBezTo>
                  <a:pt x="8392684" y="4928498"/>
                  <a:pt x="8787466" y="4319051"/>
                  <a:pt x="8374399" y="4938666"/>
                </a:cubicBezTo>
                <a:cubicBezTo>
                  <a:pt x="8370724" y="4957038"/>
                  <a:pt x="8359101" y="5030750"/>
                  <a:pt x="8345370" y="5054780"/>
                </a:cubicBezTo>
                <a:cubicBezTo>
                  <a:pt x="8333368" y="5075783"/>
                  <a:pt x="8318932" y="5095732"/>
                  <a:pt x="8301827" y="5112837"/>
                </a:cubicBezTo>
                <a:cubicBezTo>
                  <a:pt x="8284722" y="5129942"/>
                  <a:pt x="8260875" y="5139275"/>
                  <a:pt x="8243770" y="5156380"/>
                </a:cubicBezTo>
                <a:cubicBezTo>
                  <a:pt x="8176947" y="5223203"/>
                  <a:pt x="8262229" y="5188051"/>
                  <a:pt x="8156684" y="5214437"/>
                </a:cubicBezTo>
                <a:cubicBezTo>
                  <a:pt x="8142170" y="5228951"/>
                  <a:pt x="8129562" y="5245664"/>
                  <a:pt x="8113141" y="5257980"/>
                </a:cubicBezTo>
                <a:cubicBezTo>
                  <a:pt x="8090573" y="5274906"/>
                  <a:pt x="8066252" y="5289849"/>
                  <a:pt x="8040570" y="5301523"/>
                </a:cubicBezTo>
                <a:cubicBezTo>
                  <a:pt x="7924239" y="5354401"/>
                  <a:pt x="7831542" y="5339494"/>
                  <a:pt x="7692227" y="5345066"/>
                </a:cubicBezTo>
                <a:lnTo>
                  <a:pt x="7227770" y="5359580"/>
                </a:lnTo>
                <a:cubicBezTo>
                  <a:pt x="7184227" y="5364418"/>
                  <a:pt x="7140801" y="5370457"/>
                  <a:pt x="7097141" y="5374095"/>
                </a:cubicBezTo>
                <a:cubicBezTo>
                  <a:pt x="6800637" y="5398804"/>
                  <a:pt x="6971169" y="5373319"/>
                  <a:pt x="6792341" y="5403123"/>
                </a:cubicBezTo>
                <a:cubicBezTo>
                  <a:pt x="6734284" y="5398285"/>
                  <a:pt x="6675636" y="5398187"/>
                  <a:pt x="6618170" y="5388609"/>
                </a:cubicBezTo>
                <a:cubicBezTo>
                  <a:pt x="6546096" y="5376597"/>
                  <a:pt x="6533324" y="5356394"/>
                  <a:pt x="6473027" y="5330552"/>
                </a:cubicBezTo>
                <a:cubicBezTo>
                  <a:pt x="6433970" y="5313813"/>
                  <a:pt x="6399516" y="5310044"/>
                  <a:pt x="6356913" y="5301523"/>
                </a:cubicBezTo>
                <a:cubicBezTo>
                  <a:pt x="6318208" y="5306361"/>
                  <a:pt x="6276215" y="5299691"/>
                  <a:pt x="6240799" y="5316037"/>
                </a:cubicBezTo>
                <a:cubicBezTo>
                  <a:pt x="6209737" y="5330373"/>
                  <a:pt x="6195894" y="5368487"/>
                  <a:pt x="6168227" y="5388609"/>
                </a:cubicBezTo>
                <a:cubicBezTo>
                  <a:pt x="6142833" y="5407077"/>
                  <a:pt x="6027965" y="5458431"/>
                  <a:pt x="5994056" y="5461180"/>
                </a:cubicBezTo>
                <a:cubicBezTo>
                  <a:pt x="5844488" y="5473307"/>
                  <a:pt x="5694094" y="5470857"/>
                  <a:pt x="5544113" y="5475695"/>
                </a:cubicBezTo>
                <a:cubicBezTo>
                  <a:pt x="5515084" y="5480533"/>
                  <a:pt x="5485755" y="5483825"/>
                  <a:pt x="5457027" y="5490209"/>
                </a:cubicBezTo>
                <a:cubicBezTo>
                  <a:pt x="5442092" y="5493528"/>
                  <a:pt x="5428419" y="5501404"/>
                  <a:pt x="5413484" y="5504723"/>
                </a:cubicBezTo>
                <a:cubicBezTo>
                  <a:pt x="5384756" y="5511107"/>
                  <a:pt x="5355427" y="5514399"/>
                  <a:pt x="5326399" y="5519237"/>
                </a:cubicBezTo>
                <a:cubicBezTo>
                  <a:pt x="5311885" y="5524075"/>
                  <a:pt x="5298126" y="5534706"/>
                  <a:pt x="5282856" y="5533752"/>
                </a:cubicBezTo>
                <a:cubicBezTo>
                  <a:pt x="5175989" y="5527073"/>
                  <a:pt x="5124077" y="5512200"/>
                  <a:pt x="5036113" y="5490209"/>
                </a:cubicBezTo>
                <a:cubicBezTo>
                  <a:pt x="5021599" y="5480533"/>
                  <a:pt x="5008172" y="5468981"/>
                  <a:pt x="4992570" y="5461180"/>
                </a:cubicBezTo>
                <a:cubicBezTo>
                  <a:pt x="4978886" y="5454338"/>
                  <a:pt x="4963738" y="5450869"/>
                  <a:pt x="4949027" y="5446666"/>
                </a:cubicBezTo>
                <a:cubicBezTo>
                  <a:pt x="4847818" y="5417750"/>
                  <a:pt x="4932189" y="5446150"/>
                  <a:pt x="4803884" y="5417637"/>
                </a:cubicBezTo>
                <a:cubicBezTo>
                  <a:pt x="4788949" y="5414318"/>
                  <a:pt x="4775052" y="5407326"/>
                  <a:pt x="4760341" y="5403123"/>
                </a:cubicBezTo>
                <a:cubicBezTo>
                  <a:pt x="4656019" y="5373317"/>
                  <a:pt x="4749462" y="5404033"/>
                  <a:pt x="4629713" y="5374095"/>
                </a:cubicBezTo>
                <a:cubicBezTo>
                  <a:pt x="4614870" y="5370384"/>
                  <a:pt x="4601261" y="5362095"/>
                  <a:pt x="4586170" y="5359580"/>
                </a:cubicBezTo>
                <a:cubicBezTo>
                  <a:pt x="4542955" y="5352377"/>
                  <a:pt x="4499084" y="5349904"/>
                  <a:pt x="4455541" y="5345066"/>
                </a:cubicBezTo>
                <a:cubicBezTo>
                  <a:pt x="4346092" y="5308583"/>
                  <a:pt x="4481007" y="5357798"/>
                  <a:pt x="4368456" y="5301523"/>
                </a:cubicBezTo>
                <a:cubicBezTo>
                  <a:pt x="4345153" y="5289871"/>
                  <a:pt x="4320075" y="5282171"/>
                  <a:pt x="4295884" y="5272495"/>
                </a:cubicBezTo>
                <a:cubicBezTo>
                  <a:pt x="4179770" y="5277333"/>
                  <a:pt x="4063306" y="5276795"/>
                  <a:pt x="3947541" y="5287009"/>
                </a:cubicBezTo>
                <a:cubicBezTo>
                  <a:pt x="3898393" y="5291345"/>
                  <a:pt x="3851727" y="5315009"/>
                  <a:pt x="3802399" y="5316037"/>
                </a:cubicBezTo>
                <a:lnTo>
                  <a:pt x="3105713" y="5330552"/>
                </a:lnTo>
                <a:cubicBezTo>
                  <a:pt x="2868646" y="5325714"/>
                  <a:pt x="2631301" y="5328500"/>
                  <a:pt x="2394513" y="5316037"/>
                </a:cubicBezTo>
                <a:cubicBezTo>
                  <a:pt x="2354672" y="5313940"/>
                  <a:pt x="2316247" y="5299625"/>
                  <a:pt x="2278399" y="5287009"/>
                </a:cubicBezTo>
                <a:lnTo>
                  <a:pt x="2147770" y="5243466"/>
                </a:lnTo>
                <a:cubicBezTo>
                  <a:pt x="2133256" y="5238628"/>
                  <a:pt x="2119070" y="5232663"/>
                  <a:pt x="2104227" y="5228952"/>
                </a:cubicBezTo>
                <a:lnTo>
                  <a:pt x="1988113" y="5199923"/>
                </a:lnTo>
                <a:cubicBezTo>
                  <a:pt x="1905865" y="5204761"/>
                  <a:pt x="1823351" y="5206239"/>
                  <a:pt x="1741370" y="5214437"/>
                </a:cubicBezTo>
                <a:cubicBezTo>
                  <a:pt x="1695771" y="5218997"/>
                  <a:pt x="1694033" y="5238106"/>
                  <a:pt x="1654284" y="5257980"/>
                </a:cubicBezTo>
                <a:cubicBezTo>
                  <a:pt x="1631079" y="5269583"/>
                  <a:pt x="1574393" y="5280806"/>
                  <a:pt x="1552684" y="5287009"/>
                </a:cubicBezTo>
                <a:cubicBezTo>
                  <a:pt x="1448271" y="5316841"/>
                  <a:pt x="1585167" y="5292020"/>
                  <a:pt x="1393027" y="5316037"/>
                </a:cubicBezTo>
                <a:cubicBezTo>
                  <a:pt x="1288168" y="5350992"/>
                  <a:pt x="1401815" y="5316801"/>
                  <a:pt x="1189827" y="5345066"/>
                </a:cubicBezTo>
                <a:cubicBezTo>
                  <a:pt x="1170054" y="5347702"/>
                  <a:pt x="1151581" y="5357249"/>
                  <a:pt x="1131770" y="5359580"/>
                </a:cubicBezTo>
                <a:cubicBezTo>
                  <a:pt x="1069121" y="5366951"/>
                  <a:pt x="1005979" y="5369257"/>
                  <a:pt x="943084" y="5374095"/>
                </a:cubicBezTo>
                <a:cubicBezTo>
                  <a:pt x="928570" y="5378933"/>
                  <a:pt x="914840" y="5388609"/>
                  <a:pt x="899541" y="5388609"/>
                </a:cubicBezTo>
                <a:cubicBezTo>
                  <a:pt x="742653" y="5388609"/>
                  <a:pt x="639434" y="5430692"/>
                  <a:pt x="536684" y="5345066"/>
                </a:cubicBezTo>
                <a:cubicBezTo>
                  <a:pt x="449778" y="5272644"/>
                  <a:pt x="545002" y="5318811"/>
                  <a:pt x="406056" y="5272495"/>
                </a:cubicBezTo>
                <a:lnTo>
                  <a:pt x="362513" y="5257980"/>
                </a:lnTo>
                <a:cubicBezTo>
                  <a:pt x="347999" y="5238628"/>
                  <a:pt x="333030" y="5219608"/>
                  <a:pt x="318970" y="5199923"/>
                </a:cubicBezTo>
                <a:cubicBezTo>
                  <a:pt x="308831" y="5185728"/>
                  <a:pt x="302276" y="5168715"/>
                  <a:pt x="289941" y="5156380"/>
                </a:cubicBezTo>
                <a:cubicBezTo>
                  <a:pt x="277606" y="5144045"/>
                  <a:pt x="259800" y="5138519"/>
                  <a:pt x="246399" y="5127352"/>
                </a:cubicBezTo>
                <a:cubicBezTo>
                  <a:pt x="230630" y="5114211"/>
                  <a:pt x="217370" y="5098323"/>
                  <a:pt x="202856" y="5083809"/>
                </a:cubicBezTo>
                <a:cubicBezTo>
                  <a:pt x="198018" y="5069295"/>
                  <a:pt x="188341" y="5055566"/>
                  <a:pt x="188341" y="5040266"/>
                </a:cubicBezTo>
                <a:cubicBezTo>
                  <a:pt x="188341" y="4797145"/>
                  <a:pt x="194718" y="4771545"/>
                  <a:pt x="217370" y="4590323"/>
                </a:cubicBezTo>
                <a:cubicBezTo>
                  <a:pt x="252322" y="3611637"/>
                  <a:pt x="217370" y="4831213"/>
                  <a:pt x="217370" y="3661409"/>
                </a:cubicBezTo>
                <a:cubicBezTo>
                  <a:pt x="217370" y="2829200"/>
                  <a:pt x="44549" y="1972310"/>
                  <a:pt x="246399" y="1164952"/>
                </a:cubicBezTo>
                <a:cubicBezTo>
                  <a:pt x="270285" y="926088"/>
                  <a:pt x="281725" y="749787"/>
                  <a:pt x="318970" y="526323"/>
                </a:cubicBezTo>
                <a:cubicBezTo>
                  <a:pt x="338543" y="408887"/>
                  <a:pt x="352230" y="387552"/>
                  <a:pt x="362513" y="279580"/>
                </a:cubicBezTo>
                <a:cubicBezTo>
                  <a:pt x="389139" y="0"/>
                  <a:pt x="359948" y="161776"/>
                  <a:pt x="391541" y="3809"/>
                </a:cubicBezTo>
                <a:cubicBezTo>
                  <a:pt x="396379" y="18323"/>
                  <a:pt x="401853" y="32641"/>
                  <a:pt x="406056" y="47352"/>
                </a:cubicBezTo>
                <a:cubicBezTo>
                  <a:pt x="417704" y="88118"/>
                  <a:pt x="427602" y="136829"/>
                  <a:pt x="435084" y="177980"/>
                </a:cubicBezTo>
                <a:cubicBezTo>
                  <a:pt x="440349" y="206934"/>
                  <a:pt x="445437" y="235933"/>
                  <a:pt x="449599" y="265066"/>
                </a:cubicBezTo>
                <a:cubicBezTo>
                  <a:pt x="455115" y="303680"/>
                  <a:pt x="446669" y="346292"/>
                  <a:pt x="464113" y="381180"/>
                </a:cubicBezTo>
                <a:cubicBezTo>
                  <a:pt x="473789" y="400532"/>
                  <a:pt x="504564" y="397633"/>
                  <a:pt x="522170" y="410209"/>
                </a:cubicBezTo>
                <a:cubicBezTo>
                  <a:pt x="538873" y="422140"/>
                  <a:pt x="551199" y="439238"/>
                  <a:pt x="565713" y="453752"/>
                </a:cubicBezTo>
                <a:cubicBezTo>
                  <a:pt x="701180" y="448914"/>
                  <a:pt x="836841" y="447964"/>
                  <a:pt x="972113" y="439237"/>
                </a:cubicBezTo>
                <a:cubicBezTo>
                  <a:pt x="987381" y="438252"/>
                  <a:pt x="1001594" y="430750"/>
                  <a:pt x="1015656" y="424723"/>
                </a:cubicBezTo>
                <a:cubicBezTo>
                  <a:pt x="1035543" y="416200"/>
                  <a:pt x="1052096" y="396608"/>
                  <a:pt x="1073713" y="395695"/>
                </a:cubicBezTo>
                <a:cubicBezTo>
                  <a:pt x="1397612" y="382009"/>
                  <a:pt x="1722018" y="386018"/>
                  <a:pt x="2046170" y="381180"/>
                </a:cubicBezTo>
                <a:lnTo>
                  <a:pt x="3149256" y="395695"/>
                </a:lnTo>
                <a:cubicBezTo>
                  <a:pt x="3352484" y="399140"/>
                  <a:pt x="3555598" y="410209"/>
                  <a:pt x="3758856" y="410209"/>
                </a:cubicBezTo>
                <a:cubicBezTo>
                  <a:pt x="3976624" y="410209"/>
                  <a:pt x="4194285" y="400533"/>
                  <a:pt x="4411999" y="395695"/>
                </a:cubicBezTo>
                <a:cubicBezTo>
                  <a:pt x="4397485" y="376342"/>
                  <a:pt x="4380458" y="358640"/>
                  <a:pt x="4368456" y="337637"/>
                </a:cubicBezTo>
                <a:cubicBezTo>
                  <a:pt x="4360865" y="324354"/>
                  <a:pt x="4362428" y="306825"/>
                  <a:pt x="4353941" y="294095"/>
                </a:cubicBezTo>
                <a:cubicBezTo>
                  <a:pt x="4342555" y="277016"/>
                  <a:pt x="4324913" y="265066"/>
                  <a:pt x="4310399" y="250552"/>
                </a:cubicBezTo>
                <a:cubicBezTo>
                  <a:pt x="4315237" y="231200"/>
                  <a:pt x="4319433" y="211675"/>
                  <a:pt x="4324913" y="192495"/>
                </a:cubicBezTo>
                <a:cubicBezTo>
                  <a:pt x="4329116" y="177784"/>
                  <a:pt x="4350245" y="159770"/>
                  <a:pt x="4339427" y="148952"/>
                </a:cubicBezTo>
                <a:cubicBezTo>
                  <a:pt x="4328609" y="138134"/>
                  <a:pt x="4295884" y="163466"/>
                  <a:pt x="4295884" y="163466"/>
                </a:cubicBezTo>
              </a:path>
            </a:pathLst>
          </a:custGeom>
          <a:solidFill>
            <a:srgbClr val="00FF00"/>
          </a:solid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79" name="フリーフォーム 78"/>
          <p:cNvSpPr/>
          <p:nvPr/>
        </p:nvSpPr>
        <p:spPr>
          <a:xfrm>
            <a:off x="785787" y="1320722"/>
            <a:ext cx="7429552" cy="3899265"/>
          </a:xfrm>
          <a:custGeom>
            <a:avLst/>
            <a:gdLst>
              <a:gd name="connsiteX0" fmla="*/ 3570515 w 7257143"/>
              <a:gd name="connsiteY0" fmla="*/ 1154593 h 3899265"/>
              <a:gd name="connsiteX1" fmla="*/ 4542972 w 7257143"/>
              <a:gd name="connsiteY1" fmla="*/ 1140079 h 3899265"/>
              <a:gd name="connsiteX2" fmla="*/ 4920343 w 7257143"/>
              <a:gd name="connsiteY2" fmla="*/ 1082022 h 3899265"/>
              <a:gd name="connsiteX3" fmla="*/ 5050972 w 7257143"/>
              <a:gd name="connsiteY3" fmla="*/ 1067508 h 3899265"/>
              <a:gd name="connsiteX4" fmla="*/ 5297715 w 7257143"/>
              <a:gd name="connsiteY4" fmla="*/ 1038479 h 3899265"/>
              <a:gd name="connsiteX5" fmla="*/ 5718629 w 7257143"/>
              <a:gd name="connsiteY5" fmla="*/ 1038479 h 3899265"/>
              <a:gd name="connsiteX6" fmla="*/ 5776686 w 7257143"/>
              <a:gd name="connsiteY6" fmla="*/ 1052993 h 3899265"/>
              <a:gd name="connsiteX7" fmla="*/ 6241143 w 7257143"/>
              <a:gd name="connsiteY7" fmla="*/ 1067508 h 3899265"/>
              <a:gd name="connsiteX8" fmla="*/ 6226629 w 7257143"/>
              <a:gd name="connsiteY8" fmla="*/ 1619051 h 3899265"/>
              <a:gd name="connsiteX9" fmla="*/ 6212115 w 7257143"/>
              <a:gd name="connsiteY9" fmla="*/ 1662593 h 3899265"/>
              <a:gd name="connsiteX10" fmla="*/ 6183086 w 7257143"/>
              <a:gd name="connsiteY10" fmla="*/ 1822251 h 3899265"/>
              <a:gd name="connsiteX11" fmla="*/ 6212115 w 7257143"/>
              <a:gd name="connsiteY11" fmla="*/ 3418822 h 3899265"/>
              <a:gd name="connsiteX12" fmla="*/ 6110515 w 7257143"/>
              <a:gd name="connsiteY12" fmla="*/ 3738136 h 3899265"/>
              <a:gd name="connsiteX13" fmla="*/ 5762172 w 7257143"/>
              <a:gd name="connsiteY13" fmla="*/ 3767165 h 3899265"/>
              <a:gd name="connsiteX14" fmla="*/ 5602515 w 7257143"/>
              <a:gd name="connsiteY14" fmla="*/ 3781679 h 3899265"/>
              <a:gd name="connsiteX15" fmla="*/ 5529943 w 7257143"/>
              <a:gd name="connsiteY15" fmla="*/ 3796193 h 3899265"/>
              <a:gd name="connsiteX16" fmla="*/ 5573486 w 7257143"/>
              <a:gd name="connsiteY16" fmla="*/ 3825222 h 3899265"/>
              <a:gd name="connsiteX17" fmla="*/ 5994400 w 7257143"/>
              <a:gd name="connsiteY17" fmla="*/ 3810708 h 3899265"/>
              <a:gd name="connsiteX18" fmla="*/ 6037943 w 7257143"/>
              <a:gd name="connsiteY18" fmla="*/ 3796193 h 3899265"/>
              <a:gd name="connsiteX19" fmla="*/ 7039429 w 7257143"/>
              <a:gd name="connsiteY19" fmla="*/ 3767165 h 3899265"/>
              <a:gd name="connsiteX20" fmla="*/ 7053943 w 7257143"/>
              <a:gd name="connsiteY20" fmla="*/ 3723622 h 3899265"/>
              <a:gd name="connsiteX21" fmla="*/ 7097486 w 7257143"/>
              <a:gd name="connsiteY21" fmla="*/ 3694593 h 3899265"/>
              <a:gd name="connsiteX22" fmla="*/ 7126515 w 7257143"/>
              <a:gd name="connsiteY22" fmla="*/ 3651051 h 3899265"/>
              <a:gd name="connsiteX23" fmla="*/ 7141029 w 7257143"/>
              <a:gd name="connsiteY23" fmla="*/ 3607508 h 3899265"/>
              <a:gd name="connsiteX24" fmla="*/ 7170057 w 7257143"/>
              <a:gd name="connsiteY24" fmla="*/ 3360765 h 3899265"/>
              <a:gd name="connsiteX25" fmla="*/ 7199086 w 7257143"/>
              <a:gd name="connsiteY25" fmla="*/ 3172079 h 3899265"/>
              <a:gd name="connsiteX26" fmla="*/ 7228115 w 7257143"/>
              <a:gd name="connsiteY26" fmla="*/ 2838251 h 3899265"/>
              <a:gd name="connsiteX27" fmla="*/ 7242629 w 7257143"/>
              <a:gd name="connsiteY27" fmla="*/ 2344765 h 3899265"/>
              <a:gd name="connsiteX28" fmla="*/ 7257143 w 7257143"/>
              <a:gd name="connsiteY28" fmla="*/ 2199622 h 3899265"/>
              <a:gd name="connsiteX29" fmla="*/ 7242629 w 7257143"/>
              <a:gd name="connsiteY29" fmla="*/ 428879 h 3899265"/>
              <a:gd name="connsiteX30" fmla="*/ 7213600 w 7257143"/>
              <a:gd name="connsiteY30" fmla="*/ 312765 h 3899265"/>
              <a:gd name="connsiteX31" fmla="*/ 7199086 w 7257143"/>
              <a:gd name="connsiteY31" fmla="*/ 269222 h 3899265"/>
              <a:gd name="connsiteX32" fmla="*/ 7155543 w 7257143"/>
              <a:gd name="connsiteY32" fmla="*/ 254708 h 3899265"/>
              <a:gd name="connsiteX33" fmla="*/ 7112000 w 7257143"/>
              <a:gd name="connsiteY33" fmla="*/ 269222 h 3899265"/>
              <a:gd name="connsiteX34" fmla="*/ 7082972 w 7257143"/>
              <a:gd name="connsiteY34" fmla="*/ 312765 h 3899265"/>
              <a:gd name="connsiteX35" fmla="*/ 6995886 w 7257143"/>
              <a:gd name="connsiteY35" fmla="*/ 341793 h 3899265"/>
              <a:gd name="connsiteX36" fmla="*/ 6284686 w 7257143"/>
              <a:gd name="connsiteY36" fmla="*/ 327279 h 3899265"/>
              <a:gd name="connsiteX37" fmla="*/ 6241143 w 7257143"/>
              <a:gd name="connsiteY37" fmla="*/ 312765 h 3899265"/>
              <a:gd name="connsiteX38" fmla="*/ 5747657 w 7257143"/>
              <a:gd name="connsiteY38" fmla="*/ 298251 h 3899265"/>
              <a:gd name="connsiteX39" fmla="*/ 5704115 w 7257143"/>
              <a:gd name="connsiteY39" fmla="*/ 254708 h 3899265"/>
              <a:gd name="connsiteX40" fmla="*/ 5675086 w 7257143"/>
              <a:gd name="connsiteY40" fmla="*/ 370822 h 3899265"/>
              <a:gd name="connsiteX41" fmla="*/ 5747657 w 7257143"/>
              <a:gd name="connsiteY41" fmla="*/ 385336 h 3899265"/>
              <a:gd name="connsiteX42" fmla="*/ 5791200 w 7257143"/>
              <a:gd name="connsiteY42" fmla="*/ 399851 h 3899265"/>
              <a:gd name="connsiteX43" fmla="*/ 6110515 w 7257143"/>
              <a:gd name="connsiteY43" fmla="*/ 472422 h 3899265"/>
              <a:gd name="connsiteX44" fmla="*/ 6226629 w 7257143"/>
              <a:gd name="connsiteY44" fmla="*/ 486936 h 3899265"/>
              <a:gd name="connsiteX45" fmla="*/ 6255657 w 7257143"/>
              <a:gd name="connsiteY45" fmla="*/ 530479 h 3899265"/>
              <a:gd name="connsiteX46" fmla="*/ 6299200 w 7257143"/>
              <a:gd name="connsiteY46" fmla="*/ 559508 h 3899265"/>
              <a:gd name="connsiteX47" fmla="*/ 6284686 w 7257143"/>
              <a:gd name="connsiteY47" fmla="*/ 632079 h 3899265"/>
              <a:gd name="connsiteX48" fmla="*/ 6125029 w 7257143"/>
              <a:gd name="connsiteY48" fmla="*/ 588536 h 3899265"/>
              <a:gd name="connsiteX49" fmla="*/ 6081486 w 7257143"/>
              <a:gd name="connsiteY49" fmla="*/ 574022 h 3899265"/>
              <a:gd name="connsiteX50" fmla="*/ 5689600 w 7257143"/>
              <a:gd name="connsiteY50" fmla="*/ 588536 h 3899265"/>
              <a:gd name="connsiteX51" fmla="*/ 5704115 w 7257143"/>
              <a:gd name="connsiteY51" fmla="*/ 632079 h 3899265"/>
              <a:gd name="connsiteX52" fmla="*/ 5776686 w 7257143"/>
              <a:gd name="connsiteY52" fmla="*/ 690136 h 3899265"/>
              <a:gd name="connsiteX53" fmla="*/ 6154057 w 7257143"/>
              <a:gd name="connsiteY53" fmla="*/ 704651 h 3899265"/>
              <a:gd name="connsiteX54" fmla="*/ 6270172 w 7257143"/>
              <a:gd name="connsiteY54" fmla="*/ 719165 h 3899265"/>
              <a:gd name="connsiteX55" fmla="*/ 6313715 w 7257143"/>
              <a:gd name="connsiteY55" fmla="*/ 733679 h 3899265"/>
              <a:gd name="connsiteX56" fmla="*/ 6270172 w 7257143"/>
              <a:gd name="connsiteY56" fmla="*/ 762708 h 3899265"/>
              <a:gd name="connsiteX57" fmla="*/ 6096000 w 7257143"/>
              <a:gd name="connsiteY57" fmla="*/ 777222 h 3899265"/>
              <a:gd name="connsiteX58" fmla="*/ 6023429 w 7257143"/>
              <a:gd name="connsiteY58" fmla="*/ 791736 h 3899265"/>
              <a:gd name="connsiteX59" fmla="*/ 5979886 w 7257143"/>
              <a:gd name="connsiteY59" fmla="*/ 806251 h 3899265"/>
              <a:gd name="connsiteX60" fmla="*/ 5892800 w 7257143"/>
              <a:gd name="connsiteY60" fmla="*/ 820765 h 3899265"/>
              <a:gd name="connsiteX61" fmla="*/ 5704115 w 7257143"/>
              <a:gd name="connsiteY61" fmla="*/ 806251 h 3899265"/>
              <a:gd name="connsiteX62" fmla="*/ 5573486 w 7257143"/>
              <a:gd name="connsiteY62" fmla="*/ 733679 h 3899265"/>
              <a:gd name="connsiteX63" fmla="*/ 5529943 w 7257143"/>
              <a:gd name="connsiteY63" fmla="*/ 719165 h 3899265"/>
              <a:gd name="connsiteX64" fmla="*/ 5370286 w 7257143"/>
              <a:gd name="connsiteY64" fmla="*/ 748193 h 3899265"/>
              <a:gd name="connsiteX65" fmla="*/ 5283200 w 7257143"/>
              <a:gd name="connsiteY65" fmla="*/ 777222 h 3899265"/>
              <a:gd name="connsiteX66" fmla="*/ 5239657 w 7257143"/>
              <a:gd name="connsiteY66" fmla="*/ 791736 h 3899265"/>
              <a:gd name="connsiteX67" fmla="*/ 5152572 w 7257143"/>
              <a:gd name="connsiteY67" fmla="*/ 806251 h 3899265"/>
              <a:gd name="connsiteX68" fmla="*/ 4920343 w 7257143"/>
              <a:gd name="connsiteY68" fmla="*/ 835279 h 3899265"/>
              <a:gd name="connsiteX69" fmla="*/ 4862286 w 7257143"/>
              <a:gd name="connsiteY69" fmla="*/ 849793 h 3899265"/>
              <a:gd name="connsiteX70" fmla="*/ 4775200 w 7257143"/>
              <a:gd name="connsiteY70" fmla="*/ 878822 h 3899265"/>
              <a:gd name="connsiteX71" fmla="*/ 4789715 w 7257143"/>
              <a:gd name="connsiteY71" fmla="*/ 835279 h 3899265"/>
              <a:gd name="connsiteX72" fmla="*/ 4920343 w 7257143"/>
              <a:gd name="connsiteY72" fmla="*/ 733679 h 3899265"/>
              <a:gd name="connsiteX73" fmla="*/ 5123543 w 7257143"/>
              <a:gd name="connsiteY73" fmla="*/ 719165 h 3899265"/>
              <a:gd name="connsiteX74" fmla="*/ 5297715 w 7257143"/>
              <a:gd name="connsiteY74" fmla="*/ 661108 h 3899265"/>
              <a:gd name="connsiteX75" fmla="*/ 5341257 w 7257143"/>
              <a:gd name="connsiteY75" fmla="*/ 646593 h 3899265"/>
              <a:gd name="connsiteX76" fmla="*/ 5500915 w 7257143"/>
              <a:gd name="connsiteY76" fmla="*/ 632079 h 3899265"/>
              <a:gd name="connsiteX77" fmla="*/ 5515429 w 7257143"/>
              <a:gd name="connsiteY77" fmla="*/ 472422 h 3899265"/>
              <a:gd name="connsiteX78" fmla="*/ 5471886 w 7257143"/>
              <a:gd name="connsiteY78" fmla="*/ 457908 h 3899265"/>
              <a:gd name="connsiteX79" fmla="*/ 5428343 w 7257143"/>
              <a:gd name="connsiteY79" fmla="*/ 486936 h 3899265"/>
              <a:gd name="connsiteX80" fmla="*/ 5384800 w 7257143"/>
              <a:gd name="connsiteY80" fmla="*/ 530479 h 3899265"/>
              <a:gd name="connsiteX81" fmla="*/ 5326743 w 7257143"/>
              <a:gd name="connsiteY81" fmla="*/ 544993 h 3899265"/>
              <a:gd name="connsiteX82" fmla="*/ 5283200 w 7257143"/>
              <a:gd name="connsiteY82" fmla="*/ 559508 h 3899265"/>
              <a:gd name="connsiteX83" fmla="*/ 5239657 w 7257143"/>
              <a:gd name="connsiteY83" fmla="*/ 588536 h 3899265"/>
              <a:gd name="connsiteX84" fmla="*/ 5021943 w 7257143"/>
              <a:gd name="connsiteY84" fmla="*/ 603051 h 3899265"/>
              <a:gd name="connsiteX85" fmla="*/ 4920343 w 7257143"/>
              <a:gd name="connsiteY85" fmla="*/ 632079 h 3899265"/>
              <a:gd name="connsiteX86" fmla="*/ 4833257 w 7257143"/>
              <a:gd name="connsiteY86" fmla="*/ 733679 h 3899265"/>
              <a:gd name="connsiteX87" fmla="*/ 4789715 w 7257143"/>
              <a:gd name="connsiteY87" fmla="*/ 748193 h 3899265"/>
              <a:gd name="connsiteX88" fmla="*/ 4746172 w 7257143"/>
              <a:gd name="connsiteY88" fmla="*/ 791736 h 3899265"/>
              <a:gd name="connsiteX89" fmla="*/ 4702629 w 7257143"/>
              <a:gd name="connsiteY89" fmla="*/ 762708 h 3899265"/>
              <a:gd name="connsiteX90" fmla="*/ 4717143 w 7257143"/>
              <a:gd name="connsiteY90" fmla="*/ 617565 h 3899265"/>
              <a:gd name="connsiteX91" fmla="*/ 4818743 w 7257143"/>
              <a:gd name="connsiteY91" fmla="*/ 501451 h 3899265"/>
              <a:gd name="connsiteX92" fmla="*/ 4862286 w 7257143"/>
              <a:gd name="connsiteY92" fmla="*/ 486936 h 3899265"/>
              <a:gd name="connsiteX93" fmla="*/ 5413829 w 7257143"/>
              <a:gd name="connsiteY93" fmla="*/ 472422 h 3899265"/>
              <a:gd name="connsiteX94" fmla="*/ 5428343 w 7257143"/>
              <a:gd name="connsiteY94" fmla="*/ 414365 h 3899265"/>
              <a:gd name="connsiteX95" fmla="*/ 5457372 w 7257143"/>
              <a:gd name="connsiteY95" fmla="*/ 327279 h 3899265"/>
              <a:gd name="connsiteX96" fmla="*/ 5413829 w 7257143"/>
              <a:gd name="connsiteY96" fmla="*/ 298251 h 3899265"/>
              <a:gd name="connsiteX97" fmla="*/ 5123543 w 7257143"/>
              <a:gd name="connsiteY97" fmla="*/ 327279 h 3899265"/>
              <a:gd name="connsiteX98" fmla="*/ 5065486 w 7257143"/>
              <a:gd name="connsiteY98" fmla="*/ 312765 h 3899265"/>
              <a:gd name="connsiteX99" fmla="*/ 5021943 w 7257143"/>
              <a:gd name="connsiteY99" fmla="*/ 283736 h 3899265"/>
              <a:gd name="connsiteX100" fmla="*/ 4978400 w 7257143"/>
              <a:gd name="connsiteY100" fmla="*/ 269222 h 3899265"/>
              <a:gd name="connsiteX101" fmla="*/ 4934857 w 7257143"/>
              <a:gd name="connsiteY101" fmla="*/ 240193 h 3899265"/>
              <a:gd name="connsiteX102" fmla="*/ 4789715 w 7257143"/>
              <a:gd name="connsiteY102" fmla="*/ 211165 h 3899265"/>
              <a:gd name="connsiteX103" fmla="*/ 4412343 w 7257143"/>
              <a:gd name="connsiteY103" fmla="*/ 225679 h 3899265"/>
              <a:gd name="connsiteX104" fmla="*/ 3686629 w 7257143"/>
              <a:gd name="connsiteY104" fmla="*/ 240193 h 3899265"/>
              <a:gd name="connsiteX105" fmla="*/ 3643086 w 7257143"/>
              <a:gd name="connsiteY105" fmla="*/ 254708 h 3899265"/>
              <a:gd name="connsiteX106" fmla="*/ 3599543 w 7257143"/>
              <a:gd name="connsiteY106" fmla="*/ 283736 h 3899265"/>
              <a:gd name="connsiteX107" fmla="*/ 3454400 w 7257143"/>
              <a:gd name="connsiteY107" fmla="*/ 269222 h 3899265"/>
              <a:gd name="connsiteX108" fmla="*/ 3410857 w 7257143"/>
              <a:gd name="connsiteY108" fmla="*/ 240193 h 3899265"/>
              <a:gd name="connsiteX109" fmla="*/ 3323772 w 7257143"/>
              <a:gd name="connsiteY109" fmla="*/ 211165 h 3899265"/>
              <a:gd name="connsiteX110" fmla="*/ 3280229 w 7257143"/>
              <a:gd name="connsiteY110" fmla="*/ 196651 h 3899265"/>
              <a:gd name="connsiteX111" fmla="*/ 3222172 w 7257143"/>
              <a:gd name="connsiteY111" fmla="*/ 167622 h 3899265"/>
              <a:gd name="connsiteX112" fmla="*/ 3135086 w 7257143"/>
              <a:gd name="connsiteY112" fmla="*/ 138593 h 3899265"/>
              <a:gd name="connsiteX113" fmla="*/ 3033486 w 7257143"/>
              <a:gd name="connsiteY113" fmla="*/ 109565 h 3899265"/>
              <a:gd name="connsiteX114" fmla="*/ 2859315 w 7257143"/>
              <a:gd name="connsiteY114" fmla="*/ 124079 h 3899265"/>
              <a:gd name="connsiteX115" fmla="*/ 2815772 w 7257143"/>
              <a:gd name="connsiteY115" fmla="*/ 153108 h 3899265"/>
              <a:gd name="connsiteX116" fmla="*/ 2757715 w 7257143"/>
              <a:gd name="connsiteY116" fmla="*/ 240193 h 3899265"/>
              <a:gd name="connsiteX117" fmla="*/ 3077029 w 7257143"/>
              <a:gd name="connsiteY117" fmla="*/ 341793 h 3899265"/>
              <a:gd name="connsiteX118" fmla="*/ 3106057 w 7257143"/>
              <a:gd name="connsiteY118" fmla="*/ 385336 h 3899265"/>
              <a:gd name="connsiteX119" fmla="*/ 3149600 w 7257143"/>
              <a:gd name="connsiteY119" fmla="*/ 399851 h 3899265"/>
              <a:gd name="connsiteX120" fmla="*/ 3193143 w 7257143"/>
              <a:gd name="connsiteY120" fmla="*/ 428879 h 3899265"/>
              <a:gd name="connsiteX121" fmla="*/ 3657600 w 7257143"/>
              <a:gd name="connsiteY121" fmla="*/ 443393 h 3899265"/>
              <a:gd name="connsiteX122" fmla="*/ 3701143 w 7257143"/>
              <a:gd name="connsiteY122" fmla="*/ 457908 h 3899265"/>
              <a:gd name="connsiteX123" fmla="*/ 3875315 w 7257143"/>
              <a:gd name="connsiteY123" fmla="*/ 486936 h 3899265"/>
              <a:gd name="connsiteX124" fmla="*/ 3846286 w 7257143"/>
              <a:gd name="connsiteY124" fmla="*/ 559508 h 3899265"/>
              <a:gd name="connsiteX125" fmla="*/ 3773715 w 7257143"/>
              <a:gd name="connsiteY125" fmla="*/ 574022 h 3899265"/>
              <a:gd name="connsiteX126" fmla="*/ 3222172 w 7257143"/>
              <a:gd name="connsiteY126" fmla="*/ 588536 h 3899265"/>
              <a:gd name="connsiteX127" fmla="*/ 3178629 w 7257143"/>
              <a:gd name="connsiteY127" fmla="*/ 603051 h 3899265"/>
              <a:gd name="connsiteX128" fmla="*/ 2960915 w 7257143"/>
              <a:gd name="connsiteY128" fmla="*/ 530479 h 3899265"/>
              <a:gd name="connsiteX129" fmla="*/ 2917372 w 7257143"/>
              <a:gd name="connsiteY129" fmla="*/ 486936 h 3899265"/>
              <a:gd name="connsiteX130" fmla="*/ 2830286 w 7257143"/>
              <a:gd name="connsiteY130" fmla="*/ 457908 h 3899265"/>
              <a:gd name="connsiteX131" fmla="*/ 2757715 w 7257143"/>
              <a:gd name="connsiteY131" fmla="*/ 472422 h 3899265"/>
              <a:gd name="connsiteX132" fmla="*/ 2757715 w 7257143"/>
              <a:gd name="connsiteY132" fmla="*/ 574022 h 3899265"/>
              <a:gd name="connsiteX133" fmla="*/ 2772229 w 7257143"/>
              <a:gd name="connsiteY133" fmla="*/ 617565 h 3899265"/>
              <a:gd name="connsiteX134" fmla="*/ 2859315 w 7257143"/>
              <a:gd name="connsiteY134" fmla="*/ 675622 h 3899265"/>
              <a:gd name="connsiteX135" fmla="*/ 3933372 w 7257143"/>
              <a:gd name="connsiteY135" fmla="*/ 690136 h 3899265"/>
              <a:gd name="connsiteX136" fmla="*/ 3889829 w 7257143"/>
              <a:gd name="connsiteY136" fmla="*/ 777222 h 3899265"/>
              <a:gd name="connsiteX137" fmla="*/ 3802743 w 7257143"/>
              <a:gd name="connsiteY137" fmla="*/ 806251 h 3899265"/>
              <a:gd name="connsiteX138" fmla="*/ 3628572 w 7257143"/>
              <a:gd name="connsiteY138" fmla="*/ 835279 h 3899265"/>
              <a:gd name="connsiteX139" fmla="*/ 3077029 w 7257143"/>
              <a:gd name="connsiteY139" fmla="*/ 820765 h 3899265"/>
              <a:gd name="connsiteX140" fmla="*/ 2975429 w 7257143"/>
              <a:gd name="connsiteY140" fmla="*/ 806251 h 3899265"/>
              <a:gd name="connsiteX141" fmla="*/ 2931886 w 7257143"/>
              <a:gd name="connsiteY141" fmla="*/ 791736 h 3899265"/>
              <a:gd name="connsiteX142" fmla="*/ 2598057 w 7257143"/>
              <a:gd name="connsiteY142" fmla="*/ 777222 h 3899265"/>
              <a:gd name="connsiteX143" fmla="*/ 2510972 w 7257143"/>
              <a:gd name="connsiteY143" fmla="*/ 719165 h 3899265"/>
              <a:gd name="connsiteX144" fmla="*/ 2467429 w 7257143"/>
              <a:gd name="connsiteY144" fmla="*/ 704651 h 3899265"/>
              <a:gd name="connsiteX145" fmla="*/ 2235200 w 7257143"/>
              <a:gd name="connsiteY145" fmla="*/ 733679 h 3899265"/>
              <a:gd name="connsiteX146" fmla="*/ 2191657 w 7257143"/>
              <a:gd name="connsiteY146" fmla="*/ 748193 h 3899265"/>
              <a:gd name="connsiteX147" fmla="*/ 2148115 w 7257143"/>
              <a:gd name="connsiteY147" fmla="*/ 777222 h 3899265"/>
              <a:gd name="connsiteX148" fmla="*/ 2061029 w 7257143"/>
              <a:gd name="connsiteY148" fmla="*/ 806251 h 3899265"/>
              <a:gd name="connsiteX149" fmla="*/ 2017486 w 7257143"/>
              <a:gd name="connsiteY149" fmla="*/ 835279 h 3899265"/>
              <a:gd name="connsiteX150" fmla="*/ 1930400 w 7257143"/>
              <a:gd name="connsiteY150" fmla="*/ 864308 h 3899265"/>
              <a:gd name="connsiteX151" fmla="*/ 1886857 w 7257143"/>
              <a:gd name="connsiteY151" fmla="*/ 878822 h 3899265"/>
              <a:gd name="connsiteX152" fmla="*/ 1494972 w 7257143"/>
              <a:gd name="connsiteY152" fmla="*/ 864308 h 3899265"/>
              <a:gd name="connsiteX153" fmla="*/ 1480457 w 7257143"/>
              <a:gd name="connsiteY153" fmla="*/ 777222 h 3899265"/>
              <a:gd name="connsiteX154" fmla="*/ 1538515 w 7257143"/>
              <a:gd name="connsiteY154" fmla="*/ 762708 h 3899265"/>
              <a:gd name="connsiteX155" fmla="*/ 1654629 w 7257143"/>
              <a:gd name="connsiteY155" fmla="*/ 733679 h 3899265"/>
              <a:gd name="connsiteX156" fmla="*/ 2206172 w 7257143"/>
              <a:gd name="connsiteY156" fmla="*/ 719165 h 3899265"/>
              <a:gd name="connsiteX157" fmla="*/ 2351315 w 7257143"/>
              <a:gd name="connsiteY157" fmla="*/ 632079 h 3899265"/>
              <a:gd name="connsiteX158" fmla="*/ 2394857 w 7257143"/>
              <a:gd name="connsiteY158" fmla="*/ 603051 h 3899265"/>
              <a:gd name="connsiteX159" fmla="*/ 2467429 w 7257143"/>
              <a:gd name="connsiteY159" fmla="*/ 472422 h 3899265"/>
              <a:gd name="connsiteX160" fmla="*/ 2394857 w 7257143"/>
              <a:gd name="connsiteY160" fmla="*/ 225679 h 3899265"/>
              <a:gd name="connsiteX161" fmla="*/ 2351315 w 7257143"/>
              <a:gd name="connsiteY161" fmla="*/ 240193 h 3899265"/>
              <a:gd name="connsiteX162" fmla="*/ 2220686 w 7257143"/>
              <a:gd name="connsiteY162" fmla="*/ 341793 h 3899265"/>
              <a:gd name="connsiteX163" fmla="*/ 2177143 w 7257143"/>
              <a:gd name="connsiteY163" fmla="*/ 370822 h 3899265"/>
              <a:gd name="connsiteX164" fmla="*/ 2090057 w 7257143"/>
              <a:gd name="connsiteY164" fmla="*/ 443393 h 3899265"/>
              <a:gd name="connsiteX165" fmla="*/ 2046515 w 7257143"/>
              <a:gd name="connsiteY165" fmla="*/ 457908 h 3899265"/>
              <a:gd name="connsiteX166" fmla="*/ 1857829 w 7257143"/>
              <a:gd name="connsiteY166" fmla="*/ 486936 h 3899265"/>
              <a:gd name="connsiteX167" fmla="*/ 1712686 w 7257143"/>
              <a:gd name="connsiteY167" fmla="*/ 530479 h 3899265"/>
              <a:gd name="connsiteX168" fmla="*/ 1509486 w 7257143"/>
              <a:gd name="connsiteY168" fmla="*/ 544993 h 3899265"/>
              <a:gd name="connsiteX169" fmla="*/ 1480457 w 7257143"/>
              <a:gd name="connsiteY169" fmla="*/ 501451 h 3899265"/>
              <a:gd name="connsiteX170" fmla="*/ 1465943 w 7257143"/>
              <a:gd name="connsiteY170" fmla="*/ 457908 h 3899265"/>
              <a:gd name="connsiteX171" fmla="*/ 1480457 w 7257143"/>
              <a:gd name="connsiteY171" fmla="*/ 414365 h 3899265"/>
              <a:gd name="connsiteX172" fmla="*/ 1886857 w 7257143"/>
              <a:gd name="connsiteY172" fmla="*/ 399851 h 3899265"/>
              <a:gd name="connsiteX173" fmla="*/ 2002972 w 7257143"/>
              <a:gd name="connsiteY173" fmla="*/ 327279 h 3899265"/>
              <a:gd name="connsiteX174" fmla="*/ 2090057 w 7257143"/>
              <a:gd name="connsiteY174" fmla="*/ 269222 h 3899265"/>
              <a:gd name="connsiteX175" fmla="*/ 2206172 w 7257143"/>
              <a:gd name="connsiteY175" fmla="*/ 167622 h 3899265"/>
              <a:gd name="connsiteX176" fmla="*/ 2249715 w 7257143"/>
              <a:gd name="connsiteY176" fmla="*/ 138593 h 3899265"/>
              <a:gd name="connsiteX177" fmla="*/ 2351315 w 7257143"/>
              <a:gd name="connsiteY177" fmla="*/ 124079 h 3899265"/>
              <a:gd name="connsiteX178" fmla="*/ 2365829 w 7257143"/>
              <a:gd name="connsiteY178" fmla="*/ 80536 h 3899265"/>
              <a:gd name="connsiteX179" fmla="*/ 2307772 w 7257143"/>
              <a:gd name="connsiteY179" fmla="*/ 7965 h 3899265"/>
              <a:gd name="connsiteX180" fmla="*/ 2177143 w 7257143"/>
              <a:gd name="connsiteY180" fmla="*/ 51508 h 3899265"/>
              <a:gd name="connsiteX181" fmla="*/ 2119086 w 7257143"/>
              <a:gd name="connsiteY181" fmla="*/ 66022 h 3899265"/>
              <a:gd name="connsiteX182" fmla="*/ 2017486 w 7257143"/>
              <a:gd name="connsiteY182" fmla="*/ 95051 h 3899265"/>
              <a:gd name="connsiteX183" fmla="*/ 1973943 w 7257143"/>
              <a:gd name="connsiteY183" fmla="*/ 124079 h 3899265"/>
              <a:gd name="connsiteX184" fmla="*/ 1915886 w 7257143"/>
              <a:gd name="connsiteY184" fmla="*/ 138593 h 3899265"/>
              <a:gd name="connsiteX185" fmla="*/ 1436915 w 7257143"/>
              <a:gd name="connsiteY185" fmla="*/ 153108 h 3899265"/>
              <a:gd name="connsiteX186" fmla="*/ 1393372 w 7257143"/>
              <a:gd name="connsiteY186" fmla="*/ 182136 h 3899265"/>
              <a:gd name="connsiteX187" fmla="*/ 1349829 w 7257143"/>
              <a:gd name="connsiteY187" fmla="*/ 196651 h 3899265"/>
              <a:gd name="connsiteX188" fmla="*/ 1277257 w 7257143"/>
              <a:gd name="connsiteY188" fmla="*/ 225679 h 3899265"/>
              <a:gd name="connsiteX189" fmla="*/ 1146629 w 7257143"/>
              <a:gd name="connsiteY189" fmla="*/ 269222 h 3899265"/>
              <a:gd name="connsiteX190" fmla="*/ 1045029 w 7257143"/>
              <a:gd name="connsiteY190" fmla="*/ 298251 h 3899265"/>
              <a:gd name="connsiteX191" fmla="*/ 391886 w 7257143"/>
              <a:gd name="connsiteY191" fmla="*/ 312765 h 3899265"/>
              <a:gd name="connsiteX192" fmla="*/ 246743 w 7257143"/>
              <a:gd name="connsiteY192" fmla="*/ 327279 h 3899265"/>
              <a:gd name="connsiteX193" fmla="*/ 159657 w 7257143"/>
              <a:gd name="connsiteY193" fmla="*/ 356308 h 3899265"/>
              <a:gd name="connsiteX194" fmla="*/ 0 w 7257143"/>
              <a:gd name="connsiteY194" fmla="*/ 370822 h 3899265"/>
              <a:gd name="connsiteX195" fmla="*/ 29029 w 7257143"/>
              <a:gd name="connsiteY195" fmla="*/ 457908 h 3899265"/>
              <a:gd name="connsiteX196" fmla="*/ 130629 w 7257143"/>
              <a:gd name="connsiteY196" fmla="*/ 603051 h 3899265"/>
              <a:gd name="connsiteX197" fmla="*/ 159657 w 7257143"/>
              <a:gd name="connsiteY197" fmla="*/ 646593 h 3899265"/>
              <a:gd name="connsiteX198" fmla="*/ 203200 w 7257143"/>
              <a:gd name="connsiteY198" fmla="*/ 690136 h 3899265"/>
              <a:gd name="connsiteX199" fmla="*/ 232229 w 7257143"/>
              <a:gd name="connsiteY199" fmla="*/ 806251 h 3899265"/>
              <a:gd name="connsiteX200" fmla="*/ 246743 w 7257143"/>
              <a:gd name="connsiteY200" fmla="*/ 864308 h 3899265"/>
              <a:gd name="connsiteX201" fmla="*/ 232229 w 7257143"/>
              <a:gd name="connsiteY201" fmla="*/ 936879 h 3899265"/>
              <a:gd name="connsiteX202" fmla="*/ 203200 w 7257143"/>
              <a:gd name="connsiteY202" fmla="*/ 1023965 h 3899265"/>
              <a:gd name="connsiteX203" fmla="*/ 188686 w 7257143"/>
              <a:gd name="connsiteY203" fmla="*/ 1067508 h 3899265"/>
              <a:gd name="connsiteX204" fmla="*/ 174172 w 7257143"/>
              <a:gd name="connsiteY204" fmla="*/ 1140079 h 3899265"/>
              <a:gd name="connsiteX205" fmla="*/ 159657 w 7257143"/>
              <a:gd name="connsiteY205" fmla="*/ 1401336 h 3899265"/>
              <a:gd name="connsiteX206" fmla="*/ 145143 w 7257143"/>
              <a:gd name="connsiteY206" fmla="*/ 1502936 h 3899265"/>
              <a:gd name="connsiteX207" fmla="*/ 130629 w 7257143"/>
              <a:gd name="connsiteY207" fmla="*/ 2562479 h 3899265"/>
              <a:gd name="connsiteX208" fmla="*/ 116115 w 7257143"/>
              <a:gd name="connsiteY208" fmla="*/ 2736651 h 3899265"/>
              <a:gd name="connsiteX209" fmla="*/ 101600 w 7257143"/>
              <a:gd name="connsiteY209" fmla="*/ 2780193 h 3899265"/>
              <a:gd name="connsiteX210" fmla="*/ 87086 w 7257143"/>
              <a:gd name="connsiteY210" fmla="*/ 2852765 h 3899265"/>
              <a:gd name="connsiteX211" fmla="*/ 72572 w 7257143"/>
              <a:gd name="connsiteY211" fmla="*/ 2910822 h 3899265"/>
              <a:gd name="connsiteX212" fmla="*/ 58057 w 7257143"/>
              <a:gd name="connsiteY212" fmla="*/ 3244651 h 3899265"/>
              <a:gd name="connsiteX213" fmla="*/ 29029 w 7257143"/>
              <a:gd name="connsiteY213" fmla="*/ 3534936 h 3899265"/>
              <a:gd name="connsiteX214" fmla="*/ 43543 w 7257143"/>
              <a:gd name="connsiteY214" fmla="*/ 3767165 h 3899265"/>
              <a:gd name="connsiteX215" fmla="*/ 101600 w 7257143"/>
              <a:gd name="connsiteY215" fmla="*/ 3781679 h 3899265"/>
              <a:gd name="connsiteX216" fmla="*/ 348343 w 7257143"/>
              <a:gd name="connsiteY216" fmla="*/ 3796193 h 3899265"/>
              <a:gd name="connsiteX217" fmla="*/ 1190172 w 7257143"/>
              <a:gd name="connsiteY217" fmla="*/ 3810708 h 3899265"/>
              <a:gd name="connsiteX218" fmla="*/ 1611086 w 7257143"/>
              <a:gd name="connsiteY218" fmla="*/ 3839736 h 3899265"/>
              <a:gd name="connsiteX219" fmla="*/ 1959429 w 7257143"/>
              <a:gd name="connsiteY219" fmla="*/ 3825222 h 3899265"/>
              <a:gd name="connsiteX220" fmla="*/ 2061029 w 7257143"/>
              <a:gd name="connsiteY220" fmla="*/ 3810708 h 3899265"/>
              <a:gd name="connsiteX221" fmla="*/ 2104572 w 7257143"/>
              <a:gd name="connsiteY221" fmla="*/ 3796193 h 3899265"/>
              <a:gd name="connsiteX222" fmla="*/ 2322286 w 7257143"/>
              <a:gd name="connsiteY222" fmla="*/ 3810708 h 3899265"/>
              <a:gd name="connsiteX223" fmla="*/ 2409372 w 7257143"/>
              <a:gd name="connsiteY223" fmla="*/ 3854251 h 3899265"/>
              <a:gd name="connsiteX224" fmla="*/ 2510972 w 7257143"/>
              <a:gd name="connsiteY224" fmla="*/ 3883279 h 3899265"/>
              <a:gd name="connsiteX225" fmla="*/ 2554515 w 7257143"/>
              <a:gd name="connsiteY225" fmla="*/ 3897793 h 3899265"/>
              <a:gd name="connsiteX226" fmla="*/ 3004457 w 7257143"/>
              <a:gd name="connsiteY226" fmla="*/ 3883279 h 3899265"/>
              <a:gd name="connsiteX227" fmla="*/ 2960915 w 7257143"/>
              <a:gd name="connsiteY227" fmla="*/ 3854251 h 3899265"/>
              <a:gd name="connsiteX228" fmla="*/ 2873829 w 7257143"/>
              <a:gd name="connsiteY228" fmla="*/ 3868765 h 3899265"/>
              <a:gd name="connsiteX229" fmla="*/ 2481943 w 7257143"/>
              <a:gd name="connsiteY229" fmla="*/ 3854251 h 3899265"/>
              <a:gd name="connsiteX230" fmla="*/ 2409372 w 7257143"/>
              <a:gd name="connsiteY230" fmla="*/ 3839736 h 3899265"/>
              <a:gd name="connsiteX231" fmla="*/ 2307772 w 7257143"/>
              <a:gd name="connsiteY231" fmla="*/ 3810708 h 3899265"/>
              <a:gd name="connsiteX232" fmla="*/ 1944915 w 7257143"/>
              <a:gd name="connsiteY232" fmla="*/ 3767165 h 3899265"/>
              <a:gd name="connsiteX233" fmla="*/ 1915886 w 7257143"/>
              <a:gd name="connsiteY233" fmla="*/ 3723622 h 3899265"/>
              <a:gd name="connsiteX234" fmla="*/ 1872343 w 7257143"/>
              <a:gd name="connsiteY234" fmla="*/ 3694593 h 3899265"/>
              <a:gd name="connsiteX235" fmla="*/ 1727200 w 7257143"/>
              <a:gd name="connsiteY235" fmla="*/ 3665565 h 3899265"/>
              <a:gd name="connsiteX236" fmla="*/ 1669143 w 7257143"/>
              <a:gd name="connsiteY236" fmla="*/ 3651051 h 3899265"/>
              <a:gd name="connsiteX237" fmla="*/ 1582057 w 7257143"/>
              <a:gd name="connsiteY237" fmla="*/ 3622022 h 3899265"/>
              <a:gd name="connsiteX238" fmla="*/ 1393372 w 7257143"/>
              <a:gd name="connsiteY238" fmla="*/ 3607508 h 3899265"/>
              <a:gd name="connsiteX239" fmla="*/ 1393372 w 7257143"/>
              <a:gd name="connsiteY239" fmla="*/ 2983393 h 3899265"/>
              <a:gd name="connsiteX240" fmla="*/ 1335315 w 7257143"/>
              <a:gd name="connsiteY240" fmla="*/ 2896308 h 3899265"/>
              <a:gd name="connsiteX241" fmla="*/ 1306286 w 7257143"/>
              <a:gd name="connsiteY241" fmla="*/ 2838251 h 3899265"/>
              <a:gd name="connsiteX242" fmla="*/ 1262743 w 7257143"/>
              <a:gd name="connsiteY242" fmla="*/ 2765679 h 3899265"/>
              <a:gd name="connsiteX243" fmla="*/ 1233715 w 7257143"/>
              <a:gd name="connsiteY243" fmla="*/ 2678593 h 3899265"/>
              <a:gd name="connsiteX244" fmla="*/ 1204686 w 7257143"/>
              <a:gd name="connsiteY244" fmla="*/ 2620536 h 3899265"/>
              <a:gd name="connsiteX245" fmla="*/ 1190172 w 7257143"/>
              <a:gd name="connsiteY245" fmla="*/ 2562479 h 3899265"/>
              <a:gd name="connsiteX246" fmla="*/ 1175657 w 7257143"/>
              <a:gd name="connsiteY246" fmla="*/ 2518936 h 3899265"/>
              <a:gd name="connsiteX247" fmla="*/ 1146629 w 7257143"/>
              <a:gd name="connsiteY247" fmla="*/ 2373793 h 3899265"/>
              <a:gd name="connsiteX248" fmla="*/ 1117600 w 7257143"/>
              <a:gd name="connsiteY248" fmla="*/ 2330251 h 3899265"/>
              <a:gd name="connsiteX249" fmla="*/ 1074057 w 7257143"/>
              <a:gd name="connsiteY249" fmla="*/ 2228651 h 3899265"/>
              <a:gd name="connsiteX250" fmla="*/ 1059543 w 7257143"/>
              <a:gd name="connsiteY250" fmla="*/ 2185108 h 3899265"/>
              <a:gd name="connsiteX251" fmla="*/ 1016000 w 7257143"/>
              <a:gd name="connsiteY251" fmla="*/ 2141565 h 3899265"/>
              <a:gd name="connsiteX252" fmla="*/ 972457 w 7257143"/>
              <a:gd name="connsiteY252" fmla="*/ 2054479 h 3899265"/>
              <a:gd name="connsiteX253" fmla="*/ 928915 w 7257143"/>
              <a:gd name="connsiteY253" fmla="*/ 2025451 h 3899265"/>
              <a:gd name="connsiteX254" fmla="*/ 841829 w 7257143"/>
              <a:gd name="connsiteY254" fmla="*/ 1923851 h 3899265"/>
              <a:gd name="connsiteX255" fmla="*/ 812800 w 7257143"/>
              <a:gd name="connsiteY255" fmla="*/ 1880308 h 3899265"/>
              <a:gd name="connsiteX256" fmla="*/ 827315 w 7257143"/>
              <a:gd name="connsiteY256" fmla="*/ 1735165 h 3899265"/>
              <a:gd name="connsiteX257" fmla="*/ 870857 w 7257143"/>
              <a:gd name="connsiteY257" fmla="*/ 1706136 h 3899265"/>
              <a:gd name="connsiteX258" fmla="*/ 914400 w 7257143"/>
              <a:gd name="connsiteY258" fmla="*/ 1648079 h 3899265"/>
              <a:gd name="connsiteX259" fmla="*/ 972457 w 7257143"/>
              <a:gd name="connsiteY259" fmla="*/ 1590022 h 3899265"/>
              <a:gd name="connsiteX260" fmla="*/ 1001486 w 7257143"/>
              <a:gd name="connsiteY260" fmla="*/ 1546479 h 3899265"/>
              <a:gd name="connsiteX261" fmla="*/ 1088572 w 7257143"/>
              <a:gd name="connsiteY261" fmla="*/ 1517451 h 3899265"/>
              <a:gd name="connsiteX262" fmla="*/ 1248229 w 7257143"/>
              <a:gd name="connsiteY262" fmla="*/ 1459393 h 3899265"/>
              <a:gd name="connsiteX263" fmla="*/ 1349829 w 7257143"/>
              <a:gd name="connsiteY263" fmla="*/ 1444879 h 3899265"/>
              <a:gd name="connsiteX264" fmla="*/ 1393372 w 7257143"/>
              <a:gd name="connsiteY264" fmla="*/ 1430365 h 3899265"/>
              <a:gd name="connsiteX265" fmla="*/ 1524000 w 7257143"/>
              <a:gd name="connsiteY265" fmla="*/ 1415851 h 3899265"/>
              <a:gd name="connsiteX266" fmla="*/ 1654629 w 7257143"/>
              <a:gd name="connsiteY266" fmla="*/ 1372308 h 3899265"/>
              <a:gd name="connsiteX267" fmla="*/ 1741715 w 7257143"/>
              <a:gd name="connsiteY267" fmla="*/ 1357793 h 3899265"/>
              <a:gd name="connsiteX268" fmla="*/ 1785257 w 7257143"/>
              <a:gd name="connsiteY268" fmla="*/ 1343279 h 3899265"/>
              <a:gd name="connsiteX269" fmla="*/ 1843315 w 7257143"/>
              <a:gd name="connsiteY269" fmla="*/ 1328765 h 3899265"/>
              <a:gd name="connsiteX270" fmla="*/ 1930400 w 7257143"/>
              <a:gd name="connsiteY270" fmla="*/ 1314251 h 3899265"/>
              <a:gd name="connsiteX271" fmla="*/ 2075543 w 7257143"/>
              <a:gd name="connsiteY271" fmla="*/ 1270708 h 3899265"/>
              <a:gd name="connsiteX272" fmla="*/ 2162629 w 7257143"/>
              <a:gd name="connsiteY272" fmla="*/ 1241679 h 3899265"/>
              <a:gd name="connsiteX273" fmla="*/ 2206172 w 7257143"/>
              <a:gd name="connsiteY273" fmla="*/ 1227165 h 3899265"/>
              <a:gd name="connsiteX274" fmla="*/ 2249715 w 7257143"/>
              <a:gd name="connsiteY274" fmla="*/ 1212651 h 3899265"/>
              <a:gd name="connsiteX275" fmla="*/ 2293257 w 7257143"/>
              <a:gd name="connsiteY275" fmla="*/ 1169108 h 3899265"/>
              <a:gd name="connsiteX276" fmla="*/ 2394857 w 7257143"/>
              <a:gd name="connsiteY276" fmla="*/ 1125565 h 3899265"/>
              <a:gd name="connsiteX277" fmla="*/ 2496457 w 7257143"/>
              <a:gd name="connsiteY277" fmla="*/ 1111051 h 3899265"/>
              <a:gd name="connsiteX278" fmla="*/ 2540000 w 7257143"/>
              <a:gd name="connsiteY278" fmla="*/ 1096536 h 3899265"/>
              <a:gd name="connsiteX279" fmla="*/ 3149600 w 7257143"/>
              <a:gd name="connsiteY279" fmla="*/ 1125565 h 3899265"/>
              <a:gd name="connsiteX280" fmla="*/ 3193143 w 7257143"/>
              <a:gd name="connsiteY280" fmla="*/ 1140079 h 3899265"/>
              <a:gd name="connsiteX281" fmla="*/ 3570515 w 7257143"/>
              <a:gd name="connsiteY281" fmla="*/ 1154593 h 389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7257143" h="3899265">
                <a:moveTo>
                  <a:pt x="3570515" y="1154593"/>
                </a:moveTo>
                <a:cubicBezTo>
                  <a:pt x="3795486" y="1154593"/>
                  <a:pt x="4218976" y="1151251"/>
                  <a:pt x="4542972" y="1140079"/>
                </a:cubicBezTo>
                <a:cubicBezTo>
                  <a:pt x="5195886" y="1117565"/>
                  <a:pt x="4636479" y="1138795"/>
                  <a:pt x="4920343" y="1082022"/>
                </a:cubicBezTo>
                <a:cubicBezTo>
                  <a:pt x="4963303" y="1073430"/>
                  <a:pt x="5007545" y="1073298"/>
                  <a:pt x="5050972" y="1067508"/>
                </a:cubicBezTo>
                <a:cubicBezTo>
                  <a:pt x="5300622" y="1034221"/>
                  <a:pt x="4909270" y="1073791"/>
                  <a:pt x="5297715" y="1038479"/>
                </a:cubicBezTo>
                <a:cubicBezTo>
                  <a:pt x="5467479" y="996039"/>
                  <a:pt x="5370601" y="1014478"/>
                  <a:pt x="5718629" y="1038479"/>
                </a:cubicBezTo>
                <a:cubicBezTo>
                  <a:pt x="5738530" y="1039851"/>
                  <a:pt x="5756769" y="1051886"/>
                  <a:pt x="5776686" y="1052993"/>
                </a:cubicBezTo>
                <a:cubicBezTo>
                  <a:pt x="5931342" y="1061585"/>
                  <a:pt x="6086324" y="1062670"/>
                  <a:pt x="6241143" y="1067508"/>
                </a:cubicBezTo>
                <a:cubicBezTo>
                  <a:pt x="6236305" y="1251356"/>
                  <a:pt x="6235589" y="1435358"/>
                  <a:pt x="6226629" y="1619051"/>
                </a:cubicBezTo>
                <a:cubicBezTo>
                  <a:pt x="6225884" y="1634332"/>
                  <a:pt x="6215321" y="1647634"/>
                  <a:pt x="6212115" y="1662593"/>
                </a:cubicBezTo>
                <a:cubicBezTo>
                  <a:pt x="6200781" y="1715484"/>
                  <a:pt x="6192762" y="1769032"/>
                  <a:pt x="6183086" y="1822251"/>
                </a:cubicBezTo>
                <a:cubicBezTo>
                  <a:pt x="6204368" y="2460736"/>
                  <a:pt x="6212115" y="2602383"/>
                  <a:pt x="6212115" y="3418822"/>
                </a:cubicBezTo>
                <a:cubicBezTo>
                  <a:pt x="6212115" y="3750365"/>
                  <a:pt x="6293327" y="3707668"/>
                  <a:pt x="6110515" y="3738136"/>
                </a:cubicBezTo>
                <a:cubicBezTo>
                  <a:pt x="5967832" y="3785699"/>
                  <a:pt x="6099840" y="3746061"/>
                  <a:pt x="5762172" y="3767165"/>
                </a:cubicBezTo>
                <a:cubicBezTo>
                  <a:pt x="5708838" y="3770498"/>
                  <a:pt x="5655734" y="3776841"/>
                  <a:pt x="5602515" y="3781679"/>
                </a:cubicBezTo>
                <a:cubicBezTo>
                  <a:pt x="5578324" y="3786517"/>
                  <a:pt x="5543627" y="3775667"/>
                  <a:pt x="5529943" y="3796193"/>
                </a:cubicBezTo>
                <a:cubicBezTo>
                  <a:pt x="5520267" y="3810707"/>
                  <a:pt x="5556050" y="3824677"/>
                  <a:pt x="5573486" y="3825222"/>
                </a:cubicBezTo>
                <a:lnTo>
                  <a:pt x="5994400" y="3810708"/>
                </a:lnTo>
                <a:cubicBezTo>
                  <a:pt x="6008914" y="3805870"/>
                  <a:pt x="6022650" y="3796636"/>
                  <a:pt x="6037943" y="3796193"/>
                </a:cubicBezTo>
                <a:cubicBezTo>
                  <a:pt x="7055425" y="3766700"/>
                  <a:pt x="6690803" y="3883371"/>
                  <a:pt x="7039429" y="3767165"/>
                </a:cubicBezTo>
                <a:cubicBezTo>
                  <a:pt x="7044267" y="3752651"/>
                  <a:pt x="7044386" y="3735569"/>
                  <a:pt x="7053943" y="3723622"/>
                </a:cubicBezTo>
                <a:cubicBezTo>
                  <a:pt x="7064840" y="3710000"/>
                  <a:pt x="7085151" y="3706928"/>
                  <a:pt x="7097486" y="3694593"/>
                </a:cubicBezTo>
                <a:cubicBezTo>
                  <a:pt x="7109821" y="3682258"/>
                  <a:pt x="7116839" y="3665565"/>
                  <a:pt x="7126515" y="3651051"/>
                </a:cubicBezTo>
                <a:cubicBezTo>
                  <a:pt x="7131353" y="3636537"/>
                  <a:pt x="7137710" y="3622443"/>
                  <a:pt x="7141029" y="3607508"/>
                </a:cubicBezTo>
                <a:cubicBezTo>
                  <a:pt x="7160767" y="3518687"/>
                  <a:pt x="7159346" y="3457166"/>
                  <a:pt x="7170057" y="3360765"/>
                </a:cubicBezTo>
                <a:cubicBezTo>
                  <a:pt x="7187238" y="3206135"/>
                  <a:pt x="7180235" y="3313467"/>
                  <a:pt x="7199086" y="3172079"/>
                </a:cubicBezTo>
                <a:cubicBezTo>
                  <a:pt x="7216018" y="3045084"/>
                  <a:pt x="7218353" y="2974909"/>
                  <a:pt x="7228115" y="2838251"/>
                </a:cubicBezTo>
                <a:cubicBezTo>
                  <a:pt x="7232953" y="2673756"/>
                  <a:pt x="7235157" y="2509162"/>
                  <a:pt x="7242629" y="2344765"/>
                </a:cubicBezTo>
                <a:cubicBezTo>
                  <a:pt x="7244837" y="2296193"/>
                  <a:pt x="7257143" y="2248244"/>
                  <a:pt x="7257143" y="2199622"/>
                </a:cubicBezTo>
                <a:cubicBezTo>
                  <a:pt x="7257143" y="1609355"/>
                  <a:pt x="7256247" y="1018989"/>
                  <a:pt x="7242629" y="428879"/>
                </a:cubicBezTo>
                <a:cubicBezTo>
                  <a:pt x="7241709" y="388994"/>
                  <a:pt x="7226216" y="350614"/>
                  <a:pt x="7213600" y="312765"/>
                </a:cubicBezTo>
                <a:cubicBezTo>
                  <a:pt x="7208762" y="298251"/>
                  <a:pt x="7209904" y="280040"/>
                  <a:pt x="7199086" y="269222"/>
                </a:cubicBezTo>
                <a:cubicBezTo>
                  <a:pt x="7188268" y="258404"/>
                  <a:pt x="7170057" y="259546"/>
                  <a:pt x="7155543" y="254708"/>
                </a:cubicBezTo>
                <a:cubicBezTo>
                  <a:pt x="7141029" y="259546"/>
                  <a:pt x="7123947" y="259665"/>
                  <a:pt x="7112000" y="269222"/>
                </a:cubicBezTo>
                <a:cubicBezTo>
                  <a:pt x="7098379" y="280119"/>
                  <a:pt x="7097764" y="303520"/>
                  <a:pt x="7082972" y="312765"/>
                </a:cubicBezTo>
                <a:cubicBezTo>
                  <a:pt x="7057024" y="328982"/>
                  <a:pt x="6995886" y="341793"/>
                  <a:pt x="6995886" y="341793"/>
                </a:cubicBezTo>
                <a:lnTo>
                  <a:pt x="6284686" y="327279"/>
                </a:lnTo>
                <a:cubicBezTo>
                  <a:pt x="6269398" y="326691"/>
                  <a:pt x="6256420" y="313591"/>
                  <a:pt x="6241143" y="312765"/>
                </a:cubicBezTo>
                <a:cubicBezTo>
                  <a:pt x="6076816" y="303883"/>
                  <a:pt x="5912152" y="303089"/>
                  <a:pt x="5747657" y="298251"/>
                </a:cubicBezTo>
                <a:cubicBezTo>
                  <a:pt x="5733143" y="283737"/>
                  <a:pt x="5721194" y="266094"/>
                  <a:pt x="5704115" y="254708"/>
                </a:cubicBezTo>
                <a:cubicBezTo>
                  <a:pt x="5632138" y="206722"/>
                  <a:pt x="5621288" y="281158"/>
                  <a:pt x="5675086" y="370822"/>
                </a:cubicBezTo>
                <a:cubicBezTo>
                  <a:pt x="5687778" y="391976"/>
                  <a:pt x="5723724" y="379353"/>
                  <a:pt x="5747657" y="385336"/>
                </a:cubicBezTo>
                <a:cubicBezTo>
                  <a:pt x="5762500" y="389047"/>
                  <a:pt x="5777826" y="392421"/>
                  <a:pt x="5791200" y="399851"/>
                </a:cubicBezTo>
                <a:cubicBezTo>
                  <a:pt x="5976986" y="503066"/>
                  <a:pt x="5767511" y="450985"/>
                  <a:pt x="6110515" y="472422"/>
                </a:cubicBezTo>
                <a:cubicBezTo>
                  <a:pt x="6149220" y="477260"/>
                  <a:pt x="6190413" y="472450"/>
                  <a:pt x="6226629" y="486936"/>
                </a:cubicBezTo>
                <a:cubicBezTo>
                  <a:pt x="6242825" y="493415"/>
                  <a:pt x="6243322" y="518144"/>
                  <a:pt x="6255657" y="530479"/>
                </a:cubicBezTo>
                <a:cubicBezTo>
                  <a:pt x="6267992" y="542814"/>
                  <a:pt x="6284686" y="549832"/>
                  <a:pt x="6299200" y="559508"/>
                </a:cubicBezTo>
                <a:cubicBezTo>
                  <a:pt x="6318553" y="588537"/>
                  <a:pt x="6362096" y="622403"/>
                  <a:pt x="6284686" y="632079"/>
                </a:cubicBezTo>
                <a:cubicBezTo>
                  <a:pt x="6254844" y="635809"/>
                  <a:pt x="6145302" y="595294"/>
                  <a:pt x="6125029" y="588536"/>
                </a:cubicBezTo>
                <a:lnTo>
                  <a:pt x="6081486" y="574022"/>
                </a:lnTo>
                <a:cubicBezTo>
                  <a:pt x="5950857" y="578860"/>
                  <a:pt x="5818798" y="568659"/>
                  <a:pt x="5689600" y="588536"/>
                </a:cubicBezTo>
                <a:cubicBezTo>
                  <a:pt x="5674478" y="590862"/>
                  <a:pt x="5697273" y="618395"/>
                  <a:pt x="5704115" y="632079"/>
                </a:cubicBezTo>
                <a:cubicBezTo>
                  <a:pt x="5722537" y="668923"/>
                  <a:pt x="5733340" y="687147"/>
                  <a:pt x="5776686" y="690136"/>
                </a:cubicBezTo>
                <a:cubicBezTo>
                  <a:pt x="5902271" y="698797"/>
                  <a:pt x="6028267" y="699813"/>
                  <a:pt x="6154057" y="704651"/>
                </a:cubicBezTo>
                <a:cubicBezTo>
                  <a:pt x="6192762" y="709489"/>
                  <a:pt x="6231795" y="712188"/>
                  <a:pt x="6270172" y="719165"/>
                </a:cubicBezTo>
                <a:cubicBezTo>
                  <a:pt x="6285225" y="721902"/>
                  <a:pt x="6313715" y="718380"/>
                  <a:pt x="6313715" y="733679"/>
                </a:cubicBezTo>
                <a:cubicBezTo>
                  <a:pt x="6313715" y="751123"/>
                  <a:pt x="6287277" y="759287"/>
                  <a:pt x="6270172" y="762708"/>
                </a:cubicBezTo>
                <a:cubicBezTo>
                  <a:pt x="6213045" y="774133"/>
                  <a:pt x="6154057" y="772384"/>
                  <a:pt x="6096000" y="777222"/>
                </a:cubicBezTo>
                <a:cubicBezTo>
                  <a:pt x="6071810" y="782060"/>
                  <a:pt x="6047362" y="785753"/>
                  <a:pt x="6023429" y="791736"/>
                </a:cubicBezTo>
                <a:cubicBezTo>
                  <a:pt x="6008586" y="795447"/>
                  <a:pt x="5994821" y="802932"/>
                  <a:pt x="5979886" y="806251"/>
                </a:cubicBezTo>
                <a:cubicBezTo>
                  <a:pt x="5951158" y="812635"/>
                  <a:pt x="5921829" y="815927"/>
                  <a:pt x="5892800" y="820765"/>
                </a:cubicBezTo>
                <a:cubicBezTo>
                  <a:pt x="5829905" y="815927"/>
                  <a:pt x="5766709" y="814075"/>
                  <a:pt x="5704115" y="806251"/>
                </a:cubicBezTo>
                <a:cubicBezTo>
                  <a:pt x="5634083" y="797497"/>
                  <a:pt x="5658231" y="761927"/>
                  <a:pt x="5573486" y="733679"/>
                </a:cubicBezTo>
                <a:lnTo>
                  <a:pt x="5529943" y="719165"/>
                </a:lnTo>
                <a:cubicBezTo>
                  <a:pt x="5458391" y="729387"/>
                  <a:pt x="5432497" y="729530"/>
                  <a:pt x="5370286" y="748193"/>
                </a:cubicBezTo>
                <a:cubicBezTo>
                  <a:pt x="5340978" y="756986"/>
                  <a:pt x="5312229" y="767546"/>
                  <a:pt x="5283200" y="777222"/>
                </a:cubicBezTo>
                <a:cubicBezTo>
                  <a:pt x="5268686" y="782060"/>
                  <a:pt x="5254748" y="789221"/>
                  <a:pt x="5239657" y="791736"/>
                </a:cubicBezTo>
                <a:cubicBezTo>
                  <a:pt x="5210629" y="796574"/>
                  <a:pt x="5181731" y="802275"/>
                  <a:pt x="5152572" y="806251"/>
                </a:cubicBezTo>
                <a:cubicBezTo>
                  <a:pt x="5075275" y="816792"/>
                  <a:pt x="4996026" y="816359"/>
                  <a:pt x="4920343" y="835279"/>
                </a:cubicBezTo>
                <a:cubicBezTo>
                  <a:pt x="4900991" y="840117"/>
                  <a:pt x="4881393" y="844061"/>
                  <a:pt x="4862286" y="849793"/>
                </a:cubicBezTo>
                <a:cubicBezTo>
                  <a:pt x="4832978" y="858586"/>
                  <a:pt x="4775200" y="878822"/>
                  <a:pt x="4775200" y="878822"/>
                </a:cubicBezTo>
                <a:cubicBezTo>
                  <a:pt x="4780038" y="864308"/>
                  <a:pt x="4780322" y="847356"/>
                  <a:pt x="4789715" y="835279"/>
                </a:cubicBezTo>
                <a:cubicBezTo>
                  <a:pt x="4822802" y="792739"/>
                  <a:pt x="4862010" y="740542"/>
                  <a:pt x="4920343" y="733679"/>
                </a:cubicBezTo>
                <a:cubicBezTo>
                  <a:pt x="4987784" y="725745"/>
                  <a:pt x="5055810" y="724003"/>
                  <a:pt x="5123543" y="719165"/>
                </a:cubicBezTo>
                <a:lnTo>
                  <a:pt x="5297715" y="661108"/>
                </a:lnTo>
                <a:cubicBezTo>
                  <a:pt x="5312229" y="656270"/>
                  <a:pt x="5326021" y="647978"/>
                  <a:pt x="5341257" y="646593"/>
                </a:cubicBezTo>
                <a:lnTo>
                  <a:pt x="5500915" y="632079"/>
                </a:lnTo>
                <a:cubicBezTo>
                  <a:pt x="5540143" y="573236"/>
                  <a:pt x="5557679" y="567485"/>
                  <a:pt x="5515429" y="472422"/>
                </a:cubicBezTo>
                <a:cubicBezTo>
                  <a:pt x="5509215" y="458441"/>
                  <a:pt x="5486400" y="462746"/>
                  <a:pt x="5471886" y="457908"/>
                </a:cubicBezTo>
                <a:cubicBezTo>
                  <a:pt x="5457372" y="467584"/>
                  <a:pt x="5441744" y="475769"/>
                  <a:pt x="5428343" y="486936"/>
                </a:cubicBezTo>
                <a:cubicBezTo>
                  <a:pt x="5412574" y="500077"/>
                  <a:pt x="5402622" y="520295"/>
                  <a:pt x="5384800" y="530479"/>
                </a:cubicBezTo>
                <a:cubicBezTo>
                  <a:pt x="5367480" y="540376"/>
                  <a:pt x="5345923" y="539513"/>
                  <a:pt x="5326743" y="544993"/>
                </a:cubicBezTo>
                <a:cubicBezTo>
                  <a:pt x="5312032" y="549196"/>
                  <a:pt x="5296884" y="552666"/>
                  <a:pt x="5283200" y="559508"/>
                </a:cubicBezTo>
                <a:cubicBezTo>
                  <a:pt x="5267598" y="567309"/>
                  <a:pt x="5256864" y="585668"/>
                  <a:pt x="5239657" y="588536"/>
                </a:cubicBezTo>
                <a:cubicBezTo>
                  <a:pt x="5167914" y="600493"/>
                  <a:pt x="5094514" y="598213"/>
                  <a:pt x="5021943" y="603051"/>
                </a:cubicBezTo>
                <a:cubicBezTo>
                  <a:pt x="5018856" y="603823"/>
                  <a:pt x="4929267" y="624643"/>
                  <a:pt x="4920343" y="632079"/>
                </a:cubicBezTo>
                <a:cubicBezTo>
                  <a:pt x="4839853" y="699153"/>
                  <a:pt x="4914806" y="679313"/>
                  <a:pt x="4833257" y="733679"/>
                </a:cubicBezTo>
                <a:cubicBezTo>
                  <a:pt x="4820527" y="742165"/>
                  <a:pt x="4804229" y="743355"/>
                  <a:pt x="4789715" y="748193"/>
                </a:cubicBezTo>
                <a:cubicBezTo>
                  <a:pt x="4775201" y="762707"/>
                  <a:pt x="4766419" y="788361"/>
                  <a:pt x="4746172" y="791736"/>
                </a:cubicBezTo>
                <a:cubicBezTo>
                  <a:pt x="4728965" y="794604"/>
                  <a:pt x="4705497" y="779915"/>
                  <a:pt x="4702629" y="762708"/>
                </a:cubicBezTo>
                <a:cubicBezTo>
                  <a:pt x="4694635" y="714747"/>
                  <a:pt x="4702640" y="663974"/>
                  <a:pt x="4717143" y="617565"/>
                </a:cubicBezTo>
                <a:cubicBezTo>
                  <a:pt x="4733271" y="565956"/>
                  <a:pt x="4771974" y="524836"/>
                  <a:pt x="4818743" y="501451"/>
                </a:cubicBezTo>
                <a:cubicBezTo>
                  <a:pt x="4832427" y="494609"/>
                  <a:pt x="4847005" y="487681"/>
                  <a:pt x="4862286" y="486936"/>
                </a:cubicBezTo>
                <a:cubicBezTo>
                  <a:pt x="5045979" y="477975"/>
                  <a:pt x="5229981" y="477260"/>
                  <a:pt x="5413829" y="472422"/>
                </a:cubicBezTo>
                <a:cubicBezTo>
                  <a:pt x="5418667" y="453070"/>
                  <a:pt x="5422611" y="433472"/>
                  <a:pt x="5428343" y="414365"/>
                </a:cubicBezTo>
                <a:cubicBezTo>
                  <a:pt x="5437136" y="385057"/>
                  <a:pt x="5457372" y="327279"/>
                  <a:pt x="5457372" y="327279"/>
                </a:cubicBezTo>
                <a:cubicBezTo>
                  <a:pt x="5442858" y="317603"/>
                  <a:pt x="5431251" y="299122"/>
                  <a:pt x="5413829" y="298251"/>
                </a:cubicBezTo>
                <a:cubicBezTo>
                  <a:pt x="5226196" y="288870"/>
                  <a:pt x="5231435" y="291316"/>
                  <a:pt x="5123543" y="327279"/>
                </a:cubicBezTo>
                <a:cubicBezTo>
                  <a:pt x="5104191" y="322441"/>
                  <a:pt x="5083821" y="320623"/>
                  <a:pt x="5065486" y="312765"/>
                </a:cubicBezTo>
                <a:cubicBezTo>
                  <a:pt x="5049452" y="305893"/>
                  <a:pt x="5037545" y="291537"/>
                  <a:pt x="5021943" y="283736"/>
                </a:cubicBezTo>
                <a:cubicBezTo>
                  <a:pt x="5008259" y="276894"/>
                  <a:pt x="4992914" y="274060"/>
                  <a:pt x="4978400" y="269222"/>
                </a:cubicBezTo>
                <a:cubicBezTo>
                  <a:pt x="4963886" y="259546"/>
                  <a:pt x="4950459" y="247994"/>
                  <a:pt x="4934857" y="240193"/>
                </a:cubicBezTo>
                <a:cubicBezTo>
                  <a:pt x="4894326" y="219927"/>
                  <a:pt x="4827155" y="216514"/>
                  <a:pt x="4789715" y="211165"/>
                </a:cubicBezTo>
                <a:lnTo>
                  <a:pt x="4412343" y="225679"/>
                </a:lnTo>
                <a:lnTo>
                  <a:pt x="3686629" y="240193"/>
                </a:lnTo>
                <a:cubicBezTo>
                  <a:pt x="3671340" y="240770"/>
                  <a:pt x="3656770" y="247866"/>
                  <a:pt x="3643086" y="254708"/>
                </a:cubicBezTo>
                <a:cubicBezTo>
                  <a:pt x="3627484" y="262509"/>
                  <a:pt x="3614057" y="274060"/>
                  <a:pt x="3599543" y="283736"/>
                </a:cubicBezTo>
                <a:cubicBezTo>
                  <a:pt x="3551162" y="278898"/>
                  <a:pt x="3501777" y="280155"/>
                  <a:pt x="3454400" y="269222"/>
                </a:cubicBezTo>
                <a:cubicBezTo>
                  <a:pt x="3437403" y="265300"/>
                  <a:pt x="3426798" y="247278"/>
                  <a:pt x="3410857" y="240193"/>
                </a:cubicBezTo>
                <a:cubicBezTo>
                  <a:pt x="3382896" y="227766"/>
                  <a:pt x="3352800" y="220841"/>
                  <a:pt x="3323772" y="211165"/>
                </a:cubicBezTo>
                <a:cubicBezTo>
                  <a:pt x="3309258" y="206327"/>
                  <a:pt x="3293913" y="203493"/>
                  <a:pt x="3280229" y="196651"/>
                </a:cubicBezTo>
                <a:cubicBezTo>
                  <a:pt x="3260877" y="186975"/>
                  <a:pt x="3242261" y="175658"/>
                  <a:pt x="3222172" y="167622"/>
                </a:cubicBezTo>
                <a:cubicBezTo>
                  <a:pt x="3193762" y="156258"/>
                  <a:pt x="3164115" y="148269"/>
                  <a:pt x="3135086" y="138593"/>
                </a:cubicBezTo>
                <a:cubicBezTo>
                  <a:pt x="3072624" y="117772"/>
                  <a:pt x="3106378" y="127788"/>
                  <a:pt x="3033486" y="109565"/>
                </a:cubicBezTo>
                <a:cubicBezTo>
                  <a:pt x="2975429" y="114403"/>
                  <a:pt x="2916442" y="112654"/>
                  <a:pt x="2859315" y="124079"/>
                </a:cubicBezTo>
                <a:cubicBezTo>
                  <a:pt x="2842210" y="127500"/>
                  <a:pt x="2827259" y="139980"/>
                  <a:pt x="2815772" y="153108"/>
                </a:cubicBezTo>
                <a:cubicBezTo>
                  <a:pt x="2792798" y="179364"/>
                  <a:pt x="2757715" y="240193"/>
                  <a:pt x="2757715" y="240193"/>
                </a:cubicBezTo>
                <a:cubicBezTo>
                  <a:pt x="2791046" y="440186"/>
                  <a:pt x="2735589" y="282412"/>
                  <a:pt x="3077029" y="341793"/>
                </a:cubicBezTo>
                <a:cubicBezTo>
                  <a:pt x="3094215" y="344782"/>
                  <a:pt x="3092436" y="374439"/>
                  <a:pt x="3106057" y="385336"/>
                </a:cubicBezTo>
                <a:cubicBezTo>
                  <a:pt x="3118004" y="394894"/>
                  <a:pt x="3135916" y="393009"/>
                  <a:pt x="3149600" y="399851"/>
                </a:cubicBezTo>
                <a:cubicBezTo>
                  <a:pt x="3165202" y="407652"/>
                  <a:pt x="3175763" y="427389"/>
                  <a:pt x="3193143" y="428879"/>
                </a:cubicBezTo>
                <a:cubicBezTo>
                  <a:pt x="3347472" y="442107"/>
                  <a:pt x="3502781" y="438555"/>
                  <a:pt x="3657600" y="443393"/>
                </a:cubicBezTo>
                <a:cubicBezTo>
                  <a:pt x="3672114" y="448231"/>
                  <a:pt x="3686052" y="455393"/>
                  <a:pt x="3701143" y="457908"/>
                </a:cubicBezTo>
                <a:cubicBezTo>
                  <a:pt x="3895596" y="490317"/>
                  <a:pt x="3773231" y="452909"/>
                  <a:pt x="3875315" y="486936"/>
                </a:cubicBezTo>
                <a:cubicBezTo>
                  <a:pt x="3865639" y="511127"/>
                  <a:pt x="3866068" y="542552"/>
                  <a:pt x="3846286" y="559508"/>
                </a:cubicBezTo>
                <a:cubicBezTo>
                  <a:pt x="3827556" y="575563"/>
                  <a:pt x="3798358" y="572876"/>
                  <a:pt x="3773715" y="574022"/>
                </a:cubicBezTo>
                <a:cubicBezTo>
                  <a:pt x="3590002" y="582567"/>
                  <a:pt x="3406020" y="583698"/>
                  <a:pt x="3222172" y="588536"/>
                </a:cubicBezTo>
                <a:cubicBezTo>
                  <a:pt x="3207658" y="593374"/>
                  <a:pt x="3193929" y="603051"/>
                  <a:pt x="3178629" y="603051"/>
                </a:cubicBezTo>
                <a:cubicBezTo>
                  <a:pt x="3083405" y="603051"/>
                  <a:pt x="3028647" y="598211"/>
                  <a:pt x="2960915" y="530479"/>
                </a:cubicBezTo>
                <a:cubicBezTo>
                  <a:pt x="2946401" y="515965"/>
                  <a:pt x="2935315" y="496904"/>
                  <a:pt x="2917372" y="486936"/>
                </a:cubicBezTo>
                <a:cubicBezTo>
                  <a:pt x="2890624" y="472076"/>
                  <a:pt x="2830286" y="457908"/>
                  <a:pt x="2830286" y="457908"/>
                </a:cubicBezTo>
                <a:cubicBezTo>
                  <a:pt x="2806096" y="462746"/>
                  <a:pt x="2778241" y="458738"/>
                  <a:pt x="2757715" y="472422"/>
                </a:cubicBezTo>
                <a:cubicBezTo>
                  <a:pt x="2726908" y="492960"/>
                  <a:pt x="2752506" y="555791"/>
                  <a:pt x="2757715" y="574022"/>
                </a:cubicBezTo>
                <a:cubicBezTo>
                  <a:pt x="2761918" y="588733"/>
                  <a:pt x="2763742" y="604835"/>
                  <a:pt x="2772229" y="617565"/>
                </a:cubicBezTo>
                <a:cubicBezTo>
                  <a:pt x="2790522" y="645004"/>
                  <a:pt x="2823183" y="674684"/>
                  <a:pt x="2859315" y="675622"/>
                </a:cubicBezTo>
                <a:cubicBezTo>
                  <a:pt x="3217246" y="684919"/>
                  <a:pt x="3575353" y="685298"/>
                  <a:pt x="3933372" y="690136"/>
                </a:cubicBezTo>
                <a:cubicBezTo>
                  <a:pt x="3925464" y="713860"/>
                  <a:pt x="3913521" y="762414"/>
                  <a:pt x="3889829" y="777222"/>
                </a:cubicBezTo>
                <a:cubicBezTo>
                  <a:pt x="3863881" y="793440"/>
                  <a:pt x="3831772" y="796575"/>
                  <a:pt x="3802743" y="806251"/>
                </a:cubicBezTo>
                <a:cubicBezTo>
                  <a:pt x="3717640" y="834619"/>
                  <a:pt x="3774397" y="819076"/>
                  <a:pt x="3628572" y="835279"/>
                </a:cubicBezTo>
                <a:lnTo>
                  <a:pt x="3077029" y="820765"/>
                </a:lnTo>
                <a:cubicBezTo>
                  <a:pt x="3042852" y="819246"/>
                  <a:pt x="3008975" y="812960"/>
                  <a:pt x="2975429" y="806251"/>
                </a:cubicBezTo>
                <a:cubicBezTo>
                  <a:pt x="2960427" y="803250"/>
                  <a:pt x="2947140" y="792909"/>
                  <a:pt x="2931886" y="791736"/>
                </a:cubicBezTo>
                <a:cubicBezTo>
                  <a:pt x="2820833" y="783193"/>
                  <a:pt x="2709333" y="782060"/>
                  <a:pt x="2598057" y="777222"/>
                </a:cubicBezTo>
                <a:cubicBezTo>
                  <a:pt x="2494524" y="742711"/>
                  <a:pt x="2619695" y="791647"/>
                  <a:pt x="2510972" y="719165"/>
                </a:cubicBezTo>
                <a:cubicBezTo>
                  <a:pt x="2498242" y="710678"/>
                  <a:pt x="2481943" y="709489"/>
                  <a:pt x="2467429" y="704651"/>
                </a:cubicBezTo>
                <a:cubicBezTo>
                  <a:pt x="2368285" y="713664"/>
                  <a:pt x="2320895" y="712256"/>
                  <a:pt x="2235200" y="733679"/>
                </a:cubicBezTo>
                <a:cubicBezTo>
                  <a:pt x="2220357" y="737390"/>
                  <a:pt x="2206171" y="743355"/>
                  <a:pt x="2191657" y="748193"/>
                </a:cubicBezTo>
                <a:cubicBezTo>
                  <a:pt x="2177143" y="757869"/>
                  <a:pt x="2164055" y="770137"/>
                  <a:pt x="2148115" y="777222"/>
                </a:cubicBezTo>
                <a:cubicBezTo>
                  <a:pt x="2120153" y="789650"/>
                  <a:pt x="2086489" y="789278"/>
                  <a:pt x="2061029" y="806251"/>
                </a:cubicBezTo>
                <a:cubicBezTo>
                  <a:pt x="2046515" y="815927"/>
                  <a:pt x="2033426" y="828194"/>
                  <a:pt x="2017486" y="835279"/>
                </a:cubicBezTo>
                <a:cubicBezTo>
                  <a:pt x="1989524" y="847706"/>
                  <a:pt x="1959429" y="854632"/>
                  <a:pt x="1930400" y="864308"/>
                </a:cubicBezTo>
                <a:lnTo>
                  <a:pt x="1886857" y="878822"/>
                </a:lnTo>
                <a:cubicBezTo>
                  <a:pt x="1756229" y="873984"/>
                  <a:pt x="1624464" y="882169"/>
                  <a:pt x="1494972" y="864308"/>
                </a:cubicBezTo>
                <a:cubicBezTo>
                  <a:pt x="1456547" y="859008"/>
                  <a:pt x="1461224" y="792608"/>
                  <a:pt x="1480457" y="777222"/>
                </a:cubicBezTo>
                <a:cubicBezTo>
                  <a:pt x="1496034" y="764761"/>
                  <a:pt x="1519334" y="768188"/>
                  <a:pt x="1538515" y="762708"/>
                </a:cubicBezTo>
                <a:cubicBezTo>
                  <a:pt x="1583945" y="749728"/>
                  <a:pt x="1601748" y="736139"/>
                  <a:pt x="1654629" y="733679"/>
                </a:cubicBezTo>
                <a:cubicBezTo>
                  <a:pt x="1838342" y="725134"/>
                  <a:pt x="2022324" y="724003"/>
                  <a:pt x="2206172" y="719165"/>
                </a:cubicBezTo>
                <a:cubicBezTo>
                  <a:pt x="2295433" y="674534"/>
                  <a:pt x="2246227" y="702137"/>
                  <a:pt x="2351315" y="632079"/>
                </a:cubicBezTo>
                <a:lnTo>
                  <a:pt x="2394857" y="603051"/>
                </a:lnTo>
                <a:cubicBezTo>
                  <a:pt x="2461402" y="503235"/>
                  <a:pt x="2441883" y="549063"/>
                  <a:pt x="2467429" y="472422"/>
                </a:cubicBezTo>
                <a:cubicBezTo>
                  <a:pt x="2453027" y="213180"/>
                  <a:pt x="2537252" y="184995"/>
                  <a:pt x="2394857" y="225679"/>
                </a:cubicBezTo>
                <a:cubicBezTo>
                  <a:pt x="2380147" y="229882"/>
                  <a:pt x="2365829" y="235355"/>
                  <a:pt x="2351315" y="240193"/>
                </a:cubicBezTo>
                <a:cubicBezTo>
                  <a:pt x="2131209" y="386932"/>
                  <a:pt x="2357112" y="228106"/>
                  <a:pt x="2220686" y="341793"/>
                </a:cubicBezTo>
                <a:cubicBezTo>
                  <a:pt x="2207285" y="352960"/>
                  <a:pt x="2190544" y="359655"/>
                  <a:pt x="2177143" y="370822"/>
                </a:cubicBezTo>
                <a:cubicBezTo>
                  <a:pt x="2128990" y="410950"/>
                  <a:pt x="2144115" y="416364"/>
                  <a:pt x="2090057" y="443393"/>
                </a:cubicBezTo>
                <a:cubicBezTo>
                  <a:pt x="2076373" y="450235"/>
                  <a:pt x="2061226" y="453705"/>
                  <a:pt x="2046515" y="457908"/>
                </a:cubicBezTo>
                <a:cubicBezTo>
                  <a:pt x="1966530" y="480761"/>
                  <a:pt x="1963094" y="475240"/>
                  <a:pt x="1857829" y="486936"/>
                </a:cubicBezTo>
                <a:cubicBezTo>
                  <a:pt x="1751819" y="522273"/>
                  <a:pt x="1800428" y="508544"/>
                  <a:pt x="1712686" y="530479"/>
                </a:cubicBezTo>
                <a:cubicBezTo>
                  <a:pt x="1637536" y="580579"/>
                  <a:pt x="1647130" y="587345"/>
                  <a:pt x="1509486" y="544993"/>
                </a:cubicBezTo>
                <a:cubicBezTo>
                  <a:pt x="1492814" y="539863"/>
                  <a:pt x="1490133" y="515965"/>
                  <a:pt x="1480457" y="501451"/>
                </a:cubicBezTo>
                <a:cubicBezTo>
                  <a:pt x="1475619" y="486937"/>
                  <a:pt x="1465943" y="473207"/>
                  <a:pt x="1465943" y="457908"/>
                </a:cubicBezTo>
                <a:cubicBezTo>
                  <a:pt x="1465943" y="442609"/>
                  <a:pt x="1465301" y="416455"/>
                  <a:pt x="1480457" y="414365"/>
                </a:cubicBezTo>
                <a:cubicBezTo>
                  <a:pt x="1614739" y="395843"/>
                  <a:pt x="1751390" y="404689"/>
                  <a:pt x="1886857" y="399851"/>
                </a:cubicBezTo>
                <a:cubicBezTo>
                  <a:pt x="1946329" y="370115"/>
                  <a:pt x="1950215" y="372499"/>
                  <a:pt x="2002972" y="327279"/>
                </a:cubicBezTo>
                <a:cubicBezTo>
                  <a:pt x="2072158" y="267976"/>
                  <a:pt x="2015992" y="293910"/>
                  <a:pt x="2090057" y="269222"/>
                </a:cubicBezTo>
                <a:cubicBezTo>
                  <a:pt x="2138439" y="196650"/>
                  <a:pt x="2104571" y="235356"/>
                  <a:pt x="2206172" y="167622"/>
                </a:cubicBezTo>
                <a:cubicBezTo>
                  <a:pt x="2220686" y="157946"/>
                  <a:pt x="2232446" y="141060"/>
                  <a:pt x="2249715" y="138593"/>
                </a:cubicBezTo>
                <a:lnTo>
                  <a:pt x="2351315" y="124079"/>
                </a:lnTo>
                <a:cubicBezTo>
                  <a:pt x="2356153" y="109565"/>
                  <a:pt x="2365829" y="95835"/>
                  <a:pt x="2365829" y="80536"/>
                </a:cubicBezTo>
                <a:cubicBezTo>
                  <a:pt x="2365829" y="33797"/>
                  <a:pt x="2341207" y="30255"/>
                  <a:pt x="2307772" y="7965"/>
                </a:cubicBezTo>
                <a:cubicBezTo>
                  <a:pt x="2148730" y="39772"/>
                  <a:pt x="2314496" y="0"/>
                  <a:pt x="2177143" y="51508"/>
                </a:cubicBezTo>
                <a:cubicBezTo>
                  <a:pt x="2158465" y="58512"/>
                  <a:pt x="2138266" y="60542"/>
                  <a:pt x="2119086" y="66022"/>
                </a:cubicBezTo>
                <a:cubicBezTo>
                  <a:pt x="1973289" y="107677"/>
                  <a:pt x="2199034" y="49662"/>
                  <a:pt x="2017486" y="95051"/>
                </a:cubicBezTo>
                <a:cubicBezTo>
                  <a:pt x="2002972" y="104727"/>
                  <a:pt x="1989977" y="117208"/>
                  <a:pt x="1973943" y="124079"/>
                </a:cubicBezTo>
                <a:cubicBezTo>
                  <a:pt x="1955608" y="131937"/>
                  <a:pt x="1935805" y="137516"/>
                  <a:pt x="1915886" y="138593"/>
                </a:cubicBezTo>
                <a:cubicBezTo>
                  <a:pt x="1756389" y="147215"/>
                  <a:pt x="1596572" y="148270"/>
                  <a:pt x="1436915" y="153108"/>
                </a:cubicBezTo>
                <a:cubicBezTo>
                  <a:pt x="1422401" y="162784"/>
                  <a:pt x="1408974" y="174335"/>
                  <a:pt x="1393372" y="182136"/>
                </a:cubicBezTo>
                <a:cubicBezTo>
                  <a:pt x="1379688" y="188978"/>
                  <a:pt x="1364154" y="191279"/>
                  <a:pt x="1349829" y="196651"/>
                </a:cubicBezTo>
                <a:cubicBezTo>
                  <a:pt x="1325434" y="205799"/>
                  <a:pt x="1301742" y="216775"/>
                  <a:pt x="1277257" y="225679"/>
                </a:cubicBezTo>
                <a:cubicBezTo>
                  <a:pt x="1277206" y="225698"/>
                  <a:pt x="1168426" y="261956"/>
                  <a:pt x="1146629" y="269222"/>
                </a:cubicBezTo>
                <a:cubicBezTo>
                  <a:pt x="1124148" y="276715"/>
                  <a:pt x="1065792" y="297404"/>
                  <a:pt x="1045029" y="298251"/>
                </a:cubicBezTo>
                <a:cubicBezTo>
                  <a:pt x="827442" y="307132"/>
                  <a:pt x="609600" y="307927"/>
                  <a:pt x="391886" y="312765"/>
                </a:cubicBezTo>
                <a:cubicBezTo>
                  <a:pt x="343505" y="317603"/>
                  <a:pt x="294532" y="318318"/>
                  <a:pt x="246743" y="327279"/>
                </a:cubicBezTo>
                <a:cubicBezTo>
                  <a:pt x="216668" y="332918"/>
                  <a:pt x="190130" y="353538"/>
                  <a:pt x="159657" y="356308"/>
                </a:cubicBezTo>
                <a:lnTo>
                  <a:pt x="0" y="370822"/>
                </a:lnTo>
                <a:cubicBezTo>
                  <a:pt x="9676" y="399851"/>
                  <a:pt x="10670" y="433429"/>
                  <a:pt x="29029" y="457908"/>
                </a:cubicBezTo>
                <a:cubicBezTo>
                  <a:pt x="93506" y="543877"/>
                  <a:pt x="59152" y="495836"/>
                  <a:pt x="130629" y="603051"/>
                </a:cubicBezTo>
                <a:cubicBezTo>
                  <a:pt x="140305" y="617565"/>
                  <a:pt x="147322" y="634258"/>
                  <a:pt x="159657" y="646593"/>
                </a:cubicBezTo>
                <a:lnTo>
                  <a:pt x="203200" y="690136"/>
                </a:lnTo>
                <a:lnTo>
                  <a:pt x="232229" y="806251"/>
                </a:lnTo>
                <a:lnTo>
                  <a:pt x="246743" y="864308"/>
                </a:lnTo>
                <a:cubicBezTo>
                  <a:pt x="241905" y="888498"/>
                  <a:pt x="238720" y="913079"/>
                  <a:pt x="232229" y="936879"/>
                </a:cubicBezTo>
                <a:cubicBezTo>
                  <a:pt x="224178" y="966400"/>
                  <a:pt x="212876" y="994936"/>
                  <a:pt x="203200" y="1023965"/>
                </a:cubicBezTo>
                <a:cubicBezTo>
                  <a:pt x="198362" y="1038479"/>
                  <a:pt x="191686" y="1052506"/>
                  <a:pt x="188686" y="1067508"/>
                </a:cubicBezTo>
                <a:lnTo>
                  <a:pt x="174172" y="1140079"/>
                </a:lnTo>
                <a:cubicBezTo>
                  <a:pt x="169334" y="1227165"/>
                  <a:pt x="166612" y="1314394"/>
                  <a:pt x="159657" y="1401336"/>
                </a:cubicBezTo>
                <a:cubicBezTo>
                  <a:pt x="156929" y="1435438"/>
                  <a:pt x="145998" y="1468736"/>
                  <a:pt x="145143" y="1502936"/>
                </a:cubicBezTo>
                <a:cubicBezTo>
                  <a:pt x="136316" y="1856040"/>
                  <a:pt x="138937" y="2209363"/>
                  <a:pt x="130629" y="2562479"/>
                </a:cubicBezTo>
                <a:cubicBezTo>
                  <a:pt x="129259" y="2620721"/>
                  <a:pt x="123815" y="2678904"/>
                  <a:pt x="116115" y="2736651"/>
                </a:cubicBezTo>
                <a:cubicBezTo>
                  <a:pt x="114093" y="2751816"/>
                  <a:pt x="105311" y="2765351"/>
                  <a:pt x="101600" y="2780193"/>
                </a:cubicBezTo>
                <a:cubicBezTo>
                  <a:pt x="95617" y="2804126"/>
                  <a:pt x="92437" y="2828683"/>
                  <a:pt x="87086" y="2852765"/>
                </a:cubicBezTo>
                <a:cubicBezTo>
                  <a:pt x="82759" y="2872238"/>
                  <a:pt x="77410" y="2891470"/>
                  <a:pt x="72572" y="2910822"/>
                </a:cubicBezTo>
                <a:cubicBezTo>
                  <a:pt x="67734" y="3022098"/>
                  <a:pt x="63761" y="3133416"/>
                  <a:pt x="58057" y="3244651"/>
                </a:cubicBezTo>
                <a:cubicBezTo>
                  <a:pt x="45857" y="3482556"/>
                  <a:pt x="61439" y="3405295"/>
                  <a:pt x="29029" y="3534936"/>
                </a:cubicBezTo>
                <a:cubicBezTo>
                  <a:pt x="33867" y="3612346"/>
                  <a:pt x="21658" y="3692756"/>
                  <a:pt x="43543" y="3767165"/>
                </a:cubicBezTo>
                <a:cubicBezTo>
                  <a:pt x="49172" y="3786302"/>
                  <a:pt x="81742" y="3779788"/>
                  <a:pt x="101600" y="3781679"/>
                </a:cubicBezTo>
                <a:cubicBezTo>
                  <a:pt x="183619" y="3789490"/>
                  <a:pt x="265982" y="3793997"/>
                  <a:pt x="348343" y="3796193"/>
                </a:cubicBezTo>
                <a:lnTo>
                  <a:pt x="1190172" y="3810708"/>
                </a:lnTo>
                <a:cubicBezTo>
                  <a:pt x="1349116" y="3828368"/>
                  <a:pt x="1427362" y="3839736"/>
                  <a:pt x="1611086" y="3839736"/>
                </a:cubicBezTo>
                <a:cubicBezTo>
                  <a:pt x="1727301" y="3839736"/>
                  <a:pt x="1843315" y="3830060"/>
                  <a:pt x="1959429" y="3825222"/>
                </a:cubicBezTo>
                <a:cubicBezTo>
                  <a:pt x="1993296" y="3820384"/>
                  <a:pt x="2027483" y="3817417"/>
                  <a:pt x="2061029" y="3810708"/>
                </a:cubicBezTo>
                <a:cubicBezTo>
                  <a:pt x="2076031" y="3807707"/>
                  <a:pt x="2089272" y="3796193"/>
                  <a:pt x="2104572" y="3796193"/>
                </a:cubicBezTo>
                <a:cubicBezTo>
                  <a:pt x="2177304" y="3796193"/>
                  <a:pt x="2249715" y="3805870"/>
                  <a:pt x="2322286" y="3810708"/>
                </a:cubicBezTo>
                <a:cubicBezTo>
                  <a:pt x="2431732" y="3847189"/>
                  <a:pt x="2296826" y="3797978"/>
                  <a:pt x="2409372" y="3854251"/>
                </a:cubicBezTo>
                <a:cubicBezTo>
                  <a:pt x="2432571" y="3865850"/>
                  <a:pt x="2489272" y="3877079"/>
                  <a:pt x="2510972" y="3883279"/>
                </a:cubicBezTo>
                <a:cubicBezTo>
                  <a:pt x="2525683" y="3887482"/>
                  <a:pt x="2540001" y="3892955"/>
                  <a:pt x="2554515" y="3897793"/>
                </a:cubicBezTo>
                <a:cubicBezTo>
                  <a:pt x="2704496" y="3892955"/>
                  <a:pt x="2855252" y="3899265"/>
                  <a:pt x="3004457" y="3883279"/>
                </a:cubicBezTo>
                <a:cubicBezTo>
                  <a:pt x="3021801" y="3881421"/>
                  <a:pt x="2978252" y="3856177"/>
                  <a:pt x="2960915" y="3854251"/>
                </a:cubicBezTo>
                <a:cubicBezTo>
                  <a:pt x="2931666" y="3851001"/>
                  <a:pt x="2902858" y="3863927"/>
                  <a:pt x="2873829" y="3868765"/>
                </a:cubicBezTo>
                <a:cubicBezTo>
                  <a:pt x="2743200" y="3863927"/>
                  <a:pt x="2612407" y="3862405"/>
                  <a:pt x="2481943" y="3854251"/>
                </a:cubicBezTo>
                <a:cubicBezTo>
                  <a:pt x="2457322" y="3852712"/>
                  <a:pt x="2433454" y="3845088"/>
                  <a:pt x="2409372" y="3839736"/>
                </a:cubicBezTo>
                <a:cubicBezTo>
                  <a:pt x="2354694" y="3827585"/>
                  <a:pt x="2356264" y="3826872"/>
                  <a:pt x="2307772" y="3810708"/>
                </a:cubicBezTo>
                <a:cubicBezTo>
                  <a:pt x="2162211" y="3713666"/>
                  <a:pt x="2363288" y="3836894"/>
                  <a:pt x="1944915" y="3767165"/>
                </a:cubicBezTo>
                <a:cubicBezTo>
                  <a:pt x="1927708" y="3764297"/>
                  <a:pt x="1928221" y="3735957"/>
                  <a:pt x="1915886" y="3723622"/>
                </a:cubicBezTo>
                <a:cubicBezTo>
                  <a:pt x="1903551" y="3711287"/>
                  <a:pt x="1888377" y="3701465"/>
                  <a:pt x="1872343" y="3694593"/>
                </a:cubicBezTo>
                <a:cubicBezTo>
                  <a:pt x="1842845" y="3681951"/>
                  <a:pt x="1749709" y="3670067"/>
                  <a:pt x="1727200" y="3665565"/>
                </a:cubicBezTo>
                <a:cubicBezTo>
                  <a:pt x="1707639" y="3661653"/>
                  <a:pt x="1688250" y="3656783"/>
                  <a:pt x="1669143" y="3651051"/>
                </a:cubicBezTo>
                <a:cubicBezTo>
                  <a:pt x="1639835" y="3642258"/>
                  <a:pt x="1612566" y="3624369"/>
                  <a:pt x="1582057" y="3622022"/>
                </a:cubicBezTo>
                <a:lnTo>
                  <a:pt x="1393372" y="3607508"/>
                </a:lnTo>
                <a:cubicBezTo>
                  <a:pt x="1395773" y="3540284"/>
                  <a:pt x="1424795" y="3115370"/>
                  <a:pt x="1393372" y="2983393"/>
                </a:cubicBezTo>
                <a:cubicBezTo>
                  <a:pt x="1385291" y="2949454"/>
                  <a:pt x="1353265" y="2926224"/>
                  <a:pt x="1335315" y="2896308"/>
                </a:cubicBezTo>
                <a:cubicBezTo>
                  <a:pt x="1324183" y="2877755"/>
                  <a:pt x="1316794" y="2857165"/>
                  <a:pt x="1306286" y="2838251"/>
                </a:cubicBezTo>
                <a:cubicBezTo>
                  <a:pt x="1292586" y="2813590"/>
                  <a:pt x="1274417" y="2791361"/>
                  <a:pt x="1262743" y="2765679"/>
                </a:cubicBezTo>
                <a:cubicBezTo>
                  <a:pt x="1250081" y="2737823"/>
                  <a:pt x="1247399" y="2705961"/>
                  <a:pt x="1233715" y="2678593"/>
                </a:cubicBezTo>
                <a:lnTo>
                  <a:pt x="1204686" y="2620536"/>
                </a:lnTo>
                <a:cubicBezTo>
                  <a:pt x="1199848" y="2601184"/>
                  <a:pt x="1195652" y="2581659"/>
                  <a:pt x="1190172" y="2562479"/>
                </a:cubicBezTo>
                <a:cubicBezTo>
                  <a:pt x="1185969" y="2547768"/>
                  <a:pt x="1178658" y="2533938"/>
                  <a:pt x="1175657" y="2518936"/>
                </a:cubicBezTo>
                <a:cubicBezTo>
                  <a:pt x="1166743" y="2474367"/>
                  <a:pt x="1168489" y="2417513"/>
                  <a:pt x="1146629" y="2373793"/>
                </a:cubicBezTo>
                <a:cubicBezTo>
                  <a:pt x="1138828" y="2358191"/>
                  <a:pt x="1127276" y="2344765"/>
                  <a:pt x="1117600" y="2330251"/>
                </a:cubicBezTo>
                <a:cubicBezTo>
                  <a:pt x="1083562" y="2228135"/>
                  <a:pt x="1127863" y="2354198"/>
                  <a:pt x="1074057" y="2228651"/>
                </a:cubicBezTo>
                <a:cubicBezTo>
                  <a:pt x="1068030" y="2214589"/>
                  <a:pt x="1068030" y="2197838"/>
                  <a:pt x="1059543" y="2185108"/>
                </a:cubicBezTo>
                <a:cubicBezTo>
                  <a:pt x="1048157" y="2168029"/>
                  <a:pt x="1030514" y="2156079"/>
                  <a:pt x="1016000" y="2141565"/>
                </a:cubicBezTo>
                <a:cubicBezTo>
                  <a:pt x="1004195" y="2106149"/>
                  <a:pt x="1000594" y="2082616"/>
                  <a:pt x="972457" y="2054479"/>
                </a:cubicBezTo>
                <a:cubicBezTo>
                  <a:pt x="960122" y="2042144"/>
                  <a:pt x="943429" y="2035127"/>
                  <a:pt x="928915" y="2025451"/>
                </a:cubicBezTo>
                <a:cubicBezTo>
                  <a:pt x="862271" y="1925486"/>
                  <a:pt x="947417" y="2047037"/>
                  <a:pt x="841829" y="1923851"/>
                </a:cubicBezTo>
                <a:cubicBezTo>
                  <a:pt x="830476" y="1910606"/>
                  <a:pt x="822476" y="1894822"/>
                  <a:pt x="812800" y="1880308"/>
                </a:cubicBezTo>
                <a:cubicBezTo>
                  <a:pt x="792260" y="1818687"/>
                  <a:pt x="782314" y="1816168"/>
                  <a:pt x="827315" y="1735165"/>
                </a:cubicBezTo>
                <a:cubicBezTo>
                  <a:pt x="835786" y="1719916"/>
                  <a:pt x="858522" y="1718471"/>
                  <a:pt x="870857" y="1706136"/>
                </a:cubicBezTo>
                <a:cubicBezTo>
                  <a:pt x="887962" y="1689031"/>
                  <a:pt x="898470" y="1666284"/>
                  <a:pt x="914400" y="1648079"/>
                </a:cubicBezTo>
                <a:cubicBezTo>
                  <a:pt x="932422" y="1627482"/>
                  <a:pt x="954646" y="1610802"/>
                  <a:pt x="972457" y="1590022"/>
                </a:cubicBezTo>
                <a:cubicBezTo>
                  <a:pt x="983810" y="1576777"/>
                  <a:pt x="986693" y="1555724"/>
                  <a:pt x="1001486" y="1546479"/>
                </a:cubicBezTo>
                <a:cubicBezTo>
                  <a:pt x="1027434" y="1530262"/>
                  <a:pt x="1060162" y="1528815"/>
                  <a:pt x="1088572" y="1517451"/>
                </a:cubicBezTo>
                <a:cubicBezTo>
                  <a:pt x="1119038" y="1505264"/>
                  <a:pt x="1219242" y="1463534"/>
                  <a:pt x="1248229" y="1459393"/>
                </a:cubicBezTo>
                <a:lnTo>
                  <a:pt x="1349829" y="1444879"/>
                </a:lnTo>
                <a:cubicBezTo>
                  <a:pt x="1364343" y="1440041"/>
                  <a:pt x="1378281" y="1432880"/>
                  <a:pt x="1393372" y="1430365"/>
                </a:cubicBezTo>
                <a:cubicBezTo>
                  <a:pt x="1436587" y="1423163"/>
                  <a:pt x="1481233" y="1425355"/>
                  <a:pt x="1524000" y="1415851"/>
                </a:cubicBezTo>
                <a:cubicBezTo>
                  <a:pt x="1568805" y="1405894"/>
                  <a:pt x="1609355" y="1379854"/>
                  <a:pt x="1654629" y="1372308"/>
                </a:cubicBezTo>
                <a:cubicBezTo>
                  <a:pt x="1683658" y="1367470"/>
                  <a:pt x="1712987" y="1364177"/>
                  <a:pt x="1741715" y="1357793"/>
                </a:cubicBezTo>
                <a:cubicBezTo>
                  <a:pt x="1756650" y="1354474"/>
                  <a:pt x="1770547" y="1347482"/>
                  <a:pt x="1785257" y="1343279"/>
                </a:cubicBezTo>
                <a:cubicBezTo>
                  <a:pt x="1804438" y="1337799"/>
                  <a:pt x="1823754" y="1332677"/>
                  <a:pt x="1843315" y="1328765"/>
                </a:cubicBezTo>
                <a:cubicBezTo>
                  <a:pt x="1872172" y="1322994"/>
                  <a:pt x="1901543" y="1320023"/>
                  <a:pt x="1930400" y="1314251"/>
                </a:cubicBezTo>
                <a:cubicBezTo>
                  <a:pt x="1985228" y="1303285"/>
                  <a:pt x="2020021" y="1289215"/>
                  <a:pt x="2075543" y="1270708"/>
                </a:cubicBezTo>
                <a:lnTo>
                  <a:pt x="2162629" y="1241679"/>
                </a:lnTo>
                <a:lnTo>
                  <a:pt x="2206172" y="1227165"/>
                </a:lnTo>
                <a:lnTo>
                  <a:pt x="2249715" y="1212651"/>
                </a:lnTo>
                <a:cubicBezTo>
                  <a:pt x="2264229" y="1198137"/>
                  <a:pt x="2276554" y="1181039"/>
                  <a:pt x="2293257" y="1169108"/>
                </a:cubicBezTo>
                <a:cubicBezTo>
                  <a:pt x="2311615" y="1155995"/>
                  <a:pt x="2368535" y="1130829"/>
                  <a:pt x="2394857" y="1125565"/>
                </a:cubicBezTo>
                <a:cubicBezTo>
                  <a:pt x="2428403" y="1118856"/>
                  <a:pt x="2462590" y="1115889"/>
                  <a:pt x="2496457" y="1111051"/>
                </a:cubicBezTo>
                <a:cubicBezTo>
                  <a:pt x="2510971" y="1106213"/>
                  <a:pt x="2524704" y="1096196"/>
                  <a:pt x="2540000" y="1096536"/>
                </a:cubicBezTo>
                <a:cubicBezTo>
                  <a:pt x="2743380" y="1101055"/>
                  <a:pt x="3149600" y="1125565"/>
                  <a:pt x="3149600" y="1125565"/>
                </a:cubicBezTo>
                <a:cubicBezTo>
                  <a:pt x="3164114" y="1130403"/>
                  <a:pt x="3178021" y="1137753"/>
                  <a:pt x="3193143" y="1140079"/>
                </a:cubicBezTo>
                <a:cubicBezTo>
                  <a:pt x="3337553" y="1162295"/>
                  <a:pt x="3345544" y="1154593"/>
                  <a:pt x="3570515" y="1154593"/>
                </a:cubicBezTo>
                <a:close/>
              </a:path>
            </a:pathLst>
          </a:custGeom>
          <a:solidFill>
            <a:srgbClr val="190EF8"/>
          </a:solidFill>
          <a:ln>
            <a:solidFill>
              <a:srgbClr val="7506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dirty="0">
              <a:solidFill>
                <a:srgbClr val="FF0000"/>
              </a:solidFill>
            </a:endParaRPr>
          </a:p>
        </p:txBody>
      </p:sp>
      <p:sp>
        <p:nvSpPr>
          <p:cNvPr id="80" name="フリーフォーム 79"/>
          <p:cNvSpPr/>
          <p:nvPr/>
        </p:nvSpPr>
        <p:spPr>
          <a:xfrm rot="935311">
            <a:off x="2234121" y="1436761"/>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81" name="フリーフォーム 80"/>
          <p:cNvSpPr/>
          <p:nvPr/>
        </p:nvSpPr>
        <p:spPr>
          <a:xfrm rot="11191219">
            <a:off x="2733889" y="1550213"/>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82" name="フリーフォーム 81"/>
          <p:cNvSpPr/>
          <p:nvPr/>
        </p:nvSpPr>
        <p:spPr>
          <a:xfrm rot="935311">
            <a:off x="2825616" y="1350204"/>
            <a:ext cx="247261" cy="203374"/>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83" name="フリーフォーム 82"/>
          <p:cNvSpPr/>
          <p:nvPr/>
        </p:nvSpPr>
        <p:spPr>
          <a:xfrm rot="935311">
            <a:off x="2217333" y="1793934"/>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84" name="フリーフォーム 83"/>
          <p:cNvSpPr/>
          <p:nvPr/>
        </p:nvSpPr>
        <p:spPr>
          <a:xfrm rot="12941600">
            <a:off x="2548325" y="1950473"/>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85" name="フリーフォーム 84"/>
          <p:cNvSpPr/>
          <p:nvPr/>
        </p:nvSpPr>
        <p:spPr>
          <a:xfrm rot="12050955">
            <a:off x="2808828" y="1921707"/>
            <a:ext cx="247261" cy="203374"/>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86" name="フリーフォーム 85"/>
          <p:cNvSpPr/>
          <p:nvPr/>
        </p:nvSpPr>
        <p:spPr>
          <a:xfrm rot="14666923">
            <a:off x="2486247" y="1641384"/>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87" name="フリーフォーム 86"/>
          <p:cNvSpPr/>
          <p:nvPr/>
        </p:nvSpPr>
        <p:spPr>
          <a:xfrm rot="9750504">
            <a:off x="3253543" y="1614238"/>
            <a:ext cx="545392" cy="331201"/>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88" name="フリーフォーム 87"/>
          <p:cNvSpPr/>
          <p:nvPr/>
        </p:nvSpPr>
        <p:spPr>
          <a:xfrm rot="3180390">
            <a:off x="3746751" y="1378985"/>
            <a:ext cx="247261" cy="20337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89" name="フリーフォーム 88"/>
          <p:cNvSpPr/>
          <p:nvPr/>
        </p:nvSpPr>
        <p:spPr>
          <a:xfrm rot="10589014">
            <a:off x="3096005" y="1314520"/>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90" name="フリーフォーム 89"/>
          <p:cNvSpPr/>
          <p:nvPr/>
        </p:nvSpPr>
        <p:spPr>
          <a:xfrm rot="12710486">
            <a:off x="3618029" y="1875929"/>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91" name="フリーフォーム 90"/>
          <p:cNvSpPr/>
          <p:nvPr/>
        </p:nvSpPr>
        <p:spPr>
          <a:xfrm rot="6726139">
            <a:off x="4484771" y="1507183"/>
            <a:ext cx="247261" cy="286691"/>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92" name="フリーフォーム 91"/>
          <p:cNvSpPr/>
          <p:nvPr/>
        </p:nvSpPr>
        <p:spPr>
          <a:xfrm rot="935311">
            <a:off x="4091509" y="1508199"/>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93" name="フリーフォーム 92"/>
          <p:cNvSpPr/>
          <p:nvPr/>
        </p:nvSpPr>
        <p:spPr>
          <a:xfrm rot="7668472">
            <a:off x="3475367" y="1239805"/>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94" name="フリーフォーム 93"/>
          <p:cNvSpPr/>
          <p:nvPr/>
        </p:nvSpPr>
        <p:spPr>
          <a:xfrm rot="6609688">
            <a:off x="4657902" y="1798785"/>
            <a:ext cx="247261" cy="20337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95" name="フリーフォーム 94"/>
          <p:cNvSpPr/>
          <p:nvPr/>
        </p:nvSpPr>
        <p:spPr>
          <a:xfrm rot="935311">
            <a:off x="5520269" y="1579636"/>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96" name="フリーフォーム 95"/>
          <p:cNvSpPr/>
          <p:nvPr/>
        </p:nvSpPr>
        <p:spPr>
          <a:xfrm rot="11191219">
            <a:off x="6085789" y="1693090"/>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97" name="フリーフォーム 96"/>
          <p:cNvSpPr/>
          <p:nvPr/>
        </p:nvSpPr>
        <p:spPr>
          <a:xfrm rot="935311">
            <a:off x="6040324" y="1350204"/>
            <a:ext cx="247261" cy="203374"/>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98" name="フリーフォーム 97"/>
          <p:cNvSpPr/>
          <p:nvPr/>
        </p:nvSpPr>
        <p:spPr>
          <a:xfrm rot="935311">
            <a:off x="5432045" y="1793934"/>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99" name="フリーフォーム 98"/>
          <p:cNvSpPr/>
          <p:nvPr/>
        </p:nvSpPr>
        <p:spPr>
          <a:xfrm rot="12941600">
            <a:off x="5691597" y="1950470"/>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00" name="フリーフォーム 99"/>
          <p:cNvSpPr/>
          <p:nvPr/>
        </p:nvSpPr>
        <p:spPr>
          <a:xfrm rot="12050955">
            <a:off x="6023540" y="1921707"/>
            <a:ext cx="247261" cy="203374"/>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01" name="フリーフォーム 100"/>
          <p:cNvSpPr/>
          <p:nvPr/>
        </p:nvSpPr>
        <p:spPr>
          <a:xfrm rot="14666923">
            <a:off x="6272460" y="1855699"/>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02" name="フリーフォーム 101"/>
          <p:cNvSpPr/>
          <p:nvPr/>
        </p:nvSpPr>
        <p:spPr>
          <a:xfrm rot="13436298">
            <a:off x="6692857" y="1882844"/>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03" name="フリーフォーム 102"/>
          <p:cNvSpPr/>
          <p:nvPr/>
        </p:nvSpPr>
        <p:spPr>
          <a:xfrm rot="3180390">
            <a:off x="6461394" y="1521860"/>
            <a:ext cx="247261" cy="20337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04" name="フリーフォーム 103"/>
          <p:cNvSpPr/>
          <p:nvPr/>
        </p:nvSpPr>
        <p:spPr>
          <a:xfrm rot="12260482">
            <a:off x="6453589" y="1886025"/>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05" name="フリーフォーム 104"/>
          <p:cNvSpPr/>
          <p:nvPr/>
        </p:nvSpPr>
        <p:spPr>
          <a:xfrm rot="2317029">
            <a:off x="5835325" y="1523639"/>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06" name="フリーフォーム 105"/>
          <p:cNvSpPr/>
          <p:nvPr/>
        </p:nvSpPr>
        <p:spPr>
          <a:xfrm rot="6726139">
            <a:off x="7018022" y="1586173"/>
            <a:ext cx="247261" cy="20337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07" name="フリーフォーム 106"/>
          <p:cNvSpPr/>
          <p:nvPr/>
        </p:nvSpPr>
        <p:spPr>
          <a:xfrm rot="935311">
            <a:off x="6663277" y="1508198"/>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08" name="フリーフォーム 107"/>
          <p:cNvSpPr/>
          <p:nvPr/>
        </p:nvSpPr>
        <p:spPr>
          <a:xfrm rot="13776773">
            <a:off x="7191441" y="1383142"/>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09" name="フリーフォーム 108"/>
          <p:cNvSpPr/>
          <p:nvPr/>
        </p:nvSpPr>
        <p:spPr>
          <a:xfrm rot="7947314">
            <a:off x="6943919" y="1798785"/>
            <a:ext cx="247261" cy="20337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cxnSp>
        <p:nvCxnSpPr>
          <p:cNvPr id="120" name="直線矢印コネクタ 119"/>
          <p:cNvCxnSpPr/>
          <p:nvPr/>
        </p:nvCxnSpPr>
        <p:spPr>
          <a:xfrm flipV="1">
            <a:off x="4357689" y="1535034"/>
            <a:ext cx="616603" cy="214314"/>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121" name="円弧 120"/>
          <p:cNvSpPr/>
          <p:nvPr/>
        </p:nvSpPr>
        <p:spPr>
          <a:xfrm rot="21205679" flipH="1">
            <a:off x="4715372" y="1244426"/>
            <a:ext cx="422209" cy="495492"/>
          </a:xfrm>
          <a:prstGeom prst="arc">
            <a:avLst>
              <a:gd name="adj1" fmla="val 16006229"/>
              <a:gd name="adj2" fmla="val 5025881"/>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23" name="テキスト ボックス 122"/>
          <p:cNvSpPr txBox="1"/>
          <p:nvPr/>
        </p:nvSpPr>
        <p:spPr>
          <a:xfrm>
            <a:off x="4929199" y="1071546"/>
            <a:ext cx="1292277" cy="738664"/>
          </a:xfrm>
          <a:prstGeom prst="rect">
            <a:avLst/>
          </a:prstGeom>
          <a:noFill/>
          <a:ln>
            <a:noFill/>
          </a:ln>
        </p:spPr>
        <p:txBody>
          <a:bodyPr wrap="none" rtlCol="0">
            <a:spAutoFit/>
          </a:bodyPr>
          <a:lstStyle/>
          <a:p>
            <a:r>
              <a:rPr lang="en-US" altLang="ja-JP" sz="1400" dirty="0" smtClean="0">
                <a:solidFill>
                  <a:srgbClr val="FF0000"/>
                </a:solidFill>
              </a:rPr>
              <a:t>ADP  +  PO</a:t>
            </a:r>
            <a:r>
              <a:rPr lang="en-US" altLang="ja-JP" sz="1400" dirty="0" smtClean="0">
                <a:solidFill>
                  <a:srgbClr val="FF0000"/>
                </a:solidFill>
                <a:latin typeface="Arial Unicode MS"/>
                <a:ea typeface="Arial Unicode MS"/>
                <a:cs typeface="Arial Unicode MS"/>
              </a:rPr>
              <a:t>⁻⁻⁻</a:t>
            </a:r>
          </a:p>
          <a:p>
            <a:endParaRPr lang="en-US" altLang="ja-JP" sz="1400" dirty="0" smtClean="0">
              <a:solidFill>
                <a:srgbClr val="FFFF00"/>
              </a:solidFill>
              <a:latin typeface="Arial Unicode MS"/>
              <a:ea typeface="Arial Unicode MS"/>
              <a:cs typeface="Arial Unicode MS"/>
            </a:endParaRPr>
          </a:p>
          <a:p>
            <a:r>
              <a:rPr lang="en-US" altLang="ja-JP" sz="1400" dirty="0" smtClean="0">
                <a:solidFill>
                  <a:srgbClr val="FFFF00"/>
                </a:solidFill>
                <a:latin typeface="Arial Unicode MS"/>
                <a:ea typeface="Arial Unicode MS"/>
                <a:cs typeface="Arial Unicode MS"/>
              </a:rPr>
              <a:t>ATP</a:t>
            </a:r>
            <a:endParaRPr lang="ja-JP" altLang="en-US" sz="1400" dirty="0">
              <a:solidFill>
                <a:srgbClr val="FFFF00"/>
              </a:solidFill>
            </a:endParaRPr>
          </a:p>
        </p:txBody>
      </p:sp>
      <p:cxnSp>
        <p:nvCxnSpPr>
          <p:cNvPr id="124" name="直線矢印コネクタ 123"/>
          <p:cNvCxnSpPr/>
          <p:nvPr/>
        </p:nvCxnSpPr>
        <p:spPr>
          <a:xfrm>
            <a:off x="3500429" y="1820787"/>
            <a:ext cx="785819" cy="142876"/>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126" name="円弧 125"/>
          <p:cNvSpPr/>
          <p:nvPr/>
        </p:nvSpPr>
        <p:spPr>
          <a:xfrm rot="19712678" flipH="1">
            <a:off x="3871801" y="1739613"/>
            <a:ext cx="357191" cy="428628"/>
          </a:xfrm>
          <a:prstGeom prst="arc">
            <a:avLst>
              <a:gd name="adj1" fmla="val 14279940"/>
              <a:gd name="adj2" fmla="val 3989691"/>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29" name="テキスト ボックス 128"/>
          <p:cNvSpPr txBox="1"/>
          <p:nvPr/>
        </p:nvSpPr>
        <p:spPr>
          <a:xfrm>
            <a:off x="4143391" y="1963679"/>
            <a:ext cx="1232517" cy="307777"/>
          </a:xfrm>
          <a:prstGeom prst="rect">
            <a:avLst/>
          </a:prstGeom>
          <a:noFill/>
          <a:ln>
            <a:noFill/>
          </a:ln>
        </p:spPr>
        <p:txBody>
          <a:bodyPr wrap="none" rtlCol="0">
            <a:spAutoFit/>
          </a:bodyPr>
          <a:lstStyle/>
          <a:p>
            <a:r>
              <a:rPr lang="en-US" altLang="ja-JP" sz="1400" dirty="0" smtClean="0">
                <a:solidFill>
                  <a:prstClr val="black"/>
                </a:solidFill>
              </a:rPr>
              <a:t>N A D </a:t>
            </a:r>
            <a:r>
              <a:rPr lang="ja-JP" altLang="en-US" sz="1400" dirty="0" smtClean="0">
                <a:solidFill>
                  <a:prstClr val="black"/>
                </a:solidFill>
              </a:rPr>
              <a:t>・</a:t>
            </a:r>
            <a:r>
              <a:rPr lang="en-US" altLang="ja-JP" sz="1400" dirty="0" smtClean="0">
                <a:solidFill>
                  <a:prstClr val="white"/>
                </a:solidFill>
              </a:rPr>
              <a:t>±</a:t>
            </a:r>
            <a:r>
              <a:rPr lang="en-US" altLang="ja-JP" sz="1400" dirty="0" smtClean="0">
                <a:solidFill>
                  <a:srgbClr val="FF0000"/>
                </a:solidFill>
              </a:rPr>
              <a:t>H </a:t>
            </a:r>
            <a:endParaRPr lang="ja-JP" altLang="en-US" sz="1400" dirty="0">
              <a:solidFill>
                <a:srgbClr val="FF0000"/>
              </a:solidFill>
            </a:endParaRPr>
          </a:p>
        </p:txBody>
      </p:sp>
      <p:sp>
        <p:nvSpPr>
          <p:cNvPr id="131" name="テキスト ボックス 130"/>
          <p:cNvSpPr txBox="1"/>
          <p:nvPr/>
        </p:nvSpPr>
        <p:spPr>
          <a:xfrm>
            <a:off x="743299" y="2786089"/>
            <a:ext cx="1021433" cy="1169551"/>
          </a:xfrm>
          <a:prstGeom prst="rect">
            <a:avLst/>
          </a:prstGeom>
          <a:noFill/>
        </p:spPr>
        <p:txBody>
          <a:bodyPr wrap="none" rtlCol="0">
            <a:spAutoFit/>
          </a:bodyPr>
          <a:lstStyle/>
          <a:p>
            <a:r>
              <a:rPr lang="en-US" altLang="ja-JP" sz="1400" u="sng" dirty="0" smtClean="0">
                <a:solidFill>
                  <a:srgbClr val="7FFAFD"/>
                </a:solidFill>
              </a:rPr>
              <a:t>    H </a:t>
            </a:r>
            <a:r>
              <a:rPr lang="en-US" altLang="ja-JP" sz="1050" u="sng" dirty="0" smtClean="0">
                <a:solidFill>
                  <a:srgbClr val="7FFAFD"/>
                </a:solidFill>
              </a:rPr>
              <a:t>2</a:t>
            </a:r>
            <a:r>
              <a:rPr lang="en-US" altLang="ja-JP" sz="1400" u="sng" dirty="0" smtClean="0">
                <a:solidFill>
                  <a:srgbClr val="7FFAFD"/>
                </a:solidFill>
              </a:rPr>
              <a:t> O</a:t>
            </a:r>
          </a:p>
          <a:p>
            <a:r>
              <a:rPr lang="en-US" altLang="ja-JP" sz="1400" dirty="0" smtClean="0">
                <a:solidFill>
                  <a:srgbClr val="7FFAFD"/>
                </a:solidFill>
              </a:rPr>
              <a:t>   H:O:H</a:t>
            </a:r>
          </a:p>
          <a:p>
            <a:r>
              <a:rPr lang="en-US" altLang="ja-JP" sz="1400" dirty="0" smtClean="0">
                <a:solidFill>
                  <a:srgbClr val="7FFAFD"/>
                </a:solidFill>
              </a:rPr>
              <a:t>  </a:t>
            </a:r>
          </a:p>
          <a:p>
            <a:r>
              <a:rPr lang="ja-JP" altLang="en-US" sz="1400" dirty="0" smtClean="0">
                <a:solidFill>
                  <a:srgbClr val="7FFAFD"/>
                </a:solidFill>
              </a:rPr>
              <a:t>　</a:t>
            </a:r>
            <a:r>
              <a:rPr lang="en-US" altLang="ja-JP" sz="1400" dirty="0" smtClean="0">
                <a:solidFill>
                  <a:srgbClr val="7FFAFD"/>
                </a:solidFill>
              </a:rPr>
              <a:t> </a:t>
            </a:r>
            <a:r>
              <a:rPr lang="en-US" altLang="ja-JP" sz="1400" u="sng" dirty="0" smtClean="0">
                <a:solidFill>
                  <a:srgbClr val="7FFAFD"/>
                </a:solidFill>
              </a:rPr>
              <a:t>O</a:t>
            </a:r>
            <a:r>
              <a:rPr lang="en-US" altLang="ja-JP" sz="1050" u="sng" dirty="0" smtClean="0">
                <a:solidFill>
                  <a:srgbClr val="7FFAFD"/>
                </a:solidFill>
              </a:rPr>
              <a:t>2</a:t>
            </a:r>
            <a:endParaRPr lang="en-US" altLang="ja-JP" sz="1400" u="sng" dirty="0" smtClean="0">
              <a:solidFill>
                <a:srgbClr val="7FFAFD"/>
              </a:solidFill>
            </a:endParaRPr>
          </a:p>
          <a:p>
            <a:r>
              <a:rPr lang="ja-JP" altLang="en-US" sz="1400" dirty="0" smtClean="0">
                <a:solidFill>
                  <a:srgbClr val="7FFAFD"/>
                </a:solidFill>
              </a:rPr>
              <a:t>・</a:t>
            </a:r>
            <a:r>
              <a:rPr lang="en-US" altLang="ja-JP" sz="1400" dirty="0" smtClean="0">
                <a:solidFill>
                  <a:srgbClr val="7FFAFD"/>
                </a:solidFill>
              </a:rPr>
              <a:t>O</a:t>
            </a:r>
            <a:r>
              <a:rPr lang="ja-JP" altLang="en-US" sz="1400" dirty="0" smtClean="0">
                <a:solidFill>
                  <a:srgbClr val="7FFAFD"/>
                </a:solidFill>
              </a:rPr>
              <a:t> </a:t>
            </a:r>
            <a:r>
              <a:rPr lang="en-US" altLang="ja-JP" sz="1400" dirty="0" smtClean="0">
                <a:solidFill>
                  <a:srgbClr val="7FFAFD"/>
                </a:solidFill>
              </a:rPr>
              <a:t>: O </a:t>
            </a:r>
            <a:r>
              <a:rPr lang="ja-JP" altLang="en-US" sz="1400" dirty="0" smtClean="0">
                <a:solidFill>
                  <a:srgbClr val="7FFAFD"/>
                </a:solidFill>
              </a:rPr>
              <a:t>・</a:t>
            </a:r>
            <a:endParaRPr lang="en-US" altLang="ja-JP" sz="1400" dirty="0" smtClean="0">
              <a:solidFill>
                <a:srgbClr val="7FFAFD"/>
              </a:solidFill>
            </a:endParaRPr>
          </a:p>
        </p:txBody>
      </p:sp>
      <p:sp>
        <p:nvSpPr>
          <p:cNvPr id="133" name="テキスト ボックス 132"/>
          <p:cNvSpPr txBox="1"/>
          <p:nvPr/>
        </p:nvSpPr>
        <p:spPr>
          <a:xfrm>
            <a:off x="1928822" y="2892360"/>
            <a:ext cx="2707793" cy="738664"/>
          </a:xfrm>
          <a:prstGeom prst="rect">
            <a:avLst/>
          </a:prstGeom>
          <a:noFill/>
        </p:spPr>
        <p:txBody>
          <a:bodyPr wrap="none" rtlCol="0">
            <a:spAutoFit/>
          </a:bodyPr>
          <a:lstStyle/>
          <a:p>
            <a:r>
              <a:rPr lang="en-US" altLang="ja-JP" sz="1400" dirty="0" smtClean="0">
                <a:solidFill>
                  <a:srgbClr val="FFFF00"/>
                </a:solidFill>
              </a:rPr>
              <a:t>M n ++        Mg +          Fe +++  </a:t>
            </a:r>
          </a:p>
          <a:p>
            <a:endParaRPr lang="en-US" altLang="ja-JP" sz="1400" dirty="0" smtClean="0">
              <a:solidFill>
                <a:srgbClr val="FFFF00"/>
              </a:solidFill>
            </a:endParaRPr>
          </a:p>
          <a:p>
            <a:r>
              <a:rPr lang="en-US" altLang="ja-JP" sz="1400" dirty="0" smtClean="0">
                <a:solidFill>
                  <a:srgbClr val="FFFF00"/>
                </a:solidFill>
              </a:rPr>
              <a:t>M n  +         M g ++       F e ++</a:t>
            </a:r>
          </a:p>
        </p:txBody>
      </p:sp>
      <p:sp>
        <p:nvSpPr>
          <p:cNvPr id="160" name="フリーフォーム 159"/>
          <p:cNvSpPr/>
          <p:nvPr/>
        </p:nvSpPr>
        <p:spPr>
          <a:xfrm>
            <a:off x="4786341" y="2678042"/>
            <a:ext cx="357191" cy="428628"/>
          </a:xfrm>
          <a:custGeom>
            <a:avLst/>
            <a:gdLst>
              <a:gd name="connsiteX0" fmla="*/ 485775 w 1000125"/>
              <a:gd name="connsiteY0" fmla="*/ 0 h 1200150"/>
              <a:gd name="connsiteX1" fmla="*/ 0 w 1000125"/>
              <a:gd name="connsiteY1" fmla="*/ 247650 h 1200150"/>
              <a:gd name="connsiteX2" fmla="*/ 0 w 1000125"/>
              <a:gd name="connsiteY2" fmla="*/ 962025 h 1200150"/>
              <a:gd name="connsiteX3" fmla="*/ 504825 w 1000125"/>
              <a:gd name="connsiteY3" fmla="*/ 1200150 h 1200150"/>
              <a:gd name="connsiteX4" fmla="*/ 1000125 w 1000125"/>
              <a:gd name="connsiteY4" fmla="*/ 962025 h 1200150"/>
              <a:gd name="connsiteX5" fmla="*/ 1000125 w 1000125"/>
              <a:gd name="connsiteY5" fmla="*/ 247650 h 1200150"/>
              <a:gd name="connsiteX6" fmla="*/ 485775 w 1000125"/>
              <a:gd name="connsiteY6"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125" h="1200150">
                <a:moveTo>
                  <a:pt x="485775" y="0"/>
                </a:moveTo>
                <a:lnTo>
                  <a:pt x="0" y="247650"/>
                </a:lnTo>
                <a:lnTo>
                  <a:pt x="0" y="962025"/>
                </a:lnTo>
                <a:lnTo>
                  <a:pt x="504825" y="1200150"/>
                </a:lnTo>
                <a:lnTo>
                  <a:pt x="1000125" y="962025"/>
                </a:lnTo>
                <a:lnTo>
                  <a:pt x="1000125" y="247650"/>
                </a:lnTo>
                <a:lnTo>
                  <a:pt x="485775" y="0"/>
                </a:lnTo>
                <a:close/>
              </a:path>
            </a:pathLst>
          </a:custGeom>
          <a:solidFill>
            <a:srgbClr val="FF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prstClr val="white"/>
              </a:solidFill>
            </a:endParaRPr>
          </a:p>
        </p:txBody>
      </p:sp>
      <p:sp>
        <p:nvSpPr>
          <p:cNvPr id="161" name="フリーフォーム 160"/>
          <p:cNvSpPr/>
          <p:nvPr/>
        </p:nvSpPr>
        <p:spPr>
          <a:xfrm>
            <a:off x="4783932" y="2704261"/>
            <a:ext cx="309563" cy="376237"/>
          </a:xfrm>
          <a:custGeom>
            <a:avLst/>
            <a:gdLst>
              <a:gd name="connsiteX0" fmla="*/ 221456 w 309562"/>
              <a:gd name="connsiteY0" fmla="*/ 0 h 376237"/>
              <a:gd name="connsiteX1" fmla="*/ 0 w 309562"/>
              <a:gd name="connsiteY1" fmla="*/ 116681 h 376237"/>
              <a:gd name="connsiteX2" fmla="*/ 0 w 309562"/>
              <a:gd name="connsiteY2" fmla="*/ 264319 h 376237"/>
              <a:gd name="connsiteX3" fmla="*/ 240506 w 309562"/>
              <a:gd name="connsiteY3" fmla="*/ 376237 h 376237"/>
              <a:gd name="connsiteX4" fmla="*/ 309562 w 309562"/>
              <a:gd name="connsiteY4" fmla="*/ 333375 h 376237"/>
              <a:gd name="connsiteX5" fmla="*/ 304800 w 309562"/>
              <a:gd name="connsiteY5" fmla="*/ 30956 h 3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62" h="376237">
                <a:moveTo>
                  <a:pt x="221456" y="0"/>
                </a:moveTo>
                <a:lnTo>
                  <a:pt x="0" y="116681"/>
                </a:lnTo>
                <a:lnTo>
                  <a:pt x="0" y="264319"/>
                </a:lnTo>
                <a:lnTo>
                  <a:pt x="240506" y="376237"/>
                </a:lnTo>
                <a:lnTo>
                  <a:pt x="309562" y="333375"/>
                </a:lnTo>
                <a:cubicBezTo>
                  <a:pt x="307975" y="232569"/>
                  <a:pt x="306387" y="131762"/>
                  <a:pt x="304800" y="30956"/>
                </a:cubicBezTo>
              </a:path>
            </a:pathLst>
          </a:cu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62" name="フリーフォーム 161"/>
          <p:cNvSpPr/>
          <p:nvPr/>
        </p:nvSpPr>
        <p:spPr>
          <a:xfrm>
            <a:off x="4786341" y="3606736"/>
            <a:ext cx="357191" cy="428628"/>
          </a:xfrm>
          <a:custGeom>
            <a:avLst/>
            <a:gdLst>
              <a:gd name="connsiteX0" fmla="*/ 485775 w 1000125"/>
              <a:gd name="connsiteY0" fmla="*/ 0 h 1200150"/>
              <a:gd name="connsiteX1" fmla="*/ 0 w 1000125"/>
              <a:gd name="connsiteY1" fmla="*/ 247650 h 1200150"/>
              <a:gd name="connsiteX2" fmla="*/ 0 w 1000125"/>
              <a:gd name="connsiteY2" fmla="*/ 962025 h 1200150"/>
              <a:gd name="connsiteX3" fmla="*/ 504825 w 1000125"/>
              <a:gd name="connsiteY3" fmla="*/ 1200150 h 1200150"/>
              <a:gd name="connsiteX4" fmla="*/ 1000125 w 1000125"/>
              <a:gd name="connsiteY4" fmla="*/ 962025 h 1200150"/>
              <a:gd name="connsiteX5" fmla="*/ 1000125 w 1000125"/>
              <a:gd name="connsiteY5" fmla="*/ 247650 h 1200150"/>
              <a:gd name="connsiteX6" fmla="*/ 485775 w 1000125"/>
              <a:gd name="connsiteY6"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125" h="1200150">
                <a:moveTo>
                  <a:pt x="485775" y="0"/>
                </a:moveTo>
                <a:lnTo>
                  <a:pt x="0" y="247650"/>
                </a:lnTo>
                <a:lnTo>
                  <a:pt x="0" y="962025"/>
                </a:lnTo>
                <a:lnTo>
                  <a:pt x="504825" y="1200150"/>
                </a:lnTo>
                <a:lnTo>
                  <a:pt x="1000125" y="962025"/>
                </a:lnTo>
                <a:lnTo>
                  <a:pt x="1000125" y="247650"/>
                </a:lnTo>
                <a:lnTo>
                  <a:pt x="485775" y="0"/>
                </a:lnTo>
                <a:close/>
              </a:path>
            </a:pathLst>
          </a:custGeom>
          <a:solidFill>
            <a:srgbClr val="190EF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prstClr val="white"/>
              </a:solidFill>
            </a:endParaRPr>
          </a:p>
        </p:txBody>
      </p:sp>
      <p:sp>
        <p:nvSpPr>
          <p:cNvPr id="166" name="フリーフォーム 165"/>
          <p:cNvSpPr/>
          <p:nvPr/>
        </p:nvSpPr>
        <p:spPr>
          <a:xfrm>
            <a:off x="4833941" y="3668648"/>
            <a:ext cx="261939" cy="361950"/>
          </a:xfrm>
          <a:custGeom>
            <a:avLst/>
            <a:gdLst>
              <a:gd name="connsiteX0" fmla="*/ 0 w 261938"/>
              <a:gd name="connsiteY0" fmla="*/ 11906 h 361950"/>
              <a:gd name="connsiteX1" fmla="*/ 0 w 261938"/>
              <a:gd name="connsiteY1" fmla="*/ 302419 h 361950"/>
              <a:gd name="connsiteX2" fmla="*/ 130969 w 261938"/>
              <a:gd name="connsiteY2" fmla="*/ 361950 h 361950"/>
              <a:gd name="connsiteX3" fmla="*/ 261938 w 261938"/>
              <a:gd name="connsiteY3" fmla="*/ 302419 h 361950"/>
              <a:gd name="connsiteX4" fmla="*/ 261938 w 261938"/>
              <a:gd name="connsiteY4" fmla="*/ 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38" h="361950">
                <a:moveTo>
                  <a:pt x="0" y="11906"/>
                </a:moveTo>
                <a:lnTo>
                  <a:pt x="0" y="302419"/>
                </a:lnTo>
                <a:lnTo>
                  <a:pt x="130969" y="361950"/>
                </a:lnTo>
                <a:lnTo>
                  <a:pt x="261938" y="302419"/>
                </a:lnTo>
                <a:lnTo>
                  <a:pt x="261938" y="0"/>
                </a:lnTo>
              </a:path>
            </a:pathLst>
          </a:cu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71" name="テキスト ボックス 170"/>
          <p:cNvSpPr txBox="1"/>
          <p:nvPr/>
        </p:nvSpPr>
        <p:spPr>
          <a:xfrm rot="5400000">
            <a:off x="4044131" y="3075393"/>
            <a:ext cx="2130711" cy="584775"/>
          </a:xfrm>
          <a:prstGeom prst="rect">
            <a:avLst/>
          </a:prstGeom>
          <a:noFill/>
        </p:spPr>
        <p:txBody>
          <a:bodyPr wrap="none" rtlCol="0">
            <a:spAutoFit/>
          </a:bodyPr>
          <a:lstStyle/>
          <a:p>
            <a:r>
              <a:rPr lang="en-US" altLang="ja-JP" sz="1600" dirty="0" smtClean="0">
                <a:solidFill>
                  <a:srgbClr val="FF0000"/>
                </a:solidFill>
              </a:rPr>
              <a:t>H </a:t>
            </a:r>
            <a:r>
              <a:rPr lang="en-US" altLang="ja-JP" sz="1400" dirty="0" smtClean="0">
                <a:solidFill>
                  <a:srgbClr val="FF0000"/>
                </a:solidFill>
              </a:rPr>
              <a:t>            </a:t>
            </a:r>
            <a:r>
              <a:rPr lang="en-US" altLang="ja-JP" sz="1600" dirty="0" err="1" smtClean="0">
                <a:solidFill>
                  <a:srgbClr val="FF0000"/>
                </a:solidFill>
              </a:rPr>
              <a:t>H</a:t>
            </a:r>
            <a:endParaRPr lang="en-US" altLang="ja-JP" sz="1600" dirty="0" smtClean="0">
              <a:solidFill>
                <a:srgbClr val="FF0000"/>
              </a:solidFill>
            </a:endParaRPr>
          </a:p>
          <a:p>
            <a:r>
              <a:rPr lang="en-US" altLang="ja-JP" sz="1600" dirty="0" smtClean="0">
                <a:solidFill>
                  <a:srgbClr val="190EF8"/>
                </a:solidFill>
              </a:rPr>
              <a:t>O</a:t>
            </a:r>
            <a:r>
              <a:rPr lang="en-US" altLang="ja-JP" sz="1600" dirty="0" smtClean="0">
                <a:solidFill>
                  <a:prstClr val="white"/>
                </a:solidFill>
              </a:rPr>
              <a:t>-</a:t>
            </a:r>
            <a:r>
              <a:rPr lang="ja-JP" altLang="en-US" sz="1600" dirty="0" smtClean="0">
                <a:solidFill>
                  <a:prstClr val="white"/>
                </a:solidFill>
              </a:rPr>
              <a:t>　</a:t>
            </a:r>
            <a:r>
              <a:rPr lang="ja-JP" altLang="en-US" sz="1200" dirty="0" smtClean="0">
                <a:solidFill>
                  <a:prstClr val="white"/>
                </a:solidFill>
              </a:rPr>
              <a:t>　</a:t>
            </a:r>
            <a:r>
              <a:rPr lang="en-US" altLang="ja-JP" sz="1200" dirty="0" smtClean="0">
                <a:solidFill>
                  <a:prstClr val="white"/>
                </a:solidFill>
              </a:rPr>
              <a:t>     </a:t>
            </a:r>
            <a:r>
              <a:rPr lang="en-US" altLang="ja-JP" sz="1600" dirty="0" smtClean="0">
                <a:solidFill>
                  <a:prstClr val="white"/>
                </a:solidFill>
              </a:rPr>
              <a:t>-</a:t>
            </a:r>
            <a:r>
              <a:rPr lang="en-US" altLang="ja-JP" sz="1600" dirty="0" smtClean="0">
                <a:solidFill>
                  <a:srgbClr val="190EF8"/>
                </a:solidFill>
              </a:rPr>
              <a:t>O</a:t>
            </a:r>
            <a:r>
              <a:rPr lang="en-US" altLang="ja-JP" sz="1600" dirty="0" smtClean="0">
                <a:solidFill>
                  <a:prstClr val="white"/>
                </a:solidFill>
              </a:rPr>
              <a:t> </a:t>
            </a:r>
            <a:r>
              <a:rPr lang="en-US" altLang="ja-JP" sz="1600" dirty="0" err="1" smtClean="0">
                <a:solidFill>
                  <a:srgbClr val="FF0000"/>
                </a:solidFill>
              </a:rPr>
              <a:t>O</a:t>
            </a:r>
            <a:r>
              <a:rPr lang="en-US" altLang="ja-JP" sz="1400" dirty="0" smtClean="0">
                <a:solidFill>
                  <a:prstClr val="white"/>
                </a:solidFill>
                <a:latin typeface="Arial Unicode MS"/>
                <a:ea typeface="Arial Unicode MS"/>
                <a:cs typeface="Arial Unicode MS"/>
              </a:rPr>
              <a:t>=</a:t>
            </a:r>
            <a:r>
              <a:rPr lang="en-US" altLang="ja-JP" sz="1600" dirty="0" smtClean="0">
                <a:solidFill>
                  <a:prstClr val="white"/>
                </a:solidFill>
                <a:latin typeface="Arial Unicode MS"/>
                <a:ea typeface="Arial Unicode MS"/>
                <a:cs typeface="Arial Unicode MS"/>
              </a:rPr>
              <a:t>      </a:t>
            </a:r>
            <a:r>
              <a:rPr lang="en-US" altLang="ja-JP" sz="1400" dirty="0" smtClean="0">
                <a:solidFill>
                  <a:prstClr val="white"/>
                </a:solidFill>
                <a:latin typeface="Arial Unicode MS"/>
                <a:ea typeface="Arial Unicode MS"/>
                <a:cs typeface="Arial Unicode MS"/>
              </a:rPr>
              <a:t>=</a:t>
            </a:r>
            <a:r>
              <a:rPr lang="en-US" altLang="ja-JP" sz="1400" dirty="0" smtClean="0">
                <a:solidFill>
                  <a:srgbClr val="FF0000"/>
                </a:solidFill>
                <a:latin typeface="Arial Unicode MS"/>
                <a:ea typeface="Arial Unicode MS"/>
                <a:cs typeface="Arial Unicode MS"/>
              </a:rPr>
              <a:t>O</a:t>
            </a:r>
            <a:endParaRPr lang="ja-JP" altLang="en-US" sz="1600" dirty="0">
              <a:solidFill>
                <a:srgbClr val="FF0000"/>
              </a:solidFill>
            </a:endParaRPr>
          </a:p>
        </p:txBody>
      </p:sp>
      <p:sp>
        <p:nvSpPr>
          <p:cNvPr id="173" name="テキスト ボックス 172"/>
          <p:cNvSpPr txBox="1"/>
          <p:nvPr/>
        </p:nvSpPr>
        <p:spPr>
          <a:xfrm>
            <a:off x="5000628" y="2249437"/>
            <a:ext cx="248786" cy="1054135"/>
          </a:xfrm>
          <a:prstGeom prst="rect">
            <a:avLst/>
          </a:prstGeom>
          <a:noFill/>
        </p:spPr>
        <p:txBody>
          <a:bodyPr wrap="none" rtlCol="0">
            <a:spAutoFit/>
          </a:bodyPr>
          <a:lstStyle/>
          <a:p>
            <a:r>
              <a:rPr lang="en-US" altLang="ja-JP" dirty="0" smtClean="0">
                <a:solidFill>
                  <a:prstClr val="black"/>
                </a:solidFill>
              </a:rPr>
              <a:t>:</a:t>
            </a:r>
          </a:p>
          <a:p>
            <a:endParaRPr lang="en-US" altLang="ja-JP" sz="1600" dirty="0" smtClean="0">
              <a:solidFill>
                <a:prstClr val="black"/>
              </a:solidFill>
            </a:endParaRPr>
          </a:p>
          <a:p>
            <a:endParaRPr lang="en-US" altLang="ja-JP" sz="1050" dirty="0" smtClean="0">
              <a:solidFill>
                <a:prstClr val="black"/>
              </a:solidFill>
            </a:endParaRPr>
          </a:p>
          <a:p>
            <a:r>
              <a:rPr lang="en-US" altLang="ja-JP" dirty="0" smtClean="0">
                <a:solidFill>
                  <a:prstClr val="black"/>
                </a:solidFill>
              </a:rPr>
              <a:t>:</a:t>
            </a:r>
            <a:endParaRPr lang="ja-JP" altLang="en-US" dirty="0">
              <a:solidFill>
                <a:prstClr val="black"/>
              </a:solidFill>
            </a:endParaRPr>
          </a:p>
        </p:txBody>
      </p:sp>
      <p:sp>
        <p:nvSpPr>
          <p:cNvPr id="175" name="テキスト ボックス 174"/>
          <p:cNvSpPr txBox="1"/>
          <p:nvPr/>
        </p:nvSpPr>
        <p:spPr>
          <a:xfrm>
            <a:off x="5143505" y="2606604"/>
            <a:ext cx="2377574" cy="1269578"/>
          </a:xfrm>
          <a:prstGeom prst="rect">
            <a:avLst/>
          </a:prstGeom>
          <a:noFill/>
        </p:spPr>
        <p:txBody>
          <a:bodyPr wrap="none" rtlCol="0">
            <a:spAutoFit/>
          </a:bodyPr>
          <a:lstStyle/>
          <a:p>
            <a:r>
              <a:rPr lang="ja-JP" altLang="en-US" sz="1050" dirty="0" smtClean="0">
                <a:solidFill>
                  <a:prstClr val="white"/>
                </a:solidFill>
              </a:rPr>
              <a:t>ハイドロ</a:t>
            </a:r>
            <a:endParaRPr lang="en-US" altLang="ja-JP" sz="1050" dirty="0" smtClean="0">
              <a:solidFill>
                <a:prstClr val="white"/>
              </a:solidFill>
            </a:endParaRPr>
          </a:p>
          <a:p>
            <a:r>
              <a:rPr lang="ja-JP" altLang="en-US" sz="1050" dirty="0" smtClean="0">
                <a:solidFill>
                  <a:prstClr val="white"/>
                </a:solidFill>
              </a:rPr>
              <a:t>キノ ン</a:t>
            </a:r>
            <a:endParaRPr lang="en-US" altLang="ja-JP" sz="1050" dirty="0" smtClean="0">
              <a:solidFill>
                <a:prstClr val="white"/>
              </a:solidFill>
            </a:endParaRPr>
          </a:p>
          <a:p>
            <a:r>
              <a:rPr lang="ja-JP" altLang="en-US" sz="1050" dirty="0" smtClean="0">
                <a:solidFill>
                  <a:prstClr val="white"/>
                </a:solidFill>
              </a:rPr>
              <a:t>　　　　　　</a:t>
            </a:r>
            <a:r>
              <a:rPr lang="ja-JP" altLang="en-US" sz="1200" dirty="0" smtClean="0">
                <a:solidFill>
                  <a:prstClr val="white"/>
                </a:solidFill>
              </a:rPr>
              <a:t>　</a:t>
            </a:r>
            <a:r>
              <a:rPr lang="en-US" altLang="ja-JP" sz="1200" dirty="0" smtClean="0">
                <a:solidFill>
                  <a:prstClr val="black"/>
                </a:solidFill>
              </a:rPr>
              <a:t>M g++        Fe+++</a:t>
            </a:r>
            <a:endParaRPr lang="en-US" altLang="ja-JP" sz="1050" dirty="0" smtClean="0">
              <a:solidFill>
                <a:prstClr val="black"/>
              </a:solidFill>
            </a:endParaRPr>
          </a:p>
          <a:p>
            <a:endParaRPr lang="en-US" altLang="ja-JP" sz="1050" dirty="0" smtClean="0">
              <a:solidFill>
                <a:prstClr val="white"/>
              </a:solidFill>
            </a:endParaRPr>
          </a:p>
          <a:p>
            <a:endParaRPr lang="en-US" altLang="ja-JP" sz="1050" dirty="0" smtClean="0">
              <a:solidFill>
                <a:prstClr val="white"/>
              </a:solidFill>
            </a:endParaRPr>
          </a:p>
          <a:p>
            <a:r>
              <a:rPr lang="en-US" altLang="ja-JP" sz="1200" dirty="0" smtClean="0">
                <a:solidFill>
                  <a:prstClr val="white"/>
                </a:solidFill>
              </a:rPr>
              <a:t>                  </a:t>
            </a:r>
            <a:r>
              <a:rPr lang="en-US" altLang="ja-JP" sz="1200" dirty="0" smtClean="0">
                <a:solidFill>
                  <a:prstClr val="black"/>
                </a:solidFill>
              </a:rPr>
              <a:t>M g +         Fe ++</a:t>
            </a:r>
          </a:p>
          <a:p>
            <a:r>
              <a:rPr lang="ja-JP" altLang="en-US" sz="1050" dirty="0" smtClean="0">
                <a:solidFill>
                  <a:prstClr val="white"/>
                </a:solidFill>
              </a:rPr>
              <a:t>キノン</a:t>
            </a:r>
            <a:endParaRPr lang="ja-JP" altLang="en-US" sz="1050" dirty="0">
              <a:solidFill>
                <a:prstClr val="white"/>
              </a:solidFill>
            </a:endParaRPr>
          </a:p>
        </p:txBody>
      </p:sp>
      <p:sp>
        <p:nvSpPr>
          <p:cNvPr id="192" name="円弧 191"/>
          <p:cNvSpPr/>
          <p:nvPr/>
        </p:nvSpPr>
        <p:spPr>
          <a:xfrm>
            <a:off x="1214415" y="3035232"/>
            <a:ext cx="571504" cy="750958"/>
          </a:xfrm>
          <a:prstGeom prst="arc">
            <a:avLst>
              <a:gd name="adj1" fmla="val 16087582"/>
              <a:gd name="adj2" fmla="val 5343329"/>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93" name="円弧 192"/>
          <p:cNvSpPr/>
          <p:nvPr/>
        </p:nvSpPr>
        <p:spPr>
          <a:xfrm flipH="1">
            <a:off x="1785919" y="3035233"/>
            <a:ext cx="428628" cy="500066"/>
          </a:xfrm>
          <a:prstGeom prst="arc">
            <a:avLst>
              <a:gd name="adj1" fmla="val 16200000"/>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94" name="円弧 193"/>
          <p:cNvSpPr/>
          <p:nvPr/>
        </p:nvSpPr>
        <p:spPr>
          <a:xfrm flipV="1">
            <a:off x="2285987" y="3106670"/>
            <a:ext cx="428628" cy="428628"/>
          </a:xfrm>
          <a:prstGeom prst="arc">
            <a:avLst>
              <a:gd name="adj1" fmla="val 16200000"/>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95" name="円弧 194"/>
          <p:cNvSpPr/>
          <p:nvPr/>
        </p:nvSpPr>
        <p:spPr>
          <a:xfrm flipH="1" flipV="1">
            <a:off x="2714615" y="3106670"/>
            <a:ext cx="428628" cy="428628"/>
          </a:xfrm>
          <a:prstGeom prst="arc">
            <a:avLst>
              <a:gd name="adj1" fmla="val 16200000"/>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96" name="円弧 195"/>
          <p:cNvSpPr/>
          <p:nvPr/>
        </p:nvSpPr>
        <p:spPr>
          <a:xfrm>
            <a:off x="3214679" y="3071810"/>
            <a:ext cx="428628" cy="428628"/>
          </a:xfrm>
          <a:prstGeom prst="arc">
            <a:avLst>
              <a:gd name="adj1" fmla="val 16200000"/>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97" name="円弧 196"/>
          <p:cNvSpPr/>
          <p:nvPr/>
        </p:nvSpPr>
        <p:spPr>
          <a:xfrm flipH="1">
            <a:off x="3643307" y="3071810"/>
            <a:ext cx="428628" cy="428628"/>
          </a:xfrm>
          <a:prstGeom prst="arc">
            <a:avLst>
              <a:gd name="adj1" fmla="val 16200000"/>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98" name="円弧 197"/>
          <p:cNvSpPr/>
          <p:nvPr/>
        </p:nvSpPr>
        <p:spPr>
          <a:xfrm flipV="1">
            <a:off x="4143375" y="3106670"/>
            <a:ext cx="428628" cy="428628"/>
          </a:xfrm>
          <a:prstGeom prst="arc">
            <a:avLst>
              <a:gd name="adj1" fmla="val 16200000"/>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99" name="円弧 198"/>
          <p:cNvSpPr/>
          <p:nvPr/>
        </p:nvSpPr>
        <p:spPr>
          <a:xfrm flipH="1" flipV="1">
            <a:off x="4572003" y="2892357"/>
            <a:ext cx="428628" cy="1000132"/>
          </a:xfrm>
          <a:prstGeom prst="arc">
            <a:avLst>
              <a:gd name="adj1" fmla="val 16200000"/>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200" name="円弧 199"/>
          <p:cNvSpPr/>
          <p:nvPr/>
        </p:nvSpPr>
        <p:spPr>
          <a:xfrm flipH="1">
            <a:off x="5715011" y="3106672"/>
            <a:ext cx="428628" cy="500066"/>
          </a:xfrm>
          <a:prstGeom prst="arc">
            <a:avLst>
              <a:gd name="adj1" fmla="val 17095879"/>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201" name="円弧 200"/>
          <p:cNvSpPr/>
          <p:nvPr/>
        </p:nvSpPr>
        <p:spPr>
          <a:xfrm>
            <a:off x="5286383" y="2963794"/>
            <a:ext cx="428628" cy="714380"/>
          </a:xfrm>
          <a:prstGeom prst="arc">
            <a:avLst>
              <a:gd name="adj1" fmla="val 16200000"/>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202" name="円弧 201"/>
          <p:cNvSpPr/>
          <p:nvPr/>
        </p:nvSpPr>
        <p:spPr>
          <a:xfrm flipV="1">
            <a:off x="6072199" y="3178108"/>
            <a:ext cx="428628" cy="428628"/>
          </a:xfrm>
          <a:prstGeom prst="arc">
            <a:avLst>
              <a:gd name="adj1" fmla="val 16200000"/>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203" name="円弧 202"/>
          <p:cNvSpPr/>
          <p:nvPr/>
        </p:nvSpPr>
        <p:spPr>
          <a:xfrm flipH="1" flipV="1">
            <a:off x="6500827" y="3178108"/>
            <a:ext cx="428628" cy="428628"/>
          </a:xfrm>
          <a:prstGeom prst="arc">
            <a:avLst>
              <a:gd name="adj1" fmla="val 16200000"/>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204" name="円弧 203"/>
          <p:cNvSpPr/>
          <p:nvPr/>
        </p:nvSpPr>
        <p:spPr>
          <a:xfrm>
            <a:off x="6929455" y="3106672"/>
            <a:ext cx="428628" cy="500066"/>
          </a:xfrm>
          <a:prstGeom prst="arc">
            <a:avLst>
              <a:gd name="adj1" fmla="val 16200000"/>
              <a:gd name="adj2" fmla="val 5343329"/>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205" name="円弧 204"/>
          <p:cNvSpPr/>
          <p:nvPr/>
        </p:nvSpPr>
        <p:spPr>
          <a:xfrm flipH="1">
            <a:off x="7358083" y="3106672"/>
            <a:ext cx="428628" cy="500066"/>
          </a:xfrm>
          <a:prstGeom prst="arc">
            <a:avLst>
              <a:gd name="adj1" fmla="val 16200000"/>
              <a:gd name="adj2" fmla="val 5343329"/>
            </a:avLst>
          </a:prstGeom>
          <a:ln w="28575">
            <a:solidFill>
              <a:srgbClr val="FF99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206" name="テキスト ボックス 205"/>
          <p:cNvSpPr txBox="1"/>
          <p:nvPr/>
        </p:nvSpPr>
        <p:spPr>
          <a:xfrm>
            <a:off x="7572430" y="2820935"/>
            <a:ext cx="1133131" cy="954107"/>
          </a:xfrm>
          <a:prstGeom prst="rect">
            <a:avLst/>
          </a:prstGeom>
          <a:noFill/>
        </p:spPr>
        <p:txBody>
          <a:bodyPr wrap="none" rtlCol="0">
            <a:spAutoFit/>
          </a:bodyPr>
          <a:lstStyle/>
          <a:p>
            <a:r>
              <a:rPr lang="en-US" altLang="ja-JP" sz="1400" dirty="0" smtClean="0">
                <a:solidFill>
                  <a:srgbClr val="03E7ED"/>
                </a:solidFill>
              </a:rPr>
              <a:t>N A D</a:t>
            </a:r>
            <a:r>
              <a:rPr lang="ja-JP" altLang="en-US" sz="1400" dirty="0" smtClean="0">
                <a:solidFill>
                  <a:srgbClr val="03E7ED"/>
                </a:solidFill>
              </a:rPr>
              <a:t>・</a:t>
            </a:r>
            <a:endParaRPr lang="en-US" altLang="ja-JP" sz="1400" dirty="0" smtClean="0">
              <a:solidFill>
                <a:srgbClr val="03E7ED"/>
              </a:solidFill>
            </a:endParaRPr>
          </a:p>
          <a:p>
            <a:r>
              <a:rPr lang="en-US" altLang="ja-JP" sz="1400" dirty="0" smtClean="0">
                <a:solidFill>
                  <a:srgbClr val="03E7ED"/>
                </a:solidFill>
              </a:rPr>
              <a:t> +    ±H</a:t>
            </a:r>
          </a:p>
          <a:p>
            <a:endParaRPr lang="en-US" altLang="ja-JP" sz="1400" dirty="0" smtClean="0">
              <a:solidFill>
                <a:srgbClr val="FF0000"/>
              </a:solidFill>
            </a:endParaRPr>
          </a:p>
          <a:p>
            <a:r>
              <a:rPr lang="en-US" altLang="ja-JP" sz="1400" dirty="0" smtClean="0">
                <a:solidFill>
                  <a:srgbClr val="FF0000"/>
                </a:solidFill>
              </a:rPr>
              <a:t>N A D</a:t>
            </a:r>
            <a:r>
              <a:rPr lang="ja-JP" altLang="en-US" sz="1400" dirty="0" smtClean="0">
                <a:solidFill>
                  <a:srgbClr val="FF0000"/>
                </a:solidFill>
              </a:rPr>
              <a:t>・</a:t>
            </a:r>
            <a:r>
              <a:rPr lang="en-US" altLang="ja-JP" sz="1400" dirty="0" smtClean="0">
                <a:solidFill>
                  <a:srgbClr val="FF0000"/>
                </a:solidFill>
              </a:rPr>
              <a:t>±H</a:t>
            </a:r>
            <a:endParaRPr lang="ja-JP" altLang="en-US" sz="1400" dirty="0">
              <a:solidFill>
                <a:srgbClr val="FF0000"/>
              </a:solidFill>
            </a:endParaRPr>
          </a:p>
        </p:txBody>
      </p:sp>
      <p:sp>
        <p:nvSpPr>
          <p:cNvPr id="208" name="テキスト ボックス 207"/>
          <p:cNvSpPr txBox="1"/>
          <p:nvPr/>
        </p:nvSpPr>
        <p:spPr>
          <a:xfrm>
            <a:off x="7996243" y="120409"/>
            <a:ext cx="885179" cy="1815882"/>
          </a:xfrm>
          <a:prstGeom prst="rect">
            <a:avLst/>
          </a:prstGeom>
          <a:noFill/>
        </p:spPr>
        <p:txBody>
          <a:bodyPr wrap="none" rtlCol="0">
            <a:spAutoFit/>
          </a:bodyPr>
          <a:lstStyle/>
          <a:p>
            <a:r>
              <a:rPr lang="ja-JP" altLang="en-US" sz="7200" dirty="0" smtClean="0">
                <a:solidFill>
                  <a:srgbClr val="FF0000"/>
                </a:solidFill>
                <a:latin typeface="Arial Unicode MS"/>
                <a:ea typeface="Arial Unicode MS"/>
                <a:cs typeface="Arial Unicode MS"/>
              </a:rPr>
              <a:t>✺</a:t>
            </a:r>
            <a:endParaRPr lang="en-US" altLang="ja-JP" sz="7200" dirty="0" smtClean="0">
              <a:solidFill>
                <a:srgbClr val="FF0000"/>
              </a:solidFill>
              <a:latin typeface="Arial Unicode MS"/>
              <a:ea typeface="Arial Unicode MS"/>
              <a:cs typeface="Arial Unicode MS"/>
            </a:endParaRPr>
          </a:p>
          <a:p>
            <a:r>
              <a:rPr lang="en-US" altLang="ja-JP" sz="4000" dirty="0" smtClean="0">
                <a:solidFill>
                  <a:srgbClr val="FF0000"/>
                </a:solidFill>
                <a:latin typeface="Arial Unicode MS"/>
                <a:ea typeface="Arial Unicode MS"/>
                <a:cs typeface="Arial Unicode MS"/>
              </a:rPr>
              <a:t>s</a:t>
            </a:r>
            <a:endParaRPr lang="ja-JP" altLang="en-US" sz="4000" dirty="0">
              <a:solidFill>
                <a:srgbClr val="FF0000"/>
              </a:solidFill>
            </a:endParaRPr>
          </a:p>
        </p:txBody>
      </p:sp>
      <p:sp>
        <p:nvSpPr>
          <p:cNvPr id="210" name="フリーフォーム 209"/>
          <p:cNvSpPr/>
          <p:nvPr/>
        </p:nvSpPr>
        <p:spPr>
          <a:xfrm>
            <a:off x="6232287" y="817019"/>
            <a:ext cx="1924040" cy="2690815"/>
          </a:xfrm>
          <a:custGeom>
            <a:avLst/>
            <a:gdLst>
              <a:gd name="connsiteX0" fmla="*/ 1790700 w 1919288"/>
              <a:gd name="connsiteY0" fmla="*/ 100013 h 2085975"/>
              <a:gd name="connsiteX1" fmla="*/ 400050 w 1919288"/>
              <a:gd name="connsiteY1" fmla="*/ 1181100 h 2085975"/>
              <a:gd name="connsiteX2" fmla="*/ 1066800 w 1919288"/>
              <a:gd name="connsiteY2" fmla="*/ 823913 h 2085975"/>
              <a:gd name="connsiteX3" fmla="*/ 0 w 1919288"/>
              <a:gd name="connsiteY3" fmla="*/ 2085975 h 2085975"/>
              <a:gd name="connsiteX4" fmla="*/ 1466850 w 1919288"/>
              <a:gd name="connsiteY4" fmla="*/ 514350 h 2085975"/>
              <a:gd name="connsiteX5" fmla="*/ 942975 w 1919288"/>
              <a:gd name="connsiteY5" fmla="*/ 823913 h 2085975"/>
              <a:gd name="connsiteX6" fmla="*/ 1919288 w 1919288"/>
              <a:gd name="connsiteY6" fmla="*/ 0 h 208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9288" h="2085975">
                <a:moveTo>
                  <a:pt x="1790700" y="100013"/>
                </a:moveTo>
                <a:lnTo>
                  <a:pt x="400050" y="1181100"/>
                </a:lnTo>
                <a:lnTo>
                  <a:pt x="1066800" y="823913"/>
                </a:lnTo>
                <a:lnTo>
                  <a:pt x="0" y="2085975"/>
                </a:lnTo>
                <a:lnTo>
                  <a:pt x="1466850" y="514350"/>
                </a:lnTo>
                <a:lnTo>
                  <a:pt x="942975" y="823913"/>
                </a:lnTo>
                <a:lnTo>
                  <a:pt x="1919288" y="0"/>
                </a:lnTo>
              </a:path>
            </a:pathLst>
          </a:custGeom>
          <a:solidFill>
            <a:srgbClr val="FFFF00"/>
          </a:solidFill>
          <a:ln>
            <a:solidFill>
              <a:srgbClr val="7506BA"/>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212" name="テキスト ボックス 211"/>
          <p:cNvSpPr txBox="1"/>
          <p:nvPr/>
        </p:nvSpPr>
        <p:spPr>
          <a:xfrm>
            <a:off x="6929464" y="2820935"/>
            <a:ext cx="829073" cy="830997"/>
          </a:xfrm>
          <a:prstGeom prst="rect">
            <a:avLst/>
          </a:prstGeom>
          <a:noFill/>
        </p:spPr>
        <p:txBody>
          <a:bodyPr wrap="none" rtlCol="0">
            <a:spAutoFit/>
          </a:bodyPr>
          <a:lstStyle/>
          <a:p>
            <a:r>
              <a:rPr lang="ja-JP" altLang="en-US" sz="1600" dirty="0" smtClean="0">
                <a:solidFill>
                  <a:srgbClr val="FF0000"/>
                </a:solidFill>
              </a:rPr>
              <a:t>　</a:t>
            </a:r>
            <a:r>
              <a:rPr lang="en-US" altLang="ja-JP" sz="1600" dirty="0" smtClean="0">
                <a:solidFill>
                  <a:srgbClr val="FF0000"/>
                </a:solidFill>
              </a:rPr>
              <a:t>-e</a:t>
            </a:r>
          </a:p>
          <a:p>
            <a:r>
              <a:rPr lang="en-US" altLang="ja-JP" sz="1600" dirty="0" smtClean="0">
                <a:solidFill>
                  <a:srgbClr val="FF0000"/>
                </a:solidFill>
              </a:rPr>
              <a:t>   </a:t>
            </a:r>
            <a:r>
              <a:rPr lang="en-US" altLang="ja-JP" sz="100" dirty="0" smtClean="0">
                <a:solidFill>
                  <a:srgbClr val="FF0000"/>
                </a:solidFill>
              </a:rPr>
              <a:t>       </a:t>
            </a:r>
            <a:endParaRPr lang="en-US" altLang="ja-JP" sz="1600" dirty="0" smtClean="0">
              <a:solidFill>
                <a:srgbClr val="FF0000"/>
              </a:solidFill>
            </a:endParaRPr>
          </a:p>
          <a:p>
            <a:r>
              <a:rPr lang="en-US" altLang="ja-JP" sz="1600" dirty="0" smtClean="0">
                <a:solidFill>
                  <a:srgbClr val="FF0000"/>
                </a:solidFill>
              </a:rPr>
              <a:t>        -e</a:t>
            </a:r>
            <a:endParaRPr lang="ja-JP" altLang="en-US" sz="1600" dirty="0">
              <a:solidFill>
                <a:srgbClr val="FF0000"/>
              </a:solidFill>
            </a:endParaRPr>
          </a:p>
        </p:txBody>
      </p:sp>
      <p:sp>
        <p:nvSpPr>
          <p:cNvPr id="213" name="フリーフォーム 212"/>
          <p:cNvSpPr/>
          <p:nvPr/>
        </p:nvSpPr>
        <p:spPr>
          <a:xfrm>
            <a:off x="2357424" y="820674"/>
            <a:ext cx="5786479" cy="2714645"/>
          </a:xfrm>
          <a:custGeom>
            <a:avLst/>
            <a:gdLst>
              <a:gd name="connsiteX0" fmla="*/ 1790700 w 1919288"/>
              <a:gd name="connsiteY0" fmla="*/ 100013 h 2085975"/>
              <a:gd name="connsiteX1" fmla="*/ 400050 w 1919288"/>
              <a:gd name="connsiteY1" fmla="*/ 1181100 h 2085975"/>
              <a:gd name="connsiteX2" fmla="*/ 1066800 w 1919288"/>
              <a:gd name="connsiteY2" fmla="*/ 823913 h 2085975"/>
              <a:gd name="connsiteX3" fmla="*/ 0 w 1919288"/>
              <a:gd name="connsiteY3" fmla="*/ 2085975 h 2085975"/>
              <a:gd name="connsiteX4" fmla="*/ 1466850 w 1919288"/>
              <a:gd name="connsiteY4" fmla="*/ 514350 h 2085975"/>
              <a:gd name="connsiteX5" fmla="*/ 942975 w 1919288"/>
              <a:gd name="connsiteY5" fmla="*/ 823913 h 2085975"/>
              <a:gd name="connsiteX6" fmla="*/ 1919288 w 1919288"/>
              <a:gd name="connsiteY6" fmla="*/ 0 h 208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9288" h="2085975">
                <a:moveTo>
                  <a:pt x="1790700" y="100013"/>
                </a:moveTo>
                <a:lnTo>
                  <a:pt x="400050" y="1181100"/>
                </a:lnTo>
                <a:lnTo>
                  <a:pt x="1066800" y="823913"/>
                </a:lnTo>
                <a:lnTo>
                  <a:pt x="0" y="2085975"/>
                </a:lnTo>
                <a:lnTo>
                  <a:pt x="1466850" y="514350"/>
                </a:lnTo>
                <a:lnTo>
                  <a:pt x="942975" y="823913"/>
                </a:lnTo>
                <a:lnTo>
                  <a:pt x="1919288" y="0"/>
                </a:lnTo>
              </a:path>
            </a:pathLst>
          </a:custGeom>
          <a:solidFill>
            <a:srgbClr val="FFFF00"/>
          </a:solidFill>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214" name="テキスト ボックス 213"/>
          <p:cNvSpPr txBox="1"/>
          <p:nvPr/>
        </p:nvSpPr>
        <p:spPr>
          <a:xfrm>
            <a:off x="725537" y="2632550"/>
            <a:ext cx="8216808" cy="2693045"/>
          </a:xfrm>
          <a:prstGeom prst="rect">
            <a:avLst/>
          </a:prstGeom>
          <a:noFill/>
        </p:spPr>
        <p:txBody>
          <a:bodyPr wrap="square" rtlCol="0">
            <a:spAutoFit/>
          </a:bodyPr>
          <a:lstStyle/>
          <a:p>
            <a:r>
              <a:rPr lang="ja-JP" altLang="en-US" sz="1200" dirty="0" smtClean="0">
                <a:solidFill>
                  <a:srgbClr val="FF0000"/>
                </a:solidFill>
                <a:latin typeface="HGP行書体" pitchFamily="66" charset="-128"/>
                <a:ea typeface="HGP行書体" pitchFamily="66" charset="-128"/>
              </a:rPr>
              <a:t>　　　</a:t>
            </a:r>
            <a:r>
              <a:rPr lang="en-US" altLang="ja-JP" sz="1200" dirty="0" smtClean="0">
                <a:solidFill>
                  <a:srgbClr val="FF0000"/>
                </a:solidFill>
                <a:latin typeface="HGP行書体" pitchFamily="66" charset="-128"/>
                <a:ea typeface="HGP行書体" pitchFamily="66" charset="-128"/>
              </a:rPr>
              <a:t>-2e</a:t>
            </a:r>
          </a:p>
          <a:p>
            <a:r>
              <a:rPr lang="en-US" altLang="ja-JP" sz="1200" dirty="0" smtClean="0">
                <a:solidFill>
                  <a:srgbClr val="FF0000"/>
                </a:solidFill>
                <a:latin typeface="HGP行書体" pitchFamily="66" charset="-128"/>
                <a:ea typeface="HGP行書体" pitchFamily="66" charset="-128"/>
              </a:rPr>
              <a:t>   </a:t>
            </a:r>
          </a:p>
          <a:p>
            <a:r>
              <a:rPr lang="en-US" altLang="ja-JP" sz="1200" dirty="0" smtClean="0">
                <a:solidFill>
                  <a:srgbClr val="FF0000"/>
                </a:solidFill>
                <a:latin typeface="HGP行書体" pitchFamily="66" charset="-128"/>
                <a:ea typeface="HGP行書体" pitchFamily="66" charset="-128"/>
              </a:rPr>
              <a:t>      </a:t>
            </a:r>
          </a:p>
          <a:p>
            <a:r>
              <a:rPr lang="ja-JP" altLang="en-US" sz="1200" dirty="0" smtClean="0">
                <a:solidFill>
                  <a:srgbClr val="FF0000"/>
                </a:solidFill>
                <a:latin typeface="HGP行書体" pitchFamily="66" charset="-128"/>
                <a:ea typeface="HGP行書体" pitchFamily="66" charset="-128"/>
              </a:rPr>
              <a:t>　 </a:t>
            </a:r>
            <a:r>
              <a:rPr lang="en-US" altLang="ja-JP" sz="1200" dirty="0" smtClean="0">
                <a:solidFill>
                  <a:srgbClr val="FF0000"/>
                </a:solidFill>
                <a:latin typeface="HGP行書体" pitchFamily="66" charset="-128"/>
                <a:ea typeface="HGP行書体" pitchFamily="66" charset="-128"/>
              </a:rPr>
              <a:t> </a:t>
            </a:r>
            <a:r>
              <a:rPr lang="ja-JP" altLang="en-US" sz="1200" dirty="0" smtClean="0">
                <a:solidFill>
                  <a:srgbClr val="FF0000"/>
                </a:solidFill>
                <a:latin typeface="HGP行書体" pitchFamily="66" charset="-128"/>
                <a:ea typeface="HGP行書体" pitchFamily="66" charset="-128"/>
              </a:rPr>
              <a:t>　</a:t>
            </a:r>
            <a:r>
              <a:rPr lang="en-US" altLang="ja-JP" sz="1200" dirty="0" smtClean="0">
                <a:solidFill>
                  <a:srgbClr val="FF0000"/>
                </a:solidFill>
                <a:latin typeface="HGP行書体" pitchFamily="66" charset="-128"/>
                <a:ea typeface="HGP行書体" pitchFamily="66" charset="-128"/>
              </a:rPr>
              <a:t>-2e</a:t>
            </a:r>
          </a:p>
          <a:p>
            <a:endParaRPr lang="en-US" altLang="ja-JP" sz="1200" dirty="0">
              <a:solidFill>
                <a:srgbClr val="FF0000"/>
              </a:solidFill>
              <a:latin typeface="HGP行書体" pitchFamily="66" charset="-128"/>
              <a:ea typeface="HGP行書体" pitchFamily="66" charset="-128"/>
            </a:endParaRPr>
          </a:p>
          <a:p>
            <a:endParaRPr lang="en-US" altLang="ja-JP" sz="1050" dirty="0" smtClean="0">
              <a:solidFill>
                <a:srgbClr val="7FFAFD"/>
              </a:solidFill>
              <a:latin typeface="HGP行書体" pitchFamily="66" charset="-128"/>
              <a:ea typeface="HGP行書体" pitchFamily="66" charset="-128"/>
            </a:endParaRPr>
          </a:p>
          <a:p>
            <a:r>
              <a:rPr lang="ja-JP" altLang="en-US" sz="1050" dirty="0" smtClean="0">
                <a:solidFill>
                  <a:srgbClr val="7FFAFD"/>
                </a:solidFill>
                <a:latin typeface="HGP行書体" pitchFamily="66" charset="-128"/>
                <a:ea typeface="HGP行書体" pitchFamily="66" charset="-128"/>
                <a:cs typeface="Arial Unicode MS"/>
              </a:rPr>
              <a:t>①  </a:t>
            </a:r>
            <a:r>
              <a:rPr lang="ja-JP" altLang="en-US" sz="1050" dirty="0" smtClean="0">
                <a:solidFill>
                  <a:srgbClr val="7FFAFD"/>
                </a:solidFill>
                <a:latin typeface="HGP行書体" pitchFamily="66" charset="-128"/>
                <a:ea typeface="HGP行書体" pitchFamily="66" charset="-128"/>
              </a:rPr>
              <a:t>光  に 因 </a:t>
            </a:r>
            <a:r>
              <a:rPr lang="ja-JP" altLang="en-US" sz="1050" dirty="0" err="1" smtClean="0">
                <a:solidFill>
                  <a:srgbClr val="7FFAFD"/>
                </a:solidFill>
                <a:latin typeface="HGP行書体" pitchFamily="66" charset="-128"/>
                <a:ea typeface="HGP行書体" pitchFamily="66" charset="-128"/>
              </a:rPr>
              <a:t>る</a:t>
            </a:r>
            <a:r>
              <a:rPr lang="ja-JP" altLang="en-US" sz="1050" dirty="0" smtClean="0">
                <a:solidFill>
                  <a:srgbClr val="7FFAFD"/>
                </a:solidFill>
                <a:latin typeface="HGP行書体" pitchFamily="66" charset="-128"/>
                <a:ea typeface="HGP行書体" pitchFamily="66" charset="-128"/>
              </a:rPr>
              <a:t>    </a:t>
            </a:r>
            <a:r>
              <a:rPr lang="en-US" altLang="ja-JP" sz="1600" dirty="0" smtClean="0">
                <a:solidFill>
                  <a:srgbClr val="FF0000"/>
                </a:solidFill>
                <a:latin typeface="HGP行書体" pitchFamily="66" charset="-128"/>
                <a:ea typeface="HGP行書体" pitchFamily="66" charset="-128"/>
              </a:rPr>
              <a:t>4 H+</a:t>
            </a:r>
            <a:endParaRPr lang="en-US" altLang="ja-JP" sz="1050" dirty="0" smtClean="0">
              <a:solidFill>
                <a:srgbClr val="FF0000"/>
              </a:solidFill>
              <a:latin typeface="HGP行書体" pitchFamily="66" charset="-128"/>
              <a:ea typeface="HGP行書体" pitchFamily="66" charset="-128"/>
            </a:endParaRPr>
          </a:p>
          <a:p>
            <a:r>
              <a:rPr lang="ja-JP" altLang="en-US" sz="1050" dirty="0" smtClean="0">
                <a:solidFill>
                  <a:srgbClr val="7FFAFD"/>
                </a:solidFill>
                <a:latin typeface="HGP行書体" pitchFamily="66" charset="-128"/>
                <a:ea typeface="HGP行書体" pitchFamily="66" charset="-128"/>
              </a:rPr>
              <a:t>水　の 酸 化 と、</a:t>
            </a:r>
            <a:endParaRPr lang="en-US" altLang="ja-JP" sz="1050" dirty="0" smtClean="0">
              <a:solidFill>
                <a:srgbClr val="7FFAFD"/>
              </a:solidFill>
              <a:latin typeface="HGP行書体" pitchFamily="66" charset="-128"/>
              <a:ea typeface="HGP行書体" pitchFamily="66" charset="-128"/>
            </a:endParaRPr>
          </a:p>
          <a:p>
            <a:r>
              <a:rPr lang="ja-JP" altLang="en-US" sz="1050" dirty="0" smtClean="0">
                <a:solidFill>
                  <a:srgbClr val="7FFAFD"/>
                </a:solidFill>
                <a:latin typeface="HGP行書体" pitchFamily="66" charset="-128"/>
                <a:ea typeface="HGP行書体" pitchFamily="66" charset="-128"/>
                <a:cs typeface="Arial Unicode MS"/>
              </a:rPr>
              <a:t>          ②   </a:t>
            </a:r>
            <a:r>
              <a:rPr lang="ja-JP" altLang="en-US" sz="1050" dirty="0" smtClean="0">
                <a:solidFill>
                  <a:srgbClr val="7FFAFD"/>
                </a:solidFill>
                <a:latin typeface="HGP行書体" pitchFamily="66" charset="-128"/>
                <a:ea typeface="HGP行書体" pitchFamily="66" charset="-128"/>
              </a:rPr>
              <a:t>酸 素 </a:t>
            </a:r>
            <a:r>
              <a:rPr lang="ja-JP" altLang="en-US" sz="1050" dirty="0" smtClean="0">
                <a:solidFill>
                  <a:srgbClr val="FF0000"/>
                </a:solidFill>
                <a:latin typeface="HGP行書体" pitchFamily="66" charset="-128"/>
                <a:ea typeface="HGP行書体" pitchFamily="66" charset="-128"/>
              </a:rPr>
              <a:t>毒</a:t>
            </a:r>
            <a:r>
              <a:rPr lang="ja-JP" altLang="en-US" sz="1050" dirty="0" smtClean="0">
                <a:solidFill>
                  <a:srgbClr val="7FFAFD"/>
                </a:solidFill>
                <a:latin typeface="HGP行書体" pitchFamily="66" charset="-128"/>
                <a:ea typeface="HGP行書体" pitchFamily="66" charset="-128"/>
              </a:rPr>
              <a:t>  発 生  </a:t>
            </a:r>
            <a:r>
              <a:rPr lang="en-US" altLang="ja-JP" sz="1050" dirty="0" smtClean="0">
                <a:solidFill>
                  <a:srgbClr val="7FFAFD"/>
                </a:solidFill>
                <a:latin typeface="HGP行書体" pitchFamily="66" charset="-128"/>
                <a:ea typeface="HGP行書体" pitchFamily="66" charset="-128"/>
              </a:rPr>
              <a:t>! </a:t>
            </a:r>
            <a:r>
              <a:rPr lang="en-US" altLang="ja-JP" sz="1200" dirty="0" smtClean="0">
                <a:solidFill>
                  <a:srgbClr val="FF0000"/>
                </a:solidFill>
                <a:latin typeface="HGP行書体" pitchFamily="66" charset="-128"/>
                <a:ea typeface="HGP行書体" pitchFamily="66" charset="-128"/>
              </a:rPr>
              <a:t> </a:t>
            </a:r>
          </a:p>
          <a:p>
            <a:r>
              <a:rPr lang="ja-JP" altLang="en-US" sz="1200" dirty="0" smtClean="0">
                <a:solidFill>
                  <a:srgbClr val="FF0000"/>
                </a:solidFill>
                <a:latin typeface="HGP行書体" pitchFamily="66" charset="-128"/>
                <a:ea typeface="HGP行書体" pitchFamily="66" charset="-128"/>
                <a:cs typeface="Arial Unicode MS"/>
              </a:rPr>
              <a:t>③　</a:t>
            </a:r>
            <a:r>
              <a:rPr lang="ja-JP" altLang="en-US" sz="1200" u="sng" dirty="0" smtClean="0">
                <a:solidFill>
                  <a:srgbClr val="FF0000"/>
                </a:solidFill>
                <a:latin typeface="HGP行書体" pitchFamily="66" charset="-128"/>
                <a:ea typeface="HGP行書体" pitchFamily="66" charset="-128"/>
              </a:rPr>
              <a:t>電 荷 発 生  </a:t>
            </a:r>
            <a:r>
              <a:rPr lang="ja-JP" altLang="en-US" sz="1200" u="sng" dirty="0" smtClean="0">
                <a:solidFill>
                  <a:prstClr val="white"/>
                </a:solidFill>
                <a:latin typeface="HGP行書体" pitchFamily="66" charset="-128"/>
                <a:ea typeface="HGP行書体" pitchFamily="66" charset="-128"/>
              </a:rPr>
              <a:t> </a:t>
            </a:r>
            <a:r>
              <a:rPr lang="ja-JP" altLang="en-US" sz="1200" dirty="0" smtClean="0">
                <a:solidFill>
                  <a:prstClr val="white"/>
                </a:solidFill>
                <a:latin typeface="HGP行書体" pitchFamily="66" charset="-128"/>
                <a:ea typeface="HGP行書体" pitchFamily="66" charset="-128"/>
              </a:rPr>
              <a:t>と</a:t>
            </a:r>
            <a:r>
              <a:rPr lang="ja-JP" altLang="en-US" sz="1200" dirty="0" smtClean="0">
                <a:solidFill>
                  <a:srgbClr val="FF0000"/>
                </a:solidFill>
                <a:latin typeface="HGP行書体" pitchFamily="66" charset="-128"/>
                <a:ea typeface="HGP行書体" pitchFamily="66" charset="-128"/>
              </a:rPr>
              <a:t>　</a:t>
            </a:r>
            <a:endParaRPr lang="en-US" altLang="ja-JP" sz="1200" dirty="0" smtClean="0">
              <a:solidFill>
                <a:srgbClr val="FF0000"/>
              </a:solidFill>
              <a:latin typeface="HGP行書体" pitchFamily="66" charset="-128"/>
              <a:ea typeface="HGP行書体" pitchFamily="66" charset="-128"/>
            </a:endParaRPr>
          </a:p>
          <a:p>
            <a:r>
              <a:rPr lang="ja-JP" altLang="en-US" sz="1200" u="sng" dirty="0" smtClean="0">
                <a:solidFill>
                  <a:prstClr val="white"/>
                </a:solidFill>
                <a:latin typeface="HGP行書体" pitchFamily="66" charset="-128"/>
                <a:ea typeface="HGP行書体" pitchFamily="66" charset="-128"/>
              </a:rPr>
              <a:t>磁  荷  発  生</a:t>
            </a:r>
            <a:r>
              <a:rPr lang="ja-JP" altLang="en-US" sz="1200" u="sng" dirty="0" smtClean="0">
                <a:solidFill>
                  <a:srgbClr val="FF0000"/>
                </a:solidFill>
                <a:latin typeface="HGP行書体" pitchFamily="66" charset="-128"/>
                <a:ea typeface="HGP行書体" pitchFamily="66" charset="-128"/>
              </a:rPr>
              <a:t>　 も</a:t>
            </a:r>
            <a:r>
              <a:rPr lang="ja-JP" altLang="en-US" sz="1200" dirty="0" smtClean="0">
                <a:solidFill>
                  <a:srgbClr val="C00000"/>
                </a:solidFill>
                <a:latin typeface="HGP行書体" pitchFamily="66" charset="-128"/>
                <a:ea typeface="HGP行書体" pitchFamily="66" charset="-128"/>
              </a:rPr>
              <a:t>　</a:t>
            </a:r>
            <a:r>
              <a:rPr lang="ja-JP" altLang="en-US" sz="1200" dirty="0" smtClean="0">
                <a:solidFill>
                  <a:prstClr val="black"/>
                </a:solidFill>
                <a:latin typeface="HGP行書体" pitchFamily="66" charset="-128"/>
                <a:ea typeface="HGP行書体" pitchFamily="66" charset="-128"/>
              </a:rPr>
              <a:t>光　の　所  為</a:t>
            </a:r>
            <a:r>
              <a:rPr lang="ja-JP" altLang="en-US" sz="1200" dirty="0" smtClean="0">
                <a:solidFill>
                  <a:srgbClr val="C00000"/>
                </a:solidFill>
                <a:latin typeface="HGP行書体" pitchFamily="66" charset="-128"/>
                <a:ea typeface="HGP行書体" pitchFamily="66" charset="-128"/>
              </a:rPr>
              <a:t>　！</a:t>
            </a:r>
            <a:r>
              <a:rPr lang="en-US" altLang="ja-JP" sz="1200" dirty="0" smtClean="0">
                <a:solidFill>
                  <a:srgbClr val="C00000"/>
                </a:solidFill>
                <a:latin typeface="HGP行書体" pitchFamily="66" charset="-128"/>
                <a:ea typeface="HGP行書体" pitchFamily="66" charset="-128"/>
              </a:rPr>
              <a:t> </a:t>
            </a:r>
          </a:p>
          <a:p>
            <a:r>
              <a:rPr lang="ja-JP" altLang="en-US" sz="1200" dirty="0" smtClean="0">
                <a:solidFill>
                  <a:srgbClr val="FFFF00"/>
                </a:solidFill>
                <a:latin typeface="HGP行書体" pitchFamily="66" charset="-128"/>
                <a:ea typeface="HGP行書体" pitchFamily="66" charset="-128"/>
                <a:cs typeface="Arial Unicode MS"/>
              </a:rPr>
              <a:t>⑤ </a:t>
            </a:r>
            <a:r>
              <a:rPr lang="ja-JP" altLang="en-US" sz="1200" dirty="0" smtClean="0">
                <a:solidFill>
                  <a:srgbClr val="FFFF00"/>
                </a:solidFill>
                <a:latin typeface="HGP行書体" pitchFamily="66" charset="-128"/>
                <a:ea typeface="HGP行書体" pitchFamily="66" charset="-128"/>
              </a:rPr>
              <a:t>光 量子　効果　の　原理的　 機能　は、真空　反転　の　</a:t>
            </a:r>
            <a:r>
              <a:rPr lang="ja-JP" altLang="en-US" sz="1200" dirty="0" smtClean="0">
                <a:solidFill>
                  <a:prstClr val="white"/>
                </a:solidFill>
                <a:latin typeface="HGP行書体" pitchFamily="66" charset="-128"/>
                <a:ea typeface="HGP行書体" pitchFamily="66" charset="-128"/>
              </a:rPr>
              <a:t>原子　の　陽子　と　電子　と  へ 　　　　の</a:t>
            </a:r>
            <a:r>
              <a:rPr lang="ja-JP" altLang="en-US" sz="1200" dirty="0" smtClean="0">
                <a:solidFill>
                  <a:srgbClr val="FFFF00"/>
                </a:solidFill>
                <a:latin typeface="HGP行書体" pitchFamily="66" charset="-128"/>
                <a:ea typeface="HGP行書体" pitchFamily="66" charset="-128"/>
              </a:rPr>
              <a:t>　２　分　裂　作　用　</a:t>
            </a:r>
            <a:endParaRPr lang="en-US" altLang="ja-JP" sz="1200" dirty="0" smtClean="0">
              <a:solidFill>
                <a:srgbClr val="FFFF00"/>
              </a:solidFill>
              <a:latin typeface="HGP行書体" pitchFamily="66" charset="-128"/>
              <a:ea typeface="HGP行書体" pitchFamily="66" charset="-128"/>
            </a:endParaRPr>
          </a:p>
          <a:p>
            <a:r>
              <a:rPr lang="ja-JP" altLang="en-US" sz="1200" dirty="0" smtClean="0">
                <a:solidFill>
                  <a:srgbClr val="FFFF00"/>
                </a:solidFill>
                <a:latin typeface="HGP行書体" pitchFamily="66" charset="-128"/>
                <a:ea typeface="HGP行書体" pitchFamily="66" charset="-128"/>
              </a:rPr>
              <a:t>後　に　</a:t>
            </a:r>
            <a:r>
              <a:rPr lang="ja-JP" altLang="en-US" sz="1200" dirty="0" smtClean="0">
                <a:solidFill>
                  <a:prstClr val="white"/>
                </a:solidFill>
                <a:latin typeface="HGP行書体" pitchFamily="66" charset="-128"/>
                <a:ea typeface="HGP行書体" pitchFamily="66" charset="-128"/>
              </a:rPr>
              <a:t>正</a:t>
            </a:r>
            <a:r>
              <a:rPr lang="ja-JP" altLang="en-US" sz="1200" dirty="0" smtClean="0">
                <a:solidFill>
                  <a:prstClr val="black"/>
                </a:solidFill>
                <a:latin typeface="HGP行書体" pitchFamily="66" charset="-128"/>
                <a:ea typeface="HGP行書体" pitchFamily="66" charset="-128"/>
              </a:rPr>
              <a:t>反</a:t>
            </a:r>
            <a:r>
              <a:rPr lang="ja-JP" altLang="en-US" sz="1200" dirty="0" smtClean="0">
                <a:solidFill>
                  <a:prstClr val="white"/>
                </a:solidFill>
                <a:latin typeface="HGP行書体" pitchFamily="66" charset="-128"/>
                <a:ea typeface="HGP行書体" pitchFamily="66" charset="-128"/>
              </a:rPr>
              <a:t> ニュートリノ の　ポインット</a:t>
            </a:r>
            <a:r>
              <a:rPr lang="en-US" altLang="ja-JP" sz="1200" dirty="0" smtClean="0">
                <a:solidFill>
                  <a:prstClr val="white"/>
                </a:solidFill>
                <a:latin typeface="HGP行書体" pitchFamily="66" charset="-128"/>
                <a:ea typeface="HGP行書体" pitchFamily="66" charset="-128"/>
              </a:rPr>
              <a:t>–a </a:t>
            </a:r>
            <a:r>
              <a:rPr lang="ja-JP" altLang="en-US" sz="1200" dirty="0" smtClean="0">
                <a:solidFill>
                  <a:prstClr val="white"/>
                </a:solidFill>
                <a:latin typeface="HGP行書体" pitchFamily="66" charset="-128"/>
                <a:ea typeface="HGP行書体" pitchFamily="66" charset="-128"/>
              </a:rPr>
              <a:t>指 向 性</a:t>
            </a:r>
            <a:r>
              <a:rPr lang="ja-JP" altLang="en-US" sz="1200" dirty="0" smtClean="0">
                <a:solidFill>
                  <a:srgbClr val="FFFF00"/>
                </a:solidFill>
                <a:latin typeface="HGP行書体" pitchFamily="66" charset="-128"/>
                <a:ea typeface="HGP行書体" pitchFamily="66" charset="-128"/>
              </a:rPr>
              <a:t>　と　して そ の</a:t>
            </a:r>
            <a:r>
              <a:rPr lang="ja-JP" altLang="en-US" sz="1200" dirty="0">
                <a:solidFill>
                  <a:srgbClr val="FFFF00"/>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場</a:t>
            </a:r>
            <a:r>
              <a:rPr lang="ja-JP" altLang="en-US" sz="1200" dirty="0">
                <a:solidFill>
                  <a:srgbClr val="FFFF00"/>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を</a:t>
            </a:r>
            <a:r>
              <a:rPr lang="ja-JP" altLang="en-US" sz="1200" dirty="0">
                <a:solidFill>
                  <a:srgbClr val="FFFF00"/>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去 る</a:t>
            </a:r>
            <a:r>
              <a:rPr lang="ja-JP" altLang="en-US" sz="1200" dirty="0">
                <a:solidFill>
                  <a:srgbClr val="FFFF00"/>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行 為</a:t>
            </a:r>
            <a:r>
              <a:rPr lang="ja-JP" altLang="en-US" sz="1200" dirty="0">
                <a:solidFill>
                  <a:srgbClr val="FFFF00"/>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で</a:t>
            </a:r>
            <a:r>
              <a:rPr lang="ja-JP" altLang="en-US" sz="1200" dirty="0">
                <a:solidFill>
                  <a:srgbClr val="FFFF00"/>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あ </a:t>
            </a:r>
            <a:r>
              <a:rPr lang="en-US" altLang="ja-JP" sz="1200" dirty="0" smtClean="0">
                <a:solidFill>
                  <a:srgbClr val="FFFF00"/>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る ！</a:t>
            </a:r>
            <a:r>
              <a:rPr lang="en-US" altLang="ja-JP" sz="1200" dirty="0" smtClean="0">
                <a:solidFill>
                  <a:srgbClr val="FFFF00"/>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 ＮＴ　</a:t>
            </a:r>
            <a:r>
              <a:rPr lang="en-US" altLang="ja-JP" sz="1200" dirty="0" smtClean="0">
                <a:solidFill>
                  <a:srgbClr val="FFFF00"/>
                </a:solidFill>
                <a:latin typeface="HGP行書体" pitchFamily="66" charset="-128"/>
                <a:ea typeface="HGP行書体" pitchFamily="66" charset="-128"/>
              </a:rPr>
              <a:t>had  F [ Q(</a:t>
            </a:r>
            <a:r>
              <a:rPr lang="en-US" altLang="ja-JP" sz="1200" dirty="0" err="1" smtClean="0">
                <a:solidFill>
                  <a:srgbClr val="FFFF00"/>
                </a:solidFill>
                <a:latin typeface="HGP行書体" pitchFamily="66" charset="-128"/>
                <a:ea typeface="HGP行書体" pitchFamily="66" charset="-128"/>
              </a:rPr>
              <a:t>q’q</a:t>
            </a:r>
            <a:r>
              <a:rPr lang="en-US" altLang="ja-JP" sz="1200" dirty="0" smtClean="0">
                <a:solidFill>
                  <a:srgbClr val="FFFF00"/>
                </a:solidFill>
                <a:latin typeface="HGP行書体" pitchFamily="66" charset="-128"/>
                <a:ea typeface="HGP行書体" pitchFamily="66" charset="-128"/>
              </a:rPr>
              <a:t>) ]  </a:t>
            </a:r>
            <a:r>
              <a:rPr lang="ja-JP" altLang="en-US" sz="1200" dirty="0" smtClean="0">
                <a:solidFill>
                  <a:srgbClr val="FFFF00"/>
                </a:solidFill>
                <a:latin typeface="HGP行書体" pitchFamily="66" charset="-128"/>
                <a:ea typeface="HGP行書体" pitchFamily="66" charset="-128"/>
              </a:rPr>
              <a:t>の 　 意 </a:t>
            </a:r>
            <a:r>
              <a:rPr lang="en-US" altLang="ja-JP" sz="1200" dirty="0" smtClean="0">
                <a:solidFill>
                  <a:srgbClr val="FFFF00"/>
                </a:solidFill>
                <a:latin typeface="HGP行書体" pitchFamily="66" charset="-128"/>
                <a:ea typeface="HGP行書体" pitchFamily="66" charset="-128"/>
              </a:rPr>
              <a:t>!</a:t>
            </a:r>
          </a:p>
          <a:p>
            <a:r>
              <a:rPr lang="en-US" altLang="ja-JP" sz="1200" dirty="0" smtClean="0">
                <a:solidFill>
                  <a:srgbClr val="FFFF00"/>
                </a:solidFill>
                <a:latin typeface="HGP行書体" pitchFamily="66" charset="-128"/>
                <a:ea typeface="HGP行書体" pitchFamily="66" charset="-128"/>
                <a:cs typeface="Arial Unicode MS"/>
              </a:rPr>
              <a:t>⑥  </a:t>
            </a:r>
            <a:r>
              <a:rPr lang="ja-JP" altLang="en-US" sz="1200" dirty="0" smtClean="0">
                <a:solidFill>
                  <a:srgbClr val="FFFF00"/>
                </a:solidFill>
                <a:latin typeface="HGP行書体" pitchFamily="66" charset="-128"/>
                <a:ea typeface="HGP行書体" pitchFamily="66" charset="-128"/>
                <a:cs typeface="Arial Unicode MS"/>
              </a:rPr>
              <a:t>以上　の　考察　から、「　ニュートリノ　は　擬 質 量  を　持ってた　！　」　こ　と　に　な　る。 </a:t>
            </a:r>
            <a:endParaRPr lang="ja-JP" altLang="en-US" sz="1200" dirty="0">
              <a:solidFill>
                <a:srgbClr val="FFFF00"/>
              </a:solidFill>
              <a:latin typeface="HGP行書体" pitchFamily="66" charset="-128"/>
              <a:ea typeface="HGP行書体" pitchFamily="66" charset="-128"/>
            </a:endParaRPr>
          </a:p>
        </p:txBody>
      </p:sp>
      <p:cxnSp>
        <p:nvCxnSpPr>
          <p:cNvPr id="216" name="直線矢印コネクタ 215"/>
          <p:cNvCxnSpPr/>
          <p:nvPr/>
        </p:nvCxnSpPr>
        <p:spPr>
          <a:xfrm rot="16200000" flipH="1">
            <a:off x="1696193" y="3482150"/>
            <a:ext cx="679520" cy="500067"/>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18" name="テキスト ボックス 217"/>
          <p:cNvSpPr txBox="1"/>
          <p:nvPr/>
        </p:nvSpPr>
        <p:spPr>
          <a:xfrm>
            <a:off x="3214706" y="2928955"/>
            <a:ext cx="886781" cy="584775"/>
          </a:xfrm>
          <a:prstGeom prst="rect">
            <a:avLst/>
          </a:prstGeom>
          <a:noFill/>
        </p:spPr>
        <p:txBody>
          <a:bodyPr wrap="none" rtlCol="0">
            <a:spAutoFit/>
          </a:bodyPr>
          <a:lstStyle/>
          <a:p>
            <a:r>
              <a:rPr lang="en-US" altLang="ja-JP" sz="1600" dirty="0" smtClean="0">
                <a:solidFill>
                  <a:srgbClr val="FF0000"/>
                </a:solidFill>
              </a:rPr>
              <a:t> -e</a:t>
            </a:r>
          </a:p>
          <a:p>
            <a:r>
              <a:rPr lang="en-US" altLang="ja-JP" sz="1600" dirty="0" smtClean="0">
                <a:solidFill>
                  <a:srgbClr val="FF0000"/>
                </a:solidFill>
              </a:rPr>
              <a:t>         -e</a:t>
            </a:r>
            <a:endParaRPr lang="ja-JP" altLang="en-US" sz="1600" dirty="0">
              <a:solidFill>
                <a:srgbClr val="FF0000"/>
              </a:solidFill>
            </a:endParaRPr>
          </a:p>
        </p:txBody>
      </p:sp>
      <p:sp>
        <p:nvSpPr>
          <p:cNvPr id="219" name="テキスト ボックス 218"/>
          <p:cNvSpPr txBox="1"/>
          <p:nvPr/>
        </p:nvSpPr>
        <p:spPr>
          <a:xfrm>
            <a:off x="2509853" y="2830459"/>
            <a:ext cx="829073" cy="830997"/>
          </a:xfrm>
          <a:prstGeom prst="rect">
            <a:avLst/>
          </a:prstGeom>
          <a:noFill/>
        </p:spPr>
        <p:txBody>
          <a:bodyPr wrap="none" rtlCol="0">
            <a:spAutoFit/>
          </a:bodyPr>
          <a:lstStyle/>
          <a:p>
            <a:r>
              <a:rPr lang="ja-JP" altLang="en-US" sz="1600" dirty="0" smtClean="0">
                <a:solidFill>
                  <a:srgbClr val="FF0000"/>
                </a:solidFill>
              </a:rPr>
              <a:t>　</a:t>
            </a:r>
            <a:endParaRPr lang="en-US" altLang="ja-JP" sz="1600" dirty="0" smtClean="0">
              <a:solidFill>
                <a:srgbClr val="FF0000"/>
              </a:solidFill>
            </a:endParaRPr>
          </a:p>
          <a:p>
            <a:r>
              <a:rPr lang="en-US" altLang="ja-JP" sz="1600" dirty="0" smtClean="0">
                <a:solidFill>
                  <a:srgbClr val="FF0000"/>
                </a:solidFill>
              </a:rPr>
              <a:t>        -e</a:t>
            </a:r>
          </a:p>
          <a:p>
            <a:r>
              <a:rPr lang="en-US" altLang="ja-JP" sz="1600" dirty="0" smtClean="0">
                <a:solidFill>
                  <a:srgbClr val="FF0000"/>
                </a:solidFill>
              </a:rPr>
              <a:t>-e</a:t>
            </a:r>
            <a:endParaRPr lang="ja-JP" altLang="en-US" sz="1600" dirty="0">
              <a:solidFill>
                <a:srgbClr val="FF0000"/>
              </a:solidFill>
            </a:endParaRPr>
          </a:p>
        </p:txBody>
      </p:sp>
      <p:sp>
        <p:nvSpPr>
          <p:cNvPr id="220" name="テキスト ボックス 219"/>
          <p:cNvSpPr txBox="1"/>
          <p:nvPr/>
        </p:nvSpPr>
        <p:spPr>
          <a:xfrm>
            <a:off x="4214832" y="2606621"/>
            <a:ext cx="598241" cy="830997"/>
          </a:xfrm>
          <a:prstGeom prst="rect">
            <a:avLst/>
          </a:prstGeom>
          <a:noFill/>
        </p:spPr>
        <p:txBody>
          <a:bodyPr wrap="none" rtlCol="0">
            <a:spAutoFit/>
          </a:bodyPr>
          <a:lstStyle/>
          <a:p>
            <a:r>
              <a:rPr lang="ja-JP" altLang="en-US" sz="1600" dirty="0" smtClean="0">
                <a:solidFill>
                  <a:srgbClr val="FF0000"/>
                </a:solidFill>
              </a:rPr>
              <a:t>    </a:t>
            </a:r>
            <a:r>
              <a:rPr lang="en-US" altLang="ja-JP" sz="1600" dirty="0" smtClean="0">
                <a:solidFill>
                  <a:srgbClr val="FF0000"/>
                </a:solidFill>
              </a:rPr>
              <a:t>-e</a:t>
            </a:r>
          </a:p>
          <a:p>
            <a:endParaRPr lang="en-US" altLang="ja-JP" sz="1600" dirty="0" smtClean="0">
              <a:solidFill>
                <a:srgbClr val="FF0000"/>
              </a:solidFill>
            </a:endParaRPr>
          </a:p>
          <a:p>
            <a:r>
              <a:rPr lang="en-US" altLang="ja-JP" sz="1600" dirty="0" smtClean="0">
                <a:solidFill>
                  <a:srgbClr val="FF0000"/>
                </a:solidFill>
              </a:rPr>
              <a:t>-e</a:t>
            </a:r>
            <a:endParaRPr lang="ja-JP" altLang="en-US" sz="1600" dirty="0">
              <a:solidFill>
                <a:srgbClr val="FF0000"/>
              </a:solidFill>
            </a:endParaRPr>
          </a:p>
        </p:txBody>
      </p:sp>
      <p:sp>
        <p:nvSpPr>
          <p:cNvPr id="221" name="テキスト ボックス 220"/>
          <p:cNvSpPr txBox="1"/>
          <p:nvPr/>
        </p:nvSpPr>
        <p:spPr>
          <a:xfrm>
            <a:off x="5286410" y="2892377"/>
            <a:ext cx="829073" cy="584775"/>
          </a:xfrm>
          <a:prstGeom prst="rect">
            <a:avLst/>
          </a:prstGeom>
          <a:noFill/>
        </p:spPr>
        <p:txBody>
          <a:bodyPr wrap="none" rtlCol="0">
            <a:spAutoFit/>
          </a:bodyPr>
          <a:lstStyle/>
          <a:p>
            <a:r>
              <a:rPr lang="ja-JP" altLang="en-US" sz="1600" dirty="0" smtClean="0">
                <a:solidFill>
                  <a:srgbClr val="FF0000"/>
                </a:solidFill>
              </a:rPr>
              <a:t> </a:t>
            </a:r>
            <a:r>
              <a:rPr lang="en-US" altLang="ja-JP" sz="1600" dirty="0" smtClean="0">
                <a:solidFill>
                  <a:srgbClr val="FF0000"/>
                </a:solidFill>
              </a:rPr>
              <a:t>-e</a:t>
            </a:r>
          </a:p>
          <a:p>
            <a:r>
              <a:rPr lang="en-US" altLang="ja-JP" sz="1600" dirty="0" smtClean="0">
                <a:solidFill>
                  <a:srgbClr val="FF0000"/>
                </a:solidFill>
              </a:rPr>
              <a:t>        -e</a:t>
            </a:r>
            <a:endParaRPr lang="ja-JP" altLang="en-US" sz="1600" dirty="0">
              <a:solidFill>
                <a:srgbClr val="FF0000"/>
              </a:solidFill>
            </a:endParaRPr>
          </a:p>
        </p:txBody>
      </p:sp>
      <p:sp>
        <p:nvSpPr>
          <p:cNvPr id="222" name="テキスト ボックス 221"/>
          <p:cNvSpPr txBox="1"/>
          <p:nvPr/>
        </p:nvSpPr>
        <p:spPr>
          <a:xfrm>
            <a:off x="6072226" y="2820934"/>
            <a:ext cx="886781" cy="830997"/>
          </a:xfrm>
          <a:prstGeom prst="rect">
            <a:avLst/>
          </a:prstGeom>
          <a:noFill/>
        </p:spPr>
        <p:txBody>
          <a:bodyPr wrap="none" rtlCol="0">
            <a:spAutoFit/>
          </a:bodyPr>
          <a:lstStyle/>
          <a:p>
            <a:r>
              <a:rPr lang="ja-JP" altLang="en-US" sz="1600" dirty="0" smtClean="0">
                <a:solidFill>
                  <a:srgbClr val="FF0000"/>
                </a:solidFill>
              </a:rPr>
              <a:t>　</a:t>
            </a:r>
            <a:endParaRPr lang="en-US" altLang="ja-JP" sz="1600" dirty="0" smtClean="0">
              <a:solidFill>
                <a:srgbClr val="FF0000"/>
              </a:solidFill>
            </a:endParaRPr>
          </a:p>
          <a:p>
            <a:r>
              <a:rPr lang="en-US" altLang="ja-JP" sz="1600" dirty="0" smtClean="0">
                <a:solidFill>
                  <a:srgbClr val="FF0000"/>
                </a:solidFill>
              </a:rPr>
              <a:t>         -e</a:t>
            </a:r>
          </a:p>
          <a:p>
            <a:r>
              <a:rPr lang="en-US" altLang="ja-JP" sz="1600" dirty="0" smtClean="0">
                <a:solidFill>
                  <a:srgbClr val="FF0000"/>
                </a:solidFill>
              </a:rPr>
              <a:t>   -e</a:t>
            </a:r>
            <a:endParaRPr lang="ja-JP" altLang="en-US" sz="1600" dirty="0">
              <a:solidFill>
                <a:srgbClr val="FF0000"/>
              </a:solidFill>
            </a:endParaRPr>
          </a:p>
        </p:txBody>
      </p:sp>
      <p:cxnSp>
        <p:nvCxnSpPr>
          <p:cNvPr id="224" name="直線矢印コネクタ 223"/>
          <p:cNvCxnSpPr/>
          <p:nvPr/>
        </p:nvCxnSpPr>
        <p:spPr>
          <a:xfrm>
            <a:off x="2571739" y="4357695"/>
            <a:ext cx="428628" cy="142876"/>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25" name="テキスト ボックス 224"/>
          <p:cNvSpPr txBox="1"/>
          <p:nvPr/>
        </p:nvSpPr>
        <p:spPr>
          <a:xfrm>
            <a:off x="3000386" y="3821074"/>
            <a:ext cx="5594801" cy="1015663"/>
          </a:xfrm>
          <a:prstGeom prst="rect">
            <a:avLst/>
          </a:prstGeom>
          <a:noFill/>
        </p:spPr>
        <p:txBody>
          <a:bodyPr wrap="none" rtlCol="0">
            <a:spAutoFit/>
          </a:bodyPr>
          <a:lstStyle/>
          <a:p>
            <a:r>
              <a:rPr lang="ja-JP" altLang="en-US" sz="1050" dirty="0" smtClean="0">
                <a:solidFill>
                  <a:srgbClr val="FF0000"/>
                </a:solidFill>
              </a:rPr>
              <a:t>プロトン　　プール　　　　                         　　　　　　　　　　　　　</a:t>
            </a:r>
            <a:r>
              <a:rPr lang="en-US" altLang="ja-JP" sz="1100" dirty="0" smtClean="0">
                <a:solidFill>
                  <a:prstClr val="white"/>
                </a:solidFill>
              </a:rPr>
              <a:t>ADP  +  PO4 ---</a:t>
            </a:r>
            <a:endParaRPr lang="en-US" altLang="ja-JP" sz="2400" dirty="0" smtClean="0">
              <a:solidFill>
                <a:prstClr val="white"/>
              </a:solidFill>
            </a:endParaRPr>
          </a:p>
          <a:p>
            <a:r>
              <a:rPr lang="en-US" altLang="ja-JP" sz="1600" dirty="0" smtClean="0">
                <a:solidFill>
                  <a:srgbClr val="FF0000"/>
                </a:solidFill>
              </a:rPr>
              <a:t> </a:t>
            </a:r>
            <a:r>
              <a:rPr lang="en-US" altLang="ja-JP" sz="1100" dirty="0" smtClean="0">
                <a:solidFill>
                  <a:srgbClr val="FF0000"/>
                </a:solidFill>
              </a:rPr>
              <a:t>+</a:t>
            </a:r>
            <a:r>
              <a:rPr lang="en-US" altLang="ja-JP" sz="1100" dirty="0" err="1" smtClean="0">
                <a:solidFill>
                  <a:srgbClr val="FF0000"/>
                </a:solidFill>
              </a:rPr>
              <a:t>H+H+H+H+H+H+H+H</a:t>
            </a:r>
            <a:r>
              <a:rPr lang="en-US" altLang="ja-JP" sz="1100" dirty="0" smtClean="0">
                <a:solidFill>
                  <a:srgbClr val="FF0000"/>
                </a:solidFill>
              </a:rPr>
              <a:t>                                                                          n  H+</a:t>
            </a:r>
            <a:br>
              <a:rPr lang="en-US" altLang="ja-JP" sz="1100" dirty="0" smtClean="0">
                <a:solidFill>
                  <a:srgbClr val="FF0000"/>
                </a:solidFill>
              </a:rPr>
            </a:br>
            <a:r>
              <a:rPr lang="en-US" altLang="ja-JP" sz="1050" dirty="0" smtClean="0">
                <a:solidFill>
                  <a:srgbClr val="FF0000"/>
                </a:solidFill>
              </a:rPr>
              <a:t>+</a:t>
            </a:r>
            <a:r>
              <a:rPr lang="en-US" altLang="ja-JP" sz="1050" dirty="0" err="1" smtClean="0">
                <a:solidFill>
                  <a:srgbClr val="FF0000"/>
                </a:solidFill>
              </a:rPr>
              <a:t>H+H+H+H+H+H+H+H</a:t>
            </a:r>
            <a:r>
              <a:rPr lang="en-US" altLang="ja-JP" sz="1050" dirty="0" smtClean="0">
                <a:solidFill>
                  <a:srgbClr val="FF0000"/>
                </a:solidFill>
              </a:rPr>
              <a:t>+</a:t>
            </a:r>
          </a:p>
          <a:p>
            <a:r>
              <a:rPr lang="en-US" altLang="ja-JP" sz="1050" dirty="0" smtClean="0">
                <a:solidFill>
                  <a:srgbClr val="FF0000"/>
                </a:solidFill>
              </a:rPr>
              <a:t>+</a:t>
            </a:r>
            <a:r>
              <a:rPr lang="en-US" altLang="ja-JP" sz="1050" dirty="0" err="1" smtClean="0">
                <a:solidFill>
                  <a:srgbClr val="FF0000"/>
                </a:solidFill>
              </a:rPr>
              <a:t>H+H+H+H+H+H+H+H</a:t>
            </a:r>
            <a:r>
              <a:rPr lang="en-US" altLang="ja-JP" sz="1050" dirty="0" smtClean="0">
                <a:solidFill>
                  <a:srgbClr val="FF0000"/>
                </a:solidFill>
              </a:rPr>
              <a:t>+                                                                                 </a:t>
            </a:r>
            <a:r>
              <a:rPr lang="en-US" altLang="ja-JP" sz="1200" dirty="0" smtClean="0">
                <a:solidFill>
                  <a:srgbClr val="FF0000"/>
                </a:solidFill>
              </a:rPr>
              <a:t>A T P   </a:t>
            </a:r>
            <a:endParaRPr lang="en-US" altLang="ja-JP" sz="1050" dirty="0" smtClean="0">
              <a:solidFill>
                <a:srgbClr val="FF0000"/>
              </a:solidFill>
            </a:endParaRPr>
          </a:p>
          <a:p>
            <a:r>
              <a:rPr lang="en-US" altLang="ja-JP" sz="1050" dirty="0" smtClean="0">
                <a:solidFill>
                  <a:srgbClr val="FF0000"/>
                </a:solidFill>
              </a:rPr>
              <a:t>                                         </a:t>
            </a:r>
            <a:r>
              <a:rPr lang="ja-JP" altLang="en-US" sz="1050" dirty="0">
                <a:solidFill>
                  <a:srgbClr val="FF0000"/>
                </a:solidFill>
              </a:rPr>
              <a:t>陽子</a:t>
            </a:r>
            <a:r>
              <a:rPr lang="ja-JP" altLang="en-US" sz="1050" dirty="0" smtClean="0">
                <a:solidFill>
                  <a:srgbClr val="FF0000"/>
                </a:solidFill>
              </a:rPr>
              <a:t>　ポンプ  　</a:t>
            </a:r>
            <a:r>
              <a:rPr lang="ja-JP" altLang="en-US" sz="1050" dirty="0" smtClean="0">
                <a:solidFill>
                  <a:srgbClr val="FF0000"/>
                </a:solidFill>
                <a:sym typeface="Wingdings 3"/>
              </a:rPr>
              <a:t></a:t>
            </a:r>
            <a:r>
              <a:rPr lang="ja-JP" altLang="en-US" sz="1050" dirty="0" smtClean="0">
                <a:solidFill>
                  <a:srgbClr val="FF0000"/>
                </a:solidFill>
              </a:rPr>
              <a:t>                          </a:t>
            </a:r>
            <a:endParaRPr lang="ja-JP" altLang="en-US" sz="1050" dirty="0">
              <a:solidFill>
                <a:srgbClr val="FF0000"/>
              </a:solidFill>
            </a:endParaRPr>
          </a:p>
        </p:txBody>
      </p:sp>
      <p:sp>
        <p:nvSpPr>
          <p:cNvPr id="257" name="円/楕円 256"/>
          <p:cNvSpPr/>
          <p:nvPr/>
        </p:nvSpPr>
        <p:spPr>
          <a:xfrm flipV="1">
            <a:off x="5643597" y="4286256"/>
            <a:ext cx="928695" cy="428628"/>
          </a:xfrm>
          <a:prstGeom prst="ellipse">
            <a:avLst/>
          </a:prstGeom>
          <a:gradFill flip="none" rotWithShape="1">
            <a:gsLst>
              <a:gs pos="59000">
                <a:srgbClr val="FFF200">
                  <a:alpha val="3000"/>
                </a:srgbClr>
              </a:gs>
              <a:gs pos="45000">
                <a:srgbClr val="FF7A00"/>
              </a:gs>
              <a:gs pos="70000">
                <a:srgbClr val="FF0300"/>
              </a:gs>
              <a:gs pos="100000">
                <a:srgbClr val="4D0808"/>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prstClr val="white"/>
              </a:solidFill>
            </a:endParaRPr>
          </a:p>
        </p:txBody>
      </p:sp>
      <p:sp>
        <p:nvSpPr>
          <p:cNvPr id="258" name="円/楕円 257"/>
          <p:cNvSpPr/>
          <p:nvPr/>
        </p:nvSpPr>
        <p:spPr>
          <a:xfrm>
            <a:off x="5643597" y="3892488"/>
            <a:ext cx="928695" cy="428628"/>
          </a:xfrm>
          <a:prstGeom prst="ellipse">
            <a:avLst/>
          </a:prstGeom>
          <a:gradFill flip="none" rotWithShape="1">
            <a:gsLst>
              <a:gs pos="59000">
                <a:srgbClr val="FFF200">
                  <a:alpha val="3000"/>
                </a:srgbClr>
              </a:gs>
              <a:gs pos="45000">
                <a:srgbClr val="FF7A00"/>
              </a:gs>
              <a:gs pos="70000">
                <a:srgbClr val="FF0300"/>
              </a:gs>
              <a:gs pos="100000">
                <a:srgbClr val="4D0808"/>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prstClr val="white"/>
              </a:solidFill>
            </a:endParaRPr>
          </a:p>
        </p:txBody>
      </p:sp>
      <p:sp>
        <p:nvSpPr>
          <p:cNvPr id="259" name="円/楕円 258"/>
          <p:cNvSpPr/>
          <p:nvPr/>
        </p:nvSpPr>
        <p:spPr>
          <a:xfrm>
            <a:off x="5572159" y="4214818"/>
            <a:ext cx="928695" cy="428628"/>
          </a:xfrm>
          <a:prstGeom prst="ellipse">
            <a:avLst/>
          </a:prstGeom>
          <a:gradFill flip="none" rotWithShape="1">
            <a:gsLst>
              <a:gs pos="0">
                <a:srgbClr val="FFF200">
                  <a:alpha val="25000"/>
                </a:srgbClr>
              </a:gs>
              <a:gs pos="45000">
                <a:srgbClr val="FF7A00"/>
              </a:gs>
              <a:gs pos="70000">
                <a:srgbClr val="FF0300"/>
              </a:gs>
              <a:gs pos="100000">
                <a:srgbClr val="4D0808"/>
              </a:gs>
            </a:gsLst>
            <a:lin ang="5400000" scaled="0"/>
            <a:tileRect/>
          </a:gra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prstClr val="white"/>
              </a:solidFill>
            </a:endParaRPr>
          </a:p>
        </p:txBody>
      </p:sp>
      <p:sp>
        <p:nvSpPr>
          <p:cNvPr id="260" name="円/楕円 259"/>
          <p:cNvSpPr/>
          <p:nvPr/>
        </p:nvSpPr>
        <p:spPr>
          <a:xfrm>
            <a:off x="6572291" y="4106803"/>
            <a:ext cx="490543" cy="438152"/>
          </a:xfrm>
          <a:prstGeom prst="ellipse">
            <a:avLst/>
          </a:prstGeom>
          <a:gradFill>
            <a:gsLst>
              <a:gs pos="0">
                <a:srgbClr val="000082">
                  <a:alpha val="37000"/>
                </a:srgbClr>
              </a:gs>
              <a:gs pos="30000">
                <a:srgbClr val="66008F"/>
              </a:gs>
              <a:gs pos="64999">
                <a:srgbClr val="BA0066"/>
              </a:gs>
              <a:gs pos="89999">
                <a:srgbClr val="FF0000"/>
              </a:gs>
              <a:gs pos="100000">
                <a:srgbClr val="FF8200"/>
              </a:gs>
            </a:gsLst>
            <a:lin ang="162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prstClr val="white"/>
              </a:solidFill>
            </a:endParaRPr>
          </a:p>
        </p:txBody>
      </p:sp>
      <p:sp>
        <p:nvSpPr>
          <p:cNvPr id="261" name="円/楕円 260"/>
          <p:cNvSpPr/>
          <p:nvPr/>
        </p:nvSpPr>
        <p:spPr>
          <a:xfrm>
            <a:off x="6429415" y="4392556"/>
            <a:ext cx="490543" cy="438152"/>
          </a:xfrm>
          <a:prstGeom prst="ellipse">
            <a:avLst/>
          </a:prstGeom>
          <a:gradFill>
            <a:gsLst>
              <a:gs pos="0">
                <a:srgbClr val="000082">
                  <a:alpha val="37000"/>
                </a:srgbClr>
              </a:gs>
              <a:gs pos="30000">
                <a:srgbClr val="66008F"/>
              </a:gs>
              <a:gs pos="64999">
                <a:srgbClr val="BA0066"/>
              </a:gs>
              <a:gs pos="89999">
                <a:srgbClr val="FF0000"/>
              </a:gs>
              <a:gs pos="100000">
                <a:srgbClr val="FF8200"/>
              </a:gs>
            </a:gsLst>
            <a:lin ang="162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prstClr val="white"/>
              </a:solidFill>
            </a:endParaRPr>
          </a:p>
        </p:txBody>
      </p:sp>
      <p:cxnSp>
        <p:nvCxnSpPr>
          <p:cNvPr id="262" name="直線矢印コネクタ 261"/>
          <p:cNvCxnSpPr/>
          <p:nvPr/>
        </p:nvCxnSpPr>
        <p:spPr>
          <a:xfrm flipV="1">
            <a:off x="4714876" y="4321117"/>
            <a:ext cx="2857520" cy="7143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63" name="円/楕円 262"/>
          <p:cNvSpPr/>
          <p:nvPr/>
        </p:nvSpPr>
        <p:spPr>
          <a:xfrm flipV="1">
            <a:off x="5572159" y="3963926"/>
            <a:ext cx="928695" cy="428628"/>
          </a:xfrm>
          <a:prstGeom prst="ellipse">
            <a:avLst/>
          </a:prstGeom>
          <a:gradFill flip="none" rotWithShape="1">
            <a:gsLst>
              <a:gs pos="0">
                <a:srgbClr val="FFF200">
                  <a:alpha val="25000"/>
                </a:srgbClr>
              </a:gs>
              <a:gs pos="45000">
                <a:srgbClr val="FF7A00"/>
              </a:gs>
              <a:gs pos="70000">
                <a:srgbClr val="FF0300"/>
              </a:gs>
              <a:gs pos="100000">
                <a:srgbClr val="4D0808"/>
              </a:gs>
            </a:gsLst>
            <a:lin ang="5400000" scaled="0"/>
            <a:tileRect/>
          </a:gra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prstClr val="white"/>
              </a:solidFill>
            </a:endParaRPr>
          </a:p>
        </p:txBody>
      </p:sp>
      <p:sp>
        <p:nvSpPr>
          <p:cNvPr id="264" name="円/楕円 263"/>
          <p:cNvSpPr/>
          <p:nvPr/>
        </p:nvSpPr>
        <p:spPr>
          <a:xfrm>
            <a:off x="6429415" y="3892488"/>
            <a:ext cx="490543" cy="438152"/>
          </a:xfrm>
          <a:prstGeom prst="ellipse">
            <a:avLst/>
          </a:prstGeom>
          <a:gradFill>
            <a:gsLst>
              <a:gs pos="0">
                <a:srgbClr val="000082">
                  <a:alpha val="37000"/>
                </a:srgbClr>
              </a:gs>
              <a:gs pos="30000">
                <a:srgbClr val="66008F"/>
              </a:gs>
              <a:gs pos="64999">
                <a:srgbClr val="BA0066"/>
              </a:gs>
              <a:gs pos="89999">
                <a:srgbClr val="FF0000"/>
              </a:gs>
              <a:gs pos="100000">
                <a:srgbClr val="FF8200"/>
              </a:gs>
            </a:gsLst>
            <a:lin ang="162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prstClr val="white"/>
              </a:solidFill>
            </a:endParaRPr>
          </a:p>
        </p:txBody>
      </p:sp>
      <p:sp>
        <p:nvSpPr>
          <p:cNvPr id="265" name="円/楕円 264"/>
          <p:cNvSpPr/>
          <p:nvPr/>
        </p:nvSpPr>
        <p:spPr>
          <a:xfrm>
            <a:off x="6357977" y="4106803"/>
            <a:ext cx="490543" cy="438152"/>
          </a:xfrm>
          <a:prstGeom prst="ellipse">
            <a:avLst/>
          </a:prstGeom>
          <a:gradFill>
            <a:gsLst>
              <a:gs pos="0">
                <a:srgbClr val="000082">
                  <a:alpha val="37000"/>
                </a:srgbClr>
              </a:gs>
              <a:gs pos="30000">
                <a:srgbClr val="66008F"/>
              </a:gs>
              <a:gs pos="64999">
                <a:srgbClr val="BA0066"/>
              </a:gs>
              <a:gs pos="89999">
                <a:srgbClr val="FF0000"/>
              </a:gs>
              <a:gs pos="100000">
                <a:srgbClr val="FF8200"/>
              </a:gs>
            </a:gsLst>
            <a:lin ang="162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prstClr val="white"/>
              </a:solidFill>
            </a:endParaRPr>
          </a:p>
        </p:txBody>
      </p:sp>
      <p:sp>
        <p:nvSpPr>
          <p:cNvPr id="266" name="円弧 265"/>
          <p:cNvSpPr/>
          <p:nvPr/>
        </p:nvSpPr>
        <p:spPr>
          <a:xfrm flipH="1">
            <a:off x="6929455" y="4035366"/>
            <a:ext cx="857256" cy="571504"/>
          </a:xfrm>
          <a:prstGeom prst="arc">
            <a:avLst>
              <a:gd name="adj1" fmla="val 16200000"/>
              <a:gd name="adj2" fmla="val 4957376"/>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19" name="円弧 118"/>
          <p:cNvSpPr/>
          <p:nvPr/>
        </p:nvSpPr>
        <p:spPr>
          <a:xfrm>
            <a:off x="7929613" y="3357562"/>
            <a:ext cx="928695" cy="1071570"/>
          </a:xfrm>
          <a:prstGeom prst="arc">
            <a:avLst>
              <a:gd name="adj1" fmla="val 16200000"/>
              <a:gd name="adj2" fmla="val 7152678"/>
            </a:avLst>
          </a:prstGeom>
          <a:ln w="76200">
            <a:solidFill>
              <a:srgbClr val="FF99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39" name="フリーフォーム 138"/>
          <p:cNvSpPr/>
          <p:nvPr/>
        </p:nvSpPr>
        <p:spPr>
          <a:xfrm>
            <a:off x="4300566" y="3457575"/>
            <a:ext cx="257175" cy="533400"/>
          </a:xfrm>
          <a:custGeom>
            <a:avLst/>
            <a:gdLst>
              <a:gd name="connsiteX0" fmla="*/ 0 w 257175"/>
              <a:gd name="connsiteY0" fmla="*/ 533400 h 533400"/>
              <a:gd name="connsiteX1" fmla="*/ 257175 w 257175"/>
              <a:gd name="connsiteY1" fmla="*/ 533400 h 533400"/>
              <a:gd name="connsiteX2" fmla="*/ 257175 w 257175"/>
              <a:gd name="connsiteY2" fmla="*/ 0 h 533400"/>
            </a:gdLst>
            <a:ahLst/>
            <a:cxnLst>
              <a:cxn ang="0">
                <a:pos x="connsiteX0" y="connsiteY0"/>
              </a:cxn>
              <a:cxn ang="0">
                <a:pos x="connsiteX1" y="connsiteY1"/>
              </a:cxn>
              <a:cxn ang="0">
                <a:pos x="connsiteX2" y="connsiteY2"/>
              </a:cxn>
            </a:cxnLst>
            <a:rect l="l" t="t" r="r" b="b"/>
            <a:pathLst>
              <a:path w="257175" h="533400">
                <a:moveTo>
                  <a:pt x="0" y="533400"/>
                </a:moveTo>
                <a:lnTo>
                  <a:pt x="257175" y="533400"/>
                </a:lnTo>
                <a:lnTo>
                  <a:pt x="257175" y="0"/>
                </a:lnTo>
              </a:path>
            </a:pathLst>
          </a:cu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40" name="フリーフォーム 139"/>
          <p:cNvSpPr/>
          <p:nvPr/>
        </p:nvSpPr>
        <p:spPr>
          <a:xfrm>
            <a:off x="4624391" y="3352801"/>
            <a:ext cx="1090612" cy="1252538"/>
          </a:xfrm>
          <a:custGeom>
            <a:avLst/>
            <a:gdLst>
              <a:gd name="connsiteX0" fmla="*/ 1090612 w 1090612"/>
              <a:gd name="connsiteY0" fmla="*/ 0 h 1252538"/>
              <a:gd name="connsiteX1" fmla="*/ 1090612 w 1090612"/>
              <a:gd name="connsiteY1" fmla="*/ 547688 h 1252538"/>
              <a:gd name="connsiteX2" fmla="*/ 0 w 1090612"/>
              <a:gd name="connsiteY2" fmla="*/ 1252538 h 1252538"/>
            </a:gdLst>
            <a:ahLst/>
            <a:cxnLst>
              <a:cxn ang="0">
                <a:pos x="connsiteX0" y="connsiteY0"/>
              </a:cxn>
              <a:cxn ang="0">
                <a:pos x="connsiteX1" y="connsiteY1"/>
              </a:cxn>
              <a:cxn ang="0">
                <a:pos x="connsiteX2" y="connsiteY2"/>
              </a:cxn>
            </a:cxnLst>
            <a:rect l="l" t="t" r="r" b="b"/>
            <a:pathLst>
              <a:path w="1090612" h="1252538">
                <a:moveTo>
                  <a:pt x="1090612" y="0"/>
                </a:moveTo>
                <a:lnTo>
                  <a:pt x="1090612" y="547688"/>
                </a:lnTo>
                <a:lnTo>
                  <a:pt x="0" y="1252538"/>
                </a:lnTo>
              </a:path>
            </a:pathLst>
          </a:cu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600">
              <a:solidFill>
                <a:prstClr val="white"/>
              </a:solidFill>
            </a:endParaRPr>
          </a:p>
        </p:txBody>
      </p:sp>
      <p:sp>
        <p:nvSpPr>
          <p:cNvPr id="141" name="テキスト ボックス 140"/>
          <p:cNvSpPr txBox="1"/>
          <p:nvPr/>
        </p:nvSpPr>
        <p:spPr>
          <a:xfrm>
            <a:off x="2285984" y="2500310"/>
            <a:ext cx="2569934" cy="1446550"/>
          </a:xfrm>
          <a:prstGeom prst="rect">
            <a:avLst/>
          </a:prstGeom>
          <a:solidFill>
            <a:srgbClr val="C062FA">
              <a:alpha val="51000"/>
            </a:srgbClr>
          </a:solidFill>
        </p:spPr>
        <p:txBody>
          <a:bodyPr wrap="none" rtlCol="0">
            <a:spAutoFit/>
          </a:bodyPr>
          <a:lstStyle/>
          <a:p>
            <a:pPr marL="228600" indent="-228600">
              <a:buFontTx/>
              <a:buAutoNum type="arabicParenR"/>
            </a:pPr>
            <a:r>
              <a:rPr lang="ja-JP" altLang="en-US" sz="1100" dirty="0" smtClean="0">
                <a:solidFill>
                  <a:srgbClr val="FF00FF"/>
                </a:solidFill>
              </a:rPr>
              <a:t>陽　電　気　　流　　と</a:t>
            </a:r>
            <a:endParaRPr lang="en-US" altLang="ja-JP" sz="1100" dirty="0" smtClean="0">
              <a:solidFill>
                <a:srgbClr val="FF00FF"/>
              </a:solidFill>
            </a:endParaRPr>
          </a:p>
          <a:p>
            <a:pPr marL="228600" indent="-228600">
              <a:buFontTx/>
              <a:buAutoNum type="arabicParenR"/>
            </a:pPr>
            <a:endParaRPr lang="en-US" altLang="ja-JP" sz="1100" dirty="0" smtClean="0">
              <a:solidFill>
                <a:prstClr val="black"/>
              </a:solidFill>
            </a:endParaRPr>
          </a:p>
          <a:p>
            <a:pPr marL="228600" indent="-228600">
              <a:buFontTx/>
              <a:buAutoNum type="arabicParenR"/>
            </a:pPr>
            <a:endParaRPr lang="en-US" altLang="ja-JP" sz="1100" dirty="0" smtClean="0">
              <a:solidFill>
                <a:prstClr val="black"/>
              </a:solidFill>
            </a:endParaRPr>
          </a:p>
          <a:p>
            <a:pPr marL="228600" indent="-228600">
              <a:buFontTx/>
              <a:buAutoNum type="arabicParenR"/>
            </a:pPr>
            <a:endParaRPr lang="en-US" altLang="ja-JP" sz="1100" dirty="0" smtClean="0">
              <a:solidFill>
                <a:prstClr val="black"/>
              </a:solidFill>
            </a:endParaRPr>
          </a:p>
          <a:p>
            <a:pPr marL="228600" indent="-228600">
              <a:buFontTx/>
              <a:buAutoNum type="arabicParenR"/>
            </a:pPr>
            <a:endParaRPr lang="en-US" altLang="ja-JP" sz="1100" dirty="0" smtClean="0">
              <a:solidFill>
                <a:prstClr val="black"/>
              </a:solidFill>
            </a:endParaRPr>
          </a:p>
          <a:p>
            <a:pPr marL="228600" indent="-228600">
              <a:buFontTx/>
              <a:buAutoNum type="arabicParenR"/>
            </a:pPr>
            <a:endParaRPr lang="en-US" altLang="ja-JP" sz="1100" dirty="0" smtClean="0">
              <a:solidFill>
                <a:prstClr val="black"/>
              </a:solidFill>
            </a:endParaRPr>
          </a:p>
          <a:p>
            <a:pPr marL="228600" indent="-228600">
              <a:buFontTx/>
              <a:buAutoNum type="arabicParenR"/>
            </a:pPr>
            <a:endParaRPr lang="en-US" altLang="ja-JP" sz="1100" dirty="0" smtClean="0">
              <a:solidFill>
                <a:prstClr val="black"/>
              </a:solidFill>
            </a:endParaRPr>
          </a:p>
          <a:p>
            <a:pPr marL="228600" indent="-228600">
              <a:buFontTx/>
              <a:buAutoNum type="arabicParenR"/>
            </a:pPr>
            <a:r>
              <a:rPr lang="ja-JP" altLang="en-US" sz="1100" dirty="0" smtClean="0">
                <a:solidFill>
                  <a:srgbClr val="00FFFF"/>
                </a:solidFill>
              </a:rPr>
              <a:t>陰　電　気　流</a:t>
            </a:r>
            <a:r>
              <a:rPr lang="ja-JP" altLang="en-US" sz="1100" dirty="0" smtClean="0">
                <a:solidFill>
                  <a:prstClr val="black"/>
                </a:solidFill>
              </a:rPr>
              <a:t>　は　</a:t>
            </a:r>
            <a:r>
              <a:rPr lang="ja-JP" altLang="en-US" sz="1100" dirty="0" smtClean="0">
                <a:solidFill>
                  <a:srgbClr val="00FF00"/>
                </a:solidFill>
              </a:rPr>
              <a:t>別　流</a:t>
            </a:r>
            <a:r>
              <a:rPr lang="ja-JP" altLang="en-US" sz="1100" dirty="0" smtClean="0">
                <a:solidFill>
                  <a:prstClr val="black"/>
                </a:solidFill>
              </a:rPr>
              <a:t>　！</a:t>
            </a:r>
            <a:r>
              <a:rPr lang="en-US" altLang="ja-JP" sz="1100" dirty="0" smtClean="0">
                <a:solidFill>
                  <a:prstClr val="black"/>
                </a:solidFill>
              </a:rPr>
              <a:t> </a:t>
            </a:r>
            <a:endParaRPr lang="ja-JP" altLang="en-US" sz="1100" dirty="0">
              <a:solidFill>
                <a:prstClr val="black"/>
              </a:solidFill>
            </a:endParaRPr>
          </a:p>
        </p:txBody>
      </p:sp>
      <p:sp>
        <p:nvSpPr>
          <p:cNvPr id="111" name="テキスト ボックス 110"/>
          <p:cNvSpPr txBox="1"/>
          <p:nvPr/>
        </p:nvSpPr>
        <p:spPr>
          <a:xfrm>
            <a:off x="214312" y="928670"/>
            <a:ext cx="2079415" cy="1107996"/>
          </a:xfrm>
          <a:prstGeom prst="rect">
            <a:avLst/>
          </a:prstGeom>
          <a:gradFill>
            <a:gsLst>
              <a:gs pos="0">
                <a:srgbClr val="03D4A8"/>
              </a:gs>
              <a:gs pos="25000">
                <a:srgbClr val="21D6E0"/>
              </a:gs>
              <a:gs pos="75000">
                <a:srgbClr val="0087E6"/>
              </a:gs>
              <a:gs pos="100000">
                <a:srgbClr val="005CBF"/>
              </a:gs>
            </a:gsLst>
            <a:lin ang="5400000" scaled="0"/>
          </a:gradFill>
        </p:spPr>
        <p:txBody>
          <a:bodyPr wrap="none" rtlCol="0">
            <a:spAutoFit/>
          </a:bodyPr>
          <a:lstStyle/>
          <a:p>
            <a:r>
              <a:rPr lang="en-US" altLang="ja-JP" sz="1100" dirty="0" smtClean="0">
                <a:solidFill>
                  <a:srgbClr val="AC0000"/>
                </a:solidFill>
                <a:effectLst>
                  <a:outerShdw blurRad="38100" dist="38100" dir="2700000" algn="tl">
                    <a:srgbClr val="000000">
                      <a:alpha val="43137"/>
                    </a:srgbClr>
                  </a:outerShdw>
                </a:effectLst>
              </a:rPr>
              <a:t>1)      P </a:t>
            </a:r>
            <a:r>
              <a:rPr lang="ja-JP" altLang="en-US" sz="1100" dirty="0" smtClean="0">
                <a:solidFill>
                  <a:srgbClr val="AC0000"/>
                </a:solidFill>
                <a:effectLst>
                  <a:outerShdw blurRad="38100" dist="38100" dir="2700000" algn="tl">
                    <a:srgbClr val="000000">
                      <a:alpha val="43137"/>
                    </a:srgbClr>
                  </a:outerShdw>
                </a:effectLst>
              </a:rPr>
              <a:t>・</a:t>
            </a:r>
            <a:r>
              <a:rPr lang="en-US" altLang="ja-JP" sz="1100" dirty="0" smtClean="0">
                <a:solidFill>
                  <a:srgbClr val="AC0000"/>
                </a:solidFill>
                <a:effectLst>
                  <a:outerShdw blurRad="38100" dist="38100" dir="2700000" algn="tl">
                    <a:srgbClr val="000000">
                      <a:alpha val="43137"/>
                    </a:srgbClr>
                  </a:outerShdw>
                </a:effectLst>
              </a:rPr>
              <a:t> E  =   </a:t>
            </a:r>
            <a:r>
              <a:rPr lang="en-US" altLang="ja-JP" sz="1100" dirty="0" smtClean="0">
                <a:solidFill>
                  <a:srgbClr val="AC0000"/>
                </a:solidFill>
                <a:effectLst>
                  <a:outerShdw blurRad="38100" dist="38100" dir="2700000" algn="tl">
                    <a:srgbClr val="000000">
                      <a:alpha val="43137"/>
                    </a:srgbClr>
                  </a:outerShdw>
                </a:effectLst>
                <a:latin typeface="Arial Unicode MS"/>
                <a:ea typeface="Arial Unicode MS"/>
                <a:cs typeface="Arial Unicode MS"/>
              </a:rPr>
              <a:t>ℏ </a:t>
            </a:r>
            <a:r>
              <a:rPr lang="en-US" altLang="ja-JP" sz="1100" dirty="0" smtClean="0">
                <a:solidFill>
                  <a:srgbClr val="AC0000"/>
                </a:solidFill>
                <a:effectLst>
                  <a:outerShdw blurRad="38100" dist="38100" dir="2700000" algn="tl">
                    <a:srgbClr val="000000">
                      <a:alpha val="43137"/>
                    </a:srgbClr>
                  </a:outerShdw>
                </a:effectLst>
              </a:rPr>
              <a:t>Ν</a:t>
            </a:r>
          </a:p>
          <a:p>
            <a:r>
              <a:rPr lang="en-US" altLang="ja-JP" sz="1100" dirty="0" smtClean="0">
                <a:solidFill>
                  <a:srgbClr val="AC0000"/>
                </a:solidFill>
                <a:effectLst>
                  <a:outerShdw blurRad="38100" dist="38100" dir="2700000" algn="tl">
                    <a:srgbClr val="000000">
                      <a:alpha val="43137"/>
                    </a:srgbClr>
                  </a:outerShdw>
                </a:effectLst>
              </a:rPr>
              <a:t>         P   =   Point  Product.</a:t>
            </a:r>
          </a:p>
          <a:p>
            <a:r>
              <a:rPr lang="en-US" altLang="ja-JP" sz="1100" dirty="0" smtClean="0">
                <a:solidFill>
                  <a:srgbClr val="AC0000"/>
                </a:solidFill>
                <a:effectLst>
                  <a:outerShdw blurRad="38100" dist="38100" dir="2700000" algn="tl">
                    <a:srgbClr val="000000">
                      <a:alpha val="43137"/>
                    </a:srgbClr>
                  </a:outerShdw>
                </a:effectLst>
              </a:rPr>
              <a:t>      </a:t>
            </a:r>
            <a:r>
              <a:rPr lang="en-US" altLang="ja-JP" sz="1100" dirty="0" smtClean="0">
                <a:solidFill>
                  <a:srgbClr val="AC0000"/>
                </a:solidFill>
                <a:effectLst>
                  <a:outerShdw blurRad="38100" dist="38100" dir="2700000" algn="tl">
                    <a:srgbClr val="000000">
                      <a:alpha val="43137"/>
                    </a:srgbClr>
                  </a:outerShdw>
                </a:effectLst>
                <a:latin typeface="Arial Unicode MS"/>
                <a:ea typeface="Arial Unicode MS"/>
                <a:cs typeface="Arial Unicode MS"/>
              </a:rPr>
              <a:t>ℏ</a:t>
            </a:r>
            <a:r>
              <a:rPr lang="en-US" altLang="ja-JP" sz="1100" dirty="0" smtClean="0">
                <a:solidFill>
                  <a:srgbClr val="AC0000"/>
                </a:solidFill>
                <a:effectLst>
                  <a:outerShdw blurRad="38100" dist="38100" dir="2700000" algn="tl">
                    <a:srgbClr val="000000">
                      <a:alpha val="43137"/>
                    </a:srgbClr>
                  </a:outerShdw>
                </a:effectLst>
              </a:rPr>
              <a:t> N  = </a:t>
            </a:r>
            <a:r>
              <a:rPr lang="ja-JP" altLang="en-US" sz="1100" dirty="0" smtClean="0">
                <a:solidFill>
                  <a:srgbClr val="AC0000"/>
                </a:solidFill>
                <a:effectLst>
                  <a:outerShdw blurRad="38100" dist="38100" dir="2700000" algn="tl">
                    <a:srgbClr val="000000">
                      <a:alpha val="43137"/>
                    </a:srgbClr>
                  </a:outerShdw>
                </a:effectLst>
              </a:rPr>
              <a:t> エッチ　ニュー</a:t>
            </a:r>
            <a:r>
              <a:rPr lang="en-US" altLang="ja-JP" sz="1100" dirty="0" smtClean="0">
                <a:solidFill>
                  <a:srgbClr val="AC0000"/>
                </a:solidFill>
                <a:effectLst>
                  <a:outerShdw blurRad="38100" dist="38100" dir="2700000" algn="tl">
                    <a:srgbClr val="000000">
                      <a:alpha val="43137"/>
                    </a:srgbClr>
                  </a:outerShdw>
                </a:effectLst>
              </a:rPr>
              <a:t> !</a:t>
            </a:r>
          </a:p>
          <a:p>
            <a:pPr marL="228600" indent="-228600">
              <a:buFontTx/>
              <a:buAutoNum type="arabicParenR" startAt="2"/>
            </a:pPr>
            <a:r>
              <a:rPr lang="en-US" altLang="ja-JP" sz="1100" dirty="0" smtClean="0">
                <a:solidFill>
                  <a:srgbClr val="AC0000"/>
                </a:solidFill>
                <a:effectLst>
                  <a:outerShdw blurRad="38100" dist="38100" dir="2700000" algn="tl">
                    <a:srgbClr val="000000">
                      <a:alpha val="43137"/>
                    </a:srgbClr>
                  </a:outerShdw>
                </a:effectLst>
              </a:rPr>
              <a:t>S  = k log  W ( Sign  P </a:t>
            </a:r>
            <a:r>
              <a:rPr lang="en-US" altLang="ja-JP" sz="1100" dirty="0" smtClean="0">
                <a:solidFill>
                  <a:srgbClr val="AC0000"/>
                </a:solidFill>
                <a:effectLst>
                  <a:outerShdw blurRad="38100" dist="38100" dir="2700000" algn="tl">
                    <a:srgbClr val="000000">
                      <a:alpha val="43137"/>
                    </a:srgbClr>
                  </a:outerShdw>
                </a:effectLst>
                <a:latin typeface="Arial Unicode MS"/>
                <a:ea typeface="Arial Unicode MS"/>
                <a:cs typeface="Arial Unicode MS"/>
              </a:rPr>
              <a:t>²  ) !</a:t>
            </a:r>
          </a:p>
          <a:p>
            <a:pPr marL="228600" indent="-228600">
              <a:buFontTx/>
              <a:buAutoNum type="arabicParenR" startAt="2"/>
            </a:pPr>
            <a:r>
              <a:rPr lang="en-US" altLang="ja-JP" sz="1100" dirty="0" smtClean="0">
                <a:solidFill>
                  <a:srgbClr val="AC0000"/>
                </a:solidFill>
                <a:effectLst>
                  <a:outerShdw blurRad="38100" dist="38100" dir="2700000" algn="tl">
                    <a:srgbClr val="000000">
                      <a:alpha val="43137"/>
                    </a:srgbClr>
                  </a:outerShdw>
                </a:effectLst>
                <a:latin typeface="Arial Unicode MS"/>
                <a:ea typeface="Arial Unicode MS"/>
                <a:cs typeface="Arial Unicode MS"/>
              </a:rPr>
              <a:t>Sign  </a:t>
            </a:r>
            <a:r>
              <a:rPr lang="ja-JP" altLang="en-US" sz="1100" dirty="0" smtClean="0">
                <a:solidFill>
                  <a:srgbClr val="AC0000"/>
                </a:solidFill>
                <a:effectLst>
                  <a:outerShdw blurRad="38100" dist="38100" dir="2700000" algn="tl">
                    <a:srgbClr val="000000">
                      <a:alpha val="43137"/>
                    </a:srgbClr>
                  </a:outerShdw>
                </a:effectLst>
                <a:latin typeface="Arial Unicode MS"/>
                <a:ea typeface="Arial Unicode MS"/>
                <a:cs typeface="Arial Unicode MS"/>
              </a:rPr>
              <a:t>√     </a:t>
            </a:r>
            <a:r>
              <a:rPr lang="en-US" altLang="ja-JP" sz="1100" dirty="0" smtClean="0">
                <a:solidFill>
                  <a:srgbClr val="AC0000"/>
                </a:solidFill>
                <a:effectLst>
                  <a:outerShdw blurRad="38100" dist="38100" dir="2700000" algn="tl">
                    <a:srgbClr val="000000">
                      <a:alpha val="43137"/>
                    </a:srgbClr>
                  </a:outerShdw>
                </a:effectLst>
                <a:latin typeface="Arial Unicode MS"/>
                <a:ea typeface="Arial Unicode MS"/>
                <a:cs typeface="Arial Unicode MS"/>
              </a:rPr>
              <a:t>=  Rout  </a:t>
            </a:r>
            <a:r>
              <a:rPr lang="ja-JP" altLang="en-US" sz="1100" dirty="0" smtClean="0">
                <a:solidFill>
                  <a:srgbClr val="AC0000"/>
                </a:solidFill>
                <a:effectLst>
                  <a:outerShdw blurRad="38100" dist="38100" dir="2700000" algn="tl">
                    <a:srgbClr val="000000">
                      <a:alpha val="43137"/>
                    </a:srgbClr>
                  </a:outerShdw>
                </a:effectLst>
                <a:latin typeface="Arial Unicode MS"/>
                <a:ea typeface="Arial Unicode MS"/>
                <a:cs typeface="Arial Unicode MS"/>
              </a:rPr>
              <a:t>∬　</a:t>
            </a:r>
            <a:r>
              <a:rPr lang="en-US" altLang="ja-JP" sz="1100" dirty="0" smtClean="0">
                <a:solidFill>
                  <a:srgbClr val="AC0000"/>
                </a:solidFill>
                <a:effectLst>
                  <a:outerShdw blurRad="38100" dist="38100" dir="2700000" algn="tl">
                    <a:srgbClr val="000000">
                      <a:alpha val="43137"/>
                    </a:srgbClr>
                  </a:outerShdw>
                </a:effectLst>
                <a:latin typeface="Arial Unicode MS"/>
                <a:ea typeface="Arial Unicode MS"/>
                <a:cs typeface="Arial Unicode MS"/>
              </a:rPr>
              <a:t>!</a:t>
            </a:r>
          </a:p>
          <a:p>
            <a:pPr marL="228600" indent="-228600">
              <a:buFontTx/>
              <a:buAutoNum type="arabicParenR" startAt="2"/>
            </a:pPr>
            <a:r>
              <a:rPr lang="ja-JP" altLang="en-US" sz="1100" dirty="0" smtClean="0">
                <a:solidFill>
                  <a:srgbClr val="AC0000"/>
                </a:solidFill>
                <a:effectLst>
                  <a:outerShdw blurRad="38100" dist="38100" dir="2700000" algn="tl">
                    <a:srgbClr val="000000">
                      <a:alpha val="43137"/>
                    </a:srgbClr>
                  </a:outerShdw>
                </a:effectLst>
                <a:latin typeface="Arial Unicode MS"/>
                <a:ea typeface="Arial Unicode MS"/>
                <a:cs typeface="Arial Unicode MS"/>
              </a:rPr>
              <a:t>故に、√ </a:t>
            </a:r>
            <a:r>
              <a:rPr lang="en-US" altLang="ja-JP" sz="1100" dirty="0" smtClean="0">
                <a:solidFill>
                  <a:srgbClr val="AC0000"/>
                </a:solidFill>
                <a:effectLst>
                  <a:outerShdw blurRad="38100" dist="38100" dir="2700000" algn="tl">
                    <a:srgbClr val="000000">
                      <a:alpha val="43137"/>
                    </a:srgbClr>
                  </a:outerShdw>
                </a:effectLst>
                <a:latin typeface="Arial Unicode MS"/>
                <a:ea typeface="Arial Unicode MS"/>
                <a:cs typeface="Arial Unicode MS"/>
              </a:rPr>
              <a:t>P²  =  W  !</a:t>
            </a:r>
            <a:r>
              <a:rPr lang="ja-JP" altLang="en-US" sz="1100" dirty="0" smtClean="0">
                <a:solidFill>
                  <a:srgbClr val="AC0000"/>
                </a:solidFill>
                <a:effectLst>
                  <a:outerShdw blurRad="38100" dist="38100" dir="2700000" algn="tl">
                    <a:srgbClr val="000000">
                      <a:alpha val="43137"/>
                    </a:srgbClr>
                  </a:outerShdw>
                </a:effectLst>
                <a:latin typeface="Arial Unicode MS"/>
                <a:ea typeface="Arial Unicode MS"/>
                <a:cs typeface="Arial Unicode MS"/>
              </a:rPr>
              <a:t>　</a:t>
            </a:r>
            <a:endParaRPr lang="ja-JP" altLang="en-US" sz="1100" dirty="0">
              <a:solidFill>
                <a:srgbClr val="AC0000"/>
              </a:solidFill>
              <a:effectLst>
                <a:outerShdw blurRad="38100" dist="38100" dir="2700000" algn="tl">
                  <a:srgbClr val="000000">
                    <a:alpha val="43137"/>
                  </a:srgbClr>
                </a:outerShdw>
              </a:effectLst>
            </a:endParaRPr>
          </a:p>
        </p:txBody>
      </p:sp>
      <p:sp>
        <p:nvSpPr>
          <p:cNvPr id="112" name="テキスト ボックス 111"/>
          <p:cNvSpPr txBox="1"/>
          <p:nvPr/>
        </p:nvSpPr>
        <p:spPr>
          <a:xfrm>
            <a:off x="16" y="5929331"/>
            <a:ext cx="9144001" cy="830997"/>
          </a:xfrm>
          <a:prstGeom prst="rect">
            <a:avLst/>
          </a:prstGeom>
          <a:solidFill>
            <a:schemeClr val="bg1">
              <a:alpha val="62000"/>
            </a:schemeClr>
          </a:solidFill>
        </p:spPr>
        <p:txBody>
          <a:bodyPr wrap="square" rtlCol="0">
            <a:spAutoFit/>
          </a:bodyPr>
          <a:lstStyle/>
          <a:p>
            <a:pPr marL="228600" indent="-228600">
              <a:buFontTx/>
              <a:buAutoNum type="arabicParenR" startAt="3"/>
            </a:pPr>
            <a:r>
              <a:rPr lang="ja-JP" altLang="en-US" sz="1200" dirty="0" smtClean="0">
                <a:solidFill>
                  <a:srgbClr val="00FF00"/>
                </a:solidFill>
              </a:rPr>
              <a:t>植物 </a:t>
            </a:r>
            <a:r>
              <a:rPr lang="en-US" altLang="ja-JP" sz="1200" dirty="0" smtClean="0">
                <a:solidFill>
                  <a:srgbClr val="00FF00"/>
                </a:solidFill>
              </a:rPr>
              <a:t>V </a:t>
            </a:r>
            <a:r>
              <a:rPr lang="ja-JP" altLang="en-US" sz="1200" dirty="0" smtClean="0">
                <a:solidFill>
                  <a:srgbClr val="00FF00"/>
                </a:solidFill>
              </a:rPr>
              <a:t>系</a:t>
            </a:r>
            <a:r>
              <a:rPr lang="ja-JP" altLang="en-US" sz="1200" dirty="0" smtClean="0">
                <a:solidFill>
                  <a:prstClr val="white"/>
                </a:solidFill>
              </a:rPr>
              <a:t>は、</a:t>
            </a:r>
            <a:r>
              <a:rPr lang="ja-JP" altLang="en-US" sz="1200" dirty="0" smtClean="0">
                <a:solidFill>
                  <a:srgbClr val="FF33CC"/>
                </a:solidFill>
              </a:rPr>
              <a:t>動物 </a:t>
            </a:r>
            <a:r>
              <a:rPr lang="en-US" altLang="ja-JP" sz="1200" dirty="0" smtClean="0">
                <a:solidFill>
                  <a:srgbClr val="FF33CC"/>
                </a:solidFill>
              </a:rPr>
              <a:t>A  </a:t>
            </a:r>
            <a:r>
              <a:rPr lang="ja-JP" altLang="en-US" sz="1200" dirty="0" smtClean="0">
                <a:solidFill>
                  <a:srgbClr val="FF33CC"/>
                </a:solidFill>
              </a:rPr>
              <a:t>系</a:t>
            </a:r>
            <a:r>
              <a:rPr lang="ja-JP" altLang="en-US" sz="1200" dirty="0" smtClean="0">
                <a:solidFill>
                  <a:prstClr val="white"/>
                </a:solidFill>
              </a:rPr>
              <a:t>とは違う </a:t>
            </a:r>
            <a:r>
              <a:rPr lang="ja-JP" altLang="en-US" sz="1200" b="1" u="sng" dirty="0" smtClean="0">
                <a:solidFill>
                  <a:srgbClr val="FFFF00"/>
                </a:solidFill>
              </a:rPr>
              <a:t>原子の標準原理振り</a:t>
            </a:r>
            <a:r>
              <a:rPr lang="ja-JP" altLang="en-US" sz="1200" dirty="0" smtClean="0">
                <a:solidFill>
                  <a:prstClr val="white"/>
                </a:solidFill>
              </a:rPr>
              <a:t>をしてる。</a:t>
            </a:r>
            <a:r>
              <a:rPr lang="ja-JP" altLang="en-US" sz="900" dirty="0" smtClean="0">
                <a:solidFill>
                  <a:prstClr val="white"/>
                </a:solidFill>
              </a:rPr>
              <a:t>すなわち、</a:t>
            </a:r>
            <a:r>
              <a:rPr lang="en-US" altLang="ja-JP" sz="1200" dirty="0" smtClean="0">
                <a:solidFill>
                  <a:prstClr val="white"/>
                </a:solidFill>
              </a:rPr>
              <a:t>V</a:t>
            </a:r>
            <a:r>
              <a:rPr lang="ja-JP" altLang="en-US" sz="1200" dirty="0" smtClean="0">
                <a:solidFill>
                  <a:prstClr val="white"/>
                </a:solidFill>
              </a:rPr>
              <a:t>の核の座は 葉緑体 系 </a:t>
            </a:r>
            <a:r>
              <a:rPr lang="en-US" altLang="ja-JP" sz="1200" dirty="0" smtClean="0">
                <a:solidFill>
                  <a:prstClr val="white"/>
                </a:solidFill>
              </a:rPr>
              <a:t>; S </a:t>
            </a:r>
            <a:r>
              <a:rPr lang="ja-JP" altLang="en-US" sz="1200" dirty="0" smtClean="0">
                <a:solidFill>
                  <a:prstClr val="white"/>
                </a:solidFill>
              </a:rPr>
              <a:t>に 属する「</a:t>
            </a:r>
            <a:r>
              <a:rPr lang="ja-JP" altLang="en-US" sz="1200" b="1" dirty="0" smtClean="0">
                <a:solidFill>
                  <a:srgbClr val="FF0000"/>
                </a:solidFill>
              </a:rPr>
              <a:t>強い力 </a:t>
            </a:r>
            <a:r>
              <a:rPr lang="en-US" altLang="ja-JP" sz="1200" b="1" dirty="0" smtClean="0">
                <a:solidFill>
                  <a:srgbClr val="FF0000"/>
                </a:solidFill>
              </a:rPr>
              <a:t>; S f</a:t>
            </a:r>
            <a:r>
              <a:rPr lang="ja-JP" altLang="en-US" sz="1200" dirty="0" smtClean="0">
                <a:solidFill>
                  <a:prstClr val="white"/>
                </a:solidFill>
              </a:rPr>
              <a:t>」の</a:t>
            </a:r>
            <a:endParaRPr lang="en-US" altLang="ja-JP" sz="1200" dirty="0" smtClean="0">
              <a:solidFill>
                <a:prstClr val="white"/>
              </a:solidFill>
            </a:endParaRPr>
          </a:p>
          <a:p>
            <a:pPr marL="228600" indent="-228600"/>
            <a:r>
              <a:rPr lang="ja-JP" altLang="en-US" sz="1200" dirty="0" smtClean="0">
                <a:solidFill>
                  <a:prstClr val="white"/>
                </a:solidFill>
              </a:rPr>
              <a:t>成分としての主役の「光合成能；</a:t>
            </a:r>
            <a:r>
              <a:rPr lang="en-US" altLang="ja-JP" sz="1200" b="1" dirty="0" smtClean="0">
                <a:solidFill>
                  <a:srgbClr val="FF0000"/>
                </a:solidFill>
              </a:rPr>
              <a:t>PSP</a:t>
            </a:r>
            <a:r>
              <a:rPr lang="en-US" altLang="ja-JP" sz="1200" dirty="0" smtClean="0">
                <a:solidFill>
                  <a:prstClr val="white"/>
                </a:solidFill>
              </a:rPr>
              <a:t> ( </a:t>
            </a:r>
            <a:r>
              <a:rPr lang="en-US" altLang="ja-JP" sz="1200" dirty="0" smtClean="0">
                <a:solidFill>
                  <a:srgbClr val="FF0000"/>
                </a:solidFill>
              </a:rPr>
              <a:t>P</a:t>
            </a:r>
            <a:r>
              <a:rPr lang="en-US" altLang="ja-JP" sz="1200" dirty="0" smtClean="0">
                <a:solidFill>
                  <a:prstClr val="white"/>
                </a:solidFill>
              </a:rPr>
              <a:t>hoto - </a:t>
            </a:r>
            <a:r>
              <a:rPr lang="en-US" altLang="ja-JP" sz="1200" dirty="0" smtClean="0">
                <a:solidFill>
                  <a:srgbClr val="FF0000"/>
                </a:solidFill>
              </a:rPr>
              <a:t>n</a:t>
            </a:r>
            <a:r>
              <a:rPr lang="en-US" altLang="ja-JP" sz="1200" dirty="0" smtClean="0">
                <a:solidFill>
                  <a:prstClr val="white"/>
                </a:solidFill>
              </a:rPr>
              <a:t> - </a:t>
            </a:r>
            <a:r>
              <a:rPr lang="en-US" altLang="ja-JP" sz="1200" dirty="0" smtClean="0">
                <a:solidFill>
                  <a:srgbClr val="FF0000"/>
                </a:solidFill>
              </a:rPr>
              <a:t>S</a:t>
            </a:r>
            <a:r>
              <a:rPr lang="en-US" altLang="ja-JP" sz="1200" dirty="0" smtClean="0">
                <a:solidFill>
                  <a:prstClr val="white"/>
                </a:solidFill>
              </a:rPr>
              <a:t>ynthesis  Power ) </a:t>
            </a:r>
            <a:r>
              <a:rPr lang="ja-JP" altLang="en-US" sz="1200" dirty="0" smtClean="0">
                <a:solidFill>
                  <a:prstClr val="white"/>
                </a:solidFill>
              </a:rPr>
              <a:t>をハブしてて、化学合成による「</a:t>
            </a:r>
            <a:r>
              <a:rPr lang="ja-JP" altLang="en-US" sz="1200" b="1" dirty="0" smtClean="0">
                <a:solidFill>
                  <a:srgbClr val="00FFFF"/>
                </a:solidFill>
              </a:rPr>
              <a:t>弱い力</a:t>
            </a:r>
            <a:r>
              <a:rPr lang="en-US" altLang="ja-JP" sz="1200" b="1" dirty="0" smtClean="0">
                <a:solidFill>
                  <a:srgbClr val="00FFFF"/>
                </a:solidFill>
              </a:rPr>
              <a:t>; W f </a:t>
            </a:r>
            <a:r>
              <a:rPr lang="ja-JP" altLang="en-US" sz="1200" dirty="0" smtClean="0">
                <a:solidFill>
                  <a:prstClr val="white"/>
                </a:solidFill>
              </a:rPr>
              <a:t>」の結晶足る</a:t>
            </a:r>
            <a:endParaRPr lang="en-US" altLang="ja-JP" sz="1200" dirty="0" smtClean="0">
              <a:solidFill>
                <a:prstClr val="white"/>
              </a:solidFill>
            </a:endParaRPr>
          </a:p>
          <a:p>
            <a:pPr marL="228600" indent="-228600"/>
            <a:r>
              <a:rPr lang="ja-JP" altLang="en-US" sz="1200" dirty="0" smtClean="0">
                <a:solidFill>
                  <a:prstClr val="white"/>
                </a:solidFill>
              </a:rPr>
              <a:t>「</a:t>
            </a:r>
            <a:r>
              <a:rPr lang="ja-JP" altLang="en-US" sz="1200" b="1" dirty="0" smtClean="0">
                <a:solidFill>
                  <a:srgbClr val="FF99FF"/>
                </a:solidFill>
              </a:rPr>
              <a:t>種</a:t>
            </a:r>
            <a:r>
              <a:rPr lang="ja-JP" altLang="en-US" sz="1200" dirty="0" smtClean="0">
                <a:solidFill>
                  <a:prstClr val="white"/>
                </a:solidFill>
              </a:rPr>
              <a:t>」を遺伝</a:t>
            </a:r>
            <a:r>
              <a:rPr lang="en-US" altLang="ja-JP" sz="1200" dirty="0" smtClean="0">
                <a:solidFill>
                  <a:prstClr val="white"/>
                </a:solidFill>
              </a:rPr>
              <a:t>; H  </a:t>
            </a:r>
            <a:r>
              <a:rPr lang="ja-JP" altLang="en-US" sz="1200" dirty="0" smtClean="0">
                <a:solidFill>
                  <a:prstClr val="white"/>
                </a:solidFill>
              </a:rPr>
              <a:t>する仕事能力 と、その他の力として化学合成力に含まれる「</a:t>
            </a:r>
            <a:r>
              <a:rPr lang="ja-JP" altLang="en-US" sz="1200" b="1" dirty="0" smtClean="0">
                <a:solidFill>
                  <a:srgbClr val="FF99FF"/>
                </a:solidFill>
              </a:rPr>
              <a:t>電 磁 </a:t>
            </a:r>
            <a:r>
              <a:rPr lang="en-US" altLang="ja-JP" sz="1200" b="1" dirty="0" smtClean="0">
                <a:solidFill>
                  <a:srgbClr val="FF99FF"/>
                </a:solidFill>
              </a:rPr>
              <a:t>E M f </a:t>
            </a:r>
            <a:r>
              <a:rPr lang="ja-JP" altLang="en-US" sz="1200" dirty="0" smtClean="0">
                <a:solidFill>
                  <a:prstClr val="white"/>
                </a:solidFill>
              </a:rPr>
              <a:t>」</a:t>
            </a:r>
            <a:r>
              <a:rPr lang="en-US" altLang="ja-JP" sz="1200" dirty="0" smtClean="0">
                <a:solidFill>
                  <a:prstClr val="white"/>
                </a:solidFill>
              </a:rPr>
              <a:t> </a:t>
            </a:r>
            <a:r>
              <a:rPr lang="ja-JP" altLang="en-US" sz="1200" dirty="0" smtClean="0">
                <a:solidFill>
                  <a:prstClr val="white"/>
                </a:solidFill>
              </a:rPr>
              <a:t>の 都 合 </a:t>
            </a:r>
            <a:r>
              <a:rPr lang="en-US" altLang="ja-JP" sz="1200" dirty="0" smtClean="0">
                <a:solidFill>
                  <a:prstClr val="white"/>
                </a:solidFill>
              </a:rPr>
              <a:t>Triage  a/o  Trinity  /  T</a:t>
            </a:r>
            <a:r>
              <a:rPr lang="en-US" altLang="ja-JP" sz="1200" dirty="0" smtClean="0">
                <a:solidFill>
                  <a:prstClr val="white"/>
                </a:solidFill>
                <a:latin typeface="Arial Unicode MS"/>
                <a:ea typeface="Arial Unicode MS"/>
                <a:cs typeface="Arial Unicode MS"/>
              </a:rPr>
              <a:t>² </a:t>
            </a:r>
            <a:r>
              <a:rPr lang="ja-JP" altLang="en-US" sz="1200" dirty="0" smtClean="0">
                <a:solidFill>
                  <a:prstClr val="white"/>
                </a:solidFill>
                <a:latin typeface="Arial Unicode MS"/>
                <a:ea typeface="Arial Unicode MS"/>
                <a:cs typeface="Arial Unicode MS"/>
              </a:rPr>
              <a:t>性</a:t>
            </a:r>
            <a:endParaRPr lang="en-US" altLang="ja-JP" sz="1200" dirty="0" smtClean="0">
              <a:solidFill>
                <a:prstClr val="white"/>
              </a:solidFill>
              <a:latin typeface="Arial Unicode MS"/>
              <a:ea typeface="Arial Unicode MS"/>
              <a:cs typeface="Arial Unicode MS"/>
            </a:endParaRPr>
          </a:p>
          <a:p>
            <a:pPr marL="228600" indent="-228600"/>
            <a:r>
              <a:rPr lang="ja-JP" altLang="en-US" sz="1200" dirty="0" smtClean="0">
                <a:solidFill>
                  <a:prstClr val="white"/>
                </a:solidFill>
                <a:latin typeface="Arial Unicode MS"/>
                <a:ea typeface="Arial Unicode MS"/>
                <a:cs typeface="Arial Unicode MS"/>
              </a:rPr>
              <a:t>が所謂、</a:t>
            </a:r>
            <a:r>
              <a:rPr lang="en-US" altLang="ja-JP" sz="1200" b="1" i="1" dirty="0" smtClean="0">
                <a:solidFill>
                  <a:srgbClr val="FF99FF"/>
                </a:solidFill>
                <a:latin typeface="Arial Unicode MS"/>
                <a:ea typeface="Arial Unicode MS"/>
                <a:cs typeface="Arial Unicode MS"/>
              </a:rPr>
              <a:t>S</a:t>
            </a:r>
            <a:r>
              <a:rPr lang="en-US" altLang="ja-JP" sz="1200" dirty="0" smtClean="0">
                <a:solidFill>
                  <a:srgbClr val="FF99FF"/>
                </a:solidFill>
                <a:latin typeface="Arial Unicode MS"/>
                <a:ea typeface="Arial Unicode MS"/>
                <a:cs typeface="Arial Unicode MS"/>
              </a:rPr>
              <a:t> =  K  log W  </a:t>
            </a:r>
            <a:r>
              <a:rPr lang="ja-JP" altLang="en-US" sz="1000" dirty="0" smtClean="0">
                <a:solidFill>
                  <a:prstClr val="white"/>
                </a:solidFill>
                <a:latin typeface="Arial Unicode MS"/>
                <a:ea typeface="Arial Unicode MS"/>
                <a:cs typeface="Arial Unicode MS"/>
              </a:rPr>
              <a:t>の意味である！</a:t>
            </a:r>
            <a:r>
              <a:rPr lang="ja-JP" altLang="en-US" sz="1200" dirty="0" smtClean="0">
                <a:solidFill>
                  <a:prstClr val="white"/>
                </a:solidFill>
                <a:latin typeface="Arial Unicode MS"/>
                <a:ea typeface="Arial Unicode MS"/>
                <a:cs typeface="Arial Unicode MS"/>
              </a:rPr>
              <a:t>　</a:t>
            </a:r>
            <a:r>
              <a:rPr lang="en-US" altLang="ja-JP" sz="1200" b="1" i="1" dirty="0" smtClean="0">
                <a:solidFill>
                  <a:srgbClr val="FF99FF"/>
                </a:solidFill>
                <a:latin typeface="Arial Unicode MS"/>
                <a:ea typeface="Arial Unicode MS"/>
                <a:cs typeface="Arial Unicode MS"/>
              </a:rPr>
              <a:t>S</a:t>
            </a:r>
            <a:r>
              <a:rPr lang="en-US" altLang="ja-JP" sz="1200" dirty="0" smtClean="0">
                <a:solidFill>
                  <a:prstClr val="white"/>
                </a:solidFill>
                <a:latin typeface="Arial Unicode MS"/>
                <a:ea typeface="Arial Unicode MS"/>
                <a:cs typeface="Arial Unicode MS"/>
              </a:rPr>
              <a:t>  </a:t>
            </a:r>
            <a:r>
              <a:rPr lang="ja-JP" altLang="en-US" sz="1200" dirty="0" smtClean="0">
                <a:solidFill>
                  <a:prstClr val="white"/>
                </a:solidFill>
                <a:latin typeface="Arial Unicode MS"/>
                <a:ea typeface="Arial Unicode MS"/>
                <a:cs typeface="Arial Unicode MS"/>
              </a:rPr>
              <a:t>は  </a:t>
            </a:r>
            <a:r>
              <a:rPr lang="en-US" altLang="ja-JP" sz="1200" b="1" dirty="0" smtClean="0">
                <a:solidFill>
                  <a:srgbClr val="00FFFF"/>
                </a:solidFill>
                <a:latin typeface="Arial Unicode MS"/>
                <a:ea typeface="Arial Unicode MS"/>
                <a:cs typeface="Arial Unicode MS"/>
              </a:rPr>
              <a:t>Energy   a/o   E ; </a:t>
            </a:r>
            <a:r>
              <a:rPr lang="ja-JP" altLang="en-US" sz="1200" b="1" dirty="0" smtClean="0">
                <a:solidFill>
                  <a:srgbClr val="00FFFF"/>
                </a:solidFill>
                <a:latin typeface="Arial Unicode MS"/>
                <a:ea typeface="Arial Unicode MS"/>
                <a:cs typeface="Arial Unicode MS"/>
              </a:rPr>
              <a:t>秩  序  </a:t>
            </a:r>
            <a:r>
              <a:rPr lang="ja-JP" altLang="en-US" sz="1200" dirty="0" smtClean="0">
                <a:solidFill>
                  <a:prstClr val="white"/>
                </a:solidFill>
                <a:latin typeface="Arial Unicode MS"/>
                <a:ea typeface="Arial Unicode MS"/>
                <a:cs typeface="Arial Unicode MS"/>
              </a:rPr>
              <a:t>の   逆 言の  </a:t>
            </a:r>
            <a:r>
              <a:rPr lang="en-US" altLang="ja-JP" sz="1200" dirty="0" smtClean="0">
                <a:solidFill>
                  <a:prstClr val="white"/>
                </a:solidFill>
                <a:latin typeface="Arial Unicode MS"/>
                <a:ea typeface="Arial Unicode MS"/>
                <a:cs typeface="Arial Unicode MS"/>
              </a:rPr>
              <a:t>Entropy    a/o  </a:t>
            </a:r>
            <a:r>
              <a:rPr lang="ja-JP" altLang="en-US" sz="1200" dirty="0" smtClean="0">
                <a:solidFill>
                  <a:prstClr val="white"/>
                </a:solidFill>
                <a:latin typeface="Arial Unicode MS"/>
                <a:ea typeface="Arial Unicode MS"/>
                <a:cs typeface="Arial Unicode MS"/>
              </a:rPr>
              <a:t>反秩序 </a:t>
            </a:r>
            <a:r>
              <a:rPr lang="en-US" altLang="ja-JP" sz="1200" dirty="0" smtClean="0">
                <a:solidFill>
                  <a:prstClr val="white"/>
                </a:solidFill>
                <a:latin typeface="Arial Unicode MS"/>
                <a:ea typeface="Arial Unicode MS"/>
                <a:cs typeface="Arial Unicode MS"/>
              </a:rPr>
              <a:t>(  </a:t>
            </a:r>
            <a:r>
              <a:rPr lang="en-US" altLang="ja-JP" sz="1200" b="1" dirty="0" smtClean="0">
                <a:solidFill>
                  <a:srgbClr val="00FFFF"/>
                </a:solidFill>
                <a:latin typeface="Arial Unicode MS"/>
                <a:ea typeface="Arial Unicode MS"/>
                <a:cs typeface="Arial Unicode MS"/>
              </a:rPr>
              <a:t>1</a:t>
            </a:r>
            <a:r>
              <a:rPr lang="en-US" altLang="ja-JP" sz="1200" b="1" dirty="0" smtClean="0">
                <a:solidFill>
                  <a:srgbClr val="FF99FF"/>
                </a:solidFill>
                <a:latin typeface="Arial Unicode MS"/>
                <a:ea typeface="Arial Unicode MS"/>
                <a:cs typeface="Arial Unicode MS"/>
              </a:rPr>
              <a:t> / E </a:t>
            </a:r>
            <a:r>
              <a:rPr lang="en-US" altLang="ja-JP" sz="1200" dirty="0" smtClean="0">
                <a:solidFill>
                  <a:prstClr val="white"/>
                </a:solidFill>
                <a:latin typeface="Arial Unicode MS"/>
                <a:ea typeface="Arial Unicode MS"/>
                <a:cs typeface="Arial Unicode MS"/>
              </a:rPr>
              <a:t>)</a:t>
            </a:r>
            <a:r>
              <a:rPr lang="ja-JP" altLang="en-US" sz="1200" dirty="0" smtClean="0">
                <a:solidFill>
                  <a:prstClr val="white"/>
                </a:solidFill>
                <a:latin typeface="Arial Unicode MS"/>
                <a:ea typeface="Arial Unicode MS"/>
                <a:cs typeface="Arial Unicode MS"/>
              </a:rPr>
              <a:t>の 意 味 で あ る！</a:t>
            </a:r>
            <a:r>
              <a:rPr lang="en-US" altLang="ja-JP" sz="1200" dirty="0" smtClean="0">
                <a:solidFill>
                  <a:prstClr val="white"/>
                </a:solidFill>
              </a:rPr>
              <a:t> </a:t>
            </a:r>
            <a:endParaRPr lang="ja-JP" altLang="en-US" sz="1200" dirty="0">
              <a:solidFill>
                <a:prstClr val="white"/>
              </a:solidFill>
            </a:endParaRPr>
          </a:p>
        </p:txBody>
      </p:sp>
      <p:sp>
        <p:nvSpPr>
          <p:cNvPr id="110" name="テキスト ボックス 109"/>
          <p:cNvSpPr txBox="1"/>
          <p:nvPr/>
        </p:nvSpPr>
        <p:spPr>
          <a:xfrm>
            <a:off x="7045825" y="2252381"/>
            <a:ext cx="1996059" cy="369332"/>
          </a:xfrm>
          <a:prstGeom prst="rect">
            <a:avLst/>
          </a:prstGeom>
          <a:noFill/>
        </p:spPr>
        <p:txBody>
          <a:bodyPr wrap="none" rtlCol="0">
            <a:spAutoFit/>
          </a:bodyPr>
          <a:lstStyle/>
          <a:p>
            <a:r>
              <a:rPr lang="ja-JP" altLang="en-US" dirty="0" smtClean="0">
                <a:solidFill>
                  <a:prstClr val="white"/>
                </a:solidFill>
                <a:latin typeface="HGP行書体" pitchFamily="66" charset="-128"/>
                <a:ea typeface="HGP行書体" pitchFamily="66" charset="-128"/>
              </a:rPr>
              <a:t>「水和 と 離接 より」</a:t>
            </a:r>
            <a:endParaRPr lang="ja-JP" altLang="en-US" dirty="0">
              <a:solidFill>
                <a:prstClr val="white"/>
              </a:solidFill>
              <a:latin typeface="HGP行書体" pitchFamily="66" charset="-128"/>
              <a:ea typeface="HGP行書体" pitchFamily="66" charset="-128"/>
            </a:endParaRPr>
          </a:p>
        </p:txBody>
      </p:sp>
    </p:spTree>
    <p:extLst>
      <p:ext uri="{BB962C8B-B14F-4D97-AF65-F5344CB8AC3E}">
        <p14:creationId xmlns:p14="http://schemas.microsoft.com/office/powerpoint/2010/main" val="3486518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0" fill="hold"/>
                                        <p:tgtEl>
                                          <p:spTgt spid="6"/>
                                        </p:tgtEl>
                                        <p:attrNameLst>
                                          <p:attrName>ppt_w</p:attrName>
                                        </p:attrNameLst>
                                      </p:cBhvr>
                                      <p:tavLst>
                                        <p:tav tm="0">
                                          <p:val>
                                            <p:fltVal val="0"/>
                                          </p:val>
                                        </p:tav>
                                        <p:tav tm="100000">
                                          <p:val>
                                            <p:strVal val="#ppt_w"/>
                                          </p:val>
                                        </p:tav>
                                      </p:tavLst>
                                    </p:anim>
                                    <p:anim calcmode="lin" valueType="num">
                                      <p:cBhvr>
                                        <p:cTn id="8" dur="5000" fill="hold"/>
                                        <p:tgtEl>
                                          <p:spTgt spid="6"/>
                                        </p:tgtEl>
                                        <p:attrNameLst>
                                          <p:attrName>ppt_h</p:attrName>
                                        </p:attrNameLst>
                                      </p:cBhvr>
                                      <p:tavLst>
                                        <p:tav tm="0">
                                          <p:val>
                                            <p:fltVal val="0"/>
                                          </p:val>
                                        </p:tav>
                                        <p:tav tm="100000">
                                          <p:val>
                                            <p:strVal val="#ppt_h"/>
                                          </p:val>
                                        </p:tav>
                                      </p:tavLst>
                                    </p:anim>
                                    <p:anim calcmode="lin" valueType="num">
                                      <p:cBhvr>
                                        <p:cTn id="9" dur="5000" fill="hold"/>
                                        <p:tgtEl>
                                          <p:spTgt spid="6"/>
                                        </p:tgtEl>
                                        <p:attrNameLst>
                                          <p:attrName>style.rotation</p:attrName>
                                        </p:attrNameLst>
                                      </p:cBhvr>
                                      <p:tavLst>
                                        <p:tav tm="0">
                                          <p:val>
                                            <p:fltVal val="360"/>
                                          </p:val>
                                        </p:tav>
                                        <p:tav tm="100000">
                                          <p:val>
                                            <p:fltVal val="0"/>
                                          </p:val>
                                        </p:tav>
                                      </p:tavLst>
                                    </p:anim>
                                    <p:animEffect transition="in" filter="fade">
                                      <p:cBhvr>
                                        <p:cTn id="10" dur="5000"/>
                                        <p:tgtEl>
                                          <p:spTgt spid="6"/>
                                        </p:tgtEl>
                                      </p:cBhvr>
                                    </p:animEffect>
                                  </p:childTnLst>
                                </p:cTn>
                              </p:par>
                              <p:par>
                                <p:cTn id="11" presetID="6" presetClass="entr" presetSubtype="16" fill="hold" grpId="1"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circle(in)">
                                      <p:cBhvr>
                                        <p:cTn id="13" dur="5000"/>
                                        <p:tgtEl>
                                          <p:spTgt spid="6"/>
                                        </p:tgtEl>
                                      </p:cBhvr>
                                    </p:animEffect>
                                  </p:childTnLst>
                                </p:cTn>
                              </p:par>
                            </p:childTnLst>
                          </p:cTn>
                        </p:par>
                        <p:par>
                          <p:cTn id="14" fill="hold">
                            <p:stCondLst>
                              <p:cond delay="5000"/>
                            </p:stCondLst>
                            <p:childTnLst>
                              <p:par>
                                <p:cTn id="15" presetID="49" presetClass="entr" presetSubtype="0" decel="100000" fill="hold" grpId="0" nodeType="afterEffect">
                                  <p:stCondLst>
                                    <p:cond delay="0"/>
                                  </p:stCondLst>
                                  <p:iterate type="lt">
                                    <p:tmPct val="0"/>
                                  </p:iterate>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 calcmode="lin" valueType="num">
                                      <p:cBhvr>
                                        <p:cTn id="19" dur="500" fill="hold"/>
                                        <p:tgtEl>
                                          <p:spTgt spid="7"/>
                                        </p:tgtEl>
                                        <p:attrNameLst>
                                          <p:attrName>style.rotation</p:attrName>
                                        </p:attrNameLst>
                                      </p:cBhvr>
                                      <p:tavLst>
                                        <p:tav tm="0">
                                          <p:val>
                                            <p:fltVal val="360"/>
                                          </p:val>
                                        </p:tav>
                                        <p:tav tm="100000">
                                          <p:val>
                                            <p:fltVal val="0"/>
                                          </p:val>
                                        </p:tav>
                                      </p:tavLst>
                                    </p:anim>
                                    <p:animEffect transition="in" filter="fade">
                                      <p:cBhvr>
                                        <p:cTn id="20" dur="500"/>
                                        <p:tgtEl>
                                          <p:spTgt spid="7"/>
                                        </p:tgtEl>
                                      </p:cBhvr>
                                    </p:animEffect>
                                  </p:childTnLst>
                                </p:cTn>
                              </p:par>
                            </p:childTnLst>
                          </p:cTn>
                        </p:par>
                        <p:par>
                          <p:cTn id="21" fill="hold">
                            <p:stCondLst>
                              <p:cond delay="5500"/>
                            </p:stCondLst>
                            <p:childTnLst>
                              <p:par>
                                <p:cTn id="22" presetID="9" presetClass="entr" presetSubtype="0"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dissolve">
                                      <p:cBhvr>
                                        <p:cTn id="24" dur="2000"/>
                                        <p:tgtEl>
                                          <p:spTgt spid="10"/>
                                        </p:tgtEl>
                                      </p:cBhvr>
                                    </p:animEffect>
                                  </p:childTnLst>
                                </p:cTn>
                              </p:par>
                            </p:childTnLst>
                          </p:cTn>
                        </p:par>
                        <p:par>
                          <p:cTn id="25" fill="hold">
                            <p:stCondLst>
                              <p:cond delay="7500"/>
                            </p:stCondLst>
                            <p:childTnLst>
                              <p:par>
                                <p:cTn id="26" presetID="9"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dissolve">
                                      <p:cBhvr>
                                        <p:cTn id="28" dur="500"/>
                                        <p:tgtEl>
                                          <p:spTgt spid="18"/>
                                        </p:tgtEl>
                                      </p:cBhvr>
                                    </p:animEffect>
                                  </p:childTnLst>
                                </p:cTn>
                              </p:par>
                            </p:childTnLst>
                          </p:cTn>
                        </p:par>
                        <p:par>
                          <p:cTn id="29" fill="hold">
                            <p:stCondLst>
                              <p:cond delay="8000"/>
                            </p:stCondLst>
                            <p:childTnLst>
                              <p:par>
                                <p:cTn id="30" presetID="9" presetClass="entr" presetSubtype="0" fill="hold" grpId="0" nodeType="afterEffect">
                                  <p:stCondLst>
                                    <p:cond delay="0"/>
                                  </p:stCondLst>
                                  <p:childTnLst>
                                    <p:set>
                                      <p:cBhvr>
                                        <p:cTn id="31" dur="1" fill="hold">
                                          <p:stCondLst>
                                            <p:cond delay="0"/>
                                          </p:stCondLst>
                                        </p:cTn>
                                        <p:tgtEl>
                                          <p:spTgt spid="79"/>
                                        </p:tgtEl>
                                        <p:attrNameLst>
                                          <p:attrName>style.visibility</p:attrName>
                                        </p:attrNameLst>
                                      </p:cBhvr>
                                      <p:to>
                                        <p:strVal val="visible"/>
                                      </p:to>
                                    </p:set>
                                    <p:animEffect transition="in" filter="dissolve">
                                      <p:cBhvr>
                                        <p:cTn id="32" dur="2000"/>
                                        <p:tgtEl>
                                          <p:spTgt spid="79"/>
                                        </p:tgtEl>
                                      </p:cBhvr>
                                    </p:animEffect>
                                  </p:childTnLst>
                                </p:cTn>
                              </p:par>
                            </p:childTnLst>
                          </p:cTn>
                        </p:par>
                        <p:par>
                          <p:cTn id="33" fill="hold">
                            <p:stCondLst>
                              <p:cond delay="10000"/>
                            </p:stCondLst>
                            <p:childTnLst>
                              <p:par>
                                <p:cTn id="34" presetID="49" presetClass="entr" presetSubtype="0" decel="100000" fill="hold" grpId="0" nodeType="afterEffect">
                                  <p:stCondLst>
                                    <p:cond delay="0"/>
                                  </p:stCondLst>
                                  <p:childTnLst>
                                    <p:set>
                                      <p:cBhvr>
                                        <p:cTn id="35" dur="1" fill="hold">
                                          <p:stCondLst>
                                            <p:cond delay="0"/>
                                          </p:stCondLst>
                                        </p:cTn>
                                        <p:tgtEl>
                                          <p:spTgt spid="80"/>
                                        </p:tgtEl>
                                        <p:attrNameLst>
                                          <p:attrName>style.visibility</p:attrName>
                                        </p:attrNameLst>
                                      </p:cBhvr>
                                      <p:to>
                                        <p:strVal val="visible"/>
                                      </p:to>
                                    </p:set>
                                    <p:anim calcmode="lin" valueType="num">
                                      <p:cBhvr>
                                        <p:cTn id="36" dur="500" fill="hold"/>
                                        <p:tgtEl>
                                          <p:spTgt spid="80"/>
                                        </p:tgtEl>
                                        <p:attrNameLst>
                                          <p:attrName>ppt_w</p:attrName>
                                        </p:attrNameLst>
                                      </p:cBhvr>
                                      <p:tavLst>
                                        <p:tav tm="0">
                                          <p:val>
                                            <p:fltVal val="0"/>
                                          </p:val>
                                        </p:tav>
                                        <p:tav tm="100000">
                                          <p:val>
                                            <p:strVal val="#ppt_w"/>
                                          </p:val>
                                        </p:tav>
                                      </p:tavLst>
                                    </p:anim>
                                    <p:anim calcmode="lin" valueType="num">
                                      <p:cBhvr>
                                        <p:cTn id="37" dur="500" fill="hold"/>
                                        <p:tgtEl>
                                          <p:spTgt spid="80"/>
                                        </p:tgtEl>
                                        <p:attrNameLst>
                                          <p:attrName>ppt_h</p:attrName>
                                        </p:attrNameLst>
                                      </p:cBhvr>
                                      <p:tavLst>
                                        <p:tav tm="0">
                                          <p:val>
                                            <p:fltVal val="0"/>
                                          </p:val>
                                        </p:tav>
                                        <p:tav tm="100000">
                                          <p:val>
                                            <p:strVal val="#ppt_h"/>
                                          </p:val>
                                        </p:tav>
                                      </p:tavLst>
                                    </p:anim>
                                    <p:anim calcmode="lin" valueType="num">
                                      <p:cBhvr>
                                        <p:cTn id="38" dur="500" fill="hold"/>
                                        <p:tgtEl>
                                          <p:spTgt spid="80"/>
                                        </p:tgtEl>
                                        <p:attrNameLst>
                                          <p:attrName>style.rotation</p:attrName>
                                        </p:attrNameLst>
                                      </p:cBhvr>
                                      <p:tavLst>
                                        <p:tav tm="0">
                                          <p:val>
                                            <p:fltVal val="360"/>
                                          </p:val>
                                        </p:tav>
                                        <p:tav tm="100000">
                                          <p:val>
                                            <p:fltVal val="0"/>
                                          </p:val>
                                        </p:tav>
                                      </p:tavLst>
                                    </p:anim>
                                    <p:animEffect transition="in" filter="fade">
                                      <p:cBhvr>
                                        <p:cTn id="39" dur="500"/>
                                        <p:tgtEl>
                                          <p:spTgt spid="80"/>
                                        </p:tgtEl>
                                      </p:cBhvr>
                                    </p:animEffect>
                                  </p:childTnLst>
                                </p:cTn>
                              </p:par>
                              <p:par>
                                <p:cTn id="40" presetID="49" presetClass="entr" presetSubtype="0" decel="100000" fill="hold" grpId="0" nodeType="withEffect">
                                  <p:stCondLst>
                                    <p:cond delay="0"/>
                                  </p:stCondLst>
                                  <p:childTnLst>
                                    <p:set>
                                      <p:cBhvr>
                                        <p:cTn id="41" dur="1" fill="hold">
                                          <p:stCondLst>
                                            <p:cond delay="0"/>
                                          </p:stCondLst>
                                        </p:cTn>
                                        <p:tgtEl>
                                          <p:spTgt spid="81"/>
                                        </p:tgtEl>
                                        <p:attrNameLst>
                                          <p:attrName>style.visibility</p:attrName>
                                        </p:attrNameLst>
                                      </p:cBhvr>
                                      <p:to>
                                        <p:strVal val="visible"/>
                                      </p:to>
                                    </p:set>
                                    <p:anim calcmode="lin" valueType="num">
                                      <p:cBhvr>
                                        <p:cTn id="42" dur="500" fill="hold"/>
                                        <p:tgtEl>
                                          <p:spTgt spid="81"/>
                                        </p:tgtEl>
                                        <p:attrNameLst>
                                          <p:attrName>ppt_w</p:attrName>
                                        </p:attrNameLst>
                                      </p:cBhvr>
                                      <p:tavLst>
                                        <p:tav tm="0">
                                          <p:val>
                                            <p:fltVal val="0"/>
                                          </p:val>
                                        </p:tav>
                                        <p:tav tm="100000">
                                          <p:val>
                                            <p:strVal val="#ppt_w"/>
                                          </p:val>
                                        </p:tav>
                                      </p:tavLst>
                                    </p:anim>
                                    <p:anim calcmode="lin" valueType="num">
                                      <p:cBhvr>
                                        <p:cTn id="43" dur="500" fill="hold"/>
                                        <p:tgtEl>
                                          <p:spTgt spid="81"/>
                                        </p:tgtEl>
                                        <p:attrNameLst>
                                          <p:attrName>ppt_h</p:attrName>
                                        </p:attrNameLst>
                                      </p:cBhvr>
                                      <p:tavLst>
                                        <p:tav tm="0">
                                          <p:val>
                                            <p:fltVal val="0"/>
                                          </p:val>
                                        </p:tav>
                                        <p:tav tm="100000">
                                          <p:val>
                                            <p:strVal val="#ppt_h"/>
                                          </p:val>
                                        </p:tav>
                                      </p:tavLst>
                                    </p:anim>
                                    <p:anim calcmode="lin" valueType="num">
                                      <p:cBhvr>
                                        <p:cTn id="44" dur="500" fill="hold"/>
                                        <p:tgtEl>
                                          <p:spTgt spid="81"/>
                                        </p:tgtEl>
                                        <p:attrNameLst>
                                          <p:attrName>style.rotation</p:attrName>
                                        </p:attrNameLst>
                                      </p:cBhvr>
                                      <p:tavLst>
                                        <p:tav tm="0">
                                          <p:val>
                                            <p:fltVal val="360"/>
                                          </p:val>
                                        </p:tav>
                                        <p:tav tm="100000">
                                          <p:val>
                                            <p:fltVal val="0"/>
                                          </p:val>
                                        </p:tav>
                                      </p:tavLst>
                                    </p:anim>
                                    <p:animEffect transition="in" filter="fade">
                                      <p:cBhvr>
                                        <p:cTn id="45" dur="500"/>
                                        <p:tgtEl>
                                          <p:spTgt spid="81"/>
                                        </p:tgtEl>
                                      </p:cBhvr>
                                    </p:animEffect>
                                  </p:childTnLst>
                                </p:cTn>
                              </p:par>
                              <p:par>
                                <p:cTn id="46" presetID="49" presetClass="entr" presetSubtype="0" decel="100000" fill="hold" grpId="0" nodeType="withEffect">
                                  <p:stCondLst>
                                    <p:cond delay="0"/>
                                  </p:stCondLst>
                                  <p:childTnLst>
                                    <p:set>
                                      <p:cBhvr>
                                        <p:cTn id="47" dur="1" fill="hold">
                                          <p:stCondLst>
                                            <p:cond delay="0"/>
                                          </p:stCondLst>
                                        </p:cTn>
                                        <p:tgtEl>
                                          <p:spTgt spid="82"/>
                                        </p:tgtEl>
                                        <p:attrNameLst>
                                          <p:attrName>style.visibility</p:attrName>
                                        </p:attrNameLst>
                                      </p:cBhvr>
                                      <p:to>
                                        <p:strVal val="visible"/>
                                      </p:to>
                                    </p:set>
                                    <p:anim calcmode="lin" valueType="num">
                                      <p:cBhvr>
                                        <p:cTn id="48" dur="500" fill="hold"/>
                                        <p:tgtEl>
                                          <p:spTgt spid="82"/>
                                        </p:tgtEl>
                                        <p:attrNameLst>
                                          <p:attrName>ppt_w</p:attrName>
                                        </p:attrNameLst>
                                      </p:cBhvr>
                                      <p:tavLst>
                                        <p:tav tm="0">
                                          <p:val>
                                            <p:fltVal val="0"/>
                                          </p:val>
                                        </p:tav>
                                        <p:tav tm="100000">
                                          <p:val>
                                            <p:strVal val="#ppt_w"/>
                                          </p:val>
                                        </p:tav>
                                      </p:tavLst>
                                    </p:anim>
                                    <p:anim calcmode="lin" valueType="num">
                                      <p:cBhvr>
                                        <p:cTn id="49" dur="500" fill="hold"/>
                                        <p:tgtEl>
                                          <p:spTgt spid="82"/>
                                        </p:tgtEl>
                                        <p:attrNameLst>
                                          <p:attrName>ppt_h</p:attrName>
                                        </p:attrNameLst>
                                      </p:cBhvr>
                                      <p:tavLst>
                                        <p:tav tm="0">
                                          <p:val>
                                            <p:fltVal val="0"/>
                                          </p:val>
                                        </p:tav>
                                        <p:tav tm="100000">
                                          <p:val>
                                            <p:strVal val="#ppt_h"/>
                                          </p:val>
                                        </p:tav>
                                      </p:tavLst>
                                    </p:anim>
                                    <p:anim calcmode="lin" valueType="num">
                                      <p:cBhvr>
                                        <p:cTn id="50" dur="500" fill="hold"/>
                                        <p:tgtEl>
                                          <p:spTgt spid="82"/>
                                        </p:tgtEl>
                                        <p:attrNameLst>
                                          <p:attrName>style.rotation</p:attrName>
                                        </p:attrNameLst>
                                      </p:cBhvr>
                                      <p:tavLst>
                                        <p:tav tm="0">
                                          <p:val>
                                            <p:fltVal val="360"/>
                                          </p:val>
                                        </p:tav>
                                        <p:tav tm="100000">
                                          <p:val>
                                            <p:fltVal val="0"/>
                                          </p:val>
                                        </p:tav>
                                      </p:tavLst>
                                    </p:anim>
                                    <p:animEffect transition="in" filter="fade">
                                      <p:cBhvr>
                                        <p:cTn id="51" dur="500"/>
                                        <p:tgtEl>
                                          <p:spTgt spid="82"/>
                                        </p:tgtEl>
                                      </p:cBhvr>
                                    </p:animEffect>
                                  </p:childTnLst>
                                </p:cTn>
                              </p:par>
                              <p:par>
                                <p:cTn id="52" presetID="49" presetClass="entr" presetSubtype="0" decel="100000" fill="hold" grpId="0" nodeType="withEffect">
                                  <p:stCondLst>
                                    <p:cond delay="0"/>
                                  </p:stCondLst>
                                  <p:childTnLst>
                                    <p:set>
                                      <p:cBhvr>
                                        <p:cTn id="53" dur="1" fill="hold">
                                          <p:stCondLst>
                                            <p:cond delay="0"/>
                                          </p:stCondLst>
                                        </p:cTn>
                                        <p:tgtEl>
                                          <p:spTgt spid="83"/>
                                        </p:tgtEl>
                                        <p:attrNameLst>
                                          <p:attrName>style.visibility</p:attrName>
                                        </p:attrNameLst>
                                      </p:cBhvr>
                                      <p:to>
                                        <p:strVal val="visible"/>
                                      </p:to>
                                    </p:set>
                                    <p:anim calcmode="lin" valueType="num">
                                      <p:cBhvr>
                                        <p:cTn id="54" dur="500" fill="hold"/>
                                        <p:tgtEl>
                                          <p:spTgt spid="83"/>
                                        </p:tgtEl>
                                        <p:attrNameLst>
                                          <p:attrName>ppt_w</p:attrName>
                                        </p:attrNameLst>
                                      </p:cBhvr>
                                      <p:tavLst>
                                        <p:tav tm="0">
                                          <p:val>
                                            <p:fltVal val="0"/>
                                          </p:val>
                                        </p:tav>
                                        <p:tav tm="100000">
                                          <p:val>
                                            <p:strVal val="#ppt_w"/>
                                          </p:val>
                                        </p:tav>
                                      </p:tavLst>
                                    </p:anim>
                                    <p:anim calcmode="lin" valueType="num">
                                      <p:cBhvr>
                                        <p:cTn id="55" dur="500" fill="hold"/>
                                        <p:tgtEl>
                                          <p:spTgt spid="83"/>
                                        </p:tgtEl>
                                        <p:attrNameLst>
                                          <p:attrName>ppt_h</p:attrName>
                                        </p:attrNameLst>
                                      </p:cBhvr>
                                      <p:tavLst>
                                        <p:tav tm="0">
                                          <p:val>
                                            <p:fltVal val="0"/>
                                          </p:val>
                                        </p:tav>
                                        <p:tav tm="100000">
                                          <p:val>
                                            <p:strVal val="#ppt_h"/>
                                          </p:val>
                                        </p:tav>
                                      </p:tavLst>
                                    </p:anim>
                                    <p:anim calcmode="lin" valueType="num">
                                      <p:cBhvr>
                                        <p:cTn id="56" dur="500" fill="hold"/>
                                        <p:tgtEl>
                                          <p:spTgt spid="83"/>
                                        </p:tgtEl>
                                        <p:attrNameLst>
                                          <p:attrName>style.rotation</p:attrName>
                                        </p:attrNameLst>
                                      </p:cBhvr>
                                      <p:tavLst>
                                        <p:tav tm="0">
                                          <p:val>
                                            <p:fltVal val="360"/>
                                          </p:val>
                                        </p:tav>
                                        <p:tav tm="100000">
                                          <p:val>
                                            <p:fltVal val="0"/>
                                          </p:val>
                                        </p:tav>
                                      </p:tavLst>
                                    </p:anim>
                                    <p:animEffect transition="in" filter="fade">
                                      <p:cBhvr>
                                        <p:cTn id="57" dur="500"/>
                                        <p:tgtEl>
                                          <p:spTgt spid="83"/>
                                        </p:tgtEl>
                                      </p:cBhvr>
                                    </p:animEffect>
                                  </p:childTnLst>
                                </p:cTn>
                              </p:par>
                              <p:par>
                                <p:cTn id="58" presetID="49" presetClass="entr" presetSubtype="0" decel="100000" fill="hold" grpId="0" nodeType="withEffect">
                                  <p:stCondLst>
                                    <p:cond delay="0"/>
                                  </p:stCondLst>
                                  <p:childTnLst>
                                    <p:set>
                                      <p:cBhvr>
                                        <p:cTn id="59" dur="1" fill="hold">
                                          <p:stCondLst>
                                            <p:cond delay="0"/>
                                          </p:stCondLst>
                                        </p:cTn>
                                        <p:tgtEl>
                                          <p:spTgt spid="84"/>
                                        </p:tgtEl>
                                        <p:attrNameLst>
                                          <p:attrName>style.visibility</p:attrName>
                                        </p:attrNameLst>
                                      </p:cBhvr>
                                      <p:to>
                                        <p:strVal val="visible"/>
                                      </p:to>
                                    </p:set>
                                    <p:anim calcmode="lin" valueType="num">
                                      <p:cBhvr>
                                        <p:cTn id="60" dur="500" fill="hold"/>
                                        <p:tgtEl>
                                          <p:spTgt spid="84"/>
                                        </p:tgtEl>
                                        <p:attrNameLst>
                                          <p:attrName>ppt_w</p:attrName>
                                        </p:attrNameLst>
                                      </p:cBhvr>
                                      <p:tavLst>
                                        <p:tav tm="0">
                                          <p:val>
                                            <p:fltVal val="0"/>
                                          </p:val>
                                        </p:tav>
                                        <p:tav tm="100000">
                                          <p:val>
                                            <p:strVal val="#ppt_w"/>
                                          </p:val>
                                        </p:tav>
                                      </p:tavLst>
                                    </p:anim>
                                    <p:anim calcmode="lin" valueType="num">
                                      <p:cBhvr>
                                        <p:cTn id="61" dur="500" fill="hold"/>
                                        <p:tgtEl>
                                          <p:spTgt spid="84"/>
                                        </p:tgtEl>
                                        <p:attrNameLst>
                                          <p:attrName>ppt_h</p:attrName>
                                        </p:attrNameLst>
                                      </p:cBhvr>
                                      <p:tavLst>
                                        <p:tav tm="0">
                                          <p:val>
                                            <p:fltVal val="0"/>
                                          </p:val>
                                        </p:tav>
                                        <p:tav tm="100000">
                                          <p:val>
                                            <p:strVal val="#ppt_h"/>
                                          </p:val>
                                        </p:tav>
                                      </p:tavLst>
                                    </p:anim>
                                    <p:anim calcmode="lin" valueType="num">
                                      <p:cBhvr>
                                        <p:cTn id="62" dur="500" fill="hold"/>
                                        <p:tgtEl>
                                          <p:spTgt spid="84"/>
                                        </p:tgtEl>
                                        <p:attrNameLst>
                                          <p:attrName>style.rotation</p:attrName>
                                        </p:attrNameLst>
                                      </p:cBhvr>
                                      <p:tavLst>
                                        <p:tav tm="0">
                                          <p:val>
                                            <p:fltVal val="360"/>
                                          </p:val>
                                        </p:tav>
                                        <p:tav tm="100000">
                                          <p:val>
                                            <p:fltVal val="0"/>
                                          </p:val>
                                        </p:tav>
                                      </p:tavLst>
                                    </p:anim>
                                    <p:animEffect transition="in" filter="fade">
                                      <p:cBhvr>
                                        <p:cTn id="63" dur="500"/>
                                        <p:tgtEl>
                                          <p:spTgt spid="84"/>
                                        </p:tgtEl>
                                      </p:cBhvr>
                                    </p:animEffect>
                                  </p:childTnLst>
                                </p:cTn>
                              </p:par>
                              <p:par>
                                <p:cTn id="64" presetID="49" presetClass="entr" presetSubtype="0" decel="100000" fill="hold" grpId="0" nodeType="with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anim calcmode="lin" valueType="num">
                                      <p:cBhvr>
                                        <p:cTn id="68" dur="500" fill="hold"/>
                                        <p:tgtEl>
                                          <p:spTgt spid="85"/>
                                        </p:tgtEl>
                                        <p:attrNameLst>
                                          <p:attrName>style.rotation</p:attrName>
                                        </p:attrNameLst>
                                      </p:cBhvr>
                                      <p:tavLst>
                                        <p:tav tm="0">
                                          <p:val>
                                            <p:fltVal val="360"/>
                                          </p:val>
                                        </p:tav>
                                        <p:tav tm="100000">
                                          <p:val>
                                            <p:fltVal val="0"/>
                                          </p:val>
                                        </p:tav>
                                      </p:tavLst>
                                    </p:anim>
                                    <p:animEffect transition="in" filter="fade">
                                      <p:cBhvr>
                                        <p:cTn id="69" dur="500"/>
                                        <p:tgtEl>
                                          <p:spTgt spid="85"/>
                                        </p:tgtEl>
                                      </p:cBhvr>
                                    </p:animEffect>
                                  </p:childTnLst>
                                </p:cTn>
                              </p:par>
                              <p:par>
                                <p:cTn id="70" presetID="49" presetClass="entr" presetSubtype="0" decel="100000" fill="hold" grpId="0" nodeType="withEffect">
                                  <p:stCondLst>
                                    <p:cond delay="0"/>
                                  </p:stCondLst>
                                  <p:childTnLst>
                                    <p:set>
                                      <p:cBhvr>
                                        <p:cTn id="71" dur="1" fill="hold">
                                          <p:stCondLst>
                                            <p:cond delay="0"/>
                                          </p:stCondLst>
                                        </p:cTn>
                                        <p:tgtEl>
                                          <p:spTgt spid="86"/>
                                        </p:tgtEl>
                                        <p:attrNameLst>
                                          <p:attrName>style.visibility</p:attrName>
                                        </p:attrNameLst>
                                      </p:cBhvr>
                                      <p:to>
                                        <p:strVal val="visible"/>
                                      </p:to>
                                    </p:set>
                                    <p:anim calcmode="lin" valueType="num">
                                      <p:cBhvr>
                                        <p:cTn id="72" dur="500" fill="hold"/>
                                        <p:tgtEl>
                                          <p:spTgt spid="86"/>
                                        </p:tgtEl>
                                        <p:attrNameLst>
                                          <p:attrName>ppt_w</p:attrName>
                                        </p:attrNameLst>
                                      </p:cBhvr>
                                      <p:tavLst>
                                        <p:tav tm="0">
                                          <p:val>
                                            <p:fltVal val="0"/>
                                          </p:val>
                                        </p:tav>
                                        <p:tav tm="100000">
                                          <p:val>
                                            <p:strVal val="#ppt_w"/>
                                          </p:val>
                                        </p:tav>
                                      </p:tavLst>
                                    </p:anim>
                                    <p:anim calcmode="lin" valueType="num">
                                      <p:cBhvr>
                                        <p:cTn id="73" dur="500" fill="hold"/>
                                        <p:tgtEl>
                                          <p:spTgt spid="86"/>
                                        </p:tgtEl>
                                        <p:attrNameLst>
                                          <p:attrName>ppt_h</p:attrName>
                                        </p:attrNameLst>
                                      </p:cBhvr>
                                      <p:tavLst>
                                        <p:tav tm="0">
                                          <p:val>
                                            <p:fltVal val="0"/>
                                          </p:val>
                                        </p:tav>
                                        <p:tav tm="100000">
                                          <p:val>
                                            <p:strVal val="#ppt_h"/>
                                          </p:val>
                                        </p:tav>
                                      </p:tavLst>
                                    </p:anim>
                                    <p:anim calcmode="lin" valueType="num">
                                      <p:cBhvr>
                                        <p:cTn id="74" dur="500" fill="hold"/>
                                        <p:tgtEl>
                                          <p:spTgt spid="86"/>
                                        </p:tgtEl>
                                        <p:attrNameLst>
                                          <p:attrName>style.rotation</p:attrName>
                                        </p:attrNameLst>
                                      </p:cBhvr>
                                      <p:tavLst>
                                        <p:tav tm="0">
                                          <p:val>
                                            <p:fltVal val="360"/>
                                          </p:val>
                                        </p:tav>
                                        <p:tav tm="100000">
                                          <p:val>
                                            <p:fltVal val="0"/>
                                          </p:val>
                                        </p:tav>
                                      </p:tavLst>
                                    </p:anim>
                                    <p:animEffect transition="in" filter="fade">
                                      <p:cBhvr>
                                        <p:cTn id="75" dur="500"/>
                                        <p:tgtEl>
                                          <p:spTgt spid="86"/>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87"/>
                                        </p:tgtEl>
                                        <p:attrNameLst>
                                          <p:attrName>style.visibility</p:attrName>
                                        </p:attrNameLst>
                                      </p:cBhvr>
                                      <p:to>
                                        <p:strVal val="visible"/>
                                      </p:to>
                                    </p:set>
                                    <p:anim calcmode="lin" valueType="num">
                                      <p:cBhvr>
                                        <p:cTn id="78" dur="500" fill="hold"/>
                                        <p:tgtEl>
                                          <p:spTgt spid="87"/>
                                        </p:tgtEl>
                                        <p:attrNameLst>
                                          <p:attrName>ppt_w</p:attrName>
                                        </p:attrNameLst>
                                      </p:cBhvr>
                                      <p:tavLst>
                                        <p:tav tm="0">
                                          <p:val>
                                            <p:fltVal val="0"/>
                                          </p:val>
                                        </p:tav>
                                        <p:tav tm="100000">
                                          <p:val>
                                            <p:strVal val="#ppt_w"/>
                                          </p:val>
                                        </p:tav>
                                      </p:tavLst>
                                    </p:anim>
                                    <p:anim calcmode="lin" valueType="num">
                                      <p:cBhvr>
                                        <p:cTn id="79" dur="500" fill="hold"/>
                                        <p:tgtEl>
                                          <p:spTgt spid="87"/>
                                        </p:tgtEl>
                                        <p:attrNameLst>
                                          <p:attrName>ppt_h</p:attrName>
                                        </p:attrNameLst>
                                      </p:cBhvr>
                                      <p:tavLst>
                                        <p:tav tm="0">
                                          <p:val>
                                            <p:fltVal val="0"/>
                                          </p:val>
                                        </p:tav>
                                        <p:tav tm="100000">
                                          <p:val>
                                            <p:strVal val="#ppt_h"/>
                                          </p:val>
                                        </p:tav>
                                      </p:tavLst>
                                    </p:anim>
                                    <p:anim calcmode="lin" valueType="num">
                                      <p:cBhvr>
                                        <p:cTn id="80" dur="500" fill="hold"/>
                                        <p:tgtEl>
                                          <p:spTgt spid="87"/>
                                        </p:tgtEl>
                                        <p:attrNameLst>
                                          <p:attrName>style.rotation</p:attrName>
                                        </p:attrNameLst>
                                      </p:cBhvr>
                                      <p:tavLst>
                                        <p:tav tm="0">
                                          <p:val>
                                            <p:fltVal val="360"/>
                                          </p:val>
                                        </p:tav>
                                        <p:tav tm="100000">
                                          <p:val>
                                            <p:fltVal val="0"/>
                                          </p:val>
                                        </p:tav>
                                      </p:tavLst>
                                    </p:anim>
                                    <p:animEffect transition="in" filter="fade">
                                      <p:cBhvr>
                                        <p:cTn id="81" dur="500"/>
                                        <p:tgtEl>
                                          <p:spTgt spid="87"/>
                                        </p:tgtEl>
                                      </p:cBhvr>
                                    </p:animEffect>
                                  </p:childTnLst>
                                </p:cTn>
                              </p:par>
                              <p:par>
                                <p:cTn id="82" presetID="49" presetClass="entr" presetSubtype="0" decel="100000" fill="hold" grpId="0" nodeType="withEffect">
                                  <p:stCondLst>
                                    <p:cond delay="0"/>
                                  </p:stCondLst>
                                  <p:childTnLst>
                                    <p:set>
                                      <p:cBhvr>
                                        <p:cTn id="83" dur="1" fill="hold">
                                          <p:stCondLst>
                                            <p:cond delay="0"/>
                                          </p:stCondLst>
                                        </p:cTn>
                                        <p:tgtEl>
                                          <p:spTgt spid="88"/>
                                        </p:tgtEl>
                                        <p:attrNameLst>
                                          <p:attrName>style.visibility</p:attrName>
                                        </p:attrNameLst>
                                      </p:cBhvr>
                                      <p:to>
                                        <p:strVal val="visible"/>
                                      </p:to>
                                    </p:set>
                                    <p:anim calcmode="lin" valueType="num">
                                      <p:cBhvr>
                                        <p:cTn id="84" dur="500" fill="hold"/>
                                        <p:tgtEl>
                                          <p:spTgt spid="88"/>
                                        </p:tgtEl>
                                        <p:attrNameLst>
                                          <p:attrName>ppt_w</p:attrName>
                                        </p:attrNameLst>
                                      </p:cBhvr>
                                      <p:tavLst>
                                        <p:tav tm="0">
                                          <p:val>
                                            <p:fltVal val="0"/>
                                          </p:val>
                                        </p:tav>
                                        <p:tav tm="100000">
                                          <p:val>
                                            <p:strVal val="#ppt_w"/>
                                          </p:val>
                                        </p:tav>
                                      </p:tavLst>
                                    </p:anim>
                                    <p:anim calcmode="lin" valueType="num">
                                      <p:cBhvr>
                                        <p:cTn id="85" dur="500" fill="hold"/>
                                        <p:tgtEl>
                                          <p:spTgt spid="88"/>
                                        </p:tgtEl>
                                        <p:attrNameLst>
                                          <p:attrName>ppt_h</p:attrName>
                                        </p:attrNameLst>
                                      </p:cBhvr>
                                      <p:tavLst>
                                        <p:tav tm="0">
                                          <p:val>
                                            <p:fltVal val="0"/>
                                          </p:val>
                                        </p:tav>
                                        <p:tav tm="100000">
                                          <p:val>
                                            <p:strVal val="#ppt_h"/>
                                          </p:val>
                                        </p:tav>
                                      </p:tavLst>
                                    </p:anim>
                                    <p:anim calcmode="lin" valueType="num">
                                      <p:cBhvr>
                                        <p:cTn id="86" dur="500" fill="hold"/>
                                        <p:tgtEl>
                                          <p:spTgt spid="88"/>
                                        </p:tgtEl>
                                        <p:attrNameLst>
                                          <p:attrName>style.rotation</p:attrName>
                                        </p:attrNameLst>
                                      </p:cBhvr>
                                      <p:tavLst>
                                        <p:tav tm="0">
                                          <p:val>
                                            <p:fltVal val="360"/>
                                          </p:val>
                                        </p:tav>
                                        <p:tav tm="100000">
                                          <p:val>
                                            <p:fltVal val="0"/>
                                          </p:val>
                                        </p:tav>
                                      </p:tavLst>
                                    </p:anim>
                                    <p:animEffect transition="in" filter="fade">
                                      <p:cBhvr>
                                        <p:cTn id="87" dur="500"/>
                                        <p:tgtEl>
                                          <p:spTgt spid="88"/>
                                        </p:tgtEl>
                                      </p:cBhvr>
                                    </p:animEffect>
                                  </p:childTnLst>
                                </p:cTn>
                              </p:par>
                              <p:par>
                                <p:cTn id="88" presetID="49" presetClass="entr" presetSubtype="0" decel="100000" fill="hold" grpId="0" nodeType="withEffect">
                                  <p:stCondLst>
                                    <p:cond delay="0"/>
                                  </p:stCondLst>
                                  <p:childTnLst>
                                    <p:set>
                                      <p:cBhvr>
                                        <p:cTn id="89" dur="1" fill="hold">
                                          <p:stCondLst>
                                            <p:cond delay="0"/>
                                          </p:stCondLst>
                                        </p:cTn>
                                        <p:tgtEl>
                                          <p:spTgt spid="89"/>
                                        </p:tgtEl>
                                        <p:attrNameLst>
                                          <p:attrName>style.visibility</p:attrName>
                                        </p:attrNameLst>
                                      </p:cBhvr>
                                      <p:to>
                                        <p:strVal val="visible"/>
                                      </p:to>
                                    </p:set>
                                    <p:anim calcmode="lin" valueType="num">
                                      <p:cBhvr>
                                        <p:cTn id="90" dur="500" fill="hold"/>
                                        <p:tgtEl>
                                          <p:spTgt spid="89"/>
                                        </p:tgtEl>
                                        <p:attrNameLst>
                                          <p:attrName>ppt_w</p:attrName>
                                        </p:attrNameLst>
                                      </p:cBhvr>
                                      <p:tavLst>
                                        <p:tav tm="0">
                                          <p:val>
                                            <p:fltVal val="0"/>
                                          </p:val>
                                        </p:tav>
                                        <p:tav tm="100000">
                                          <p:val>
                                            <p:strVal val="#ppt_w"/>
                                          </p:val>
                                        </p:tav>
                                      </p:tavLst>
                                    </p:anim>
                                    <p:anim calcmode="lin" valueType="num">
                                      <p:cBhvr>
                                        <p:cTn id="91" dur="500" fill="hold"/>
                                        <p:tgtEl>
                                          <p:spTgt spid="89"/>
                                        </p:tgtEl>
                                        <p:attrNameLst>
                                          <p:attrName>ppt_h</p:attrName>
                                        </p:attrNameLst>
                                      </p:cBhvr>
                                      <p:tavLst>
                                        <p:tav tm="0">
                                          <p:val>
                                            <p:fltVal val="0"/>
                                          </p:val>
                                        </p:tav>
                                        <p:tav tm="100000">
                                          <p:val>
                                            <p:strVal val="#ppt_h"/>
                                          </p:val>
                                        </p:tav>
                                      </p:tavLst>
                                    </p:anim>
                                    <p:anim calcmode="lin" valueType="num">
                                      <p:cBhvr>
                                        <p:cTn id="92" dur="500" fill="hold"/>
                                        <p:tgtEl>
                                          <p:spTgt spid="89"/>
                                        </p:tgtEl>
                                        <p:attrNameLst>
                                          <p:attrName>style.rotation</p:attrName>
                                        </p:attrNameLst>
                                      </p:cBhvr>
                                      <p:tavLst>
                                        <p:tav tm="0">
                                          <p:val>
                                            <p:fltVal val="360"/>
                                          </p:val>
                                        </p:tav>
                                        <p:tav tm="100000">
                                          <p:val>
                                            <p:fltVal val="0"/>
                                          </p:val>
                                        </p:tav>
                                      </p:tavLst>
                                    </p:anim>
                                    <p:animEffect transition="in" filter="fade">
                                      <p:cBhvr>
                                        <p:cTn id="93" dur="500"/>
                                        <p:tgtEl>
                                          <p:spTgt spid="89"/>
                                        </p:tgtEl>
                                      </p:cBhvr>
                                    </p:animEffect>
                                  </p:childTnLst>
                                </p:cTn>
                              </p:par>
                              <p:par>
                                <p:cTn id="94" presetID="49" presetClass="entr" presetSubtype="0" decel="100000" fill="hold" grpId="0" nodeType="withEffect">
                                  <p:stCondLst>
                                    <p:cond delay="0"/>
                                  </p:stCondLst>
                                  <p:childTnLst>
                                    <p:set>
                                      <p:cBhvr>
                                        <p:cTn id="95" dur="1" fill="hold">
                                          <p:stCondLst>
                                            <p:cond delay="0"/>
                                          </p:stCondLst>
                                        </p:cTn>
                                        <p:tgtEl>
                                          <p:spTgt spid="90"/>
                                        </p:tgtEl>
                                        <p:attrNameLst>
                                          <p:attrName>style.visibility</p:attrName>
                                        </p:attrNameLst>
                                      </p:cBhvr>
                                      <p:to>
                                        <p:strVal val="visible"/>
                                      </p:to>
                                    </p:set>
                                    <p:anim calcmode="lin" valueType="num">
                                      <p:cBhvr>
                                        <p:cTn id="96" dur="500" fill="hold"/>
                                        <p:tgtEl>
                                          <p:spTgt spid="90"/>
                                        </p:tgtEl>
                                        <p:attrNameLst>
                                          <p:attrName>ppt_w</p:attrName>
                                        </p:attrNameLst>
                                      </p:cBhvr>
                                      <p:tavLst>
                                        <p:tav tm="0">
                                          <p:val>
                                            <p:fltVal val="0"/>
                                          </p:val>
                                        </p:tav>
                                        <p:tav tm="100000">
                                          <p:val>
                                            <p:strVal val="#ppt_w"/>
                                          </p:val>
                                        </p:tav>
                                      </p:tavLst>
                                    </p:anim>
                                    <p:anim calcmode="lin" valueType="num">
                                      <p:cBhvr>
                                        <p:cTn id="97" dur="500" fill="hold"/>
                                        <p:tgtEl>
                                          <p:spTgt spid="90"/>
                                        </p:tgtEl>
                                        <p:attrNameLst>
                                          <p:attrName>ppt_h</p:attrName>
                                        </p:attrNameLst>
                                      </p:cBhvr>
                                      <p:tavLst>
                                        <p:tav tm="0">
                                          <p:val>
                                            <p:fltVal val="0"/>
                                          </p:val>
                                        </p:tav>
                                        <p:tav tm="100000">
                                          <p:val>
                                            <p:strVal val="#ppt_h"/>
                                          </p:val>
                                        </p:tav>
                                      </p:tavLst>
                                    </p:anim>
                                    <p:anim calcmode="lin" valueType="num">
                                      <p:cBhvr>
                                        <p:cTn id="98" dur="500" fill="hold"/>
                                        <p:tgtEl>
                                          <p:spTgt spid="90"/>
                                        </p:tgtEl>
                                        <p:attrNameLst>
                                          <p:attrName>style.rotation</p:attrName>
                                        </p:attrNameLst>
                                      </p:cBhvr>
                                      <p:tavLst>
                                        <p:tav tm="0">
                                          <p:val>
                                            <p:fltVal val="360"/>
                                          </p:val>
                                        </p:tav>
                                        <p:tav tm="100000">
                                          <p:val>
                                            <p:fltVal val="0"/>
                                          </p:val>
                                        </p:tav>
                                      </p:tavLst>
                                    </p:anim>
                                    <p:animEffect transition="in" filter="fade">
                                      <p:cBhvr>
                                        <p:cTn id="99" dur="500"/>
                                        <p:tgtEl>
                                          <p:spTgt spid="90"/>
                                        </p:tgtEl>
                                      </p:cBhvr>
                                    </p:animEffect>
                                  </p:childTnLst>
                                </p:cTn>
                              </p:par>
                              <p:par>
                                <p:cTn id="100" presetID="49" presetClass="entr" presetSubtype="0" decel="100000" fill="hold" grpId="0" nodeType="withEffect">
                                  <p:stCondLst>
                                    <p:cond delay="0"/>
                                  </p:stCondLst>
                                  <p:childTnLst>
                                    <p:set>
                                      <p:cBhvr>
                                        <p:cTn id="101" dur="1" fill="hold">
                                          <p:stCondLst>
                                            <p:cond delay="0"/>
                                          </p:stCondLst>
                                        </p:cTn>
                                        <p:tgtEl>
                                          <p:spTgt spid="91"/>
                                        </p:tgtEl>
                                        <p:attrNameLst>
                                          <p:attrName>style.visibility</p:attrName>
                                        </p:attrNameLst>
                                      </p:cBhvr>
                                      <p:to>
                                        <p:strVal val="visible"/>
                                      </p:to>
                                    </p:set>
                                    <p:anim calcmode="lin" valueType="num">
                                      <p:cBhvr>
                                        <p:cTn id="102" dur="500" fill="hold"/>
                                        <p:tgtEl>
                                          <p:spTgt spid="91"/>
                                        </p:tgtEl>
                                        <p:attrNameLst>
                                          <p:attrName>ppt_w</p:attrName>
                                        </p:attrNameLst>
                                      </p:cBhvr>
                                      <p:tavLst>
                                        <p:tav tm="0">
                                          <p:val>
                                            <p:fltVal val="0"/>
                                          </p:val>
                                        </p:tav>
                                        <p:tav tm="100000">
                                          <p:val>
                                            <p:strVal val="#ppt_w"/>
                                          </p:val>
                                        </p:tav>
                                      </p:tavLst>
                                    </p:anim>
                                    <p:anim calcmode="lin" valueType="num">
                                      <p:cBhvr>
                                        <p:cTn id="103" dur="500" fill="hold"/>
                                        <p:tgtEl>
                                          <p:spTgt spid="91"/>
                                        </p:tgtEl>
                                        <p:attrNameLst>
                                          <p:attrName>ppt_h</p:attrName>
                                        </p:attrNameLst>
                                      </p:cBhvr>
                                      <p:tavLst>
                                        <p:tav tm="0">
                                          <p:val>
                                            <p:fltVal val="0"/>
                                          </p:val>
                                        </p:tav>
                                        <p:tav tm="100000">
                                          <p:val>
                                            <p:strVal val="#ppt_h"/>
                                          </p:val>
                                        </p:tav>
                                      </p:tavLst>
                                    </p:anim>
                                    <p:anim calcmode="lin" valueType="num">
                                      <p:cBhvr>
                                        <p:cTn id="104" dur="500" fill="hold"/>
                                        <p:tgtEl>
                                          <p:spTgt spid="91"/>
                                        </p:tgtEl>
                                        <p:attrNameLst>
                                          <p:attrName>style.rotation</p:attrName>
                                        </p:attrNameLst>
                                      </p:cBhvr>
                                      <p:tavLst>
                                        <p:tav tm="0">
                                          <p:val>
                                            <p:fltVal val="360"/>
                                          </p:val>
                                        </p:tav>
                                        <p:tav tm="100000">
                                          <p:val>
                                            <p:fltVal val="0"/>
                                          </p:val>
                                        </p:tav>
                                      </p:tavLst>
                                    </p:anim>
                                    <p:animEffect transition="in" filter="fade">
                                      <p:cBhvr>
                                        <p:cTn id="105" dur="500"/>
                                        <p:tgtEl>
                                          <p:spTgt spid="91"/>
                                        </p:tgtEl>
                                      </p:cBhvr>
                                    </p:animEffect>
                                  </p:childTnLst>
                                </p:cTn>
                              </p:par>
                              <p:par>
                                <p:cTn id="106" presetID="49" presetClass="entr" presetSubtype="0" decel="100000" fill="hold" grpId="0" nodeType="withEffect">
                                  <p:stCondLst>
                                    <p:cond delay="0"/>
                                  </p:stCondLst>
                                  <p:childTnLst>
                                    <p:set>
                                      <p:cBhvr>
                                        <p:cTn id="107" dur="1" fill="hold">
                                          <p:stCondLst>
                                            <p:cond delay="0"/>
                                          </p:stCondLst>
                                        </p:cTn>
                                        <p:tgtEl>
                                          <p:spTgt spid="92"/>
                                        </p:tgtEl>
                                        <p:attrNameLst>
                                          <p:attrName>style.visibility</p:attrName>
                                        </p:attrNameLst>
                                      </p:cBhvr>
                                      <p:to>
                                        <p:strVal val="visible"/>
                                      </p:to>
                                    </p:set>
                                    <p:anim calcmode="lin" valueType="num">
                                      <p:cBhvr>
                                        <p:cTn id="108" dur="500" fill="hold"/>
                                        <p:tgtEl>
                                          <p:spTgt spid="92"/>
                                        </p:tgtEl>
                                        <p:attrNameLst>
                                          <p:attrName>ppt_w</p:attrName>
                                        </p:attrNameLst>
                                      </p:cBhvr>
                                      <p:tavLst>
                                        <p:tav tm="0">
                                          <p:val>
                                            <p:fltVal val="0"/>
                                          </p:val>
                                        </p:tav>
                                        <p:tav tm="100000">
                                          <p:val>
                                            <p:strVal val="#ppt_w"/>
                                          </p:val>
                                        </p:tav>
                                      </p:tavLst>
                                    </p:anim>
                                    <p:anim calcmode="lin" valueType="num">
                                      <p:cBhvr>
                                        <p:cTn id="109" dur="500" fill="hold"/>
                                        <p:tgtEl>
                                          <p:spTgt spid="92"/>
                                        </p:tgtEl>
                                        <p:attrNameLst>
                                          <p:attrName>ppt_h</p:attrName>
                                        </p:attrNameLst>
                                      </p:cBhvr>
                                      <p:tavLst>
                                        <p:tav tm="0">
                                          <p:val>
                                            <p:fltVal val="0"/>
                                          </p:val>
                                        </p:tav>
                                        <p:tav tm="100000">
                                          <p:val>
                                            <p:strVal val="#ppt_h"/>
                                          </p:val>
                                        </p:tav>
                                      </p:tavLst>
                                    </p:anim>
                                    <p:anim calcmode="lin" valueType="num">
                                      <p:cBhvr>
                                        <p:cTn id="110" dur="500" fill="hold"/>
                                        <p:tgtEl>
                                          <p:spTgt spid="92"/>
                                        </p:tgtEl>
                                        <p:attrNameLst>
                                          <p:attrName>style.rotation</p:attrName>
                                        </p:attrNameLst>
                                      </p:cBhvr>
                                      <p:tavLst>
                                        <p:tav tm="0">
                                          <p:val>
                                            <p:fltVal val="360"/>
                                          </p:val>
                                        </p:tav>
                                        <p:tav tm="100000">
                                          <p:val>
                                            <p:fltVal val="0"/>
                                          </p:val>
                                        </p:tav>
                                      </p:tavLst>
                                    </p:anim>
                                    <p:animEffect transition="in" filter="fade">
                                      <p:cBhvr>
                                        <p:cTn id="111" dur="500"/>
                                        <p:tgtEl>
                                          <p:spTgt spid="92"/>
                                        </p:tgtEl>
                                      </p:cBhvr>
                                    </p:animEffect>
                                  </p:childTnLst>
                                </p:cTn>
                              </p:par>
                              <p:par>
                                <p:cTn id="112" presetID="49" presetClass="entr" presetSubtype="0" decel="100000" fill="hold" grpId="0" nodeType="withEffect">
                                  <p:stCondLst>
                                    <p:cond delay="0"/>
                                  </p:stCondLst>
                                  <p:childTnLst>
                                    <p:set>
                                      <p:cBhvr>
                                        <p:cTn id="113" dur="1" fill="hold">
                                          <p:stCondLst>
                                            <p:cond delay="0"/>
                                          </p:stCondLst>
                                        </p:cTn>
                                        <p:tgtEl>
                                          <p:spTgt spid="93"/>
                                        </p:tgtEl>
                                        <p:attrNameLst>
                                          <p:attrName>style.visibility</p:attrName>
                                        </p:attrNameLst>
                                      </p:cBhvr>
                                      <p:to>
                                        <p:strVal val="visible"/>
                                      </p:to>
                                    </p:set>
                                    <p:anim calcmode="lin" valueType="num">
                                      <p:cBhvr>
                                        <p:cTn id="114" dur="500" fill="hold"/>
                                        <p:tgtEl>
                                          <p:spTgt spid="93"/>
                                        </p:tgtEl>
                                        <p:attrNameLst>
                                          <p:attrName>ppt_w</p:attrName>
                                        </p:attrNameLst>
                                      </p:cBhvr>
                                      <p:tavLst>
                                        <p:tav tm="0">
                                          <p:val>
                                            <p:fltVal val="0"/>
                                          </p:val>
                                        </p:tav>
                                        <p:tav tm="100000">
                                          <p:val>
                                            <p:strVal val="#ppt_w"/>
                                          </p:val>
                                        </p:tav>
                                      </p:tavLst>
                                    </p:anim>
                                    <p:anim calcmode="lin" valueType="num">
                                      <p:cBhvr>
                                        <p:cTn id="115" dur="500" fill="hold"/>
                                        <p:tgtEl>
                                          <p:spTgt spid="93"/>
                                        </p:tgtEl>
                                        <p:attrNameLst>
                                          <p:attrName>ppt_h</p:attrName>
                                        </p:attrNameLst>
                                      </p:cBhvr>
                                      <p:tavLst>
                                        <p:tav tm="0">
                                          <p:val>
                                            <p:fltVal val="0"/>
                                          </p:val>
                                        </p:tav>
                                        <p:tav tm="100000">
                                          <p:val>
                                            <p:strVal val="#ppt_h"/>
                                          </p:val>
                                        </p:tav>
                                      </p:tavLst>
                                    </p:anim>
                                    <p:anim calcmode="lin" valueType="num">
                                      <p:cBhvr>
                                        <p:cTn id="116" dur="500" fill="hold"/>
                                        <p:tgtEl>
                                          <p:spTgt spid="93"/>
                                        </p:tgtEl>
                                        <p:attrNameLst>
                                          <p:attrName>style.rotation</p:attrName>
                                        </p:attrNameLst>
                                      </p:cBhvr>
                                      <p:tavLst>
                                        <p:tav tm="0">
                                          <p:val>
                                            <p:fltVal val="360"/>
                                          </p:val>
                                        </p:tav>
                                        <p:tav tm="100000">
                                          <p:val>
                                            <p:fltVal val="0"/>
                                          </p:val>
                                        </p:tav>
                                      </p:tavLst>
                                    </p:anim>
                                    <p:animEffect transition="in" filter="fade">
                                      <p:cBhvr>
                                        <p:cTn id="117" dur="500"/>
                                        <p:tgtEl>
                                          <p:spTgt spid="93"/>
                                        </p:tgtEl>
                                      </p:cBhvr>
                                    </p:animEffect>
                                  </p:childTnLst>
                                </p:cTn>
                              </p:par>
                              <p:par>
                                <p:cTn id="118" presetID="49" presetClass="entr" presetSubtype="0" decel="100000" fill="hold" grpId="0" nodeType="withEffect">
                                  <p:stCondLst>
                                    <p:cond delay="0"/>
                                  </p:stCondLst>
                                  <p:childTnLst>
                                    <p:set>
                                      <p:cBhvr>
                                        <p:cTn id="119" dur="1" fill="hold">
                                          <p:stCondLst>
                                            <p:cond delay="0"/>
                                          </p:stCondLst>
                                        </p:cTn>
                                        <p:tgtEl>
                                          <p:spTgt spid="94"/>
                                        </p:tgtEl>
                                        <p:attrNameLst>
                                          <p:attrName>style.visibility</p:attrName>
                                        </p:attrNameLst>
                                      </p:cBhvr>
                                      <p:to>
                                        <p:strVal val="visible"/>
                                      </p:to>
                                    </p:set>
                                    <p:anim calcmode="lin" valueType="num">
                                      <p:cBhvr>
                                        <p:cTn id="120" dur="500" fill="hold"/>
                                        <p:tgtEl>
                                          <p:spTgt spid="94"/>
                                        </p:tgtEl>
                                        <p:attrNameLst>
                                          <p:attrName>ppt_w</p:attrName>
                                        </p:attrNameLst>
                                      </p:cBhvr>
                                      <p:tavLst>
                                        <p:tav tm="0">
                                          <p:val>
                                            <p:fltVal val="0"/>
                                          </p:val>
                                        </p:tav>
                                        <p:tav tm="100000">
                                          <p:val>
                                            <p:strVal val="#ppt_w"/>
                                          </p:val>
                                        </p:tav>
                                      </p:tavLst>
                                    </p:anim>
                                    <p:anim calcmode="lin" valueType="num">
                                      <p:cBhvr>
                                        <p:cTn id="121" dur="500" fill="hold"/>
                                        <p:tgtEl>
                                          <p:spTgt spid="94"/>
                                        </p:tgtEl>
                                        <p:attrNameLst>
                                          <p:attrName>ppt_h</p:attrName>
                                        </p:attrNameLst>
                                      </p:cBhvr>
                                      <p:tavLst>
                                        <p:tav tm="0">
                                          <p:val>
                                            <p:fltVal val="0"/>
                                          </p:val>
                                        </p:tav>
                                        <p:tav tm="100000">
                                          <p:val>
                                            <p:strVal val="#ppt_h"/>
                                          </p:val>
                                        </p:tav>
                                      </p:tavLst>
                                    </p:anim>
                                    <p:anim calcmode="lin" valueType="num">
                                      <p:cBhvr>
                                        <p:cTn id="122" dur="500" fill="hold"/>
                                        <p:tgtEl>
                                          <p:spTgt spid="94"/>
                                        </p:tgtEl>
                                        <p:attrNameLst>
                                          <p:attrName>style.rotation</p:attrName>
                                        </p:attrNameLst>
                                      </p:cBhvr>
                                      <p:tavLst>
                                        <p:tav tm="0">
                                          <p:val>
                                            <p:fltVal val="360"/>
                                          </p:val>
                                        </p:tav>
                                        <p:tav tm="100000">
                                          <p:val>
                                            <p:fltVal val="0"/>
                                          </p:val>
                                        </p:tav>
                                      </p:tavLst>
                                    </p:anim>
                                    <p:animEffect transition="in" filter="fade">
                                      <p:cBhvr>
                                        <p:cTn id="123" dur="500"/>
                                        <p:tgtEl>
                                          <p:spTgt spid="94"/>
                                        </p:tgtEl>
                                      </p:cBhvr>
                                    </p:animEffect>
                                  </p:childTnLst>
                                </p:cTn>
                              </p:par>
                              <p:par>
                                <p:cTn id="124" presetID="49" presetClass="entr" presetSubtype="0" decel="100000" fill="hold" grpId="0" nodeType="withEffect">
                                  <p:stCondLst>
                                    <p:cond delay="0"/>
                                  </p:stCondLst>
                                  <p:childTnLst>
                                    <p:set>
                                      <p:cBhvr>
                                        <p:cTn id="125" dur="1" fill="hold">
                                          <p:stCondLst>
                                            <p:cond delay="0"/>
                                          </p:stCondLst>
                                        </p:cTn>
                                        <p:tgtEl>
                                          <p:spTgt spid="95"/>
                                        </p:tgtEl>
                                        <p:attrNameLst>
                                          <p:attrName>style.visibility</p:attrName>
                                        </p:attrNameLst>
                                      </p:cBhvr>
                                      <p:to>
                                        <p:strVal val="visible"/>
                                      </p:to>
                                    </p:set>
                                    <p:anim calcmode="lin" valueType="num">
                                      <p:cBhvr>
                                        <p:cTn id="126" dur="500" fill="hold"/>
                                        <p:tgtEl>
                                          <p:spTgt spid="95"/>
                                        </p:tgtEl>
                                        <p:attrNameLst>
                                          <p:attrName>ppt_w</p:attrName>
                                        </p:attrNameLst>
                                      </p:cBhvr>
                                      <p:tavLst>
                                        <p:tav tm="0">
                                          <p:val>
                                            <p:fltVal val="0"/>
                                          </p:val>
                                        </p:tav>
                                        <p:tav tm="100000">
                                          <p:val>
                                            <p:strVal val="#ppt_w"/>
                                          </p:val>
                                        </p:tav>
                                      </p:tavLst>
                                    </p:anim>
                                    <p:anim calcmode="lin" valueType="num">
                                      <p:cBhvr>
                                        <p:cTn id="127" dur="500" fill="hold"/>
                                        <p:tgtEl>
                                          <p:spTgt spid="95"/>
                                        </p:tgtEl>
                                        <p:attrNameLst>
                                          <p:attrName>ppt_h</p:attrName>
                                        </p:attrNameLst>
                                      </p:cBhvr>
                                      <p:tavLst>
                                        <p:tav tm="0">
                                          <p:val>
                                            <p:fltVal val="0"/>
                                          </p:val>
                                        </p:tav>
                                        <p:tav tm="100000">
                                          <p:val>
                                            <p:strVal val="#ppt_h"/>
                                          </p:val>
                                        </p:tav>
                                      </p:tavLst>
                                    </p:anim>
                                    <p:anim calcmode="lin" valueType="num">
                                      <p:cBhvr>
                                        <p:cTn id="128" dur="500" fill="hold"/>
                                        <p:tgtEl>
                                          <p:spTgt spid="95"/>
                                        </p:tgtEl>
                                        <p:attrNameLst>
                                          <p:attrName>style.rotation</p:attrName>
                                        </p:attrNameLst>
                                      </p:cBhvr>
                                      <p:tavLst>
                                        <p:tav tm="0">
                                          <p:val>
                                            <p:fltVal val="360"/>
                                          </p:val>
                                        </p:tav>
                                        <p:tav tm="100000">
                                          <p:val>
                                            <p:fltVal val="0"/>
                                          </p:val>
                                        </p:tav>
                                      </p:tavLst>
                                    </p:anim>
                                    <p:animEffect transition="in" filter="fade">
                                      <p:cBhvr>
                                        <p:cTn id="129" dur="500"/>
                                        <p:tgtEl>
                                          <p:spTgt spid="95"/>
                                        </p:tgtEl>
                                      </p:cBhvr>
                                    </p:animEffect>
                                  </p:childTnLst>
                                </p:cTn>
                              </p:par>
                              <p:par>
                                <p:cTn id="130" presetID="49" presetClass="entr" presetSubtype="0" decel="100000" fill="hold" grpId="0"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 calcmode="lin" valueType="num">
                                      <p:cBhvr>
                                        <p:cTn id="134" dur="500" fill="hold"/>
                                        <p:tgtEl>
                                          <p:spTgt spid="96"/>
                                        </p:tgtEl>
                                        <p:attrNameLst>
                                          <p:attrName>style.rotation</p:attrName>
                                        </p:attrNameLst>
                                      </p:cBhvr>
                                      <p:tavLst>
                                        <p:tav tm="0">
                                          <p:val>
                                            <p:fltVal val="360"/>
                                          </p:val>
                                        </p:tav>
                                        <p:tav tm="100000">
                                          <p:val>
                                            <p:fltVal val="0"/>
                                          </p:val>
                                        </p:tav>
                                      </p:tavLst>
                                    </p:anim>
                                    <p:animEffect transition="in" filter="fade">
                                      <p:cBhvr>
                                        <p:cTn id="135" dur="500"/>
                                        <p:tgtEl>
                                          <p:spTgt spid="96"/>
                                        </p:tgtEl>
                                      </p:cBhvr>
                                    </p:animEffect>
                                  </p:childTnLst>
                                </p:cTn>
                              </p:par>
                              <p:par>
                                <p:cTn id="136" presetID="49" presetClass="entr" presetSubtype="0" decel="100000" fill="hold" grpId="0" nodeType="withEffect">
                                  <p:stCondLst>
                                    <p:cond delay="0"/>
                                  </p:stCondLst>
                                  <p:childTnLst>
                                    <p:set>
                                      <p:cBhvr>
                                        <p:cTn id="137" dur="1" fill="hold">
                                          <p:stCondLst>
                                            <p:cond delay="0"/>
                                          </p:stCondLst>
                                        </p:cTn>
                                        <p:tgtEl>
                                          <p:spTgt spid="97"/>
                                        </p:tgtEl>
                                        <p:attrNameLst>
                                          <p:attrName>style.visibility</p:attrName>
                                        </p:attrNameLst>
                                      </p:cBhvr>
                                      <p:to>
                                        <p:strVal val="visible"/>
                                      </p:to>
                                    </p:set>
                                    <p:anim calcmode="lin" valueType="num">
                                      <p:cBhvr>
                                        <p:cTn id="138" dur="500" fill="hold"/>
                                        <p:tgtEl>
                                          <p:spTgt spid="97"/>
                                        </p:tgtEl>
                                        <p:attrNameLst>
                                          <p:attrName>ppt_w</p:attrName>
                                        </p:attrNameLst>
                                      </p:cBhvr>
                                      <p:tavLst>
                                        <p:tav tm="0">
                                          <p:val>
                                            <p:fltVal val="0"/>
                                          </p:val>
                                        </p:tav>
                                        <p:tav tm="100000">
                                          <p:val>
                                            <p:strVal val="#ppt_w"/>
                                          </p:val>
                                        </p:tav>
                                      </p:tavLst>
                                    </p:anim>
                                    <p:anim calcmode="lin" valueType="num">
                                      <p:cBhvr>
                                        <p:cTn id="139" dur="500" fill="hold"/>
                                        <p:tgtEl>
                                          <p:spTgt spid="97"/>
                                        </p:tgtEl>
                                        <p:attrNameLst>
                                          <p:attrName>ppt_h</p:attrName>
                                        </p:attrNameLst>
                                      </p:cBhvr>
                                      <p:tavLst>
                                        <p:tav tm="0">
                                          <p:val>
                                            <p:fltVal val="0"/>
                                          </p:val>
                                        </p:tav>
                                        <p:tav tm="100000">
                                          <p:val>
                                            <p:strVal val="#ppt_h"/>
                                          </p:val>
                                        </p:tav>
                                      </p:tavLst>
                                    </p:anim>
                                    <p:anim calcmode="lin" valueType="num">
                                      <p:cBhvr>
                                        <p:cTn id="140" dur="500" fill="hold"/>
                                        <p:tgtEl>
                                          <p:spTgt spid="97"/>
                                        </p:tgtEl>
                                        <p:attrNameLst>
                                          <p:attrName>style.rotation</p:attrName>
                                        </p:attrNameLst>
                                      </p:cBhvr>
                                      <p:tavLst>
                                        <p:tav tm="0">
                                          <p:val>
                                            <p:fltVal val="360"/>
                                          </p:val>
                                        </p:tav>
                                        <p:tav tm="100000">
                                          <p:val>
                                            <p:fltVal val="0"/>
                                          </p:val>
                                        </p:tav>
                                      </p:tavLst>
                                    </p:anim>
                                    <p:animEffect transition="in" filter="fade">
                                      <p:cBhvr>
                                        <p:cTn id="141" dur="500"/>
                                        <p:tgtEl>
                                          <p:spTgt spid="97"/>
                                        </p:tgtEl>
                                      </p:cBhvr>
                                    </p:animEffect>
                                  </p:childTnLst>
                                </p:cTn>
                              </p:par>
                              <p:par>
                                <p:cTn id="142" presetID="49" presetClass="entr" presetSubtype="0" decel="100000" fill="hold" grpId="0" nodeType="withEffect">
                                  <p:stCondLst>
                                    <p:cond delay="0"/>
                                  </p:stCondLst>
                                  <p:childTnLst>
                                    <p:set>
                                      <p:cBhvr>
                                        <p:cTn id="143" dur="1" fill="hold">
                                          <p:stCondLst>
                                            <p:cond delay="0"/>
                                          </p:stCondLst>
                                        </p:cTn>
                                        <p:tgtEl>
                                          <p:spTgt spid="98"/>
                                        </p:tgtEl>
                                        <p:attrNameLst>
                                          <p:attrName>style.visibility</p:attrName>
                                        </p:attrNameLst>
                                      </p:cBhvr>
                                      <p:to>
                                        <p:strVal val="visible"/>
                                      </p:to>
                                    </p:set>
                                    <p:anim calcmode="lin" valueType="num">
                                      <p:cBhvr>
                                        <p:cTn id="144" dur="500" fill="hold"/>
                                        <p:tgtEl>
                                          <p:spTgt spid="98"/>
                                        </p:tgtEl>
                                        <p:attrNameLst>
                                          <p:attrName>ppt_w</p:attrName>
                                        </p:attrNameLst>
                                      </p:cBhvr>
                                      <p:tavLst>
                                        <p:tav tm="0">
                                          <p:val>
                                            <p:fltVal val="0"/>
                                          </p:val>
                                        </p:tav>
                                        <p:tav tm="100000">
                                          <p:val>
                                            <p:strVal val="#ppt_w"/>
                                          </p:val>
                                        </p:tav>
                                      </p:tavLst>
                                    </p:anim>
                                    <p:anim calcmode="lin" valueType="num">
                                      <p:cBhvr>
                                        <p:cTn id="145" dur="500" fill="hold"/>
                                        <p:tgtEl>
                                          <p:spTgt spid="98"/>
                                        </p:tgtEl>
                                        <p:attrNameLst>
                                          <p:attrName>ppt_h</p:attrName>
                                        </p:attrNameLst>
                                      </p:cBhvr>
                                      <p:tavLst>
                                        <p:tav tm="0">
                                          <p:val>
                                            <p:fltVal val="0"/>
                                          </p:val>
                                        </p:tav>
                                        <p:tav tm="100000">
                                          <p:val>
                                            <p:strVal val="#ppt_h"/>
                                          </p:val>
                                        </p:tav>
                                      </p:tavLst>
                                    </p:anim>
                                    <p:anim calcmode="lin" valueType="num">
                                      <p:cBhvr>
                                        <p:cTn id="146" dur="500" fill="hold"/>
                                        <p:tgtEl>
                                          <p:spTgt spid="98"/>
                                        </p:tgtEl>
                                        <p:attrNameLst>
                                          <p:attrName>style.rotation</p:attrName>
                                        </p:attrNameLst>
                                      </p:cBhvr>
                                      <p:tavLst>
                                        <p:tav tm="0">
                                          <p:val>
                                            <p:fltVal val="360"/>
                                          </p:val>
                                        </p:tav>
                                        <p:tav tm="100000">
                                          <p:val>
                                            <p:fltVal val="0"/>
                                          </p:val>
                                        </p:tav>
                                      </p:tavLst>
                                    </p:anim>
                                    <p:animEffect transition="in" filter="fade">
                                      <p:cBhvr>
                                        <p:cTn id="147" dur="500"/>
                                        <p:tgtEl>
                                          <p:spTgt spid="98"/>
                                        </p:tgtEl>
                                      </p:cBhvr>
                                    </p:animEffect>
                                  </p:childTnLst>
                                </p:cTn>
                              </p:par>
                              <p:par>
                                <p:cTn id="148" presetID="49" presetClass="entr" presetSubtype="0" decel="100000" fill="hold" grpId="0" nodeType="withEffect">
                                  <p:stCondLst>
                                    <p:cond delay="0"/>
                                  </p:stCondLst>
                                  <p:childTnLst>
                                    <p:set>
                                      <p:cBhvr>
                                        <p:cTn id="149" dur="1" fill="hold">
                                          <p:stCondLst>
                                            <p:cond delay="0"/>
                                          </p:stCondLst>
                                        </p:cTn>
                                        <p:tgtEl>
                                          <p:spTgt spid="99"/>
                                        </p:tgtEl>
                                        <p:attrNameLst>
                                          <p:attrName>style.visibility</p:attrName>
                                        </p:attrNameLst>
                                      </p:cBhvr>
                                      <p:to>
                                        <p:strVal val="visible"/>
                                      </p:to>
                                    </p:set>
                                    <p:anim calcmode="lin" valueType="num">
                                      <p:cBhvr>
                                        <p:cTn id="150" dur="500" fill="hold"/>
                                        <p:tgtEl>
                                          <p:spTgt spid="99"/>
                                        </p:tgtEl>
                                        <p:attrNameLst>
                                          <p:attrName>ppt_w</p:attrName>
                                        </p:attrNameLst>
                                      </p:cBhvr>
                                      <p:tavLst>
                                        <p:tav tm="0">
                                          <p:val>
                                            <p:fltVal val="0"/>
                                          </p:val>
                                        </p:tav>
                                        <p:tav tm="100000">
                                          <p:val>
                                            <p:strVal val="#ppt_w"/>
                                          </p:val>
                                        </p:tav>
                                      </p:tavLst>
                                    </p:anim>
                                    <p:anim calcmode="lin" valueType="num">
                                      <p:cBhvr>
                                        <p:cTn id="151" dur="500" fill="hold"/>
                                        <p:tgtEl>
                                          <p:spTgt spid="99"/>
                                        </p:tgtEl>
                                        <p:attrNameLst>
                                          <p:attrName>ppt_h</p:attrName>
                                        </p:attrNameLst>
                                      </p:cBhvr>
                                      <p:tavLst>
                                        <p:tav tm="0">
                                          <p:val>
                                            <p:fltVal val="0"/>
                                          </p:val>
                                        </p:tav>
                                        <p:tav tm="100000">
                                          <p:val>
                                            <p:strVal val="#ppt_h"/>
                                          </p:val>
                                        </p:tav>
                                      </p:tavLst>
                                    </p:anim>
                                    <p:anim calcmode="lin" valueType="num">
                                      <p:cBhvr>
                                        <p:cTn id="152" dur="500" fill="hold"/>
                                        <p:tgtEl>
                                          <p:spTgt spid="99"/>
                                        </p:tgtEl>
                                        <p:attrNameLst>
                                          <p:attrName>style.rotation</p:attrName>
                                        </p:attrNameLst>
                                      </p:cBhvr>
                                      <p:tavLst>
                                        <p:tav tm="0">
                                          <p:val>
                                            <p:fltVal val="360"/>
                                          </p:val>
                                        </p:tav>
                                        <p:tav tm="100000">
                                          <p:val>
                                            <p:fltVal val="0"/>
                                          </p:val>
                                        </p:tav>
                                      </p:tavLst>
                                    </p:anim>
                                    <p:animEffect transition="in" filter="fade">
                                      <p:cBhvr>
                                        <p:cTn id="153" dur="500"/>
                                        <p:tgtEl>
                                          <p:spTgt spid="99"/>
                                        </p:tgtEl>
                                      </p:cBhvr>
                                    </p:animEffect>
                                  </p:childTnLst>
                                </p:cTn>
                              </p:par>
                              <p:par>
                                <p:cTn id="154" presetID="49" presetClass="entr" presetSubtype="0" decel="100000" fill="hold" grpId="0" nodeType="withEffect">
                                  <p:stCondLst>
                                    <p:cond delay="0"/>
                                  </p:stCondLst>
                                  <p:childTnLst>
                                    <p:set>
                                      <p:cBhvr>
                                        <p:cTn id="155" dur="1" fill="hold">
                                          <p:stCondLst>
                                            <p:cond delay="0"/>
                                          </p:stCondLst>
                                        </p:cTn>
                                        <p:tgtEl>
                                          <p:spTgt spid="100"/>
                                        </p:tgtEl>
                                        <p:attrNameLst>
                                          <p:attrName>style.visibility</p:attrName>
                                        </p:attrNameLst>
                                      </p:cBhvr>
                                      <p:to>
                                        <p:strVal val="visible"/>
                                      </p:to>
                                    </p:set>
                                    <p:anim calcmode="lin" valueType="num">
                                      <p:cBhvr>
                                        <p:cTn id="156" dur="500" fill="hold"/>
                                        <p:tgtEl>
                                          <p:spTgt spid="100"/>
                                        </p:tgtEl>
                                        <p:attrNameLst>
                                          <p:attrName>ppt_w</p:attrName>
                                        </p:attrNameLst>
                                      </p:cBhvr>
                                      <p:tavLst>
                                        <p:tav tm="0">
                                          <p:val>
                                            <p:fltVal val="0"/>
                                          </p:val>
                                        </p:tav>
                                        <p:tav tm="100000">
                                          <p:val>
                                            <p:strVal val="#ppt_w"/>
                                          </p:val>
                                        </p:tav>
                                      </p:tavLst>
                                    </p:anim>
                                    <p:anim calcmode="lin" valueType="num">
                                      <p:cBhvr>
                                        <p:cTn id="157" dur="500" fill="hold"/>
                                        <p:tgtEl>
                                          <p:spTgt spid="100"/>
                                        </p:tgtEl>
                                        <p:attrNameLst>
                                          <p:attrName>ppt_h</p:attrName>
                                        </p:attrNameLst>
                                      </p:cBhvr>
                                      <p:tavLst>
                                        <p:tav tm="0">
                                          <p:val>
                                            <p:fltVal val="0"/>
                                          </p:val>
                                        </p:tav>
                                        <p:tav tm="100000">
                                          <p:val>
                                            <p:strVal val="#ppt_h"/>
                                          </p:val>
                                        </p:tav>
                                      </p:tavLst>
                                    </p:anim>
                                    <p:anim calcmode="lin" valueType="num">
                                      <p:cBhvr>
                                        <p:cTn id="158" dur="500" fill="hold"/>
                                        <p:tgtEl>
                                          <p:spTgt spid="100"/>
                                        </p:tgtEl>
                                        <p:attrNameLst>
                                          <p:attrName>style.rotation</p:attrName>
                                        </p:attrNameLst>
                                      </p:cBhvr>
                                      <p:tavLst>
                                        <p:tav tm="0">
                                          <p:val>
                                            <p:fltVal val="360"/>
                                          </p:val>
                                        </p:tav>
                                        <p:tav tm="100000">
                                          <p:val>
                                            <p:fltVal val="0"/>
                                          </p:val>
                                        </p:tav>
                                      </p:tavLst>
                                    </p:anim>
                                    <p:animEffect transition="in" filter="fade">
                                      <p:cBhvr>
                                        <p:cTn id="159" dur="500"/>
                                        <p:tgtEl>
                                          <p:spTgt spid="100"/>
                                        </p:tgtEl>
                                      </p:cBhvr>
                                    </p:animEffect>
                                  </p:childTnLst>
                                </p:cTn>
                              </p:par>
                              <p:par>
                                <p:cTn id="160" presetID="49" presetClass="entr" presetSubtype="0" decel="100000" fill="hold" grpId="0" nodeType="withEffect">
                                  <p:stCondLst>
                                    <p:cond delay="0"/>
                                  </p:stCondLst>
                                  <p:childTnLst>
                                    <p:set>
                                      <p:cBhvr>
                                        <p:cTn id="161" dur="1" fill="hold">
                                          <p:stCondLst>
                                            <p:cond delay="0"/>
                                          </p:stCondLst>
                                        </p:cTn>
                                        <p:tgtEl>
                                          <p:spTgt spid="101"/>
                                        </p:tgtEl>
                                        <p:attrNameLst>
                                          <p:attrName>style.visibility</p:attrName>
                                        </p:attrNameLst>
                                      </p:cBhvr>
                                      <p:to>
                                        <p:strVal val="visible"/>
                                      </p:to>
                                    </p:set>
                                    <p:anim calcmode="lin" valueType="num">
                                      <p:cBhvr>
                                        <p:cTn id="162" dur="500" fill="hold"/>
                                        <p:tgtEl>
                                          <p:spTgt spid="101"/>
                                        </p:tgtEl>
                                        <p:attrNameLst>
                                          <p:attrName>ppt_w</p:attrName>
                                        </p:attrNameLst>
                                      </p:cBhvr>
                                      <p:tavLst>
                                        <p:tav tm="0">
                                          <p:val>
                                            <p:fltVal val="0"/>
                                          </p:val>
                                        </p:tav>
                                        <p:tav tm="100000">
                                          <p:val>
                                            <p:strVal val="#ppt_w"/>
                                          </p:val>
                                        </p:tav>
                                      </p:tavLst>
                                    </p:anim>
                                    <p:anim calcmode="lin" valueType="num">
                                      <p:cBhvr>
                                        <p:cTn id="163" dur="500" fill="hold"/>
                                        <p:tgtEl>
                                          <p:spTgt spid="101"/>
                                        </p:tgtEl>
                                        <p:attrNameLst>
                                          <p:attrName>ppt_h</p:attrName>
                                        </p:attrNameLst>
                                      </p:cBhvr>
                                      <p:tavLst>
                                        <p:tav tm="0">
                                          <p:val>
                                            <p:fltVal val="0"/>
                                          </p:val>
                                        </p:tav>
                                        <p:tav tm="100000">
                                          <p:val>
                                            <p:strVal val="#ppt_h"/>
                                          </p:val>
                                        </p:tav>
                                      </p:tavLst>
                                    </p:anim>
                                    <p:anim calcmode="lin" valueType="num">
                                      <p:cBhvr>
                                        <p:cTn id="164" dur="500" fill="hold"/>
                                        <p:tgtEl>
                                          <p:spTgt spid="101"/>
                                        </p:tgtEl>
                                        <p:attrNameLst>
                                          <p:attrName>style.rotation</p:attrName>
                                        </p:attrNameLst>
                                      </p:cBhvr>
                                      <p:tavLst>
                                        <p:tav tm="0">
                                          <p:val>
                                            <p:fltVal val="360"/>
                                          </p:val>
                                        </p:tav>
                                        <p:tav tm="100000">
                                          <p:val>
                                            <p:fltVal val="0"/>
                                          </p:val>
                                        </p:tav>
                                      </p:tavLst>
                                    </p:anim>
                                    <p:animEffect transition="in" filter="fade">
                                      <p:cBhvr>
                                        <p:cTn id="165" dur="500"/>
                                        <p:tgtEl>
                                          <p:spTgt spid="101"/>
                                        </p:tgtEl>
                                      </p:cBhvr>
                                    </p:animEffect>
                                  </p:childTnLst>
                                </p:cTn>
                              </p:par>
                              <p:par>
                                <p:cTn id="166" presetID="49" presetClass="entr" presetSubtype="0" decel="100000" fill="hold" grpId="0" nodeType="withEffect">
                                  <p:stCondLst>
                                    <p:cond delay="0"/>
                                  </p:stCondLst>
                                  <p:childTnLst>
                                    <p:set>
                                      <p:cBhvr>
                                        <p:cTn id="167" dur="1" fill="hold">
                                          <p:stCondLst>
                                            <p:cond delay="0"/>
                                          </p:stCondLst>
                                        </p:cTn>
                                        <p:tgtEl>
                                          <p:spTgt spid="102"/>
                                        </p:tgtEl>
                                        <p:attrNameLst>
                                          <p:attrName>style.visibility</p:attrName>
                                        </p:attrNameLst>
                                      </p:cBhvr>
                                      <p:to>
                                        <p:strVal val="visible"/>
                                      </p:to>
                                    </p:set>
                                    <p:anim calcmode="lin" valueType="num">
                                      <p:cBhvr>
                                        <p:cTn id="168" dur="500" fill="hold"/>
                                        <p:tgtEl>
                                          <p:spTgt spid="102"/>
                                        </p:tgtEl>
                                        <p:attrNameLst>
                                          <p:attrName>ppt_w</p:attrName>
                                        </p:attrNameLst>
                                      </p:cBhvr>
                                      <p:tavLst>
                                        <p:tav tm="0">
                                          <p:val>
                                            <p:fltVal val="0"/>
                                          </p:val>
                                        </p:tav>
                                        <p:tav tm="100000">
                                          <p:val>
                                            <p:strVal val="#ppt_w"/>
                                          </p:val>
                                        </p:tav>
                                      </p:tavLst>
                                    </p:anim>
                                    <p:anim calcmode="lin" valueType="num">
                                      <p:cBhvr>
                                        <p:cTn id="169" dur="500" fill="hold"/>
                                        <p:tgtEl>
                                          <p:spTgt spid="102"/>
                                        </p:tgtEl>
                                        <p:attrNameLst>
                                          <p:attrName>ppt_h</p:attrName>
                                        </p:attrNameLst>
                                      </p:cBhvr>
                                      <p:tavLst>
                                        <p:tav tm="0">
                                          <p:val>
                                            <p:fltVal val="0"/>
                                          </p:val>
                                        </p:tav>
                                        <p:tav tm="100000">
                                          <p:val>
                                            <p:strVal val="#ppt_h"/>
                                          </p:val>
                                        </p:tav>
                                      </p:tavLst>
                                    </p:anim>
                                    <p:anim calcmode="lin" valueType="num">
                                      <p:cBhvr>
                                        <p:cTn id="170" dur="500" fill="hold"/>
                                        <p:tgtEl>
                                          <p:spTgt spid="102"/>
                                        </p:tgtEl>
                                        <p:attrNameLst>
                                          <p:attrName>style.rotation</p:attrName>
                                        </p:attrNameLst>
                                      </p:cBhvr>
                                      <p:tavLst>
                                        <p:tav tm="0">
                                          <p:val>
                                            <p:fltVal val="360"/>
                                          </p:val>
                                        </p:tav>
                                        <p:tav tm="100000">
                                          <p:val>
                                            <p:fltVal val="0"/>
                                          </p:val>
                                        </p:tav>
                                      </p:tavLst>
                                    </p:anim>
                                    <p:animEffect transition="in" filter="fade">
                                      <p:cBhvr>
                                        <p:cTn id="171" dur="500"/>
                                        <p:tgtEl>
                                          <p:spTgt spid="102"/>
                                        </p:tgtEl>
                                      </p:cBhvr>
                                    </p:animEffect>
                                  </p:childTnLst>
                                </p:cTn>
                              </p:par>
                              <p:par>
                                <p:cTn id="172" presetID="49" presetClass="entr" presetSubtype="0" decel="100000" fill="hold" grpId="0" nodeType="withEffect">
                                  <p:stCondLst>
                                    <p:cond delay="0"/>
                                  </p:stCondLst>
                                  <p:childTnLst>
                                    <p:set>
                                      <p:cBhvr>
                                        <p:cTn id="173" dur="1" fill="hold">
                                          <p:stCondLst>
                                            <p:cond delay="0"/>
                                          </p:stCondLst>
                                        </p:cTn>
                                        <p:tgtEl>
                                          <p:spTgt spid="103"/>
                                        </p:tgtEl>
                                        <p:attrNameLst>
                                          <p:attrName>style.visibility</p:attrName>
                                        </p:attrNameLst>
                                      </p:cBhvr>
                                      <p:to>
                                        <p:strVal val="visible"/>
                                      </p:to>
                                    </p:set>
                                    <p:anim calcmode="lin" valueType="num">
                                      <p:cBhvr>
                                        <p:cTn id="174" dur="500" fill="hold"/>
                                        <p:tgtEl>
                                          <p:spTgt spid="103"/>
                                        </p:tgtEl>
                                        <p:attrNameLst>
                                          <p:attrName>ppt_w</p:attrName>
                                        </p:attrNameLst>
                                      </p:cBhvr>
                                      <p:tavLst>
                                        <p:tav tm="0">
                                          <p:val>
                                            <p:fltVal val="0"/>
                                          </p:val>
                                        </p:tav>
                                        <p:tav tm="100000">
                                          <p:val>
                                            <p:strVal val="#ppt_w"/>
                                          </p:val>
                                        </p:tav>
                                      </p:tavLst>
                                    </p:anim>
                                    <p:anim calcmode="lin" valueType="num">
                                      <p:cBhvr>
                                        <p:cTn id="175" dur="500" fill="hold"/>
                                        <p:tgtEl>
                                          <p:spTgt spid="103"/>
                                        </p:tgtEl>
                                        <p:attrNameLst>
                                          <p:attrName>ppt_h</p:attrName>
                                        </p:attrNameLst>
                                      </p:cBhvr>
                                      <p:tavLst>
                                        <p:tav tm="0">
                                          <p:val>
                                            <p:fltVal val="0"/>
                                          </p:val>
                                        </p:tav>
                                        <p:tav tm="100000">
                                          <p:val>
                                            <p:strVal val="#ppt_h"/>
                                          </p:val>
                                        </p:tav>
                                      </p:tavLst>
                                    </p:anim>
                                    <p:anim calcmode="lin" valueType="num">
                                      <p:cBhvr>
                                        <p:cTn id="176" dur="500" fill="hold"/>
                                        <p:tgtEl>
                                          <p:spTgt spid="103"/>
                                        </p:tgtEl>
                                        <p:attrNameLst>
                                          <p:attrName>style.rotation</p:attrName>
                                        </p:attrNameLst>
                                      </p:cBhvr>
                                      <p:tavLst>
                                        <p:tav tm="0">
                                          <p:val>
                                            <p:fltVal val="360"/>
                                          </p:val>
                                        </p:tav>
                                        <p:tav tm="100000">
                                          <p:val>
                                            <p:fltVal val="0"/>
                                          </p:val>
                                        </p:tav>
                                      </p:tavLst>
                                    </p:anim>
                                    <p:animEffect transition="in" filter="fade">
                                      <p:cBhvr>
                                        <p:cTn id="177" dur="500"/>
                                        <p:tgtEl>
                                          <p:spTgt spid="103"/>
                                        </p:tgtEl>
                                      </p:cBhvr>
                                    </p:animEffect>
                                  </p:childTnLst>
                                </p:cTn>
                              </p:par>
                              <p:par>
                                <p:cTn id="178" presetID="49" presetClass="entr" presetSubtype="0" decel="100000" fill="hold" grpId="0" nodeType="withEffect">
                                  <p:stCondLst>
                                    <p:cond delay="0"/>
                                  </p:stCondLst>
                                  <p:childTnLst>
                                    <p:set>
                                      <p:cBhvr>
                                        <p:cTn id="179" dur="1" fill="hold">
                                          <p:stCondLst>
                                            <p:cond delay="0"/>
                                          </p:stCondLst>
                                        </p:cTn>
                                        <p:tgtEl>
                                          <p:spTgt spid="104"/>
                                        </p:tgtEl>
                                        <p:attrNameLst>
                                          <p:attrName>style.visibility</p:attrName>
                                        </p:attrNameLst>
                                      </p:cBhvr>
                                      <p:to>
                                        <p:strVal val="visible"/>
                                      </p:to>
                                    </p:set>
                                    <p:anim calcmode="lin" valueType="num">
                                      <p:cBhvr>
                                        <p:cTn id="180" dur="500" fill="hold"/>
                                        <p:tgtEl>
                                          <p:spTgt spid="104"/>
                                        </p:tgtEl>
                                        <p:attrNameLst>
                                          <p:attrName>ppt_w</p:attrName>
                                        </p:attrNameLst>
                                      </p:cBhvr>
                                      <p:tavLst>
                                        <p:tav tm="0">
                                          <p:val>
                                            <p:fltVal val="0"/>
                                          </p:val>
                                        </p:tav>
                                        <p:tav tm="100000">
                                          <p:val>
                                            <p:strVal val="#ppt_w"/>
                                          </p:val>
                                        </p:tav>
                                      </p:tavLst>
                                    </p:anim>
                                    <p:anim calcmode="lin" valueType="num">
                                      <p:cBhvr>
                                        <p:cTn id="181" dur="500" fill="hold"/>
                                        <p:tgtEl>
                                          <p:spTgt spid="104"/>
                                        </p:tgtEl>
                                        <p:attrNameLst>
                                          <p:attrName>ppt_h</p:attrName>
                                        </p:attrNameLst>
                                      </p:cBhvr>
                                      <p:tavLst>
                                        <p:tav tm="0">
                                          <p:val>
                                            <p:fltVal val="0"/>
                                          </p:val>
                                        </p:tav>
                                        <p:tav tm="100000">
                                          <p:val>
                                            <p:strVal val="#ppt_h"/>
                                          </p:val>
                                        </p:tav>
                                      </p:tavLst>
                                    </p:anim>
                                    <p:anim calcmode="lin" valueType="num">
                                      <p:cBhvr>
                                        <p:cTn id="182" dur="500" fill="hold"/>
                                        <p:tgtEl>
                                          <p:spTgt spid="104"/>
                                        </p:tgtEl>
                                        <p:attrNameLst>
                                          <p:attrName>style.rotation</p:attrName>
                                        </p:attrNameLst>
                                      </p:cBhvr>
                                      <p:tavLst>
                                        <p:tav tm="0">
                                          <p:val>
                                            <p:fltVal val="360"/>
                                          </p:val>
                                        </p:tav>
                                        <p:tav tm="100000">
                                          <p:val>
                                            <p:fltVal val="0"/>
                                          </p:val>
                                        </p:tav>
                                      </p:tavLst>
                                    </p:anim>
                                    <p:animEffect transition="in" filter="fade">
                                      <p:cBhvr>
                                        <p:cTn id="183" dur="500"/>
                                        <p:tgtEl>
                                          <p:spTgt spid="104"/>
                                        </p:tgtEl>
                                      </p:cBhvr>
                                    </p:animEffect>
                                  </p:childTnLst>
                                </p:cTn>
                              </p:par>
                              <p:par>
                                <p:cTn id="184" presetID="49" presetClass="entr" presetSubtype="0" decel="100000" fill="hold" grpId="0" nodeType="withEffect">
                                  <p:stCondLst>
                                    <p:cond delay="0"/>
                                  </p:stCondLst>
                                  <p:childTnLst>
                                    <p:set>
                                      <p:cBhvr>
                                        <p:cTn id="185" dur="1" fill="hold">
                                          <p:stCondLst>
                                            <p:cond delay="0"/>
                                          </p:stCondLst>
                                        </p:cTn>
                                        <p:tgtEl>
                                          <p:spTgt spid="105"/>
                                        </p:tgtEl>
                                        <p:attrNameLst>
                                          <p:attrName>style.visibility</p:attrName>
                                        </p:attrNameLst>
                                      </p:cBhvr>
                                      <p:to>
                                        <p:strVal val="visible"/>
                                      </p:to>
                                    </p:set>
                                    <p:anim calcmode="lin" valueType="num">
                                      <p:cBhvr>
                                        <p:cTn id="186" dur="500" fill="hold"/>
                                        <p:tgtEl>
                                          <p:spTgt spid="105"/>
                                        </p:tgtEl>
                                        <p:attrNameLst>
                                          <p:attrName>ppt_w</p:attrName>
                                        </p:attrNameLst>
                                      </p:cBhvr>
                                      <p:tavLst>
                                        <p:tav tm="0">
                                          <p:val>
                                            <p:fltVal val="0"/>
                                          </p:val>
                                        </p:tav>
                                        <p:tav tm="100000">
                                          <p:val>
                                            <p:strVal val="#ppt_w"/>
                                          </p:val>
                                        </p:tav>
                                      </p:tavLst>
                                    </p:anim>
                                    <p:anim calcmode="lin" valueType="num">
                                      <p:cBhvr>
                                        <p:cTn id="187" dur="500" fill="hold"/>
                                        <p:tgtEl>
                                          <p:spTgt spid="105"/>
                                        </p:tgtEl>
                                        <p:attrNameLst>
                                          <p:attrName>ppt_h</p:attrName>
                                        </p:attrNameLst>
                                      </p:cBhvr>
                                      <p:tavLst>
                                        <p:tav tm="0">
                                          <p:val>
                                            <p:fltVal val="0"/>
                                          </p:val>
                                        </p:tav>
                                        <p:tav tm="100000">
                                          <p:val>
                                            <p:strVal val="#ppt_h"/>
                                          </p:val>
                                        </p:tav>
                                      </p:tavLst>
                                    </p:anim>
                                    <p:anim calcmode="lin" valueType="num">
                                      <p:cBhvr>
                                        <p:cTn id="188" dur="500" fill="hold"/>
                                        <p:tgtEl>
                                          <p:spTgt spid="105"/>
                                        </p:tgtEl>
                                        <p:attrNameLst>
                                          <p:attrName>style.rotation</p:attrName>
                                        </p:attrNameLst>
                                      </p:cBhvr>
                                      <p:tavLst>
                                        <p:tav tm="0">
                                          <p:val>
                                            <p:fltVal val="360"/>
                                          </p:val>
                                        </p:tav>
                                        <p:tav tm="100000">
                                          <p:val>
                                            <p:fltVal val="0"/>
                                          </p:val>
                                        </p:tav>
                                      </p:tavLst>
                                    </p:anim>
                                    <p:animEffect transition="in" filter="fade">
                                      <p:cBhvr>
                                        <p:cTn id="189" dur="500"/>
                                        <p:tgtEl>
                                          <p:spTgt spid="105"/>
                                        </p:tgtEl>
                                      </p:cBhvr>
                                    </p:animEffect>
                                  </p:childTnLst>
                                </p:cTn>
                              </p:par>
                              <p:par>
                                <p:cTn id="190" presetID="49" presetClass="entr" presetSubtype="0" decel="100000" fill="hold" grpId="0" nodeType="withEffect">
                                  <p:stCondLst>
                                    <p:cond delay="0"/>
                                  </p:stCondLst>
                                  <p:childTnLst>
                                    <p:set>
                                      <p:cBhvr>
                                        <p:cTn id="191" dur="1" fill="hold">
                                          <p:stCondLst>
                                            <p:cond delay="0"/>
                                          </p:stCondLst>
                                        </p:cTn>
                                        <p:tgtEl>
                                          <p:spTgt spid="106"/>
                                        </p:tgtEl>
                                        <p:attrNameLst>
                                          <p:attrName>style.visibility</p:attrName>
                                        </p:attrNameLst>
                                      </p:cBhvr>
                                      <p:to>
                                        <p:strVal val="visible"/>
                                      </p:to>
                                    </p:set>
                                    <p:anim calcmode="lin" valueType="num">
                                      <p:cBhvr>
                                        <p:cTn id="192" dur="500" fill="hold"/>
                                        <p:tgtEl>
                                          <p:spTgt spid="106"/>
                                        </p:tgtEl>
                                        <p:attrNameLst>
                                          <p:attrName>ppt_w</p:attrName>
                                        </p:attrNameLst>
                                      </p:cBhvr>
                                      <p:tavLst>
                                        <p:tav tm="0">
                                          <p:val>
                                            <p:fltVal val="0"/>
                                          </p:val>
                                        </p:tav>
                                        <p:tav tm="100000">
                                          <p:val>
                                            <p:strVal val="#ppt_w"/>
                                          </p:val>
                                        </p:tav>
                                      </p:tavLst>
                                    </p:anim>
                                    <p:anim calcmode="lin" valueType="num">
                                      <p:cBhvr>
                                        <p:cTn id="193" dur="500" fill="hold"/>
                                        <p:tgtEl>
                                          <p:spTgt spid="106"/>
                                        </p:tgtEl>
                                        <p:attrNameLst>
                                          <p:attrName>ppt_h</p:attrName>
                                        </p:attrNameLst>
                                      </p:cBhvr>
                                      <p:tavLst>
                                        <p:tav tm="0">
                                          <p:val>
                                            <p:fltVal val="0"/>
                                          </p:val>
                                        </p:tav>
                                        <p:tav tm="100000">
                                          <p:val>
                                            <p:strVal val="#ppt_h"/>
                                          </p:val>
                                        </p:tav>
                                      </p:tavLst>
                                    </p:anim>
                                    <p:anim calcmode="lin" valueType="num">
                                      <p:cBhvr>
                                        <p:cTn id="194" dur="500" fill="hold"/>
                                        <p:tgtEl>
                                          <p:spTgt spid="106"/>
                                        </p:tgtEl>
                                        <p:attrNameLst>
                                          <p:attrName>style.rotation</p:attrName>
                                        </p:attrNameLst>
                                      </p:cBhvr>
                                      <p:tavLst>
                                        <p:tav tm="0">
                                          <p:val>
                                            <p:fltVal val="360"/>
                                          </p:val>
                                        </p:tav>
                                        <p:tav tm="100000">
                                          <p:val>
                                            <p:fltVal val="0"/>
                                          </p:val>
                                        </p:tav>
                                      </p:tavLst>
                                    </p:anim>
                                    <p:animEffect transition="in" filter="fade">
                                      <p:cBhvr>
                                        <p:cTn id="195" dur="500"/>
                                        <p:tgtEl>
                                          <p:spTgt spid="106"/>
                                        </p:tgtEl>
                                      </p:cBhvr>
                                    </p:animEffect>
                                  </p:childTnLst>
                                </p:cTn>
                              </p:par>
                              <p:par>
                                <p:cTn id="196" presetID="49" presetClass="entr" presetSubtype="0" decel="100000" fill="hold" grpId="0" nodeType="withEffect">
                                  <p:stCondLst>
                                    <p:cond delay="0"/>
                                  </p:stCondLst>
                                  <p:childTnLst>
                                    <p:set>
                                      <p:cBhvr>
                                        <p:cTn id="197" dur="1" fill="hold">
                                          <p:stCondLst>
                                            <p:cond delay="0"/>
                                          </p:stCondLst>
                                        </p:cTn>
                                        <p:tgtEl>
                                          <p:spTgt spid="107"/>
                                        </p:tgtEl>
                                        <p:attrNameLst>
                                          <p:attrName>style.visibility</p:attrName>
                                        </p:attrNameLst>
                                      </p:cBhvr>
                                      <p:to>
                                        <p:strVal val="visible"/>
                                      </p:to>
                                    </p:set>
                                    <p:anim calcmode="lin" valueType="num">
                                      <p:cBhvr>
                                        <p:cTn id="198" dur="500" fill="hold"/>
                                        <p:tgtEl>
                                          <p:spTgt spid="107"/>
                                        </p:tgtEl>
                                        <p:attrNameLst>
                                          <p:attrName>ppt_w</p:attrName>
                                        </p:attrNameLst>
                                      </p:cBhvr>
                                      <p:tavLst>
                                        <p:tav tm="0">
                                          <p:val>
                                            <p:fltVal val="0"/>
                                          </p:val>
                                        </p:tav>
                                        <p:tav tm="100000">
                                          <p:val>
                                            <p:strVal val="#ppt_w"/>
                                          </p:val>
                                        </p:tav>
                                      </p:tavLst>
                                    </p:anim>
                                    <p:anim calcmode="lin" valueType="num">
                                      <p:cBhvr>
                                        <p:cTn id="199" dur="500" fill="hold"/>
                                        <p:tgtEl>
                                          <p:spTgt spid="107"/>
                                        </p:tgtEl>
                                        <p:attrNameLst>
                                          <p:attrName>ppt_h</p:attrName>
                                        </p:attrNameLst>
                                      </p:cBhvr>
                                      <p:tavLst>
                                        <p:tav tm="0">
                                          <p:val>
                                            <p:fltVal val="0"/>
                                          </p:val>
                                        </p:tav>
                                        <p:tav tm="100000">
                                          <p:val>
                                            <p:strVal val="#ppt_h"/>
                                          </p:val>
                                        </p:tav>
                                      </p:tavLst>
                                    </p:anim>
                                    <p:anim calcmode="lin" valueType="num">
                                      <p:cBhvr>
                                        <p:cTn id="200" dur="500" fill="hold"/>
                                        <p:tgtEl>
                                          <p:spTgt spid="107"/>
                                        </p:tgtEl>
                                        <p:attrNameLst>
                                          <p:attrName>style.rotation</p:attrName>
                                        </p:attrNameLst>
                                      </p:cBhvr>
                                      <p:tavLst>
                                        <p:tav tm="0">
                                          <p:val>
                                            <p:fltVal val="360"/>
                                          </p:val>
                                        </p:tav>
                                        <p:tav tm="100000">
                                          <p:val>
                                            <p:fltVal val="0"/>
                                          </p:val>
                                        </p:tav>
                                      </p:tavLst>
                                    </p:anim>
                                    <p:animEffect transition="in" filter="fade">
                                      <p:cBhvr>
                                        <p:cTn id="201" dur="500"/>
                                        <p:tgtEl>
                                          <p:spTgt spid="107"/>
                                        </p:tgtEl>
                                      </p:cBhvr>
                                    </p:animEffect>
                                  </p:childTnLst>
                                </p:cTn>
                              </p:par>
                              <p:par>
                                <p:cTn id="202" presetID="49" presetClass="entr" presetSubtype="0" decel="100000" fill="hold" grpId="0" nodeType="withEffect">
                                  <p:stCondLst>
                                    <p:cond delay="0"/>
                                  </p:stCondLst>
                                  <p:childTnLst>
                                    <p:set>
                                      <p:cBhvr>
                                        <p:cTn id="203" dur="1" fill="hold">
                                          <p:stCondLst>
                                            <p:cond delay="0"/>
                                          </p:stCondLst>
                                        </p:cTn>
                                        <p:tgtEl>
                                          <p:spTgt spid="108"/>
                                        </p:tgtEl>
                                        <p:attrNameLst>
                                          <p:attrName>style.visibility</p:attrName>
                                        </p:attrNameLst>
                                      </p:cBhvr>
                                      <p:to>
                                        <p:strVal val="visible"/>
                                      </p:to>
                                    </p:set>
                                    <p:anim calcmode="lin" valueType="num">
                                      <p:cBhvr>
                                        <p:cTn id="204" dur="500" fill="hold"/>
                                        <p:tgtEl>
                                          <p:spTgt spid="108"/>
                                        </p:tgtEl>
                                        <p:attrNameLst>
                                          <p:attrName>ppt_w</p:attrName>
                                        </p:attrNameLst>
                                      </p:cBhvr>
                                      <p:tavLst>
                                        <p:tav tm="0">
                                          <p:val>
                                            <p:fltVal val="0"/>
                                          </p:val>
                                        </p:tav>
                                        <p:tav tm="100000">
                                          <p:val>
                                            <p:strVal val="#ppt_w"/>
                                          </p:val>
                                        </p:tav>
                                      </p:tavLst>
                                    </p:anim>
                                    <p:anim calcmode="lin" valueType="num">
                                      <p:cBhvr>
                                        <p:cTn id="205" dur="500" fill="hold"/>
                                        <p:tgtEl>
                                          <p:spTgt spid="108"/>
                                        </p:tgtEl>
                                        <p:attrNameLst>
                                          <p:attrName>ppt_h</p:attrName>
                                        </p:attrNameLst>
                                      </p:cBhvr>
                                      <p:tavLst>
                                        <p:tav tm="0">
                                          <p:val>
                                            <p:fltVal val="0"/>
                                          </p:val>
                                        </p:tav>
                                        <p:tav tm="100000">
                                          <p:val>
                                            <p:strVal val="#ppt_h"/>
                                          </p:val>
                                        </p:tav>
                                      </p:tavLst>
                                    </p:anim>
                                    <p:anim calcmode="lin" valueType="num">
                                      <p:cBhvr>
                                        <p:cTn id="206" dur="500" fill="hold"/>
                                        <p:tgtEl>
                                          <p:spTgt spid="108"/>
                                        </p:tgtEl>
                                        <p:attrNameLst>
                                          <p:attrName>style.rotation</p:attrName>
                                        </p:attrNameLst>
                                      </p:cBhvr>
                                      <p:tavLst>
                                        <p:tav tm="0">
                                          <p:val>
                                            <p:fltVal val="360"/>
                                          </p:val>
                                        </p:tav>
                                        <p:tav tm="100000">
                                          <p:val>
                                            <p:fltVal val="0"/>
                                          </p:val>
                                        </p:tav>
                                      </p:tavLst>
                                    </p:anim>
                                    <p:animEffect transition="in" filter="fade">
                                      <p:cBhvr>
                                        <p:cTn id="207" dur="500"/>
                                        <p:tgtEl>
                                          <p:spTgt spid="108"/>
                                        </p:tgtEl>
                                      </p:cBhvr>
                                    </p:animEffect>
                                  </p:childTnLst>
                                </p:cTn>
                              </p:par>
                              <p:par>
                                <p:cTn id="208" presetID="49" presetClass="entr" presetSubtype="0" decel="100000" fill="hold" grpId="0" nodeType="withEffect">
                                  <p:stCondLst>
                                    <p:cond delay="0"/>
                                  </p:stCondLst>
                                  <p:childTnLst>
                                    <p:set>
                                      <p:cBhvr>
                                        <p:cTn id="209" dur="1" fill="hold">
                                          <p:stCondLst>
                                            <p:cond delay="0"/>
                                          </p:stCondLst>
                                        </p:cTn>
                                        <p:tgtEl>
                                          <p:spTgt spid="109"/>
                                        </p:tgtEl>
                                        <p:attrNameLst>
                                          <p:attrName>style.visibility</p:attrName>
                                        </p:attrNameLst>
                                      </p:cBhvr>
                                      <p:to>
                                        <p:strVal val="visible"/>
                                      </p:to>
                                    </p:set>
                                    <p:anim calcmode="lin" valueType="num">
                                      <p:cBhvr>
                                        <p:cTn id="210" dur="500" fill="hold"/>
                                        <p:tgtEl>
                                          <p:spTgt spid="109"/>
                                        </p:tgtEl>
                                        <p:attrNameLst>
                                          <p:attrName>ppt_w</p:attrName>
                                        </p:attrNameLst>
                                      </p:cBhvr>
                                      <p:tavLst>
                                        <p:tav tm="0">
                                          <p:val>
                                            <p:fltVal val="0"/>
                                          </p:val>
                                        </p:tav>
                                        <p:tav tm="100000">
                                          <p:val>
                                            <p:strVal val="#ppt_w"/>
                                          </p:val>
                                        </p:tav>
                                      </p:tavLst>
                                    </p:anim>
                                    <p:anim calcmode="lin" valueType="num">
                                      <p:cBhvr>
                                        <p:cTn id="211" dur="500" fill="hold"/>
                                        <p:tgtEl>
                                          <p:spTgt spid="109"/>
                                        </p:tgtEl>
                                        <p:attrNameLst>
                                          <p:attrName>ppt_h</p:attrName>
                                        </p:attrNameLst>
                                      </p:cBhvr>
                                      <p:tavLst>
                                        <p:tav tm="0">
                                          <p:val>
                                            <p:fltVal val="0"/>
                                          </p:val>
                                        </p:tav>
                                        <p:tav tm="100000">
                                          <p:val>
                                            <p:strVal val="#ppt_h"/>
                                          </p:val>
                                        </p:tav>
                                      </p:tavLst>
                                    </p:anim>
                                    <p:anim calcmode="lin" valueType="num">
                                      <p:cBhvr>
                                        <p:cTn id="212" dur="500" fill="hold"/>
                                        <p:tgtEl>
                                          <p:spTgt spid="109"/>
                                        </p:tgtEl>
                                        <p:attrNameLst>
                                          <p:attrName>style.rotation</p:attrName>
                                        </p:attrNameLst>
                                      </p:cBhvr>
                                      <p:tavLst>
                                        <p:tav tm="0">
                                          <p:val>
                                            <p:fltVal val="360"/>
                                          </p:val>
                                        </p:tav>
                                        <p:tav tm="100000">
                                          <p:val>
                                            <p:fltVal val="0"/>
                                          </p:val>
                                        </p:tav>
                                      </p:tavLst>
                                    </p:anim>
                                    <p:animEffect transition="in" filter="fade">
                                      <p:cBhvr>
                                        <p:cTn id="213" dur="500"/>
                                        <p:tgtEl>
                                          <p:spTgt spid="109"/>
                                        </p:tgtEl>
                                      </p:cBhvr>
                                    </p:animEffect>
                                  </p:childTnLst>
                                </p:cTn>
                              </p:par>
                            </p:childTnLst>
                          </p:cTn>
                        </p:par>
                        <p:par>
                          <p:cTn id="214" fill="hold">
                            <p:stCondLst>
                              <p:cond delay="10500"/>
                            </p:stCondLst>
                            <p:childTnLst>
                              <p:par>
                                <p:cTn id="215" presetID="49" presetClass="entr" presetSubtype="0" decel="100000" fill="hold" nodeType="afterEffect">
                                  <p:stCondLst>
                                    <p:cond delay="0"/>
                                  </p:stCondLst>
                                  <p:childTnLst>
                                    <p:set>
                                      <p:cBhvr>
                                        <p:cTn id="216" dur="1" fill="hold">
                                          <p:stCondLst>
                                            <p:cond delay="0"/>
                                          </p:stCondLst>
                                        </p:cTn>
                                        <p:tgtEl>
                                          <p:spTgt spid="120"/>
                                        </p:tgtEl>
                                        <p:attrNameLst>
                                          <p:attrName>style.visibility</p:attrName>
                                        </p:attrNameLst>
                                      </p:cBhvr>
                                      <p:to>
                                        <p:strVal val="visible"/>
                                      </p:to>
                                    </p:set>
                                    <p:anim calcmode="lin" valueType="num">
                                      <p:cBhvr>
                                        <p:cTn id="217" dur="500" fill="hold"/>
                                        <p:tgtEl>
                                          <p:spTgt spid="120"/>
                                        </p:tgtEl>
                                        <p:attrNameLst>
                                          <p:attrName>ppt_w</p:attrName>
                                        </p:attrNameLst>
                                      </p:cBhvr>
                                      <p:tavLst>
                                        <p:tav tm="0">
                                          <p:val>
                                            <p:fltVal val="0"/>
                                          </p:val>
                                        </p:tav>
                                        <p:tav tm="100000">
                                          <p:val>
                                            <p:strVal val="#ppt_w"/>
                                          </p:val>
                                        </p:tav>
                                      </p:tavLst>
                                    </p:anim>
                                    <p:anim calcmode="lin" valueType="num">
                                      <p:cBhvr>
                                        <p:cTn id="218" dur="500" fill="hold"/>
                                        <p:tgtEl>
                                          <p:spTgt spid="120"/>
                                        </p:tgtEl>
                                        <p:attrNameLst>
                                          <p:attrName>ppt_h</p:attrName>
                                        </p:attrNameLst>
                                      </p:cBhvr>
                                      <p:tavLst>
                                        <p:tav tm="0">
                                          <p:val>
                                            <p:fltVal val="0"/>
                                          </p:val>
                                        </p:tav>
                                        <p:tav tm="100000">
                                          <p:val>
                                            <p:strVal val="#ppt_h"/>
                                          </p:val>
                                        </p:tav>
                                      </p:tavLst>
                                    </p:anim>
                                    <p:anim calcmode="lin" valueType="num">
                                      <p:cBhvr>
                                        <p:cTn id="219" dur="500" fill="hold"/>
                                        <p:tgtEl>
                                          <p:spTgt spid="120"/>
                                        </p:tgtEl>
                                        <p:attrNameLst>
                                          <p:attrName>style.rotation</p:attrName>
                                        </p:attrNameLst>
                                      </p:cBhvr>
                                      <p:tavLst>
                                        <p:tav tm="0">
                                          <p:val>
                                            <p:fltVal val="360"/>
                                          </p:val>
                                        </p:tav>
                                        <p:tav tm="100000">
                                          <p:val>
                                            <p:fltVal val="0"/>
                                          </p:val>
                                        </p:tav>
                                      </p:tavLst>
                                    </p:anim>
                                    <p:animEffect transition="in" filter="fade">
                                      <p:cBhvr>
                                        <p:cTn id="220" dur="500"/>
                                        <p:tgtEl>
                                          <p:spTgt spid="120"/>
                                        </p:tgtEl>
                                      </p:cBhvr>
                                    </p:animEffect>
                                  </p:childTnLst>
                                </p:cTn>
                              </p:par>
                            </p:childTnLst>
                          </p:cTn>
                        </p:par>
                        <p:par>
                          <p:cTn id="221" fill="hold">
                            <p:stCondLst>
                              <p:cond delay="11000"/>
                            </p:stCondLst>
                            <p:childTnLst>
                              <p:par>
                                <p:cTn id="222" presetID="22" presetClass="entr" presetSubtype="4" repeatCount="indefinite" fill="hold" nodeType="afterEffect">
                                  <p:stCondLst>
                                    <p:cond delay="0"/>
                                  </p:stCondLst>
                                  <p:childTnLst>
                                    <p:set>
                                      <p:cBhvr>
                                        <p:cTn id="223" dur="1" fill="hold">
                                          <p:stCondLst>
                                            <p:cond delay="0"/>
                                          </p:stCondLst>
                                        </p:cTn>
                                        <p:tgtEl>
                                          <p:spTgt spid="120"/>
                                        </p:tgtEl>
                                        <p:attrNameLst>
                                          <p:attrName>style.visibility</p:attrName>
                                        </p:attrNameLst>
                                      </p:cBhvr>
                                      <p:to>
                                        <p:strVal val="visible"/>
                                      </p:to>
                                    </p:set>
                                    <p:animEffect transition="in" filter="wipe(down)">
                                      <p:cBhvr>
                                        <p:cTn id="224" dur="500"/>
                                        <p:tgtEl>
                                          <p:spTgt spid="120"/>
                                        </p:tgtEl>
                                      </p:cBhvr>
                                    </p:animEffect>
                                  </p:childTnLst>
                                </p:cTn>
                              </p:par>
                            </p:childTnLst>
                          </p:cTn>
                        </p:par>
                        <p:par>
                          <p:cTn id="225" fill="hold">
                            <p:stCondLst>
                              <p:cond delay="11500"/>
                            </p:stCondLst>
                            <p:childTnLst>
                              <p:par>
                                <p:cTn id="226" presetID="49" presetClass="entr" presetSubtype="0" decel="100000" fill="hold" grpId="0" nodeType="afterEffect">
                                  <p:stCondLst>
                                    <p:cond delay="0"/>
                                  </p:stCondLst>
                                  <p:childTnLst>
                                    <p:set>
                                      <p:cBhvr>
                                        <p:cTn id="227" dur="1" fill="hold">
                                          <p:stCondLst>
                                            <p:cond delay="0"/>
                                          </p:stCondLst>
                                        </p:cTn>
                                        <p:tgtEl>
                                          <p:spTgt spid="121"/>
                                        </p:tgtEl>
                                        <p:attrNameLst>
                                          <p:attrName>style.visibility</p:attrName>
                                        </p:attrNameLst>
                                      </p:cBhvr>
                                      <p:to>
                                        <p:strVal val="visible"/>
                                      </p:to>
                                    </p:set>
                                    <p:anim calcmode="lin" valueType="num">
                                      <p:cBhvr>
                                        <p:cTn id="228" dur="500" fill="hold"/>
                                        <p:tgtEl>
                                          <p:spTgt spid="121"/>
                                        </p:tgtEl>
                                        <p:attrNameLst>
                                          <p:attrName>ppt_w</p:attrName>
                                        </p:attrNameLst>
                                      </p:cBhvr>
                                      <p:tavLst>
                                        <p:tav tm="0">
                                          <p:val>
                                            <p:fltVal val="0"/>
                                          </p:val>
                                        </p:tav>
                                        <p:tav tm="100000">
                                          <p:val>
                                            <p:strVal val="#ppt_w"/>
                                          </p:val>
                                        </p:tav>
                                      </p:tavLst>
                                    </p:anim>
                                    <p:anim calcmode="lin" valueType="num">
                                      <p:cBhvr>
                                        <p:cTn id="229" dur="500" fill="hold"/>
                                        <p:tgtEl>
                                          <p:spTgt spid="121"/>
                                        </p:tgtEl>
                                        <p:attrNameLst>
                                          <p:attrName>ppt_h</p:attrName>
                                        </p:attrNameLst>
                                      </p:cBhvr>
                                      <p:tavLst>
                                        <p:tav tm="0">
                                          <p:val>
                                            <p:fltVal val="0"/>
                                          </p:val>
                                        </p:tav>
                                        <p:tav tm="100000">
                                          <p:val>
                                            <p:strVal val="#ppt_h"/>
                                          </p:val>
                                        </p:tav>
                                      </p:tavLst>
                                    </p:anim>
                                    <p:anim calcmode="lin" valueType="num">
                                      <p:cBhvr>
                                        <p:cTn id="230" dur="500" fill="hold"/>
                                        <p:tgtEl>
                                          <p:spTgt spid="121"/>
                                        </p:tgtEl>
                                        <p:attrNameLst>
                                          <p:attrName>style.rotation</p:attrName>
                                        </p:attrNameLst>
                                      </p:cBhvr>
                                      <p:tavLst>
                                        <p:tav tm="0">
                                          <p:val>
                                            <p:fltVal val="360"/>
                                          </p:val>
                                        </p:tav>
                                        <p:tav tm="100000">
                                          <p:val>
                                            <p:fltVal val="0"/>
                                          </p:val>
                                        </p:tav>
                                      </p:tavLst>
                                    </p:anim>
                                    <p:animEffect transition="in" filter="fade">
                                      <p:cBhvr>
                                        <p:cTn id="231" dur="500"/>
                                        <p:tgtEl>
                                          <p:spTgt spid="121"/>
                                        </p:tgtEl>
                                      </p:cBhvr>
                                    </p:animEffect>
                                  </p:childTnLst>
                                </p:cTn>
                              </p:par>
                            </p:childTnLst>
                          </p:cTn>
                        </p:par>
                        <p:par>
                          <p:cTn id="232" fill="hold">
                            <p:stCondLst>
                              <p:cond delay="12000"/>
                            </p:stCondLst>
                            <p:childTnLst>
                              <p:par>
                                <p:cTn id="233" presetID="22" presetClass="entr" presetSubtype="1" repeatCount="indefinite" fill="hold" grpId="1" nodeType="afterEffect">
                                  <p:stCondLst>
                                    <p:cond delay="0"/>
                                  </p:stCondLst>
                                  <p:childTnLst>
                                    <p:set>
                                      <p:cBhvr>
                                        <p:cTn id="234" dur="1" fill="hold">
                                          <p:stCondLst>
                                            <p:cond delay="0"/>
                                          </p:stCondLst>
                                        </p:cTn>
                                        <p:tgtEl>
                                          <p:spTgt spid="121"/>
                                        </p:tgtEl>
                                        <p:attrNameLst>
                                          <p:attrName>style.visibility</p:attrName>
                                        </p:attrNameLst>
                                      </p:cBhvr>
                                      <p:to>
                                        <p:strVal val="visible"/>
                                      </p:to>
                                    </p:set>
                                    <p:animEffect transition="in" filter="wipe(up)">
                                      <p:cBhvr>
                                        <p:cTn id="235" dur="2000"/>
                                        <p:tgtEl>
                                          <p:spTgt spid="121"/>
                                        </p:tgtEl>
                                      </p:cBhvr>
                                    </p:animEffect>
                                  </p:childTnLst>
                                </p:cTn>
                              </p:par>
                            </p:childTnLst>
                          </p:cTn>
                        </p:par>
                        <p:par>
                          <p:cTn id="236" fill="hold">
                            <p:stCondLst>
                              <p:cond delay="14000"/>
                            </p:stCondLst>
                            <p:childTnLst>
                              <p:par>
                                <p:cTn id="237" presetID="15" presetClass="entr" presetSubtype="0" fill="hold" grpId="0" nodeType="afterEffect">
                                  <p:stCondLst>
                                    <p:cond delay="0"/>
                                  </p:stCondLst>
                                  <p:childTnLst>
                                    <p:set>
                                      <p:cBhvr>
                                        <p:cTn id="238" dur="1" fill="hold">
                                          <p:stCondLst>
                                            <p:cond delay="0"/>
                                          </p:stCondLst>
                                        </p:cTn>
                                        <p:tgtEl>
                                          <p:spTgt spid="123"/>
                                        </p:tgtEl>
                                        <p:attrNameLst>
                                          <p:attrName>style.visibility</p:attrName>
                                        </p:attrNameLst>
                                      </p:cBhvr>
                                      <p:to>
                                        <p:strVal val="visible"/>
                                      </p:to>
                                    </p:set>
                                    <p:anim calcmode="lin" valueType="num">
                                      <p:cBhvr>
                                        <p:cTn id="239" dur="2000" fill="hold"/>
                                        <p:tgtEl>
                                          <p:spTgt spid="123"/>
                                        </p:tgtEl>
                                        <p:attrNameLst>
                                          <p:attrName>ppt_w</p:attrName>
                                        </p:attrNameLst>
                                      </p:cBhvr>
                                      <p:tavLst>
                                        <p:tav tm="0">
                                          <p:val>
                                            <p:fltVal val="0"/>
                                          </p:val>
                                        </p:tav>
                                        <p:tav tm="100000">
                                          <p:val>
                                            <p:strVal val="#ppt_w"/>
                                          </p:val>
                                        </p:tav>
                                      </p:tavLst>
                                    </p:anim>
                                    <p:anim calcmode="lin" valueType="num">
                                      <p:cBhvr>
                                        <p:cTn id="240" dur="2000" fill="hold"/>
                                        <p:tgtEl>
                                          <p:spTgt spid="123"/>
                                        </p:tgtEl>
                                        <p:attrNameLst>
                                          <p:attrName>ppt_h</p:attrName>
                                        </p:attrNameLst>
                                      </p:cBhvr>
                                      <p:tavLst>
                                        <p:tav tm="0">
                                          <p:val>
                                            <p:fltVal val="0"/>
                                          </p:val>
                                        </p:tav>
                                        <p:tav tm="100000">
                                          <p:val>
                                            <p:strVal val="#ppt_h"/>
                                          </p:val>
                                        </p:tav>
                                      </p:tavLst>
                                    </p:anim>
                                    <p:anim calcmode="lin" valueType="num">
                                      <p:cBhvr>
                                        <p:cTn id="241" dur="2000" fill="hold"/>
                                        <p:tgtEl>
                                          <p:spTgt spid="123"/>
                                        </p:tgtEl>
                                        <p:attrNameLst>
                                          <p:attrName>ppt_x</p:attrName>
                                        </p:attrNameLst>
                                      </p:cBhvr>
                                      <p:tavLst>
                                        <p:tav tm="0" fmla="#ppt_x+(cos(-2*pi*(1-$))*-#ppt_x-sin(-2*pi*(1-$))*(1-#ppt_y))*(1-$)">
                                          <p:val>
                                            <p:fltVal val="0"/>
                                          </p:val>
                                        </p:tav>
                                        <p:tav tm="100000">
                                          <p:val>
                                            <p:fltVal val="1"/>
                                          </p:val>
                                        </p:tav>
                                      </p:tavLst>
                                    </p:anim>
                                    <p:anim calcmode="lin" valueType="num">
                                      <p:cBhvr>
                                        <p:cTn id="242" dur="2000" fill="hold"/>
                                        <p:tgtEl>
                                          <p:spTgt spid="123"/>
                                        </p:tgtEl>
                                        <p:attrNameLst>
                                          <p:attrName>ppt_y</p:attrName>
                                        </p:attrNameLst>
                                      </p:cBhvr>
                                      <p:tavLst>
                                        <p:tav tm="0" fmla="#ppt_y+(sin(-2*pi*(1-$))*-#ppt_x+cos(-2*pi*(1-$))*(1-#ppt_y))*(1-$)">
                                          <p:val>
                                            <p:fltVal val="0"/>
                                          </p:val>
                                        </p:tav>
                                        <p:tav tm="100000">
                                          <p:val>
                                            <p:fltVal val="1"/>
                                          </p:val>
                                        </p:tav>
                                      </p:tavLst>
                                    </p:anim>
                                  </p:childTnLst>
                                </p:cTn>
                              </p:par>
                              <p:par>
                                <p:cTn id="243" presetID="49" presetClass="entr" presetSubtype="0" decel="100000" fill="hold" grpId="1" nodeType="withEffect">
                                  <p:stCondLst>
                                    <p:cond delay="0"/>
                                  </p:stCondLst>
                                  <p:childTnLst>
                                    <p:set>
                                      <p:cBhvr>
                                        <p:cTn id="244" dur="1" fill="hold">
                                          <p:stCondLst>
                                            <p:cond delay="0"/>
                                          </p:stCondLst>
                                        </p:cTn>
                                        <p:tgtEl>
                                          <p:spTgt spid="123"/>
                                        </p:tgtEl>
                                        <p:attrNameLst>
                                          <p:attrName>style.visibility</p:attrName>
                                        </p:attrNameLst>
                                      </p:cBhvr>
                                      <p:to>
                                        <p:strVal val="visible"/>
                                      </p:to>
                                    </p:set>
                                    <p:anim calcmode="lin" valueType="num">
                                      <p:cBhvr>
                                        <p:cTn id="245" dur="2000" fill="hold"/>
                                        <p:tgtEl>
                                          <p:spTgt spid="123"/>
                                        </p:tgtEl>
                                        <p:attrNameLst>
                                          <p:attrName>ppt_w</p:attrName>
                                        </p:attrNameLst>
                                      </p:cBhvr>
                                      <p:tavLst>
                                        <p:tav tm="0">
                                          <p:val>
                                            <p:fltVal val="0"/>
                                          </p:val>
                                        </p:tav>
                                        <p:tav tm="100000">
                                          <p:val>
                                            <p:strVal val="#ppt_w"/>
                                          </p:val>
                                        </p:tav>
                                      </p:tavLst>
                                    </p:anim>
                                    <p:anim calcmode="lin" valueType="num">
                                      <p:cBhvr>
                                        <p:cTn id="246" dur="2000" fill="hold"/>
                                        <p:tgtEl>
                                          <p:spTgt spid="123"/>
                                        </p:tgtEl>
                                        <p:attrNameLst>
                                          <p:attrName>ppt_h</p:attrName>
                                        </p:attrNameLst>
                                      </p:cBhvr>
                                      <p:tavLst>
                                        <p:tav tm="0">
                                          <p:val>
                                            <p:fltVal val="0"/>
                                          </p:val>
                                        </p:tav>
                                        <p:tav tm="100000">
                                          <p:val>
                                            <p:strVal val="#ppt_h"/>
                                          </p:val>
                                        </p:tav>
                                      </p:tavLst>
                                    </p:anim>
                                    <p:anim calcmode="lin" valueType="num">
                                      <p:cBhvr>
                                        <p:cTn id="247" dur="2000" fill="hold"/>
                                        <p:tgtEl>
                                          <p:spTgt spid="123"/>
                                        </p:tgtEl>
                                        <p:attrNameLst>
                                          <p:attrName>style.rotation</p:attrName>
                                        </p:attrNameLst>
                                      </p:cBhvr>
                                      <p:tavLst>
                                        <p:tav tm="0">
                                          <p:val>
                                            <p:fltVal val="360"/>
                                          </p:val>
                                        </p:tav>
                                        <p:tav tm="100000">
                                          <p:val>
                                            <p:fltVal val="0"/>
                                          </p:val>
                                        </p:tav>
                                      </p:tavLst>
                                    </p:anim>
                                    <p:animEffect transition="in" filter="fade">
                                      <p:cBhvr>
                                        <p:cTn id="248" dur="2000"/>
                                        <p:tgtEl>
                                          <p:spTgt spid="123"/>
                                        </p:tgtEl>
                                      </p:cBhvr>
                                    </p:animEffect>
                                  </p:childTnLst>
                                </p:cTn>
                              </p:par>
                            </p:childTnLst>
                          </p:cTn>
                        </p:par>
                        <p:par>
                          <p:cTn id="249" fill="hold">
                            <p:stCondLst>
                              <p:cond delay="16000"/>
                            </p:stCondLst>
                            <p:childTnLst>
                              <p:par>
                                <p:cTn id="250" presetID="49" presetClass="entr" presetSubtype="0" decel="100000" fill="hold" nodeType="afterEffect">
                                  <p:stCondLst>
                                    <p:cond delay="0"/>
                                  </p:stCondLst>
                                  <p:childTnLst>
                                    <p:set>
                                      <p:cBhvr>
                                        <p:cTn id="251" dur="1" fill="hold">
                                          <p:stCondLst>
                                            <p:cond delay="0"/>
                                          </p:stCondLst>
                                        </p:cTn>
                                        <p:tgtEl>
                                          <p:spTgt spid="124"/>
                                        </p:tgtEl>
                                        <p:attrNameLst>
                                          <p:attrName>style.visibility</p:attrName>
                                        </p:attrNameLst>
                                      </p:cBhvr>
                                      <p:to>
                                        <p:strVal val="visible"/>
                                      </p:to>
                                    </p:set>
                                    <p:anim calcmode="lin" valueType="num">
                                      <p:cBhvr>
                                        <p:cTn id="252" dur="500" fill="hold"/>
                                        <p:tgtEl>
                                          <p:spTgt spid="124"/>
                                        </p:tgtEl>
                                        <p:attrNameLst>
                                          <p:attrName>ppt_w</p:attrName>
                                        </p:attrNameLst>
                                      </p:cBhvr>
                                      <p:tavLst>
                                        <p:tav tm="0">
                                          <p:val>
                                            <p:fltVal val="0"/>
                                          </p:val>
                                        </p:tav>
                                        <p:tav tm="100000">
                                          <p:val>
                                            <p:strVal val="#ppt_w"/>
                                          </p:val>
                                        </p:tav>
                                      </p:tavLst>
                                    </p:anim>
                                    <p:anim calcmode="lin" valueType="num">
                                      <p:cBhvr>
                                        <p:cTn id="253" dur="500" fill="hold"/>
                                        <p:tgtEl>
                                          <p:spTgt spid="124"/>
                                        </p:tgtEl>
                                        <p:attrNameLst>
                                          <p:attrName>ppt_h</p:attrName>
                                        </p:attrNameLst>
                                      </p:cBhvr>
                                      <p:tavLst>
                                        <p:tav tm="0">
                                          <p:val>
                                            <p:fltVal val="0"/>
                                          </p:val>
                                        </p:tav>
                                        <p:tav tm="100000">
                                          <p:val>
                                            <p:strVal val="#ppt_h"/>
                                          </p:val>
                                        </p:tav>
                                      </p:tavLst>
                                    </p:anim>
                                    <p:anim calcmode="lin" valueType="num">
                                      <p:cBhvr>
                                        <p:cTn id="254" dur="500" fill="hold"/>
                                        <p:tgtEl>
                                          <p:spTgt spid="124"/>
                                        </p:tgtEl>
                                        <p:attrNameLst>
                                          <p:attrName>style.rotation</p:attrName>
                                        </p:attrNameLst>
                                      </p:cBhvr>
                                      <p:tavLst>
                                        <p:tav tm="0">
                                          <p:val>
                                            <p:fltVal val="360"/>
                                          </p:val>
                                        </p:tav>
                                        <p:tav tm="100000">
                                          <p:val>
                                            <p:fltVal val="0"/>
                                          </p:val>
                                        </p:tav>
                                      </p:tavLst>
                                    </p:anim>
                                    <p:animEffect transition="in" filter="fade">
                                      <p:cBhvr>
                                        <p:cTn id="255" dur="500"/>
                                        <p:tgtEl>
                                          <p:spTgt spid="124"/>
                                        </p:tgtEl>
                                      </p:cBhvr>
                                    </p:animEffect>
                                  </p:childTnLst>
                                </p:cTn>
                              </p:par>
                            </p:childTnLst>
                          </p:cTn>
                        </p:par>
                        <p:par>
                          <p:cTn id="256" fill="hold">
                            <p:stCondLst>
                              <p:cond delay="16500"/>
                            </p:stCondLst>
                            <p:childTnLst>
                              <p:par>
                                <p:cTn id="257" presetID="22" presetClass="entr" presetSubtype="8" repeatCount="indefinite" fill="hold" nodeType="afterEffect">
                                  <p:stCondLst>
                                    <p:cond delay="0"/>
                                  </p:stCondLst>
                                  <p:childTnLst>
                                    <p:set>
                                      <p:cBhvr>
                                        <p:cTn id="258" dur="1" fill="hold">
                                          <p:stCondLst>
                                            <p:cond delay="0"/>
                                          </p:stCondLst>
                                        </p:cTn>
                                        <p:tgtEl>
                                          <p:spTgt spid="124"/>
                                        </p:tgtEl>
                                        <p:attrNameLst>
                                          <p:attrName>style.visibility</p:attrName>
                                        </p:attrNameLst>
                                      </p:cBhvr>
                                      <p:to>
                                        <p:strVal val="visible"/>
                                      </p:to>
                                    </p:set>
                                    <p:animEffect transition="in" filter="wipe(left)">
                                      <p:cBhvr>
                                        <p:cTn id="259" dur="5000"/>
                                        <p:tgtEl>
                                          <p:spTgt spid="124"/>
                                        </p:tgtEl>
                                      </p:cBhvr>
                                    </p:animEffect>
                                  </p:childTnLst>
                                </p:cTn>
                              </p:par>
                            </p:childTnLst>
                          </p:cTn>
                        </p:par>
                        <p:par>
                          <p:cTn id="260" fill="hold">
                            <p:stCondLst>
                              <p:cond delay="21500"/>
                            </p:stCondLst>
                            <p:childTnLst>
                              <p:par>
                                <p:cTn id="261" presetID="49" presetClass="entr" presetSubtype="0" decel="100000" fill="hold" grpId="0" nodeType="afterEffect">
                                  <p:stCondLst>
                                    <p:cond delay="0"/>
                                  </p:stCondLst>
                                  <p:childTnLst>
                                    <p:set>
                                      <p:cBhvr>
                                        <p:cTn id="262" dur="1" fill="hold">
                                          <p:stCondLst>
                                            <p:cond delay="0"/>
                                          </p:stCondLst>
                                        </p:cTn>
                                        <p:tgtEl>
                                          <p:spTgt spid="126"/>
                                        </p:tgtEl>
                                        <p:attrNameLst>
                                          <p:attrName>style.visibility</p:attrName>
                                        </p:attrNameLst>
                                      </p:cBhvr>
                                      <p:to>
                                        <p:strVal val="visible"/>
                                      </p:to>
                                    </p:set>
                                    <p:anim calcmode="lin" valueType="num">
                                      <p:cBhvr>
                                        <p:cTn id="263" dur="500" fill="hold"/>
                                        <p:tgtEl>
                                          <p:spTgt spid="126"/>
                                        </p:tgtEl>
                                        <p:attrNameLst>
                                          <p:attrName>ppt_w</p:attrName>
                                        </p:attrNameLst>
                                      </p:cBhvr>
                                      <p:tavLst>
                                        <p:tav tm="0">
                                          <p:val>
                                            <p:fltVal val="0"/>
                                          </p:val>
                                        </p:tav>
                                        <p:tav tm="100000">
                                          <p:val>
                                            <p:strVal val="#ppt_w"/>
                                          </p:val>
                                        </p:tav>
                                      </p:tavLst>
                                    </p:anim>
                                    <p:anim calcmode="lin" valueType="num">
                                      <p:cBhvr>
                                        <p:cTn id="264" dur="500" fill="hold"/>
                                        <p:tgtEl>
                                          <p:spTgt spid="126"/>
                                        </p:tgtEl>
                                        <p:attrNameLst>
                                          <p:attrName>ppt_h</p:attrName>
                                        </p:attrNameLst>
                                      </p:cBhvr>
                                      <p:tavLst>
                                        <p:tav tm="0">
                                          <p:val>
                                            <p:fltVal val="0"/>
                                          </p:val>
                                        </p:tav>
                                        <p:tav tm="100000">
                                          <p:val>
                                            <p:strVal val="#ppt_h"/>
                                          </p:val>
                                        </p:tav>
                                      </p:tavLst>
                                    </p:anim>
                                    <p:anim calcmode="lin" valueType="num">
                                      <p:cBhvr>
                                        <p:cTn id="265" dur="500" fill="hold"/>
                                        <p:tgtEl>
                                          <p:spTgt spid="126"/>
                                        </p:tgtEl>
                                        <p:attrNameLst>
                                          <p:attrName>style.rotation</p:attrName>
                                        </p:attrNameLst>
                                      </p:cBhvr>
                                      <p:tavLst>
                                        <p:tav tm="0">
                                          <p:val>
                                            <p:fltVal val="360"/>
                                          </p:val>
                                        </p:tav>
                                        <p:tav tm="100000">
                                          <p:val>
                                            <p:fltVal val="0"/>
                                          </p:val>
                                        </p:tav>
                                      </p:tavLst>
                                    </p:anim>
                                    <p:animEffect transition="in" filter="fade">
                                      <p:cBhvr>
                                        <p:cTn id="266" dur="500"/>
                                        <p:tgtEl>
                                          <p:spTgt spid="126"/>
                                        </p:tgtEl>
                                      </p:cBhvr>
                                    </p:animEffect>
                                  </p:childTnLst>
                                </p:cTn>
                              </p:par>
                            </p:childTnLst>
                          </p:cTn>
                        </p:par>
                        <p:par>
                          <p:cTn id="267" fill="hold">
                            <p:stCondLst>
                              <p:cond delay="22000"/>
                            </p:stCondLst>
                            <p:childTnLst>
                              <p:par>
                                <p:cTn id="268" presetID="22" presetClass="entr" presetSubtype="1" repeatCount="indefinite" fill="hold" grpId="1" nodeType="afterEffect">
                                  <p:stCondLst>
                                    <p:cond delay="0"/>
                                  </p:stCondLst>
                                  <p:childTnLst>
                                    <p:set>
                                      <p:cBhvr>
                                        <p:cTn id="269" dur="1" fill="hold">
                                          <p:stCondLst>
                                            <p:cond delay="0"/>
                                          </p:stCondLst>
                                        </p:cTn>
                                        <p:tgtEl>
                                          <p:spTgt spid="126"/>
                                        </p:tgtEl>
                                        <p:attrNameLst>
                                          <p:attrName>style.visibility</p:attrName>
                                        </p:attrNameLst>
                                      </p:cBhvr>
                                      <p:to>
                                        <p:strVal val="visible"/>
                                      </p:to>
                                    </p:set>
                                    <p:animEffect transition="in" filter="wipe(up)">
                                      <p:cBhvr>
                                        <p:cTn id="270" dur="2000"/>
                                        <p:tgtEl>
                                          <p:spTgt spid="126"/>
                                        </p:tgtEl>
                                      </p:cBhvr>
                                    </p:animEffect>
                                  </p:childTnLst>
                                </p:cTn>
                              </p:par>
                            </p:childTnLst>
                          </p:cTn>
                        </p:par>
                        <p:par>
                          <p:cTn id="271" fill="hold">
                            <p:stCondLst>
                              <p:cond delay="24000"/>
                            </p:stCondLst>
                            <p:childTnLst>
                              <p:par>
                                <p:cTn id="272" presetID="35" presetClass="entr" presetSubtype="0" fill="hold" grpId="0" nodeType="afterEffect">
                                  <p:stCondLst>
                                    <p:cond delay="0"/>
                                  </p:stCondLst>
                                  <p:childTnLst>
                                    <p:set>
                                      <p:cBhvr>
                                        <p:cTn id="273" dur="1" fill="hold">
                                          <p:stCondLst>
                                            <p:cond delay="0"/>
                                          </p:stCondLst>
                                        </p:cTn>
                                        <p:tgtEl>
                                          <p:spTgt spid="129"/>
                                        </p:tgtEl>
                                        <p:attrNameLst>
                                          <p:attrName>style.visibility</p:attrName>
                                        </p:attrNameLst>
                                      </p:cBhvr>
                                      <p:to>
                                        <p:strVal val="visible"/>
                                      </p:to>
                                    </p:set>
                                    <p:animEffect transition="in" filter="fade">
                                      <p:cBhvr>
                                        <p:cTn id="274" dur="2000"/>
                                        <p:tgtEl>
                                          <p:spTgt spid="129"/>
                                        </p:tgtEl>
                                      </p:cBhvr>
                                    </p:animEffect>
                                    <p:anim calcmode="lin" valueType="num">
                                      <p:cBhvr>
                                        <p:cTn id="275" dur="2000" fill="hold"/>
                                        <p:tgtEl>
                                          <p:spTgt spid="129"/>
                                        </p:tgtEl>
                                        <p:attrNameLst>
                                          <p:attrName>style.rotation</p:attrName>
                                        </p:attrNameLst>
                                      </p:cBhvr>
                                      <p:tavLst>
                                        <p:tav tm="0">
                                          <p:val>
                                            <p:fltVal val="720"/>
                                          </p:val>
                                        </p:tav>
                                        <p:tav tm="100000">
                                          <p:val>
                                            <p:fltVal val="0"/>
                                          </p:val>
                                        </p:tav>
                                      </p:tavLst>
                                    </p:anim>
                                    <p:anim calcmode="lin" valueType="num">
                                      <p:cBhvr>
                                        <p:cTn id="276" dur="2000" fill="hold"/>
                                        <p:tgtEl>
                                          <p:spTgt spid="129"/>
                                        </p:tgtEl>
                                        <p:attrNameLst>
                                          <p:attrName>ppt_h</p:attrName>
                                        </p:attrNameLst>
                                      </p:cBhvr>
                                      <p:tavLst>
                                        <p:tav tm="0">
                                          <p:val>
                                            <p:fltVal val="0"/>
                                          </p:val>
                                        </p:tav>
                                        <p:tav tm="100000">
                                          <p:val>
                                            <p:strVal val="#ppt_h"/>
                                          </p:val>
                                        </p:tav>
                                      </p:tavLst>
                                    </p:anim>
                                    <p:anim calcmode="lin" valueType="num">
                                      <p:cBhvr>
                                        <p:cTn id="277" dur="2000" fill="hold"/>
                                        <p:tgtEl>
                                          <p:spTgt spid="129"/>
                                        </p:tgtEl>
                                        <p:attrNameLst>
                                          <p:attrName>ppt_w</p:attrName>
                                        </p:attrNameLst>
                                      </p:cBhvr>
                                      <p:tavLst>
                                        <p:tav tm="0">
                                          <p:val>
                                            <p:fltVal val="0"/>
                                          </p:val>
                                        </p:tav>
                                        <p:tav tm="100000">
                                          <p:val>
                                            <p:strVal val="#ppt_w"/>
                                          </p:val>
                                        </p:tav>
                                      </p:tavLst>
                                    </p:anim>
                                  </p:childTnLst>
                                </p:cTn>
                              </p:par>
                            </p:childTnLst>
                          </p:cTn>
                        </p:par>
                        <p:par>
                          <p:cTn id="278" fill="hold">
                            <p:stCondLst>
                              <p:cond delay="26000"/>
                            </p:stCondLst>
                            <p:childTnLst>
                              <p:par>
                                <p:cTn id="279" presetID="35" presetClass="entr" presetSubtype="0" fill="hold" grpId="0" nodeType="afterEffect">
                                  <p:stCondLst>
                                    <p:cond delay="0"/>
                                  </p:stCondLst>
                                  <p:childTnLst>
                                    <p:set>
                                      <p:cBhvr>
                                        <p:cTn id="280" dur="1" fill="hold">
                                          <p:stCondLst>
                                            <p:cond delay="0"/>
                                          </p:stCondLst>
                                        </p:cTn>
                                        <p:tgtEl>
                                          <p:spTgt spid="131"/>
                                        </p:tgtEl>
                                        <p:attrNameLst>
                                          <p:attrName>style.visibility</p:attrName>
                                        </p:attrNameLst>
                                      </p:cBhvr>
                                      <p:to>
                                        <p:strVal val="visible"/>
                                      </p:to>
                                    </p:set>
                                    <p:animEffect transition="in" filter="fade">
                                      <p:cBhvr>
                                        <p:cTn id="281" dur="2000"/>
                                        <p:tgtEl>
                                          <p:spTgt spid="131"/>
                                        </p:tgtEl>
                                      </p:cBhvr>
                                    </p:animEffect>
                                    <p:anim calcmode="lin" valueType="num">
                                      <p:cBhvr>
                                        <p:cTn id="282" dur="2000" fill="hold"/>
                                        <p:tgtEl>
                                          <p:spTgt spid="131"/>
                                        </p:tgtEl>
                                        <p:attrNameLst>
                                          <p:attrName>style.rotation</p:attrName>
                                        </p:attrNameLst>
                                      </p:cBhvr>
                                      <p:tavLst>
                                        <p:tav tm="0">
                                          <p:val>
                                            <p:fltVal val="720"/>
                                          </p:val>
                                        </p:tav>
                                        <p:tav tm="100000">
                                          <p:val>
                                            <p:fltVal val="0"/>
                                          </p:val>
                                        </p:tav>
                                      </p:tavLst>
                                    </p:anim>
                                    <p:anim calcmode="lin" valueType="num">
                                      <p:cBhvr>
                                        <p:cTn id="283" dur="2000" fill="hold"/>
                                        <p:tgtEl>
                                          <p:spTgt spid="131"/>
                                        </p:tgtEl>
                                        <p:attrNameLst>
                                          <p:attrName>ppt_h</p:attrName>
                                        </p:attrNameLst>
                                      </p:cBhvr>
                                      <p:tavLst>
                                        <p:tav tm="0">
                                          <p:val>
                                            <p:fltVal val="0"/>
                                          </p:val>
                                        </p:tav>
                                        <p:tav tm="100000">
                                          <p:val>
                                            <p:strVal val="#ppt_h"/>
                                          </p:val>
                                        </p:tav>
                                      </p:tavLst>
                                    </p:anim>
                                    <p:anim calcmode="lin" valueType="num">
                                      <p:cBhvr>
                                        <p:cTn id="284" dur="2000" fill="hold"/>
                                        <p:tgtEl>
                                          <p:spTgt spid="131"/>
                                        </p:tgtEl>
                                        <p:attrNameLst>
                                          <p:attrName>ppt_w</p:attrName>
                                        </p:attrNameLst>
                                      </p:cBhvr>
                                      <p:tavLst>
                                        <p:tav tm="0">
                                          <p:val>
                                            <p:fltVal val="0"/>
                                          </p:val>
                                        </p:tav>
                                        <p:tav tm="100000">
                                          <p:val>
                                            <p:strVal val="#ppt_w"/>
                                          </p:val>
                                        </p:tav>
                                      </p:tavLst>
                                    </p:anim>
                                  </p:childTnLst>
                                </p:cTn>
                              </p:par>
                            </p:childTnLst>
                          </p:cTn>
                        </p:par>
                        <p:par>
                          <p:cTn id="285" fill="hold">
                            <p:stCondLst>
                              <p:cond delay="28000"/>
                            </p:stCondLst>
                            <p:childTnLst>
                              <p:par>
                                <p:cTn id="286" presetID="49" presetClass="entr" presetSubtype="0" decel="100000" fill="hold" grpId="0" nodeType="afterEffect">
                                  <p:stCondLst>
                                    <p:cond delay="0"/>
                                  </p:stCondLst>
                                  <p:childTnLst>
                                    <p:set>
                                      <p:cBhvr>
                                        <p:cTn id="287" dur="1" fill="hold">
                                          <p:stCondLst>
                                            <p:cond delay="0"/>
                                          </p:stCondLst>
                                        </p:cTn>
                                        <p:tgtEl>
                                          <p:spTgt spid="133"/>
                                        </p:tgtEl>
                                        <p:attrNameLst>
                                          <p:attrName>style.visibility</p:attrName>
                                        </p:attrNameLst>
                                      </p:cBhvr>
                                      <p:to>
                                        <p:strVal val="visible"/>
                                      </p:to>
                                    </p:set>
                                    <p:anim calcmode="lin" valueType="num">
                                      <p:cBhvr>
                                        <p:cTn id="288" dur="500" fill="hold"/>
                                        <p:tgtEl>
                                          <p:spTgt spid="133"/>
                                        </p:tgtEl>
                                        <p:attrNameLst>
                                          <p:attrName>ppt_w</p:attrName>
                                        </p:attrNameLst>
                                      </p:cBhvr>
                                      <p:tavLst>
                                        <p:tav tm="0">
                                          <p:val>
                                            <p:fltVal val="0"/>
                                          </p:val>
                                        </p:tav>
                                        <p:tav tm="100000">
                                          <p:val>
                                            <p:strVal val="#ppt_w"/>
                                          </p:val>
                                        </p:tav>
                                      </p:tavLst>
                                    </p:anim>
                                    <p:anim calcmode="lin" valueType="num">
                                      <p:cBhvr>
                                        <p:cTn id="289" dur="500" fill="hold"/>
                                        <p:tgtEl>
                                          <p:spTgt spid="133"/>
                                        </p:tgtEl>
                                        <p:attrNameLst>
                                          <p:attrName>ppt_h</p:attrName>
                                        </p:attrNameLst>
                                      </p:cBhvr>
                                      <p:tavLst>
                                        <p:tav tm="0">
                                          <p:val>
                                            <p:fltVal val="0"/>
                                          </p:val>
                                        </p:tav>
                                        <p:tav tm="100000">
                                          <p:val>
                                            <p:strVal val="#ppt_h"/>
                                          </p:val>
                                        </p:tav>
                                      </p:tavLst>
                                    </p:anim>
                                    <p:anim calcmode="lin" valueType="num">
                                      <p:cBhvr>
                                        <p:cTn id="290" dur="500" fill="hold"/>
                                        <p:tgtEl>
                                          <p:spTgt spid="133"/>
                                        </p:tgtEl>
                                        <p:attrNameLst>
                                          <p:attrName>style.rotation</p:attrName>
                                        </p:attrNameLst>
                                      </p:cBhvr>
                                      <p:tavLst>
                                        <p:tav tm="0">
                                          <p:val>
                                            <p:fltVal val="360"/>
                                          </p:val>
                                        </p:tav>
                                        <p:tav tm="100000">
                                          <p:val>
                                            <p:fltVal val="0"/>
                                          </p:val>
                                        </p:tav>
                                      </p:tavLst>
                                    </p:anim>
                                    <p:animEffect transition="in" filter="fade">
                                      <p:cBhvr>
                                        <p:cTn id="291" dur="500"/>
                                        <p:tgtEl>
                                          <p:spTgt spid="133"/>
                                        </p:tgtEl>
                                      </p:cBhvr>
                                    </p:animEffect>
                                  </p:childTnLst>
                                </p:cTn>
                              </p:par>
                            </p:childTnLst>
                          </p:cTn>
                        </p:par>
                        <p:par>
                          <p:cTn id="292" fill="hold">
                            <p:stCondLst>
                              <p:cond delay="28500"/>
                            </p:stCondLst>
                            <p:childTnLst>
                              <p:par>
                                <p:cTn id="293" presetID="9" presetClass="entr" presetSubtype="0" fill="hold" grpId="0" nodeType="afterEffect">
                                  <p:stCondLst>
                                    <p:cond delay="0"/>
                                  </p:stCondLst>
                                  <p:childTnLst>
                                    <p:set>
                                      <p:cBhvr>
                                        <p:cTn id="294" dur="1" fill="hold">
                                          <p:stCondLst>
                                            <p:cond delay="0"/>
                                          </p:stCondLst>
                                        </p:cTn>
                                        <p:tgtEl>
                                          <p:spTgt spid="160"/>
                                        </p:tgtEl>
                                        <p:attrNameLst>
                                          <p:attrName>style.visibility</p:attrName>
                                        </p:attrNameLst>
                                      </p:cBhvr>
                                      <p:to>
                                        <p:strVal val="visible"/>
                                      </p:to>
                                    </p:set>
                                    <p:animEffect transition="in" filter="dissolve">
                                      <p:cBhvr>
                                        <p:cTn id="295" dur="500"/>
                                        <p:tgtEl>
                                          <p:spTgt spid="160"/>
                                        </p:tgtEl>
                                      </p:cBhvr>
                                    </p:animEffect>
                                  </p:childTnLst>
                                </p:cTn>
                              </p:par>
                              <p:par>
                                <p:cTn id="296" presetID="9" presetClass="entr" presetSubtype="0" fill="hold" grpId="0" nodeType="withEffect">
                                  <p:stCondLst>
                                    <p:cond delay="0"/>
                                  </p:stCondLst>
                                  <p:childTnLst>
                                    <p:set>
                                      <p:cBhvr>
                                        <p:cTn id="297" dur="1" fill="hold">
                                          <p:stCondLst>
                                            <p:cond delay="0"/>
                                          </p:stCondLst>
                                        </p:cTn>
                                        <p:tgtEl>
                                          <p:spTgt spid="161"/>
                                        </p:tgtEl>
                                        <p:attrNameLst>
                                          <p:attrName>style.visibility</p:attrName>
                                        </p:attrNameLst>
                                      </p:cBhvr>
                                      <p:to>
                                        <p:strVal val="visible"/>
                                      </p:to>
                                    </p:set>
                                    <p:animEffect transition="in" filter="dissolve">
                                      <p:cBhvr>
                                        <p:cTn id="298" dur="500"/>
                                        <p:tgtEl>
                                          <p:spTgt spid="161"/>
                                        </p:tgtEl>
                                      </p:cBhvr>
                                    </p:animEffect>
                                  </p:childTnLst>
                                </p:cTn>
                              </p:par>
                            </p:childTnLst>
                          </p:cTn>
                        </p:par>
                        <p:par>
                          <p:cTn id="299" fill="hold">
                            <p:stCondLst>
                              <p:cond delay="29000"/>
                            </p:stCondLst>
                            <p:childTnLst>
                              <p:par>
                                <p:cTn id="300" presetID="9" presetClass="entr" presetSubtype="0" fill="hold" grpId="0" nodeType="afterEffect">
                                  <p:stCondLst>
                                    <p:cond delay="0"/>
                                  </p:stCondLst>
                                  <p:childTnLst>
                                    <p:set>
                                      <p:cBhvr>
                                        <p:cTn id="301" dur="1" fill="hold">
                                          <p:stCondLst>
                                            <p:cond delay="0"/>
                                          </p:stCondLst>
                                        </p:cTn>
                                        <p:tgtEl>
                                          <p:spTgt spid="162"/>
                                        </p:tgtEl>
                                        <p:attrNameLst>
                                          <p:attrName>style.visibility</p:attrName>
                                        </p:attrNameLst>
                                      </p:cBhvr>
                                      <p:to>
                                        <p:strVal val="visible"/>
                                      </p:to>
                                    </p:set>
                                    <p:animEffect transition="in" filter="dissolve">
                                      <p:cBhvr>
                                        <p:cTn id="302" dur="500"/>
                                        <p:tgtEl>
                                          <p:spTgt spid="162"/>
                                        </p:tgtEl>
                                      </p:cBhvr>
                                    </p:animEffect>
                                  </p:childTnLst>
                                </p:cTn>
                              </p:par>
                              <p:par>
                                <p:cTn id="303" presetID="9" presetClass="entr" presetSubtype="0" fill="hold" grpId="0" nodeType="withEffect">
                                  <p:stCondLst>
                                    <p:cond delay="0"/>
                                  </p:stCondLst>
                                  <p:childTnLst>
                                    <p:set>
                                      <p:cBhvr>
                                        <p:cTn id="304" dur="1" fill="hold">
                                          <p:stCondLst>
                                            <p:cond delay="0"/>
                                          </p:stCondLst>
                                        </p:cTn>
                                        <p:tgtEl>
                                          <p:spTgt spid="166"/>
                                        </p:tgtEl>
                                        <p:attrNameLst>
                                          <p:attrName>style.visibility</p:attrName>
                                        </p:attrNameLst>
                                      </p:cBhvr>
                                      <p:to>
                                        <p:strVal val="visible"/>
                                      </p:to>
                                    </p:set>
                                    <p:animEffect transition="in" filter="dissolve">
                                      <p:cBhvr>
                                        <p:cTn id="305" dur="500"/>
                                        <p:tgtEl>
                                          <p:spTgt spid="166"/>
                                        </p:tgtEl>
                                      </p:cBhvr>
                                    </p:animEffect>
                                  </p:childTnLst>
                                </p:cTn>
                              </p:par>
                            </p:childTnLst>
                          </p:cTn>
                        </p:par>
                        <p:par>
                          <p:cTn id="306" fill="hold">
                            <p:stCondLst>
                              <p:cond delay="29500"/>
                            </p:stCondLst>
                            <p:childTnLst>
                              <p:par>
                                <p:cTn id="307" presetID="9" presetClass="entr" presetSubtype="0" fill="hold" grpId="0" nodeType="afterEffect">
                                  <p:stCondLst>
                                    <p:cond delay="0"/>
                                  </p:stCondLst>
                                  <p:childTnLst>
                                    <p:set>
                                      <p:cBhvr>
                                        <p:cTn id="308" dur="1" fill="hold">
                                          <p:stCondLst>
                                            <p:cond delay="0"/>
                                          </p:stCondLst>
                                        </p:cTn>
                                        <p:tgtEl>
                                          <p:spTgt spid="171"/>
                                        </p:tgtEl>
                                        <p:attrNameLst>
                                          <p:attrName>style.visibility</p:attrName>
                                        </p:attrNameLst>
                                      </p:cBhvr>
                                      <p:to>
                                        <p:strVal val="visible"/>
                                      </p:to>
                                    </p:set>
                                    <p:animEffect transition="in" filter="dissolve">
                                      <p:cBhvr>
                                        <p:cTn id="309" dur="500"/>
                                        <p:tgtEl>
                                          <p:spTgt spid="171"/>
                                        </p:tgtEl>
                                      </p:cBhvr>
                                    </p:animEffect>
                                  </p:childTnLst>
                                </p:cTn>
                              </p:par>
                              <p:par>
                                <p:cTn id="310" presetID="35" presetClass="entr" presetSubtype="0" fill="hold" grpId="0" nodeType="withEffect">
                                  <p:stCondLst>
                                    <p:cond delay="0"/>
                                  </p:stCondLst>
                                  <p:childTnLst>
                                    <p:set>
                                      <p:cBhvr>
                                        <p:cTn id="311" dur="1" fill="hold">
                                          <p:stCondLst>
                                            <p:cond delay="0"/>
                                          </p:stCondLst>
                                        </p:cTn>
                                        <p:tgtEl>
                                          <p:spTgt spid="173"/>
                                        </p:tgtEl>
                                        <p:attrNameLst>
                                          <p:attrName>style.visibility</p:attrName>
                                        </p:attrNameLst>
                                      </p:cBhvr>
                                      <p:to>
                                        <p:strVal val="visible"/>
                                      </p:to>
                                    </p:set>
                                    <p:animEffect transition="in" filter="fade">
                                      <p:cBhvr>
                                        <p:cTn id="312" dur="2000"/>
                                        <p:tgtEl>
                                          <p:spTgt spid="173"/>
                                        </p:tgtEl>
                                      </p:cBhvr>
                                    </p:animEffect>
                                    <p:anim calcmode="lin" valueType="num">
                                      <p:cBhvr>
                                        <p:cTn id="313" dur="2000" fill="hold"/>
                                        <p:tgtEl>
                                          <p:spTgt spid="173"/>
                                        </p:tgtEl>
                                        <p:attrNameLst>
                                          <p:attrName>style.rotation</p:attrName>
                                        </p:attrNameLst>
                                      </p:cBhvr>
                                      <p:tavLst>
                                        <p:tav tm="0">
                                          <p:val>
                                            <p:fltVal val="720"/>
                                          </p:val>
                                        </p:tav>
                                        <p:tav tm="100000">
                                          <p:val>
                                            <p:fltVal val="0"/>
                                          </p:val>
                                        </p:tav>
                                      </p:tavLst>
                                    </p:anim>
                                    <p:anim calcmode="lin" valueType="num">
                                      <p:cBhvr>
                                        <p:cTn id="314" dur="2000" fill="hold"/>
                                        <p:tgtEl>
                                          <p:spTgt spid="173"/>
                                        </p:tgtEl>
                                        <p:attrNameLst>
                                          <p:attrName>ppt_h</p:attrName>
                                        </p:attrNameLst>
                                      </p:cBhvr>
                                      <p:tavLst>
                                        <p:tav tm="0">
                                          <p:val>
                                            <p:fltVal val="0"/>
                                          </p:val>
                                        </p:tav>
                                        <p:tav tm="100000">
                                          <p:val>
                                            <p:strVal val="#ppt_h"/>
                                          </p:val>
                                        </p:tav>
                                      </p:tavLst>
                                    </p:anim>
                                    <p:anim calcmode="lin" valueType="num">
                                      <p:cBhvr>
                                        <p:cTn id="315" dur="2000" fill="hold"/>
                                        <p:tgtEl>
                                          <p:spTgt spid="173"/>
                                        </p:tgtEl>
                                        <p:attrNameLst>
                                          <p:attrName>ppt_w</p:attrName>
                                        </p:attrNameLst>
                                      </p:cBhvr>
                                      <p:tavLst>
                                        <p:tav tm="0">
                                          <p:val>
                                            <p:fltVal val="0"/>
                                          </p:val>
                                        </p:tav>
                                        <p:tav tm="100000">
                                          <p:val>
                                            <p:strVal val="#ppt_w"/>
                                          </p:val>
                                        </p:tav>
                                      </p:tavLst>
                                    </p:anim>
                                  </p:childTnLst>
                                </p:cTn>
                              </p:par>
                            </p:childTnLst>
                          </p:cTn>
                        </p:par>
                        <p:par>
                          <p:cTn id="316" fill="hold">
                            <p:stCondLst>
                              <p:cond delay="31500"/>
                            </p:stCondLst>
                            <p:childTnLst>
                              <p:par>
                                <p:cTn id="317" presetID="9" presetClass="entr" presetSubtype="0" fill="hold" grpId="0" nodeType="afterEffect">
                                  <p:stCondLst>
                                    <p:cond delay="0"/>
                                  </p:stCondLst>
                                  <p:childTnLst>
                                    <p:set>
                                      <p:cBhvr>
                                        <p:cTn id="318" dur="1" fill="hold">
                                          <p:stCondLst>
                                            <p:cond delay="0"/>
                                          </p:stCondLst>
                                        </p:cTn>
                                        <p:tgtEl>
                                          <p:spTgt spid="175"/>
                                        </p:tgtEl>
                                        <p:attrNameLst>
                                          <p:attrName>style.visibility</p:attrName>
                                        </p:attrNameLst>
                                      </p:cBhvr>
                                      <p:to>
                                        <p:strVal val="visible"/>
                                      </p:to>
                                    </p:set>
                                    <p:animEffect transition="in" filter="dissolve">
                                      <p:cBhvr>
                                        <p:cTn id="319" dur="500"/>
                                        <p:tgtEl>
                                          <p:spTgt spid="175"/>
                                        </p:tgtEl>
                                      </p:cBhvr>
                                    </p:animEffect>
                                  </p:childTnLst>
                                </p:cTn>
                              </p:par>
                            </p:childTnLst>
                          </p:cTn>
                        </p:par>
                        <p:par>
                          <p:cTn id="320" fill="hold">
                            <p:stCondLst>
                              <p:cond delay="32000"/>
                            </p:stCondLst>
                            <p:childTnLst>
                              <p:par>
                                <p:cTn id="321" presetID="49" presetClass="entr" presetSubtype="0" decel="100000" fill="hold" grpId="0" nodeType="afterEffect">
                                  <p:stCondLst>
                                    <p:cond delay="0"/>
                                  </p:stCondLst>
                                  <p:childTnLst>
                                    <p:set>
                                      <p:cBhvr>
                                        <p:cTn id="322" dur="1" fill="hold">
                                          <p:stCondLst>
                                            <p:cond delay="0"/>
                                          </p:stCondLst>
                                        </p:cTn>
                                        <p:tgtEl>
                                          <p:spTgt spid="192"/>
                                        </p:tgtEl>
                                        <p:attrNameLst>
                                          <p:attrName>style.visibility</p:attrName>
                                        </p:attrNameLst>
                                      </p:cBhvr>
                                      <p:to>
                                        <p:strVal val="visible"/>
                                      </p:to>
                                    </p:set>
                                    <p:anim calcmode="lin" valueType="num">
                                      <p:cBhvr>
                                        <p:cTn id="323" dur="500" fill="hold"/>
                                        <p:tgtEl>
                                          <p:spTgt spid="192"/>
                                        </p:tgtEl>
                                        <p:attrNameLst>
                                          <p:attrName>ppt_w</p:attrName>
                                        </p:attrNameLst>
                                      </p:cBhvr>
                                      <p:tavLst>
                                        <p:tav tm="0">
                                          <p:val>
                                            <p:fltVal val="0"/>
                                          </p:val>
                                        </p:tav>
                                        <p:tav tm="100000">
                                          <p:val>
                                            <p:strVal val="#ppt_w"/>
                                          </p:val>
                                        </p:tav>
                                      </p:tavLst>
                                    </p:anim>
                                    <p:anim calcmode="lin" valueType="num">
                                      <p:cBhvr>
                                        <p:cTn id="324" dur="500" fill="hold"/>
                                        <p:tgtEl>
                                          <p:spTgt spid="192"/>
                                        </p:tgtEl>
                                        <p:attrNameLst>
                                          <p:attrName>ppt_h</p:attrName>
                                        </p:attrNameLst>
                                      </p:cBhvr>
                                      <p:tavLst>
                                        <p:tav tm="0">
                                          <p:val>
                                            <p:fltVal val="0"/>
                                          </p:val>
                                        </p:tav>
                                        <p:tav tm="100000">
                                          <p:val>
                                            <p:strVal val="#ppt_h"/>
                                          </p:val>
                                        </p:tav>
                                      </p:tavLst>
                                    </p:anim>
                                    <p:anim calcmode="lin" valueType="num">
                                      <p:cBhvr>
                                        <p:cTn id="325" dur="500" fill="hold"/>
                                        <p:tgtEl>
                                          <p:spTgt spid="192"/>
                                        </p:tgtEl>
                                        <p:attrNameLst>
                                          <p:attrName>style.rotation</p:attrName>
                                        </p:attrNameLst>
                                      </p:cBhvr>
                                      <p:tavLst>
                                        <p:tav tm="0">
                                          <p:val>
                                            <p:fltVal val="360"/>
                                          </p:val>
                                        </p:tav>
                                        <p:tav tm="100000">
                                          <p:val>
                                            <p:fltVal val="0"/>
                                          </p:val>
                                        </p:tav>
                                      </p:tavLst>
                                    </p:anim>
                                    <p:animEffect transition="in" filter="fade">
                                      <p:cBhvr>
                                        <p:cTn id="326" dur="500"/>
                                        <p:tgtEl>
                                          <p:spTgt spid="192"/>
                                        </p:tgtEl>
                                      </p:cBhvr>
                                    </p:animEffect>
                                  </p:childTnLst>
                                </p:cTn>
                              </p:par>
                              <p:par>
                                <p:cTn id="327" presetID="49" presetClass="entr" presetSubtype="0" decel="100000" fill="hold" grpId="0" nodeType="withEffect">
                                  <p:stCondLst>
                                    <p:cond delay="0"/>
                                  </p:stCondLst>
                                  <p:childTnLst>
                                    <p:set>
                                      <p:cBhvr>
                                        <p:cTn id="328" dur="1" fill="hold">
                                          <p:stCondLst>
                                            <p:cond delay="0"/>
                                          </p:stCondLst>
                                        </p:cTn>
                                        <p:tgtEl>
                                          <p:spTgt spid="193"/>
                                        </p:tgtEl>
                                        <p:attrNameLst>
                                          <p:attrName>style.visibility</p:attrName>
                                        </p:attrNameLst>
                                      </p:cBhvr>
                                      <p:to>
                                        <p:strVal val="visible"/>
                                      </p:to>
                                    </p:set>
                                    <p:anim calcmode="lin" valueType="num">
                                      <p:cBhvr>
                                        <p:cTn id="329" dur="500" fill="hold"/>
                                        <p:tgtEl>
                                          <p:spTgt spid="193"/>
                                        </p:tgtEl>
                                        <p:attrNameLst>
                                          <p:attrName>ppt_w</p:attrName>
                                        </p:attrNameLst>
                                      </p:cBhvr>
                                      <p:tavLst>
                                        <p:tav tm="0">
                                          <p:val>
                                            <p:fltVal val="0"/>
                                          </p:val>
                                        </p:tav>
                                        <p:tav tm="100000">
                                          <p:val>
                                            <p:strVal val="#ppt_w"/>
                                          </p:val>
                                        </p:tav>
                                      </p:tavLst>
                                    </p:anim>
                                    <p:anim calcmode="lin" valueType="num">
                                      <p:cBhvr>
                                        <p:cTn id="330" dur="500" fill="hold"/>
                                        <p:tgtEl>
                                          <p:spTgt spid="193"/>
                                        </p:tgtEl>
                                        <p:attrNameLst>
                                          <p:attrName>ppt_h</p:attrName>
                                        </p:attrNameLst>
                                      </p:cBhvr>
                                      <p:tavLst>
                                        <p:tav tm="0">
                                          <p:val>
                                            <p:fltVal val="0"/>
                                          </p:val>
                                        </p:tav>
                                        <p:tav tm="100000">
                                          <p:val>
                                            <p:strVal val="#ppt_h"/>
                                          </p:val>
                                        </p:tav>
                                      </p:tavLst>
                                    </p:anim>
                                    <p:anim calcmode="lin" valueType="num">
                                      <p:cBhvr>
                                        <p:cTn id="331" dur="500" fill="hold"/>
                                        <p:tgtEl>
                                          <p:spTgt spid="193"/>
                                        </p:tgtEl>
                                        <p:attrNameLst>
                                          <p:attrName>style.rotation</p:attrName>
                                        </p:attrNameLst>
                                      </p:cBhvr>
                                      <p:tavLst>
                                        <p:tav tm="0">
                                          <p:val>
                                            <p:fltVal val="360"/>
                                          </p:val>
                                        </p:tav>
                                        <p:tav tm="100000">
                                          <p:val>
                                            <p:fltVal val="0"/>
                                          </p:val>
                                        </p:tav>
                                      </p:tavLst>
                                    </p:anim>
                                    <p:animEffect transition="in" filter="fade">
                                      <p:cBhvr>
                                        <p:cTn id="332" dur="500"/>
                                        <p:tgtEl>
                                          <p:spTgt spid="193"/>
                                        </p:tgtEl>
                                      </p:cBhvr>
                                    </p:animEffect>
                                  </p:childTnLst>
                                </p:cTn>
                              </p:par>
                              <p:par>
                                <p:cTn id="333" presetID="49" presetClass="entr" presetSubtype="0" decel="100000" fill="hold" grpId="0" nodeType="withEffect">
                                  <p:stCondLst>
                                    <p:cond delay="0"/>
                                  </p:stCondLst>
                                  <p:childTnLst>
                                    <p:set>
                                      <p:cBhvr>
                                        <p:cTn id="334" dur="1" fill="hold">
                                          <p:stCondLst>
                                            <p:cond delay="0"/>
                                          </p:stCondLst>
                                        </p:cTn>
                                        <p:tgtEl>
                                          <p:spTgt spid="194"/>
                                        </p:tgtEl>
                                        <p:attrNameLst>
                                          <p:attrName>style.visibility</p:attrName>
                                        </p:attrNameLst>
                                      </p:cBhvr>
                                      <p:to>
                                        <p:strVal val="visible"/>
                                      </p:to>
                                    </p:set>
                                    <p:anim calcmode="lin" valueType="num">
                                      <p:cBhvr>
                                        <p:cTn id="335" dur="500" fill="hold"/>
                                        <p:tgtEl>
                                          <p:spTgt spid="194"/>
                                        </p:tgtEl>
                                        <p:attrNameLst>
                                          <p:attrName>ppt_w</p:attrName>
                                        </p:attrNameLst>
                                      </p:cBhvr>
                                      <p:tavLst>
                                        <p:tav tm="0">
                                          <p:val>
                                            <p:fltVal val="0"/>
                                          </p:val>
                                        </p:tav>
                                        <p:tav tm="100000">
                                          <p:val>
                                            <p:strVal val="#ppt_w"/>
                                          </p:val>
                                        </p:tav>
                                      </p:tavLst>
                                    </p:anim>
                                    <p:anim calcmode="lin" valueType="num">
                                      <p:cBhvr>
                                        <p:cTn id="336" dur="500" fill="hold"/>
                                        <p:tgtEl>
                                          <p:spTgt spid="194"/>
                                        </p:tgtEl>
                                        <p:attrNameLst>
                                          <p:attrName>ppt_h</p:attrName>
                                        </p:attrNameLst>
                                      </p:cBhvr>
                                      <p:tavLst>
                                        <p:tav tm="0">
                                          <p:val>
                                            <p:fltVal val="0"/>
                                          </p:val>
                                        </p:tav>
                                        <p:tav tm="100000">
                                          <p:val>
                                            <p:strVal val="#ppt_h"/>
                                          </p:val>
                                        </p:tav>
                                      </p:tavLst>
                                    </p:anim>
                                    <p:anim calcmode="lin" valueType="num">
                                      <p:cBhvr>
                                        <p:cTn id="337" dur="500" fill="hold"/>
                                        <p:tgtEl>
                                          <p:spTgt spid="194"/>
                                        </p:tgtEl>
                                        <p:attrNameLst>
                                          <p:attrName>style.rotation</p:attrName>
                                        </p:attrNameLst>
                                      </p:cBhvr>
                                      <p:tavLst>
                                        <p:tav tm="0">
                                          <p:val>
                                            <p:fltVal val="360"/>
                                          </p:val>
                                        </p:tav>
                                        <p:tav tm="100000">
                                          <p:val>
                                            <p:fltVal val="0"/>
                                          </p:val>
                                        </p:tav>
                                      </p:tavLst>
                                    </p:anim>
                                    <p:animEffect transition="in" filter="fade">
                                      <p:cBhvr>
                                        <p:cTn id="338" dur="500"/>
                                        <p:tgtEl>
                                          <p:spTgt spid="194"/>
                                        </p:tgtEl>
                                      </p:cBhvr>
                                    </p:animEffect>
                                  </p:childTnLst>
                                </p:cTn>
                              </p:par>
                              <p:par>
                                <p:cTn id="339" presetID="49" presetClass="entr" presetSubtype="0" decel="100000" fill="hold" grpId="0" nodeType="withEffect">
                                  <p:stCondLst>
                                    <p:cond delay="0"/>
                                  </p:stCondLst>
                                  <p:childTnLst>
                                    <p:set>
                                      <p:cBhvr>
                                        <p:cTn id="340" dur="1" fill="hold">
                                          <p:stCondLst>
                                            <p:cond delay="0"/>
                                          </p:stCondLst>
                                        </p:cTn>
                                        <p:tgtEl>
                                          <p:spTgt spid="195"/>
                                        </p:tgtEl>
                                        <p:attrNameLst>
                                          <p:attrName>style.visibility</p:attrName>
                                        </p:attrNameLst>
                                      </p:cBhvr>
                                      <p:to>
                                        <p:strVal val="visible"/>
                                      </p:to>
                                    </p:set>
                                    <p:anim calcmode="lin" valueType="num">
                                      <p:cBhvr>
                                        <p:cTn id="341" dur="500" fill="hold"/>
                                        <p:tgtEl>
                                          <p:spTgt spid="195"/>
                                        </p:tgtEl>
                                        <p:attrNameLst>
                                          <p:attrName>ppt_w</p:attrName>
                                        </p:attrNameLst>
                                      </p:cBhvr>
                                      <p:tavLst>
                                        <p:tav tm="0">
                                          <p:val>
                                            <p:fltVal val="0"/>
                                          </p:val>
                                        </p:tav>
                                        <p:tav tm="100000">
                                          <p:val>
                                            <p:strVal val="#ppt_w"/>
                                          </p:val>
                                        </p:tav>
                                      </p:tavLst>
                                    </p:anim>
                                    <p:anim calcmode="lin" valueType="num">
                                      <p:cBhvr>
                                        <p:cTn id="342" dur="500" fill="hold"/>
                                        <p:tgtEl>
                                          <p:spTgt spid="195"/>
                                        </p:tgtEl>
                                        <p:attrNameLst>
                                          <p:attrName>ppt_h</p:attrName>
                                        </p:attrNameLst>
                                      </p:cBhvr>
                                      <p:tavLst>
                                        <p:tav tm="0">
                                          <p:val>
                                            <p:fltVal val="0"/>
                                          </p:val>
                                        </p:tav>
                                        <p:tav tm="100000">
                                          <p:val>
                                            <p:strVal val="#ppt_h"/>
                                          </p:val>
                                        </p:tav>
                                      </p:tavLst>
                                    </p:anim>
                                    <p:anim calcmode="lin" valueType="num">
                                      <p:cBhvr>
                                        <p:cTn id="343" dur="500" fill="hold"/>
                                        <p:tgtEl>
                                          <p:spTgt spid="195"/>
                                        </p:tgtEl>
                                        <p:attrNameLst>
                                          <p:attrName>style.rotation</p:attrName>
                                        </p:attrNameLst>
                                      </p:cBhvr>
                                      <p:tavLst>
                                        <p:tav tm="0">
                                          <p:val>
                                            <p:fltVal val="360"/>
                                          </p:val>
                                        </p:tav>
                                        <p:tav tm="100000">
                                          <p:val>
                                            <p:fltVal val="0"/>
                                          </p:val>
                                        </p:tav>
                                      </p:tavLst>
                                    </p:anim>
                                    <p:animEffect transition="in" filter="fade">
                                      <p:cBhvr>
                                        <p:cTn id="344" dur="500"/>
                                        <p:tgtEl>
                                          <p:spTgt spid="195"/>
                                        </p:tgtEl>
                                      </p:cBhvr>
                                    </p:animEffect>
                                  </p:childTnLst>
                                </p:cTn>
                              </p:par>
                              <p:par>
                                <p:cTn id="345" presetID="49" presetClass="entr" presetSubtype="0" decel="100000" fill="hold" grpId="0" nodeType="withEffect">
                                  <p:stCondLst>
                                    <p:cond delay="0"/>
                                  </p:stCondLst>
                                  <p:childTnLst>
                                    <p:set>
                                      <p:cBhvr>
                                        <p:cTn id="346" dur="1" fill="hold">
                                          <p:stCondLst>
                                            <p:cond delay="0"/>
                                          </p:stCondLst>
                                        </p:cTn>
                                        <p:tgtEl>
                                          <p:spTgt spid="196"/>
                                        </p:tgtEl>
                                        <p:attrNameLst>
                                          <p:attrName>style.visibility</p:attrName>
                                        </p:attrNameLst>
                                      </p:cBhvr>
                                      <p:to>
                                        <p:strVal val="visible"/>
                                      </p:to>
                                    </p:set>
                                    <p:anim calcmode="lin" valueType="num">
                                      <p:cBhvr>
                                        <p:cTn id="347" dur="500" fill="hold"/>
                                        <p:tgtEl>
                                          <p:spTgt spid="196"/>
                                        </p:tgtEl>
                                        <p:attrNameLst>
                                          <p:attrName>ppt_w</p:attrName>
                                        </p:attrNameLst>
                                      </p:cBhvr>
                                      <p:tavLst>
                                        <p:tav tm="0">
                                          <p:val>
                                            <p:fltVal val="0"/>
                                          </p:val>
                                        </p:tav>
                                        <p:tav tm="100000">
                                          <p:val>
                                            <p:strVal val="#ppt_w"/>
                                          </p:val>
                                        </p:tav>
                                      </p:tavLst>
                                    </p:anim>
                                    <p:anim calcmode="lin" valueType="num">
                                      <p:cBhvr>
                                        <p:cTn id="348" dur="500" fill="hold"/>
                                        <p:tgtEl>
                                          <p:spTgt spid="196"/>
                                        </p:tgtEl>
                                        <p:attrNameLst>
                                          <p:attrName>ppt_h</p:attrName>
                                        </p:attrNameLst>
                                      </p:cBhvr>
                                      <p:tavLst>
                                        <p:tav tm="0">
                                          <p:val>
                                            <p:fltVal val="0"/>
                                          </p:val>
                                        </p:tav>
                                        <p:tav tm="100000">
                                          <p:val>
                                            <p:strVal val="#ppt_h"/>
                                          </p:val>
                                        </p:tav>
                                      </p:tavLst>
                                    </p:anim>
                                    <p:anim calcmode="lin" valueType="num">
                                      <p:cBhvr>
                                        <p:cTn id="349" dur="500" fill="hold"/>
                                        <p:tgtEl>
                                          <p:spTgt spid="196"/>
                                        </p:tgtEl>
                                        <p:attrNameLst>
                                          <p:attrName>style.rotation</p:attrName>
                                        </p:attrNameLst>
                                      </p:cBhvr>
                                      <p:tavLst>
                                        <p:tav tm="0">
                                          <p:val>
                                            <p:fltVal val="360"/>
                                          </p:val>
                                        </p:tav>
                                        <p:tav tm="100000">
                                          <p:val>
                                            <p:fltVal val="0"/>
                                          </p:val>
                                        </p:tav>
                                      </p:tavLst>
                                    </p:anim>
                                    <p:animEffect transition="in" filter="fade">
                                      <p:cBhvr>
                                        <p:cTn id="350" dur="500"/>
                                        <p:tgtEl>
                                          <p:spTgt spid="196"/>
                                        </p:tgtEl>
                                      </p:cBhvr>
                                    </p:animEffect>
                                  </p:childTnLst>
                                </p:cTn>
                              </p:par>
                              <p:par>
                                <p:cTn id="351" presetID="49" presetClass="entr" presetSubtype="0" decel="100000" fill="hold" grpId="0" nodeType="withEffect">
                                  <p:stCondLst>
                                    <p:cond delay="0"/>
                                  </p:stCondLst>
                                  <p:childTnLst>
                                    <p:set>
                                      <p:cBhvr>
                                        <p:cTn id="352" dur="1" fill="hold">
                                          <p:stCondLst>
                                            <p:cond delay="0"/>
                                          </p:stCondLst>
                                        </p:cTn>
                                        <p:tgtEl>
                                          <p:spTgt spid="197"/>
                                        </p:tgtEl>
                                        <p:attrNameLst>
                                          <p:attrName>style.visibility</p:attrName>
                                        </p:attrNameLst>
                                      </p:cBhvr>
                                      <p:to>
                                        <p:strVal val="visible"/>
                                      </p:to>
                                    </p:set>
                                    <p:anim calcmode="lin" valueType="num">
                                      <p:cBhvr>
                                        <p:cTn id="353" dur="500" fill="hold"/>
                                        <p:tgtEl>
                                          <p:spTgt spid="197"/>
                                        </p:tgtEl>
                                        <p:attrNameLst>
                                          <p:attrName>ppt_w</p:attrName>
                                        </p:attrNameLst>
                                      </p:cBhvr>
                                      <p:tavLst>
                                        <p:tav tm="0">
                                          <p:val>
                                            <p:fltVal val="0"/>
                                          </p:val>
                                        </p:tav>
                                        <p:tav tm="100000">
                                          <p:val>
                                            <p:strVal val="#ppt_w"/>
                                          </p:val>
                                        </p:tav>
                                      </p:tavLst>
                                    </p:anim>
                                    <p:anim calcmode="lin" valueType="num">
                                      <p:cBhvr>
                                        <p:cTn id="354" dur="500" fill="hold"/>
                                        <p:tgtEl>
                                          <p:spTgt spid="197"/>
                                        </p:tgtEl>
                                        <p:attrNameLst>
                                          <p:attrName>ppt_h</p:attrName>
                                        </p:attrNameLst>
                                      </p:cBhvr>
                                      <p:tavLst>
                                        <p:tav tm="0">
                                          <p:val>
                                            <p:fltVal val="0"/>
                                          </p:val>
                                        </p:tav>
                                        <p:tav tm="100000">
                                          <p:val>
                                            <p:strVal val="#ppt_h"/>
                                          </p:val>
                                        </p:tav>
                                      </p:tavLst>
                                    </p:anim>
                                    <p:anim calcmode="lin" valueType="num">
                                      <p:cBhvr>
                                        <p:cTn id="355" dur="500" fill="hold"/>
                                        <p:tgtEl>
                                          <p:spTgt spid="197"/>
                                        </p:tgtEl>
                                        <p:attrNameLst>
                                          <p:attrName>style.rotation</p:attrName>
                                        </p:attrNameLst>
                                      </p:cBhvr>
                                      <p:tavLst>
                                        <p:tav tm="0">
                                          <p:val>
                                            <p:fltVal val="360"/>
                                          </p:val>
                                        </p:tav>
                                        <p:tav tm="100000">
                                          <p:val>
                                            <p:fltVal val="0"/>
                                          </p:val>
                                        </p:tav>
                                      </p:tavLst>
                                    </p:anim>
                                    <p:animEffect transition="in" filter="fade">
                                      <p:cBhvr>
                                        <p:cTn id="356" dur="500"/>
                                        <p:tgtEl>
                                          <p:spTgt spid="197"/>
                                        </p:tgtEl>
                                      </p:cBhvr>
                                    </p:animEffect>
                                  </p:childTnLst>
                                </p:cTn>
                              </p:par>
                              <p:par>
                                <p:cTn id="357" presetID="49" presetClass="entr" presetSubtype="0" decel="100000" fill="hold" grpId="0" nodeType="withEffect">
                                  <p:stCondLst>
                                    <p:cond delay="0"/>
                                  </p:stCondLst>
                                  <p:childTnLst>
                                    <p:set>
                                      <p:cBhvr>
                                        <p:cTn id="358" dur="1" fill="hold">
                                          <p:stCondLst>
                                            <p:cond delay="0"/>
                                          </p:stCondLst>
                                        </p:cTn>
                                        <p:tgtEl>
                                          <p:spTgt spid="198"/>
                                        </p:tgtEl>
                                        <p:attrNameLst>
                                          <p:attrName>style.visibility</p:attrName>
                                        </p:attrNameLst>
                                      </p:cBhvr>
                                      <p:to>
                                        <p:strVal val="visible"/>
                                      </p:to>
                                    </p:set>
                                    <p:anim calcmode="lin" valueType="num">
                                      <p:cBhvr>
                                        <p:cTn id="359" dur="500" fill="hold"/>
                                        <p:tgtEl>
                                          <p:spTgt spid="198"/>
                                        </p:tgtEl>
                                        <p:attrNameLst>
                                          <p:attrName>ppt_w</p:attrName>
                                        </p:attrNameLst>
                                      </p:cBhvr>
                                      <p:tavLst>
                                        <p:tav tm="0">
                                          <p:val>
                                            <p:fltVal val="0"/>
                                          </p:val>
                                        </p:tav>
                                        <p:tav tm="100000">
                                          <p:val>
                                            <p:strVal val="#ppt_w"/>
                                          </p:val>
                                        </p:tav>
                                      </p:tavLst>
                                    </p:anim>
                                    <p:anim calcmode="lin" valueType="num">
                                      <p:cBhvr>
                                        <p:cTn id="360" dur="500" fill="hold"/>
                                        <p:tgtEl>
                                          <p:spTgt spid="198"/>
                                        </p:tgtEl>
                                        <p:attrNameLst>
                                          <p:attrName>ppt_h</p:attrName>
                                        </p:attrNameLst>
                                      </p:cBhvr>
                                      <p:tavLst>
                                        <p:tav tm="0">
                                          <p:val>
                                            <p:fltVal val="0"/>
                                          </p:val>
                                        </p:tav>
                                        <p:tav tm="100000">
                                          <p:val>
                                            <p:strVal val="#ppt_h"/>
                                          </p:val>
                                        </p:tav>
                                      </p:tavLst>
                                    </p:anim>
                                    <p:anim calcmode="lin" valueType="num">
                                      <p:cBhvr>
                                        <p:cTn id="361" dur="500" fill="hold"/>
                                        <p:tgtEl>
                                          <p:spTgt spid="198"/>
                                        </p:tgtEl>
                                        <p:attrNameLst>
                                          <p:attrName>style.rotation</p:attrName>
                                        </p:attrNameLst>
                                      </p:cBhvr>
                                      <p:tavLst>
                                        <p:tav tm="0">
                                          <p:val>
                                            <p:fltVal val="360"/>
                                          </p:val>
                                        </p:tav>
                                        <p:tav tm="100000">
                                          <p:val>
                                            <p:fltVal val="0"/>
                                          </p:val>
                                        </p:tav>
                                      </p:tavLst>
                                    </p:anim>
                                    <p:animEffect transition="in" filter="fade">
                                      <p:cBhvr>
                                        <p:cTn id="362" dur="500"/>
                                        <p:tgtEl>
                                          <p:spTgt spid="198"/>
                                        </p:tgtEl>
                                      </p:cBhvr>
                                    </p:animEffect>
                                  </p:childTnLst>
                                </p:cTn>
                              </p:par>
                              <p:par>
                                <p:cTn id="363" presetID="49" presetClass="entr" presetSubtype="0" decel="100000" fill="hold" grpId="0" nodeType="withEffect">
                                  <p:stCondLst>
                                    <p:cond delay="0"/>
                                  </p:stCondLst>
                                  <p:childTnLst>
                                    <p:set>
                                      <p:cBhvr>
                                        <p:cTn id="364" dur="1" fill="hold">
                                          <p:stCondLst>
                                            <p:cond delay="0"/>
                                          </p:stCondLst>
                                        </p:cTn>
                                        <p:tgtEl>
                                          <p:spTgt spid="199"/>
                                        </p:tgtEl>
                                        <p:attrNameLst>
                                          <p:attrName>style.visibility</p:attrName>
                                        </p:attrNameLst>
                                      </p:cBhvr>
                                      <p:to>
                                        <p:strVal val="visible"/>
                                      </p:to>
                                    </p:set>
                                    <p:anim calcmode="lin" valueType="num">
                                      <p:cBhvr>
                                        <p:cTn id="365" dur="500" fill="hold"/>
                                        <p:tgtEl>
                                          <p:spTgt spid="199"/>
                                        </p:tgtEl>
                                        <p:attrNameLst>
                                          <p:attrName>ppt_w</p:attrName>
                                        </p:attrNameLst>
                                      </p:cBhvr>
                                      <p:tavLst>
                                        <p:tav tm="0">
                                          <p:val>
                                            <p:fltVal val="0"/>
                                          </p:val>
                                        </p:tav>
                                        <p:tav tm="100000">
                                          <p:val>
                                            <p:strVal val="#ppt_w"/>
                                          </p:val>
                                        </p:tav>
                                      </p:tavLst>
                                    </p:anim>
                                    <p:anim calcmode="lin" valueType="num">
                                      <p:cBhvr>
                                        <p:cTn id="366" dur="500" fill="hold"/>
                                        <p:tgtEl>
                                          <p:spTgt spid="199"/>
                                        </p:tgtEl>
                                        <p:attrNameLst>
                                          <p:attrName>ppt_h</p:attrName>
                                        </p:attrNameLst>
                                      </p:cBhvr>
                                      <p:tavLst>
                                        <p:tav tm="0">
                                          <p:val>
                                            <p:fltVal val="0"/>
                                          </p:val>
                                        </p:tav>
                                        <p:tav tm="100000">
                                          <p:val>
                                            <p:strVal val="#ppt_h"/>
                                          </p:val>
                                        </p:tav>
                                      </p:tavLst>
                                    </p:anim>
                                    <p:anim calcmode="lin" valueType="num">
                                      <p:cBhvr>
                                        <p:cTn id="367" dur="500" fill="hold"/>
                                        <p:tgtEl>
                                          <p:spTgt spid="199"/>
                                        </p:tgtEl>
                                        <p:attrNameLst>
                                          <p:attrName>style.rotation</p:attrName>
                                        </p:attrNameLst>
                                      </p:cBhvr>
                                      <p:tavLst>
                                        <p:tav tm="0">
                                          <p:val>
                                            <p:fltVal val="360"/>
                                          </p:val>
                                        </p:tav>
                                        <p:tav tm="100000">
                                          <p:val>
                                            <p:fltVal val="0"/>
                                          </p:val>
                                        </p:tav>
                                      </p:tavLst>
                                    </p:anim>
                                    <p:animEffect transition="in" filter="fade">
                                      <p:cBhvr>
                                        <p:cTn id="368" dur="500"/>
                                        <p:tgtEl>
                                          <p:spTgt spid="199"/>
                                        </p:tgtEl>
                                      </p:cBhvr>
                                    </p:animEffect>
                                  </p:childTnLst>
                                </p:cTn>
                              </p:par>
                              <p:par>
                                <p:cTn id="369" presetID="49" presetClass="entr" presetSubtype="0" decel="100000" fill="hold" grpId="0" nodeType="withEffect">
                                  <p:stCondLst>
                                    <p:cond delay="0"/>
                                  </p:stCondLst>
                                  <p:childTnLst>
                                    <p:set>
                                      <p:cBhvr>
                                        <p:cTn id="370" dur="1" fill="hold">
                                          <p:stCondLst>
                                            <p:cond delay="0"/>
                                          </p:stCondLst>
                                        </p:cTn>
                                        <p:tgtEl>
                                          <p:spTgt spid="200"/>
                                        </p:tgtEl>
                                        <p:attrNameLst>
                                          <p:attrName>style.visibility</p:attrName>
                                        </p:attrNameLst>
                                      </p:cBhvr>
                                      <p:to>
                                        <p:strVal val="visible"/>
                                      </p:to>
                                    </p:set>
                                    <p:anim calcmode="lin" valueType="num">
                                      <p:cBhvr>
                                        <p:cTn id="371" dur="500" fill="hold"/>
                                        <p:tgtEl>
                                          <p:spTgt spid="200"/>
                                        </p:tgtEl>
                                        <p:attrNameLst>
                                          <p:attrName>ppt_w</p:attrName>
                                        </p:attrNameLst>
                                      </p:cBhvr>
                                      <p:tavLst>
                                        <p:tav tm="0">
                                          <p:val>
                                            <p:fltVal val="0"/>
                                          </p:val>
                                        </p:tav>
                                        <p:tav tm="100000">
                                          <p:val>
                                            <p:strVal val="#ppt_w"/>
                                          </p:val>
                                        </p:tav>
                                      </p:tavLst>
                                    </p:anim>
                                    <p:anim calcmode="lin" valueType="num">
                                      <p:cBhvr>
                                        <p:cTn id="372" dur="500" fill="hold"/>
                                        <p:tgtEl>
                                          <p:spTgt spid="200"/>
                                        </p:tgtEl>
                                        <p:attrNameLst>
                                          <p:attrName>ppt_h</p:attrName>
                                        </p:attrNameLst>
                                      </p:cBhvr>
                                      <p:tavLst>
                                        <p:tav tm="0">
                                          <p:val>
                                            <p:fltVal val="0"/>
                                          </p:val>
                                        </p:tav>
                                        <p:tav tm="100000">
                                          <p:val>
                                            <p:strVal val="#ppt_h"/>
                                          </p:val>
                                        </p:tav>
                                      </p:tavLst>
                                    </p:anim>
                                    <p:anim calcmode="lin" valueType="num">
                                      <p:cBhvr>
                                        <p:cTn id="373" dur="500" fill="hold"/>
                                        <p:tgtEl>
                                          <p:spTgt spid="200"/>
                                        </p:tgtEl>
                                        <p:attrNameLst>
                                          <p:attrName>style.rotation</p:attrName>
                                        </p:attrNameLst>
                                      </p:cBhvr>
                                      <p:tavLst>
                                        <p:tav tm="0">
                                          <p:val>
                                            <p:fltVal val="360"/>
                                          </p:val>
                                        </p:tav>
                                        <p:tav tm="100000">
                                          <p:val>
                                            <p:fltVal val="0"/>
                                          </p:val>
                                        </p:tav>
                                      </p:tavLst>
                                    </p:anim>
                                    <p:animEffect transition="in" filter="fade">
                                      <p:cBhvr>
                                        <p:cTn id="374" dur="500"/>
                                        <p:tgtEl>
                                          <p:spTgt spid="200"/>
                                        </p:tgtEl>
                                      </p:cBhvr>
                                    </p:animEffect>
                                  </p:childTnLst>
                                </p:cTn>
                              </p:par>
                              <p:par>
                                <p:cTn id="375" presetID="49" presetClass="entr" presetSubtype="0" decel="100000" fill="hold" grpId="0" nodeType="withEffect">
                                  <p:stCondLst>
                                    <p:cond delay="0"/>
                                  </p:stCondLst>
                                  <p:childTnLst>
                                    <p:set>
                                      <p:cBhvr>
                                        <p:cTn id="376" dur="1" fill="hold">
                                          <p:stCondLst>
                                            <p:cond delay="0"/>
                                          </p:stCondLst>
                                        </p:cTn>
                                        <p:tgtEl>
                                          <p:spTgt spid="201"/>
                                        </p:tgtEl>
                                        <p:attrNameLst>
                                          <p:attrName>style.visibility</p:attrName>
                                        </p:attrNameLst>
                                      </p:cBhvr>
                                      <p:to>
                                        <p:strVal val="visible"/>
                                      </p:to>
                                    </p:set>
                                    <p:anim calcmode="lin" valueType="num">
                                      <p:cBhvr>
                                        <p:cTn id="377" dur="500" fill="hold"/>
                                        <p:tgtEl>
                                          <p:spTgt spid="201"/>
                                        </p:tgtEl>
                                        <p:attrNameLst>
                                          <p:attrName>ppt_w</p:attrName>
                                        </p:attrNameLst>
                                      </p:cBhvr>
                                      <p:tavLst>
                                        <p:tav tm="0">
                                          <p:val>
                                            <p:fltVal val="0"/>
                                          </p:val>
                                        </p:tav>
                                        <p:tav tm="100000">
                                          <p:val>
                                            <p:strVal val="#ppt_w"/>
                                          </p:val>
                                        </p:tav>
                                      </p:tavLst>
                                    </p:anim>
                                    <p:anim calcmode="lin" valueType="num">
                                      <p:cBhvr>
                                        <p:cTn id="378" dur="500" fill="hold"/>
                                        <p:tgtEl>
                                          <p:spTgt spid="201"/>
                                        </p:tgtEl>
                                        <p:attrNameLst>
                                          <p:attrName>ppt_h</p:attrName>
                                        </p:attrNameLst>
                                      </p:cBhvr>
                                      <p:tavLst>
                                        <p:tav tm="0">
                                          <p:val>
                                            <p:fltVal val="0"/>
                                          </p:val>
                                        </p:tav>
                                        <p:tav tm="100000">
                                          <p:val>
                                            <p:strVal val="#ppt_h"/>
                                          </p:val>
                                        </p:tav>
                                      </p:tavLst>
                                    </p:anim>
                                    <p:anim calcmode="lin" valueType="num">
                                      <p:cBhvr>
                                        <p:cTn id="379" dur="500" fill="hold"/>
                                        <p:tgtEl>
                                          <p:spTgt spid="201"/>
                                        </p:tgtEl>
                                        <p:attrNameLst>
                                          <p:attrName>style.rotation</p:attrName>
                                        </p:attrNameLst>
                                      </p:cBhvr>
                                      <p:tavLst>
                                        <p:tav tm="0">
                                          <p:val>
                                            <p:fltVal val="360"/>
                                          </p:val>
                                        </p:tav>
                                        <p:tav tm="100000">
                                          <p:val>
                                            <p:fltVal val="0"/>
                                          </p:val>
                                        </p:tav>
                                      </p:tavLst>
                                    </p:anim>
                                    <p:animEffect transition="in" filter="fade">
                                      <p:cBhvr>
                                        <p:cTn id="380" dur="500"/>
                                        <p:tgtEl>
                                          <p:spTgt spid="201"/>
                                        </p:tgtEl>
                                      </p:cBhvr>
                                    </p:animEffect>
                                  </p:childTnLst>
                                </p:cTn>
                              </p:par>
                              <p:par>
                                <p:cTn id="381" presetID="49" presetClass="entr" presetSubtype="0" decel="100000" fill="hold" grpId="0" nodeType="withEffect">
                                  <p:stCondLst>
                                    <p:cond delay="0"/>
                                  </p:stCondLst>
                                  <p:childTnLst>
                                    <p:set>
                                      <p:cBhvr>
                                        <p:cTn id="382" dur="1" fill="hold">
                                          <p:stCondLst>
                                            <p:cond delay="0"/>
                                          </p:stCondLst>
                                        </p:cTn>
                                        <p:tgtEl>
                                          <p:spTgt spid="202"/>
                                        </p:tgtEl>
                                        <p:attrNameLst>
                                          <p:attrName>style.visibility</p:attrName>
                                        </p:attrNameLst>
                                      </p:cBhvr>
                                      <p:to>
                                        <p:strVal val="visible"/>
                                      </p:to>
                                    </p:set>
                                    <p:anim calcmode="lin" valueType="num">
                                      <p:cBhvr>
                                        <p:cTn id="383" dur="500" fill="hold"/>
                                        <p:tgtEl>
                                          <p:spTgt spid="202"/>
                                        </p:tgtEl>
                                        <p:attrNameLst>
                                          <p:attrName>ppt_w</p:attrName>
                                        </p:attrNameLst>
                                      </p:cBhvr>
                                      <p:tavLst>
                                        <p:tav tm="0">
                                          <p:val>
                                            <p:fltVal val="0"/>
                                          </p:val>
                                        </p:tav>
                                        <p:tav tm="100000">
                                          <p:val>
                                            <p:strVal val="#ppt_w"/>
                                          </p:val>
                                        </p:tav>
                                      </p:tavLst>
                                    </p:anim>
                                    <p:anim calcmode="lin" valueType="num">
                                      <p:cBhvr>
                                        <p:cTn id="384" dur="500" fill="hold"/>
                                        <p:tgtEl>
                                          <p:spTgt spid="202"/>
                                        </p:tgtEl>
                                        <p:attrNameLst>
                                          <p:attrName>ppt_h</p:attrName>
                                        </p:attrNameLst>
                                      </p:cBhvr>
                                      <p:tavLst>
                                        <p:tav tm="0">
                                          <p:val>
                                            <p:fltVal val="0"/>
                                          </p:val>
                                        </p:tav>
                                        <p:tav tm="100000">
                                          <p:val>
                                            <p:strVal val="#ppt_h"/>
                                          </p:val>
                                        </p:tav>
                                      </p:tavLst>
                                    </p:anim>
                                    <p:anim calcmode="lin" valueType="num">
                                      <p:cBhvr>
                                        <p:cTn id="385" dur="500" fill="hold"/>
                                        <p:tgtEl>
                                          <p:spTgt spid="202"/>
                                        </p:tgtEl>
                                        <p:attrNameLst>
                                          <p:attrName>style.rotation</p:attrName>
                                        </p:attrNameLst>
                                      </p:cBhvr>
                                      <p:tavLst>
                                        <p:tav tm="0">
                                          <p:val>
                                            <p:fltVal val="360"/>
                                          </p:val>
                                        </p:tav>
                                        <p:tav tm="100000">
                                          <p:val>
                                            <p:fltVal val="0"/>
                                          </p:val>
                                        </p:tav>
                                      </p:tavLst>
                                    </p:anim>
                                    <p:animEffect transition="in" filter="fade">
                                      <p:cBhvr>
                                        <p:cTn id="386" dur="500"/>
                                        <p:tgtEl>
                                          <p:spTgt spid="202"/>
                                        </p:tgtEl>
                                      </p:cBhvr>
                                    </p:animEffect>
                                  </p:childTnLst>
                                </p:cTn>
                              </p:par>
                              <p:par>
                                <p:cTn id="387" presetID="49" presetClass="entr" presetSubtype="0" decel="100000" fill="hold" grpId="0" nodeType="withEffect">
                                  <p:stCondLst>
                                    <p:cond delay="0"/>
                                  </p:stCondLst>
                                  <p:childTnLst>
                                    <p:set>
                                      <p:cBhvr>
                                        <p:cTn id="388" dur="1" fill="hold">
                                          <p:stCondLst>
                                            <p:cond delay="0"/>
                                          </p:stCondLst>
                                        </p:cTn>
                                        <p:tgtEl>
                                          <p:spTgt spid="203"/>
                                        </p:tgtEl>
                                        <p:attrNameLst>
                                          <p:attrName>style.visibility</p:attrName>
                                        </p:attrNameLst>
                                      </p:cBhvr>
                                      <p:to>
                                        <p:strVal val="visible"/>
                                      </p:to>
                                    </p:set>
                                    <p:anim calcmode="lin" valueType="num">
                                      <p:cBhvr>
                                        <p:cTn id="389" dur="500" fill="hold"/>
                                        <p:tgtEl>
                                          <p:spTgt spid="203"/>
                                        </p:tgtEl>
                                        <p:attrNameLst>
                                          <p:attrName>ppt_w</p:attrName>
                                        </p:attrNameLst>
                                      </p:cBhvr>
                                      <p:tavLst>
                                        <p:tav tm="0">
                                          <p:val>
                                            <p:fltVal val="0"/>
                                          </p:val>
                                        </p:tav>
                                        <p:tav tm="100000">
                                          <p:val>
                                            <p:strVal val="#ppt_w"/>
                                          </p:val>
                                        </p:tav>
                                      </p:tavLst>
                                    </p:anim>
                                    <p:anim calcmode="lin" valueType="num">
                                      <p:cBhvr>
                                        <p:cTn id="390" dur="500" fill="hold"/>
                                        <p:tgtEl>
                                          <p:spTgt spid="203"/>
                                        </p:tgtEl>
                                        <p:attrNameLst>
                                          <p:attrName>ppt_h</p:attrName>
                                        </p:attrNameLst>
                                      </p:cBhvr>
                                      <p:tavLst>
                                        <p:tav tm="0">
                                          <p:val>
                                            <p:fltVal val="0"/>
                                          </p:val>
                                        </p:tav>
                                        <p:tav tm="100000">
                                          <p:val>
                                            <p:strVal val="#ppt_h"/>
                                          </p:val>
                                        </p:tav>
                                      </p:tavLst>
                                    </p:anim>
                                    <p:anim calcmode="lin" valueType="num">
                                      <p:cBhvr>
                                        <p:cTn id="391" dur="500" fill="hold"/>
                                        <p:tgtEl>
                                          <p:spTgt spid="203"/>
                                        </p:tgtEl>
                                        <p:attrNameLst>
                                          <p:attrName>style.rotation</p:attrName>
                                        </p:attrNameLst>
                                      </p:cBhvr>
                                      <p:tavLst>
                                        <p:tav tm="0">
                                          <p:val>
                                            <p:fltVal val="360"/>
                                          </p:val>
                                        </p:tav>
                                        <p:tav tm="100000">
                                          <p:val>
                                            <p:fltVal val="0"/>
                                          </p:val>
                                        </p:tav>
                                      </p:tavLst>
                                    </p:anim>
                                    <p:animEffect transition="in" filter="fade">
                                      <p:cBhvr>
                                        <p:cTn id="392" dur="500"/>
                                        <p:tgtEl>
                                          <p:spTgt spid="203"/>
                                        </p:tgtEl>
                                      </p:cBhvr>
                                    </p:animEffect>
                                  </p:childTnLst>
                                </p:cTn>
                              </p:par>
                              <p:par>
                                <p:cTn id="393" presetID="49" presetClass="entr" presetSubtype="0" decel="100000" fill="hold" grpId="0" nodeType="withEffect">
                                  <p:stCondLst>
                                    <p:cond delay="0"/>
                                  </p:stCondLst>
                                  <p:childTnLst>
                                    <p:set>
                                      <p:cBhvr>
                                        <p:cTn id="394" dur="1" fill="hold">
                                          <p:stCondLst>
                                            <p:cond delay="0"/>
                                          </p:stCondLst>
                                        </p:cTn>
                                        <p:tgtEl>
                                          <p:spTgt spid="204"/>
                                        </p:tgtEl>
                                        <p:attrNameLst>
                                          <p:attrName>style.visibility</p:attrName>
                                        </p:attrNameLst>
                                      </p:cBhvr>
                                      <p:to>
                                        <p:strVal val="visible"/>
                                      </p:to>
                                    </p:set>
                                    <p:anim calcmode="lin" valueType="num">
                                      <p:cBhvr>
                                        <p:cTn id="395" dur="500" fill="hold"/>
                                        <p:tgtEl>
                                          <p:spTgt spid="204"/>
                                        </p:tgtEl>
                                        <p:attrNameLst>
                                          <p:attrName>ppt_w</p:attrName>
                                        </p:attrNameLst>
                                      </p:cBhvr>
                                      <p:tavLst>
                                        <p:tav tm="0">
                                          <p:val>
                                            <p:fltVal val="0"/>
                                          </p:val>
                                        </p:tav>
                                        <p:tav tm="100000">
                                          <p:val>
                                            <p:strVal val="#ppt_w"/>
                                          </p:val>
                                        </p:tav>
                                      </p:tavLst>
                                    </p:anim>
                                    <p:anim calcmode="lin" valueType="num">
                                      <p:cBhvr>
                                        <p:cTn id="396" dur="500" fill="hold"/>
                                        <p:tgtEl>
                                          <p:spTgt spid="204"/>
                                        </p:tgtEl>
                                        <p:attrNameLst>
                                          <p:attrName>ppt_h</p:attrName>
                                        </p:attrNameLst>
                                      </p:cBhvr>
                                      <p:tavLst>
                                        <p:tav tm="0">
                                          <p:val>
                                            <p:fltVal val="0"/>
                                          </p:val>
                                        </p:tav>
                                        <p:tav tm="100000">
                                          <p:val>
                                            <p:strVal val="#ppt_h"/>
                                          </p:val>
                                        </p:tav>
                                      </p:tavLst>
                                    </p:anim>
                                    <p:anim calcmode="lin" valueType="num">
                                      <p:cBhvr>
                                        <p:cTn id="397" dur="500" fill="hold"/>
                                        <p:tgtEl>
                                          <p:spTgt spid="204"/>
                                        </p:tgtEl>
                                        <p:attrNameLst>
                                          <p:attrName>style.rotation</p:attrName>
                                        </p:attrNameLst>
                                      </p:cBhvr>
                                      <p:tavLst>
                                        <p:tav tm="0">
                                          <p:val>
                                            <p:fltVal val="360"/>
                                          </p:val>
                                        </p:tav>
                                        <p:tav tm="100000">
                                          <p:val>
                                            <p:fltVal val="0"/>
                                          </p:val>
                                        </p:tav>
                                      </p:tavLst>
                                    </p:anim>
                                    <p:animEffect transition="in" filter="fade">
                                      <p:cBhvr>
                                        <p:cTn id="398" dur="500"/>
                                        <p:tgtEl>
                                          <p:spTgt spid="204"/>
                                        </p:tgtEl>
                                      </p:cBhvr>
                                    </p:animEffect>
                                  </p:childTnLst>
                                </p:cTn>
                              </p:par>
                            </p:childTnLst>
                          </p:cTn>
                        </p:par>
                        <p:par>
                          <p:cTn id="399" fill="hold">
                            <p:stCondLst>
                              <p:cond delay="32500"/>
                            </p:stCondLst>
                            <p:childTnLst>
                              <p:par>
                                <p:cTn id="400" presetID="49" presetClass="entr" presetSubtype="0" decel="100000" fill="hold" grpId="0" nodeType="afterEffect">
                                  <p:stCondLst>
                                    <p:cond delay="0"/>
                                  </p:stCondLst>
                                  <p:childTnLst>
                                    <p:set>
                                      <p:cBhvr>
                                        <p:cTn id="401" dur="1" fill="hold">
                                          <p:stCondLst>
                                            <p:cond delay="0"/>
                                          </p:stCondLst>
                                        </p:cTn>
                                        <p:tgtEl>
                                          <p:spTgt spid="205"/>
                                        </p:tgtEl>
                                        <p:attrNameLst>
                                          <p:attrName>style.visibility</p:attrName>
                                        </p:attrNameLst>
                                      </p:cBhvr>
                                      <p:to>
                                        <p:strVal val="visible"/>
                                      </p:to>
                                    </p:set>
                                    <p:anim calcmode="lin" valueType="num">
                                      <p:cBhvr>
                                        <p:cTn id="402" dur="500" fill="hold"/>
                                        <p:tgtEl>
                                          <p:spTgt spid="205"/>
                                        </p:tgtEl>
                                        <p:attrNameLst>
                                          <p:attrName>ppt_w</p:attrName>
                                        </p:attrNameLst>
                                      </p:cBhvr>
                                      <p:tavLst>
                                        <p:tav tm="0">
                                          <p:val>
                                            <p:fltVal val="0"/>
                                          </p:val>
                                        </p:tav>
                                        <p:tav tm="100000">
                                          <p:val>
                                            <p:strVal val="#ppt_w"/>
                                          </p:val>
                                        </p:tav>
                                      </p:tavLst>
                                    </p:anim>
                                    <p:anim calcmode="lin" valueType="num">
                                      <p:cBhvr>
                                        <p:cTn id="403" dur="500" fill="hold"/>
                                        <p:tgtEl>
                                          <p:spTgt spid="205"/>
                                        </p:tgtEl>
                                        <p:attrNameLst>
                                          <p:attrName>ppt_h</p:attrName>
                                        </p:attrNameLst>
                                      </p:cBhvr>
                                      <p:tavLst>
                                        <p:tav tm="0">
                                          <p:val>
                                            <p:fltVal val="0"/>
                                          </p:val>
                                        </p:tav>
                                        <p:tav tm="100000">
                                          <p:val>
                                            <p:strVal val="#ppt_h"/>
                                          </p:val>
                                        </p:tav>
                                      </p:tavLst>
                                    </p:anim>
                                    <p:anim calcmode="lin" valueType="num">
                                      <p:cBhvr>
                                        <p:cTn id="404" dur="500" fill="hold"/>
                                        <p:tgtEl>
                                          <p:spTgt spid="205"/>
                                        </p:tgtEl>
                                        <p:attrNameLst>
                                          <p:attrName>style.rotation</p:attrName>
                                        </p:attrNameLst>
                                      </p:cBhvr>
                                      <p:tavLst>
                                        <p:tav tm="0">
                                          <p:val>
                                            <p:fltVal val="360"/>
                                          </p:val>
                                        </p:tav>
                                        <p:tav tm="100000">
                                          <p:val>
                                            <p:fltVal val="0"/>
                                          </p:val>
                                        </p:tav>
                                      </p:tavLst>
                                    </p:anim>
                                    <p:animEffect transition="in" filter="fade">
                                      <p:cBhvr>
                                        <p:cTn id="405" dur="500"/>
                                        <p:tgtEl>
                                          <p:spTgt spid="205"/>
                                        </p:tgtEl>
                                      </p:cBhvr>
                                    </p:animEffect>
                                  </p:childTnLst>
                                </p:cTn>
                              </p:par>
                            </p:childTnLst>
                          </p:cTn>
                        </p:par>
                        <p:par>
                          <p:cTn id="406" fill="hold">
                            <p:stCondLst>
                              <p:cond delay="33000"/>
                            </p:stCondLst>
                            <p:childTnLst>
                              <p:par>
                                <p:cTn id="407" presetID="22" presetClass="entr" presetSubtype="1" repeatCount="indefinite" fill="hold" grpId="1" nodeType="afterEffect">
                                  <p:stCondLst>
                                    <p:cond delay="3000"/>
                                  </p:stCondLst>
                                  <p:childTnLst>
                                    <p:set>
                                      <p:cBhvr>
                                        <p:cTn id="408" dur="1" fill="hold">
                                          <p:stCondLst>
                                            <p:cond delay="0"/>
                                          </p:stCondLst>
                                        </p:cTn>
                                        <p:tgtEl>
                                          <p:spTgt spid="192"/>
                                        </p:tgtEl>
                                        <p:attrNameLst>
                                          <p:attrName>style.visibility</p:attrName>
                                        </p:attrNameLst>
                                      </p:cBhvr>
                                      <p:to>
                                        <p:strVal val="visible"/>
                                      </p:to>
                                    </p:set>
                                    <p:animEffect transition="in" filter="wipe(up)">
                                      <p:cBhvr>
                                        <p:cTn id="409" dur="5000"/>
                                        <p:tgtEl>
                                          <p:spTgt spid="192"/>
                                        </p:tgtEl>
                                      </p:cBhvr>
                                    </p:animEffect>
                                  </p:childTnLst>
                                </p:cTn>
                              </p:par>
                              <p:par>
                                <p:cTn id="410" presetID="22" presetClass="entr" presetSubtype="1" repeatCount="indefinite" fill="hold" grpId="1" nodeType="withEffect">
                                  <p:stCondLst>
                                    <p:cond delay="3000"/>
                                  </p:stCondLst>
                                  <p:childTnLst>
                                    <p:set>
                                      <p:cBhvr>
                                        <p:cTn id="411" dur="1" fill="hold">
                                          <p:stCondLst>
                                            <p:cond delay="0"/>
                                          </p:stCondLst>
                                        </p:cTn>
                                        <p:tgtEl>
                                          <p:spTgt spid="193"/>
                                        </p:tgtEl>
                                        <p:attrNameLst>
                                          <p:attrName>style.visibility</p:attrName>
                                        </p:attrNameLst>
                                      </p:cBhvr>
                                      <p:to>
                                        <p:strVal val="visible"/>
                                      </p:to>
                                    </p:set>
                                    <p:animEffect transition="in" filter="wipe(up)">
                                      <p:cBhvr>
                                        <p:cTn id="412" dur="5000"/>
                                        <p:tgtEl>
                                          <p:spTgt spid="193"/>
                                        </p:tgtEl>
                                      </p:cBhvr>
                                    </p:animEffect>
                                  </p:childTnLst>
                                </p:cTn>
                              </p:par>
                            </p:childTnLst>
                          </p:cTn>
                        </p:par>
                        <p:par>
                          <p:cTn id="413" fill="hold">
                            <p:stCondLst>
                              <p:cond delay="41000"/>
                            </p:stCondLst>
                            <p:childTnLst>
                              <p:par>
                                <p:cTn id="414" presetID="22" presetClass="entr" presetSubtype="4" repeatCount="indefinite" fill="hold" grpId="1" nodeType="afterEffect">
                                  <p:stCondLst>
                                    <p:cond delay="0"/>
                                  </p:stCondLst>
                                  <p:childTnLst>
                                    <p:set>
                                      <p:cBhvr>
                                        <p:cTn id="415" dur="1" fill="hold">
                                          <p:stCondLst>
                                            <p:cond delay="0"/>
                                          </p:stCondLst>
                                        </p:cTn>
                                        <p:tgtEl>
                                          <p:spTgt spid="194"/>
                                        </p:tgtEl>
                                        <p:attrNameLst>
                                          <p:attrName>style.visibility</p:attrName>
                                        </p:attrNameLst>
                                      </p:cBhvr>
                                      <p:to>
                                        <p:strVal val="visible"/>
                                      </p:to>
                                    </p:set>
                                    <p:animEffect transition="in" filter="wipe(down)">
                                      <p:cBhvr>
                                        <p:cTn id="416" dur="5000"/>
                                        <p:tgtEl>
                                          <p:spTgt spid="194"/>
                                        </p:tgtEl>
                                      </p:cBhvr>
                                    </p:animEffect>
                                  </p:childTnLst>
                                </p:cTn>
                              </p:par>
                              <p:par>
                                <p:cTn id="417" presetID="22" presetClass="entr" presetSubtype="4" repeatCount="indefinite" fill="hold" grpId="1" nodeType="withEffect">
                                  <p:stCondLst>
                                    <p:cond delay="0"/>
                                  </p:stCondLst>
                                  <p:childTnLst>
                                    <p:set>
                                      <p:cBhvr>
                                        <p:cTn id="418" dur="1" fill="hold">
                                          <p:stCondLst>
                                            <p:cond delay="0"/>
                                          </p:stCondLst>
                                        </p:cTn>
                                        <p:tgtEl>
                                          <p:spTgt spid="195"/>
                                        </p:tgtEl>
                                        <p:attrNameLst>
                                          <p:attrName>style.visibility</p:attrName>
                                        </p:attrNameLst>
                                      </p:cBhvr>
                                      <p:to>
                                        <p:strVal val="visible"/>
                                      </p:to>
                                    </p:set>
                                    <p:animEffect transition="in" filter="wipe(down)">
                                      <p:cBhvr>
                                        <p:cTn id="419" dur="5000"/>
                                        <p:tgtEl>
                                          <p:spTgt spid="195"/>
                                        </p:tgtEl>
                                      </p:cBhvr>
                                    </p:animEffect>
                                  </p:childTnLst>
                                </p:cTn>
                              </p:par>
                            </p:childTnLst>
                          </p:cTn>
                        </p:par>
                        <p:par>
                          <p:cTn id="420" fill="hold">
                            <p:stCondLst>
                              <p:cond delay="46000"/>
                            </p:stCondLst>
                            <p:childTnLst>
                              <p:par>
                                <p:cTn id="421" presetID="22" presetClass="entr" presetSubtype="1" repeatCount="indefinite" fill="hold" grpId="1" nodeType="afterEffect">
                                  <p:stCondLst>
                                    <p:cond delay="0"/>
                                  </p:stCondLst>
                                  <p:childTnLst>
                                    <p:set>
                                      <p:cBhvr>
                                        <p:cTn id="422" dur="1" fill="hold">
                                          <p:stCondLst>
                                            <p:cond delay="0"/>
                                          </p:stCondLst>
                                        </p:cTn>
                                        <p:tgtEl>
                                          <p:spTgt spid="196"/>
                                        </p:tgtEl>
                                        <p:attrNameLst>
                                          <p:attrName>style.visibility</p:attrName>
                                        </p:attrNameLst>
                                      </p:cBhvr>
                                      <p:to>
                                        <p:strVal val="visible"/>
                                      </p:to>
                                    </p:set>
                                    <p:animEffect transition="in" filter="wipe(up)">
                                      <p:cBhvr>
                                        <p:cTn id="423" dur="5000"/>
                                        <p:tgtEl>
                                          <p:spTgt spid="196"/>
                                        </p:tgtEl>
                                      </p:cBhvr>
                                    </p:animEffect>
                                  </p:childTnLst>
                                </p:cTn>
                              </p:par>
                              <p:par>
                                <p:cTn id="424" presetID="22" presetClass="entr" presetSubtype="1" repeatCount="indefinite" fill="hold" grpId="1" nodeType="withEffect">
                                  <p:stCondLst>
                                    <p:cond delay="0"/>
                                  </p:stCondLst>
                                  <p:childTnLst>
                                    <p:set>
                                      <p:cBhvr>
                                        <p:cTn id="425" dur="1" fill="hold">
                                          <p:stCondLst>
                                            <p:cond delay="0"/>
                                          </p:stCondLst>
                                        </p:cTn>
                                        <p:tgtEl>
                                          <p:spTgt spid="197"/>
                                        </p:tgtEl>
                                        <p:attrNameLst>
                                          <p:attrName>style.visibility</p:attrName>
                                        </p:attrNameLst>
                                      </p:cBhvr>
                                      <p:to>
                                        <p:strVal val="visible"/>
                                      </p:to>
                                    </p:set>
                                    <p:animEffect transition="in" filter="wipe(up)">
                                      <p:cBhvr>
                                        <p:cTn id="426" dur="5000"/>
                                        <p:tgtEl>
                                          <p:spTgt spid="197"/>
                                        </p:tgtEl>
                                      </p:cBhvr>
                                    </p:animEffect>
                                  </p:childTnLst>
                                </p:cTn>
                              </p:par>
                            </p:childTnLst>
                          </p:cTn>
                        </p:par>
                        <p:par>
                          <p:cTn id="427" fill="hold">
                            <p:stCondLst>
                              <p:cond delay="51000"/>
                            </p:stCondLst>
                            <p:childTnLst>
                              <p:par>
                                <p:cTn id="428" presetID="22" presetClass="entr" presetSubtype="4" repeatCount="indefinite" fill="hold" grpId="1" nodeType="afterEffect">
                                  <p:stCondLst>
                                    <p:cond delay="0"/>
                                  </p:stCondLst>
                                  <p:childTnLst>
                                    <p:set>
                                      <p:cBhvr>
                                        <p:cTn id="429" dur="1" fill="hold">
                                          <p:stCondLst>
                                            <p:cond delay="0"/>
                                          </p:stCondLst>
                                        </p:cTn>
                                        <p:tgtEl>
                                          <p:spTgt spid="198"/>
                                        </p:tgtEl>
                                        <p:attrNameLst>
                                          <p:attrName>style.visibility</p:attrName>
                                        </p:attrNameLst>
                                      </p:cBhvr>
                                      <p:to>
                                        <p:strVal val="visible"/>
                                      </p:to>
                                    </p:set>
                                    <p:animEffect transition="in" filter="wipe(down)">
                                      <p:cBhvr>
                                        <p:cTn id="430" dur="5000"/>
                                        <p:tgtEl>
                                          <p:spTgt spid="198"/>
                                        </p:tgtEl>
                                      </p:cBhvr>
                                    </p:animEffect>
                                  </p:childTnLst>
                                </p:cTn>
                              </p:par>
                              <p:par>
                                <p:cTn id="431" presetID="22" presetClass="entr" presetSubtype="4" repeatCount="indefinite" fill="hold" grpId="1" nodeType="withEffect">
                                  <p:stCondLst>
                                    <p:cond delay="0"/>
                                  </p:stCondLst>
                                  <p:childTnLst>
                                    <p:set>
                                      <p:cBhvr>
                                        <p:cTn id="432" dur="1" fill="hold">
                                          <p:stCondLst>
                                            <p:cond delay="0"/>
                                          </p:stCondLst>
                                        </p:cTn>
                                        <p:tgtEl>
                                          <p:spTgt spid="199"/>
                                        </p:tgtEl>
                                        <p:attrNameLst>
                                          <p:attrName>style.visibility</p:attrName>
                                        </p:attrNameLst>
                                      </p:cBhvr>
                                      <p:to>
                                        <p:strVal val="visible"/>
                                      </p:to>
                                    </p:set>
                                    <p:animEffect transition="in" filter="wipe(down)">
                                      <p:cBhvr>
                                        <p:cTn id="433" dur="5000"/>
                                        <p:tgtEl>
                                          <p:spTgt spid="199"/>
                                        </p:tgtEl>
                                      </p:cBhvr>
                                    </p:animEffect>
                                  </p:childTnLst>
                                </p:cTn>
                              </p:par>
                            </p:childTnLst>
                          </p:cTn>
                        </p:par>
                        <p:par>
                          <p:cTn id="434" fill="hold">
                            <p:stCondLst>
                              <p:cond delay="56000"/>
                            </p:stCondLst>
                            <p:childTnLst>
                              <p:par>
                                <p:cTn id="435" presetID="22" presetClass="entr" presetSubtype="1" repeatCount="indefinite" fill="hold" grpId="1" nodeType="afterEffect">
                                  <p:stCondLst>
                                    <p:cond delay="0"/>
                                  </p:stCondLst>
                                  <p:childTnLst>
                                    <p:set>
                                      <p:cBhvr>
                                        <p:cTn id="436" dur="1" fill="hold">
                                          <p:stCondLst>
                                            <p:cond delay="0"/>
                                          </p:stCondLst>
                                        </p:cTn>
                                        <p:tgtEl>
                                          <p:spTgt spid="201"/>
                                        </p:tgtEl>
                                        <p:attrNameLst>
                                          <p:attrName>style.visibility</p:attrName>
                                        </p:attrNameLst>
                                      </p:cBhvr>
                                      <p:to>
                                        <p:strVal val="visible"/>
                                      </p:to>
                                    </p:set>
                                    <p:animEffect transition="in" filter="wipe(up)">
                                      <p:cBhvr>
                                        <p:cTn id="437" dur="5000"/>
                                        <p:tgtEl>
                                          <p:spTgt spid="201"/>
                                        </p:tgtEl>
                                      </p:cBhvr>
                                    </p:animEffect>
                                  </p:childTnLst>
                                </p:cTn>
                              </p:par>
                              <p:par>
                                <p:cTn id="438" presetID="22" presetClass="entr" presetSubtype="1" repeatCount="indefinite" fill="hold" grpId="1" nodeType="withEffect">
                                  <p:stCondLst>
                                    <p:cond delay="0"/>
                                  </p:stCondLst>
                                  <p:childTnLst>
                                    <p:set>
                                      <p:cBhvr>
                                        <p:cTn id="439" dur="1" fill="hold">
                                          <p:stCondLst>
                                            <p:cond delay="0"/>
                                          </p:stCondLst>
                                        </p:cTn>
                                        <p:tgtEl>
                                          <p:spTgt spid="200"/>
                                        </p:tgtEl>
                                        <p:attrNameLst>
                                          <p:attrName>style.visibility</p:attrName>
                                        </p:attrNameLst>
                                      </p:cBhvr>
                                      <p:to>
                                        <p:strVal val="visible"/>
                                      </p:to>
                                    </p:set>
                                    <p:animEffect transition="in" filter="wipe(up)">
                                      <p:cBhvr>
                                        <p:cTn id="440" dur="5000"/>
                                        <p:tgtEl>
                                          <p:spTgt spid="200"/>
                                        </p:tgtEl>
                                      </p:cBhvr>
                                    </p:animEffect>
                                  </p:childTnLst>
                                </p:cTn>
                              </p:par>
                            </p:childTnLst>
                          </p:cTn>
                        </p:par>
                        <p:par>
                          <p:cTn id="441" fill="hold">
                            <p:stCondLst>
                              <p:cond delay="61000"/>
                            </p:stCondLst>
                            <p:childTnLst>
                              <p:par>
                                <p:cTn id="442" presetID="22" presetClass="entr" presetSubtype="4" repeatCount="indefinite" fill="hold" grpId="1" nodeType="afterEffect">
                                  <p:stCondLst>
                                    <p:cond delay="0"/>
                                  </p:stCondLst>
                                  <p:childTnLst>
                                    <p:set>
                                      <p:cBhvr>
                                        <p:cTn id="443" dur="1" fill="hold">
                                          <p:stCondLst>
                                            <p:cond delay="0"/>
                                          </p:stCondLst>
                                        </p:cTn>
                                        <p:tgtEl>
                                          <p:spTgt spid="202"/>
                                        </p:tgtEl>
                                        <p:attrNameLst>
                                          <p:attrName>style.visibility</p:attrName>
                                        </p:attrNameLst>
                                      </p:cBhvr>
                                      <p:to>
                                        <p:strVal val="visible"/>
                                      </p:to>
                                    </p:set>
                                    <p:animEffect transition="in" filter="wipe(down)">
                                      <p:cBhvr>
                                        <p:cTn id="444" dur="5000"/>
                                        <p:tgtEl>
                                          <p:spTgt spid="202"/>
                                        </p:tgtEl>
                                      </p:cBhvr>
                                    </p:animEffect>
                                  </p:childTnLst>
                                </p:cTn>
                              </p:par>
                              <p:par>
                                <p:cTn id="445" presetID="22" presetClass="entr" presetSubtype="4" repeatCount="indefinite" fill="hold" grpId="1" nodeType="withEffect">
                                  <p:stCondLst>
                                    <p:cond delay="0"/>
                                  </p:stCondLst>
                                  <p:childTnLst>
                                    <p:set>
                                      <p:cBhvr>
                                        <p:cTn id="446" dur="1" fill="hold">
                                          <p:stCondLst>
                                            <p:cond delay="0"/>
                                          </p:stCondLst>
                                        </p:cTn>
                                        <p:tgtEl>
                                          <p:spTgt spid="203"/>
                                        </p:tgtEl>
                                        <p:attrNameLst>
                                          <p:attrName>style.visibility</p:attrName>
                                        </p:attrNameLst>
                                      </p:cBhvr>
                                      <p:to>
                                        <p:strVal val="visible"/>
                                      </p:to>
                                    </p:set>
                                    <p:animEffect transition="in" filter="wipe(down)">
                                      <p:cBhvr>
                                        <p:cTn id="447" dur="5000"/>
                                        <p:tgtEl>
                                          <p:spTgt spid="203"/>
                                        </p:tgtEl>
                                      </p:cBhvr>
                                    </p:animEffect>
                                  </p:childTnLst>
                                </p:cTn>
                              </p:par>
                            </p:childTnLst>
                          </p:cTn>
                        </p:par>
                        <p:par>
                          <p:cTn id="448" fill="hold">
                            <p:stCondLst>
                              <p:cond delay="66000"/>
                            </p:stCondLst>
                            <p:childTnLst>
                              <p:par>
                                <p:cTn id="449" presetID="22" presetClass="entr" presetSubtype="1" repeatCount="indefinite" fill="hold" grpId="1" nodeType="afterEffect">
                                  <p:stCondLst>
                                    <p:cond delay="0"/>
                                  </p:stCondLst>
                                  <p:childTnLst>
                                    <p:set>
                                      <p:cBhvr>
                                        <p:cTn id="450" dur="1" fill="hold">
                                          <p:stCondLst>
                                            <p:cond delay="0"/>
                                          </p:stCondLst>
                                        </p:cTn>
                                        <p:tgtEl>
                                          <p:spTgt spid="204"/>
                                        </p:tgtEl>
                                        <p:attrNameLst>
                                          <p:attrName>style.visibility</p:attrName>
                                        </p:attrNameLst>
                                      </p:cBhvr>
                                      <p:to>
                                        <p:strVal val="visible"/>
                                      </p:to>
                                    </p:set>
                                    <p:animEffect transition="in" filter="wipe(up)">
                                      <p:cBhvr>
                                        <p:cTn id="451" dur="5000"/>
                                        <p:tgtEl>
                                          <p:spTgt spid="204"/>
                                        </p:tgtEl>
                                      </p:cBhvr>
                                    </p:animEffect>
                                  </p:childTnLst>
                                </p:cTn>
                              </p:par>
                              <p:par>
                                <p:cTn id="452" presetID="22" presetClass="entr" presetSubtype="1" repeatCount="indefinite" fill="hold" grpId="1" nodeType="withEffect">
                                  <p:stCondLst>
                                    <p:cond delay="0"/>
                                  </p:stCondLst>
                                  <p:childTnLst>
                                    <p:set>
                                      <p:cBhvr>
                                        <p:cTn id="453" dur="1" fill="hold">
                                          <p:stCondLst>
                                            <p:cond delay="0"/>
                                          </p:stCondLst>
                                        </p:cTn>
                                        <p:tgtEl>
                                          <p:spTgt spid="205"/>
                                        </p:tgtEl>
                                        <p:attrNameLst>
                                          <p:attrName>style.visibility</p:attrName>
                                        </p:attrNameLst>
                                      </p:cBhvr>
                                      <p:to>
                                        <p:strVal val="visible"/>
                                      </p:to>
                                    </p:set>
                                    <p:animEffect transition="in" filter="wipe(up)">
                                      <p:cBhvr>
                                        <p:cTn id="454" dur="5000"/>
                                        <p:tgtEl>
                                          <p:spTgt spid="205"/>
                                        </p:tgtEl>
                                      </p:cBhvr>
                                    </p:animEffect>
                                  </p:childTnLst>
                                </p:cTn>
                              </p:par>
                            </p:childTnLst>
                          </p:cTn>
                        </p:par>
                        <p:par>
                          <p:cTn id="455" fill="hold">
                            <p:stCondLst>
                              <p:cond delay="71000"/>
                            </p:stCondLst>
                            <p:childTnLst>
                              <p:par>
                                <p:cTn id="456" presetID="18" presetClass="entr" presetSubtype="12" fill="hold" grpId="0" nodeType="afterEffect">
                                  <p:stCondLst>
                                    <p:cond delay="0"/>
                                  </p:stCondLst>
                                  <p:childTnLst>
                                    <p:set>
                                      <p:cBhvr>
                                        <p:cTn id="457" dur="1" fill="hold">
                                          <p:stCondLst>
                                            <p:cond delay="0"/>
                                          </p:stCondLst>
                                        </p:cTn>
                                        <p:tgtEl>
                                          <p:spTgt spid="206"/>
                                        </p:tgtEl>
                                        <p:attrNameLst>
                                          <p:attrName>style.visibility</p:attrName>
                                        </p:attrNameLst>
                                      </p:cBhvr>
                                      <p:to>
                                        <p:strVal val="visible"/>
                                      </p:to>
                                    </p:set>
                                    <p:animEffect transition="in" filter="strips(downLeft)">
                                      <p:cBhvr>
                                        <p:cTn id="458" dur="5000"/>
                                        <p:tgtEl>
                                          <p:spTgt spid="206"/>
                                        </p:tgtEl>
                                      </p:cBhvr>
                                    </p:animEffect>
                                  </p:childTnLst>
                                </p:cTn>
                              </p:par>
                            </p:childTnLst>
                          </p:cTn>
                        </p:par>
                        <p:par>
                          <p:cTn id="459" fill="hold">
                            <p:stCondLst>
                              <p:cond delay="76000"/>
                            </p:stCondLst>
                            <p:childTnLst>
                              <p:par>
                                <p:cTn id="460" presetID="49" presetClass="entr" presetSubtype="0" decel="100000" fill="hold" grpId="0" nodeType="afterEffect">
                                  <p:stCondLst>
                                    <p:cond delay="0"/>
                                  </p:stCondLst>
                                  <p:childTnLst>
                                    <p:set>
                                      <p:cBhvr>
                                        <p:cTn id="461" dur="1" fill="hold">
                                          <p:stCondLst>
                                            <p:cond delay="0"/>
                                          </p:stCondLst>
                                        </p:cTn>
                                        <p:tgtEl>
                                          <p:spTgt spid="208"/>
                                        </p:tgtEl>
                                        <p:attrNameLst>
                                          <p:attrName>style.visibility</p:attrName>
                                        </p:attrNameLst>
                                      </p:cBhvr>
                                      <p:to>
                                        <p:strVal val="visible"/>
                                      </p:to>
                                    </p:set>
                                    <p:anim calcmode="lin" valueType="num">
                                      <p:cBhvr>
                                        <p:cTn id="462" dur="500" fill="hold"/>
                                        <p:tgtEl>
                                          <p:spTgt spid="208"/>
                                        </p:tgtEl>
                                        <p:attrNameLst>
                                          <p:attrName>ppt_w</p:attrName>
                                        </p:attrNameLst>
                                      </p:cBhvr>
                                      <p:tavLst>
                                        <p:tav tm="0">
                                          <p:val>
                                            <p:fltVal val="0"/>
                                          </p:val>
                                        </p:tav>
                                        <p:tav tm="100000">
                                          <p:val>
                                            <p:strVal val="#ppt_w"/>
                                          </p:val>
                                        </p:tav>
                                      </p:tavLst>
                                    </p:anim>
                                    <p:anim calcmode="lin" valueType="num">
                                      <p:cBhvr>
                                        <p:cTn id="463" dur="500" fill="hold"/>
                                        <p:tgtEl>
                                          <p:spTgt spid="208"/>
                                        </p:tgtEl>
                                        <p:attrNameLst>
                                          <p:attrName>ppt_h</p:attrName>
                                        </p:attrNameLst>
                                      </p:cBhvr>
                                      <p:tavLst>
                                        <p:tav tm="0">
                                          <p:val>
                                            <p:fltVal val="0"/>
                                          </p:val>
                                        </p:tav>
                                        <p:tav tm="100000">
                                          <p:val>
                                            <p:strVal val="#ppt_h"/>
                                          </p:val>
                                        </p:tav>
                                      </p:tavLst>
                                    </p:anim>
                                    <p:anim calcmode="lin" valueType="num">
                                      <p:cBhvr>
                                        <p:cTn id="464" dur="500" fill="hold"/>
                                        <p:tgtEl>
                                          <p:spTgt spid="208"/>
                                        </p:tgtEl>
                                        <p:attrNameLst>
                                          <p:attrName>style.rotation</p:attrName>
                                        </p:attrNameLst>
                                      </p:cBhvr>
                                      <p:tavLst>
                                        <p:tav tm="0">
                                          <p:val>
                                            <p:fltVal val="360"/>
                                          </p:val>
                                        </p:tav>
                                        <p:tav tm="100000">
                                          <p:val>
                                            <p:fltVal val="0"/>
                                          </p:val>
                                        </p:tav>
                                      </p:tavLst>
                                    </p:anim>
                                    <p:animEffect transition="in" filter="fade">
                                      <p:cBhvr>
                                        <p:cTn id="465" dur="500"/>
                                        <p:tgtEl>
                                          <p:spTgt spid="208"/>
                                        </p:tgtEl>
                                      </p:cBhvr>
                                    </p:animEffect>
                                  </p:childTnLst>
                                </p:cTn>
                              </p:par>
                            </p:childTnLst>
                          </p:cTn>
                        </p:par>
                        <p:par>
                          <p:cTn id="466" fill="hold">
                            <p:stCondLst>
                              <p:cond delay="76500"/>
                            </p:stCondLst>
                            <p:childTnLst>
                              <p:par>
                                <p:cTn id="467" presetID="22" presetClass="entr" presetSubtype="1" fill="hold" grpId="0" nodeType="afterEffect">
                                  <p:stCondLst>
                                    <p:cond delay="0"/>
                                  </p:stCondLst>
                                  <p:childTnLst>
                                    <p:set>
                                      <p:cBhvr>
                                        <p:cTn id="468" dur="1" fill="hold">
                                          <p:stCondLst>
                                            <p:cond delay="0"/>
                                          </p:stCondLst>
                                        </p:cTn>
                                        <p:tgtEl>
                                          <p:spTgt spid="210"/>
                                        </p:tgtEl>
                                        <p:attrNameLst>
                                          <p:attrName>style.visibility</p:attrName>
                                        </p:attrNameLst>
                                      </p:cBhvr>
                                      <p:to>
                                        <p:strVal val="visible"/>
                                      </p:to>
                                    </p:set>
                                    <p:animEffect transition="in" filter="wipe(up)">
                                      <p:cBhvr>
                                        <p:cTn id="469" dur="500"/>
                                        <p:tgtEl>
                                          <p:spTgt spid="210"/>
                                        </p:tgtEl>
                                      </p:cBhvr>
                                    </p:animEffect>
                                  </p:childTnLst>
                                </p:cTn>
                              </p:par>
                            </p:childTnLst>
                          </p:cTn>
                        </p:par>
                        <p:par>
                          <p:cTn id="470" fill="hold">
                            <p:stCondLst>
                              <p:cond delay="77000"/>
                            </p:stCondLst>
                            <p:childTnLst>
                              <p:par>
                                <p:cTn id="471" presetID="49" presetClass="entr" presetSubtype="0" decel="100000" fill="hold" grpId="0" nodeType="afterEffect">
                                  <p:stCondLst>
                                    <p:cond delay="0"/>
                                  </p:stCondLst>
                                  <p:childTnLst>
                                    <p:set>
                                      <p:cBhvr>
                                        <p:cTn id="472" dur="1" fill="hold">
                                          <p:stCondLst>
                                            <p:cond delay="0"/>
                                          </p:stCondLst>
                                        </p:cTn>
                                        <p:tgtEl>
                                          <p:spTgt spid="212"/>
                                        </p:tgtEl>
                                        <p:attrNameLst>
                                          <p:attrName>style.visibility</p:attrName>
                                        </p:attrNameLst>
                                      </p:cBhvr>
                                      <p:to>
                                        <p:strVal val="visible"/>
                                      </p:to>
                                    </p:set>
                                    <p:anim calcmode="lin" valueType="num">
                                      <p:cBhvr>
                                        <p:cTn id="473" dur="500" fill="hold"/>
                                        <p:tgtEl>
                                          <p:spTgt spid="212"/>
                                        </p:tgtEl>
                                        <p:attrNameLst>
                                          <p:attrName>ppt_w</p:attrName>
                                        </p:attrNameLst>
                                      </p:cBhvr>
                                      <p:tavLst>
                                        <p:tav tm="0">
                                          <p:val>
                                            <p:fltVal val="0"/>
                                          </p:val>
                                        </p:tav>
                                        <p:tav tm="100000">
                                          <p:val>
                                            <p:strVal val="#ppt_w"/>
                                          </p:val>
                                        </p:tav>
                                      </p:tavLst>
                                    </p:anim>
                                    <p:anim calcmode="lin" valueType="num">
                                      <p:cBhvr>
                                        <p:cTn id="474" dur="500" fill="hold"/>
                                        <p:tgtEl>
                                          <p:spTgt spid="212"/>
                                        </p:tgtEl>
                                        <p:attrNameLst>
                                          <p:attrName>ppt_h</p:attrName>
                                        </p:attrNameLst>
                                      </p:cBhvr>
                                      <p:tavLst>
                                        <p:tav tm="0">
                                          <p:val>
                                            <p:fltVal val="0"/>
                                          </p:val>
                                        </p:tav>
                                        <p:tav tm="100000">
                                          <p:val>
                                            <p:strVal val="#ppt_h"/>
                                          </p:val>
                                        </p:tav>
                                      </p:tavLst>
                                    </p:anim>
                                    <p:anim calcmode="lin" valueType="num">
                                      <p:cBhvr>
                                        <p:cTn id="475" dur="500" fill="hold"/>
                                        <p:tgtEl>
                                          <p:spTgt spid="212"/>
                                        </p:tgtEl>
                                        <p:attrNameLst>
                                          <p:attrName>style.rotation</p:attrName>
                                        </p:attrNameLst>
                                      </p:cBhvr>
                                      <p:tavLst>
                                        <p:tav tm="0">
                                          <p:val>
                                            <p:fltVal val="360"/>
                                          </p:val>
                                        </p:tav>
                                        <p:tav tm="100000">
                                          <p:val>
                                            <p:fltVal val="0"/>
                                          </p:val>
                                        </p:tav>
                                      </p:tavLst>
                                    </p:anim>
                                    <p:animEffect transition="in" filter="fade">
                                      <p:cBhvr>
                                        <p:cTn id="476" dur="500"/>
                                        <p:tgtEl>
                                          <p:spTgt spid="212"/>
                                        </p:tgtEl>
                                      </p:cBhvr>
                                    </p:animEffect>
                                  </p:childTnLst>
                                </p:cTn>
                              </p:par>
                            </p:childTnLst>
                          </p:cTn>
                        </p:par>
                        <p:par>
                          <p:cTn id="477" fill="hold">
                            <p:stCondLst>
                              <p:cond delay="77500"/>
                            </p:stCondLst>
                            <p:childTnLst>
                              <p:par>
                                <p:cTn id="478" presetID="22" presetClass="entr" presetSubtype="1" fill="hold" grpId="0" nodeType="afterEffect">
                                  <p:stCondLst>
                                    <p:cond delay="0"/>
                                  </p:stCondLst>
                                  <p:childTnLst>
                                    <p:set>
                                      <p:cBhvr>
                                        <p:cTn id="479" dur="1" fill="hold">
                                          <p:stCondLst>
                                            <p:cond delay="0"/>
                                          </p:stCondLst>
                                        </p:cTn>
                                        <p:tgtEl>
                                          <p:spTgt spid="213"/>
                                        </p:tgtEl>
                                        <p:attrNameLst>
                                          <p:attrName>style.visibility</p:attrName>
                                        </p:attrNameLst>
                                      </p:cBhvr>
                                      <p:to>
                                        <p:strVal val="visible"/>
                                      </p:to>
                                    </p:set>
                                    <p:animEffect transition="in" filter="wipe(up)">
                                      <p:cBhvr>
                                        <p:cTn id="480" dur="500"/>
                                        <p:tgtEl>
                                          <p:spTgt spid="213"/>
                                        </p:tgtEl>
                                      </p:cBhvr>
                                    </p:animEffect>
                                  </p:childTnLst>
                                </p:cTn>
                              </p:par>
                              <p:par>
                                <p:cTn id="481" presetID="49" presetClass="entr" presetSubtype="0" decel="100000" fill="hold" grpId="0" nodeType="withEffect">
                                  <p:stCondLst>
                                    <p:cond delay="0"/>
                                  </p:stCondLst>
                                  <p:iterate type="lt">
                                    <p:tmPct val="0"/>
                                  </p:iterate>
                                  <p:childTnLst>
                                    <p:set>
                                      <p:cBhvr>
                                        <p:cTn id="482" dur="1" fill="hold">
                                          <p:stCondLst>
                                            <p:cond delay="0"/>
                                          </p:stCondLst>
                                        </p:cTn>
                                        <p:tgtEl>
                                          <p:spTgt spid="214"/>
                                        </p:tgtEl>
                                        <p:attrNameLst>
                                          <p:attrName>style.visibility</p:attrName>
                                        </p:attrNameLst>
                                      </p:cBhvr>
                                      <p:to>
                                        <p:strVal val="visible"/>
                                      </p:to>
                                    </p:set>
                                    <p:anim calcmode="lin" valueType="num">
                                      <p:cBhvr>
                                        <p:cTn id="483" dur="500" fill="hold"/>
                                        <p:tgtEl>
                                          <p:spTgt spid="214"/>
                                        </p:tgtEl>
                                        <p:attrNameLst>
                                          <p:attrName>ppt_w</p:attrName>
                                        </p:attrNameLst>
                                      </p:cBhvr>
                                      <p:tavLst>
                                        <p:tav tm="0">
                                          <p:val>
                                            <p:fltVal val="0"/>
                                          </p:val>
                                        </p:tav>
                                        <p:tav tm="100000">
                                          <p:val>
                                            <p:strVal val="#ppt_w"/>
                                          </p:val>
                                        </p:tav>
                                      </p:tavLst>
                                    </p:anim>
                                    <p:anim calcmode="lin" valueType="num">
                                      <p:cBhvr>
                                        <p:cTn id="484" dur="500" fill="hold"/>
                                        <p:tgtEl>
                                          <p:spTgt spid="214"/>
                                        </p:tgtEl>
                                        <p:attrNameLst>
                                          <p:attrName>ppt_h</p:attrName>
                                        </p:attrNameLst>
                                      </p:cBhvr>
                                      <p:tavLst>
                                        <p:tav tm="0">
                                          <p:val>
                                            <p:fltVal val="0"/>
                                          </p:val>
                                        </p:tav>
                                        <p:tav tm="100000">
                                          <p:val>
                                            <p:strVal val="#ppt_h"/>
                                          </p:val>
                                        </p:tav>
                                      </p:tavLst>
                                    </p:anim>
                                    <p:anim calcmode="lin" valueType="num">
                                      <p:cBhvr>
                                        <p:cTn id="485" dur="500" fill="hold"/>
                                        <p:tgtEl>
                                          <p:spTgt spid="214"/>
                                        </p:tgtEl>
                                        <p:attrNameLst>
                                          <p:attrName>style.rotation</p:attrName>
                                        </p:attrNameLst>
                                      </p:cBhvr>
                                      <p:tavLst>
                                        <p:tav tm="0">
                                          <p:val>
                                            <p:fltVal val="360"/>
                                          </p:val>
                                        </p:tav>
                                        <p:tav tm="100000">
                                          <p:val>
                                            <p:fltVal val="0"/>
                                          </p:val>
                                        </p:tav>
                                      </p:tavLst>
                                    </p:anim>
                                    <p:animEffect transition="in" filter="fade">
                                      <p:cBhvr>
                                        <p:cTn id="486" dur="500"/>
                                        <p:tgtEl>
                                          <p:spTgt spid="214"/>
                                        </p:tgtEl>
                                      </p:cBhvr>
                                    </p:animEffect>
                                  </p:childTnLst>
                                </p:cTn>
                              </p:par>
                              <p:par>
                                <p:cTn id="487" presetID="22" presetClass="entr" presetSubtype="1" fill="hold" nodeType="withEffect">
                                  <p:stCondLst>
                                    <p:cond delay="0"/>
                                  </p:stCondLst>
                                  <p:childTnLst>
                                    <p:set>
                                      <p:cBhvr>
                                        <p:cTn id="488" dur="1" fill="hold">
                                          <p:stCondLst>
                                            <p:cond delay="0"/>
                                          </p:stCondLst>
                                        </p:cTn>
                                        <p:tgtEl>
                                          <p:spTgt spid="216"/>
                                        </p:tgtEl>
                                        <p:attrNameLst>
                                          <p:attrName>style.visibility</p:attrName>
                                        </p:attrNameLst>
                                      </p:cBhvr>
                                      <p:to>
                                        <p:strVal val="visible"/>
                                      </p:to>
                                    </p:set>
                                    <p:animEffect transition="in" filter="wipe(up)">
                                      <p:cBhvr>
                                        <p:cTn id="489" dur="500"/>
                                        <p:tgtEl>
                                          <p:spTgt spid="216"/>
                                        </p:tgtEl>
                                      </p:cBhvr>
                                    </p:animEffect>
                                  </p:childTnLst>
                                </p:cTn>
                              </p:par>
                              <p:par>
                                <p:cTn id="490" presetID="49" presetClass="entr" presetSubtype="0" decel="100000" fill="hold" grpId="0" nodeType="withEffect">
                                  <p:stCondLst>
                                    <p:cond delay="0"/>
                                  </p:stCondLst>
                                  <p:childTnLst>
                                    <p:set>
                                      <p:cBhvr>
                                        <p:cTn id="491" dur="1" fill="hold">
                                          <p:stCondLst>
                                            <p:cond delay="0"/>
                                          </p:stCondLst>
                                        </p:cTn>
                                        <p:tgtEl>
                                          <p:spTgt spid="218"/>
                                        </p:tgtEl>
                                        <p:attrNameLst>
                                          <p:attrName>style.visibility</p:attrName>
                                        </p:attrNameLst>
                                      </p:cBhvr>
                                      <p:to>
                                        <p:strVal val="visible"/>
                                      </p:to>
                                    </p:set>
                                    <p:anim calcmode="lin" valueType="num">
                                      <p:cBhvr>
                                        <p:cTn id="492" dur="500" fill="hold"/>
                                        <p:tgtEl>
                                          <p:spTgt spid="218"/>
                                        </p:tgtEl>
                                        <p:attrNameLst>
                                          <p:attrName>ppt_w</p:attrName>
                                        </p:attrNameLst>
                                      </p:cBhvr>
                                      <p:tavLst>
                                        <p:tav tm="0">
                                          <p:val>
                                            <p:fltVal val="0"/>
                                          </p:val>
                                        </p:tav>
                                        <p:tav tm="100000">
                                          <p:val>
                                            <p:strVal val="#ppt_w"/>
                                          </p:val>
                                        </p:tav>
                                      </p:tavLst>
                                    </p:anim>
                                    <p:anim calcmode="lin" valueType="num">
                                      <p:cBhvr>
                                        <p:cTn id="493" dur="500" fill="hold"/>
                                        <p:tgtEl>
                                          <p:spTgt spid="218"/>
                                        </p:tgtEl>
                                        <p:attrNameLst>
                                          <p:attrName>ppt_h</p:attrName>
                                        </p:attrNameLst>
                                      </p:cBhvr>
                                      <p:tavLst>
                                        <p:tav tm="0">
                                          <p:val>
                                            <p:fltVal val="0"/>
                                          </p:val>
                                        </p:tav>
                                        <p:tav tm="100000">
                                          <p:val>
                                            <p:strVal val="#ppt_h"/>
                                          </p:val>
                                        </p:tav>
                                      </p:tavLst>
                                    </p:anim>
                                    <p:anim calcmode="lin" valueType="num">
                                      <p:cBhvr>
                                        <p:cTn id="494" dur="500" fill="hold"/>
                                        <p:tgtEl>
                                          <p:spTgt spid="218"/>
                                        </p:tgtEl>
                                        <p:attrNameLst>
                                          <p:attrName>style.rotation</p:attrName>
                                        </p:attrNameLst>
                                      </p:cBhvr>
                                      <p:tavLst>
                                        <p:tav tm="0">
                                          <p:val>
                                            <p:fltVal val="360"/>
                                          </p:val>
                                        </p:tav>
                                        <p:tav tm="100000">
                                          <p:val>
                                            <p:fltVal val="0"/>
                                          </p:val>
                                        </p:tav>
                                      </p:tavLst>
                                    </p:anim>
                                    <p:animEffect transition="in" filter="fade">
                                      <p:cBhvr>
                                        <p:cTn id="495" dur="500"/>
                                        <p:tgtEl>
                                          <p:spTgt spid="218"/>
                                        </p:tgtEl>
                                      </p:cBhvr>
                                    </p:animEffect>
                                  </p:childTnLst>
                                </p:cTn>
                              </p:par>
                            </p:childTnLst>
                          </p:cTn>
                        </p:par>
                        <p:par>
                          <p:cTn id="496" fill="hold">
                            <p:stCondLst>
                              <p:cond delay="78000"/>
                            </p:stCondLst>
                            <p:childTnLst>
                              <p:par>
                                <p:cTn id="497" presetID="22" presetClass="entr" presetSubtype="1" repeatCount="indefinite" fill="hold" grpId="1" nodeType="afterEffect">
                                  <p:stCondLst>
                                    <p:cond delay="0"/>
                                  </p:stCondLst>
                                  <p:childTnLst>
                                    <p:set>
                                      <p:cBhvr>
                                        <p:cTn id="498" dur="1" fill="hold">
                                          <p:stCondLst>
                                            <p:cond delay="0"/>
                                          </p:stCondLst>
                                        </p:cTn>
                                        <p:tgtEl>
                                          <p:spTgt spid="213"/>
                                        </p:tgtEl>
                                        <p:attrNameLst>
                                          <p:attrName>style.visibility</p:attrName>
                                        </p:attrNameLst>
                                      </p:cBhvr>
                                      <p:to>
                                        <p:strVal val="visible"/>
                                      </p:to>
                                    </p:set>
                                    <p:animEffect transition="in" filter="wipe(up)">
                                      <p:cBhvr>
                                        <p:cTn id="499" dur="500"/>
                                        <p:tgtEl>
                                          <p:spTgt spid="213"/>
                                        </p:tgtEl>
                                      </p:cBhvr>
                                    </p:animEffect>
                                  </p:childTnLst>
                                </p:cTn>
                              </p:par>
                              <p:par>
                                <p:cTn id="500" presetID="49" presetClass="entr" presetSubtype="0" decel="100000" fill="hold" grpId="0" nodeType="withEffect">
                                  <p:stCondLst>
                                    <p:cond delay="0"/>
                                  </p:stCondLst>
                                  <p:childTnLst>
                                    <p:set>
                                      <p:cBhvr>
                                        <p:cTn id="501" dur="1" fill="hold">
                                          <p:stCondLst>
                                            <p:cond delay="0"/>
                                          </p:stCondLst>
                                        </p:cTn>
                                        <p:tgtEl>
                                          <p:spTgt spid="219"/>
                                        </p:tgtEl>
                                        <p:attrNameLst>
                                          <p:attrName>style.visibility</p:attrName>
                                        </p:attrNameLst>
                                      </p:cBhvr>
                                      <p:to>
                                        <p:strVal val="visible"/>
                                      </p:to>
                                    </p:set>
                                    <p:anim calcmode="lin" valueType="num">
                                      <p:cBhvr>
                                        <p:cTn id="502" dur="500" fill="hold"/>
                                        <p:tgtEl>
                                          <p:spTgt spid="219"/>
                                        </p:tgtEl>
                                        <p:attrNameLst>
                                          <p:attrName>ppt_w</p:attrName>
                                        </p:attrNameLst>
                                      </p:cBhvr>
                                      <p:tavLst>
                                        <p:tav tm="0">
                                          <p:val>
                                            <p:fltVal val="0"/>
                                          </p:val>
                                        </p:tav>
                                        <p:tav tm="100000">
                                          <p:val>
                                            <p:strVal val="#ppt_w"/>
                                          </p:val>
                                        </p:tav>
                                      </p:tavLst>
                                    </p:anim>
                                    <p:anim calcmode="lin" valueType="num">
                                      <p:cBhvr>
                                        <p:cTn id="503" dur="500" fill="hold"/>
                                        <p:tgtEl>
                                          <p:spTgt spid="219"/>
                                        </p:tgtEl>
                                        <p:attrNameLst>
                                          <p:attrName>ppt_h</p:attrName>
                                        </p:attrNameLst>
                                      </p:cBhvr>
                                      <p:tavLst>
                                        <p:tav tm="0">
                                          <p:val>
                                            <p:fltVal val="0"/>
                                          </p:val>
                                        </p:tav>
                                        <p:tav tm="100000">
                                          <p:val>
                                            <p:strVal val="#ppt_h"/>
                                          </p:val>
                                        </p:tav>
                                      </p:tavLst>
                                    </p:anim>
                                    <p:anim calcmode="lin" valueType="num">
                                      <p:cBhvr>
                                        <p:cTn id="504" dur="500" fill="hold"/>
                                        <p:tgtEl>
                                          <p:spTgt spid="219"/>
                                        </p:tgtEl>
                                        <p:attrNameLst>
                                          <p:attrName>style.rotation</p:attrName>
                                        </p:attrNameLst>
                                      </p:cBhvr>
                                      <p:tavLst>
                                        <p:tav tm="0">
                                          <p:val>
                                            <p:fltVal val="360"/>
                                          </p:val>
                                        </p:tav>
                                        <p:tav tm="100000">
                                          <p:val>
                                            <p:fltVal val="0"/>
                                          </p:val>
                                        </p:tav>
                                      </p:tavLst>
                                    </p:anim>
                                    <p:animEffect transition="in" filter="fade">
                                      <p:cBhvr>
                                        <p:cTn id="505" dur="500"/>
                                        <p:tgtEl>
                                          <p:spTgt spid="219"/>
                                        </p:tgtEl>
                                      </p:cBhvr>
                                    </p:animEffect>
                                  </p:childTnLst>
                                </p:cTn>
                              </p:par>
                              <p:par>
                                <p:cTn id="506" presetID="49" presetClass="entr" presetSubtype="0" decel="100000" fill="hold" grpId="0" nodeType="withEffect">
                                  <p:stCondLst>
                                    <p:cond delay="0"/>
                                  </p:stCondLst>
                                  <p:childTnLst>
                                    <p:set>
                                      <p:cBhvr>
                                        <p:cTn id="507" dur="1" fill="hold">
                                          <p:stCondLst>
                                            <p:cond delay="0"/>
                                          </p:stCondLst>
                                        </p:cTn>
                                        <p:tgtEl>
                                          <p:spTgt spid="220"/>
                                        </p:tgtEl>
                                        <p:attrNameLst>
                                          <p:attrName>style.visibility</p:attrName>
                                        </p:attrNameLst>
                                      </p:cBhvr>
                                      <p:to>
                                        <p:strVal val="visible"/>
                                      </p:to>
                                    </p:set>
                                    <p:anim calcmode="lin" valueType="num">
                                      <p:cBhvr>
                                        <p:cTn id="508" dur="500" fill="hold"/>
                                        <p:tgtEl>
                                          <p:spTgt spid="220"/>
                                        </p:tgtEl>
                                        <p:attrNameLst>
                                          <p:attrName>ppt_w</p:attrName>
                                        </p:attrNameLst>
                                      </p:cBhvr>
                                      <p:tavLst>
                                        <p:tav tm="0">
                                          <p:val>
                                            <p:fltVal val="0"/>
                                          </p:val>
                                        </p:tav>
                                        <p:tav tm="100000">
                                          <p:val>
                                            <p:strVal val="#ppt_w"/>
                                          </p:val>
                                        </p:tav>
                                      </p:tavLst>
                                    </p:anim>
                                    <p:anim calcmode="lin" valueType="num">
                                      <p:cBhvr>
                                        <p:cTn id="509" dur="500" fill="hold"/>
                                        <p:tgtEl>
                                          <p:spTgt spid="220"/>
                                        </p:tgtEl>
                                        <p:attrNameLst>
                                          <p:attrName>ppt_h</p:attrName>
                                        </p:attrNameLst>
                                      </p:cBhvr>
                                      <p:tavLst>
                                        <p:tav tm="0">
                                          <p:val>
                                            <p:fltVal val="0"/>
                                          </p:val>
                                        </p:tav>
                                        <p:tav tm="100000">
                                          <p:val>
                                            <p:strVal val="#ppt_h"/>
                                          </p:val>
                                        </p:tav>
                                      </p:tavLst>
                                    </p:anim>
                                    <p:anim calcmode="lin" valueType="num">
                                      <p:cBhvr>
                                        <p:cTn id="510" dur="500" fill="hold"/>
                                        <p:tgtEl>
                                          <p:spTgt spid="220"/>
                                        </p:tgtEl>
                                        <p:attrNameLst>
                                          <p:attrName>style.rotation</p:attrName>
                                        </p:attrNameLst>
                                      </p:cBhvr>
                                      <p:tavLst>
                                        <p:tav tm="0">
                                          <p:val>
                                            <p:fltVal val="360"/>
                                          </p:val>
                                        </p:tav>
                                        <p:tav tm="100000">
                                          <p:val>
                                            <p:fltVal val="0"/>
                                          </p:val>
                                        </p:tav>
                                      </p:tavLst>
                                    </p:anim>
                                    <p:animEffect transition="in" filter="fade">
                                      <p:cBhvr>
                                        <p:cTn id="511" dur="500"/>
                                        <p:tgtEl>
                                          <p:spTgt spid="220"/>
                                        </p:tgtEl>
                                      </p:cBhvr>
                                    </p:animEffect>
                                  </p:childTnLst>
                                </p:cTn>
                              </p:par>
                              <p:par>
                                <p:cTn id="512" presetID="49" presetClass="entr" presetSubtype="0" decel="100000" fill="hold" grpId="0" nodeType="withEffect">
                                  <p:stCondLst>
                                    <p:cond delay="0"/>
                                  </p:stCondLst>
                                  <p:childTnLst>
                                    <p:set>
                                      <p:cBhvr>
                                        <p:cTn id="513" dur="1" fill="hold">
                                          <p:stCondLst>
                                            <p:cond delay="0"/>
                                          </p:stCondLst>
                                        </p:cTn>
                                        <p:tgtEl>
                                          <p:spTgt spid="221"/>
                                        </p:tgtEl>
                                        <p:attrNameLst>
                                          <p:attrName>style.visibility</p:attrName>
                                        </p:attrNameLst>
                                      </p:cBhvr>
                                      <p:to>
                                        <p:strVal val="visible"/>
                                      </p:to>
                                    </p:set>
                                    <p:anim calcmode="lin" valueType="num">
                                      <p:cBhvr>
                                        <p:cTn id="514" dur="500" fill="hold"/>
                                        <p:tgtEl>
                                          <p:spTgt spid="221"/>
                                        </p:tgtEl>
                                        <p:attrNameLst>
                                          <p:attrName>ppt_w</p:attrName>
                                        </p:attrNameLst>
                                      </p:cBhvr>
                                      <p:tavLst>
                                        <p:tav tm="0">
                                          <p:val>
                                            <p:fltVal val="0"/>
                                          </p:val>
                                        </p:tav>
                                        <p:tav tm="100000">
                                          <p:val>
                                            <p:strVal val="#ppt_w"/>
                                          </p:val>
                                        </p:tav>
                                      </p:tavLst>
                                    </p:anim>
                                    <p:anim calcmode="lin" valueType="num">
                                      <p:cBhvr>
                                        <p:cTn id="515" dur="500" fill="hold"/>
                                        <p:tgtEl>
                                          <p:spTgt spid="221"/>
                                        </p:tgtEl>
                                        <p:attrNameLst>
                                          <p:attrName>ppt_h</p:attrName>
                                        </p:attrNameLst>
                                      </p:cBhvr>
                                      <p:tavLst>
                                        <p:tav tm="0">
                                          <p:val>
                                            <p:fltVal val="0"/>
                                          </p:val>
                                        </p:tav>
                                        <p:tav tm="100000">
                                          <p:val>
                                            <p:strVal val="#ppt_h"/>
                                          </p:val>
                                        </p:tav>
                                      </p:tavLst>
                                    </p:anim>
                                    <p:anim calcmode="lin" valueType="num">
                                      <p:cBhvr>
                                        <p:cTn id="516" dur="500" fill="hold"/>
                                        <p:tgtEl>
                                          <p:spTgt spid="221"/>
                                        </p:tgtEl>
                                        <p:attrNameLst>
                                          <p:attrName>style.rotation</p:attrName>
                                        </p:attrNameLst>
                                      </p:cBhvr>
                                      <p:tavLst>
                                        <p:tav tm="0">
                                          <p:val>
                                            <p:fltVal val="360"/>
                                          </p:val>
                                        </p:tav>
                                        <p:tav tm="100000">
                                          <p:val>
                                            <p:fltVal val="0"/>
                                          </p:val>
                                        </p:tav>
                                      </p:tavLst>
                                    </p:anim>
                                    <p:animEffect transition="in" filter="fade">
                                      <p:cBhvr>
                                        <p:cTn id="517" dur="500"/>
                                        <p:tgtEl>
                                          <p:spTgt spid="221"/>
                                        </p:tgtEl>
                                      </p:cBhvr>
                                    </p:animEffect>
                                  </p:childTnLst>
                                </p:cTn>
                              </p:par>
                            </p:childTnLst>
                          </p:cTn>
                        </p:par>
                        <p:par>
                          <p:cTn id="518" fill="hold">
                            <p:stCondLst>
                              <p:cond delay="78500"/>
                            </p:stCondLst>
                            <p:childTnLst>
                              <p:par>
                                <p:cTn id="519" presetID="22" presetClass="entr" presetSubtype="1" repeatCount="indefinite" fill="hold" grpId="1" nodeType="afterEffect">
                                  <p:stCondLst>
                                    <p:cond delay="0"/>
                                  </p:stCondLst>
                                  <p:childTnLst>
                                    <p:set>
                                      <p:cBhvr>
                                        <p:cTn id="520" dur="1" fill="hold">
                                          <p:stCondLst>
                                            <p:cond delay="0"/>
                                          </p:stCondLst>
                                        </p:cTn>
                                        <p:tgtEl>
                                          <p:spTgt spid="210"/>
                                        </p:tgtEl>
                                        <p:attrNameLst>
                                          <p:attrName>style.visibility</p:attrName>
                                        </p:attrNameLst>
                                      </p:cBhvr>
                                      <p:to>
                                        <p:strVal val="visible"/>
                                      </p:to>
                                    </p:set>
                                    <p:animEffect transition="in" filter="wipe(up)">
                                      <p:cBhvr>
                                        <p:cTn id="521" dur="500"/>
                                        <p:tgtEl>
                                          <p:spTgt spid="210"/>
                                        </p:tgtEl>
                                      </p:cBhvr>
                                    </p:animEffect>
                                  </p:childTnLst>
                                </p:cTn>
                              </p:par>
                              <p:par>
                                <p:cTn id="522" presetID="49" presetClass="entr" presetSubtype="0" decel="100000" fill="hold" grpId="0" nodeType="withEffect">
                                  <p:stCondLst>
                                    <p:cond delay="0"/>
                                  </p:stCondLst>
                                  <p:childTnLst>
                                    <p:set>
                                      <p:cBhvr>
                                        <p:cTn id="523" dur="1" fill="hold">
                                          <p:stCondLst>
                                            <p:cond delay="0"/>
                                          </p:stCondLst>
                                        </p:cTn>
                                        <p:tgtEl>
                                          <p:spTgt spid="222"/>
                                        </p:tgtEl>
                                        <p:attrNameLst>
                                          <p:attrName>style.visibility</p:attrName>
                                        </p:attrNameLst>
                                      </p:cBhvr>
                                      <p:to>
                                        <p:strVal val="visible"/>
                                      </p:to>
                                    </p:set>
                                    <p:anim calcmode="lin" valueType="num">
                                      <p:cBhvr>
                                        <p:cTn id="524" dur="500" fill="hold"/>
                                        <p:tgtEl>
                                          <p:spTgt spid="222"/>
                                        </p:tgtEl>
                                        <p:attrNameLst>
                                          <p:attrName>ppt_w</p:attrName>
                                        </p:attrNameLst>
                                      </p:cBhvr>
                                      <p:tavLst>
                                        <p:tav tm="0">
                                          <p:val>
                                            <p:fltVal val="0"/>
                                          </p:val>
                                        </p:tav>
                                        <p:tav tm="100000">
                                          <p:val>
                                            <p:strVal val="#ppt_w"/>
                                          </p:val>
                                        </p:tav>
                                      </p:tavLst>
                                    </p:anim>
                                    <p:anim calcmode="lin" valueType="num">
                                      <p:cBhvr>
                                        <p:cTn id="525" dur="500" fill="hold"/>
                                        <p:tgtEl>
                                          <p:spTgt spid="222"/>
                                        </p:tgtEl>
                                        <p:attrNameLst>
                                          <p:attrName>ppt_h</p:attrName>
                                        </p:attrNameLst>
                                      </p:cBhvr>
                                      <p:tavLst>
                                        <p:tav tm="0">
                                          <p:val>
                                            <p:fltVal val="0"/>
                                          </p:val>
                                        </p:tav>
                                        <p:tav tm="100000">
                                          <p:val>
                                            <p:strVal val="#ppt_h"/>
                                          </p:val>
                                        </p:tav>
                                      </p:tavLst>
                                    </p:anim>
                                    <p:anim calcmode="lin" valueType="num">
                                      <p:cBhvr>
                                        <p:cTn id="526" dur="500" fill="hold"/>
                                        <p:tgtEl>
                                          <p:spTgt spid="222"/>
                                        </p:tgtEl>
                                        <p:attrNameLst>
                                          <p:attrName>style.rotation</p:attrName>
                                        </p:attrNameLst>
                                      </p:cBhvr>
                                      <p:tavLst>
                                        <p:tav tm="0">
                                          <p:val>
                                            <p:fltVal val="360"/>
                                          </p:val>
                                        </p:tav>
                                        <p:tav tm="100000">
                                          <p:val>
                                            <p:fltVal val="0"/>
                                          </p:val>
                                        </p:tav>
                                      </p:tavLst>
                                    </p:anim>
                                    <p:animEffect transition="in" filter="fade">
                                      <p:cBhvr>
                                        <p:cTn id="527" dur="500"/>
                                        <p:tgtEl>
                                          <p:spTgt spid="222"/>
                                        </p:tgtEl>
                                      </p:cBhvr>
                                    </p:animEffect>
                                  </p:childTnLst>
                                </p:cTn>
                              </p:par>
                            </p:childTnLst>
                          </p:cTn>
                        </p:par>
                        <p:par>
                          <p:cTn id="528" fill="hold">
                            <p:stCondLst>
                              <p:cond delay="79000"/>
                            </p:stCondLst>
                            <p:childTnLst>
                              <p:par>
                                <p:cTn id="529" presetID="22" presetClass="entr" presetSubtype="8" repeatCount="indefinite" fill="hold" nodeType="afterEffect">
                                  <p:stCondLst>
                                    <p:cond delay="0"/>
                                  </p:stCondLst>
                                  <p:childTnLst>
                                    <p:set>
                                      <p:cBhvr>
                                        <p:cTn id="530" dur="1" fill="hold">
                                          <p:stCondLst>
                                            <p:cond delay="0"/>
                                          </p:stCondLst>
                                        </p:cTn>
                                        <p:tgtEl>
                                          <p:spTgt spid="224"/>
                                        </p:tgtEl>
                                        <p:attrNameLst>
                                          <p:attrName>style.visibility</p:attrName>
                                        </p:attrNameLst>
                                      </p:cBhvr>
                                      <p:to>
                                        <p:strVal val="visible"/>
                                      </p:to>
                                    </p:set>
                                    <p:animEffect transition="in" filter="wipe(left)">
                                      <p:cBhvr>
                                        <p:cTn id="531" dur="500"/>
                                        <p:tgtEl>
                                          <p:spTgt spid="224"/>
                                        </p:tgtEl>
                                      </p:cBhvr>
                                    </p:animEffect>
                                  </p:childTnLst>
                                </p:cTn>
                              </p:par>
                            </p:childTnLst>
                          </p:cTn>
                        </p:par>
                        <p:par>
                          <p:cTn id="532" fill="hold">
                            <p:stCondLst>
                              <p:cond delay="79500"/>
                            </p:stCondLst>
                            <p:childTnLst>
                              <p:par>
                                <p:cTn id="533" presetID="9" presetClass="entr" presetSubtype="0" fill="hold" grpId="0" nodeType="afterEffect">
                                  <p:stCondLst>
                                    <p:cond delay="0"/>
                                  </p:stCondLst>
                                  <p:childTnLst>
                                    <p:set>
                                      <p:cBhvr>
                                        <p:cTn id="534" dur="1" fill="hold">
                                          <p:stCondLst>
                                            <p:cond delay="0"/>
                                          </p:stCondLst>
                                        </p:cTn>
                                        <p:tgtEl>
                                          <p:spTgt spid="225"/>
                                        </p:tgtEl>
                                        <p:attrNameLst>
                                          <p:attrName>style.visibility</p:attrName>
                                        </p:attrNameLst>
                                      </p:cBhvr>
                                      <p:to>
                                        <p:strVal val="visible"/>
                                      </p:to>
                                    </p:set>
                                    <p:animEffect transition="in" filter="dissolve">
                                      <p:cBhvr>
                                        <p:cTn id="535" dur="500"/>
                                        <p:tgtEl>
                                          <p:spTgt spid="225"/>
                                        </p:tgtEl>
                                      </p:cBhvr>
                                    </p:animEffect>
                                  </p:childTnLst>
                                </p:cTn>
                              </p:par>
                            </p:childTnLst>
                          </p:cTn>
                        </p:par>
                        <p:par>
                          <p:cTn id="536" fill="hold">
                            <p:stCondLst>
                              <p:cond delay="80000"/>
                            </p:stCondLst>
                            <p:childTnLst>
                              <p:par>
                                <p:cTn id="537" presetID="9" presetClass="entr" presetSubtype="0" fill="hold" grpId="0" nodeType="afterEffect">
                                  <p:stCondLst>
                                    <p:cond delay="0"/>
                                  </p:stCondLst>
                                  <p:childTnLst>
                                    <p:set>
                                      <p:cBhvr>
                                        <p:cTn id="538" dur="1" fill="hold">
                                          <p:stCondLst>
                                            <p:cond delay="0"/>
                                          </p:stCondLst>
                                        </p:cTn>
                                        <p:tgtEl>
                                          <p:spTgt spid="257"/>
                                        </p:tgtEl>
                                        <p:attrNameLst>
                                          <p:attrName>style.visibility</p:attrName>
                                        </p:attrNameLst>
                                      </p:cBhvr>
                                      <p:to>
                                        <p:strVal val="visible"/>
                                      </p:to>
                                    </p:set>
                                    <p:animEffect transition="in" filter="dissolve">
                                      <p:cBhvr>
                                        <p:cTn id="539" dur="500"/>
                                        <p:tgtEl>
                                          <p:spTgt spid="257"/>
                                        </p:tgtEl>
                                      </p:cBhvr>
                                    </p:animEffect>
                                  </p:childTnLst>
                                </p:cTn>
                              </p:par>
                              <p:par>
                                <p:cTn id="540" presetID="9" presetClass="entr" presetSubtype="0" fill="hold" grpId="0" nodeType="withEffect">
                                  <p:stCondLst>
                                    <p:cond delay="0"/>
                                  </p:stCondLst>
                                  <p:childTnLst>
                                    <p:set>
                                      <p:cBhvr>
                                        <p:cTn id="541" dur="1" fill="hold">
                                          <p:stCondLst>
                                            <p:cond delay="0"/>
                                          </p:stCondLst>
                                        </p:cTn>
                                        <p:tgtEl>
                                          <p:spTgt spid="258"/>
                                        </p:tgtEl>
                                        <p:attrNameLst>
                                          <p:attrName>style.visibility</p:attrName>
                                        </p:attrNameLst>
                                      </p:cBhvr>
                                      <p:to>
                                        <p:strVal val="visible"/>
                                      </p:to>
                                    </p:set>
                                    <p:animEffect transition="in" filter="dissolve">
                                      <p:cBhvr>
                                        <p:cTn id="542" dur="500"/>
                                        <p:tgtEl>
                                          <p:spTgt spid="258"/>
                                        </p:tgtEl>
                                      </p:cBhvr>
                                    </p:animEffect>
                                  </p:childTnLst>
                                </p:cTn>
                              </p:par>
                              <p:par>
                                <p:cTn id="543" presetID="9" presetClass="entr" presetSubtype="0" fill="hold" grpId="0" nodeType="withEffect">
                                  <p:stCondLst>
                                    <p:cond delay="0"/>
                                  </p:stCondLst>
                                  <p:childTnLst>
                                    <p:set>
                                      <p:cBhvr>
                                        <p:cTn id="544" dur="1" fill="hold">
                                          <p:stCondLst>
                                            <p:cond delay="0"/>
                                          </p:stCondLst>
                                        </p:cTn>
                                        <p:tgtEl>
                                          <p:spTgt spid="259"/>
                                        </p:tgtEl>
                                        <p:attrNameLst>
                                          <p:attrName>style.visibility</p:attrName>
                                        </p:attrNameLst>
                                      </p:cBhvr>
                                      <p:to>
                                        <p:strVal val="visible"/>
                                      </p:to>
                                    </p:set>
                                    <p:animEffect transition="in" filter="dissolve">
                                      <p:cBhvr>
                                        <p:cTn id="545" dur="500"/>
                                        <p:tgtEl>
                                          <p:spTgt spid="259"/>
                                        </p:tgtEl>
                                      </p:cBhvr>
                                    </p:animEffect>
                                  </p:childTnLst>
                                </p:cTn>
                              </p:par>
                              <p:par>
                                <p:cTn id="546" presetID="9" presetClass="entr" presetSubtype="0" fill="hold" grpId="0" nodeType="withEffect">
                                  <p:stCondLst>
                                    <p:cond delay="0"/>
                                  </p:stCondLst>
                                  <p:childTnLst>
                                    <p:set>
                                      <p:cBhvr>
                                        <p:cTn id="547" dur="1" fill="hold">
                                          <p:stCondLst>
                                            <p:cond delay="0"/>
                                          </p:stCondLst>
                                        </p:cTn>
                                        <p:tgtEl>
                                          <p:spTgt spid="260"/>
                                        </p:tgtEl>
                                        <p:attrNameLst>
                                          <p:attrName>style.visibility</p:attrName>
                                        </p:attrNameLst>
                                      </p:cBhvr>
                                      <p:to>
                                        <p:strVal val="visible"/>
                                      </p:to>
                                    </p:set>
                                    <p:animEffect transition="in" filter="dissolve">
                                      <p:cBhvr>
                                        <p:cTn id="548" dur="500"/>
                                        <p:tgtEl>
                                          <p:spTgt spid="260"/>
                                        </p:tgtEl>
                                      </p:cBhvr>
                                    </p:animEffect>
                                  </p:childTnLst>
                                </p:cTn>
                              </p:par>
                              <p:par>
                                <p:cTn id="549" presetID="9" presetClass="entr" presetSubtype="0" fill="hold" grpId="0" nodeType="withEffect">
                                  <p:stCondLst>
                                    <p:cond delay="0"/>
                                  </p:stCondLst>
                                  <p:childTnLst>
                                    <p:set>
                                      <p:cBhvr>
                                        <p:cTn id="550" dur="1" fill="hold">
                                          <p:stCondLst>
                                            <p:cond delay="0"/>
                                          </p:stCondLst>
                                        </p:cTn>
                                        <p:tgtEl>
                                          <p:spTgt spid="261"/>
                                        </p:tgtEl>
                                        <p:attrNameLst>
                                          <p:attrName>style.visibility</p:attrName>
                                        </p:attrNameLst>
                                      </p:cBhvr>
                                      <p:to>
                                        <p:strVal val="visible"/>
                                      </p:to>
                                    </p:set>
                                    <p:animEffect transition="in" filter="dissolve">
                                      <p:cBhvr>
                                        <p:cTn id="551" dur="500"/>
                                        <p:tgtEl>
                                          <p:spTgt spid="261"/>
                                        </p:tgtEl>
                                      </p:cBhvr>
                                    </p:animEffect>
                                  </p:childTnLst>
                                </p:cTn>
                              </p:par>
                              <p:par>
                                <p:cTn id="552" presetID="9" presetClass="entr" presetSubtype="0" fill="hold" nodeType="withEffect">
                                  <p:stCondLst>
                                    <p:cond delay="0"/>
                                  </p:stCondLst>
                                  <p:childTnLst>
                                    <p:set>
                                      <p:cBhvr>
                                        <p:cTn id="553" dur="1" fill="hold">
                                          <p:stCondLst>
                                            <p:cond delay="0"/>
                                          </p:stCondLst>
                                        </p:cTn>
                                        <p:tgtEl>
                                          <p:spTgt spid="262"/>
                                        </p:tgtEl>
                                        <p:attrNameLst>
                                          <p:attrName>style.visibility</p:attrName>
                                        </p:attrNameLst>
                                      </p:cBhvr>
                                      <p:to>
                                        <p:strVal val="visible"/>
                                      </p:to>
                                    </p:set>
                                    <p:animEffect transition="in" filter="dissolve">
                                      <p:cBhvr>
                                        <p:cTn id="554" dur="500"/>
                                        <p:tgtEl>
                                          <p:spTgt spid="262"/>
                                        </p:tgtEl>
                                      </p:cBhvr>
                                    </p:animEffect>
                                  </p:childTnLst>
                                </p:cTn>
                              </p:par>
                              <p:par>
                                <p:cTn id="555" presetID="9" presetClass="entr" presetSubtype="0" fill="hold" grpId="0" nodeType="withEffect">
                                  <p:stCondLst>
                                    <p:cond delay="0"/>
                                  </p:stCondLst>
                                  <p:childTnLst>
                                    <p:set>
                                      <p:cBhvr>
                                        <p:cTn id="556" dur="1" fill="hold">
                                          <p:stCondLst>
                                            <p:cond delay="0"/>
                                          </p:stCondLst>
                                        </p:cTn>
                                        <p:tgtEl>
                                          <p:spTgt spid="263"/>
                                        </p:tgtEl>
                                        <p:attrNameLst>
                                          <p:attrName>style.visibility</p:attrName>
                                        </p:attrNameLst>
                                      </p:cBhvr>
                                      <p:to>
                                        <p:strVal val="visible"/>
                                      </p:to>
                                    </p:set>
                                    <p:animEffect transition="in" filter="dissolve">
                                      <p:cBhvr>
                                        <p:cTn id="557" dur="500"/>
                                        <p:tgtEl>
                                          <p:spTgt spid="263"/>
                                        </p:tgtEl>
                                      </p:cBhvr>
                                    </p:animEffect>
                                  </p:childTnLst>
                                </p:cTn>
                              </p:par>
                              <p:par>
                                <p:cTn id="558" presetID="9" presetClass="entr" presetSubtype="0" fill="hold" grpId="0" nodeType="withEffect">
                                  <p:stCondLst>
                                    <p:cond delay="0"/>
                                  </p:stCondLst>
                                  <p:childTnLst>
                                    <p:set>
                                      <p:cBhvr>
                                        <p:cTn id="559" dur="1" fill="hold">
                                          <p:stCondLst>
                                            <p:cond delay="0"/>
                                          </p:stCondLst>
                                        </p:cTn>
                                        <p:tgtEl>
                                          <p:spTgt spid="264"/>
                                        </p:tgtEl>
                                        <p:attrNameLst>
                                          <p:attrName>style.visibility</p:attrName>
                                        </p:attrNameLst>
                                      </p:cBhvr>
                                      <p:to>
                                        <p:strVal val="visible"/>
                                      </p:to>
                                    </p:set>
                                    <p:animEffect transition="in" filter="dissolve">
                                      <p:cBhvr>
                                        <p:cTn id="560" dur="500"/>
                                        <p:tgtEl>
                                          <p:spTgt spid="264"/>
                                        </p:tgtEl>
                                      </p:cBhvr>
                                    </p:animEffect>
                                  </p:childTnLst>
                                </p:cTn>
                              </p:par>
                              <p:par>
                                <p:cTn id="561" presetID="9" presetClass="entr" presetSubtype="0" fill="hold" grpId="0" nodeType="withEffect">
                                  <p:stCondLst>
                                    <p:cond delay="0"/>
                                  </p:stCondLst>
                                  <p:childTnLst>
                                    <p:set>
                                      <p:cBhvr>
                                        <p:cTn id="562" dur="1" fill="hold">
                                          <p:stCondLst>
                                            <p:cond delay="0"/>
                                          </p:stCondLst>
                                        </p:cTn>
                                        <p:tgtEl>
                                          <p:spTgt spid="265"/>
                                        </p:tgtEl>
                                        <p:attrNameLst>
                                          <p:attrName>style.visibility</p:attrName>
                                        </p:attrNameLst>
                                      </p:cBhvr>
                                      <p:to>
                                        <p:strVal val="visible"/>
                                      </p:to>
                                    </p:set>
                                    <p:animEffect transition="in" filter="dissolve">
                                      <p:cBhvr>
                                        <p:cTn id="563" dur="500"/>
                                        <p:tgtEl>
                                          <p:spTgt spid="265"/>
                                        </p:tgtEl>
                                      </p:cBhvr>
                                    </p:animEffect>
                                  </p:childTnLst>
                                </p:cTn>
                              </p:par>
                            </p:childTnLst>
                          </p:cTn>
                        </p:par>
                        <p:par>
                          <p:cTn id="564" fill="hold">
                            <p:stCondLst>
                              <p:cond delay="80500"/>
                            </p:stCondLst>
                            <p:childTnLst>
                              <p:par>
                                <p:cTn id="565" presetID="22" presetClass="entr" presetSubtype="8" repeatCount="indefinite" fill="hold" nodeType="afterEffect">
                                  <p:stCondLst>
                                    <p:cond delay="0"/>
                                  </p:stCondLst>
                                  <p:childTnLst>
                                    <p:set>
                                      <p:cBhvr>
                                        <p:cTn id="566" dur="1" fill="hold">
                                          <p:stCondLst>
                                            <p:cond delay="0"/>
                                          </p:stCondLst>
                                        </p:cTn>
                                        <p:tgtEl>
                                          <p:spTgt spid="262"/>
                                        </p:tgtEl>
                                        <p:attrNameLst>
                                          <p:attrName>style.visibility</p:attrName>
                                        </p:attrNameLst>
                                      </p:cBhvr>
                                      <p:to>
                                        <p:strVal val="visible"/>
                                      </p:to>
                                    </p:set>
                                    <p:animEffect transition="in" filter="wipe(left)">
                                      <p:cBhvr>
                                        <p:cTn id="567" dur="5000"/>
                                        <p:tgtEl>
                                          <p:spTgt spid="262"/>
                                        </p:tgtEl>
                                      </p:cBhvr>
                                    </p:animEffect>
                                  </p:childTnLst>
                                </p:cTn>
                              </p:par>
                            </p:childTnLst>
                          </p:cTn>
                        </p:par>
                        <p:par>
                          <p:cTn id="568" fill="hold">
                            <p:stCondLst>
                              <p:cond delay="85500"/>
                            </p:stCondLst>
                            <p:childTnLst>
                              <p:par>
                                <p:cTn id="569" presetID="55" presetClass="entr" presetSubtype="0" repeatCount="indefinite" fill="hold" grpId="1" nodeType="afterEffect">
                                  <p:stCondLst>
                                    <p:cond delay="0"/>
                                  </p:stCondLst>
                                  <p:childTnLst>
                                    <p:set>
                                      <p:cBhvr>
                                        <p:cTn id="570" dur="1" fill="hold">
                                          <p:stCondLst>
                                            <p:cond delay="0"/>
                                          </p:stCondLst>
                                        </p:cTn>
                                        <p:tgtEl>
                                          <p:spTgt spid="258"/>
                                        </p:tgtEl>
                                        <p:attrNameLst>
                                          <p:attrName>style.visibility</p:attrName>
                                        </p:attrNameLst>
                                      </p:cBhvr>
                                      <p:to>
                                        <p:strVal val="visible"/>
                                      </p:to>
                                    </p:set>
                                    <p:anim calcmode="lin" valueType="num">
                                      <p:cBhvr>
                                        <p:cTn id="571" dur="500" fill="hold"/>
                                        <p:tgtEl>
                                          <p:spTgt spid="258"/>
                                        </p:tgtEl>
                                        <p:attrNameLst>
                                          <p:attrName>ppt_w</p:attrName>
                                        </p:attrNameLst>
                                      </p:cBhvr>
                                      <p:tavLst>
                                        <p:tav tm="0">
                                          <p:val>
                                            <p:strVal val="#ppt_w*0.70"/>
                                          </p:val>
                                        </p:tav>
                                        <p:tav tm="100000">
                                          <p:val>
                                            <p:strVal val="#ppt_w"/>
                                          </p:val>
                                        </p:tav>
                                      </p:tavLst>
                                    </p:anim>
                                    <p:anim calcmode="lin" valueType="num">
                                      <p:cBhvr>
                                        <p:cTn id="572" dur="500" fill="hold"/>
                                        <p:tgtEl>
                                          <p:spTgt spid="258"/>
                                        </p:tgtEl>
                                        <p:attrNameLst>
                                          <p:attrName>ppt_h</p:attrName>
                                        </p:attrNameLst>
                                      </p:cBhvr>
                                      <p:tavLst>
                                        <p:tav tm="0">
                                          <p:val>
                                            <p:strVal val="#ppt_h"/>
                                          </p:val>
                                        </p:tav>
                                        <p:tav tm="100000">
                                          <p:val>
                                            <p:strVal val="#ppt_h"/>
                                          </p:val>
                                        </p:tav>
                                      </p:tavLst>
                                    </p:anim>
                                    <p:animEffect transition="in" filter="fade">
                                      <p:cBhvr>
                                        <p:cTn id="573" dur="500"/>
                                        <p:tgtEl>
                                          <p:spTgt spid="258"/>
                                        </p:tgtEl>
                                      </p:cBhvr>
                                    </p:animEffect>
                                  </p:childTnLst>
                                </p:cTn>
                              </p:par>
                              <p:par>
                                <p:cTn id="574" presetID="55" presetClass="entr" presetSubtype="0" repeatCount="indefinite" fill="hold" grpId="1" nodeType="withEffect">
                                  <p:stCondLst>
                                    <p:cond delay="0"/>
                                  </p:stCondLst>
                                  <p:childTnLst>
                                    <p:set>
                                      <p:cBhvr>
                                        <p:cTn id="575" dur="1" fill="hold">
                                          <p:stCondLst>
                                            <p:cond delay="0"/>
                                          </p:stCondLst>
                                        </p:cTn>
                                        <p:tgtEl>
                                          <p:spTgt spid="257"/>
                                        </p:tgtEl>
                                        <p:attrNameLst>
                                          <p:attrName>style.visibility</p:attrName>
                                        </p:attrNameLst>
                                      </p:cBhvr>
                                      <p:to>
                                        <p:strVal val="visible"/>
                                      </p:to>
                                    </p:set>
                                    <p:anim calcmode="lin" valueType="num">
                                      <p:cBhvr>
                                        <p:cTn id="576" dur="500" fill="hold"/>
                                        <p:tgtEl>
                                          <p:spTgt spid="257"/>
                                        </p:tgtEl>
                                        <p:attrNameLst>
                                          <p:attrName>ppt_w</p:attrName>
                                        </p:attrNameLst>
                                      </p:cBhvr>
                                      <p:tavLst>
                                        <p:tav tm="0">
                                          <p:val>
                                            <p:strVal val="#ppt_w*0.70"/>
                                          </p:val>
                                        </p:tav>
                                        <p:tav tm="100000">
                                          <p:val>
                                            <p:strVal val="#ppt_w"/>
                                          </p:val>
                                        </p:tav>
                                      </p:tavLst>
                                    </p:anim>
                                    <p:anim calcmode="lin" valueType="num">
                                      <p:cBhvr>
                                        <p:cTn id="577" dur="500" fill="hold"/>
                                        <p:tgtEl>
                                          <p:spTgt spid="257"/>
                                        </p:tgtEl>
                                        <p:attrNameLst>
                                          <p:attrName>ppt_h</p:attrName>
                                        </p:attrNameLst>
                                      </p:cBhvr>
                                      <p:tavLst>
                                        <p:tav tm="0">
                                          <p:val>
                                            <p:strVal val="#ppt_h"/>
                                          </p:val>
                                        </p:tav>
                                        <p:tav tm="100000">
                                          <p:val>
                                            <p:strVal val="#ppt_h"/>
                                          </p:val>
                                        </p:tav>
                                      </p:tavLst>
                                    </p:anim>
                                    <p:animEffect transition="in" filter="fade">
                                      <p:cBhvr>
                                        <p:cTn id="578" dur="500"/>
                                        <p:tgtEl>
                                          <p:spTgt spid="257"/>
                                        </p:tgtEl>
                                      </p:cBhvr>
                                    </p:animEffect>
                                  </p:childTnLst>
                                </p:cTn>
                              </p:par>
                              <p:par>
                                <p:cTn id="579" presetID="55" presetClass="entr" presetSubtype="0" repeatCount="indefinite" fill="hold" grpId="1" nodeType="withEffect">
                                  <p:stCondLst>
                                    <p:cond delay="0"/>
                                  </p:stCondLst>
                                  <p:childTnLst>
                                    <p:set>
                                      <p:cBhvr>
                                        <p:cTn id="580" dur="1" fill="hold">
                                          <p:stCondLst>
                                            <p:cond delay="0"/>
                                          </p:stCondLst>
                                        </p:cTn>
                                        <p:tgtEl>
                                          <p:spTgt spid="263"/>
                                        </p:tgtEl>
                                        <p:attrNameLst>
                                          <p:attrName>style.visibility</p:attrName>
                                        </p:attrNameLst>
                                      </p:cBhvr>
                                      <p:to>
                                        <p:strVal val="visible"/>
                                      </p:to>
                                    </p:set>
                                    <p:anim calcmode="lin" valueType="num">
                                      <p:cBhvr>
                                        <p:cTn id="581" dur="500" fill="hold"/>
                                        <p:tgtEl>
                                          <p:spTgt spid="263"/>
                                        </p:tgtEl>
                                        <p:attrNameLst>
                                          <p:attrName>ppt_w</p:attrName>
                                        </p:attrNameLst>
                                      </p:cBhvr>
                                      <p:tavLst>
                                        <p:tav tm="0">
                                          <p:val>
                                            <p:strVal val="#ppt_w*0.70"/>
                                          </p:val>
                                        </p:tav>
                                        <p:tav tm="100000">
                                          <p:val>
                                            <p:strVal val="#ppt_w"/>
                                          </p:val>
                                        </p:tav>
                                      </p:tavLst>
                                    </p:anim>
                                    <p:anim calcmode="lin" valueType="num">
                                      <p:cBhvr>
                                        <p:cTn id="582" dur="500" fill="hold"/>
                                        <p:tgtEl>
                                          <p:spTgt spid="263"/>
                                        </p:tgtEl>
                                        <p:attrNameLst>
                                          <p:attrName>ppt_h</p:attrName>
                                        </p:attrNameLst>
                                      </p:cBhvr>
                                      <p:tavLst>
                                        <p:tav tm="0">
                                          <p:val>
                                            <p:strVal val="#ppt_h"/>
                                          </p:val>
                                        </p:tav>
                                        <p:tav tm="100000">
                                          <p:val>
                                            <p:strVal val="#ppt_h"/>
                                          </p:val>
                                        </p:tav>
                                      </p:tavLst>
                                    </p:anim>
                                    <p:animEffect transition="in" filter="fade">
                                      <p:cBhvr>
                                        <p:cTn id="583" dur="500"/>
                                        <p:tgtEl>
                                          <p:spTgt spid="263"/>
                                        </p:tgtEl>
                                      </p:cBhvr>
                                    </p:animEffect>
                                  </p:childTnLst>
                                </p:cTn>
                              </p:par>
                              <p:par>
                                <p:cTn id="584" presetID="55" presetClass="entr" presetSubtype="0" repeatCount="indefinite" fill="hold" grpId="1" nodeType="withEffect">
                                  <p:stCondLst>
                                    <p:cond delay="0"/>
                                  </p:stCondLst>
                                  <p:childTnLst>
                                    <p:set>
                                      <p:cBhvr>
                                        <p:cTn id="585" dur="1" fill="hold">
                                          <p:stCondLst>
                                            <p:cond delay="0"/>
                                          </p:stCondLst>
                                        </p:cTn>
                                        <p:tgtEl>
                                          <p:spTgt spid="259"/>
                                        </p:tgtEl>
                                        <p:attrNameLst>
                                          <p:attrName>style.visibility</p:attrName>
                                        </p:attrNameLst>
                                      </p:cBhvr>
                                      <p:to>
                                        <p:strVal val="visible"/>
                                      </p:to>
                                    </p:set>
                                    <p:anim calcmode="lin" valueType="num">
                                      <p:cBhvr>
                                        <p:cTn id="586" dur="500" fill="hold"/>
                                        <p:tgtEl>
                                          <p:spTgt spid="259"/>
                                        </p:tgtEl>
                                        <p:attrNameLst>
                                          <p:attrName>ppt_w</p:attrName>
                                        </p:attrNameLst>
                                      </p:cBhvr>
                                      <p:tavLst>
                                        <p:tav tm="0">
                                          <p:val>
                                            <p:strVal val="#ppt_w*0.70"/>
                                          </p:val>
                                        </p:tav>
                                        <p:tav tm="100000">
                                          <p:val>
                                            <p:strVal val="#ppt_w"/>
                                          </p:val>
                                        </p:tav>
                                      </p:tavLst>
                                    </p:anim>
                                    <p:anim calcmode="lin" valueType="num">
                                      <p:cBhvr>
                                        <p:cTn id="587" dur="500" fill="hold"/>
                                        <p:tgtEl>
                                          <p:spTgt spid="259"/>
                                        </p:tgtEl>
                                        <p:attrNameLst>
                                          <p:attrName>ppt_h</p:attrName>
                                        </p:attrNameLst>
                                      </p:cBhvr>
                                      <p:tavLst>
                                        <p:tav tm="0">
                                          <p:val>
                                            <p:strVal val="#ppt_h"/>
                                          </p:val>
                                        </p:tav>
                                        <p:tav tm="100000">
                                          <p:val>
                                            <p:strVal val="#ppt_h"/>
                                          </p:val>
                                        </p:tav>
                                      </p:tavLst>
                                    </p:anim>
                                    <p:animEffect transition="in" filter="fade">
                                      <p:cBhvr>
                                        <p:cTn id="588" dur="500"/>
                                        <p:tgtEl>
                                          <p:spTgt spid="259"/>
                                        </p:tgtEl>
                                      </p:cBhvr>
                                    </p:animEffect>
                                  </p:childTnLst>
                                </p:cTn>
                              </p:par>
                            </p:childTnLst>
                          </p:cTn>
                        </p:par>
                        <p:par>
                          <p:cTn id="589" fill="hold">
                            <p:stCondLst>
                              <p:cond delay="86000"/>
                            </p:stCondLst>
                            <p:childTnLst>
                              <p:par>
                                <p:cTn id="590" presetID="19" presetClass="entr" presetSubtype="10" repeatCount="indefinite" fill="hold" grpId="1" nodeType="afterEffect">
                                  <p:stCondLst>
                                    <p:cond delay="0"/>
                                  </p:stCondLst>
                                  <p:childTnLst>
                                    <p:set>
                                      <p:cBhvr>
                                        <p:cTn id="591" dur="1" fill="hold">
                                          <p:stCondLst>
                                            <p:cond delay="0"/>
                                          </p:stCondLst>
                                        </p:cTn>
                                        <p:tgtEl>
                                          <p:spTgt spid="264"/>
                                        </p:tgtEl>
                                        <p:attrNameLst>
                                          <p:attrName>style.visibility</p:attrName>
                                        </p:attrNameLst>
                                      </p:cBhvr>
                                      <p:to>
                                        <p:strVal val="visible"/>
                                      </p:to>
                                    </p:set>
                                    <p:anim calcmode="lin" valueType="num">
                                      <p:cBhvr>
                                        <p:cTn id="592" dur="5000" fill="hold"/>
                                        <p:tgtEl>
                                          <p:spTgt spid="264"/>
                                        </p:tgtEl>
                                        <p:attrNameLst>
                                          <p:attrName>ppt_w</p:attrName>
                                        </p:attrNameLst>
                                      </p:cBhvr>
                                      <p:tavLst>
                                        <p:tav tm="0" fmla="#ppt_w*sin(2.5*pi*$)">
                                          <p:val>
                                            <p:fltVal val="0"/>
                                          </p:val>
                                        </p:tav>
                                        <p:tav tm="100000">
                                          <p:val>
                                            <p:fltVal val="1"/>
                                          </p:val>
                                        </p:tav>
                                      </p:tavLst>
                                    </p:anim>
                                    <p:anim calcmode="lin" valueType="num">
                                      <p:cBhvr>
                                        <p:cTn id="593" dur="5000" fill="hold"/>
                                        <p:tgtEl>
                                          <p:spTgt spid="264"/>
                                        </p:tgtEl>
                                        <p:attrNameLst>
                                          <p:attrName>ppt_h</p:attrName>
                                        </p:attrNameLst>
                                      </p:cBhvr>
                                      <p:tavLst>
                                        <p:tav tm="0">
                                          <p:val>
                                            <p:strVal val="#ppt_h"/>
                                          </p:val>
                                        </p:tav>
                                        <p:tav tm="100000">
                                          <p:val>
                                            <p:strVal val="#ppt_h"/>
                                          </p:val>
                                        </p:tav>
                                      </p:tavLst>
                                    </p:anim>
                                  </p:childTnLst>
                                </p:cTn>
                              </p:par>
                              <p:par>
                                <p:cTn id="594" presetID="19" presetClass="entr" presetSubtype="10" repeatCount="indefinite" fill="hold" grpId="1" nodeType="withEffect">
                                  <p:stCondLst>
                                    <p:cond delay="0"/>
                                  </p:stCondLst>
                                  <p:childTnLst>
                                    <p:set>
                                      <p:cBhvr>
                                        <p:cTn id="595" dur="1" fill="hold">
                                          <p:stCondLst>
                                            <p:cond delay="0"/>
                                          </p:stCondLst>
                                        </p:cTn>
                                        <p:tgtEl>
                                          <p:spTgt spid="265"/>
                                        </p:tgtEl>
                                        <p:attrNameLst>
                                          <p:attrName>style.visibility</p:attrName>
                                        </p:attrNameLst>
                                      </p:cBhvr>
                                      <p:to>
                                        <p:strVal val="visible"/>
                                      </p:to>
                                    </p:set>
                                    <p:anim calcmode="lin" valueType="num">
                                      <p:cBhvr>
                                        <p:cTn id="596" dur="5000" fill="hold"/>
                                        <p:tgtEl>
                                          <p:spTgt spid="265"/>
                                        </p:tgtEl>
                                        <p:attrNameLst>
                                          <p:attrName>ppt_w</p:attrName>
                                        </p:attrNameLst>
                                      </p:cBhvr>
                                      <p:tavLst>
                                        <p:tav tm="0" fmla="#ppt_w*sin(2.5*pi*$)">
                                          <p:val>
                                            <p:fltVal val="0"/>
                                          </p:val>
                                        </p:tav>
                                        <p:tav tm="100000">
                                          <p:val>
                                            <p:fltVal val="1"/>
                                          </p:val>
                                        </p:tav>
                                      </p:tavLst>
                                    </p:anim>
                                    <p:anim calcmode="lin" valueType="num">
                                      <p:cBhvr>
                                        <p:cTn id="597" dur="5000" fill="hold"/>
                                        <p:tgtEl>
                                          <p:spTgt spid="265"/>
                                        </p:tgtEl>
                                        <p:attrNameLst>
                                          <p:attrName>ppt_h</p:attrName>
                                        </p:attrNameLst>
                                      </p:cBhvr>
                                      <p:tavLst>
                                        <p:tav tm="0">
                                          <p:val>
                                            <p:strVal val="#ppt_h"/>
                                          </p:val>
                                        </p:tav>
                                        <p:tav tm="100000">
                                          <p:val>
                                            <p:strVal val="#ppt_h"/>
                                          </p:val>
                                        </p:tav>
                                      </p:tavLst>
                                    </p:anim>
                                  </p:childTnLst>
                                </p:cTn>
                              </p:par>
                              <p:par>
                                <p:cTn id="598" presetID="19" presetClass="entr" presetSubtype="10" repeatCount="indefinite" fill="hold" grpId="1" nodeType="withEffect">
                                  <p:stCondLst>
                                    <p:cond delay="0"/>
                                  </p:stCondLst>
                                  <p:childTnLst>
                                    <p:set>
                                      <p:cBhvr>
                                        <p:cTn id="599" dur="1" fill="hold">
                                          <p:stCondLst>
                                            <p:cond delay="0"/>
                                          </p:stCondLst>
                                        </p:cTn>
                                        <p:tgtEl>
                                          <p:spTgt spid="261"/>
                                        </p:tgtEl>
                                        <p:attrNameLst>
                                          <p:attrName>style.visibility</p:attrName>
                                        </p:attrNameLst>
                                      </p:cBhvr>
                                      <p:to>
                                        <p:strVal val="visible"/>
                                      </p:to>
                                    </p:set>
                                    <p:anim calcmode="lin" valueType="num">
                                      <p:cBhvr>
                                        <p:cTn id="600" dur="5000" fill="hold"/>
                                        <p:tgtEl>
                                          <p:spTgt spid="261"/>
                                        </p:tgtEl>
                                        <p:attrNameLst>
                                          <p:attrName>ppt_w</p:attrName>
                                        </p:attrNameLst>
                                      </p:cBhvr>
                                      <p:tavLst>
                                        <p:tav tm="0" fmla="#ppt_w*sin(2.5*pi*$)">
                                          <p:val>
                                            <p:fltVal val="0"/>
                                          </p:val>
                                        </p:tav>
                                        <p:tav tm="100000">
                                          <p:val>
                                            <p:fltVal val="1"/>
                                          </p:val>
                                        </p:tav>
                                      </p:tavLst>
                                    </p:anim>
                                    <p:anim calcmode="lin" valueType="num">
                                      <p:cBhvr>
                                        <p:cTn id="601" dur="5000" fill="hold"/>
                                        <p:tgtEl>
                                          <p:spTgt spid="261"/>
                                        </p:tgtEl>
                                        <p:attrNameLst>
                                          <p:attrName>ppt_h</p:attrName>
                                        </p:attrNameLst>
                                      </p:cBhvr>
                                      <p:tavLst>
                                        <p:tav tm="0">
                                          <p:val>
                                            <p:strVal val="#ppt_h"/>
                                          </p:val>
                                        </p:tav>
                                        <p:tav tm="100000">
                                          <p:val>
                                            <p:strVal val="#ppt_h"/>
                                          </p:val>
                                        </p:tav>
                                      </p:tavLst>
                                    </p:anim>
                                  </p:childTnLst>
                                </p:cTn>
                              </p:par>
                              <p:par>
                                <p:cTn id="602" presetID="19" presetClass="entr" presetSubtype="10" repeatCount="indefinite" fill="hold" grpId="1" nodeType="withEffect">
                                  <p:stCondLst>
                                    <p:cond delay="0"/>
                                  </p:stCondLst>
                                  <p:childTnLst>
                                    <p:set>
                                      <p:cBhvr>
                                        <p:cTn id="603" dur="1" fill="hold">
                                          <p:stCondLst>
                                            <p:cond delay="0"/>
                                          </p:stCondLst>
                                        </p:cTn>
                                        <p:tgtEl>
                                          <p:spTgt spid="260"/>
                                        </p:tgtEl>
                                        <p:attrNameLst>
                                          <p:attrName>style.visibility</p:attrName>
                                        </p:attrNameLst>
                                      </p:cBhvr>
                                      <p:to>
                                        <p:strVal val="visible"/>
                                      </p:to>
                                    </p:set>
                                    <p:anim calcmode="lin" valueType="num">
                                      <p:cBhvr>
                                        <p:cTn id="604" dur="5000" fill="hold"/>
                                        <p:tgtEl>
                                          <p:spTgt spid="260"/>
                                        </p:tgtEl>
                                        <p:attrNameLst>
                                          <p:attrName>ppt_w</p:attrName>
                                        </p:attrNameLst>
                                      </p:cBhvr>
                                      <p:tavLst>
                                        <p:tav tm="0" fmla="#ppt_w*sin(2.5*pi*$)">
                                          <p:val>
                                            <p:fltVal val="0"/>
                                          </p:val>
                                        </p:tav>
                                        <p:tav tm="100000">
                                          <p:val>
                                            <p:fltVal val="1"/>
                                          </p:val>
                                        </p:tav>
                                      </p:tavLst>
                                    </p:anim>
                                    <p:anim calcmode="lin" valueType="num">
                                      <p:cBhvr>
                                        <p:cTn id="605" dur="5000" fill="hold"/>
                                        <p:tgtEl>
                                          <p:spTgt spid="260"/>
                                        </p:tgtEl>
                                        <p:attrNameLst>
                                          <p:attrName>ppt_h</p:attrName>
                                        </p:attrNameLst>
                                      </p:cBhvr>
                                      <p:tavLst>
                                        <p:tav tm="0">
                                          <p:val>
                                            <p:strVal val="#ppt_h"/>
                                          </p:val>
                                        </p:tav>
                                        <p:tav tm="100000">
                                          <p:val>
                                            <p:strVal val="#ppt_h"/>
                                          </p:val>
                                        </p:tav>
                                      </p:tavLst>
                                    </p:anim>
                                  </p:childTnLst>
                                </p:cTn>
                              </p:par>
                            </p:childTnLst>
                          </p:cTn>
                        </p:par>
                        <p:par>
                          <p:cTn id="606" fill="hold">
                            <p:stCondLst>
                              <p:cond delay="91000"/>
                            </p:stCondLst>
                            <p:childTnLst>
                              <p:par>
                                <p:cTn id="607" presetID="49" presetClass="entr" presetSubtype="0" decel="100000" fill="hold" grpId="0" nodeType="afterEffect">
                                  <p:stCondLst>
                                    <p:cond delay="0"/>
                                  </p:stCondLst>
                                  <p:childTnLst>
                                    <p:set>
                                      <p:cBhvr>
                                        <p:cTn id="608" dur="1" fill="hold">
                                          <p:stCondLst>
                                            <p:cond delay="0"/>
                                          </p:stCondLst>
                                        </p:cTn>
                                        <p:tgtEl>
                                          <p:spTgt spid="266"/>
                                        </p:tgtEl>
                                        <p:attrNameLst>
                                          <p:attrName>style.visibility</p:attrName>
                                        </p:attrNameLst>
                                      </p:cBhvr>
                                      <p:to>
                                        <p:strVal val="visible"/>
                                      </p:to>
                                    </p:set>
                                    <p:anim calcmode="lin" valueType="num">
                                      <p:cBhvr>
                                        <p:cTn id="609" dur="500" fill="hold"/>
                                        <p:tgtEl>
                                          <p:spTgt spid="266"/>
                                        </p:tgtEl>
                                        <p:attrNameLst>
                                          <p:attrName>ppt_w</p:attrName>
                                        </p:attrNameLst>
                                      </p:cBhvr>
                                      <p:tavLst>
                                        <p:tav tm="0">
                                          <p:val>
                                            <p:fltVal val="0"/>
                                          </p:val>
                                        </p:tav>
                                        <p:tav tm="100000">
                                          <p:val>
                                            <p:strVal val="#ppt_w"/>
                                          </p:val>
                                        </p:tav>
                                      </p:tavLst>
                                    </p:anim>
                                    <p:anim calcmode="lin" valueType="num">
                                      <p:cBhvr>
                                        <p:cTn id="610" dur="500" fill="hold"/>
                                        <p:tgtEl>
                                          <p:spTgt spid="266"/>
                                        </p:tgtEl>
                                        <p:attrNameLst>
                                          <p:attrName>ppt_h</p:attrName>
                                        </p:attrNameLst>
                                      </p:cBhvr>
                                      <p:tavLst>
                                        <p:tav tm="0">
                                          <p:val>
                                            <p:fltVal val="0"/>
                                          </p:val>
                                        </p:tav>
                                        <p:tav tm="100000">
                                          <p:val>
                                            <p:strVal val="#ppt_h"/>
                                          </p:val>
                                        </p:tav>
                                      </p:tavLst>
                                    </p:anim>
                                    <p:anim calcmode="lin" valueType="num">
                                      <p:cBhvr>
                                        <p:cTn id="611" dur="500" fill="hold"/>
                                        <p:tgtEl>
                                          <p:spTgt spid="266"/>
                                        </p:tgtEl>
                                        <p:attrNameLst>
                                          <p:attrName>style.rotation</p:attrName>
                                        </p:attrNameLst>
                                      </p:cBhvr>
                                      <p:tavLst>
                                        <p:tav tm="0">
                                          <p:val>
                                            <p:fltVal val="360"/>
                                          </p:val>
                                        </p:tav>
                                        <p:tav tm="100000">
                                          <p:val>
                                            <p:fltVal val="0"/>
                                          </p:val>
                                        </p:tav>
                                      </p:tavLst>
                                    </p:anim>
                                    <p:animEffect transition="in" filter="fade">
                                      <p:cBhvr>
                                        <p:cTn id="612" dur="500"/>
                                        <p:tgtEl>
                                          <p:spTgt spid="266"/>
                                        </p:tgtEl>
                                      </p:cBhvr>
                                    </p:animEffect>
                                  </p:childTnLst>
                                </p:cTn>
                              </p:par>
                            </p:childTnLst>
                          </p:cTn>
                        </p:par>
                        <p:par>
                          <p:cTn id="613" fill="hold">
                            <p:stCondLst>
                              <p:cond delay="91500"/>
                            </p:stCondLst>
                            <p:childTnLst>
                              <p:par>
                                <p:cTn id="614" presetID="22" presetClass="entr" presetSubtype="1" repeatCount="indefinite" fill="hold" grpId="1" nodeType="afterEffect">
                                  <p:stCondLst>
                                    <p:cond delay="0"/>
                                  </p:stCondLst>
                                  <p:childTnLst>
                                    <p:set>
                                      <p:cBhvr>
                                        <p:cTn id="615" dur="1" fill="hold">
                                          <p:stCondLst>
                                            <p:cond delay="0"/>
                                          </p:stCondLst>
                                        </p:cTn>
                                        <p:tgtEl>
                                          <p:spTgt spid="266"/>
                                        </p:tgtEl>
                                        <p:attrNameLst>
                                          <p:attrName>style.visibility</p:attrName>
                                        </p:attrNameLst>
                                      </p:cBhvr>
                                      <p:to>
                                        <p:strVal val="visible"/>
                                      </p:to>
                                    </p:set>
                                    <p:animEffect transition="in" filter="wipe(up)">
                                      <p:cBhvr>
                                        <p:cTn id="616" dur="5000"/>
                                        <p:tgtEl>
                                          <p:spTgt spid="266"/>
                                        </p:tgtEl>
                                      </p:cBhvr>
                                    </p:animEffect>
                                  </p:childTnLst>
                                </p:cTn>
                              </p:par>
                            </p:childTnLst>
                          </p:cTn>
                        </p:par>
                        <p:par>
                          <p:cTn id="617" fill="hold">
                            <p:stCondLst>
                              <p:cond delay="96500"/>
                            </p:stCondLst>
                            <p:childTnLst>
                              <p:par>
                                <p:cTn id="618" presetID="49" presetClass="entr" presetSubtype="0" decel="100000" fill="hold" grpId="0" nodeType="afterEffect">
                                  <p:stCondLst>
                                    <p:cond delay="0"/>
                                  </p:stCondLst>
                                  <p:childTnLst>
                                    <p:set>
                                      <p:cBhvr>
                                        <p:cTn id="619" dur="1" fill="hold">
                                          <p:stCondLst>
                                            <p:cond delay="0"/>
                                          </p:stCondLst>
                                        </p:cTn>
                                        <p:tgtEl>
                                          <p:spTgt spid="139"/>
                                        </p:tgtEl>
                                        <p:attrNameLst>
                                          <p:attrName>style.visibility</p:attrName>
                                        </p:attrNameLst>
                                      </p:cBhvr>
                                      <p:to>
                                        <p:strVal val="visible"/>
                                      </p:to>
                                    </p:set>
                                    <p:anim calcmode="lin" valueType="num">
                                      <p:cBhvr>
                                        <p:cTn id="620" dur="500" fill="hold"/>
                                        <p:tgtEl>
                                          <p:spTgt spid="139"/>
                                        </p:tgtEl>
                                        <p:attrNameLst>
                                          <p:attrName>ppt_w</p:attrName>
                                        </p:attrNameLst>
                                      </p:cBhvr>
                                      <p:tavLst>
                                        <p:tav tm="0">
                                          <p:val>
                                            <p:fltVal val="0"/>
                                          </p:val>
                                        </p:tav>
                                        <p:tav tm="100000">
                                          <p:val>
                                            <p:strVal val="#ppt_w"/>
                                          </p:val>
                                        </p:tav>
                                      </p:tavLst>
                                    </p:anim>
                                    <p:anim calcmode="lin" valueType="num">
                                      <p:cBhvr>
                                        <p:cTn id="621" dur="500" fill="hold"/>
                                        <p:tgtEl>
                                          <p:spTgt spid="139"/>
                                        </p:tgtEl>
                                        <p:attrNameLst>
                                          <p:attrName>ppt_h</p:attrName>
                                        </p:attrNameLst>
                                      </p:cBhvr>
                                      <p:tavLst>
                                        <p:tav tm="0">
                                          <p:val>
                                            <p:fltVal val="0"/>
                                          </p:val>
                                        </p:tav>
                                        <p:tav tm="100000">
                                          <p:val>
                                            <p:strVal val="#ppt_h"/>
                                          </p:val>
                                        </p:tav>
                                      </p:tavLst>
                                    </p:anim>
                                    <p:anim calcmode="lin" valueType="num">
                                      <p:cBhvr>
                                        <p:cTn id="622" dur="500" fill="hold"/>
                                        <p:tgtEl>
                                          <p:spTgt spid="139"/>
                                        </p:tgtEl>
                                        <p:attrNameLst>
                                          <p:attrName>style.rotation</p:attrName>
                                        </p:attrNameLst>
                                      </p:cBhvr>
                                      <p:tavLst>
                                        <p:tav tm="0">
                                          <p:val>
                                            <p:fltVal val="360"/>
                                          </p:val>
                                        </p:tav>
                                        <p:tav tm="100000">
                                          <p:val>
                                            <p:fltVal val="0"/>
                                          </p:val>
                                        </p:tav>
                                      </p:tavLst>
                                    </p:anim>
                                    <p:animEffect transition="in" filter="fade">
                                      <p:cBhvr>
                                        <p:cTn id="623" dur="500"/>
                                        <p:tgtEl>
                                          <p:spTgt spid="139"/>
                                        </p:tgtEl>
                                      </p:cBhvr>
                                    </p:animEffect>
                                  </p:childTnLst>
                                </p:cTn>
                              </p:par>
                              <p:par>
                                <p:cTn id="624" presetID="49" presetClass="entr" presetSubtype="0" decel="100000" fill="hold" grpId="0" nodeType="withEffect">
                                  <p:stCondLst>
                                    <p:cond delay="0"/>
                                  </p:stCondLst>
                                  <p:childTnLst>
                                    <p:set>
                                      <p:cBhvr>
                                        <p:cTn id="625" dur="1" fill="hold">
                                          <p:stCondLst>
                                            <p:cond delay="0"/>
                                          </p:stCondLst>
                                        </p:cTn>
                                        <p:tgtEl>
                                          <p:spTgt spid="140"/>
                                        </p:tgtEl>
                                        <p:attrNameLst>
                                          <p:attrName>style.visibility</p:attrName>
                                        </p:attrNameLst>
                                      </p:cBhvr>
                                      <p:to>
                                        <p:strVal val="visible"/>
                                      </p:to>
                                    </p:set>
                                    <p:anim calcmode="lin" valueType="num">
                                      <p:cBhvr>
                                        <p:cTn id="626" dur="500" fill="hold"/>
                                        <p:tgtEl>
                                          <p:spTgt spid="140"/>
                                        </p:tgtEl>
                                        <p:attrNameLst>
                                          <p:attrName>ppt_w</p:attrName>
                                        </p:attrNameLst>
                                      </p:cBhvr>
                                      <p:tavLst>
                                        <p:tav tm="0">
                                          <p:val>
                                            <p:fltVal val="0"/>
                                          </p:val>
                                        </p:tav>
                                        <p:tav tm="100000">
                                          <p:val>
                                            <p:strVal val="#ppt_w"/>
                                          </p:val>
                                        </p:tav>
                                      </p:tavLst>
                                    </p:anim>
                                    <p:anim calcmode="lin" valueType="num">
                                      <p:cBhvr>
                                        <p:cTn id="627" dur="500" fill="hold"/>
                                        <p:tgtEl>
                                          <p:spTgt spid="140"/>
                                        </p:tgtEl>
                                        <p:attrNameLst>
                                          <p:attrName>ppt_h</p:attrName>
                                        </p:attrNameLst>
                                      </p:cBhvr>
                                      <p:tavLst>
                                        <p:tav tm="0">
                                          <p:val>
                                            <p:fltVal val="0"/>
                                          </p:val>
                                        </p:tav>
                                        <p:tav tm="100000">
                                          <p:val>
                                            <p:strVal val="#ppt_h"/>
                                          </p:val>
                                        </p:tav>
                                      </p:tavLst>
                                    </p:anim>
                                    <p:anim calcmode="lin" valueType="num">
                                      <p:cBhvr>
                                        <p:cTn id="628" dur="500" fill="hold"/>
                                        <p:tgtEl>
                                          <p:spTgt spid="140"/>
                                        </p:tgtEl>
                                        <p:attrNameLst>
                                          <p:attrName>style.rotation</p:attrName>
                                        </p:attrNameLst>
                                      </p:cBhvr>
                                      <p:tavLst>
                                        <p:tav tm="0">
                                          <p:val>
                                            <p:fltVal val="360"/>
                                          </p:val>
                                        </p:tav>
                                        <p:tav tm="100000">
                                          <p:val>
                                            <p:fltVal val="0"/>
                                          </p:val>
                                        </p:tav>
                                      </p:tavLst>
                                    </p:anim>
                                    <p:animEffect transition="in" filter="fade">
                                      <p:cBhvr>
                                        <p:cTn id="629" dur="500"/>
                                        <p:tgtEl>
                                          <p:spTgt spid="140"/>
                                        </p:tgtEl>
                                      </p:cBhvr>
                                    </p:animEffect>
                                  </p:childTnLst>
                                </p:cTn>
                              </p:par>
                            </p:childTnLst>
                          </p:cTn>
                        </p:par>
                        <p:par>
                          <p:cTn id="630" fill="hold">
                            <p:stCondLst>
                              <p:cond delay="97000"/>
                            </p:stCondLst>
                            <p:childTnLst>
                              <p:par>
                                <p:cTn id="631" presetID="22" presetClass="entr" presetSubtype="8" repeatCount="indefinite" fill="hold" grpId="1" nodeType="afterEffect">
                                  <p:stCondLst>
                                    <p:cond delay="0"/>
                                  </p:stCondLst>
                                  <p:childTnLst>
                                    <p:set>
                                      <p:cBhvr>
                                        <p:cTn id="632" dur="1" fill="hold">
                                          <p:stCondLst>
                                            <p:cond delay="0"/>
                                          </p:stCondLst>
                                        </p:cTn>
                                        <p:tgtEl>
                                          <p:spTgt spid="139"/>
                                        </p:tgtEl>
                                        <p:attrNameLst>
                                          <p:attrName>style.visibility</p:attrName>
                                        </p:attrNameLst>
                                      </p:cBhvr>
                                      <p:to>
                                        <p:strVal val="visible"/>
                                      </p:to>
                                    </p:set>
                                    <p:animEffect transition="in" filter="wipe(left)">
                                      <p:cBhvr>
                                        <p:cTn id="633" dur="5000"/>
                                        <p:tgtEl>
                                          <p:spTgt spid="139"/>
                                        </p:tgtEl>
                                      </p:cBhvr>
                                    </p:animEffect>
                                  </p:childTnLst>
                                </p:cTn>
                              </p:par>
                            </p:childTnLst>
                          </p:cTn>
                        </p:par>
                        <p:par>
                          <p:cTn id="634" fill="hold">
                            <p:stCondLst>
                              <p:cond delay="102000"/>
                            </p:stCondLst>
                            <p:childTnLst>
                              <p:par>
                                <p:cTn id="635" presetID="22" presetClass="entr" presetSubtype="1" repeatCount="indefinite" fill="hold" grpId="1" nodeType="afterEffect">
                                  <p:stCondLst>
                                    <p:cond delay="0"/>
                                  </p:stCondLst>
                                  <p:childTnLst>
                                    <p:set>
                                      <p:cBhvr>
                                        <p:cTn id="636" dur="1" fill="hold">
                                          <p:stCondLst>
                                            <p:cond delay="0"/>
                                          </p:stCondLst>
                                        </p:cTn>
                                        <p:tgtEl>
                                          <p:spTgt spid="140"/>
                                        </p:tgtEl>
                                        <p:attrNameLst>
                                          <p:attrName>style.visibility</p:attrName>
                                        </p:attrNameLst>
                                      </p:cBhvr>
                                      <p:to>
                                        <p:strVal val="visible"/>
                                      </p:to>
                                    </p:set>
                                    <p:animEffect transition="in" filter="wipe(up)">
                                      <p:cBhvr>
                                        <p:cTn id="637" dur="5000"/>
                                        <p:tgtEl>
                                          <p:spTgt spid="140"/>
                                        </p:tgtEl>
                                      </p:cBhvr>
                                    </p:animEffect>
                                  </p:childTnLst>
                                </p:cTn>
                              </p:par>
                            </p:childTnLst>
                          </p:cTn>
                        </p:par>
                        <p:par>
                          <p:cTn id="638" fill="hold">
                            <p:stCondLst>
                              <p:cond delay="107000"/>
                            </p:stCondLst>
                            <p:childTnLst>
                              <p:par>
                                <p:cTn id="639" presetID="19" presetClass="entr" presetSubtype="10" fill="hold" grpId="0" nodeType="afterEffect">
                                  <p:stCondLst>
                                    <p:cond delay="0"/>
                                  </p:stCondLst>
                                  <p:childTnLst>
                                    <p:set>
                                      <p:cBhvr>
                                        <p:cTn id="640" dur="1" fill="hold">
                                          <p:stCondLst>
                                            <p:cond delay="0"/>
                                          </p:stCondLst>
                                        </p:cTn>
                                        <p:tgtEl>
                                          <p:spTgt spid="119"/>
                                        </p:tgtEl>
                                        <p:attrNameLst>
                                          <p:attrName>style.visibility</p:attrName>
                                        </p:attrNameLst>
                                      </p:cBhvr>
                                      <p:to>
                                        <p:strVal val="visible"/>
                                      </p:to>
                                    </p:set>
                                    <p:anim calcmode="lin" valueType="num">
                                      <p:cBhvr>
                                        <p:cTn id="641" dur="5000" fill="hold"/>
                                        <p:tgtEl>
                                          <p:spTgt spid="119"/>
                                        </p:tgtEl>
                                        <p:attrNameLst>
                                          <p:attrName>ppt_w</p:attrName>
                                        </p:attrNameLst>
                                      </p:cBhvr>
                                      <p:tavLst>
                                        <p:tav tm="0" fmla="#ppt_w*sin(2.5*pi*$)">
                                          <p:val>
                                            <p:fltVal val="0"/>
                                          </p:val>
                                        </p:tav>
                                        <p:tav tm="100000">
                                          <p:val>
                                            <p:fltVal val="1"/>
                                          </p:val>
                                        </p:tav>
                                      </p:tavLst>
                                    </p:anim>
                                    <p:anim calcmode="lin" valueType="num">
                                      <p:cBhvr>
                                        <p:cTn id="642" dur="5000" fill="hold"/>
                                        <p:tgtEl>
                                          <p:spTgt spid="119"/>
                                        </p:tgtEl>
                                        <p:attrNameLst>
                                          <p:attrName>ppt_h</p:attrName>
                                        </p:attrNameLst>
                                      </p:cBhvr>
                                      <p:tavLst>
                                        <p:tav tm="0">
                                          <p:val>
                                            <p:strVal val="#ppt_h"/>
                                          </p:val>
                                        </p:tav>
                                        <p:tav tm="100000">
                                          <p:val>
                                            <p:strVal val="#ppt_h"/>
                                          </p:val>
                                        </p:tav>
                                      </p:tavLst>
                                    </p:anim>
                                  </p:childTnLst>
                                </p:cTn>
                              </p:par>
                              <p:par>
                                <p:cTn id="643" presetID="22" presetClass="entr" presetSubtype="4" repeatCount="indefinite" fill="hold" grpId="1" nodeType="withEffect">
                                  <p:stCondLst>
                                    <p:cond delay="0"/>
                                  </p:stCondLst>
                                  <p:endCondLst>
                                    <p:cond evt="onNext" delay="0">
                                      <p:tgtEl>
                                        <p:sldTgt/>
                                      </p:tgtEl>
                                    </p:cond>
                                  </p:endCondLst>
                                  <p:childTnLst>
                                    <p:set>
                                      <p:cBhvr>
                                        <p:cTn id="644" dur="1" fill="hold">
                                          <p:stCondLst>
                                            <p:cond delay="0"/>
                                          </p:stCondLst>
                                        </p:cTn>
                                        <p:tgtEl>
                                          <p:spTgt spid="119"/>
                                        </p:tgtEl>
                                        <p:attrNameLst>
                                          <p:attrName>style.visibility</p:attrName>
                                        </p:attrNameLst>
                                      </p:cBhvr>
                                      <p:to>
                                        <p:strVal val="visible"/>
                                      </p:to>
                                    </p:set>
                                    <p:animEffect transition="in" filter="wipe(down)">
                                      <p:cBhvr>
                                        <p:cTn id="645" dur="5000"/>
                                        <p:tgtEl>
                                          <p:spTgt spid="119"/>
                                        </p:tgtEl>
                                      </p:cBhvr>
                                    </p:animEffect>
                                  </p:childTnLst>
                                </p:cTn>
                              </p:par>
                            </p:childTnLst>
                          </p:cTn>
                        </p:par>
                        <p:par>
                          <p:cTn id="646" fill="hold">
                            <p:stCondLst>
                              <p:cond delay="112000"/>
                            </p:stCondLst>
                            <p:childTnLst>
                              <p:par>
                                <p:cTn id="647" presetID="26" presetClass="entr" presetSubtype="0" fill="hold" grpId="0" nodeType="afterEffect">
                                  <p:stCondLst>
                                    <p:cond delay="0"/>
                                  </p:stCondLst>
                                  <p:childTnLst>
                                    <p:set>
                                      <p:cBhvr>
                                        <p:cTn id="648" dur="1" fill="hold">
                                          <p:stCondLst>
                                            <p:cond delay="0"/>
                                          </p:stCondLst>
                                        </p:cTn>
                                        <p:tgtEl>
                                          <p:spTgt spid="141"/>
                                        </p:tgtEl>
                                        <p:attrNameLst>
                                          <p:attrName>style.visibility</p:attrName>
                                        </p:attrNameLst>
                                      </p:cBhvr>
                                      <p:to>
                                        <p:strVal val="visible"/>
                                      </p:to>
                                    </p:set>
                                    <p:animEffect transition="in" filter="wipe(down)">
                                      <p:cBhvr>
                                        <p:cTn id="649" dur="580">
                                          <p:stCondLst>
                                            <p:cond delay="0"/>
                                          </p:stCondLst>
                                        </p:cTn>
                                        <p:tgtEl>
                                          <p:spTgt spid="141"/>
                                        </p:tgtEl>
                                      </p:cBhvr>
                                    </p:animEffect>
                                    <p:anim calcmode="lin" valueType="num">
                                      <p:cBhvr>
                                        <p:cTn id="650" dur="1822" tmFilter="0,0; 0.14,0.36; 0.43,0.73; 0.71,0.91; 1.0,1.0">
                                          <p:stCondLst>
                                            <p:cond delay="0"/>
                                          </p:stCondLst>
                                        </p:cTn>
                                        <p:tgtEl>
                                          <p:spTgt spid="141"/>
                                        </p:tgtEl>
                                        <p:attrNameLst>
                                          <p:attrName>ppt_x</p:attrName>
                                        </p:attrNameLst>
                                      </p:cBhvr>
                                      <p:tavLst>
                                        <p:tav tm="0">
                                          <p:val>
                                            <p:strVal val="#ppt_x-0.25"/>
                                          </p:val>
                                        </p:tav>
                                        <p:tav tm="100000">
                                          <p:val>
                                            <p:strVal val="#ppt_x"/>
                                          </p:val>
                                        </p:tav>
                                      </p:tavLst>
                                    </p:anim>
                                    <p:anim calcmode="lin" valueType="num">
                                      <p:cBhvr>
                                        <p:cTn id="651" dur="664" tmFilter="0.0,0.0; 0.25,0.07; 0.50,0.2; 0.75,0.467; 1.0,1.0">
                                          <p:stCondLst>
                                            <p:cond delay="0"/>
                                          </p:stCondLst>
                                        </p:cTn>
                                        <p:tgtEl>
                                          <p:spTgt spid="141"/>
                                        </p:tgtEl>
                                        <p:attrNameLst>
                                          <p:attrName>ppt_y</p:attrName>
                                        </p:attrNameLst>
                                      </p:cBhvr>
                                      <p:tavLst>
                                        <p:tav tm="0" fmla="#ppt_y-sin(pi*$)/3">
                                          <p:val>
                                            <p:fltVal val="0.5"/>
                                          </p:val>
                                        </p:tav>
                                        <p:tav tm="100000">
                                          <p:val>
                                            <p:fltVal val="1"/>
                                          </p:val>
                                        </p:tav>
                                      </p:tavLst>
                                    </p:anim>
                                    <p:anim calcmode="lin" valueType="num">
                                      <p:cBhvr>
                                        <p:cTn id="652" dur="664" tmFilter="0, 0; 0.125,0.2665; 0.25,0.4; 0.375,0.465; 0.5,0.5;  0.625,0.535; 0.75,0.6; 0.875,0.7335; 1,1">
                                          <p:stCondLst>
                                            <p:cond delay="664"/>
                                          </p:stCondLst>
                                        </p:cTn>
                                        <p:tgtEl>
                                          <p:spTgt spid="141"/>
                                        </p:tgtEl>
                                        <p:attrNameLst>
                                          <p:attrName>ppt_y</p:attrName>
                                        </p:attrNameLst>
                                      </p:cBhvr>
                                      <p:tavLst>
                                        <p:tav tm="0" fmla="#ppt_y-sin(pi*$)/9">
                                          <p:val>
                                            <p:fltVal val="0"/>
                                          </p:val>
                                        </p:tav>
                                        <p:tav tm="100000">
                                          <p:val>
                                            <p:fltVal val="1"/>
                                          </p:val>
                                        </p:tav>
                                      </p:tavLst>
                                    </p:anim>
                                    <p:anim calcmode="lin" valueType="num">
                                      <p:cBhvr>
                                        <p:cTn id="653" dur="332" tmFilter="0, 0; 0.125,0.2665; 0.25,0.4; 0.375,0.465; 0.5,0.5;  0.625,0.535; 0.75,0.6; 0.875,0.7335; 1,1">
                                          <p:stCondLst>
                                            <p:cond delay="1324"/>
                                          </p:stCondLst>
                                        </p:cTn>
                                        <p:tgtEl>
                                          <p:spTgt spid="141"/>
                                        </p:tgtEl>
                                        <p:attrNameLst>
                                          <p:attrName>ppt_y</p:attrName>
                                        </p:attrNameLst>
                                      </p:cBhvr>
                                      <p:tavLst>
                                        <p:tav tm="0" fmla="#ppt_y-sin(pi*$)/27">
                                          <p:val>
                                            <p:fltVal val="0"/>
                                          </p:val>
                                        </p:tav>
                                        <p:tav tm="100000">
                                          <p:val>
                                            <p:fltVal val="1"/>
                                          </p:val>
                                        </p:tav>
                                      </p:tavLst>
                                    </p:anim>
                                    <p:anim calcmode="lin" valueType="num">
                                      <p:cBhvr>
                                        <p:cTn id="654" dur="164" tmFilter="0, 0; 0.125,0.2665; 0.25,0.4; 0.375,0.465; 0.5,0.5;  0.625,0.535; 0.75,0.6; 0.875,0.7335; 1,1">
                                          <p:stCondLst>
                                            <p:cond delay="1656"/>
                                          </p:stCondLst>
                                        </p:cTn>
                                        <p:tgtEl>
                                          <p:spTgt spid="141"/>
                                        </p:tgtEl>
                                        <p:attrNameLst>
                                          <p:attrName>ppt_y</p:attrName>
                                        </p:attrNameLst>
                                      </p:cBhvr>
                                      <p:tavLst>
                                        <p:tav tm="0" fmla="#ppt_y-sin(pi*$)/81">
                                          <p:val>
                                            <p:fltVal val="0"/>
                                          </p:val>
                                        </p:tav>
                                        <p:tav tm="100000">
                                          <p:val>
                                            <p:fltVal val="1"/>
                                          </p:val>
                                        </p:tav>
                                      </p:tavLst>
                                    </p:anim>
                                    <p:animScale>
                                      <p:cBhvr>
                                        <p:cTn id="655" dur="26">
                                          <p:stCondLst>
                                            <p:cond delay="650"/>
                                          </p:stCondLst>
                                        </p:cTn>
                                        <p:tgtEl>
                                          <p:spTgt spid="141"/>
                                        </p:tgtEl>
                                      </p:cBhvr>
                                      <p:to x="100000" y="60000"/>
                                    </p:animScale>
                                    <p:animScale>
                                      <p:cBhvr>
                                        <p:cTn id="656" dur="166" decel="50000">
                                          <p:stCondLst>
                                            <p:cond delay="676"/>
                                          </p:stCondLst>
                                        </p:cTn>
                                        <p:tgtEl>
                                          <p:spTgt spid="141"/>
                                        </p:tgtEl>
                                      </p:cBhvr>
                                      <p:to x="100000" y="100000"/>
                                    </p:animScale>
                                    <p:animScale>
                                      <p:cBhvr>
                                        <p:cTn id="657" dur="26">
                                          <p:stCondLst>
                                            <p:cond delay="1312"/>
                                          </p:stCondLst>
                                        </p:cTn>
                                        <p:tgtEl>
                                          <p:spTgt spid="141"/>
                                        </p:tgtEl>
                                      </p:cBhvr>
                                      <p:to x="100000" y="80000"/>
                                    </p:animScale>
                                    <p:animScale>
                                      <p:cBhvr>
                                        <p:cTn id="658" dur="166" decel="50000">
                                          <p:stCondLst>
                                            <p:cond delay="1338"/>
                                          </p:stCondLst>
                                        </p:cTn>
                                        <p:tgtEl>
                                          <p:spTgt spid="141"/>
                                        </p:tgtEl>
                                      </p:cBhvr>
                                      <p:to x="100000" y="100000"/>
                                    </p:animScale>
                                    <p:animScale>
                                      <p:cBhvr>
                                        <p:cTn id="659" dur="26">
                                          <p:stCondLst>
                                            <p:cond delay="1642"/>
                                          </p:stCondLst>
                                        </p:cTn>
                                        <p:tgtEl>
                                          <p:spTgt spid="141"/>
                                        </p:tgtEl>
                                      </p:cBhvr>
                                      <p:to x="100000" y="90000"/>
                                    </p:animScale>
                                    <p:animScale>
                                      <p:cBhvr>
                                        <p:cTn id="660" dur="166" decel="50000">
                                          <p:stCondLst>
                                            <p:cond delay="1668"/>
                                          </p:stCondLst>
                                        </p:cTn>
                                        <p:tgtEl>
                                          <p:spTgt spid="141"/>
                                        </p:tgtEl>
                                      </p:cBhvr>
                                      <p:to x="100000" y="100000"/>
                                    </p:animScale>
                                    <p:animScale>
                                      <p:cBhvr>
                                        <p:cTn id="661" dur="26">
                                          <p:stCondLst>
                                            <p:cond delay="1808"/>
                                          </p:stCondLst>
                                        </p:cTn>
                                        <p:tgtEl>
                                          <p:spTgt spid="141"/>
                                        </p:tgtEl>
                                      </p:cBhvr>
                                      <p:to x="100000" y="95000"/>
                                    </p:animScale>
                                    <p:animScale>
                                      <p:cBhvr>
                                        <p:cTn id="662" dur="166" decel="50000">
                                          <p:stCondLst>
                                            <p:cond delay="1834"/>
                                          </p:stCondLst>
                                        </p:cTn>
                                        <p:tgtEl>
                                          <p:spTgt spid="141"/>
                                        </p:tgtEl>
                                      </p:cBhvr>
                                      <p:to x="100000" y="100000"/>
                                    </p:animScale>
                                  </p:childTnLst>
                                </p:cTn>
                              </p:par>
                              <p:par>
                                <p:cTn id="663" presetID="9" presetClass="entr" presetSubtype="0" fill="hold" grpId="1" nodeType="withEffect">
                                  <p:stCondLst>
                                    <p:cond delay="0"/>
                                  </p:stCondLst>
                                  <p:childTnLst>
                                    <p:set>
                                      <p:cBhvr>
                                        <p:cTn id="664" dur="1" fill="hold">
                                          <p:stCondLst>
                                            <p:cond delay="0"/>
                                          </p:stCondLst>
                                        </p:cTn>
                                        <p:tgtEl>
                                          <p:spTgt spid="141"/>
                                        </p:tgtEl>
                                        <p:attrNameLst>
                                          <p:attrName>style.visibility</p:attrName>
                                        </p:attrNameLst>
                                      </p:cBhvr>
                                      <p:to>
                                        <p:strVal val="visible"/>
                                      </p:to>
                                    </p:set>
                                    <p:animEffect transition="in" filter="dissolve">
                                      <p:cBhvr>
                                        <p:cTn id="665" dur="500"/>
                                        <p:tgtEl>
                                          <p:spTgt spid="141"/>
                                        </p:tgtEl>
                                      </p:cBhvr>
                                    </p:animEffect>
                                  </p:childTnLst>
                                </p:cTn>
                              </p:par>
                            </p:childTnLst>
                          </p:cTn>
                        </p:par>
                        <p:par>
                          <p:cTn id="666" fill="hold">
                            <p:stCondLst>
                              <p:cond delay="114000"/>
                            </p:stCondLst>
                            <p:childTnLst>
                              <p:par>
                                <p:cTn id="667" presetID="15" presetClass="entr" presetSubtype="0" fill="hold" grpId="0" nodeType="afterEffect">
                                  <p:stCondLst>
                                    <p:cond delay="0"/>
                                  </p:stCondLst>
                                  <p:iterate type="lt">
                                    <p:tmPct val="0"/>
                                  </p:iterate>
                                  <p:childTnLst>
                                    <p:set>
                                      <p:cBhvr>
                                        <p:cTn id="668" dur="1" fill="hold">
                                          <p:stCondLst>
                                            <p:cond delay="0"/>
                                          </p:stCondLst>
                                        </p:cTn>
                                        <p:tgtEl>
                                          <p:spTgt spid="111"/>
                                        </p:tgtEl>
                                        <p:attrNameLst>
                                          <p:attrName>style.visibility</p:attrName>
                                        </p:attrNameLst>
                                      </p:cBhvr>
                                      <p:to>
                                        <p:strVal val="visible"/>
                                      </p:to>
                                    </p:set>
                                    <p:anim calcmode="lin" valueType="num">
                                      <p:cBhvr>
                                        <p:cTn id="669" dur="1000" fill="hold"/>
                                        <p:tgtEl>
                                          <p:spTgt spid="111"/>
                                        </p:tgtEl>
                                        <p:attrNameLst>
                                          <p:attrName>ppt_w</p:attrName>
                                        </p:attrNameLst>
                                      </p:cBhvr>
                                      <p:tavLst>
                                        <p:tav tm="0">
                                          <p:val>
                                            <p:fltVal val="0"/>
                                          </p:val>
                                        </p:tav>
                                        <p:tav tm="100000">
                                          <p:val>
                                            <p:strVal val="#ppt_w"/>
                                          </p:val>
                                        </p:tav>
                                      </p:tavLst>
                                    </p:anim>
                                    <p:anim calcmode="lin" valueType="num">
                                      <p:cBhvr>
                                        <p:cTn id="670" dur="1000" fill="hold"/>
                                        <p:tgtEl>
                                          <p:spTgt spid="111"/>
                                        </p:tgtEl>
                                        <p:attrNameLst>
                                          <p:attrName>ppt_h</p:attrName>
                                        </p:attrNameLst>
                                      </p:cBhvr>
                                      <p:tavLst>
                                        <p:tav tm="0">
                                          <p:val>
                                            <p:fltVal val="0"/>
                                          </p:val>
                                        </p:tav>
                                        <p:tav tm="100000">
                                          <p:val>
                                            <p:strVal val="#ppt_h"/>
                                          </p:val>
                                        </p:tav>
                                      </p:tavLst>
                                    </p:anim>
                                    <p:anim calcmode="lin" valueType="num">
                                      <p:cBhvr>
                                        <p:cTn id="671" dur="1000" fill="hold"/>
                                        <p:tgtEl>
                                          <p:spTgt spid="111"/>
                                        </p:tgtEl>
                                        <p:attrNameLst>
                                          <p:attrName>ppt_x</p:attrName>
                                        </p:attrNameLst>
                                      </p:cBhvr>
                                      <p:tavLst>
                                        <p:tav tm="0" fmla="#ppt_x+(cos(-2*pi*(1-$))*-#ppt_x-sin(-2*pi*(1-$))*(1-#ppt_y))*(1-$)">
                                          <p:val>
                                            <p:fltVal val="0"/>
                                          </p:val>
                                        </p:tav>
                                        <p:tav tm="100000">
                                          <p:val>
                                            <p:fltVal val="1"/>
                                          </p:val>
                                        </p:tav>
                                      </p:tavLst>
                                    </p:anim>
                                    <p:anim calcmode="lin" valueType="num">
                                      <p:cBhvr>
                                        <p:cTn id="672" dur="1000" fill="hold"/>
                                        <p:tgtEl>
                                          <p:spTgt spid="111"/>
                                        </p:tgtEl>
                                        <p:attrNameLst>
                                          <p:attrName>ppt_y</p:attrName>
                                        </p:attrNameLst>
                                      </p:cBhvr>
                                      <p:tavLst>
                                        <p:tav tm="0" fmla="#ppt_y+(sin(-2*pi*(1-$))*-#ppt_x+cos(-2*pi*(1-$))*(1-#ppt_y))*(1-$)">
                                          <p:val>
                                            <p:fltVal val="0"/>
                                          </p:val>
                                        </p:tav>
                                        <p:tav tm="100000">
                                          <p:val>
                                            <p:fltVal val="1"/>
                                          </p:val>
                                        </p:tav>
                                      </p:tavLst>
                                    </p:anim>
                                  </p:childTnLst>
                                </p:cTn>
                              </p:par>
                              <p:par>
                                <p:cTn id="673" presetID="49" presetClass="entr" presetSubtype="0" decel="100000" fill="hold" grpId="1" nodeType="withEffect">
                                  <p:stCondLst>
                                    <p:cond delay="0"/>
                                  </p:stCondLst>
                                  <p:iterate type="lt">
                                    <p:tmPct val="0"/>
                                  </p:iterate>
                                  <p:childTnLst>
                                    <p:set>
                                      <p:cBhvr>
                                        <p:cTn id="674" dur="1" fill="hold">
                                          <p:stCondLst>
                                            <p:cond delay="0"/>
                                          </p:stCondLst>
                                        </p:cTn>
                                        <p:tgtEl>
                                          <p:spTgt spid="111"/>
                                        </p:tgtEl>
                                        <p:attrNameLst>
                                          <p:attrName>style.visibility</p:attrName>
                                        </p:attrNameLst>
                                      </p:cBhvr>
                                      <p:to>
                                        <p:strVal val="visible"/>
                                      </p:to>
                                    </p:set>
                                    <p:anim calcmode="lin" valueType="num">
                                      <p:cBhvr>
                                        <p:cTn id="675" dur="5000" fill="hold"/>
                                        <p:tgtEl>
                                          <p:spTgt spid="111"/>
                                        </p:tgtEl>
                                        <p:attrNameLst>
                                          <p:attrName>ppt_w</p:attrName>
                                        </p:attrNameLst>
                                      </p:cBhvr>
                                      <p:tavLst>
                                        <p:tav tm="0">
                                          <p:val>
                                            <p:fltVal val="0"/>
                                          </p:val>
                                        </p:tav>
                                        <p:tav tm="100000">
                                          <p:val>
                                            <p:strVal val="#ppt_w"/>
                                          </p:val>
                                        </p:tav>
                                      </p:tavLst>
                                    </p:anim>
                                    <p:anim calcmode="lin" valueType="num">
                                      <p:cBhvr>
                                        <p:cTn id="676" dur="5000" fill="hold"/>
                                        <p:tgtEl>
                                          <p:spTgt spid="111"/>
                                        </p:tgtEl>
                                        <p:attrNameLst>
                                          <p:attrName>ppt_h</p:attrName>
                                        </p:attrNameLst>
                                      </p:cBhvr>
                                      <p:tavLst>
                                        <p:tav tm="0">
                                          <p:val>
                                            <p:fltVal val="0"/>
                                          </p:val>
                                        </p:tav>
                                        <p:tav tm="100000">
                                          <p:val>
                                            <p:strVal val="#ppt_h"/>
                                          </p:val>
                                        </p:tav>
                                      </p:tavLst>
                                    </p:anim>
                                    <p:anim calcmode="lin" valueType="num">
                                      <p:cBhvr>
                                        <p:cTn id="677" dur="5000" fill="hold"/>
                                        <p:tgtEl>
                                          <p:spTgt spid="111"/>
                                        </p:tgtEl>
                                        <p:attrNameLst>
                                          <p:attrName>style.rotation</p:attrName>
                                        </p:attrNameLst>
                                      </p:cBhvr>
                                      <p:tavLst>
                                        <p:tav tm="0">
                                          <p:val>
                                            <p:fltVal val="360"/>
                                          </p:val>
                                        </p:tav>
                                        <p:tav tm="100000">
                                          <p:val>
                                            <p:fltVal val="0"/>
                                          </p:val>
                                        </p:tav>
                                      </p:tavLst>
                                    </p:anim>
                                    <p:animEffect transition="in" filter="fade">
                                      <p:cBhvr>
                                        <p:cTn id="678" dur="5000"/>
                                        <p:tgtEl>
                                          <p:spTgt spid="111"/>
                                        </p:tgtEl>
                                      </p:cBhvr>
                                    </p:animEffect>
                                  </p:childTnLst>
                                </p:cTn>
                              </p:par>
                            </p:childTnLst>
                          </p:cTn>
                        </p:par>
                        <p:par>
                          <p:cTn id="679" fill="hold">
                            <p:stCondLst>
                              <p:cond delay="119000"/>
                            </p:stCondLst>
                            <p:childTnLst>
                              <p:par>
                                <p:cTn id="680" presetID="25" presetClass="entr" presetSubtype="0" fill="hold" grpId="0" nodeType="afterEffect">
                                  <p:stCondLst>
                                    <p:cond delay="0"/>
                                  </p:stCondLst>
                                  <p:iterate type="lt">
                                    <p:tmPct val="0"/>
                                  </p:iterate>
                                  <p:childTnLst>
                                    <p:set>
                                      <p:cBhvr>
                                        <p:cTn id="681" dur="1" fill="hold">
                                          <p:stCondLst>
                                            <p:cond delay="0"/>
                                          </p:stCondLst>
                                        </p:cTn>
                                        <p:tgtEl>
                                          <p:spTgt spid="112"/>
                                        </p:tgtEl>
                                        <p:attrNameLst>
                                          <p:attrName>style.visibility</p:attrName>
                                        </p:attrNameLst>
                                      </p:cBhvr>
                                      <p:to>
                                        <p:strVal val="visible"/>
                                      </p:to>
                                    </p:set>
                                    <p:anim calcmode="lin" valueType="num">
                                      <p:cBhvr>
                                        <p:cTn id="682" dur="2500" decel="50000" fill="hold">
                                          <p:stCondLst>
                                            <p:cond delay="0"/>
                                          </p:stCondLst>
                                        </p:cTn>
                                        <p:tgtEl>
                                          <p:spTgt spid="112"/>
                                        </p:tgtEl>
                                        <p:attrNameLst>
                                          <p:attrName>style.rotation</p:attrName>
                                        </p:attrNameLst>
                                      </p:cBhvr>
                                      <p:tavLst>
                                        <p:tav tm="0">
                                          <p:val>
                                            <p:fltVal val="-90"/>
                                          </p:val>
                                        </p:tav>
                                        <p:tav tm="100000">
                                          <p:val>
                                            <p:fltVal val="0"/>
                                          </p:val>
                                        </p:tav>
                                      </p:tavLst>
                                    </p:anim>
                                    <p:anim calcmode="lin" valueType="num">
                                      <p:cBhvr>
                                        <p:cTn id="683" dur="2500" decel="50000" fill="hold">
                                          <p:stCondLst>
                                            <p:cond delay="0"/>
                                          </p:stCondLst>
                                        </p:cTn>
                                        <p:tgtEl>
                                          <p:spTgt spid="112"/>
                                        </p:tgtEl>
                                        <p:attrNameLst>
                                          <p:attrName>ppt_w</p:attrName>
                                        </p:attrNameLst>
                                      </p:cBhvr>
                                      <p:tavLst>
                                        <p:tav tm="0">
                                          <p:val>
                                            <p:strVal val="#ppt_w"/>
                                          </p:val>
                                        </p:tav>
                                        <p:tav tm="100000">
                                          <p:val>
                                            <p:strVal val="#ppt_w*.05"/>
                                          </p:val>
                                        </p:tav>
                                      </p:tavLst>
                                    </p:anim>
                                    <p:anim calcmode="lin" valueType="num">
                                      <p:cBhvr>
                                        <p:cTn id="684" dur="2500" accel="50000" fill="hold">
                                          <p:stCondLst>
                                            <p:cond delay="2500"/>
                                          </p:stCondLst>
                                        </p:cTn>
                                        <p:tgtEl>
                                          <p:spTgt spid="112"/>
                                        </p:tgtEl>
                                        <p:attrNameLst>
                                          <p:attrName>ppt_w</p:attrName>
                                        </p:attrNameLst>
                                      </p:cBhvr>
                                      <p:tavLst>
                                        <p:tav tm="0">
                                          <p:val>
                                            <p:strVal val="#ppt_w*.05"/>
                                          </p:val>
                                        </p:tav>
                                        <p:tav tm="100000">
                                          <p:val>
                                            <p:strVal val="#ppt_w"/>
                                          </p:val>
                                        </p:tav>
                                      </p:tavLst>
                                    </p:anim>
                                    <p:anim calcmode="lin" valueType="num">
                                      <p:cBhvr>
                                        <p:cTn id="685" dur="5000" fill="hold"/>
                                        <p:tgtEl>
                                          <p:spTgt spid="112"/>
                                        </p:tgtEl>
                                        <p:attrNameLst>
                                          <p:attrName>ppt_h</p:attrName>
                                        </p:attrNameLst>
                                      </p:cBhvr>
                                      <p:tavLst>
                                        <p:tav tm="0">
                                          <p:val>
                                            <p:strVal val="#ppt_h"/>
                                          </p:val>
                                        </p:tav>
                                        <p:tav tm="100000">
                                          <p:val>
                                            <p:strVal val="#ppt_h"/>
                                          </p:val>
                                        </p:tav>
                                      </p:tavLst>
                                    </p:anim>
                                    <p:anim calcmode="lin" valueType="num">
                                      <p:cBhvr>
                                        <p:cTn id="686" dur="2500" decel="50000" fill="hold">
                                          <p:stCondLst>
                                            <p:cond delay="0"/>
                                          </p:stCondLst>
                                        </p:cTn>
                                        <p:tgtEl>
                                          <p:spTgt spid="112"/>
                                        </p:tgtEl>
                                        <p:attrNameLst>
                                          <p:attrName>ppt_x</p:attrName>
                                        </p:attrNameLst>
                                      </p:cBhvr>
                                      <p:tavLst>
                                        <p:tav tm="0">
                                          <p:val>
                                            <p:strVal val="#ppt_x+.4"/>
                                          </p:val>
                                        </p:tav>
                                        <p:tav tm="100000">
                                          <p:val>
                                            <p:strVal val="#ppt_x"/>
                                          </p:val>
                                        </p:tav>
                                      </p:tavLst>
                                    </p:anim>
                                    <p:anim calcmode="lin" valueType="num">
                                      <p:cBhvr>
                                        <p:cTn id="687" dur="2500" decel="50000" fill="hold">
                                          <p:stCondLst>
                                            <p:cond delay="0"/>
                                          </p:stCondLst>
                                        </p:cTn>
                                        <p:tgtEl>
                                          <p:spTgt spid="112"/>
                                        </p:tgtEl>
                                        <p:attrNameLst>
                                          <p:attrName>ppt_y</p:attrName>
                                        </p:attrNameLst>
                                      </p:cBhvr>
                                      <p:tavLst>
                                        <p:tav tm="0">
                                          <p:val>
                                            <p:strVal val="#ppt_y-.2"/>
                                          </p:val>
                                        </p:tav>
                                        <p:tav tm="100000">
                                          <p:val>
                                            <p:strVal val="#ppt_y+.1"/>
                                          </p:val>
                                        </p:tav>
                                      </p:tavLst>
                                    </p:anim>
                                    <p:anim calcmode="lin" valueType="num">
                                      <p:cBhvr>
                                        <p:cTn id="688" dur="2500" accel="50000" fill="hold">
                                          <p:stCondLst>
                                            <p:cond delay="2500"/>
                                          </p:stCondLst>
                                        </p:cTn>
                                        <p:tgtEl>
                                          <p:spTgt spid="112"/>
                                        </p:tgtEl>
                                        <p:attrNameLst>
                                          <p:attrName>ppt_y</p:attrName>
                                        </p:attrNameLst>
                                      </p:cBhvr>
                                      <p:tavLst>
                                        <p:tav tm="0">
                                          <p:val>
                                            <p:strVal val="#ppt_y+.1"/>
                                          </p:val>
                                        </p:tav>
                                        <p:tav tm="100000">
                                          <p:val>
                                            <p:strVal val="#ppt_y"/>
                                          </p:val>
                                        </p:tav>
                                      </p:tavLst>
                                    </p:anim>
                                    <p:animEffect transition="in" filter="fade">
                                      <p:cBhvr>
                                        <p:cTn id="689" dur="5000" decel="50000">
                                          <p:stCondLst>
                                            <p:cond delay="0"/>
                                          </p:stCondLst>
                                        </p:cTn>
                                        <p:tgtEl>
                                          <p:spTgt spid="112"/>
                                        </p:tgtEl>
                                      </p:cBhvr>
                                    </p:animEffect>
                                  </p:childTnLst>
                                </p:cTn>
                              </p:par>
                            </p:childTnLst>
                          </p:cTn>
                        </p:par>
                        <p:par>
                          <p:cTn id="690" fill="hold">
                            <p:stCondLst>
                              <p:cond delay="124000"/>
                            </p:stCondLst>
                            <p:childTnLst>
                              <p:par>
                                <p:cTn id="691" presetID="2" presetClass="entr" presetSubtype="12" accel="100000" fill="hold" grpId="1" nodeType="afterEffect">
                                  <p:stCondLst>
                                    <p:cond delay="0"/>
                                  </p:stCondLst>
                                  <p:iterate type="lt">
                                    <p:tmPct val="10000"/>
                                  </p:iterate>
                                  <p:childTnLst>
                                    <p:set>
                                      <p:cBhvr>
                                        <p:cTn id="692" dur="1" fill="hold">
                                          <p:stCondLst>
                                            <p:cond delay="0"/>
                                          </p:stCondLst>
                                        </p:cTn>
                                        <p:tgtEl>
                                          <p:spTgt spid="7"/>
                                        </p:tgtEl>
                                        <p:attrNameLst>
                                          <p:attrName>style.visibility</p:attrName>
                                        </p:attrNameLst>
                                      </p:cBhvr>
                                      <p:to>
                                        <p:strVal val="visible"/>
                                      </p:to>
                                    </p:set>
                                    <p:anim calcmode="lin" valueType="num">
                                      <p:cBhvr additive="base">
                                        <p:cTn id="693" dur="2000" fill="hold"/>
                                        <p:tgtEl>
                                          <p:spTgt spid="7"/>
                                        </p:tgtEl>
                                        <p:attrNameLst>
                                          <p:attrName>ppt_x</p:attrName>
                                        </p:attrNameLst>
                                      </p:cBhvr>
                                      <p:tavLst>
                                        <p:tav tm="0">
                                          <p:val>
                                            <p:strVal val="0-#ppt_w/2"/>
                                          </p:val>
                                        </p:tav>
                                        <p:tav tm="100000">
                                          <p:val>
                                            <p:strVal val="#ppt_x"/>
                                          </p:val>
                                        </p:tav>
                                      </p:tavLst>
                                    </p:anim>
                                    <p:anim calcmode="lin" valueType="num">
                                      <p:cBhvr additive="base">
                                        <p:cTn id="694" dur="2000" fill="hold"/>
                                        <p:tgtEl>
                                          <p:spTgt spid="7"/>
                                        </p:tgtEl>
                                        <p:attrNameLst>
                                          <p:attrName>ppt_y</p:attrName>
                                        </p:attrNameLst>
                                      </p:cBhvr>
                                      <p:tavLst>
                                        <p:tav tm="0">
                                          <p:val>
                                            <p:strVal val="1+#ppt_h/2"/>
                                          </p:val>
                                        </p:tav>
                                        <p:tav tm="100000">
                                          <p:val>
                                            <p:strVal val="#ppt_y"/>
                                          </p:val>
                                        </p:tav>
                                      </p:tavLst>
                                    </p:anim>
                                  </p:childTnLst>
                                </p:cTn>
                              </p:par>
                            </p:childTnLst>
                          </p:cTn>
                        </p:par>
                        <p:par>
                          <p:cTn id="695" fill="hold">
                            <p:stCondLst>
                              <p:cond delay="153200"/>
                            </p:stCondLst>
                            <p:childTnLst>
                              <p:par>
                                <p:cTn id="696" presetID="2" presetClass="entr" presetSubtype="6" accel="96000" fill="hold" grpId="2" nodeType="afterEffect">
                                  <p:stCondLst>
                                    <p:cond delay="0"/>
                                  </p:stCondLst>
                                  <p:iterate type="lt">
                                    <p:tmPct val="10000"/>
                                  </p:iterate>
                                  <p:childTnLst>
                                    <p:set>
                                      <p:cBhvr>
                                        <p:cTn id="697" dur="1" fill="hold">
                                          <p:stCondLst>
                                            <p:cond delay="0"/>
                                          </p:stCondLst>
                                        </p:cTn>
                                        <p:tgtEl>
                                          <p:spTgt spid="111"/>
                                        </p:tgtEl>
                                        <p:attrNameLst>
                                          <p:attrName>style.visibility</p:attrName>
                                        </p:attrNameLst>
                                      </p:cBhvr>
                                      <p:to>
                                        <p:strVal val="visible"/>
                                      </p:to>
                                    </p:set>
                                    <p:anim calcmode="lin" valueType="num">
                                      <p:cBhvr additive="base">
                                        <p:cTn id="698" dur="3000" fill="hold"/>
                                        <p:tgtEl>
                                          <p:spTgt spid="111"/>
                                        </p:tgtEl>
                                        <p:attrNameLst>
                                          <p:attrName>ppt_x</p:attrName>
                                        </p:attrNameLst>
                                      </p:cBhvr>
                                      <p:tavLst>
                                        <p:tav tm="0">
                                          <p:val>
                                            <p:strVal val="1+#ppt_w/2"/>
                                          </p:val>
                                        </p:tav>
                                        <p:tav tm="100000">
                                          <p:val>
                                            <p:strVal val="#ppt_x"/>
                                          </p:val>
                                        </p:tav>
                                      </p:tavLst>
                                    </p:anim>
                                    <p:anim calcmode="lin" valueType="num">
                                      <p:cBhvr additive="base">
                                        <p:cTn id="699" dur="3000" fill="hold"/>
                                        <p:tgtEl>
                                          <p:spTgt spid="111"/>
                                        </p:tgtEl>
                                        <p:attrNameLst>
                                          <p:attrName>ppt_y</p:attrName>
                                        </p:attrNameLst>
                                      </p:cBhvr>
                                      <p:tavLst>
                                        <p:tav tm="0">
                                          <p:val>
                                            <p:strVal val="1+#ppt_h/2"/>
                                          </p:val>
                                        </p:tav>
                                        <p:tav tm="100000">
                                          <p:val>
                                            <p:strVal val="#ppt_y"/>
                                          </p:val>
                                        </p:tav>
                                      </p:tavLst>
                                    </p:anim>
                                  </p:childTnLst>
                                </p:cTn>
                              </p:par>
                            </p:childTnLst>
                          </p:cTn>
                        </p:par>
                        <p:par>
                          <p:cTn id="700" fill="hold">
                            <p:stCondLst>
                              <p:cond delay="176900"/>
                            </p:stCondLst>
                            <p:childTnLst>
                              <p:par>
                                <p:cTn id="701" presetID="2" presetClass="entr" presetSubtype="3" accel="100000" fill="hold" grpId="1" nodeType="afterEffect">
                                  <p:stCondLst>
                                    <p:cond delay="0"/>
                                  </p:stCondLst>
                                  <p:iterate type="lt">
                                    <p:tmPct val="10000"/>
                                  </p:iterate>
                                  <p:childTnLst>
                                    <p:set>
                                      <p:cBhvr>
                                        <p:cTn id="702" dur="1" fill="hold">
                                          <p:stCondLst>
                                            <p:cond delay="0"/>
                                          </p:stCondLst>
                                        </p:cTn>
                                        <p:tgtEl>
                                          <p:spTgt spid="214"/>
                                        </p:tgtEl>
                                        <p:attrNameLst>
                                          <p:attrName>style.visibility</p:attrName>
                                        </p:attrNameLst>
                                      </p:cBhvr>
                                      <p:to>
                                        <p:strVal val="visible"/>
                                      </p:to>
                                    </p:set>
                                    <p:anim calcmode="lin" valueType="num">
                                      <p:cBhvr additive="base">
                                        <p:cTn id="703" dur="2000" fill="hold"/>
                                        <p:tgtEl>
                                          <p:spTgt spid="214"/>
                                        </p:tgtEl>
                                        <p:attrNameLst>
                                          <p:attrName>ppt_x</p:attrName>
                                        </p:attrNameLst>
                                      </p:cBhvr>
                                      <p:tavLst>
                                        <p:tav tm="0">
                                          <p:val>
                                            <p:strVal val="1+#ppt_w/2"/>
                                          </p:val>
                                        </p:tav>
                                        <p:tav tm="100000">
                                          <p:val>
                                            <p:strVal val="#ppt_x"/>
                                          </p:val>
                                        </p:tav>
                                      </p:tavLst>
                                    </p:anim>
                                    <p:anim calcmode="lin" valueType="num">
                                      <p:cBhvr additive="base">
                                        <p:cTn id="704" dur="2000" fill="hold"/>
                                        <p:tgtEl>
                                          <p:spTgt spid="214"/>
                                        </p:tgtEl>
                                        <p:attrNameLst>
                                          <p:attrName>ppt_y</p:attrName>
                                        </p:attrNameLst>
                                      </p:cBhvr>
                                      <p:tavLst>
                                        <p:tav tm="0">
                                          <p:val>
                                            <p:strVal val="0-#ppt_h/2"/>
                                          </p:val>
                                        </p:tav>
                                        <p:tav tm="100000">
                                          <p:val>
                                            <p:strVal val="#ppt_y"/>
                                          </p:val>
                                        </p:tav>
                                      </p:tavLst>
                                    </p:anim>
                                  </p:childTnLst>
                                </p:cTn>
                              </p:par>
                            </p:childTnLst>
                          </p:cTn>
                        </p:par>
                        <p:par>
                          <p:cTn id="705" fill="hold">
                            <p:stCondLst>
                              <p:cond delay="211900"/>
                            </p:stCondLst>
                            <p:childTnLst>
                              <p:par>
                                <p:cTn id="706" presetID="2" presetClass="entr" presetSubtype="9" accel="100000" fill="hold" grpId="1" nodeType="afterEffect">
                                  <p:stCondLst>
                                    <p:cond delay="0"/>
                                  </p:stCondLst>
                                  <p:iterate type="lt">
                                    <p:tmPct val="10000"/>
                                  </p:iterate>
                                  <p:childTnLst>
                                    <p:set>
                                      <p:cBhvr>
                                        <p:cTn id="707" dur="1" fill="hold">
                                          <p:stCondLst>
                                            <p:cond delay="0"/>
                                          </p:stCondLst>
                                        </p:cTn>
                                        <p:tgtEl>
                                          <p:spTgt spid="112"/>
                                        </p:tgtEl>
                                        <p:attrNameLst>
                                          <p:attrName>style.visibility</p:attrName>
                                        </p:attrNameLst>
                                      </p:cBhvr>
                                      <p:to>
                                        <p:strVal val="visible"/>
                                      </p:to>
                                    </p:set>
                                    <p:anim calcmode="lin" valueType="num">
                                      <p:cBhvr additive="base">
                                        <p:cTn id="708" dur="2000" fill="hold"/>
                                        <p:tgtEl>
                                          <p:spTgt spid="112"/>
                                        </p:tgtEl>
                                        <p:attrNameLst>
                                          <p:attrName>ppt_x</p:attrName>
                                        </p:attrNameLst>
                                      </p:cBhvr>
                                      <p:tavLst>
                                        <p:tav tm="0">
                                          <p:val>
                                            <p:strVal val="0-#ppt_w/2"/>
                                          </p:val>
                                        </p:tav>
                                        <p:tav tm="100000">
                                          <p:val>
                                            <p:strVal val="#ppt_x"/>
                                          </p:val>
                                        </p:tav>
                                      </p:tavLst>
                                    </p:anim>
                                    <p:anim calcmode="lin" valueType="num">
                                      <p:cBhvr additive="base">
                                        <p:cTn id="709" dur="2000" fill="hold"/>
                                        <p:tgtEl>
                                          <p:spTgt spid="112"/>
                                        </p:tgtEl>
                                        <p:attrNameLst>
                                          <p:attrName>ppt_y</p:attrName>
                                        </p:attrNameLst>
                                      </p:cBhvr>
                                      <p:tavLst>
                                        <p:tav tm="0">
                                          <p:val>
                                            <p:strVal val="0-#ppt_h/2"/>
                                          </p:val>
                                        </p:tav>
                                        <p:tav tm="100000">
                                          <p:val>
                                            <p:strVal val="#ppt_y"/>
                                          </p:val>
                                        </p:tav>
                                      </p:tavLst>
                                    </p:anim>
                                  </p:childTnLst>
                                </p:cTn>
                              </p:par>
                            </p:childTnLst>
                          </p:cTn>
                        </p:par>
                        <p:par>
                          <p:cTn id="710" fill="hold">
                            <p:stCondLst>
                              <p:cond delay="264300"/>
                            </p:stCondLst>
                            <p:childTnLst>
                              <p:par>
                                <p:cTn id="711" presetID="2" presetClass="entr" presetSubtype="12" decel="100000" fill="hold" grpId="0" nodeType="afterEffect">
                                  <p:stCondLst>
                                    <p:cond delay="0"/>
                                  </p:stCondLst>
                                  <p:iterate type="lt">
                                    <p:tmPct val="10000"/>
                                  </p:iterate>
                                  <p:childTnLst>
                                    <p:set>
                                      <p:cBhvr>
                                        <p:cTn id="712" dur="1" fill="hold">
                                          <p:stCondLst>
                                            <p:cond delay="0"/>
                                          </p:stCondLst>
                                        </p:cTn>
                                        <p:tgtEl>
                                          <p:spTgt spid="110"/>
                                        </p:tgtEl>
                                        <p:attrNameLst>
                                          <p:attrName>style.visibility</p:attrName>
                                        </p:attrNameLst>
                                      </p:cBhvr>
                                      <p:to>
                                        <p:strVal val="visible"/>
                                      </p:to>
                                    </p:set>
                                    <p:anim calcmode="lin" valueType="num">
                                      <p:cBhvr additive="base">
                                        <p:cTn id="713" dur="3000" fill="hold"/>
                                        <p:tgtEl>
                                          <p:spTgt spid="110"/>
                                        </p:tgtEl>
                                        <p:attrNameLst>
                                          <p:attrName>ppt_x</p:attrName>
                                        </p:attrNameLst>
                                      </p:cBhvr>
                                      <p:tavLst>
                                        <p:tav tm="0">
                                          <p:val>
                                            <p:strVal val="0-#ppt_w/2"/>
                                          </p:val>
                                        </p:tav>
                                        <p:tav tm="100000">
                                          <p:val>
                                            <p:strVal val="#ppt_x"/>
                                          </p:val>
                                        </p:tav>
                                      </p:tavLst>
                                    </p:anim>
                                    <p:anim calcmode="lin" valueType="num">
                                      <p:cBhvr additive="base">
                                        <p:cTn id="714" dur="3000" fill="hold"/>
                                        <p:tgtEl>
                                          <p:spTgt spid="1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p:bldP spid="7" grpId="1"/>
      <p:bldP spid="10" grpId="0" animBg="1"/>
      <p:bldP spid="1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21" grpId="0" animBg="1"/>
      <p:bldP spid="121" grpId="1" animBg="1"/>
      <p:bldP spid="123" grpId="0"/>
      <p:bldP spid="123" grpId="1"/>
      <p:bldP spid="126" grpId="0" animBg="1"/>
      <p:bldP spid="126" grpId="1" animBg="1"/>
      <p:bldP spid="129" grpId="0"/>
      <p:bldP spid="131" grpId="0"/>
      <p:bldP spid="133" grpId="0"/>
      <p:bldP spid="160" grpId="0" animBg="1"/>
      <p:bldP spid="161" grpId="0" animBg="1"/>
      <p:bldP spid="162" grpId="0" animBg="1"/>
      <p:bldP spid="166" grpId="0" animBg="1"/>
      <p:bldP spid="171" grpId="0"/>
      <p:bldP spid="173" grpId="0"/>
      <p:bldP spid="175" grpId="0"/>
      <p:bldP spid="192" grpId="0" animBg="1"/>
      <p:bldP spid="192" grpId="1" animBg="1"/>
      <p:bldP spid="193" grpId="0" animBg="1"/>
      <p:bldP spid="193" grpId="1" animBg="1"/>
      <p:bldP spid="194" grpId="0" animBg="1"/>
      <p:bldP spid="194" grpId="1" animBg="1"/>
      <p:bldP spid="195" grpId="0" animBg="1"/>
      <p:bldP spid="195" grpId="1" animBg="1"/>
      <p:bldP spid="196" grpId="0" animBg="1"/>
      <p:bldP spid="196" grpId="1" animBg="1"/>
      <p:bldP spid="197" grpId="0" animBg="1"/>
      <p:bldP spid="197" grpId="1" animBg="1"/>
      <p:bldP spid="198" grpId="0" animBg="1"/>
      <p:bldP spid="198" grpId="1" animBg="1"/>
      <p:bldP spid="199" grpId="0" animBg="1"/>
      <p:bldP spid="199" grpId="1" animBg="1"/>
      <p:bldP spid="200" grpId="0" animBg="1"/>
      <p:bldP spid="200" grpId="1" animBg="1"/>
      <p:bldP spid="201" grpId="0" animBg="1"/>
      <p:bldP spid="201" grpId="1" animBg="1"/>
      <p:bldP spid="202" grpId="0" animBg="1"/>
      <p:bldP spid="202" grpId="1" animBg="1"/>
      <p:bldP spid="203" grpId="0" animBg="1"/>
      <p:bldP spid="203" grpId="1" animBg="1"/>
      <p:bldP spid="204" grpId="0" animBg="1"/>
      <p:bldP spid="204" grpId="1" animBg="1"/>
      <p:bldP spid="205" grpId="0" animBg="1"/>
      <p:bldP spid="205" grpId="1" animBg="1"/>
      <p:bldP spid="206" grpId="0"/>
      <p:bldP spid="208" grpId="0"/>
      <p:bldP spid="210" grpId="0" animBg="1"/>
      <p:bldP spid="210" grpId="1" animBg="1"/>
      <p:bldP spid="212" grpId="0"/>
      <p:bldP spid="213" grpId="0" animBg="1"/>
      <p:bldP spid="213" grpId="1" animBg="1"/>
      <p:bldP spid="214" grpId="0"/>
      <p:bldP spid="214" grpId="1"/>
      <p:bldP spid="218" grpId="0"/>
      <p:bldP spid="219" grpId="0"/>
      <p:bldP spid="220" grpId="0"/>
      <p:bldP spid="221" grpId="0"/>
      <p:bldP spid="222" grpId="0"/>
      <p:bldP spid="225" grpId="0"/>
      <p:bldP spid="257" grpId="0" animBg="1"/>
      <p:bldP spid="257" grpId="1" animBg="1"/>
      <p:bldP spid="258" grpId="0" animBg="1"/>
      <p:bldP spid="258" grpId="1" animBg="1"/>
      <p:bldP spid="259" grpId="0" animBg="1"/>
      <p:bldP spid="259" grpId="1" animBg="1"/>
      <p:bldP spid="260" grpId="0" animBg="1"/>
      <p:bldP spid="260" grpId="1" animBg="1"/>
      <p:bldP spid="261" grpId="0" animBg="1"/>
      <p:bldP spid="261" grpId="1" animBg="1"/>
      <p:bldP spid="263" grpId="0" animBg="1"/>
      <p:bldP spid="263" grpId="1" animBg="1"/>
      <p:bldP spid="264" grpId="0" animBg="1"/>
      <p:bldP spid="264" grpId="1" animBg="1"/>
      <p:bldP spid="265" grpId="0" animBg="1"/>
      <p:bldP spid="265" grpId="1" animBg="1"/>
      <p:bldP spid="266" grpId="0" animBg="1"/>
      <p:bldP spid="266" grpId="1" animBg="1"/>
      <p:bldP spid="119" grpId="0" animBg="1"/>
      <p:bldP spid="119" grpId="1" animBg="1"/>
      <p:bldP spid="139" grpId="0" animBg="1"/>
      <p:bldP spid="139" grpId="1" animBg="1"/>
      <p:bldP spid="140" grpId="0" animBg="1"/>
      <p:bldP spid="140" grpId="1" animBg="1"/>
      <p:bldP spid="141" grpId="0" animBg="1"/>
      <p:bldP spid="141" grpId="1" animBg="1"/>
      <p:bldP spid="111" grpId="0" animBg="1"/>
      <p:bldP spid="111" grpId="1" animBg="1"/>
      <p:bldP spid="111" grpId="2" animBg="1"/>
      <p:bldP spid="112" grpId="0" animBg="1"/>
      <p:bldP spid="112" grpId="1" animBg="1"/>
      <p:bldP spid="11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6648"/>
            <a:ext cx="9144000" cy="6851352"/>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1310" y="5934670"/>
            <a:ext cx="2339102" cy="923330"/>
          </a:xfrm>
          <a:prstGeom prst="rect">
            <a:avLst/>
          </a:prstGeom>
          <a:noFill/>
        </p:spPr>
        <p:txBody>
          <a:bodyPr wrap="none" rtlCol="0">
            <a:spAutoFit/>
          </a:bodyPr>
          <a:lstStyle/>
          <a:p>
            <a:r>
              <a:rPr lang="en-US" altLang="ja-JP" dirty="0" smtClean="0">
                <a:solidFill>
                  <a:prstClr val="white"/>
                </a:solidFill>
                <a:latin typeface="HGP行書体" pitchFamily="66" charset="-128"/>
                <a:ea typeface="HGP行書体" pitchFamily="66" charset="-128"/>
              </a:rPr>
              <a:t>2016-2-23</a:t>
            </a:r>
          </a:p>
          <a:p>
            <a:r>
              <a:rPr lang="ja-JP" altLang="en-US" dirty="0" smtClean="0">
                <a:solidFill>
                  <a:prstClr val="white"/>
                </a:solidFill>
                <a:latin typeface="HGP行書体" pitchFamily="66" charset="-128"/>
                <a:ea typeface="HGP行書体" pitchFamily="66" charset="-128"/>
              </a:rPr>
              <a:t>旧小平学園駅　駅舎　</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国分寺駅　に　展示　</a:t>
            </a:r>
            <a:endParaRPr lang="ja-JP" altLang="en-US" dirty="0">
              <a:solidFill>
                <a:prstClr val="white"/>
              </a:solidFill>
              <a:latin typeface="HGP行書体" pitchFamily="66" charset="-128"/>
              <a:ea typeface="HGP行書体" pitchFamily="66" charset="-128"/>
            </a:endParaRPr>
          </a:p>
        </p:txBody>
      </p:sp>
      <p:sp>
        <p:nvSpPr>
          <p:cNvPr id="3" name="テキスト ボックス 2"/>
          <p:cNvSpPr txBox="1"/>
          <p:nvPr/>
        </p:nvSpPr>
        <p:spPr>
          <a:xfrm>
            <a:off x="2123728" y="183316"/>
            <a:ext cx="6899646" cy="5940088"/>
          </a:xfrm>
          <a:prstGeom prst="rect">
            <a:avLst/>
          </a:prstGeom>
          <a:noFill/>
        </p:spPr>
        <p:txBody>
          <a:bodyPr wrap="none" rtlCol="0">
            <a:spAutoFit/>
          </a:bodyPr>
          <a:lstStyle/>
          <a:p>
            <a:r>
              <a:rPr kumimoji="1" lang="ja-JP" altLang="en-US" sz="2000" dirty="0" smtClean="0">
                <a:solidFill>
                  <a:schemeClr val="bg1"/>
                </a:solidFill>
                <a:latin typeface="HGP行書体" pitchFamily="66" charset="-128"/>
                <a:ea typeface="HGP行書体" pitchFamily="66" charset="-128"/>
              </a:rPr>
              <a:t>「　もと　</a:t>
            </a:r>
            <a:r>
              <a:rPr lang="ja-JP" altLang="en-US" sz="2000" dirty="0">
                <a:solidFill>
                  <a:schemeClr val="bg1"/>
                </a:solidFill>
                <a:latin typeface="HGP行書体" pitchFamily="66" charset="-128"/>
                <a:ea typeface="HGP行書体" pitchFamily="66" charset="-128"/>
              </a:rPr>
              <a:t>の</a:t>
            </a:r>
            <a:r>
              <a:rPr kumimoji="1" lang="ja-JP" altLang="en-US" sz="2000" dirty="0" smtClean="0">
                <a:solidFill>
                  <a:schemeClr val="bg1"/>
                </a:solidFill>
                <a:latin typeface="HGP行書体" pitchFamily="66" charset="-128"/>
                <a:ea typeface="HGP行書体" pitchFamily="66" charset="-128"/>
              </a:rPr>
              <a:t>　　こと　わり　」　　　って、　　</a:t>
            </a:r>
            <a:endParaRPr kumimoji="1" lang="en-US" altLang="ja-JP" sz="2000" dirty="0" smtClean="0">
              <a:solidFill>
                <a:schemeClr val="bg1"/>
              </a:solidFill>
              <a:latin typeface="HGP行書体" pitchFamily="66" charset="-128"/>
              <a:ea typeface="HGP行書体" pitchFamily="66" charset="-128"/>
            </a:endParaRPr>
          </a:p>
          <a:p>
            <a:endParaRPr lang="en-US" altLang="ja-JP" sz="2000" dirty="0">
              <a:solidFill>
                <a:schemeClr val="bg1"/>
              </a:solidFill>
              <a:latin typeface="HGP行書体" pitchFamily="66" charset="-128"/>
              <a:ea typeface="HGP行書体" pitchFamily="66" charset="-128"/>
            </a:endParaRPr>
          </a:p>
          <a:p>
            <a:r>
              <a:rPr kumimoji="1" lang="ja-JP" altLang="en-US" sz="2000" dirty="0" smtClean="0">
                <a:solidFill>
                  <a:schemeClr val="bg1"/>
                </a:solidFill>
                <a:latin typeface="HGP行書体" pitchFamily="66" charset="-128"/>
                <a:ea typeface="HGP行書体" pitchFamily="66" charset="-128"/>
              </a:rPr>
              <a:t>　　　　　　　　　　　　　　　　何　　から　　創始　した　のだろうか　？</a:t>
            </a:r>
            <a:endParaRPr kumimoji="1" lang="en-US" altLang="ja-JP" sz="2000" dirty="0" smtClean="0">
              <a:solidFill>
                <a:schemeClr val="bg1"/>
              </a:solidFill>
              <a:latin typeface="HGP行書体" pitchFamily="66" charset="-128"/>
              <a:ea typeface="HGP行書体" pitchFamily="66" charset="-128"/>
            </a:endParaRPr>
          </a:p>
          <a:p>
            <a:endParaRPr lang="en-US" altLang="ja-JP" sz="2000" dirty="0">
              <a:solidFill>
                <a:schemeClr val="bg1"/>
              </a:solidFill>
              <a:latin typeface="HGP行書体" pitchFamily="66" charset="-128"/>
              <a:ea typeface="HGP行書体" pitchFamily="66" charset="-128"/>
            </a:endParaRPr>
          </a:p>
          <a:p>
            <a:r>
              <a:rPr kumimoji="1" lang="ja-JP" altLang="en-US" sz="2000" dirty="0" smtClean="0">
                <a:solidFill>
                  <a:schemeClr val="bg1"/>
                </a:solidFill>
                <a:latin typeface="HGP行書体" pitchFamily="66" charset="-128"/>
                <a:ea typeface="HGP行書体" pitchFamily="66" charset="-128"/>
              </a:rPr>
              <a:t>「　分子形状記憶</a:t>
            </a:r>
            <a:r>
              <a:rPr lang="en-US" altLang="ja-JP" sz="2000" dirty="0">
                <a:solidFill>
                  <a:schemeClr val="bg1"/>
                </a:solidFill>
                <a:latin typeface="HGP行書体" pitchFamily="66" charset="-128"/>
                <a:ea typeface="HGP行書体" pitchFamily="66" charset="-128"/>
              </a:rPr>
              <a:t>-</a:t>
            </a:r>
            <a:r>
              <a:rPr kumimoji="1" lang="ja-JP" altLang="en-US" sz="2000" dirty="0" smtClean="0">
                <a:solidFill>
                  <a:schemeClr val="bg1"/>
                </a:solidFill>
                <a:latin typeface="HGP行書体" pitchFamily="66" charset="-128"/>
                <a:ea typeface="HGP行書体" pitchFamily="66" charset="-128"/>
              </a:rPr>
              <a:t>論 から　スレバ、　分子 </a:t>
            </a:r>
            <a:r>
              <a:rPr kumimoji="1" lang="en-US" altLang="ja-JP" sz="2000" dirty="0" smtClean="0">
                <a:solidFill>
                  <a:schemeClr val="bg1"/>
                </a:solidFill>
                <a:latin typeface="HGP行書体" pitchFamily="66" charset="-128"/>
                <a:ea typeface="HGP行書体" pitchFamily="66" charset="-128"/>
              </a:rPr>
              <a:t>; M </a:t>
            </a:r>
            <a:r>
              <a:rPr kumimoji="1" lang="ja-JP" altLang="en-US" sz="2000" dirty="0" smtClean="0">
                <a:solidFill>
                  <a:schemeClr val="bg1"/>
                </a:solidFill>
                <a:latin typeface="HGP行書体" pitchFamily="66" charset="-128"/>
                <a:ea typeface="HGP行書体" pitchFamily="66" charset="-128"/>
              </a:rPr>
              <a:t>より　もっと　以前</a:t>
            </a:r>
            <a:endParaRPr kumimoji="1" lang="en-US" altLang="ja-JP" sz="2000" dirty="0" smtClean="0">
              <a:solidFill>
                <a:schemeClr val="bg1"/>
              </a:solidFill>
              <a:latin typeface="HGP行書体" pitchFamily="66" charset="-128"/>
              <a:ea typeface="HGP行書体" pitchFamily="66" charset="-128"/>
            </a:endParaRPr>
          </a:p>
          <a:p>
            <a:r>
              <a:rPr lang="ja-JP" altLang="en-US" sz="2000" dirty="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　の　原子　や　素粒子　より　さらに、　さらに、　以前　の　生命</a:t>
            </a:r>
            <a:endParaRPr lang="en-US" altLang="ja-JP" sz="2000" dirty="0" smtClean="0">
              <a:solidFill>
                <a:schemeClr val="bg1"/>
              </a:solidFill>
              <a:latin typeface="HGP行書体" pitchFamily="66" charset="-128"/>
              <a:ea typeface="HGP行書体" pitchFamily="66" charset="-128"/>
            </a:endParaRPr>
          </a:p>
          <a:p>
            <a:r>
              <a:rPr kumimoji="1" lang="ja-JP" altLang="en-US" sz="2000" dirty="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　存在　ごろ　から　　考えてた　のだろうか？</a:t>
            </a:r>
            <a:endParaRPr kumimoji="1" lang="en-US" altLang="ja-JP" sz="2000" dirty="0" smtClean="0">
              <a:solidFill>
                <a:schemeClr val="bg1"/>
              </a:solidFill>
              <a:latin typeface="HGP行書体" pitchFamily="66" charset="-128"/>
              <a:ea typeface="HGP行書体" pitchFamily="66" charset="-128"/>
            </a:endParaRPr>
          </a:p>
          <a:p>
            <a:endParaRPr lang="en-US" altLang="ja-JP" sz="2000" dirty="0">
              <a:solidFill>
                <a:schemeClr val="bg1"/>
              </a:solidFill>
              <a:latin typeface="HGP行書体" pitchFamily="66" charset="-128"/>
              <a:ea typeface="HGP行書体" pitchFamily="66" charset="-128"/>
            </a:endParaRPr>
          </a:p>
          <a:p>
            <a:endParaRPr kumimoji="1" lang="en-US" altLang="ja-JP" sz="2000" dirty="0" smtClean="0">
              <a:solidFill>
                <a:schemeClr val="bg1"/>
              </a:solidFill>
              <a:latin typeface="HGP行書体" pitchFamily="66" charset="-128"/>
              <a:ea typeface="HGP行書体" pitchFamily="66" charset="-128"/>
            </a:endParaRPr>
          </a:p>
          <a:p>
            <a:endParaRPr lang="en-US" altLang="ja-JP" sz="2000" dirty="0">
              <a:solidFill>
                <a:schemeClr val="bg1"/>
              </a:solidFill>
              <a:latin typeface="HGP行書体" pitchFamily="66" charset="-128"/>
              <a:ea typeface="HGP行書体" pitchFamily="66" charset="-128"/>
            </a:endParaRPr>
          </a:p>
          <a:p>
            <a:endParaRPr kumimoji="1" lang="en-US" altLang="ja-JP" sz="2000" dirty="0" smtClean="0">
              <a:solidFill>
                <a:schemeClr val="bg1"/>
              </a:solidFill>
              <a:latin typeface="HGP行書体" pitchFamily="66" charset="-128"/>
              <a:ea typeface="HGP行書体" pitchFamily="66" charset="-128"/>
            </a:endParaRPr>
          </a:p>
          <a:p>
            <a:r>
              <a:rPr lang="ja-JP" altLang="en-US" sz="2000" dirty="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　　　　　　　　この　子　　→　　　　　は、　まだ　５～６　才　だろう。</a:t>
            </a:r>
            <a:endParaRPr lang="en-US" altLang="ja-JP" sz="2000" dirty="0" smtClean="0">
              <a:solidFill>
                <a:schemeClr val="bg1"/>
              </a:solidFill>
              <a:latin typeface="HGP行書体" pitchFamily="66" charset="-128"/>
              <a:ea typeface="HGP行書体" pitchFamily="66" charset="-128"/>
            </a:endParaRPr>
          </a:p>
          <a:p>
            <a:r>
              <a:rPr kumimoji="1" lang="ja-JP" altLang="en-US" sz="2000" dirty="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　この　くらい　だと、</a:t>
            </a:r>
            <a:endParaRPr kumimoji="1" lang="en-US" altLang="ja-JP" sz="2000" dirty="0" smtClean="0">
              <a:solidFill>
                <a:schemeClr val="bg1"/>
              </a:solidFill>
              <a:latin typeface="HGP行書体" pitchFamily="66" charset="-128"/>
              <a:ea typeface="HGP行書体" pitchFamily="66" charset="-128"/>
            </a:endParaRPr>
          </a:p>
          <a:p>
            <a:r>
              <a:rPr lang="ja-JP" altLang="en-US" sz="2000" dirty="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　まだ　そんなことは</a:t>
            </a:r>
            <a:endParaRPr lang="en-US" altLang="ja-JP" sz="2000" dirty="0" smtClean="0">
              <a:solidFill>
                <a:schemeClr val="bg1"/>
              </a:solidFill>
              <a:latin typeface="HGP行書体" pitchFamily="66" charset="-128"/>
              <a:ea typeface="HGP行書体" pitchFamily="66" charset="-128"/>
            </a:endParaRPr>
          </a:p>
          <a:p>
            <a:r>
              <a:rPr kumimoji="1" lang="ja-JP" altLang="en-US" sz="2000" dirty="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　考えて　ない　！</a:t>
            </a:r>
            <a:endParaRPr kumimoji="1" lang="en-US" altLang="ja-JP" sz="2000" dirty="0" smtClean="0">
              <a:solidFill>
                <a:schemeClr val="bg1"/>
              </a:solidFill>
              <a:latin typeface="HGP行書体" pitchFamily="66" charset="-128"/>
              <a:ea typeface="HGP行書体" pitchFamily="66" charset="-128"/>
            </a:endParaRPr>
          </a:p>
          <a:p>
            <a:r>
              <a:rPr lang="ja-JP" altLang="en-US" sz="2000" dirty="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　</a:t>
            </a:r>
            <a:endParaRPr lang="en-US" altLang="ja-JP" sz="2000" dirty="0" smtClean="0">
              <a:solidFill>
                <a:schemeClr val="bg1"/>
              </a:solidFill>
              <a:latin typeface="HGP行書体" pitchFamily="66" charset="-128"/>
              <a:ea typeface="HGP行書体" pitchFamily="66" charset="-128"/>
            </a:endParaRPr>
          </a:p>
          <a:p>
            <a:r>
              <a:rPr kumimoji="1" lang="ja-JP" altLang="en-US" sz="2000" dirty="0" smtClean="0">
                <a:solidFill>
                  <a:schemeClr val="bg1"/>
                </a:solidFill>
                <a:latin typeface="HGP行書体" pitchFamily="66" charset="-128"/>
                <a:ea typeface="HGP行書体" pitchFamily="66" charset="-128"/>
              </a:rPr>
              <a:t>「</a:t>
            </a:r>
            <a:r>
              <a:rPr kumimoji="1" lang="en-US" altLang="ja-JP" sz="2000" dirty="0" smtClean="0">
                <a:solidFill>
                  <a:schemeClr val="bg1"/>
                </a:solidFill>
                <a:latin typeface="HGP行書体" pitchFamily="66" charset="-128"/>
                <a:ea typeface="HGP行書体" pitchFamily="66" charset="-128"/>
              </a:rPr>
              <a:t>…</a:t>
            </a:r>
            <a:r>
              <a:rPr kumimoji="1" lang="ja-JP" altLang="en-US" sz="2000" dirty="0" smtClean="0">
                <a:solidFill>
                  <a:schemeClr val="bg1"/>
                </a:solidFill>
                <a:latin typeface="HGP行書体" pitchFamily="66" charset="-128"/>
                <a:ea typeface="HGP行書体" pitchFamily="66" charset="-128"/>
              </a:rPr>
              <a:t>と　スルト、</a:t>
            </a:r>
            <a:endParaRPr kumimoji="1" lang="en-US" altLang="ja-JP" sz="2000" dirty="0" smtClean="0">
              <a:solidFill>
                <a:schemeClr val="bg1"/>
              </a:solidFill>
              <a:latin typeface="HGP行書体" pitchFamily="66" charset="-128"/>
              <a:ea typeface="HGP行書体" pitchFamily="66" charset="-128"/>
            </a:endParaRPr>
          </a:p>
          <a:p>
            <a:r>
              <a:rPr lang="ja-JP" altLang="en-US" sz="2000" dirty="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　分子　が　形状　；　</a:t>
            </a:r>
            <a:r>
              <a:rPr lang="en-US" altLang="ja-JP" sz="2000" dirty="0" smtClean="0">
                <a:solidFill>
                  <a:schemeClr val="bg1"/>
                </a:solidFill>
                <a:latin typeface="HGP行書体" pitchFamily="66" charset="-128"/>
                <a:ea typeface="HGP行書体" pitchFamily="66" charset="-128"/>
              </a:rPr>
              <a:t>How  to ? … </a:t>
            </a:r>
            <a:r>
              <a:rPr lang="ja-JP" altLang="en-US" sz="2000" dirty="0" smtClean="0">
                <a:solidFill>
                  <a:schemeClr val="bg1"/>
                </a:solidFill>
                <a:latin typeface="HGP行書体" pitchFamily="66" charset="-128"/>
                <a:ea typeface="HGP行書体" pitchFamily="66" charset="-128"/>
              </a:rPr>
              <a:t>ナンテ、</a:t>
            </a:r>
            <a:endParaRPr lang="en-US" altLang="ja-JP" sz="2000" dirty="0" smtClean="0">
              <a:solidFill>
                <a:schemeClr val="bg1"/>
              </a:solidFill>
              <a:latin typeface="HGP行書体" pitchFamily="66" charset="-128"/>
              <a:ea typeface="HGP行書体" pitchFamily="66" charset="-128"/>
            </a:endParaRPr>
          </a:p>
          <a:p>
            <a:r>
              <a:rPr kumimoji="1" lang="ja-JP" altLang="en-US" sz="2000" dirty="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　考えてる　訳　け　ない！」</a:t>
            </a:r>
            <a:endParaRPr kumimoji="1" lang="ja-JP" altLang="en-US" sz="20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4181513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par>
                                <p:cTn id="8" presetID="2" presetClass="entr" presetSubtype="8" decel="74000" fill="hold" grpId="0" nodeType="withEffect">
                                  <p:stCondLst>
                                    <p:cond delay="0"/>
                                  </p:stCondLst>
                                  <p:iterate type="lt">
                                    <p:tmPct val="10000"/>
                                  </p:iterate>
                                  <p:childTnLst>
                                    <p:set>
                                      <p:cBhvr>
                                        <p:cTn id="9" dur="1" fill="hold">
                                          <p:stCondLst>
                                            <p:cond delay="0"/>
                                          </p:stCondLst>
                                        </p:cTn>
                                        <p:tgtEl>
                                          <p:spTgt spid="5"/>
                                        </p:tgtEl>
                                        <p:attrNameLst>
                                          <p:attrName>style.visibility</p:attrName>
                                        </p:attrNameLst>
                                      </p:cBhvr>
                                      <p:to>
                                        <p:strVal val="visible"/>
                                      </p:to>
                                    </p:set>
                                    <p:anim calcmode="lin" valueType="num">
                                      <p:cBhvr additive="base">
                                        <p:cTn id="10" dur="2000" fill="hold"/>
                                        <p:tgtEl>
                                          <p:spTgt spid="5"/>
                                        </p:tgtEl>
                                        <p:attrNameLst>
                                          <p:attrName>ppt_x</p:attrName>
                                        </p:attrNameLst>
                                      </p:cBhvr>
                                      <p:tavLst>
                                        <p:tav tm="0">
                                          <p:val>
                                            <p:strVal val="0-#ppt_w/2"/>
                                          </p:val>
                                        </p:tav>
                                        <p:tav tm="100000">
                                          <p:val>
                                            <p:strVal val="#ppt_x"/>
                                          </p:val>
                                        </p:tav>
                                      </p:tavLst>
                                    </p:anim>
                                    <p:anim calcmode="lin" valueType="num">
                                      <p:cBhvr additive="base">
                                        <p:cTn id="11" dur="2000" fill="hold"/>
                                        <p:tgtEl>
                                          <p:spTgt spid="5"/>
                                        </p:tgtEl>
                                        <p:attrNameLst>
                                          <p:attrName>ppt_y</p:attrName>
                                        </p:attrNameLst>
                                      </p:cBhvr>
                                      <p:tavLst>
                                        <p:tav tm="0">
                                          <p:val>
                                            <p:strVal val="#ppt_y"/>
                                          </p:val>
                                        </p:tav>
                                        <p:tav tm="100000">
                                          <p:val>
                                            <p:strVal val="#ppt_y"/>
                                          </p:val>
                                        </p:tav>
                                      </p:tavLst>
                                    </p:anim>
                                  </p:childTnLst>
                                </p:cTn>
                              </p:par>
                            </p:childTnLst>
                          </p:cTn>
                        </p:par>
                        <p:par>
                          <p:cTn id="12" fill="hold">
                            <p:stCondLst>
                              <p:cond delay="6600"/>
                            </p:stCondLst>
                            <p:childTnLst>
                              <p:par>
                                <p:cTn id="13" presetID="2" presetClass="entr" presetSubtype="8" decel="87000" fill="hold" grpId="0" nodeType="afterEffect">
                                  <p:stCondLst>
                                    <p:cond delay="0"/>
                                  </p:stCondLst>
                                  <p:iterate type="lt">
                                    <p:tmPct val="10000"/>
                                  </p:iterate>
                                  <p:childTnLst>
                                    <p:set>
                                      <p:cBhvr>
                                        <p:cTn id="14" dur="1" fill="hold">
                                          <p:stCondLst>
                                            <p:cond delay="0"/>
                                          </p:stCondLst>
                                        </p:cTn>
                                        <p:tgtEl>
                                          <p:spTgt spid="3"/>
                                        </p:tgtEl>
                                        <p:attrNameLst>
                                          <p:attrName>style.visibility</p:attrName>
                                        </p:attrNameLst>
                                      </p:cBhvr>
                                      <p:to>
                                        <p:strVal val="visible"/>
                                      </p:to>
                                    </p:set>
                                    <p:anim calcmode="lin" valueType="num">
                                      <p:cBhvr additive="base">
                                        <p:cTn id="15" dur="2000" fill="hold"/>
                                        <p:tgtEl>
                                          <p:spTgt spid="3"/>
                                        </p:tgtEl>
                                        <p:attrNameLst>
                                          <p:attrName>ppt_x</p:attrName>
                                        </p:attrNameLst>
                                      </p:cBhvr>
                                      <p:tavLst>
                                        <p:tav tm="0">
                                          <p:val>
                                            <p:strVal val="0-#ppt_w/2"/>
                                          </p:val>
                                        </p:tav>
                                        <p:tav tm="100000">
                                          <p:val>
                                            <p:strVal val="#ppt_x"/>
                                          </p:val>
                                        </p:tav>
                                      </p:tavLst>
                                    </p:anim>
                                    <p:anim calcmode="lin" valueType="num">
                                      <p:cBhvr additive="base">
                                        <p:cTn id="16" dur="2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725470"/>
          </a:xfrm>
        </p:spPr>
        <p:txBody>
          <a:bodyPr>
            <a:noAutofit/>
          </a:bodyPr>
          <a:lstStyle/>
          <a:p>
            <a:pPr algn="l"/>
            <a:r>
              <a:rPr kumimoji="1" lang="en-US" altLang="ja-JP" sz="1800" dirty="0" smtClean="0"/>
              <a:t>[ </a:t>
            </a:r>
            <a:r>
              <a:rPr kumimoji="1" lang="ja-JP" altLang="en-US" sz="1800" dirty="0" smtClean="0"/>
              <a:t>ミトコンドリアに措ける </a:t>
            </a:r>
            <a:r>
              <a:rPr kumimoji="1" lang="en-US" altLang="ja-JP" sz="1800" dirty="0" err="1" smtClean="0"/>
              <a:t>EUK’s</a:t>
            </a:r>
            <a:r>
              <a:rPr kumimoji="1" lang="en-US" altLang="ja-JP" sz="1800" dirty="0" smtClean="0"/>
              <a:t> PT (  </a:t>
            </a:r>
            <a:r>
              <a:rPr lang="en-US" altLang="ja-JP" sz="1800" dirty="0" smtClean="0"/>
              <a:t>2</a:t>
            </a:r>
            <a:r>
              <a:rPr kumimoji="1" lang="ja-JP" altLang="en-US" sz="1800" dirty="0" smtClean="0"/>
              <a:t>点</a:t>
            </a:r>
            <a:r>
              <a:rPr lang="en-US" altLang="ja-JP" sz="1800" dirty="0" smtClean="0"/>
              <a:t>2 </a:t>
            </a:r>
            <a:r>
              <a:rPr lang="ja-JP" altLang="en-US" sz="1800" dirty="0" smtClean="0"/>
              <a:t>分流 </a:t>
            </a:r>
            <a:r>
              <a:rPr lang="en-US" altLang="ja-JP" sz="1800" dirty="0" smtClean="0"/>
              <a:t>/ N M / 2 F / G )</a:t>
            </a:r>
            <a:r>
              <a:rPr lang="ja-JP" altLang="en-US" sz="1800" dirty="0" smtClean="0"/>
              <a:t>の</a:t>
            </a:r>
            <a:r>
              <a:rPr lang="en-US" altLang="ja-JP" sz="1800" dirty="0" smtClean="0"/>
              <a:t>2 </a:t>
            </a:r>
            <a:r>
              <a:rPr lang="ja-JP" altLang="en-US" sz="1800" dirty="0" smtClean="0"/>
              <a:t>パラドックス　タイム　の　流　</a:t>
            </a:r>
            <a:r>
              <a:rPr lang="ja-JP" altLang="en-US" sz="1800" dirty="0" err="1" smtClean="0"/>
              <a:t>れ</a:t>
            </a:r>
            <a:r>
              <a:rPr lang="ja-JP" altLang="en-US" sz="1800" dirty="0" smtClean="0"/>
              <a:t>　</a:t>
            </a:r>
            <a:r>
              <a:rPr lang="en-US" altLang="ja-JP" sz="1800" dirty="0" smtClean="0"/>
              <a:t>/ </a:t>
            </a:r>
            <a:r>
              <a:rPr lang="ja-JP" altLang="en-US" sz="1800" dirty="0" smtClean="0"/>
              <a:t>　次　元　</a:t>
            </a:r>
            <a:r>
              <a:rPr lang="en-US" altLang="ja-JP" sz="1800" dirty="0" smtClean="0">
                <a:latin typeface="Arial Unicode MS"/>
                <a:ea typeface="Arial Unicode MS"/>
                <a:cs typeface="Arial Unicode MS"/>
              </a:rPr>
              <a:t>ħ )  </a:t>
            </a:r>
            <a:r>
              <a:rPr lang="ja-JP" altLang="en-US" sz="1800" dirty="0" smtClean="0">
                <a:latin typeface="Arial Unicode MS"/>
                <a:ea typeface="Arial Unicode MS"/>
                <a:cs typeface="Arial Unicode MS"/>
              </a:rPr>
              <a:t>と　</a:t>
            </a:r>
            <a:r>
              <a:rPr lang="en-US" altLang="ja-JP" sz="1800" dirty="0" smtClean="0">
                <a:latin typeface="Arial Unicode MS"/>
                <a:ea typeface="Arial Unicode MS"/>
                <a:cs typeface="Arial Unicode MS"/>
              </a:rPr>
              <a:t>Q H ⇄ Q  </a:t>
            </a:r>
            <a:r>
              <a:rPr lang="ja-JP" altLang="en-US" sz="1800" dirty="0" smtClean="0">
                <a:latin typeface="Arial Unicode MS"/>
                <a:ea typeface="Arial Unicode MS"/>
                <a:cs typeface="Arial Unicode MS"/>
              </a:rPr>
              <a:t>サイクル </a:t>
            </a:r>
            <a:r>
              <a:rPr lang="en-US" altLang="ja-JP" sz="1800" dirty="0" smtClean="0">
                <a:latin typeface="Arial Unicode MS"/>
                <a:ea typeface="Arial Unicode MS"/>
                <a:cs typeface="Arial Unicode MS"/>
              </a:rPr>
              <a:t>]</a:t>
            </a:r>
            <a:r>
              <a:rPr lang="ja-JP" altLang="en-US" sz="1800" dirty="0" smtClean="0">
                <a:latin typeface="Arial Unicode MS"/>
                <a:ea typeface="Arial Unicode MS"/>
                <a:cs typeface="Arial Unicode MS"/>
              </a:rPr>
              <a:t>　</a:t>
            </a:r>
            <a:endParaRPr kumimoji="1" lang="ja-JP" altLang="en-US" sz="1800" dirty="0"/>
          </a:p>
        </p:txBody>
      </p:sp>
      <p:pic>
        <p:nvPicPr>
          <p:cNvPr id="4" name="コンテンツ プレースホルダ 3" descr="F(Logitec 2.3 GB) 002.jpg"/>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4572000" cy="6858000"/>
          </a:xfrm>
        </p:spPr>
      </p:pic>
      <p:pic>
        <p:nvPicPr>
          <p:cNvPr id="5" name="コンテンツ プレースホルダ 3" descr="F(Logitec 2.3 GB) 002.jp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flipH="1">
            <a:off x="4571999" y="0"/>
            <a:ext cx="4572000" cy="6858000"/>
          </a:xfrm>
          <a:prstGeom prst="rect">
            <a:avLst/>
          </a:prstGeom>
        </p:spPr>
      </p:pic>
      <p:sp>
        <p:nvSpPr>
          <p:cNvPr id="6" name="正方形/長方形 5"/>
          <p:cNvSpPr/>
          <p:nvPr/>
        </p:nvSpPr>
        <p:spPr>
          <a:xfrm>
            <a:off x="0" y="0"/>
            <a:ext cx="9144000" cy="6858000"/>
          </a:xfrm>
          <a:prstGeom prst="rect">
            <a:avLst/>
          </a:prstGeom>
          <a:solidFill>
            <a:srgbClr val="0D05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rgbClr val="0D05B3"/>
              </a:solidFill>
            </a:endParaRPr>
          </a:p>
        </p:txBody>
      </p:sp>
      <p:sp>
        <p:nvSpPr>
          <p:cNvPr id="7" name="正方形/長方形 6"/>
          <p:cNvSpPr/>
          <p:nvPr/>
        </p:nvSpPr>
        <p:spPr>
          <a:xfrm>
            <a:off x="214304" y="71417"/>
            <a:ext cx="8929719" cy="1661993"/>
          </a:xfrm>
          <a:prstGeom prst="rect">
            <a:avLst/>
          </a:prstGeom>
        </p:spPr>
        <p:txBody>
          <a:bodyPr wrap="square">
            <a:spAutoFit/>
          </a:bodyPr>
          <a:lstStyle/>
          <a:p>
            <a:r>
              <a:rPr lang="en-US" altLang="ja-JP" sz="1200" dirty="0" smtClean="0">
                <a:solidFill>
                  <a:srgbClr val="7FFAFD"/>
                </a:solidFill>
              </a:rPr>
              <a:t>[ </a:t>
            </a:r>
            <a:r>
              <a:rPr lang="en-US" altLang="ja-JP" sz="1200" dirty="0" smtClean="0">
                <a:solidFill>
                  <a:srgbClr val="FFFF00"/>
                </a:solidFill>
              </a:rPr>
              <a:t> </a:t>
            </a:r>
            <a:r>
              <a:rPr lang="ja-JP" altLang="en-US" sz="1200" dirty="0" smtClean="0">
                <a:solidFill>
                  <a:srgbClr val="FFFF00"/>
                </a:solidFill>
              </a:rPr>
              <a:t>ミトコンドリア</a:t>
            </a:r>
            <a:r>
              <a:rPr lang="ja-JP" altLang="en-US" sz="1200" dirty="0" smtClean="0">
                <a:solidFill>
                  <a:srgbClr val="7FFAFD"/>
                </a:solidFill>
              </a:rPr>
              <a:t>　に   措 </a:t>
            </a:r>
            <a:r>
              <a:rPr lang="ja-JP" altLang="en-US" sz="1050" dirty="0" smtClean="0">
                <a:solidFill>
                  <a:srgbClr val="7FFAFD"/>
                </a:solidFill>
              </a:rPr>
              <a:t>ける  </a:t>
            </a:r>
            <a:r>
              <a:rPr lang="en-US" altLang="ja-JP" sz="1200" b="1" u="sng" dirty="0" smtClean="0">
                <a:solidFill>
                  <a:prstClr val="white"/>
                </a:solidFill>
                <a:effectLst>
                  <a:outerShdw blurRad="38100" dist="38100" dir="2700000" algn="tl">
                    <a:srgbClr val="000000">
                      <a:alpha val="43137"/>
                    </a:srgbClr>
                  </a:outerShdw>
                </a:effectLst>
              </a:rPr>
              <a:t>E U K ’ s </a:t>
            </a:r>
            <a:r>
              <a:rPr lang="ja-JP" altLang="en-US" sz="1200" b="1" u="sng" dirty="0" smtClean="0">
                <a:solidFill>
                  <a:prstClr val="white"/>
                </a:solidFill>
                <a:effectLst>
                  <a:outerShdw blurRad="38100" dist="38100" dir="2700000" algn="tl">
                    <a:srgbClr val="000000">
                      <a:alpha val="43137"/>
                    </a:srgbClr>
                  </a:outerShdw>
                </a:effectLst>
              </a:rPr>
              <a:t>   </a:t>
            </a:r>
            <a:r>
              <a:rPr lang="en-US" altLang="ja-JP" sz="1200" b="1" u="sng" dirty="0" smtClean="0">
                <a:solidFill>
                  <a:prstClr val="white"/>
                </a:solidFill>
                <a:effectLst>
                  <a:outerShdw blurRad="38100" dist="38100" dir="2700000" algn="tl">
                    <a:srgbClr val="000000">
                      <a:alpha val="43137"/>
                    </a:srgbClr>
                  </a:outerShdw>
                </a:effectLst>
              </a:rPr>
              <a:t>P</a:t>
            </a:r>
            <a:r>
              <a:rPr lang="ja-JP" altLang="en-US" sz="1200" b="1" u="sng" dirty="0" smtClean="0">
                <a:solidFill>
                  <a:prstClr val="white"/>
                </a:solidFill>
                <a:effectLst>
                  <a:outerShdw blurRad="38100" dist="38100" dir="2700000" algn="tl">
                    <a:srgbClr val="000000">
                      <a:alpha val="43137"/>
                    </a:srgbClr>
                  </a:outerShdw>
                </a:effectLst>
              </a:rPr>
              <a:t> </a:t>
            </a:r>
            <a:r>
              <a:rPr lang="en-US" altLang="ja-JP" sz="1200" b="1" u="sng" dirty="0" smtClean="0">
                <a:solidFill>
                  <a:prstClr val="white"/>
                </a:solidFill>
                <a:effectLst>
                  <a:outerShdw blurRad="38100" dist="38100" dir="2700000" algn="tl">
                    <a:srgbClr val="000000">
                      <a:alpha val="43137"/>
                    </a:srgbClr>
                  </a:outerShdw>
                </a:effectLst>
              </a:rPr>
              <a:t>T </a:t>
            </a:r>
            <a:r>
              <a:rPr lang="ja-JP" altLang="en-US" sz="1200" b="1" u="sng" dirty="0" smtClean="0">
                <a:solidFill>
                  <a:prstClr val="white"/>
                </a:solidFill>
                <a:effectLst>
                  <a:outerShdw blurRad="38100" dist="38100" dir="2700000" algn="tl">
                    <a:srgbClr val="000000">
                      <a:alpha val="43137"/>
                    </a:srgbClr>
                  </a:outerShdw>
                </a:effectLst>
              </a:rPr>
              <a:t> </a:t>
            </a:r>
            <a:r>
              <a:rPr lang="en-US" altLang="ja-JP" sz="1200" dirty="0" smtClean="0">
                <a:solidFill>
                  <a:srgbClr val="7FFAFD"/>
                </a:solidFill>
              </a:rPr>
              <a:t>(  </a:t>
            </a:r>
            <a:r>
              <a:rPr lang="en-US" altLang="ja-JP" sz="1200" u="sng" dirty="0" smtClean="0">
                <a:solidFill>
                  <a:srgbClr val="FFC000"/>
                </a:solidFill>
              </a:rPr>
              <a:t>2  </a:t>
            </a:r>
            <a:r>
              <a:rPr lang="ja-JP" altLang="en-US" sz="1200" u="sng" dirty="0" smtClean="0">
                <a:solidFill>
                  <a:srgbClr val="FFC000"/>
                </a:solidFill>
              </a:rPr>
              <a:t>点  </a:t>
            </a:r>
            <a:r>
              <a:rPr lang="en-US" altLang="ja-JP" sz="1200" u="sng" dirty="0" smtClean="0">
                <a:solidFill>
                  <a:srgbClr val="FFC000"/>
                </a:solidFill>
              </a:rPr>
              <a:t>2  </a:t>
            </a:r>
            <a:r>
              <a:rPr lang="ja-JP" altLang="en-US" sz="1200" u="sng" dirty="0" smtClean="0">
                <a:solidFill>
                  <a:srgbClr val="FFC000"/>
                </a:solidFill>
              </a:rPr>
              <a:t>分 流　 </a:t>
            </a:r>
            <a:r>
              <a:rPr lang="en-US" altLang="ja-JP" sz="1200" u="sng" dirty="0" smtClean="0">
                <a:solidFill>
                  <a:srgbClr val="FFC000"/>
                </a:solidFill>
              </a:rPr>
              <a:t>/  </a:t>
            </a:r>
            <a:r>
              <a:rPr lang="ja-JP" altLang="en-US" sz="1200" u="sng" dirty="0" smtClean="0">
                <a:solidFill>
                  <a:srgbClr val="FFC000"/>
                </a:solidFill>
              </a:rPr>
              <a:t>平　行　線</a:t>
            </a:r>
            <a:r>
              <a:rPr lang="ja-JP" altLang="en-US" sz="1200" dirty="0" smtClean="0">
                <a:solidFill>
                  <a:srgbClr val="7FFAFD"/>
                </a:solidFill>
              </a:rPr>
              <a:t>　</a:t>
            </a:r>
            <a:r>
              <a:rPr lang="en-US" altLang="ja-JP" sz="1200" dirty="0" smtClean="0">
                <a:solidFill>
                  <a:srgbClr val="7FFAFD"/>
                </a:solidFill>
              </a:rPr>
              <a:t>)     </a:t>
            </a:r>
            <a:r>
              <a:rPr lang="ja-JP" altLang="en-US" sz="1200" dirty="0" smtClean="0">
                <a:solidFill>
                  <a:srgbClr val="7FFAFD"/>
                </a:solidFill>
              </a:rPr>
              <a:t> </a:t>
            </a:r>
            <a:r>
              <a:rPr lang="en-US" altLang="ja-JP" sz="1200" dirty="0" smtClean="0">
                <a:solidFill>
                  <a:srgbClr val="7FFAFD"/>
                </a:solidFill>
              </a:rPr>
              <a:t>/     N M </a:t>
            </a:r>
            <a:r>
              <a:rPr lang="ja-JP" altLang="en-US" sz="1200" dirty="0" smtClean="0">
                <a:solidFill>
                  <a:srgbClr val="7FFAFD"/>
                </a:solidFill>
              </a:rPr>
              <a:t>・中性 中間 子 論   </a:t>
            </a:r>
            <a:r>
              <a:rPr lang="en-US" altLang="ja-JP" sz="1200" dirty="0" smtClean="0">
                <a:solidFill>
                  <a:srgbClr val="7FFAFD"/>
                </a:solidFill>
              </a:rPr>
              <a:t> /</a:t>
            </a:r>
            <a:r>
              <a:rPr lang="ja-JP" altLang="en-US" sz="1200" dirty="0" smtClean="0">
                <a:solidFill>
                  <a:srgbClr val="7FFAFD"/>
                </a:solidFill>
              </a:rPr>
              <a:t>　</a:t>
            </a:r>
            <a:r>
              <a:rPr lang="en-US" altLang="ja-JP" sz="1200" dirty="0" smtClean="0">
                <a:solidFill>
                  <a:srgbClr val="7FFAFD"/>
                </a:solidFill>
              </a:rPr>
              <a:t> 2 F </a:t>
            </a:r>
            <a:r>
              <a:rPr lang="ja-JP" altLang="en-US" sz="1200" dirty="0" smtClean="0">
                <a:solidFill>
                  <a:srgbClr val="7FFAFD"/>
                </a:solidFill>
              </a:rPr>
              <a:t>　</a:t>
            </a:r>
            <a:r>
              <a:rPr lang="en-US" altLang="ja-JP" sz="1200" dirty="0" smtClean="0">
                <a:solidFill>
                  <a:srgbClr val="7FFAFD"/>
                </a:solidFill>
              </a:rPr>
              <a:t>/</a:t>
            </a:r>
            <a:r>
              <a:rPr lang="ja-JP" altLang="en-US" sz="1200" dirty="0" smtClean="0">
                <a:solidFill>
                  <a:srgbClr val="7FFAFD"/>
                </a:solidFill>
              </a:rPr>
              <a:t>　</a:t>
            </a:r>
            <a:r>
              <a:rPr lang="en-US" altLang="ja-JP" sz="1200" dirty="0" smtClean="0">
                <a:solidFill>
                  <a:srgbClr val="7FFAFD"/>
                </a:solidFill>
              </a:rPr>
              <a:t> G</a:t>
            </a:r>
            <a:r>
              <a:rPr lang="ja-JP" altLang="en-US" sz="1200" dirty="0" smtClean="0">
                <a:solidFill>
                  <a:srgbClr val="7FFAFD"/>
                </a:solidFill>
              </a:rPr>
              <a:t>　</a:t>
            </a:r>
            <a:r>
              <a:rPr lang="en-US" altLang="ja-JP" sz="1200" dirty="0" smtClean="0">
                <a:solidFill>
                  <a:srgbClr val="7FFAFD"/>
                </a:solidFill>
              </a:rPr>
              <a:t>]  </a:t>
            </a:r>
            <a:r>
              <a:rPr lang="ja-JP" altLang="en-US" sz="1200" dirty="0" smtClean="0">
                <a:solidFill>
                  <a:srgbClr val="7FFAFD"/>
                </a:solidFill>
              </a:rPr>
              <a:t>陽子駆動力＋電子駆動力　←　</a:t>
            </a:r>
            <a:r>
              <a:rPr lang="en-US" altLang="ja-JP" sz="1200" dirty="0" smtClean="0">
                <a:solidFill>
                  <a:srgbClr val="7FFAFD"/>
                </a:solidFill>
              </a:rPr>
              <a:t>½  G T ²   </a:t>
            </a:r>
            <a:r>
              <a:rPr lang="ja-JP" altLang="en-US" sz="1200" dirty="0" smtClean="0">
                <a:solidFill>
                  <a:srgbClr val="7FFAFD"/>
                </a:solidFill>
              </a:rPr>
              <a:t>←  </a:t>
            </a:r>
            <a:r>
              <a:rPr lang="en-US" altLang="ja-JP" sz="1200" dirty="0" smtClean="0">
                <a:solidFill>
                  <a:srgbClr val="7FFAFD"/>
                </a:solidFill>
              </a:rPr>
              <a:t>e-trigger ( e</a:t>
            </a:r>
            <a:r>
              <a:rPr lang="ja-JP" altLang="en-US" sz="1200" dirty="0" smtClean="0">
                <a:solidFill>
                  <a:srgbClr val="7FFAFD"/>
                </a:solidFill>
              </a:rPr>
              <a:t> </a:t>
            </a:r>
            <a:r>
              <a:rPr lang="en-US" altLang="ja-JP" sz="1200" dirty="0" smtClean="0">
                <a:solidFill>
                  <a:srgbClr val="7FFAFD"/>
                </a:solidFill>
              </a:rPr>
              <a:t>t )   /   p – trigger ( p t )  /  E U K’ s    P T   !  ] /   </a:t>
            </a:r>
            <a:r>
              <a:rPr lang="ja-JP" altLang="en-US" sz="1200" dirty="0" smtClean="0">
                <a:solidFill>
                  <a:srgbClr val="7FFAFD"/>
                </a:solidFill>
              </a:rPr>
              <a:t>電気  陰陽</a:t>
            </a:r>
            <a:r>
              <a:rPr lang="en-US" altLang="ja-JP" sz="1200" dirty="0" smtClean="0">
                <a:solidFill>
                  <a:srgbClr val="7FFAFD"/>
                </a:solidFill>
              </a:rPr>
              <a:t> 2                  </a:t>
            </a:r>
            <a:r>
              <a:rPr lang="ja-JP" altLang="en-US" sz="1200" dirty="0" smtClean="0">
                <a:solidFill>
                  <a:srgbClr val="7FFAFD"/>
                </a:solidFill>
              </a:rPr>
              <a:t>流</a:t>
            </a:r>
            <a:r>
              <a:rPr lang="en-US" altLang="ja-JP" sz="1200" dirty="0" smtClean="0">
                <a:solidFill>
                  <a:srgbClr val="7FFAFD"/>
                </a:solidFill>
              </a:rPr>
              <a:t>    /   </a:t>
            </a:r>
            <a:r>
              <a:rPr lang="ja-JP" altLang="en-US" sz="1200" dirty="0" smtClean="0">
                <a:solidFill>
                  <a:srgbClr val="7FFAFD"/>
                </a:solidFill>
              </a:rPr>
              <a:t>磁 気 </a:t>
            </a:r>
            <a:r>
              <a:rPr lang="en-US" altLang="ja-JP" sz="1200" dirty="0" smtClean="0">
                <a:solidFill>
                  <a:srgbClr val="7FFAFD"/>
                </a:solidFill>
              </a:rPr>
              <a:t>N S</a:t>
            </a:r>
            <a:r>
              <a:rPr lang="ja-JP" altLang="en-US" sz="1200" dirty="0" smtClean="0">
                <a:solidFill>
                  <a:srgbClr val="7FFAFD"/>
                </a:solidFill>
              </a:rPr>
              <a:t> </a:t>
            </a:r>
            <a:r>
              <a:rPr lang="en-US" altLang="ja-JP" sz="1200" dirty="0" smtClean="0">
                <a:solidFill>
                  <a:srgbClr val="7FFAFD"/>
                </a:solidFill>
              </a:rPr>
              <a:t>2 </a:t>
            </a:r>
            <a:r>
              <a:rPr lang="ja-JP" altLang="en-US" sz="1200" dirty="0" smtClean="0">
                <a:solidFill>
                  <a:srgbClr val="7FFAFD"/>
                </a:solidFill>
              </a:rPr>
              <a:t>流　</a:t>
            </a:r>
            <a:r>
              <a:rPr lang="en-US" altLang="ja-JP" sz="1200" dirty="0" smtClean="0">
                <a:solidFill>
                  <a:srgbClr val="7FFAFD"/>
                </a:solidFill>
              </a:rPr>
              <a:t>]   E.      </a:t>
            </a:r>
            <a:r>
              <a:rPr lang="ja-JP" altLang="en-US" sz="1200" dirty="0" smtClean="0">
                <a:solidFill>
                  <a:srgbClr val="7FFAFD"/>
                </a:solidFill>
              </a:rPr>
              <a:t>・</a:t>
            </a:r>
            <a:r>
              <a:rPr lang="en-US" altLang="ja-JP" sz="1200" dirty="0" smtClean="0">
                <a:solidFill>
                  <a:srgbClr val="7FFAFD"/>
                </a:solidFill>
              </a:rPr>
              <a:t> Binary  current   /     </a:t>
            </a:r>
            <a:r>
              <a:rPr lang="en-US" altLang="ja-JP" sz="1200" dirty="0" smtClean="0">
                <a:solidFill>
                  <a:srgbClr val="FFC000"/>
                </a:solidFill>
              </a:rPr>
              <a:t>M</a:t>
            </a:r>
            <a:r>
              <a:rPr lang="ja-JP" altLang="en-US" sz="1200" dirty="0" smtClean="0">
                <a:solidFill>
                  <a:srgbClr val="FFC000"/>
                </a:solidFill>
              </a:rPr>
              <a:t> ･</a:t>
            </a:r>
            <a:r>
              <a:rPr lang="ja-JP" altLang="en-US" sz="1200" dirty="0">
                <a:solidFill>
                  <a:srgbClr val="FFC000"/>
                </a:solidFill>
              </a:rPr>
              <a:t> </a:t>
            </a:r>
            <a:r>
              <a:rPr lang="en-US" altLang="ja-JP" sz="1200" dirty="0" smtClean="0">
                <a:solidFill>
                  <a:srgbClr val="FFC000"/>
                </a:solidFill>
              </a:rPr>
              <a:t>Bi</a:t>
            </a:r>
            <a:r>
              <a:rPr lang="ja-JP" altLang="en-US" sz="1200" dirty="0" smtClean="0">
                <a:solidFill>
                  <a:srgbClr val="FFC000"/>
                </a:solidFill>
              </a:rPr>
              <a:t> </a:t>
            </a:r>
            <a:r>
              <a:rPr lang="en-US" altLang="ja-JP" sz="1200" dirty="0" smtClean="0">
                <a:solidFill>
                  <a:srgbClr val="FFC000"/>
                </a:solidFill>
              </a:rPr>
              <a:t>nary  current </a:t>
            </a:r>
            <a:r>
              <a:rPr lang="ja-JP" altLang="en-US" sz="1200" dirty="0" smtClean="0">
                <a:solidFill>
                  <a:srgbClr val="FFC000"/>
                </a:solidFill>
              </a:rPr>
              <a:t>の　        比　</a:t>
            </a:r>
            <a:r>
              <a:rPr lang="en-US" altLang="ja-JP" sz="1200" dirty="0" smtClean="0">
                <a:solidFill>
                  <a:srgbClr val="FFC000"/>
                </a:solidFill>
              </a:rPr>
              <a:t>   </a:t>
            </a:r>
            <a:r>
              <a:rPr lang="ja-JP" altLang="en-US" sz="1200" dirty="0" smtClean="0">
                <a:solidFill>
                  <a:srgbClr val="FFC000"/>
                </a:solidFill>
              </a:rPr>
              <a:t>説 </a:t>
            </a:r>
            <a:r>
              <a:rPr lang="en-US" altLang="ja-JP" sz="1200" dirty="0" smtClean="0">
                <a:solidFill>
                  <a:srgbClr val="FFC000"/>
                </a:solidFill>
              </a:rPr>
              <a:t>!   =</a:t>
            </a:r>
            <a:r>
              <a:rPr lang="ja-JP" altLang="en-US" sz="1200" dirty="0" smtClean="0">
                <a:solidFill>
                  <a:srgbClr val="FFC000"/>
                </a:solidFill>
              </a:rPr>
              <a:t>「</a:t>
            </a:r>
            <a:r>
              <a:rPr lang="en-US" altLang="ja-JP" sz="1200" dirty="0" smtClean="0">
                <a:solidFill>
                  <a:srgbClr val="FFC000"/>
                </a:solidFill>
              </a:rPr>
              <a:t>G</a:t>
            </a:r>
            <a:r>
              <a:rPr lang="ja-JP" altLang="en-US" sz="1200" dirty="0" smtClean="0">
                <a:solidFill>
                  <a:srgbClr val="FFC000"/>
                </a:solidFill>
              </a:rPr>
              <a:t>・∂ </a:t>
            </a:r>
            <a:r>
              <a:rPr lang="en-US" altLang="ja-JP" sz="1200" dirty="0" smtClean="0">
                <a:solidFill>
                  <a:srgbClr val="FFC000"/>
                </a:solidFill>
              </a:rPr>
              <a:t>E / </a:t>
            </a:r>
            <a:r>
              <a:rPr lang="ja-JP" altLang="en-US" sz="1200" dirty="0" smtClean="0">
                <a:solidFill>
                  <a:srgbClr val="FFC000"/>
                </a:solidFill>
              </a:rPr>
              <a:t>∂</a:t>
            </a:r>
            <a:r>
              <a:rPr lang="en-US" altLang="ja-JP" sz="1200" dirty="0" smtClean="0">
                <a:solidFill>
                  <a:srgbClr val="FFC000"/>
                </a:solidFill>
              </a:rPr>
              <a:t>M  =  C</a:t>
            </a:r>
            <a:r>
              <a:rPr lang="ja-JP" altLang="en-US" sz="1200" dirty="0" smtClean="0">
                <a:solidFill>
                  <a:srgbClr val="FFC000"/>
                </a:solidFill>
              </a:rPr>
              <a:t> 論」　　　　　　　　　　　　　　　　　　　　　　　　　　　　　　　　　　　　　　　　　　　　　　　　　　　　　　　　　　</a:t>
            </a:r>
            <a:r>
              <a:rPr lang="ja-JP" altLang="en-US" sz="1100" dirty="0" smtClean="0">
                <a:solidFill>
                  <a:srgbClr val="FFC000"/>
                </a:solidFill>
              </a:rPr>
              <a:t>記号に意味</a:t>
            </a:r>
            <a:r>
              <a:rPr lang="en-US" altLang="ja-JP" sz="1100" dirty="0" smtClean="0">
                <a:solidFill>
                  <a:srgbClr val="FFC000"/>
                </a:solidFill>
              </a:rPr>
              <a:t>/ </a:t>
            </a:r>
            <a:r>
              <a:rPr lang="ja-JP" altLang="en-US" sz="1100" dirty="0" smtClean="0">
                <a:solidFill>
                  <a:srgbClr val="FFC000"/>
                </a:solidFill>
              </a:rPr>
              <a:t>機能</a:t>
            </a:r>
            <a:r>
              <a:rPr lang="en-US" altLang="ja-JP" sz="1100" dirty="0" smtClean="0">
                <a:solidFill>
                  <a:srgbClr val="FFC000"/>
                </a:solidFill>
              </a:rPr>
              <a:t>:F </a:t>
            </a:r>
            <a:r>
              <a:rPr lang="ja-JP" altLang="en-US" sz="1000" dirty="0" smtClean="0">
                <a:solidFill>
                  <a:srgbClr val="FFC000"/>
                </a:solidFill>
              </a:rPr>
              <a:t>を</a:t>
            </a:r>
            <a:r>
              <a:rPr lang="en-US" altLang="ja-JP" sz="1100" dirty="0" smtClean="0">
                <a:solidFill>
                  <a:srgbClr val="FFC000"/>
                </a:solidFill>
              </a:rPr>
              <a:t>                                      </a:t>
            </a:r>
            <a:r>
              <a:rPr lang="ja-JP" altLang="en-US" sz="1100" dirty="0" smtClean="0">
                <a:solidFill>
                  <a:srgbClr val="FFC000"/>
                </a:solidFill>
              </a:rPr>
              <a:t>内 意  さ せ  留  め                                                                      措く   意</a:t>
            </a:r>
            <a:r>
              <a:rPr lang="en-US" altLang="ja-JP" sz="1100" dirty="0" smtClean="0">
                <a:solidFill>
                  <a:srgbClr val="FFC000"/>
                </a:solidFill>
              </a:rPr>
              <a:t>.  </a:t>
            </a:r>
            <a:r>
              <a:rPr lang="ja-JP" altLang="en-US" sz="1100" dirty="0" smtClean="0">
                <a:solidFill>
                  <a:srgbClr val="FFC000"/>
                </a:solidFill>
              </a:rPr>
              <a:t>の    措（置）くとは、</a:t>
            </a:r>
            <a:endParaRPr lang="en-US" altLang="ja-JP" sz="1100" dirty="0" smtClean="0">
              <a:solidFill>
                <a:srgbClr val="FFC000"/>
              </a:solidFill>
            </a:endParaRPr>
          </a:p>
          <a:p>
            <a:r>
              <a:rPr lang="en-US" altLang="ja-JP" sz="1100" dirty="0" smtClean="0">
                <a:solidFill>
                  <a:srgbClr val="FFC000"/>
                </a:solidFill>
              </a:rPr>
              <a:t>                                                                                                                             </a:t>
            </a:r>
            <a:r>
              <a:rPr lang="ja-JP" altLang="en-US" sz="1100" dirty="0" smtClean="0">
                <a:solidFill>
                  <a:srgbClr val="FFC000"/>
                </a:solidFill>
              </a:rPr>
              <a:t>　　　                                                                  在 </a:t>
            </a:r>
            <a:r>
              <a:rPr lang="ja-JP" altLang="en-US" sz="1100" dirty="0" err="1" smtClean="0">
                <a:solidFill>
                  <a:srgbClr val="FFC000"/>
                </a:solidFill>
              </a:rPr>
              <a:t>る</a:t>
            </a:r>
            <a:endParaRPr lang="en-US" altLang="ja-JP" sz="1100" dirty="0" smtClean="0">
              <a:solidFill>
                <a:srgbClr val="FFC000"/>
              </a:solidFill>
            </a:endParaRPr>
          </a:p>
          <a:p>
            <a:r>
              <a:rPr lang="en-US" altLang="ja-JP" sz="1100" dirty="0" smtClean="0">
                <a:solidFill>
                  <a:srgbClr val="FFC000"/>
                </a:solidFill>
              </a:rPr>
              <a:t>                                                                                                                                                                                  </a:t>
            </a:r>
            <a:r>
              <a:rPr lang="ja-JP" altLang="en-US" sz="1100" dirty="0" smtClean="0">
                <a:solidFill>
                  <a:srgbClr val="00FF00"/>
                </a:solidFill>
              </a:rPr>
              <a:t>有るが</a:t>
            </a:r>
            <a:r>
              <a:rPr lang="ja-JP" altLang="en-US" sz="1100" dirty="0" err="1" smtClean="0">
                <a:solidFill>
                  <a:srgbClr val="00FF00"/>
                </a:solidFill>
              </a:rPr>
              <a:t>ままに</a:t>
            </a:r>
            <a:r>
              <a:rPr lang="en-US" altLang="ja-JP" sz="1100" dirty="0" smtClean="0">
                <a:solidFill>
                  <a:srgbClr val="00FF00"/>
                </a:solidFill>
              </a:rPr>
              <a:t> </a:t>
            </a:r>
            <a:r>
              <a:rPr lang="ja-JP" altLang="en-US" sz="1100" dirty="0" smtClean="0">
                <a:solidFill>
                  <a:srgbClr val="FFC000"/>
                </a:solidFill>
              </a:rPr>
              <a:t>止　 </a:t>
            </a:r>
            <a:r>
              <a:rPr lang="en-US" altLang="ja-JP" sz="1100" dirty="0" smtClean="0">
                <a:solidFill>
                  <a:srgbClr val="FFC000"/>
                </a:solidFill>
              </a:rPr>
              <a:t> </a:t>
            </a:r>
            <a:r>
              <a:rPr lang="ja-JP" altLang="en-US" sz="1100" dirty="0" smtClean="0">
                <a:solidFill>
                  <a:srgbClr val="FFC000"/>
                </a:solidFill>
              </a:rPr>
              <a:t>め 置   </a:t>
            </a:r>
            <a:r>
              <a:rPr lang="ja-JP" altLang="en-US" sz="1100" dirty="0" err="1" smtClean="0">
                <a:solidFill>
                  <a:srgbClr val="FFC000"/>
                </a:solidFill>
              </a:rPr>
              <a:t>く</a:t>
            </a:r>
            <a:endParaRPr lang="en-US" altLang="ja-JP" sz="1100" dirty="0" smtClean="0">
              <a:solidFill>
                <a:srgbClr val="FFC000"/>
              </a:solidFill>
            </a:endParaRPr>
          </a:p>
          <a:p>
            <a:r>
              <a:rPr lang="en-US" altLang="ja-JP" sz="1100" dirty="0" smtClean="0">
                <a:solidFill>
                  <a:srgbClr val="FFC000"/>
                </a:solidFill>
              </a:rPr>
              <a:t> </a:t>
            </a:r>
            <a:r>
              <a:rPr lang="ja-JP" altLang="en-US" sz="1100" dirty="0" smtClean="0">
                <a:solidFill>
                  <a:srgbClr val="FFC000"/>
                </a:solidFill>
              </a:rPr>
              <a:t>　　　　　　　　　　　　　　　　　　　　　　　　　　　　　　　　　　　　　　　　　　　　　　　　　　　</a:t>
            </a:r>
            <a:r>
              <a:rPr lang="ja-JP" altLang="en-US" sz="1100" dirty="0" smtClean="0">
                <a:solidFill>
                  <a:srgbClr val="00FF00"/>
                </a:solidFill>
              </a:rPr>
              <a:t>意   味  </a:t>
            </a:r>
            <a:r>
              <a:rPr lang="en-US" altLang="ja-JP" sz="1100" dirty="0" smtClean="0">
                <a:solidFill>
                  <a:srgbClr val="00FF00"/>
                </a:solidFill>
              </a:rPr>
              <a:t>=</a:t>
            </a:r>
          </a:p>
          <a:p>
            <a:r>
              <a:rPr lang="ja-JP" altLang="en-US" sz="1100" dirty="0" smtClean="0">
                <a:solidFill>
                  <a:srgbClr val="00FF00"/>
                </a:solidFill>
              </a:rPr>
              <a:t>　　　　　　　　　　　　　　　　　　　　　　　　　　　　　　　　　　　　　　　　　　　　　　　    任 意  </a:t>
            </a:r>
            <a:r>
              <a:rPr lang="en-US" altLang="ja-JP" sz="1100" dirty="0" smtClean="0">
                <a:solidFill>
                  <a:srgbClr val="00FF00"/>
                </a:solidFill>
              </a:rPr>
              <a:t>optional</a:t>
            </a:r>
            <a:r>
              <a:rPr lang="ja-JP" altLang="en-US" sz="1100" dirty="0" smtClean="0">
                <a:solidFill>
                  <a:srgbClr val="00FF00"/>
                </a:solidFill>
              </a:rPr>
              <a:t>  </a:t>
            </a:r>
            <a:r>
              <a:rPr lang="en-US" altLang="ja-JP" sz="1100" dirty="0" smtClean="0">
                <a:solidFill>
                  <a:srgbClr val="00FF00"/>
                </a:solidFill>
              </a:rPr>
              <a:t>!</a:t>
            </a:r>
            <a:r>
              <a:rPr lang="en-US" altLang="ja-JP" sz="1100" dirty="0" smtClean="0">
                <a:solidFill>
                  <a:srgbClr val="FFC000"/>
                </a:solidFill>
              </a:rPr>
              <a:t>           </a:t>
            </a:r>
            <a:r>
              <a:rPr lang="en-US" altLang="ja-JP" sz="1100" b="1" dirty="0" smtClean="0">
                <a:solidFill>
                  <a:srgbClr val="FF0066"/>
                </a:solidFill>
              </a:rPr>
              <a:t>or</a:t>
            </a:r>
          </a:p>
          <a:p>
            <a:r>
              <a:rPr lang="ja-JP" altLang="en-US" sz="1100" dirty="0" smtClean="0">
                <a:solidFill>
                  <a:srgbClr val="FFC000"/>
                </a:solidFill>
              </a:rPr>
              <a:t>　　　　　　　　　　　　　　　　　　　　　　　　　　　　　　　　　　　　　　　　　　　　　　 </a:t>
            </a:r>
            <a:r>
              <a:rPr lang="en-US" altLang="ja-JP" sz="1100" dirty="0" smtClean="0">
                <a:solidFill>
                  <a:srgbClr val="FFC000"/>
                </a:solidFill>
              </a:rPr>
              <a:t>   </a:t>
            </a:r>
            <a:r>
              <a:rPr lang="en-US" altLang="ja-JP" sz="1100" dirty="0" smtClean="0">
                <a:solidFill>
                  <a:prstClr val="white"/>
                </a:solidFill>
              </a:rPr>
              <a:t>random</a:t>
            </a:r>
            <a:r>
              <a:rPr lang="en-US" altLang="ja-JP" sz="1100" dirty="0" smtClean="0">
                <a:solidFill>
                  <a:srgbClr val="FFC000"/>
                </a:solidFill>
              </a:rPr>
              <a:t>  </a:t>
            </a:r>
            <a:r>
              <a:rPr lang="en-US" altLang="ja-JP" sz="1100" b="1" dirty="0" smtClean="0">
                <a:solidFill>
                  <a:srgbClr val="FF0000"/>
                </a:solidFill>
              </a:rPr>
              <a:t>P</a:t>
            </a:r>
            <a:r>
              <a:rPr lang="en-US" altLang="ja-JP" sz="1100" dirty="0" smtClean="0">
                <a:solidFill>
                  <a:srgbClr val="FFC000"/>
                </a:solidFill>
              </a:rPr>
              <a:t>ower (</a:t>
            </a:r>
            <a:r>
              <a:rPr lang="ja-JP" altLang="en-US" sz="1100" b="1" dirty="0" smtClean="0">
                <a:solidFill>
                  <a:prstClr val="white"/>
                </a:solidFill>
              </a:rPr>
              <a:t>冪</a:t>
            </a:r>
            <a:r>
              <a:rPr lang="en-US" altLang="ja-JP" sz="1100" dirty="0" smtClean="0">
                <a:solidFill>
                  <a:srgbClr val="FFC000"/>
                </a:solidFill>
              </a:rPr>
              <a:t>)       !</a:t>
            </a:r>
            <a:endParaRPr lang="en-US" altLang="ja-JP" sz="1100" dirty="0" smtClean="0">
              <a:solidFill>
                <a:srgbClr val="7FFAFD"/>
              </a:solidFill>
            </a:endParaRPr>
          </a:p>
        </p:txBody>
      </p:sp>
      <p:sp>
        <p:nvSpPr>
          <p:cNvPr id="113" name="フリーフォーム 112"/>
          <p:cNvSpPr/>
          <p:nvPr/>
        </p:nvSpPr>
        <p:spPr>
          <a:xfrm>
            <a:off x="26628" y="571481"/>
            <a:ext cx="9117373" cy="5800290"/>
          </a:xfrm>
          <a:custGeom>
            <a:avLst/>
            <a:gdLst>
              <a:gd name="connsiteX0" fmla="*/ 960344 w 9311607"/>
              <a:gd name="connsiteY0" fmla="*/ 4677342 h 5838484"/>
              <a:gd name="connsiteX1" fmla="*/ 974859 w 9311607"/>
              <a:gd name="connsiteY1" fmla="*/ 4633799 h 5838484"/>
              <a:gd name="connsiteX2" fmla="*/ 902287 w 9311607"/>
              <a:gd name="connsiteY2" fmla="*/ 4561227 h 5838484"/>
              <a:gd name="connsiteX3" fmla="*/ 829716 w 9311607"/>
              <a:gd name="connsiteY3" fmla="*/ 4488656 h 5838484"/>
              <a:gd name="connsiteX4" fmla="*/ 757144 w 9311607"/>
              <a:gd name="connsiteY4" fmla="*/ 4416084 h 5838484"/>
              <a:gd name="connsiteX5" fmla="*/ 728116 w 9311607"/>
              <a:gd name="connsiteY5" fmla="*/ 4372542 h 5838484"/>
              <a:gd name="connsiteX6" fmla="*/ 771659 w 9311607"/>
              <a:gd name="connsiteY6" fmla="*/ 4358027 h 5838484"/>
              <a:gd name="connsiteX7" fmla="*/ 815202 w 9311607"/>
              <a:gd name="connsiteY7" fmla="*/ 4314484 h 5838484"/>
              <a:gd name="connsiteX8" fmla="*/ 916802 w 9311607"/>
              <a:gd name="connsiteY8" fmla="*/ 4256427 h 5838484"/>
              <a:gd name="connsiteX9" fmla="*/ 1003887 w 9311607"/>
              <a:gd name="connsiteY9" fmla="*/ 4183856 h 5838484"/>
              <a:gd name="connsiteX10" fmla="*/ 1105487 w 9311607"/>
              <a:gd name="connsiteY10" fmla="*/ 4082256 h 5838484"/>
              <a:gd name="connsiteX11" fmla="*/ 1207087 w 9311607"/>
              <a:gd name="connsiteY11" fmla="*/ 3995170 h 5838484"/>
              <a:gd name="connsiteX12" fmla="*/ 1294173 w 9311607"/>
              <a:gd name="connsiteY12" fmla="*/ 3922599 h 5838484"/>
              <a:gd name="connsiteX13" fmla="*/ 1294173 w 9311607"/>
              <a:gd name="connsiteY13" fmla="*/ 3661342 h 5838484"/>
              <a:gd name="connsiteX14" fmla="*/ 1265144 w 9311607"/>
              <a:gd name="connsiteY14" fmla="*/ 3617799 h 5838484"/>
              <a:gd name="connsiteX15" fmla="*/ 1221602 w 9311607"/>
              <a:gd name="connsiteY15" fmla="*/ 3588770 h 5838484"/>
              <a:gd name="connsiteX16" fmla="*/ 1192573 w 9311607"/>
              <a:gd name="connsiteY16" fmla="*/ 3545227 h 5838484"/>
              <a:gd name="connsiteX17" fmla="*/ 1105487 w 9311607"/>
              <a:gd name="connsiteY17" fmla="*/ 3516199 h 5838484"/>
              <a:gd name="connsiteX18" fmla="*/ 1061944 w 9311607"/>
              <a:gd name="connsiteY18" fmla="*/ 3472656 h 5838484"/>
              <a:gd name="connsiteX19" fmla="*/ 1003887 w 9311607"/>
              <a:gd name="connsiteY19" fmla="*/ 3385570 h 5838484"/>
              <a:gd name="connsiteX20" fmla="*/ 960344 w 9311607"/>
              <a:gd name="connsiteY20" fmla="*/ 3356542 h 5838484"/>
              <a:gd name="connsiteX21" fmla="*/ 931316 w 9311607"/>
              <a:gd name="connsiteY21" fmla="*/ 3312999 h 5838484"/>
              <a:gd name="connsiteX22" fmla="*/ 902287 w 9311607"/>
              <a:gd name="connsiteY22" fmla="*/ 3167856 h 5838484"/>
              <a:gd name="connsiteX23" fmla="*/ 844230 w 9311607"/>
              <a:gd name="connsiteY23" fmla="*/ 3182370 h 5838484"/>
              <a:gd name="connsiteX24" fmla="*/ 786173 w 9311607"/>
              <a:gd name="connsiteY24" fmla="*/ 3269456 h 5838484"/>
              <a:gd name="connsiteX25" fmla="*/ 742630 w 9311607"/>
              <a:gd name="connsiteY25" fmla="*/ 3298484 h 5838484"/>
              <a:gd name="connsiteX26" fmla="*/ 728116 w 9311607"/>
              <a:gd name="connsiteY26" fmla="*/ 3356542 h 5838484"/>
              <a:gd name="connsiteX27" fmla="*/ 757144 w 9311607"/>
              <a:gd name="connsiteY27" fmla="*/ 3501684 h 5838484"/>
              <a:gd name="connsiteX28" fmla="*/ 786173 w 9311607"/>
              <a:gd name="connsiteY28" fmla="*/ 3545227 h 5838484"/>
              <a:gd name="connsiteX29" fmla="*/ 815202 w 9311607"/>
              <a:gd name="connsiteY29" fmla="*/ 3646827 h 5838484"/>
              <a:gd name="connsiteX30" fmla="*/ 844230 w 9311607"/>
              <a:gd name="connsiteY30" fmla="*/ 3690370 h 5838484"/>
              <a:gd name="connsiteX31" fmla="*/ 931316 w 9311607"/>
              <a:gd name="connsiteY31" fmla="*/ 3748427 h 5838484"/>
              <a:gd name="connsiteX32" fmla="*/ 945830 w 9311607"/>
              <a:gd name="connsiteY32" fmla="*/ 3791970 h 5838484"/>
              <a:gd name="connsiteX33" fmla="*/ 945830 w 9311607"/>
              <a:gd name="connsiteY33" fmla="*/ 3835513 h 5838484"/>
              <a:gd name="connsiteX34" fmla="*/ 887773 w 9311607"/>
              <a:gd name="connsiteY34" fmla="*/ 3966142 h 5838484"/>
              <a:gd name="connsiteX35" fmla="*/ 873259 w 9311607"/>
              <a:gd name="connsiteY35" fmla="*/ 4009684 h 5838484"/>
              <a:gd name="connsiteX36" fmla="*/ 815202 w 9311607"/>
              <a:gd name="connsiteY36" fmla="*/ 4024199 h 5838484"/>
              <a:gd name="connsiteX37" fmla="*/ 568459 w 9311607"/>
              <a:gd name="connsiteY37" fmla="*/ 4038713 h 5838484"/>
              <a:gd name="connsiteX38" fmla="*/ 495887 w 9311607"/>
              <a:gd name="connsiteY38" fmla="*/ 3951627 h 5838484"/>
              <a:gd name="connsiteX39" fmla="*/ 510402 w 9311607"/>
              <a:gd name="connsiteY39" fmla="*/ 3690370 h 5838484"/>
              <a:gd name="connsiteX40" fmla="*/ 539430 w 9311607"/>
              <a:gd name="connsiteY40" fmla="*/ 3530713 h 5838484"/>
              <a:gd name="connsiteX41" fmla="*/ 553944 w 9311607"/>
              <a:gd name="connsiteY41" fmla="*/ 3472656 h 5838484"/>
              <a:gd name="connsiteX42" fmla="*/ 568459 w 9311607"/>
              <a:gd name="connsiteY42" fmla="*/ 3400084 h 5838484"/>
              <a:gd name="connsiteX43" fmla="*/ 597487 w 9311607"/>
              <a:gd name="connsiteY43" fmla="*/ 3312999 h 5838484"/>
              <a:gd name="connsiteX44" fmla="*/ 582973 w 9311607"/>
              <a:gd name="connsiteY44" fmla="*/ 3153342 h 5838484"/>
              <a:gd name="connsiteX45" fmla="*/ 539430 w 9311607"/>
              <a:gd name="connsiteY45" fmla="*/ 3124313 h 5838484"/>
              <a:gd name="connsiteX46" fmla="*/ 452344 w 9311607"/>
              <a:gd name="connsiteY46" fmla="*/ 3037227 h 5838484"/>
              <a:gd name="connsiteX47" fmla="*/ 423316 w 9311607"/>
              <a:gd name="connsiteY47" fmla="*/ 2950142 h 5838484"/>
              <a:gd name="connsiteX48" fmla="*/ 466859 w 9311607"/>
              <a:gd name="connsiteY48" fmla="*/ 2645342 h 5838484"/>
              <a:gd name="connsiteX49" fmla="*/ 495887 w 9311607"/>
              <a:gd name="connsiteY49" fmla="*/ 2238942 h 5838484"/>
              <a:gd name="connsiteX50" fmla="*/ 510402 w 9311607"/>
              <a:gd name="connsiteY50" fmla="*/ 2064770 h 5838484"/>
              <a:gd name="connsiteX51" fmla="*/ 524916 w 9311607"/>
              <a:gd name="connsiteY51" fmla="*/ 2021227 h 5838484"/>
              <a:gd name="connsiteX52" fmla="*/ 626516 w 9311607"/>
              <a:gd name="connsiteY52" fmla="*/ 1919627 h 5838484"/>
              <a:gd name="connsiteX53" fmla="*/ 670059 w 9311607"/>
              <a:gd name="connsiteY53" fmla="*/ 1818027 h 5838484"/>
              <a:gd name="connsiteX54" fmla="*/ 699087 w 9311607"/>
              <a:gd name="connsiteY54" fmla="*/ 1730942 h 5838484"/>
              <a:gd name="connsiteX55" fmla="*/ 684573 w 9311607"/>
              <a:gd name="connsiteY55" fmla="*/ 1600313 h 5838484"/>
              <a:gd name="connsiteX56" fmla="*/ 641030 w 9311607"/>
              <a:gd name="connsiteY56" fmla="*/ 1571284 h 5838484"/>
              <a:gd name="connsiteX57" fmla="*/ 582973 w 9311607"/>
              <a:gd name="connsiteY57" fmla="*/ 1513227 h 5838484"/>
              <a:gd name="connsiteX58" fmla="*/ 539430 w 9311607"/>
              <a:gd name="connsiteY58" fmla="*/ 1469684 h 5838484"/>
              <a:gd name="connsiteX59" fmla="*/ 510402 w 9311607"/>
              <a:gd name="connsiteY59" fmla="*/ 1237456 h 5838484"/>
              <a:gd name="connsiteX60" fmla="*/ 539430 w 9311607"/>
              <a:gd name="connsiteY60" fmla="*/ 1150370 h 5838484"/>
              <a:gd name="connsiteX61" fmla="*/ 612002 w 9311607"/>
              <a:gd name="connsiteY61" fmla="*/ 1063284 h 5838484"/>
              <a:gd name="connsiteX62" fmla="*/ 655544 w 9311607"/>
              <a:gd name="connsiteY62" fmla="*/ 1034256 h 5838484"/>
              <a:gd name="connsiteX63" fmla="*/ 597487 w 9311607"/>
              <a:gd name="connsiteY63" fmla="*/ 874599 h 5838484"/>
              <a:gd name="connsiteX64" fmla="*/ 539430 w 9311607"/>
              <a:gd name="connsiteY64" fmla="*/ 787513 h 5838484"/>
              <a:gd name="connsiteX65" fmla="*/ 713602 w 9311607"/>
              <a:gd name="connsiteY65" fmla="*/ 758484 h 5838484"/>
              <a:gd name="connsiteX66" fmla="*/ 757144 w 9311607"/>
              <a:gd name="connsiteY66" fmla="*/ 743970 h 5838484"/>
              <a:gd name="connsiteX67" fmla="*/ 1207087 w 9311607"/>
              <a:gd name="connsiteY67" fmla="*/ 729456 h 5838484"/>
              <a:gd name="connsiteX68" fmla="*/ 1337716 w 9311607"/>
              <a:gd name="connsiteY68" fmla="*/ 685913 h 5838484"/>
              <a:gd name="connsiteX69" fmla="*/ 1381259 w 9311607"/>
              <a:gd name="connsiteY69" fmla="*/ 671399 h 5838484"/>
              <a:gd name="connsiteX70" fmla="*/ 1497373 w 9311607"/>
              <a:gd name="connsiteY70" fmla="*/ 656884 h 5838484"/>
              <a:gd name="connsiteX71" fmla="*/ 1511887 w 9311607"/>
              <a:gd name="connsiteY71" fmla="*/ 700427 h 5838484"/>
              <a:gd name="connsiteX72" fmla="*/ 1482859 w 9311607"/>
              <a:gd name="connsiteY72" fmla="*/ 889113 h 5838484"/>
              <a:gd name="connsiteX73" fmla="*/ 1439316 w 9311607"/>
              <a:gd name="connsiteY73" fmla="*/ 932656 h 5838484"/>
              <a:gd name="connsiteX74" fmla="*/ 1366744 w 9311607"/>
              <a:gd name="connsiteY74" fmla="*/ 1034256 h 5838484"/>
              <a:gd name="connsiteX75" fmla="*/ 1207087 w 9311607"/>
              <a:gd name="connsiteY75" fmla="*/ 1092313 h 5838484"/>
              <a:gd name="connsiteX76" fmla="*/ 1120002 w 9311607"/>
              <a:gd name="connsiteY76" fmla="*/ 1179399 h 5838484"/>
              <a:gd name="connsiteX77" fmla="*/ 1047430 w 9311607"/>
              <a:gd name="connsiteY77" fmla="*/ 1266484 h 5838484"/>
              <a:gd name="connsiteX78" fmla="*/ 1032916 w 9311607"/>
              <a:gd name="connsiteY78" fmla="*/ 1310027 h 5838484"/>
              <a:gd name="connsiteX79" fmla="*/ 1003887 w 9311607"/>
              <a:gd name="connsiteY79" fmla="*/ 1426142 h 5838484"/>
              <a:gd name="connsiteX80" fmla="*/ 1018402 w 9311607"/>
              <a:gd name="connsiteY80" fmla="*/ 1672884 h 5838484"/>
              <a:gd name="connsiteX81" fmla="*/ 1032916 w 9311607"/>
              <a:gd name="connsiteY81" fmla="*/ 1730942 h 5838484"/>
              <a:gd name="connsiteX82" fmla="*/ 1105487 w 9311607"/>
              <a:gd name="connsiteY82" fmla="*/ 1716427 h 5838484"/>
              <a:gd name="connsiteX83" fmla="*/ 1221602 w 9311607"/>
              <a:gd name="connsiteY83" fmla="*/ 1658370 h 5838484"/>
              <a:gd name="connsiteX84" fmla="*/ 1323202 w 9311607"/>
              <a:gd name="connsiteY84" fmla="*/ 1600313 h 5838484"/>
              <a:gd name="connsiteX85" fmla="*/ 1424802 w 9311607"/>
              <a:gd name="connsiteY85" fmla="*/ 1498713 h 5838484"/>
              <a:gd name="connsiteX86" fmla="*/ 1468344 w 9311607"/>
              <a:gd name="connsiteY86" fmla="*/ 1455170 h 5838484"/>
              <a:gd name="connsiteX87" fmla="*/ 1526402 w 9311607"/>
              <a:gd name="connsiteY87" fmla="*/ 1353570 h 5838484"/>
              <a:gd name="connsiteX88" fmla="*/ 1598973 w 9311607"/>
              <a:gd name="connsiteY88" fmla="*/ 1251970 h 5838484"/>
              <a:gd name="connsiteX89" fmla="*/ 1671544 w 9311607"/>
              <a:gd name="connsiteY89" fmla="*/ 1164884 h 5838484"/>
              <a:gd name="connsiteX90" fmla="*/ 1845716 w 9311607"/>
              <a:gd name="connsiteY90" fmla="*/ 1005227 h 5838484"/>
              <a:gd name="connsiteX91" fmla="*/ 1903773 w 9311607"/>
              <a:gd name="connsiteY91" fmla="*/ 976199 h 5838484"/>
              <a:gd name="connsiteX92" fmla="*/ 1961830 w 9311607"/>
              <a:gd name="connsiteY92" fmla="*/ 932656 h 5838484"/>
              <a:gd name="connsiteX93" fmla="*/ 2034402 w 9311607"/>
              <a:gd name="connsiteY93" fmla="*/ 918142 h 5838484"/>
              <a:gd name="connsiteX94" fmla="*/ 2208573 w 9311607"/>
              <a:gd name="connsiteY94" fmla="*/ 889113 h 5838484"/>
              <a:gd name="connsiteX95" fmla="*/ 2484344 w 9311607"/>
              <a:gd name="connsiteY95" fmla="*/ 903627 h 5838484"/>
              <a:gd name="connsiteX96" fmla="*/ 2527887 w 9311607"/>
              <a:gd name="connsiteY96" fmla="*/ 918142 h 5838484"/>
              <a:gd name="connsiteX97" fmla="*/ 2571430 w 9311607"/>
              <a:gd name="connsiteY97" fmla="*/ 947170 h 5838484"/>
              <a:gd name="connsiteX98" fmla="*/ 2585944 w 9311607"/>
              <a:gd name="connsiteY98" fmla="*/ 685913 h 5838484"/>
              <a:gd name="connsiteX99" fmla="*/ 2556916 w 9311607"/>
              <a:gd name="connsiteY99" fmla="*/ 642370 h 5838484"/>
              <a:gd name="connsiteX100" fmla="*/ 2469830 w 9311607"/>
              <a:gd name="connsiteY100" fmla="*/ 584313 h 5838484"/>
              <a:gd name="connsiteX101" fmla="*/ 2208573 w 9311607"/>
              <a:gd name="connsiteY101" fmla="*/ 613342 h 5838484"/>
              <a:gd name="connsiteX102" fmla="*/ 2150516 w 9311607"/>
              <a:gd name="connsiteY102" fmla="*/ 642370 h 5838484"/>
              <a:gd name="connsiteX103" fmla="*/ 2063430 w 9311607"/>
              <a:gd name="connsiteY103" fmla="*/ 700427 h 5838484"/>
              <a:gd name="connsiteX104" fmla="*/ 1990859 w 9311607"/>
              <a:gd name="connsiteY104" fmla="*/ 758484 h 5838484"/>
              <a:gd name="connsiteX105" fmla="*/ 1903773 w 9311607"/>
              <a:gd name="connsiteY105" fmla="*/ 831056 h 5838484"/>
              <a:gd name="connsiteX106" fmla="*/ 1816687 w 9311607"/>
              <a:gd name="connsiteY106" fmla="*/ 860084 h 5838484"/>
              <a:gd name="connsiteX107" fmla="*/ 1773144 w 9311607"/>
              <a:gd name="connsiteY107" fmla="*/ 874599 h 5838484"/>
              <a:gd name="connsiteX108" fmla="*/ 1729602 w 9311607"/>
              <a:gd name="connsiteY108" fmla="*/ 903627 h 5838484"/>
              <a:gd name="connsiteX109" fmla="*/ 1671544 w 9311607"/>
              <a:gd name="connsiteY109" fmla="*/ 816542 h 5838484"/>
              <a:gd name="connsiteX110" fmla="*/ 1686059 w 9311607"/>
              <a:gd name="connsiteY110" fmla="*/ 656884 h 5838484"/>
              <a:gd name="connsiteX111" fmla="*/ 1715087 w 9311607"/>
              <a:gd name="connsiteY111" fmla="*/ 613342 h 5838484"/>
              <a:gd name="connsiteX112" fmla="*/ 1860230 w 9311607"/>
              <a:gd name="connsiteY112" fmla="*/ 526256 h 5838484"/>
              <a:gd name="connsiteX113" fmla="*/ 1903773 w 9311607"/>
              <a:gd name="connsiteY113" fmla="*/ 511742 h 5838484"/>
              <a:gd name="connsiteX114" fmla="*/ 1990859 w 9311607"/>
              <a:gd name="connsiteY114" fmla="*/ 439170 h 5838484"/>
              <a:gd name="connsiteX115" fmla="*/ 2092459 w 9311607"/>
              <a:gd name="connsiteY115" fmla="*/ 381113 h 5838484"/>
              <a:gd name="connsiteX116" fmla="*/ 2179544 w 9311607"/>
              <a:gd name="connsiteY116" fmla="*/ 352084 h 5838484"/>
              <a:gd name="connsiteX117" fmla="*/ 2585944 w 9311607"/>
              <a:gd name="connsiteY117" fmla="*/ 366599 h 5838484"/>
              <a:gd name="connsiteX118" fmla="*/ 2673030 w 9311607"/>
              <a:gd name="connsiteY118" fmla="*/ 410142 h 5838484"/>
              <a:gd name="connsiteX119" fmla="*/ 2731087 w 9311607"/>
              <a:gd name="connsiteY119" fmla="*/ 424656 h 5838484"/>
              <a:gd name="connsiteX120" fmla="*/ 2803659 w 9311607"/>
              <a:gd name="connsiteY120" fmla="*/ 453684 h 5838484"/>
              <a:gd name="connsiteX121" fmla="*/ 2919773 w 9311607"/>
              <a:gd name="connsiteY121" fmla="*/ 526256 h 5838484"/>
              <a:gd name="connsiteX122" fmla="*/ 3093944 w 9311607"/>
              <a:gd name="connsiteY122" fmla="*/ 598827 h 5838484"/>
              <a:gd name="connsiteX123" fmla="*/ 3224573 w 9311607"/>
              <a:gd name="connsiteY123" fmla="*/ 656884 h 5838484"/>
              <a:gd name="connsiteX124" fmla="*/ 3906744 w 9311607"/>
              <a:gd name="connsiteY124" fmla="*/ 642370 h 5838484"/>
              <a:gd name="connsiteX125" fmla="*/ 3950287 w 9311607"/>
              <a:gd name="connsiteY125" fmla="*/ 627856 h 5838484"/>
              <a:gd name="connsiteX126" fmla="*/ 4153487 w 9311607"/>
              <a:gd name="connsiteY126" fmla="*/ 613342 h 5838484"/>
              <a:gd name="connsiteX127" fmla="*/ 4298630 w 9311607"/>
              <a:gd name="connsiteY127" fmla="*/ 584313 h 5838484"/>
              <a:gd name="connsiteX128" fmla="*/ 4385716 w 9311607"/>
              <a:gd name="connsiteY128" fmla="*/ 555284 h 5838484"/>
              <a:gd name="connsiteX129" fmla="*/ 4472802 w 9311607"/>
              <a:gd name="connsiteY129" fmla="*/ 511742 h 5838484"/>
              <a:gd name="connsiteX130" fmla="*/ 4516344 w 9311607"/>
              <a:gd name="connsiteY130" fmla="*/ 497227 h 5838484"/>
              <a:gd name="connsiteX131" fmla="*/ 4676002 w 9311607"/>
              <a:gd name="connsiteY131" fmla="*/ 453684 h 5838484"/>
              <a:gd name="connsiteX132" fmla="*/ 4734059 w 9311607"/>
              <a:gd name="connsiteY132" fmla="*/ 424656 h 5838484"/>
              <a:gd name="connsiteX133" fmla="*/ 4777602 w 9311607"/>
              <a:gd name="connsiteY133" fmla="*/ 410142 h 5838484"/>
              <a:gd name="connsiteX134" fmla="*/ 4879202 w 9311607"/>
              <a:gd name="connsiteY134" fmla="*/ 366599 h 5838484"/>
              <a:gd name="connsiteX135" fmla="*/ 5125944 w 9311607"/>
              <a:gd name="connsiteY135" fmla="*/ 410142 h 5838484"/>
              <a:gd name="connsiteX136" fmla="*/ 5213030 w 9311607"/>
              <a:gd name="connsiteY136" fmla="*/ 468199 h 5838484"/>
              <a:gd name="connsiteX137" fmla="*/ 5198516 w 9311607"/>
              <a:gd name="connsiteY137" fmla="*/ 526256 h 5838484"/>
              <a:gd name="connsiteX138" fmla="*/ 5154973 w 9311607"/>
              <a:gd name="connsiteY138" fmla="*/ 569799 h 5838484"/>
              <a:gd name="connsiteX139" fmla="*/ 5125944 w 9311607"/>
              <a:gd name="connsiteY139" fmla="*/ 613342 h 5838484"/>
              <a:gd name="connsiteX140" fmla="*/ 5096916 w 9311607"/>
              <a:gd name="connsiteY140" fmla="*/ 743970 h 5838484"/>
              <a:gd name="connsiteX141" fmla="*/ 5067887 w 9311607"/>
              <a:gd name="connsiteY141" fmla="*/ 787513 h 5838484"/>
              <a:gd name="connsiteX142" fmla="*/ 4545373 w 9311607"/>
              <a:gd name="connsiteY142" fmla="*/ 787513 h 5838484"/>
              <a:gd name="connsiteX143" fmla="*/ 4516344 w 9311607"/>
              <a:gd name="connsiteY143" fmla="*/ 831056 h 5838484"/>
              <a:gd name="connsiteX144" fmla="*/ 4501830 w 9311607"/>
              <a:gd name="connsiteY144" fmla="*/ 874599 h 5838484"/>
              <a:gd name="connsiteX145" fmla="*/ 4472802 w 9311607"/>
              <a:gd name="connsiteY145" fmla="*/ 918142 h 5838484"/>
              <a:gd name="connsiteX146" fmla="*/ 4443773 w 9311607"/>
              <a:gd name="connsiteY146" fmla="*/ 1005227 h 5838484"/>
              <a:gd name="connsiteX147" fmla="*/ 4458287 w 9311607"/>
              <a:gd name="connsiteY147" fmla="*/ 1150370 h 5838484"/>
              <a:gd name="connsiteX148" fmla="*/ 4516344 w 9311607"/>
              <a:gd name="connsiteY148" fmla="*/ 1164884 h 5838484"/>
              <a:gd name="connsiteX149" fmla="*/ 4908230 w 9311607"/>
              <a:gd name="connsiteY149" fmla="*/ 1150370 h 5838484"/>
              <a:gd name="connsiteX150" fmla="*/ 5009830 w 9311607"/>
              <a:gd name="connsiteY150" fmla="*/ 1106827 h 5838484"/>
              <a:gd name="connsiteX151" fmla="*/ 5067887 w 9311607"/>
              <a:gd name="connsiteY151" fmla="*/ 1092313 h 5838484"/>
              <a:gd name="connsiteX152" fmla="*/ 5140459 w 9311607"/>
              <a:gd name="connsiteY152" fmla="*/ 1019742 h 5838484"/>
              <a:gd name="connsiteX153" fmla="*/ 5227544 w 9311607"/>
              <a:gd name="connsiteY153" fmla="*/ 961684 h 5838484"/>
              <a:gd name="connsiteX154" fmla="*/ 5285602 w 9311607"/>
              <a:gd name="connsiteY154" fmla="*/ 903627 h 5838484"/>
              <a:gd name="connsiteX155" fmla="*/ 5343659 w 9311607"/>
              <a:gd name="connsiteY155" fmla="*/ 860084 h 5838484"/>
              <a:gd name="connsiteX156" fmla="*/ 5372687 w 9311607"/>
              <a:gd name="connsiteY156" fmla="*/ 816542 h 5838484"/>
              <a:gd name="connsiteX157" fmla="*/ 5459773 w 9311607"/>
              <a:gd name="connsiteY157" fmla="*/ 772999 h 5838484"/>
              <a:gd name="connsiteX158" fmla="*/ 5503316 w 9311607"/>
              <a:gd name="connsiteY158" fmla="*/ 743970 h 5838484"/>
              <a:gd name="connsiteX159" fmla="*/ 5561373 w 9311607"/>
              <a:gd name="connsiteY159" fmla="*/ 729456 h 5838484"/>
              <a:gd name="connsiteX160" fmla="*/ 5662973 w 9311607"/>
              <a:gd name="connsiteY160" fmla="*/ 700427 h 5838484"/>
              <a:gd name="connsiteX161" fmla="*/ 5779087 w 9311607"/>
              <a:gd name="connsiteY161" fmla="*/ 714942 h 5838484"/>
              <a:gd name="connsiteX162" fmla="*/ 5982287 w 9311607"/>
              <a:gd name="connsiteY162" fmla="*/ 831056 h 5838484"/>
              <a:gd name="connsiteX163" fmla="*/ 6083887 w 9311607"/>
              <a:gd name="connsiteY163" fmla="*/ 874599 h 5838484"/>
              <a:gd name="connsiteX164" fmla="*/ 6170973 w 9311607"/>
              <a:gd name="connsiteY164" fmla="*/ 918142 h 5838484"/>
              <a:gd name="connsiteX165" fmla="*/ 6200002 w 9311607"/>
              <a:gd name="connsiteY165" fmla="*/ 961684 h 5838484"/>
              <a:gd name="connsiteX166" fmla="*/ 6214516 w 9311607"/>
              <a:gd name="connsiteY166" fmla="*/ 1019742 h 5838484"/>
              <a:gd name="connsiteX167" fmla="*/ 6229030 w 9311607"/>
              <a:gd name="connsiteY167" fmla="*/ 1063284 h 5838484"/>
              <a:gd name="connsiteX168" fmla="*/ 6301602 w 9311607"/>
              <a:gd name="connsiteY168" fmla="*/ 932656 h 5838484"/>
              <a:gd name="connsiteX169" fmla="*/ 6345144 w 9311607"/>
              <a:gd name="connsiteY169" fmla="*/ 903627 h 5838484"/>
              <a:gd name="connsiteX170" fmla="*/ 6374173 w 9311607"/>
              <a:gd name="connsiteY170" fmla="*/ 860084 h 5838484"/>
              <a:gd name="connsiteX171" fmla="*/ 6417716 w 9311607"/>
              <a:gd name="connsiteY171" fmla="*/ 772999 h 5838484"/>
              <a:gd name="connsiteX172" fmla="*/ 6403202 w 9311607"/>
              <a:gd name="connsiteY172" fmla="*/ 700427 h 5838484"/>
              <a:gd name="connsiteX173" fmla="*/ 6345144 w 9311607"/>
              <a:gd name="connsiteY173" fmla="*/ 656884 h 5838484"/>
              <a:gd name="connsiteX174" fmla="*/ 6272573 w 9311607"/>
              <a:gd name="connsiteY174" fmla="*/ 584313 h 5838484"/>
              <a:gd name="connsiteX175" fmla="*/ 6156459 w 9311607"/>
              <a:gd name="connsiteY175" fmla="*/ 555284 h 5838484"/>
              <a:gd name="connsiteX176" fmla="*/ 6054859 w 9311607"/>
              <a:gd name="connsiteY176" fmla="*/ 526256 h 5838484"/>
              <a:gd name="connsiteX177" fmla="*/ 5764573 w 9311607"/>
              <a:gd name="connsiteY177" fmla="*/ 555284 h 5838484"/>
              <a:gd name="connsiteX178" fmla="*/ 5721030 w 9311607"/>
              <a:gd name="connsiteY178" fmla="*/ 569799 h 5838484"/>
              <a:gd name="connsiteX179" fmla="*/ 5561373 w 9311607"/>
              <a:gd name="connsiteY179" fmla="*/ 555284 h 5838484"/>
              <a:gd name="connsiteX180" fmla="*/ 5532344 w 9311607"/>
              <a:gd name="connsiteY180" fmla="*/ 468199 h 5838484"/>
              <a:gd name="connsiteX181" fmla="*/ 5517830 w 9311607"/>
              <a:gd name="connsiteY181" fmla="*/ 424656 h 5838484"/>
              <a:gd name="connsiteX182" fmla="*/ 5532344 w 9311607"/>
              <a:gd name="connsiteY182" fmla="*/ 337570 h 5838484"/>
              <a:gd name="connsiteX183" fmla="*/ 5619430 w 9311607"/>
              <a:gd name="connsiteY183" fmla="*/ 294027 h 5838484"/>
              <a:gd name="connsiteX184" fmla="*/ 5793602 w 9311607"/>
              <a:gd name="connsiteY184" fmla="*/ 308542 h 5838484"/>
              <a:gd name="connsiteX185" fmla="*/ 6040344 w 9311607"/>
              <a:gd name="connsiteY185" fmla="*/ 323056 h 5838484"/>
              <a:gd name="connsiteX186" fmla="*/ 6272573 w 9311607"/>
              <a:gd name="connsiteY186" fmla="*/ 352084 h 5838484"/>
              <a:gd name="connsiteX187" fmla="*/ 6316116 w 9311607"/>
              <a:gd name="connsiteY187" fmla="*/ 366599 h 5838484"/>
              <a:gd name="connsiteX188" fmla="*/ 6374173 w 9311607"/>
              <a:gd name="connsiteY188" fmla="*/ 395627 h 5838484"/>
              <a:gd name="connsiteX189" fmla="*/ 6504802 w 9311607"/>
              <a:gd name="connsiteY189" fmla="*/ 410142 h 5838484"/>
              <a:gd name="connsiteX190" fmla="*/ 6635430 w 9311607"/>
              <a:gd name="connsiteY190" fmla="*/ 439170 h 5838484"/>
              <a:gd name="connsiteX191" fmla="*/ 7607887 w 9311607"/>
              <a:gd name="connsiteY191" fmla="*/ 424656 h 5838484"/>
              <a:gd name="connsiteX192" fmla="*/ 7665944 w 9311607"/>
              <a:gd name="connsiteY192" fmla="*/ 410142 h 5838484"/>
              <a:gd name="connsiteX193" fmla="*/ 7738516 w 9311607"/>
              <a:gd name="connsiteY193" fmla="*/ 381113 h 5838484"/>
              <a:gd name="connsiteX194" fmla="*/ 7782059 w 9311607"/>
              <a:gd name="connsiteY194" fmla="*/ 366599 h 5838484"/>
              <a:gd name="connsiteX195" fmla="*/ 7825602 w 9311607"/>
              <a:gd name="connsiteY195" fmla="*/ 337570 h 5838484"/>
              <a:gd name="connsiteX196" fmla="*/ 7912687 w 9311607"/>
              <a:gd name="connsiteY196" fmla="*/ 308542 h 5838484"/>
              <a:gd name="connsiteX197" fmla="*/ 8072344 w 9311607"/>
              <a:gd name="connsiteY197" fmla="*/ 352084 h 5838484"/>
              <a:gd name="connsiteX198" fmla="*/ 8130402 w 9311607"/>
              <a:gd name="connsiteY198" fmla="*/ 381113 h 5838484"/>
              <a:gd name="connsiteX199" fmla="*/ 8217487 w 9311607"/>
              <a:gd name="connsiteY199" fmla="*/ 453684 h 5838484"/>
              <a:gd name="connsiteX200" fmla="*/ 8261030 w 9311607"/>
              <a:gd name="connsiteY200" fmla="*/ 482713 h 5838484"/>
              <a:gd name="connsiteX201" fmla="*/ 8290059 w 9311607"/>
              <a:gd name="connsiteY201" fmla="*/ 584313 h 5838484"/>
              <a:gd name="connsiteX202" fmla="*/ 8261030 w 9311607"/>
              <a:gd name="connsiteY202" fmla="*/ 1266484 h 5838484"/>
              <a:gd name="connsiteX203" fmla="*/ 8246516 w 9311607"/>
              <a:gd name="connsiteY203" fmla="*/ 1455170 h 5838484"/>
              <a:gd name="connsiteX204" fmla="*/ 8217487 w 9311607"/>
              <a:gd name="connsiteY204" fmla="*/ 1629342 h 5838484"/>
              <a:gd name="connsiteX205" fmla="*/ 8188459 w 9311607"/>
              <a:gd name="connsiteY205" fmla="*/ 1890599 h 5838484"/>
              <a:gd name="connsiteX206" fmla="*/ 8159430 w 9311607"/>
              <a:gd name="connsiteY206" fmla="*/ 2224427 h 5838484"/>
              <a:gd name="connsiteX207" fmla="*/ 8115887 w 9311607"/>
              <a:gd name="connsiteY207" fmla="*/ 2558256 h 5838484"/>
              <a:gd name="connsiteX208" fmla="*/ 8101373 w 9311607"/>
              <a:gd name="connsiteY208" fmla="*/ 2993684 h 5838484"/>
              <a:gd name="connsiteX209" fmla="*/ 8086859 w 9311607"/>
              <a:gd name="connsiteY209" fmla="*/ 3225913 h 5838484"/>
              <a:gd name="connsiteX210" fmla="*/ 8072344 w 9311607"/>
              <a:gd name="connsiteY210" fmla="*/ 3879056 h 5838484"/>
              <a:gd name="connsiteX211" fmla="*/ 8043316 w 9311607"/>
              <a:gd name="connsiteY211" fmla="*/ 4024199 h 5838484"/>
              <a:gd name="connsiteX212" fmla="*/ 8014287 w 9311607"/>
              <a:gd name="connsiteY212" fmla="*/ 4169342 h 5838484"/>
              <a:gd name="connsiteX213" fmla="*/ 7970744 w 9311607"/>
              <a:gd name="connsiteY213" fmla="*/ 4546713 h 5838484"/>
              <a:gd name="connsiteX214" fmla="*/ 7491773 w 9311607"/>
              <a:gd name="connsiteY214" fmla="*/ 4575742 h 5838484"/>
              <a:gd name="connsiteX215" fmla="*/ 7404687 w 9311607"/>
              <a:gd name="connsiteY215" fmla="*/ 4604770 h 5838484"/>
              <a:gd name="connsiteX216" fmla="*/ 7361144 w 9311607"/>
              <a:gd name="connsiteY216" fmla="*/ 4619284 h 5838484"/>
              <a:gd name="connsiteX217" fmla="*/ 6911202 w 9311607"/>
              <a:gd name="connsiteY217" fmla="*/ 4648313 h 5838484"/>
              <a:gd name="connsiteX218" fmla="*/ 6838630 w 9311607"/>
              <a:gd name="connsiteY218" fmla="*/ 4662827 h 5838484"/>
              <a:gd name="connsiteX219" fmla="*/ 6795087 w 9311607"/>
              <a:gd name="connsiteY219" fmla="*/ 4677342 h 5838484"/>
              <a:gd name="connsiteX220" fmla="*/ 6737030 w 9311607"/>
              <a:gd name="connsiteY220" fmla="*/ 4691856 h 5838484"/>
              <a:gd name="connsiteX221" fmla="*/ 6693487 w 9311607"/>
              <a:gd name="connsiteY221" fmla="*/ 4706370 h 5838484"/>
              <a:gd name="connsiteX222" fmla="*/ 6620916 w 9311607"/>
              <a:gd name="connsiteY222" fmla="*/ 4720884 h 5838484"/>
              <a:gd name="connsiteX223" fmla="*/ 6548344 w 9311607"/>
              <a:gd name="connsiteY223" fmla="*/ 4749913 h 5838484"/>
              <a:gd name="connsiteX224" fmla="*/ 6403202 w 9311607"/>
              <a:gd name="connsiteY224" fmla="*/ 4807970 h 5838484"/>
              <a:gd name="connsiteX225" fmla="*/ 6345144 w 9311607"/>
              <a:gd name="connsiteY225" fmla="*/ 4822484 h 5838484"/>
              <a:gd name="connsiteX226" fmla="*/ 6185487 w 9311607"/>
              <a:gd name="connsiteY226" fmla="*/ 4851513 h 5838484"/>
              <a:gd name="connsiteX227" fmla="*/ 6141944 w 9311607"/>
              <a:gd name="connsiteY227" fmla="*/ 4866027 h 5838484"/>
              <a:gd name="connsiteX228" fmla="*/ 6083887 w 9311607"/>
              <a:gd name="connsiteY228" fmla="*/ 4880542 h 5838484"/>
              <a:gd name="connsiteX229" fmla="*/ 6025830 w 9311607"/>
              <a:gd name="connsiteY229" fmla="*/ 4909570 h 5838484"/>
              <a:gd name="connsiteX230" fmla="*/ 5851659 w 9311607"/>
              <a:gd name="connsiteY230" fmla="*/ 4895056 h 5838484"/>
              <a:gd name="connsiteX231" fmla="*/ 5779087 w 9311607"/>
              <a:gd name="connsiteY231" fmla="*/ 4793456 h 5838484"/>
              <a:gd name="connsiteX232" fmla="*/ 5750059 w 9311607"/>
              <a:gd name="connsiteY232" fmla="*/ 4749913 h 5838484"/>
              <a:gd name="connsiteX233" fmla="*/ 5735544 w 9311607"/>
              <a:gd name="connsiteY233" fmla="*/ 4648313 h 5838484"/>
              <a:gd name="connsiteX234" fmla="*/ 5706516 w 9311607"/>
              <a:gd name="connsiteY234" fmla="*/ 3908084 h 5838484"/>
              <a:gd name="connsiteX235" fmla="*/ 5851659 w 9311607"/>
              <a:gd name="connsiteY235" fmla="*/ 3835513 h 5838484"/>
              <a:gd name="connsiteX236" fmla="*/ 6040344 w 9311607"/>
              <a:gd name="connsiteY236" fmla="*/ 3777456 h 5838484"/>
              <a:gd name="connsiteX237" fmla="*/ 6287087 w 9311607"/>
              <a:gd name="connsiteY237" fmla="*/ 3661342 h 5838484"/>
              <a:gd name="connsiteX238" fmla="*/ 6403202 w 9311607"/>
              <a:gd name="connsiteY238" fmla="*/ 3632313 h 5838484"/>
              <a:gd name="connsiteX239" fmla="*/ 6766059 w 9311607"/>
              <a:gd name="connsiteY239" fmla="*/ 3617799 h 5838484"/>
              <a:gd name="connsiteX240" fmla="*/ 6867659 w 9311607"/>
              <a:gd name="connsiteY240" fmla="*/ 3545227 h 5838484"/>
              <a:gd name="connsiteX241" fmla="*/ 6925716 w 9311607"/>
              <a:gd name="connsiteY241" fmla="*/ 3530713 h 5838484"/>
              <a:gd name="connsiteX242" fmla="*/ 6998287 w 9311607"/>
              <a:gd name="connsiteY242" fmla="*/ 3443627 h 5838484"/>
              <a:gd name="connsiteX243" fmla="*/ 7012802 w 9311607"/>
              <a:gd name="connsiteY243" fmla="*/ 3400084 h 5838484"/>
              <a:gd name="connsiteX244" fmla="*/ 6998287 w 9311607"/>
              <a:gd name="connsiteY244" fmla="*/ 3037227 h 5838484"/>
              <a:gd name="connsiteX245" fmla="*/ 6954744 w 9311607"/>
              <a:gd name="connsiteY245" fmla="*/ 2979170 h 5838484"/>
              <a:gd name="connsiteX246" fmla="*/ 6940230 w 9311607"/>
              <a:gd name="connsiteY246" fmla="*/ 2935627 h 5838484"/>
              <a:gd name="connsiteX247" fmla="*/ 6911202 w 9311607"/>
              <a:gd name="connsiteY247" fmla="*/ 2892084 h 5838484"/>
              <a:gd name="connsiteX248" fmla="*/ 6853144 w 9311607"/>
              <a:gd name="connsiteY248" fmla="*/ 2790484 h 5838484"/>
              <a:gd name="connsiteX249" fmla="*/ 6809602 w 9311607"/>
              <a:gd name="connsiteY249" fmla="*/ 2674370 h 5838484"/>
              <a:gd name="connsiteX250" fmla="*/ 6766059 w 9311607"/>
              <a:gd name="connsiteY250" fmla="*/ 2659856 h 5838484"/>
              <a:gd name="connsiteX251" fmla="*/ 6678973 w 9311607"/>
              <a:gd name="connsiteY251" fmla="*/ 2601799 h 5838484"/>
              <a:gd name="connsiteX252" fmla="*/ 6620916 w 9311607"/>
              <a:gd name="connsiteY252" fmla="*/ 2572770 h 5838484"/>
              <a:gd name="connsiteX253" fmla="*/ 6577373 w 9311607"/>
              <a:gd name="connsiteY253" fmla="*/ 2529227 h 5838484"/>
              <a:gd name="connsiteX254" fmla="*/ 6490287 w 9311607"/>
              <a:gd name="connsiteY254" fmla="*/ 2442142 h 5838484"/>
              <a:gd name="connsiteX255" fmla="*/ 6475773 w 9311607"/>
              <a:gd name="connsiteY255" fmla="*/ 2398599 h 5838484"/>
              <a:gd name="connsiteX256" fmla="*/ 6446744 w 9311607"/>
              <a:gd name="connsiteY256" fmla="*/ 2340542 h 5838484"/>
              <a:gd name="connsiteX257" fmla="*/ 6461259 w 9311607"/>
              <a:gd name="connsiteY257" fmla="*/ 1643856 h 5838484"/>
              <a:gd name="connsiteX258" fmla="*/ 6475773 w 9311607"/>
              <a:gd name="connsiteY258" fmla="*/ 1600313 h 5838484"/>
              <a:gd name="connsiteX259" fmla="*/ 6504802 w 9311607"/>
              <a:gd name="connsiteY259" fmla="*/ 1440656 h 5838484"/>
              <a:gd name="connsiteX260" fmla="*/ 6519316 w 9311607"/>
              <a:gd name="connsiteY260" fmla="*/ 1397113 h 5838484"/>
              <a:gd name="connsiteX261" fmla="*/ 5808116 w 9311607"/>
              <a:gd name="connsiteY261" fmla="*/ 1382599 h 5838484"/>
              <a:gd name="connsiteX262" fmla="*/ 5764573 w 9311607"/>
              <a:gd name="connsiteY262" fmla="*/ 1397113 h 5838484"/>
              <a:gd name="connsiteX263" fmla="*/ 5706516 w 9311607"/>
              <a:gd name="connsiteY263" fmla="*/ 1411627 h 5838484"/>
              <a:gd name="connsiteX264" fmla="*/ 5575887 w 9311607"/>
              <a:gd name="connsiteY264" fmla="*/ 1426142 h 5838484"/>
              <a:gd name="connsiteX265" fmla="*/ 5474287 w 9311607"/>
              <a:gd name="connsiteY265" fmla="*/ 1469684 h 5838484"/>
              <a:gd name="connsiteX266" fmla="*/ 5314630 w 9311607"/>
              <a:gd name="connsiteY266" fmla="*/ 1513227 h 5838484"/>
              <a:gd name="connsiteX267" fmla="*/ 5242059 w 9311607"/>
              <a:gd name="connsiteY267" fmla="*/ 1542256 h 5838484"/>
              <a:gd name="connsiteX268" fmla="*/ 5198516 w 9311607"/>
              <a:gd name="connsiteY268" fmla="*/ 1571284 h 5838484"/>
              <a:gd name="connsiteX269" fmla="*/ 5140459 w 9311607"/>
              <a:gd name="connsiteY269" fmla="*/ 1585799 h 5838484"/>
              <a:gd name="connsiteX270" fmla="*/ 5067887 w 9311607"/>
              <a:gd name="connsiteY270" fmla="*/ 1614827 h 5838484"/>
              <a:gd name="connsiteX271" fmla="*/ 5024344 w 9311607"/>
              <a:gd name="connsiteY271" fmla="*/ 1629342 h 5838484"/>
              <a:gd name="connsiteX272" fmla="*/ 4966287 w 9311607"/>
              <a:gd name="connsiteY272" fmla="*/ 1658370 h 5838484"/>
              <a:gd name="connsiteX273" fmla="*/ 4879202 w 9311607"/>
              <a:gd name="connsiteY273" fmla="*/ 1687399 h 5838484"/>
              <a:gd name="connsiteX274" fmla="*/ 4792116 w 9311607"/>
              <a:gd name="connsiteY274" fmla="*/ 1716427 h 5838484"/>
              <a:gd name="connsiteX275" fmla="*/ 4748573 w 9311607"/>
              <a:gd name="connsiteY275" fmla="*/ 1730942 h 5838484"/>
              <a:gd name="connsiteX276" fmla="*/ 4705030 w 9311607"/>
              <a:gd name="connsiteY276" fmla="*/ 1745456 h 5838484"/>
              <a:gd name="connsiteX277" fmla="*/ 4284116 w 9311607"/>
              <a:gd name="connsiteY277" fmla="*/ 1730942 h 5838484"/>
              <a:gd name="connsiteX278" fmla="*/ 4240573 w 9311607"/>
              <a:gd name="connsiteY278" fmla="*/ 1716427 h 5838484"/>
              <a:gd name="connsiteX279" fmla="*/ 4182516 w 9311607"/>
              <a:gd name="connsiteY279" fmla="*/ 1701913 h 5838484"/>
              <a:gd name="connsiteX280" fmla="*/ 4138973 w 9311607"/>
              <a:gd name="connsiteY280" fmla="*/ 1687399 h 5838484"/>
              <a:gd name="connsiteX281" fmla="*/ 4080916 w 9311607"/>
              <a:gd name="connsiteY281" fmla="*/ 1672884 h 5838484"/>
              <a:gd name="connsiteX282" fmla="*/ 4037373 w 9311607"/>
              <a:gd name="connsiteY282" fmla="*/ 1658370 h 5838484"/>
              <a:gd name="connsiteX283" fmla="*/ 3935773 w 9311607"/>
              <a:gd name="connsiteY283" fmla="*/ 1643856 h 5838484"/>
              <a:gd name="connsiteX284" fmla="*/ 3877716 w 9311607"/>
              <a:gd name="connsiteY284" fmla="*/ 1614827 h 5838484"/>
              <a:gd name="connsiteX285" fmla="*/ 3819659 w 9311607"/>
              <a:gd name="connsiteY285" fmla="*/ 1600313 h 5838484"/>
              <a:gd name="connsiteX286" fmla="*/ 3703544 w 9311607"/>
              <a:gd name="connsiteY286" fmla="*/ 1542256 h 5838484"/>
              <a:gd name="connsiteX287" fmla="*/ 3485830 w 9311607"/>
              <a:gd name="connsiteY287" fmla="*/ 1556770 h 5838484"/>
              <a:gd name="connsiteX288" fmla="*/ 3529373 w 9311607"/>
              <a:gd name="connsiteY288" fmla="*/ 1745456 h 5838484"/>
              <a:gd name="connsiteX289" fmla="*/ 3558402 w 9311607"/>
              <a:gd name="connsiteY289" fmla="*/ 1788999 h 5838484"/>
              <a:gd name="connsiteX290" fmla="*/ 3616459 w 9311607"/>
              <a:gd name="connsiteY290" fmla="*/ 1905113 h 5838484"/>
              <a:gd name="connsiteX291" fmla="*/ 3703544 w 9311607"/>
              <a:gd name="connsiteY291" fmla="*/ 2079284 h 5838484"/>
              <a:gd name="connsiteX292" fmla="*/ 3790630 w 9311607"/>
              <a:gd name="connsiteY292" fmla="*/ 2267970 h 5838484"/>
              <a:gd name="connsiteX293" fmla="*/ 3819659 w 9311607"/>
              <a:gd name="connsiteY293" fmla="*/ 2355056 h 5838484"/>
              <a:gd name="connsiteX294" fmla="*/ 3863202 w 9311607"/>
              <a:gd name="connsiteY294" fmla="*/ 2442142 h 5838484"/>
              <a:gd name="connsiteX295" fmla="*/ 3877716 w 9311607"/>
              <a:gd name="connsiteY295" fmla="*/ 2703399 h 5838484"/>
              <a:gd name="connsiteX296" fmla="*/ 3906744 w 9311607"/>
              <a:gd name="connsiteY296" fmla="*/ 2950142 h 5838484"/>
              <a:gd name="connsiteX297" fmla="*/ 3921259 w 9311607"/>
              <a:gd name="connsiteY297" fmla="*/ 4082256 h 5838484"/>
              <a:gd name="connsiteX298" fmla="*/ 3950287 w 9311607"/>
              <a:gd name="connsiteY298" fmla="*/ 4125799 h 5838484"/>
              <a:gd name="connsiteX299" fmla="*/ 4022859 w 9311607"/>
              <a:gd name="connsiteY299" fmla="*/ 4154827 h 5838484"/>
              <a:gd name="connsiteX300" fmla="*/ 4269602 w 9311607"/>
              <a:gd name="connsiteY300" fmla="*/ 4125799 h 5838484"/>
              <a:gd name="connsiteX301" fmla="*/ 4327659 w 9311607"/>
              <a:gd name="connsiteY301" fmla="*/ 4096770 h 5838484"/>
              <a:gd name="connsiteX302" fmla="*/ 4400230 w 9311607"/>
              <a:gd name="connsiteY302" fmla="*/ 4082256 h 5838484"/>
              <a:gd name="connsiteX303" fmla="*/ 4458287 w 9311607"/>
              <a:gd name="connsiteY303" fmla="*/ 4053227 h 5838484"/>
              <a:gd name="connsiteX304" fmla="*/ 4603430 w 9311607"/>
              <a:gd name="connsiteY304" fmla="*/ 4009684 h 5838484"/>
              <a:gd name="connsiteX305" fmla="*/ 4748573 w 9311607"/>
              <a:gd name="connsiteY305" fmla="*/ 3966142 h 5838484"/>
              <a:gd name="connsiteX306" fmla="*/ 4792116 w 9311607"/>
              <a:gd name="connsiteY306" fmla="*/ 3937113 h 5838484"/>
              <a:gd name="connsiteX307" fmla="*/ 4908230 w 9311607"/>
              <a:gd name="connsiteY307" fmla="*/ 3893570 h 5838484"/>
              <a:gd name="connsiteX308" fmla="*/ 5009830 w 9311607"/>
              <a:gd name="connsiteY308" fmla="*/ 3820999 h 5838484"/>
              <a:gd name="connsiteX309" fmla="*/ 5053373 w 9311607"/>
              <a:gd name="connsiteY309" fmla="*/ 3806484 h 5838484"/>
              <a:gd name="connsiteX310" fmla="*/ 5111430 w 9311607"/>
              <a:gd name="connsiteY310" fmla="*/ 3893570 h 5838484"/>
              <a:gd name="connsiteX311" fmla="*/ 5125944 w 9311607"/>
              <a:gd name="connsiteY311" fmla="*/ 3937113 h 5838484"/>
              <a:gd name="connsiteX312" fmla="*/ 5140459 w 9311607"/>
              <a:gd name="connsiteY312" fmla="*/ 3995170 h 5838484"/>
              <a:gd name="connsiteX313" fmla="*/ 5198516 w 9311607"/>
              <a:gd name="connsiteY313" fmla="*/ 4096770 h 5838484"/>
              <a:gd name="connsiteX314" fmla="*/ 5271087 w 9311607"/>
              <a:gd name="connsiteY314" fmla="*/ 4169342 h 5838484"/>
              <a:gd name="connsiteX315" fmla="*/ 5300116 w 9311607"/>
              <a:gd name="connsiteY315" fmla="*/ 4256427 h 5838484"/>
              <a:gd name="connsiteX316" fmla="*/ 5314630 w 9311607"/>
              <a:gd name="connsiteY316" fmla="*/ 4299970 h 5838484"/>
              <a:gd name="connsiteX317" fmla="*/ 5329144 w 9311607"/>
              <a:gd name="connsiteY317" fmla="*/ 4358027 h 5838484"/>
              <a:gd name="connsiteX318" fmla="*/ 5358173 w 9311607"/>
              <a:gd name="connsiteY318" fmla="*/ 4445113 h 5838484"/>
              <a:gd name="connsiteX319" fmla="*/ 5387202 w 9311607"/>
              <a:gd name="connsiteY319" fmla="*/ 4561227 h 5838484"/>
              <a:gd name="connsiteX320" fmla="*/ 5416230 w 9311607"/>
              <a:gd name="connsiteY320" fmla="*/ 4604770 h 5838484"/>
              <a:gd name="connsiteX321" fmla="*/ 5445259 w 9311607"/>
              <a:gd name="connsiteY321" fmla="*/ 4735399 h 5838484"/>
              <a:gd name="connsiteX322" fmla="*/ 5430744 w 9311607"/>
              <a:gd name="connsiteY322" fmla="*/ 4836999 h 5838484"/>
              <a:gd name="connsiteX323" fmla="*/ 5300116 w 9311607"/>
              <a:gd name="connsiteY323" fmla="*/ 4851513 h 5838484"/>
              <a:gd name="connsiteX324" fmla="*/ 5067887 w 9311607"/>
              <a:gd name="connsiteY324" fmla="*/ 4880542 h 5838484"/>
              <a:gd name="connsiteX325" fmla="*/ 4966287 w 9311607"/>
              <a:gd name="connsiteY325" fmla="*/ 4909570 h 5838484"/>
              <a:gd name="connsiteX326" fmla="*/ 4850173 w 9311607"/>
              <a:gd name="connsiteY326" fmla="*/ 4924084 h 5838484"/>
              <a:gd name="connsiteX327" fmla="*/ 4705030 w 9311607"/>
              <a:gd name="connsiteY327" fmla="*/ 4953113 h 5838484"/>
              <a:gd name="connsiteX328" fmla="*/ 4559887 w 9311607"/>
              <a:gd name="connsiteY328" fmla="*/ 4996656 h 5838484"/>
              <a:gd name="connsiteX329" fmla="*/ 4472802 w 9311607"/>
              <a:gd name="connsiteY329" fmla="*/ 5025684 h 5838484"/>
              <a:gd name="connsiteX330" fmla="*/ 4429259 w 9311607"/>
              <a:gd name="connsiteY330" fmla="*/ 5040199 h 5838484"/>
              <a:gd name="connsiteX331" fmla="*/ 4414744 w 9311607"/>
              <a:gd name="connsiteY331" fmla="*/ 5083742 h 5838484"/>
              <a:gd name="connsiteX332" fmla="*/ 4284116 w 9311607"/>
              <a:gd name="connsiteY332" fmla="*/ 5040199 h 5838484"/>
              <a:gd name="connsiteX333" fmla="*/ 2876230 w 9311607"/>
              <a:gd name="connsiteY333" fmla="*/ 5025684 h 5838484"/>
              <a:gd name="connsiteX334" fmla="*/ 2818173 w 9311607"/>
              <a:gd name="connsiteY334" fmla="*/ 5011170 h 5838484"/>
              <a:gd name="connsiteX335" fmla="*/ 2731087 w 9311607"/>
              <a:gd name="connsiteY335" fmla="*/ 4938599 h 5838484"/>
              <a:gd name="connsiteX336" fmla="*/ 2629487 w 9311607"/>
              <a:gd name="connsiteY336" fmla="*/ 4851513 h 5838484"/>
              <a:gd name="connsiteX337" fmla="*/ 2614973 w 9311607"/>
              <a:gd name="connsiteY337" fmla="*/ 4807970 h 5838484"/>
              <a:gd name="connsiteX338" fmla="*/ 2629487 w 9311607"/>
              <a:gd name="connsiteY338" fmla="*/ 4691856 h 5838484"/>
              <a:gd name="connsiteX339" fmla="*/ 2673030 w 9311607"/>
              <a:gd name="connsiteY339" fmla="*/ 4662827 h 5838484"/>
              <a:gd name="connsiteX340" fmla="*/ 2745602 w 9311607"/>
              <a:gd name="connsiteY340" fmla="*/ 4633799 h 5838484"/>
              <a:gd name="connsiteX341" fmla="*/ 2876230 w 9311607"/>
              <a:gd name="connsiteY341" fmla="*/ 4604770 h 5838484"/>
              <a:gd name="connsiteX342" fmla="*/ 2919773 w 9311607"/>
              <a:gd name="connsiteY342" fmla="*/ 4575742 h 5838484"/>
              <a:gd name="connsiteX343" fmla="*/ 2963316 w 9311607"/>
              <a:gd name="connsiteY343" fmla="*/ 4561227 h 5838484"/>
              <a:gd name="connsiteX344" fmla="*/ 3152002 w 9311607"/>
              <a:gd name="connsiteY344" fmla="*/ 4503170 h 5838484"/>
              <a:gd name="connsiteX345" fmla="*/ 3210059 w 9311607"/>
              <a:gd name="connsiteY345" fmla="*/ 4459627 h 5838484"/>
              <a:gd name="connsiteX346" fmla="*/ 3253602 w 9311607"/>
              <a:gd name="connsiteY346" fmla="*/ 4430599 h 5838484"/>
              <a:gd name="connsiteX347" fmla="*/ 3311659 w 9311607"/>
              <a:gd name="connsiteY347" fmla="*/ 4387056 h 5838484"/>
              <a:gd name="connsiteX348" fmla="*/ 3456802 w 9311607"/>
              <a:gd name="connsiteY348" fmla="*/ 4328999 h 5838484"/>
              <a:gd name="connsiteX349" fmla="*/ 3500344 w 9311607"/>
              <a:gd name="connsiteY349" fmla="*/ 4314484 h 5838484"/>
              <a:gd name="connsiteX350" fmla="*/ 3485830 w 9311607"/>
              <a:gd name="connsiteY350" fmla="*/ 4256427 h 5838484"/>
              <a:gd name="connsiteX351" fmla="*/ 3398744 w 9311607"/>
              <a:gd name="connsiteY351" fmla="*/ 4154827 h 5838484"/>
              <a:gd name="connsiteX352" fmla="*/ 3355202 w 9311607"/>
              <a:gd name="connsiteY352" fmla="*/ 4140313 h 5838484"/>
              <a:gd name="connsiteX353" fmla="*/ 3268116 w 9311607"/>
              <a:gd name="connsiteY353" fmla="*/ 4082256 h 5838484"/>
              <a:gd name="connsiteX354" fmla="*/ 3210059 w 9311607"/>
              <a:gd name="connsiteY354" fmla="*/ 4067742 h 5838484"/>
              <a:gd name="connsiteX355" fmla="*/ 3166516 w 9311607"/>
              <a:gd name="connsiteY355" fmla="*/ 4053227 h 5838484"/>
              <a:gd name="connsiteX356" fmla="*/ 3050402 w 9311607"/>
              <a:gd name="connsiteY356" fmla="*/ 4038713 h 5838484"/>
              <a:gd name="connsiteX357" fmla="*/ 2992344 w 9311607"/>
              <a:gd name="connsiteY357" fmla="*/ 4009684 h 5838484"/>
              <a:gd name="connsiteX358" fmla="*/ 2861716 w 9311607"/>
              <a:gd name="connsiteY358" fmla="*/ 3937113 h 5838484"/>
              <a:gd name="connsiteX359" fmla="*/ 2818173 w 9311607"/>
              <a:gd name="connsiteY359" fmla="*/ 3879056 h 5838484"/>
              <a:gd name="connsiteX360" fmla="*/ 2760116 w 9311607"/>
              <a:gd name="connsiteY360" fmla="*/ 3850027 h 5838484"/>
              <a:gd name="connsiteX361" fmla="*/ 2687544 w 9311607"/>
              <a:gd name="connsiteY361" fmla="*/ 3806484 h 5838484"/>
              <a:gd name="connsiteX362" fmla="*/ 2600459 w 9311607"/>
              <a:gd name="connsiteY362" fmla="*/ 3719399 h 5838484"/>
              <a:gd name="connsiteX363" fmla="*/ 2571430 w 9311607"/>
              <a:gd name="connsiteY363" fmla="*/ 3675856 h 5838484"/>
              <a:gd name="connsiteX364" fmla="*/ 2527887 w 9311607"/>
              <a:gd name="connsiteY364" fmla="*/ 3661342 h 5838484"/>
              <a:gd name="connsiteX365" fmla="*/ 2382744 w 9311607"/>
              <a:gd name="connsiteY365" fmla="*/ 3559742 h 5838484"/>
              <a:gd name="connsiteX366" fmla="*/ 2339202 w 9311607"/>
              <a:gd name="connsiteY366" fmla="*/ 3530713 h 5838484"/>
              <a:gd name="connsiteX367" fmla="*/ 2252116 w 9311607"/>
              <a:gd name="connsiteY367" fmla="*/ 3516199 h 5838484"/>
              <a:gd name="connsiteX368" fmla="*/ 1947316 w 9311607"/>
              <a:gd name="connsiteY368" fmla="*/ 3516199 h 5838484"/>
              <a:gd name="connsiteX369" fmla="*/ 1889259 w 9311607"/>
              <a:gd name="connsiteY369" fmla="*/ 3530713 h 5838484"/>
              <a:gd name="connsiteX370" fmla="*/ 1802173 w 9311607"/>
              <a:gd name="connsiteY370" fmla="*/ 3559742 h 5838484"/>
              <a:gd name="connsiteX371" fmla="*/ 1671544 w 9311607"/>
              <a:gd name="connsiteY371" fmla="*/ 3516199 h 5838484"/>
              <a:gd name="connsiteX372" fmla="*/ 1584459 w 9311607"/>
              <a:gd name="connsiteY372" fmla="*/ 3400084 h 5838484"/>
              <a:gd name="connsiteX373" fmla="*/ 1526402 w 9311607"/>
              <a:gd name="connsiteY373" fmla="*/ 3327513 h 5838484"/>
              <a:gd name="connsiteX374" fmla="*/ 1468344 w 9311607"/>
              <a:gd name="connsiteY374" fmla="*/ 3240427 h 5838484"/>
              <a:gd name="connsiteX375" fmla="*/ 1439316 w 9311607"/>
              <a:gd name="connsiteY375" fmla="*/ 2979170 h 5838484"/>
              <a:gd name="connsiteX376" fmla="*/ 1424802 w 9311607"/>
              <a:gd name="connsiteY376" fmla="*/ 2892084 h 5838484"/>
              <a:gd name="connsiteX377" fmla="*/ 1323202 w 9311607"/>
              <a:gd name="connsiteY377" fmla="*/ 2921113 h 5838484"/>
              <a:gd name="connsiteX378" fmla="*/ 1294173 w 9311607"/>
              <a:gd name="connsiteY378" fmla="*/ 2964656 h 5838484"/>
              <a:gd name="connsiteX379" fmla="*/ 1337716 w 9311607"/>
              <a:gd name="connsiteY379" fmla="*/ 3342027 h 5838484"/>
              <a:gd name="connsiteX380" fmla="*/ 1366744 w 9311607"/>
              <a:gd name="connsiteY380" fmla="*/ 3385570 h 5838484"/>
              <a:gd name="connsiteX381" fmla="*/ 1395773 w 9311607"/>
              <a:gd name="connsiteY381" fmla="*/ 3501684 h 5838484"/>
              <a:gd name="connsiteX382" fmla="*/ 1453830 w 9311607"/>
              <a:gd name="connsiteY382" fmla="*/ 3588770 h 5838484"/>
              <a:gd name="connsiteX383" fmla="*/ 1468344 w 9311607"/>
              <a:gd name="connsiteY383" fmla="*/ 3632313 h 5838484"/>
              <a:gd name="connsiteX384" fmla="*/ 1555430 w 9311607"/>
              <a:gd name="connsiteY384" fmla="*/ 3690370 h 5838484"/>
              <a:gd name="connsiteX385" fmla="*/ 1598973 w 9311607"/>
              <a:gd name="connsiteY385" fmla="*/ 3719399 h 5838484"/>
              <a:gd name="connsiteX386" fmla="*/ 1657030 w 9311607"/>
              <a:gd name="connsiteY386" fmla="*/ 3733913 h 5838484"/>
              <a:gd name="connsiteX387" fmla="*/ 1700573 w 9311607"/>
              <a:gd name="connsiteY387" fmla="*/ 3748427 h 5838484"/>
              <a:gd name="connsiteX388" fmla="*/ 2237602 w 9311607"/>
              <a:gd name="connsiteY388" fmla="*/ 3762942 h 5838484"/>
              <a:gd name="connsiteX389" fmla="*/ 2324687 w 9311607"/>
              <a:gd name="connsiteY389" fmla="*/ 3791970 h 5838484"/>
              <a:gd name="connsiteX390" fmla="*/ 2368230 w 9311607"/>
              <a:gd name="connsiteY390" fmla="*/ 3820999 h 5838484"/>
              <a:gd name="connsiteX391" fmla="*/ 2455316 w 9311607"/>
              <a:gd name="connsiteY391" fmla="*/ 3850027 h 5838484"/>
              <a:gd name="connsiteX392" fmla="*/ 2542402 w 9311607"/>
              <a:gd name="connsiteY392" fmla="*/ 3937113 h 5838484"/>
              <a:gd name="connsiteX393" fmla="*/ 2687544 w 9311607"/>
              <a:gd name="connsiteY393" fmla="*/ 3995170 h 5838484"/>
              <a:gd name="connsiteX394" fmla="*/ 2789144 w 9311607"/>
              <a:gd name="connsiteY394" fmla="*/ 4024199 h 5838484"/>
              <a:gd name="connsiteX395" fmla="*/ 2832687 w 9311607"/>
              <a:gd name="connsiteY395" fmla="*/ 4053227 h 5838484"/>
              <a:gd name="connsiteX396" fmla="*/ 2963316 w 9311607"/>
              <a:gd name="connsiteY396" fmla="*/ 4096770 h 5838484"/>
              <a:gd name="connsiteX397" fmla="*/ 3006859 w 9311607"/>
              <a:gd name="connsiteY397" fmla="*/ 4111284 h 5838484"/>
              <a:gd name="connsiteX398" fmla="*/ 3050402 w 9311607"/>
              <a:gd name="connsiteY398" fmla="*/ 4140313 h 5838484"/>
              <a:gd name="connsiteX399" fmla="*/ 3122973 w 9311607"/>
              <a:gd name="connsiteY399" fmla="*/ 4227399 h 5838484"/>
              <a:gd name="connsiteX400" fmla="*/ 3093944 w 9311607"/>
              <a:gd name="connsiteY400" fmla="*/ 4299970 h 5838484"/>
              <a:gd name="connsiteX401" fmla="*/ 3035887 w 9311607"/>
              <a:gd name="connsiteY401" fmla="*/ 4343513 h 5838484"/>
              <a:gd name="connsiteX402" fmla="*/ 2992344 w 9311607"/>
              <a:gd name="connsiteY402" fmla="*/ 4372542 h 5838484"/>
              <a:gd name="connsiteX403" fmla="*/ 2934287 w 9311607"/>
              <a:gd name="connsiteY403" fmla="*/ 4416084 h 5838484"/>
              <a:gd name="connsiteX404" fmla="*/ 2890744 w 9311607"/>
              <a:gd name="connsiteY404" fmla="*/ 4445113 h 5838484"/>
              <a:gd name="connsiteX405" fmla="*/ 2847202 w 9311607"/>
              <a:gd name="connsiteY405" fmla="*/ 4488656 h 5838484"/>
              <a:gd name="connsiteX406" fmla="*/ 2760116 w 9311607"/>
              <a:gd name="connsiteY406" fmla="*/ 4517684 h 5838484"/>
              <a:gd name="connsiteX407" fmla="*/ 2673030 w 9311607"/>
              <a:gd name="connsiteY407" fmla="*/ 4575742 h 5838484"/>
              <a:gd name="connsiteX408" fmla="*/ 2571430 w 9311607"/>
              <a:gd name="connsiteY408" fmla="*/ 4706370 h 5838484"/>
              <a:gd name="connsiteX409" fmla="*/ 2513373 w 9311607"/>
              <a:gd name="connsiteY409" fmla="*/ 4764427 h 5838484"/>
              <a:gd name="connsiteX410" fmla="*/ 2498859 w 9311607"/>
              <a:gd name="connsiteY410" fmla="*/ 4807970 h 5838484"/>
              <a:gd name="connsiteX411" fmla="*/ 2513373 w 9311607"/>
              <a:gd name="connsiteY411" fmla="*/ 5069227 h 5838484"/>
              <a:gd name="connsiteX412" fmla="*/ 2542402 w 9311607"/>
              <a:gd name="connsiteY412" fmla="*/ 5112770 h 5838484"/>
              <a:gd name="connsiteX413" fmla="*/ 2673030 w 9311607"/>
              <a:gd name="connsiteY413" fmla="*/ 5156313 h 5838484"/>
              <a:gd name="connsiteX414" fmla="*/ 2716573 w 9311607"/>
              <a:gd name="connsiteY414" fmla="*/ 5170827 h 5838484"/>
              <a:gd name="connsiteX415" fmla="*/ 2774630 w 9311607"/>
              <a:gd name="connsiteY415" fmla="*/ 5185342 h 5838484"/>
              <a:gd name="connsiteX416" fmla="*/ 4937259 w 9311607"/>
              <a:gd name="connsiteY416" fmla="*/ 5156313 h 5838484"/>
              <a:gd name="connsiteX417" fmla="*/ 4995316 w 9311607"/>
              <a:gd name="connsiteY417" fmla="*/ 5141799 h 5838484"/>
              <a:gd name="connsiteX418" fmla="*/ 5213030 w 9311607"/>
              <a:gd name="connsiteY418" fmla="*/ 5127284 h 5838484"/>
              <a:gd name="connsiteX419" fmla="*/ 5329144 w 9311607"/>
              <a:gd name="connsiteY419" fmla="*/ 5098256 h 5838484"/>
              <a:gd name="connsiteX420" fmla="*/ 5996802 w 9311607"/>
              <a:gd name="connsiteY420" fmla="*/ 5069227 h 5838484"/>
              <a:gd name="connsiteX421" fmla="*/ 6098402 w 9311607"/>
              <a:gd name="connsiteY421" fmla="*/ 5054713 h 5838484"/>
              <a:gd name="connsiteX422" fmla="*/ 6141944 w 9311607"/>
              <a:gd name="connsiteY422" fmla="*/ 5040199 h 5838484"/>
              <a:gd name="connsiteX423" fmla="*/ 6272573 w 9311607"/>
              <a:gd name="connsiteY423" fmla="*/ 5025684 h 5838484"/>
              <a:gd name="connsiteX424" fmla="*/ 6562859 w 9311607"/>
              <a:gd name="connsiteY424" fmla="*/ 4996656 h 5838484"/>
              <a:gd name="connsiteX425" fmla="*/ 6678973 w 9311607"/>
              <a:gd name="connsiteY425" fmla="*/ 4967627 h 5838484"/>
              <a:gd name="connsiteX426" fmla="*/ 6766059 w 9311607"/>
              <a:gd name="connsiteY426" fmla="*/ 4924084 h 5838484"/>
              <a:gd name="connsiteX427" fmla="*/ 6969259 w 9311607"/>
              <a:gd name="connsiteY427" fmla="*/ 4909570 h 5838484"/>
              <a:gd name="connsiteX428" fmla="*/ 7099887 w 9311607"/>
              <a:gd name="connsiteY428" fmla="*/ 4866027 h 5838484"/>
              <a:gd name="connsiteX429" fmla="*/ 7143430 w 9311607"/>
              <a:gd name="connsiteY429" fmla="*/ 4851513 h 5838484"/>
              <a:gd name="connsiteX430" fmla="*/ 7186973 w 9311607"/>
              <a:gd name="connsiteY430" fmla="*/ 4822484 h 5838484"/>
              <a:gd name="connsiteX431" fmla="*/ 7288573 w 9311607"/>
              <a:gd name="connsiteY431" fmla="*/ 4793456 h 5838484"/>
              <a:gd name="connsiteX432" fmla="*/ 7433716 w 9311607"/>
              <a:gd name="connsiteY432" fmla="*/ 4764427 h 5838484"/>
              <a:gd name="connsiteX433" fmla="*/ 8144916 w 9311607"/>
              <a:gd name="connsiteY433" fmla="*/ 4778942 h 5838484"/>
              <a:gd name="connsiteX434" fmla="*/ 8173944 w 9311607"/>
              <a:gd name="connsiteY434" fmla="*/ 4720884 h 5838484"/>
              <a:gd name="connsiteX435" fmla="*/ 8202973 w 9311607"/>
              <a:gd name="connsiteY435" fmla="*/ 4358027 h 5838484"/>
              <a:gd name="connsiteX436" fmla="*/ 8217487 w 9311607"/>
              <a:gd name="connsiteY436" fmla="*/ 3385570 h 5838484"/>
              <a:gd name="connsiteX437" fmla="*/ 8232002 w 9311607"/>
              <a:gd name="connsiteY437" fmla="*/ 3240427 h 5838484"/>
              <a:gd name="connsiteX438" fmla="*/ 8261030 w 9311607"/>
              <a:gd name="connsiteY438" fmla="*/ 3153342 h 5838484"/>
              <a:gd name="connsiteX439" fmla="*/ 8290059 w 9311607"/>
              <a:gd name="connsiteY439" fmla="*/ 3051742 h 5838484"/>
              <a:gd name="connsiteX440" fmla="*/ 8304573 w 9311607"/>
              <a:gd name="connsiteY440" fmla="*/ 2921113 h 5838484"/>
              <a:gd name="connsiteX441" fmla="*/ 8333602 w 9311607"/>
              <a:gd name="connsiteY441" fmla="*/ 2790484 h 5838484"/>
              <a:gd name="connsiteX442" fmla="*/ 8348116 w 9311607"/>
              <a:gd name="connsiteY442" fmla="*/ 2717913 h 5838484"/>
              <a:gd name="connsiteX443" fmla="*/ 8377144 w 9311607"/>
              <a:gd name="connsiteY443" fmla="*/ 2442142 h 5838484"/>
              <a:gd name="connsiteX444" fmla="*/ 8406173 w 9311607"/>
              <a:gd name="connsiteY444" fmla="*/ 2238942 h 5838484"/>
              <a:gd name="connsiteX445" fmla="*/ 8420687 w 9311607"/>
              <a:gd name="connsiteY445" fmla="*/ 2166370 h 5838484"/>
              <a:gd name="connsiteX446" fmla="*/ 8435202 w 9311607"/>
              <a:gd name="connsiteY446" fmla="*/ 2122827 h 5838484"/>
              <a:gd name="connsiteX447" fmla="*/ 8420687 w 9311607"/>
              <a:gd name="connsiteY447" fmla="*/ 221456 h 5838484"/>
              <a:gd name="connsiteX448" fmla="*/ 8290059 w 9311607"/>
              <a:gd name="connsiteY448" fmla="*/ 235970 h 5838484"/>
              <a:gd name="connsiteX449" fmla="*/ 8232002 w 9311607"/>
              <a:gd name="connsiteY449" fmla="*/ 250484 h 5838484"/>
              <a:gd name="connsiteX450" fmla="*/ 8101373 w 9311607"/>
              <a:gd name="connsiteY450" fmla="*/ 294027 h 5838484"/>
              <a:gd name="connsiteX451" fmla="*/ 8057830 w 9311607"/>
              <a:gd name="connsiteY451" fmla="*/ 323056 h 5838484"/>
              <a:gd name="connsiteX452" fmla="*/ 7970744 w 9311607"/>
              <a:gd name="connsiteY452" fmla="*/ 352084 h 5838484"/>
              <a:gd name="connsiteX453" fmla="*/ 7390173 w 9311607"/>
              <a:gd name="connsiteY453" fmla="*/ 352084 h 5838484"/>
              <a:gd name="connsiteX454" fmla="*/ 7346630 w 9311607"/>
              <a:gd name="connsiteY454" fmla="*/ 381113 h 5838484"/>
              <a:gd name="connsiteX455" fmla="*/ 7303087 w 9311607"/>
              <a:gd name="connsiteY455" fmla="*/ 395627 h 5838484"/>
              <a:gd name="connsiteX456" fmla="*/ 7114402 w 9311607"/>
              <a:gd name="connsiteY456" fmla="*/ 381113 h 5838484"/>
              <a:gd name="connsiteX457" fmla="*/ 7056344 w 9311607"/>
              <a:gd name="connsiteY457" fmla="*/ 352084 h 5838484"/>
              <a:gd name="connsiteX458" fmla="*/ 6954744 w 9311607"/>
              <a:gd name="connsiteY458" fmla="*/ 294027 h 5838484"/>
              <a:gd name="connsiteX459" fmla="*/ 6824116 w 9311607"/>
              <a:gd name="connsiteY459" fmla="*/ 264999 h 5838484"/>
              <a:gd name="connsiteX460" fmla="*/ 6737030 w 9311607"/>
              <a:gd name="connsiteY460" fmla="*/ 235970 h 5838484"/>
              <a:gd name="connsiteX461" fmla="*/ 6693487 w 9311607"/>
              <a:gd name="connsiteY461" fmla="*/ 221456 h 5838484"/>
              <a:gd name="connsiteX462" fmla="*/ 6635430 w 9311607"/>
              <a:gd name="connsiteY462" fmla="*/ 206942 h 5838484"/>
              <a:gd name="connsiteX463" fmla="*/ 6069373 w 9311607"/>
              <a:gd name="connsiteY463" fmla="*/ 177913 h 5838484"/>
              <a:gd name="connsiteX464" fmla="*/ 5735544 w 9311607"/>
              <a:gd name="connsiteY464" fmla="*/ 192427 h 5838484"/>
              <a:gd name="connsiteX465" fmla="*/ 5648459 w 9311607"/>
              <a:gd name="connsiteY465" fmla="*/ 221456 h 5838484"/>
              <a:gd name="connsiteX466" fmla="*/ 5590402 w 9311607"/>
              <a:gd name="connsiteY466" fmla="*/ 235970 h 5838484"/>
              <a:gd name="connsiteX467" fmla="*/ 5546859 w 9311607"/>
              <a:gd name="connsiteY467" fmla="*/ 250484 h 5838484"/>
              <a:gd name="connsiteX468" fmla="*/ 5459773 w 9311607"/>
              <a:gd name="connsiteY468" fmla="*/ 264999 h 5838484"/>
              <a:gd name="connsiteX469" fmla="*/ 5372687 w 9311607"/>
              <a:gd name="connsiteY469" fmla="*/ 294027 h 5838484"/>
              <a:gd name="connsiteX470" fmla="*/ 4821144 w 9311607"/>
              <a:gd name="connsiteY470" fmla="*/ 279513 h 5838484"/>
              <a:gd name="connsiteX471" fmla="*/ 4777602 w 9311607"/>
              <a:gd name="connsiteY471" fmla="*/ 264999 h 5838484"/>
              <a:gd name="connsiteX472" fmla="*/ 4516344 w 9311607"/>
              <a:gd name="connsiteY472" fmla="*/ 279513 h 5838484"/>
              <a:gd name="connsiteX473" fmla="*/ 4356687 w 9311607"/>
              <a:gd name="connsiteY473" fmla="*/ 337570 h 5838484"/>
              <a:gd name="connsiteX474" fmla="*/ 4269602 w 9311607"/>
              <a:gd name="connsiteY474" fmla="*/ 395627 h 5838484"/>
              <a:gd name="connsiteX475" fmla="*/ 4211544 w 9311607"/>
              <a:gd name="connsiteY475" fmla="*/ 410142 h 5838484"/>
              <a:gd name="connsiteX476" fmla="*/ 4124459 w 9311607"/>
              <a:gd name="connsiteY476" fmla="*/ 439170 h 5838484"/>
              <a:gd name="connsiteX477" fmla="*/ 3790630 w 9311607"/>
              <a:gd name="connsiteY477" fmla="*/ 424656 h 5838484"/>
              <a:gd name="connsiteX478" fmla="*/ 3108459 w 9311607"/>
              <a:gd name="connsiteY478" fmla="*/ 410142 h 5838484"/>
              <a:gd name="connsiteX479" fmla="*/ 3064916 w 9311607"/>
              <a:gd name="connsiteY479" fmla="*/ 381113 h 5838484"/>
              <a:gd name="connsiteX480" fmla="*/ 3006859 w 9311607"/>
              <a:gd name="connsiteY480" fmla="*/ 352084 h 5838484"/>
              <a:gd name="connsiteX481" fmla="*/ 2963316 w 9311607"/>
              <a:gd name="connsiteY481" fmla="*/ 323056 h 5838484"/>
              <a:gd name="connsiteX482" fmla="*/ 2876230 w 9311607"/>
              <a:gd name="connsiteY482" fmla="*/ 308542 h 5838484"/>
              <a:gd name="connsiteX483" fmla="*/ 2832687 w 9311607"/>
              <a:gd name="connsiteY483" fmla="*/ 279513 h 5838484"/>
              <a:gd name="connsiteX484" fmla="*/ 2702059 w 9311607"/>
              <a:gd name="connsiteY484" fmla="*/ 221456 h 5838484"/>
              <a:gd name="connsiteX485" fmla="*/ 2644002 w 9311607"/>
              <a:gd name="connsiteY485" fmla="*/ 206942 h 5838484"/>
              <a:gd name="connsiteX486" fmla="*/ 2585944 w 9311607"/>
              <a:gd name="connsiteY486" fmla="*/ 177913 h 5838484"/>
              <a:gd name="connsiteX487" fmla="*/ 2150516 w 9311607"/>
              <a:gd name="connsiteY487" fmla="*/ 177913 h 5838484"/>
              <a:gd name="connsiteX488" fmla="*/ 2048916 w 9311607"/>
              <a:gd name="connsiteY488" fmla="*/ 206942 h 5838484"/>
              <a:gd name="connsiteX489" fmla="*/ 1990859 w 9311607"/>
              <a:gd name="connsiteY489" fmla="*/ 235970 h 5838484"/>
              <a:gd name="connsiteX490" fmla="*/ 1874744 w 9311607"/>
              <a:gd name="connsiteY490" fmla="*/ 294027 h 5838484"/>
              <a:gd name="connsiteX491" fmla="*/ 1831202 w 9311607"/>
              <a:gd name="connsiteY491" fmla="*/ 323056 h 5838484"/>
              <a:gd name="connsiteX492" fmla="*/ 1787659 w 9311607"/>
              <a:gd name="connsiteY492" fmla="*/ 381113 h 5838484"/>
              <a:gd name="connsiteX493" fmla="*/ 1700573 w 9311607"/>
              <a:gd name="connsiteY493" fmla="*/ 410142 h 5838484"/>
              <a:gd name="connsiteX494" fmla="*/ 1642516 w 9311607"/>
              <a:gd name="connsiteY494" fmla="*/ 439170 h 5838484"/>
              <a:gd name="connsiteX495" fmla="*/ 1395773 w 9311607"/>
              <a:gd name="connsiteY495" fmla="*/ 497227 h 5838484"/>
              <a:gd name="connsiteX496" fmla="*/ 1294173 w 9311607"/>
              <a:gd name="connsiteY496" fmla="*/ 555284 h 5838484"/>
              <a:gd name="connsiteX497" fmla="*/ 1163544 w 9311607"/>
              <a:gd name="connsiteY497" fmla="*/ 613342 h 5838484"/>
              <a:gd name="connsiteX498" fmla="*/ 742630 w 9311607"/>
              <a:gd name="connsiteY498" fmla="*/ 642370 h 5838484"/>
              <a:gd name="connsiteX499" fmla="*/ 612002 w 9311607"/>
              <a:gd name="connsiteY499" fmla="*/ 700427 h 5838484"/>
              <a:gd name="connsiteX500" fmla="*/ 553944 w 9311607"/>
              <a:gd name="connsiteY500" fmla="*/ 729456 h 5838484"/>
              <a:gd name="connsiteX501" fmla="*/ 379773 w 9311607"/>
              <a:gd name="connsiteY501" fmla="*/ 743970 h 5838484"/>
              <a:gd name="connsiteX502" fmla="*/ 292687 w 9311607"/>
              <a:gd name="connsiteY502" fmla="*/ 772999 h 5838484"/>
              <a:gd name="connsiteX503" fmla="*/ 191087 w 9311607"/>
              <a:gd name="connsiteY503" fmla="*/ 845570 h 5838484"/>
              <a:gd name="connsiteX504" fmla="*/ 89487 w 9311607"/>
              <a:gd name="connsiteY504" fmla="*/ 860084 h 5838484"/>
              <a:gd name="connsiteX505" fmla="*/ 133030 w 9311607"/>
              <a:gd name="connsiteY505" fmla="*/ 947170 h 5838484"/>
              <a:gd name="connsiteX506" fmla="*/ 191087 w 9311607"/>
              <a:gd name="connsiteY506" fmla="*/ 1048770 h 5838484"/>
              <a:gd name="connsiteX507" fmla="*/ 205602 w 9311607"/>
              <a:gd name="connsiteY507" fmla="*/ 1092313 h 5838484"/>
              <a:gd name="connsiteX508" fmla="*/ 249144 w 9311607"/>
              <a:gd name="connsiteY508" fmla="*/ 1164884 h 5838484"/>
              <a:gd name="connsiteX509" fmla="*/ 278173 w 9311607"/>
              <a:gd name="connsiteY509" fmla="*/ 1222942 h 5838484"/>
              <a:gd name="connsiteX510" fmla="*/ 307202 w 9311607"/>
              <a:gd name="connsiteY510" fmla="*/ 2514713 h 5838484"/>
              <a:gd name="connsiteX511" fmla="*/ 321716 w 9311607"/>
              <a:gd name="connsiteY511" fmla="*/ 3733913 h 5838484"/>
              <a:gd name="connsiteX512" fmla="*/ 336230 w 9311607"/>
              <a:gd name="connsiteY512" fmla="*/ 3820999 h 5838484"/>
              <a:gd name="connsiteX513" fmla="*/ 350744 w 9311607"/>
              <a:gd name="connsiteY513" fmla="*/ 3980656 h 5838484"/>
              <a:gd name="connsiteX514" fmla="*/ 437830 w 9311607"/>
              <a:gd name="connsiteY514" fmla="*/ 4140313 h 5838484"/>
              <a:gd name="connsiteX515" fmla="*/ 466859 w 9311607"/>
              <a:gd name="connsiteY515" fmla="*/ 4198370 h 5838484"/>
              <a:gd name="connsiteX516" fmla="*/ 510402 w 9311607"/>
              <a:gd name="connsiteY516" fmla="*/ 4227399 h 5838484"/>
              <a:gd name="connsiteX517" fmla="*/ 699087 w 9311607"/>
              <a:gd name="connsiteY517" fmla="*/ 4212884 h 5838484"/>
              <a:gd name="connsiteX518" fmla="*/ 742630 w 9311607"/>
              <a:gd name="connsiteY518" fmla="*/ 4183856 h 5838484"/>
              <a:gd name="connsiteX519" fmla="*/ 786173 w 9311607"/>
              <a:gd name="connsiteY519" fmla="*/ 4169342 h 5838484"/>
              <a:gd name="connsiteX520" fmla="*/ 873259 w 9311607"/>
              <a:gd name="connsiteY520" fmla="*/ 4053227 h 5838484"/>
              <a:gd name="connsiteX521" fmla="*/ 916802 w 9311607"/>
              <a:gd name="connsiteY521" fmla="*/ 4009684 h 5838484"/>
              <a:gd name="connsiteX522" fmla="*/ 945830 w 9311607"/>
              <a:gd name="connsiteY522" fmla="*/ 3966142 h 5838484"/>
              <a:gd name="connsiteX523" fmla="*/ 1120002 w 9311607"/>
              <a:gd name="connsiteY523" fmla="*/ 3922599 h 5838484"/>
              <a:gd name="connsiteX524" fmla="*/ 1105487 w 9311607"/>
              <a:gd name="connsiteY524" fmla="*/ 3850027 h 5838484"/>
              <a:gd name="connsiteX525" fmla="*/ 1018402 w 9311607"/>
              <a:gd name="connsiteY525" fmla="*/ 3748427 h 5838484"/>
              <a:gd name="connsiteX526" fmla="*/ 916802 w 9311607"/>
              <a:gd name="connsiteY526" fmla="*/ 3632313 h 5838484"/>
              <a:gd name="connsiteX527" fmla="*/ 945830 w 9311607"/>
              <a:gd name="connsiteY527" fmla="*/ 3632313 h 5838484"/>
              <a:gd name="connsiteX528" fmla="*/ 989373 w 9311607"/>
              <a:gd name="connsiteY528" fmla="*/ 3661342 h 5838484"/>
              <a:gd name="connsiteX529" fmla="*/ 1047430 w 9311607"/>
              <a:gd name="connsiteY529" fmla="*/ 3748427 h 5838484"/>
              <a:gd name="connsiteX530" fmla="*/ 1076459 w 9311607"/>
              <a:gd name="connsiteY530" fmla="*/ 3791970 h 5838484"/>
              <a:gd name="connsiteX531" fmla="*/ 1120002 w 9311607"/>
              <a:gd name="connsiteY531" fmla="*/ 3820999 h 5838484"/>
              <a:gd name="connsiteX532" fmla="*/ 1134516 w 9311607"/>
              <a:gd name="connsiteY532" fmla="*/ 3980656 h 5838484"/>
              <a:gd name="connsiteX533" fmla="*/ 989373 w 9311607"/>
              <a:gd name="connsiteY533" fmla="*/ 3995170 h 5838484"/>
              <a:gd name="connsiteX534" fmla="*/ 887773 w 9311607"/>
              <a:gd name="connsiteY534" fmla="*/ 4125799 h 5838484"/>
              <a:gd name="connsiteX535" fmla="*/ 844230 w 9311607"/>
              <a:gd name="connsiteY535" fmla="*/ 4154827 h 5838484"/>
              <a:gd name="connsiteX536" fmla="*/ 800687 w 9311607"/>
              <a:gd name="connsiteY536" fmla="*/ 4198370 h 5838484"/>
              <a:gd name="connsiteX537" fmla="*/ 771659 w 9311607"/>
              <a:gd name="connsiteY537" fmla="*/ 4241913 h 5838484"/>
              <a:gd name="connsiteX538" fmla="*/ 684573 w 9311607"/>
              <a:gd name="connsiteY538" fmla="*/ 4299970 h 5838484"/>
              <a:gd name="connsiteX539" fmla="*/ 641030 w 9311607"/>
              <a:gd name="connsiteY539" fmla="*/ 4328999 h 5838484"/>
              <a:gd name="connsiteX540" fmla="*/ 612002 w 9311607"/>
              <a:gd name="connsiteY540" fmla="*/ 4372542 h 5838484"/>
              <a:gd name="connsiteX541" fmla="*/ 568459 w 9311607"/>
              <a:gd name="connsiteY541" fmla="*/ 4387056 h 5838484"/>
              <a:gd name="connsiteX542" fmla="*/ 510402 w 9311607"/>
              <a:gd name="connsiteY542" fmla="*/ 4474142 h 5838484"/>
              <a:gd name="connsiteX543" fmla="*/ 568459 w 9311607"/>
              <a:gd name="connsiteY543" fmla="*/ 4488656 h 5838484"/>
              <a:gd name="connsiteX544" fmla="*/ 670059 w 9311607"/>
              <a:gd name="connsiteY544" fmla="*/ 4503170 h 5838484"/>
              <a:gd name="connsiteX545" fmla="*/ 713602 w 9311607"/>
              <a:gd name="connsiteY545" fmla="*/ 4532199 h 5838484"/>
              <a:gd name="connsiteX546" fmla="*/ 757144 w 9311607"/>
              <a:gd name="connsiteY546" fmla="*/ 4691856 h 5838484"/>
              <a:gd name="connsiteX547" fmla="*/ 771659 w 9311607"/>
              <a:gd name="connsiteY547" fmla="*/ 4735399 h 5838484"/>
              <a:gd name="connsiteX548" fmla="*/ 815202 w 9311607"/>
              <a:gd name="connsiteY548" fmla="*/ 4764427 h 5838484"/>
              <a:gd name="connsiteX549" fmla="*/ 858744 w 9311607"/>
              <a:gd name="connsiteY549" fmla="*/ 4924084 h 5838484"/>
              <a:gd name="connsiteX550" fmla="*/ 887773 w 9311607"/>
              <a:gd name="connsiteY550" fmla="*/ 4967627 h 5838484"/>
              <a:gd name="connsiteX551" fmla="*/ 916802 w 9311607"/>
              <a:gd name="connsiteY551" fmla="*/ 5112770 h 5838484"/>
              <a:gd name="connsiteX552" fmla="*/ 902287 w 9311607"/>
              <a:gd name="connsiteY552" fmla="*/ 5257913 h 5838484"/>
              <a:gd name="connsiteX553" fmla="*/ 844230 w 9311607"/>
              <a:gd name="connsiteY553" fmla="*/ 5272427 h 5838484"/>
              <a:gd name="connsiteX554" fmla="*/ 641030 w 9311607"/>
              <a:gd name="connsiteY554" fmla="*/ 5257913 h 5838484"/>
              <a:gd name="connsiteX555" fmla="*/ 350744 w 9311607"/>
              <a:gd name="connsiteY555" fmla="*/ 5228884 h 5838484"/>
              <a:gd name="connsiteX556" fmla="*/ 307202 w 9311607"/>
              <a:gd name="connsiteY556" fmla="*/ 5214370 h 5838484"/>
              <a:gd name="connsiteX557" fmla="*/ 263659 w 9311607"/>
              <a:gd name="connsiteY557" fmla="*/ 5185342 h 5838484"/>
              <a:gd name="connsiteX558" fmla="*/ 263659 w 9311607"/>
              <a:gd name="connsiteY558" fmla="*/ 4895056 h 5838484"/>
              <a:gd name="connsiteX559" fmla="*/ 249144 w 9311607"/>
              <a:gd name="connsiteY559" fmla="*/ 3414599 h 5838484"/>
              <a:gd name="connsiteX560" fmla="*/ 205602 w 9311607"/>
              <a:gd name="connsiteY560" fmla="*/ 3254942 h 5838484"/>
              <a:gd name="connsiteX561" fmla="*/ 191087 w 9311607"/>
              <a:gd name="connsiteY561" fmla="*/ 3211399 h 5838484"/>
              <a:gd name="connsiteX562" fmla="*/ 191087 w 9311607"/>
              <a:gd name="connsiteY562" fmla="*/ 1411627 h 5838484"/>
              <a:gd name="connsiteX563" fmla="*/ 176573 w 9311607"/>
              <a:gd name="connsiteY563" fmla="*/ 1164884 h 5838484"/>
              <a:gd name="connsiteX564" fmla="*/ 162059 w 9311607"/>
              <a:gd name="connsiteY564" fmla="*/ 1121342 h 5838484"/>
              <a:gd name="connsiteX565" fmla="*/ 118516 w 9311607"/>
              <a:gd name="connsiteY565" fmla="*/ 1092313 h 5838484"/>
              <a:gd name="connsiteX566" fmla="*/ 31430 w 9311607"/>
              <a:gd name="connsiteY566" fmla="*/ 918142 h 5838484"/>
              <a:gd name="connsiteX567" fmla="*/ 2402 w 9311607"/>
              <a:gd name="connsiteY567" fmla="*/ 874599 h 5838484"/>
              <a:gd name="connsiteX568" fmla="*/ 16916 w 9311607"/>
              <a:gd name="connsiteY568" fmla="*/ 816542 h 5838484"/>
              <a:gd name="connsiteX569" fmla="*/ 118516 w 9311607"/>
              <a:gd name="connsiteY569" fmla="*/ 802027 h 5838484"/>
              <a:gd name="connsiteX570" fmla="*/ 162059 w 9311607"/>
              <a:gd name="connsiteY570" fmla="*/ 787513 h 5838484"/>
              <a:gd name="connsiteX571" fmla="*/ 278173 w 9311607"/>
              <a:gd name="connsiteY571" fmla="*/ 714942 h 5838484"/>
              <a:gd name="connsiteX572" fmla="*/ 321716 w 9311607"/>
              <a:gd name="connsiteY572" fmla="*/ 700427 h 5838484"/>
              <a:gd name="connsiteX573" fmla="*/ 365259 w 9311607"/>
              <a:gd name="connsiteY573" fmla="*/ 671399 h 5838484"/>
              <a:gd name="connsiteX574" fmla="*/ 495887 w 9311607"/>
              <a:gd name="connsiteY574" fmla="*/ 656884 h 5838484"/>
              <a:gd name="connsiteX575" fmla="*/ 553944 w 9311607"/>
              <a:gd name="connsiteY575" fmla="*/ 642370 h 5838484"/>
              <a:gd name="connsiteX576" fmla="*/ 597487 w 9311607"/>
              <a:gd name="connsiteY576" fmla="*/ 613342 h 5838484"/>
              <a:gd name="connsiteX577" fmla="*/ 713602 w 9311607"/>
              <a:gd name="connsiteY577" fmla="*/ 555284 h 5838484"/>
              <a:gd name="connsiteX578" fmla="*/ 757144 w 9311607"/>
              <a:gd name="connsiteY578" fmla="*/ 540770 h 5838484"/>
              <a:gd name="connsiteX579" fmla="*/ 887773 w 9311607"/>
              <a:gd name="connsiteY579" fmla="*/ 468199 h 5838484"/>
              <a:gd name="connsiteX580" fmla="*/ 945830 w 9311607"/>
              <a:gd name="connsiteY580" fmla="*/ 453684 h 5838484"/>
              <a:gd name="connsiteX581" fmla="*/ 1395773 w 9311607"/>
              <a:gd name="connsiteY581" fmla="*/ 439170 h 5838484"/>
              <a:gd name="connsiteX582" fmla="*/ 1540916 w 9311607"/>
              <a:gd name="connsiteY582" fmla="*/ 395627 h 5838484"/>
              <a:gd name="connsiteX583" fmla="*/ 1598973 w 9311607"/>
              <a:gd name="connsiteY583" fmla="*/ 352084 h 5838484"/>
              <a:gd name="connsiteX584" fmla="*/ 1657030 w 9311607"/>
              <a:gd name="connsiteY584" fmla="*/ 337570 h 5838484"/>
              <a:gd name="connsiteX585" fmla="*/ 1715087 w 9311607"/>
              <a:gd name="connsiteY585" fmla="*/ 250484 h 5838484"/>
              <a:gd name="connsiteX586" fmla="*/ 1773144 w 9311607"/>
              <a:gd name="connsiteY586" fmla="*/ 221456 h 5838484"/>
              <a:gd name="connsiteX587" fmla="*/ 1860230 w 9311607"/>
              <a:gd name="connsiteY587" fmla="*/ 163399 h 5838484"/>
              <a:gd name="connsiteX588" fmla="*/ 1947316 w 9311607"/>
              <a:gd name="connsiteY588" fmla="*/ 134370 h 5838484"/>
              <a:gd name="connsiteX589" fmla="*/ 1990859 w 9311607"/>
              <a:gd name="connsiteY589" fmla="*/ 105342 h 5838484"/>
              <a:gd name="connsiteX590" fmla="*/ 2034402 w 9311607"/>
              <a:gd name="connsiteY590" fmla="*/ 61799 h 5838484"/>
              <a:gd name="connsiteX591" fmla="*/ 2121487 w 9311607"/>
              <a:gd name="connsiteY591" fmla="*/ 47284 h 5838484"/>
              <a:gd name="connsiteX592" fmla="*/ 2165030 w 9311607"/>
              <a:gd name="connsiteY592" fmla="*/ 32770 h 5838484"/>
              <a:gd name="connsiteX593" fmla="*/ 2644002 w 9311607"/>
              <a:gd name="connsiteY593" fmla="*/ 47284 h 5838484"/>
              <a:gd name="connsiteX594" fmla="*/ 2731087 w 9311607"/>
              <a:gd name="connsiteY594" fmla="*/ 76313 h 5838484"/>
              <a:gd name="connsiteX595" fmla="*/ 2890744 w 9311607"/>
              <a:gd name="connsiteY595" fmla="*/ 148884 h 5838484"/>
              <a:gd name="connsiteX596" fmla="*/ 2977830 w 9311607"/>
              <a:gd name="connsiteY596" fmla="*/ 206942 h 5838484"/>
              <a:gd name="connsiteX597" fmla="*/ 3079430 w 9311607"/>
              <a:gd name="connsiteY597" fmla="*/ 250484 h 5838484"/>
              <a:gd name="connsiteX598" fmla="*/ 3166516 w 9311607"/>
              <a:gd name="connsiteY598" fmla="*/ 279513 h 5838484"/>
              <a:gd name="connsiteX599" fmla="*/ 3601944 w 9311607"/>
              <a:gd name="connsiteY599" fmla="*/ 308542 h 5838484"/>
              <a:gd name="connsiteX600" fmla="*/ 3718059 w 9311607"/>
              <a:gd name="connsiteY600" fmla="*/ 323056 h 5838484"/>
              <a:gd name="connsiteX601" fmla="*/ 3761602 w 9311607"/>
              <a:gd name="connsiteY601" fmla="*/ 337570 h 5838484"/>
              <a:gd name="connsiteX602" fmla="*/ 3863202 w 9311607"/>
              <a:gd name="connsiteY602" fmla="*/ 352084 h 5838484"/>
              <a:gd name="connsiteX603" fmla="*/ 4109944 w 9311607"/>
              <a:gd name="connsiteY603" fmla="*/ 337570 h 5838484"/>
              <a:gd name="connsiteX604" fmla="*/ 4240573 w 9311607"/>
              <a:gd name="connsiteY604" fmla="*/ 294027 h 5838484"/>
              <a:gd name="connsiteX605" fmla="*/ 4284116 w 9311607"/>
              <a:gd name="connsiteY605" fmla="*/ 279513 h 5838484"/>
              <a:gd name="connsiteX606" fmla="*/ 4385716 w 9311607"/>
              <a:gd name="connsiteY606" fmla="*/ 235970 h 5838484"/>
              <a:gd name="connsiteX607" fmla="*/ 4472802 w 9311607"/>
              <a:gd name="connsiteY607" fmla="*/ 206942 h 5838484"/>
              <a:gd name="connsiteX608" fmla="*/ 4516344 w 9311607"/>
              <a:gd name="connsiteY608" fmla="*/ 192427 h 5838484"/>
              <a:gd name="connsiteX609" fmla="*/ 4690516 w 9311607"/>
              <a:gd name="connsiteY609" fmla="*/ 163399 h 5838484"/>
              <a:gd name="connsiteX610" fmla="*/ 5459773 w 9311607"/>
              <a:gd name="connsiteY610" fmla="*/ 148884 h 5838484"/>
              <a:gd name="connsiteX611" fmla="*/ 5575887 w 9311607"/>
              <a:gd name="connsiteY611" fmla="*/ 119856 h 5838484"/>
              <a:gd name="connsiteX612" fmla="*/ 5662973 w 9311607"/>
              <a:gd name="connsiteY612" fmla="*/ 90827 h 5838484"/>
              <a:gd name="connsiteX613" fmla="*/ 5750059 w 9311607"/>
              <a:gd name="connsiteY613" fmla="*/ 32770 h 5838484"/>
              <a:gd name="connsiteX614" fmla="*/ 5982287 w 9311607"/>
              <a:gd name="connsiteY614" fmla="*/ 47284 h 5838484"/>
              <a:gd name="connsiteX615" fmla="*/ 6316116 w 9311607"/>
              <a:gd name="connsiteY615" fmla="*/ 61799 h 5838484"/>
              <a:gd name="connsiteX616" fmla="*/ 6403202 w 9311607"/>
              <a:gd name="connsiteY616" fmla="*/ 90827 h 5838484"/>
              <a:gd name="connsiteX617" fmla="*/ 6490287 w 9311607"/>
              <a:gd name="connsiteY617" fmla="*/ 119856 h 5838484"/>
              <a:gd name="connsiteX618" fmla="*/ 6533830 w 9311607"/>
              <a:gd name="connsiteY618" fmla="*/ 134370 h 5838484"/>
              <a:gd name="connsiteX619" fmla="*/ 6606402 w 9311607"/>
              <a:gd name="connsiteY619" fmla="*/ 148884 h 5838484"/>
              <a:gd name="connsiteX620" fmla="*/ 6693487 w 9311607"/>
              <a:gd name="connsiteY620" fmla="*/ 177913 h 5838484"/>
              <a:gd name="connsiteX621" fmla="*/ 6882173 w 9311607"/>
              <a:gd name="connsiteY621" fmla="*/ 206942 h 5838484"/>
              <a:gd name="connsiteX622" fmla="*/ 6925716 w 9311607"/>
              <a:gd name="connsiteY622" fmla="*/ 221456 h 5838484"/>
              <a:gd name="connsiteX623" fmla="*/ 7027316 w 9311607"/>
              <a:gd name="connsiteY623" fmla="*/ 250484 h 5838484"/>
              <a:gd name="connsiteX624" fmla="*/ 8101373 w 9311607"/>
              <a:gd name="connsiteY624" fmla="*/ 235970 h 5838484"/>
              <a:gd name="connsiteX625" fmla="*/ 8173944 w 9311607"/>
              <a:gd name="connsiteY625" fmla="*/ 221456 h 5838484"/>
              <a:gd name="connsiteX626" fmla="*/ 8710973 w 9311607"/>
              <a:gd name="connsiteY626" fmla="*/ 235970 h 5838484"/>
              <a:gd name="connsiteX627" fmla="*/ 8769030 w 9311607"/>
              <a:gd name="connsiteY627" fmla="*/ 250484 h 5838484"/>
              <a:gd name="connsiteX628" fmla="*/ 8841602 w 9311607"/>
              <a:gd name="connsiteY628" fmla="*/ 337570 h 5838484"/>
              <a:gd name="connsiteX629" fmla="*/ 8856116 w 9311607"/>
              <a:gd name="connsiteY629" fmla="*/ 424656 h 5838484"/>
              <a:gd name="connsiteX630" fmla="*/ 8827087 w 9311607"/>
              <a:gd name="connsiteY630" fmla="*/ 714942 h 5838484"/>
              <a:gd name="connsiteX631" fmla="*/ 8812573 w 9311607"/>
              <a:gd name="connsiteY631" fmla="*/ 860084 h 5838484"/>
              <a:gd name="connsiteX632" fmla="*/ 8798059 w 9311607"/>
              <a:gd name="connsiteY632" fmla="*/ 947170 h 5838484"/>
              <a:gd name="connsiteX633" fmla="*/ 8783544 w 9311607"/>
              <a:gd name="connsiteY633" fmla="*/ 1339056 h 5838484"/>
              <a:gd name="connsiteX634" fmla="*/ 8812573 w 9311607"/>
              <a:gd name="connsiteY634" fmla="*/ 3095284 h 5838484"/>
              <a:gd name="connsiteX635" fmla="*/ 8798059 w 9311607"/>
              <a:gd name="connsiteY635" fmla="*/ 3196884 h 5838484"/>
              <a:gd name="connsiteX636" fmla="*/ 8725487 w 9311607"/>
              <a:gd name="connsiteY636" fmla="*/ 3400084 h 5838484"/>
              <a:gd name="connsiteX637" fmla="*/ 8710973 w 9311607"/>
              <a:gd name="connsiteY637" fmla="*/ 3472656 h 5838484"/>
              <a:gd name="connsiteX638" fmla="*/ 8652916 w 9311607"/>
              <a:gd name="connsiteY638" fmla="*/ 3588770 h 5838484"/>
              <a:gd name="connsiteX639" fmla="*/ 8638402 w 9311607"/>
              <a:gd name="connsiteY639" fmla="*/ 3661342 h 5838484"/>
              <a:gd name="connsiteX640" fmla="*/ 8623887 w 9311607"/>
              <a:gd name="connsiteY640" fmla="*/ 3719399 h 5838484"/>
              <a:gd name="connsiteX641" fmla="*/ 8609373 w 9311607"/>
              <a:gd name="connsiteY641" fmla="*/ 3806484 h 5838484"/>
              <a:gd name="connsiteX642" fmla="*/ 8594859 w 9311607"/>
              <a:gd name="connsiteY642" fmla="*/ 3864542 h 5838484"/>
              <a:gd name="connsiteX643" fmla="*/ 8580344 w 9311607"/>
              <a:gd name="connsiteY643" fmla="*/ 3980656 h 5838484"/>
              <a:gd name="connsiteX644" fmla="*/ 8565830 w 9311607"/>
              <a:gd name="connsiteY644" fmla="*/ 4691856 h 5838484"/>
              <a:gd name="connsiteX645" fmla="*/ 8551316 w 9311607"/>
              <a:gd name="connsiteY645" fmla="*/ 4735399 h 5838484"/>
              <a:gd name="connsiteX646" fmla="*/ 8522287 w 9311607"/>
              <a:gd name="connsiteY646" fmla="*/ 4836999 h 5838484"/>
              <a:gd name="connsiteX647" fmla="*/ 8493259 w 9311607"/>
              <a:gd name="connsiteY647" fmla="*/ 5025684 h 5838484"/>
              <a:gd name="connsiteX648" fmla="*/ 8478744 w 9311607"/>
              <a:gd name="connsiteY648" fmla="*/ 5083742 h 5838484"/>
              <a:gd name="connsiteX649" fmla="*/ 8217487 w 9311607"/>
              <a:gd name="connsiteY649" fmla="*/ 5098256 h 5838484"/>
              <a:gd name="connsiteX650" fmla="*/ 8101373 w 9311607"/>
              <a:gd name="connsiteY650" fmla="*/ 5112770 h 5838484"/>
              <a:gd name="connsiteX651" fmla="*/ 8028802 w 9311607"/>
              <a:gd name="connsiteY651" fmla="*/ 5127284 h 5838484"/>
              <a:gd name="connsiteX652" fmla="*/ 7970744 w 9311607"/>
              <a:gd name="connsiteY652" fmla="*/ 5141799 h 5838484"/>
              <a:gd name="connsiteX653" fmla="*/ 7811087 w 9311607"/>
              <a:gd name="connsiteY653" fmla="*/ 5156313 h 5838484"/>
              <a:gd name="connsiteX654" fmla="*/ 7738516 w 9311607"/>
              <a:gd name="connsiteY654" fmla="*/ 5170827 h 5838484"/>
              <a:gd name="connsiteX655" fmla="*/ 7477259 w 9311607"/>
              <a:gd name="connsiteY655" fmla="*/ 5199856 h 5838484"/>
              <a:gd name="connsiteX656" fmla="*/ 7390173 w 9311607"/>
              <a:gd name="connsiteY656" fmla="*/ 5214370 h 5838484"/>
              <a:gd name="connsiteX657" fmla="*/ 7317602 w 9311607"/>
              <a:gd name="connsiteY657" fmla="*/ 5228884 h 5838484"/>
              <a:gd name="connsiteX658" fmla="*/ 7157944 w 9311607"/>
              <a:gd name="connsiteY658" fmla="*/ 5243399 h 5838484"/>
              <a:gd name="connsiteX659" fmla="*/ 6998287 w 9311607"/>
              <a:gd name="connsiteY659" fmla="*/ 5286942 h 5838484"/>
              <a:gd name="connsiteX660" fmla="*/ 6896687 w 9311607"/>
              <a:gd name="connsiteY660" fmla="*/ 5301456 h 5838484"/>
              <a:gd name="connsiteX661" fmla="*/ 6737030 w 9311607"/>
              <a:gd name="connsiteY661" fmla="*/ 5344999 h 5838484"/>
              <a:gd name="connsiteX662" fmla="*/ 6664459 w 9311607"/>
              <a:gd name="connsiteY662" fmla="*/ 5359513 h 5838484"/>
              <a:gd name="connsiteX663" fmla="*/ 6577373 w 9311607"/>
              <a:gd name="connsiteY663" fmla="*/ 5374027 h 5838484"/>
              <a:gd name="connsiteX664" fmla="*/ 6185487 w 9311607"/>
              <a:gd name="connsiteY664" fmla="*/ 5388542 h 5838484"/>
              <a:gd name="connsiteX665" fmla="*/ 6127430 w 9311607"/>
              <a:gd name="connsiteY665" fmla="*/ 5359513 h 5838484"/>
              <a:gd name="connsiteX666" fmla="*/ 6040344 w 9311607"/>
              <a:gd name="connsiteY666" fmla="*/ 5344999 h 5838484"/>
              <a:gd name="connsiteX667" fmla="*/ 5198516 w 9311607"/>
              <a:gd name="connsiteY667" fmla="*/ 5344999 h 5838484"/>
              <a:gd name="connsiteX668" fmla="*/ 5140459 w 9311607"/>
              <a:gd name="connsiteY668" fmla="*/ 5359513 h 5838484"/>
              <a:gd name="connsiteX669" fmla="*/ 4574402 w 9311607"/>
              <a:gd name="connsiteY669" fmla="*/ 5374027 h 5838484"/>
              <a:gd name="connsiteX670" fmla="*/ 3340687 w 9311607"/>
              <a:gd name="connsiteY670" fmla="*/ 5403056 h 5838484"/>
              <a:gd name="connsiteX671" fmla="*/ 2237602 w 9311607"/>
              <a:gd name="connsiteY671" fmla="*/ 5388542 h 5838484"/>
              <a:gd name="connsiteX672" fmla="*/ 2208573 w 9311607"/>
              <a:gd name="connsiteY672" fmla="*/ 5301456 h 5838484"/>
              <a:gd name="connsiteX673" fmla="*/ 2179544 w 9311607"/>
              <a:gd name="connsiteY673" fmla="*/ 5257913 h 5838484"/>
              <a:gd name="connsiteX674" fmla="*/ 2048916 w 9311607"/>
              <a:gd name="connsiteY674" fmla="*/ 5185342 h 5838484"/>
              <a:gd name="connsiteX675" fmla="*/ 1961830 w 9311607"/>
              <a:gd name="connsiteY675" fmla="*/ 5228884 h 5838484"/>
              <a:gd name="connsiteX676" fmla="*/ 1947316 w 9311607"/>
              <a:gd name="connsiteY676" fmla="*/ 5272427 h 5838484"/>
              <a:gd name="connsiteX677" fmla="*/ 1889259 w 9311607"/>
              <a:gd name="connsiteY677" fmla="*/ 5664313 h 5838484"/>
              <a:gd name="connsiteX678" fmla="*/ 1845716 w 9311607"/>
              <a:gd name="connsiteY678" fmla="*/ 5693342 h 5838484"/>
              <a:gd name="connsiteX679" fmla="*/ 1787659 w 9311607"/>
              <a:gd name="connsiteY679" fmla="*/ 5722370 h 5838484"/>
              <a:gd name="connsiteX680" fmla="*/ 1686059 w 9311607"/>
              <a:gd name="connsiteY680" fmla="*/ 5838484 h 5838484"/>
              <a:gd name="connsiteX681" fmla="*/ 1584459 w 9311607"/>
              <a:gd name="connsiteY681" fmla="*/ 5823970 h 5838484"/>
              <a:gd name="connsiteX682" fmla="*/ 1497373 w 9311607"/>
              <a:gd name="connsiteY682" fmla="*/ 5751399 h 5838484"/>
              <a:gd name="connsiteX683" fmla="*/ 1482859 w 9311607"/>
              <a:gd name="connsiteY683" fmla="*/ 5707856 h 5838484"/>
              <a:gd name="connsiteX684" fmla="*/ 1511887 w 9311607"/>
              <a:gd name="connsiteY684" fmla="*/ 5504656 h 5838484"/>
              <a:gd name="connsiteX685" fmla="*/ 1482859 w 9311607"/>
              <a:gd name="connsiteY685" fmla="*/ 5228884 h 5838484"/>
              <a:gd name="connsiteX686" fmla="*/ 1424802 w 9311607"/>
              <a:gd name="connsiteY686" fmla="*/ 5141799 h 5838484"/>
              <a:gd name="connsiteX687" fmla="*/ 1395773 w 9311607"/>
              <a:gd name="connsiteY687" fmla="*/ 5098256 h 5838484"/>
              <a:gd name="connsiteX688" fmla="*/ 1410287 w 9311607"/>
              <a:gd name="connsiteY688" fmla="*/ 5054713 h 5838484"/>
              <a:gd name="connsiteX689" fmla="*/ 1598973 w 9311607"/>
              <a:gd name="connsiteY689" fmla="*/ 5054713 h 5838484"/>
              <a:gd name="connsiteX690" fmla="*/ 1657030 w 9311607"/>
              <a:gd name="connsiteY690" fmla="*/ 5098256 h 5838484"/>
              <a:gd name="connsiteX691" fmla="*/ 1758630 w 9311607"/>
              <a:gd name="connsiteY691" fmla="*/ 5185342 h 5838484"/>
              <a:gd name="connsiteX692" fmla="*/ 1773144 w 9311607"/>
              <a:gd name="connsiteY692" fmla="*/ 5228884 h 5838484"/>
              <a:gd name="connsiteX693" fmla="*/ 1744116 w 9311607"/>
              <a:gd name="connsiteY693" fmla="*/ 5315970 h 5838484"/>
              <a:gd name="connsiteX694" fmla="*/ 1729602 w 9311607"/>
              <a:gd name="connsiteY694" fmla="*/ 5403056 h 5838484"/>
              <a:gd name="connsiteX695" fmla="*/ 1686059 w 9311607"/>
              <a:gd name="connsiteY695" fmla="*/ 5461113 h 5838484"/>
              <a:gd name="connsiteX696" fmla="*/ 1671544 w 9311607"/>
              <a:gd name="connsiteY696" fmla="*/ 5504656 h 5838484"/>
              <a:gd name="connsiteX697" fmla="*/ 1715087 w 9311607"/>
              <a:gd name="connsiteY697" fmla="*/ 5533684 h 5838484"/>
              <a:gd name="connsiteX698" fmla="*/ 1787659 w 9311607"/>
              <a:gd name="connsiteY698" fmla="*/ 5301456 h 5838484"/>
              <a:gd name="connsiteX699" fmla="*/ 1889259 w 9311607"/>
              <a:gd name="connsiteY699" fmla="*/ 5156313 h 5838484"/>
              <a:gd name="connsiteX700" fmla="*/ 1903773 w 9311607"/>
              <a:gd name="connsiteY700" fmla="*/ 5112770 h 5838484"/>
              <a:gd name="connsiteX701" fmla="*/ 1947316 w 9311607"/>
              <a:gd name="connsiteY701" fmla="*/ 5098256 h 5838484"/>
              <a:gd name="connsiteX702" fmla="*/ 2106973 w 9311607"/>
              <a:gd name="connsiteY702" fmla="*/ 5112770 h 5838484"/>
              <a:gd name="connsiteX703" fmla="*/ 2223087 w 9311607"/>
              <a:gd name="connsiteY703" fmla="*/ 5170827 h 5838484"/>
              <a:gd name="connsiteX704" fmla="*/ 2310173 w 9311607"/>
              <a:gd name="connsiteY704" fmla="*/ 5199856 h 5838484"/>
              <a:gd name="connsiteX705" fmla="*/ 2368230 w 9311607"/>
              <a:gd name="connsiteY705" fmla="*/ 5286942 h 5838484"/>
              <a:gd name="connsiteX706" fmla="*/ 2469830 w 9311607"/>
              <a:gd name="connsiteY706" fmla="*/ 5359513 h 5838484"/>
              <a:gd name="connsiteX707" fmla="*/ 2571430 w 9311607"/>
              <a:gd name="connsiteY707" fmla="*/ 5344999 h 5838484"/>
              <a:gd name="connsiteX708" fmla="*/ 2614973 w 9311607"/>
              <a:gd name="connsiteY708" fmla="*/ 5315970 h 5838484"/>
              <a:gd name="connsiteX709" fmla="*/ 2673030 w 9311607"/>
              <a:gd name="connsiteY709" fmla="*/ 5301456 h 5838484"/>
              <a:gd name="connsiteX710" fmla="*/ 2716573 w 9311607"/>
              <a:gd name="connsiteY710" fmla="*/ 5286942 h 5838484"/>
              <a:gd name="connsiteX711" fmla="*/ 2774630 w 9311607"/>
              <a:gd name="connsiteY711" fmla="*/ 5257913 h 5838484"/>
              <a:gd name="connsiteX712" fmla="*/ 2876230 w 9311607"/>
              <a:gd name="connsiteY712" fmla="*/ 5228884 h 5838484"/>
              <a:gd name="connsiteX713" fmla="*/ 3456802 w 9311607"/>
              <a:gd name="connsiteY713" fmla="*/ 5243399 h 5838484"/>
              <a:gd name="connsiteX714" fmla="*/ 3645487 w 9311607"/>
              <a:gd name="connsiteY714" fmla="*/ 5272427 h 5838484"/>
              <a:gd name="connsiteX715" fmla="*/ 3747087 w 9311607"/>
              <a:gd name="connsiteY715" fmla="*/ 5330484 h 5838484"/>
              <a:gd name="connsiteX716" fmla="*/ 3834173 w 9311607"/>
              <a:gd name="connsiteY716" fmla="*/ 5359513 h 5838484"/>
              <a:gd name="connsiteX717" fmla="*/ 4080916 w 9311607"/>
              <a:gd name="connsiteY717" fmla="*/ 5344999 h 5838484"/>
              <a:gd name="connsiteX718" fmla="*/ 4168002 w 9311607"/>
              <a:gd name="connsiteY718" fmla="*/ 5301456 h 5838484"/>
              <a:gd name="connsiteX719" fmla="*/ 4342173 w 9311607"/>
              <a:gd name="connsiteY719" fmla="*/ 5286942 h 5838484"/>
              <a:gd name="connsiteX720" fmla="*/ 4400230 w 9311607"/>
              <a:gd name="connsiteY720" fmla="*/ 5272427 h 5838484"/>
              <a:gd name="connsiteX721" fmla="*/ 4487316 w 9311607"/>
              <a:gd name="connsiteY721" fmla="*/ 5243399 h 5838484"/>
              <a:gd name="connsiteX722" fmla="*/ 4690516 w 9311607"/>
              <a:gd name="connsiteY722" fmla="*/ 5257913 h 5838484"/>
              <a:gd name="connsiteX723" fmla="*/ 4777602 w 9311607"/>
              <a:gd name="connsiteY723" fmla="*/ 5286942 h 5838484"/>
              <a:gd name="connsiteX724" fmla="*/ 5271087 w 9311607"/>
              <a:gd name="connsiteY724" fmla="*/ 5272427 h 5838484"/>
              <a:gd name="connsiteX725" fmla="*/ 5358173 w 9311607"/>
              <a:gd name="connsiteY725" fmla="*/ 5243399 h 5838484"/>
              <a:gd name="connsiteX726" fmla="*/ 5851659 w 9311607"/>
              <a:gd name="connsiteY726" fmla="*/ 5257913 h 5838484"/>
              <a:gd name="connsiteX727" fmla="*/ 5924230 w 9311607"/>
              <a:gd name="connsiteY727" fmla="*/ 5272427 h 5838484"/>
              <a:gd name="connsiteX728" fmla="*/ 6069373 w 9311607"/>
              <a:gd name="connsiteY728" fmla="*/ 5301456 h 5838484"/>
              <a:gd name="connsiteX729" fmla="*/ 6112916 w 9311607"/>
              <a:gd name="connsiteY729" fmla="*/ 5330484 h 5838484"/>
              <a:gd name="connsiteX730" fmla="*/ 6156459 w 9311607"/>
              <a:gd name="connsiteY730" fmla="*/ 5344999 h 5838484"/>
              <a:gd name="connsiteX731" fmla="*/ 7085373 w 9311607"/>
              <a:gd name="connsiteY731" fmla="*/ 5330484 h 5838484"/>
              <a:gd name="connsiteX732" fmla="*/ 7128916 w 9311607"/>
              <a:gd name="connsiteY732" fmla="*/ 5315970 h 5838484"/>
              <a:gd name="connsiteX733" fmla="*/ 7230516 w 9311607"/>
              <a:gd name="connsiteY733" fmla="*/ 5272427 h 5838484"/>
              <a:gd name="connsiteX734" fmla="*/ 7448230 w 9311607"/>
              <a:gd name="connsiteY734" fmla="*/ 5214370 h 5838484"/>
              <a:gd name="connsiteX735" fmla="*/ 7535316 w 9311607"/>
              <a:gd name="connsiteY735" fmla="*/ 5185342 h 5838484"/>
              <a:gd name="connsiteX736" fmla="*/ 7709487 w 9311607"/>
              <a:gd name="connsiteY736" fmla="*/ 5112770 h 5838484"/>
              <a:gd name="connsiteX737" fmla="*/ 7854630 w 9311607"/>
              <a:gd name="connsiteY737" fmla="*/ 5083742 h 5838484"/>
              <a:gd name="connsiteX738" fmla="*/ 7898173 w 9311607"/>
              <a:gd name="connsiteY738" fmla="*/ 5040199 h 5838484"/>
              <a:gd name="connsiteX739" fmla="*/ 7941716 w 9311607"/>
              <a:gd name="connsiteY739" fmla="*/ 5025684 h 5838484"/>
              <a:gd name="connsiteX740" fmla="*/ 8319087 w 9311607"/>
              <a:gd name="connsiteY740" fmla="*/ 5040199 h 5838484"/>
              <a:gd name="connsiteX741" fmla="*/ 8377144 w 9311607"/>
              <a:gd name="connsiteY741" fmla="*/ 5054713 h 5838484"/>
              <a:gd name="connsiteX742" fmla="*/ 8507773 w 9311607"/>
              <a:gd name="connsiteY742" fmla="*/ 4445113 h 5838484"/>
              <a:gd name="connsiteX743" fmla="*/ 8522287 w 9311607"/>
              <a:gd name="connsiteY743" fmla="*/ 3414599 h 5838484"/>
              <a:gd name="connsiteX744" fmla="*/ 8536802 w 9311607"/>
              <a:gd name="connsiteY744" fmla="*/ 3371056 h 5838484"/>
              <a:gd name="connsiteX745" fmla="*/ 8594859 w 9311607"/>
              <a:gd name="connsiteY745" fmla="*/ 3254942 h 5838484"/>
              <a:gd name="connsiteX746" fmla="*/ 8609373 w 9311607"/>
              <a:gd name="connsiteY746" fmla="*/ 3196884 h 5838484"/>
              <a:gd name="connsiteX747" fmla="*/ 8623887 w 9311607"/>
              <a:gd name="connsiteY747" fmla="*/ 3153342 h 5838484"/>
              <a:gd name="connsiteX748" fmla="*/ 8638402 w 9311607"/>
              <a:gd name="connsiteY748" fmla="*/ 3066256 h 5838484"/>
              <a:gd name="connsiteX749" fmla="*/ 8652916 w 9311607"/>
              <a:gd name="connsiteY749" fmla="*/ 2950142 h 5838484"/>
              <a:gd name="connsiteX750" fmla="*/ 8681944 w 9311607"/>
              <a:gd name="connsiteY750" fmla="*/ 2863056 h 5838484"/>
              <a:gd name="connsiteX751" fmla="*/ 8740002 w 9311607"/>
              <a:gd name="connsiteY751" fmla="*/ 2645342 h 5838484"/>
              <a:gd name="connsiteX752" fmla="*/ 8740002 w 9311607"/>
              <a:gd name="connsiteY752" fmla="*/ 2079284 h 5838484"/>
              <a:gd name="connsiteX753" fmla="*/ 8449716 w 9311607"/>
              <a:gd name="connsiteY753" fmla="*/ 308542 h 5838484"/>
              <a:gd name="connsiteX754" fmla="*/ 8406173 w 9311607"/>
              <a:gd name="connsiteY754" fmla="*/ 294027 h 5838484"/>
              <a:gd name="connsiteX755" fmla="*/ 6867659 w 9311607"/>
              <a:gd name="connsiteY755" fmla="*/ 235970 h 5838484"/>
              <a:gd name="connsiteX756" fmla="*/ 6780573 w 9311607"/>
              <a:gd name="connsiteY756" fmla="*/ 177913 h 5838484"/>
              <a:gd name="connsiteX757" fmla="*/ 6693487 w 9311607"/>
              <a:gd name="connsiteY757" fmla="*/ 105342 h 5838484"/>
              <a:gd name="connsiteX758" fmla="*/ 6606402 w 9311607"/>
              <a:gd name="connsiteY758" fmla="*/ 76313 h 5838484"/>
              <a:gd name="connsiteX759" fmla="*/ 6562859 w 9311607"/>
              <a:gd name="connsiteY759" fmla="*/ 47284 h 5838484"/>
              <a:gd name="connsiteX760" fmla="*/ 6287087 w 9311607"/>
              <a:gd name="connsiteY760" fmla="*/ 47284 h 5838484"/>
              <a:gd name="connsiteX761" fmla="*/ 6083887 w 9311607"/>
              <a:gd name="connsiteY761" fmla="*/ 76313 h 5838484"/>
              <a:gd name="connsiteX762" fmla="*/ 6040344 w 9311607"/>
              <a:gd name="connsiteY762" fmla="*/ 105342 h 5838484"/>
              <a:gd name="connsiteX763" fmla="*/ 5633944 w 9311607"/>
              <a:gd name="connsiteY763" fmla="*/ 119856 h 5838484"/>
              <a:gd name="connsiteX764" fmla="*/ 5488802 w 9311607"/>
              <a:gd name="connsiteY764" fmla="*/ 163399 h 5838484"/>
              <a:gd name="connsiteX765" fmla="*/ 5416230 w 9311607"/>
              <a:gd name="connsiteY765" fmla="*/ 177913 h 5838484"/>
              <a:gd name="connsiteX766" fmla="*/ 4980802 w 9311607"/>
              <a:gd name="connsiteY766" fmla="*/ 192427 h 5838484"/>
              <a:gd name="connsiteX767" fmla="*/ 4458287 w 9311607"/>
              <a:gd name="connsiteY767" fmla="*/ 235970 h 5838484"/>
              <a:gd name="connsiteX768" fmla="*/ 4342173 w 9311607"/>
              <a:gd name="connsiteY768" fmla="*/ 294027 h 5838484"/>
              <a:gd name="connsiteX769" fmla="*/ 4240573 w 9311607"/>
              <a:gd name="connsiteY769" fmla="*/ 352084 h 5838484"/>
              <a:gd name="connsiteX770" fmla="*/ 3964802 w 9311607"/>
              <a:gd name="connsiteY770" fmla="*/ 366599 h 5838484"/>
              <a:gd name="connsiteX771" fmla="*/ 3137487 w 9311607"/>
              <a:gd name="connsiteY771" fmla="*/ 366599 h 5838484"/>
              <a:gd name="connsiteX772" fmla="*/ 3093944 w 9311607"/>
              <a:gd name="connsiteY772" fmla="*/ 352084 h 5838484"/>
              <a:gd name="connsiteX773" fmla="*/ 3006859 w 9311607"/>
              <a:gd name="connsiteY773" fmla="*/ 294027 h 5838484"/>
              <a:gd name="connsiteX774" fmla="*/ 2977830 w 9311607"/>
              <a:gd name="connsiteY774" fmla="*/ 250484 h 5838484"/>
              <a:gd name="connsiteX775" fmla="*/ 2890744 w 9311607"/>
              <a:gd name="connsiteY775" fmla="*/ 177913 h 5838484"/>
              <a:gd name="connsiteX776" fmla="*/ 2789144 w 9311607"/>
              <a:gd name="connsiteY776" fmla="*/ 148884 h 5838484"/>
              <a:gd name="connsiteX777" fmla="*/ 2397259 w 9311607"/>
              <a:gd name="connsiteY777" fmla="*/ 148884 h 5838484"/>
              <a:gd name="connsiteX778" fmla="*/ 1976344 w 9311607"/>
              <a:gd name="connsiteY778" fmla="*/ 163399 h 5838484"/>
              <a:gd name="connsiteX779" fmla="*/ 1918287 w 9311607"/>
              <a:gd name="connsiteY779" fmla="*/ 192427 h 5838484"/>
              <a:gd name="connsiteX780" fmla="*/ 1845716 w 9311607"/>
              <a:gd name="connsiteY780" fmla="*/ 250484 h 5838484"/>
              <a:gd name="connsiteX781" fmla="*/ 1787659 w 9311607"/>
              <a:gd name="connsiteY781" fmla="*/ 308542 h 5838484"/>
              <a:gd name="connsiteX782" fmla="*/ 1744116 w 9311607"/>
              <a:gd name="connsiteY782" fmla="*/ 323056 h 5838484"/>
              <a:gd name="connsiteX783" fmla="*/ 1628002 w 9311607"/>
              <a:gd name="connsiteY783" fmla="*/ 366599 h 5838484"/>
              <a:gd name="connsiteX784" fmla="*/ 1555430 w 9311607"/>
              <a:gd name="connsiteY784" fmla="*/ 381113 h 5838484"/>
              <a:gd name="connsiteX785" fmla="*/ 1453830 w 9311607"/>
              <a:gd name="connsiteY785" fmla="*/ 424656 h 5838484"/>
              <a:gd name="connsiteX786" fmla="*/ 1410287 w 9311607"/>
              <a:gd name="connsiteY786" fmla="*/ 453684 h 5838484"/>
              <a:gd name="connsiteX787" fmla="*/ 1352230 w 9311607"/>
              <a:gd name="connsiteY787" fmla="*/ 482713 h 5838484"/>
              <a:gd name="connsiteX788" fmla="*/ 1308687 w 9311607"/>
              <a:gd name="connsiteY788" fmla="*/ 511742 h 5838484"/>
              <a:gd name="connsiteX789" fmla="*/ 1178059 w 9311607"/>
              <a:gd name="connsiteY789" fmla="*/ 540770 h 5838484"/>
              <a:gd name="connsiteX790" fmla="*/ 1032916 w 9311607"/>
              <a:gd name="connsiteY790" fmla="*/ 555284 h 5838484"/>
              <a:gd name="connsiteX791" fmla="*/ 916802 w 9311607"/>
              <a:gd name="connsiteY791" fmla="*/ 598827 h 5838484"/>
              <a:gd name="connsiteX792" fmla="*/ 829716 w 9311607"/>
              <a:gd name="connsiteY792" fmla="*/ 642370 h 5838484"/>
              <a:gd name="connsiteX793" fmla="*/ 612002 w 9311607"/>
              <a:gd name="connsiteY793" fmla="*/ 671399 h 5838484"/>
              <a:gd name="connsiteX794" fmla="*/ 481373 w 9311607"/>
              <a:gd name="connsiteY794" fmla="*/ 743970 h 5838484"/>
              <a:gd name="connsiteX795" fmla="*/ 205602 w 9311607"/>
              <a:gd name="connsiteY795" fmla="*/ 802027 h 5838484"/>
              <a:gd name="connsiteX796" fmla="*/ 31430 w 9311607"/>
              <a:gd name="connsiteY796" fmla="*/ 831056 h 5838484"/>
              <a:gd name="connsiteX797" fmla="*/ 45944 w 9311607"/>
              <a:gd name="connsiteY797" fmla="*/ 874599 h 5838484"/>
              <a:gd name="connsiteX798" fmla="*/ 74973 w 9311607"/>
              <a:gd name="connsiteY798" fmla="*/ 918142 h 5838484"/>
              <a:gd name="connsiteX799" fmla="*/ 104002 w 9311607"/>
              <a:gd name="connsiteY799" fmla="*/ 1005227 h 5838484"/>
              <a:gd name="connsiteX800" fmla="*/ 118516 w 9311607"/>
              <a:gd name="connsiteY800" fmla="*/ 1048770 h 5838484"/>
              <a:gd name="connsiteX801" fmla="*/ 133030 w 9311607"/>
              <a:gd name="connsiteY801" fmla="*/ 1179399 h 5838484"/>
              <a:gd name="connsiteX802" fmla="*/ 191087 w 9311607"/>
              <a:gd name="connsiteY802" fmla="*/ 1324542 h 5838484"/>
              <a:gd name="connsiteX803" fmla="*/ 205602 w 9311607"/>
              <a:gd name="connsiteY803" fmla="*/ 1368084 h 5838484"/>
              <a:gd name="connsiteX804" fmla="*/ 234630 w 9311607"/>
              <a:gd name="connsiteY804" fmla="*/ 1440656 h 5838484"/>
              <a:gd name="connsiteX805" fmla="*/ 336230 w 9311607"/>
              <a:gd name="connsiteY805" fmla="*/ 1629342 h 5838484"/>
              <a:gd name="connsiteX806" fmla="*/ 350744 w 9311607"/>
              <a:gd name="connsiteY806" fmla="*/ 1701913 h 5838484"/>
              <a:gd name="connsiteX807" fmla="*/ 365259 w 9311607"/>
              <a:gd name="connsiteY807" fmla="*/ 1745456 h 5838484"/>
              <a:gd name="connsiteX808" fmla="*/ 336230 w 9311607"/>
              <a:gd name="connsiteY808" fmla="*/ 1788999 h 5838484"/>
              <a:gd name="connsiteX809" fmla="*/ 278173 w 9311607"/>
              <a:gd name="connsiteY809" fmla="*/ 1977684 h 5838484"/>
              <a:gd name="connsiteX810" fmla="*/ 249144 w 9311607"/>
              <a:gd name="connsiteY810" fmla="*/ 2050256 h 5838484"/>
              <a:gd name="connsiteX811" fmla="*/ 234630 w 9311607"/>
              <a:gd name="connsiteY811" fmla="*/ 2151856 h 5838484"/>
              <a:gd name="connsiteX812" fmla="*/ 205602 w 9311607"/>
              <a:gd name="connsiteY812" fmla="*/ 2326027 h 5838484"/>
              <a:gd name="connsiteX813" fmla="*/ 220116 w 9311607"/>
              <a:gd name="connsiteY813" fmla="*/ 2456656 h 5838484"/>
              <a:gd name="connsiteX814" fmla="*/ 249144 w 9311607"/>
              <a:gd name="connsiteY814" fmla="*/ 2558256 h 5838484"/>
              <a:gd name="connsiteX815" fmla="*/ 263659 w 9311607"/>
              <a:gd name="connsiteY815" fmla="*/ 3443627 h 5838484"/>
              <a:gd name="connsiteX816" fmla="*/ 278173 w 9311607"/>
              <a:gd name="connsiteY816" fmla="*/ 3530713 h 5838484"/>
              <a:gd name="connsiteX817" fmla="*/ 292687 w 9311607"/>
              <a:gd name="connsiteY817" fmla="*/ 4169342 h 5838484"/>
              <a:gd name="connsiteX818" fmla="*/ 321716 w 9311607"/>
              <a:gd name="connsiteY818" fmla="*/ 4619284 h 5838484"/>
              <a:gd name="connsiteX819" fmla="*/ 336230 w 9311607"/>
              <a:gd name="connsiteY819" fmla="*/ 4677342 h 5838484"/>
              <a:gd name="connsiteX820" fmla="*/ 350744 w 9311607"/>
              <a:gd name="connsiteY820" fmla="*/ 5388542 h 5838484"/>
              <a:gd name="connsiteX821" fmla="*/ 437830 w 9311607"/>
              <a:gd name="connsiteY821" fmla="*/ 5475627 h 5838484"/>
              <a:gd name="connsiteX822" fmla="*/ 481373 w 9311607"/>
              <a:gd name="connsiteY822" fmla="*/ 5519170 h 5838484"/>
              <a:gd name="connsiteX823" fmla="*/ 524916 w 9311607"/>
              <a:gd name="connsiteY823" fmla="*/ 5533684 h 5838484"/>
              <a:gd name="connsiteX824" fmla="*/ 742630 w 9311607"/>
              <a:gd name="connsiteY824" fmla="*/ 5562713 h 5838484"/>
              <a:gd name="connsiteX825" fmla="*/ 858744 w 9311607"/>
              <a:gd name="connsiteY825" fmla="*/ 5620770 h 5838484"/>
              <a:gd name="connsiteX826" fmla="*/ 931316 w 9311607"/>
              <a:gd name="connsiteY826" fmla="*/ 5606256 h 5838484"/>
              <a:gd name="connsiteX827" fmla="*/ 974859 w 9311607"/>
              <a:gd name="connsiteY827" fmla="*/ 4996656 h 5838484"/>
              <a:gd name="connsiteX828" fmla="*/ 1018402 w 9311607"/>
              <a:gd name="connsiteY828" fmla="*/ 4938599 h 5838484"/>
              <a:gd name="connsiteX829" fmla="*/ 989373 w 9311607"/>
              <a:gd name="connsiteY829" fmla="*/ 4706370 h 5838484"/>
              <a:gd name="connsiteX830" fmla="*/ 960344 w 9311607"/>
              <a:gd name="connsiteY830" fmla="*/ 4677342 h 5838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Lst>
            <a:rect l="l" t="t" r="r" b="b"/>
            <a:pathLst>
              <a:path w="9311607" h="5838484">
                <a:moveTo>
                  <a:pt x="960344" y="4677342"/>
                </a:moveTo>
                <a:cubicBezTo>
                  <a:pt x="957925" y="4665247"/>
                  <a:pt x="977374" y="4648890"/>
                  <a:pt x="974859" y="4633799"/>
                </a:cubicBezTo>
                <a:cubicBezTo>
                  <a:pt x="968812" y="4597514"/>
                  <a:pt x="927686" y="4578160"/>
                  <a:pt x="902287" y="4561227"/>
                </a:cubicBezTo>
                <a:cubicBezTo>
                  <a:pt x="824882" y="4445116"/>
                  <a:pt x="926475" y="4585413"/>
                  <a:pt x="829716" y="4488656"/>
                </a:cubicBezTo>
                <a:cubicBezTo>
                  <a:pt x="732949" y="4391891"/>
                  <a:pt x="873263" y="4493497"/>
                  <a:pt x="757144" y="4416084"/>
                </a:cubicBezTo>
                <a:cubicBezTo>
                  <a:pt x="747468" y="4401570"/>
                  <a:pt x="723885" y="4389465"/>
                  <a:pt x="728116" y="4372542"/>
                </a:cubicBezTo>
                <a:cubicBezTo>
                  <a:pt x="731827" y="4357699"/>
                  <a:pt x="758929" y="4366514"/>
                  <a:pt x="771659" y="4358027"/>
                </a:cubicBezTo>
                <a:cubicBezTo>
                  <a:pt x="788738" y="4346641"/>
                  <a:pt x="798499" y="4326415"/>
                  <a:pt x="815202" y="4314484"/>
                </a:cubicBezTo>
                <a:cubicBezTo>
                  <a:pt x="914572" y="4243506"/>
                  <a:pt x="834528" y="4324990"/>
                  <a:pt x="916802" y="4256427"/>
                </a:cubicBezTo>
                <a:cubicBezTo>
                  <a:pt x="1028549" y="4163303"/>
                  <a:pt x="895784" y="4255923"/>
                  <a:pt x="1003887" y="4183856"/>
                </a:cubicBezTo>
                <a:cubicBezTo>
                  <a:pt x="1036731" y="4085329"/>
                  <a:pt x="989035" y="4198708"/>
                  <a:pt x="1105487" y="4082256"/>
                </a:cubicBezTo>
                <a:cubicBezTo>
                  <a:pt x="1213533" y="3974210"/>
                  <a:pt x="1076750" y="4106888"/>
                  <a:pt x="1207087" y="3995170"/>
                </a:cubicBezTo>
                <a:cubicBezTo>
                  <a:pt x="1304868" y="3911357"/>
                  <a:pt x="1197940" y="3986753"/>
                  <a:pt x="1294173" y="3922599"/>
                </a:cubicBezTo>
                <a:cubicBezTo>
                  <a:pt x="1328419" y="3819858"/>
                  <a:pt x="1325237" y="3847724"/>
                  <a:pt x="1294173" y="3661342"/>
                </a:cubicBezTo>
                <a:cubicBezTo>
                  <a:pt x="1291305" y="3644135"/>
                  <a:pt x="1277479" y="3630134"/>
                  <a:pt x="1265144" y="3617799"/>
                </a:cubicBezTo>
                <a:cubicBezTo>
                  <a:pt x="1252809" y="3605464"/>
                  <a:pt x="1236116" y="3598446"/>
                  <a:pt x="1221602" y="3588770"/>
                </a:cubicBezTo>
                <a:cubicBezTo>
                  <a:pt x="1211926" y="3574256"/>
                  <a:pt x="1207366" y="3554472"/>
                  <a:pt x="1192573" y="3545227"/>
                </a:cubicBezTo>
                <a:cubicBezTo>
                  <a:pt x="1166625" y="3529010"/>
                  <a:pt x="1105487" y="3516199"/>
                  <a:pt x="1105487" y="3516199"/>
                </a:cubicBezTo>
                <a:cubicBezTo>
                  <a:pt x="1090973" y="3501685"/>
                  <a:pt x="1074546" y="3488859"/>
                  <a:pt x="1061944" y="3472656"/>
                </a:cubicBezTo>
                <a:cubicBezTo>
                  <a:pt x="1040525" y="3445117"/>
                  <a:pt x="1032916" y="3404922"/>
                  <a:pt x="1003887" y="3385570"/>
                </a:cubicBezTo>
                <a:lnTo>
                  <a:pt x="960344" y="3356542"/>
                </a:lnTo>
                <a:cubicBezTo>
                  <a:pt x="950668" y="3342028"/>
                  <a:pt x="939117" y="3328601"/>
                  <a:pt x="931316" y="3312999"/>
                </a:cubicBezTo>
                <a:cubicBezTo>
                  <a:pt x="911051" y="3272468"/>
                  <a:pt x="907636" y="3205296"/>
                  <a:pt x="902287" y="3167856"/>
                </a:cubicBezTo>
                <a:cubicBezTo>
                  <a:pt x="882935" y="3172694"/>
                  <a:pt x="859242" y="3169234"/>
                  <a:pt x="844230" y="3182370"/>
                </a:cubicBezTo>
                <a:cubicBezTo>
                  <a:pt x="817974" y="3205344"/>
                  <a:pt x="815202" y="3250104"/>
                  <a:pt x="786173" y="3269456"/>
                </a:cubicBezTo>
                <a:lnTo>
                  <a:pt x="742630" y="3298484"/>
                </a:lnTo>
                <a:cubicBezTo>
                  <a:pt x="737792" y="3317837"/>
                  <a:pt x="728116" y="3336594"/>
                  <a:pt x="728116" y="3356542"/>
                </a:cubicBezTo>
                <a:cubicBezTo>
                  <a:pt x="728116" y="3383285"/>
                  <a:pt x="739270" y="3465936"/>
                  <a:pt x="757144" y="3501684"/>
                </a:cubicBezTo>
                <a:cubicBezTo>
                  <a:pt x="764945" y="3517286"/>
                  <a:pt x="776497" y="3530713"/>
                  <a:pt x="786173" y="3545227"/>
                </a:cubicBezTo>
                <a:cubicBezTo>
                  <a:pt x="790825" y="3563835"/>
                  <a:pt x="804789" y="3626000"/>
                  <a:pt x="815202" y="3646827"/>
                </a:cubicBezTo>
                <a:cubicBezTo>
                  <a:pt x="823003" y="3662429"/>
                  <a:pt x="831102" y="3678883"/>
                  <a:pt x="844230" y="3690370"/>
                </a:cubicBezTo>
                <a:cubicBezTo>
                  <a:pt x="870486" y="3713344"/>
                  <a:pt x="931316" y="3748427"/>
                  <a:pt x="931316" y="3748427"/>
                </a:cubicBezTo>
                <a:cubicBezTo>
                  <a:pt x="936154" y="3762941"/>
                  <a:pt x="936273" y="3780023"/>
                  <a:pt x="945830" y="3791970"/>
                </a:cubicBezTo>
                <a:cubicBezTo>
                  <a:pt x="981371" y="3836396"/>
                  <a:pt x="1024105" y="3809422"/>
                  <a:pt x="945830" y="3835513"/>
                </a:cubicBezTo>
                <a:cubicBezTo>
                  <a:pt x="899829" y="3904516"/>
                  <a:pt x="922318" y="3862508"/>
                  <a:pt x="887773" y="3966142"/>
                </a:cubicBezTo>
                <a:cubicBezTo>
                  <a:pt x="882935" y="3980656"/>
                  <a:pt x="888101" y="4005973"/>
                  <a:pt x="873259" y="4009684"/>
                </a:cubicBezTo>
                <a:lnTo>
                  <a:pt x="815202" y="4024199"/>
                </a:lnTo>
                <a:cubicBezTo>
                  <a:pt x="725453" y="4084030"/>
                  <a:pt x="748980" y="4081188"/>
                  <a:pt x="568459" y="4038713"/>
                </a:cubicBezTo>
                <a:cubicBezTo>
                  <a:pt x="546368" y="4033515"/>
                  <a:pt x="507588" y="3969179"/>
                  <a:pt x="495887" y="3951627"/>
                </a:cubicBezTo>
                <a:cubicBezTo>
                  <a:pt x="500725" y="3864541"/>
                  <a:pt x="503159" y="3777289"/>
                  <a:pt x="510402" y="3690370"/>
                </a:cubicBezTo>
                <a:cubicBezTo>
                  <a:pt x="512503" y="3665160"/>
                  <a:pt x="532950" y="3559875"/>
                  <a:pt x="539430" y="3530713"/>
                </a:cubicBezTo>
                <a:cubicBezTo>
                  <a:pt x="543757" y="3511240"/>
                  <a:pt x="549617" y="3492129"/>
                  <a:pt x="553944" y="3472656"/>
                </a:cubicBezTo>
                <a:cubicBezTo>
                  <a:pt x="559296" y="3448574"/>
                  <a:pt x="561968" y="3423885"/>
                  <a:pt x="568459" y="3400084"/>
                </a:cubicBezTo>
                <a:cubicBezTo>
                  <a:pt x="576510" y="3370564"/>
                  <a:pt x="597487" y="3312999"/>
                  <a:pt x="597487" y="3312999"/>
                </a:cubicBezTo>
                <a:cubicBezTo>
                  <a:pt x="592649" y="3259780"/>
                  <a:pt x="598688" y="3204417"/>
                  <a:pt x="582973" y="3153342"/>
                </a:cubicBezTo>
                <a:cubicBezTo>
                  <a:pt x="577843" y="3136669"/>
                  <a:pt x="551765" y="3136648"/>
                  <a:pt x="539430" y="3124313"/>
                </a:cubicBezTo>
                <a:cubicBezTo>
                  <a:pt x="431411" y="3016294"/>
                  <a:pt x="554962" y="3105640"/>
                  <a:pt x="452344" y="3037227"/>
                </a:cubicBezTo>
                <a:cubicBezTo>
                  <a:pt x="442668" y="3008199"/>
                  <a:pt x="419937" y="2980553"/>
                  <a:pt x="423316" y="2950142"/>
                </a:cubicBezTo>
                <a:cubicBezTo>
                  <a:pt x="454033" y="2673678"/>
                  <a:pt x="424634" y="2772009"/>
                  <a:pt x="466859" y="2645342"/>
                </a:cubicBezTo>
                <a:cubicBezTo>
                  <a:pt x="476535" y="2509875"/>
                  <a:pt x="485730" y="2374373"/>
                  <a:pt x="495887" y="2238942"/>
                </a:cubicBezTo>
                <a:cubicBezTo>
                  <a:pt x="500244" y="2180847"/>
                  <a:pt x="502702" y="2122518"/>
                  <a:pt x="510402" y="2064770"/>
                </a:cubicBezTo>
                <a:cubicBezTo>
                  <a:pt x="512424" y="2049605"/>
                  <a:pt x="515359" y="2033174"/>
                  <a:pt x="524916" y="2021227"/>
                </a:cubicBezTo>
                <a:cubicBezTo>
                  <a:pt x="554836" y="1983827"/>
                  <a:pt x="626516" y="1919627"/>
                  <a:pt x="626516" y="1919627"/>
                </a:cubicBezTo>
                <a:cubicBezTo>
                  <a:pt x="673234" y="1779469"/>
                  <a:pt x="598320" y="1997373"/>
                  <a:pt x="670059" y="1818027"/>
                </a:cubicBezTo>
                <a:cubicBezTo>
                  <a:pt x="681423" y="1789617"/>
                  <a:pt x="689411" y="1759970"/>
                  <a:pt x="699087" y="1730942"/>
                </a:cubicBezTo>
                <a:cubicBezTo>
                  <a:pt x="694249" y="1687399"/>
                  <a:pt x="699545" y="1641486"/>
                  <a:pt x="684573" y="1600313"/>
                </a:cubicBezTo>
                <a:cubicBezTo>
                  <a:pt x="678612" y="1583919"/>
                  <a:pt x="651927" y="1584906"/>
                  <a:pt x="641030" y="1571284"/>
                </a:cubicBezTo>
                <a:cubicBezTo>
                  <a:pt x="584732" y="1500912"/>
                  <a:pt x="677977" y="1544896"/>
                  <a:pt x="582973" y="1513227"/>
                </a:cubicBezTo>
                <a:cubicBezTo>
                  <a:pt x="568459" y="1498713"/>
                  <a:pt x="544654" y="1489535"/>
                  <a:pt x="539430" y="1469684"/>
                </a:cubicBezTo>
                <a:cubicBezTo>
                  <a:pt x="519577" y="1394241"/>
                  <a:pt x="510402" y="1237456"/>
                  <a:pt x="510402" y="1237456"/>
                </a:cubicBezTo>
                <a:cubicBezTo>
                  <a:pt x="520078" y="1208427"/>
                  <a:pt x="527003" y="1178332"/>
                  <a:pt x="539430" y="1150370"/>
                </a:cubicBezTo>
                <a:cubicBezTo>
                  <a:pt x="552862" y="1120149"/>
                  <a:pt x="587875" y="1083389"/>
                  <a:pt x="612002" y="1063284"/>
                </a:cubicBezTo>
                <a:cubicBezTo>
                  <a:pt x="625403" y="1052117"/>
                  <a:pt x="641030" y="1043932"/>
                  <a:pt x="655544" y="1034256"/>
                </a:cubicBezTo>
                <a:cubicBezTo>
                  <a:pt x="626927" y="776699"/>
                  <a:pt x="682331" y="971564"/>
                  <a:pt x="597487" y="874599"/>
                </a:cubicBezTo>
                <a:cubicBezTo>
                  <a:pt x="574513" y="848343"/>
                  <a:pt x="539430" y="787513"/>
                  <a:pt x="539430" y="787513"/>
                </a:cubicBezTo>
                <a:cubicBezTo>
                  <a:pt x="641512" y="753486"/>
                  <a:pt x="519154" y="790892"/>
                  <a:pt x="713602" y="758484"/>
                </a:cubicBezTo>
                <a:cubicBezTo>
                  <a:pt x="728693" y="755969"/>
                  <a:pt x="741871" y="744868"/>
                  <a:pt x="757144" y="743970"/>
                </a:cubicBezTo>
                <a:cubicBezTo>
                  <a:pt x="906944" y="735158"/>
                  <a:pt x="1057106" y="734294"/>
                  <a:pt x="1207087" y="729456"/>
                </a:cubicBezTo>
                <a:lnTo>
                  <a:pt x="1337716" y="685913"/>
                </a:lnTo>
                <a:lnTo>
                  <a:pt x="1381259" y="671399"/>
                </a:lnTo>
                <a:cubicBezTo>
                  <a:pt x="1423134" y="643482"/>
                  <a:pt x="1439084" y="618024"/>
                  <a:pt x="1497373" y="656884"/>
                </a:cubicBezTo>
                <a:cubicBezTo>
                  <a:pt x="1510103" y="665371"/>
                  <a:pt x="1507049" y="685913"/>
                  <a:pt x="1511887" y="700427"/>
                </a:cubicBezTo>
                <a:cubicBezTo>
                  <a:pt x="1502211" y="763322"/>
                  <a:pt x="1501840" y="828374"/>
                  <a:pt x="1482859" y="889113"/>
                </a:cubicBezTo>
                <a:cubicBezTo>
                  <a:pt x="1476737" y="908705"/>
                  <a:pt x="1451247" y="915953"/>
                  <a:pt x="1439316" y="932656"/>
                </a:cubicBezTo>
                <a:cubicBezTo>
                  <a:pt x="1343795" y="1066385"/>
                  <a:pt x="1479958" y="921042"/>
                  <a:pt x="1366744" y="1034256"/>
                </a:cubicBezTo>
                <a:cubicBezTo>
                  <a:pt x="1330209" y="1143864"/>
                  <a:pt x="1388575" y="1012912"/>
                  <a:pt x="1207087" y="1092313"/>
                </a:cubicBezTo>
                <a:cubicBezTo>
                  <a:pt x="1169476" y="1108768"/>
                  <a:pt x="1149030" y="1150370"/>
                  <a:pt x="1120002" y="1179399"/>
                </a:cubicBezTo>
                <a:cubicBezTo>
                  <a:pt x="1064123" y="1235278"/>
                  <a:pt x="1087846" y="1205862"/>
                  <a:pt x="1047430" y="1266484"/>
                </a:cubicBezTo>
                <a:cubicBezTo>
                  <a:pt x="1042592" y="1280998"/>
                  <a:pt x="1036942" y="1295267"/>
                  <a:pt x="1032916" y="1310027"/>
                </a:cubicBezTo>
                <a:cubicBezTo>
                  <a:pt x="1022419" y="1348517"/>
                  <a:pt x="1003887" y="1426142"/>
                  <a:pt x="1003887" y="1426142"/>
                </a:cubicBezTo>
                <a:cubicBezTo>
                  <a:pt x="1008725" y="1508389"/>
                  <a:pt x="1010591" y="1590866"/>
                  <a:pt x="1018402" y="1672884"/>
                </a:cubicBezTo>
                <a:cubicBezTo>
                  <a:pt x="1020293" y="1692742"/>
                  <a:pt x="1015074" y="1722021"/>
                  <a:pt x="1032916" y="1730942"/>
                </a:cubicBezTo>
                <a:cubicBezTo>
                  <a:pt x="1054981" y="1741975"/>
                  <a:pt x="1081297" y="1721265"/>
                  <a:pt x="1105487" y="1716427"/>
                </a:cubicBezTo>
                <a:cubicBezTo>
                  <a:pt x="1253927" y="1617469"/>
                  <a:pt x="1008538" y="1776739"/>
                  <a:pt x="1221602" y="1658370"/>
                </a:cubicBezTo>
                <a:cubicBezTo>
                  <a:pt x="1353406" y="1585145"/>
                  <a:pt x="1217809" y="1635443"/>
                  <a:pt x="1323202" y="1600313"/>
                </a:cubicBezTo>
                <a:lnTo>
                  <a:pt x="1424802" y="1498713"/>
                </a:lnTo>
                <a:cubicBezTo>
                  <a:pt x="1439316" y="1484199"/>
                  <a:pt x="1456958" y="1472249"/>
                  <a:pt x="1468344" y="1455170"/>
                </a:cubicBezTo>
                <a:cubicBezTo>
                  <a:pt x="1539062" y="1349095"/>
                  <a:pt x="1452750" y="1482461"/>
                  <a:pt x="1526402" y="1353570"/>
                </a:cubicBezTo>
                <a:cubicBezTo>
                  <a:pt x="1543384" y="1323851"/>
                  <a:pt x="1580276" y="1276899"/>
                  <a:pt x="1598973" y="1251970"/>
                </a:cubicBezTo>
                <a:cubicBezTo>
                  <a:pt x="1624841" y="1174364"/>
                  <a:pt x="1595390" y="1235180"/>
                  <a:pt x="1671544" y="1164884"/>
                </a:cubicBezTo>
                <a:cubicBezTo>
                  <a:pt x="1755156" y="1087704"/>
                  <a:pt x="1767750" y="1049779"/>
                  <a:pt x="1845716" y="1005227"/>
                </a:cubicBezTo>
                <a:cubicBezTo>
                  <a:pt x="1864502" y="994492"/>
                  <a:pt x="1885425" y="987666"/>
                  <a:pt x="1903773" y="976199"/>
                </a:cubicBezTo>
                <a:cubicBezTo>
                  <a:pt x="1924286" y="963378"/>
                  <a:pt x="1939724" y="942481"/>
                  <a:pt x="1961830" y="932656"/>
                </a:cubicBezTo>
                <a:cubicBezTo>
                  <a:pt x="1984373" y="922637"/>
                  <a:pt x="2010019" y="921893"/>
                  <a:pt x="2034402" y="918142"/>
                </a:cubicBezTo>
                <a:cubicBezTo>
                  <a:pt x="2211079" y="890961"/>
                  <a:pt x="2091825" y="918299"/>
                  <a:pt x="2208573" y="889113"/>
                </a:cubicBezTo>
                <a:cubicBezTo>
                  <a:pt x="2300497" y="893951"/>
                  <a:pt x="2392671" y="895293"/>
                  <a:pt x="2484344" y="903627"/>
                </a:cubicBezTo>
                <a:cubicBezTo>
                  <a:pt x="2499581" y="905012"/>
                  <a:pt x="2514203" y="911300"/>
                  <a:pt x="2527887" y="918142"/>
                </a:cubicBezTo>
                <a:cubicBezTo>
                  <a:pt x="2543489" y="925943"/>
                  <a:pt x="2556916" y="937494"/>
                  <a:pt x="2571430" y="947170"/>
                </a:cubicBezTo>
                <a:cubicBezTo>
                  <a:pt x="2625267" y="839497"/>
                  <a:pt x="2619452" y="875792"/>
                  <a:pt x="2585944" y="685913"/>
                </a:cubicBezTo>
                <a:cubicBezTo>
                  <a:pt x="2582912" y="668735"/>
                  <a:pt x="2570044" y="653857"/>
                  <a:pt x="2556916" y="642370"/>
                </a:cubicBezTo>
                <a:cubicBezTo>
                  <a:pt x="2530660" y="619396"/>
                  <a:pt x="2469830" y="584313"/>
                  <a:pt x="2469830" y="584313"/>
                </a:cubicBezTo>
                <a:cubicBezTo>
                  <a:pt x="2420437" y="587841"/>
                  <a:pt x="2281481" y="586001"/>
                  <a:pt x="2208573" y="613342"/>
                </a:cubicBezTo>
                <a:cubicBezTo>
                  <a:pt x="2188314" y="620939"/>
                  <a:pt x="2169069" y="631238"/>
                  <a:pt x="2150516" y="642370"/>
                </a:cubicBezTo>
                <a:cubicBezTo>
                  <a:pt x="2120600" y="660320"/>
                  <a:pt x="2063430" y="700427"/>
                  <a:pt x="2063430" y="700427"/>
                </a:cubicBezTo>
                <a:cubicBezTo>
                  <a:pt x="1998511" y="797808"/>
                  <a:pt x="2074987" y="702399"/>
                  <a:pt x="1990859" y="758484"/>
                </a:cubicBezTo>
                <a:cubicBezTo>
                  <a:pt x="1922500" y="804056"/>
                  <a:pt x="1975002" y="799399"/>
                  <a:pt x="1903773" y="831056"/>
                </a:cubicBezTo>
                <a:cubicBezTo>
                  <a:pt x="1875811" y="843483"/>
                  <a:pt x="1845716" y="850408"/>
                  <a:pt x="1816687" y="860084"/>
                </a:cubicBezTo>
                <a:cubicBezTo>
                  <a:pt x="1802173" y="864922"/>
                  <a:pt x="1785874" y="866112"/>
                  <a:pt x="1773144" y="874599"/>
                </a:cubicBezTo>
                <a:lnTo>
                  <a:pt x="1729602" y="903627"/>
                </a:lnTo>
                <a:cubicBezTo>
                  <a:pt x="1710249" y="874599"/>
                  <a:pt x="1668385" y="851287"/>
                  <a:pt x="1671544" y="816542"/>
                </a:cubicBezTo>
                <a:cubicBezTo>
                  <a:pt x="1676382" y="763323"/>
                  <a:pt x="1674862" y="709137"/>
                  <a:pt x="1686059" y="656884"/>
                </a:cubicBezTo>
                <a:cubicBezTo>
                  <a:pt x="1689714" y="639828"/>
                  <a:pt x="1701959" y="624829"/>
                  <a:pt x="1715087" y="613342"/>
                </a:cubicBezTo>
                <a:cubicBezTo>
                  <a:pt x="1748108" y="584448"/>
                  <a:pt x="1815662" y="545356"/>
                  <a:pt x="1860230" y="526256"/>
                </a:cubicBezTo>
                <a:cubicBezTo>
                  <a:pt x="1874292" y="520229"/>
                  <a:pt x="1889259" y="516580"/>
                  <a:pt x="1903773" y="511742"/>
                </a:cubicBezTo>
                <a:cubicBezTo>
                  <a:pt x="2011889" y="439664"/>
                  <a:pt x="1879096" y="532305"/>
                  <a:pt x="1990859" y="439170"/>
                </a:cubicBezTo>
                <a:cubicBezTo>
                  <a:pt x="2015026" y="419031"/>
                  <a:pt x="2065162" y="392032"/>
                  <a:pt x="2092459" y="381113"/>
                </a:cubicBezTo>
                <a:cubicBezTo>
                  <a:pt x="2120869" y="369749"/>
                  <a:pt x="2179544" y="352084"/>
                  <a:pt x="2179544" y="352084"/>
                </a:cubicBezTo>
                <a:cubicBezTo>
                  <a:pt x="2315011" y="356922"/>
                  <a:pt x="2450672" y="357872"/>
                  <a:pt x="2585944" y="366599"/>
                </a:cubicBezTo>
                <a:cubicBezTo>
                  <a:pt x="2633945" y="369696"/>
                  <a:pt x="2630543" y="391933"/>
                  <a:pt x="2673030" y="410142"/>
                </a:cubicBezTo>
                <a:cubicBezTo>
                  <a:pt x="2691365" y="418000"/>
                  <a:pt x="2712163" y="418348"/>
                  <a:pt x="2731087" y="424656"/>
                </a:cubicBezTo>
                <a:cubicBezTo>
                  <a:pt x="2755804" y="432895"/>
                  <a:pt x="2779468" y="444008"/>
                  <a:pt x="2803659" y="453684"/>
                </a:cubicBezTo>
                <a:cubicBezTo>
                  <a:pt x="2888725" y="538750"/>
                  <a:pt x="2798824" y="460283"/>
                  <a:pt x="2919773" y="526256"/>
                </a:cubicBezTo>
                <a:cubicBezTo>
                  <a:pt x="3067046" y="606587"/>
                  <a:pt x="2942331" y="573558"/>
                  <a:pt x="3093944" y="598827"/>
                </a:cubicBezTo>
                <a:cubicBezTo>
                  <a:pt x="3197579" y="633372"/>
                  <a:pt x="3155570" y="610883"/>
                  <a:pt x="3224573" y="656884"/>
                </a:cubicBezTo>
                <a:lnTo>
                  <a:pt x="3906744" y="642370"/>
                </a:lnTo>
                <a:cubicBezTo>
                  <a:pt x="3922031" y="641759"/>
                  <a:pt x="3935092" y="629644"/>
                  <a:pt x="3950287" y="627856"/>
                </a:cubicBezTo>
                <a:cubicBezTo>
                  <a:pt x="4017728" y="619922"/>
                  <a:pt x="4085754" y="618180"/>
                  <a:pt x="4153487" y="613342"/>
                </a:cubicBezTo>
                <a:cubicBezTo>
                  <a:pt x="4212328" y="603535"/>
                  <a:pt x="4244505" y="600550"/>
                  <a:pt x="4298630" y="584313"/>
                </a:cubicBezTo>
                <a:cubicBezTo>
                  <a:pt x="4327938" y="575520"/>
                  <a:pt x="4358347" y="568968"/>
                  <a:pt x="4385716" y="555284"/>
                </a:cubicBezTo>
                <a:cubicBezTo>
                  <a:pt x="4414745" y="540770"/>
                  <a:pt x="4443144" y="524923"/>
                  <a:pt x="4472802" y="511742"/>
                </a:cubicBezTo>
                <a:cubicBezTo>
                  <a:pt x="4486783" y="505528"/>
                  <a:pt x="4501584" y="501253"/>
                  <a:pt x="4516344" y="497227"/>
                </a:cubicBezTo>
                <a:cubicBezTo>
                  <a:pt x="4536721" y="491670"/>
                  <a:pt x="4637016" y="470392"/>
                  <a:pt x="4676002" y="453684"/>
                </a:cubicBezTo>
                <a:cubicBezTo>
                  <a:pt x="4695889" y="445161"/>
                  <a:pt x="4714172" y="433179"/>
                  <a:pt x="4734059" y="424656"/>
                </a:cubicBezTo>
                <a:cubicBezTo>
                  <a:pt x="4748121" y="418629"/>
                  <a:pt x="4763540" y="416169"/>
                  <a:pt x="4777602" y="410142"/>
                </a:cubicBezTo>
                <a:cubicBezTo>
                  <a:pt x="4903149" y="356336"/>
                  <a:pt x="4777086" y="400637"/>
                  <a:pt x="4879202" y="366599"/>
                </a:cubicBezTo>
                <a:cubicBezTo>
                  <a:pt x="5025659" y="377865"/>
                  <a:pt x="5033350" y="354585"/>
                  <a:pt x="5125944" y="410142"/>
                </a:cubicBezTo>
                <a:cubicBezTo>
                  <a:pt x="5155860" y="428092"/>
                  <a:pt x="5213030" y="468199"/>
                  <a:pt x="5213030" y="468199"/>
                </a:cubicBezTo>
                <a:cubicBezTo>
                  <a:pt x="5208192" y="487551"/>
                  <a:pt x="5208413" y="508936"/>
                  <a:pt x="5198516" y="526256"/>
                </a:cubicBezTo>
                <a:cubicBezTo>
                  <a:pt x="5188332" y="544078"/>
                  <a:pt x="5168114" y="554030"/>
                  <a:pt x="5154973" y="569799"/>
                </a:cubicBezTo>
                <a:cubicBezTo>
                  <a:pt x="5143806" y="583200"/>
                  <a:pt x="5135620" y="598828"/>
                  <a:pt x="5125944" y="613342"/>
                </a:cubicBezTo>
                <a:cubicBezTo>
                  <a:pt x="5120370" y="646787"/>
                  <a:pt x="5114781" y="708241"/>
                  <a:pt x="5096916" y="743970"/>
                </a:cubicBezTo>
                <a:cubicBezTo>
                  <a:pt x="5089115" y="759572"/>
                  <a:pt x="5077563" y="772999"/>
                  <a:pt x="5067887" y="787513"/>
                </a:cubicBezTo>
                <a:cubicBezTo>
                  <a:pt x="4956512" y="782210"/>
                  <a:pt x="4674317" y="757173"/>
                  <a:pt x="4545373" y="787513"/>
                </a:cubicBezTo>
                <a:cubicBezTo>
                  <a:pt x="4528393" y="791508"/>
                  <a:pt x="4526020" y="816542"/>
                  <a:pt x="4516344" y="831056"/>
                </a:cubicBezTo>
                <a:cubicBezTo>
                  <a:pt x="4511506" y="845570"/>
                  <a:pt x="4508672" y="860915"/>
                  <a:pt x="4501830" y="874599"/>
                </a:cubicBezTo>
                <a:cubicBezTo>
                  <a:pt x="4494029" y="890201"/>
                  <a:pt x="4479887" y="902202"/>
                  <a:pt x="4472802" y="918142"/>
                </a:cubicBezTo>
                <a:cubicBezTo>
                  <a:pt x="4460375" y="946103"/>
                  <a:pt x="4443773" y="1005227"/>
                  <a:pt x="4443773" y="1005227"/>
                </a:cubicBezTo>
                <a:cubicBezTo>
                  <a:pt x="4448611" y="1053608"/>
                  <a:pt x="4438167" y="1106106"/>
                  <a:pt x="4458287" y="1150370"/>
                </a:cubicBezTo>
                <a:cubicBezTo>
                  <a:pt x="4466541" y="1168530"/>
                  <a:pt x="4496396" y="1164884"/>
                  <a:pt x="4516344" y="1164884"/>
                </a:cubicBezTo>
                <a:cubicBezTo>
                  <a:pt x="4647062" y="1164884"/>
                  <a:pt x="4777601" y="1155208"/>
                  <a:pt x="4908230" y="1150370"/>
                </a:cubicBezTo>
                <a:cubicBezTo>
                  <a:pt x="5074907" y="1108702"/>
                  <a:pt x="4869502" y="1166968"/>
                  <a:pt x="5009830" y="1106827"/>
                </a:cubicBezTo>
                <a:cubicBezTo>
                  <a:pt x="5028165" y="1098969"/>
                  <a:pt x="5048535" y="1097151"/>
                  <a:pt x="5067887" y="1092313"/>
                </a:cubicBezTo>
                <a:cubicBezTo>
                  <a:pt x="5242055" y="976199"/>
                  <a:pt x="4985644" y="1155205"/>
                  <a:pt x="5140459" y="1019742"/>
                </a:cubicBezTo>
                <a:cubicBezTo>
                  <a:pt x="5166715" y="996768"/>
                  <a:pt x="5202874" y="986353"/>
                  <a:pt x="5227544" y="961684"/>
                </a:cubicBezTo>
                <a:cubicBezTo>
                  <a:pt x="5246897" y="942332"/>
                  <a:pt x="5265005" y="921649"/>
                  <a:pt x="5285602" y="903627"/>
                </a:cubicBezTo>
                <a:cubicBezTo>
                  <a:pt x="5303807" y="887698"/>
                  <a:pt x="5326554" y="877189"/>
                  <a:pt x="5343659" y="860084"/>
                </a:cubicBezTo>
                <a:cubicBezTo>
                  <a:pt x="5355994" y="847749"/>
                  <a:pt x="5360352" y="828877"/>
                  <a:pt x="5372687" y="816542"/>
                </a:cubicBezTo>
                <a:cubicBezTo>
                  <a:pt x="5400824" y="788405"/>
                  <a:pt x="5424357" y="784804"/>
                  <a:pt x="5459773" y="772999"/>
                </a:cubicBezTo>
                <a:cubicBezTo>
                  <a:pt x="5474287" y="763323"/>
                  <a:pt x="5487282" y="750842"/>
                  <a:pt x="5503316" y="743970"/>
                </a:cubicBezTo>
                <a:cubicBezTo>
                  <a:pt x="5521651" y="736112"/>
                  <a:pt x="5542193" y="734936"/>
                  <a:pt x="5561373" y="729456"/>
                </a:cubicBezTo>
                <a:cubicBezTo>
                  <a:pt x="5707170" y="687801"/>
                  <a:pt x="5481425" y="745816"/>
                  <a:pt x="5662973" y="700427"/>
                </a:cubicBezTo>
                <a:cubicBezTo>
                  <a:pt x="5701678" y="705265"/>
                  <a:pt x="5742083" y="702607"/>
                  <a:pt x="5779087" y="714942"/>
                </a:cubicBezTo>
                <a:cubicBezTo>
                  <a:pt x="5947678" y="771139"/>
                  <a:pt x="5880147" y="767219"/>
                  <a:pt x="5982287" y="831056"/>
                </a:cubicBezTo>
                <a:cubicBezTo>
                  <a:pt x="6103081" y="906552"/>
                  <a:pt x="5985132" y="825221"/>
                  <a:pt x="6083887" y="874599"/>
                </a:cubicBezTo>
                <a:cubicBezTo>
                  <a:pt x="6196433" y="930872"/>
                  <a:pt x="6061526" y="881658"/>
                  <a:pt x="6170973" y="918142"/>
                </a:cubicBezTo>
                <a:cubicBezTo>
                  <a:pt x="6180649" y="932656"/>
                  <a:pt x="6193131" y="945651"/>
                  <a:pt x="6200002" y="961684"/>
                </a:cubicBezTo>
                <a:cubicBezTo>
                  <a:pt x="6207860" y="980019"/>
                  <a:pt x="6209036" y="1000561"/>
                  <a:pt x="6214516" y="1019742"/>
                </a:cubicBezTo>
                <a:cubicBezTo>
                  <a:pt x="6218719" y="1034452"/>
                  <a:pt x="6224192" y="1048770"/>
                  <a:pt x="6229030" y="1063284"/>
                </a:cubicBezTo>
                <a:cubicBezTo>
                  <a:pt x="6257076" y="979147"/>
                  <a:pt x="6241436" y="982795"/>
                  <a:pt x="6301602" y="932656"/>
                </a:cubicBezTo>
                <a:cubicBezTo>
                  <a:pt x="6315003" y="921489"/>
                  <a:pt x="6330630" y="913303"/>
                  <a:pt x="6345144" y="903627"/>
                </a:cubicBezTo>
                <a:cubicBezTo>
                  <a:pt x="6354820" y="889113"/>
                  <a:pt x="6366372" y="875686"/>
                  <a:pt x="6374173" y="860084"/>
                </a:cubicBezTo>
                <a:cubicBezTo>
                  <a:pt x="6434265" y="739901"/>
                  <a:pt x="6334522" y="897789"/>
                  <a:pt x="6417716" y="772999"/>
                </a:cubicBezTo>
                <a:cubicBezTo>
                  <a:pt x="6412878" y="748808"/>
                  <a:pt x="6416277" y="721347"/>
                  <a:pt x="6403202" y="700427"/>
                </a:cubicBezTo>
                <a:cubicBezTo>
                  <a:pt x="6390381" y="679913"/>
                  <a:pt x="6362250" y="673989"/>
                  <a:pt x="6345144" y="656884"/>
                </a:cubicBezTo>
                <a:cubicBezTo>
                  <a:pt x="6303674" y="615415"/>
                  <a:pt x="6333396" y="606431"/>
                  <a:pt x="6272573" y="584313"/>
                </a:cubicBezTo>
                <a:cubicBezTo>
                  <a:pt x="6235079" y="570679"/>
                  <a:pt x="6195164" y="564960"/>
                  <a:pt x="6156459" y="555284"/>
                </a:cubicBezTo>
                <a:cubicBezTo>
                  <a:pt x="6083554" y="537058"/>
                  <a:pt x="6117330" y="547079"/>
                  <a:pt x="6054859" y="526256"/>
                </a:cubicBezTo>
                <a:cubicBezTo>
                  <a:pt x="5928242" y="534697"/>
                  <a:pt x="5869217" y="529123"/>
                  <a:pt x="5764573" y="555284"/>
                </a:cubicBezTo>
                <a:cubicBezTo>
                  <a:pt x="5749730" y="558995"/>
                  <a:pt x="5735544" y="564961"/>
                  <a:pt x="5721030" y="569799"/>
                </a:cubicBezTo>
                <a:lnTo>
                  <a:pt x="5561373" y="555284"/>
                </a:lnTo>
                <a:cubicBezTo>
                  <a:pt x="5534432" y="540777"/>
                  <a:pt x="5542020" y="497227"/>
                  <a:pt x="5532344" y="468199"/>
                </a:cubicBezTo>
                <a:lnTo>
                  <a:pt x="5517830" y="424656"/>
                </a:lnTo>
                <a:cubicBezTo>
                  <a:pt x="5522668" y="395627"/>
                  <a:pt x="5519183" y="363892"/>
                  <a:pt x="5532344" y="337570"/>
                </a:cubicBezTo>
                <a:cubicBezTo>
                  <a:pt x="5543598" y="315063"/>
                  <a:pt x="5598823" y="300896"/>
                  <a:pt x="5619430" y="294027"/>
                </a:cubicBezTo>
                <a:lnTo>
                  <a:pt x="5793602" y="308542"/>
                </a:lnTo>
                <a:cubicBezTo>
                  <a:pt x="5875796" y="314211"/>
                  <a:pt x="5958293" y="315597"/>
                  <a:pt x="6040344" y="323056"/>
                </a:cubicBezTo>
                <a:cubicBezTo>
                  <a:pt x="6118036" y="330119"/>
                  <a:pt x="6195163" y="342408"/>
                  <a:pt x="6272573" y="352084"/>
                </a:cubicBezTo>
                <a:cubicBezTo>
                  <a:pt x="6287087" y="356922"/>
                  <a:pt x="6302054" y="360572"/>
                  <a:pt x="6316116" y="366599"/>
                </a:cubicBezTo>
                <a:cubicBezTo>
                  <a:pt x="6336003" y="375122"/>
                  <a:pt x="6353091" y="390762"/>
                  <a:pt x="6374173" y="395627"/>
                </a:cubicBezTo>
                <a:cubicBezTo>
                  <a:pt x="6416862" y="405478"/>
                  <a:pt x="6461431" y="403946"/>
                  <a:pt x="6504802" y="410142"/>
                </a:cubicBezTo>
                <a:cubicBezTo>
                  <a:pt x="6547798" y="416284"/>
                  <a:pt x="6593172" y="428606"/>
                  <a:pt x="6635430" y="439170"/>
                </a:cubicBezTo>
                <a:lnTo>
                  <a:pt x="7607887" y="424656"/>
                </a:lnTo>
                <a:cubicBezTo>
                  <a:pt x="7627827" y="424094"/>
                  <a:pt x="7647020" y="416450"/>
                  <a:pt x="7665944" y="410142"/>
                </a:cubicBezTo>
                <a:cubicBezTo>
                  <a:pt x="7690661" y="401903"/>
                  <a:pt x="7714121" y="390261"/>
                  <a:pt x="7738516" y="381113"/>
                </a:cubicBezTo>
                <a:cubicBezTo>
                  <a:pt x="7752841" y="375741"/>
                  <a:pt x="7767545" y="371437"/>
                  <a:pt x="7782059" y="366599"/>
                </a:cubicBezTo>
                <a:cubicBezTo>
                  <a:pt x="7796573" y="356923"/>
                  <a:pt x="7809661" y="344655"/>
                  <a:pt x="7825602" y="337570"/>
                </a:cubicBezTo>
                <a:cubicBezTo>
                  <a:pt x="7853563" y="325143"/>
                  <a:pt x="7912687" y="308542"/>
                  <a:pt x="7912687" y="308542"/>
                </a:cubicBezTo>
                <a:cubicBezTo>
                  <a:pt x="7930450" y="312983"/>
                  <a:pt x="8034360" y="335805"/>
                  <a:pt x="8072344" y="352084"/>
                </a:cubicBezTo>
                <a:cubicBezTo>
                  <a:pt x="8092231" y="360607"/>
                  <a:pt x="8111616" y="370378"/>
                  <a:pt x="8130402" y="381113"/>
                </a:cubicBezTo>
                <a:cubicBezTo>
                  <a:pt x="8199192" y="420422"/>
                  <a:pt x="8151996" y="399109"/>
                  <a:pt x="8217487" y="453684"/>
                </a:cubicBezTo>
                <a:cubicBezTo>
                  <a:pt x="8230888" y="464851"/>
                  <a:pt x="8246516" y="473037"/>
                  <a:pt x="8261030" y="482713"/>
                </a:cubicBezTo>
                <a:cubicBezTo>
                  <a:pt x="8267873" y="503244"/>
                  <a:pt x="8290059" y="566092"/>
                  <a:pt x="8290059" y="584313"/>
                </a:cubicBezTo>
                <a:cubicBezTo>
                  <a:pt x="8290059" y="1166542"/>
                  <a:pt x="8289065" y="944080"/>
                  <a:pt x="8261030" y="1266484"/>
                </a:cubicBezTo>
                <a:cubicBezTo>
                  <a:pt x="8255565" y="1329328"/>
                  <a:pt x="8252227" y="1392348"/>
                  <a:pt x="8246516" y="1455170"/>
                </a:cubicBezTo>
                <a:cubicBezTo>
                  <a:pt x="8234363" y="1588853"/>
                  <a:pt x="8244442" y="1548480"/>
                  <a:pt x="8217487" y="1629342"/>
                </a:cubicBezTo>
                <a:cubicBezTo>
                  <a:pt x="8207811" y="1716428"/>
                  <a:pt x="8196050" y="1803307"/>
                  <a:pt x="8188459" y="1890599"/>
                </a:cubicBezTo>
                <a:cubicBezTo>
                  <a:pt x="8178783" y="2001875"/>
                  <a:pt x="8173284" y="2113594"/>
                  <a:pt x="8159430" y="2224427"/>
                </a:cubicBezTo>
                <a:cubicBezTo>
                  <a:pt x="8126159" y="2490602"/>
                  <a:pt x="8141435" y="2379428"/>
                  <a:pt x="8115887" y="2558256"/>
                </a:cubicBezTo>
                <a:cubicBezTo>
                  <a:pt x="8111049" y="2703399"/>
                  <a:pt x="8107681" y="2848598"/>
                  <a:pt x="8101373" y="2993684"/>
                </a:cubicBezTo>
                <a:cubicBezTo>
                  <a:pt x="8098004" y="3071172"/>
                  <a:pt x="8089401" y="3148394"/>
                  <a:pt x="8086859" y="3225913"/>
                </a:cubicBezTo>
                <a:cubicBezTo>
                  <a:pt x="8079723" y="3443564"/>
                  <a:pt x="8080877" y="3661455"/>
                  <a:pt x="8072344" y="3879056"/>
                </a:cubicBezTo>
                <a:cubicBezTo>
                  <a:pt x="8070183" y="3934160"/>
                  <a:pt x="8054371" y="3972607"/>
                  <a:pt x="8043316" y="4024199"/>
                </a:cubicBezTo>
                <a:cubicBezTo>
                  <a:pt x="8032978" y="4072443"/>
                  <a:pt x="8019942" y="4120328"/>
                  <a:pt x="8014287" y="4169342"/>
                </a:cubicBezTo>
                <a:cubicBezTo>
                  <a:pt x="7999773" y="4295132"/>
                  <a:pt x="8097226" y="4540690"/>
                  <a:pt x="7970744" y="4546713"/>
                </a:cubicBezTo>
                <a:cubicBezTo>
                  <a:pt x="7607752" y="4563998"/>
                  <a:pt x="7767308" y="4552780"/>
                  <a:pt x="7491773" y="4575742"/>
                </a:cubicBezTo>
                <a:lnTo>
                  <a:pt x="7404687" y="4604770"/>
                </a:lnTo>
                <a:lnTo>
                  <a:pt x="7361144" y="4619284"/>
                </a:lnTo>
                <a:cubicBezTo>
                  <a:pt x="7188997" y="4676668"/>
                  <a:pt x="7332970" y="4633250"/>
                  <a:pt x="6911202" y="4648313"/>
                </a:cubicBezTo>
                <a:cubicBezTo>
                  <a:pt x="6887011" y="4653151"/>
                  <a:pt x="6862563" y="4656844"/>
                  <a:pt x="6838630" y="4662827"/>
                </a:cubicBezTo>
                <a:cubicBezTo>
                  <a:pt x="6823787" y="4666538"/>
                  <a:pt x="6809798" y="4673139"/>
                  <a:pt x="6795087" y="4677342"/>
                </a:cubicBezTo>
                <a:cubicBezTo>
                  <a:pt x="6775907" y="4682822"/>
                  <a:pt x="6756210" y="4686376"/>
                  <a:pt x="6737030" y="4691856"/>
                </a:cubicBezTo>
                <a:cubicBezTo>
                  <a:pt x="6722319" y="4696059"/>
                  <a:pt x="6708330" y="4702659"/>
                  <a:pt x="6693487" y="4706370"/>
                </a:cubicBezTo>
                <a:cubicBezTo>
                  <a:pt x="6669554" y="4712353"/>
                  <a:pt x="6645106" y="4716046"/>
                  <a:pt x="6620916" y="4720884"/>
                </a:cubicBezTo>
                <a:cubicBezTo>
                  <a:pt x="6596725" y="4730560"/>
                  <a:pt x="6572153" y="4739331"/>
                  <a:pt x="6548344" y="4749913"/>
                </a:cubicBezTo>
                <a:cubicBezTo>
                  <a:pt x="6471123" y="4784234"/>
                  <a:pt x="6499211" y="4783969"/>
                  <a:pt x="6403202" y="4807970"/>
                </a:cubicBezTo>
                <a:cubicBezTo>
                  <a:pt x="6383849" y="4812808"/>
                  <a:pt x="6364705" y="4818572"/>
                  <a:pt x="6345144" y="4822484"/>
                </a:cubicBezTo>
                <a:cubicBezTo>
                  <a:pt x="6280463" y="4835420"/>
                  <a:pt x="6247736" y="4835951"/>
                  <a:pt x="6185487" y="4851513"/>
                </a:cubicBezTo>
                <a:cubicBezTo>
                  <a:pt x="6170644" y="4855224"/>
                  <a:pt x="6156655" y="4861824"/>
                  <a:pt x="6141944" y="4866027"/>
                </a:cubicBezTo>
                <a:cubicBezTo>
                  <a:pt x="6122764" y="4871507"/>
                  <a:pt x="6102565" y="4873538"/>
                  <a:pt x="6083887" y="4880542"/>
                </a:cubicBezTo>
                <a:cubicBezTo>
                  <a:pt x="6063628" y="4888139"/>
                  <a:pt x="6045182" y="4899894"/>
                  <a:pt x="6025830" y="4909570"/>
                </a:cubicBezTo>
                <a:cubicBezTo>
                  <a:pt x="5967773" y="4904732"/>
                  <a:pt x="5908786" y="4906481"/>
                  <a:pt x="5851659" y="4895056"/>
                </a:cubicBezTo>
                <a:cubicBezTo>
                  <a:pt x="5796744" y="4884073"/>
                  <a:pt x="5799202" y="4833685"/>
                  <a:pt x="5779087" y="4793456"/>
                </a:cubicBezTo>
                <a:cubicBezTo>
                  <a:pt x="5771286" y="4777854"/>
                  <a:pt x="5759735" y="4764427"/>
                  <a:pt x="5750059" y="4749913"/>
                </a:cubicBezTo>
                <a:cubicBezTo>
                  <a:pt x="5745221" y="4716046"/>
                  <a:pt x="5736787" y="4682501"/>
                  <a:pt x="5735544" y="4648313"/>
                </a:cubicBezTo>
                <a:cubicBezTo>
                  <a:pt x="5708299" y="3899094"/>
                  <a:pt x="5795299" y="4174439"/>
                  <a:pt x="5706516" y="3908084"/>
                </a:cubicBezTo>
                <a:cubicBezTo>
                  <a:pt x="6038976" y="3775102"/>
                  <a:pt x="5503701" y="3993677"/>
                  <a:pt x="5851659" y="3835513"/>
                </a:cubicBezTo>
                <a:cubicBezTo>
                  <a:pt x="5996027" y="3769890"/>
                  <a:pt x="5881847" y="3844191"/>
                  <a:pt x="6040344" y="3777456"/>
                </a:cubicBezTo>
                <a:cubicBezTo>
                  <a:pt x="6105871" y="3749866"/>
                  <a:pt x="6207210" y="3685919"/>
                  <a:pt x="6287087" y="3661342"/>
                </a:cubicBezTo>
                <a:cubicBezTo>
                  <a:pt x="6325219" y="3649609"/>
                  <a:pt x="6363338" y="3633908"/>
                  <a:pt x="6403202" y="3632313"/>
                </a:cubicBezTo>
                <a:lnTo>
                  <a:pt x="6766059" y="3617799"/>
                </a:lnTo>
                <a:cubicBezTo>
                  <a:pt x="6885073" y="3578126"/>
                  <a:pt x="6710224" y="3643624"/>
                  <a:pt x="6867659" y="3545227"/>
                </a:cubicBezTo>
                <a:cubicBezTo>
                  <a:pt x="6884575" y="3534655"/>
                  <a:pt x="6906364" y="3535551"/>
                  <a:pt x="6925716" y="3530713"/>
                </a:cubicBezTo>
                <a:cubicBezTo>
                  <a:pt x="6957818" y="3498611"/>
                  <a:pt x="6978079" y="3484044"/>
                  <a:pt x="6998287" y="3443627"/>
                </a:cubicBezTo>
                <a:cubicBezTo>
                  <a:pt x="7005129" y="3429943"/>
                  <a:pt x="7007964" y="3414598"/>
                  <a:pt x="7012802" y="3400084"/>
                </a:cubicBezTo>
                <a:cubicBezTo>
                  <a:pt x="7007964" y="3279132"/>
                  <a:pt x="7014827" y="3157141"/>
                  <a:pt x="6998287" y="3037227"/>
                </a:cubicBezTo>
                <a:cubicBezTo>
                  <a:pt x="6994982" y="3013263"/>
                  <a:pt x="6966746" y="3000173"/>
                  <a:pt x="6954744" y="2979170"/>
                </a:cubicBezTo>
                <a:cubicBezTo>
                  <a:pt x="6947153" y="2965886"/>
                  <a:pt x="6947072" y="2949311"/>
                  <a:pt x="6940230" y="2935627"/>
                </a:cubicBezTo>
                <a:cubicBezTo>
                  <a:pt x="6932429" y="2920025"/>
                  <a:pt x="6919003" y="2907686"/>
                  <a:pt x="6911202" y="2892084"/>
                </a:cubicBezTo>
                <a:cubicBezTo>
                  <a:pt x="6855793" y="2781267"/>
                  <a:pt x="6958431" y="2930868"/>
                  <a:pt x="6853144" y="2790484"/>
                </a:cubicBezTo>
                <a:cubicBezTo>
                  <a:pt x="6845045" y="2758087"/>
                  <a:pt x="6834901" y="2699669"/>
                  <a:pt x="6809602" y="2674370"/>
                </a:cubicBezTo>
                <a:cubicBezTo>
                  <a:pt x="6798784" y="2663552"/>
                  <a:pt x="6780573" y="2664694"/>
                  <a:pt x="6766059" y="2659856"/>
                </a:cubicBezTo>
                <a:cubicBezTo>
                  <a:pt x="6737030" y="2640504"/>
                  <a:pt x="6710178" y="2617402"/>
                  <a:pt x="6678973" y="2601799"/>
                </a:cubicBezTo>
                <a:cubicBezTo>
                  <a:pt x="6659621" y="2592123"/>
                  <a:pt x="6638522" y="2585346"/>
                  <a:pt x="6620916" y="2572770"/>
                </a:cubicBezTo>
                <a:cubicBezTo>
                  <a:pt x="6604213" y="2560839"/>
                  <a:pt x="6592958" y="2542585"/>
                  <a:pt x="6577373" y="2529227"/>
                </a:cubicBezTo>
                <a:cubicBezTo>
                  <a:pt x="6493358" y="2457214"/>
                  <a:pt x="6541390" y="2518794"/>
                  <a:pt x="6490287" y="2442142"/>
                </a:cubicBezTo>
                <a:cubicBezTo>
                  <a:pt x="6485449" y="2427628"/>
                  <a:pt x="6481800" y="2412661"/>
                  <a:pt x="6475773" y="2398599"/>
                </a:cubicBezTo>
                <a:cubicBezTo>
                  <a:pt x="6467250" y="2378712"/>
                  <a:pt x="6447160" y="2362175"/>
                  <a:pt x="6446744" y="2340542"/>
                </a:cubicBezTo>
                <a:cubicBezTo>
                  <a:pt x="6442278" y="2108306"/>
                  <a:pt x="6452157" y="1875957"/>
                  <a:pt x="6461259" y="1643856"/>
                </a:cubicBezTo>
                <a:cubicBezTo>
                  <a:pt x="6461859" y="1628568"/>
                  <a:pt x="6472454" y="1615248"/>
                  <a:pt x="6475773" y="1600313"/>
                </a:cubicBezTo>
                <a:cubicBezTo>
                  <a:pt x="6501658" y="1483827"/>
                  <a:pt x="6478383" y="1546331"/>
                  <a:pt x="6504802" y="1440656"/>
                </a:cubicBezTo>
                <a:cubicBezTo>
                  <a:pt x="6508513" y="1425813"/>
                  <a:pt x="6514478" y="1411627"/>
                  <a:pt x="6519316" y="1397113"/>
                </a:cubicBezTo>
                <a:cubicBezTo>
                  <a:pt x="6268889" y="1271897"/>
                  <a:pt x="6458669" y="1355492"/>
                  <a:pt x="5808116" y="1382599"/>
                </a:cubicBezTo>
                <a:cubicBezTo>
                  <a:pt x="5792830" y="1383236"/>
                  <a:pt x="5779284" y="1392910"/>
                  <a:pt x="5764573" y="1397113"/>
                </a:cubicBezTo>
                <a:cubicBezTo>
                  <a:pt x="5745393" y="1402593"/>
                  <a:pt x="5726232" y="1408594"/>
                  <a:pt x="5706516" y="1411627"/>
                </a:cubicBezTo>
                <a:cubicBezTo>
                  <a:pt x="5663214" y="1418289"/>
                  <a:pt x="5619430" y="1421304"/>
                  <a:pt x="5575887" y="1426142"/>
                </a:cubicBezTo>
                <a:cubicBezTo>
                  <a:pt x="5534345" y="1446913"/>
                  <a:pt x="5517002" y="1459005"/>
                  <a:pt x="5474287" y="1469684"/>
                </a:cubicBezTo>
                <a:cubicBezTo>
                  <a:pt x="5350343" y="1500670"/>
                  <a:pt x="5451624" y="1463411"/>
                  <a:pt x="5314630" y="1513227"/>
                </a:cubicBezTo>
                <a:cubicBezTo>
                  <a:pt x="5290145" y="1522131"/>
                  <a:pt x="5265362" y="1530604"/>
                  <a:pt x="5242059" y="1542256"/>
                </a:cubicBezTo>
                <a:cubicBezTo>
                  <a:pt x="5226457" y="1550057"/>
                  <a:pt x="5214549" y="1564412"/>
                  <a:pt x="5198516" y="1571284"/>
                </a:cubicBezTo>
                <a:cubicBezTo>
                  <a:pt x="5180181" y="1579142"/>
                  <a:pt x="5159383" y="1579491"/>
                  <a:pt x="5140459" y="1585799"/>
                </a:cubicBezTo>
                <a:cubicBezTo>
                  <a:pt x="5115742" y="1594038"/>
                  <a:pt x="5092282" y="1605679"/>
                  <a:pt x="5067887" y="1614827"/>
                </a:cubicBezTo>
                <a:cubicBezTo>
                  <a:pt x="5053562" y="1620199"/>
                  <a:pt x="5038406" y="1623315"/>
                  <a:pt x="5024344" y="1629342"/>
                </a:cubicBezTo>
                <a:cubicBezTo>
                  <a:pt x="5004457" y="1637865"/>
                  <a:pt x="4986376" y="1650334"/>
                  <a:pt x="4966287" y="1658370"/>
                </a:cubicBezTo>
                <a:cubicBezTo>
                  <a:pt x="4937877" y="1669734"/>
                  <a:pt x="4908230" y="1677723"/>
                  <a:pt x="4879202" y="1687399"/>
                </a:cubicBezTo>
                <a:lnTo>
                  <a:pt x="4792116" y="1716427"/>
                </a:lnTo>
                <a:lnTo>
                  <a:pt x="4748573" y="1730942"/>
                </a:lnTo>
                <a:lnTo>
                  <a:pt x="4705030" y="1745456"/>
                </a:lnTo>
                <a:cubicBezTo>
                  <a:pt x="4564725" y="1740618"/>
                  <a:pt x="4424231" y="1739699"/>
                  <a:pt x="4284116" y="1730942"/>
                </a:cubicBezTo>
                <a:cubicBezTo>
                  <a:pt x="4268846" y="1729988"/>
                  <a:pt x="4255284" y="1720630"/>
                  <a:pt x="4240573" y="1716427"/>
                </a:cubicBezTo>
                <a:cubicBezTo>
                  <a:pt x="4221393" y="1710947"/>
                  <a:pt x="4201696" y="1707393"/>
                  <a:pt x="4182516" y="1701913"/>
                </a:cubicBezTo>
                <a:cubicBezTo>
                  <a:pt x="4167805" y="1697710"/>
                  <a:pt x="4153684" y="1691602"/>
                  <a:pt x="4138973" y="1687399"/>
                </a:cubicBezTo>
                <a:cubicBezTo>
                  <a:pt x="4119793" y="1681919"/>
                  <a:pt x="4100096" y="1678364"/>
                  <a:pt x="4080916" y="1672884"/>
                </a:cubicBezTo>
                <a:cubicBezTo>
                  <a:pt x="4066205" y="1668681"/>
                  <a:pt x="4052375" y="1661370"/>
                  <a:pt x="4037373" y="1658370"/>
                </a:cubicBezTo>
                <a:cubicBezTo>
                  <a:pt x="4003827" y="1651661"/>
                  <a:pt x="3969640" y="1648694"/>
                  <a:pt x="3935773" y="1643856"/>
                </a:cubicBezTo>
                <a:cubicBezTo>
                  <a:pt x="3916421" y="1634180"/>
                  <a:pt x="3897975" y="1622424"/>
                  <a:pt x="3877716" y="1614827"/>
                </a:cubicBezTo>
                <a:cubicBezTo>
                  <a:pt x="3859038" y="1607823"/>
                  <a:pt x="3838072" y="1607985"/>
                  <a:pt x="3819659" y="1600313"/>
                </a:cubicBezTo>
                <a:cubicBezTo>
                  <a:pt x="3779714" y="1583670"/>
                  <a:pt x="3703544" y="1542256"/>
                  <a:pt x="3703544" y="1542256"/>
                </a:cubicBezTo>
                <a:cubicBezTo>
                  <a:pt x="3630973" y="1547094"/>
                  <a:pt x="3545015" y="1514495"/>
                  <a:pt x="3485830" y="1556770"/>
                </a:cubicBezTo>
                <a:cubicBezTo>
                  <a:pt x="3446086" y="1585159"/>
                  <a:pt x="3508727" y="1709326"/>
                  <a:pt x="3529373" y="1745456"/>
                </a:cubicBezTo>
                <a:cubicBezTo>
                  <a:pt x="3538028" y="1760602"/>
                  <a:pt x="3548726" y="1774485"/>
                  <a:pt x="3558402" y="1788999"/>
                </a:cubicBezTo>
                <a:cubicBezTo>
                  <a:pt x="3587938" y="1907146"/>
                  <a:pt x="3549845" y="1786688"/>
                  <a:pt x="3616459" y="1905113"/>
                </a:cubicBezTo>
                <a:cubicBezTo>
                  <a:pt x="3648282" y="1961687"/>
                  <a:pt x="3674516" y="2021227"/>
                  <a:pt x="3703544" y="2079284"/>
                </a:cubicBezTo>
                <a:cubicBezTo>
                  <a:pt x="3741514" y="2155225"/>
                  <a:pt x="3759336" y="2186606"/>
                  <a:pt x="3790630" y="2267970"/>
                </a:cubicBezTo>
                <a:cubicBezTo>
                  <a:pt x="3801614" y="2296529"/>
                  <a:pt x="3807232" y="2327094"/>
                  <a:pt x="3819659" y="2355056"/>
                </a:cubicBezTo>
                <a:cubicBezTo>
                  <a:pt x="3894694" y="2523887"/>
                  <a:pt x="3810262" y="2283329"/>
                  <a:pt x="3863202" y="2442142"/>
                </a:cubicBezTo>
                <a:cubicBezTo>
                  <a:pt x="3868040" y="2529228"/>
                  <a:pt x="3872275" y="2616349"/>
                  <a:pt x="3877716" y="2703399"/>
                </a:cubicBezTo>
                <a:cubicBezTo>
                  <a:pt x="3890919" y="2914658"/>
                  <a:pt x="3871298" y="2843800"/>
                  <a:pt x="3906744" y="2950142"/>
                </a:cubicBezTo>
                <a:cubicBezTo>
                  <a:pt x="3911582" y="3327513"/>
                  <a:pt x="3907291" y="3705112"/>
                  <a:pt x="3921259" y="4082256"/>
                </a:cubicBezTo>
                <a:cubicBezTo>
                  <a:pt x="3921905" y="4099688"/>
                  <a:pt x="3936092" y="4115660"/>
                  <a:pt x="3950287" y="4125799"/>
                </a:cubicBezTo>
                <a:cubicBezTo>
                  <a:pt x="3971488" y="4140943"/>
                  <a:pt x="3998668" y="4145151"/>
                  <a:pt x="4022859" y="4154827"/>
                </a:cubicBezTo>
                <a:cubicBezTo>
                  <a:pt x="4042032" y="4152910"/>
                  <a:pt x="4232451" y="4135931"/>
                  <a:pt x="4269602" y="4125799"/>
                </a:cubicBezTo>
                <a:cubicBezTo>
                  <a:pt x="4290476" y="4120106"/>
                  <a:pt x="4307133" y="4103612"/>
                  <a:pt x="4327659" y="4096770"/>
                </a:cubicBezTo>
                <a:cubicBezTo>
                  <a:pt x="4351062" y="4088969"/>
                  <a:pt x="4376040" y="4087094"/>
                  <a:pt x="4400230" y="4082256"/>
                </a:cubicBezTo>
                <a:cubicBezTo>
                  <a:pt x="4419582" y="4072580"/>
                  <a:pt x="4438198" y="4061263"/>
                  <a:pt x="4458287" y="4053227"/>
                </a:cubicBezTo>
                <a:cubicBezTo>
                  <a:pt x="4560896" y="4012184"/>
                  <a:pt x="4517905" y="4035341"/>
                  <a:pt x="4603430" y="4009684"/>
                </a:cubicBezTo>
                <a:cubicBezTo>
                  <a:pt x="4780089" y="3956686"/>
                  <a:pt x="4614774" y="3999591"/>
                  <a:pt x="4748573" y="3966142"/>
                </a:cubicBezTo>
                <a:cubicBezTo>
                  <a:pt x="4763087" y="3956466"/>
                  <a:pt x="4776514" y="3944914"/>
                  <a:pt x="4792116" y="3937113"/>
                </a:cubicBezTo>
                <a:cubicBezTo>
                  <a:pt x="4922480" y="3871931"/>
                  <a:pt x="4715696" y="4000535"/>
                  <a:pt x="4908230" y="3893570"/>
                </a:cubicBezTo>
                <a:cubicBezTo>
                  <a:pt x="4967420" y="3860686"/>
                  <a:pt x="4955406" y="3848211"/>
                  <a:pt x="5009830" y="3820999"/>
                </a:cubicBezTo>
                <a:cubicBezTo>
                  <a:pt x="5023514" y="3814157"/>
                  <a:pt x="5038859" y="3811322"/>
                  <a:pt x="5053373" y="3806484"/>
                </a:cubicBezTo>
                <a:cubicBezTo>
                  <a:pt x="5072725" y="3835513"/>
                  <a:pt x="5100398" y="3860472"/>
                  <a:pt x="5111430" y="3893570"/>
                </a:cubicBezTo>
                <a:cubicBezTo>
                  <a:pt x="5116268" y="3908084"/>
                  <a:pt x="5121741" y="3922402"/>
                  <a:pt x="5125944" y="3937113"/>
                </a:cubicBezTo>
                <a:cubicBezTo>
                  <a:pt x="5131424" y="3956293"/>
                  <a:pt x="5133455" y="3976492"/>
                  <a:pt x="5140459" y="3995170"/>
                </a:cubicBezTo>
                <a:cubicBezTo>
                  <a:pt x="5164386" y="4058975"/>
                  <a:pt x="5167887" y="4043170"/>
                  <a:pt x="5198516" y="4096770"/>
                </a:cubicBezTo>
                <a:cubicBezTo>
                  <a:pt x="5240717" y="4170622"/>
                  <a:pt x="5202541" y="4146492"/>
                  <a:pt x="5271087" y="4169342"/>
                </a:cubicBezTo>
                <a:lnTo>
                  <a:pt x="5300116" y="4256427"/>
                </a:lnTo>
                <a:cubicBezTo>
                  <a:pt x="5304954" y="4270941"/>
                  <a:pt x="5310919" y="4285127"/>
                  <a:pt x="5314630" y="4299970"/>
                </a:cubicBezTo>
                <a:cubicBezTo>
                  <a:pt x="5319468" y="4319322"/>
                  <a:pt x="5323412" y="4338920"/>
                  <a:pt x="5329144" y="4358027"/>
                </a:cubicBezTo>
                <a:cubicBezTo>
                  <a:pt x="5337937" y="4387335"/>
                  <a:pt x="5350752" y="4415428"/>
                  <a:pt x="5358173" y="4445113"/>
                </a:cubicBezTo>
                <a:cubicBezTo>
                  <a:pt x="5367849" y="4483818"/>
                  <a:pt x="5365072" y="4528031"/>
                  <a:pt x="5387202" y="4561227"/>
                </a:cubicBezTo>
                <a:cubicBezTo>
                  <a:pt x="5396878" y="4575741"/>
                  <a:pt x="5408429" y="4589168"/>
                  <a:pt x="5416230" y="4604770"/>
                </a:cubicBezTo>
                <a:cubicBezTo>
                  <a:pt x="5434094" y="4640500"/>
                  <a:pt x="5439685" y="4701954"/>
                  <a:pt x="5445259" y="4735399"/>
                </a:cubicBezTo>
                <a:cubicBezTo>
                  <a:pt x="5440421" y="4769266"/>
                  <a:pt x="5457458" y="4815628"/>
                  <a:pt x="5430744" y="4836999"/>
                </a:cubicBezTo>
                <a:cubicBezTo>
                  <a:pt x="5396534" y="4864367"/>
                  <a:pt x="5343588" y="4846079"/>
                  <a:pt x="5300116" y="4851513"/>
                </a:cubicBezTo>
                <a:cubicBezTo>
                  <a:pt x="4968664" y="4892944"/>
                  <a:pt x="5471331" y="4835713"/>
                  <a:pt x="5067887" y="4880542"/>
                </a:cubicBezTo>
                <a:cubicBezTo>
                  <a:pt x="5033376" y="4892045"/>
                  <a:pt x="5002736" y="4903495"/>
                  <a:pt x="4966287" y="4909570"/>
                </a:cubicBezTo>
                <a:cubicBezTo>
                  <a:pt x="4927812" y="4915982"/>
                  <a:pt x="4888878" y="4919246"/>
                  <a:pt x="4850173" y="4924084"/>
                </a:cubicBezTo>
                <a:cubicBezTo>
                  <a:pt x="4715338" y="4957795"/>
                  <a:pt x="4882943" y="4917531"/>
                  <a:pt x="4705030" y="4953113"/>
                </a:cubicBezTo>
                <a:cubicBezTo>
                  <a:pt x="4650188" y="4964081"/>
                  <a:pt x="4615430" y="4978142"/>
                  <a:pt x="4559887" y="4996656"/>
                </a:cubicBezTo>
                <a:lnTo>
                  <a:pt x="4472802" y="5025684"/>
                </a:lnTo>
                <a:lnTo>
                  <a:pt x="4429259" y="5040199"/>
                </a:lnTo>
                <a:cubicBezTo>
                  <a:pt x="4424421" y="5054713"/>
                  <a:pt x="4429890" y="5081578"/>
                  <a:pt x="4414744" y="5083742"/>
                </a:cubicBezTo>
                <a:cubicBezTo>
                  <a:pt x="4322925" y="5096859"/>
                  <a:pt x="4351797" y="5040897"/>
                  <a:pt x="4284116" y="5040199"/>
                </a:cubicBezTo>
                <a:lnTo>
                  <a:pt x="2876230" y="5025684"/>
                </a:lnTo>
                <a:cubicBezTo>
                  <a:pt x="2856878" y="5020846"/>
                  <a:pt x="2836508" y="5019028"/>
                  <a:pt x="2818173" y="5011170"/>
                </a:cubicBezTo>
                <a:cubicBezTo>
                  <a:pt x="2775400" y="4992839"/>
                  <a:pt x="2765962" y="4968492"/>
                  <a:pt x="2731087" y="4938599"/>
                </a:cubicBezTo>
                <a:cubicBezTo>
                  <a:pt x="2600750" y="4826881"/>
                  <a:pt x="2737533" y="4959559"/>
                  <a:pt x="2629487" y="4851513"/>
                </a:cubicBezTo>
                <a:cubicBezTo>
                  <a:pt x="2624649" y="4836999"/>
                  <a:pt x="2614973" y="4823269"/>
                  <a:pt x="2614973" y="4807970"/>
                </a:cubicBezTo>
                <a:cubicBezTo>
                  <a:pt x="2614973" y="4768964"/>
                  <a:pt x="2615001" y="4728072"/>
                  <a:pt x="2629487" y="4691856"/>
                </a:cubicBezTo>
                <a:cubicBezTo>
                  <a:pt x="2635966" y="4675660"/>
                  <a:pt x="2657427" y="4670628"/>
                  <a:pt x="2673030" y="4662827"/>
                </a:cubicBezTo>
                <a:cubicBezTo>
                  <a:pt x="2696333" y="4651175"/>
                  <a:pt x="2720885" y="4642038"/>
                  <a:pt x="2745602" y="4633799"/>
                </a:cubicBezTo>
                <a:cubicBezTo>
                  <a:pt x="2776357" y="4623547"/>
                  <a:pt x="2847459" y="4610524"/>
                  <a:pt x="2876230" y="4604770"/>
                </a:cubicBezTo>
                <a:cubicBezTo>
                  <a:pt x="2890744" y="4595094"/>
                  <a:pt x="2904171" y="4583543"/>
                  <a:pt x="2919773" y="4575742"/>
                </a:cubicBezTo>
                <a:cubicBezTo>
                  <a:pt x="2933457" y="4568900"/>
                  <a:pt x="2948556" y="4565253"/>
                  <a:pt x="2963316" y="4561227"/>
                </a:cubicBezTo>
                <a:cubicBezTo>
                  <a:pt x="3023755" y="4544744"/>
                  <a:pt x="3095254" y="4534697"/>
                  <a:pt x="3152002" y="4503170"/>
                </a:cubicBezTo>
                <a:cubicBezTo>
                  <a:pt x="3173148" y="4491422"/>
                  <a:pt x="3190374" y="4473687"/>
                  <a:pt x="3210059" y="4459627"/>
                </a:cubicBezTo>
                <a:cubicBezTo>
                  <a:pt x="3224254" y="4449488"/>
                  <a:pt x="3239407" y="4440738"/>
                  <a:pt x="3253602" y="4430599"/>
                </a:cubicBezTo>
                <a:cubicBezTo>
                  <a:pt x="3273287" y="4416539"/>
                  <a:pt x="3291146" y="4399877"/>
                  <a:pt x="3311659" y="4387056"/>
                </a:cubicBezTo>
                <a:cubicBezTo>
                  <a:pt x="3360477" y="4356544"/>
                  <a:pt x="3400960" y="4347613"/>
                  <a:pt x="3456802" y="4328999"/>
                </a:cubicBezTo>
                <a:lnTo>
                  <a:pt x="3500344" y="4314484"/>
                </a:lnTo>
                <a:cubicBezTo>
                  <a:pt x="3495506" y="4295132"/>
                  <a:pt x="3494751" y="4274269"/>
                  <a:pt x="3485830" y="4256427"/>
                </a:cubicBezTo>
                <a:cubicBezTo>
                  <a:pt x="3475769" y="4236306"/>
                  <a:pt x="3420531" y="4169352"/>
                  <a:pt x="3398744" y="4154827"/>
                </a:cubicBezTo>
                <a:cubicBezTo>
                  <a:pt x="3386014" y="4146341"/>
                  <a:pt x="3369716" y="4145151"/>
                  <a:pt x="3355202" y="4140313"/>
                </a:cubicBezTo>
                <a:cubicBezTo>
                  <a:pt x="3326173" y="4120961"/>
                  <a:pt x="3301962" y="4090717"/>
                  <a:pt x="3268116" y="4082256"/>
                </a:cubicBezTo>
                <a:cubicBezTo>
                  <a:pt x="3248764" y="4077418"/>
                  <a:pt x="3229239" y="4073222"/>
                  <a:pt x="3210059" y="4067742"/>
                </a:cubicBezTo>
                <a:cubicBezTo>
                  <a:pt x="3195348" y="4063539"/>
                  <a:pt x="3181569" y="4055964"/>
                  <a:pt x="3166516" y="4053227"/>
                </a:cubicBezTo>
                <a:cubicBezTo>
                  <a:pt x="3128139" y="4046249"/>
                  <a:pt x="3089107" y="4043551"/>
                  <a:pt x="3050402" y="4038713"/>
                </a:cubicBezTo>
                <a:cubicBezTo>
                  <a:pt x="3031049" y="4029037"/>
                  <a:pt x="3012231" y="4018207"/>
                  <a:pt x="2992344" y="4009684"/>
                </a:cubicBezTo>
                <a:cubicBezTo>
                  <a:pt x="2939889" y="3987203"/>
                  <a:pt x="2906380" y="3996665"/>
                  <a:pt x="2861716" y="3937113"/>
                </a:cubicBezTo>
                <a:cubicBezTo>
                  <a:pt x="2847202" y="3917761"/>
                  <a:pt x="2836540" y="3894799"/>
                  <a:pt x="2818173" y="3879056"/>
                </a:cubicBezTo>
                <a:cubicBezTo>
                  <a:pt x="2801745" y="3864975"/>
                  <a:pt x="2779030" y="3860535"/>
                  <a:pt x="2760116" y="3850027"/>
                </a:cubicBezTo>
                <a:cubicBezTo>
                  <a:pt x="2735455" y="3836327"/>
                  <a:pt x="2709378" y="3824348"/>
                  <a:pt x="2687544" y="3806484"/>
                </a:cubicBezTo>
                <a:cubicBezTo>
                  <a:pt x="2655771" y="3780488"/>
                  <a:pt x="2623231" y="3753556"/>
                  <a:pt x="2600459" y="3719399"/>
                </a:cubicBezTo>
                <a:cubicBezTo>
                  <a:pt x="2590783" y="3704885"/>
                  <a:pt x="2585052" y="3686753"/>
                  <a:pt x="2571430" y="3675856"/>
                </a:cubicBezTo>
                <a:cubicBezTo>
                  <a:pt x="2559483" y="3666299"/>
                  <a:pt x="2542401" y="3666180"/>
                  <a:pt x="2527887" y="3661342"/>
                </a:cubicBezTo>
                <a:cubicBezTo>
                  <a:pt x="2327704" y="3527883"/>
                  <a:pt x="2533177" y="3667193"/>
                  <a:pt x="2382744" y="3559742"/>
                </a:cubicBezTo>
                <a:cubicBezTo>
                  <a:pt x="2368549" y="3549603"/>
                  <a:pt x="2355751" y="3536229"/>
                  <a:pt x="2339202" y="3530713"/>
                </a:cubicBezTo>
                <a:cubicBezTo>
                  <a:pt x="2311283" y="3521407"/>
                  <a:pt x="2281145" y="3521037"/>
                  <a:pt x="2252116" y="3516199"/>
                </a:cubicBezTo>
                <a:cubicBezTo>
                  <a:pt x="2129871" y="3475449"/>
                  <a:pt x="2200806" y="3493154"/>
                  <a:pt x="1947316" y="3516199"/>
                </a:cubicBezTo>
                <a:cubicBezTo>
                  <a:pt x="1927450" y="3518005"/>
                  <a:pt x="1908366" y="3524981"/>
                  <a:pt x="1889259" y="3530713"/>
                </a:cubicBezTo>
                <a:cubicBezTo>
                  <a:pt x="1859951" y="3539506"/>
                  <a:pt x="1802173" y="3559742"/>
                  <a:pt x="1802173" y="3559742"/>
                </a:cubicBezTo>
                <a:cubicBezTo>
                  <a:pt x="1751893" y="3551362"/>
                  <a:pt x="1707558" y="3556215"/>
                  <a:pt x="1671544" y="3516199"/>
                </a:cubicBezTo>
                <a:cubicBezTo>
                  <a:pt x="1639179" y="3480238"/>
                  <a:pt x="1584459" y="3400084"/>
                  <a:pt x="1584459" y="3400084"/>
                </a:cubicBezTo>
                <a:cubicBezTo>
                  <a:pt x="1551772" y="3302029"/>
                  <a:pt x="1597103" y="3408315"/>
                  <a:pt x="1526402" y="3327513"/>
                </a:cubicBezTo>
                <a:cubicBezTo>
                  <a:pt x="1503428" y="3301257"/>
                  <a:pt x="1468344" y="3240427"/>
                  <a:pt x="1468344" y="3240427"/>
                </a:cubicBezTo>
                <a:cubicBezTo>
                  <a:pt x="1434240" y="3104008"/>
                  <a:pt x="1465875" y="3244762"/>
                  <a:pt x="1439316" y="2979170"/>
                </a:cubicBezTo>
                <a:cubicBezTo>
                  <a:pt x="1436388" y="2949887"/>
                  <a:pt x="1429640" y="2921113"/>
                  <a:pt x="1424802" y="2892084"/>
                </a:cubicBezTo>
                <a:cubicBezTo>
                  <a:pt x="1421012" y="2893032"/>
                  <a:pt x="1332666" y="2913542"/>
                  <a:pt x="1323202" y="2921113"/>
                </a:cubicBezTo>
                <a:cubicBezTo>
                  <a:pt x="1309580" y="2932010"/>
                  <a:pt x="1303849" y="2950142"/>
                  <a:pt x="1294173" y="2964656"/>
                </a:cubicBezTo>
                <a:cubicBezTo>
                  <a:pt x="1294899" y="2979167"/>
                  <a:pt x="1282887" y="3259781"/>
                  <a:pt x="1337716" y="3342027"/>
                </a:cubicBezTo>
                <a:lnTo>
                  <a:pt x="1366744" y="3385570"/>
                </a:lnTo>
                <a:cubicBezTo>
                  <a:pt x="1370765" y="3405674"/>
                  <a:pt x="1381826" y="3476580"/>
                  <a:pt x="1395773" y="3501684"/>
                </a:cubicBezTo>
                <a:cubicBezTo>
                  <a:pt x="1412716" y="3532182"/>
                  <a:pt x="1442798" y="3555672"/>
                  <a:pt x="1453830" y="3588770"/>
                </a:cubicBezTo>
                <a:cubicBezTo>
                  <a:pt x="1458668" y="3603284"/>
                  <a:pt x="1457526" y="3621495"/>
                  <a:pt x="1468344" y="3632313"/>
                </a:cubicBezTo>
                <a:cubicBezTo>
                  <a:pt x="1493014" y="3656983"/>
                  <a:pt x="1526401" y="3671018"/>
                  <a:pt x="1555430" y="3690370"/>
                </a:cubicBezTo>
                <a:cubicBezTo>
                  <a:pt x="1569944" y="3700046"/>
                  <a:pt x="1582050" y="3715168"/>
                  <a:pt x="1598973" y="3719399"/>
                </a:cubicBezTo>
                <a:cubicBezTo>
                  <a:pt x="1618325" y="3724237"/>
                  <a:pt x="1637850" y="3728433"/>
                  <a:pt x="1657030" y="3733913"/>
                </a:cubicBezTo>
                <a:cubicBezTo>
                  <a:pt x="1671741" y="3738116"/>
                  <a:pt x="1685293" y="3747663"/>
                  <a:pt x="1700573" y="3748427"/>
                </a:cubicBezTo>
                <a:cubicBezTo>
                  <a:pt x="1879425" y="3757370"/>
                  <a:pt x="2058592" y="3758104"/>
                  <a:pt x="2237602" y="3762942"/>
                </a:cubicBezTo>
                <a:cubicBezTo>
                  <a:pt x="2266630" y="3772618"/>
                  <a:pt x="2299228" y="3774997"/>
                  <a:pt x="2324687" y="3791970"/>
                </a:cubicBezTo>
                <a:cubicBezTo>
                  <a:pt x="2339201" y="3801646"/>
                  <a:pt x="2352289" y="3813914"/>
                  <a:pt x="2368230" y="3820999"/>
                </a:cubicBezTo>
                <a:cubicBezTo>
                  <a:pt x="2396192" y="3833426"/>
                  <a:pt x="2455316" y="3850027"/>
                  <a:pt x="2455316" y="3850027"/>
                </a:cubicBezTo>
                <a:cubicBezTo>
                  <a:pt x="2484345" y="3879056"/>
                  <a:pt x="2505683" y="3918753"/>
                  <a:pt x="2542402" y="3937113"/>
                </a:cubicBezTo>
                <a:cubicBezTo>
                  <a:pt x="2602463" y="3967144"/>
                  <a:pt x="2615803" y="3977235"/>
                  <a:pt x="2687544" y="3995170"/>
                </a:cubicBezTo>
                <a:cubicBezTo>
                  <a:pt x="2706154" y="3999822"/>
                  <a:pt x="2768315" y="4013784"/>
                  <a:pt x="2789144" y="4024199"/>
                </a:cubicBezTo>
                <a:cubicBezTo>
                  <a:pt x="2804746" y="4032000"/>
                  <a:pt x="2816747" y="4046142"/>
                  <a:pt x="2832687" y="4053227"/>
                </a:cubicBezTo>
                <a:cubicBezTo>
                  <a:pt x="2832697" y="4053232"/>
                  <a:pt x="2941539" y="4089511"/>
                  <a:pt x="2963316" y="4096770"/>
                </a:cubicBezTo>
                <a:lnTo>
                  <a:pt x="3006859" y="4111284"/>
                </a:lnTo>
                <a:cubicBezTo>
                  <a:pt x="3021373" y="4120960"/>
                  <a:pt x="3037001" y="4129145"/>
                  <a:pt x="3050402" y="4140313"/>
                </a:cubicBezTo>
                <a:cubicBezTo>
                  <a:pt x="3092308" y="4175235"/>
                  <a:pt x="3094431" y="4184586"/>
                  <a:pt x="3122973" y="4227399"/>
                </a:cubicBezTo>
                <a:cubicBezTo>
                  <a:pt x="3113297" y="4251589"/>
                  <a:pt x="3109576" y="4279127"/>
                  <a:pt x="3093944" y="4299970"/>
                </a:cubicBezTo>
                <a:cubicBezTo>
                  <a:pt x="3079430" y="4319322"/>
                  <a:pt x="3055572" y="4329453"/>
                  <a:pt x="3035887" y="4343513"/>
                </a:cubicBezTo>
                <a:cubicBezTo>
                  <a:pt x="3021692" y="4353652"/>
                  <a:pt x="3006539" y="4362403"/>
                  <a:pt x="2992344" y="4372542"/>
                </a:cubicBezTo>
                <a:cubicBezTo>
                  <a:pt x="2972660" y="4386602"/>
                  <a:pt x="2953971" y="4402024"/>
                  <a:pt x="2934287" y="4416084"/>
                </a:cubicBezTo>
                <a:cubicBezTo>
                  <a:pt x="2920092" y="4426223"/>
                  <a:pt x="2904145" y="4433945"/>
                  <a:pt x="2890744" y="4445113"/>
                </a:cubicBezTo>
                <a:cubicBezTo>
                  <a:pt x="2874975" y="4458254"/>
                  <a:pt x="2865145" y="4478688"/>
                  <a:pt x="2847202" y="4488656"/>
                </a:cubicBezTo>
                <a:cubicBezTo>
                  <a:pt x="2820454" y="4503516"/>
                  <a:pt x="2760116" y="4517684"/>
                  <a:pt x="2760116" y="4517684"/>
                </a:cubicBezTo>
                <a:cubicBezTo>
                  <a:pt x="2621216" y="4656584"/>
                  <a:pt x="2799058" y="4491724"/>
                  <a:pt x="2673030" y="4575742"/>
                </a:cubicBezTo>
                <a:cubicBezTo>
                  <a:pt x="2611741" y="4616601"/>
                  <a:pt x="2629105" y="4648695"/>
                  <a:pt x="2571430" y="4706370"/>
                </a:cubicBezTo>
                <a:lnTo>
                  <a:pt x="2513373" y="4764427"/>
                </a:lnTo>
                <a:cubicBezTo>
                  <a:pt x="2508535" y="4778941"/>
                  <a:pt x="2498859" y="4792671"/>
                  <a:pt x="2498859" y="4807970"/>
                </a:cubicBezTo>
                <a:cubicBezTo>
                  <a:pt x="2498859" y="4895190"/>
                  <a:pt x="2501038" y="4982884"/>
                  <a:pt x="2513373" y="5069227"/>
                </a:cubicBezTo>
                <a:cubicBezTo>
                  <a:pt x="2515840" y="5086496"/>
                  <a:pt x="2530067" y="5100435"/>
                  <a:pt x="2542402" y="5112770"/>
                </a:cubicBezTo>
                <a:cubicBezTo>
                  <a:pt x="2585692" y="5156061"/>
                  <a:pt x="2610472" y="5142412"/>
                  <a:pt x="2673030" y="5156313"/>
                </a:cubicBezTo>
                <a:cubicBezTo>
                  <a:pt x="2687965" y="5159632"/>
                  <a:pt x="2701862" y="5166624"/>
                  <a:pt x="2716573" y="5170827"/>
                </a:cubicBezTo>
                <a:cubicBezTo>
                  <a:pt x="2735753" y="5176307"/>
                  <a:pt x="2755278" y="5180504"/>
                  <a:pt x="2774630" y="5185342"/>
                </a:cubicBezTo>
                <a:lnTo>
                  <a:pt x="4937259" y="5156313"/>
                </a:lnTo>
                <a:cubicBezTo>
                  <a:pt x="4957184" y="5155364"/>
                  <a:pt x="4975478" y="5143887"/>
                  <a:pt x="4995316" y="5141799"/>
                </a:cubicBezTo>
                <a:cubicBezTo>
                  <a:pt x="5067649" y="5134185"/>
                  <a:pt x="5140459" y="5132122"/>
                  <a:pt x="5213030" y="5127284"/>
                </a:cubicBezTo>
                <a:cubicBezTo>
                  <a:pt x="5251735" y="5117608"/>
                  <a:pt x="5289366" y="5101316"/>
                  <a:pt x="5329144" y="5098256"/>
                </a:cubicBezTo>
                <a:cubicBezTo>
                  <a:pt x="5677090" y="5071491"/>
                  <a:pt x="5454778" y="5085653"/>
                  <a:pt x="5996802" y="5069227"/>
                </a:cubicBezTo>
                <a:cubicBezTo>
                  <a:pt x="6030669" y="5064389"/>
                  <a:pt x="6064856" y="5061422"/>
                  <a:pt x="6098402" y="5054713"/>
                </a:cubicBezTo>
                <a:cubicBezTo>
                  <a:pt x="6113404" y="5051713"/>
                  <a:pt x="6126853" y="5042714"/>
                  <a:pt x="6141944" y="5040199"/>
                </a:cubicBezTo>
                <a:cubicBezTo>
                  <a:pt x="6185159" y="5032996"/>
                  <a:pt x="6228979" y="5030043"/>
                  <a:pt x="6272573" y="5025684"/>
                </a:cubicBezTo>
                <a:cubicBezTo>
                  <a:pt x="6642303" y="4988710"/>
                  <a:pt x="6242663" y="5032233"/>
                  <a:pt x="6562859" y="4996656"/>
                </a:cubicBezTo>
                <a:cubicBezTo>
                  <a:pt x="6601564" y="4986980"/>
                  <a:pt x="6641479" y="4981261"/>
                  <a:pt x="6678973" y="4967627"/>
                </a:cubicBezTo>
                <a:cubicBezTo>
                  <a:pt x="6744487" y="4943804"/>
                  <a:pt x="6697863" y="4932107"/>
                  <a:pt x="6766059" y="4924084"/>
                </a:cubicBezTo>
                <a:cubicBezTo>
                  <a:pt x="6833500" y="4916150"/>
                  <a:pt x="6901526" y="4914408"/>
                  <a:pt x="6969259" y="4909570"/>
                </a:cubicBezTo>
                <a:lnTo>
                  <a:pt x="7099887" y="4866027"/>
                </a:lnTo>
                <a:lnTo>
                  <a:pt x="7143430" y="4851513"/>
                </a:lnTo>
                <a:cubicBezTo>
                  <a:pt x="7157944" y="4841837"/>
                  <a:pt x="7171371" y="4830285"/>
                  <a:pt x="7186973" y="4822484"/>
                </a:cubicBezTo>
                <a:cubicBezTo>
                  <a:pt x="7205417" y="4813262"/>
                  <a:pt x="7273073" y="4796556"/>
                  <a:pt x="7288573" y="4793456"/>
                </a:cubicBezTo>
                <a:cubicBezTo>
                  <a:pt x="7466486" y="4757874"/>
                  <a:pt x="7298881" y="4798138"/>
                  <a:pt x="7433716" y="4764427"/>
                </a:cubicBezTo>
                <a:cubicBezTo>
                  <a:pt x="7670783" y="4769265"/>
                  <a:pt x="7908209" y="4792866"/>
                  <a:pt x="8144916" y="4778942"/>
                </a:cubicBezTo>
                <a:cubicBezTo>
                  <a:pt x="8166515" y="4777671"/>
                  <a:pt x="8170988" y="4742318"/>
                  <a:pt x="8173944" y="4720884"/>
                </a:cubicBezTo>
                <a:cubicBezTo>
                  <a:pt x="8190523" y="4600683"/>
                  <a:pt x="8202973" y="4358027"/>
                  <a:pt x="8202973" y="4358027"/>
                </a:cubicBezTo>
                <a:cubicBezTo>
                  <a:pt x="8207811" y="4033875"/>
                  <a:pt x="8209069" y="3709649"/>
                  <a:pt x="8217487" y="3385570"/>
                </a:cubicBezTo>
                <a:cubicBezTo>
                  <a:pt x="8218750" y="3336964"/>
                  <a:pt x="8223041" y="3288217"/>
                  <a:pt x="8232002" y="3240427"/>
                </a:cubicBezTo>
                <a:cubicBezTo>
                  <a:pt x="8237641" y="3210353"/>
                  <a:pt x="8252031" y="3182587"/>
                  <a:pt x="8261030" y="3153342"/>
                </a:cubicBezTo>
                <a:cubicBezTo>
                  <a:pt x="8271388" y="3119678"/>
                  <a:pt x="8280383" y="3085609"/>
                  <a:pt x="8290059" y="3051742"/>
                </a:cubicBezTo>
                <a:cubicBezTo>
                  <a:pt x="8294897" y="3008199"/>
                  <a:pt x="8298377" y="2964484"/>
                  <a:pt x="8304573" y="2921113"/>
                </a:cubicBezTo>
                <a:cubicBezTo>
                  <a:pt x="8313329" y="2859818"/>
                  <a:pt x="8320923" y="2847539"/>
                  <a:pt x="8333602" y="2790484"/>
                </a:cubicBezTo>
                <a:cubicBezTo>
                  <a:pt x="8338954" y="2766402"/>
                  <a:pt x="8343278" y="2742103"/>
                  <a:pt x="8348116" y="2717913"/>
                </a:cubicBezTo>
                <a:cubicBezTo>
                  <a:pt x="8369774" y="2458013"/>
                  <a:pt x="8351864" y="2631737"/>
                  <a:pt x="8377144" y="2442142"/>
                </a:cubicBezTo>
                <a:cubicBezTo>
                  <a:pt x="8392914" y="2323866"/>
                  <a:pt x="8387053" y="2344102"/>
                  <a:pt x="8406173" y="2238942"/>
                </a:cubicBezTo>
                <a:cubicBezTo>
                  <a:pt x="8410586" y="2214670"/>
                  <a:pt x="8414704" y="2190303"/>
                  <a:pt x="8420687" y="2166370"/>
                </a:cubicBezTo>
                <a:cubicBezTo>
                  <a:pt x="8424398" y="2151527"/>
                  <a:pt x="8430364" y="2137341"/>
                  <a:pt x="8435202" y="2122827"/>
                </a:cubicBezTo>
                <a:cubicBezTo>
                  <a:pt x="8430364" y="1489037"/>
                  <a:pt x="8469298" y="853398"/>
                  <a:pt x="8420687" y="221456"/>
                </a:cubicBezTo>
                <a:cubicBezTo>
                  <a:pt x="8417327" y="177774"/>
                  <a:pt x="8333360" y="229308"/>
                  <a:pt x="8290059" y="235970"/>
                </a:cubicBezTo>
                <a:cubicBezTo>
                  <a:pt x="8270343" y="239003"/>
                  <a:pt x="8251068" y="244618"/>
                  <a:pt x="8232002" y="250484"/>
                </a:cubicBezTo>
                <a:cubicBezTo>
                  <a:pt x="8188133" y="263982"/>
                  <a:pt x="8101373" y="294027"/>
                  <a:pt x="8101373" y="294027"/>
                </a:cubicBezTo>
                <a:cubicBezTo>
                  <a:pt x="8086859" y="303703"/>
                  <a:pt x="8073771" y="315971"/>
                  <a:pt x="8057830" y="323056"/>
                </a:cubicBezTo>
                <a:cubicBezTo>
                  <a:pt x="8029868" y="335483"/>
                  <a:pt x="7970744" y="352084"/>
                  <a:pt x="7970744" y="352084"/>
                </a:cubicBezTo>
                <a:cubicBezTo>
                  <a:pt x="7948544" y="351368"/>
                  <a:pt x="7532276" y="316558"/>
                  <a:pt x="7390173" y="352084"/>
                </a:cubicBezTo>
                <a:cubicBezTo>
                  <a:pt x="7373250" y="356315"/>
                  <a:pt x="7362232" y="373312"/>
                  <a:pt x="7346630" y="381113"/>
                </a:cubicBezTo>
                <a:cubicBezTo>
                  <a:pt x="7332946" y="387955"/>
                  <a:pt x="7317601" y="390789"/>
                  <a:pt x="7303087" y="395627"/>
                </a:cubicBezTo>
                <a:cubicBezTo>
                  <a:pt x="7240192" y="390789"/>
                  <a:pt x="7176523" y="392076"/>
                  <a:pt x="7114402" y="381113"/>
                </a:cubicBezTo>
                <a:cubicBezTo>
                  <a:pt x="7093094" y="377353"/>
                  <a:pt x="7075130" y="362819"/>
                  <a:pt x="7056344" y="352084"/>
                </a:cubicBezTo>
                <a:cubicBezTo>
                  <a:pt x="7002749" y="321458"/>
                  <a:pt x="7018543" y="317952"/>
                  <a:pt x="6954744" y="294027"/>
                </a:cubicBezTo>
                <a:cubicBezTo>
                  <a:pt x="6919988" y="280994"/>
                  <a:pt x="6857834" y="274195"/>
                  <a:pt x="6824116" y="264999"/>
                </a:cubicBezTo>
                <a:cubicBezTo>
                  <a:pt x="6794595" y="256948"/>
                  <a:pt x="6766059" y="245646"/>
                  <a:pt x="6737030" y="235970"/>
                </a:cubicBezTo>
                <a:cubicBezTo>
                  <a:pt x="6722516" y="231132"/>
                  <a:pt x="6708330" y="225167"/>
                  <a:pt x="6693487" y="221456"/>
                </a:cubicBezTo>
                <a:cubicBezTo>
                  <a:pt x="6674135" y="216618"/>
                  <a:pt x="6655146" y="209975"/>
                  <a:pt x="6635430" y="206942"/>
                </a:cubicBezTo>
                <a:cubicBezTo>
                  <a:pt x="6457961" y="179639"/>
                  <a:pt x="6225413" y="183114"/>
                  <a:pt x="6069373" y="177913"/>
                </a:cubicBezTo>
                <a:cubicBezTo>
                  <a:pt x="5958097" y="182751"/>
                  <a:pt x="5846334" y="180966"/>
                  <a:pt x="5735544" y="192427"/>
                </a:cubicBezTo>
                <a:cubicBezTo>
                  <a:pt x="5705108" y="195576"/>
                  <a:pt x="5678144" y="214035"/>
                  <a:pt x="5648459" y="221456"/>
                </a:cubicBezTo>
                <a:cubicBezTo>
                  <a:pt x="5629107" y="226294"/>
                  <a:pt x="5609582" y="230490"/>
                  <a:pt x="5590402" y="235970"/>
                </a:cubicBezTo>
                <a:cubicBezTo>
                  <a:pt x="5575691" y="240173"/>
                  <a:pt x="5561794" y="247165"/>
                  <a:pt x="5546859" y="250484"/>
                </a:cubicBezTo>
                <a:cubicBezTo>
                  <a:pt x="5518131" y="256868"/>
                  <a:pt x="5488323" y="257861"/>
                  <a:pt x="5459773" y="264999"/>
                </a:cubicBezTo>
                <a:cubicBezTo>
                  <a:pt x="5430088" y="272420"/>
                  <a:pt x="5372687" y="294027"/>
                  <a:pt x="5372687" y="294027"/>
                </a:cubicBezTo>
                <a:cubicBezTo>
                  <a:pt x="5188839" y="289189"/>
                  <a:pt x="5004837" y="288473"/>
                  <a:pt x="4821144" y="279513"/>
                </a:cubicBezTo>
                <a:cubicBezTo>
                  <a:pt x="4805863" y="278768"/>
                  <a:pt x="4792901" y="264999"/>
                  <a:pt x="4777602" y="264999"/>
                </a:cubicBezTo>
                <a:cubicBezTo>
                  <a:pt x="4690382" y="264999"/>
                  <a:pt x="4603430" y="274675"/>
                  <a:pt x="4516344" y="279513"/>
                </a:cubicBezTo>
                <a:cubicBezTo>
                  <a:pt x="4395985" y="359755"/>
                  <a:pt x="4589494" y="237796"/>
                  <a:pt x="4356687" y="337570"/>
                </a:cubicBezTo>
                <a:cubicBezTo>
                  <a:pt x="4324620" y="351313"/>
                  <a:pt x="4303448" y="387165"/>
                  <a:pt x="4269602" y="395627"/>
                </a:cubicBezTo>
                <a:cubicBezTo>
                  <a:pt x="4250249" y="400465"/>
                  <a:pt x="4230651" y="404410"/>
                  <a:pt x="4211544" y="410142"/>
                </a:cubicBezTo>
                <a:cubicBezTo>
                  <a:pt x="4182236" y="418934"/>
                  <a:pt x="4124459" y="439170"/>
                  <a:pt x="4124459" y="439170"/>
                </a:cubicBezTo>
                <a:lnTo>
                  <a:pt x="3790630" y="424656"/>
                </a:lnTo>
                <a:cubicBezTo>
                  <a:pt x="3563281" y="418160"/>
                  <a:pt x="3335492" y="423764"/>
                  <a:pt x="3108459" y="410142"/>
                </a:cubicBezTo>
                <a:cubicBezTo>
                  <a:pt x="3091046" y="409097"/>
                  <a:pt x="3080062" y="389768"/>
                  <a:pt x="3064916" y="381113"/>
                </a:cubicBezTo>
                <a:cubicBezTo>
                  <a:pt x="3046130" y="370378"/>
                  <a:pt x="3025645" y="362819"/>
                  <a:pt x="3006859" y="352084"/>
                </a:cubicBezTo>
                <a:cubicBezTo>
                  <a:pt x="2991713" y="343429"/>
                  <a:pt x="2979865" y="328572"/>
                  <a:pt x="2963316" y="323056"/>
                </a:cubicBezTo>
                <a:cubicBezTo>
                  <a:pt x="2935397" y="313750"/>
                  <a:pt x="2905259" y="313380"/>
                  <a:pt x="2876230" y="308542"/>
                </a:cubicBezTo>
                <a:cubicBezTo>
                  <a:pt x="2861716" y="298866"/>
                  <a:pt x="2847833" y="288168"/>
                  <a:pt x="2832687" y="279513"/>
                </a:cubicBezTo>
                <a:cubicBezTo>
                  <a:pt x="2797278" y="259279"/>
                  <a:pt x="2739387" y="233898"/>
                  <a:pt x="2702059" y="221456"/>
                </a:cubicBezTo>
                <a:cubicBezTo>
                  <a:pt x="2683135" y="215148"/>
                  <a:pt x="2663354" y="211780"/>
                  <a:pt x="2644002" y="206942"/>
                </a:cubicBezTo>
                <a:cubicBezTo>
                  <a:pt x="2624649" y="197266"/>
                  <a:pt x="2606819" y="183606"/>
                  <a:pt x="2585944" y="177913"/>
                </a:cubicBezTo>
                <a:cubicBezTo>
                  <a:pt x="2461099" y="143864"/>
                  <a:pt x="2235217" y="174230"/>
                  <a:pt x="2150516" y="177913"/>
                </a:cubicBezTo>
                <a:cubicBezTo>
                  <a:pt x="2121047" y="185280"/>
                  <a:pt x="2078073" y="194446"/>
                  <a:pt x="2048916" y="206942"/>
                </a:cubicBezTo>
                <a:cubicBezTo>
                  <a:pt x="2029029" y="215465"/>
                  <a:pt x="2010746" y="227447"/>
                  <a:pt x="1990859" y="235970"/>
                </a:cubicBezTo>
                <a:cubicBezTo>
                  <a:pt x="1892384" y="278173"/>
                  <a:pt x="2012376" y="208006"/>
                  <a:pt x="1874744" y="294027"/>
                </a:cubicBezTo>
                <a:cubicBezTo>
                  <a:pt x="1859952" y="303272"/>
                  <a:pt x="1843537" y="310721"/>
                  <a:pt x="1831202" y="323056"/>
                </a:cubicBezTo>
                <a:cubicBezTo>
                  <a:pt x="1814097" y="340161"/>
                  <a:pt x="1807787" y="367695"/>
                  <a:pt x="1787659" y="381113"/>
                </a:cubicBezTo>
                <a:cubicBezTo>
                  <a:pt x="1762199" y="398086"/>
                  <a:pt x="1727942" y="396458"/>
                  <a:pt x="1700573" y="410142"/>
                </a:cubicBezTo>
                <a:lnTo>
                  <a:pt x="1642516" y="439170"/>
                </a:lnTo>
                <a:cubicBezTo>
                  <a:pt x="1569309" y="548980"/>
                  <a:pt x="1646875" y="457579"/>
                  <a:pt x="1395773" y="497227"/>
                </a:cubicBezTo>
                <a:cubicBezTo>
                  <a:pt x="1365473" y="502011"/>
                  <a:pt x="1320762" y="540091"/>
                  <a:pt x="1294173" y="555284"/>
                </a:cubicBezTo>
                <a:cubicBezTo>
                  <a:pt x="1269892" y="569159"/>
                  <a:pt x="1187472" y="608556"/>
                  <a:pt x="1163544" y="613342"/>
                </a:cubicBezTo>
                <a:cubicBezTo>
                  <a:pt x="1087452" y="628561"/>
                  <a:pt x="762825" y="641307"/>
                  <a:pt x="742630" y="642370"/>
                </a:cubicBezTo>
                <a:lnTo>
                  <a:pt x="612002" y="700427"/>
                </a:lnTo>
                <a:cubicBezTo>
                  <a:pt x="592357" y="709494"/>
                  <a:pt x="575210" y="725469"/>
                  <a:pt x="553944" y="729456"/>
                </a:cubicBezTo>
                <a:cubicBezTo>
                  <a:pt x="496684" y="740192"/>
                  <a:pt x="437830" y="739132"/>
                  <a:pt x="379773" y="743970"/>
                </a:cubicBezTo>
                <a:cubicBezTo>
                  <a:pt x="350744" y="753646"/>
                  <a:pt x="320055" y="759315"/>
                  <a:pt x="292687" y="772999"/>
                </a:cubicBezTo>
                <a:cubicBezTo>
                  <a:pt x="292528" y="773079"/>
                  <a:pt x="202944" y="842013"/>
                  <a:pt x="191087" y="845570"/>
                </a:cubicBezTo>
                <a:cubicBezTo>
                  <a:pt x="158319" y="855400"/>
                  <a:pt x="123354" y="855246"/>
                  <a:pt x="89487" y="860084"/>
                </a:cubicBezTo>
                <a:cubicBezTo>
                  <a:pt x="172678" y="984870"/>
                  <a:pt x="72940" y="826989"/>
                  <a:pt x="133030" y="947170"/>
                </a:cubicBezTo>
                <a:cubicBezTo>
                  <a:pt x="150474" y="982058"/>
                  <a:pt x="173643" y="1013882"/>
                  <a:pt x="191087" y="1048770"/>
                </a:cubicBezTo>
                <a:cubicBezTo>
                  <a:pt x="197929" y="1062454"/>
                  <a:pt x="198760" y="1078629"/>
                  <a:pt x="205602" y="1092313"/>
                </a:cubicBezTo>
                <a:cubicBezTo>
                  <a:pt x="218218" y="1117545"/>
                  <a:pt x="235444" y="1140224"/>
                  <a:pt x="249144" y="1164884"/>
                </a:cubicBezTo>
                <a:cubicBezTo>
                  <a:pt x="259652" y="1183798"/>
                  <a:pt x="268497" y="1203589"/>
                  <a:pt x="278173" y="1222942"/>
                </a:cubicBezTo>
                <a:cubicBezTo>
                  <a:pt x="314418" y="1802878"/>
                  <a:pt x="292996" y="1399560"/>
                  <a:pt x="307202" y="2514713"/>
                </a:cubicBezTo>
                <a:cubicBezTo>
                  <a:pt x="312379" y="2921109"/>
                  <a:pt x="312687" y="3327585"/>
                  <a:pt x="321716" y="3733913"/>
                </a:cubicBezTo>
                <a:cubicBezTo>
                  <a:pt x="322370" y="3763335"/>
                  <a:pt x="332792" y="3791772"/>
                  <a:pt x="336230" y="3820999"/>
                </a:cubicBezTo>
                <a:cubicBezTo>
                  <a:pt x="342474" y="3874071"/>
                  <a:pt x="337144" y="3928977"/>
                  <a:pt x="350744" y="3980656"/>
                </a:cubicBezTo>
                <a:cubicBezTo>
                  <a:pt x="374816" y="4072130"/>
                  <a:pt x="401644" y="4076986"/>
                  <a:pt x="437830" y="4140313"/>
                </a:cubicBezTo>
                <a:cubicBezTo>
                  <a:pt x="448565" y="4159099"/>
                  <a:pt x="453008" y="4181748"/>
                  <a:pt x="466859" y="4198370"/>
                </a:cubicBezTo>
                <a:cubicBezTo>
                  <a:pt x="478026" y="4211771"/>
                  <a:pt x="495888" y="4217723"/>
                  <a:pt x="510402" y="4227399"/>
                </a:cubicBezTo>
                <a:cubicBezTo>
                  <a:pt x="573297" y="4222561"/>
                  <a:pt x="637087" y="4224509"/>
                  <a:pt x="699087" y="4212884"/>
                </a:cubicBezTo>
                <a:cubicBezTo>
                  <a:pt x="716232" y="4209669"/>
                  <a:pt x="727028" y="4191657"/>
                  <a:pt x="742630" y="4183856"/>
                </a:cubicBezTo>
                <a:cubicBezTo>
                  <a:pt x="756314" y="4177014"/>
                  <a:pt x="771659" y="4174180"/>
                  <a:pt x="786173" y="4169342"/>
                </a:cubicBezTo>
                <a:cubicBezTo>
                  <a:pt x="809563" y="4075781"/>
                  <a:pt x="782994" y="4132208"/>
                  <a:pt x="873259" y="4053227"/>
                </a:cubicBezTo>
                <a:cubicBezTo>
                  <a:pt x="888707" y="4039710"/>
                  <a:pt x="903661" y="4025453"/>
                  <a:pt x="916802" y="4009684"/>
                </a:cubicBezTo>
                <a:cubicBezTo>
                  <a:pt x="927969" y="3996283"/>
                  <a:pt x="931038" y="3975387"/>
                  <a:pt x="945830" y="3966142"/>
                </a:cubicBezTo>
                <a:cubicBezTo>
                  <a:pt x="987652" y="3940004"/>
                  <a:pt x="1073119" y="3930413"/>
                  <a:pt x="1120002" y="3922599"/>
                </a:cubicBezTo>
                <a:cubicBezTo>
                  <a:pt x="1115164" y="3898408"/>
                  <a:pt x="1114149" y="3873126"/>
                  <a:pt x="1105487" y="3850027"/>
                </a:cubicBezTo>
                <a:cubicBezTo>
                  <a:pt x="1089767" y="3808107"/>
                  <a:pt x="1044096" y="3780545"/>
                  <a:pt x="1018402" y="3748427"/>
                </a:cubicBezTo>
                <a:cubicBezTo>
                  <a:pt x="921639" y="3627475"/>
                  <a:pt x="1003886" y="3690371"/>
                  <a:pt x="916802" y="3632313"/>
                </a:cubicBezTo>
                <a:cubicBezTo>
                  <a:pt x="892679" y="3559947"/>
                  <a:pt x="895650" y="3590496"/>
                  <a:pt x="945830" y="3632313"/>
                </a:cubicBezTo>
                <a:cubicBezTo>
                  <a:pt x="959231" y="3643480"/>
                  <a:pt x="974859" y="3651666"/>
                  <a:pt x="989373" y="3661342"/>
                </a:cubicBezTo>
                <a:lnTo>
                  <a:pt x="1047430" y="3748427"/>
                </a:lnTo>
                <a:cubicBezTo>
                  <a:pt x="1057106" y="3762941"/>
                  <a:pt x="1061945" y="3782294"/>
                  <a:pt x="1076459" y="3791970"/>
                </a:cubicBezTo>
                <a:lnTo>
                  <a:pt x="1120002" y="3820999"/>
                </a:lnTo>
                <a:cubicBezTo>
                  <a:pt x="1147560" y="3862336"/>
                  <a:pt x="1202862" y="3924737"/>
                  <a:pt x="1134516" y="3980656"/>
                </a:cubicBezTo>
                <a:cubicBezTo>
                  <a:pt x="1096884" y="4011445"/>
                  <a:pt x="1037754" y="3990332"/>
                  <a:pt x="989373" y="3995170"/>
                </a:cubicBezTo>
                <a:cubicBezTo>
                  <a:pt x="948915" y="4055857"/>
                  <a:pt x="938932" y="4083167"/>
                  <a:pt x="887773" y="4125799"/>
                </a:cubicBezTo>
                <a:cubicBezTo>
                  <a:pt x="874372" y="4136966"/>
                  <a:pt x="857631" y="4143660"/>
                  <a:pt x="844230" y="4154827"/>
                </a:cubicBezTo>
                <a:cubicBezTo>
                  <a:pt x="828461" y="4167968"/>
                  <a:pt x="813828" y="4182601"/>
                  <a:pt x="800687" y="4198370"/>
                </a:cubicBezTo>
                <a:cubicBezTo>
                  <a:pt x="789520" y="4211771"/>
                  <a:pt x="784787" y="4230426"/>
                  <a:pt x="771659" y="4241913"/>
                </a:cubicBezTo>
                <a:cubicBezTo>
                  <a:pt x="745403" y="4264887"/>
                  <a:pt x="713602" y="4280618"/>
                  <a:pt x="684573" y="4299970"/>
                </a:cubicBezTo>
                <a:lnTo>
                  <a:pt x="641030" y="4328999"/>
                </a:lnTo>
                <a:cubicBezTo>
                  <a:pt x="631354" y="4343513"/>
                  <a:pt x="625623" y="4361645"/>
                  <a:pt x="612002" y="4372542"/>
                </a:cubicBezTo>
                <a:cubicBezTo>
                  <a:pt x="600055" y="4382099"/>
                  <a:pt x="579277" y="4376238"/>
                  <a:pt x="568459" y="4387056"/>
                </a:cubicBezTo>
                <a:cubicBezTo>
                  <a:pt x="543789" y="4411726"/>
                  <a:pt x="510402" y="4474142"/>
                  <a:pt x="510402" y="4474142"/>
                </a:cubicBezTo>
                <a:cubicBezTo>
                  <a:pt x="529754" y="4478980"/>
                  <a:pt x="548833" y="4485088"/>
                  <a:pt x="568459" y="4488656"/>
                </a:cubicBezTo>
                <a:cubicBezTo>
                  <a:pt x="602118" y="4494776"/>
                  <a:pt x="637291" y="4493340"/>
                  <a:pt x="670059" y="4503170"/>
                </a:cubicBezTo>
                <a:cubicBezTo>
                  <a:pt x="686767" y="4508183"/>
                  <a:pt x="699088" y="4522523"/>
                  <a:pt x="713602" y="4532199"/>
                </a:cubicBezTo>
                <a:cubicBezTo>
                  <a:pt x="775882" y="4719042"/>
                  <a:pt x="716110" y="4527720"/>
                  <a:pt x="757144" y="4691856"/>
                </a:cubicBezTo>
                <a:cubicBezTo>
                  <a:pt x="760855" y="4706699"/>
                  <a:pt x="762101" y="4723452"/>
                  <a:pt x="771659" y="4735399"/>
                </a:cubicBezTo>
                <a:cubicBezTo>
                  <a:pt x="782556" y="4749020"/>
                  <a:pt x="800688" y="4754751"/>
                  <a:pt x="815202" y="4764427"/>
                </a:cubicBezTo>
                <a:cubicBezTo>
                  <a:pt x="880784" y="4862802"/>
                  <a:pt x="808709" y="4740624"/>
                  <a:pt x="858744" y="4924084"/>
                </a:cubicBezTo>
                <a:cubicBezTo>
                  <a:pt x="863334" y="4940913"/>
                  <a:pt x="878097" y="4953113"/>
                  <a:pt x="887773" y="4967627"/>
                </a:cubicBezTo>
                <a:cubicBezTo>
                  <a:pt x="905646" y="5021248"/>
                  <a:pt x="916802" y="5046062"/>
                  <a:pt x="916802" y="5112770"/>
                </a:cubicBezTo>
                <a:cubicBezTo>
                  <a:pt x="916802" y="5161392"/>
                  <a:pt x="922407" y="5213649"/>
                  <a:pt x="902287" y="5257913"/>
                </a:cubicBezTo>
                <a:cubicBezTo>
                  <a:pt x="894032" y="5276073"/>
                  <a:pt x="863582" y="5267589"/>
                  <a:pt x="844230" y="5272427"/>
                </a:cubicBezTo>
                <a:lnTo>
                  <a:pt x="641030" y="5257913"/>
                </a:lnTo>
                <a:cubicBezTo>
                  <a:pt x="544162" y="5249366"/>
                  <a:pt x="447172" y="5241462"/>
                  <a:pt x="350744" y="5228884"/>
                </a:cubicBezTo>
                <a:cubicBezTo>
                  <a:pt x="335573" y="5226905"/>
                  <a:pt x="320886" y="5221212"/>
                  <a:pt x="307202" y="5214370"/>
                </a:cubicBezTo>
                <a:cubicBezTo>
                  <a:pt x="291600" y="5206569"/>
                  <a:pt x="278173" y="5195018"/>
                  <a:pt x="263659" y="5185342"/>
                </a:cubicBezTo>
                <a:cubicBezTo>
                  <a:pt x="220227" y="5055051"/>
                  <a:pt x="263659" y="5203310"/>
                  <a:pt x="263659" y="4895056"/>
                </a:cubicBezTo>
                <a:cubicBezTo>
                  <a:pt x="263659" y="4401547"/>
                  <a:pt x="258367" y="3908022"/>
                  <a:pt x="249144" y="3414599"/>
                </a:cubicBezTo>
                <a:cubicBezTo>
                  <a:pt x="248331" y="3371130"/>
                  <a:pt x="217994" y="3292118"/>
                  <a:pt x="205602" y="3254942"/>
                </a:cubicBezTo>
                <a:lnTo>
                  <a:pt x="191087" y="3211399"/>
                </a:lnTo>
                <a:cubicBezTo>
                  <a:pt x="81956" y="2556599"/>
                  <a:pt x="191087" y="3242323"/>
                  <a:pt x="191087" y="1411627"/>
                </a:cubicBezTo>
                <a:cubicBezTo>
                  <a:pt x="191087" y="1329237"/>
                  <a:pt x="184771" y="1246865"/>
                  <a:pt x="176573" y="1164884"/>
                </a:cubicBezTo>
                <a:cubicBezTo>
                  <a:pt x="175051" y="1149661"/>
                  <a:pt x="171616" y="1133289"/>
                  <a:pt x="162059" y="1121342"/>
                </a:cubicBezTo>
                <a:cubicBezTo>
                  <a:pt x="151162" y="1107720"/>
                  <a:pt x="133030" y="1101989"/>
                  <a:pt x="118516" y="1092313"/>
                </a:cubicBezTo>
                <a:cubicBezTo>
                  <a:pt x="78454" y="972128"/>
                  <a:pt x="106461" y="1030689"/>
                  <a:pt x="31430" y="918142"/>
                </a:cubicBezTo>
                <a:lnTo>
                  <a:pt x="2402" y="874599"/>
                </a:lnTo>
                <a:cubicBezTo>
                  <a:pt x="7240" y="855247"/>
                  <a:pt x="0" y="827114"/>
                  <a:pt x="16916" y="816542"/>
                </a:cubicBezTo>
                <a:cubicBezTo>
                  <a:pt x="45926" y="798410"/>
                  <a:pt x="84970" y="808736"/>
                  <a:pt x="118516" y="802027"/>
                </a:cubicBezTo>
                <a:cubicBezTo>
                  <a:pt x="133518" y="799026"/>
                  <a:pt x="147545" y="792351"/>
                  <a:pt x="162059" y="787513"/>
                </a:cubicBezTo>
                <a:cubicBezTo>
                  <a:pt x="196604" y="764483"/>
                  <a:pt x="243155" y="732451"/>
                  <a:pt x="278173" y="714942"/>
                </a:cubicBezTo>
                <a:cubicBezTo>
                  <a:pt x="291857" y="708100"/>
                  <a:pt x="308032" y="707269"/>
                  <a:pt x="321716" y="700427"/>
                </a:cubicBezTo>
                <a:cubicBezTo>
                  <a:pt x="337318" y="692626"/>
                  <a:pt x="348336" y="675630"/>
                  <a:pt x="365259" y="671399"/>
                </a:cubicBezTo>
                <a:cubicBezTo>
                  <a:pt x="407762" y="660773"/>
                  <a:pt x="452344" y="661722"/>
                  <a:pt x="495887" y="656884"/>
                </a:cubicBezTo>
                <a:cubicBezTo>
                  <a:pt x="515239" y="652046"/>
                  <a:pt x="535609" y="650228"/>
                  <a:pt x="553944" y="642370"/>
                </a:cubicBezTo>
                <a:cubicBezTo>
                  <a:pt x="569978" y="635499"/>
                  <a:pt x="582173" y="621695"/>
                  <a:pt x="597487" y="613342"/>
                </a:cubicBezTo>
                <a:cubicBezTo>
                  <a:pt x="635477" y="592620"/>
                  <a:pt x="672549" y="568968"/>
                  <a:pt x="713602" y="555284"/>
                </a:cubicBezTo>
                <a:cubicBezTo>
                  <a:pt x="728116" y="550446"/>
                  <a:pt x="743770" y="548200"/>
                  <a:pt x="757144" y="540770"/>
                </a:cubicBezTo>
                <a:cubicBezTo>
                  <a:pt x="867226" y="479613"/>
                  <a:pt x="806630" y="491383"/>
                  <a:pt x="887773" y="468199"/>
                </a:cubicBezTo>
                <a:cubicBezTo>
                  <a:pt x="906953" y="462719"/>
                  <a:pt x="925915" y="454822"/>
                  <a:pt x="945830" y="453684"/>
                </a:cubicBezTo>
                <a:cubicBezTo>
                  <a:pt x="1095645" y="445123"/>
                  <a:pt x="1245792" y="444008"/>
                  <a:pt x="1395773" y="439170"/>
                </a:cubicBezTo>
                <a:cubicBezTo>
                  <a:pt x="1501783" y="403834"/>
                  <a:pt x="1453174" y="417564"/>
                  <a:pt x="1540916" y="395627"/>
                </a:cubicBezTo>
                <a:cubicBezTo>
                  <a:pt x="1560268" y="381113"/>
                  <a:pt x="1577336" y="362902"/>
                  <a:pt x="1598973" y="352084"/>
                </a:cubicBezTo>
                <a:cubicBezTo>
                  <a:pt x="1616815" y="343163"/>
                  <a:pt x="1642018" y="350706"/>
                  <a:pt x="1657030" y="337570"/>
                </a:cubicBezTo>
                <a:cubicBezTo>
                  <a:pt x="1683286" y="314596"/>
                  <a:pt x="1683882" y="266086"/>
                  <a:pt x="1715087" y="250484"/>
                </a:cubicBezTo>
                <a:cubicBezTo>
                  <a:pt x="1734439" y="240808"/>
                  <a:pt x="1754591" y="232588"/>
                  <a:pt x="1773144" y="221456"/>
                </a:cubicBezTo>
                <a:cubicBezTo>
                  <a:pt x="1803060" y="203506"/>
                  <a:pt x="1827132" y="174432"/>
                  <a:pt x="1860230" y="163399"/>
                </a:cubicBezTo>
                <a:cubicBezTo>
                  <a:pt x="1889259" y="153723"/>
                  <a:pt x="1921856" y="151343"/>
                  <a:pt x="1947316" y="134370"/>
                </a:cubicBezTo>
                <a:cubicBezTo>
                  <a:pt x="1961830" y="124694"/>
                  <a:pt x="1977458" y="116509"/>
                  <a:pt x="1990859" y="105342"/>
                </a:cubicBezTo>
                <a:cubicBezTo>
                  <a:pt x="2006628" y="92201"/>
                  <a:pt x="2015645" y="70136"/>
                  <a:pt x="2034402" y="61799"/>
                </a:cubicBezTo>
                <a:cubicBezTo>
                  <a:pt x="2061294" y="49847"/>
                  <a:pt x="2092759" y="53668"/>
                  <a:pt x="2121487" y="47284"/>
                </a:cubicBezTo>
                <a:cubicBezTo>
                  <a:pt x="2136422" y="43965"/>
                  <a:pt x="2150516" y="37608"/>
                  <a:pt x="2165030" y="32770"/>
                </a:cubicBezTo>
                <a:cubicBezTo>
                  <a:pt x="2324687" y="37608"/>
                  <a:pt x="2484742" y="35033"/>
                  <a:pt x="2644002" y="47284"/>
                </a:cubicBezTo>
                <a:cubicBezTo>
                  <a:pt x="2674510" y="49631"/>
                  <a:pt x="2702677" y="64949"/>
                  <a:pt x="2731087" y="76313"/>
                </a:cubicBezTo>
                <a:cubicBezTo>
                  <a:pt x="2793507" y="101281"/>
                  <a:pt x="2830537" y="113763"/>
                  <a:pt x="2890744" y="148884"/>
                </a:cubicBezTo>
                <a:cubicBezTo>
                  <a:pt x="2920880" y="166463"/>
                  <a:pt x="2944732" y="195910"/>
                  <a:pt x="2977830" y="206942"/>
                </a:cubicBezTo>
                <a:cubicBezTo>
                  <a:pt x="3117980" y="253658"/>
                  <a:pt x="2900095" y="178750"/>
                  <a:pt x="3079430" y="250484"/>
                </a:cubicBezTo>
                <a:cubicBezTo>
                  <a:pt x="3107840" y="261848"/>
                  <a:pt x="3137487" y="269837"/>
                  <a:pt x="3166516" y="279513"/>
                </a:cubicBezTo>
                <a:cubicBezTo>
                  <a:pt x="3334065" y="335363"/>
                  <a:pt x="3194807" y="293462"/>
                  <a:pt x="3601944" y="308542"/>
                </a:cubicBezTo>
                <a:cubicBezTo>
                  <a:pt x="3640649" y="313380"/>
                  <a:pt x="3679682" y="316079"/>
                  <a:pt x="3718059" y="323056"/>
                </a:cubicBezTo>
                <a:cubicBezTo>
                  <a:pt x="3733112" y="325793"/>
                  <a:pt x="3746600" y="334570"/>
                  <a:pt x="3761602" y="337570"/>
                </a:cubicBezTo>
                <a:cubicBezTo>
                  <a:pt x="3795148" y="344279"/>
                  <a:pt x="3829335" y="347246"/>
                  <a:pt x="3863202" y="352084"/>
                </a:cubicBezTo>
                <a:cubicBezTo>
                  <a:pt x="3945449" y="347246"/>
                  <a:pt x="4028247" y="348226"/>
                  <a:pt x="4109944" y="337570"/>
                </a:cubicBezTo>
                <a:cubicBezTo>
                  <a:pt x="4109958" y="337568"/>
                  <a:pt x="4218795" y="301286"/>
                  <a:pt x="4240573" y="294027"/>
                </a:cubicBezTo>
                <a:lnTo>
                  <a:pt x="4284116" y="279513"/>
                </a:lnTo>
                <a:cubicBezTo>
                  <a:pt x="4353197" y="233458"/>
                  <a:pt x="4300512" y="261531"/>
                  <a:pt x="4385716" y="235970"/>
                </a:cubicBezTo>
                <a:cubicBezTo>
                  <a:pt x="4415024" y="227178"/>
                  <a:pt x="4443773" y="216618"/>
                  <a:pt x="4472802" y="206942"/>
                </a:cubicBezTo>
                <a:cubicBezTo>
                  <a:pt x="4487316" y="202104"/>
                  <a:pt x="4501502" y="196137"/>
                  <a:pt x="4516344" y="192427"/>
                </a:cubicBezTo>
                <a:cubicBezTo>
                  <a:pt x="4582736" y="175830"/>
                  <a:pt x="4612305" y="165963"/>
                  <a:pt x="4690516" y="163399"/>
                </a:cubicBezTo>
                <a:cubicBezTo>
                  <a:pt x="4946843" y="154995"/>
                  <a:pt x="5203354" y="153722"/>
                  <a:pt x="5459773" y="148884"/>
                </a:cubicBezTo>
                <a:cubicBezTo>
                  <a:pt x="5591906" y="104841"/>
                  <a:pt x="5383205" y="172406"/>
                  <a:pt x="5575887" y="119856"/>
                </a:cubicBezTo>
                <a:cubicBezTo>
                  <a:pt x="5605408" y="111805"/>
                  <a:pt x="5637513" y="107800"/>
                  <a:pt x="5662973" y="90827"/>
                </a:cubicBezTo>
                <a:lnTo>
                  <a:pt x="5750059" y="32770"/>
                </a:lnTo>
                <a:lnTo>
                  <a:pt x="5982287" y="47284"/>
                </a:lnTo>
                <a:cubicBezTo>
                  <a:pt x="6093522" y="52988"/>
                  <a:pt x="6205326" y="50338"/>
                  <a:pt x="6316116" y="61799"/>
                </a:cubicBezTo>
                <a:cubicBezTo>
                  <a:pt x="6346552" y="64948"/>
                  <a:pt x="6374173" y="81151"/>
                  <a:pt x="6403202" y="90827"/>
                </a:cubicBezTo>
                <a:lnTo>
                  <a:pt x="6490287" y="119856"/>
                </a:lnTo>
                <a:cubicBezTo>
                  <a:pt x="6504801" y="124694"/>
                  <a:pt x="6518828" y="131370"/>
                  <a:pt x="6533830" y="134370"/>
                </a:cubicBezTo>
                <a:cubicBezTo>
                  <a:pt x="6558021" y="139208"/>
                  <a:pt x="6582602" y="142393"/>
                  <a:pt x="6606402" y="148884"/>
                </a:cubicBezTo>
                <a:cubicBezTo>
                  <a:pt x="6635922" y="156935"/>
                  <a:pt x="6663125" y="174118"/>
                  <a:pt x="6693487" y="177913"/>
                </a:cubicBezTo>
                <a:cubicBezTo>
                  <a:pt x="6764005" y="186728"/>
                  <a:pt x="6815673" y="190317"/>
                  <a:pt x="6882173" y="206942"/>
                </a:cubicBezTo>
                <a:cubicBezTo>
                  <a:pt x="6897016" y="210653"/>
                  <a:pt x="6911005" y="217253"/>
                  <a:pt x="6925716" y="221456"/>
                </a:cubicBezTo>
                <a:cubicBezTo>
                  <a:pt x="7053291" y="257905"/>
                  <a:pt x="6922915" y="215684"/>
                  <a:pt x="7027316" y="250484"/>
                </a:cubicBezTo>
                <a:lnTo>
                  <a:pt x="8101373" y="235970"/>
                </a:lnTo>
                <a:cubicBezTo>
                  <a:pt x="8126034" y="235346"/>
                  <a:pt x="8149275" y="221456"/>
                  <a:pt x="8173944" y="221456"/>
                </a:cubicBezTo>
                <a:cubicBezTo>
                  <a:pt x="8353019" y="221456"/>
                  <a:pt x="8531963" y="231132"/>
                  <a:pt x="8710973" y="235970"/>
                </a:cubicBezTo>
                <a:cubicBezTo>
                  <a:pt x="8730325" y="240808"/>
                  <a:pt x="8751710" y="240587"/>
                  <a:pt x="8769030" y="250484"/>
                </a:cubicBezTo>
                <a:cubicBezTo>
                  <a:pt x="8799118" y="267677"/>
                  <a:pt x="8823105" y="309824"/>
                  <a:pt x="8841602" y="337570"/>
                </a:cubicBezTo>
                <a:cubicBezTo>
                  <a:pt x="8846440" y="366599"/>
                  <a:pt x="8856116" y="395227"/>
                  <a:pt x="8856116" y="424656"/>
                </a:cubicBezTo>
                <a:cubicBezTo>
                  <a:pt x="8856116" y="640437"/>
                  <a:pt x="8864795" y="601823"/>
                  <a:pt x="8827087" y="714942"/>
                </a:cubicBezTo>
                <a:cubicBezTo>
                  <a:pt x="8822249" y="763323"/>
                  <a:pt x="8818604" y="811837"/>
                  <a:pt x="8812573" y="860084"/>
                </a:cubicBezTo>
                <a:cubicBezTo>
                  <a:pt x="8808923" y="889286"/>
                  <a:pt x="8799839" y="917795"/>
                  <a:pt x="8798059" y="947170"/>
                </a:cubicBezTo>
                <a:cubicBezTo>
                  <a:pt x="8790151" y="1077649"/>
                  <a:pt x="8788382" y="1208427"/>
                  <a:pt x="8783544" y="1339056"/>
                </a:cubicBezTo>
                <a:cubicBezTo>
                  <a:pt x="8793220" y="1924465"/>
                  <a:pt x="8895372" y="2515679"/>
                  <a:pt x="8812573" y="3095284"/>
                </a:cubicBezTo>
                <a:cubicBezTo>
                  <a:pt x="8807735" y="3129151"/>
                  <a:pt x="8805752" y="3163550"/>
                  <a:pt x="8798059" y="3196884"/>
                </a:cubicBezTo>
                <a:cubicBezTo>
                  <a:pt x="8786137" y="3248546"/>
                  <a:pt x="8739005" y="3356150"/>
                  <a:pt x="8725487" y="3400084"/>
                </a:cubicBezTo>
                <a:cubicBezTo>
                  <a:pt x="8718232" y="3423663"/>
                  <a:pt x="8719829" y="3449631"/>
                  <a:pt x="8710973" y="3472656"/>
                </a:cubicBezTo>
                <a:cubicBezTo>
                  <a:pt x="8695439" y="3513045"/>
                  <a:pt x="8652916" y="3588770"/>
                  <a:pt x="8652916" y="3588770"/>
                </a:cubicBezTo>
                <a:cubicBezTo>
                  <a:pt x="8648078" y="3612961"/>
                  <a:pt x="8643754" y="3637260"/>
                  <a:pt x="8638402" y="3661342"/>
                </a:cubicBezTo>
                <a:cubicBezTo>
                  <a:pt x="8634075" y="3680815"/>
                  <a:pt x="8627799" y="3699838"/>
                  <a:pt x="8623887" y="3719399"/>
                </a:cubicBezTo>
                <a:cubicBezTo>
                  <a:pt x="8618115" y="3748256"/>
                  <a:pt x="8615144" y="3777627"/>
                  <a:pt x="8609373" y="3806484"/>
                </a:cubicBezTo>
                <a:cubicBezTo>
                  <a:pt x="8605461" y="3826045"/>
                  <a:pt x="8598139" y="3844865"/>
                  <a:pt x="8594859" y="3864542"/>
                </a:cubicBezTo>
                <a:cubicBezTo>
                  <a:pt x="8588446" y="3903017"/>
                  <a:pt x="8585182" y="3941951"/>
                  <a:pt x="8580344" y="3980656"/>
                </a:cubicBezTo>
                <a:cubicBezTo>
                  <a:pt x="8575506" y="4217723"/>
                  <a:pt x="8574943" y="4454915"/>
                  <a:pt x="8565830" y="4691856"/>
                </a:cubicBezTo>
                <a:cubicBezTo>
                  <a:pt x="8565242" y="4707144"/>
                  <a:pt x="8555519" y="4720688"/>
                  <a:pt x="8551316" y="4735399"/>
                </a:cubicBezTo>
                <a:cubicBezTo>
                  <a:pt x="8514874" y="4862947"/>
                  <a:pt x="8557082" y="4732618"/>
                  <a:pt x="8522287" y="4836999"/>
                </a:cubicBezTo>
                <a:cubicBezTo>
                  <a:pt x="8515317" y="4885792"/>
                  <a:pt x="8503328" y="4975341"/>
                  <a:pt x="8493259" y="5025684"/>
                </a:cubicBezTo>
                <a:cubicBezTo>
                  <a:pt x="8489347" y="5045245"/>
                  <a:pt x="8498035" y="5078665"/>
                  <a:pt x="8478744" y="5083742"/>
                </a:cubicBezTo>
                <a:cubicBezTo>
                  <a:pt x="8394396" y="5105939"/>
                  <a:pt x="8304573" y="5093418"/>
                  <a:pt x="8217487" y="5098256"/>
                </a:cubicBezTo>
                <a:cubicBezTo>
                  <a:pt x="8178782" y="5103094"/>
                  <a:pt x="8139925" y="5106839"/>
                  <a:pt x="8101373" y="5112770"/>
                </a:cubicBezTo>
                <a:cubicBezTo>
                  <a:pt x="8076990" y="5116521"/>
                  <a:pt x="8052884" y="5121932"/>
                  <a:pt x="8028802" y="5127284"/>
                </a:cubicBezTo>
                <a:cubicBezTo>
                  <a:pt x="8009329" y="5131611"/>
                  <a:pt x="7990517" y="5139163"/>
                  <a:pt x="7970744" y="5141799"/>
                </a:cubicBezTo>
                <a:cubicBezTo>
                  <a:pt x="7917774" y="5148862"/>
                  <a:pt x="7864306" y="5151475"/>
                  <a:pt x="7811087" y="5156313"/>
                </a:cubicBezTo>
                <a:cubicBezTo>
                  <a:pt x="7786897" y="5161151"/>
                  <a:pt x="7762978" y="5167636"/>
                  <a:pt x="7738516" y="5170827"/>
                </a:cubicBezTo>
                <a:cubicBezTo>
                  <a:pt x="7651630" y="5182160"/>
                  <a:pt x="7563688" y="5185451"/>
                  <a:pt x="7477259" y="5199856"/>
                </a:cubicBezTo>
                <a:lnTo>
                  <a:pt x="7390173" y="5214370"/>
                </a:lnTo>
                <a:cubicBezTo>
                  <a:pt x="7365902" y="5218783"/>
                  <a:pt x="7342081" y="5225824"/>
                  <a:pt x="7317602" y="5228884"/>
                </a:cubicBezTo>
                <a:cubicBezTo>
                  <a:pt x="7264576" y="5235512"/>
                  <a:pt x="7211163" y="5238561"/>
                  <a:pt x="7157944" y="5243399"/>
                </a:cubicBezTo>
                <a:cubicBezTo>
                  <a:pt x="7095386" y="5264252"/>
                  <a:pt x="7080133" y="5270573"/>
                  <a:pt x="6998287" y="5286942"/>
                </a:cubicBezTo>
                <a:cubicBezTo>
                  <a:pt x="6964741" y="5293651"/>
                  <a:pt x="6930554" y="5296618"/>
                  <a:pt x="6896687" y="5301456"/>
                </a:cubicBezTo>
                <a:cubicBezTo>
                  <a:pt x="6817333" y="5354358"/>
                  <a:pt x="6877958" y="5323317"/>
                  <a:pt x="6737030" y="5344999"/>
                </a:cubicBezTo>
                <a:cubicBezTo>
                  <a:pt x="6712647" y="5348750"/>
                  <a:pt x="6688730" y="5355100"/>
                  <a:pt x="6664459" y="5359513"/>
                </a:cubicBezTo>
                <a:cubicBezTo>
                  <a:pt x="6635505" y="5364777"/>
                  <a:pt x="6606402" y="5369189"/>
                  <a:pt x="6577373" y="5374027"/>
                </a:cubicBezTo>
                <a:cubicBezTo>
                  <a:pt x="6409900" y="5429852"/>
                  <a:pt x="6467305" y="5422360"/>
                  <a:pt x="6185487" y="5388542"/>
                </a:cubicBezTo>
                <a:cubicBezTo>
                  <a:pt x="6164004" y="5385964"/>
                  <a:pt x="6148154" y="5365730"/>
                  <a:pt x="6127430" y="5359513"/>
                </a:cubicBezTo>
                <a:cubicBezTo>
                  <a:pt x="6099242" y="5351057"/>
                  <a:pt x="6069373" y="5349837"/>
                  <a:pt x="6040344" y="5344999"/>
                </a:cubicBezTo>
                <a:cubicBezTo>
                  <a:pt x="5746323" y="5246985"/>
                  <a:pt x="5977283" y="5318600"/>
                  <a:pt x="5198516" y="5344999"/>
                </a:cubicBezTo>
                <a:cubicBezTo>
                  <a:pt x="5178580" y="5345675"/>
                  <a:pt x="5160385" y="5358586"/>
                  <a:pt x="5140459" y="5359513"/>
                </a:cubicBezTo>
                <a:cubicBezTo>
                  <a:pt x="4951915" y="5368282"/>
                  <a:pt x="4763060" y="5368222"/>
                  <a:pt x="4574402" y="5374027"/>
                </a:cubicBezTo>
                <a:cubicBezTo>
                  <a:pt x="3542873" y="5405767"/>
                  <a:pt x="5159469" y="5372230"/>
                  <a:pt x="3340687" y="5403056"/>
                </a:cubicBezTo>
                <a:cubicBezTo>
                  <a:pt x="2972992" y="5398218"/>
                  <a:pt x="2603857" y="5421411"/>
                  <a:pt x="2237602" y="5388542"/>
                </a:cubicBezTo>
                <a:cubicBezTo>
                  <a:pt x="2207126" y="5385807"/>
                  <a:pt x="2225546" y="5326916"/>
                  <a:pt x="2208573" y="5301456"/>
                </a:cubicBezTo>
                <a:cubicBezTo>
                  <a:pt x="2198897" y="5286942"/>
                  <a:pt x="2192672" y="5269400"/>
                  <a:pt x="2179544" y="5257913"/>
                </a:cubicBezTo>
                <a:cubicBezTo>
                  <a:pt x="2118118" y="5204166"/>
                  <a:pt x="2108722" y="5205277"/>
                  <a:pt x="2048916" y="5185342"/>
                </a:cubicBezTo>
                <a:cubicBezTo>
                  <a:pt x="2020232" y="5194903"/>
                  <a:pt x="1982292" y="5203306"/>
                  <a:pt x="1961830" y="5228884"/>
                </a:cubicBezTo>
                <a:cubicBezTo>
                  <a:pt x="1952273" y="5240831"/>
                  <a:pt x="1952154" y="5257913"/>
                  <a:pt x="1947316" y="5272427"/>
                </a:cubicBezTo>
                <a:cubicBezTo>
                  <a:pt x="1945276" y="5296905"/>
                  <a:pt x="1978660" y="5574910"/>
                  <a:pt x="1889259" y="5664313"/>
                </a:cubicBezTo>
                <a:cubicBezTo>
                  <a:pt x="1876924" y="5676648"/>
                  <a:pt x="1860862" y="5684687"/>
                  <a:pt x="1845716" y="5693342"/>
                </a:cubicBezTo>
                <a:cubicBezTo>
                  <a:pt x="1826930" y="5704077"/>
                  <a:pt x="1807011" y="5712694"/>
                  <a:pt x="1787659" y="5722370"/>
                </a:cubicBezTo>
                <a:cubicBezTo>
                  <a:pt x="1719926" y="5823970"/>
                  <a:pt x="1758631" y="5790104"/>
                  <a:pt x="1686059" y="5838484"/>
                </a:cubicBezTo>
                <a:cubicBezTo>
                  <a:pt x="1652192" y="5833646"/>
                  <a:pt x="1617227" y="5833800"/>
                  <a:pt x="1584459" y="5823970"/>
                </a:cubicBezTo>
                <a:cubicBezTo>
                  <a:pt x="1555590" y="5815310"/>
                  <a:pt x="1515886" y="5769912"/>
                  <a:pt x="1497373" y="5751399"/>
                </a:cubicBezTo>
                <a:cubicBezTo>
                  <a:pt x="1492535" y="5736885"/>
                  <a:pt x="1482859" y="5723155"/>
                  <a:pt x="1482859" y="5707856"/>
                </a:cubicBezTo>
                <a:cubicBezTo>
                  <a:pt x="1482859" y="5580661"/>
                  <a:pt x="1485027" y="5585239"/>
                  <a:pt x="1511887" y="5504656"/>
                </a:cubicBezTo>
                <a:cubicBezTo>
                  <a:pt x="1502211" y="5412732"/>
                  <a:pt x="1504430" y="5318764"/>
                  <a:pt x="1482859" y="5228884"/>
                </a:cubicBezTo>
                <a:cubicBezTo>
                  <a:pt x="1474717" y="5194960"/>
                  <a:pt x="1444154" y="5170827"/>
                  <a:pt x="1424802" y="5141799"/>
                </a:cubicBezTo>
                <a:lnTo>
                  <a:pt x="1395773" y="5098256"/>
                </a:lnTo>
                <a:cubicBezTo>
                  <a:pt x="1400611" y="5083742"/>
                  <a:pt x="1397557" y="5063200"/>
                  <a:pt x="1410287" y="5054713"/>
                </a:cubicBezTo>
                <a:cubicBezTo>
                  <a:pt x="1455781" y="5024384"/>
                  <a:pt x="1561669" y="5050050"/>
                  <a:pt x="1598973" y="5054713"/>
                </a:cubicBezTo>
                <a:cubicBezTo>
                  <a:pt x="1618325" y="5069227"/>
                  <a:pt x="1638825" y="5082326"/>
                  <a:pt x="1657030" y="5098256"/>
                </a:cubicBezTo>
                <a:cubicBezTo>
                  <a:pt x="1769657" y="5196805"/>
                  <a:pt x="1665395" y="5123185"/>
                  <a:pt x="1758630" y="5185342"/>
                </a:cubicBezTo>
                <a:cubicBezTo>
                  <a:pt x="1763468" y="5199856"/>
                  <a:pt x="1774833" y="5213678"/>
                  <a:pt x="1773144" y="5228884"/>
                </a:cubicBezTo>
                <a:cubicBezTo>
                  <a:pt x="1769765" y="5259296"/>
                  <a:pt x="1749146" y="5285787"/>
                  <a:pt x="1744116" y="5315970"/>
                </a:cubicBezTo>
                <a:cubicBezTo>
                  <a:pt x="1739278" y="5344999"/>
                  <a:pt x="1740532" y="5375732"/>
                  <a:pt x="1729602" y="5403056"/>
                </a:cubicBezTo>
                <a:cubicBezTo>
                  <a:pt x="1720618" y="5425516"/>
                  <a:pt x="1700573" y="5441761"/>
                  <a:pt x="1686059" y="5461113"/>
                </a:cubicBezTo>
                <a:cubicBezTo>
                  <a:pt x="1681221" y="5475627"/>
                  <a:pt x="1678386" y="5490972"/>
                  <a:pt x="1671544" y="5504656"/>
                </a:cubicBezTo>
                <a:cubicBezTo>
                  <a:pt x="1640696" y="5566353"/>
                  <a:pt x="1608633" y="5554976"/>
                  <a:pt x="1715087" y="5533684"/>
                </a:cubicBezTo>
                <a:cubicBezTo>
                  <a:pt x="1851735" y="5328713"/>
                  <a:pt x="1697730" y="5589226"/>
                  <a:pt x="1787659" y="5301456"/>
                </a:cubicBezTo>
                <a:cubicBezTo>
                  <a:pt x="1794041" y="5281032"/>
                  <a:pt x="1869917" y="5182102"/>
                  <a:pt x="1889259" y="5156313"/>
                </a:cubicBezTo>
                <a:cubicBezTo>
                  <a:pt x="1894097" y="5141799"/>
                  <a:pt x="1892955" y="5123588"/>
                  <a:pt x="1903773" y="5112770"/>
                </a:cubicBezTo>
                <a:cubicBezTo>
                  <a:pt x="1914591" y="5101952"/>
                  <a:pt x="1932017" y="5098256"/>
                  <a:pt x="1947316" y="5098256"/>
                </a:cubicBezTo>
                <a:cubicBezTo>
                  <a:pt x="2000754" y="5098256"/>
                  <a:pt x="2053754" y="5107932"/>
                  <a:pt x="2106973" y="5112770"/>
                </a:cubicBezTo>
                <a:cubicBezTo>
                  <a:pt x="2233041" y="5154792"/>
                  <a:pt x="2034578" y="5085140"/>
                  <a:pt x="2223087" y="5170827"/>
                </a:cubicBezTo>
                <a:cubicBezTo>
                  <a:pt x="2250943" y="5183489"/>
                  <a:pt x="2310173" y="5199856"/>
                  <a:pt x="2310173" y="5199856"/>
                </a:cubicBezTo>
                <a:cubicBezTo>
                  <a:pt x="2329525" y="5228885"/>
                  <a:pt x="2340319" y="5266009"/>
                  <a:pt x="2368230" y="5286942"/>
                </a:cubicBezTo>
                <a:cubicBezTo>
                  <a:pt x="2440242" y="5340950"/>
                  <a:pt x="2406160" y="5317066"/>
                  <a:pt x="2469830" y="5359513"/>
                </a:cubicBezTo>
                <a:cubicBezTo>
                  <a:pt x="2503697" y="5354675"/>
                  <a:pt x="2538662" y="5354829"/>
                  <a:pt x="2571430" y="5344999"/>
                </a:cubicBezTo>
                <a:cubicBezTo>
                  <a:pt x="2588138" y="5339986"/>
                  <a:pt x="2598939" y="5322842"/>
                  <a:pt x="2614973" y="5315970"/>
                </a:cubicBezTo>
                <a:cubicBezTo>
                  <a:pt x="2633308" y="5308112"/>
                  <a:pt x="2653850" y="5306936"/>
                  <a:pt x="2673030" y="5301456"/>
                </a:cubicBezTo>
                <a:cubicBezTo>
                  <a:pt x="2687741" y="5297253"/>
                  <a:pt x="2702511" y="5292969"/>
                  <a:pt x="2716573" y="5286942"/>
                </a:cubicBezTo>
                <a:cubicBezTo>
                  <a:pt x="2736460" y="5278419"/>
                  <a:pt x="2754743" y="5266436"/>
                  <a:pt x="2774630" y="5257913"/>
                </a:cubicBezTo>
                <a:cubicBezTo>
                  <a:pt x="2803776" y="5245422"/>
                  <a:pt x="2846776" y="5236248"/>
                  <a:pt x="2876230" y="5228884"/>
                </a:cubicBezTo>
                <a:lnTo>
                  <a:pt x="3456802" y="5243399"/>
                </a:lnTo>
                <a:cubicBezTo>
                  <a:pt x="3481883" y="5244466"/>
                  <a:pt x="3615542" y="5267436"/>
                  <a:pt x="3645487" y="5272427"/>
                </a:cubicBezTo>
                <a:cubicBezTo>
                  <a:pt x="3778674" y="5316825"/>
                  <a:pt x="3571337" y="5242610"/>
                  <a:pt x="3747087" y="5330484"/>
                </a:cubicBezTo>
                <a:cubicBezTo>
                  <a:pt x="3774456" y="5344168"/>
                  <a:pt x="3834173" y="5359513"/>
                  <a:pt x="3834173" y="5359513"/>
                </a:cubicBezTo>
                <a:cubicBezTo>
                  <a:pt x="3916421" y="5354675"/>
                  <a:pt x="3998935" y="5353197"/>
                  <a:pt x="4080916" y="5344999"/>
                </a:cubicBezTo>
                <a:cubicBezTo>
                  <a:pt x="4231109" y="5329979"/>
                  <a:pt x="4008999" y="5333256"/>
                  <a:pt x="4168002" y="5301456"/>
                </a:cubicBezTo>
                <a:cubicBezTo>
                  <a:pt x="4225129" y="5290031"/>
                  <a:pt x="4284116" y="5291780"/>
                  <a:pt x="4342173" y="5286942"/>
                </a:cubicBezTo>
                <a:cubicBezTo>
                  <a:pt x="4361525" y="5282104"/>
                  <a:pt x="4381123" y="5278159"/>
                  <a:pt x="4400230" y="5272427"/>
                </a:cubicBezTo>
                <a:cubicBezTo>
                  <a:pt x="4429538" y="5263634"/>
                  <a:pt x="4487316" y="5243399"/>
                  <a:pt x="4487316" y="5243399"/>
                </a:cubicBezTo>
                <a:cubicBezTo>
                  <a:pt x="4555049" y="5248237"/>
                  <a:pt x="4623361" y="5247840"/>
                  <a:pt x="4690516" y="5257913"/>
                </a:cubicBezTo>
                <a:cubicBezTo>
                  <a:pt x="4720776" y="5262452"/>
                  <a:pt x="4777602" y="5286942"/>
                  <a:pt x="4777602" y="5286942"/>
                </a:cubicBezTo>
                <a:cubicBezTo>
                  <a:pt x="4942097" y="5282104"/>
                  <a:pt x="5106982" y="5284735"/>
                  <a:pt x="5271087" y="5272427"/>
                </a:cubicBezTo>
                <a:cubicBezTo>
                  <a:pt x="5301600" y="5270139"/>
                  <a:pt x="5358173" y="5243399"/>
                  <a:pt x="5358173" y="5243399"/>
                </a:cubicBezTo>
                <a:cubicBezTo>
                  <a:pt x="5522668" y="5248237"/>
                  <a:pt x="5687308" y="5249485"/>
                  <a:pt x="5851659" y="5257913"/>
                </a:cubicBezTo>
                <a:cubicBezTo>
                  <a:pt x="5876296" y="5259176"/>
                  <a:pt x="5899959" y="5268014"/>
                  <a:pt x="5924230" y="5272427"/>
                </a:cubicBezTo>
                <a:cubicBezTo>
                  <a:pt x="6054712" y="5296151"/>
                  <a:pt x="5966687" y="5275785"/>
                  <a:pt x="6069373" y="5301456"/>
                </a:cubicBezTo>
                <a:cubicBezTo>
                  <a:pt x="6083887" y="5311132"/>
                  <a:pt x="6097314" y="5322683"/>
                  <a:pt x="6112916" y="5330484"/>
                </a:cubicBezTo>
                <a:cubicBezTo>
                  <a:pt x="6126600" y="5337326"/>
                  <a:pt x="6141159" y="5344999"/>
                  <a:pt x="6156459" y="5344999"/>
                </a:cubicBezTo>
                <a:cubicBezTo>
                  <a:pt x="6466135" y="5344999"/>
                  <a:pt x="6775735" y="5335322"/>
                  <a:pt x="7085373" y="5330484"/>
                </a:cubicBezTo>
                <a:cubicBezTo>
                  <a:pt x="7099887" y="5325646"/>
                  <a:pt x="7114854" y="5321997"/>
                  <a:pt x="7128916" y="5315970"/>
                </a:cubicBezTo>
                <a:cubicBezTo>
                  <a:pt x="7198295" y="5286237"/>
                  <a:pt x="7168118" y="5289445"/>
                  <a:pt x="7230516" y="5272427"/>
                </a:cubicBezTo>
                <a:cubicBezTo>
                  <a:pt x="7378883" y="5231963"/>
                  <a:pt x="7309962" y="5256914"/>
                  <a:pt x="7448230" y="5214370"/>
                </a:cubicBezTo>
                <a:cubicBezTo>
                  <a:pt x="7477476" y="5205371"/>
                  <a:pt x="7507948" y="5199026"/>
                  <a:pt x="7535316" y="5185342"/>
                </a:cubicBezTo>
                <a:cubicBezTo>
                  <a:pt x="7587254" y="5159373"/>
                  <a:pt x="7650553" y="5122592"/>
                  <a:pt x="7709487" y="5112770"/>
                </a:cubicBezTo>
                <a:cubicBezTo>
                  <a:pt x="7816250" y="5094977"/>
                  <a:pt x="7768023" y="5105393"/>
                  <a:pt x="7854630" y="5083742"/>
                </a:cubicBezTo>
                <a:cubicBezTo>
                  <a:pt x="7869144" y="5069228"/>
                  <a:pt x="7881094" y="5051585"/>
                  <a:pt x="7898173" y="5040199"/>
                </a:cubicBezTo>
                <a:cubicBezTo>
                  <a:pt x="7910903" y="5031712"/>
                  <a:pt x="7926416" y="5025684"/>
                  <a:pt x="7941716" y="5025684"/>
                </a:cubicBezTo>
                <a:cubicBezTo>
                  <a:pt x="8067599" y="5025684"/>
                  <a:pt x="8193297" y="5035361"/>
                  <a:pt x="8319087" y="5040199"/>
                </a:cubicBezTo>
                <a:cubicBezTo>
                  <a:pt x="8338439" y="5045037"/>
                  <a:pt x="8357196" y="5054713"/>
                  <a:pt x="8377144" y="5054713"/>
                </a:cubicBezTo>
                <a:cubicBezTo>
                  <a:pt x="8688635" y="5054713"/>
                  <a:pt x="8500004" y="4880171"/>
                  <a:pt x="8507773" y="4445113"/>
                </a:cubicBezTo>
                <a:cubicBezTo>
                  <a:pt x="8513907" y="4101629"/>
                  <a:pt x="8513005" y="3758012"/>
                  <a:pt x="8522287" y="3414599"/>
                </a:cubicBezTo>
                <a:cubicBezTo>
                  <a:pt x="8522700" y="3399305"/>
                  <a:pt x="8530471" y="3384984"/>
                  <a:pt x="8536802" y="3371056"/>
                </a:cubicBezTo>
                <a:cubicBezTo>
                  <a:pt x="8554709" y="3331662"/>
                  <a:pt x="8575507" y="3293647"/>
                  <a:pt x="8594859" y="3254942"/>
                </a:cubicBezTo>
                <a:cubicBezTo>
                  <a:pt x="8599697" y="3235589"/>
                  <a:pt x="8603893" y="3216065"/>
                  <a:pt x="8609373" y="3196884"/>
                </a:cubicBezTo>
                <a:cubicBezTo>
                  <a:pt x="8613576" y="3182174"/>
                  <a:pt x="8620568" y="3168277"/>
                  <a:pt x="8623887" y="3153342"/>
                </a:cubicBezTo>
                <a:cubicBezTo>
                  <a:pt x="8630271" y="3124614"/>
                  <a:pt x="8634240" y="3095389"/>
                  <a:pt x="8638402" y="3066256"/>
                </a:cubicBezTo>
                <a:cubicBezTo>
                  <a:pt x="8643918" y="3027642"/>
                  <a:pt x="8644743" y="2988282"/>
                  <a:pt x="8652916" y="2950142"/>
                </a:cubicBezTo>
                <a:cubicBezTo>
                  <a:pt x="8659327" y="2920222"/>
                  <a:pt x="8674060" y="2892622"/>
                  <a:pt x="8681944" y="2863056"/>
                </a:cubicBezTo>
                <a:lnTo>
                  <a:pt x="8740002" y="2645342"/>
                </a:lnTo>
                <a:cubicBezTo>
                  <a:pt x="8770309" y="2311959"/>
                  <a:pt x="8747493" y="2637328"/>
                  <a:pt x="8740002" y="2079284"/>
                </a:cubicBezTo>
                <a:cubicBezTo>
                  <a:pt x="8715186" y="230506"/>
                  <a:pt x="9311607" y="353904"/>
                  <a:pt x="8449716" y="308542"/>
                </a:cubicBezTo>
                <a:cubicBezTo>
                  <a:pt x="8435202" y="303704"/>
                  <a:pt x="8420933" y="298053"/>
                  <a:pt x="8406173" y="294027"/>
                </a:cubicBezTo>
                <a:cubicBezTo>
                  <a:pt x="7881897" y="151042"/>
                  <a:pt x="7712887" y="253220"/>
                  <a:pt x="6867659" y="235970"/>
                </a:cubicBezTo>
                <a:cubicBezTo>
                  <a:pt x="6838630" y="216618"/>
                  <a:pt x="6805243" y="202583"/>
                  <a:pt x="6780573" y="177913"/>
                </a:cubicBezTo>
                <a:cubicBezTo>
                  <a:pt x="6753227" y="150567"/>
                  <a:pt x="6729862" y="121509"/>
                  <a:pt x="6693487" y="105342"/>
                </a:cubicBezTo>
                <a:cubicBezTo>
                  <a:pt x="6665526" y="92915"/>
                  <a:pt x="6606402" y="76313"/>
                  <a:pt x="6606402" y="76313"/>
                </a:cubicBezTo>
                <a:cubicBezTo>
                  <a:pt x="6591888" y="66637"/>
                  <a:pt x="6578893" y="54156"/>
                  <a:pt x="6562859" y="47284"/>
                </a:cubicBezTo>
                <a:cubicBezTo>
                  <a:pt x="6480619" y="12038"/>
                  <a:pt x="6355604" y="42716"/>
                  <a:pt x="6287087" y="47284"/>
                </a:cubicBezTo>
                <a:cubicBezTo>
                  <a:pt x="6140960" y="95995"/>
                  <a:pt x="6440015" y="0"/>
                  <a:pt x="6083887" y="76313"/>
                </a:cubicBezTo>
                <a:cubicBezTo>
                  <a:pt x="6066830" y="79968"/>
                  <a:pt x="6057707" y="103662"/>
                  <a:pt x="6040344" y="105342"/>
                </a:cubicBezTo>
                <a:cubicBezTo>
                  <a:pt x="5905421" y="118399"/>
                  <a:pt x="5769411" y="115018"/>
                  <a:pt x="5633944" y="119856"/>
                </a:cubicBezTo>
                <a:cubicBezTo>
                  <a:pt x="5561596" y="143972"/>
                  <a:pt x="5554599" y="148777"/>
                  <a:pt x="5488802" y="163399"/>
                </a:cubicBezTo>
                <a:cubicBezTo>
                  <a:pt x="5464720" y="168751"/>
                  <a:pt x="5440860" y="176506"/>
                  <a:pt x="5416230" y="177913"/>
                </a:cubicBezTo>
                <a:cubicBezTo>
                  <a:pt x="5271243" y="186198"/>
                  <a:pt x="5125945" y="187589"/>
                  <a:pt x="4980802" y="192427"/>
                </a:cubicBezTo>
                <a:cubicBezTo>
                  <a:pt x="4733181" y="254333"/>
                  <a:pt x="4904558" y="220032"/>
                  <a:pt x="4458287" y="235970"/>
                </a:cubicBezTo>
                <a:cubicBezTo>
                  <a:pt x="4375703" y="318554"/>
                  <a:pt x="4460828" y="249531"/>
                  <a:pt x="4342173" y="294027"/>
                </a:cubicBezTo>
                <a:cubicBezTo>
                  <a:pt x="4296965" y="310980"/>
                  <a:pt x="4293968" y="345119"/>
                  <a:pt x="4240573" y="352084"/>
                </a:cubicBezTo>
                <a:cubicBezTo>
                  <a:pt x="4149295" y="363990"/>
                  <a:pt x="4056726" y="361761"/>
                  <a:pt x="3964802" y="366599"/>
                </a:cubicBezTo>
                <a:cubicBezTo>
                  <a:pt x="3661556" y="442408"/>
                  <a:pt x="3880152" y="393123"/>
                  <a:pt x="3137487" y="366599"/>
                </a:cubicBezTo>
                <a:cubicBezTo>
                  <a:pt x="3122197" y="366053"/>
                  <a:pt x="3107318" y="359514"/>
                  <a:pt x="3093944" y="352084"/>
                </a:cubicBezTo>
                <a:cubicBezTo>
                  <a:pt x="3063447" y="335141"/>
                  <a:pt x="3006859" y="294027"/>
                  <a:pt x="3006859" y="294027"/>
                </a:cubicBezTo>
                <a:cubicBezTo>
                  <a:pt x="2997183" y="279513"/>
                  <a:pt x="2988998" y="263885"/>
                  <a:pt x="2977830" y="250484"/>
                </a:cubicBezTo>
                <a:cubicBezTo>
                  <a:pt x="2954903" y="222972"/>
                  <a:pt x="2923363" y="194222"/>
                  <a:pt x="2890744" y="177913"/>
                </a:cubicBezTo>
                <a:cubicBezTo>
                  <a:pt x="2869924" y="167503"/>
                  <a:pt x="2807742" y="153534"/>
                  <a:pt x="2789144" y="148884"/>
                </a:cubicBezTo>
                <a:cubicBezTo>
                  <a:pt x="2003460" y="197992"/>
                  <a:pt x="2978737" y="148884"/>
                  <a:pt x="2397259" y="148884"/>
                </a:cubicBezTo>
                <a:cubicBezTo>
                  <a:pt x="2256871" y="148884"/>
                  <a:pt x="2116649" y="158561"/>
                  <a:pt x="1976344" y="163399"/>
                </a:cubicBezTo>
                <a:cubicBezTo>
                  <a:pt x="1956992" y="173075"/>
                  <a:pt x="1933586" y="177128"/>
                  <a:pt x="1918287" y="192427"/>
                </a:cubicBezTo>
                <a:cubicBezTo>
                  <a:pt x="1841938" y="268776"/>
                  <a:pt x="1991013" y="214160"/>
                  <a:pt x="1845716" y="250484"/>
                </a:cubicBezTo>
                <a:cubicBezTo>
                  <a:pt x="1826364" y="269837"/>
                  <a:pt x="1809930" y="292634"/>
                  <a:pt x="1787659" y="308542"/>
                </a:cubicBezTo>
                <a:cubicBezTo>
                  <a:pt x="1775209" y="317435"/>
                  <a:pt x="1758441" y="317684"/>
                  <a:pt x="1744116" y="323056"/>
                </a:cubicBezTo>
                <a:cubicBezTo>
                  <a:pt x="1717504" y="333035"/>
                  <a:pt x="1660932" y="358366"/>
                  <a:pt x="1628002" y="366599"/>
                </a:cubicBezTo>
                <a:cubicBezTo>
                  <a:pt x="1604069" y="372582"/>
                  <a:pt x="1579621" y="376275"/>
                  <a:pt x="1555430" y="381113"/>
                </a:cubicBezTo>
                <a:cubicBezTo>
                  <a:pt x="1521563" y="395627"/>
                  <a:pt x="1486786" y="408178"/>
                  <a:pt x="1453830" y="424656"/>
                </a:cubicBezTo>
                <a:cubicBezTo>
                  <a:pt x="1438228" y="432457"/>
                  <a:pt x="1425433" y="445029"/>
                  <a:pt x="1410287" y="453684"/>
                </a:cubicBezTo>
                <a:cubicBezTo>
                  <a:pt x="1391501" y="464419"/>
                  <a:pt x="1371016" y="471978"/>
                  <a:pt x="1352230" y="482713"/>
                </a:cubicBezTo>
                <a:cubicBezTo>
                  <a:pt x="1337084" y="491368"/>
                  <a:pt x="1324289" y="503941"/>
                  <a:pt x="1308687" y="511742"/>
                </a:cubicBezTo>
                <a:cubicBezTo>
                  <a:pt x="1274890" y="528641"/>
                  <a:pt x="1207788" y="537054"/>
                  <a:pt x="1178059" y="540770"/>
                </a:cubicBezTo>
                <a:cubicBezTo>
                  <a:pt x="1129812" y="546801"/>
                  <a:pt x="1081297" y="550446"/>
                  <a:pt x="1032916" y="555284"/>
                </a:cubicBezTo>
                <a:cubicBezTo>
                  <a:pt x="995235" y="567845"/>
                  <a:pt x="951505" y="581476"/>
                  <a:pt x="916802" y="598827"/>
                </a:cubicBezTo>
                <a:cubicBezTo>
                  <a:pt x="859716" y="627370"/>
                  <a:pt x="890521" y="630209"/>
                  <a:pt x="829716" y="642370"/>
                </a:cubicBezTo>
                <a:cubicBezTo>
                  <a:pt x="796344" y="649044"/>
                  <a:pt x="640244" y="667869"/>
                  <a:pt x="612002" y="671399"/>
                </a:cubicBezTo>
                <a:cubicBezTo>
                  <a:pt x="561042" y="747838"/>
                  <a:pt x="604578" y="702902"/>
                  <a:pt x="481373" y="743970"/>
                </a:cubicBezTo>
                <a:cubicBezTo>
                  <a:pt x="278369" y="811638"/>
                  <a:pt x="610298" y="734577"/>
                  <a:pt x="205602" y="802027"/>
                </a:cubicBezTo>
                <a:lnTo>
                  <a:pt x="31430" y="831056"/>
                </a:lnTo>
                <a:cubicBezTo>
                  <a:pt x="36268" y="845570"/>
                  <a:pt x="39102" y="860915"/>
                  <a:pt x="45944" y="874599"/>
                </a:cubicBezTo>
                <a:cubicBezTo>
                  <a:pt x="53745" y="890201"/>
                  <a:pt x="67888" y="902201"/>
                  <a:pt x="74973" y="918142"/>
                </a:cubicBezTo>
                <a:cubicBezTo>
                  <a:pt x="87400" y="946103"/>
                  <a:pt x="94326" y="976199"/>
                  <a:pt x="104002" y="1005227"/>
                </a:cubicBezTo>
                <a:lnTo>
                  <a:pt x="118516" y="1048770"/>
                </a:lnTo>
                <a:cubicBezTo>
                  <a:pt x="123354" y="1092313"/>
                  <a:pt x="124956" y="1136338"/>
                  <a:pt x="133030" y="1179399"/>
                </a:cubicBezTo>
                <a:cubicBezTo>
                  <a:pt x="162957" y="1339007"/>
                  <a:pt x="144451" y="1231270"/>
                  <a:pt x="191087" y="1324542"/>
                </a:cubicBezTo>
                <a:cubicBezTo>
                  <a:pt x="197929" y="1338226"/>
                  <a:pt x="200230" y="1353759"/>
                  <a:pt x="205602" y="1368084"/>
                </a:cubicBezTo>
                <a:cubicBezTo>
                  <a:pt x="214750" y="1392479"/>
                  <a:pt x="223612" y="1417046"/>
                  <a:pt x="234630" y="1440656"/>
                </a:cubicBezTo>
                <a:cubicBezTo>
                  <a:pt x="297139" y="1574605"/>
                  <a:pt x="282959" y="1549433"/>
                  <a:pt x="336230" y="1629342"/>
                </a:cubicBezTo>
                <a:cubicBezTo>
                  <a:pt x="341068" y="1653532"/>
                  <a:pt x="344761" y="1677980"/>
                  <a:pt x="350744" y="1701913"/>
                </a:cubicBezTo>
                <a:cubicBezTo>
                  <a:pt x="354455" y="1716756"/>
                  <a:pt x="367774" y="1730365"/>
                  <a:pt x="365259" y="1745456"/>
                </a:cubicBezTo>
                <a:cubicBezTo>
                  <a:pt x="362391" y="1762663"/>
                  <a:pt x="343448" y="1773118"/>
                  <a:pt x="336230" y="1788999"/>
                </a:cubicBezTo>
                <a:cubicBezTo>
                  <a:pt x="249778" y="1979191"/>
                  <a:pt x="321232" y="1834155"/>
                  <a:pt x="278173" y="1977684"/>
                </a:cubicBezTo>
                <a:cubicBezTo>
                  <a:pt x="270686" y="2002639"/>
                  <a:pt x="258820" y="2026065"/>
                  <a:pt x="249144" y="2050256"/>
                </a:cubicBezTo>
                <a:cubicBezTo>
                  <a:pt x="244306" y="2084123"/>
                  <a:pt x="238873" y="2117910"/>
                  <a:pt x="234630" y="2151856"/>
                </a:cubicBezTo>
                <a:cubicBezTo>
                  <a:pt x="215186" y="2307412"/>
                  <a:pt x="235102" y="2237526"/>
                  <a:pt x="205602" y="2326027"/>
                </a:cubicBezTo>
                <a:cubicBezTo>
                  <a:pt x="210440" y="2369570"/>
                  <a:pt x="213454" y="2413354"/>
                  <a:pt x="220116" y="2456656"/>
                </a:cubicBezTo>
                <a:cubicBezTo>
                  <a:pt x="225323" y="2490502"/>
                  <a:pt x="238306" y="2525742"/>
                  <a:pt x="249144" y="2558256"/>
                </a:cubicBezTo>
                <a:cubicBezTo>
                  <a:pt x="253982" y="2853380"/>
                  <a:pt x="254852" y="3148595"/>
                  <a:pt x="263659" y="3443627"/>
                </a:cubicBezTo>
                <a:cubicBezTo>
                  <a:pt x="264537" y="3473043"/>
                  <a:pt x="276997" y="3501307"/>
                  <a:pt x="278173" y="3530713"/>
                </a:cubicBezTo>
                <a:cubicBezTo>
                  <a:pt x="286683" y="3743474"/>
                  <a:pt x="286427" y="3956503"/>
                  <a:pt x="292687" y="4169342"/>
                </a:cubicBezTo>
                <a:cubicBezTo>
                  <a:pt x="297499" y="4332963"/>
                  <a:pt x="294043" y="4467076"/>
                  <a:pt x="321716" y="4619284"/>
                </a:cubicBezTo>
                <a:cubicBezTo>
                  <a:pt x="325284" y="4638910"/>
                  <a:pt x="331392" y="4657989"/>
                  <a:pt x="336230" y="4677342"/>
                </a:cubicBezTo>
                <a:cubicBezTo>
                  <a:pt x="341068" y="4914409"/>
                  <a:pt x="337087" y="5151820"/>
                  <a:pt x="350744" y="5388542"/>
                </a:cubicBezTo>
                <a:cubicBezTo>
                  <a:pt x="352738" y="5423100"/>
                  <a:pt x="421918" y="5461988"/>
                  <a:pt x="437830" y="5475627"/>
                </a:cubicBezTo>
                <a:cubicBezTo>
                  <a:pt x="453415" y="5488985"/>
                  <a:pt x="464294" y="5507784"/>
                  <a:pt x="481373" y="5519170"/>
                </a:cubicBezTo>
                <a:cubicBezTo>
                  <a:pt x="494103" y="5527657"/>
                  <a:pt x="510205" y="5529481"/>
                  <a:pt x="524916" y="5533684"/>
                </a:cubicBezTo>
                <a:cubicBezTo>
                  <a:pt x="614673" y="5559329"/>
                  <a:pt x="617067" y="5551298"/>
                  <a:pt x="742630" y="5562713"/>
                </a:cubicBezTo>
                <a:cubicBezTo>
                  <a:pt x="756298" y="5570914"/>
                  <a:pt x="827497" y="5620770"/>
                  <a:pt x="858744" y="5620770"/>
                </a:cubicBezTo>
                <a:cubicBezTo>
                  <a:pt x="883414" y="5620770"/>
                  <a:pt x="907125" y="5611094"/>
                  <a:pt x="931316" y="5606256"/>
                </a:cubicBezTo>
                <a:cubicBezTo>
                  <a:pt x="1048332" y="5372221"/>
                  <a:pt x="910975" y="5667430"/>
                  <a:pt x="974859" y="4996656"/>
                </a:cubicBezTo>
                <a:cubicBezTo>
                  <a:pt x="977153" y="4972575"/>
                  <a:pt x="1003888" y="4957951"/>
                  <a:pt x="1018402" y="4938599"/>
                </a:cubicBezTo>
                <a:cubicBezTo>
                  <a:pt x="1008726" y="4861189"/>
                  <a:pt x="1005445" y="4782709"/>
                  <a:pt x="989373" y="4706370"/>
                </a:cubicBezTo>
                <a:cubicBezTo>
                  <a:pt x="985779" y="4689300"/>
                  <a:pt x="962763" y="4689437"/>
                  <a:pt x="960344" y="4677342"/>
                </a:cubicBezTo>
                <a:close/>
              </a:path>
            </a:pathLst>
          </a:cu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7" name="フリーフォーム 116"/>
          <p:cNvSpPr/>
          <p:nvPr/>
        </p:nvSpPr>
        <p:spPr>
          <a:xfrm rot="935311">
            <a:off x="1091113" y="1616212"/>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22" name="フリーフォーム 121"/>
          <p:cNvSpPr/>
          <p:nvPr/>
        </p:nvSpPr>
        <p:spPr>
          <a:xfrm rot="11191219">
            <a:off x="1370881" y="1729667"/>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25" name="フリーフォーム 124"/>
          <p:cNvSpPr/>
          <p:nvPr/>
        </p:nvSpPr>
        <p:spPr>
          <a:xfrm rot="9887523">
            <a:off x="1522512" y="1600482"/>
            <a:ext cx="247261" cy="203374"/>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27" name="フリーフォーム 126"/>
          <p:cNvSpPr/>
          <p:nvPr/>
        </p:nvSpPr>
        <p:spPr>
          <a:xfrm rot="935311">
            <a:off x="876797" y="1759089"/>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28" name="フリーフォーム 127"/>
          <p:cNvSpPr/>
          <p:nvPr/>
        </p:nvSpPr>
        <p:spPr>
          <a:xfrm rot="17292939">
            <a:off x="905277" y="1987068"/>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30" name="フリーフォーム 129"/>
          <p:cNvSpPr/>
          <p:nvPr/>
        </p:nvSpPr>
        <p:spPr>
          <a:xfrm rot="12050955">
            <a:off x="1242512" y="1966146"/>
            <a:ext cx="247261" cy="203374"/>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32" name="フリーフォーム 131"/>
          <p:cNvSpPr/>
          <p:nvPr/>
        </p:nvSpPr>
        <p:spPr>
          <a:xfrm rot="20134116">
            <a:off x="1238637" y="1422727"/>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34" name="フリーフォーム 133"/>
          <p:cNvSpPr/>
          <p:nvPr/>
        </p:nvSpPr>
        <p:spPr>
          <a:xfrm rot="9419469">
            <a:off x="1896220" y="1293623"/>
            <a:ext cx="545392" cy="331201"/>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35" name="フリーフォーム 134"/>
          <p:cNvSpPr/>
          <p:nvPr/>
        </p:nvSpPr>
        <p:spPr>
          <a:xfrm rot="3180390">
            <a:off x="2246550" y="1129808"/>
            <a:ext cx="247261" cy="20337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36" name="フリーフォーム 135"/>
          <p:cNvSpPr/>
          <p:nvPr/>
        </p:nvSpPr>
        <p:spPr>
          <a:xfrm rot="10589014">
            <a:off x="1577241" y="1439564"/>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37" name="フリーフォーム 136"/>
          <p:cNvSpPr/>
          <p:nvPr/>
        </p:nvSpPr>
        <p:spPr>
          <a:xfrm rot="12710486">
            <a:off x="2189268" y="769499"/>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38" name="フリーフォーム 137"/>
          <p:cNvSpPr/>
          <p:nvPr/>
        </p:nvSpPr>
        <p:spPr>
          <a:xfrm rot="7306345">
            <a:off x="5966184" y="1095792"/>
            <a:ext cx="424008" cy="406021"/>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39" name="フリーフォーム 138"/>
          <p:cNvSpPr/>
          <p:nvPr/>
        </p:nvSpPr>
        <p:spPr>
          <a:xfrm rot="14162875">
            <a:off x="2662771" y="973270"/>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0" name="フリーフォーム 139"/>
          <p:cNvSpPr/>
          <p:nvPr/>
        </p:nvSpPr>
        <p:spPr>
          <a:xfrm rot="1008165">
            <a:off x="2024348" y="1102944"/>
            <a:ext cx="247261" cy="203374"/>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1" name="フリーフォーム 140"/>
          <p:cNvSpPr/>
          <p:nvPr/>
        </p:nvSpPr>
        <p:spPr>
          <a:xfrm rot="935311">
            <a:off x="4162945" y="1259021"/>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2" name="フリーフォーム 141"/>
          <p:cNvSpPr/>
          <p:nvPr/>
        </p:nvSpPr>
        <p:spPr>
          <a:xfrm rot="11191219">
            <a:off x="4799905" y="1443917"/>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3" name="フリーフォーム 142"/>
          <p:cNvSpPr/>
          <p:nvPr/>
        </p:nvSpPr>
        <p:spPr>
          <a:xfrm rot="935311">
            <a:off x="4880532" y="1029591"/>
            <a:ext cx="247261" cy="203374"/>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4" name="フリーフォーム 143"/>
          <p:cNvSpPr/>
          <p:nvPr/>
        </p:nvSpPr>
        <p:spPr>
          <a:xfrm rot="935311">
            <a:off x="4074721" y="1473337"/>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5" name="フリーフォーム 144"/>
          <p:cNvSpPr/>
          <p:nvPr/>
        </p:nvSpPr>
        <p:spPr>
          <a:xfrm rot="12941600">
            <a:off x="4405717" y="1558421"/>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6" name="フリーフォーム 145"/>
          <p:cNvSpPr/>
          <p:nvPr/>
        </p:nvSpPr>
        <p:spPr>
          <a:xfrm rot="12050955">
            <a:off x="4666216" y="1601097"/>
            <a:ext cx="247261" cy="203374"/>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7" name="フリーフォーム 146"/>
          <p:cNvSpPr/>
          <p:nvPr/>
        </p:nvSpPr>
        <p:spPr>
          <a:xfrm rot="11384140">
            <a:off x="4943077" y="1314784"/>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8" name="フリーフォーム 147"/>
          <p:cNvSpPr/>
          <p:nvPr/>
        </p:nvSpPr>
        <p:spPr>
          <a:xfrm rot="13436298">
            <a:off x="5835601" y="1347917"/>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9" name="フリーフォーム 148"/>
          <p:cNvSpPr/>
          <p:nvPr/>
        </p:nvSpPr>
        <p:spPr>
          <a:xfrm rot="10800000">
            <a:off x="5104047" y="1201230"/>
            <a:ext cx="247261" cy="203374"/>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0" name="フリーフォーム 149"/>
          <p:cNvSpPr/>
          <p:nvPr/>
        </p:nvSpPr>
        <p:spPr>
          <a:xfrm rot="12260482">
            <a:off x="5239141" y="1136783"/>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1" name="フリーフォーム 150"/>
          <p:cNvSpPr/>
          <p:nvPr/>
        </p:nvSpPr>
        <p:spPr>
          <a:xfrm rot="2317029">
            <a:off x="4478001" y="1203026"/>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2" name="フリーフォーム 151"/>
          <p:cNvSpPr/>
          <p:nvPr/>
        </p:nvSpPr>
        <p:spPr>
          <a:xfrm rot="14796871">
            <a:off x="5660696" y="1265558"/>
            <a:ext cx="247261" cy="20337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3" name="フリーフォーム 152"/>
          <p:cNvSpPr/>
          <p:nvPr/>
        </p:nvSpPr>
        <p:spPr>
          <a:xfrm rot="935311">
            <a:off x="5448829" y="1044708"/>
            <a:ext cx="358459" cy="194735"/>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4" name="フリーフォーム 153"/>
          <p:cNvSpPr/>
          <p:nvPr/>
        </p:nvSpPr>
        <p:spPr>
          <a:xfrm rot="4273100">
            <a:off x="5740363" y="1046983"/>
            <a:ext cx="281891" cy="255393"/>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5" name="フリーフォーム 154"/>
          <p:cNvSpPr/>
          <p:nvPr/>
        </p:nvSpPr>
        <p:spPr>
          <a:xfrm rot="20887330">
            <a:off x="4804596" y="1237692"/>
            <a:ext cx="247261" cy="203374"/>
          </a:xfrm>
          <a:custGeom>
            <a:avLst/>
            <a:gdLst>
              <a:gd name="connsiteX0" fmla="*/ 196912 w 499346"/>
              <a:gd name="connsiteY0" fmla="*/ 192014 h 532619"/>
              <a:gd name="connsiteX1" fmla="*/ 167883 w 499346"/>
              <a:gd name="connsiteY1" fmla="*/ 148471 h 532619"/>
              <a:gd name="connsiteX2" fmla="*/ 80797 w 499346"/>
              <a:gd name="connsiteY2" fmla="*/ 104928 h 532619"/>
              <a:gd name="connsiteX3" fmla="*/ 51769 w 499346"/>
              <a:gd name="connsiteY3" fmla="*/ 206528 h 532619"/>
              <a:gd name="connsiteX4" fmla="*/ 95312 w 499346"/>
              <a:gd name="connsiteY4" fmla="*/ 221042 h 532619"/>
              <a:gd name="connsiteX5" fmla="*/ 196912 w 499346"/>
              <a:gd name="connsiteY5" fmla="*/ 235557 h 532619"/>
              <a:gd name="connsiteX6" fmla="*/ 211426 w 499346"/>
              <a:gd name="connsiteY6" fmla="*/ 482299 h 532619"/>
              <a:gd name="connsiteX7" fmla="*/ 240455 w 499346"/>
              <a:gd name="connsiteY7" fmla="*/ 525842 h 532619"/>
              <a:gd name="connsiteX8" fmla="*/ 313026 w 499346"/>
              <a:gd name="connsiteY8" fmla="*/ 511328 h 532619"/>
              <a:gd name="connsiteX9" fmla="*/ 371083 w 499346"/>
              <a:gd name="connsiteY9" fmla="*/ 424242 h 532619"/>
              <a:gd name="connsiteX10" fmla="*/ 342055 w 499346"/>
              <a:gd name="connsiteY10" fmla="*/ 322642 h 532619"/>
              <a:gd name="connsiteX11" fmla="*/ 298512 w 499346"/>
              <a:gd name="connsiteY11" fmla="*/ 279099 h 532619"/>
              <a:gd name="connsiteX12" fmla="*/ 225940 w 499346"/>
              <a:gd name="connsiteY12" fmla="*/ 221042 h 532619"/>
              <a:gd name="connsiteX13" fmla="*/ 211426 w 499346"/>
              <a:gd name="connsiteY13" fmla="*/ 17842 h 532619"/>
              <a:gd name="connsiteX14" fmla="*/ 269483 w 499346"/>
              <a:gd name="connsiteY14" fmla="*/ 32357 h 532619"/>
              <a:gd name="connsiteX15" fmla="*/ 283997 w 499346"/>
              <a:gd name="connsiteY15" fmla="*/ 148471 h 532619"/>
              <a:gd name="connsiteX16" fmla="*/ 327540 w 499346"/>
              <a:gd name="connsiteY16" fmla="*/ 119442 h 532619"/>
              <a:gd name="connsiteX17" fmla="*/ 356569 w 499346"/>
              <a:gd name="connsiteY17" fmla="*/ 162985 h 532619"/>
              <a:gd name="connsiteX18" fmla="*/ 458169 w 499346"/>
              <a:gd name="connsiteY18" fmla="*/ 192014 h 532619"/>
              <a:gd name="connsiteX19" fmla="*/ 458169 w 499346"/>
              <a:gd name="connsiteY19" fmla="*/ 409728 h 532619"/>
              <a:gd name="connsiteX20" fmla="*/ 414626 w 499346"/>
              <a:gd name="connsiteY20" fmla="*/ 395214 h 532619"/>
              <a:gd name="connsiteX21" fmla="*/ 371083 w 499346"/>
              <a:gd name="connsiteY21" fmla="*/ 366185 h 532619"/>
              <a:gd name="connsiteX22" fmla="*/ 356569 w 499346"/>
              <a:gd name="connsiteY22" fmla="*/ 322642 h 532619"/>
              <a:gd name="connsiteX23" fmla="*/ 313026 w 499346"/>
              <a:gd name="connsiteY23" fmla="*/ 279099 h 532619"/>
              <a:gd name="connsiteX24" fmla="*/ 283997 w 499346"/>
              <a:gd name="connsiteY24" fmla="*/ 192014 h 532619"/>
              <a:gd name="connsiteX25" fmla="*/ 254969 w 499346"/>
              <a:gd name="connsiteY25" fmla="*/ 148471 h 532619"/>
              <a:gd name="connsiteX26" fmla="*/ 269483 w 499346"/>
              <a:gd name="connsiteY26" fmla="*/ 133957 h 53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9346" h="532619">
                <a:moveTo>
                  <a:pt x="196912" y="192014"/>
                </a:moveTo>
                <a:cubicBezTo>
                  <a:pt x="187236" y="177500"/>
                  <a:pt x="180218" y="160806"/>
                  <a:pt x="167883" y="148471"/>
                </a:cubicBezTo>
                <a:cubicBezTo>
                  <a:pt x="139746" y="120334"/>
                  <a:pt x="116213" y="116733"/>
                  <a:pt x="80797" y="104928"/>
                </a:cubicBezTo>
                <a:cubicBezTo>
                  <a:pt x="27396" y="122728"/>
                  <a:pt x="0" y="115931"/>
                  <a:pt x="51769" y="206528"/>
                </a:cubicBezTo>
                <a:cubicBezTo>
                  <a:pt x="59360" y="219812"/>
                  <a:pt x="80310" y="218041"/>
                  <a:pt x="95312" y="221042"/>
                </a:cubicBezTo>
                <a:cubicBezTo>
                  <a:pt x="128858" y="227751"/>
                  <a:pt x="163045" y="230719"/>
                  <a:pt x="196912" y="235557"/>
                </a:cubicBezTo>
                <a:cubicBezTo>
                  <a:pt x="201750" y="317804"/>
                  <a:pt x="199204" y="400821"/>
                  <a:pt x="211426" y="482299"/>
                </a:cubicBezTo>
                <a:cubicBezTo>
                  <a:pt x="214014" y="499550"/>
                  <a:pt x="223682" y="521050"/>
                  <a:pt x="240455" y="525842"/>
                </a:cubicBezTo>
                <a:cubicBezTo>
                  <a:pt x="264175" y="532619"/>
                  <a:pt x="288836" y="516166"/>
                  <a:pt x="313026" y="511328"/>
                </a:cubicBezTo>
                <a:cubicBezTo>
                  <a:pt x="332378" y="482299"/>
                  <a:pt x="379544" y="458088"/>
                  <a:pt x="371083" y="424242"/>
                </a:cubicBezTo>
                <a:cubicBezTo>
                  <a:pt x="369148" y="416501"/>
                  <a:pt x="350384" y="335135"/>
                  <a:pt x="342055" y="322642"/>
                </a:cubicBezTo>
                <a:cubicBezTo>
                  <a:pt x="330669" y="305563"/>
                  <a:pt x="311653" y="294868"/>
                  <a:pt x="298512" y="279099"/>
                </a:cubicBezTo>
                <a:cubicBezTo>
                  <a:pt x="248011" y="218499"/>
                  <a:pt x="297421" y="244870"/>
                  <a:pt x="225940" y="221042"/>
                </a:cubicBezTo>
                <a:cubicBezTo>
                  <a:pt x="180779" y="153299"/>
                  <a:pt x="153949" y="132795"/>
                  <a:pt x="211426" y="17842"/>
                </a:cubicBezTo>
                <a:cubicBezTo>
                  <a:pt x="220347" y="0"/>
                  <a:pt x="250131" y="27519"/>
                  <a:pt x="269483" y="32357"/>
                </a:cubicBezTo>
                <a:cubicBezTo>
                  <a:pt x="274321" y="71062"/>
                  <a:pt x="262360" y="116016"/>
                  <a:pt x="283997" y="148471"/>
                </a:cubicBezTo>
                <a:cubicBezTo>
                  <a:pt x="293673" y="162985"/>
                  <a:pt x="310435" y="116021"/>
                  <a:pt x="327540" y="119442"/>
                </a:cubicBezTo>
                <a:cubicBezTo>
                  <a:pt x="344645" y="122863"/>
                  <a:pt x="342947" y="152088"/>
                  <a:pt x="356569" y="162985"/>
                </a:cubicBezTo>
                <a:cubicBezTo>
                  <a:pt x="366032" y="170555"/>
                  <a:pt x="454379" y="191066"/>
                  <a:pt x="458169" y="192014"/>
                </a:cubicBezTo>
                <a:cubicBezTo>
                  <a:pt x="484437" y="270820"/>
                  <a:pt x="499346" y="296490"/>
                  <a:pt x="458169" y="409728"/>
                </a:cubicBezTo>
                <a:cubicBezTo>
                  <a:pt x="452941" y="424106"/>
                  <a:pt x="429140" y="400052"/>
                  <a:pt x="414626" y="395214"/>
                </a:cubicBezTo>
                <a:cubicBezTo>
                  <a:pt x="400112" y="385538"/>
                  <a:pt x="381980" y="379807"/>
                  <a:pt x="371083" y="366185"/>
                </a:cubicBezTo>
                <a:cubicBezTo>
                  <a:pt x="361526" y="354238"/>
                  <a:pt x="365056" y="335372"/>
                  <a:pt x="356569" y="322642"/>
                </a:cubicBezTo>
                <a:cubicBezTo>
                  <a:pt x="345183" y="305563"/>
                  <a:pt x="327540" y="293613"/>
                  <a:pt x="313026" y="279099"/>
                </a:cubicBezTo>
                <a:cubicBezTo>
                  <a:pt x="303350" y="250071"/>
                  <a:pt x="300970" y="217474"/>
                  <a:pt x="283997" y="192014"/>
                </a:cubicBezTo>
                <a:cubicBezTo>
                  <a:pt x="274321" y="177500"/>
                  <a:pt x="259200" y="165394"/>
                  <a:pt x="254969" y="148471"/>
                </a:cubicBezTo>
                <a:cubicBezTo>
                  <a:pt x="253310" y="141833"/>
                  <a:pt x="264645" y="138795"/>
                  <a:pt x="269483" y="133957"/>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156" name="直線矢印コネクタ 155"/>
          <p:cNvCxnSpPr/>
          <p:nvPr/>
        </p:nvCxnSpPr>
        <p:spPr>
          <a:xfrm flipV="1">
            <a:off x="5929345" y="1285861"/>
            <a:ext cx="642943" cy="71438"/>
          </a:xfrm>
          <a:prstGeom prst="straightConnector1">
            <a:avLst/>
          </a:prstGeom>
          <a:ln>
            <a:solidFill>
              <a:srgbClr val="FF00FF"/>
            </a:solidFill>
            <a:tailEnd type="arrow"/>
          </a:ln>
        </p:spPr>
        <p:style>
          <a:lnRef idx="1">
            <a:schemeClr val="accent1"/>
          </a:lnRef>
          <a:fillRef idx="0">
            <a:schemeClr val="accent1"/>
          </a:fillRef>
          <a:effectRef idx="0">
            <a:schemeClr val="accent1"/>
          </a:effectRef>
          <a:fontRef idx="minor">
            <a:schemeClr val="tx1"/>
          </a:fontRef>
        </p:style>
      </p:cxnSp>
      <p:sp>
        <p:nvSpPr>
          <p:cNvPr id="157" name="円弧 156"/>
          <p:cNvSpPr/>
          <p:nvPr/>
        </p:nvSpPr>
        <p:spPr>
          <a:xfrm rot="21267220" flipH="1">
            <a:off x="6372127" y="1061812"/>
            <a:ext cx="357191" cy="428628"/>
          </a:xfrm>
          <a:prstGeom prst="arc">
            <a:avLst>
              <a:gd name="adj1" fmla="val 16475514"/>
              <a:gd name="adj2" fmla="val 3989691"/>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8" name="テキスト ボックス 157"/>
          <p:cNvSpPr txBox="1"/>
          <p:nvPr/>
        </p:nvSpPr>
        <p:spPr>
          <a:xfrm>
            <a:off x="2643199" y="1285860"/>
            <a:ext cx="873957" cy="738664"/>
          </a:xfrm>
          <a:prstGeom prst="rect">
            <a:avLst/>
          </a:prstGeom>
          <a:noFill/>
          <a:ln>
            <a:noFill/>
          </a:ln>
        </p:spPr>
        <p:txBody>
          <a:bodyPr wrap="none" rtlCol="0">
            <a:spAutoFit/>
          </a:bodyPr>
          <a:lstStyle/>
          <a:p>
            <a:r>
              <a:rPr lang="en-US" altLang="ja-JP" sz="1400" dirty="0" smtClean="0">
                <a:solidFill>
                  <a:srgbClr val="FF0000"/>
                </a:solidFill>
              </a:rPr>
              <a:t>NAD±H</a:t>
            </a:r>
            <a:endParaRPr lang="en-US" altLang="ja-JP" sz="1400" dirty="0" smtClean="0">
              <a:solidFill>
                <a:srgbClr val="FF0000"/>
              </a:solidFill>
              <a:latin typeface="Arial Unicode MS"/>
              <a:ea typeface="Arial Unicode MS"/>
              <a:cs typeface="Arial Unicode MS"/>
            </a:endParaRPr>
          </a:p>
          <a:p>
            <a:endParaRPr lang="en-US" altLang="ja-JP" sz="1400" dirty="0" smtClean="0">
              <a:solidFill>
                <a:srgbClr val="FFFF00"/>
              </a:solidFill>
              <a:latin typeface="Arial Unicode MS"/>
              <a:ea typeface="Arial Unicode MS"/>
              <a:cs typeface="Arial Unicode MS"/>
            </a:endParaRPr>
          </a:p>
          <a:p>
            <a:r>
              <a:rPr lang="en-US" altLang="ja-JP" sz="1400" dirty="0" smtClean="0">
                <a:solidFill>
                  <a:srgbClr val="FFFF00"/>
                </a:solidFill>
                <a:latin typeface="Arial Unicode MS"/>
                <a:ea typeface="Arial Unicode MS"/>
                <a:cs typeface="Arial Unicode MS"/>
              </a:rPr>
              <a:t>ATP</a:t>
            </a:r>
            <a:endParaRPr lang="ja-JP" altLang="en-US" sz="1400" dirty="0">
              <a:solidFill>
                <a:srgbClr val="FFFF00"/>
              </a:solidFill>
            </a:endParaRPr>
          </a:p>
        </p:txBody>
      </p:sp>
      <p:cxnSp>
        <p:nvCxnSpPr>
          <p:cNvPr id="159" name="直線矢印コネクタ 158"/>
          <p:cNvCxnSpPr>
            <a:stCxn id="113" idx="105"/>
          </p:cNvCxnSpPr>
          <p:nvPr/>
        </p:nvCxnSpPr>
        <p:spPr>
          <a:xfrm>
            <a:off x="1890691" y="1397100"/>
            <a:ext cx="1038236" cy="245950"/>
          </a:xfrm>
          <a:prstGeom prst="straightConnector1">
            <a:avLst/>
          </a:prstGeom>
          <a:ln>
            <a:solidFill>
              <a:srgbClr val="FF00FF"/>
            </a:solidFill>
            <a:tailEnd type="arrow"/>
          </a:ln>
        </p:spPr>
        <p:style>
          <a:lnRef idx="1">
            <a:schemeClr val="accent1"/>
          </a:lnRef>
          <a:fillRef idx="0">
            <a:schemeClr val="accent1"/>
          </a:fillRef>
          <a:effectRef idx="0">
            <a:schemeClr val="accent1"/>
          </a:effectRef>
          <a:fontRef idx="minor">
            <a:schemeClr val="tx1"/>
          </a:fontRef>
        </p:style>
      </p:cxnSp>
      <p:sp>
        <p:nvSpPr>
          <p:cNvPr id="163" name="円弧 162"/>
          <p:cNvSpPr/>
          <p:nvPr/>
        </p:nvSpPr>
        <p:spPr>
          <a:xfrm rot="19712678" flipH="1">
            <a:off x="2514464" y="1419001"/>
            <a:ext cx="357191" cy="428628"/>
          </a:xfrm>
          <a:prstGeom prst="arc">
            <a:avLst>
              <a:gd name="adj1" fmla="val 14279940"/>
              <a:gd name="adj2" fmla="val 3989691"/>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68" name="テキスト ボックス 167"/>
          <p:cNvSpPr txBox="1"/>
          <p:nvPr/>
        </p:nvSpPr>
        <p:spPr>
          <a:xfrm rot="603005">
            <a:off x="6297165" y="928670"/>
            <a:ext cx="798617" cy="738664"/>
          </a:xfrm>
          <a:prstGeom prst="rect">
            <a:avLst/>
          </a:prstGeom>
          <a:noFill/>
          <a:ln>
            <a:noFill/>
          </a:ln>
        </p:spPr>
        <p:txBody>
          <a:bodyPr wrap="none" rtlCol="0">
            <a:spAutoFit/>
          </a:bodyPr>
          <a:lstStyle/>
          <a:p>
            <a:r>
              <a:rPr lang="en-US" altLang="ja-JP" sz="1400" dirty="0" smtClean="0">
                <a:solidFill>
                  <a:srgbClr val="FF0000"/>
                </a:solidFill>
                <a:latin typeface="Arial Unicode MS"/>
                <a:ea typeface="Arial Unicode MS"/>
                <a:cs typeface="Arial Unicode MS"/>
              </a:rPr>
              <a:t>NAD±H</a:t>
            </a:r>
          </a:p>
          <a:p>
            <a:endParaRPr lang="en-US" altLang="ja-JP" sz="1400" dirty="0" smtClean="0">
              <a:solidFill>
                <a:srgbClr val="FFFF00"/>
              </a:solidFill>
              <a:latin typeface="Arial Unicode MS"/>
              <a:ea typeface="Arial Unicode MS"/>
              <a:cs typeface="Arial Unicode MS"/>
            </a:endParaRPr>
          </a:p>
          <a:p>
            <a:r>
              <a:rPr lang="en-US" altLang="ja-JP" sz="1400" dirty="0" smtClean="0">
                <a:solidFill>
                  <a:srgbClr val="FFFF00"/>
                </a:solidFill>
                <a:latin typeface="Arial Unicode MS"/>
                <a:ea typeface="Arial Unicode MS"/>
                <a:cs typeface="Arial Unicode MS"/>
              </a:rPr>
              <a:t>ATP</a:t>
            </a:r>
            <a:endParaRPr lang="ja-JP" altLang="en-US" sz="1400" dirty="0">
              <a:solidFill>
                <a:srgbClr val="FFFF00"/>
              </a:solidFill>
            </a:endParaRPr>
          </a:p>
        </p:txBody>
      </p:sp>
      <p:sp>
        <p:nvSpPr>
          <p:cNvPr id="182" name="フリーフォーム 181"/>
          <p:cNvSpPr/>
          <p:nvPr/>
        </p:nvSpPr>
        <p:spPr>
          <a:xfrm>
            <a:off x="6357949" y="5429265"/>
            <a:ext cx="1099107" cy="1260856"/>
          </a:xfrm>
          <a:custGeom>
            <a:avLst/>
            <a:gdLst>
              <a:gd name="connsiteX0" fmla="*/ 2240508 w 4118219"/>
              <a:gd name="connsiteY0" fmla="*/ 3624418 h 4490437"/>
              <a:gd name="connsiteX1" fmla="*/ 2225994 w 4118219"/>
              <a:gd name="connsiteY1" fmla="*/ 3551847 h 4490437"/>
              <a:gd name="connsiteX2" fmla="*/ 2196965 w 4118219"/>
              <a:gd name="connsiteY2" fmla="*/ 3508304 h 4490437"/>
              <a:gd name="connsiteX3" fmla="*/ 2182451 w 4118219"/>
              <a:gd name="connsiteY3" fmla="*/ 3464761 h 4490437"/>
              <a:gd name="connsiteX4" fmla="*/ 2153422 w 4118219"/>
              <a:gd name="connsiteY4" fmla="*/ 3421218 h 4490437"/>
              <a:gd name="connsiteX5" fmla="*/ 2080851 w 4118219"/>
              <a:gd name="connsiteY5" fmla="*/ 3305104 h 4490437"/>
              <a:gd name="connsiteX6" fmla="*/ 2051822 w 4118219"/>
              <a:gd name="connsiteY6" fmla="*/ 3261561 h 4490437"/>
              <a:gd name="connsiteX7" fmla="*/ 2008279 w 4118219"/>
              <a:gd name="connsiteY7" fmla="*/ 3232533 h 4490437"/>
              <a:gd name="connsiteX8" fmla="*/ 1979251 w 4118219"/>
              <a:gd name="connsiteY8" fmla="*/ 3188990 h 4490437"/>
              <a:gd name="connsiteX9" fmla="*/ 1950222 w 4118219"/>
              <a:gd name="connsiteY9" fmla="*/ 3130933 h 4490437"/>
              <a:gd name="connsiteX10" fmla="*/ 1863137 w 4118219"/>
              <a:gd name="connsiteY10" fmla="*/ 3101904 h 4490437"/>
              <a:gd name="connsiteX11" fmla="*/ 1761537 w 4118219"/>
              <a:gd name="connsiteY11" fmla="*/ 3145447 h 4490437"/>
              <a:gd name="connsiteX12" fmla="*/ 1717994 w 4118219"/>
              <a:gd name="connsiteY12" fmla="*/ 3203504 h 4490437"/>
              <a:gd name="connsiteX13" fmla="*/ 1674451 w 4118219"/>
              <a:gd name="connsiteY13" fmla="*/ 3247047 h 4490437"/>
              <a:gd name="connsiteX14" fmla="*/ 1485765 w 4118219"/>
              <a:gd name="connsiteY14" fmla="*/ 3508304 h 4490437"/>
              <a:gd name="connsiteX15" fmla="*/ 1442222 w 4118219"/>
              <a:gd name="connsiteY15" fmla="*/ 3537333 h 4490437"/>
              <a:gd name="connsiteX16" fmla="*/ 1398679 w 4118219"/>
              <a:gd name="connsiteY16" fmla="*/ 3609904 h 4490437"/>
              <a:gd name="connsiteX17" fmla="*/ 1355137 w 4118219"/>
              <a:gd name="connsiteY17" fmla="*/ 3667961 h 4490437"/>
              <a:gd name="connsiteX18" fmla="*/ 1340622 w 4118219"/>
              <a:gd name="connsiteY18" fmla="*/ 3711504 h 4490437"/>
              <a:gd name="connsiteX19" fmla="*/ 1282565 w 4118219"/>
              <a:gd name="connsiteY19" fmla="*/ 3784076 h 4490437"/>
              <a:gd name="connsiteX20" fmla="*/ 1224508 w 4118219"/>
              <a:gd name="connsiteY20" fmla="*/ 3871161 h 4490437"/>
              <a:gd name="connsiteX21" fmla="*/ 1209994 w 4118219"/>
              <a:gd name="connsiteY21" fmla="*/ 3929218 h 4490437"/>
              <a:gd name="connsiteX22" fmla="*/ 1122908 w 4118219"/>
              <a:gd name="connsiteY22" fmla="*/ 4030818 h 4490437"/>
              <a:gd name="connsiteX23" fmla="*/ 1064851 w 4118219"/>
              <a:gd name="connsiteY23" fmla="*/ 4117904 h 4490437"/>
              <a:gd name="connsiteX24" fmla="*/ 948737 w 4118219"/>
              <a:gd name="connsiteY24" fmla="*/ 4263047 h 4490437"/>
              <a:gd name="connsiteX25" fmla="*/ 861651 w 4118219"/>
              <a:gd name="connsiteY25" fmla="*/ 4379161 h 4490437"/>
              <a:gd name="connsiteX26" fmla="*/ 847137 w 4118219"/>
              <a:gd name="connsiteY26" fmla="*/ 4422704 h 4490437"/>
              <a:gd name="connsiteX27" fmla="*/ 977765 w 4118219"/>
              <a:gd name="connsiteY27" fmla="*/ 4408190 h 4490437"/>
              <a:gd name="connsiteX28" fmla="*/ 1166451 w 4118219"/>
              <a:gd name="connsiteY28" fmla="*/ 4364647 h 4490437"/>
              <a:gd name="connsiteX29" fmla="*/ 1268051 w 4118219"/>
              <a:gd name="connsiteY29" fmla="*/ 4248533 h 4490437"/>
              <a:gd name="connsiteX30" fmla="*/ 1355137 w 4118219"/>
              <a:gd name="connsiteY30" fmla="*/ 4161447 h 4490437"/>
              <a:gd name="connsiteX31" fmla="*/ 1398679 w 4118219"/>
              <a:gd name="connsiteY31" fmla="*/ 4103390 h 4490437"/>
              <a:gd name="connsiteX32" fmla="*/ 1471251 w 4118219"/>
              <a:gd name="connsiteY32" fmla="*/ 4016304 h 4490437"/>
              <a:gd name="connsiteX33" fmla="*/ 1529308 w 4118219"/>
              <a:gd name="connsiteY33" fmla="*/ 3929218 h 4490437"/>
              <a:gd name="connsiteX34" fmla="*/ 1543822 w 4118219"/>
              <a:gd name="connsiteY34" fmla="*/ 3871161 h 4490437"/>
              <a:gd name="connsiteX35" fmla="*/ 1630908 w 4118219"/>
              <a:gd name="connsiteY35" fmla="*/ 3769561 h 4490437"/>
              <a:gd name="connsiteX36" fmla="*/ 1645422 w 4118219"/>
              <a:gd name="connsiteY36" fmla="*/ 3726018 h 4490437"/>
              <a:gd name="connsiteX37" fmla="*/ 1747022 w 4118219"/>
              <a:gd name="connsiteY37" fmla="*/ 3609904 h 4490437"/>
              <a:gd name="connsiteX38" fmla="*/ 1790565 w 4118219"/>
              <a:gd name="connsiteY38" fmla="*/ 3203504 h 4490437"/>
              <a:gd name="connsiteX39" fmla="*/ 1877651 w 4118219"/>
              <a:gd name="connsiteY39" fmla="*/ 3247047 h 4490437"/>
              <a:gd name="connsiteX40" fmla="*/ 1921194 w 4118219"/>
              <a:gd name="connsiteY40" fmla="*/ 3305104 h 4490437"/>
              <a:gd name="connsiteX41" fmla="*/ 2008279 w 4118219"/>
              <a:gd name="connsiteY41" fmla="*/ 3363161 h 4490437"/>
              <a:gd name="connsiteX42" fmla="*/ 2095365 w 4118219"/>
              <a:gd name="connsiteY42" fmla="*/ 3435733 h 4490437"/>
              <a:gd name="connsiteX43" fmla="*/ 2138908 w 4118219"/>
              <a:gd name="connsiteY43" fmla="*/ 3522818 h 4490437"/>
              <a:gd name="connsiteX44" fmla="*/ 2167937 w 4118219"/>
              <a:gd name="connsiteY44" fmla="*/ 3609904 h 4490437"/>
              <a:gd name="connsiteX45" fmla="*/ 2182451 w 4118219"/>
              <a:gd name="connsiteY45" fmla="*/ 3653447 h 4490437"/>
              <a:gd name="connsiteX46" fmla="*/ 2225994 w 4118219"/>
              <a:gd name="connsiteY46" fmla="*/ 3682476 h 4490437"/>
              <a:gd name="connsiteX47" fmla="*/ 2240508 w 4118219"/>
              <a:gd name="connsiteY47" fmla="*/ 3609904 h 4490437"/>
              <a:gd name="connsiteX48" fmla="*/ 2269537 w 4118219"/>
              <a:gd name="connsiteY48" fmla="*/ 3653447 h 4490437"/>
              <a:gd name="connsiteX49" fmla="*/ 2284051 w 4118219"/>
              <a:gd name="connsiteY49" fmla="*/ 3696990 h 4490437"/>
              <a:gd name="connsiteX50" fmla="*/ 2269537 w 4118219"/>
              <a:gd name="connsiteY50" fmla="*/ 3638933 h 4490437"/>
              <a:gd name="connsiteX51" fmla="*/ 2240508 w 4118219"/>
              <a:gd name="connsiteY51" fmla="*/ 3551847 h 4490437"/>
              <a:gd name="connsiteX52" fmla="*/ 2225994 w 4118219"/>
              <a:gd name="connsiteY52" fmla="*/ 3508304 h 4490437"/>
              <a:gd name="connsiteX53" fmla="*/ 2196965 w 4118219"/>
              <a:gd name="connsiteY53" fmla="*/ 3464761 h 4490437"/>
              <a:gd name="connsiteX54" fmla="*/ 2167937 w 4118219"/>
              <a:gd name="connsiteY54" fmla="*/ 3203504 h 4490437"/>
              <a:gd name="connsiteX55" fmla="*/ 2138908 w 4118219"/>
              <a:gd name="connsiteY55" fmla="*/ 3145447 h 4490437"/>
              <a:gd name="connsiteX56" fmla="*/ 2109879 w 4118219"/>
              <a:gd name="connsiteY56" fmla="*/ 3058361 h 4490437"/>
              <a:gd name="connsiteX57" fmla="*/ 2066337 w 4118219"/>
              <a:gd name="connsiteY57" fmla="*/ 3000304 h 4490437"/>
              <a:gd name="connsiteX58" fmla="*/ 2037308 w 4118219"/>
              <a:gd name="connsiteY58" fmla="*/ 2942247 h 4490437"/>
              <a:gd name="connsiteX59" fmla="*/ 1950222 w 4118219"/>
              <a:gd name="connsiteY59" fmla="*/ 2855161 h 4490437"/>
              <a:gd name="connsiteX60" fmla="*/ 1906679 w 4118219"/>
              <a:gd name="connsiteY60" fmla="*/ 2797104 h 4490437"/>
              <a:gd name="connsiteX61" fmla="*/ 1819594 w 4118219"/>
              <a:gd name="connsiteY61" fmla="*/ 2753561 h 4490437"/>
              <a:gd name="connsiteX62" fmla="*/ 1514794 w 4118219"/>
              <a:gd name="connsiteY62" fmla="*/ 2797104 h 4490437"/>
              <a:gd name="connsiteX63" fmla="*/ 1340622 w 4118219"/>
              <a:gd name="connsiteY63" fmla="*/ 2913218 h 4490437"/>
              <a:gd name="connsiteX64" fmla="*/ 1195479 w 4118219"/>
              <a:gd name="connsiteY64" fmla="*/ 3000304 h 4490437"/>
              <a:gd name="connsiteX65" fmla="*/ 1137422 w 4118219"/>
              <a:gd name="connsiteY65" fmla="*/ 3058361 h 4490437"/>
              <a:gd name="connsiteX66" fmla="*/ 1108394 w 4118219"/>
              <a:gd name="connsiteY66" fmla="*/ 3101904 h 4490437"/>
              <a:gd name="connsiteX67" fmla="*/ 1021308 w 4118219"/>
              <a:gd name="connsiteY67" fmla="*/ 3159961 h 4490437"/>
              <a:gd name="connsiteX68" fmla="*/ 905194 w 4118219"/>
              <a:gd name="connsiteY68" fmla="*/ 3247047 h 4490437"/>
              <a:gd name="connsiteX69" fmla="*/ 818108 w 4118219"/>
              <a:gd name="connsiteY69" fmla="*/ 3348647 h 4490437"/>
              <a:gd name="connsiteX70" fmla="*/ 658451 w 4118219"/>
              <a:gd name="connsiteY70" fmla="*/ 3508304 h 4490437"/>
              <a:gd name="connsiteX71" fmla="*/ 600394 w 4118219"/>
              <a:gd name="connsiteY71" fmla="*/ 3580876 h 4490437"/>
              <a:gd name="connsiteX72" fmla="*/ 440737 w 4118219"/>
              <a:gd name="connsiteY72" fmla="*/ 3740533 h 4490437"/>
              <a:gd name="connsiteX73" fmla="*/ 295594 w 4118219"/>
              <a:gd name="connsiteY73" fmla="*/ 3914704 h 4490437"/>
              <a:gd name="connsiteX74" fmla="*/ 266565 w 4118219"/>
              <a:gd name="connsiteY74" fmla="*/ 3958247 h 4490437"/>
              <a:gd name="connsiteX75" fmla="*/ 135937 w 4118219"/>
              <a:gd name="connsiteY75" fmla="*/ 4088876 h 4490437"/>
              <a:gd name="connsiteX76" fmla="*/ 5308 w 4118219"/>
              <a:gd name="connsiteY76" fmla="*/ 4204990 h 4490437"/>
              <a:gd name="connsiteX77" fmla="*/ 121422 w 4118219"/>
              <a:gd name="connsiteY77" fmla="*/ 4103390 h 4490437"/>
              <a:gd name="connsiteX78" fmla="*/ 208508 w 4118219"/>
              <a:gd name="connsiteY78" fmla="*/ 4030818 h 4490437"/>
              <a:gd name="connsiteX79" fmla="*/ 339137 w 4118219"/>
              <a:gd name="connsiteY79" fmla="*/ 3943733 h 4490437"/>
              <a:gd name="connsiteX80" fmla="*/ 542337 w 4118219"/>
              <a:gd name="connsiteY80" fmla="*/ 3755047 h 4490437"/>
              <a:gd name="connsiteX81" fmla="*/ 818108 w 4118219"/>
              <a:gd name="connsiteY81" fmla="*/ 3551847 h 4490437"/>
              <a:gd name="connsiteX82" fmla="*/ 890679 w 4118219"/>
              <a:gd name="connsiteY82" fmla="*/ 3479276 h 4490437"/>
              <a:gd name="connsiteX83" fmla="*/ 934222 w 4118219"/>
              <a:gd name="connsiteY83" fmla="*/ 3464761 h 4490437"/>
              <a:gd name="connsiteX84" fmla="*/ 1021308 w 4118219"/>
              <a:gd name="connsiteY84" fmla="*/ 3421218 h 4490437"/>
              <a:gd name="connsiteX85" fmla="*/ 1050337 w 4118219"/>
              <a:gd name="connsiteY85" fmla="*/ 3377676 h 4490437"/>
              <a:gd name="connsiteX86" fmla="*/ 1093879 w 4118219"/>
              <a:gd name="connsiteY86" fmla="*/ 3363161 h 4490437"/>
              <a:gd name="connsiteX87" fmla="*/ 1166451 w 4118219"/>
              <a:gd name="connsiteY87" fmla="*/ 3348647 h 4490437"/>
              <a:gd name="connsiteX88" fmla="*/ 1224508 w 4118219"/>
              <a:gd name="connsiteY88" fmla="*/ 3334133 h 4490437"/>
              <a:gd name="connsiteX89" fmla="*/ 1268051 w 4118219"/>
              <a:gd name="connsiteY89" fmla="*/ 3290590 h 4490437"/>
              <a:gd name="connsiteX90" fmla="*/ 1297079 w 4118219"/>
              <a:gd name="connsiteY90" fmla="*/ 3247047 h 4490437"/>
              <a:gd name="connsiteX91" fmla="*/ 1398679 w 4118219"/>
              <a:gd name="connsiteY91" fmla="*/ 3188990 h 4490437"/>
              <a:gd name="connsiteX92" fmla="*/ 1456737 w 4118219"/>
              <a:gd name="connsiteY92" fmla="*/ 3159961 h 4490437"/>
              <a:gd name="connsiteX93" fmla="*/ 1529308 w 4118219"/>
              <a:gd name="connsiteY93" fmla="*/ 3072876 h 4490437"/>
              <a:gd name="connsiteX94" fmla="*/ 1630908 w 4118219"/>
              <a:gd name="connsiteY94" fmla="*/ 2985790 h 4490437"/>
              <a:gd name="connsiteX95" fmla="*/ 1674451 w 4118219"/>
              <a:gd name="connsiteY95" fmla="*/ 2942247 h 4490437"/>
              <a:gd name="connsiteX96" fmla="*/ 1703479 w 4118219"/>
              <a:gd name="connsiteY96" fmla="*/ 2898704 h 4490437"/>
              <a:gd name="connsiteX97" fmla="*/ 1848622 w 4118219"/>
              <a:gd name="connsiteY97" fmla="*/ 2855161 h 4490437"/>
              <a:gd name="connsiteX98" fmla="*/ 1935708 w 4118219"/>
              <a:gd name="connsiteY98" fmla="*/ 2869676 h 4490437"/>
              <a:gd name="connsiteX99" fmla="*/ 1993765 w 4118219"/>
              <a:gd name="connsiteY99" fmla="*/ 2942247 h 4490437"/>
              <a:gd name="connsiteX100" fmla="*/ 2022794 w 4118219"/>
              <a:gd name="connsiteY100" fmla="*/ 2985790 h 4490437"/>
              <a:gd name="connsiteX101" fmla="*/ 2066337 w 4118219"/>
              <a:gd name="connsiteY101" fmla="*/ 3072876 h 4490437"/>
              <a:gd name="connsiteX102" fmla="*/ 2080851 w 4118219"/>
              <a:gd name="connsiteY102" fmla="*/ 3116418 h 4490437"/>
              <a:gd name="connsiteX103" fmla="*/ 2109879 w 4118219"/>
              <a:gd name="connsiteY103" fmla="*/ 3159961 h 4490437"/>
              <a:gd name="connsiteX104" fmla="*/ 2138908 w 4118219"/>
              <a:gd name="connsiteY104" fmla="*/ 3247047 h 4490437"/>
              <a:gd name="connsiteX105" fmla="*/ 2167937 w 4118219"/>
              <a:gd name="connsiteY105" fmla="*/ 3334133 h 4490437"/>
              <a:gd name="connsiteX106" fmla="*/ 2182451 w 4118219"/>
              <a:gd name="connsiteY106" fmla="*/ 3377676 h 4490437"/>
              <a:gd name="connsiteX107" fmla="*/ 2196965 w 4118219"/>
              <a:gd name="connsiteY107" fmla="*/ 3435733 h 4490437"/>
              <a:gd name="connsiteX108" fmla="*/ 2225994 w 4118219"/>
              <a:gd name="connsiteY108" fmla="*/ 3696990 h 4490437"/>
              <a:gd name="connsiteX109" fmla="*/ 2240508 w 4118219"/>
              <a:gd name="connsiteY109" fmla="*/ 3740533 h 4490437"/>
              <a:gd name="connsiteX110" fmla="*/ 2269537 w 4118219"/>
              <a:gd name="connsiteY110" fmla="*/ 3784076 h 4490437"/>
              <a:gd name="connsiteX111" fmla="*/ 2313079 w 4118219"/>
              <a:gd name="connsiteY111" fmla="*/ 3624418 h 4490437"/>
              <a:gd name="connsiteX112" fmla="*/ 2356622 w 4118219"/>
              <a:gd name="connsiteY112" fmla="*/ 3508304 h 4490437"/>
              <a:gd name="connsiteX113" fmla="*/ 2487251 w 4118219"/>
              <a:gd name="connsiteY113" fmla="*/ 3319618 h 4490437"/>
              <a:gd name="connsiteX114" fmla="*/ 2545308 w 4118219"/>
              <a:gd name="connsiteY114" fmla="*/ 3232533 h 4490437"/>
              <a:gd name="connsiteX115" fmla="*/ 2646908 w 4118219"/>
              <a:gd name="connsiteY115" fmla="*/ 3130933 h 4490437"/>
              <a:gd name="connsiteX116" fmla="*/ 2704965 w 4118219"/>
              <a:gd name="connsiteY116" fmla="*/ 3072876 h 4490437"/>
              <a:gd name="connsiteX117" fmla="*/ 2777537 w 4118219"/>
              <a:gd name="connsiteY117" fmla="*/ 2971276 h 4490437"/>
              <a:gd name="connsiteX118" fmla="*/ 3096851 w 4118219"/>
              <a:gd name="connsiteY118" fmla="*/ 3029333 h 4490437"/>
              <a:gd name="connsiteX119" fmla="*/ 3241994 w 4118219"/>
              <a:gd name="connsiteY119" fmla="*/ 3087390 h 4490437"/>
              <a:gd name="connsiteX120" fmla="*/ 3329079 w 4118219"/>
              <a:gd name="connsiteY120" fmla="*/ 3159961 h 4490437"/>
              <a:gd name="connsiteX121" fmla="*/ 3372622 w 4118219"/>
              <a:gd name="connsiteY121" fmla="*/ 3188990 h 4490437"/>
              <a:gd name="connsiteX122" fmla="*/ 3416165 w 4118219"/>
              <a:gd name="connsiteY122" fmla="*/ 3232533 h 4490437"/>
              <a:gd name="connsiteX123" fmla="*/ 3459708 w 4118219"/>
              <a:gd name="connsiteY123" fmla="*/ 3247047 h 4490437"/>
              <a:gd name="connsiteX124" fmla="*/ 3546794 w 4118219"/>
              <a:gd name="connsiteY124" fmla="*/ 3334133 h 4490437"/>
              <a:gd name="connsiteX125" fmla="*/ 3590337 w 4118219"/>
              <a:gd name="connsiteY125" fmla="*/ 3377676 h 4490437"/>
              <a:gd name="connsiteX126" fmla="*/ 3691937 w 4118219"/>
              <a:gd name="connsiteY126" fmla="*/ 3450247 h 4490437"/>
              <a:gd name="connsiteX127" fmla="*/ 3735479 w 4118219"/>
              <a:gd name="connsiteY127" fmla="*/ 3508304 h 4490437"/>
              <a:gd name="connsiteX128" fmla="*/ 3779022 w 4118219"/>
              <a:gd name="connsiteY128" fmla="*/ 3551847 h 4490437"/>
              <a:gd name="connsiteX129" fmla="*/ 3851594 w 4118219"/>
              <a:gd name="connsiteY129" fmla="*/ 3682476 h 4490437"/>
              <a:gd name="connsiteX130" fmla="*/ 3924165 w 4118219"/>
              <a:gd name="connsiteY130" fmla="*/ 3987276 h 4490437"/>
              <a:gd name="connsiteX131" fmla="*/ 3967708 w 4118219"/>
              <a:gd name="connsiteY131" fmla="*/ 4030818 h 4490437"/>
              <a:gd name="connsiteX132" fmla="*/ 3924165 w 4118219"/>
              <a:gd name="connsiteY132" fmla="*/ 4016304 h 4490437"/>
              <a:gd name="connsiteX133" fmla="*/ 3837079 w 4118219"/>
              <a:gd name="connsiteY133" fmla="*/ 3929218 h 4490437"/>
              <a:gd name="connsiteX134" fmla="*/ 3793537 w 4118219"/>
              <a:gd name="connsiteY134" fmla="*/ 3842133 h 4490437"/>
              <a:gd name="connsiteX135" fmla="*/ 3749994 w 4118219"/>
              <a:gd name="connsiteY135" fmla="*/ 3813104 h 4490437"/>
              <a:gd name="connsiteX136" fmla="*/ 3619365 w 4118219"/>
              <a:gd name="connsiteY136" fmla="*/ 3711504 h 4490437"/>
              <a:gd name="connsiteX137" fmla="*/ 3546794 w 4118219"/>
              <a:gd name="connsiteY137" fmla="*/ 3682476 h 4490437"/>
              <a:gd name="connsiteX138" fmla="*/ 3488737 w 4118219"/>
              <a:gd name="connsiteY138" fmla="*/ 3667961 h 4490437"/>
              <a:gd name="connsiteX139" fmla="*/ 3445194 w 4118219"/>
              <a:gd name="connsiteY139" fmla="*/ 3653447 h 4490437"/>
              <a:gd name="connsiteX140" fmla="*/ 3401651 w 4118219"/>
              <a:gd name="connsiteY140" fmla="*/ 3609904 h 4490437"/>
              <a:gd name="connsiteX141" fmla="*/ 3358108 w 4118219"/>
              <a:gd name="connsiteY141" fmla="*/ 3595390 h 4490437"/>
              <a:gd name="connsiteX142" fmla="*/ 3183937 w 4118219"/>
              <a:gd name="connsiteY142" fmla="*/ 3580876 h 4490437"/>
              <a:gd name="connsiteX143" fmla="*/ 3140394 w 4118219"/>
              <a:gd name="connsiteY143" fmla="*/ 3551847 h 4490437"/>
              <a:gd name="connsiteX144" fmla="*/ 3111365 w 4118219"/>
              <a:gd name="connsiteY144" fmla="*/ 3508304 h 4490437"/>
              <a:gd name="connsiteX145" fmla="*/ 3067822 w 4118219"/>
              <a:gd name="connsiteY145" fmla="*/ 3450247 h 4490437"/>
              <a:gd name="connsiteX146" fmla="*/ 3053308 w 4118219"/>
              <a:gd name="connsiteY146" fmla="*/ 3218018 h 4490437"/>
              <a:gd name="connsiteX147" fmla="*/ 3024279 w 4118219"/>
              <a:gd name="connsiteY147" fmla="*/ 3174476 h 4490437"/>
              <a:gd name="connsiteX148" fmla="*/ 3009765 w 4118219"/>
              <a:gd name="connsiteY148" fmla="*/ 3130933 h 4490437"/>
              <a:gd name="connsiteX149" fmla="*/ 2951708 w 4118219"/>
              <a:gd name="connsiteY149" fmla="*/ 3101904 h 4490437"/>
              <a:gd name="connsiteX150" fmla="*/ 2864622 w 4118219"/>
              <a:gd name="connsiteY150" fmla="*/ 3058361 h 4490437"/>
              <a:gd name="connsiteX151" fmla="*/ 2777537 w 4118219"/>
              <a:gd name="connsiteY151" fmla="*/ 3072876 h 4490437"/>
              <a:gd name="connsiteX152" fmla="*/ 2690451 w 4118219"/>
              <a:gd name="connsiteY152" fmla="*/ 3130933 h 4490437"/>
              <a:gd name="connsiteX153" fmla="*/ 2646908 w 4118219"/>
              <a:gd name="connsiteY153" fmla="*/ 3159961 h 4490437"/>
              <a:gd name="connsiteX154" fmla="*/ 2559822 w 4118219"/>
              <a:gd name="connsiteY154" fmla="*/ 3203504 h 4490437"/>
              <a:gd name="connsiteX155" fmla="*/ 2530794 w 4118219"/>
              <a:gd name="connsiteY155" fmla="*/ 3276076 h 4490437"/>
              <a:gd name="connsiteX156" fmla="*/ 2487251 w 4118219"/>
              <a:gd name="connsiteY156" fmla="*/ 3305104 h 4490437"/>
              <a:gd name="connsiteX157" fmla="*/ 2414679 w 4118219"/>
              <a:gd name="connsiteY157" fmla="*/ 3406704 h 4490437"/>
              <a:gd name="connsiteX158" fmla="*/ 2342108 w 4118219"/>
              <a:gd name="connsiteY158" fmla="*/ 3551847 h 4490437"/>
              <a:gd name="connsiteX159" fmla="*/ 2342108 w 4118219"/>
              <a:gd name="connsiteY159" fmla="*/ 3551847 h 4490437"/>
              <a:gd name="connsiteX160" fmla="*/ 2313079 w 4118219"/>
              <a:gd name="connsiteY160" fmla="*/ 3624418 h 4490437"/>
              <a:gd name="connsiteX161" fmla="*/ 2298565 w 4118219"/>
              <a:gd name="connsiteY161" fmla="*/ 3667961 h 4490437"/>
              <a:gd name="connsiteX162" fmla="*/ 2269537 w 4118219"/>
              <a:gd name="connsiteY162" fmla="*/ 3711504 h 4490437"/>
              <a:gd name="connsiteX163" fmla="*/ 2225994 w 4118219"/>
              <a:gd name="connsiteY163" fmla="*/ 3798590 h 4490437"/>
              <a:gd name="connsiteX164" fmla="*/ 2225994 w 4118219"/>
              <a:gd name="connsiteY164" fmla="*/ 3450247 h 4490437"/>
              <a:gd name="connsiteX165" fmla="*/ 2255022 w 4118219"/>
              <a:gd name="connsiteY165" fmla="*/ 3188990 h 4490437"/>
              <a:gd name="connsiteX166" fmla="*/ 2284051 w 4118219"/>
              <a:gd name="connsiteY166" fmla="*/ 3130933 h 4490437"/>
              <a:gd name="connsiteX167" fmla="*/ 2298565 w 4118219"/>
              <a:gd name="connsiteY167" fmla="*/ 2855161 h 4490437"/>
              <a:gd name="connsiteX168" fmla="*/ 2313079 w 4118219"/>
              <a:gd name="connsiteY168" fmla="*/ 2797104 h 4490437"/>
              <a:gd name="connsiteX169" fmla="*/ 2342108 w 4118219"/>
              <a:gd name="connsiteY169" fmla="*/ 2637447 h 4490437"/>
              <a:gd name="connsiteX170" fmla="*/ 2371137 w 4118219"/>
              <a:gd name="connsiteY170" fmla="*/ 2593904 h 4490437"/>
              <a:gd name="connsiteX171" fmla="*/ 2414679 w 4118219"/>
              <a:gd name="connsiteY171" fmla="*/ 2535847 h 4490437"/>
              <a:gd name="connsiteX172" fmla="*/ 2458222 w 4118219"/>
              <a:gd name="connsiteY172" fmla="*/ 2463276 h 4490437"/>
              <a:gd name="connsiteX173" fmla="*/ 2588851 w 4118219"/>
              <a:gd name="connsiteY173" fmla="*/ 2303618 h 4490437"/>
              <a:gd name="connsiteX174" fmla="*/ 2646908 w 4118219"/>
              <a:gd name="connsiteY174" fmla="*/ 2216533 h 4490437"/>
              <a:gd name="connsiteX175" fmla="*/ 2661422 w 4118219"/>
              <a:gd name="connsiteY175" fmla="*/ 2172990 h 4490437"/>
              <a:gd name="connsiteX176" fmla="*/ 2719479 w 4118219"/>
              <a:gd name="connsiteY176" fmla="*/ 2129447 h 4490437"/>
              <a:gd name="connsiteX177" fmla="*/ 2821079 w 4118219"/>
              <a:gd name="connsiteY177" fmla="*/ 2042361 h 4490437"/>
              <a:gd name="connsiteX178" fmla="*/ 2864622 w 4118219"/>
              <a:gd name="connsiteY178" fmla="*/ 1984304 h 4490437"/>
              <a:gd name="connsiteX179" fmla="*/ 2980737 w 4118219"/>
              <a:gd name="connsiteY179" fmla="*/ 1897218 h 4490437"/>
              <a:gd name="connsiteX180" fmla="*/ 3009765 w 4118219"/>
              <a:gd name="connsiteY180" fmla="*/ 1853676 h 4490437"/>
              <a:gd name="connsiteX181" fmla="*/ 3067822 w 4118219"/>
              <a:gd name="connsiteY181" fmla="*/ 1824647 h 4490437"/>
              <a:gd name="connsiteX182" fmla="*/ 3140394 w 4118219"/>
              <a:gd name="connsiteY182" fmla="*/ 1781104 h 4490437"/>
              <a:gd name="connsiteX183" fmla="*/ 3198451 w 4118219"/>
              <a:gd name="connsiteY183" fmla="*/ 1752076 h 4490437"/>
              <a:gd name="connsiteX184" fmla="*/ 3256508 w 4118219"/>
              <a:gd name="connsiteY184" fmla="*/ 1708533 h 4490437"/>
              <a:gd name="connsiteX185" fmla="*/ 3329079 w 4118219"/>
              <a:gd name="connsiteY185" fmla="*/ 1664990 h 4490437"/>
              <a:gd name="connsiteX186" fmla="*/ 3474222 w 4118219"/>
              <a:gd name="connsiteY186" fmla="*/ 1563390 h 4490437"/>
              <a:gd name="connsiteX187" fmla="*/ 3445194 w 4118219"/>
              <a:gd name="connsiteY187" fmla="*/ 1650476 h 4490437"/>
              <a:gd name="connsiteX188" fmla="*/ 3430679 w 4118219"/>
              <a:gd name="connsiteY188" fmla="*/ 1694018 h 4490437"/>
              <a:gd name="connsiteX189" fmla="*/ 3401651 w 4118219"/>
              <a:gd name="connsiteY189" fmla="*/ 1737561 h 4490437"/>
              <a:gd name="connsiteX190" fmla="*/ 3387137 w 4118219"/>
              <a:gd name="connsiteY190" fmla="*/ 1795618 h 4490437"/>
              <a:gd name="connsiteX191" fmla="*/ 3343594 w 4118219"/>
              <a:gd name="connsiteY191" fmla="*/ 1911733 h 4490437"/>
              <a:gd name="connsiteX192" fmla="*/ 3285537 w 4118219"/>
              <a:gd name="connsiteY192" fmla="*/ 2071390 h 4490437"/>
              <a:gd name="connsiteX193" fmla="*/ 3271022 w 4118219"/>
              <a:gd name="connsiteY193" fmla="*/ 2143961 h 4490437"/>
              <a:gd name="connsiteX194" fmla="*/ 3198451 w 4118219"/>
              <a:gd name="connsiteY194" fmla="*/ 2245561 h 4490437"/>
              <a:gd name="connsiteX195" fmla="*/ 3154908 w 4118219"/>
              <a:gd name="connsiteY195" fmla="*/ 2347161 h 4490437"/>
              <a:gd name="connsiteX196" fmla="*/ 3082337 w 4118219"/>
              <a:gd name="connsiteY196" fmla="*/ 2463276 h 4490437"/>
              <a:gd name="connsiteX197" fmla="*/ 3009765 w 4118219"/>
              <a:gd name="connsiteY197" fmla="*/ 2506818 h 4490437"/>
              <a:gd name="connsiteX198" fmla="*/ 2922679 w 4118219"/>
              <a:gd name="connsiteY198" fmla="*/ 2608418 h 4490437"/>
              <a:gd name="connsiteX199" fmla="*/ 2748508 w 4118219"/>
              <a:gd name="connsiteY199" fmla="*/ 2768076 h 4490437"/>
              <a:gd name="connsiteX200" fmla="*/ 2719479 w 4118219"/>
              <a:gd name="connsiteY200" fmla="*/ 2811618 h 4490437"/>
              <a:gd name="connsiteX201" fmla="*/ 2675937 w 4118219"/>
              <a:gd name="connsiteY201" fmla="*/ 2840647 h 4490437"/>
              <a:gd name="connsiteX202" fmla="*/ 2603365 w 4118219"/>
              <a:gd name="connsiteY202" fmla="*/ 2884190 h 4490437"/>
              <a:gd name="connsiteX203" fmla="*/ 2559822 w 4118219"/>
              <a:gd name="connsiteY203" fmla="*/ 2942247 h 4490437"/>
              <a:gd name="connsiteX204" fmla="*/ 2487251 w 4118219"/>
              <a:gd name="connsiteY204" fmla="*/ 3014818 h 4490437"/>
              <a:gd name="connsiteX205" fmla="*/ 2429194 w 4118219"/>
              <a:gd name="connsiteY205" fmla="*/ 3101904 h 4490437"/>
              <a:gd name="connsiteX206" fmla="*/ 2414679 w 4118219"/>
              <a:gd name="connsiteY206" fmla="*/ 3145447 h 4490437"/>
              <a:gd name="connsiteX207" fmla="*/ 2356622 w 4118219"/>
              <a:gd name="connsiteY207" fmla="*/ 3232533 h 4490437"/>
              <a:gd name="connsiteX208" fmla="*/ 2313079 w 4118219"/>
              <a:gd name="connsiteY208" fmla="*/ 3348647 h 4490437"/>
              <a:gd name="connsiteX209" fmla="*/ 2284051 w 4118219"/>
              <a:gd name="connsiteY209" fmla="*/ 3435733 h 4490437"/>
              <a:gd name="connsiteX210" fmla="*/ 2269537 w 4118219"/>
              <a:gd name="connsiteY210" fmla="*/ 3479276 h 4490437"/>
              <a:gd name="connsiteX211" fmla="*/ 2255022 w 4118219"/>
              <a:gd name="connsiteY211" fmla="*/ 3566361 h 4490437"/>
              <a:gd name="connsiteX212" fmla="*/ 2225994 w 4118219"/>
              <a:gd name="connsiteY212" fmla="*/ 3609904 h 4490437"/>
              <a:gd name="connsiteX213" fmla="*/ 2211479 w 4118219"/>
              <a:gd name="connsiteY213" fmla="*/ 3653447 h 4490437"/>
              <a:gd name="connsiteX214" fmla="*/ 2225994 w 4118219"/>
              <a:gd name="connsiteY214" fmla="*/ 3784076 h 4490437"/>
              <a:gd name="connsiteX215" fmla="*/ 2240508 w 4118219"/>
              <a:gd name="connsiteY215" fmla="*/ 3827618 h 4490437"/>
              <a:gd name="connsiteX216" fmla="*/ 2196965 w 4118219"/>
              <a:gd name="connsiteY216" fmla="*/ 3798590 h 4490437"/>
              <a:gd name="connsiteX217" fmla="*/ 2153422 w 4118219"/>
              <a:gd name="connsiteY217" fmla="*/ 3784076 h 4490437"/>
              <a:gd name="connsiteX218" fmla="*/ 2109879 w 4118219"/>
              <a:gd name="connsiteY218" fmla="*/ 3755047 h 4490437"/>
              <a:gd name="connsiteX219" fmla="*/ 1834108 w 4118219"/>
              <a:gd name="connsiteY219" fmla="*/ 3755047 h 4490437"/>
              <a:gd name="connsiteX220" fmla="*/ 1761537 w 4118219"/>
              <a:gd name="connsiteY220" fmla="*/ 3769561 h 4490437"/>
              <a:gd name="connsiteX221" fmla="*/ 1703479 w 4118219"/>
              <a:gd name="connsiteY221" fmla="*/ 3798590 h 4490437"/>
              <a:gd name="connsiteX222" fmla="*/ 1572851 w 4118219"/>
              <a:gd name="connsiteY222" fmla="*/ 3813104 h 4490437"/>
              <a:gd name="connsiteX223" fmla="*/ 1413194 w 4118219"/>
              <a:gd name="connsiteY223" fmla="*/ 3842133 h 4490437"/>
              <a:gd name="connsiteX224" fmla="*/ 1297079 w 4118219"/>
              <a:gd name="connsiteY224" fmla="*/ 3885676 h 4490437"/>
              <a:gd name="connsiteX225" fmla="*/ 1209994 w 4118219"/>
              <a:gd name="connsiteY225" fmla="*/ 3914704 h 4490437"/>
              <a:gd name="connsiteX226" fmla="*/ 1064851 w 4118219"/>
              <a:gd name="connsiteY226" fmla="*/ 4059847 h 4490437"/>
              <a:gd name="connsiteX227" fmla="*/ 1006794 w 4118219"/>
              <a:gd name="connsiteY227" fmla="*/ 4117904 h 4490437"/>
              <a:gd name="connsiteX228" fmla="*/ 934222 w 4118219"/>
              <a:gd name="connsiteY228" fmla="*/ 4190476 h 4490437"/>
              <a:gd name="connsiteX229" fmla="*/ 832622 w 4118219"/>
              <a:gd name="connsiteY229" fmla="*/ 4321104 h 4490437"/>
              <a:gd name="connsiteX230" fmla="*/ 789079 w 4118219"/>
              <a:gd name="connsiteY230" fmla="*/ 4364647 h 4490437"/>
              <a:gd name="connsiteX231" fmla="*/ 687479 w 4118219"/>
              <a:gd name="connsiteY231" fmla="*/ 4437218 h 4490437"/>
              <a:gd name="connsiteX232" fmla="*/ 658451 w 4118219"/>
              <a:gd name="connsiteY232" fmla="*/ 4480761 h 4490437"/>
              <a:gd name="connsiteX233" fmla="*/ 716508 w 4118219"/>
              <a:gd name="connsiteY233" fmla="*/ 4451733 h 4490437"/>
              <a:gd name="connsiteX234" fmla="*/ 832622 w 4118219"/>
              <a:gd name="connsiteY234" fmla="*/ 4422704 h 4490437"/>
              <a:gd name="connsiteX235" fmla="*/ 919708 w 4118219"/>
              <a:gd name="connsiteY235" fmla="*/ 4393676 h 4490437"/>
              <a:gd name="connsiteX236" fmla="*/ 977765 w 4118219"/>
              <a:gd name="connsiteY236" fmla="*/ 4379161 h 4490437"/>
              <a:gd name="connsiteX237" fmla="*/ 1021308 w 4118219"/>
              <a:gd name="connsiteY237" fmla="*/ 4364647 h 4490437"/>
              <a:gd name="connsiteX238" fmla="*/ 1166451 w 4118219"/>
              <a:gd name="connsiteY238" fmla="*/ 4335618 h 4490437"/>
              <a:gd name="connsiteX239" fmla="*/ 1209994 w 4118219"/>
              <a:gd name="connsiteY239" fmla="*/ 4321104 h 4490437"/>
              <a:gd name="connsiteX240" fmla="*/ 1340622 w 4118219"/>
              <a:gd name="connsiteY240" fmla="*/ 4263047 h 4490437"/>
              <a:gd name="connsiteX241" fmla="*/ 1529308 w 4118219"/>
              <a:gd name="connsiteY241" fmla="*/ 4248533 h 4490437"/>
              <a:gd name="connsiteX242" fmla="*/ 1616394 w 4118219"/>
              <a:gd name="connsiteY242" fmla="*/ 4219504 h 4490437"/>
              <a:gd name="connsiteX243" fmla="*/ 1717994 w 4118219"/>
              <a:gd name="connsiteY243" fmla="*/ 4175961 h 4490437"/>
              <a:gd name="connsiteX244" fmla="*/ 1834108 w 4118219"/>
              <a:gd name="connsiteY244" fmla="*/ 4132418 h 4490437"/>
              <a:gd name="connsiteX245" fmla="*/ 1877651 w 4118219"/>
              <a:gd name="connsiteY245" fmla="*/ 4103390 h 4490437"/>
              <a:gd name="connsiteX246" fmla="*/ 1935708 w 4118219"/>
              <a:gd name="connsiteY246" fmla="*/ 4016304 h 4490437"/>
              <a:gd name="connsiteX247" fmla="*/ 1964737 w 4118219"/>
              <a:gd name="connsiteY247" fmla="*/ 3972761 h 4490437"/>
              <a:gd name="connsiteX248" fmla="*/ 2051822 w 4118219"/>
              <a:gd name="connsiteY248" fmla="*/ 3885676 h 4490437"/>
              <a:gd name="connsiteX249" fmla="*/ 2095365 w 4118219"/>
              <a:gd name="connsiteY249" fmla="*/ 3842133 h 4490437"/>
              <a:gd name="connsiteX250" fmla="*/ 2138908 w 4118219"/>
              <a:gd name="connsiteY250" fmla="*/ 3827618 h 4490437"/>
              <a:gd name="connsiteX251" fmla="*/ 2095365 w 4118219"/>
              <a:gd name="connsiteY251" fmla="*/ 3813104 h 4490437"/>
              <a:gd name="connsiteX252" fmla="*/ 1979251 w 4118219"/>
              <a:gd name="connsiteY252" fmla="*/ 3842133 h 4490437"/>
              <a:gd name="connsiteX253" fmla="*/ 1892165 w 4118219"/>
              <a:gd name="connsiteY253" fmla="*/ 3900190 h 4490437"/>
              <a:gd name="connsiteX254" fmla="*/ 1790565 w 4118219"/>
              <a:gd name="connsiteY254" fmla="*/ 3972761 h 4490437"/>
              <a:gd name="connsiteX255" fmla="*/ 1703479 w 4118219"/>
              <a:gd name="connsiteY255" fmla="*/ 4045333 h 4490437"/>
              <a:gd name="connsiteX256" fmla="*/ 1471251 w 4118219"/>
              <a:gd name="connsiteY256" fmla="*/ 4088876 h 4490437"/>
              <a:gd name="connsiteX257" fmla="*/ 1268051 w 4118219"/>
              <a:gd name="connsiteY257" fmla="*/ 4103390 h 4490437"/>
              <a:gd name="connsiteX258" fmla="*/ 1224508 w 4118219"/>
              <a:gd name="connsiteY258" fmla="*/ 4117904 h 4490437"/>
              <a:gd name="connsiteX259" fmla="*/ 1398679 w 4118219"/>
              <a:gd name="connsiteY259" fmla="*/ 4088876 h 4490437"/>
              <a:gd name="connsiteX260" fmla="*/ 1543822 w 4118219"/>
              <a:gd name="connsiteY260" fmla="*/ 4074361 h 4490437"/>
              <a:gd name="connsiteX261" fmla="*/ 1630908 w 4118219"/>
              <a:gd name="connsiteY261" fmla="*/ 4045333 h 4490437"/>
              <a:gd name="connsiteX262" fmla="*/ 1674451 w 4118219"/>
              <a:gd name="connsiteY262" fmla="*/ 4030818 h 4490437"/>
              <a:gd name="connsiteX263" fmla="*/ 1717994 w 4118219"/>
              <a:gd name="connsiteY263" fmla="*/ 4001790 h 4490437"/>
              <a:gd name="connsiteX264" fmla="*/ 1819594 w 4118219"/>
              <a:gd name="connsiteY264" fmla="*/ 3929218 h 4490437"/>
              <a:gd name="connsiteX265" fmla="*/ 1848622 w 4118219"/>
              <a:gd name="connsiteY265" fmla="*/ 3885676 h 4490437"/>
              <a:gd name="connsiteX266" fmla="*/ 1964737 w 4118219"/>
              <a:gd name="connsiteY266" fmla="*/ 3842133 h 4490437"/>
              <a:gd name="connsiteX267" fmla="*/ 2008279 w 4118219"/>
              <a:gd name="connsiteY267" fmla="*/ 3813104 h 4490437"/>
              <a:gd name="connsiteX268" fmla="*/ 2225994 w 4118219"/>
              <a:gd name="connsiteY268" fmla="*/ 3784076 h 4490437"/>
              <a:gd name="connsiteX269" fmla="*/ 2240508 w 4118219"/>
              <a:gd name="connsiteY269" fmla="*/ 3435733 h 4490437"/>
              <a:gd name="connsiteX270" fmla="*/ 2255022 w 4118219"/>
              <a:gd name="connsiteY270" fmla="*/ 3392190 h 4490437"/>
              <a:gd name="connsiteX271" fmla="*/ 2298565 w 4118219"/>
              <a:gd name="connsiteY271" fmla="*/ 3247047 h 4490437"/>
              <a:gd name="connsiteX272" fmla="*/ 2356622 w 4118219"/>
              <a:gd name="connsiteY272" fmla="*/ 3130933 h 4490437"/>
              <a:gd name="connsiteX273" fmla="*/ 2371137 w 4118219"/>
              <a:gd name="connsiteY273" fmla="*/ 3087390 h 4490437"/>
              <a:gd name="connsiteX274" fmla="*/ 2400165 w 4118219"/>
              <a:gd name="connsiteY274" fmla="*/ 3029333 h 4490437"/>
              <a:gd name="connsiteX275" fmla="*/ 2414679 w 4118219"/>
              <a:gd name="connsiteY275" fmla="*/ 2971276 h 4490437"/>
              <a:gd name="connsiteX276" fmla="*/ 2443708 w 4118219"/>
              <a:gd name="connsiteY276" fmla="*/ 2913218 h 4490437"/>
              <a:gd name="connsiteX277" fmla="*/ 2458222 w 4118219"/>
              <a:gd name="connsiteY277" fmla="*/ 2869676 h 4490437"/>
              <a:gd name="connsiteX278" fmla="*/ 2472737 w 4118219"/>
              <a:gd name="connsiteY278" fmla="*/ 2811618 h 4490437"/>
              <a:gd name="connsiteX279" fmla="*/ 2530794 w 4118219"/>
              <a:gd name="connsiteY279" fmla="*/ 2695504 h 4490437"/>
              <a:gd name="connsiteX280" fmla="*/ 2559822 w 4118219"/>
              <a:gd name="connsiteY280" fmla="*/ 2608418 h 4490437"/>
              <a:gd name="connsiteX281" fmla="*/ 2617879 w 4118219"/>
              <a:gd name="connsiteY281" fmla="*/ 2521333 h 4490437"/>
              <a:gd name="connsiteX282" fmla="*/ 2661422 w 4118219"/>
              <a:gd name="connsiteY282" fmla="*/ 2448761 h 4490437"/>
              <a:gd name="connsiteX283" fmla="*/ 2675937 w 4118219"/>
              <a:gd name="connsiteY283" fmla="*/ 2405218 h 4490437"/>
              <a:gd name="connsiteX284" fmla="*/ 2690451 w 4118219"/>
              <a:gd name="connsiteY284" fmla="*/ 2347161 h 4490437"/>
              <a:gd name="connsiteX285" fmla="*/ 2806565 w 4118219"/>
              <a:gd name="connsiteY285" fmla="*/ 2231047 h 4490437"/>
              <a:gd name="connsiteX286" fmla="*/ 2864622 w 4118219"/>
              <a:gd name="connsiteY286" fmla="*/ 2143961 h 4490437"/>
              <a:gd name="connsiteX287" fmla="*/ 2980737 w 4118219"/>
              <a:gd name="connsiteY287" fmla="*/ 2071390 h 4490437"/>
              <a:gd name="connsiteX288" fmla="*/ 3082337 w 4118219"/>
              <a:gd name="connsiteY288" fmla="*/ 1955276 h 4490437"/>
              <a:gd name="connsiteX289" fmla="*/ 3140394 w 4118219"/>
              <a:gd name="connsiteY289" fmla="*/ 1926247 h 4490437"/>
              <a:gd name="connsiteX290" fmla="*/ 3183937 w 4118219"/>
              <a:gd name="connsiteY290" fmla="*/ 1897218 h 4490437"/>
              <a:gd name="connsiteX291" fmla="*/ 3067822 w 4118219"/>
              <a:gd name="connsiteY291" fmla="*/ 1969790 h 4490437"/>
              <a:gd name="connsiteX292" fmla="*/ 3024279 w 4118219"/>
              <a:gd name="connsiteY292" fmla="*/ 2027847 h 4490437"/>
              <a:gd name="connsiteX293" fmla="*/ 2922679 w 4118219"/>
              <a:gd name="connsiteY293" fmla="*/ 2129447 h 4490437"/>
              <a:gd name="connsiteX294" fmla="*/ 2879137 w 4118219"/>
              <a:gd name="connsiteY294" fmla="*/ 2172990 h 4490437"/>
              <a:gd name="connsiteX295" fmla="*/ 2835594 w 4118219"/>
              <a:gd name="connsiteY295" fmla="*/ 2216533 h 4490437"/>
              <a:gd name="connsiteX296" fmla="*/ 2806565 w 4118219"/>
              <a:gd name="connsiteY296" fmla="*/ 2260076 h 4490437"/>
              <a:gd name="connsiteX297" fmla="*/ 2763022 w 4118219"/>
              <a:gd name="connsiteY297" fmla="*/ 2289104 h 4490437"/>
              <a:gd name="connsiteX298" fmla="*/ 2704965 w 4118219"/>
              <a:gd name="connsiteY298" fmla="*/ 2376190 h 4490437"/>
              <a:gd name="connsiteX299" fmla="*/ 2675937 w 4118219"/>
              <a:gd name="connsiteY299" fmla="*/ 2419733 h 4490437"/>
              <a:gd name="connsiteX300" fmla="*/ 2632394 w 4118219"/>
              <a:gd name="connsiteY300" fmla="*/ 2463276 h 4490437"/>
              <a:gd name="connsiteX301" fmla="*/ 2603365 w 4118219"/>
              <a:gd name="connsiteY301" fmla="*/ 2521333 h 4490437"/>
              <a:gd name="connsiteX302" fmla="*/ 2516279 w 4118219"/>
              <a:gd name="connsiteY302" fmla="*/ 2637447 h 4490437"/>
              <a:gd name="connsiteX303" fmla="*/ 2487251 w 4118219"/>
              <a:gd name="connsiteY303" fmla="*/ 2724533 h 4490437"/>
              <a:gd name="connsiteX304" fmla="*/ 2458222 w 4118219"/>
              <a:gd name="connsiteY304" fmla="*/ 2782590 h 4490437"/>
              <a:gd name="connsiteX305" fmla="*/ 2443708 w 4118219"/>
              <a:gd name="connsiteY305" fmla="*/ 2840647 h 4490437"/>
              <a:gd name="connsiteX306" fmla="*/ 2400165 w 4118219"/>
              <a:gd name="connsiteY306" fmla="*/ 2956761 h 4490437"/>
              <a:gd name="connsiteX307" fmla="*/ 2356622 w 4118219"/>
              <a:gd name="connsiteY307" fmla="*/ 3000304 h 4490437"/>
              <a:gd name="connsiteX308" fmla="*/ 2298565 w 4118219"/>
              <a:gd name="connsiteY308" fmla="*/ 3130933 h 4490437"/>
              <a:gd name="connsiteX309" fmla="*/ 2255022 w 4118219"/>
              <a:gd name="connsiteY309" fmla="*/ 3188990 h 4490437"/>
              <a:gd name="connsiteX310" fmla="*/ 2225994 w 4118219"/>
              <a:gd name="connsiteY310" fmla="*/ 3290590 h 4490437"/>
              <a:gd name="connsiteX311" fmla="*/ 2167937 w 4118219"/>
              <a:gd name="connsiteY311" fmla="*/ 3377676 h 4490437"/>
              <a:gd name="connsiteX312" fmla="*/ 2153422 w 4118219"/>
              <a:gd name="connsiteY312" fmla="*/ 3247047 h 4490437"/>
              <a:gd name="connsiteX313" fmla="*/ 2080851 w 4118219"/>
              <a:gd name="connsiteY313" fmla="*/ 3116418 h 4490437"/>
              <a:gd name="connsiteX314" fmla="*/ 2008279 w 4118219"/>
              <a:gd name="connsiteY314" fmla="*/ 3043847 h 4490437"/>
              <a:gd name="connsiteX315" fmla="*/ 1964737 w 4118219"/>
              <a:gd name="connsiteY315" fmla="*/ 2956761 h 4490437"/>
              <a:gd name="connsiteX316" fmla="*/ 1921194 w 4118219"/>
              <a:gd name="connsiteY316" fmla="*/ 2927733 h 4490437"/>
              <a:gd name="connsiteX317" fmla="*/ 1892165 w 4118219"/>
              <a:gd name="connsiteY317" fmla="*/ 2884190 h 4490437"/>
              <a:gd name="connsiteX318" fmla="*/ 1703479 w 4118219"/>
              <a:gd name="connsiteY318" fmla="*/ 2913218 h 4490437"/>
              <a:gd name="connsiteX319" fmla="*/ 1659937 w 4118219"/>
              <a:gd name="connsiteY319" fmla="*/ 2942247 h 4490437"/>
              <a:gd name="connsiteX320" fmla="*/ 1587365 w 4118219"/>
              <a:gd name="connsiteY320" fmla="*/ 2956761 h 4490437"/>
              <a:gd name="connsiteX321" fmla="*/ 1456737 w 4118219"/>
              <a:gd name="connsiteY321" fmla="*/ 3087390 h 4490437"/>
              <a:gd name="connsiteX322" fmla="*/ 1311594 w 4118219"/>
              <a:gd name="connsiteY322" fmla="*/ 3218018 h 4490437"/>
              <a:gd name="connsiteX323" fmla="*/ 1195479 w 4118219"/>
              <a:gd name="connsiteY323" fmla="*/ 3305104 h 4490437"/>
              <a:gd name="connsiteX324" fmla="*/ 1137422 w 4118219"/>
              <a:gd name="connsiteY324" fmla="*/ 3348647 h 4490437"/>
              <a:gd name="connsiteX325" fmla="*/ 1021308 w 4118219"/>
              <a:gd name="connsiteY325" fmla="*/ 3421218 h 4490437"/>
              <a:gd name="connsiteX326" fmla="*/ 919708 w 4118219"/>
              <a:gd name="connsiteY326" fmla="*/ 3435733 h 4490437"/>
              <a:gd name="connsiteX327" fmla="*/ 861651 w 4118219"/>
              <a:gd name="connsiteY327" fmla="*/ 3464761 h 4490437"/>
              <a:gd name="connsiteX328" fmla="*/ 832622 w 4118219"/>
              <a:gd name="connsiteY328" fmla="*/ 3522818 h 4490437"/>
              <a:gd name="connsiteX329" fmla="*/ 774565 w 4118219"/>
              <a:gd name="connsiteY329" fmla="*/ 3566361 h 4490437"/>
              <a:gd name="connsiteX330" fmla="*/ 672965 w 4118219"/>
              <a:gd name="connsiteY330" fmla="*/ 3624418 h 4490437"/>
              <a:gd name="connsiteX331" fmla="*/ 629422 w 4118219"/>
              <a:gd name="connsiteY331" fmla="*/ 3667961 h 4490437"/>
              <a:gd name="connsiteX332" fmla="*/ 585879 w 4118219"/>
              <a:gd name="connsiteY332" fmla="*/ 3696990 h 4490437"/>
              <a:gd name="connsiteX333" fmla="*/ 571365 w 4118219"/>
              <a:gd name="connsiteY333" fmla="*/ 3653447 h 4490437"/>
              <a:gd name="connsiteX334" fmla="*/ 614908 w 4118219"/>
              <a:gd name="connsiteY334" fmla="*/ 3624418 h 4490437"/>
              <a:gd name="connsiteX335" fmla="*/ 760051 w 4118219"/>
              <a:gd name="connsiteY335" fmla="*/ 3537333 h 4490437"/>
              <a:gd name="connsiteX336" fmla="*/ 803594 w 4118219"/>
              <a:gd name="connsiteY336" fmla="*/ 3493790 h 4490437"/>
              <a:gd name="connsiteX337" fmla="*/ 876165 w 4118219"/>
              <a:gd name="connsiteY337" fmla="*/ 3435733 h 4490437"/>
              <a:gd name="connsiteX338" fmla="*/ 919708 w 4118219"/>
              <a:gd name="connsiteY338" fmla="*/ 3377676 h 4490437"/>
              <a:gd name="connsiteX339" fmla="*/ 1064851 w 4118219"/>
              <a:gd name="connsiteY339" fmla="*/ 3276076 h 4490437"/>
              <a:gd name="connsiteX340" fmla="*/ 1122908 w 4118219"/>
              <a:gd name="connsiteY340" fmla="*/ 3232533 h 4490437"/>
              <a:gd name="connsiteX341" fmla="*/ 1239022 w 4118219"/>
              <a:gd name="connsiteY341" fmla="*/ 3188990 h 4490437"/>
              <a:gd name="connsiteX342" fmla="*/ 1340622 w 4118219"/>
              <a:gd name="connsiteY342" fmla="*/ 3130933 h 4490437"/>
              <a:gd name="connsiteX343" fmla="*/ 1442222 w 4118219"/>
              <a:gd name="connsiteY343" fmla="*/ 3058361 h 4490437"/>
              <a:gd name="connsiteX344" fmla="*/ 1471251 w 4118219"/>
              <a:gd name="connsiteY344" fmla="*/ 3014818 h 4490437"/>
              <a:gd name="connsiteX345" fmla="*/ 1514794 w 4118219"/>
              <a:gd name="connsiteY345" fmla="*/ 2971276 h 4490437"/>
              <a:gd name="connsiteX346" fmla="*/ 1601879 w 4118219"/>
              <a:gd name="connsiteY346" fmla="*/ 2913218 h 4490437"/>
              <a:gd name="connsiteX347" fmla="*/ 1732508 w 4118219"/>
              <a:gd name="connsiteY347" fmla="*/ 2840647 h 4490437"/>
              <a:gd name="connsiteX348" fmla="*/ 1776051 w 4118219"/>
              <a:gd name="connsiteY348" fmla="*/ 2826133 h 4490437"/>
              <a:gd name="connsiteX349" fmla="*/ 1819594 w 4118219"/>
              <a:gd name="connsiteY349" fmla="*/ 2840647 h 4490437"/>
              <a:gd name="connsiteX350" fmla="*/ 1950222 w 4118219"/>
              <a:gd name="connsiteY350" fmla="*/ 2985790 h 4490437"/>
              <a:gd name="connsiteX351" fmla="*/ 1979251 w 4118219"/>
              <a:gd name="connsiteY351" fmla="*/ 3072876 h 4490437"/>
              <a:gd name="connsiteX352" fmla="*/ 1993765 w 4118219"/>
              <a:gd name="connsiteY352" fmla="*/ 3116418 h 4490437"/>
              <a:gd name="connsiteX353" fmla="*/ 2008279 w 4118219"/>
              <a:gd name="connsiteY353" fmla="*/ 3188990 h 4490437"/>
              <a:gd name="connsiteX354" fmla="*/ 2022794 w 4118219"/>
              <a:gd name="connsiteY354" fmla="*/ 3406704 h 4490437"/>
              <a:gd name="connsiteX355" fmla="*/ 2037308 w 4118219"/>
              <a:gd name="connsiteY355" fmla="*/ 3450247 h 4490437"/>
              <a:gd name="connsiteX356" fmla="*/ 2066337 w 4118219"/>
              <a:gd name="connsiteY356" fmla="*/ 3609904 h 4490437"/>
              <a:gd name="connsiteX357" fmla="*/ 2051822 w 4118219"/>
              <a:gd name="connsiteY357" fmla="*/ 3159961 h 4490437"/>
              <a:gd name="connsiteX358" fmla="*/ 2008279 w 4118219"/>
              <a:gd name="connsiteY358" fmla="*/ 3145447 h 4490437"/>
              <a:gd name="connsiteX359" fmla="*/ 1892165 w 4118219"/>
              <a:gd name="connsiteY359" fmla="*/ 3174476 h 4490437"/>
              <a:gd name="connsiteX360" fmla="*/ 1790565 w 4118219"/>
              <a:gd name="connsiteY360" fmla="*/ 3203504 h 4490437"/>
              <a:gd name="connsiteX361" fmla="*/ 1703479 w 4118219"/>
              <a:gd name="connsiteY361" fmla="*/ 3290590 h 4490437"/>
              <a:gd name="connsiteX362" fmla="*/ 1645422 w 4118219"/>
              <a:gd name="connsiteY362" fmla="*/ 3435733 h 4490437"/>
              <a:gd name="connsiteX363" fmla="*/ 1587365 w 4118219"/>
              <a:gd name="connsiteY363" fmla="*/ 3551847 h 4490437"/>
              <a:gd name="connsiteX364" fmla="*/ 1543822 w 4118219"/>
              <a:gd name="connsiteY364" fmla="*/ 3624418 h 4490437"/>
              <a:gd name="connsiteX365" fmla="*/ 1456737 w 4118219"/>
              <a:gd name="connsiteY365" fmla="*/ 3740533 h 4490437"/>
              <a:gd name="connsiteX366" fmla="*/ 1369651 w 4118219"/>
              <a:gd name="connsiteY366" fmla="*/ 3856647 h 4490437"/>
              <a:gd name="connsiteX367" fmla="*/ 1340622 w 4118219"/>
              <a:gd name="connsiteY367" fmla="*/ 3914704 h 4490437"/>
              <a:gd name="connsiteX368" fmla="*/ 1297079 w 4118219"/>
              <a:gd name="connsiteY368" fmla="*/ 4016304 h 4490437"/>
              <a:gd name="connsiteX369" fmla="*/ 1268051 w 4118219"/>
              <a:gd name="connsiteY369" fmla="*/ 4074361 h 4490437"/>
              <a:gd name="connsiteX370" fmla="*/ 1166451 w 4118219"/>
              <a:gd name="connsiteY370" fmla="*/ 4146933 h 4490437"/>
              <a:gd name="connsiteX371" fmla="*/ 1239022 w 4118219"/>
              <a:gd name="connsiteY371" fmla="*/ 4059847 h 4490437"/>
              <a:gd name="connsiteX372" fmla="*/ 1268051 w 4118219"/>
              <a:gd name="connsiteY372" fmla="*/ 4016304 h 4490437"/>
              <a:gd name="connsiteX373" fmla="*/ 1311594 w 4118219"/>
              <a:gd name="connsiteY373" fmla="*/ 3972761 h 4490437"/>
              <a:gd name="connsiteX374" fmla="*/ 1340622 w 4118219"/>
              <a:gd name="connsiteY374" fmla="*/ 3914704 h 4490437"/>
              <a:gd name="connsiteX375" fmla="*/ 1485765 w 4118219"/>
              <a:gd name="connsiteY375" fmla="*/ 3711504 h 4490437"/>
              <a:gd name="connsiteX376" fmla="*/ 1587365 w 4118219"/>
              <a:gd name="connsiteY376" fmla="*/ 3624418 h 4490437"/>
              <a:gd name="connsiteX377" fmla="*/ 1630908 w 4118219"/>
              <a:gd name="connsiteY377" fmla="*/ 3537333 h 4490437"/>
              <a:gd name="connsiteX378" fmla="*/ 1659937 w 4118219"/>
              <a:gd name="connsiteY378" fmla="*/ 3479276 h 4490437"/>
              <a:gd name="connsiteX379" fmla="*/ 1732508 w 4118219"/>
              <a:gd name="connsiteY379" fmla="*/ 3392190 h 4490437"/>
              <a:gd name="connsiteX380" fmla="*/ 1834108 w 4118219"/>
              <a:gd name="connsiteY380" fmla="*/ 3247047 h 4490437"/>
              <a:gd name="connsiteX381" fmla="*/ 1921194 w 4118219"/>
              <a:gd name="connsiteY381" fmla="*/ 3319618 h 4490437"/>
              <a:gd name="connsiteX382" fmla="*/ 1935708 w 4118219"/>
              <a:gd name="connsiteY382" fmla="*/ 3363161 h 4490437"/>
              <a:gd name="connsiteX383" fmla="*/ 1993765 w 4118219"/>
              <a:gd name="connsiteY383" fmla="*/ 3450247 h 4490437"/>
              <a:gd name="connsiteX384" fmla="*/ 2022794 w 4118219"/>
              <a:gd name="connsiteY384" fmla="*/ 3508304 h 4490437"/>
              <a:gd name="connsiteX385" fmla="*/ 2051822 w 4118219"/>
              <a:gd name="connsiteY385" fmla="*/ 3551847 h 4490437"/>
              <a:gd name="connsiteX386" fmla="*/ 2080851 w 4118219"/>
              <a:gd name="connsiteY386" fmla="*/ 3638933 h 4490437"/>
              <a:gd name="connsiteX387" fmla="*/ 2109879 w 4118219"/>
              <a:gd name="connsiteY387" fmla="*/ 3740533 h 4490437"/>
              <a:gd name="connsiteX388" fmla="*/ 2124394 w 4118219"/>
              <a:gd name="connsiteY388" fmla="*/ 3784076 h 4490437"/>
              <a:gd name="connsiteX389" fmla="*/ 2138908 w 4118219"/>
              <a:gd name="connsiteY389" fmla="*/ 4132418 h 4490437"/>
              <a:gd name="connsiteX390" fmla="*/ 2167937 w 4118219"/>
              <a:gd name="connsiteY390" fmla="*/ 3900190 h 4490437"/>
              <a:gd name="connsiteX391" fmla="*/ 2211479 w 4118219"/>
              <a:gd name="connsiteY391" fmla="*/ 3784076 h 4490437"/>
              <a:gd name="connsiteX392" fmla="*/ 2240508 w 4118219"/>
              <a:gd name="connsiteY392" fmla="*/ 3711504 h 4490437"/>
              <a:gd name="connsiteX393" fmla="*/ 2255022 w 4118219"/>
              <a:gd name="connsiteY393" fmla="*/ 3667961 h 4490437"/>
              <a:gd name="connsiteX394" fmla="*/ 2313079 w 4118219"/>
              <a:gd name="connsiteY394" fmla="*/ 3566361 h 4490437"/>
              <a:gd name="connsiteX395" fmla="*/ 2371137 w 4118219"/>
              <a:gd name="connsiteY395" fmla="*/ 3464761 h 4490437"/>
              <a:gd name="connsiteX396" fmla="*/ 2414679 w 4118219"/>
              <a:gd name="connsiteY396" fmla="*/ 3377676 h 4490437"/>
              <a:gd name="connsiteX397" fmla="*/ 2516279 w 4118219"/>
              <a:gd name="connsiteY397" fmla="*/ 3276076 h 4490437"/>
              <a:gd name="connsiteX398" fmla="*/ 2545308 w 4118219"/>
              <a:gd name="connsiteY398" fmla="*/ 3232533 h 4490437"/>
              <a:gd name="connsiteX399" fmla="*/ 2632394 w 4118219"/>
              <a:gd name="connsiteY399" fmla="*/ 3203504 h 4490437"/>
              <a:gd name="connsiteX400" fmla="*/ 2675937 w 4118219"/>
              <a:gd name="connsiteY400" fmla="*/ 3188990 h 4490437"/>
              <a:gd name="connsiteX401" fmla="*/ 2704965 w 4118219"/>
              <a:gd name="connsiteY401" fmla="*/ 3145447 h 4490437"/>
              <a:gd name="connsiteX402" fmla="*/ 2792051 w 4118219"/>
              <a:gd name="connsiteY402" fmla="*/ 3087390 h 4490437"/>
              <a:gd name="connsiteX403" fmla="*/ 2980737 w 4118219"/>
              <a:gd name="connsiteY403" fmla="*/ 3101904 h 4490437"/>
              <a:gd name="connsiteX404" fmla="*/ 3024279 w 4118219"/>
              <a:gd name="connsiteY404" fmla="*/ 3130933 h 4490437"/>
              <a:gd name="connsiteX405" fmla="*/ 3067822 w 4118219"/>
              <a:gd name="connsiteY405" fmla="*/ 3145447 h 4490437"/>
              <a:gd name="connsiteX406" fmla="*/ 3111365 w 4118219"/>
              <a:gd name="connsiteY406" fmla="*/ 3232533 h 4490437"/>
              <a:gd name="connsiteX407" fmla="*/ 3154908 w 4118219"/>
              <a:gd name="connsiteY407" fmla="*/ 3261561 h 4490437"/>
              <a:gd name="connsiteX408" fmla="*/ 3198451 w 4118219"/>
              <a:gd name="connsiteY408" fmla="*/ 3305104 h 4490437"/>
              <a:gd name="connsiteX409" fmla="*/ 3343594 w 4118219"/>
              <a:gd name="connsiteY409" fmla="*/ 3334133 h 4490437"/>
              <a:gd name="connsiteX410" fmla="*/ 3387137 w 4118219"/>
              <a:gd name="connsiteY410" fmla="*/ 3377676 h 4490437"/>
              <a:gd name="connsiteX411" fmla="*/ 3474222 w 4118219"/>
              <a:gd name="connsiteY411" fmla="*/ 3450247 h 4490437"/>
              <a:gd name="connsiteX412" fmla="*/ 3575822 w 4118219"/>
              <a:gd name="connsiteY412" fmla="*/ 3595390 h 4490437"/>
              <a:gd name="connsiteX413" fmla="*/ 3604851 w 4118219"/>
              <a:gd name="connsiteY413" fmla="*/ 3638933 h 4490437"/>
              <a:gd name="connsiteX414" fmla="*/ 3633879 w 4118219"/>
              <a:gd name="connsiteY414" fmla="*/ 3682476 h 4490437"/>
              <a:gd name="connsiteX415" fmla="*/ 3677422 w 4118219"/>
              <a:gd name="connsiteY415" fmla="*/ 3726018 h 4490437"/>
              <a:gd name="connsiteX416" fmla="*/ 3706451 w 4118219"/>
              <a:gd name="connsiteY416" fmla="*/ 3769561 h 4490437"/>
              <a:gd name="connsiteX417" fmla="*/ 3749994 w 4118219"/>
              <a:gd name="connsiteY417" fmla="*/ 3813104 h 4490437"/>
              <a:gd name="connsiteX418" fmla="*/ 3779022 w 4118219"/>
              <a:gd name="connsiteY418" fmla="*/ 3856647 h 4490437"/>
              <a:gd name="connsiteX419" fmla="*/ 3822565 w 4118219"/>
              <a:gd name="connsiteY419" fmla="*/ 3885676 h 4490437"/>
              <a:gd name="connsiteX420" fmla="*/ 3793537 w 4118219"/>
              <a:gd name="connsiteY420" fmla="*/ 3900190 h 4490437"/>
              <a:gd name="connsiteX421" fmla="*/ 3749994 w 4118219"/>
              <a:gd name="connsiteY421" fmla="*/ 3885676 h 4490437"/>
              <a:gd name="connsiteX422" fmla="*/ 3648394 w 4118219"/>
              <a:gd name="connsiteY422" fmla="*/ 3784076 h 4490437"/>
              <a:gd name="connsiteX423" fmla="*/ 3604851 w 4118219"/>
              <a:gd name="connsiteY423" fmla="*/ 3726018 h 4490437"/>
              <a:gd name="connsiteX424" fmla="*/ 3575822 w 4118219"/>
              <a:gd name="connsiteY424" fmla="*/ 3682476 h 4490437"/>
              <a:gd name="connsiteX425" fmla="*/ 3532279 w 4118219"/>
              <a:gd name="connsiteY425" fmla="*/ 3638933 h 4490437"/>
              <a:gd name="connsiteX426" fmla="*/ 3445194 w 4118219"/>
              <a:gd name="connsiteY426" fmla="*/ 3580876 h 4490437"/>
              <a:gd name="connsiteX427" fmla="*/ 3372622 w 4118219"/>
              <a:gd name="connsiteY427" fmla="*/ 3493790 h 4490437"/>
              <a:gd name="connsiteX428" fmla="*/ 3329079 w 4118219"/>
              <a:gd name="connsiteY428" fmla="*/ 3464761 h 4490437"/>
              <a:gd name="connsiteX429" fmla="*/ 3285537 w 4118219"/>
              <a:gd name="connsiteY429" fmla="*/ 3421218 h 4490437"/>
              <a:gd name="connsiteX430" fmla="*/ 3241994 w 4118219"/>
              <a:gd name="connsiteY430" fmla="*/ 3406704 h 4490437"/>
              <a:gd name="connsiteX431" fmla="*/ 3198451 w 4118219"/>
              <a:gd name="connsiteY431" fmla="*/ 3377676 h 4490437"/>
              <a:gd name="connsiteX432" fmla="*/ 3140394 w 4118219"/>
              <a:gd name="connsiteY432" fmla="*/ 3348647 h 4490437"/>
              <a:gd name="connsiteX433" fmla="*/ 3111365 w 4118219"/>
              <a:gd name="connsiteY433" fmla="*/ 3305104 h 4490437"/>
              <a:gd name="connsiteX434" fmla="*/ 3067822 w 4118219"/>
              <a:gd name="connsiteY434" fmla="*/ 3290590 h 4490437"/>
              <a:gd name="connsiteX435" fmla="*/ 3024279 w 4118219"/>
              <a:gd name="connsiteY435" fmla="*/ 3261561 h 4490437"/>
              <a:gd name="connsiteX436" fmla="*/ 2966222 w 4118219"/>
              <a:gd name="connsiteY436" fmla="*/ 3174476 h 4490437"/>
              <a:gd name="connsiteX437" fmla="*/ 2835594 w 4118219"/>
              <a:gd name="connsiteY437" fmla="*/ 3101904 h 4490437"/>
              <a:gd name="connsiteX438" fmla="*/ 2690451 w 4118219"/>
              <a:gd name="connsiteY438" fmla="*/ 3116418 h 4490437"/>
              <a:gd name="connsiteX439" fmla="*/ 2603365 w 4118219"/>
              <a:gd name="connsiteY439" fmla="*/ 3218018 h 4490437"/>
              <a:gd name="connsiteX440" fmla="*/ 2574337 w 4118219"/>
              <a:gd name="connsiteY440" fmla="*/ 3261561 h 4490437"/>
              <a:gd name="connsiteX441" fmla="*/ 2545308 w 4118219"/>
              <a:gd name="connsiteY441" fmla="*/ 3319618 h 4490437"/>
              <a:gd name="connsiteX442" fmla="*/ 2487251 w 4118219"/>
              <a:gd name="connsiteY442" fmla="*/ 3392190 h 4490437"/>
              <a:gd name="connsiteX443" fmla="*/ 2414679 w 4118219"/>
              <a:gd name="connsiteY443" fmla="*/ 3508304 h 4490437"/>
              <a:gd name="connsiteX444" fmla="*/ 2400165 w 4118219"/>
              <a:gd name="connsiteY444" fmla="*/ 3551847 h 4490437"/>
              <a:gd name="connsiteX445" fmla="*/ 2342108 w 4118219"/>
              <a:gd name="connsiteY445" fmla="*/ 3638933 h 4490437"/>
              <a:gd name="connsiteX446" fmla="*/ 2313079 w 4118219"/>
              <a:gd name="connsiteY446" fmla="*/ 3682476 h 4490437"/>
              <a:gd name="connsiteX447" fmla="*/ 2284051 w 4118219"/>
              <a:gd name="connsiteY447" fmla="*/ 3740533 h 4490437"/>
              <a:gd name="connsiteX448" fmla="*/ 2211479 w 4118219"/>
              <a:gd name="connsiteY448" fmla="*/ 3842133 h 4490437"/>
              <a:gd name="connsiteX449" fmla="*/ 2196965 w 4118219"/>
              <a:gd name="connsiteY449" fmla="*/ 3885676 h 4490437"/>
              <a:gd name="connsiteX450" fmla="*/ 2182451 w 4118219"/>
              <a:gd name="connsiteY450" fmla="*/ 3943733 h 4490437"/>
              <a:gd name="connsiteX451" fmla="*/ 2167937 w 4118219"/>
              <a:gd name="connsiteY451" fmla="*/ 3043847 h 4490437"/>
              <a:gd name="connsiteX452" fmla="*/ 2124394 w 4118219"/>
              <a:gd name="connsiteY452" fmla="*/ 2927733 h 4490437"/>
              <a:gd name="connsiteX453" fmla="*/ 2109879 w 4118219"/>
              <a:gd name="connsiteY453" fmla="*/ 2826133 h 4490437"/>
              <a:gd name="connsiteX454" fmla="*/ 2080851 w 4118219"/>
              <a:gd name="connsiteY454" fmla="*/ 2579390 h 4490437"/>
              <a:gd name="connsiteX455" fmla="*/ 2095365 w 4118219"/>
              <a:gd name="connsiteY455" fmla="*/ 2158476 h 4490437"/>
              <a:gd name="connsiteX456" fmla="*/ 2124394 w 4118219"/>
              <a:gd name="connsiteY456" fmla="*/ 2056876 h 4490437"/>
              <a:gd name="connsiteX457" fmla="*/ 2153422 w 4118219"/>
              <a:gd name="connsiteY457" fmla="*/ 1969790 h 4490437"/>
              <a:gd name="connsiteX458" fmla="*/ 2167937 w 4118219"/>
              <a:gd name="connsiteY458" fmla="*/ 1911733 h 4490437"/>
              <a:gd name="connsiteX459" fmla="*/ 2196965 w 4118219"/>
              <a:gd name="connsiteY459" fmla="*/ 1839161 h 4490437"/>
              <a:gd name="connsiteX460" fmla="*/ 2211479 w 4118219"/>
              <a:gd name="connsiteY460" fmla="*/ 1795618 h 4490437"/>
              <a:gd name="connsiteX461" fmla="*/ 2225994 w 4118219"/>
              <a:gd name="connsiteY461" fmla="*/ 1664990 h 4490437"/>
              <a:gd name="connsiteX462" fmla="*/ 2240508 w 4118219"/>
              <a:gd name="connsiteY462" fmla="*/ 1621447 h 4490437"/>
              <a:gd name="connsiteX463" fmla="*/ 2225994 w 4118219"/>
              <a:gd name="connsiteY463" fmla="*/ 1389218 h 4490437"/>
              <a:gd name="connsiteX464" fmla="*/ 2196965 w 4118219"/>
              <a:gd name="connsiteY464" fmla="*/ 1345676 h 4490437"/>
              <a:gd name="connsiteX465" fmla="*/ 2167937 w 4118219"/>
              <a:gd name="connsiteY465" fmla="*/ 1287618 h 4490437"/>
              <a:gd name="connsiteX466" fmla="*/ 2153422 w 4118219"/>
              <a:gd name="connsiteY466" fmla="*/ 1244076 h 4490437"/>
              <a:gd name="connsiteX467" fmla="*/ 2066337 w 4118219"/>
              <a:gd name="connsiteY467" fmla="*/ 1156990 h 4490437"/>
              <a:gd name="connsiteX468" fmla="*/ 1935708 w 4118219"/>
              <a:gd name="connsiteY468" fmla="*/ 968304 h 4490437"/>
              <a:gd name="connsiteX469" fmla="*/ 1892165 w 4118219"/>
              <a:gd name="connsiteY469" fmla="*/ 910247 h 4490437"/>
              <a:gd name="connsiteX470" fmla="*/ 1790565 w 4118219"/>
              <a:gd name="connsiteY470" fmla="*/ 765104 h 4490437"/>
              <a:gd name="connsiteX471" fmla="*/ 1747022 w 4118219"/>
              <a:gd name="connsiteY471" fmla="*/ 736076 h 4490437"/>
              <a:gd name="connsiteX472" fmla="*/ 1645422 w 4118219"/>
              <a:gd name="connsiteY472" fmla="*/ 663504 h 4490437"/>
              <a:gd name="connsiteX473" fmla="*/ 1514794 w 4118219"/>
              <a:gd name="connsiteY473" fmla="*/ 590933 h 4490437"/>
              <a:gd name="connsiteX474" fmla="*/ 1427708 w 4118219"/>
              <a:gd name="connsiteY474" fmla="*/ 532876 h 4490437"/>
              <a:gd name="connsiteX475" fmla="*/ 1471251 w 4118219"/>
              <a:gd name="connsiteY475" fmla="*/ 750590 h 4490437"/>
              <a:gd name="connsiteX476" fmla="*/ 1485765 w 4118219"/>
              <a:gd name="connsiteY476" fmla="*/ 794133 h 4490437"/>
              <a:gd name="connsiteX477" fmla="*/ 1587365 w 4118219"/>
              <a:gd name="connsiteY477" fmla="*/ 939276 h 4490437"/>
              <a:gd name="connsiteX478" fmla="*/ 1645422 w 4118219"/>
              <a:gd name="connsiteY478" fmla="*/ 1055390 h 4490437"/>
              <a:gd name="connsiteX479" fmla="*/ 1659937 w 4118219"/>
              <a:gd name="connsiteY479" fmla="*/ 1098933 h 4490437"/>
              <a:gd name="connsiteX480" fmla="*/ 1674451 w 4118219"/>
              <a:gd name="connsiteY480" fmla="*/ 1156990 h 4490437"/>
              <a:gd name="connsiteX481" fmla="*/ 1732508 w 4118219"/>
              <a:gd name="connsiteY481" fmla="*/ 1244076 h 4490437"/>
              <a:gd name="connsiteX482" fmla="*/ 1790565 w 4118219"/>
              <a:gd name="connsiteY482" fmla="*/ 1374704 h 4490437"/>
              <a:gd name="connsiteX483" fmla="*/ 1819594 w 4118219"/>
              <a:gd name="connsiteY483" fmla="*/ 1476304 h 4490437"/>
              <a:gd name="connsiteX484" fmla="*/ 1834108 w 4118219"/>
              <a:gd name="connsiteY484" fmla="*/ 1534361 h 4490437"/>
              <a:gd name="connsiteX485" fmla="*/ 1848622 w 4118219"/>
              <a:gd name="connsiteY485" fmla="*/ 1606933 h 4490437"/>
              <a:gd name="connsiteX486" fmla="*/ 1877651 w 4118219"/>
              <a:gd name="connsiteY486" fmla="*/ 1679504 h 4490437"/>
              <a:gd name="connsiteX487" fmla="*/ 1892165 w 4118219"/>
              <a:gd name="connsiteY487" fmla="*/ 1752076 h 4490437"/>
              <a:gd name="connsiteX488" fmla="*/ 1906679 w 4118219"/>
              <a:gd name="connsiteY488" fmla="*/ 2245561 h 4490437"/>
              <a:gd name="connsiteX489" fmla="*/ 1921194 w 4118219"/>
              <a:gd name="connsiteY489" fmla="*/ 2550361 h 4490437"/>
              <a:gd name="connsiteX490" fmla="*/ 1950222 w 4118219"/>
              <a:gd name="connsiteY490" fmla="*/ 2622933 h 4490437"/>
              <a:gd name="connsiteX491" fmla="*/ 2008279 w 4118219"/>
              <a:gd name="connsiteY491" fmla="*/ 2739047 h 4490437"/>
              <a:gd name="connsiteX492" fmla="*/ 2037308 w 4118219"/>
              <a:gd name="connsiteY492" fmla="*/ 2797104 h 4490437"/>
              <a:gd name="connsiteX493" fmla="*/ 2095365 w 4118219"/>
              <a:gd name="connsiteY493" fmla="*/ 2884190 h 4490437"/>
              <a:gd name="connsiteX494" fmla="*/ 2138908 w 4118219"/>
              <a:gd name="connsiteY494" fmla="*/ 3000304 h 4490437"/>
              <a:gd name="connsiteX495" fmla="*/ 2153422 w 4118219"/>
              <a:gd name="connsiteY495" fmla="*/ 3043847 h 4490437"/>
              <a:gd name="connsiteX496" fmla="*/ 2182451 w 4118219"/>
              <a:gd name="connsiteY496" fmla="*/ 3087390 h 4490437"/>
              <a:gd name="connsiteX497" fmla="*/ 2196965 w 4118219"/>
              <a:gd name="connsiteY497" fmla="*/ 3479276 h 4490437"/>
              <a:gd name="connsiteX498" fmla="*/ 2211479 w 4118219"/>
              <a:gd name="connsiteY498" fmla="*/ 3595390 h 4490437"/>
              <a:gd name="connsiteX499" fmla="*/ 2196965 w 4118219"/>
              <a:gd name="connsiteY499" fmla="*/ 3537333 h 4490437"/>
              <a:gd name="connsiteX500" fmla="*/ 2182451 w 4118219"/>
              <a:gd name="connsiteY500" fmla="*/ 3464761 h 4490437"/>
              <a:gd name="connsiteX501" fmla="*/ 2167937 w 4118219"/>
              <a:gd name="connsiteY501" fmla="*/ 3276076 h 4490437"/>
              <a:gd name="connsiteX502" fmla="*/ 2153422 w 4118219"/>
              <a:gd name="connsiteY502" fmla="*/ 3232533 h 4490437"/>
              <a:gd name="connsiteX503" fmla="*/ 2124394 w 4118219"/>
              <a:gd name="connsiteY503" fmla="*/ 3087390 h 4490437"/>
              <a:gd name="connsiteX504" fmla="*/ 2095365 w 4118219"/>
              <a:gd name="connsiteY504" fmla="*/ 3043847 h 4490437"/>
              <a:gd name="connsiteX505" fmla="*/ 2066337 w 4118219"/>
              <a:gd name="connsiteY505" fmla="*/ 2956761 h 4490437"/>
              <a:gd name="connsiteX506" fmla="*/ 2051822 w 4118219"/>
              <a:gd name="connsiteY506" fmla="*/ 2913218 h 4490437"/>
              <a:gd name="connsiteX507" fmla="*/ 2022794 w 4118219"/>
              <a:gd name="connsiteY507" fmla="*/ 2811618 h 4490437"/>
              <a:gd name="connsiteX508" fmla="*/ 2008279 w 4118219"/>
              <a:gd name="connsiteY508" fmla="*/ 2695504 h 4490437"/>
              <a:gd name="connsiteX509" fmla="*/ 2037308 w 4118219"/>
              <a:gd name="connsiteY509" fmla="*/ 2027847 h 4490437"/>
              <a:gd name="connsiteX510" fmla="*/ 2022794 w 4118219"/>
              <a:gd name="connsiteY510" fmla="*/ 1534361 h 4490437"/>
              <a:gd name="connsiteX511" fmla="*/ 1950222 w 4118219"/>
              <a:gd name="connsiteY511" fmla="*/ 1432761 h 4490437"/>
              <a:gd name="connsiteX512" fmla="*/ 1906679 w 4118219"/>
              <a:gd name="connsiteY512" fmla="*/ 1345676 h 4490437"/>
              <a:gd name="connsiteX513" fmla="*/ 1805079 w 4118219"/>
              <a:gd name="connsiteY513" fmla="*/ 1215047 h 4490437"/>
              <a:gd name="connsiteX514" fmla="*/ 1747022 w 4118219"/>
              <a:gd name="connsiteY514" fmla="*/ 1113447 h 4490437"/>
              <a:gd name="connsiteX515" fmla="*/ 1688965 w 4118219"/>
              <a:gd name="connsiteY515" fmla="*/ 1011847 h 4490437"/>
              <a:gd name="connsiteX516" fmla="*/ 1645422 w 4118219"/>
              <a:gd name="connsiteY516" fmla="*/ 924761 h 4490437"/>
              <a:gd name="connsiteX517" fmla="*/ 1601879 w 4118219"/>
              <a:gd name="connsiteY517" fmla="*/ 837676 h 4490437"/>
              <a:gd name="connsiteX518" fmla="*/ 1558337 w 4118219"/>
              <a:gd name="connsiteY518" fmla="*/ 794133 h 4490437"/>
              <a:gd name="connsiteX519" fmla="*/ 1616394 w 4118219"/>
              <a:gd name="connsiteY519" fmla="*/ 881218 h 4490437"/>
              <a:gd name="connsiteX520" fmla="*/ 1645422 w 4118219"/>
              <a:gd name="connsiteY520" fmla="*/ 924761 h 4490437"/>
              <a:gd name="connsiteX521" fmla="*/ 1688965 w 4118219"/>
              <a:gd name="connsiteY521" fmla="*/ 1011847 h 4490437"/>
              <a:gd name="connsiteX522" fmla="*/ 1732508 w 4118219"/>
              <a:gd name="connsiteY522" fmla="*/ 1098933 h 4490437"/>
              <a:gd name="connsiteX523" fmla="*/ 1761537 w 4118219"/>
              <a:gd name="connsiteY523" fmla="*/ 1186018 h 4490437"/>
              <a:gd name="connsiteX524" fmla="*/ 1776051 w 4118219"/>
              <a:gd name="connsiteY524" fmla="*/ 1229561 h 4490437"/>
              <a:gd name="connsiteX525" fmla="*/ 1805079 w 4118219"/>
              <a:gd name="connsiteY525" fmla="*/ 1360190 h 4490437"/>
              <a:gd name="connsiteX526" fmla="*/ 1848622 w 4118219"/>
              <a:gd name="connsiteY526" fmla="*/ 1389218 h 4490437"/>
              <a:gd name="connsiteX527" fmla="*/ 1950222 w 4118219"/>
              <a:gd name="connsiteY527" fmla="*/ 1447276 h 4490437"/>
              <a:gd name="connsiteX528" fmla="*/ 1993765 w 4118219"/>
              <a:gd name="connsiteY528" fmla="*/ 2347161 h 4490437"/>
              <a:gd name="connsiteX529" fmla="*/ 2008279 w 4118219"/>
              <a:gd name="connsiteY529" fmla="*/ 2971276 h 4490437"/>
              <a:gd name="connsiteX530" fmla="*/ 2037308 w 4118219"/>
              <a:gd name="connsiteY530" fmla="*/ 3058361 h 4490437"/>
              <a:gd name="connsiteX531" fmla="*/ 2080851 w 4118219"/>
              <a:gd name="connsiteY531" fmla="*/ 3188990 h 4490437"/>
              <a:gd name="connsiteX532" fmla="*/ 2124394 w 4118219"/>
              <a:gd name="connsiteY532" fmla="*/ 3305104 h 4490437"/>
              <a:gd name="connsiteX533" fmla="*/ 2138908 w 4118219"/>
              <a:gd name="connsiteY533" fmla="*/ 3435733 h 4490437"/>
              <a:gd name="connsiteX534" fmla="*/ 2167937 w 4118219"/>
              <a:gd name="connsiteY534" fmla="*/ 3551847 h 4490437"/>
              <a:gd name="connsiteX535" fmla="*/ 2182451 w 4118219"/>
              <a:gd name="connsiteY535" fmla="*/ 3609904 h 4490437"/>
              <a:gd name="connsiteX536" fmla="*/ 2211479 w 4118219"/>
              <a:gd name="connsiteY536" fmla="*/ 3769561 h 4490437"/>
              <a:gd name="connsiteX537" fmla="*/ 2196965 w 4118219"/>
              <a:gd name="connsiteY537" fmla="*/ 4175961 h 4490437"/>
              <a:gd name="connsiteX538" fmla="*/ 2182451 w 4118219"/>
              <a:gd name="connsiteY538" fmla="*/ 4219504 h 4490437"/>
              <a:gd name="connsiteX539" fmla="*/ 2167937 w 4118219"/>
              <a:gd name="connsiteY539" fmla="*/ 4161447 h 4490437"/>
              <a:gd name="connsiteX540" fmla="*/ 2211479 w 4118219"/>
              <a:gd name="connsiteY540" fmla="*/ 2419733 h 4490437"/>
              <a:gd name="connsiteX541" fmla="*/ 2225994 w 4118219"/>
              <a:gd name="connsiteY541" fmla="*/ 2332647 h 4490437"/>
              <a:gd name="connsiteX542" fmla="*/ 2240508 w 4118219"/>
              <a:gd name="connsiteY542" fmla="*/ 2202018 h 4490437"/>
              <a:gd name="connsiteX543" fmla="*/ 2255022 w 4118219"/>
              <a:gd name="connsiteY543" fmla="*/ 2027847 h 4490437"/>
              <a:gd name="connsiteX544" fmla="*/ 2284051 w 4118219"/>
              <a:gd name="connsiteY544" fmla="*/ 1969790 h 4490437"/>
              <a:gd name="connsiteX545" fmla="*/ 2298565 w 4118219"/>
              <a:gd name="connsiteY545" fmla="*/ 1694018 h 4490437"/>
              <a:gd name="connsiteX546" fmla="*/ 2356622 w 4118219"/>
              <a:gd name="connsiteY546" fmla="*/ 1505333 h 4490437"/>
              <a:gd name="connsiteX547" fmla="*/ 2400165 w 4118219"/>
              <a:gd name="connsiteY547" fmla="*/ 1273104 h 4490437"/>
              <a:gd name="connsiteX548" fmla="*/ 2414679 w 4118219"/>
              <a:gd name="connsiteY548" fmla="*/ 1215047 h 4490437"/>
              <a:gd name="connsiteX549" fmla="*/ 2487251 w 4118219"/>
              <a:gd name="connsiteY549" fmla="*/ 1113447 h 4490437"/>
              <a:gd name="connsiteX550" fmla="*/ 2530794 w 4118219"/>
              <a:gd name="connsiteY550" fmla="*/ 1026361 h 4490437"/>
              <a:gd name="connsiteX551" fmla="*/ 2603365 w 4118219"/>
              <a:gd name="connsiteY551" fmla="*/ 953790 h 4490437"/>
              <a:gd name="connsiteX552" fmla="*/ 2661422 w 4118219"/>
              <a:gd name="connsiteY552" fmla="*/ 881218 h 4490437"/>
              <a:gd name="connsiteX553" fmla="*/ 2704965 w 4118219"/>
              <a:gd name="connsiteY553" fmla="*/ 808647 h 4490437"/>
              <a:gd name="connsiteX554" fmla="*/ 2733994 w 4118219"/>
              <a:gd name="connsiteY554" fmla="*/ 750590 h 4490437"/>
              <a:gd name="connsiteX555" fmla="*/ 2777537 w 4118219"/>
              <a:gd name="connsiteY555" fmla="*/ 736076 h 4490437"/>
              <a:gd name="connsiteX556" fmla="*/ 2821079 w 4118219"/>
              <a:gd name="connsiteY556" fmla="*/ 707047 h 4490437"/>
              <a:gd name="connsiteX557" fmla="*/ 2864622 w 4118219"/>
              <a:gd name="connsiteY557" fmla="*/ 663504 h 4490437"/>
              <a:gd name="connsiteX558" fmla="*/ 2937194 w 4118219"/>
              <a:gd name="connsiteY558" fmla="*/ 619961 h 4490437"/>
              <a:gd name="connsiteX559" fmla="*/ 3038794 w 4118219"/>
              <a:gd name="connsiteY559" fmla="*/ 547390 h 4490437"/>
              <a:gd name="connsiteX560" fmla="*/ 3140394 w 4118219"/>
              <a:gd name="connsiteY560" fmla="*/ 532876 h 4490437"/>
              <a:gd name="connsiteX561" fmla="*/ 3416165 w 4118219"/>
              <a:gd name="connsiteY561" fmla="*/ 547390 h 4490437"/>
              <a:gd name="connsiteX562" fmla="*/ 3387137 w 4118219"/>
              <a:gd name="connsiteY562" fmla="*/ 634476 h 4490437"/>
              <a:gd name="connsiteX563" fmla="*/ 3271022 w 4118219"/>
              <a:gd name="connsiteY563" fmla="*/ 808647 h 4490437"/>
              <a:gd name="connsiteX564" fmla="*/ 3241994 w 4118219"/>
              <a:gd name="connsiteY564" fmla="*/ 881218 h 4490437"/>
              <a:gd name="connsiteX565" fmla="*/ 3140394 w 4118219"/>
              <a:gd name="connsiteY565" fmla="*/ 982818 h 4490437"/>
              <a:gd name="connsiteX566" fmla="*/ 3082337 w 4118219"/>
              <a:gd name="connsiteY566" fmla="*/ 1084418 h 4490437"/>
              <a:gd name="connsiteX567" fmla="*/ 3067822 w 4118219"/>
              <a:gd name="connsiteY567" fmla="*/ 1127961 h 4490437"/>
              <a:gd name="connsiteX568" fmla="*/ 2995251 w 4118219"/>
              <a:gd name="connsiteY568" fmla="*/ 1273104 h 4490437"/>
              <a:gd name="connsiteX569" fmla="*/ 2966222 w 4118219"/>
              <a:gd name="connsiteY569" fmla="*/ 1345676 h 4490437"/>
              <a:gd name="connsiteX570" fmla="*/ 2937194 w 4118219"/>
              <a:gd name="connsiteY570" fmla="*/ 1403733 h 4490437"/>
              <a:gd name="connsiteX571" fmla="*/ 2922679 w 4118219"/>
              <a:gd name="connsiteY571" fmla="*/ 1447276 h 4490437"/>
              <a:gd name="connsiteX572" fmla="*/ 2821079 w 4118219"/>
              <a:gd name="connsiteY572" fmla="*/ 1563390 h 4490437"/>
              <a:gd name="connsiteX573" fmla="*/ 2733994 w 4118219"/>
              <a:gd name="connsiteY573" fmla="*/ 1723047 h 4490437"/>
              <a:gd name="connsiteX574" fmla="*/ 2646908 w 4118219"/>
              <a:gd name="connsiteY574" fmla="*/ 1824647 h 4490437"/>
              <a:gd name="connsiteX575" fmla="*/ 2603365 w 4118219"/>
              <a:gd name="connsiteY575" fmla="*/ 1882704 h 4490437"/>
              <a:gd name="connsiteX576" fmla="*/ 2545308 w 4118219"/>
              <a:gd name="connsiteY576" fmla="*/ 1969790 h 4490437"/>
              <a:gd name="connsiteX577" fmla="*/ 2530794 w 4118219"/>
              <a:gd name="connsiteY577" fmla="*/ 2013333 h 4490437"/>
              <a:gd name="connsiteX578" fmla="*/ 2472737 w 4118219"/>
              <a:gd name="connsiteY578" fmla="*/ 2114933 h 4490437"/>
              <a:gd name="connsiteX579" fmla="*/ 2414679 w 4118219"/>
              <a:gd name="connsiteY579" fmla="*/ 2231047 h 4490437"/>
              <a:gd name="connsiteX580" fmla="*/ 2385651 w 4118219"/>
              <a:gd name="connsiteY580" fmla="*/ 2318133 h 4490437"/>
              <a:gd name="connsiteX581" fmla="*/ 2327594 w 4118219"/>
              <a:gd name="connsiteY581" fmla="*/ 2419733 h 4490437"/>
              <a:gd name="connsiteX582" fmla="*/ 2313079 w 4118219"/>
              <a:gd name="connsiteY582" fmla="*/ 2492304 h 4490437"/>
              <a:gd name="connsiteX583" fmla="*/ 2284051 w 4118219"/>
              <a:gd name="connsiteY583" fmla="*/ 2550361 h 4490437"/>
              <a:gd name="connsiteX584" fmla="*/ 2255022 w 4118219"/>
              <a:gd name="connsiteY584" fmla="*/ 2637447 h 4490437"/>
              <a:gd name="connsiteX585" fmla="*/ 2225994 w 4118219"/>
              <a:gd name="connsiteY585" fmla="*/ 2811618 h 4490437"/>
              <a:gd name="connsiteX586" fmla="*/ 2196965 w 4118219"/>
              <a:gd name="connsiteY586" fmla="*/ 2942247 h 4490437"/>
              <a:gd name="connsiteX587" fmla="*/ 2182451 w 4118219"/>
              <a:gd name="connsiteY587" fmla="*/ 3203504 h 4490437"/>
              <a:gd name="connsiteX588" fmla="*/ 2196965 w 4118219"/>
              <a:gd name="connsiteY588" fmla="*/ 2855161 h 4490437"/>
              <a:gd name="connsiteX589" fmla="*/ 2225994 w 4118219"/>
              <a:gd name="connsiteY589" fmla="*/ 2564876 h 4490437"/>
              <a:gd name="connsiteX590" fmla="*/ 2255022 w 4118219"/>
              <a:gd name="connsiteY590" fmla="*/ 2506818 h 4490437"/>
              <a:gd name="connsiteX591" fmla="*/ 2298565 w 4118219"/>
              <a:gd name="connsiteY591" fmla="*/ 2260076 h 4490437"/>
              <a:gd name="connsiteX592" fmla="*/ 2356622 w 4118219"/>
              <a:gd name="connsiteY592" fmla="*/ 2085904 h 4490437"/>
              <a:gd name="connsiteX593" fmla="*/ 2371137 w 4118219"/>
              <a:gd name="connsiteY593" fmla="*/ 1998818 h 4490437"/>
              <a:gd name="connsiteX594" fmla="*/ 2429194 w 4118219"/>
              <a:gd name="connsiteY594" fmla="*/ 1810133 h 4490437"/>
              <a:gd name="connsiteX595" fmla="*/ 2443708 w 4118219"/>
              <a:gd name="connsiteY595" fmla="*/ 1766590 h 4490437"/>
              <a:gd name="connsiteX596" fmla="*/ 2472737 w 4118219"/>
              <a:gd name="connsiteY596" fmla="*/ 1708533 h 4490437"/>
              <a:gd name="connsiteX597" fmla="*/ 2501765 w 4118219"/>
              <a:gd name="connsiteY597" fmla="*/ 1664990 h 4490437"/>
              <a:gd name="connsiteX598" fmla="*/ 2545308 w 4118219"/>
              <a:gd name="connsiteY598" fmla="*/ 1577904 h 4490437"/>
              <a:gd name="connsiteX599" fmla="*/ 2559822 w 4118219"/>
              <a:gd name="connsiteY599" fmla="*/ 1534361 h 4490437"/>
              <a:gd name="connsiteX600" fmla="*/ 2661422 w 4118219"/>
              <a:gd name="connsiteY600" fmla="*/ 1374704 h 4490437"/>
              <a:gd name="connsiteX601" fmla="*/ 2690451 w 4118219"/>
              <a:gd name="connsiteY601" fmla="*/ 1331161 h 4490437"/>
              <a:gd name="connsiteX602" fmla="*/ 2763022 w 4118219"/>
              <a:gd name="connsiteY602" fmla="*/ 1186018 h 4490437"/>
              <a:gd name="connsiteX603" fmla="*/ 2792051 w 4118219"/>
              <a:gd name="connsiteY603" fmla="*/ 1142476 h 4490437"/>
              <a:gd name="connsiteX604" fmla="*/ 2835594 w 4118219"/>
              <a:gd name="connsiteY604" fmla="*/ 1113447 h 4490437"/>
              <a:gd name="connsiteX605" fmla="*/ 2951708 w 4118219"/>
              <a:gd name="connsiteY605" fmla="*/ 982818 h 4490437"/>
              <a:gd name="connsiteX606" fmla="*/ 3009765 w 4118219"/>
              <a:gd name="connsiteY606" fmla="*/ 881218 h 4490437"/>
              <a:gd name="connsiteX607" fmla="*/ 3053308 w 4118219"/>
              <a:gd name="connsiteY607" fmla="*/ 852190 h 4490437"/>
              <a:gd name="connsiteX608" fmla="*/ 3111365 w 4118219"/>
              <a:gd name="connsiteY608" fmla="*/ 765104 h 4490437"/>
              <a:gd name="connsiteX609" fmla="*/ 3140394 w 4118219"/>
              <a:gd name="connsiteY609" fmla="*/ 707047 h 4490437"/>
              <a:gd name="connsiteX610" fmla="*/ 3183937 w 4118219"/>
              <a:gd name="connsiteY610" fmla="*/ 678018 h 4490437"/>
              <a:gd name="connsiteX611" fmla="*/ 3096851 w 4118219"/>
              <a:gd name="connsiteY611" fmla="*/ 750590 h 4490437"/>
              <a:gd name="connsiteX612" fmla="*/ 3038794 w 4118219"/>
              <a:gd name="connsiteY612" fmla="*/ 808647 h 4490437"/>
              <a:gd name="connsiteX613" fmla="*/ 3024279 w 4118219"/>
              <a:gd name="connsiteY613" fmla="*/ 852190 h 4490437"/>
              <a:gd name="connsiteX614" fmla="*/ 2835594 w 4118219"/>
              <a:gd name="connsiteY614" fmla="*/ 1069904 h 4490437"/>
              <a:gd name="connsiteX615" fmla="*/ 2821079 w 4118219"/>
              <a:gd name="connsiteY615" fmla="*/ 1127961 h 4490437"/>
              <a:gd name="connsiteX616" fmla="*/ 2777537 w 4118219"/>
              <a:gd name="connsiteY616" fmla="*/ 1171504 h 4490437"/>
              <a:gd name="connsiteX617" fmla="*/ 2748508 w 4118219"/>
              <a:gd name="connsiteY617" fmla="*/ 1215047 h 4490437"/>
              <a:gd name="connsiteX618" fmla="*/ 2719479 w 4118219"/>
              <a:gd name="connsiteY618" fmla="*/ 1287618 h 4490437"/>
              <a:gd name="connsiteX619" fmla="*/ 2690451 w 4118219"/>
              <a:gd name="connsiteY619" fmla="*/ 1374704 h 4490437"/>
              <a:gd name="connsiteX620" fmla="*/ 2617879 w 4118219"/>
              <a:gd name="connsiteY620" fmla="*/ 1490818 h 4490437"/>
              <a:gd name="connsiteX621" fmla="*/ 2603365 w 4118219"/>
              <a:gd name="connsiteY621" fmla="*/ 1534361 h 4490437"/>
              <a:gd name="connsiteX622" fmla="*/ 2559822 w 4118219"/>
              <a:gd name="connsiteY622" fmla="*/ 1606933 h 4490437"/>
              <a:gd name="connsiteX623" fmla="*/ 2545308 w 4118219"/>
              <a:gd name="connsiteY623" fmla="*/ 1650476 h 4490437"/>
              <a:gd name="connsiteX624" fmla="*/ 2516279 w 4118219"/>
              <a:gd name="connsiteY624" fmla="*/ 1708533 h 4490437"/>
              <a:gd name="connsiteX625" fmla="*/ 2472737 w 4118219"/>
              <a:gd name="connsiteY625" fmla="*/ 1781104 h 4490437"/>
              <a:gd name="connsiteX626" fmla="*/ 2443708 w 4118219"/>
              <a:gd name="connsiteY626" fmla="*/ 1839161 h 4490437"/>
              <a:gd name="connsiteX627" fmla="*/ 2327594 w 4118219"/>
              <a:gd name="connsiteY627" fmla="*/ 2027847 h 4490437"/>
              <a:gd name="connsiteX628" fmla="*/ 2298565 w 4118219"/>
              <a:gd name="connsiteY628" fmla="*/ 2071390 h 4490437"/>
              <a:gd name="connsiteX629" fmla="*/ 2284051 w 4118219"/>
              <a:gd name="connsiteY629" fmla="*/ 2143961 h 4490437"/>
              <a:gd name="connsiteX630" fmla="*/ 2225994 w 4118219"/>
              <a:gd name="connsiteY630" fmla="*/ 2231047 h 4490437"/>
              <a:gd name="connsiteX631" fmla="*/ 2211479 w 4118219"/>
              <a:gd name="connsiteY631" fmla="*/ 2347161 h 4490437"/>
              <a:gd name="connsiteX632" fmla="*/ 2196965 w 4118219"/>
              <a:gd name="connsiteY632" fmla="*/ 2419733 h 4490437"/>
              <a:gd name="connsiteX633" fmla="*/ 2167937 w 4118219"/>
              <a:gd name="connsiteY633" fmla="*/ 2739047 h 4490437"/>
              <a:gd name="connsiteX634" fmla="*/ 2138908 w 4118219"/>
              <a:gd name="connsiteY634" fmla="*/ 2869676 h 4490437"/>
              <a:gd name="connsiteX635" fmla="*/ 2124394 w 4118219"/>
              <a:gd name="connsiteY635" fmla="*/ 2956761 h 4490437"/>
              <a:gd name="connsiteX636" fmla="*/ 2153422 w 4118219"/>
              <a:gd name="connsiteY636" fmla="*/ 4263047 h 4490437"/>
              <a:gd name="connsiteX637" fmla="*/ 2138908 w 4118219"/>
              <a:gd name="connsiteY637" fmla="*/ 3667961 h 4490437"/>
              <a:gd name="connsiteX638" fmla="*/ 2124394 w 4118219"/>
              <a:gd name="connsiteY638" fmla="*/ 3609904 h 4490437"/>
              <a:gd name="connsiteX639" fmla="*/ 2095365 w 4118219"/>
              <a:gd name="connsiteY639" fmla="*/ 3522818 h 4490437"/>
              <a:gd name="connsiteX640" fmla="*/ 2080851 w 4118219"/>
              <a:gd name="connsiteY640" fmla="*/ 3479276 h 4490437"/>
              <a:gd name="connsiteX641" fmla="*/ 2066337 w 4118219"/>
              <a:gd name="connsiteY641" fmla="*/ 3406704 h 4490437"/>
              <a:gd name="connsiteX642" fmla="*/ 2022794 w 4118219"/>
              <a:gd name="connsiteY642" fmla="*/ 3348647 h 4490437"/>
              <a:gd name="connsiteX643" fmla="*/ 1979251 w 4118219"/>
              <a:gd name="connsiteY643" fmla="*/ 3218018 h 4490437"/>
              <a:gd name="connsiteX644" fmla="*/ 1935708 w 4118219"/>
              <a:gd name="connsiteY644" fmla="*/ 3145447 h 4490437"/>
              <a:gd name="connsiteX645" fmla="*/ 1906679 w 4118219"/>
              <a:gd name="connsiteY645" fmla="*/ 3029333 h 4490437"/>
              <a:gd name="connsiteX646" fmla="*/ 1863137 w 4118219"/>
              <a:gd name="connsiteY646" fmla="*/ 2913218 h 4490437"/>
              <a:gd name="connsiteX647" fmla="*/ 1848622 w 4118219"/>
              <a:gd name="connsiteY647" fmla="*/ 2855161 h 4490437"/>
              <a:gd name="connsiteX648" fmla="*/ 1819594 w 4118219"/>
              <a:gd name="connsiteY648" fmla="*/ 2768076 h 4490437"/>
              <a:gd name="connsiteX649" fmla="*/ 1790565 w 4118219"/>
              <a:gd name="connsiteY649" fmla="*/ 2637447 h 4490437"/>
              <a:gd name="connsiteX650" fmla="*/ 1776051 w 4118219"/>
              <a:gd name="connsiteY650" fmla="*/ 2579390 h 4490437"/>
              <a:gd name="connsiteX651" fmla="*/ 1747022 w 4118219"/>
              <a:gd name="connsiteY651" fmla="*/ 2506818 h 4490437"/>
              <a:gd name="connsiteX652" fmla="*/ 1703479 w 4118219"/>
              <a:gd name="connsiteY652" fmla="*/ 2463276 h 4490437"/>
              <a:gd name="connsiteX653" fmla="*/ 1688965 w 4118219"/>
              <a:gd name="connsiteY653" fmla="*/ 2419733 h 4490437"/>
              <a:gd name="connsiteX654" fmla="*/ 1616394 w 4118219"/>
              <a:gd name="connsiteY654" fmla="*/ 2318133 h 4490437"/>
              <a:gd name="connsiteX655" fmla="*/ 1471251 w 4118219"/>
              <a:gd name="connsiteY655" fmla="*/ 2202018 h 4490437"/>
              <a:gd name="connsiteX656" fmla="*/ 1369651 w 4118219"/>
              <a:gd name="connsiteY656" fmla="*/ 2071390 h 4490437"/>
              <a:gd name="connsiteX657" fmla="*/ 1209994 w 4118219"/>
              <a:gd name="connsiteY657" fmla="*/ 1926247 h 4490437"/>
              <a:gd name="connsiteX658" fmla="*/ 1151937 w 4118219"/>
              <a:gd name="connsiteY658" fmla="*/ 1897218 h 4490437"/>
              <a:gd name="connsiteX659" fmla="*/ 1137422 w 4118219"/>
              <a:gd name="connsiteY659" fmla="*/ 1853676 h 4490437"/>
              <a:gd name="connsiteX660" fmla="*/ 1093879 w 4118219"/>
              <a:gd name="connsiteY660" fmla="*/ 1810133 h 4490437"/>
              <a:gd name="connsiteX661" fmla="*/ 1006794 w 4118219"/>
              <a:gd name="connsiteY661" fmla="*/ 1752076 h 4490437"/>
              <a:gd name="connsiteX662" fmla="*/ 934222 w 4118219"/>
              <a:gd name="connsiteY662" fmla="*/ 1708533 h 4490437"/>
              <a:gd name="connsiteX663" fmla="*/ 890679 w 4118219"/>
              <a:gd name="connsiteY663" fmla="*/ 1664990 h 4490437"/>
              <a:gd name="connsiteX664" fmla="*/ 789079 w 4118219"/>
              <a:gd name="connsiteY664" fmla="*/ 1606933 h 4490437"/>
              <a:gd name="connsiteX665" fmla="*/ 745537 w 4118219"/>
              <a:gd name="connsiteY665" fmla="*/ 1592418 h 4490437"/>
              <a:gd name="connsiteX666" fmla="*/ 701994 w 4118219"/>
              <a:gd name="connsiteY666" fmla="*/ 1563390 h 4490437"/>
              <a:gd name="connsiteX667" fmla="*/ 585879 w 4118219"/>
              <a:gd name="connsiteY667" fmla="*/ 1534361 h 4490437"/>
              <a:gd name="connsiteX668" fmla="*/ 498794 w 4118219"/>
              <a:gd name="connsiteY668" fmla="*/ 1548876 h 4490437"/>
              <a:gd name="connsiteX669" fmla="*/ 527822 w 4118219"/>
              <a:gd name="connsiteY669" fmla="*/ 1635961 h 4490437"/>
              <a:gd name="connsiteX670" fmla="*/ 556851 w 4118219"/>
              <a:gd name="connsiteY670" fmla="*/ 1752076 h 4490437"/>
              <a:gd name="connsiteX671" fmla="*/ 585879 w 4118219"/>
              <a:gd name="connsiteY671" fmla="*/ 1795618 h 4490437"/>
              <a:gd name="connsiteX672" fmla="*/ 629422 w 4118219"/>
              <a:gd name="connsiteY672" fmla="*/ 1940761 h 4490437"/>
              <a:gd name="connsiteX673" fmla="*/ 658451 w 4118219"/>
              <a:gd name="connsiteY673" fmla="*/ 1984304 h 4490437"/>
              <a:gd name="connsiteX674" fmla="*/ 731022 w 4118219"/>
              <a:gd name="connsiteY674" fmla="*/ 2114933 h 4490437"/>
              <a:gd name="connsiteX675" fmla="*/ 832622 w 4118219"/>
              <a:gd name="connsiteY675" fmla="*/ 2187504 h 4490437"/>
              <a:gd name="connsiteX676" fmla="*/ 861651 w 4118219"/>
              <a:gd name="connsiteY676" fmla="*/ 2231047 h 4490437"/>
              <a:gd name="connsiteX677" fmla="*/ 919708 w 4118219"/>
              <a:gd name="connsiteY677" fmla="*/ 2274590 h 4490437"/>
              <a:gd name="connsiteX678" fmla="*/ 1006794 w 4118219"/>
              <a:gd name="connsiteY678" fmla="*/ 2390704 h 4490437"/>
              <a:gd name="connsiteX679" fmla="*/ 1050337 w 4118219"/>
              <a:gd name="connsiteY679" fmla="*/ 2434247 h 4490437"/>
              <a:gd name="connsiteX680" fmla="*/ 1093879 w 4118219"/>
              <a:gd name="connsiteY680" fmla="*/ 2463276 h 4490437"/>
              <a:gd name="connsiteX681" fmla="*/ 1137422 w 4118219"/>
              <a:gd name="connsiteY681" fmla="*/ 2521333 h 4490437"/>
              <a:gd name="connsiteX682" fmla="*/ 1224508 w 4118219"/>
              <a:gd name="connsiteY682" fmla="*/ 2579390 h 4490437"/>
              <a:gd name="connsiteX683" fmla="*/ 1253537 w 4118219"/>
              <a:gd name="connsiteY683" fmla="*/ 2622933 h 4490437"/>
              <a:gd name="connsiteX684" fmla="*/ 1311594 w 4118219"/>
              <a:gd name="connsiteY684" fmla="*/ 2637447 h 4490437"/>
              <a:gd name="connsiteX685" fmla="*/ 1413194 w 4118219"/>
              <a:gd name="connsiteY685" fmla="*/ 2666476 h 4490437"/>
              <a:gd name="connsiteX686" fmla="*/ 1500279 w 4118219"/>
              <a:gd name="connsiteY686" fmla="*/ 2739047 h 4490437"/>
              <a:gd name="connsiteX687" fmla="*/ 1543822 w 4118219"/>
              <a:gd name="connsiteY687" fmla="*/ 2782590 h 4490437"/>
              <a:gd name="connsiteX688" fmla="*/ 1587365 w 4118219"/>
              <a:gd name="connsiteY688" fmla="*/ 2811618 h 4490437"/>
              <a:gd name="connsiteX689" fmla="*/ 1630908 w 4118219"/>
              <a:gd name="connsiteY689" fmla="*/ 2855161 h 4490437"/>
              <a:gd name="connsiteX690" fmla="*/ 1688965 w 4118219"/>
              <a:gd name="connsiteY690" fmla="*/ 2898704 h 4490437"/>
              <a:gd name="connsiteX691" fmla="*/ 1732508 w 4118219"/>
              <a:gd name="connsiteY691" fmla="*/ 2956761 h 4490437"/>
              <a:gd name="connsiteX692" fmla="*/ 1819594 w 4118219"/>
              <a:gd name="connsiteY692" fmla="*/ 3043847 h 4490437"/>
              <a:gd name="connsiteX693" fmla="*/ 1848622 w 4118219"/>
              <a:gd name="connsiteY693" fmla="*/ 3087390 h 4490437"/>
              <a:gd name="connsiteX694" fmla="*/ 1877651 w 4118219"/>
              <a:gd name="connsiteY694" fmla="*/ 3188990 h 4490437"/>
              <a:gd name="connsiteX695" fmla="*/ 1993765 w 4118219"/>
              <a:gd name="connsiteY695" fmla="*/ 3392190 h 4490437"/>
              <a:gd name="connsiteX696" fmla="*/ 2037308 w 4118219"/>
              <a:gd name="connsiteY696" fmla="*/ 3493790 h 4490437"/>
              <a:gd name="connsiteX697" fmla="*/ 2109879 w 4118219"/>
              <a:gd name="connsiteY697" fmla="*/ 3653447 h 4490437"/>
              <a:gd name="connsiteX698" fmla="*/ 2138908 w 4118219"/>
              <a:gd name="connsiteY698" fmla="*/ 3740533 h 4490437"/>
              <a:gd name="connsiteX699" fmla="*/ 2153422 w 4118219"/>
              <a:gd name="connsiteY699" fmla="*/ 3784076 h 4490437"/>
              <a:gd name="connsiteX700" fmla="*/ 2167937 w 4118219"/>
              <a:gd name="connsiteY700" fmla="*/ 3914704 h 4490437"/>
              <a:gd name="connsiteX701" fmla="*/ 2182451 w 4118219"/>
              <a:gd name="connsiteY701" fmla="*/ 4030818 h 4490437"/>
              <a:gd name="connsiteX702" fmla="*/ 2196965 w 4118219"/>
              <a:gd name="connsiteY702" fmla="*/ 4466247 h 4490437"/>
              <a:gd name="connsiteX703" fmla="*/ 2182451 w 4118219"/>
              <a:gd name="connsiteY703" fmla="*/ 4292076 h 4490437"/>
              <a:gd name="connsiteX704" fmla="*/ 2167937 w 4118219"/>
              <a:gd name="connsiteY704" fmla="*/ 4204990 h 4490437"/>
              <a:gd name="connsiteX705" fmla="*/ 2124394 w 4118219"/>
              <a:gd name="connsiteY705" fmla="*/ 3987276 h 4490437"/>
              <a:gd name="connsiteX706" fmla="*/ 2109879 w 4118219"/>
              <a:gd name="connsiteY706" fmla="*/ 3885676 h 4490437"/>
              <a:gd name="connsiteX707" fmla="*/ 2066337 w 4118219"/>
              <a:gd name="connsiteY707" fmla="*/ 3740533 h 4490437"/>
              <a:gd name="connsiteX708" fmla="*/ 2008279 w 4118219"/>
              <a:gd name="connsiteY708" fmla="*/ 3493790 h 4490437"/>
              <a:gd name="connsiteX709" fmla="*/ 1993765 w 4118219"/>
              <a:gd name="connsiteY709" fmla="*/ 3450247 h 4490437"/>
              <a:gd name="connsiteX710" fmla="*/ 1964737 w 4118219"/>
              <a:gd name="connsiteY710" fmla="*/ 3392190 h 4490437"/>
              <a:gd name="connsiteX711" fmla="*/ 1892165 w 4118219"/>
              <a:gd name="connsiteY711" fmla="*/ 3276076 h 4490437"/>
              <a:gd name="connsiteX712" fmla="*/ 1863137 w 4118219"/>
              <a:gd name="connsiteY712" fmla="*/ 3159961 h 4490437"/>
              <a:gd name="connsiteX713" fmla="*/ 1805079 w 4118219"/>
              <a:gd name="connsiteY713" fmla="*/ 3072876 h 4490437"/>
              <a:gd name="connsiteX714" fmla="*/ 1747022 w 4118219"/>
              <a:gd name="connsiteY714" fmla="*/ 2913218 h 4490437"/>
              <a:gd name="connsiteX715" fmla="*/ 1688965 w 4118219"/>
              <a:gd name="connsiteY715" fmla="*/ 2739047 h 4490437"/>
              <a:gd name="connsiteX716" fmla="*/ 1674451 w 4118219"/>
              <a:gd name="connsiteY716" fmla="*/ 2695504 h 4490437"/>
              <a:gd name="connsiteX717" fmla="*/ 1616394 w 4118219"/>
              <a:gd name="connsiteY717" fmla="*/ 2651961 h 4490437"/>
              <a:gd name="connsiteX718" fmla="*/ 1572851 w 4118219"/>
              <a:gd name="connsiteY718" fmla="*/ 2622933 h 4490437"/>
              <a:gd name="connsiteX719" fmla="*/ 1471251 w 4118219"/>
              <a:gd name="connsiteY719" fmla="*/ 2492304 h 4490437"/>
              <a:gd name="connsiteX720" fmla="*/ 1340622 w 4118219"/>
              <a:gd name="connsiteY720" fmla="*/ 2405218 h 4490437"/>
              <a:gd name="connsiteX721" fmla="*/ 1297079 w 4118219"/>
              <a:gd name="connsiteY721" fmla="*/ 2376190 h 4490437"/>
              <a:gd name="connsiteX722" fmla="*/ 1224508 w 4118219"/>
              <a:gd name="connsiteY722" fmla="*/ 2332647 h 4490437"/>
              <a:gd name="connsiteX723" fmla="*/ 1137422 w 4118219"/>
              <a:gd name="connsiteY723" fmla="*/ 2274590 h 4490437"/>
              <a:gd name="connsiteX724" fmla="*/ 1050337 w 4118219"/>
              <a:gd name="connsiteY724" fmla="*/ 2187504 h 4490437"/>
              <a:gd name="connsiteX725" fmla="*/ 948737 w 4118219"/>
              <a:gd name="connsiteY725" fmla="*/ 2085904 h 4490437"/>
              <a:gd name="connsiteX726" fmla="*/ 905194 w 4118219"/>
              <a:gd name="connsiteY726" fmla="*/ 2042361 h 4490437"/>
              <a:gd name="connsiteX727" fmla="*/ 789079 w 4118219"/>
              <a:gd name="connsiteY727" fmla="*/ 1868190 h 4490437"/>
              <a:gd name="connsiteX728" fmla="*/ 731022 w 4118219"/>
              <a:gd name="connsiteY728" fmla="*/ 1781104 h 4490437"/>
              <a:gd name="connsiteX729" fmla="*/ 687479 w 4118219"/>
              <a:gd name="connsiteY729" fmla="*/ 1752076 h 4490437"/>
              <a:gd name="connsiteX730" fmla="*/ 701994 w 4118219"/>
              <a:gd name="connsiteY730" fmla="*/ 1795618 h 4490437"/>
              <a:gd name="connsiteX731" fmla="*/ 803594 w 4118219"/>
              <a:gd name="connsiteY731" fmla="*/ 1897218 h 4490437"/>
              <a:gd name="connsiteX732" fmla="*/ 890679 w 4118219"/>
              <a:gd name="connsiteY732" fmla="*/ 2027847 h 4490437"/>
              <a:gd name="connsiteX733" fmla="*/ 934222 w 4118219"/>
              <a:gd name="connsiteY733" fmla="*/ 2071390 h 4490437"/>
              <a:gd name="connsiteX734" fmla="*/ 1021308 w 4118219"/>
              <a:gd name="connsiteY734" fmla="*/ 2129447 h 4490437"/>
              <a:gd name="connsiteX735" fmla="*/ 1093879 w 4118219"/>
              <a:gd name="connsiteY735" fmla="*/ 2172990 h 4490437"/>
              <a:gd name="connsiteX736" fmla="*/ 1209994 w 4118219"/>
              <a:gd name="connsiteY736" fmla="*/ 2289104 h 4490437"/>
              <a:gd name="connsiteX737" fmla="*/ 1253537 w 4118219"/>
              <a:gd name="connsiteY737" fmla="*/ 2332647 h 4490437"/>
              <a:gd name="connsiteX738" fmla="*/ 1311594 w 4118219"/>
              <a:gd name="connsiteY738" fmla="*/ 2419733 h 4490437"/>
              <a:gd name="connsiteX739" fmla="*/ 1340622 w 4118219"/>
              <a:gd name="connsiteY739" fmla="*/ 2463276 h 4490437"/>
              <a:gd name="connsiteX740" fmla="*/ 1442222 w 4118219"/>
              <a:gd name="connsiteY740" fmla="*/ 2564876 h 4490437"/>
              <a:gd name="connsiteX741" fmla="*/ 1543822 w 4118219"/>
              <a:gd name="connsiteY741" fmla="*/ 2695504 h 4490437"/>
              <a:gd name="connsiteX742" fmla="*/ 1659937 w 4118219"/>
              <a:gd name="connsiteY742" fmla="*/ 2855161 h 4490437"/>
              <a:gd name="connsiteX743" fmla="*/ 1790565 w 4118219"/>
              <a:gd name="connsiteY743" fmla="*/ 2927733 h 4490437"/>
              <a:gd name="connsiteX744" fmla="*/ 1877651 w 4118219"/>
              <a:gd name="connsiteY744" fmla="*/ 2971276 h 4490437"/>
              <a:gd name="connsiteX745" fmla="*/ 1892165 w 4118219"/>
              <a:gd name="connsiteY745" fmla="*/ 3014818 h 4490437"/>
              <a:gd name="connsiteX746" fmla="*/ 2051822 w 4118219"/>
              <a:gd name="connsiteY746" fmla="*/ 3159961 h 4490437"/>
              <a:gd name="connsiteX747" fmla="*/ 2080851 w 4118219"/>
              <a:gd name="connsiteY747" fmla="*/ 3305104 h 4490437"/>
              <a:gd name="connsiteX748" fmla="*/ 2124394 w 4118219"/>
              <a:gd name="connsiteY748" fmla="*/ 3377676 h 4490437"/>
              <a:gd name="connsiteX749" fmla="*/ 2138908 w 4118219"/>
              <a:gd name="connsiteY749" fmla="*/ 3450247 h 4490437"/>
              <a:gd name="connsiteX750" fmla="*/ 2153422 w 4118219"/>
              <a:gd name="connsiteY750" fmla="*/ 3508304 h 4490437"/>
              <a:gd name="connsiteX751" fmla="*/ 2182451 w 4118219"/>
              <a:gd name="connsiteY751" fmla="*/ 3798590 h 4490437"/>
              <a:gd name="connsiteX752" fmla="*/ 2196965 w 4118219"/>
              <a:gd name="connsiteY752" fmla="*/ 3929218 h 4490437"/>
              <a:gd name="connsiteX753" fmla="*/ 2211479 w 4118219"/>
              <a:gd name="connsiteY753" fmla="*/ 3987276 h 4490437"/>
              <a:gd name="connsiteX754" fmla="*/ 2225994 w 4118219"/>
              <a:gd name="connsiteY754" fmla="*/ 4059847 h 4490437"/>
              <a:gd name="connsiteX755" fmla="*/ 2240508 w 4118219"/>
              <a:gd name="connsiteY755" fmla="*/ 2390704 h 4490437"/>
              <a:gd name="connsiteX756" fmla="*/ 2269537 w 4118219"/>
              <a:gd name="connsiteY756" fmla="*/ 1955276 h 4490437"/>
              <a:gd name="connsiteX757" fmla="*/ 2269537 w 4118219"/>
              <a:gd name="connsiteY757" fmla="*/ 257104 h 4490437"/>
              <a:gd name="connsiteX758" fmla="*/ 2240508 w 4118219"/>
              <a:gd name="connsiteY758" fmla="*/ 170018 h 4490437"/>
              <a:gd name="connsiteX759" fmla="*/ 2225994 w 4118219"/>
              <a:gd name="connsiteY759" fmla="*/ 126476 h 4490437"/>
              <a:gd name="connsiteX760" fmla="*/ 2211479 w 4118219"/>
              <a:gd name="connsiteY760" fmla="*/ 68418 h 4490437"/>
              <a:gd name="connsiteX761" fmla="*/ 2167937 w 4118219"/>
              <a:gd name="connsiteY761" fmla="*/ 39390 h 4490437"/>
              <a:gd name="connsiteX762" fmla="*/ 2066337 w 4118219"/>
              <a:gd name="connsiteY762" fmla="*/ 170018 h 4490437"/>
              <a:gd name="connsiteX763" fmla="*/ 2182451 w 4118219"/>
              <a:gd name="connsiteY763" fmla="*/ 228076 h 4490437"/>
              <a:gd name="connsiteX764" fmla="*/ 2138908 w 4118219"/>
              <a:gd name="connsiteY764" fmla="*/ 344190 h 4490437"/>
              <a:gd name="connsiteX765" fmla="*/ 2124394 w 4118219"/>
              <a:gd name="connsiteY765" fmla="*/ 474818 h 4490437"/>
              <a:gd name="connsiteX766" fmla="*/ 2167937 w 4118219"/>
              <a:gd name="connsiteY766" fmla="*/ 489333 h 4490437"/>
              <a:gd name="connsiteX767" fmla="*/ 2196965 w 4118219"/>
              <a:gd name="connsiteY767" fmla="*/ 532876 h 4490437"/>
              <a:gd name="connsiteX768" fmla="*/ 2138908 w 4118219"/>
              <a:gd name="connsiteY768" fmla="*/ 648990 h 4490437"/>
              <a:gd name="connsiteX769" fmla="*/ 2225994 w 4118219"/>
              <a:gd name="connsiteY769" fmla="*/ 750590 h 4490437"/>
              <a:gd name="connsiteX770" fmla="*/ 2240508 w 4118219"/>
              <a:gd name="connsiteY770" fmla="*/ 794133 h 4490437"/>
              <a:gd name="connsiteX771" fmla="*/ 2269537 w 4118219"/>
              <a:gd name="connsiteY771" fmla="*/ 837676 h 4490437"/>
              <a:gd name="connsiteX772" fmla="*/ 2269537 w 4118219"/>
              <a:gd name="connsiteY772" fmla="*/ 1026361 h 4490437"/>
              <a:gd name="connsiteX773" fmla="*/ 2240508 w 4118219"/>
              <a:gd name="connsiteY773" fmla="*/ 1069904 h 4490437"/>
              <a:gd name="connsiteX774" fmla="*/ 2196965 w 4118219"/>
              <a:gd name="connsiteY774" fmla="*/ 1171504 h 4490437"/>
              <a:gd name="connsiteX775" fmla="*/ 2240508 w 4118219"/>
              <a:gd name="connsiteY775" fmla="*/ 1215047 h 4490437"/>
              <a:gd name="connsiteX776" fmla="*/ 2313079 w 4118219"/>
              <a:gd name="connsiteY776" fmla="*/ 1229561 h 4490437"/>
              <a:gd name="connsiteX777" fmla="*/ 2255022 w 4118219"/>
              <a:gd name="connsiteY777" fmla="*/ 1403733 h 4490437"/>
              <a:gd name="connsiteX778" fmla="*/ 2211479 w 4118219"/>
              <a:gd name="connsiteY778" fmla="*/ 1476304 h 4490437"/>
              <a:gd name="connsiteX779" fmla="*/ 2196965 w 4118219"/>
              <a:gd name="connsiteY779" fmla="*/ 1519847 h 4490437"/>
              <a:gd name="connsiteX780" fmla="*/ 2153422 w 4118219"/>
              <a:gd name="connsiteY780" fmla="*/ 1606933 h 4490437"/>
              <a:gd name="connsiteX781" fmla="*/ 2167937 w 4118219"/>
              <a:gd name="connsiteY781" fmla="*/ 1664990 h 4490437"/>
              <a:gd name="connsiteX782" fmla="*/ 2211479 w 4118219"/>
              <a:gd name="connsiteY782" fmla="*/ 1679504 h 4490437"/>
              <a:gd name="connsiteX783" fmla="*/ 2225994 w 4118219"/>
              <a:gd name="connsiteY783" fmla="*/ 1752076 h 4490437"/>
              <a:gd name="connsiteX784" fmla="*/ 2240508 w 4118219"/>
              <a:gd name="connsiteY784" fmla="*/ 1940761 h 4490437"/>
              <a:gd name="connsiteX785" fmla="*/ 2298565 w 4118219"/>
              <a:gd name="connsiteY785" fmla="*/ 1839161 h 4490437"/>
              <a:gd name="connsiteX786" fmla="*/ 2313079 w 4118219"/>
              <a:gd name="connsiteY786" fmla="*/ 1708533 h 4490437"/>
              <a:gd name="connsiteX787" fmla="*/ 2327594 w 4118219"/>
              <a:gd name="connsiteY787" fmla="*/ 1548876 h 4490437"/>
              <a:gd name="connsiteX788" fmla="*/ 2356622 w 4118219"/>
              <a:gd name="connsiteY788" fmla="*/ 1505333 h 4490437"/>
              <a:gd name="connsiteX789" fmla="*/ 2472737 w 4118219"/>
              <a:gd name="connsiteY789" fmla="*/ 1403733 h 4490437"/>
              <a:gd name="connsiteX790" fmla="*/ 2516279 w 4118219"/>
              <a:gd name="connsiteY790" fmla="*/ 1360190 h 4490437"/>
              <a:gd name="connsiteX791" fmla="*/ 2400165 w 4118219"/>
              <a:gd name="connsiteY791" fmla="*/ 1389218 h 4490437"/>
              <a:gd name="connsiteX792" fmla="*/ 2342108 w 4118219"/>
              <a:gd name="connsiteY792" fmla="*/ 1432761 h 4490437"/>
              <a:gd name="connsiteX793" fmla="*/ 2298565 w 4118219"/>
              <a:gd name="connsiteY793" fmla="*/ 1418247 h 4490437"/>
              <a:gd name="connsiteX794" fmla="*/ 2327594 w 4118219"/>
              <a:gd name="connsiteY794" fmla="*/ 1258590 h 4490437"/>
              <a:gd name="connsiteX795" fmla="*/ 2400165 w 4118219"/>
              <a:gd name="connsiteY795" fmla="*/ 1142476 h 4490437"/>
              <a:gd name="connsiteX796" fmla="*/ 2371137 w 4118219"/>
              <a:gd name="connsiteY796" fmla="*/ 1098933 h 4490437"/>
              <a:gd name="connsiteX797" fmla="*/ 2327594 w 4118219"/>
              <a:gd name="connsiteY797" fmla="*/ 1084418 h 4490437"/>
              <a:gd name="connsiteX798" fmla="*/ 2414679 w 4118219"/>
              <a:gd name="connsiteY798" fmla="*/ 794133 h 4490437"/>
              <a:gd name="connsiteX799" fmla="*/ 2429194 w 4118219"/>
              <a:gd name="connsiteY799" fmla="*/ 721561 h 4490437"/>
              <a:gd name="connsiteX800" fmla="*/ 2472737 w 4118219"/>
              <a:gd name="connsiteY800" fmla="*/ 678018 h 4490437"/>
              <a:gd name="connsiteX801" fmla="*/ 2458222 w 4118219"/>
              <a:gd name="connsiteY801" fmla="*/ 634476 h 4490437"/>
              <a:gd name="connsiteX802" fmla="*/ 2385651 w 4118219"/>
              <a:gd name="connsiteY802" fmla="*/ 619961 h 4490437"/>
              <a:gd name="connsiteX803" fmla="*/ 2342108 w 4118219"/>
              <a:gd name="connsiteY803" fmla="*/ 605447 h 4490437"/>
              <a:gd name="connsiteX804" fmla="*/ 2298565 w 4118219"/>
              <a:gd name="connsiteY804" fmla="*/ 576418 h 4490437"/>
              <a:gd name="connsiteX805" fmla="*/ 2269537 w 4118219"/>
              <a:gd name="connsiteY805" fmla="*/ 518361 h 4490437"/>
              <a:gd name="connsiteX806" fmla="*/ 2342108 w 4118219"/>
              <a:gd name="connsiteY806" fmla="*/ 170018 h 4490437"/>
              <a:gd name="connsiteX807" fmla="*/ 2269537 w 4118219"/>
              <a:gd name="connsiteY807" fmla="*/ 140990 h 4490437"/>
              <a:gd name="connsiteX808" fmla="*/ 2225994 w 4118219"/>
              <a:gd name="connsiteY808" fmla="*/ 155504 h 4490437"/>
              <a:gd name="connsiteX809" fmla="*/ 2153422 w 4118219"/>
              <a:gd name="connsiteY809" fmla="*/ 140990 h 4490437"/>
              <a:gd name="connsiteX810" fmla="*/ 2138908 w 4118219"/>
              <a:gd name="connsiteY810" fmla="*/ 97447 h 4490437"/>
              <a:gd name="connsiteX811" fmla="*/ 2095365 w 4118219"/>
              <a:gd name="connsiteY811" fmla="*/ 82933 h 4490437"/>
              <a:gd name="connsiteX812" fmla="*/ 2138908 w 4118219"/>
              <a:gd name="connsiteY812" fmla="*/ 140990 h 4490437"/>
              <a:gd name="connsiteX813" fmla="*/ 2167937 w 4118219"/>
              <a:gd name="connsiteY813" fmla="*/ 242590 h 4490437"/>
              <a:gd name="connsiteX814" fmla="*/ 2196965 w 4118219"/>
              <a:gd name="connsiteY814" fmla="*/ 344190 h 4490437"/>
              <a:gd name="connsiteX815" fmla="*/ 2225994 w 4118219"/>
              <a:gd name="connsiteY815" fmla="*/ 402247 h 4490437"/>
              <a:gd name="connsiteX816" fmla="*/ 2240508 w 4118219"/>
              <a:gd name="connsiteY816" fmla="*/ 460304 h 4490437"/>
              <a:gd name="connsiteX817" fmla="*/ 2255022 w 4118219"/>
              <a:gd name="connsiteY817" fmla="*/ 503847 h 4490437"/>
              <a:gd name="connsiteX818" fmla="*/ 2269537 w 4118219"/>
              <a:gd name="connsiteY818" fmla="*/ 590933 h 4490437"/>
              <a:gd name="connsiteX819" fmla="*/ 2298565 w 4118219"/>
              <a:gd name="connsiteY819" fmla="*/ 721561 h 4490437"/>
              <a:gd name="connsiteX820" fmla="*/ 2284051 w 4118219"/>
              <a:gd name="connsiteY820" fmla="*/ 1926247 h 4490437"/>
              <a:gd name="connsiteX821" fmla="*/ 2269537 w 4118219"/>
              <a:gd name="connsiteY821" fmla="*/ 2071390 h 4490437"/>
              <a:gd name="connsiteX822" fmla="*/ 2240508 w 4118219"/>
              <a:gd name="connsiteY822" fmla="*/ 2172990 h 4490437"/>
              <a:gd name="connsiteX823" fmla="*/ 2211479 w 4118219"/>
              <a:gd name="connsiteY823" fmla="*/ 2318133 h 4490437"/>
              <a:gd name="connsiteX824" fmla="*/ 2138908 w 4118219"/>
              <a:gd name="connsiteY824" fmla="*/ 2158476 h 4490437"/>
              <a:gd name="connsiteX825" fmla="*/ 2095365 w 4118219"/>
              <a:gd name="connsiteY825" fmla="*/ 1984304 h 4490437"/>
              <a:gd name="connsiteX826" fmla="*/ 2080851 w 4118219"/>
              <a:gd name="connsiteY826" fmla="*/ 1897218 h 4490437"/>
              <a:gd name="connsiteX827" fmla="*/ 2051822 w 4118219"/>
              <a:gd name="connsiteY827" fmla="*/ 1795618 h 4490437"/>
              <a:gd name="connsiteX828" fmla="*/ 2037308 w 4118219"/>
              <a:gd name="connsiteY828" fmla="*/ 1694018 h 4490437"/>
              <a:gd name="connsiteX829" fmla="*/ 1993765 w 4118219"/>
              <a:gd name="connsiteY829" fmla="*/ 1548876 h 4490437"/>
              <a:gd name="connsiteX830" fmla="*/ 1979251 w 4118219"/>
              <a:gd name="connsiteY830" fmla="*/ 1447276 h 4490437"/>
              <a:gd name="connsiteX831" fmla="*/ 1935708 w 4118219"/>
              <a:gd name="connsiteY831" fmla="*/ 1186018 h 4490437"/>
              <a:gd name="connsiteX832" fmla="*/ 1921194 w 4118219"/>
              <a:gd name="connsiteY832" fmla="*/ 1084418 h 4490437"/>
              <a:gd name="connsiteX833" fmla="*/ 1863137 w 4118219"/>
              <a:gd name="connsiteY833" fmla="*/ 895733 h 4490437"/>
              <a:gd name="connsiteX834" fmla="*/ 1805079 w 4118219"/>
              <a:gd name="connsiteY834" fmla="*/ 736076 h 4490437"/>
              <a:gd name="connsiteX835" fmla="*/ 1761537 w 4118219"/>
              <a:gd name="connsiteY835" fmla="*/ 634476 h 4490437"/>
              <a:gd name="connsiteX836" fmla="*/ 1630908 w 4118219"/>
              <a:gd name="connsiteY836" fmla="*/ 532876 h 4490437"/>
              <a:gd name="connsiteX837" fmla="*/ 1485765 w 4118219"/>
              <a:gd name="connsiteY837" fmla="*/ 387733 h 4490437"/>
              <a:gd name="connsiteX838" fmla="*/ 1471251 w 4118219"/>
              <a:gd name="connsiteY838" fmla="*/ 329676 h 4490437"/>
              <a:gd name="connsiteX839" fmla="*/ 1398679 w 4118219"/>
              <a:gd name="connsiteY839" fmla="*/ 242590 h 4490437"/>
              <a:gd name="connsiteX840" fmla="*/ 1340622 w 4118219"/>
              <a:gd name="connsiteY840" fmla="*/ 213561 h 4490437"/>
              <a:gd name="connsiteX841" fmla="*/ 1297079 w 4118219"/>
              <a:gd name="connsiteY841" fmla="*/ 184533 h 4490437"/>
              <a:gd name="connsiteX842" fmla="*/ 1239022 w 4118219"/>
              <a:gd name="connsiteY842" fmla="*/ 155504 h 4490437"/>
              <a:gd name="connsiteX843" fmla="*/ 1137422 w 4118219"/>
              <a:gd name="connsiteY843" fmla="*/ 111961 h 4490437"/>
              <a:gd name="connsiteX844" fmla="*/ 1093879 w 4118219"/>
              <a:gd name="connsiteY844" fmla="*/ 97447 h 4490437"/>
              <a:gd name="connsiteX845" fmla="*/ 774565 w 4118219"/>
              <a:gd name="connsiteY845" fmla="*/ 82933 h 4490437"/>
              <a:gd name="connsiteX846" fmla="*/ 818108 w 4118219"/>
              <a:gd name="connsiteY846" fmla="*/ 111961 h 4490437"/>
              <a:gd name="connsiteX847" fmla="*/ 905194 w 4118219"/>
              <a:gd name="connsiteY847" fmla="*/ 140990 h 4490437"/>
              <a:gd name="connsiteX848" fmla="*/ 905194 w 4118219"/>
              <a:gd name="connsiteY848" fmla="*/ 329676 h 4490437"/>
              <a:gd name="connsiteX849" fmla="*/ 948737 w 4118219"/>
              <a:gd name="connsiteY849" fmla="*/ 344190 h 4490437"/>
              <a:gd name="connsiteX850" fmla="*/ 1006794 w 4118219"/>
              <a:gd name="connsiteY850" fmla="*/ 300647 h 4490437"/>
              <a:gd name="connsiteX851" fmla="*/ 1050337 w 4118219"/>
              <a:gd name="connsiteY851" fmla="*/ 271618 h 4490437"/>
              <a:gd name="connsiteX852" fmla="*/ 1122908 w 4118219"/>
              <a:gd name="connsiteY852" fmla="*/ 213561 h 4490437"/>
              <a:gd name="connsiteX853" fmla="*/ 1108394 w 4118219"/>
              <a:gd name="connsiteY853" fmla="*/ 170018 h 4490437"/>
              <a:gd name="connsiteX854" fmla="*/ 1079365 w 4118219"/>
              <a:gd name="connsiteY854" fmla="*/ 126476 h 4490437"/>
              <a:gd name="connsiteX855" fmla="*/ 1093879 w 4118219"/>
              <a:gd name="connsiteY855" fmla="*/ 184533 h 4490437"/>
              <a:gd name="connsiteX856" fmla="*/ 1239022 w 4118219"/>
              <a:gd name="connsiteY856" fmla="*/ 199047 h 4490437"/>
              <a:gd name="connsiteX857" fmla="*/ 1224508 w 4118219"/>
              <a:gd name="connsiteY857" fmla="*/ 315161 h 4490437"/>
              <a:gd name="connsiteX858" fmla="*/ 1195479 w 4118219"/>
              <a:gd name="connsiteY858" fmla="*/ 387733 h 4490437"/>
              <a:gd name="connsiteX859" fmla="*/ 1239022 w 4118219"/>
              <a:gd name="connsiteY859" fmla="*/ 416761 h 4490437"/>
              <a:gd name="connsiteX860" fmla="*/ 1297079 w 4118219"/>
              <a:gd name="connsiteY860" fmla="*/ 387733 h 4490437"/>
              <a:gd name="connsiteX861" fmla="*/ 1340622 w 4118219"/>
              <a:gd name="connsiteY861" fmla="*/ 373218 h 4490437"/>
              <a:gd name="connsiteX862" fmla="*/ 1311594 w 4118219"/>
              <a:gd name="connsiteY862" fmla="*/ 518361 h 4490437"/>
              <a:gd name="connsiteX863" fmla="*/ 1355137 w 4118219"/>
              <a:gd name="connsiteY863" fmla="*/ 489333 h 4490437"/>
              <a:gd name="connsiteX864" fmla="*/ 1442222 w 4118219"/>
              <a:gd name="connsiteY864" fmla="*/ 460304 h 4490437"/>
              <a:gd name="connsiteX865" fmla="*/ 1529308 w 4118219"/>
              <a:gd name="connsiteY865" fmla="*/ 474818 h 4490437"/>
              <a:gd name="connsiteX866" fmla="*/ 1645422 w 4118219"/>
              <a:gd name="connsiteY866" fmla="*/ 663504 h 4490437"/>
              <a:gd name="connsiteX867" fmla="*/ 1688965 w 4118219"/>
              <a:gd name="connsiteY867" fmla="*/ 881218 h 4490437"/>
              <a:gd name="connsiteX868" fmla="*/ 1732508 w 4118219"/>
              <a:gd name="connsiteY868" fmla="*/ 895733 h 4490437"/>
              <a:gd name="connsiteX869" fmla="*/ 1819594 w 4118219"/>
              <a:gd name="connsiteY869" fmla="*/ 910247 h 4490437"/>
              <a:gd name="connsiteX870" fmla="*/ 1834108 w 4118219"/>
              <a:gd name="connsiteY870" fmla="*/ 968304 h 4490437"/>
              <a:gd name="connsiteX871" fmla="*/ 1848622 w 4118219"/>
              <a:gd name="connsiteY871" fmla="*/ 1156990 h 4490437"/>
              <a:gd name="connsiteX872" fmla="*/ 1935708 w 4118219"/>
              <a:gd name="connsiteY872" fmla="*/ 1171504 h 4490437"/>
              <a:gd name="connsiteX873" fmla="*/ 1921194 w 4118219"/>
              <a:gd name="connsiteY873" fmla="*/ 1403733 h 4490437"/>
              <a:gd name="connsiteX874" fmla="*/ 1906679 w 4118219"/>
              <a:gd name="connsiteY874" fmla="*/ 1476304 h 4490437"/>
              <a:gd name="connsiteX875" fmla="*/ 1892165 w 4118219"/>
              <a:gd name="connsiteY875" fmla="*/ 1519847 h 4490437"/>
              <a:gd name="connsiteX876" fmla="*/ 1950222 w 4118219"/>
              <a:gd name="connsiteY876" fmla="*/ 1461790 h 4490437"/>
              <a:gd name="connsiteX877" fmla="*/ 2022794 w 4118219"/>
              <a:gd name="connsiteY877" fmla="*/ 1345676 h 4490437"/>
              <a:gd name="connsiteX878" fmla="*/ 1964737 w 4118219"/>
              <a:gd name="connsiteY878" fmla="*/ 1244076 h 4490437"/>
              <a:gd name="connsiteX879" fmla="*/ 1950222 w 4118219"/>
              <a:gd name="connsiteY879" fmla="*/ 1113447 h 4490437"/>
              <a:gd name="connsiteX880" fmla="*/ 1950222 w 4118219"/>
              <a:gd name="connsiteY880" fmla="*/ 953790 h 4490437"/>
              <a:gd name="connsiteX881" fmla="*/ 1921194 w 4118219"/>
              <a:gd name="connsiteY881" fmla="*/ 910247 h 4490437"/>
              <a:gd name="connsiteX882" fmla="*/ 1906679 w 4118219"/>
              <a:gd name="connsiteY882" fmla="*/ 823161 h 4490437"/>
              <a:gd name="connsiteX883" fmla="*/ 1950222 w 4118219"/>
              <a:gd name="connsiteY883" fmla="*/ 460304 h 4490437"/>
              <a:gd name="connsiteX884" fmla="*/ 1906679 w 4118219"/>
              <a:gd name="connsiteY884" fmla="*/ 445790 h 4490437"/>
              <a:gd name="connsiteX885" fmla="*/ 1747022 w 4118219"/>
              <a:gd name="connsiteY885" fmla="*/ 416761 h 4490437"/>
              <a:gd name="connsiteX886" fmla="*/ 1674451 w 4118219"/>
              <a:gd name="connsiteY886" fmla="*/ 300647 h 4490437"/>
              <a:gd name="connsiteX887" fmla="*/ 1630908 w 4118219"/>
              <a:gd name="connsiteY887" fmla="*/ 242590 h 4490437"/>
              <a:gd name="connsiteX888" fmla="*/ 1543822 w 4118219"/>
              <a:gd name="connsiteY888" fmla="*/ 199047 h 4490437"/>
              <a:gd name="connsiteX889" fmla="*/ 1369651 w 4118219"/>
              <a:gd name="connsiteY889" fmla="*/ 170018 h 4490437"/>
              <a:gd name="connsiteX890" fmla="*/ 1239022 w 4118219"/>
              <a:gd name="connsiteY890" fmla="*/ 82933 h 4490437"/>
              <a:gd name="connsiteX891" fmla="*/ 1195479 w 4118219"/>
              <a:gd name="connsiteY891" fmla="*/ 39390 h 4490437"/>
              <a:gd name="connsiteX892" fmla="*/ 1006794 w 4118219"/>
              <a:gd name="connsiteY892" fmla="*/ 53904 h 4490437"/>
              <a:gd name="connsiteX893" fmla="*/ 977765 w 4118219"/>
              <a:gd name="connsiteY893" fmla="*/ 97447 h 4490437"/>
              <a:gd name="connsiteX894" fmla="*/ 1021308 w 4118219"/>
              <a:gd name="connsiteY894" fmla="*/ 111961 h 4490437"/>
              <a:gd name="connsiteX895" fmla="*/ 1340622 w 4118219"/>
              <a:gd name="connsiteY895" fmla="*/ 140990 h 4490437"/>
              <a:gd name="connsiteX896" fmla="*/ 1485765 w 4118219"/>
              <a:gd name="connsiteY896" fmla="*/ 213561 h 4490437"/>
              <a:gd name="connsiteX897" fmla="*/ 1572851 w 4118219"/>
              <a:gd name="connsiteY897" fmla="*/ 329676 h 4490437"/>
              <a:gd name="connsiteX898" fmla="*/ 1587365 w 4118219"/>
              <a:gd name="connsiteY898" fmla="*/ 373218 h 4490437"/>
              <a:gd name="connsiteX899" fmla="*/ 1674451 w 4118219"/>
              <a:gd name="connsiteY899" fmla="*/ 445790 h 4490437"/>
              <a:gd name="connsiteX900" fmla="*/ 1659937 w 4118219"/>
              <a:gd name="connsiteY900" fmla="*/ 692533 h 4490437"/>
              <a:gd name="connsiteX901" fmla="*/ 1688965 w 4118219"/>
              <a:gd name="connsiteY901" fmla="*/ 634476 h 4490437"/>
              <a:gd name="connsiteX902" fmla="*/ 1732508 w 4118219"/>
              <a:gd name="connsiteY902" fmla="*/ 605447 h 4490437"/>
              <a:gd name="connsiteX903" fmla="*/ 1776051 w 4118219"/>
              <a:gd name="connsiteY903" fmla="*/ 736076 h 4490437"/>
              <a:gd name="connsiteX904" fmla="*/ 1834108 w 4118219"/>
              <a:gd name="connsiteY904" fmla="*/ 1026361 h 4490437"/>
              <a:gd name="connsiteX905" fmla="*/ 1848622 w 4118219"/>
              <a:gd name="connsiteY905" fmla="*/ 1244076 h 4490437"/>
              <a:gd name="connsiteX906" fmla="*/ 1921194 w 4118219"/>
              <a:gd name="connsiteY906" fmla="*/ 1476304 h 4490437"/>
              <a:gd name="connsiteX907" fmla="*/ 1950222 w 4118219"/>
              <a:gd name="connsiteY907" fmla="*/ 1606933 h 4490437"/>
              <a:gd name="connsiteX908" fmla="*/ 1979251 w 4118219"/>
              <a:gd name="connsiteY908" fmla="*/ 1752076 h 4490437"/>
              <a:gd name="connsiteX909" fmla="*/ 2008279 w 4118219"/>
              <a:gd name="connsiteY909" fmla="*/ 1853676 h 4490437"/>
              <a:gd name="connsiteX910" fmla="*/ 1921194 w 4118219"/>
              <a:gd name="connsiteY910" fmla="*/ 1679504 h 4490437"/>
              <a:gd name="connsiteX911" fmla="*/ 1761537 w 4118219"/>
              <a:gd name="connsiteY911" fmla="*/ 1273104 h 4490437"/>
              <a:gd name="connsiteX912" fmla="*/ 1645422 w 4118219"/>
              <a:gd name="connsiteY912" fmla="*/ 1011847 h 4490437"/>
              <a:gd name="connsiteX913" fmla="*/ 1630908 w 4118219"/>
              <a:gd name="connsiteY913" fmla="*/ 968304 h 4490437"/>
              <a:gd name="connsiteX914" fmla="*/ 1587365 w 4118219"/>
              <a:gd name="connsiteY914" fmla="*/ 939276 h 4490437"/>
              <a:gd name="connsiteX915" fmla="*/ 1529308 w 4118219"/>
              <a:gd name="connsiteY915" fmla="*/ 895733 h 4490437"/>
              <a:gd name="connsiteX916" fmla="*/ 1471251 w 4118219"/>
              <a:gd name="connsiteY916" fmla="*/ 837676 h 4490437"/>
              <a:gd name="connsiteX917" fmla="*/ 1413194 w 4118219"/>
              <a:gd name="connsiteY917" fmla="*/ 794133 h 4490437"/>
              <a:gd name="connsiteX918" fmla="*/ 1297079 w 4118219"/>
              <a:gd name="connsiteY918" fmla="*/ 721561 h 4490437"/>
              <a:gd name="connsiteX919" fmla="*/ 701994 w 4118219"/>
              <a:gd name="connsiteY919" fmla="*/ 692533 h 4490437"/>
              <a:gd name="connsiteX920" fmla="*/ 252051 w 4118219"/>
              <a:gd name="connsiteY920" fmla="*/ 678018 h 4490437"/>
              <a:gd name="connsiteX921" fmla="*/ 281079 w 4118219"/>
              <a:gd name="connsiteY921" fmla="*/ 736076 h 4490437"/>
              <a:gd name="connsiteX922" fmla="*/ 324622 w 4118219"/>
              <a:gd name="connsiteY922" fmla="*/ 750590 h 4490437"/>
              <a:gd name="connsiteX923" fmla="*/ 455251 w 4118219"/>
              <a:gd name="connsiteY923" fmla="*/ 765104 h 4490437"/>
              <a:gd name="connsiteX924" fmla="*/ 498794 w 4118219"/>
              <a:gd name="connsiteY924" fmla="*/ 779618 h 4490437"/>
              <a:gd name="connsiteX925" fmla="*/ 556851 w 4118219"/>
              <a:gd name="connsiteY925" fmla="*/ 765104 h 4490437"/>
              <a:gd name="connsiteX926" fmla="*/ 571365 w 4118219"/>
              <a:gd name="connsiteY926" fmla="*/ 837676 h 4490437"/>
              <a:gd name="connsiteX927" fmla="*/ 600394 w 4118219"/>
              <a:gd name="connsiteY927" fmla="*/ 939276 h 4490437"/>
              <a:gd name="connsiteX928" fmla="*/ 614908 w 4118219"/>
              <a:gd name="connsiteY928" fmla="*/ 823161 h 4490437"/>
              <a:gd name="connsiteX929" fmla="*/ 992279 w 4118219"/>
              <a:gd name="connsiteY929" fmla="*/ 910247 h 4490437"/>
              <a:gd name="connsiteX930" fmla="*/ 1021308 w 4118219"/>
              <a:gd name="connsiteY930" fmla="*/ 852190 h 4490437"/>
              <a:gd name="connsiteX931" fmla="*/ 1006794 w 4118219"/>
              <a:gd name="connsiteY931" fmla="*/ 808647 h 4490437"/>
              <a:gd name="connsiteX932" fmla="*/ 1253537 w 4118219"/>
              <a:gd name="connsiteY932" fmla="*/ 1069904 h 4490437"/>
              <a:gd name="connsiteX933" fmla="*/ 1355137 w 4118219"/>
              <a:gd name="connsiteY933" fmla="*/ 1200533 h 4490437"/>
              <a:gd name="connsiteX934" fmla="*/ 1340622 w 4118219"/>
              <a:gd name="connsiteY934" fmla="*/ 808647 h 4490437"/>
              <a:gd name="connsiteX935" fmla="*/ 1326108 w 4118219"/>
              <a:gd name="connsiteY935" fmla="*/ 721561 h 4490437"/>
              <a:gd name="connsiteX936" fmla="*/ 1355137 w 4118219"/>
              <a:gd name="connsiteY936" fmla="*/ 779618 h 4490437"/>
              <a:gd name="connsiteX937" fmla="*/ 1413194 w 4118219"/>
              <a:gd name="connsiteY937" fmla="*/ 881218 h 4490437"/>
              <a:gd name="connsiteX938" fmla="*/ 1456737 w 4118219"/>
              <a:gd name="connsiteY938" fmla="*/ 1011847 h 4490437"/>
              <a:gd name="connsiteX939" fmla="*/ 1514794 w 4118219"/>
              <a:gd name="connsiteY939" fmla="*/ 982818 h 4490437"/>
              <a:gd name="connsiteX940" fmla="*/ 1732508 w 4118219"/>
              <a:gd name="connsiteY940" fmla="*/ 1127961 h 4490437"/>
              <a:gd name="connsiteX941" fmla="*/ 1703479 w 4118219"/>
              <a:gd name="connsiteY941" fmla="*/ 982818 h 4490437"/>
              <a:gd name="connsiteX942" fmla="*/ 1630908 w 4118219"/>
              <a:gd name="connsiteY942" fmla="*/ 808647 h 4490437"/>
              <a:gd name="connsiteX943" fmla="*/ 1543822 w 4118219"/>
              <a:gd name="connsiteY943" fmla="*/ 634476 h 4490437"/>
              <a:gd name="connsiteX944" fmla="*/ 1485765 w 4118219"/>
              <a:gd name="connsiteY944" fmla="*/ 619961 h 4490437"/>
              <a:gd name="connsiteX945" fmla="*/ 1340622 w 4118219"/>
              <a:gd name="connsiteY945" fmla="*/ 576418 h 4490437"/>
              <a:gd name="connsiteX946" fmla="*/ 1297079 w 4118219"/>
              <a:gd name="connsiteY946" fmla="*/ 605447 h 4490437"/>
              <a:gd name="connsiteX947" fmla="*/ 1239022 w 4118219"/>
              <a:gd name="connsiteY947" fmla="*/ 619961 h 4490437"/>
              <a:gd name="connsiteX948" fmla="*/ 818108 w 4118219"/>
              <a:gd name="connsiteY948" fmla="*/ 648990 h 4490437"/>
              <a:gd name="connsiteX949" fmla="*/ 687479 w 4118219"/>
              <a:gd name="connsiteY949" fmla="*/ 707047 h 4490437"/>
              <a:gd name="connsiteX950" fmla="*/ 600394 w 4118219"/>
              <a:gd name="connsiteY950" fmla="*/ 736076 h 4490437"/>
              <a:gd name="connsiteX951" fmla="*/ 266565 w 4118219"/>
              <a:gd name="connsiteY951" fmla="*/ 721561 h 4490437"/>
              <a:gd name="connsiteX952" fmla="*/ 339137 w 4118219"/>
              <a:gd name="connsiteY952" fmla="*/ 707047 h 4490437"/>
              <a:gd name="connsiteX953" fmla="*/ 774565 w 4118219"/>
              <a:gd name="connsiteY953" fmla="*/ 721561 h 4490437"/>
              <a:gd name="connsiteX954" fmla="*/ 1108394 w 4118219"/>
              <a:gd name="connsiteY954" fmla="*/ 895733 h 4490437"/>
              <a:gd name="connsiteX955" fmla="*/ 1297079 w 4118219"/>
              <a:gd name="connsiteY955" fmla="*/ 924761 h 4490437"/>
              <a:gd name="connsiteX956" fmla="*/ 1674451 w 4118219"/>
              <a:gd name="connsiteY956" fmla="*/ 953790 h 4490437"/>
              <a:gd name="connsiteX957" fmla="*/ 1717994 w 4118219"/>
              <a:gd name="connsiteY957" fmla="*/ 982818 h 4490437"/>
              <a:gd name="connsiteX958" fmla="*/ 1834108 w 4118219"/>
              <a:gd name="connsiteY958" fmla="*/ 1171504 h 4490437"/>
              <a:gd name="connsiteX959" fmla="*/ 1848622 w 4118219"/>
              <a:gd name="connsiteY959" fmla="*/ 1258590 h 4490437"/>
              <a:gd name="connsiteX960" fmla="*/ 1877651 w 4118219"/>
              <a:gd name="connsiteY960" fmla="*/ 1476304 h 4490437"/>
              <a:gd name="connsiteX961" fmla="*/ 1964737 w 4118219"/>
              <a:gd name="connsiteY961" fmla="*/ 1723047 h 4490437"/>
              <a:gd name="connsiteX962" fmla="*/ 2138908 w 4118219"/>
              <a:gd name="connsiteY962" fmla="*/ 2114933 h 4490437"/>
              <a:gd name="connsiteX963" fmla="*/ 2284051 w 4118219"/>
              <a:gd name="connsiteY963" fmla="*/ 2303618 h 4490437"/>
              <a:gd name="connsiteX964" fmla="*/ 2327594 w 4118219"/>
              <a:gd name="connsiteY964" fmla="*/ 2361676 h 4490437"/>
              <a:gd name="connsiteX965" fmla="*/ 2371137 w 4118219"/>
              <a:gd name="connsiteY965" fmla="*/ 2405218 h 4490437"/>
              <a:gd name="connsiteX966" fmla="*/ 2385651 w 4118219"/>
              <a:gd name="connsiteY966" fmla="*/ 2521333 h 4490437"/>
              <a:gd name="connsiteX967" fmla="*/ 2400165 w 4118219"/>
              <a:gd name="connsiteY967" fmla="*/ 2593904 h 4490437"/>
              <a:gd name="connsiteX968" fmla="*/ 2371137 w 4118219"/>
              <a:gd name="connsiteY968" fmla="*/ 2811618 h 4490437"/>
              <a:gd name="connsiteX969" fmla="*/ 2313079 w 4118219"/>
              <a:gd name="connsiteY969" fmla="*/ 3755047 h 4490437"/>
              <a:gd name="connsiteX970" fmla="*/ 2284051 w 4118219"/>
              <a:gd name="connsiteY970" fmla="*/ 4016304 h 4490437"/>
              <a:gd name="connsiteX971" fmla="*/ 2138908 w 4118219"/>
              <a:gd name="connsiteY971" fmla="*/ 3377676 h 4490437"/>
              <a:gd name="connsiteX972" fmla="*/ 2284051 w 4118219"/>
              <a:gd name="connsiteY972" fmla="*/ 1853676 h 4490437"/>
              <a:gd name="connsiteX973" fmla="*/ 2385651 w 4118219"/>
              <a:gd name="connsiteY973" fmla="*/ 1606933 h 4490437"/>
              <a:gd name="connsiteX974" fmla="*/ 2603365 w 4118219"/>
              <a:gd name="connsiteY974" fmla="*/ 1302133 h 4490437"/>
              <a:gd name="connsiteX975" fmla="*/ 3387137 w 4118219"/>
              <a:gd name="connsiteY975" fmla="*/ 489333 h 4490437"/>
              <a:gd name="connsiteX976" fmla="*/ 3445194 w 4118219"/>
              <a:gd name="connsiteY976" fmla="*/ 503847 h 4490437"/>
              <a:gd name="connsiteX977" fmla="*/ 3633879 w 4118219"/>
              <a:gd name="connsiteY977" fmla="*/ 460304 h 4490437"/>
              <a:gd name="connsiteX978" fmla="*/ 3720965 w 4118219"/>
              <a:gd name="connsiteY978" fmla="*/ 416761 h 4490437"/>
              <a:gd name="connsiteX979" fmla="*/ 3924165 w 4118219"/>
              <a:gd name="connsiteY979" fmla="*/ 300647 h 4490437"/>
              <a:gd name="connsiteX980" fmla="*/ 4011251 w 4118219"/>
              <a:gd name="connsiteY980" fmla="*/ 199047 h 4490437"/>
              <a:gd name="connsiteX981" fmla="*/ 4098337 w 4118219"/>
              <a:gd name="connsiteY981" fmla="*/ 111961 h 4490437"/>
              <a:gd name="connsiteX982" fmla="*/ 4054794 w 4118219"/>
              <a:gd name="connsiteY982" fmla="*/ 82933 h 4490437"/>
              <a:gd name="connsiteX983" fmla="*/ 3996737 w 4118219"/>
              <a:gd name="connsiteY983" fmla="*/ 111961 h 4490437"/>
              <a:gd name="connsiteX984" fmla="*/ 3837079 w 4118219"/>
              <a:gd name="connsiteY984" fmla="*/ 286133 h 4490437"/>
              <a:gd name="connsiteX985" fmla="*/ 3793537 w 4118219"/>
              <a:gd name="connsiteY985" fmla="*/ 387733 h 4490437"/>
              <a:gd name="connsiteX986" fmla="*/ 3720965 w 4118219"/>
              <a:gd name="connsiteY986" fmla="*/ 503847 h 4490437"/>
              <a:gd name="connsiteX987" fmla="*/ 3619365 w 4118219"/>
              <a:gd name="connsiteY987" fmla="*/ 431276 h 4490437"/>
              <a:gd name="connsiteX988" fmla="*/ 3575822 w 4118219"/>
              <a:gd name="connsiteY988" fmla="*/ 402247 h 4490437"/>
              <a:gd name="connsiteX989" fmla="*/ 3561308 w 4118219"/>
              <a:gd name="connsiteY989" fmla="*/ 503847 h 4490437"/>
              <a:gd name="connsiteX990" fmla="*/ 3546794 w 4118219"/>
              <a:gd name="connsiteY990" fmla="*/ 547390 h 4490437"/>
              <a:gd name="connsiteX991" fmla="*/ 3488737 w 4118219"/>
              <a:gd name="connsiteY991" fmla="*/ 532876 h 4490437"/>
              <a:gd name="connsiteX992" fmla="*/ 3430679 w 4118219"/>
              <a:gd name="connsiteY992" fmla="*/ 503847 h 4490437"/>
              <a:gd name="connsiteX993" fmla="*/ 3387137 w 4118219"/>
              <a:gd name="connsiteY993" fmla="*/ 460304 h 4490437"/>
              <a:gd name="connsiteX994" fmla="*/ 3329079 w 4118219"/>
              <a:gd name="connsiteY994" fmla="*/ 445790 h 4490437"/>
              <a:gd name="connsiteX995" fmla="*/ 3285537 w 4118219"/>
              <a:gd name="connsiteY995" fmla="*/ 416761 h 4490437"/>
              <a:gd name="connsiteX996" fmla="*/ 3241994 w 4118219"/>
              <a:gd name="connsiteY996" fmla="*/ 561904 h 4490437"/>
              <a:gd name="connsiteX997" fmla="*/ 3169422 w 4118219"/>
              <a:gd name="connsiteY997" fmla="*/ 547390 h 4490437"/>
              <a:gd name="connsiteX998" fmla="*/ 3111365 w 4118219"/>
              <a:gd name="connsiteY998" fmla="*/ 518361 h 4490437"/>
              <a:gd name="connsiteX999" fmla="*/ 3067822 w 4118219"/>
              <a:gd name="connsiteY999" fmla="*/ 532876 h 4490437"/>
              <a:gd name="connsiteX1000" fmla="*/ 3053308 w 4118219"/>
              <a:gd name="connsiteY1000" fmla="*/ 663504 h 4490437"/>
              <a:gd name="connsiteX1001" fmla="*/ 3038794 w 4118219"/>
              <a:gd name="connsiteY1001" fmla="*/ 982818 h 4490437"/>
              <a:gd name="connsiteX1002" fmla="*/ 2966222 w 4118219"/>
              <a:gd name="connsiteY1002" fmla="*/ 953790 h 4490437"/>
              <a:gd name="connsiteX1003" fmla="*/ 2864622 w 4118219"/>
              <a:gd name="connsiteY1003" fmla="*/ 924761 h 4490437"/>
              <a:gd name="connsiteX1004" fmla="*/ 2835594 w 4118219"/>
              <a:gd name="connsiteY1004" fmla="*/ 997333 h 4490437"/>
              <a:gd name="connsiteX1005" fmla="*/ 2806565 w 4118219"/>
              <a:gd name="connsiteY1005" fmla="*/ 1127961 h 4490437"/>
              <a:gd name="connsiteX1006" fmla="*/ 2763022 w 4118219"/>
              <a:gd name="connsiteY1006" fmla="*/ 1156990 h 4490437"/>
              <a:gd name="connsiteX1007" fmla="*/ 2719479 w 4118219"/>
              <a:gd name="connsiteY1007" fmla="*/ 1200533 h 4490437"/>
              <a:gd name="connsiteX1008" fmla="*/ 2704965 w 4118219"/>
              <a:gd name="connsiteY1008" fmla="*/ 1360190 h 4490437"/>
              <a:gd name="connsiteX1009" fmla="*/ 2675937 w 4118219"/>
              <a:gd name="connsiteY1009" fmla="*/ 1534361 h 4490437"/>
              <a:gd name="connsiteX1010" fmla="*/ 2661422 w 4118219"/>
              <a:gd name="connsiteY1010" fmla="*/ 1490818 h 4490437"/>
              <a:gd name="connsiteX1011" fmla="*/ 2675937 w 4118219"/>
              <a:gd name="connsiteY1011" fmla="*/ 1432761 h 4490437"/>
              <a:gd name="connsiteX1012" fmla="*/ 2835594 w 4118219"/>
              <a:gd name="connsiteY1012" fmla="*/ 1389218 h 4490437"/>
              <a:gd name="connsiteX1013" fmla="*/ 2893651 w 4118219"/>
              <a:gd name="connsiteY1013" fmla="*/ 1360190 h 4490437"/>
              <a:gd name="connsiteX1014" fmla="*/ 2922679 w 4118219"/>
              <a:gd name="connsiteY1014" fmla="*/ 1040876 h 4490437"/>
              <a:gd name="connsiteX1015" fmla="*/ 3009765 w 4118219"/>
              <a:gd name="connsiteY1015" fmla="*/ 1011847 h 4490437"/>
              <a:gd name="connsiteX1016" fmla="*/ 3183937 w 4118219"/>
              <a:gd name="connsiteY1016" fmla="*/ 982818 h 4490437"/>
              <a:gd name="connsiteX1017" fmla="*/ 3212965 w 4118219"/>
              <a:gd name="connsiteY1017" fmla="*/ 678018 h 4490437"/>
              <a:gd name="connsiteX1018" fmla="*/ 3662908 w 4118219"/>
              <a:gd name="connsiteY1018" fmla="*/ 518361 h 4490437"/>
              <a:gd name="connsiteX1019" fmla="*/ 3735479 w 4118219"/>
              <a:gd name="connsiteY1019" fmla="*/ 503847 h 4490437"/>
              <a:gd name="connsiteX1020" fmla="*/ 3691937 w 4118219"/>
              <a:gd name="connsiteY1020" fmla="*/ 460304 h 4490437"/>
              <a:gd name="connsiteX1021" fmla="*/ 3779022 w 4118219"/>
              <a:gd name="connsiteY1021" fmla="*/ 431276 h 4490437"/>
              <a:gd name="connsiteX1022" fmla="*/ 3924165 w 4118219"/>
              <a:gd name="connsiteY1022" fmla="*/ 416761 h 4490437"/>
              <a:gd name="connsiteX1023" fmla="*/ 4054794 w 4118219"/>
              <a:gd name="connsiteY1023" fmla="*/ 155504 h 4490437"/>
              <a:gd name="connsiteX1024" fmla="*/ 4083822 w 4118219"/>
              <a:gd name="connsiteY1024" fmla="*/ 68418 h 4490437"/>
              <a:gd name="connsiteX1025" fmla="*/ 4112851 w 4118219"/>
              <a:gd name="connsiteY1025" fmla="*/ 140990 h 449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Lst>
            <a:rect l="l" t="t" r="r" b="b"/>
            <a:pathLst>
              <a:path w="4118219" h="4490437">
                <a:moveTo>
                  <a:pt x="2240508" y="3624418"/>
                </a:moveTo>
                <a:cubicBezTo>
                  <a:pt x="2235670" y="3600228"/>
                  <a:pt x="2234656" y="3574946"/>
                  <a:pt x="2225994" y="3551847"/>
                </a:cubicBezTo>
                <a:cubicBezTo>
                  <a:pt x="2219869" y="3535514"/>
                  <a:pt x="2204766" y="3523906"/>
                  <a:pt x="2196965" y="3508304"/>
                </a:cubicBezTo>
                <a:cubicBezTo>
                  <a:pt x="2190123" y="3494620"/>
                  <a:pt x="2189293" y="3478445"/>
                  <a:pt x="2182451" y="3464761"/>
                </a:cubicBezTo>
                <a:cubicBezTo>
                  <a:pt x="2174650" y="3449159"/>
                  <a:pt x="2162077" y="3436364"/>
                  <a:pt x="2153422" y="3421218"/>
                </a:cubicBezTo>
                <a:cubicBezTo>
                  <a:pt x="2075483" y="3284825"/>
                  <a:pt x="2179965" y="3443863"/>
                  <a:pt x="2080851" y="3305104"/>
                </a:cubicBezTo>
                <a:cubicBezTo>
                  <a:pt x="2070712" y="3290909"/>
                  <a:pt x="2064157" y="3273896"/>
                  <a:pt x="2051822" y="3261561"/>
                </a:cubicBezTo>
                <a:cubicBezTo>
                  <a:pt x="2039487" y="3249226"/>
                  <a:pt x="2022793" y="3242209"/>
                  <a:pt x="2008279" y="3232533"/>
                </a:cubicBezTo>
                <a:cubicBezTo>
                  <a:pt x="1998603" y="3218019"/>
                  <a:pt x="1987906" y="3204136"/>
                  <a:pt x="1979251" y="3188990"/>
                </a:cubicBezTo>
                <a:cubicBezTo>
                  <a:pt x="1968516" y="3170204"/>
                  <a:pt x="1967531" y="3143915"/>
                  <a:pt x="1950222" y="3130933"/>
                </a:cubicBezTo>
                <a:cubicBezTo>
                  <a:pt x="1925743" y="3112574"/>
                  <a:pt x="1863137" y="3101904"/>
                  <a:pt x="1863137" y="3101904"/>
                </a:cubicBezTo>
                <a:cubicBezTo>
                  <a:pt x="1818720" y="3113008"/>
                  <a:pt x="1794950" y="3112034"/>
                  <a:pt x="1761537" y="3145447"/>
                </a:cubicBezTo>
                <a:cubicBezTo>
                  <a:pt x="1744432" y="3162552"/>
                  <a:pt x="1733737" y="3185137"/>
                  <a:pt x="1717994" y="3203504"/>
                </a:cubicBezTo>
                <a:cubicBezTo>
                  <a:pt x="1704636" y="3219089"/>
                  <a:pt x="1687053" y="3230844"/>
                  <a:pt x="1674451" y="3247047"/>
                </a:cubicBezTo>
                <a:cubicBezTo>
                  <a:pt x="1620572" y="3316320"/>
                  <a:pt x="1544900" y="3468880"/>
                  <a:pt x="1485765" y="3508304"/>
                </a:cubicBezTo>
                <a:lnTo>
                  <a:pt x="1442222" y="3537333"/>
                </a:lnTo>
                <a:cubicBezTo>
                  <a:pt x="1427708" y="3561523"/>
                  <a:pt x="1414327" y="3586431"/>
                  <a:pt x="1398679" y="3609904"/>
                </a:cubicBezTo>
                <a:cubicBezTo>
                  <a:pt x="1385261" y="3630032"/>
                  <a:pt x="1367139" y="3646958"/>
                  <a:pt x="1355137" y="3667961"/>
                </a:cubicBezTo>
                <a:cubicBezTo>
                  <a:pt x="1347546" y="3681245"/>
                  <a:pt x="1348731" y="3698530"/>
                  <a:pt x="1340622" y="3711504"/>
                </a:cubicBezTo>
                <a:cubicBezTo>
                  <a:pt x="1324203" y="3737774"/>
                  <a:pt x="1301917" y="3759885"/>
                  <a:pt x="1282565" y="3784076"/>
                </a:cubicBezTo>
                <a:cubicBezTo>
                  <a:pt x="1237249" y="3920023"/>
                  <a:pt x="1311486" y="3718949"/>
                  <a:pt x="1224508" y="3871161"/>
                </a:cubicBezTo>
                <a:cubicBezTo>
                  <a:pt x="1214611" y="3888481"/>
                  <a:pt x="1218096" y="3910989"/>
                  <a:pt x="1209994" y="3929218"/>
                </a:cubicBezTo>
                <a:cubicBezTo>
                  <a:pt x="1176825" y="4003849"/>
                  <a:pt x="1177960" y="3994117"/>
                  <a:pt x="1122908" y="4030818"/>
                </a:cubicBezTo>
                <a:cubicBezTo>
                  <a:pt x="1097851" y="4105990"/>
                  <a:pt x="1124648" y="4047234"/>
                  <a:pt x="1064851" y="4117904"/>
                </a:cubicBezTo>
                <a:cubicBezTo>
                  <a:pt x="1024830" y="4165202"/>
                  <a:pt x="980614" y="4209919"/>
                  <a:pt x="948737" y="4263047"/>
                </a:cubicBezTo>
                <a:cubicBezTo>
                  <a:pt x="894633" y="4353219"/>
                  <a:pt x="925142" y="4315670"/>
                  <a:pt x="861651" y="4379161"/>
                </a:cubicBezTo>
                <a:cubicBezTo>
                  <a:pt x="856813" y="4393675"/>
                  <a:pt x="832294" y="4418993"/>
                  <a:pt x="847137" y="4422704"/>
                </a:cubicBezTo>
                <a:cubicBezTo>
                  <a:pt x="889639" y="4433330"/>
                  <a:pt x="934491" y="4415023"/>
                  <a:pt x="977765" y="4408190"/>
                </a:cubicBezTo>
                <a:cubicBezTo>
                  <a:pt x="1099472" y="4388973"/>
                  <a:pt x="1088020" y="4390790"/>
                  <a:pt x="1166451" y="4364647"/>
                </a:cubicBezTo>
                <a:cubicBezTo>
                  <a:pt x="1276241" y="4218261"/>
                  <a:pt x="1136517" y="4398857"/>
                  <a:pt x="1268051" y="4248533"/>
                </a:cubicBezTo>
                <a:cubicBezTo>
                  <a:pt x="1343664" y="4162118"/>
                  <a:pt x="1275888" y="4214281"/>
                  <a:pt x="1355137" y="4161447"/>
                </a:cubicBezTo>
                <a:cubicBezTo>
                  <a:pt x="1369651" y="4142095"/>
                  <a:pt x="1382936" y="4121757"/>
                  <a:pt x="1398679" y="4103390"/>
                </a:cubicBezTo>
                <a:cubicBezTo>
                  <a:pt x="1482500" y="4005598"/>
                  <a:pt x="1407089" y="4112546"/>
                  <a:pt x="1471251" y="4016304"/>
                </a:cubicBezTo>
                <a:cubicBezTo>
                  <a:pt x="1516566" y="3880356"/>
                  <a:pt x="1442331" y="4081427"/>
                  <a:pt x="1529308" y="3929218"/>
                </a:cubicBezTo>
                <a:cubicBezTo>
                  <a:pt x="1539205" y="3911898"/>
                  <a:pt x="1535720" y="3889390"/>
                  <a:pt x="1543822" y="3871161"/>
                </a:cubicBezTo>
                <a:cubicBezTo>
                  <a:pt x="1576991" y="3796531"/>
                  <a:pt x="1575857" y="3806262"/>
                  <a:pt x="1630908" y="3769561"/>
                </a:cubicBezTo>
                <a:cubicBezTo>
                  <a:pt x="1635746" y="3755047"/>
                  <a:pt x="1637831" y="3739302"/>
                  <a:pt x="1645422" y="3726018"/>
                </a:cubicBezTo>
                <a:cubicBezTo>
                  <a:pt x="1672072" y="3679381"/>
                  <a:pt x="1709550" y="3647376"/>
                  <a:pt x="1747022" y="3609904"/>
                </a:cubicBezTo>
                <a:cubicBezTo>
                  <a:pt x="1809745" y="3421738"/>
                  <a:pt x="1774662" y="3553385"/>
                  <a:pt x="1790565" y="3203504"/>
                </a:cubicBezTo>
                <a:cubicBezTo>
                  <a:pt x="1825981" y="3215309"/>
                  <a:pt x="1849514" y="3218910"/>
                  <a:pt x="1877651" y="3247047"/>
                </a:cubicBezTo>
                <a:cubicBezTo>
                  <a:pt x="1894756" y="3264152"/>
                  <a:pt x="1903114" y="3289033"/>
                  <a:pt x="1921194" y="3305104"/>
                </a:cubicBezTo>
                <a:cubicBezTo>
                  <a:pt x="1947269" y="3328282"/>
                  <a:pt x="1983610" y="3338492"/>
                  <a:pt x="2008279" y="3363161"/>
                </a:cubicBezTo>
                <a:cubicBezTo>
                  <a:pt x="2064157" y="3419039"/>
                  <a:pt x="2034743" y="3395318"/>
                  <a:pt x="2095365" y="3435733"/>
                </a:cubicBezTo>
                <a:cubicBezTo>
                  <a:pt x="2148294" y="3594525"/>
                  <a:pt x="2063882" y="3354012"/>
                  <a:pt x="2138908" y="3522818"/>
                </a:cubicBezTo>
                <a:cubicBezTo>
                  <a:pt x="2151336" y="3550780"/>
                  <a:pt x="2158261" y="3580875"/>
                  <a:pt x="2167937" y="3609904"/>
                </a:cubicBezTo>
                <a:cubicBezTo>
                  <a:pt x="2172775" y="3624418"/>
                  <a:pt x="2169721" y="3644960"/>
                  <a:pt x="2182451" y="3653447"/>
                </a:cubicBezTo>
                <a:lnTo>
                  <a:pt x="2225994" y="3682476"/>
                </a:lnTo>
                <a:cubicBezTo>
                  <a:pt x="2230832" y="3658285"/>
                  <a:pt x="2219982" y="3623588"/>
                  <a:pt x="2240508" y="3609904"/>
                </a:cubicBezTo>
                <a:cubicBezTo>
                  <a:pt x="2255022" y="3600228"/>
                  <a:pt x="2261736" y="3637845"/>
                  <a:pt x="2269537" y="3653447"/>
                </a:cubicBezTo>
                <a:cubicBezTo>
                  <a:pt x="2276379" y="3667131"/>
                  <a:pt x="2284051" y="3712289"/>
                  <a:pt x="2284051" y="3696990"/>
                </a:cubicBezTo>
                <a:cubicBezTo>
                  <a:pt x="2284051" y="3677042"/>
                  <a:pt x="2275269" y="3658040"/>
                  <a:pt x="2269537" y="3638933"/>
                </a:cubicBezTo>
                <a:cubicBezTo>
                  <a:pt x="2260744" y="3609625"/>
                  <a:pt x="2250184" y="3580876"/>
                  <a:pt x="2240508" y="3551847"/>
                </a:cubicBezTo>
                <a:cubicBezTo>
                  <a:pt x="2235670" y="3537333"/>
                  <a:pt x="2234481" y="3521034"/>
                  <a:pt x="2225994" y="3508304"/>
                </a:cubicBezTo>
                <a:lnTo>
                  <a:pt x="2196965" y="3464761"/>
                </a:lnTo>
                <a:cubicBezTo>
                  <a:pt x="2194309" y="3430227"/>
                  <a:pt x="2189445" y="3268027"/>
                  <a:pt x="2167937" y="3203504"/>
                </a:cubicBezTo>
                <a:cubicBezTo>
                  <a:pt x="2161095" y="3182978"/>
                  <a:pt x="2146944" y="3165536"/>
                  <a:pt x="2138908" y="3145447"/>
                </a:cubicBezTo>
                <a:cubicBezTo>
                  <a:pt x="2127544" y="3117037"/>
                  <a:pt x="2128238" y="3082840"/>
                  <a:pt x="2109879" y="3058361"/>
                </a:cubicBezTo>
                <a:cubicBezTo>
                  <a:pt x="2095365" y="3039009"/>
                  <a:pt x="2079158" y="3020817"/>
                  <a:pt x="2066337" y="3000304"/>
                </a:cubicBezTo>
                <a:cubicBezTo>
                  <a:pt x="2054870" y="2981956"/>
                  <a:pt x="2050824" y="2959142"/>
                  <a:pt x="2037308" y="2942247"/>
                </a:cubicBezTo>
                <a:cubicBezTo>
                  <a:pt x="2011662" y="2910190"/>
                  <a:pt x="1974854" y="2888003"/>
                  <a:pt x="1950222" y="2855161"/>
                </a:cubicBezTo>
                <a:cubicBezTo>
                  <a:pt x="1935708" y="2835809"/>
                  <a:pt x="1923784" y="2814209"/>
                  <a:pt x="1906679" y="2797104"/>
                </a:cubicBezTo>
                <a:cubicBezTo>
                  <a:pt x="1878544" y="2768969"/>
                  <a:pt x="1855007" y="2765366"/>
                  <a:pt x="1819594" y="2753561"/>
                </a:cubicBezTo>
                <a:cubicBezTo>
                  <a:pt x="1717994" y="2768075"/>
                  <a:pt x="1612159" y="2764649"/>
                  <a:pt x="1514794" y="2797104"/>
                </a:cubicBezTo>
                <a:cubicBezTo>
                  <a:pt x="1448599" y="2819169"/>
                  <a:pt x="1403031" y="2882013"/>
                  <a:pt x="1340622" y="2913218"/>
                </a:cubicBezTo>
                <a:cubicBezTo>
                  <a:pt x="1280328" y="2943366"/>
                  <a:pt x="1253860" y="2953600"/>
                  <a:pt x="1195479" y="3000304"/>
                </a:cubicBezTo>
                <a:cubicBezTo>
                  <a:pt x="1174108" y="3017401"/>
                  <a:pt x="1155233" y="3037581"/>
                  <a:pt x="1137422" y="3058361"/>
                </a:cubicBezTo>
                <a:cubicBezTo>
                  <a:pt x="1126070" y="3071605"/>
                  <a:pt x="1121522" y="3090417"/>
                  <a:pt x="1108394" y="3101904"/>
                </a:cubicBezTo>
                <a:cubicBezTo>
                  <a:pt x="1082138" y="3124878"/>
                  <a:pt x="1048551" y="3138167"/>
                  <a:pt x="1021308" y="3159961"/>
                </a:cubicBezTo>
                <a:cubicBezTo>
                  <a:pt x="899045" y="3257771"/>
                  <a:pt x="1026394" y="3186446"/>
                  <a:pt x="905194" y="3247047"/>
                </a:cubicBezTo>
                <a:cubicBezTo>
                  <a:pt x="876165" y="3280914"/>
                  <a:pt x="848735" y="3316219"/>
                  <a:pt x="818108" y="3348647"/>
                </a:cubicBezTo>
                <a:cubicBezTo>
                  <a:pt x="766431" y="3403364"/>
                  <a:pt x="705467" y="3449533"/>
                  <a:pt x="658451" y="3508304"/>
                </a:cubicBezTo>
                <a:cubicBezTo>
                  <a:pt x="639099" y="3532495"/>
                  <a:pt x="621582" y="3558276"/>
                  <a:pt x="600394" y="3580876"/>
                </a:cubicBezTo>
                <a:cubicBezTo>
                  <a:pt x="548919" y="3635783"/>
                  <a:pt x="482486" y="3677911"/>
                  <a:pt x="440737" y="3740533"/>
                </a:cubicBezTo>
                <a:cubicBezTo>
                  <a:pt x="328247" y="3909264"/>
                  <a:pt x="444602" y="3747069"/>
                  <a:pt x="295594" y="3914704"/>
                </a:cubicBezTo>
                <a:cubicBezTo>
                  <a:pt x="284005" y="3927742"/>
                  <a:pt x="278352" y="3945388"/>
                  <a:pt x="266565" y="3958247"/>
                </a:cubicBezTo>
                <a:cubicBezTo>
                  <a:pt x="224955" y="4003640"/>
                  <a:pt x="179480" y="4045333"/>
                  <a:pt x="135937" y="4088876"/>
                </a:cubicBezTo>
                <a:cubicBezTo>
                  <a:pt x="36519" y="4188294"/>
                  <a:pt x="83007" y="4153190"/>
                  <a:pt x="5308" y="4204990"/>
                </a:cubicBezTo>
                <a:cubicBezTo>
                  <a:pt x="86790" y="4069187"/>
                  <a:pt x="0" y="4180659"/>
                  <a:pt x="121422" y="4103390"/>
                </a:cubicBezTo>
                <a:cubicBezTo>
                  <a:pt x="153301" y="4083103"/>
                  <a:pt x="178036" y="4053164"/>
                  <a:pt x="208508" y="4030818"/>
                </a:cubicBezTo>
                <a:cubicBezTo>
                  <a:pt x="250709" y="3999871"/>
                  <a:pt x="298521" y="3976733"/>
                  <a:pt x="339137" y="3943733"/>
                </a:cubicBezTo>
                <a:cubicBezTo>
                  <a:pt x="708145" y="3643916"/>
                  <a:pt x="184706" y="4028531"/>
                  <a:pt x="542337" y="3755047"/>
                </a:cubicBezTo>
                <a:cubicBezTo>
                  <a:pt x="563037" y="3739218"/>
                  <a:pt x="799313" y="3580039"/>
                  <a:pt x="818108" y="3551847"/>
                </a:cubicBezTo>
                <a:cubicBezTo>
                  <a:pt x="847137" y="3508304"/>
                  <a:pt x="842299" y="3503466"/>
                  <a:pt x="890679" y="3479276"/>
                </a:cubicBezTo>
                <a:cubicBezTo>
                  <a:pt x="904363" y="3472434"/>
                  <a:pt x="920241" y="3470975"/>
                  <a:pt x="934222" y="3464761"/>
                </a:cubicBezTo>
                <a:cubicBezTo>
                  <a:pt x="963880" y="3451580"/>
                  <a:pt x="992279" y="3435732"/>
                  <a:pt x="1021308" y="3421218"/>
                </a:cubicBezTo>
                <a:cubicBezTo>
                  <a:pt x="1030984" y="3406704"/>
                  <a:pt x="1036716" y="3388573"/>
                  <a:pt x="1050337" y="3377676"/>
                </a:cubicBezTo>
                <a:cubicBezTo>
                  <a:pt x="1062284" y="3368119"/>
                  <a:pt x="1079037" y="3366872"/>
                  <a:pt x="1093879" y="3363161"/>
                </a:cubicBezTo>
                <a:cubicBezTo>
                  <a:pt x="1117812" y="3357178"/>
                  <a:pt x="1142369" y="3353998"/>
                  <a:pt x="1166451" y="3348647"/>
                </a:cubicBezTo>
                <a:cubicBezTo>
                  <a:pt x="1185924" y="3344320"/>
                  <a:pt x="1205156" y="3338971"/>
                  <a:pt x="1224508" y="3334133"/>
                </a:cubicBezTo>
                <a:cubicBezTo>
                  <a:pt x="1239022" y="3319619"/>
                  <a:pt x="1254910" y="3306359"/>
                  <a:pt x="1268051" y="3290590"/>
                </a:cubicBezTo>
                <a:cubicBezTo>
                  <a:pt x="1279218" y="3277189"/>
                  <a:pt x="1284744" y="3259382"/>
                  <a:pt x="1297079" y="3247047"/>
                </a:cubicBezTo>
                <a:cubicBezTo>
                  <a:pt x="1354143" y="3189983"/>
                  <a:pt x="1340557" y="3213900"/>
                  <a:pt x="1398679" y="3188990"/>
                </a:cubicBezTo>
                <a:cubicBezTo>
                  <a:pt x="1418566" y="3180467"/>
                  <a:pt x="1437384" y="3169637"/>
                  <a:pt x="1456737" y="3159961"/>
                </a:cubicBezTo>
                <a:cubicBezTo>
                  <a:pt x="1583955" y="3032740"/>
                  <a:pt x="1428264" y="3194127"/>
                  <a:pt x="1529308" y="3072876"/>
                </a:cubicBezTo>
                <a:cubicBezTo>
                  <a:pt x="1574329" y="3018851"/>
                  <a:pt x="1574846" y="3033843"/>
                  <a:pt x="1630908" y="2985790"/>
                </a:cubicBezTo>
                <a:cubicBezTo>
                  <a:pt x="1646493" y="2972432"/>
                  <a:pt x="1661310" y="2958016"/>
                  <a:pt x="1674451" y="2942247"/>
                </a:cubicBezTo>
                <a:cubicBezTo>
                  <a:pt x="1685618" y="2928846"/>
                  <a:pt x="1688687" y="2907949"/>
                  <a:pt x="1703479" y="2898704"/>
                </a:cubicBezTo>
                <a:cubicBezTo>
                  <a:pt x="1727032" y="2883983"/>
                  <a:pt x="1814635" y="2863658"/>
                  <a:pt x="1848622" y="2855161"/>
                </a:cubicBezTo>
                <a:cubicBezTo>
                  <a:pt x="1877651" y="2859999"/>
                  <a:pt x="1907789" y="2860370"/>
                  <a:pt x="1935708" y="2869676"/>
                </a:cubicBezTo>
                <a:cubicBezTo>
                  <a:pt x="1994430" y="2889250"/>
                  <a:pt x="1971586" y="2897890"/>
                  <a:pt x="1993765" y="2942247"/>
                </a:cubicBezTo>
                <a:cubicBezTo>
                  <a:pt x="2001566" y="2957849"/>
                  <a:pt x="2013118" y="2971276"/>
                  <a:pt x="2022794" y="2985790"/>
                </a:cubicBezTo>
                <a:cubicBezTo>
                  <a:pt x="2059274" y="3095233"/>
                  <a:pt x="2010065" y="2960334"/>
                  <a:pt x="2066337" y="3072876"/>
                </a:cubicBezTo>
                <a:cubicBezTo>
                  <a:pt x="2073179" y="3086560"/>
                  <a:pt x="2074009" y="3102734"/>
                  <a:pt x="2080851" y="3116418"/>
                </a:cubicBezTo>
                <a:cubicBezTo>
                  <a:pt x="2088652" y="3132020"/>
                  <a:pt x="2102794" y="3144021"/>
                  <a:pt x="2109879" y="3159961"/>
                </a:cubicBezTo>
                <a:cubicBezTo>
                  <a:pt x="2122306" y="3187923"/>
                  <a:pt x="2129232" y="3218018"/>
                  <a:pt x="2138908" y="3247047"/>
                </a:cubicBezTo>
                <a:lnTo>
                  <a:pt x="2167937" y="3334133"/>
                </a:lnTo>
                <a:cubicBezTo>
                  <a:pt x="2172775" y="3348647"/>
                  <a:pt x="2178740" y="3362833"/>
                  <a:pt x="2182451" y="3377676"/>
                </a:cubicBezTo>
                <a:lnTo>
                  <a:pt x="2196965" y="3435733"/>
                </a:lnTo>
                <a:cubicBezTo>
                  <a:pt x="2207879" y="3588534"/>
                  <a:pt x="2196484" y="3593705"/>
                  <a:pt x="2225994" y="3696990"/>
                </a:cubicBezTo>
                <a:cubicBezTo>
                  <a:pt x="2230197" y="3711701"/>
                  <a:pt x="2233666" y="3726849"/>
                  <a:pt x="2240508" y="3740533"/>
                </a:cubicBezTo>
                <a:cubicBezTo>
                  <a:pt x="2248309" y="3756135"/>
                  <a:pt x="2259861" y="3769562"/>
                  <a:pt x="2269537" y="3784076"/>
                </a:cubicBezTo>
                <a:cubicBezTo>
                  <a:pt x="2288124" y="3709727"/>
                  <a:pt x="2291376" y="3684101"/>
                  <a:pt x="2313079" y="3624418"/>
                </a:cubicBezTo>
                <a:cubicBezTo>
                  <a:pt x="2327205" y="3585570"/>
                  <a:pt x="2337281" y="3544837"/>
                  <a:pt x="2356622" y="3508304"/>
                </a:cubicBezTo>
                <a:cubicBezTo>
                  <a:pt x="2405754" y="3415500"/>
                  <a:pt x="2436056" y="3392753"/>
                  <a:pt x="2487251" y="3319618"/>
                </a:cubicBezTo>
                <a:cubicBezTo>
                  <a:pt x="2507258" y="3291037"/>
                  <a:pt x="2520639" y="3257202"/>
                  <a:pt x="2545308" y="3232533"/>
                </a:cubicBezTo>
                <a:lnTo>
                  <a:pt x="2646908" y="3130933"/>
                </a:lnTo>
                <a:cubicBezTo>
                  <a:pt x="2666260" y="3111581"/>
                  <a:pt x="2688544" y="3094771"/>
                  <a:pt x="2704965" y="3072876"/>
                </a:cubicBezTo>
                <a:cubicBezTo>
                  <a:pt x="2758974" y="3000863"/>
                  <a:pt x="2735089" y="3034946"/>
                  <a:pt x="2777537" y="2971276"/>
                </a:cubicBezTo>
                <a:cubicBezTo>
                  <a:pt x="2883323" y="2986388"/>
                  <a:pt x="2994190" y="2995113"/>
                  <a:pt x="3096851" y="3029333"/>
                </a:cubicBezTo>
                <a:cubicBezTo>
                  <a:pt x="3168227" y="3053124"/>
                  <a:pt x="3182192" y="3053218"/>
                  <a:pt x="3241994" y="3087390"/>
                </a:cubicBezTo>
                <a:cubicBezTo>
                  <a:pt x="3310795" y="3126704"/>
                  <a:pt x="3263579" y="3105377"/>
                  <a:pt x="3329079" y="3159961"/>
                </a:cubicBezTo>
                <a:cubicBezTo>
                  <a:pt x="3342480" y="3171129"/>
                  <a:pt x="3359221" y="3177823"/>
                  <a:pt x="3372622" y="3188990"/>
                </a:cubicBezTo>
                <a:cubicBezTo>
                  <a:pt x="3388391" y="3202131"/>
                  <a:pt x="3399086" y="3221147"/>
                  <a:pt x="3416165" y="3232533"/>
                </a:cubicBezTo>
                <a:cubicBezTo>
                  <a:pt x="3428895" y="3241020"/>
                  <a:pt x="3445194" y="3242209"/>
                  <a:pt x="3459708" y="3247047"/>
                </a:cubicBezTo>
                <a:lnTo>
                  <a:pt x="3546794" y="3334133"/>
                </a:lnTo>
                <a:cubicBezTo>
                  <a:pt x="3561308" y="3348647"/>
                  <a:pt x="3573916" y="3365360"/>
                  <a:pt x="3590337" y="3377676"/>
                </a:cubicBezTo>
                <a:cubicBezTo>
                  <a:pt x="3662349" y="3431684"/>
                  <a:pt x="3628267" y="3407800"/>
                  <a:pt x="3691937" y="3450247"/>
                </a:cubicBezTo>
                <a:cubicBezTo>
                  <a:pt x="3706451" y="3469599"/>
                  <a:pt x="3719736" y="3489937"/>
                  <a:pt x="3735479" y="3508304"/>
                </a:cubicBezTo>
                <a:cubicBezTo>
                  <a:pt x="3748837" y="3523889"/>
                  <a:pt x="3766706" y="3535426"/>
                  <a:pt x="3779022" y="3551847"/>
                </a:cubicBezTo>
                <a:cubicBezTo>
                  <a:pt x="3806361" y="3588298"/>
                  <a:pt x="3830915" y="3641119"/>
                  <a:pt x="3851594" y="3682476"/>
                </a:cubicBezTo>
                <a:cubicBezTo>
                  <a:pt x="3858842" y="3762202"/>
                  <a:pt x="3857947" y="3921060"/>
                  <a:pt x="3924165" y="3987276"/>
                </a:cubicBezTo>
                <a:cubicBezTo>
                  <a:pt x="3938679" y="4001790"/>
                  <a:pt x="3967708" y="4010292"/>
                  <a:pt x="3967708" y="4030818"/>
                </a:cubicBezTo>
                <a:cubicBezTo>
                  <a:pt x="3967708" y="4046117"/>
                  <a:pt x="3938679" y="4021142"/>
                  <a:pt x="3924165" y="4016304"/>
                </a:cubicBezTo>
                <a:cubicBezTo>
                  <a:pt x="3895136" y="3987275"/>
                  <a:pt x="3850061" y="3968164"/>
                  <a:pt x="3837079" y="3929218"/>
                </a:cubicBezTo>
                <a:cubicBezTo>
                  <a:pt x="3825275" y="3893805"/>
                  <a:pt x="3821672" y="3870269"/>
                  <a:pt x="3793537" y="3842133"/>
                </a:cubicBezTo>
                <a:cubicBezTo>
                  <a:pt x="3781202" y="3829798"/>
                  <a:pt x="3763395" y="3824271"/>
                  <a:pt x="3749994" y="3813104"/>
                </a:cubicBezTo>
                <a:cubicBezTo>
                  <a:pt x="3693261" y="3765826"/>
                  <a:pt x="3704019" y="3745365"/>
                  <a:pt x="3619365" y="3711504"/>
                </a:cubicBezTo>
                <a:cubicBezTo>
                  <a:pt x="3595175" y="3701828"/>
                  <a:pt x="3571511" y="3690715"/>
                  <a:pt x="3546794" y="3682476"/>
                </a:cubicBezTo>
                <a:cubicBezTo>
                  <a:pt x="3527870" y="3676168"/>
                  <a:pt x="3507917" y="3673441"/>
                  <a:pt x="3488737" y="3667961"/>
                </a:cubicBezTo>
                <a:cubicBezTo>
                  <a:pt x="3474026" y="3663758"/>
                  <a:pt x="3459708" y="3658285"/>
                  <a:pt x="3445194" y="3653447"/>
                </a:cubicBezTo>
                <a:cubicBezTo>
                  <a:pt x="3430680" y="3638933"/>
                  <a:pt x="3418730" y="3621290"/>
                  <a:pt x="3401651" y="3609904"/>
                </a:cubicBezTo>
                <a:cubicBezTo>
                  <a:pt x="3388921" y="3601417"/>
                  <a:pt x="3373273" y="3597412"/>
                  <a:pt x="3358108" y="3595390"/>
                </a:cubicBezTo>
                <a:cubicBezTo>
                  <a:pt x="3300361" y="3587691"/>
                  <a:pt x="3241994" y="3585714"/>
                  <a:pt x="3183937" y="3580876"/>
                </a:cubicBezTo>
                <a:cubicBezTo>
                  <a:pt x="3169423" y="3571200"/>
                  <a:pt x="3152729" y="3564182"/>
                  <a:pt x="3140394" y="3551847"/>
                </a:cubicBezTo>
                <a:cubicBezTo>
                  <a:pt x="3128059" y="3539512"/>
                  <a:pt x="3121504" y="3522499"/>
                  <a:pt x="3111365" y="3508304"/>
                </a:cubicBezTo>
                <a:cubicBezTo>
                  <a:pt x="3097305" y="3488619"/>
                  <a:pt x="3082336" y="3469599"/>
                  <a:pt x="3067822" y="3450247"/>
                </a:cubicBezTo>
                <a:cubicBezTo>
                  <a:pt x="3062984" y="3372837"/>
                  <a:pt x="3065405" y="3294630"/>
                  <a:pt x="3053308" y="3218018"/>
                </a:cubicBezTo>
                <a:cubicBezTo>
                  <a:pt x="3050587" y="3200788"/>
                  <a:pt x="3032080" y="3190078"/>
                  <a:pt x="3024279" y="3174476"/>
                </a:cubicBezTo>
                <a:cubicBezTo>
                  <a:pt x="3017437" y="3160792"/>
                  <a:pt x="3020583" y="3141751"/>
                  <a:pt x="3009765" y="3130933"/>
                </a:cubicBezTo>
                <a:cubicBezTo>
                  <a:pt x="2994466" y="3115633"/>
                  <a:pt x="2970494" y="3112639"/>
                  <a:pt x="2951708" y="3101904"/>
                </a:cubicBezTo>
                <a:cubicBezTo>
                  <a:pt x="2872927" y="3056887"/>
                  <a:pt x="2944454" y="3084973"/>
                  <a:pt x="2864622" y="3058361"/>
                </a:cubicBezTo>
                <a:cubicBezTo>
                  <a:pt x="2835594" y="3063199"/>
                  <a:pt x="2804702" y="3061557"/>
                  <a:pt x="2777537" y="3072876"/>
                </a:cubicBezTo>
                <a:cubicBezTo>
                  <a:pt x="2745333" y="3086295"/>
                  <a:pt x="2719480" y="3111581"/>
                  <a:pt x="2690451" y="3130933"/>
                </a:cubicBezTo>
                <a:cubicBezTo>
                  <a:pt x="2675937" y="3140609"/>
                  <a:pt x="2663457" y="3154445"/>
                  <a:pt x="2646908" y="3159961"/>
                </a:cubicBezTo>
                <a:cubicBezTo>
                  <a:pt x="2586816" y="3179992"/>
                  <a:pt x="2616095" y="3165989"/>
                  <a:pt x="2559822" y="3203504"/>
                </a:cubicBezTo>
                <a:cubicBezTo>
                  <a:pt x="2550146" y="3227695"/>
                  <a:pt x="2545938" y="3254875"/>
                  <a:pt x="2530794" y="3276076"/>
                </a:cubicBezTo>
                <a:cubicBezTo>
                  <a:pt x="2520655" y="3290271"/>
                  <a:pt x="2500652" y="3293937"/>
                  <a:pt x="2487251" y="3305104"/>
                </a:cubicBezTo>
                <a:cubicBezTo>
                  <a:pt x="2436815" y="3347133"/>
                  <a:pt x="2444026" y="3348010"/>
                  <a:pt x="2414679" y="3406704"/>
                </a:cubicBezTo>
                <a:cubicBezTo>
                  <a:pt x="2391704" y="3498607"/>
                  <a:pt x="2411230" y="3448163"/>
                  <a:pt x="2342108" y="3551847"/>
                </a:cubicBezTo>
                <a:lnTo>
                  <a:pt x="2342108" y="3551847"/>
                </a:lnTo>
                <a:cubicBezTo>
                  <a:pt x="2332432" y="3576037"/>
                  <a:pt x="2322227" y="3600023"/>
                  <a:pt x="2313079" y="3624418"/>
                </a:cubicBezTo>
                <a:cubicBezTo>
                  <a:pt x="2307707" y="3638743"/>
                  <a:pt x="2305407" y="3654277"/>
                  <a:pt x="2298565" y="3667961"/>
                </a:cubicBezTo>
                <a:cubicBezTo>
                  <a:pt x="2290764" y="3683563"/>
                  <a:pt x="2277338" y="3695902"/>
                  <a:pt x="2269537" y="3711504"/>
                </a:cubicBezTo>
                <a:cubicBezTo>
                  <a:pt x="2209445" y="3831687"/>
                  <a:pt x="2309184" y="3673803"/>
                  <a:pt x="2225994" y="3798590"/>
                </a:cubicBezTo>
                <a:cubicBezTo>
                  <a:pt x="2179771" y="3659927"/>
                  <a:pt x="2207703" y="3761186"/>
                  <a:pt x="2225994" y="3450247"/>
                </a:cubicBezTo>
                <a:cubicBezTo>
                  <a:pt x="2227892" y="3417989"/>
                  <a:pt x="2233811" y="3252623"/>
                  <a:pt x="2255022" y="3188990"/>
                </a:cubicBezTo>
                <a:cubicBezTo>
                  <a:pt x="2261864" y="3168464"/>
                  <a:pt x="2274375" y="3150285"/>
                  <a:pt x="2284051" y="3130933"/>
                </a:cubicBezTo>
                <a:cubicBezTo>
                  <a:pt x="2288889" y="3039009"/>
                  <a:pt x="2290591" y="2946866"/>
                  <a:pt x="2298565" y="2855161"/>
                </a:cubicBezTo>
                <a:cubicBezTo>
                  <a:pt x="2300293" y="2835288"/>
                  <a:pt x="2309511" y="2816730"/>
                  <a:pt x="2313079" y="2797104"/>
                </a:cubicBezTo>
                <a:cubicBezTo>
                  <a:pt x="2318034" y="2769850"/>
                  <a:pt x="2326516" y="2673828"/>
                  <a:pt x="2342108" y="2637447"/>
                </a:cubicBezTo>
                <a:cubicBezTo>
                  <a:pt x="2348980" y="2621413"/>
                  <a:pt x="2360998" y="2608099"/>
                  <a:pt x="2371137" y="2593904"/>
                </a:cubicBezTo>
                <a:cubicBezTo>
                  <a:pt x="2385197" y="2574220"/>
                  <a:pt x="2401261" y="2555975"/>
                  <a:pt x="2414679" y="2535847"/>
                </a:cubicBezTo>
                <a:cubicBezTo>
                  <a:pt x="2430327" y="2512374"/>
                  <a:pt x="2441296" y="2485844"/>
                  <a:pt x="2458222" y="2463276"/>
                </a:cubicBezTo>
                <a:cubicBezTo>
                  <a:pt x="2499480" y="2408266"/>
                  <a:pt x="2588851" y="2303618"/>
                  <a:pt x="2588851" y="2303618"/>
                </a:cubicBezTo>
                <a:cubicBezTo>
                  <a:pt x="2622184" y="2170284"/>
                  <a:pt x="2574010" y="2307655"/>
                  <a:pt x="2646908" y="2216533"/>
                </a:cubicBezTo>
                <a:cubicBezTo>
                  <a:pt x="2656465" y="2204586"/>
                  <a:pt x="2651628" y="2184743"/>
                  <a:pt x="2661422" y="2172990"/>
                </a:cubicBezTo>
                <a:cubicBezTo>
                  <a:pt x="2676908" y="2154406"/>
                  <a:pt x="2702374" y="2146552"/>
                  <a:pt x="2719479" y="2129447"/>
                </a:cubicBezTo>
                <a:cubicBezTo>
                  <a:pt x="2813687" y="2035239"/>
                  <a:pt x="2707681" y="2099061"/>
                  <a:pt x="2821079" y="2042361"/>
                </a:cubicBezTo>
                <a:cubicBezTo>
                  <a:pt x="2835593" y="2023009"/>
                  <a:pt x="2846722" y="2000576"/>
                  <a:pt x="2864622" y="1984304"/>
                </a:cubicBezTo>
                <a:cubicBezTo>
                  <a:pt x="2900421" y="1951759"/>
                  <a:pt x="2980737" y="1897218"/>
                  <a:pt x="2980737" y="1897218"/>
                </a:cubicBezTo>
                <a:cubicBezTo>
                  <a:pt x="2990413" y="1882704"/>
                  <a:pt x="2996364" y="1864843"/>
                  <a:pt x="3009765" y="1853676"/>
                </a:cubicBezTo>
                <a:cubicBezTo>
                  <a:pt x="3026387" y="1839825"/>
                  <a:pt x="3048908" y="1835155"/>
                  <a:pt x="3067822" y="1824647"/>
                </a:cubicBezTo>
                <a:cubicBezTo>
                  <a:pt x="3092483" y="1810947"/>
                  <a:pt x="3115733" y="1794804"/>
                  <a:pt x="3140394" y="1781104"/>
                </a:cubicBezTo>
                <a:cubicBezTo>
                  <a:pt x="3159308" y="1770596"/>
                  <a:pt x="3180103" y="1763543"/>
                  <a:pt x="3198451" y="1752076"/>
                </a:cubicBezTo>
                <a:cubicBezTo>
                  <a:pt x="3218964" y="1739255"/>
                  <a:pt x="3236380" y="1721952"/>
                  <a:pt x="3256508" y="1708533"/>
                </a:cubicBezTo>
                <a:cubicBezTo>
                  <a:pt x="3279981" y="1692884"/>
                  <a:pt x="3305968" y="1681168"/>
                  <a:pt x="3329079" y="1664990"/>
                </a:cubicBezTo>
                <a:cubicBezTo>
                  <a:pt x="3518279" y="1532550"/>
                  <a:pt x="3288941" y="1674560"/>
                  <a:pt x="3474222" y="1563390"/>
                </a:cubicBezTo>
                <a:lnTo>
                  <a:pt x="3445194" y="1650476"/>
                </a:lnTo>
                <a:cubicBezTo>
                  <a:pt x="3440356" y="1664990"/>
                  <a:pt x="3439165" y="1681288"/>
                  <a:pt x="3430679" y="1694018"/>
                </a:cubicBezTo>
                <a:lnTo>
                  <a:pt x="3401651" y="1737561"/>
                </a:lnTo>
                <a:cubicBezTo>
                  <a:pt x="3396813" y="1756913"/>
                  <a:pt x="3393445" y="1776694"/>
                  <a:pt x="3387137" y="1795618"/>
                </a:cubicBezTo>
                <a:cubicBezTo>
                  <a:pt x="3365134" y="1861627"/>
                  <a:pt x="3358884" y="1855668"/>
                  <a:pt x="3343594" y="1911733"/>
                </a:cubicBezTo>
                <a:cubicBezTo>
                  <a:pt x="3305218" y="2052445"/>
                  <a:pt x="3338932" y="1991296"/>
                  <a:pt x="3285537" y="2071390"/>
                </a:cubicBezTo>
                <a:cubicBezTo>
                  <a:pt x="3280699" y="2095580"/>
                  <a:pt x="3279684" y="2120862"/>
                  <a:pt x="3271022" y="2143961"/>
                </a:cubicBezTo>
                <a:cubicBezTo>
                  <a:pt x="3265715" y="2158113"/>
                  <a:pt x="3200958" y="2242219"/>
                  <a:pt x="3198451" y="2245561"/>
                </a:cubicBezTo>
                <a:cubicBezTo>
                  <a:pt x="3182731" y="2292723"/>
                  <a:pt x="3182809" y="2299330"/>
                  <a:pt x="3154908" y="2347161"/>
                </a:cubicBezTo>
                <a:cubicBezTo>
                  <a:pt x="3131910" y="2386586"/>
                  <a:pt x="3121476" y="2439794"/>
                  <a:pt x="3082337" y="2463276"/>
                </a:cubicBezTo>
                <a:lnTo>
                  <a:pt x="3009765" y="2506818"/>
                </a:lnTo>
                <a:cubicBezTo>
                  <a:pt x="2944641" y="2637071"/>
                  <a:pt x="3026309" y="2495368"/>
                  <a:pt x="2922679" y="2608418"/>
                </a:cubicBezTo>
                <a:cubicBezTo>
                  <a:pt x="2771924" y="2772877"/>
                  <a:pt x="2887958" y="2712295"/>
                  <a:pt x="2748508" y="2768076"/>
                </a:cubicBezTo>
                <a:cubicBezTo>
                  <a:pt x="2738832" y="2782590"/>
                  <a:pt x="2731814" y="2799283"/>
                  <a:pt x="2719479" y="2811618"/>
                </a:cubicBezTo>
                <a:cubicBezTo>
                  <a:pt x="2707144" y="2823953"/>
                  <a:pt x="2690729" y="2831402"/>
                  <a:pt x="2675937" y="2840647"/>
                </a:cubicBezTo>
                <a:cubicBezTo>
                  <a:pt x="2652014" y="2855599"/>
                  <a:pt x="2627556" y="2869676"/>
                  <a:pt x="2603365" y="2884190"/>
                </a:cubicBezTo>
                <a:cubicBezTo>
                  <a:pt x="2588851" y="2903542"/>
                  <a:pt x="2576927" y="2925142"/>
                  <a:pt x="2559822" y="2942247"/>
                </a:cubicBezTo>
                <a:cubicBezTo>
                  <a:pt x="2463061" y="3039008"/>
                  <a:pt x="2564658" y="2898708"/>
                  <a:pt x="2487251" y="3014818"/>
                </a:cubicBezTo>
                <a:cubicBezTo>
                  <a:pt x="2452741" y="3118350"/>
                  <a:pt x="2501674" y="2993185"/>
                  <a:pt x="2429194" y="3101904"/>
                </a:cubicBezTo>
                <a:cubicBezTo>
                  <a:pt x="2420707" y="3114634"/>
                  <a:pt x="2422109" y="3132073"/>
                  <a:pt x="2414679" y="3145447"/>
                </a:cubicBezTo>
                <a:cubicBezTo>
                  <a:pt x="2397736" y="3175945"/>
                  <a:pt x="2356622" y="3232533"/>
                  <a:pt x="2356622" y="3232533"/>
                </a:cubicBezTo>
                <a:cubicBezTo>
                  <a:pt x="2313487" y="3361942"/>
                  <a:pt x="2382500" y="3157739"/>
                  <a:pt x="2313079" y="3348647"/>
                </a:cubicBezTo>
                <a:cubicBezTo>
                  <a:pt x="2302622" y="3377404"/>
                  <a:pt x="2293727" y="3406704"/>
                  <a:pt x="2284051" y="3435733"/>
                </a:cubicBezTo>
                <a:cubicBezTo>
                  <a:pt x="2279213" y="3450247"/>
                  <a:pt x="2272052" y="3464185"/>
                  <a:pt x="2269537" y="3479276"/>
                </a:cubicBezTo>
                <a:cubicBezTo>
                  <a:pt x="2264699" y="3508304"/>
                  <a:pt x="2264328" y="3538442"/>
                  <a:pt x="2255022" y="3566361"/>
                </a:cubicBezTo>
                <a:cubicBezTo>
                  <a:pt x="2249506" y="3582910"/>
                  <a:pt x="2233795" y="3594302"/>
                  <a:pt x="2225994" y="3609904"/>
                </a:cubicBezTo>
                <a:cubicBezTo>
                  <a:pt x="2219152" y="3623588"/>
                  <a:pt x="2216317" y="3638933"/>
                  <a:pt x="2211479" y="3653447"/>
                </a:cubicBezTo>
                <a:cubicBezTo>
                  <a:pt x="2216317" y="3696990"/>
                  <a:pt x="2218791" y="3740861"/>
                  <a:pt x="2225994" y="3784076"/>
                </a:cubicBezTo>
                <a:cubicBezTo>
                  <a:pt x="2228509" y="3799167"/>
                  <a:pt x="2254192" y="3820776"/>
                  <a:pt x="2240508" y="3827618"/>
                </a:cubicBezTo>
                <a:cubicBezTo>
                  <a:pt x="2224906" y="3835419"/>
                  <a:pt x="2212567" y="3806391"/>
                  <a:pt x="2196965" y="3798590"/>
                </a:cubicBezTo>
                <a:cubicBezTo>
                  <a:pt x="2183281" y="3791748"/>
                  <a:pt x="2167936" y="3788914"/>
                  <a:pt x="2153422" y="3784076"/>
                </a:cubicBezTo>
                <a:cubicBezTo>
                  <a:pt x="2138908" y="3774400"/>
                  <a:pt x="2125481" y="3762848"/>
                  <a:pt x="2109879" y="3755047"/>
                </a:cubicBezTo>
                <a:cubicBezTo>
                  <a:pt x="2027460" y="3713837"/>
                  <a:pt x="1905671" y="3750574"/>
                  <a:pt x="1834108" y="3755047"/>
                </a:cubicBezTo>
                <a:cubicBezTo>
                  <a:pt x="1809918" y="3759885"/>
                  <a:pt x="1784940" y="3761760"/>
                  <a:pt x="1761537" y="3769561"/>
                </a:cubicBezTo>
                <a:cubicBezTo>
                  <a:pt x="1741010" y="3776403"/>
                  <a:pt x="1724562" y="3793725"/>
                  <a:pt x="1703479" y="3798590"/>
                </a:cubicBezTo>
                <a:cubicBezTo>
                  <a:pt x="1660790" y="3808441"/>
                  <a:pt x="1616323" y="3807670"/>
                  <a:pt x="1572851" y="3813104"/>
                </a:cubicBezTo>
                <a:cubicBezTo>
                  <a:pt x="1499750" y="3822241"/>
                  <a:pt x="1476308" y="3824100"/>
                  <a:pt x="1413194" y="3842133"/>
                </a:cubicBezTo>
                <a:cubicBezTo>
                  <a:pt x="1362857" y="3856515"/>
                  <a:pt x="1353334" y="3865220"/>
                  <a:pt x="1297079" y="3885676"/>
                </a:cubicBezTo>
                <a:cubicBezTo>
                  <a:pt x="1268323" y="3896133"/>
                  <a:pt x="1209994" y="3914704"/>
                  <a:pt x="1209994" y="3914704"/>
                </a:cubicBezTo>
                <a:cubicBezTo>
                  <a:pt x="1086271" y="4013682"/>
                  <a:pt x="1183655" y="3927841"/>
                  <a:pt x="1064851" y="4059847"/>
                </a:cubicBezTo>
                <a:cubicBezTo>
                  <a:pt x="1046543" y="4080190"/>
                  <a:pt x="1024605" y="4097124"/>
                  <a:pt x="1006794" y="4117904"/>
                </a:cubicBezTo>
                <a:cubicBezTo>
                  <a:pt x="942286" y="4193164"/>
                  <a:pt x="1018082" y="4134568"/>
                  <a:pt x="934222" y="4190476"/>
                </a:cubicBezTo>
                <a:cubicBezTo>
                  <a:pt x="906726" y="4272964"/>
                  <a:pt x="930526" y="4223200"/>
                  <a:pt x="832622" y="4321104"/>
                </a:cubicBezTo>
                <a:cubicBezTo>
                  <a:pt x="818108" y="4335618"/>
                  <a:pt x="806158" y="4353261"/>
                  <a:pt x="789079" y="4364647"/>
                </a:cubicBezTo>
                <a:cubicBezTo>
                  <a:pt x="725409" y="4407095"/>
                  <a:pt x="759492" y="4383210"/>
                  <a:pt x="687479" y="4437218"/>
                </a:cubicBezTo>
                <a:cubicBezTo>
                  <a:pt x="677803" y="4451732"/>
                  <a:pt x="642849" y="4472960"/>
                  <a:pt x="658451" y="4480761"/>
                </a:cubicBezTo>
                <a:cubicBezTo>
                  <a:pt x="677803" y="4490437"/>
                  <a:pt x="695982" y="4458575"/>
                  <a:pt x="716508" y="4451733"/>
                </a:cubicBezTo>
                <a:cubicBezTo>
                  <a:pt x="754357" y="4439117"/>
                  <a:pt x="794773" y="4435320"/>
                  <a:pt x="832622" y="4422704"/>
                </a:cubicBezTo>
                <a:cubicBezTo>
                  <a:pt x="861651" y="4413028"/>
                  <a:pt x="890400" y="4402469"/>
                  <a:pt x="919708" y="4393676"/>
                </a:cubicBezTo>
                <a:cubicBezTo>
                  <a:pt x="938815" y="4387944"/>
                  <a:pt x="958585" y="4384641"/>
                  <a:pt x="977765" y="4379161"/>
                </a:cubicBezTo>
                <a:cubicBezTo>
                  <a:pt x="992476" y="4374958"/>
                  <a:pt x="1006400" y="4368087"/>
                  <a:pt x="1021308" y="4364647"/>
                </a:cubicBezTo>
                <a:cubicBezTo>
                  <a:pt x="1069384" y="4353553"/>
                  <a:pt x="1119644" y="4351220"/>
                  <a:pt x="1166451" y="4335618"/>
                </a:cubicBezTo>
                <a:cubicBezTo>
                  <a:pt x="1180965" y="4330780"/>
                  <a:pt x="1196310" y="4327946"/>
                  <a:pt x="1209994" y="4321104"/>
                </a:cubicBezTo>
                <a:cubicBezTo>
                  <a:pt x="1270371" y="4290916"/>
                  <a:pt x="1252118" y="4269855"/>
                  <a:pt x="1340622" y="4263047"/>
                </a:cubicBezTo>
                <a:lnTo>
                  <a:pt x="1529308" y="4248533"/>
                </a:lnTo>
                <a:cubicBezTo>
                  <a:pt x="1558337" y="4238857"/>
                  <a:pt x="1589025" y="4233188"/>
                  <a:pt x="1616394" y="4219504"/>
                </a:cubicBezTo>
                <a:cubicBezTo>
                  <a:pt x="1808943" y="4123231"/>
                  <a:pt x="1568500" y="4240030"/>
                  <a:pt x="1717994" y="4175961"/>
                </a:cubicBezTo>
                <a:cubicBezTo>
                  <a:pt x="1824250" y="4130422"/>
                  <a:pt x="1727072" y="4159178"/>
                  <a:pt x="1834108" y="4132418"/>
                </a:cubicBezTo>
                <a:cubicBezTo>
                  <a:pt x="1848622" y="4122742"/>
                  <a:pt x="1866164" y="4116518"/>
                  <a:pt x="1877651" y="4103390"/>
                </a:cubicBezTo>
                <a:cubicBezTo>
                  <a:pt x="1900625" y="4077134"/>
                  <a:pt x="1916356" y="4045333"/>
                  <a:pt x="1935708" y="4016304"/>
                </a:cubicBezTo>
                <a:cubicBezTo>
                  <a:pt x="1945384" y="4001790"/>
                  <a:pt x="1952402" y="3985096"/>
                  <a:pt x="1964737" y="3972761"/>
                </a:cubicBezTo>
                <a:lnTo>
                  <a:pt x="2051822" y="3885676"/>
                </a:lnTo>
                <a:cubicBezTo>
                  <a:pt x="2066336" y="3871162"/>
                  <a:pt x="2075892" y="3848624"/>
                  <a:pt x="2095365" y="3842133"/>
                </a:cubicBezTo>
                <a:lnTo>
                  <a:pt x="2138908" y="3827618"/>
                </a:lnTo>
                <a:cubicBezTo>
                  <a:pt x="2124394" y="3822780"/>
                  <a:pt x="2110664" y="3813104"/>
                  <a:pt x="2095365" y="3813104"/>
                </a:cubicBezTo>
                <a:cubicBezTo>
                  <a:pt x="2082493" y="3813104"/>
                  <a:pt x="1999869" y="3830679"/>
                  <a:pt x="1979251" y="3842133"/>
                </a:cubicBezTo>
                <a:cubicBezTo>
                  <a:pt x="1948753" y="3859076"/>
                  <a:pt x="1921194" y="3880838"/>
                  <a:pt x="1892165" y="3900190"/>
                </a:cubicBezTo>
                <a:cubicBezTo>
                  <a:pt x="1857699" y="3923167"/>
                  <a:pt x="1822077" y="3945751"/>
                  <a:pt x="1790565" y="3972761"/>
                </a:cubicBezTo>
                <a:cubicBezTo>
                  <a:pt x="1753757" y="4004311"/>
                  <a:pt x="1747895" y="4025593"/>
                  <a:pt x="1703479" y="4045333"/>
                </a:cubicBezTo>
                <a:cubicBezTo>
                  <a:pt x="1616358" y="4084054"/>
                  <a:pt x="1573600" y="4080347"/>
                  <a:pt x="1471251" y="4088876"/>
                </a:cubicBezTo>
                <a:cubicBezTo>
                  <a:pt x="1403580" y="4094515"/>
                  <a:pt x="1335784" y="4098552"/>
                  <a:pt x="1268051" y="4103390"/>
                </a:cubicBezTo>
                <a:cubicBezTo>
                  <a:pt x="1253537" y="4108228"/>
                  <a:pt x="1209209" y="4117904"/>
                  <a:pt x="1224508" y="4117904"/>
                </a:cubicBezTo>
                <a:cubicBezTo>
                  <a:pt x="1289084" y="4117904"/>
                  <a:pt x="1336870" y="4097117"/>
                  <a:pt x="1398679" y="4088876"/>
                </a:cubicBezTo>
                <a:cubicBezTo>
                  <a:pt x="1446875" y="4082450"/>
                  <a:pt x="1495441" y="4079199"/>
                  <a:pt x="1543822" y="4074361"/>
                </a:cubicBezTo>
                <a:lnTo>
                  <a:pt x="1630908" y="4045333"/>
                </a:lnTo>
                <a:cubicBezTo>
                  <a:pt x="1645422" y="4040495"/>
                  <a:pt x="1661721" y="4039305"/>
                  <a:pt x="1674451" y="4030818"/>
                </a:cubicBezTo>
                <a:cubicBezTo>
                  <a:pt x="1688965" y="4021142"/>
                  <a:pt x="1703799" y="4011929"/>
                  <a:pt x="1717994" y="4001790"/>
                </a:cubicBezTo>
                <a:cubicBezTo>
                  <a:pt x="1844042" y="3911756"/>
                  <a:pt x="1716958" y="3997643"/>
                  <a:pt x="1819594" y="3929218"/>
                </a:cubicBezTo>
                <a:cubicBezTo>
                  <a:pt x="1829270" y="3914704"/>
                  <a:pt x="1835221" y="3896843"/>
                  <a:pt x="1848622" y="3885676"/>
                </a:cubicBezTo>
                <a:cubicBezTo>
                  <a:pt x="1881152" y="3858568"/>
                  <a:pt x="1925673" y="3851899"/>
                  <a:pt x="1964737" y="3842133"/>
                </a:cubicBezTo>
                <a:cubicBezTo>
                  <a:pt x="1979251" y="3832457"/>
                  <a:pt x="1992677" y="3820905"/>
                  <a:pt x="2008279" y="3813104"/>
                </a:cubicBezTo>
                <a:cubicBezTo>
                  <a:pt x="2067564" y="3783461"/>
                  <a:pt x="2187091" y="3787318"/>
                  <a:pt x="2225994" y="3784076"/>
                </a:cubicBezTo>
                <a:cubicBezTo>
                  <a:pt x="2230832" y="3667962"/>
                  <a:pt x="2231923" y="3551631"/>
                  <a:pt x="2240508" y="3435733"/>
                </a:cubicBezTo>
                <a:cubicBezTo>
                  <a:pt x="2241638" y="3420475"/>
                  <a:pt x="2250819" y="3406901"/>
                  <a:pt x="2255022" y="3392190"/>
                </a:cubicBezTo>
                <a:cubicBezTo>
                  <a:pt x="2268910" y="3343583"/>
                  <a:pt x="2275575" y="3293026"/>
                  <a:pt x="2298565" y="3247047"/>
                </a:cubicBezTo>
                <a:cubicBezTo>
                  <a:pt x="2317917" y="3208342"/>
                  <a:pt x="2342937" y="3171985"/>
                  <a:pt x="2356622" y="3130933"/>
                </a:cubicBezTo>
                <a:cubicBezTo>
                  <a:pt x="2361460" y="3116419"/>
                  <a:pt x="2365110" y="3101452"/>
                  <a:pt x="2371137" y="3087390"/>
                </a:cubicBezTo>
                <a:cubicBezTo>
                  <a:pt x="2379660" y="3067503"/>
                  <a:pt x="2392568" y="3049592"/>
                  <a:pt x="2400165" y="3029333"/>
                </a:cubicBezTo>
                <a:cubicBezTo>
                  <a:pt x="2407169" y="3010655"/>
                  <a:pt x="2407675" y="2989954"/>
                  <a:pt x="2414679" y="2971276"/>
                </a:cubicBezTo>
                <a:cubicBezTo>
                  <a:pt x="2422276" y="2951017"/>
                  <a:pt x="2435185" y="2933105"/>
                  <a:pt x="2443708" y="2913218"/>
                </a:cubicBezTo>
                <a:cubicBezTo>
                  <a:pt x="2449735" y="2899156"/>
                  <a:pt x="2454019" y="2884386"/>
                  <a:pt x="2458222" y="2869676"/>
                </a:cubicBezTo>
                <a:cubicBezTo>
                  <a:pt x="2463702" y="2850495"/>
                  <a:pt x="2465065" y="2830032"/>
                  <a:pt x="2472737" y="2811618"/>
                </a:cubicBezTo>
                <a:cubicBezTo>
                  <a:pt x="2489381" y="2771674"/>
                  <a:pt x="2517110" y="2736557"/>
                  <a:pt x="2530794" y="2695504"/>
                </a:cubicBezTo>
                <a:cubicBezTo>
                  <a:pt x="2540470" y="2666475"/>
                  <a:pt x="2546138" y="2635786"/>
                  <a:pt x="2559822" y="2608418"/>
                </a:cubicBezTo>
                <a:cubicBezTo>
                  <a:pt x="2575424" y="2577213"/>
                  <a:pt x="2599149" y="2550766"/>
                  <a:pt x="2617879" y="2521333"/>
                </a:cubicBezTo>
                <a:cubicBezTo>
                  <a:pt x="2633025" y="2497533"/>
                  <a:pt x="2648806" y="2473994"/>
                  <a:pt x="2661422" y="2448761"/>
                </a:cubicBezTo>
                <a:cubicBezTo>
                  <a:pt x="2668264" y="2435077"/>
                  <a:pt x="2671734" y="2419929"/>
                  <a:pt x="2675937" y="2405218"/>
                </a:cubicBezTo>
                <a:cubicBezTo>
                  <a:pt x="2681417" y="2386038"/>
                  <a:pt x="2681530" y="2365003"/>
                  <a:pt x="2690451" y="2347161"/>
                </a:cubicBezTo>
                <a:cubicBezTo>
                  <a:pt x="2730980" y="2266103"/>
                  <a:pt x="2742768" y="2301933"/>
                  <a:pt x="2806565" y="2231047"/>
                </a:cubicBezTo>
                <a:cubicBezTo>
                  <a:pt x="2829904" y="2205115"/>
                  <a:pt x="2836712" y="2164894"/>
                  <a:pt x="2864622" y="2143961"/>
                </a:cubicBezTo>
                <a:cubicBezTo>
                  <a:pt x="2939988" y="2087436"/>
                  <a:pt x="2901042" y="2111236"/>
                  <a:pt x="2980737" y="2071390"/>
                </a:cubicBezTo>
                <a:cubicBezTo>
                  <a:pt x="3033586" y="1992116"/>
                  <a:pt x="3017207" y="1992493"/>
                  <a:pt x="3082337" y="1955276"/>
                </a:cubicBezTo>
                <a:cubicBezTo>
                  <a:pt x="3101123" y="1944541"/>
                  <a:pt x="3121608" y="1936982"/>
                  <a:pt x="3140394" y="1926247"/>
                </a:cubicBezTo>
                <a:cubicBezTo>
                  <a:pt x="3155540" y="1917592"/>
                  <a:pt x="3196272" y="1884884"/>
                  <a:pt x="3183937" y="1897218"/>
                </a:cubicBezTo>
                <a:cubicBezTo>
                  <a:pt x="3146250" y="1934902"/>
                  <a:pt x="3113814" y="1946794"/>
                  <a:pt x="3067822" y="1969790"/>
                </a:cubicBezTo>
                <a:cubicBezTo>
                  <a:pt x="3053308" y="1989142"/>
                  <a:pt x="3040551" y="2009948"/>
                  <a:pt x="3024279" y="2027847"/>
                </a:cubicBezTo>
                <a:cubicBezTo>
                  <a:pt x="2992062" y="2063286"/>
                  <a:pt x="2956546" y="2095580"/>
                  <a:pt x="2922679" y="2129447"/>
                </a:cubicBezTo>
                <a:lnTo>
                  <a:pt x="2879137" y="2172990"/>
                </a:lnTo>
                <a:cubicBezTo>
                  <a:pt x="2864623" y="2187504"/>
                  <a:pt x="2846980" y="2199454"/>
                  <a:pt x="2835594" y="2216533"/>
                </a:cubicBezTo>
                <a:cubicBezTo>
                  <a:pt x="2825918" y="2231047"/>
                  <a:pt x="2818900" y="2247741"/>
                  <a:pt x="2806565" y="2260076"/>
                </a:cubicBezTo>
                <a:cubicBezTo>
                  <a:pt x="2794230" y="2272411"/>
                  <a:pt x="2777536" y="2279428"/>
                  <a:pt x="2763022" y="2289104"/>
                </a:cubicBezTo>
                <a:lnTo>
                  <a:pt x="2704965" y="2376190"/>
                </a:lnTo>
                <a:cubicBezTo>
                  <a:pt x="2695289" y="2390704"/>
                  <a:pt x="2688272" y="2407398"/>
                  <a:pt x="2675937" y="2419733"/>
                </a:cubicBezTo>
                <a:cubicBezTo>
                  <a:pt x="2661423" y="2434247"/>
                  <a:pt x="2644325" y="2446573"/>
                  <a:pt x="2632394" y="2463276"/>
                </a:cubicBezTo>
                <a:cubicBezTo>
                  <a:pt x="2619818" y="2480882"/>
                  <a:pt x="2615367" y="2503330"/>
                  <a:pt x="2603365" y="2521333"/>
                </a:cubicBezTo>
                <a:cubicBezTo>
                  <a:pt x="2576528" y="2561588"/>
                  <a:pt x="2516279" y="2637447"/>
                  <a:pt x="2516279" y="2637447"/>
                </a:cubicBezTo>
                <a:cubicBezTo>
                  <a:pt x="2506603" y="2666476"/>
                  <a:pt x="2498615" y="2696123"/>
                  <a:pt x="2487251" y="2724533"/>
                </a:cubicBezTo>
                <a:cubicBezTo>
                  <a:pt x="2479215" y="2744622"/>
                  <a:pt x="2465819" y="2762331"/>
                  <a:pt x="2458222" y="2782590"/>
                </a:cubicBezTo>
                <a:cubicBezTo>
                  <a:pt x="2451218" y="2801268"/>
                  <a:pt x="2449188" y="2821467"/>
                  <a:pt x="2443708" y="2840647"/>
                </a:cubicBezTo>
                <a:cubicBezTo>
                  <a:pt x="2436597" y="2865536"/>
                  <a:pt x="2408239" y="2943842"/>
                  <a:pt x="2400165" y="2956761"/>
                </a:cubicBezTo>
                <a:cubicBezTo>
                  <a:pt x="2389286" y="2974167"/>
                  <a:pt x="2371136" y="2985790"/>
                  <a:pt x="2356622" y="3000304"/>
                </a:cubicBezTo>
                <a:cubicBezTo>
                  <a:pt x="2341327" y="3038542"/>
                  <a:pt x="2321168" y="3094769"/>
                  <a:pt x="2298565" y="3130933"/>
                </a:cubicBezTo>
                <a:cubicBezTo>
                  <a:pt x="2285744" y="3151446"/>
                  <a:pt x="2269536" y="3169638"/>
                  <a:pt x="2255022" y="3188990"/>
                </a:cubicBezTo>
                <a:cubicBezTo>
                  <a:pt x="2251606" y="3202655"/>
                  <a:pt x="2235458" y="3273554"/>
                  <a:pt x="2225994" y="3290590"/>
                </a:cubicBezTo>
                <a:cubicBezTo>
                  <a:pt x="2209051" y="3321088"/>
                  <a:pt x="2167937" y="3377676"/>
                  <a:pt x="2167937" y="3377676"/>
                </a:cubicBezTo>
                <a:cubicBezTo>
                  <a:pt x="2163099" y="3334133"/>
                  <a:pt x="2160625" y="3290262"/>
                  <a:pt x="2153422" y="3247047"/>
                </a:cubicBezTo>
                <a:cubicBezTo>
                  <a:pt x="2144906" y="3195952"/>
                  <a:pt x="2108559" y="3157980"/>
                  <a:pt x="2080851" y="3116418"/>
                </a:cubicBezTo>
                <a:cubicBezTo>
                  <a:pt x="2042147" y="3058363"/>
                  <a:pt x="2066334" y="3082551"/>
                  <a:pt x="2008279" y="3043847"/>
                </a:cubicBezTo>
                <a:cubicBezTo>
                  <a:pt x="1996475" y="3008433"/>
                  <a:pt x="1992873" y="2984897"/>
                  <a:pt x="1964737" y="2956761"/>
                </a:cubicBezTo>
                <a:cubicBezTo>
                  <a:pt x="1952402" y="2944426"/>
                  <a:pt x="1935708" y="2937409"/>
                  <a:pt x="1921194" y="2927733"/>
                </a:cubicBezTo>
                <a:cubicBezTo>
                  <a:pt x="1911518" y="2913219"/>
                  <a:pt x="1909372" y="2887058"/>
                  <a:pt x="1892165" y="2884190"/>
                </a:cubicBezTo>
                <a:cubicBezTo>
                  <a:pt x="1817328" y="2871717"/>
                  <a:pt x="1766237" y="2892299"/>
                  <a:pt x="1703479" y="2913218"/>
                </a:cubicBezTo>
                <a:cubicBezTo>
                  <a:pt x="1688965" y="2922894"/>
                  <a:pt x="1676270" y="2936122"/>
                  <a:pt x="1659937" y="2942247"/>
                </a:cubicBezTo>
                <a:cubicBezTo>
                  <a:pt x="1636838" y="2950909"/>
                  <a:pt x="1608178" y="2943516"/>
                  <a:pt x="1587365" y="2956761"/>
                </a:cubicBezTo>
                <a:cubicBezTo>
                  <a:pt x="1491535" y="3017743"/>
                  <a:pt x="1526422" y="3035127"/>
                  <a:pt x="1456737" y="3087390"/>
                </a:cubicBezTo>
                <a:cubicBezTo>
                  <a:pt x="1330757" y="3181874"/>
                  <a:pt x="1475317" y="3069179"/>
                  <a:pt x="1311594" y="3218018"/>
                </a:cubicBezTo>
                <a:cubicBezTo>
                  <a:pt x="1243567" y="3279861"/>
                  <a:pt x="1254569" y="3262897"/>
                  <a:pt x="1195479" y="3305104"/>
                </a:cubicBezTo>
                <a:cubicBezTo>
                  <a:pt x="1175794" y="3319164"/>
                  <a:pt x="1157107" y="3334587"/>
                  <a:pt x="1137422" y="3348647"/>
                </a:cubicBezTo>
                <a:cubicBezTo>
                  <a:pt x="1116668" y="3363471"/>
                  <a:pt x="1034023" y="3416980"/>
                  <a:pt x="1021308" y="3421218"/>
                </a:cubicBezTo>
                <a:cubicBezTo>
                  <a:pt x="988853" y="3432036"/>
                  <a:pt x="953575" y="3430895"/>
                  <a:pt x="919708" y="3435733"/>
                </a:cubicBezTo>
                <a:cubicBezTo>
                  <a:pt x="900356" y="3445409"/>
                  <a:pt x="876950" y="3449462"/>
                  <a:pt x="861651" y="3464761"/>
                </a:cubicBezTo>
                <a:cubicBezTo>
                  <a:pt x="846351" y="3480060"/>
                  <a:pt x="846703" y="3506390"/>
                  <a:pt x="832622" y="3522818"/>
                </a:cubicBezTo>
                <a:cubicBezTo>
                  <a:pt x="816879" y="3541185"/>
                  <a:pt x="793917" y="3551847"/>
                  <a:pt x="774565" y="3566361"/>
                </a:cubicBezTo>
                <a:cubicBezTo>
                  <a:pt x="712830" y="3658965"/>
                  <a:pt x="789544" y="3566129"/>
                  <a:pt x="672965" y="3624418"/>
                </a:cubicBezTo>
                <a:cubicBezTo>
                  <a:pt x="654606" y="3633598"/>
                  <a:pt x="645191" y="3654820"/>
                  <a:pt x="629422" y="3667961"/>
                </a:cubicBezTo>
                <a:cubicBezTo>
                  <a:pt x="616021" y="3679128"/>
                  <a:pt x="600393" y="3687314"/>
                  <a:pt x="585879" y="3696990"/>
                </a:cubicBezTo>
                <a:cubicBezTo>
                  <a:pt x="581041" y="3682476"/>
                  <a:pt x="565683" y="3667652"/>
                  <a:pt x="571365" y="3653447"/>
                </a:cubicBezTo>
                <a:cubicBezTo>
                  <a:pt x="577844" y="3637251"/>
                  <a:pt x="599762" y="3633073"/>
                  <a:pt x="614908" y="3624418"/>
                </a:cubicBezTo>
                <a:cubicBezTo>
                  <a:pt x="668358" y="3593875"/>
                  <a:pt x="712708" y="3584676"/>
                  <a:pt x="760051" y="3537333"/>
                </a:cubicBezTo>
                <a:cubicBezTo>
                  <a:pt x="774565" y="3522819"/>
                  <a:pt x="788146" y="3507307"/>
                  <a:pt x="803594" y="3493790"/>
                </a:cubicBezTo>
                <a:cubicBezTo>
                  <a:pt x="826908" y="3473390"/>
                  <a:pt x="854260" y="3457638"/>
                  <a:pt x="876165" y="3435733"/>
                </a:cubicBezTo>
                <a:cubicBezTo>
                  <a:pt x="893270" y="3418628"/>
                  <a:pt x="902603" y="3394781"/>
                  <a:pt x="919708" y="3377676"/>
                </a:cubicBezTo>
                <a:cubicBezTo>
                  <a:pt x="944491" y="3352893"/>
                  <a:pt x="1045879" y="3290305"/>
                  <a:pt x="1064851" y="3276076"/>
                </a:cubicBezTo>
                <a:cubicBezTo>
                  <a:pt x="1084203" y="3261562"/>
                  <a:pt x="1101271" y="3243351"/>
                  <a:pt x="1122908" y="3232533"/>
                </a:cubicBezTo>
                <a:cubicBezTo>
                  <a:pt x="1159881" y="3214047"/>
                  <a:pt x="1200865" y="3204889"/>
                  <a:pt x="1239022" y="3188990"/>
                </a:cubicBezTo>
                <a:cubicBezTo>
                  <a:pt x="1288125" y="3168530"/>
                  <a:pt x="1298874" y="3158764"/>
                  <a:pt x="1340622" y="3130933"/>
                </a:cubicBezTo>
                <a:cubicBezTo>
                  <a:pt x="1457924" y="2974531"/>
                  <a:pt x="1309743" y="3146681"/>
                  <a:pt x="1442222" y="3058361"/>
                </a:cubicBezTo>
                <a:cubicBezTo>
                  <a:pt x="1456736" y="3048685"/>
                  <a:pt x="1460083" y="3028219"/>
                  <a:pt x="1471251" y="3014818"/>
                </a:cubicBezTo>
                <a:cubicBezTo>
                  <a:pt x="1484392" y="2999049"/>
                  <a:pt x="1498592" y="2983878"/>
                  <a:pt x="1514794" y="2971276"/>
                </a:cubicBezTo>
                <a:cubicBezTo>
                  <a:pt x="1542333" y="2949857"/>
                  <a:pt x="1571963" y="2931167"/>
                  <a:pt x="1601879" y="2913218"/>
                </a:cubicBezTo>
                <a:cubicBezTo>
                  <a:pt x="1647747" y="2885698"/>
                  <a:pt x="1683930" y="2861466"/>
                  <a:pt x="1732508" y="2840647"/>
                </a:cubicBezTo>
                <a:cubicBezTo>
                  <a:pt x="1746570" y="2834620"/>
                  <a:pt x="1761537" y="2830971"/>
                  <a:pt x="1776051" y="2826133"/>
                </a:cubicBezTo>
                <a:cubicBezTo>
                  <a:pt x="1790565" y="2830971"/>
                  <a:pt x="1807517" y="2831254"/>
                  <a:pt x="1819594" y="2840647"/>
                </a:cubicBezTo>
                <a:cubicBezTo>
                  <a:pt x="1882106" y="2889267"/>
                  <a:pt x="1906607" y="2927637"/>
                  <a:pt x="1950222" y="2985790"/>
                </a:cubicBezTo>
                <a:lnTo>
                  <a:pt x="1979251" y="3072876"/>
                </a:lnTo>
                <a:cubicBezTo>
                  <a:pt x="1984089" y="3087390"/>
                  <a:pt x="1990765" y="3101416"/>
                  <a:pt x="1993765" y="3116418"/>
                </a:cubicBezTo>
                <a:lnTo>
                  <a:pt x="2008279" y="3188990"/>
                </a:lnTo>
                <a:cubicBezTo>
                  <a:pt x="2013117" y="3261561"/>
                  <a:pt x="2014762" y="3334416"/>
                  <a:pt x="2022794" y="3406704"/>
                </a:cubicBezTo>
                <a:cubicBezTo>
                  <a:pt x="2024484" y="3421910"/>
                  <a:pt x="2034308" y="3435245"/>
                  <a:pt x="2037308" y="3450247"/>
                </a:cubicBezTo>
                <a:cubicBezTo>
                  <a:pt x="2089303" y="3710227"/>
                  <a:pt x="2023314" y="3437822"/>
                  <a:pt x="2066337" y="3609904"/>
                </a:cubicBezTo>
                <a:cubicBezTo>
                  <a:pt x="2061499" y="3459923"/>
                  <a:pt x="2070435" y="3308861"/>
                  <a:pt x="2051822" y="3159961"/>
                </a:cubicBezTo>
                <a:cubicBezTo>
                  <a:pt x="2049924" y="3144780"/>
                  <a:pt x="2023578" y="3145447"/>
                  <a:pt x="2008279" y="3145447"/>
                </a:cubicBezTo>
                <a:cubicBezTo>
                  <a:pt x="1964010" y="3145447"/>
                  <a:pt x="1932255" y="3163022"/>
                  <a:pt x="1892165" y="3174476"/>
                </a:cubicBezTo>
                <a:cubicBezTo>
                  <a:pt x="1764564" y="3210934"/>
                  <a:pt x="1894987" y="3168698"/>
                  <a:pt x="1790565" y="3203504"/>
                </a:cubicBezTo>
                <a:cubicBezTo>
                  <a:pt x="1761536" y="3232533"/>
                  <a:pt x="1716461" y="3251644"/>
                  <a:pt x="1703479" y="3290590"/>
                </a:cubicBezTo>
                <a:cubicBezTo>
                  <a:pt x="1667609" y="3398202"/>
                  <a:pt x="1688135" y="3350308"/>
                  <a:pt x="1645422" y="3435733"/>
                </a:cubicBezTo>
                <a:cubicBezTo>
                  <a:pt x="1621989" y="3529465"/>
                  <a:pt x="1646577" y="3463029"/>
                  <a:pt x="1587365" y="3551847"/>
                </a:cubicBezTo>
                <a:cubicBezTo>
                  <a:pt x="1571716" y="3575320"/>
                  <a:pt x="1559880" y="3601223"/>
                  <a:pt x="1543822" y="3624418"/>
                </a:cubicBezTo>
                <a:cubicBezTo>
                  <a:pt x="1516283" y="3664197"/>
                  <a:pt x="1486235" y="3702185"/>
                  <a:pt x="1456737" y="3740533"/>
                </a:cubicBezTo>
                <a:cubicBezTo>
                  <a:pt x="1425704" y="3780876"/>
                  <a:pt x="1394509" y="3813145"/>
                  <a:pt x="1369651" y="3856647"/>
                </a:cubicBezTo>
                <a:cubicBezTo>
                  <a:pt x="1358916" y="3875433"/>
                  <a:pt x="1350298" y="3895352"/>
                  <a:pt x="1340622" y="3914704"/>
                </a:cubicBezTo>
                <a:cubicBezTo>
                  <a:pt x="1316783" y="4010063"/>
                  <a:pt x="1341628" y="3938342"/>
                  <a:pt x="1297079" y="4016304"/>
                </a:cubicBezTo>
                <a:cubicBezTo>
                  <a:pt x="1286344" y="4035090"/>
                  <a:pt x="1282132" y="4057933"/>
                  <a:pt x="1268051" y="4074361"/>
                </a:cubicBezTo>
                <a:cubicBezTo>
                  <a:pt x="1256049" y="4088363"/>
                  <a:pt x="1186847" y="4133336"/>
                  <a:pt x="1166451" y="4146933"/>
                </a:cubicBezTo>
                <a:cubicBezTo>
                  <a:pt x="1228724" y="4022384"/>
                  <a:pt x="1156962" y="4141907"/>
                  <a:pt x="1239022" y="4059847"/>
                </a:cubicBezTo>
                <a:cubicBezTo>
                  <a:pt x="1251357" y="4047512"/>
                  <a:pt x="1256884" y="4029705"/>
                  <a:pt x="1268051" y="4016304"/>
                </a:cubicBezTo>
                <a:cubicBezTo>
                  <a:pt x="1281192" y="4000535"/>
                  <a:pt x="1297080" y="3987275"/>
                  <a:pt x="1311594" y="3972761"/>
                </a:cubicBezTo>
                <a:cubicBezTo>
                  <a:pt x="1321270" y="3953409"/>
                  <a:pt x="1329490" y="3933257"/>
                  <a:pt x="1340622" y="3914704"/>
                </a:cubicBezTo>
                <a:cubicBezTo>
                  <a:pt x="1359439" y="3883343"/>
                  <a:pt x="1469379" y="3722428"/>
                  <a:pt x="1485765" y="3711504"/>
                </a:cubicBezTo>
                <a:cubicBezTo>
                  <a:pt x="1552080" y="3667295"/>
                  <a:pt x="1516973" y="3694811"/>
                  <a:pt x="1587365" y="3624418"/>
                </a:cubicBezTo>
                <a:cubicBezTo>
                  <a:pt x="1613975" y="3544587"/>
                  <a:pt x="1585890" y="3616114"/>
                  <a:pt x="1630908" y="3537333"/>
                </a:cubicBezTo>
                <a:cubicBezTo>
                  <a:pt x="1641643" y="3518547"/>
                  <a:pt x="1647529" y="3497001"/>
                  <a:pt x="1659937" y="3479276"/>
                </a:cubicBezTo>
                <a:cubicBezTo>
                  <a:pt x="1681606" y="3448320"/>
                  <a:pt x="1712075" y="3423975"/>
                  <a:pt x="1732508" y="3392190"/>
                </a:cubicBezTo>
                <a:cubicBezTo>
                  <a:pt x="1831295" y="3238521"/>
                  <a:pt x="1741286" y="3308929"/>
                  <a:pt x="1834108" y="3247047"/>
                </a:cubicBezTo>
                <a:cubicBezTo>
                  <a:pt x="1866236" y="3268466"/>
                  <a:pt x="1898844" y="3286094"/>
                  <a:pt x="1921194" y="3319618"/>
                </a:cubicBezTo>
                <a:cubicBezTo>
                  <a:pt x="1929681" y="3332348"/>
                  <a:pt x="1928278" y="3349787"/>
                  <a:pt x="1935708" y="3363161"/>
                </a:cubicBezTo>
                <a:cubicBezTo>
                  <a:pt x="1952651" y="3393659"/>
                  <a:pt x="1978162" y="3419042"/>
                  <a:pt x="1993765" y="3450247"/>
                </a:cubicBezTo>
                <a:cubicBezTo>
                  <a:pt x="2003441" y="3469599"/>
                  <a:pt x="2012059" y="3489518"/>
                  <a:pt x="2022794" y="3508304"/>
                </a:cubicBezTo>
                <a:cubicBezTo>
                  <a:pt x="2031449" y="3523450"/>
                  <a:pt x="2044737" y="3535907"/>
                  <a:pt x="2051822" y="3551847"/>
                </a:cubicBezTo>
                <a:cubicBezTo>
                  <a:pt x="2064249" y="3579809"/>
                  <a:pt x="2071175" y="3609904"/>
                  <a:pt x="2080851" y="3638933"/>
                </a:cubicBezTo>
                <a:cubicBezTo>
                  <a:pt x="2115653" y="3743338"/>
                  <a:pt x="2073427" y="3612954"/>
                  <a:pt x="2109879" y="3740533"/>
                </a:cubicBezTo>
                <a:cubicBezTo>
                  <a:pt x="2114082" y="3755244"/>
                  <a:pt x="2119556" y="3769562"/>
                  <a:pt x="2124394" y="3784076"/>
                </a:cubicBezTo>
                <a:cubicBezTo>
                  <a:pt x="2129232" y="3900190"/>
                  <a:pt x="2098102" y="4023603"/>
                  <a:pt x="2138908" y="4132418"/>
                </a:cubicBezTo>
                <a:cubicBezTo>
                  <a:pt x="2166300" y="4205463"/>
                  <a:pt x="2156365" y="3977339"/>
                  <a:pt x="2167937" y="3900190"/>
                </a:cubicBezTo>
                <a:cubicBezTo>
                  <a:pt x="2177748" y="3834786"/>
                  <a:pt x="2184323" y="3845176"/>
                  <a:pt x="2211479" y="3784076"/>
                </a:cubicBezTo>
                <a:cubicBezTo>
                  <a:pt x="2222061" y="3760267"/>
                  <a:pt x="2231360" y="3735899"/>
                  <a:pt x="2240508" y="3711504"/>
                </a:cubicBezTo>
                <a:cubicBezTo>
                  <a:pt x="2245880" y="3697179"/>
                  <a:pt x="2248995" y="3682023"/>
                  <a:pt x="2255022" y="3667961"/>
                </a:cubicBezTo>
                <a:cubicBezTo>
                  <a:pt x="2331352" y="3489859"/>
                  <a:pt x="2240204" y="3712111"/>
                  <a:pt x="2313079" y="3566361"/>
                </a:cubicBezTo>
                <a:cubicBezTo>
                  <a:pt x="2368487" y="3455546"/>
                  <a:pt x="2265854" y="3605138"/>
                  <a:pt x="2371137" y="3464761"/>
                </a:cubicBezTo>
                <a:cubicBezTo>
                  <a:pt x="2384393" y="3424992"/>
                  <a:pt x="2384888" y="3410777"/>
                  <a:pt x="2414679" y="3377676"/>
                </a:cubicBezTo>
                <a:cubicBezTo>
                  <a:pt x="2446719" y="3342076"/>
                  <a:pt x="2489712" y="3315927"/>
                  <a:pt x="2516279" y="3276076"/>
                </a:cubicBezTo>
                <a:cubicBezTo>
                  <a:pt x="2525955" y="3261562"/>
                  <a:pt x="2530515" y="3241778"/>
                  <a:pt x="2545308" y="3232533"/>
                </a:cubicBezTo>
                <a:cubicBezTo>
                  <a:pt x="2571256" y="3216316"/>
                  <a:pt x="2603365" y="3213180"/>
                  <a:pt x="2632394" y="3203504"/>
                </a:cubicBezTo>
                <a:lnTo>
                  <a:pt x="2675937" y="3188990"/>
                </a:lnTo>
                <a:cubicBezTo>
                  <a:pt x="2685613" y="3174476"/>
                  <a:pt x="2691837" y="3156934"/>
                  <a:pt x="2704965" y="3145447"/>
                </a:cubicBezTo>
                <a:cubicBezTo>
                  <a:pt x="2731221" y="3122473"/>
                  <a:pt x="2792051" y="3087390"/>
                  <a:pt x="2792051" y="3087390"/>
                </a:cubicBezTo>
                <a:cubicBezTo>
                  <a:pt x="2854946" y="3092228"/>
                  <a:pt x="2918736" y="3090279"/>
                  <a:pt x="2980737" y="3101904"/>
                </a:cubicBezTo>
                <a:cubicBezTo>
                  <a:pt x="2997882" y="3105119"/>
                  <a:pt x="3008677" y="3123132"/>
                  <a:pt x="3024279" y="3130933"/>
                </a:cubicBezTo>
                <a:cubicBezTo>
                  <a:pt x="3037963" y="3137775"/>
                  <a:pt x="3053308" y="3140609"/>
                  <a:pt x="3067822" y="3145447"/>
                </a:cubicBezTo>
                <a:cubicBezTo>
                  <a:pt x="3079627" y="3180859"/>
                  <a:pt x="3083230" y="3204398"/>
                  <a:pt x="3111365" y="3232533"/>
                </a:cubicBezTo>
                <a:cubicBezTo>
                  <a:pt x="3123700" y="3244868"/>
                  <a:pt x="3141507" y="3250394"/>
                  <a:pt x="3154908" y="3261561"/>
                </a:cubicBezTo>
                <a:cubicBezTo>
                  <a:pt x="3170677" y="3274702"/>
                  <a:pt x="3181372" y="3293718"/>
                  <a:pt x="3198451" y="3305104"/>
                </a:cubicBezTo>
                <a:cubicBezTo>
                  <a:pt x="3226085" y="3323527"/>
                  <a:pt x="3334993" y="3332904"/>
                  <a:pt x="3343594" y="3334133"/>
                </a:cubicBezTo>
                <a:cubicBezTo>
                  <a:pt x="3358108" y="3348647"/>
                  <a:pt x="3371368" y="3364535"/>
                  <a:pt x="3387137" y="3377676"/>
                </a:cubicBezTo>
                <a:cubicBezTo>
                  <a:pt x="3454327" y="3433667"/>
                  <a:pt x="3410615" y="3376039"/>
                  <a:pt x="3474222" y="3450247"/>
                </a:cubicBezTo>
                <a:cubicBezTo>
                  <a:pt x="3506462" y="3487861"/>
                  <a:pt x="3550837" y="3557913"/>
                  <a:pt x="3575822" y="3595390"/>
                </a:cubicBezTo>
                <a:lnTo>
                  <a:pt x="3604851" y="3638933"/>
                </a:lnTo>
                <a:cubicBezTo>
                  <a:pt x="3614527" y="3653447"/>
                  <a:pt x="3621544" y="3670141"/>
                  <a:pt x="3633879" y="3682476"/>
                </a:cubicBezTo>
                <a:cubicBezTo>
                  <a:pt x="3648393" y="3696990"/>
                  <a:pt x="3664281" y="3710249"/>
                  <a:pt x="3677422" y="3726018"/>
                </a:cubicBezTo>
                <a:cubicBezTo>
                  <a:pt x="3688590" y="3739419"/>
                  <a:pt x="3695284" y="3756160"/>
                  <a:pt x="3706451" y="3769561"/>
                </a:cubicBezTo>
                <a:cubicBezTo>
                  <a:pt x="3719592" y="3785330"/>
                  <a:pt x="3736853" y="3797335"/>
                  <a:pt x="3749994" y="3813104"/>
                </a:cubicBezTo>
                <a:cubicBezTo>
                  <a:pt x="3761161" y="3826505"/>
                  <a:pt x="3766687" y="3844312"/>
                  <a:pt x="3779022" y="3856647"/>
                </a:cubicBezTo>
                <a:cubicBezTo>
                  <a:pt x="3791357" y="3868982"/>
                  <a:pt x="3808051" y="3876000"/>
                  <a:pt x="3822565" y="3885676"/>
                </a:cubicBezTo>
                <a:cubicBezTo>
                  <a:pt x="3845886" y="3955638"/>
                  <a:pt x="3846057" y="3926450"/>
                  <a:pt x="3793537" y="3900190"/>
                </a:cubicBezTo>
                <a:cubicBezTo>
                  <a:pt x="3779853" y="3893348"/>
                  <a:pt x="3764508" y="3890514"/>
                  <a:pt x="3749994" y="3885676"/>
                </a:cubicBezTo>
                <a:cubicBezTo>
                  <a:pt x="3716127" y="3851809"/>
                  <a:pt x="3677131" y="3822392"/>
                  <a:pt x="3648394" y="3784076"/>
                </a:cubicBezTo>
                <a:cubicBezTo>
                  <a:pt x="3633880" y="3764723"/>
                  <a:pt x="3618912" y="3745703"/>
                  <a:pt x="3604851" y="3726018"/>
                </a:cubicBezTo>
                <a:cubicBezTo>
                  <a:pt x="3594712" y="3711823"/>
                  <a:pt x="3586989" y="3695877"/>
                  <a:pt x="3575822" y="3682476"/>
                </a:cubicBezTo>
                <a:cubicBezTo>
                  <a:pt x="3562681" y="3666707"/>
                  <a:pt x="3548482" y="3651535"/>
                  <a:pt x="3532279" y="3638933"/>
                </a:cubicBezTo>
                <a:cubicBezTo>
                  <a:pt x="3504740" y="3617514"/>
                  <a:pt x="3445194" y="3580876"/>
                  <a:pt x="3445194" y="3580876"/>
                </a:cubicBezTo>
                <a:cubicBezTo>
                  <a:pt x="3416651" y="3538062"/>
                  <a:pt x="3414530" y="3528714"/>
                  <a:pt x="3372622" y="3493790"/>
                </a:cubicBezTo>
                <a:cubicBezTo>
                  <a:pt x="3359221" y="3482623"/>
                  <a:pt x="3342480" y="3475929"/>
                  <a:pt x="3329079" y="3464761"/>
                </a:cubicBezTo>
                <a:cubicBezTo>
                  <a:pt x="3313310" y="3451620"/>
                  <a:pt x="3302616" y="3432604"/>
                  <a:pt x="3285537" y="3421218"/>
                </a:cubicBezTo>
                <a:cubicBezTo>
                  <a:pt x="3272807" y="3412731"/>
                  <a:pt x="3255678" y="3413546"/>
                  <a:pt x="3241994" y="3406704"/>
                </a:cubicBezTo>
                <a:cubicBezTo>
                  <a:pt x="3226392" y="3398903"/>
                  <a:pt x="3213597" y="3386331"/>
                  <a:pt x="3198451" y="3377676"/>
                </a:cubicBezTo>
                <a:cubicBezTo>
                  <a:pt x="3179665" y="3366941"/>
                  <a:pt x="3159746" y="3358323"/>
                  <a:pt x="3140394" y="3348647"/>
                </a:cubicBezTo>
                <a:cubicBezTo>
                  <a:pt x="3130718" y="3334133"/>
                  <a:pt x="3124987" y="3316001"/>
                  <a:pt x="3111365" y="3305104"/>
                </a:cubicBezTo>
                <a:cubicBezTo>
                  <a:pt x="3099418" y="3295547"/>
                  <a:pt x="3081506" y="3297432"/>
                  <a:pt x="3067822" y="3290590"/>
                </a:cubicBezTo>
                <a:cubicBezTo>
                  <a:pt x="3052220" y="3282789"/>
                  <a:pt x="3038793" y="3271237"/>
                  <a:pt x="3024279" y="3261561"/>
                </a:cubicBezTo>
                <a:cubicBezTo>
                  <a:pt x="3004927" y="3232533"/>
                  <a:pt x="2995250" y="3193829"/>
                  <a:pt x="2966222" y="3174476"/>
                </a:cubicBezTo>
                <a:cubicBezTo>
                  <a:pt x="2866407" y="3107931"/>
                  <a:pt x="2912235" y="3127450"/>
                  <a:pt x="2835594" y="3101904"/>
                </a:cubicBezTo>
                <a:cubicBezTo>
                  <a:pt x="2787213" y="3106742"/>
                  <a:pt x="2736923" y="3102119"/>
                  <a:pt x="2690451" y="3116418"/>
                </a:cubicBezTo>
                <a:cubicBezTo>
                  <a:pt x="2671135" y="3122361"/>
                  <a:pt x="2610514" y="3208010"/>
                  <a:pt x="2603365" y="3218018"/>
                </a:cubicBezTo>
                <a:cubicBezTo>
                  <a:pt x="2593226" y="3232213"/>
                  <a:pt x="2582992" y="3246415"/>
                  <a:pt x="2574337" y="3261561"/>
                </a:cubicBezTo>
                <a:cubicBezTo>
                  <a:pt x="2563602" y="3280347"/>
                  <a:pt x="2557310" y="3301615"/>
                  <a:pt x="2545308" y="3319618"/>
                </a:cubicBezTo>
                <a:cubicBezTo>
                  <a:pt x="2528124" y="3345394"/>
                  <a:pt x="2504435" y="3366414"/>
                  <a:pt x="2487251" y="3392190"/>
                </a:cubicBezTo>
                <a:cubicBezTo>
                  <a:pt x="2327875" y="3631254"/>
                  <a:pt x="2604841" y="3254756"/>
                  <a:pt x="2414679" y="3508304"/>
                </a:cubicBezTo>
                <a:cubicBezTo>
                  <a:pt x="2409841" y="3522818"/>
                  <a:pt x="2407595" y="3538473"/>
                  <a:pt x="2400165" y="3551847"/>
                </a:cubicBezTo>
                <a:cubicBezTo>
                  <a:pt x="2383222" y="3582345"/>
                  <a:pt x="2361460" y="3609904"/>
                  <a:pt x="2342108" y="3638933"/>
                </a:cubicBezTo>
                <a:cubicBezTo>
                  <a:pt x="2332432" y="3653447"/>
                  <a:pt x="2320880" y="3666873"/>
                  <a:pt x="2313079" y="3682476"/>
                </a:cubicBezTo>
                <a:cubicBezTo>
                  <a:pt x="2303403" y="3701828"/>
                  <a:pt x="2294786" y="3721747"/>
                  <a:pt x="2284051" y="3740533"/>
                </a:cubicBezTo>
                <a:cubicBezTo>
                  <a:pt x="2267073" y="3770244"/>
                  <a:pt x="2230168" y="3817214"/>
                  <a:pt x="2211479" y="3842133"/>
                </a:cubicBezTo>
                <a:cubicBezTo>
                  <a:pt x="2206641" y="3856647"/>
                  <a:pt x="2201168" y="3870965"/>
                  <a:pt x="2196965" y="3885676"/>
                </a:cubicBezTo>
                <a:cubicBezTo>
                  <a:pt x="2191485" y="3904856"/>
                  <a:pt x="2183138" y="3963669"/>
                  <a:pt x="2182451" y="3943733"/>
                </a:cubicBezTo>
                <a:cubicBezTo>
                  <a:pt x="2172112" y="3643910"/>
                  <a:pt x="2177024" y="3343710"/>
                  <a:pt x="2167937" y="3043847"/>
                </a:cubicBezTo>
                <a:cubicBezTo>
                  <a:pt x="2166662" y="3001776"/>
                  <a:pt x="2142290" y="2963526"/>
                  <a:pt x="2124394" y="2927733"/>
                </a:cubicBezTo>
                <a:cubicBezTo>
                  <a:pt x="2119556" y="2893866"/>
                  <a:pt x="2113283" y="2860174"/>
                  <a:pt x="2109879" y="2826133"/>
                </a:cubicBezTo>
                <a:cubicBezTo>
                  <a:pt x="2085812" y="2585464"/>
                  <a:pt x="2113201" y="2708794"/>
                  <a:pt x="2080851" y="2579390"/>
                </a:cubicBezTo>
                <a:cubicBezTo>
                  <a:pt x="2085689" y="2439085"/>
                  <a:pt x="2083706" y="2298379"/>
                  <a:pt x="2095365" y="2158476"/>
                </a:cubicBezTo>
                <a:cubicBezTo>
                  <a:pt x="2098290" y="2123376"/>
                  <a:pt x="2114036" y="2090540"/>
                  <a:pt x="2124394" y="2056876"/>
                </a:cubicBezTo>
                <a:cubicBezTo>
                  <a:pt x="2133393" y="2027630"/>
                  <a:pt x="2144629" y="1999098"/>
                  <a:pt x="2153422" y="1969790"/>
                </a:cubicBezTo>
                <a:cubicBezTo>
                  <a:pt x="2159154" y="1950683"/>
                  <a:pt x="2161629" y="1930657"/>
                  <a:pt x="2167937" y="1911733"/>
                </a:cubicBezTo>
                <a:cubicBezTo>
                  <a:pt x="2176176" y="1887016"/>
                  <a:pt x="2187817" y="1863556"/>
                  <a:pt x="2196965" y="1839161"/>
                </a:cubicBezTo>
                <a:cubicBezTo>
                  <a:pt x="2202337" y="1824836"/>
                  <a:pt x="2206641" y="1810132"/>
                  <a:pt x="2211479" y="1795618"/>
                </a:cubicBezTo>
                <a:cubicBezTo>
                  <a:pt x="2216317" y="1752075"/>
                  <a:pt x="2218791" y="1708205"/>
                  <a:pt x="2225994" y="1664990"/>
                </a:cubicBezTo>
                <a:cubicBezTo>
                  <a:pt x="2228509" y="1649899"/>
                  <a:pt x="2240508" y="1636746"/>
                  <a:pt x="2240508" y="1621447"/>
                </a:cubicBezTo>
                <a:cubicBezTo>
                  <a:pt x="2240508" y="1543886"/>
                  <a:pt x="2238091" y="1465830"/>
                  <a:pt x="2225994" y="1389218"/>
                </a:cubicBezTo>
                <a:cubicBezTo>
                  <a:pt x="2223273" y="1371988"/>
                  <a:pt x="2205620" y="1360822"/>
                  <a:pt x="2196965" y="1345676"/>
                </a:cubicBezTo>
                <a:cubicBezTo>
                  <a:pt x="2186230" y="1326890"/>
                  <a:pt x="2176460" y="1307505"/>
                  <a:pt x="2167937" y="1287618"/>
                </a:cubicBezTo>
                <a:cubicBezTo>
                  <a:pt x="2161910" y="1273556"/>
                  <a:pt x="2161013" y="1257359"/>
                  <a:pt x="2153422" y="1244076"/>
                </a:cubicBezTo>
                <a:cubicBezTo>
                  <a:pt x="2073208" y="1103704"/>
                  <a:pt x="2148903" y="1248730"/>
                  <a:pt x="2066337" y="1156990"/>
                </a:cubicBezTo>
                <a:cubicBezTo>
                  <a:pt x="1971457" y="1051568"/>
                  <a:pt x="1998817" y="1062968"/>
                  <a:pt x="1935708" y="968304"/>
                </a:cubicBezTo>
                <a:cubicBezTo>
                  <a:pt x="1922290" y="948176"/>
                  <a:pt x="1906037" y="930065"/>
                  <a:pt x="1892165" y="910247"/>
                </a:cubicBezTo>
                <a:cubicBezTo>
                  <a:pt x="1881099" y="894439"/>
                  <a:pt x="1813154" y="787693"/>
                  <a:pt x="1790565" y="765104"/>
                </a:cubicBezTo>
                <a:cubicBezTo>
                  <a:pt x="1778230" y="752769"/>
                  <a:pt x="1760423" y="747243"/>
                  <a:pt x="1747022" y="736076"/>
                </a:cubicBezTo>
                <a:cubicBezTo>
                  <a:pt x="1615075" y="626121"/>
                  <a:pt x="1798897" y="755590"/>
                  <a:pt x="1645422" y="663504"/>
                </a:cubicBezTo>
                <a:cubicBezTo>
                  <a:pt x="1520655" y="588643"/>
                  <a:pt x="1602377" y="620127"/>
                  <a:pt x="1514794" y="590933"/>
                </a:cubicBezTo>
                <a:cubicBezTo>
                  <a:pt x="1485765" y="571581"/>
                  <a:pt x="1424811" y="498108"/>
                  <a:pt x="1427708" y="532876"/>
                </a:cubicBezTo>
                <a:cubicBezTo>
                  <a:pt x="1443671" y="724431"/>
                  <a:pt x="1409906" y="658573"/>
                  <a:pt x="1471251" y="750590"/>
                </a:cubicBezTo>
                <a:cubicBezTo>
                  <a:pt x="1476089" y="765104"/>
                  <a:pt x="1478923" y="780449"/>
                  <a:pt x="1485765" y="794133"/>
                </a:cubicBezTo>
                <a:cubicBezTo>
                  <a:pt x="1561288" y="945178"/>
                  <a:pt x="1494070" y="787671"/>
                  <a:pt x="1587365" y="939276"/>
                </a:cubicBezTo>
                <a:cubicBezTo>
                  <a:pt x="1610044" y="976130"/>
                  <a:pt x="1631737" y="1014338"/>
                  <a:pt x="1645422" y="1055390"/>
                </a:cubicBezTo>
                <a:cubicBezTo>
                  <a:pt x="1650260" y="1069904"/>
                  <a:pt x="1655734" y="1084222"/>
                  <a:pt x="1659937" y="1098933"/>
                </a:cubicBezTo>
                <a:cubicBezTo>
                  <a:pt x="1665417" y="1118113"/>
                  <a:pt x="1665530" y="1139148"/>
                  <a:pt x="1674451" y="1156990"/>
                </a:cubicBezTo>
                <a:cubicBezTo>
                  <a:pt x="1690053" y="1188195"/>
                  <a:pt x="1732508" y="1244076"/>
                  <a:pt x="1732508" y="1244076"/>
                </a:cubicBezTo>
                <a:cubicBezTo>
                  <a:pt x="1767053" y="1347710"/>
                  <a:pt x="1744564" y="1305701"/>
                  <a:pt x="1790565" y="1374704"/>
                </a:cubicBezTo>
                <a:cubicBezTo>
                  <a:pt x="1835938" y="1556198"/>
                  <a:pt x="1777949" y="1330548"/>
                  <a:pt x="1819594" y="1476304"/>
                </a:cubicBezTo>
                <a:cubicBezTo>
                  <a:pt x="1825074" y="1495484"/>
                  <a:pt x="1829781" y="1514888"/>
                  <a:pt x="1834108" y="1534361"/>
                </a:cubicBezTo>
                <a:cubicBezTo>
                  <a:pt x="1839459" y="1558443"/>
                  <a:pt x="1841533" y="1583304"/>
                  <a:pt x="1848622" y="1606933"/>
                </a:cubicBezTo>
                <a:cubicBezTo>
                  <a:pt x="1856109" y="1631888"/>
                  <a:pt x="1867975" y="1655314"/>
                  <a:pt x="1877651" y="1679504"/>
                </a:cubicBezTo>
                <a:cubicBezTo>
                  <a:pt x="1882489" y="1703695"/>
                  <a:pt x="1890902" y="1727439"/>
                  <a:pt x="1892165" y="1752076"/>
                </a:cubicBezTo>
                <a:cubicBezTo>
                  <a:pt x="1900593" y="1916426"/>
                  <a:pt x="1900699" y="2081104"/>
                  <a:pt x="1906679" y="2245561"/>
                </a:cubicBezTo>
                <a:cubicBezTo>
                  <a:pt x="1910375" y="2347209"/>
                  <a:pt x="1909535" y="2449316"/>
                  <a:pt x="1921194" y="2550361"/>
                </a:cubicBezTo>
                <a:cubicBezTo>
                  <a:pt x="1924180" y="2576243"/>
                  <a:pt x="1939304" y="2599277"/>
                  <a:pt x="1950222" y="2622933"/>
                </a:cubicBezTo>
                <a:cubicBezTo>
                  <a:pt x="1968356" y="2662223"/>
                  <a:pt x="1988927" y="2700342"/>
                  <a:pt x="2008279" y="2739047"/>
                </a:cubicBezTo>
                <a:cubicBezTo>
                  <a:pt x="2017955" y="2758399"/>
                  <a:pt x="2025306" y="2779101"/>
                  <a:pt x="2037308" y="2797104"/>
                </a:cubicBezTo>
                <a:cubicBezTo>
                  <a:pt x="2056660" y="2826133"/>
                  <a:pt x="2084333" y="2851092"/>
                  <a:pt x="2095365" y="2884190"/>
                </a:cubicBezTo>
                <a:cubicBezTo>
                  <a:pt x="2128309" y="2983024"/>
                  <a:pt x="2086842" y="2861462"/>
                  <a:pt x="2138908" y="3000304"/>
                </a:cubicBezTo>
                <a:cubicBezTo>
                  <a:pt x="2144280" y="3014629"/>
                  <a:pt x="2146580" y="3030163"/>
                  <a:pt x="2153422" y="3043847"/>
                </a:cubicBezTo>
                <a:cubicBezTo>
                  <a:pt x="2161223" y="3059449"/>
                  <a:pt x="2172775" y="3072876"/>
                  <a:pt x="2182451" y="3087390"/>
                </a:cubicBezTo>
                <a:cubicBezTo>
                  <a:pt x="2187289" y="3218019"/>
                  <a:pt x="2189508" y="3348771"/>
                  <a:pt x="2196965" y="3479276"/>
                </a:cubicBezTo>
                <a:cubicBezTo>
                  <a:pt x="2199190" y="3518218"/>
                  <a:pt x="2211479" y="3556384"/>
                  <a:pt x="2211479" y="3595390"/>
                </a:cubicBezTo>
                <a:cubicBezTo>
                  <a:pt x="2211479" y="3615338"/>
                  <a:pt x="2201292" y="3556806"/>
                  <a:pt x="2196965" y="3537333"/>
                </a:cubicBezTo>
                <a:cubicBezTo>
                  <a:pt x="2191614" y="3513251"/>
                  <a:pt x="2187289" y="3488952"/>
                  <a:pt x="2182451" y="3464761"/>
                </a:cubicBezTo>
                <a:cubicBezTo>
                  <a:pt x="2177613" y="3401866"/>
                  <a:pt x="2175761" y="3338670"/>
                  <a:pt x="2167937" y="3276076"/>
                </a:cubicBezTo>
                <a:cubicBezTo>
                  <a:pt x="2166039" y="3260895"/>
                  <a:pt x="2156741" y="3247468"/>
                  <a:pt x="2153422" y="3232533"/>
                </a:cubicBezTo>
                <a:cubicBezTo>
                  <a:pt x="2147881" y="3207599"/>
                  <a:pt x="2137740" y="3118532"/>
                  <a:pt x="2124394" y="3087390"/>
                </a:cubicBezTo>
                <a:cubicBezTo>
                  <a:pt x="2117522" y="3071356"/>
                  <a:pt x="2105041" y="3058361"/>
                  <a:pt x="2095365" y="3043847"/>
                </a:cubicBezTo>
                <a:lnTo>
                  <a:pt x="2066337" y="2956761"/>
                </a:lnTo>
                <a:cubicBezTo>
                  <a:pt x="2061499" y="2942247"/>
                  <a:pt x="2055533" y="2928061"/>
                  <a:pt x="2051822" y="2913218"/>
                </a:cubicBezTo>
                <a:cubicBezTo>
                  <a:pt x="2033597" y="2840318"/>
                  <a:pt x="2043616" y="2874085"/>
                  <a:pt x="2022794" y="2811618"/>
                </a:cubicBezTo>
                <a:cubicBezTo>
                  <a:pt x="2017956" y="2772913"/>
                  <a:pt x="2008279" y="2734510"/>
                  <a:pt x="2008279" y="2695504"/>
                </a:cubicBezTo>
                <a:cubicBezTo>
                  <a:pt x="2008279" y="2151340"/>
                  <a:pt x="1985760" y="2285589"/>
                  <a:pt x="2037308" y="2027847"/>
                </a:cubicBezTo>
                <a:cubicBezTo>
                  <a:pt x="2032470" y="1863352"/>
                  <a:pt x="2035746" y="1698417"/>
                  <a:pt x="2022794" y="1534361"/>
                </a:cubicBezTo>
                <a:cubicBezTo>
                  <a:pt x="2019047" y="1486893"/>
                  <a:pt x="1976371" y="1464141"/>
                  <a:pt x="1950222" y="1432761"/>
                </a:cubicBezTo>
                <a:cubicBezTo>
                  <a:pt x="1885792" y="1355445"/>
                  <a:pt x="1950317" y="1424223"/>
                  <a:pt x="1906679" y="1345676"/>
                </a:cubicBezTo>
                <a:cubicBezTo>
                  <a:pt x="1863275" y="1267550"/>
                  <a:pt x="1857971" y="1267939"/>
                  <a:pt x="1805079" y="1215047"/>
                </a:cubicBezTo>
                <a:cubicBezTo>
                  <a:pt x="1717360" y="1039605"/>
                  <a:pt x="1829082" y="1257053"/>
                  <a:pt x="1747022" y="1113447"/>
                </a:cubicBezTo>
                <a:cubicBezTo>
                  <a:pt x="1673362" y="984542"/>
                  <a:pt x="1759690" y="1117933"/>
                  <a:pt x="1688965" y="1011847"/>
                </a:cubicBezTo>
                <a:cubicBezTo>
                  <a:pt x="1652484" y="902401"/>
                  <a:pt x="1701695" y="1037307"/>
                  <a:pt x="1645422" y="924761"/>
                </a:cubicBezTo>
                <a:cubicBezTo>
                  <a:pt x="1585333" y="804583"/>
                  <a:pt x="1685068" y="962456"/>
                  <a:pt x="1601879" y="837676"/>
                </a:cubicBezTo>
                <a:cubicBezTo>
                  <a:pt x="1568013" y="736076"/>
                  <a:pt x="1582527" y="721561"/>
                  <a:pt x="1558337" y="794133"/>
                </a:cubicBezTo>
                <a:lnTo>
                  <a:pt x="1616394" y="881218"/>
                </a:lnTo>
                <a:cubicBezTo>
                  <a:pt x="1626070" y="895732"/>
                  <a:pt x="1639906" y="908212"/>
                  <a:pt x="1645422" y="924761"/>
                </a:cubicBezTo>
                <a:cubicBezTo>
                  <a:pt x="1681908" y="1034215"/>
                  <a:pt x="1632689" y="899293"/>
                  <a:pt x="1688965" y="1011847"/>
                </a:cubicBezTo>
                <a:cubicBezTo>
                  <a:pt x="1749051" y="1132023"/>
                  <a:pt x="1649321" y="974154"/>
                  <a:pt x="1732508" y="1098933"/>
                </a:cubicBezTo>
                <a:lnTo>
                  <a:pt x="1761537" y="1186018"/>
                </a:lnTo>
                <a:cubicBezTo>
                  <a:pt x="1766375" y="1200532"/>
                  <a:pt x="1773536" y="1214470"/>
                  <a:pt x="1776051" y="1229561"/>
                </a:cubicBezTo>
                <a:cubicBezTo>
                  <a:pt x="1776199" y="1230451"/>
                  <a:pt x="1790035" y="1341385"/>
                  <a:pt x="1805079" y="1360190"/>
                </a:cubicBezTo>
                <a:cubicBezTo>
                  <a:pt x="1815976" y="1373811"/>
                  <a:pt x="1833476" y="1380563"/>
                  <a:pt x="1848622" y="1389218"/>
                </a:cubicBezTo>
                <a:cubicBezTo>
                  <a:pt x="1977513" y="1462870"/>
                  <a:pt x="1844147" y="1376558"/>
                  <a:pt x="1950222" y="1447276"/>
                </a:cubicBezTo>
                <a:cubicBezTo>
                  <a:pt x="2137762" y="1728576"/>
                  <a:pt x="1976562" y="1469787"/>
                  <a:pt x="1993765" y="2347161"/>
                </a:cubicBezTo>
                <a:cubicBezTo>
                  <a:pt x="1997844" y="2555216"/>
                  <a:pt x="1995562" y="2763570"/>
                  <a:pt x="2008279" y="2971276"/>
                </a:cubicBezTo>
                <a:cubicBezTo>
                  <a:pt x="2010149" y="3001817"/>
                  <a:pt x="2029887" y="3028676"/>
                  <a:pt x="2037308" y="3058361"/>
                </a:cubicBezTo>
                <a:cubicBezTo>
                  <a:pt x="2061629" y="3155645"/>
                  <a:pt x="2039858" y="3079676"/>
                  <a:pt x="2080851" y="3188990"/>
                </a:cubicBezTo>
                <a:cubicBezTo>
                  <a:pt x="2149102" y="3370992"/>
                  <a:pt x="2012203" y="3024633"/>
                  <a:pt x="2124394" y="3305104"/>
                </a:cubicBezTo>
                <a:cubicBezTo>
                  <a:pt x="2129232" y="3348647"/>
                  <a:pt x="2131294" y="3392589"/>
                  <a:pt x="2138908" y="3435733"/>
                </a:cubicBezTo>
                <a:cubicBezTo>
                  <a:pt x="2145841" y="3475022"/>
                  <a:pt x="2158261" y="3513142"/>
                  <a:pt x="2167937" y="3551847"/>
                </a:cubicBezTo>
                <a:cubicBezTo>
                  <a:pt x="2172775" y="3571199"/>
                  <a:pt x="2179630" y="3590157"/>
                  <a:pt x="2182451" y="3609904"/>
                </a:cubicBezTo>
                <a:cubicBezTo>
                  <a:pt x="2199786" y="3731251"/>
                  <a:pt x="2188668" y="3678315"/>
                  <a:pt x="2211479" y="3769561"/>
                </a:cubicBezTo>
                <a:cubicBezTo>
                  <a:pt x="2206641" y="3905028"/>
                  <a:pt x="2205692" y="4040689"/>
                  <a:pt x="2196965" y="4175961"/>
                </a:cubicBezTo>
                <a:cubicBezTo>
                  <a:pt x="2195980" y="4191229"/>
                  <a:pt x="2196135" y="4226346"/>
                  <a:pt x="2182451" y="4219504"/>
                </a:cubicBezTo>
                <a:cubicBezTo>
                  <a:pt x="2164609" y="4210583"/>
                  <a:pt x="2172775" y="4180799"/>
                  <a:pt x="2167937" y="4161447"/>
                </a:cubicBezTo>
                <a:cubicBezTo>
                  <a:pt x="2292216" y="3540044"/>
                  <a:pt x="2167709" y="4185106"/>
                  <a:pt x="2211479" y="2419733"/>
                </a:cubicBezTo>
                <a:cubicBezTo>
                  <a:pt x="2212208" y="2390313"/>
                  <a:pt x="2222104" y="2361818"/>
                  <a:pt x="2225994" y="2332647"/>
                </a:cubicBezTo>
                <a:cubicBezTo>
                  <a:pt x="2231784" y="2289220"/>
                  <a:pt x="2236354" y="2245632"/>
                  <a:pt x="2240508" y="2202018"/>
                </a:cubicBezTo>
                <a:cubicBezTo>
                  <a:pt x="2246031" y="2144022"/>
                  <a:pt x="2244286" y="2085107"/>
                  <a:pt x="2255022" y="2027847"/>
                </a:cubicBezTo>
                <a:cubicBezTo>
                  <a:pt x="2259009" y="2006581"/>
                  <a:pt x="2274375" y="1989142"/>
                  <a:pt x="2284051" y="1969790"/>
                </a:cubicBezTo>
                <a:cubicBezTo>
                  <a:pt x="2288889" y="1877866"/>
                  <a:pt x="2288014" y="1785463"/>
                  <a:pt x="2298565" y="1694018"/>
                </a:cubicBezTo>
                <a:cubicBezTo>
                  <a:pt x="2301868" y="1665396"/>
                  <a:pt x="2346108" y="1536875"/>
                  <a:pt x="2356622" y="1505333"/>
                </a:cubicBezTo>
                <a:cubicBezTo>
                  <a:pt x="2375698" y="1371809"/>
                  <a:pt x="2365994" y="1421179"/>
                  <a:pt x="2400165" y="1273104"/>
                </a:cubicBezTo>
                <a:cubicBezTo>
                  <a:pt x="2404650" y="1253667"/>
                  <a:pt x="2405127" y="1232559"/>
                  <a:pt x="2414679" y="1215047"/>
                </a:cubicBezTo>
                <a:cubicBezTo>
                  <a:pt x="2434608" y="1178510"/>
                  <a:pt x="2465439" y="1148892"/>
                  <a:pt x="2487251" y="1113447"/>
                </a:cubicBezTo>
                <a:cubicBezTo>
                  <a:pt x="2504261" y="1085806"/>
                  <a:pt x="2511705" y="1052609"/>
                  <a:pt x="2530794" y="1026361"/>
                </a:cubicBezTo>
                <a:cubicBezTo>
                  <a:pt x="2550916" y="998694"/>
                  <a:pt x="2580480" y="979218"/>
                  <a:pt x="2603365" y="953790"/>
                </a:cubicBezTo>
                <a:cubicBezTo>
                  <a:pt x="2624089" y="930763"/>
                  <a:pt x="2643657" y="906597"/>
                  <a:pt x="2661422" y="881218"/>
                </a:cubicBezTo>
                <a:cubicBezTo>
                  <a:pt x="2677600" y="858107"/>
                  <a:pt x="2691265" y="833307"/>
                  <a:pt x="2704965" y="808647"/>
                </a:cubicBezTo>
                <a:cubicBezTo>
                  <a:pt x="2715473" y="789733"/>
                  <a:pt x="2718694" y="765889"/>
                  <a:pt x="2733994" y="750590"/>
                </a:cubicBezTo>
                <a:cubicBezTo>
                  <a:pt x="2744812" y="739772"/>
                  <a:pt x="2763023" y="740914"/>
                  <a:pt x="2777537" y="736076"/>
                </a:cubicBezTo>
                <a:cubicBezTo>
                  <a:pt x="2792051" y="726400"/>
                  <a:pt x="2807678" y="718214"/>
                  <a:pt x="2821079" y="707047"/>
                </a:cubicBezTo>
                <a:cubicBezTo>
                  <a:pt x="2836848" y="693906"/>
                  <a:pt x="2848201" y="675820"/>
                  <a:pt x="2864622" y="663504"/>
                </a:cubicBezTo>
                <a:cubicBezTo>
                  <a:pt x="2887191" y="646577"/>
                  <a:pt x="2913721" y="635610"/>
                  <a:pt x="2937194" y="619961"/>
                </a:cubicBezTo>
                <a:cubicBezTo>
                  <a:pt x="2937281" y="619903"/>
                  <a:pt x="3026989" y="550931"/>
                  <a:pt x="3038794" y="547390"/>
                </a:cubicBezTo>
                <a:cubicBezTo>
                  <a:pt x="3071562" y="537560"/>
                  <a:pt x="3106527" y="537714"/>
                  <a:pt x="3140394" y="532876"/>
                </a:cubicBezTo>
                <a:cubicBezTo>
                  <a:pt x="3232318" y="537714"/>
                  <a:pt x="3331048" y="512342"/>
                  <a:pt x="3416165" y="547390"/>
                </a:cubicBezTo>
                <a:cubicBezTo>
                  <a:pt x="3444459" y="559040"/>
                  <a:pt x="3399799" y="606620"/>
                  <a:pt x="3387137" y="634476"/>
                </a:cubicBezTo>
                <a:cubicBezTo>
                  <a:pt x="3354485" y="706310"/>
                  <a:pt x="3312333" y="737829"/>
                  <a:pt x="3271022" y="808647"/>
                </a:cubicBezTo>
                <a:cubicBezTo>
                  <a:pt x="3257894" y="831152"/>
                  <a:pt x="3257626" y="860375"/>
                  <a:pt x="3241994" y="881218"/>
                </a:cubicBezTo>
                <a:cubicBezTo>
                  <a:pt x="3213257" y="919534"/>
                  <a:pt x="3166961" y="942967"/>
                  <a:pt x="3140394" y="982818"/>
                </a:cubicBezTo>
                <a:cubicBezTo>
                  <a:pt x="3111239" y="1026550"/>
                  <a:pt x="3104437" y="1032853"/>
                  <a:pt x="3082337" y="1084418"/>
                </a:cubicBezTo>
                <a:cubicBezTo>
                  <a:pt x="3076310" y="1098480"/>
                  <a:pt x="3074233" y="1114070"/>
                  <a:pt x="3067822" y="1127961"/>
                </a:cubicBezTo>
                <a:cubicBezTo>
                  <a:pt x="3045154" y="1177074"/>
                  <a:pt x="3015340" y="1222881"/>
                  <a:pt x="2995251" y="1273104"/>
                </a:cubicBezTo>
                <a:cubicBezTo>
                  <a:pt x="2985575" y="1297295"/>
                  <a:pt x="2976804" y="1321867"/>
                  <a:pt x="2966222" y="1345676"/>
                </a:cubicBezTo>
                <a:cubicBezTo>
                  <a:pt x="2957435" y="1365448"/>
                  <a:pt x="2945717" y="1383846"/>
                  <a:pt x="2937194" y="1403733"/>
                </a:cubicBezTo>
                <a:cubicBezTo>
                  <a:pt x="2931167" y="1417795"/>
                  <a:pt x="2930109" y="1433902"/>
                  <a:pt x="2922679" y="1447276"/>
                </a:cubicBezTo>
                <a:cubicBezTo>
                  <a:pt x="2872875" y="1536923"/>
                  <a:pt x="2884686" y="1520985"/>
                  <a:pt x="2821079" y="1563390"/>
                </a:cubicBezTo>
                <a:cubicBezTo>
                  <a:pt x="2738007" y="1674155"/>
                  <a:pt x="2813604" y="1563828"/>
                  <a:pt x="2733994" y="1723047"/>
                </a:cubicBezTo>
                <a:cubicBezTo>
                  <a:pt x="2708096" y="1774843"/>
                  <a:pt x="2688570" y="1777034"/>
                  <a:pt x="2646908" y="1824647"/>
                </a:cubicBezTo>
                <a:cubicBezTo>
                  <a:pt x="2630978" y="1842852"/>
                  <a:pt x="2617879" y="1863352"/>
                  <a:pt x="2603365" y="1882704"/>
                </a:cubicBezTo>
                <a:cubicBezTo>
                  <a:pt x="2568854" y="1986239"/>
                  <a:pt x="2617789" y="1861067"/>
                  <a:pt x="2545308" y="1969790"/>
                </a:cubicBezTo>
                <a:cubicBezTo>
                  <a:pt x="2536821" y="1982520"/>
                  <a:pt x="2536821" y="1999271"/>
                  <a:pt x="2530794" y="2013333"/>
                </a:cubicBezTo>
                <a:cubicBezTo>
                  <a:pt x="2508698" y="2064891"/>
                  <a:pt x="2501888" y="2071206"/>
                  <a:pt x="2472737" y="2114933"/>
                </a:cubicBezTo>
                <a:cubicBezTo>
                  <a:pt x="2437094" y="2257499"/>
                  <a:pt x="2488697" y="2083009"/>
                  <a:pt x="2414679" y="2231047"/>
                </a:cubicBezTo>
                <a:cubicBezTo>
                  <a:pt x="2400995" y="2258415"/>
                  <a:pt x="2402624" y="2292673"/>
                  <a:pt x="2385651" y="2318133"/>
                </a:cubicBezTo>
                <a:cubicBezTo>
                  <a:pt x="2344620" y="2379679"/>
                  <a:pt x="2364423" y="2346073"/>
                  <a:pt x="2327594" y="2419733"/>
                </a:cubicBezTo>
                <a:cubicBezTo>
                  <a:pt x="2322756" y="2443923"/>
                  <a:pt x="2320880" y="2468901"/>
                  <a:pt x="2313079" y="2492304"/>
                </a:cubicBezTo>
                <a:cubicBezTo>
                  <a:pt x="2306237" y="2512830"/>
                  <a:pt x="2292087" y="2530272"/>
                  <a:pt x="2284051" y="2550361"/>
                </a:cubicBezTo>
                <a:cubicBezTo>
                  <a:pt x="2272687" y="2578771"/>
                  <a:pt x="2264698" y="2608418"/>
                  <a:pt x="2255022" y="2637447"/>
                </a:cubicBezTo>
                <a:cubicBezTo>
                  <a:pt x="2227213" y="2832111"/>
                  <a:pt x="2254288" y="2656002"/>
                  <a:pt x="2225994" y="2811618"/>
                </a:cubicBezTo>
                <a:cubicBezTo>
                  <a:pt x="2205559" y="2924010"/>
                  <a:pt x="2222555" y="2865474"/>
                  <a:pt x="2196965" y="2942247"/>
                </a:cubicBezTo>
                <a:cubicBezTo>
                  <a:pt x="2192127" y="3029333"/>
                  <a:pt x="2182451" y="3290724"/>
                  <a:pt x="2182451" y="3203504"/>
                </a:cubicBezTo>
                <a:cubicBezTo>
                  <a:pt x="2182451" y="3087289"/>
                  <a:pt x="2190335" y="2971187"/>
                  <a:pt x="2196965" y="2855161"/>
                </a:cubicBezTo>
                <a:cubicBezTo>
                  <a:pt x="2197497" y="2845854"/>
                  <a:pt x="2220292" y="2589584"/>
                  <a:pt x="2225994" y="2564876"/>
                </a:cubicBezTo>
                <a:cubicBezTo>
                  <a:pt x="2230859" y="2543793"/>
                  <a:pt x="2245346" y="2526171"/>
                  <a:pt x="2255022" y="2506818"/>
                </a:cubicBezTo>
                <a:cubicBezTo>
                  <a:pt x="2268254" y="2414202"/>
                  <a:pt x="2274742" y="2355366"/>
                  <a:pt x="2298565" y="2260076"/>
                </a:cubicBezTo>
                <a:cubicBezTo>
                  <a:pt x="2298569" y="2260061"/>
                  <a:pt x="2356619" y="2085919"/>
                  <a:pt x="2356622" y="2085904"/>
                </a:cubicBezTo>
                <a:cubicBezTo>
                  <a:pt x="2361460" y="2056875"/>
                  <a:pt x="2364520" y="2027493"/>
                  <a:pt x="2371137" y="1998818"/>
                </a:cubicBezTo>
                <a:cubicBezTo>
                  <a:pt x="2385179" y="1937971"/>
                  <a:pt x="2409348" y="1869669"/>
                  <a:pt x="2429194" y="1810133"/>
                </a:cubicBezTo>
                <a:cubicBezTo>
                  <a:pt x="2434032" y="1795619"/>
                  <a:pt x="2436866" y="1780274"/>
                  <a:pt x="2443708" y="1766590"/>
                </a:cubicBezTo>
                <a:cubicBezTo>
                  <a:pt x="2453384" y="1747238"/>
                  <a:pt x="2462002" y="1727319"/>
                  <a:pt x="2472737" y="1708533"/>
                </a:cubicBezTo>
                <a:cubicBezTo>
                  <a:pt x="2481392" y="1693387"/>
                  <a:pt x="2493964" y="1680592"/>
                  <a:pt x="2501765" y="1664990"/>
                </a:cubicBezTo>
                <a:cubicBezTo>
                  <a:pt x="2561851" y="1544814"/>
                  <a:pt x="2462121" y="1702683"/>
                  <a:pt x="2545308" y="1577904"/>
                </a:cubicBezTo>
                <a:cubicBezTo>
                  <a:pt x="2550146" y="1563390"/>
                  <a:pt x="2552980" y="1548045"/>
                  <a:pt x="2559822" y="1534361"/>
                </a:cubicBezTo>
                <a:cubicBezTo>
                  <a:pt x="2580317" y="1493372"/>
                  <a:pt x="2638419" y="1409208"/>
                  <a:pt x="2661422" y="1374704"/>
                </a:cubicBezTo>
                <a:cubicBezTo>
                  <a:pt x="2671098" y="1360190"/>
                  <a:pt x="2682650" y="1346764"/>
                  <a:pt x="2690451" y="1331161"/>
                </a:cubicBezTo>
                <a:cubicBezTo>
                  <a:pt x="2714641" y="1282780"/>
                  <a:pt x="2733017" y="1231024"/>
                  <a:pt x="2763022" y="1186018"/>
                </a:cubicBezTo>
                <a:cubicBezTo>
                  <a:pt x="2772698" y="1171504"/>
                  <a:pt x="2779716" y="1154811"/>
                  <a:pt x="2792051" y="1142476"/>
                </a:cubicBezTo>
                <a:cubicBezTo>
                  <a:pt x="2804386" y="1130141"/>
                  <a:pt x="2822556" y="1125036"/>
                  <a:pt x="2835594" y="1113447"/>
                </a:cubicBezTo>
                <a:cubicBezTo>
                  <a:pt x="2916936" y="1041142"/>
                  <a:pt x="2907589" y="1048996"/>
                  <a:pt x="2951708" y="982818"/>
                </a:cubicBezTo>
                <a:cubicBezTo>
                  <a:pt x="2968314" y="932999"/>
                  <a:pt x="2965830" y="925153"/>
                  <a:pt x="3009765" y="881218"/>
                </a:cubicBezTo>
                <a:cubicBezTo>
                  <a:pt x="3022100" y="868883"/>
                  <a:pt x="3038794" y="861866"/>
                  <a:pt x="3053308" y="852190"/>
                </a:cubicBezTo>
                <a:cubicBezTo>
                  <a:pt x="3072660" y="823161"/>
                  <a:pt x="3095762" y="796309"/>
                  <a:pt x="3111365" y="765104"/>
                </a:cubicBezTo>
                <a:cubicBezTo>
                  <a:pt x="3121041" y="745752"/>
                  <a:pt x="3126543" y="723669"/>
                  <a:pt x="3140394" y="707047"/>
                </a:cubicBezTo>
                <a:cubicBezTo>
                  <a:pt x="3151561" y="693646"/>
                  <a:pt x="3196272" y="665683"/>
                  <a:pt x="3183937" y="678018"/>
                </a:cubicBezTo>
                <a:cubicBezTo>
                  <a:pt x="3157218" y="704737"/>
                  <a:pt x="3124938" y="725312"/>
                  <a:pt x="3096851" y="750590"/>
                </a:cubicBezTo>
                <a:cubicBezTo>
                  <a:pt x="3076508" y="768898"/>
                  <a:pt x="3058146" y="789295"/>
                  <a:pt x="3038794" y="808647"/>
                </a:cubicBezTo>
                <a:cubicBezTo>
                  <a:pt x="3033956" y="823161"/>
                  <a:pt x="3033327" y="839852"/>
                  <a:pt x="3024279" y="852190"/>
                </a:cubicBezTo>
                <a:cubicBezTo>
                  <a:pt x="2937222" y="970905"/>
                  <a:pt x="2913230" y="992268"/>
                  <a:pt x="2835594" y="1069904"/>
                </a:cubicBezTo>
                <a:cubicBezTo>
                  <a:pt x="2830756" y="1089256"/>
                  <a:pt x="2830976" y="1110641"/>
                  <a:pt x="2821079" y="1127961"/>
                </a:cubicBezTo>
                <a:cubicBezTo>
                  <a:pt x="2810895" y="1145783"/>
                  <a:pt x="2790677" y="1155735"/>
                  <a:pt x="2777537" y="1171504"/>
                </a:cubicBezTo>
                <a:cubicBezTo>
                  <a:pt x="2766370" y="1184905"/>
                  <a:pt x="2756309" y="1199445"/>
                  <a:pt x="2748508" y="1215047"/>
                </a:cubicBezTo>
                <a:cubicBezTo>
                  <a:pt x="2736856" y="1238350"/>
                  <a:pt x="2728383" y="1263133"/>
                  <a:pt x="2719479" y="1287618"/>
                </a:cubicBezTo>
                <a:cubicBezTo>
                  <a:pt x="2709022" y="1316375"/>
                  <a:pt x="2707424" y="1349244"/>
                  <a:pt x="2690451" y="1374704"/>
                </a:cubicBezTo>
                <a:cubicBezTo>
                  <a:pt x="2667423" y="1409245"/>
                  <a:pt x="2635385" y="1455807"/>
                  <a:pt x="2617879" y="1490818"/>
                </a:cubicBezTo>
                <a:cubicBezTo>
                  <a:pt x="2611037" y="1504502"/>
                  <a:pt x="2610207" y="1520677"/>
                  <a:pt x="2603365" y="1534361"/>
                </a:cubicBezTo>
                <a:cubicBezTo>
                  <a:pt x="2590749" y="1559594"/>
                  <a:pt x="2572438" y="1581700"/>
                  <a:pt x="2559822" y="1606933"/>
                </a:cubicBezTo>
                <a:cubicBezTo>
                  <a:pt x="2552980" y="1620617"/>
                  <a:pt x="2551335" y="1636414"/>
                  <a:pt x="2545308" y="1650476"/>
                </a:cubicBezTo>
                <a:cubicBezTo>
                  <a:pt x="2536785" y="1670363"/>
                  <a:pt x="2526787" y="1689619"/>
                  <a:pt x="2516279" y="1708533"/>
                </a:cubicBezTo>
                <a:cubicBezTo>
                  <a:pt x="2502579" y="1733193"/>
                  <a:pt x="2486437" y="1756444"/>
                  <a:pt x="2472737" y="1781104"/>
                </a:cubicBezTo>
                <a:cubicBezTo>
                  <a:pt x="2462229" y="1800018"/>
                  <a:pt x="2454678" y="1820512"/>
                  <a:pt x="2443708" y="1839161"/>
                </a:cubicBezTo>
                <a:cubicBezTo>
                  <a:pt x="2406264" y="1902815"/>
                  <a:pt x="2366735" y="1965222"/>
                  <a:pt x="2327594" y="2027847"/>
                </a:cubicBezTo>
                <a:cubicBezTo>
                  <a:pt x="2318349" y="2042640"/>
                  <a:pt x="2298565" y="2071390"/>
                  <a:pt x="2298565" y="2071390"/>
                </a:cubicBezTo>
                <a:cubicBezTo>
                  <a:pt x="2293727" y="2095580"/>
                  <a:pt x="2294259" y="2121503"/>
                  <a:pt x="2284051" y="2143961"/>
                </a:cubicBezTo>
                <a:cubicBezTo>
                  <a:pt x="2269614" y="2175722"/>
                  <a:pt x="2225994" y="2231047"/>
                  <a:pt x="2225994" y="2231047"/>
                </a:cubicBezTo>
                <a:cubicBezTo>
                  <a:pt x="2221156" y="2269752"/>
                  <a:pt x="2217410" y="2308609"/>
                  <a:pt x="2211479" y="2347161"/>
                </a:cubicBezTo>
                <a:cubicBezTo>
                  <a:pt x="2207728" y="2371544"/>
                  <a:pt x="2199420" y="2395186"/>
                  <a:pt x="2196965" y="2419733"/>
                </a:cubicBezTo>
                <a:cubicBezTo>
                  <a:pt x="2172373" y="2665657"/>
                  <a:pt x="2196407" y="2568232"/>
                  <a:pt x="2167937" y="2739047"/>
                </a:cubicBezTo>
                <a:cubicBezTo>
                  <a:pt x="2142591" y="2891117"/>
                  <a:pt x="2164999" y="2739217"/>
                  <a:pt x="2138908" y="2869676"/>
                </a:cubicBezTo>
                <a:cubicBezTo>
                  <a:pt x="2133137" y="2898533"/>
                  <a:pt x="2129232" y="2927733"/>
                  <a:pt x="2124394" y="2956761"/>
                </a:cubicBezTo>
                <a:cubicBezTo>
                  <a:pt x="2129156" y="3152016"/>
                  <a:pt x="2153422" y="4114545"/>
                  <a:pt x="2153422" y="4263047"/>
                </a:cubicBezTo>
                <a:cubicBezTo>
                  <a:pt x="2153422" y="4461468"/>
                  <a:pt x="2147718" y="3866186"/>
                  <a:pt x="2138908" y="3667961"/>
                </a:cubicBezTo>
                <a:cubicBezTo>
                  <a:pt x="2138022" y="3648033"/>
                  <a:pt x="2130126" y="3629011"/>
                  <a:pt x="2124394" y="3609904"/>
                </a:cubicBezTo>
                <a:cubicBezTo>
                  <a:pt x="2115601" y="3580596"/>
                  <a:pt x="2105041" y="3551847"/>
                  <a:pt x="2095365" y="3522818"/>
                </a:cubicBezTo>
                <a:cubicBezTo>
                  <a:pt x="2090527" y="3508304"/>
                  <a:pt x="2083851" y="3494278"/>
                  <a:pt x="2080851" y="3479276"/>
                </a:cubicBezTo>
                <a:cubicBezTo>
                  <a:pt x="2076013" y="3455085"/>
                  <a:pt x="2076356" y="3429247"/>
                  <a:pt x="2066337" y="3406704"/>
                </a:cubicBezTo>
                <a:cubicBezTo>
                  <a:pt x="2056512" y="3384598"/>
                  <a:pt x="2034542" y="3369793"/>
                  <a:pt x="2022794" y="3348647"/>
                </a:cubicBezTo>
                <a:cubicBezTo>
                  <a:pt x="1937218" y="3194612"/>
                  <a:pt x="2037707" y="3349545"/>
                  <a:pt x="1979251" y="3218018"/>
                </a:cubicBezTo>
                <a:cubicBezTo>
                  <a:pt x="1967794" y="3192239"/>
                  <a:pt x="1950222" y="3169637"/>
                  <a:pt x="1935708" y="3145447"/>
                </a:cubicBezTo>
                <a:cubicBezTo>
                  <a:pt x="1926032" y="3106742"/>
                  <a:pt x="1917176" y="3067823"/>
                  <a:pt x="1906679" y="3029333"/>
                </a:cubicBezTo>
                <a:cubicBezTo>
                  <a:pt x="1891392" y="2973280"/>
                  <a:pt x="1885134" y="2979208"/>
                  <a:pt x="1863137" y="2913218"/>
                </a:cubicBezTo>
                <a:cubicBezTo>
                  <a:pt x="1856829" y="2894294"/>
                  <a:pt x="1854354" y="2874268"/>
                  <a:pt x="1848622" y="2855161"/>
                </a:cubicBezTo>
                <a:cubicBezTo>
                  <a:pt x="1839830" y="2825853"/>
                  <a:pt x="1828386" y="2797384"/>
                  <a:pt x="1819594" y="2768076"/>
                </a:cubicBezTo>
                <a:cubicBezTo>
                  <a:pt x="1804421" y="2717498"/>
                  <a:pt x="1802406" y="2690731"/>
                  <a:pt x="1790565" y="2637447"/>
                </a:cubicBezTo>
                <a:cubicBezTo>
                  <a:pt x="1786238" y="2617974"/>
                  <a:pt x="1782359" y="2598314"/>
                  <a:pt x="1776051" y="2579390"/>
                </a:cubicBezTo>
                <a:cubicBezTo>
                  <a:pt x="1767812" y="2554673"/>
                  <a:pt x="1760831" y="2528912"/>
                  <a:pt x="1747022" y="2506818"/>
                </a:cubicBezTo>
                <a:cubicBezTo>
                  <a:pt x="1736143" y="2489412"/>
                  <a:pt x="1717993" y="2477790"/>
                  <a:pt x="1703479" y="2463276"/>
                </a:cubicBezTo>
                <a:cubicBezTo>
                  <a:pt x="1698641" y="2448762"/>
                  <a:pt x="1695807" y="2433417"/>
                  <a:pt x="1688965" y="2419733"/>
                </a:cubicBezTo>
                <a:cubicBezTo>
                  <a:pt x="1680723" y="2403248"/>
                  <a:pt x="1622971" y="2324710"/>
                  <a:pt x="1616394" y="2318133"/>
                </a:cubicBezTo>
                <a:cubicBezTo>
                  <a:pt x="1455393" y="2157132"/>
                  <a:pt x="1690506" y="2438138"/>
                  <a:pt x="1471251" y="2202018"/>
                </a:cubicBezTo>
                <a:cubicBezTo>
                  <a:pt x="1433716" y="2161595"/>
                  <a:pt x="1408657" y="2110396"/>
                  <a:pt x="1369651" y="2071390"/>
                </a:cubicBezTo>
                <a:cubicBezTo>
                  <a:pt x="1316120" y="2017859"/>
                  <a:pt x="1272771" y="1968098"/>
                  <a:pt x="1209994" y="1926247"/>
                </a:cubicBezTo>
                <a:cubicBezTo>
                  <a:pt x="1191991" y="1914245"/>
                  <a:pt x="1171289" y="1906894"/>
                  <a:pt x="1151937" y="1897218"/>
                </a:cubicBezTo>
                <a:cubicBezTo>
                  <a:pt x="1147099" y="1882704"/>
                  <a:pt x="1145909" y="1866406"/>
                  <a:pt x="1137422" y="1853676"/>
                </a:cubicBezTo>
                <a:cubicBezTo>
                  <a:pt x="1126036" y="1836597"/>
                  <a:pt x="1110082" y="1822735"/>
                  <a:pt x="1093879" y="1810133"/>
                </a:cubicBezTo>
                <a:cubicBezTo>
                  <a:pt x="1066340" y="1788714"/>
                  <a:pt x="1036227" y="1770806"/>
                  <a:pt x="1006794" y="1752076"/>
                </a:cubicBezTo>
                <a:cubicBezTo>
                  <a:pt x="982994" y="1736930"/>
                  <a:pt x="956791" y="1725460"/>
                  <a:pt x="934222" y="1708533"/>
                </a:cubicBezTo>
                <a:cubicBezTo>
                  <a:pt x="917801" y="1696217"/>
                  <a:pt x="906448" y="1678131"/>
                  <a:pt x="890679" y="1664990"/>
                </a:cubicBezTo>
                <a:cubicBezTo>
                  <a:pt x="864951" y="1643550"/>
                  <a:pt x="818314" y="1619462"/>
                  <a:pt x="789079" y="1606933"/>
                </a:cubicBezTo>
                <a:cubicBezTo>
                  <a:pt x="775017" y="1600906"/>
                  <a:pt x="759221" y="1599260"/>
                  <a:pt x="745537" y="1592418"/>
                </a:cubicBezTo>
                <a:cubicBezTo>
                  <a:pt x="729935" y="1584617"/>
                  <a:pt x="717596" y="1571191"/>
                  <a:pt x="701994" y="1563390"/>
                </a:cubicBezTo>
                <a:cubicBezTo>
                  <a:pt x="672241" y="1548514"/>
                  <a:pt x="613479" y="1539881"/>
                  <a:pt x="585879" y="1534361"/>
                </a:cubicBezTo>
                <a:cubicBezTo>
                  <a:pt x="556851" y="1539199"/>
                  <a:pt x="513395" y="1523325"/>
                  <a:pt x="498794" y="1548876"/>
                </a:cubicBezTo>
                <a:cubicBezTo>
                  <a:pt x="483613" y="1575443"/>
                  <a:pt x="520401" y="1606276"/>
                  <a:pt x="527822" y="1635961"/>
                </a:cubicBezTo>
                <a:cubicBezTo>
                  <a:pt x="537498" y="1674666"/>
                  <a:pt x="543217" y="1714582"/>
                  <a:pt x="556851" y="1752076"/>
                </a:cubicBezTo>
                <a:cubicBezTo>
                  <a:pt x="562812" y="1768469"/>
                  <a:pt x="576203" y="1781104"/>
                  <a:pt x="585879" y="1795618"/>
                </a:cubicBezTo>
                <a:cubicBezTo>
                  <a:pt x="593992" y="1828070"/>
                  <a:pt x="615289" y="1919562"/>
                  <a:pt x="629422" y="1940761"/>
                </a:cubicBezTo>
                <a:lnTo>
                  <a:pt x="658451" y="1984304"/>
                </a:lnTo>
                <a:cubicBezTo>
                  <a:pt x="673576" y="2029679"/>
                  <a:pt x="688244" y="2086415"/>
                  <a:pt x="731022" y="2114933"/>
                </a:cubicBezTo>
                <a:cubicBezTo>
                  <a:pt x="755749" y="2131417"/>
                  <a:pt x="814616" y="2169498"/>
                  <a:pt x="832622" y="2187504"/>
                </a:cubicBezTo>
                <a:cubicBezTo>
                  <a:pt x="844957" y="2199839"/>
                  <a:pt x="849316" y="2218712"/>
                  <a:pt x="861651" y="2231047"/>
                </a:cubicBezTo>
                <a:cubicBezTo>
                  <a:pt x="878756" y="2248152"/>
                  <a:pt x="903436" y="2256691"/>
                  <a:pt x="919708" y="2274590"/>
                </a:cubicBezTo>
                <a:cubicBezTo>
                  <a:pt x="952253" y="2310389"/>
                  <a:pt x="972584" y="2356494"/>
                  <a:pt x="1006794" y="2390704"/>
                </a:cubicBezTo>
                <a:cubicBezTo>
                  <a:pt x="1021308" y="2405218"/>
                  <a:pt x="1034568" y="2421106"/>
                  <a:pt x="1050337" y="2434247"/>
                </a:cubicBezTo>
                <a:cubicBezTo>
                  <a:pt x="1063738" y="2445414"/>
                  <a:pt x="1081544" y="2450941"/>
                  <a:pt x="1093879" y="2463276"/>
                </a:cubicBezTo>
                <a:cubicBezTo>
                  <a:pt x="1110984" y="2480381"/>
                  <a:pt x="1119342" y="2505262"/>
                  <a:pt x="1137422" y="2521333"/>
                </a:cubicBezTo>
                <a:cubicBezTo>
                  <a:pt x="1163498" y="2544511"/>
                  <a:pt x="1224508" y="2579390"/>
                  <a:pt x="1224508" y="2579390"/>
                </a:cubicBezTo>
                <a:cubicBezTo>
                  <a:pt x="1234184" y="2593904"/>
                  <a:pt x="1239023" y="2613257"/>
                  <a:pt x="1253537" y="2622933"/>
                </a:cubicBezTo>
                <a:cubicBezTo>
                  <a:pt x="1270135" y="2633998"/>
                  <a:pt x="1292414" y="2631967"/>
                  <a:pt x="1311594" y="2637447"/>
                </a:cubicBezTo>
                <a:cubicBezTo>
                  <a:pt x="1457391" y="2679102"/>
                  <a:pt x="1231646" y="2621087"/>
                  <a:pt x="1413194" y="2666476"/>
                </a:cubicBezTo>
                <a:cubicBezTo>
                  <a:pt x="1540415" y="2793694"/>
                  <a:pt x="1379028" y="2638003"/>
                  <a:pt x="1500279" y="2739047"/>
                </a:cubicBezTo>
                <a:cubicBezTo>
                  <a:pt x="1516048" y="2752188"/>
                  <a:pt x="1528053" y="2769449"/>
                  <a:pt x="1543822" y="2782590"/>
                </a:cubicBezTo>
                <a:cubicBezTo>
                  <a:pt x="1557223" y="2793757"/>
                  <a:pt x="1573964" y="2800451"/>
                  <a:pt x="1587365" y="2811618"/>
                </a:cubicBezTo>
                <a:cubicBezTo>
                  <a:pt x="1603134" y="2824759"/>
                  <a:pt x="1615323" y="2841803"/>
                  <a:pt x="1630908" y="2855161"/>
                </a:cubicBezTo>
                <a:cubicBezTo>
                  <a:pt x="1649275" y="2870904"/>
                  <a:pt x="1671860" y="2881599"/>
                  <a:pt x="1688965" y="2898704"/>
                </a:cubicBezTo>
                <a:cubicBezTo>
                  <a:pt x="1706070" y="2915809"/>
                  <a:pt x="1716325" y="2938780"/>
                  <a:pt x="1732508" y="2956761"/>
                </a:cubicBezTo>
                <a:cubicBezTo>
                  <a:pt x="1759971" y="2987275"/>
                  <a:pt x="1796822" y="3009689"/>
                  <a:pt x="1819594" y="3043847"/>
                </a:cubicBezTo>
                <a:cubicBezTo>
                  <a:pt x="1829270" y="3058361"/>
                  <a:pt x="1840821" y="3071788"/>
                  <a:pt x="1848622" y="3087390"/>
                </a:cubicBezTo>
                <a:cubicBezTo>
                  <a:pt x="1876875" y="3143895"/>
                  <a:pt x="1849740" y="3123864"/>
                  <a:pt x="1877651" y="3188990"/>
                </a:cubicBezTo>
                <a:cubicBezTo>
                  <a:pt x="1984927" y="3439304"/>
                  <a:pt x="1907084" y="3253502"/>
                  <a:pt x="1993765" y="3392190"/>
                </a:cubicBezTo>
                <a:cubicBezTo>
                  <a:pt x="2069275" y="3513005"/>
                  <a:pt x="1987923" y="3395020"/>
                  <a:pt x="2037308" y="3493790"/>
                </a:cubicBezTo>
                <a:cubicBezTo>
                  <a:pt x="2116358" y="3651891"/>
                  <a:pt x="2050493" y="3475287"/>
                  <a:pt x="2109879" y="3653447"/>
                </a:cubicBezTo>
                <a:lnTo>
                  <a:pt x="2138908" y="3740533"/>
                </a:lnTo>
                <a:lnTo>
                  <a:pt x="2153422" y="3784076"/>
                </a:lnTo>
                <a:cubicBezTo>
                  <a:pt x="2158260" y="3827619"/>
                  <a:pt x="2162818" y="3871193"/>
                  <a:pt x="2167937" y="3914704"/>
                </a:cubicBezTo>
                <a:cubicBezTo>
                  <a:pt x="2172495" y="3953443"/>
                  <a:pt x="2180401" y="3991866"/>
                  <a:pt x="2182451" y="4030818"/>
                </a:cubicBezTo>
                <a:cubicBezTo>
                  <a:pt x="2190084" y="4175841"/>
                  <a:pt x="2192127" y="4321104"/>
                  <a:pt x="2196965" y="4466247"/>
                </a:cubicBezTo>
                <a:cubicBezTo>
                  <a:pt x="2226277" y="4378308"/>
                  <a:pt x="2212776" y="4443704"/>
                  <a:pt x="2182451" y="4292076"/>
                </a:cubicBezTo>
                <a:cubicBezTo>
                  <a:pt x="2176680" y="4263218"/>
                  <a:pt x="2173444" y="4233899"/>
                  <a:pt x="2167937" y="4204990"/>
                </a:cubicBezTo>
                <a:cubicBezTo>
                  <a:pt x="2154089" y="4132289"/>
                  <a:pt x="2137633" y="4060091"/>
                  <a:pt x="2124394" y="3987276"/>
                </a:cubicBezTo>
                <a:cubicBezTo>
                  <a:pt x="2118274" y="3953617"/>
                  <a:pt x="2117047" y="3919127"/>
                  <a:pt x="2109879" y="3885676"/>
                </a:cubicBezTo>
                <a:cubicBezTo>
                  <a:pt x="2099909" y="3839150"/>
                  <a:pt x="2081885" y="3787178"/>
                  <a:pt x="2066337" y="3740533"/>
                </a:cubicBezTo>
                <a:cubicBezTo>
                  <a:pt x="2046129" y="3578873"/>
                  <a:pt x="2064157" y="3661425"/>
                  <a:pt x="2008279" y="3493790"/>
                </a:cubicBezTo>
                <a:cubicBezTo>
                  <a:pt x="2003441" y="3479276"/>
                  <a:pt x="2000607" y="3463931"/>
                  <a:pt x="1993765" y="3450247"/>
                </a:cubicBezTo>
                <a:cubicBezTo>
                  <a:pt x="1984089" y="3430895"/>
                  <a:pt x="1975472" y="3410976"/>
                  <a:pt x="1964737" y="3392190"/>
                </a:cubicBezTo>
                <a:cubicBezTo>
                  <a:pt x="1918680" y="3311589"/>
                  <a:pt x="1946915" y="3385575"/>
                  <a:pt x="1892165" y="3276076"/>
                </a:cubicBezTo>
                <a:cubicBezTo>
                  <a:pt x="1829354" y="3150454"/>
                  <a:pt x="1945949" y="3342147"/>
                  <a:pt x="1863137" y="3159961"/>
                </a:cubicBezTo>
                <a:cubicBezTo>
                  <a:pt x="1848700" y="3128200"/>
                  <a:pt x="1805079" y="3072876"/>
                  <a:pt x="1805079" y="3072876"/>
                </a:cubicBezTo>
                <a:cubicBezTo>
                  <a:pt x="1773384" y="2946093"/>
                  <a:pt x="1813651" y="3094069"/>
                  <a:pt x="1747022" y="2913218"/>
                </a:cubicBezTo>
                <a:cubicBezTo>
                  <a:pt x="1725866" y="2855794"/>
                  <a:pt x="1708317" y="2797104"/>
                  <a:pt x="1688965" y="2739047"/>
                </a:cubicBezTo>
                <a:cubicBezTo>
                  <a:pt x="1684127" y="2724533"/>
                  <a:pt x="1686691" y="2704684"/>
                  <a:pt x="1674451" y="2695504"/>
                </a:cubicBezTo>
                <a:cubicBezTo>
                  <a:pt x="1655099" y="2680990"/>
                  <a:pt x="1636079" y="2666021"/>
                  <a:pt x="1616394" y="2651961"/>
                </a:cubicBezTo>
                <a:cubicBezTo>
                  <a:pt x="1602199" y="2641822"/>
                  <a:pt x="1584585" y="2635840"/>
                  <a:pt x="1572851" y="2622933"/>
                </a:cubicBezTo>
                <a:cubicBezTo>
                  <a:pt x="1535744" y="2582116"/>
                  <a:pt x="1517149" y="2522903"/>
                  <a:pt x="1471251" y="2492304"/>
                </a:cubicBezTo>
                <a:lnTo>
                  <a:pt x="1340622" y="2405218"/>
                </a:lnTo>
                <a:cubicBezTo>
                  <a:pt x="1326108" y="2395542"/>
                  <a:pt x="1311871" y="2385435"/>
                  <a:pt x="1297079" y="2376190"/>
                </a:cubicBezTo>
                <a:cubicBezTo>
                  <a:pt x="1273156" y="2361238"/>
                  <a:pt x="1244456" y="2352595"/>
                  <a:pt x="1224508" y="2332647"/>
                </a:cubicBezTo>
                <a:cubicBezTo>
                  <a:pt x="1170147" y="2278286"/>
                  <a:pt x="1200438" y="2295595"/>
                  <a:pt x="1137422" y="2274590"/>
                </a:cubicBezTo>
                <a:cubicBezTo>
                  <a:pt x="1035871" y="2139189"/>
                  <a:pt x="1148289" y="2275662"/>
                  <a:pt x="1050337" y="2187504"/>
                </a:cubicBezTo>
                <a:cubicBezTo>
                  <a:pt x="1014737" y="2155464"/>
                  <a:pt x="982604" y="2119771"/>
                  <a:pt x="948737" y="2085904"/>
                </a:cubicBezTo>
                <a:cubicBezTo>
                  <a:pt x="934223" y="2071390"/>
                  <a:pt x="916580" y="2059440"/>
                  <a:pt x="905194" y="2042361"/>
                </a:cubicBezTo>
                <a:lnTo>
                  <a:pt x="789079" y="1868190"/>
                </a:lnTo>
                <a:lnTo>
                  <a:pt x="731022" y="1781104"/>
                </a:lnTo>
                <a:lnTo>
                  <a:pt x="687479" y="1752076"/>
                </a:lnTo>
                <a:cubicBezTo>
                  <a:pt x="692317" y="1766590"/>
                  <a:pt x="692437" y="1783671"/>
                  <a:pt x="701994" y="1795618"/>
                </a:cubicBezTo>
                <a:cubicBezTo>
                  <a:pt x="731914" y="1833017"/>
                  <a:pt x="778952" y="1856149"/>
                  <a:pt x="803594" y="1897218"/>
                </a:cubicBezTo>
                <a:cubicBezTo>
                  <a:pt x="836075" y="1951352"/>
                  <a:pt x="850368" y="1980818"/>
                  <a:pt x="890679" y="2027847"/>
                </a:cubicBezTo>
                <a:cubicBezTo>
                  <a:pt x="904037" y="2043432"/>
                  <a:pt x="918019" y="2058788"/>
                  <a:pt x="934222" y="2071390"/>
                </a:cubicBezTo>
                <a:cubicBezTo>
                  <a:pt x="961761" y="2092809"/>
                  <a:pt x="991392" y="2111497"/>
                  <a:pt x="1021308" y="2129447"/>
                </a:cubicBezTo>
                <a:cubicBezTo>
                  <a:pt x="1045498" y="2143961"/>
                  <a:pt x="1072343" y="2154768"/>
                  <a:pt x="1093879" y="2172990"/>
                </a:cubicBezTo>
                <a:cubicBezTo>
                  <a:pt x="1135664" y="2208347"/>
                  <a:pt x="1171289" y="2250399"/>
                  <a:pt x="1209994" y="2289104"/>
                </a:cubicBezTo>
                <a:lnTo>
                  <a:pt x="1253537" y="2332647"/>
                </a:lnTo>
                <a:cubicBezTo>
                  <a:pt x="1279044" y="2409170"/>
                  <a:pt x="1251192" y="2347250"/>
                  <a:pt x="1311594" y="2419733"/>
                </a:cubicBezTo>
                <a:cubicBezTo>
                  <a:pt x="1322761" y="2433134"/>
                  <a:pt x="1328953" y="2450310"/>
                  <a:pt x="1340622" y="2463276"/>
                </a:cubicBezTo>
                <a:cubicBezTo>
                  <a:pt x="1372662" y="2498876"/>
                  <a:pt x="1412817" y="2527070"/>
                  <a:pt x="1442222" y="2564876"/>
                </a:cubicBezTo>
                <a:cubicBezTo>
                  <a:pt x="1476089" y="2608419"/>
                  <a:pt x="1511377" y="2650892"/>
                  <a:pt x="1543822" y="2695504"/>
                </a:cubicBezTo>
                <a:cubicBezTo>
                  <a:pt x="1582527" y="2748723"/>
                  <a:pt x="1605184" y="2818658"/>
                  <a:pt x="1659937" y="2855161"/>
                </a:cubicBezTo>
                <a:cubicBezTo>
                  <a:pt x="1758070" y="2920585"/>
                  <a:pt x="1636550" y="2842170"/>
                  <a:pt x="1790565" y="2927733"/>
                </a:cubicBezTo>
                <a:cubicBezTo>
                  <a:pt x="1874975" y="2974627"/>
                  <a:pt x="1792882" y="2943018"/>
                  <a:pt x="1877651" y="2971276"/>
                </a:cubicBezTo>
                <a:cubicBezTo>
                  <a:pt x="1882489" y="2985790"/>
                  <a:pt x="1881347" y="3004000"/>
                  <a:pt x="1892165" y="3014818"/>
                </a:cubicBezTo>
                <a:cubicBezTo>
                  <a:pt x="2100734" y="3223386"/>
                  <a:pt x="1971903" y="3040080"/>
                  <a:pt x="2051822" y="3159961"/>
                </a:cubicBezTo>
                <a:cubicBezTo>
                  <a:pt x="2054708" y="3177279"/>
                  <a:pt x="2069305" y="3279125"/>
                  <a:pt x="2080851" y="3305104"/>
                </a:cubicBezTo>
                <a:cubicBezTo>
                  <a:pt x="2092308" y="3330883"/>
                  <a:pt x="2109880" y="3353485"/>
                  <a:pt x="2124394" y="3377676"/>
                </a:cubicBezTo>
                <a:cubicBezTo>
                  <a:pt x="2129232" y="3401866"/>
                  <a:pt x="2133557" y="3426165"/>
                  <a:pt x="2138908" y="3450247"/>
                </a:cubicBezTo>
                <a:cubicBezTo>
                  <a:pt x="2143235" y="3469720"/>
                  <a:pt x="2151437" y="3488455"/>
                  <a:pt x="2153422" y="3508304"/>
                </a:cubicBezTo>
                <a:cubicBezTo>
                  <a:pt x="2184940" y="3823476"/>
                  <a:pt x="2145073" y="3649076"/>
                  <a:pt x="2182451" y="3798590"/>
                </a:cubicBezTo>
                <a:cubicBezTo>
                  <a:pt x="2187289" y="3842133"/>
                  <a:pt x="2190303" y="3885917"/>
                  <a:pt x="2196965" y="3929218"/>
                </a:cubicBezTo>
                <a:cubicBezTo>
                  <a:pt x="2199998" y="3948934"/>
                  <a:pt x="2207152" y="3967803"/>
                  <a:pt x="2211479" y="3987276"/>
                </a:cubicBezTo>
                <a:cubicBezTo>
                  <a:pt x="2216831" y="4011358"/>
                  <a:pt x="2221156" y="4035657"/>
                  <a:pt x="2225994" y="4059847"/>
                </a:cubicBezTo>
                <a:cubicBezTo>
                  <a:pt x="2230832" y="3503466"/>
                  <a:pt x="2232266" y="2947045"/>
                  <a:pt x="2240508" y="2390704"/>
                </a:cubicBezTo>
                <a:cubicBezTo>
                  <a:pt x="2243455" y="2191803"/>
                  <a:pt x="2252405" y="2126586"/>
                  <a:pt x="2269537" y="1955276"/>
                </a:cubicBezTo>
                <a:cubicBezTo>
                  <a:pt x="2303794" y="1270128"/>
                  <a:pt x="2302942" y="1404011"/>
                  <a:pt x="2269537" y="257104"/>
                </a:cubicBezTo>
                <a:cubicBezTo>
                  <a:pt x="2268646" y="226518"/>
                  <a:pt x="2250184" y="199047"/>
                  <a:pt x="2240508" y="170018"/>
                </a:cubicBezTo>
                <a:cubicBezTo>
                  <a:pt x="2235670" y="155504"/>
                  <a:pt x="2229705" y="141318"/>
                  <a:pt x="2225994" y="126476"/>
                </a:cubicBezTo>
                <a:cubicBezTo>
                  <a:pt x="2221156" y="107123"/>
                  <a:pt x="2222544" y="85016"/>
                  <a:pt x="2211479" y="68418"/>
                </a:cubicBezTo>
                <a:cubicBezTo>
                  <a:pt x="2201803" y="53904"/>
                  <a:pt x="2182451" y="49066"/>
                  <a:pt x="2167937" y="39390"/>
                </a:cubicBezTo>
                <a:cubicBezTo>
                  <a:pt x="2060325" y="111131"/>
                  <a:pt x="2087693" y="63236"/>
                  <a:pt x="2066337" y="170018"/>
                </a:cubicBezTo>
                <a:cubicBezTo>
                  <a:pt x="2114044" y="313142"/>
                  <a:pt x="2015674" y="61299"/>
                  <a:pt x="2182451" y="228076"/>
                </a:cubicBezTo>
                <a:cubicBezTo>
                  <a:pt x="2207561" y="253186"/>
                  <a:pt x="2151184" y="325777"/>
                  <a:pt x="2138908" y="344190"/>
                </a:cubicBezTo>
                <a:cubicBezTo>
                  <a:pt x="2129231" y="373220"/>
                  <a:pt x="2088107" y="438532"/>
                  <a:pt x="2124394" y="474818"/>
                </a:cubicBezTo>
                <a:cubicBezTo>
                  <a:pt x="2135212" y="485636"/>
                  <a:pt x="2153423" y="484495"/>
                  <a:pt x="2167937" y="489333"/>
                </a:cubicBezTo>
                <a:cubicBezTo>
                  <a:pt x="2177613" y="503847"/>
                  <a:pt x="2196965" y="515432"/>
                  <a:pt x="2196965" y="532876"/>
                </a:cubicBezTo>
                <a:cubicBezTo>
                  <a:pt x="2196965" y="568384"/>
                  <a:pt x="2158616" y="619428"/>
                  <a:pt x="2138908" y="648990"/>
                </a:cubicBezTo>
                <a:cubicBezTo>
                  <a:pt x="2168719" y="768235"/>
                  <a:pt x="2124360" y="648956"/>
                  <a:pt x="2225994" y="750590"/>
                </a:cubicBezTo>
                <a:cubicBezTo>
                  <a:pt x="2236812" y="761408"/>
                  <a:pt x="2233666" y="780449"/>
                  <a:pt x="2240508" y="794133"/>
                </a:cubicBezTo>
                <a:cubicBezTo>
                  <a:pt x="2248309" y="809735"/>
                  <a:pt x="2259861" y="823162"/>
                  <a:pt x="2269537" y="837676"/>
                </a:cubicBezTo>
                <a:cubicBezTo>
                  <a:pt x="2289919" y="919206"/>
                  <a:pt x="2296702" y="917701"/>
                  <a:pt x="2269537" y="1026361"/>
                </a:cubicBezTo>
                <a:cubicBezTo>
                  <a:pt x="2265306" y="1043284"/>
                  <a:pt x="2249163" y="1054758"/>
                  <a:pt x="2240508" y="1069904"/>
                </a:cubicBezTo>
                <a:cubicBezTo>
                  <a:pt x="2211810" y="1120124"/>
                  <a:pt x="2213249" y="1122652"/>
                  <a:pt x="2196965" y="1171504"/>
                </a:cubicBezTo>
                <a:cubicBezTo>
                  <a:pt x="2211479" y="1186018"/>
                  <a:pt x="2222149" y="1205867"/>
                  <a:pt x="2240508" y="1215047"/>
                </a:cubicBezTo>
                <a:cubicBezTo>
                  <a:pt x="2262573" y="1226079"/>
                  <a:pt x="2311187" y="1204964"/>
                  <a:pt x="2313079" y="1229561"/>
                </a:cubicBezTo>
                <a:cubicBezTo>
                  <a:pt x="2317773" y="1290579"/>
                  <a:pt x="2286508" y="1351256"/>
                  <a:pt x="2255022" y="1403733"/>
                </a:cubicBezTo>
                <a:cubicBezTo>
                  <a:pt x="2240508" y="1427923"/>
                  <a:pt x="2224095" y="1451072"/>
                  <a:pt x="2211479" y="1476304"/>
                </a:cubicBezTo>
                <a:cubicBezTo>
                  <a:pt x="2204637" y="1489988"/>
                  <a:pt x="2203807" y="1506163"/>
                  <a:pt x="2196965" y="1519847"/>
                </a:cubicBezTo>
                <a:cubicBezTo>
                  <a:pt x="2140689" y="1632401"/>
                  <a:pt x="2189908" y="1497479"/>
                  <a:pt x="2153422" y="1606933"/>
                </a:cubicBezTo>
                <a:cubicBezTo>
                  <a:pt x="2158260" y="1626285"/>
                  <a:pt x="2155476" y="1649413"/>
                  <a:pt x="2167937" y="1664990"/>
                </a:cubicBezTo>
                <a:cubicBezTo>
                  <a:pt x="2177494" y="1676937"/>
                  <a:pt x="2202993" y="1666774"/>
                  <a:pt x="2211479" y="1679504"/>
                </a:cubicBezTo>
                <a:cubicBezTo>
                  <a:pt x="2225163" y="1700031"/>
                  <a:pt x="2221156" y="1727885"/>
                  <a:pt x="2225994" y="1752076"/>
                </a:cubicBezTo>
                <a:cubicBezTo>
                  <a:pt x="2230832" y="1814971"/>
                  <a:pt x="2200125" y="1892301"/>
                  <a:pt x="2240508" y="1940761"/>
                </a:cubicBezTo>
                <a:cubicBezTo>
                  <a:pt x="2265479" y="1970726"/>
                  <a:pt x="2286931" y="1876391"/>
                  <a:pt x="2298565" y="1839161"/>
                </a:cubicBezTo>
                <a:cubicBezTo>
                  <a:pt x="2311633" y="1797345"/>
                  <a:pt x="2308720" y="1752126"/>
                  <a:pt x="2313079" y="1708533"/>
                </a:cubicBezTo>
                <a:cubicBezTo>
                  <a:pt x="2318396" y="1655360"/>
                  <a:pt x="2316397" y="1601128"/>
                  <a:pt x="2327594" y="1548876"/>
                </a:cubicBezTo>
                <a:cubicBezTo>
                  <a:pt x="2331249" y="1531819"/>
                  <a:pt x="2345135" y="1518461"/>
                  <a:pt x="2356622" y="1505333"/>
                </a:cubicBezTo>
                <a:cubicBezTo>
                  <a:pt x="2478389" y="1366170"/>
                  <a:pt x="2381934" y="1479402"/>
                  <a:pt x="2472737" y="1403733"/>
                </a:cubicBezTo>
                <a:cubicBezTo>
                  <a:pt x="2488506" y="1390592"/>
                  <a:pt x="2536406" y="1364216"/>
                  <a:pt x="2516279" y="1360190"/>
                </a:cubicBezTo>
                <a:cubicBezTo>
                  <a:pt x="2477158" y="1352365"/>
                  <a:pt x="2438870" y="1379542"/>
                  <a:pt x="2400165" y="1389218"/>
                </a:cubicBezTo>
                <a:cubicBezTo>
                  <a:pt x="2380813" y="1403732"/>
                  <a:pt x="2365368" y="1426115"/>
                  <a:pt x="2342108" y="1432761"/>
                </a:cubicBezTo>
                <a:cubicBezTo>
                  <a:pt x="2327397" y="1436964"/>
                  <a:pt x="2299836" y="1433494"/>
                  <a:pt x="2298565" y="1418247"/>
                </a:cubicBezTo>
                <a:cubicBezTo>
                  <a:pt x="2294073" y="1364342"/>
                  <a:pt x="2311460" y="1310219"/>
                  <a:pt x="2327594" y="1258590"/>
                </a:cubicBezTo>
                <a:cubicBezTo>
                  <a:pt x="2332743" y="1242113"/>
                  <a:pt x="2384778" y="1165557"/>
                  <a:pt x="2400165" y="1142476"/>
                </a:cubicBezTo>
                <a:cubicBezTo>
                  <a:pt x="2390489" y="1127962"/>
                  <a:pt x="2384758" y="1109830"/>
                  <a:pt x="2371137" y="1098933"/>
                </a:cubicBezTo>
                <a:cubicBezTo>
                  <a:pt x="2359190" y="1089375"/>
                  <a:pt x="2325430" y="1099564"/>
                  <a:pt x="2327594" y="1084418"/>
                </a:cubicBezTo>
                <a:cubicBezTo>
                  <a:pt x="2341880" y="984411"/>
                  <a:pt x="2387440" y="891414"/>
                  <a:pt x="2414679" y="794133"/>
                </a:cubicBezTo>
                <a:cubicBezTo>
                  <a:pt x="2421331" y="770377"/>
                  <a:pt x="2418161" y="743626"/>
                  <a:pt x="2429194" y="721561"/>
                </a:cubicBezTo>
                <a:cubicBezTo>
                  <a:pt x="2438374" y="703202"/>
                  <a:pt x="2458223" y="692532"/>
                  <a:pt x="2472737" y="678018"/>
                </a:cubicBezTo>
                <a:cubicBezTo>
                  <a:pt x="2467899" y="663504"/>
                  <a:pt x="2470952" y="642962"/>
                  <a:pt x="2458222" y="634476"/>
                </a:cubicBezTo>
                <a:cubicBezTo>
                  <a:pt x="2437696" y="620792"/>
                  <a:pt x="2409584" y="625944"/>
                  <a:pt x="2385651" y="619961"/>
                </a:cubicBezTo>
                <a:cubicBezTo>
                  <a:pt x="2370808" y="616250"/>
                  <a:pt x="2356622" y="610285"/>
                  <a:pt x="2342108" y="605447"/>
                </a:cubicBezTo>
                <a:cubicBezTo>
                  <a:pt x="2327594" y="595771"/>
                  <a:pt x="2309732" y="589819"/>
                  <a:pt x="2298565" y="576418"/>
                </a:cubicBezTo>
                <a:cubicBezTo>
                  <a:pt x="2284714" y="559796"/>
                  <a:pt x="2269537" y="539997"/>
                  <a:pt x="2269537" y="518361"/>
                </a:cubicBezTo>
                <a:cubicBezTo>
                  <a:pt x="2269537" y="336196"/>
                  <a:pt x="2289271" y="310916"/>
                  <a:pt x="2342108" y="170018"/>
                </a:cubicBezTo>
                <a:cubicBezTo>
                  <a:pt x="2317918" y="160342"/>
                  <a:pt x="2295390" y="144222"/>
                  <a:pt x="2269537" y="140990"/>
                </a:cubicBezTo>
                <a:cubicBezTo>
                  <a:pt x="2254356" y="139092"/>
                  <a:pt x="2241293" y="155504"/>
                  <a:pt x="2225994" y="155504"/>
                </a:cubicBezTo>
                <a:cubicBezTo>
                  <a:pt x="2201324" y="155504"/>
                  <a:pt x="2177613" y="145828"/>
                  <a:pt x="2153422" y="140990"/>
                </a:cubicBezTo>
                <a:cubicBezTo>
                  <a:pt x="2148584" y="126476"/>
                  <a:pt x="2149726" y="108265"/>
                  <a:pt x="2138908" y="97447"/>
                </a:cubicBezTo>
                <a:cubicBezTo>
                  <a:pt x="2128090" y="86629"/>
                  <a:pt x="2095365" y="67634"/>
                  <a:pt x="2095365" y="82933"/>
                </a:cubicBezTo>
                <a:cubicBezTo>
                  <a:pt x="2095365" y="107123"/>
                  <a:pt x="2124394" y="121638"/>
                  <a:pt x="2138908" y="140990"/>
                </a:cubicBezTo>
                <a:cubicBezTo>
                  <a:pt x="2170711" y="268206"/>
                  <a:pt x="2136699" y="138464"/>
                  <a:pt x="2167937" y="242590"/>
                </a:cubicBezTo>
                <a:cubicBezTo>
                  <a:pt x="2178058" y="276326"/>
                  <a:pt x="2184928" y="311089"/>
                  <a:pt x="2196965" y="344190"/>
                </a:cubicBezTo>
                <a:cubicBezTo>
                  <a:pt x="2204359" y="364524"/>
                  <a:pt x="2216318" y="382895"/>
                  <a:pt x="2225994" y="402247"/>
                </a:cubicBezTo>
                <a:cubicBezTo>
                  <a:pt x="2230832" y="421599"/>
                  <a:pt x="2235028" y="441124"/>
                  <a:pt x="2240508" y="460304"/>
                </a:cubicBezTo>
                <a:cubicBezTo>
                  <a:pt x="2244711" y="475015"/>
                  <a:pt x="2251703" y="488912"/>
                  <a:pt x="2255022" y="503847"/>
                </a:cubicBezTo>
                <a:cubicBezTo>
                  <a:pt x="2261406" y="532575"/>
                  <a:pt x="2264272" y="561979"/>
                  <a:pt x="2269537" y="590933"/>
                </a:cubicBezTo>
                <a:cubicBezTo>
                  <a:pt x="2281822" y="658501"/>
                  <a:pt x="2283033" y="659433"/>
                  <a:pt x="2298565" y="721561"/>
                </a:cubicBezTo>
                <a:cubicBezTo>
                  <a:pt x="2293727" y="1123123"/>
                  <a:pt x="2292685" y="1524749"/>
                  <a:pt x="2284051" y="1926247"/>
                </a:cubicBezTo>
                <a:cubicBezTo>
                  <a:pt x="2283006" y="1974858"/>
                  <a:pt x="2276413" y="2023256"/>
                  <a:pt x="2269537" y="2071390"/>
                </a:cubicBezTo>
                <a:cubicBezTo>
                  <a:pt x="2256894" y="2159890"/>
                  <a:pt x="2257048" y="2098557"/>
                  <a:pt x="2240508" y="2172990"/>
                </a:cubicBezTo>
                <a:cubicBezTo>
                  <a:pt x="2169366" y="2493134"/>
                  <a:pt x="2269293" y="2086888"/>
                  <a:pt x="2211479" y="2318133"/>
                </a:cubicBezTo>
                <a:cubicBezTo>
                  <a:pt x="2183809" y="2262792"/>
                  <a:pt x="2160601" y="2219216"/>
                  <a:pt x="2138908" y="2158476"/>
                </a:cubicBezTo>
                <a:cubicBezTo>
                  <a:pt x="2118047" y="2100066"/>
                  <a:pt x="2106318" y="2044549"/>
                  <a:pt x="2095365" y="1984304"/>
                </a:cubicBezTo>
                <a:cubicBezTo>
                  <a:pt x="2090101" y="1955350"/>
                  <a:pt x="2087468" y="1925893"/>
                  <a:pt x="2080851" y="1897218"/>
                </a:cubicBezTo>
                <a:cubicBezTo>
                  <a:pt x="2072931" y="1862898"/>
                  <a:pt x="2061498" y="1829485"/>
                  <a:pt x="2051822" y="1795618"/>
                </a:cubicBezTo>
                <a:cubicBezTo>
                  <a:pt x="2046984" y="1761751"/>
                  <a:pt x="2045605" y="1727207"/>
                  <a:pt x="2037308" y="1694018"/>
                </a:cubicBezTo>
                <a:cubicBezTo>
                  <a:pt x="1980837" y="1468135"/>
                  <a:pt x="2030697" y="1770473"/>
                  <a:pt x="1993765" y="1548876"/>
                </a:cubicBezTo>
                <a:cubicBezTo>
                  <a:pt x="1988141" y="1515131"/>
                  <a:pt x="1984656" y="1481057"/>
                  <a:pt x="1979251" y="1447276"/>
                </a:cubicBezTo>
                <a:cubicBezTo>
                  <a:pt x="1965303" y="1360098"/>
                  <a:pt x="1948193" y="1273418"/>
                  <a:pt x="1935708" y="1186018"/>
                </a:cubicBezTo>
                <a:cubicBezTo>
                  <a:pt x="1930870" y="1152151"/>
                  <a:pt x="1928362" y="1117869"/>
                  <a:pt x="1921194" y="1084418"/>
                </a:cubicBezTo>
                <a:cubicBezTo>
                  <a:pt x="1906431" y="1015525"/>
                  <a:pt x="1883607" y="962260"/>
                  <a:pt x="1863137" y="895733"/>
                </a:cubicBezTo>
                <a:cubicBezTo>
                  <a:pt x="1805950" y="709874"/>
                  <a:pt x="1863506" y="864616"/>
                  <a:pt x="1805079" y="736076"/>
                </a:cubicBezTo>
                <a:cubicBezTo>
                  <a:pt x="1789832" y="702533"/>
                  <a:pt x="1780494" y="666071"/>
                  <a:pt x="1761537" y="634476"/>
                </a:cubicBezTo>
                <a:cubicBezTo>
                  <a:pt x="1737362" y="594184"/>
                  <a:pt x="1660223" y="554863"/>
                  <a:pt x="1630908" y="532876"/>
                </a:cubicBezTo>
                <a:cubicBezTo>
                  <a:pt x="1537167" y="462570"/>
                  <a:pt x="1588594" y="507700"/>
                  <a:pt x="1485765" y="387733"/>
                </a:cubicBezTo>
                <a:cubicBezTo>
                  <a:pt x="1480927" y="368381"/>
                  <a:pt x="1481514" y="346781"/>
                  <a:pt x="1471251" y="329676"/>
                </a:cubicBezTo>
                <a:cubicBezTo>
                  <a:pt x="1451810" y="297274"/>
                  <a:pt x="1426921" y="267694"/>
                  <a:pt x="1398679" y="242590"/>
                </a:cubicBezTo>
                <a:cubicBezTo>
                  <a:pt x="1382508" y="228215"/>
                  <a:pt x="1359408" y="224296"/>
                  <a:pt x="1340622" y="213561"/>
                </a:cubicBezTo>
                <a:cubicBezTo>
                  <a:pt x="1325476" y="204906"/>
                  <a:pt x="1312225" y="193188"/>
                  <a:pt x="1297079" y="184533"/>
                </a:cubicBezTo>
                <a:cubicBezTo>
                  <a:pt x="1278293" y="173798"/>
                  <a:pt x="1257808" y="166239"/>
                  <a:pt x="1239022" y="155504"/>
                </a:cubicBezTo>
                <a:cubicBezTo>
                  <a:pt x="1150643" y="105002"/>
                  <a:pt x="1244694" y="142611"/>
                  <a:pt x="1137422" y="111961"/>
                </a:cubicBezTo>
                <a:cubicBezTo>
                  <a:pt x="1122711" y="107758"/>
                  <a:pt x="1109130" y="98667"/>
                  <a:pt x="1093879" y="97447"/>
                </a:cubicBezTo>
                <a:cubicBezTo>
                  <a:pt x="987670" y="88950"/>
                  <a:pt x="881003" y="87771"/>
                  <a:pt x="774565" y="82933"/>
                </a:cubicBezTo>
                <a:cubicBezTo>
                  <a:pt x="789079" y="92609"/>
                  <a:pt x="802168" y="104876"/>
                  <a:pt x="818108" y="111961"/>
                </a:cubicBezTo>
                <a:cubicBezTo>
                  <a:pt x="846070" y="124388"/>
                  <a:pt x="905194" y="140990"/>
                  <a:pt x="905194" y="140990"/>
                </a:cubicBezTo>
                <a:cubicBezTo>
                  <a:pt x="891844" y="207735"/>
                  <a:pt x="873680" y="258771"/>
                  <a:pt x="905194" y="329676"/>
                </a:cubicBezTo>
                <a:cubicBezTo>
                  <a:pt x="911408" y="343657"/>
                  <a:pt x="934223" y="339352"/>
                  <a:pt x="948737" y="344190"/>
                </a:cubicBezTo>
                <a:cubicBezTo>
                  <a:pt x="968089" y="329676"/>
                  <a:pt x="987109" y="314707"/>
                  <a:pt x="1006794" y="300647"/>
                </a:cubicBezTo>
                <a:cubicBezTo>
                  <a:pt x="1020989" y="290508"/>
                  <a:pt x="1038002" y="283953"/>
                  <a:pt x="1050337" y="271618"/>
                </a:cubicBezTo>
                <a:cubicBezTo>
                  <a:pt x="1115988" y="205967"/>
                  <a:pt x="1038138" y="241819"/>
                  <a:pt x="1122908" y="213561"/>
                </a:cubicBezTo>
                <a:cubicBezTo>
                  <a:pt x="1118070" y="199047"/>
                  <a:pt x="1115236" y="183702"/>
                  <a:pt x="1108394" y="170018"/>
                </a:cubicBezTo>
                <a:cubicBezTo>
                  <a:pt x="1100593" y="154416"/>
                  <a:pt x="1091700" y="114141"/>
                  <a:pt x="1079365" y="126476"/>
                </a:cubicBezTo>
                <a:cubicBezTo>
                  <a:pt x="1065260" y="140581"/>
                  <a:pt x="1075719" y="176279"/>
                  <a:pt x="1093879" y="184533"/>
                </a:cubicBezTo>
                <a:cubicBezTo>
                  <a:pt x="1138143" y="204653"/>
                  <a:pt x="1190641" y="194209"/>
                  <a:pt x="1239022" y="199047"/>
                </a:cubicBezTo>
                <a:cubicBezTo>
                  <a:pt x="1234184" y="237752"/>
                  <a:pt x="1233279" y="277154"/>
                  <a:pt x="1224508" y="315161"/>
                </a:cubicBezTo>
                <a:cubicBezTo>
                  <a:pt x="1218649" y="340548"/>
                  <a:pt x="1191794" y="361941"/>
                  <a:pt x="1195479" y="387733"/>
                </a:cubicBezTo>
                <a:cubicBezTo>
                  <a:pt x="1197946" y="405002"/>
                  <a:pt x="1224508" y="407085"/>
                  <a:pt x="1239022" y="416761"/>
                </a:cubicBezTo>
                <a:cubicBezTo>
                  <a:pt x="1258374" y="407085"/>
                  <a:pt x="1277192" y="396256"/>
                  <a:pt x="1297079" y="387733"/>
                </a:cubicBezTo>
                <a:cubicBezTo>
                  <a:pt x="1311141" y="381706"/>
                  <a:pt x="1338932" y="358012"/>
                  <a:pt x="1340622" y="373218"/>
                </a:cubicBezTo>
                <a:cubicBezTo>
                  <a:pt x="1346071" y="422255"/>
                  <a:pt x="1305474" y="469403"/>
                  <a:pt x="1311594" y="518361"/>
                </a:cubicBezTo>
                <a:cubicBezTo>
                  <a:pt x="1313758" y="535670"/>
                  <a:pt x="1339197" y="496418"/>
                  <a:pt x="1355137" y="489333"/>
                </a:cubicBezTo>
                <a:cubicBezTo>
                  <a:pt x="1383098" y="476906"/>
                  <a:pt x="1442222" y="460304"/>
                  <a:pt x="1442222" y="460304"/>
                </a:cubicBezTo>
                <a:lnTo>
                  <a:pt x="1529308" y="474818"/>
                </a:lnTo>
                <a:cubicBezTo>
                  <a:pt x="1634197" y="699579"/>
                  <a:pt x="1432296" y="693950"/>
                  <a:pt x="1645422" y="663504"/>
                </a:cubicBezTo>
                <a:cubicBezTo>
                  <a:pt x="1783240" y="697958"/>
                  <a:pt x="1657643" y="646307"/>
                  <a:pt x="1688965" y="881218"/>
                </a:cubicBezTo>
                <a:cubicBezTo>
                  <a:pt x="1690987" y="896383"/>
                  <a:pt x="1717573" y="892414"/>
                  <a:pt x="1732508" y="895733"/>
                </a:cubicBezTo>
                <a:cubicBezTo>
                  <a:pt x="1761236" y="902117"/>
                  <a:pt x="1790565" y="905409"/>
                  <a:pt x="1819594" y="910247"/>
                </a:cubicBezTo>
                <a:cubicBezTo>
                  <a:pt x="1824432" y="929599"/>
                  <a:pt x="1831777" y="948493"/>
                  <a:pt x="1834108" y="968304"/>
                </a:cubicBezTo>
                <a:cubicBezTo>
                  <a:pt x="1841478" y="1030953"/>
                  <a:pt x="1820411" y="1100569"/>
                  <a:pt x="1848622" y="1156990"/>
                </a:cubicBezTo>
                <a:cubicBezTo>
                  <a:pt x="1861783" y="1183312"/>
                  <a:pt x="1906679" y="1166666"/>
                  <a:pt x="1935708" y="1171504"/>
                </a:cubicBezTo>
                <a:cubicBezTo>
                  <a:pt x="1930870" y="1248914"/>
                  <a:pt x="1928548" y="1326522"/>
                  <a:pt x="1921194" y="1403733"/>
                </a:cubicBezTo>
                <a:cubicBezTo>
                  <a:pt x="1918855" y="1428291"/>
                  <a:pt x="1912662" y="1452371"/>
                  <a:pt x="1906679" y="1476304"/>
                </a:cubicBezTo>
                <a:cubicBezTo>
                  <a:pt x="1902968" y="1491147"/>
                  <a:pt x="1877651" y="1524685"/>
                  <a:pt x="1892165" y="1519847"/>
                </a:cubicBezTo>
                <a:cubicBezTo>
                  <a:pt x="1918129" y="1511193"/>
                  <a:pt x="1932411" y="1482570"/>
                  <a:pt x="1950222" y="1461790"/>
                </a:cubicBezTo>
                <a:cubicBezTo>
                  <a:pt x="1965115" y="1444415"/>
                  <a:pt x="2018443" y="1352927"/>
                  <a:pt x="2022794" y="1345676"/>
                </a:cubicBezTo>
                <a:cubicBezTo>
                  <a:pt x="2006216" y="1320809"/>
                  <a:pt x="1971237" y="1272242"/>
                  <a:pt x="1964737" y="1244076"/>
                </a:cubicBezTo>
                <a:cubicBezTo>
                  <a:pt x="1954886" y="1201387"/>
                  <a:pt x="1955060" y="1156990"/>
                  <a:pt x="1950222" y="1113447"/>
                </a:cubicBezTo>
                <a:cubicBezTo>
                  <a:pt x="1959790" y="1036907"/>
                  <a:pt x="1979757" y="1012860"/>
                  <a:pt x="1950222" y="953790"/>
                </a:cubicBezTo>
                <a:cubicBezTo>
                  <a:pt x="1942421" y="938188"/>
                  <a:pt x="1930870" y="924761"/>
                  <a:pt x="1921194" y="910247"/>
                </a:cubicBezTo>
                <a:cubicBezTo>
                  <a:pt x="1916356" y="881218"/>
                  <a:pt x="1905454" y="852565"/>
                  <a:pt x="1906679" y="823161"/>
                </a:cubicBezTo>
                <a:cubicBezTo>
                  <a:pt x="1910538" y="730542"/>
                  <a:pt x="1934619" y="569528"/>
                  <a:pt x="1950222" y="460304"/>
                </a:cubicBezTo>
                <a:cubicBezTo>
                  <a:pt x="1935708" y="455466"/>
                  <a:pt x="1921639" y="448996"/>
                  <a:pt x="1906679" y="445790"/>
                </a:cubicBezTo>
                <a:cubicBezTo>
                  <a:pt x="1853788" y="434456"/>
                  <a:pt x="1792891" y="445430"/>
                  <a:pt x="1747022" y="416761"/>
                </a:cubicBezTo>
                <a:cubicBezTo>
                  <a:pt x="1708317" y="392571"/>
                  <a:pt x="1699769" y="338624"/>
                  <a:pt x="1674451" y="300647"/>
                </a:cubicBezTo>
                <a:cubicBezTo>
                  <a:pt x="1661033" y="280519"/>
                  <a:pt x="1648013" y="259695"/>
                  <a:pt x="1630908" y="242590"/>
                </a:cubicBezTo>
                <a:cubicBezTo>
                  <a:pt x="1605462" y="217144"/>
                  <a:pt x="1576877" y="208491"/>
                  <a:pt x="1543822" y="199047"/>
                </a:cubicBezTo>
                <a:cubicBezTo>
                  <a:pt x="1469235" y="177737"/>
                  <a:pt x="1463886" y="181798"/>
                  <a:pt x="1369651" y="170018"/>
                </a:cubicBezTo>
                <a:cubicBezTo>
                  <a:pt x="1315509" y="137534"/>
                  <a:pt x="1286057" y="123248"/>
                  <a:pt x="1239022" y="82933"/>
                </a:cubicBezTo>
                <a:cubicBezTo>
                  <a:pt x="1223437" y="69575"/>
                  <a:pt x="1209993" y="53904"/>
                  <a:pt x="1195479" y="39390"/>
                </a:cubicBezTo>
                <a:cubicBezTo>
                  <a:pt x="1132584" y="44228"/>
                  <a:pt x="1067745" y="37650"/>
                  <a:pt x="1006794" y="53904"/>
                </a:cubicBezTo>
                <a:cubicBezTo>
                  <a:pt x="989939" y="58399"/>
                  <a:pt x="973534" y="80524"/>
                  <a:pt x="977765" y="97447"/>
                </a:cubicBezTo>
                <a:cubicBezTo>
                  <a:pt x="981476" y="112290"/>
                  <a:pt x="1006118" y="110138"/>
                  <a:pt x="1021308" y="111961"/>
                </a:cubicBezTo>
                <a:cubicBezTo>
                  <a:pt x="1127424" y="124695"/>
                  <a:pt x="1234184" y="131314"/>
                  <a:pt x="1340622" y="140990"/>
                </a:cubicBezTo>
                <a:cubicBezTo>
                  <a:pt x="1389003" y="165180"/>
                  <a:pt x="1441749" y="182121"/>
                  <a:pt x="1485765" y="213561"/>
                </a:cubicBezTo>
                <a:cubicBezTo>
                  <a:pt x="1507703" y="229231"/>
                  <a:pt x="1553112" y="300068"/>
                  <a:pt x="1572851" y="329676"/>
                </a:cubicBezTo>
                <a:cubicBezTo>
                  <a:pt x="1577689" y="344190"/>
                  <a:pt x="1576547" y="362400"/>
                  <a:pt x="1587365" y="373218"/>
                </a:cubicBezTo>
                <a:cubicBezTo>
                  <a:pt x="1734685" y="520538"/>
                  <a:pt x="1574033" y="295164"/>
                  <a:pt x="1674451" y="445790"/>
                </a:cubicBezTo>
                <a:cubicBezTo>
                  <a:pt x="1669613" y="528038"/>
                  <a:pt x="1653618" y="610386"/>
                  <a:pt x="1659937" y="692533"/>
                </a:cubicBezTo>
                <a:cubicBezTo>
                  <a:pt x="1661596" y="714106"/>
                  <a:pt x="1675114" y="651098"/>
                  <a:pt x="1688965" y="634476"/>
                </a:cubicBezTo>
                <a:cubicBezTo>
                  <a:pt x="1700132" y="621075"/>
                  <a:pt x="1717994" y="615123"/>
                  <a:pt x="1732508" y="605447"/>
                </a:cubicBezTo>
                <a:cubicBezTo>
                  <a:pt x="1747022" y="648990"/>
                  <a:pt x="1765281" y="691459"/>
                  <a:pt x="1776051" y="736076"/>
                </a:cubicBezTo>
                <a:cubicBezTo>
                  <a:pt x="1799205" y="831999"/>
                  <a:pt x="1834108" y="1026361"/>
                  <a:pt x="1834108" y="1026361"/>
                </a:cubicBezTo>
                <a:cubicBezTo>
                  <a:pt x="1838946" y="1098933"/>
                  <a:pt x="1839215" y="1171954"/>
                  <a:pt x="1848622" y="1244076"/>
                </a:cubicBezTo>
                <a:cubicBezTo>
                  <a:pt x="1863661" y="1359373"/>
                  <a:pt x="1888526" y="1365231"/>
                  <a:pt x="1921194" y="1476304"/>
                </a:cubicBezTo>
                <a:cubicBezTo>
                  <a:pt x="1933780" y="1519097"/>
                  <a:pt x="1941474" y="1563194"/>
                  <a:pt x="1950222" y="1606933"/>
                </a:cubicBezTo>
                <a:cubicBezTo>
                  <a:pt x="1973372" y="1722684"/>
                  <a:pt x="1953969" y="1659374"/>
                  <a:pt x="1979251" y="1752076"/>
                </a:cubicBezTo>
                <a:cubicBezTo>
                  <a:pt x="1988518" y="1786057"/>
                  <a:pt x="2030282" y="1881180"/>
                  <a:pt x="2008279" y="1853676"/>
                </a:cubicBezTo>
                <a:cubicBezTo>
                  <a:pt x="1967730" y="1802990"/>
                  <a:pt x="1946583" y="1739243"/>
                  <a:pt x="1921194" y="1679504"/>
                </a:cubicBezTo>
                <a:cubicBezTo>
                  <a:pt x="1864265" y="1545554"/>
                  <a:pt x="1820649" y="1406105"/>
                  <a:pt x="1761537" y="1273104"/>
                </a:cubicBezTo>
                <a:cubicBezTo>
                  <a:pt x="1722832" y="1186018"/>
                  <a:pt x="1675558" y="1102256"/>
                  <a:pt x="1645422" y="1011847"/>
                </a:cubicBezTo>
                <a:cubicBezTo>
                  <a:pt x="1640584" y="997333"/>
                  <a:pt x="1640465" y="980251"/>
                  <a:pt x="1630908" y="968304"/>
                </a:cubicBezTo>
                <a:cubicBezTo>
                  <a:pt x="1620011" y="954683"/>
                  <a:pt x="1601560" y="949415"/>
                  <a:pt x="1587365" y="939276"/>
                </a:cubicBezTo>
                <a:cubicBezTo>
                  <a:pt x="1567680" y="925216"/>
                  <a:pt x="1547513" y="911663"/>
                  <a:pt x="1529308" y="895733"/>
                </a:cubicBezTo>
                <a:cubicBezTo>
                  <a:pt x="1508711" y="877711"/>
                  <a:pt x="1491848" y="855698"/>
                  <a:pt x="1471251" y="837676"/>
                </a:cubicBezTo>
                <a:cubicBezTo>
                  <a:pt x="1453046" y="821746"/>
                  <a:pt x="1430299" y="811238"/>
                  <a:pt x="1413194" y="794133"/>
                </a:cubicBezTo>
                <a:cubicBezTo>
                  <a:pt x="1360686" y="741625"/>
                  <a:pt x="1412126" y="727173"/>
                  <a:pt x="1297079" y="721561"/>
                </a:cubicBezTo>
                <a:lnTo>
                  <a:pt x="701994" y="692533"/>
                </a:lnTo>
                <a:lnTo>
                  <a:pt x="252051" y="678018"/>
                </a:lnTo>
                <a:cubicBezTo>
                  <a:pt x="261727" y="697371"/>
                  <a:pt x="265780" y="720776"/>
                  <a:pt x="281079" y="736076"/>
                </a:cubicBezTo>
                <a:cubicBezTo>
                  <a:pt x="291897" y="746894"/>
                  <a:pt x="309531" y="748075"/>
                  <a:pt x="324622" y="750590"/>
                </a:cubicBezTo>
                <a:cubicBezTo>
                  <a:pt x="367837" y="757792"/>
                  <a:pt x="411708" y="760266"/>
                  <a:pt x="455251" y="765104"/>
                </a:cubicBezTo>
                <a:cubicBezTo>
                  <a:pt x="469765" y="769942"/>
                  <a:pt x="483495" y="779618"/>
                  <a:pt x="498794" y="779618"/>
                </a:cubicBezTo>
                <a:cubicBezTo>
                  <a:pt x="518742" y="779618"/>
                  <a:pt x="541274" y="752642"/>
                  <a:pt x="556851" y="765104"/>
                </a:cubicBezTo>
                <a:cubicBezTo>
                  <a:pt x="576115" y="780515"/>
                  <a:pt x="566014" y="813594"/>
                  <a:pt x="571365" y="837676"/>
                </a:cubicBezTo>
                <a:cubicBezTo>
                  <a:pt x="583515" y="892354"/>
                  <a:pt x="584229" y="890785"/>
                  <a:pt x="600394" y="939276"/>
                </a:cubicBezTo>
                <a:cubicBezTo>
                  <a:pt x="605232" y="900571"/>
                  <a:pt x="576963" y="832196"/>
                  <a:pt x="614908" y="823161"/>
                </a:cubicBezTo>
                <a:cubicBezTo>
                  <a:pt x="767780" y="786763"/>
                  <a:pt x="873905" y="851059"/>
                  <a:pt x="992279" y="910247"/>
                </a:cubicBezTo>
                <a:cubicBezTo>
                  <a:pt x="1001955" y="890895"/>
                  <a:pt x="1018248" y="873609"/>
                  <a:pt x="1021308" y="852190"/>
                </a:cubicBezTo>
                <a:cubicBezTo>
                  <a:pt x="1023472" y="837044"/>
                  <a:pt x="993820" y="800538"/>
                  <a:pt x="1006794" y="808647"/>
                </a:cubicBezTo>
                <a:cubicBezTo>
                  <a:pt x="1094560" y="863501"/>
                  <a:pt x="1195861" y="988197"/>
                  <a:pt x="1253537" y="1069904"/>
                </a:cubicBezTo>
                <a:cubicBezTo>
                  <a:pt x="1349900" y="1206417"/>
                  <a:pt x="1265879" y="1141027"/>
                  <a:pt x="1355137" y="1200533"/>
                </a:cubicBezTo>
                <a:cubicBezTo>
                  <a:pt x="1350299" y="1069904"/>
                  <a:pt x="1348530" y="939126"/>
                  <a:pt x="1340622" y="808647"/>
                </a:cubicBezTo>
                <a:cubicBezTo>
                  <a:pt x="1338842" y="779272"/>
                  <a:pt x="1312947" y="747883"/>
                  <a:pt x="1326108" y="721561"/>
                </a:cubicBezTo>
                <a:cubicBezTo>
                  <a:pt x="1335784" y="702209"/>
                  <a:pt x="1344776" y="760623"/>
                  <a:pt x="1355137" y="779618"/>
                </a:cubicBezTo>
                <a:cubicBezTo>
                  <a:pt x="1373815" y="813861"/>
                  <a:pt x="1397560" y="845482"/>
                  <a:pt x="1413194" y="881218"/>
                </a:cubicBezTo>
                <a:cubicBezTo>
                  <a:pt x="1431591" y="923268"/>
                  <a:pt x="1456737" y="1011847"/>
                  <a:pt x="1456737" y="1011847"/>
                </a:cubicBezTo>
                <a:cubicBezTo>
                  <a:pt x="1476089" y="1002171"/>
                  <a:pt x="1493990" y="976874"/>
                  <a:pt x="1514794" y="982818"/>
                </a:cubicBezTo>
                <a:cubicBezTo>
                  <a:pt x="1581569" y="1001897"/>
                  <a:pt x="1673493" y="1080749"/>
                  <a:pt x="1732508" y="1127961"/>
                </a:cubicBezTo>
                <a:cubicBezTo>
                  <a:pt x="1786158" y="1047488"/>
                  <a:pt x="1763520" y="1109571"/>
                  <a:pt x="1703479" y="982818"/>
                </a:cubicBezTo>
                <a:cubicBezTo>
                  <a:pt x="1676554" y="925977"/>
                  <a:pt x="1654267" y="867044"/>
                  <a:pt x="1630908" y="808647"/>
                </a:cubicBezTo>
                <a:cubicBezTo>
                  <a:pt x="1614501" y="767628"/>
                  <a:pt x="1591317" y="668401"/>
                  <a:pt x="1543822" y="634476"/>
                </a:cubicBezTo>
                <a:cubicBezTo>
                  <a:pt x="1527590" y="622881"/>
                  <a:pt x="1505117" y="624799"/>
                  <a:pt x="1485765" y="619961"/>
                </a:cubicBezTo>
                <a:cubicBezTo>
                  <a:pt x="1382081" y="550839"/>
                  <a:pt x="1432525" y="553443"/>
                  <a:pt x="1340622" y="576418"/>
                </a:cubicBezTo>
                <a:cubicBezTo>
                  <a:pt x="1326108" y="586094"/>
                  <a:pt x="1313113" y="598575"/>
                  <a:pt x="1297079" y="605447"/>
                </a:cubicBezTo>
                <a:cubicBezTo>
                  <a:pt x="1278744" y="613305"/>
                  <a:pt x="1258583" y="616049"/>
                  <a:pt x="1239022" y="619961"/>
                </a:cubicBezTo>
                <a:cubicBezTo>
                  <a:pt x="1084006" y="650965"/>
                  <a:pt x="1022623" y="640098"/>
                  <a:pt x="818108" y="648990"/>
                </a:cubicBezTo>
                <a:cubicBezTo>
                  <a:pt x="708293" y="714879"/>
                  <a:pt x="787146" y="677147"/>
                  <a:pt x="687479" y="707047"/>
                </a:cubicBezTo>
                <a:cubicBezTo>
                  <a:pt x="658171" y="715839"/>
                  <a:pt x="600394" y="736076"/>
                  <a:pt x="600394" y="736076"/>
                </a:cubicBezTo>
                <a:cubicBezTo>
                  <a:pt x="489118" y="731238"/>
                  <a:pt x="377265" y="733861"/>
                  <a:pt x="266565" y="721561"/>
                </a:cubicBezTo>
                <a:cubicBezTo>
                  <a:pt x="242046" y="718837"/>
                  <a:pt x="314467" y="707047"/>
                  <a:pt x="339137" y="707047"/>
                </a:cubicBezTo>
                <a:cubicBezTo>
                  <a:pt x="484360" y="707047"/>
                  <a:pt x="629422" y="716723"/>
                  <a:pt x="774565" y="721561"/>
                </a:cubicBezTo>
                <a:cubicBezTo>
                  <a:pt x="874829" y="788404"/>
                  <a:pt x="1008978" y="880438"/>
                  <a:pt x="1108394" y="895733"/>
                </a:cubicBezTo>
                <a:cubicBezTo>
                  <a:pt x="1171289" y="905409"/>
                  <a:pt x="1233776" y="918268"/>
                  <a:pt x="1297079" y="924761"/>
                </a:cubicBezTo>
                <a:cubicBezTo>
                  <a:pt x="1422583" y="937633"/>
                  <a:pt x="1674451" y="953790"/>
                  <a:pt x="1674451" y="953790"/>
                </a:cubicBezTo>
                <a:cubicBezTo>
                  <a:pt x="1688965" y="963466"/>
                  <a:pt x="1706325" y="969852"/>
                  <a:pt x="1717994" y="982818"/>
                </a:cubicBezTo>
                <a:cubicBezTo>
                  <a:pt x="1804275" y="1078686"/>
                  <a:pt x="1795962" y="1076140"/>
                  <a:pt x="1834108" y="1171504"/>
                </a:cubicBezTo>
                <a:cubicBezTo>
                  <a:pt x="1838946" y="1200533"/>
                  <a:pt x="1844460" y="1229457"/>
                  <a:pt x="1848622" y="1258590"/>
                </a:cubicBezTo>
                <a:cubicBezTo>
                  <a:pt x="1858976" y="1331068"/>
                  <a:pt x="1864554" y="1404271"/>
                  <a:pt x="1877651" y="1476304"/>
                </a:cubicBezTo>
                <a:cubicBezTo>
                  <a:pt x="1894232" y="1567502"/>
                  <a:pt x="1933189" y="1634715"/>
                  <a:pt x="1964737" y="1723047"/>
                </a:cubicBezTo>
                <a:cubicBezTo>
                  <a:pt x="2041061" y="1936752"/>
                  <a:pt x="1773427" y="1540606"/>
                  <a:pt x="2138908" y="2114933"/>
                </a:cubicBezTo>
                <a:cubicBezTo>
                  <a:pt x="2249873" y="2289307"/>
                  <a:pt x="2188021" y="2239600"/>
                  <a:pt x="2284051" y="2303618"/>
                </a:cubicBezTo>
                <a:cubicBezTo>
                  <a:pt x="2298565" y="2322971"/>
                  <a:pt x="2311851" y="2343309"/>
                  <a:pt x="2327594" y="2361676"/>
                </a:cubicBezTo>
                <a:cubicBezTo>
                  <a:pt x="2340952" y="2377261"/>
                  <a:pt x="2364122" y="2385928"/>
                  <a:pt x="2371137" y="2405218"/>
                </a:cubicBezTo>
                <a:cubicBezTo>
                  <a:pt x="2384467" y="2441876"/>
                  <a:pt x="2379720" y="2482780"/>
                  <a:pt x="2385651" y="2521333"/>
                </a:cubicBezTo>
                <a:cubicBezTo>
                  <a:pt x="2389402" y="2545716"/>
                  <a:pt x="2395327" y="2569714"/>
                  <a:pt x="2400165" y="2593904"/>
                </a:cubicBezTo>
                <a:cubicBezTo>
                  <a:pt x="2380420" y="2692630"/>
                  <a:pt x="2379622" y="2684351"/>
                  <a:pt x="2371137" y="2811618"/>
                </a:cubicBezTo>
                <a:cubicBezTo>
                  <a:pt x="2350179" y="3125991"/>
                  <a:pt x="2347872" y="3441903"/>
                  <a:pt x="2313079" y="3755047"/>
                </a:cubicBezTo>
                <a:lnTo>
                  <a:pt x="2284051" y="4016304"/>
                </a:lnTo>
                <a:cubicBezTo>
                  <a:pt x="2172265" y="3473345"/>
                  <a:pt x="2230710" y="3683680"/>
                  <a:pt x="2138908" y="3377676"/>
                </a:cubicBezTo>
                <a:cubicBezTo>
                  <a:pt x="2149748" y="3041653"/>
                  <a:pt x="2130679" y="2226152"/>
                  <a:pt x="2284051" y="1853676"/>
                </a:cubicBezTo>
                <a:cubicBezTo>
                  <a:pt x="2317918" y="1771428"/>
                  <a:pt x="2341085" y="1683910"/>
                  <a:pt x="2385651" y="1606933"/>
                </a:cubicBezTo>
                <a:cubicBezTo>
                  <a:pt x="2448209" y="1498879"/>
                  <a:pt x="2520881" y="1395865"/>
                  <a:pt x="2603365" y="1302133"/>
                </a:cubicBezTo>
                <a:cubicBezTo>
                  <a:pt x="3231397" y="588460"/>
                  <a:pt x="3050616" y="713675"/>
                  <a:pt x="3387137" y="489333"/>
                </a:cubicBezTo>
                <a:cubicBezTo>
                  <a:pt x="3406489" y="494171"/>
                  <a:pt x="3425297" y="505268"/>
                  <a:pt x="3445194" y="503847"/>
                </a:cubicBezTo>
                <a:cubicBezTo>
                  <a:pt x="3463347" y="502550"/>
                  <a:pt x="3587559" y="480891"/>
                  <a:pt x="3633879" y="460304"/>
                </a:cubicBezTo>
                <a:cubicBezTo>
                  <a:pt x="3663537" y="447123"/>
                  <a:pt x="3691497" y="430362"/>
                  <a:pt x="3720965" y="416761"/>
                </a:cubicBezTo>
                <a:cubicBezTo>
                  <a:pt x="3879061" y="343794"/>
                  <a:pt x="3771977" y="409352"/>
                  <a:pt x="3924165" y="300647"/>
                </a:cubicBezTo>
                <a:cubicBezTo>
                  <a:pt x="3986322" y="207412"/>
                  <a:pt x="3912702" y="311674"/>
                  <a:pt x="4011251" y="199047"/>
                </a:cubicBezTo>
                <a:cubicBezTo>
                  <a:pt x="4086864" y="112632"/>
                  <a:pt x="4019088" y="164795"/>
                  <a:pt x="4098337" y="111961"/>
                </a:cubicBezTo>
                <a:cubicBezTo>
                  <a:pt x="4083823" y="102285"/>
                  <a:pt x="4067129" y="95268"/>
                  <a:pt x="4054794" y="82933"/>
                </a:cubicBezTo>
                <a:cubicBezTo>
                  <a:pt x="4005101" y="33241"/>
                  <a:pt x="4041521" y="0"/>
                  <a:pt x="3996737" y="111961"/>
                </a:cubicBezTo>
                <a:cubicBezTo>
                  <a:pt x="3933703" y="458645"/>
                  <a:pt x="4042663" y="149076"/>
                  <a:pt x="3837079" y="286133"/>
                </a:cubicBezTo>
                <a:cubicBezTo>
                  <a:pt x="3806422" y="306571"/>
                  <a:pt x="3806764" y="353343"/>
                  <a:pt x="3793537" y="387733"/>
                </a:cubicBezTo>
                <a:cubicBezTo>
                  <a:pt x="3751846" y="496131"/>
                  <a:pt x="3794041" y="455129"/>
                  <a:pt x="3720965" y="503847"/>
                </a:cubicBezTo>
                <a:cubicBezTo>
                  <a:pt x="3618347" y="435434"/>
                  <a:pt x="3745387" y="521291"/>
                  <a:pt x="3619365" y="431276"/>
                </a:cubicBezTo>
                <a:cubicBezTo>
                  <a:pt x="3605170" y="421137"/>
                  <a:pt x="3590336" y="411923"/>
                  <a:pt x="3575822" y="402247"/>
                </a:cubicBezTo>
                <a:cubicBezTo>
                  <a:pt x="3570984" y="436114"/>
                  <a:pt x="3568017" y="470301"/>
                  <a:pt x="3561308" y="503847"/>
                </a:cubicBezTo>
                <a:cubicBezTo>
                  <a:pt x="3558308" y="518849"/>
                  <a:pt x="3560999" y="541708"/>
                  <a:pt x="3546794" y="547390"/>
                </a:cubicBezTo>
                <a:cubicBezTo>
                  <a:pt x="3528273" y="554799"/>
                  <a:pt x="3508089" y="537714"/>
                  <a:pt x="3488737" y="532876"/>
                </a:cubicBezTo>
                <a:cubicBezTo>
                  <a:pt x="3469384" y="523200"/>
                  <a:pt x="3448286" y="516423"/>
                  <a:pt x="3430679" y="503847"/>
                </a:cubicBezTo>
                <a:cubicBezTo>
                  <a:pt x="3413976" y="491916"/>
                  <a:pt x="3404959" y="470488"/>
                  <a:pt x="3387137" y="460304"/>
                </a:cubicBezTo>
                <a:cubicBezTo>
                  <a:pt x="3369817" y="450407"/>
                  <a:pt x="3348432" y="450628"/>
                  <a:pt x="3329079" y="445790"/>
                </a:cubicBezTo>
                <a:cubicBezTo>
                  <a:pt x="3314565" y="436114"/>
                  <a:pt x="3301733" y="410283"/>
                  <a:pt x="3285537" y="416761"/>
                </a:cubicBezTo>
                <a:cubicBezTo>
                  <a:pt x="3255401" y="428815"/>
                  <a:pt x="3243670" y="551848"/>
                  <a:pt x="3241994" y="561904"/>
                </a:cubicBezTo>
                <a:cubicBezTo>
                  <a:pt x="3217803" y="557066"/>
                  <a:pt x="3192826" y="555191"/>
                  <a:pt x="3169422" y="547390"/>
                </a:cubicBezTo>
                <a:cubicBezTo>
                  <a:pt x="3148896" y="540548"/>
                  <a:pt x="3132784" y="521421"/>
                  <a:pt x="3111365" y="518361"/>
                </a:cubicBezTo>
                <a:cubicBezTo>
                  <a:pt x="3096219" y="516197"/>
                  <a:pt x="3082336" y="528038"/>
                  <a:pt x="3067822" y="532876"/>
                </a:cubicBezTo>
                <a:cubicBezTo>
                  <a:pt x="3062984" y="576419"/>
                  <a:pt x="3056129" y="619784"/>
                  <a:pt x="3053308" y="663504"/>
                </a:cubicBezTo>
                <a:cubicBezTo>
                  <a:pt x="3046448" y="769831"/>
                  <a:pt x="3069410" y="880764"/>
                  <a:pt x="3038794" y="982818"/>
                </a:cubicBezTo>
                <a:cubicBezTo>
                  <a:pt x="3031307" y="1007773"/>
                  <a:pt x="2990617" y="962938"/>
                  <a:pt x="2966222" y="953790"/>
                </a:cubicBezTo>
                <a:cubicBezTo>
                  <a:pt x="2924580" y="938175"/>
                  <a:pt x="2910369" y="936198"/>
                  <a:pt x="2864622" y="924761"/>
                </a:cubicBezTo>
                <a:cubicBezTo>
                  <a:pt x="2854946" y="948952"/>
                  <a:pt x="2842449" y="972197"/>
                  <a:pt x="2835594" y="997333"/>
                </a:cubicBezTo>
                <a:cubicBezTo>
                  <a:pt x="2835303" y="998400"/>
                  <a:pt x="2821683" y="1109064"/>
                  <a:pt x="2806565" y="1127961"/>
                </a:cubicBezTo>
                <a:cubicBezTo>
                  <a:pt x="2795668" y="1141583"/>
                  <a:pt x="2776423" y="1145823"/>
                  <a:pt x="2763022" y="1156990"/>
                </a:cubicBezTo>
                <a:cubicBezTo>
                  <a:pt x="2747253" y="1170131"/>
                  <a:pt x="2733993" y="1186019"/>
                  <a:pt x="2719479" y="1200533"/>
                </a:cubicBezTo>
                <a:cubicBezTo>
                  <a:pt x="2714641" y="1253752"/>
                  <a:pt x="2704965" y="1306752"/>
                  <a:pt x="2704965" y="1360190"/>
                </a:cubicBezTo>
                <a:cubicBezTo>
                  <a:pt x="2704965" y="1714467"/>
                  <a:pt x="2757160" y="1818641"/>
                  <a:pt x="2675937" y="1534361"/>
                </a:cubicBezTo>
                <a:cubicBezTo>
                  <a:pt x="2671734" y="1519650"/>
                  <a:pt x="2666260" y="1505332"/>
                  <a:pt x="2661422" y="1490818"/>
                </a:cubicBezTo>
                <a:cubicBezTo>
                  <a:pt x="2666260" y="1471466"/>
                  <a:pt x="2661832" y="1446866"/>
                  <a:pt x="2675937" y="1432761"/>
                </a:cubicBezTo>
                <a:cubicBezTo>
                  <a:pt x="2703907" y="1404792"/>
                  <a:pt x="2804053" y="1394475"/>
                  <a:pt x="2835594" y="1389218"/>
                </a:cubicBezTo>
                <a:cubicBezTo>
                  <a:pt x="2854946" y="1379542"/>
                  <a:pt x="2889891" y="1381497"/>
                  <a:pt x="2893651" y="1360190"/>
                </a:cubicBezTo>
                <a:cubicBezTo>
                  <a:pt x="2911101" y="1261310"/>
                  <a:pt x="2833053" y="1130503"/>
                  <a:pt x="2922679" y="1040876"/>
                </a:cubicBezTo>
                <a:cubicBezTo>
                  <a:pt x="2944316" y="1019239"/>
                  <a:pt x="2980244" y="1019898"/>
                  <a:pt x="3009765" y="1011847"/>
                </a:cubicBezTo>
                <a:cubicBezTo>
                  <a:pt x="3056450" y="999115"/>
                  <a:pt x="3140335" y="989047"/>
                  <a:pt x="3183937" y="982818"/>
                </a:cubicBezTo>
                <a:cubicBezTo>
                  <a:pt x="3193613" y="881218"/>
                  <a:pt x="3156353" y="762937"/>
                  <a:pt x="3212965" y="678018"/>
                </a:cubicBezTo>
                <a:cubicBezTo>
                  <a:pt x="3296699" y="552417"/>
                  <a:pt x="3531214" y="540310"/>
                  <a:pt x="3662908" y="518361"/>
                </a:cubicBezTo>
                <a:cubicBezTo>
                  <a:pt x="3687242" y="514305"/>
                  <a:pt x="3711289" y="508685"/>
                  <a:pt x="3735479" y="503847"/>
                </a:cubicBezTo>
                <a:cubicBezTo>
                  <a:pt x="3720965" y="489333"/>
                  <a:pt x="3681376" y="477905"/>
                  <a:pt x="3691937" y="460304"/>
                </a:cubicBezTo>
                <a:cubicBezTo>
                  <a:pt x="3707680" y="434066"/>
                  <a:pt x="3748948" y="436915"/>
                  <a:pt x="3779022" y="431276"/>
                </a:cubicBezTo>
                <a:cubicBezTo>
                  <a:pt x="3826812" y="422315"/>
                  <a:pt x="3875784" y="421599"/>
                  <a:pt x="3924165" y="416761"/>
                </a:cubicBezTo>
                <a:cubicBezTo>
                  <a:pt x="3991285" y="299300"/>
                  <a:pt x="3995966" y="298372"/>
                  <a:pt x="4054794" y="155504"/>
                </a:cubicBezTo>
                <a:cubicBezTo>
                  <a:pt x="4066444" y="127210"/>
                  <a:pt x="4083822" y="68418"/>
                  <a:pt x="4083822" y="68418"/>
                </a:cubicBezTo>
                <a:cubicBezTo>
                  <a:pt x="4118219" y="120012"/>
                  <a:pt x="4112851" y="94517"/>
                  <a:pt x="4112851" y="140990"/>
                </a:cubicBezTo>
              </a:path>
            </a:pathLst>
          </a:custGeom>
          <a:solidFill>
            <a:srgbClr val="66FF33"/>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83" name="フリーフォーム 182"/>
          <p:cNvSpPr/>
          <p:nvPr/>
        </p:nvSpPr>
        <p:spPr>
          <a:xfrm>
            <a:off x="6429389" y="5572140"/>
            <a:ext cx="500067" cy="1000132"/>
          </a:xfrm>
          <a:custGeom>
            <a:avLst/>
            <a:gdLst>
              <a:gd name="connsiteX0" fmla="*/ 25449 w 523130"/>
              <a:gd name="connsiteY0" fmla="*/ 3636 h 915655"/>
              <a:gd name="connsiteX1" fmla="*/ 6399 w 523130"/>
              <a:gd name="connsiteY1" fmla="*/ 1255 h 915655"/>
              <a:gd name="connsiteX2" fmla="*/ 34974 w 523130"/>
              <a:gd name="connsiteY2" fmla="*/ 3636 h 915655"/>
              <a:gd name="connsiteX3" fmla="*/ 44499 w 523130"/>
              <a:gd name="connsiteY3" fmla="*/ 6017 h 915655"/>
              <a:gd name="connsiteX4" fmla="*/ 49261 w 523130"/>
              <a:gd name="connsiteY4" fmla="*/ 13161 h 915655"/>
              <a:gd name="connsiteX5" fmla="*/ 42117 w 523130"/>
              <a:gd name="connsiteY5" fmla="*/ 15542 h 915655"/>
              <a:gd name="connsiteX6" fmla="*/ 25449 w 523130"/>
              <a:gd name="connsiteY6" fmla="*/ 17923 h 915655"/>
              <a:gd name="connsiteX7" fmla="*/ 46880 w 523130"/>
              <a:gd name="connsiteY7" fmla="*/ 20305 h 915655"/>
              <a:gd name="connsiteX8" fmla="*/ 56405 w 523130"/>
              <a:gd name="connsiteY8" fmla="*/ 22686 h 915655"/>
              <a:gd name="connsiteX9" fmla="*/ 51642 w 523130"/>
              <a:gd name="connsiteY9" fmla="*/ 32211 h 915655"/>
              <a:gd name="connsiteX10" fmla="*/ 44499 w 523130"/>
              <a:gd name="connsiteY10" fmla="*/ 36973 h 915655"/>
              <a:gd name="connsiteX11" fmla="*/ 77836 w 523130"/>
              <a:gd name="connsiteY11" fmla="*/ 34592 h 915655"/>
              <a:gd name="connsiteX12" fmla="*/ 75455 w 523130"/>
              <a:gd name="connsiteY12" fmla="*/ 44117 h 915655"/>
              <a:gd name="connsiteX13" fmla="*/ 99267 w 523130"/>
              <a:gd name="connsiteY13" fmla="*/ 53642 h 915655"/>
              <a:gd name="connsiteX14" fmla="*/ 99267 w 523130"/>
              <a:gd name="connsiteY14" fmla="*/ 82217 h 915655"/>
              <a:gd name="connsiteX15" fmla="*/ 118317 w 523130"/>
              <a:gd name="connsiteY15" fmla="*/ 77455 h 915655"/>
              <a:gd name="connsiteX16" fmla="*/ 127842 w 523130"/>
              <a:gd name="connsiteY16" fmla="*/ 98886 h 915655"/>
              <a:gd name="connsiteX17" fmla="*/ 139749 w 523130"/>
              <a:gd name="connsiteY17" fmla="*/ 96505 h 915655"/>
              <a:gd name="connsiteX18" fmla="*/ 149274 w 523130"/>
              <a:gd name="connsiteY18" fmla="*/ 94123 h 915655"/>
              <a:gd name="connsiteX19" fmla="*/ 173086 w 523130"/>
              <a:gd name="connsiteY19" fmla="*/ 106030 h 915655"/>
              <a:gd name="connsiteX20" fmla="*/ 165942 w 523130"/>
              <a:gd name="connsiteY20" fmla="*/ 129842 h 915655"/>
              <a:gd name="connsiteX21" fmla="*/ 163561 w 523130"/>
              <a:gd name="connsiteY21" fmla="*/ 136986 h 915655"/>
              <a:gd name="connsiteX22" fmla="*/ 180230 w 523130"/>
              <a:gd name="connsiteY22" fmla="*/ 134605 h 915655"/>
              <a:gd name="connsiteX23" fmla="*/ 187374 w 523130"/>
              <a:gd name="connsiteY23" fmla="*/ 132223 h 915655"/>
              <a:gd name="connsiteX24" fmla="*/ 192136 w 523130"/>
              <a:gd name="connsiteY24" fmla="*/ 144130 h 915655"/>
              <a:gd name="connsiteX25" fmla="*/ 199280 w 523130"/>
              <a:gd name="connsiteY25" fmla="*/ 146511 h 915655"/>
              <a:gd name="connsiteX26" fmla="*/ 227855 w 523130"/>
              <a:gd name="connsiteY26" fmla="*/ 148892 h 915655"/>
              <a:gd name="connsiteX27" fmla="*/ 225474 w 523130"/>
              <a:gd name="connsiteY27" fmla="*/ 163180 h 915655"/>
              <a:gd name="connsiteX28" fmla="*/ 220711 w 523130"/>
              <a:gd name="connsiteY28" fmla="*/ 170323 h 915655"/>
              <a:gd name="connsiteX29" fmla="*/ 227855 w 523130"/>
              <a:gd name="connsiteY29" fmla="*/ 175086 h 915655"/>
              <a:gd name="connsiteX30" fmla="*/ 254049 w 523130"/>
              <a:gd name="connsiteY30" fmla="*/ 167942 h 915655"/>
              <a:gd name="connsiteX31" fmla="*/ 256430 w 523130"/>
              <a:gd name="connsiteY31" fmla="*/ 175086 h 915655"/>
              <a:gd name="connsiteX32" fmla="*/ 251667 w 523130"/>
              <a:gd name="connsiteY32" fmla="*/ 182230 h 915655"/>
              <a:gd name="connsiteX33" fmla="*/ 244524 w 523130"/>
              <a:gd name="connsiteY33" fmla="*/ 196517 h 915655"/>
              <a:gd name="connsiteX34" fmla="*/ 251667 w 523130"/>
              <a:gd name="connsiteY34" fmla="*/ 201280 h 915655"/>
              <a:gd name="connsiteX35" fmla="*/ 263574 w 523130"/>
              <a:gd name="connsiteY35" fmla="*/ 203661 h 915655"/>
              <a:gd name="connsiteX36" fmla="*/ 261192 w 523130"/>
              <a:gd name="connsiteY36" fmla="*/ 220330 h 915655"/>
              <a:gd name="connsiteX37" fmla="*/ 299292 w 523130"/>
              <a:gd name="connsiteY37" fmla="*/ 229855 h 915655"/>
              <a:gd name="connsiteX38" fmla="*/ 296911 w 523130"/>
              <a:gd name="connsiteY38" fmla="*/ 241761 h 915655"/>
              <a:gd name="connsiteX39" fmla="*/ 330249 w 523130"/>
              <a:gd name="connsiteY39" fmla="*/ 253667 h 915655"/>
              <a:gd name="connsiteX40" fmla="*/ 327867 w 523130"/>
              <a:gd name="connsiteY40" fmla="*/ 265573 h 915655"/>
              <a:gd name="connsiteX41" fmla="*/ 320724 w 523130"/>
              <a:gd name="connsiteY41" fmla="*/ 279861 h 915655"/>
              <a:gd name="connsiteX42" fmla="*/ 318342 w 523130"/>
              <a:gd name="connsiteY42" fmla="*/ 287005 h 915655"/>
              <a:gd name="connsiteX43" fmla="*/ 325486 w 523130"/>
              <a:gd name="connsiteY43" fmla="*/ 291767 h 915655"/>
              <a:gd name="connsiteX44" fmla="*/ 358824 w 523130"/>
              <a:gd name="connsiteY44" fmla="*/ 279861 h 915655"/>
              <a:gd name="connsiteX45" fmla="*/ 373111 w 523130"/>
              <a:gd name="connsiteY45" fmla="*/ 275098 h 915655"/>
              <a:gd name="connsiteX46" fmla="*/ 363586 w 523130"/>
              <a:gd name="connsiteY46" fmla="*/ 296530 h 915655"/>
              <a:gd name="connsiteX47" fmla="*/ 361205 w 523130"/>
              <a:gd name="connsiteY47" fmla="*/ 303673 h 915655"/>
              <a:gd name="connsiteX48" fmla="*/ 356442 w 523130"/>
              <a:gd name="connsiteY48" fmla="*/ 313198 h 915655"/>
              <a:gd name="connsiteX49" fmla="*/ 363586 w 523130"/>
              <a:gd name="connsiteY49" fmla="*/ 317961 h 915655"/>
              <a:gd name="connsiteX50" fmla="*/ 392161 w 523130"/>
              <a:gd name="connsiteY50" fmla="*/ 306055 h 915655"/>
              <a:gd name="connsiteX51" fmla="*/ 399305 w 523130"/>
              <a:gd name="connsiteY51" fmla="*/ 303673 h 915655"/>
              <a:gd name="connsiteX52" fmla="*/ 394542 w 523130"/>
              <a:gd name="connsiteY52" fmla="*/ 313198 h 915655"/>
              <a:gd name="connsiteX53" fmla="*/ 387399 w 523130"/>
              <a:gd name="connsiteY53" fmla="*/ 320342 h 915655"/>
              <a:gd name="connsiteX54" fmla="*/ 382636 w 523130"/>
              <a:gd name="connsiteY54" fmla="*/ 327486 h 915655"/>
              <a:gd name="connsiteX55" fmla="*/ 392161 w 523130"/>
              <a:gd name="connsiteY55" fmla="*/ 329867 h 915655"/>
              <a:gd name="connsiteX56" fmla="*/ 404067 w 523130"/>
              <a:gd name="connsiteY56" fmla="*/ 332248 h 915655"/>
              <a:gd name="connsiteX57" fmla="*/ 401686 w 523130"/>
              <a:gd name="connsiteY57" fmla="*/ 351298 h 915655"/>
              <a:gd name="connsiteX58" fmla="*/ 394542 w 523130"/>
              <a:gd name="connsiteY58" fmla="*/ 365586 h 915655"/>
              <a:gd name="connsiteX59" fmla="*/ 387399 w 523130"/>
              <a:gd name="connsiteY59" fmla="*/ 377492 h 915655"/>
              <a:gd name="connsiteX60" fmla="*/ 385017 w 523130"/>
              <a:gd name="connsiteY60" fmla="*/ 387017 h 915655"/>
              <a:gd name="connsiteX61" fmla="*/ 380255 w 523130"/>
              <a:gd name="connsiteY61" fmla="*/ 394161 h 915655"/>
              <a:gd name="connsiteX62" fmla="*/ 387399 w 523130"/>
              <a:gd name="connsiteY62" fmla="*/ 396542 h 915655"/>
              <a:gd name="connsiteX63" fmla="*/ 401686 w 523130"/>
              <a:gd name="connsiteY63" fmla="*/ 398923 h 915655"/>
              <a:gd name="connsiteX64" fmla="*/ 425499 w 523130"/>
              <a:gd name="connsiteY64" fmla="*/ 401305 h 915655"/>
              <a:gd name="connsiteX65" fmla="*/ 430261 w 523130"/>
              <a:gd name="connsiteY65" fmla="*/ 408448 h 915655"/>
              <a:gd name="connsiteX66" fmla="*/ 423117 w 523130"/>
              <a:gd name="connsiteY66" fmla="*/ 434642 h 915655"/>
              <a:gd name="connsiteX67" fmla="*/ 430261 w 523130"/>
              <a:gd name="connsiteY67" fmla="*/ 439405 h 915655"/>
              <a:gd name="connsiteX68" fmla="*/ 446930 w 523130"/>
              <a:gd name="connsiteY68" fmla="*/ 441786 h 915655"/>
              <a:gd name="connsiteX69" fmla="*/ 456455 w 523130"/>
              <a:gd name="connsiteY69" fmla="*/ 467980 h 915655"/>
              <a:gd name="connsiteX70" fmla="*/ 458836 w 523130"/>
              <a:gd name="connsiteY70" fmla="*/ 475123 h 915655"/>
              <a:gd name="connsiteX71" fmla="*/ 468361 w 523130"/>
              <a:gd name="connsiteY71" fmla="*/ 489411 h 915655"/>
              <a:gd name="connsiteX72" fmla="*/ 470742 w 523130"/>
              <a:gd name="connsiteY72" fmla="*/ 498936 h 915655"/>
              <a:gd name="connsiteX73" fmla="*/ 473124 w 523130"/>
              <a:gd name="connsiteY73" fmla="*/ 506080 h 915655"/>
              <a:gd name="connsiteX74" fmla="*/ 477886 w 523130"/>
              <a:gd name="connsiteY74" fmla="*/ 570373 h 915655"/>
              <a:gd name="connsiteX75" fmla="*/ 482649 w 523130"/>
              <a:gd name="connsiteY75" fmla="*/ 582280 h 915655"/>
              <a:gd name="connsiteX76" fmla="*/ 485030 w 523130"/>
              <a:gd name="connsiteY76" fmla="*/ 596567 h 915655"/>
              <a:gd name="connsiteX77" fmla="*/ 489792 w 523130"/>
              <a:gd name="connsiteY77" fmla="*/ 606092 h 915655"/>
              <a:gd name="connsiteX78" fmla="*/ 492174 w 523130"/>
              <a:gd name="connsiteY78" fmla="*/ 613236 h 915655"/>
              <a:gd name="connsiteX79" fmla="*/ 494555 w 523130"/>
              <a:gd name="connsiteY79" fmla="*/ 763255 h 915655"/>
              <a:gd name="connsiteX80" fmla="*/ 496936 w 523130"/>
              <a:gd name="connsiteY80" fmla="*/ 770398 h 915655"/>
              <a:gd name="connsiteX81" fmla="*/ 499317 w 523130"/>
              <a:gd name="connsiteY81" fmla="*/ 779923 h 915655"/>
              <a:gd name="connsiteX82" fmla="*/ 504080 w 523130"/>
              <a:gd name="connsiteY82" fmla="*/ 803736 h 915655"/>
              <a:gd name="connsiteX83" fmla="*/ 508842 w 523130"/>
              <a:gd name="connsiteY83" fmla="*/ 841836 h 915655"/>
              <a:gd name="connsiteX84" fmla="*/ 511224 w 523130"/>
              <a:gd name="connsiteY84" fmla="*/ 858505 h 915655"/>
              <a:gd name="connsiteX85" fmla="*/ 515986 w 523130"/>
              <a:gd name="connsiteY85" fmla="*/ 868030 h 915655"/>
              <a:gd name="connsiteX86" fmla="*/ 518367 w 523130"/>
              <a:gd name="connsiteY86" fmla="*/ 896605 h 915655"/>
              <a:gd name="connsiteX87" fmla="*/ 520749 w 523130"/>
              <a:gd name="connsiteY87" fmla="*/ 903748 h 915655"/>
              <a:gd name="connsiteX88" fmla="*/ 523130 w 523130"/>
              <a:gd name="connsiteY88" fmla="*/ 915655 h 915655"/>
              <a:gd name="connsiteX89" fmla="*/ 518367 w 523130"/>
              <a:gd name="connsiteY89" fmla="*/ 846598 h 915655"/>
              <a:gd name="connsiteX90" fmla="*/ 515986 w 523130"/>
              <a:gd name="connsiteY90" fmla="*/ 827548 h 915655"/>
              <a:gd name="connsiteX91" fmla="*/ 508842 w 523130"/>
              <a:gd name="connsiteY91" fmla="*/ 753730 h 915655"/>
              <a:gd name="connsiteX92" fmla="*/ 506461 w 523130"/>
              <a:gd name="connsiteY92" fmla="*/ 729917 h 915655"/>
              <a:gd name="connsiteX93" fmla="*/ 501699 w 523130"/>
              <a:gd name="connsiteY93" fmla="*/ 713248 h 915655"/>
              <a:gd name="connsiteX94" fmla="*/ 496936 w 523130"/>
              <a:gd name="connsiteY94" fmla="*/ 694198 h 915655"/>
              <a:gd name="connsiteX95" fmla="*/ 492174 w 523130"/>
              <a:gd name="connsiteY95" fmla="*/ 672767 h 915655"/>
              <a:gd name="connsiteX96" fmla="*/ 489792 w 523130"/>
              <a:gd name="connsiteY96" fmla="*/ 627523 h 915655"/>
              <a:gd name="connsiteX97" fmla="*/ 487411 w 523130"/>
              <a:gd name="connsiteY97" fmla="*/ 610855 h 915655"/>
              <a:gd name="connsiteX98" fmla="*/ 485030 w 523130"/>
              <a:gd name="connsiteY98" fmla="*/ 584661 h 915655"/>
              <a:gd name="connsiteX99" fmla="*/ 482649 w 523130"/>
              <a:gd name="connsiteY99" fmla="*/ 501317 h 915655"/>
              <a:gd name="connsiteX100" fmla="*/ 480267 w 523130"/>
              <a:gd name="connsiteY100" fmla="*/ 494173 h 915655"/>
              <a:gd name="connsiteX101" fmla="*/ 473124 w 523130"/>
              <a:gd name="connsiteY101" fmla="*/ 489411 h 915655"/>
              <a:gd name="connsiteX102" fmla="*/ 456455 w 523130"/>
              <a:gd name="connsiteY102" fmla="*/ 470361 h 915655"/>
              <a:gd name="connsiteX103" fmla="*/ 451692 w 523130"/>
              <a:gd name="connsiteY103" fmla="*/ 463217 h 915655"/>
              <a:gd name="connsiteX104" fmla="*/ 444549 w 523130"/>
              <a:gd name="connsiteY104" fmla="*/ 448930 h 915655"/>
              <a:gd name="connsiteX105" fmla="*/ 446930 w 523130"/>
              <a:gd name="connsiteY105" fmla="*/ 437023 h 915655"/>
              <a:gd name="connsiteX106" fmla="*/ 456455 w 523130"/>
              <a:gd name="connsiteY106" fmla="*/ 422736 h 915655"/>
              <a:gd name="connsiteX107" fmla="*/ 454074 w 523130"/>
              <a:gd name="connsiteY107" fmla="*/ 410830 h 915655"/>
              <a:gd name="connsiteX108" fmla="*/ 427880 w 523130"/>
              <a:gd name="connsiteY108" fmla="*/ 401305 h 915655"/>
              <a:gd name="connsiteX109" fmla="*/ 423117 w 523130"/>
              <a:gd name="connsiteY109" fmla="*/ 394161 h 915655"/>
              <a:gd name="connsiteX110" fmla="*/ 425499 w 523130"/>
              <a:gd name="connsiteY110" fmla="*/ 379873 h 915655"/>
              <a:gd name="connsiteX111" fmla="*/ 432642 w 523130"/>
              <a:gd name="connsiteY111" fmla="*/ 363205 h 915655"/>
              <a:gd name="connsiteX112" fmla="*/ 389780 w 523130"/>
              <a:gd name="connsiteY112" fmla="*/ 353680 h 915655"/>
              <a:gd name="connsiteX113" fmla="*/ 385017 w 523130"/>
              <a:gd name="connsiteY113" fmla="*/ 346536 h 915655"/>
              <a:gd name="connsiteX114" fmla="*/ 401686 w 523130"/>
              <a:gd name="connsiteY114" fmla="*/ 334630 h 915655"/>
              <a:gd name="connsiteX115" fmla="*/ 415974 w 523130"/>
              <a:gd name="connsiteY115" fmla="*/ 329867 h 915655"/>
              <a:gd name="connsiteX116" fmla="*/ 423117 w 523130"/>
              <a:gd name="connsiteY116" fmla="*/ 327486 h 915655"/>
              <a:gd name="connsiteX117" fmla="*/ 430261 w 523130"/>
              <a:gd name="connsiteY117" fmla="*/ 322723 h 915655"/>
              <a:gd name="connsiteX118" fmla="*/ 423117 w 523130"/>
              <a:gd name="connsiteY118" fmla="*/ 317961 h 915655"/>
              <a:gd name="connsiteX119" fmla="*/ 375492 w 523130"/>
              <a:gd name="connsiteY119" fmla="*/ 315580 h 915655"/>
              <a:gd name="connsiteX120" fmla="*/ 382636 w 523130"/>
              <a:gd name="connsiteY120" fmla="*/ 298911 h 915655"/>
              <a:gd name="connsiteX121" fmla="*/ 385017 w 523130"/>
              <a:gd name="connsiteY121" fmla="*/ 284623 h 915655"/>
              <a:gd name="connsiteX122" fmla="*/ 375492 w 523130"/>
              <a:gd name="connsiteY122" fmla="*/ 275098 h 915655"/>
              <a:gd name="connsiteX123" fmla="*/ 368349 w 523130"/>
              <a:gd name="connsiteY123" fmla="*/ 277480 h 915655"/>
              <a:gd name="connsiteX124" fmla="*/ 361205 w 523130"/>
              <a:gd name="connsiteY124" fmla="*/ 284623 h 915655"/>
              <a:gd name="connsiteX125" fmla="*/ 354061 w 523130"/>
              <a:gd name="connsiteY125" fmla="*/ 267955 h 915655"/>
              <a:gd name="connsiteX126" fmla="*/ 346917 w 523130"/>
              <a:gd name="connsiteY126" fmla="*/ 265573 h 915655"/>
              <a:gd name="connsiteX127" fmla="*/ 346917 w 523130"/>
              <a:gd name="connsiteY127" fmla="*/ 265573 h 915655"/>
              <a:gd name="connsiteX128" fmla="*/ 339774 w 523130"/>
              <a:gd name="connsiteY128" fmla="*/ 270336 h 915655"/>
              <a:gd name="connsiteX129" fmla="*/ 330249 w 523130"/>
              <a:gd name="connsiteY129" fmla="*/ 265573 h 915655"/>
              <a:gd name="connsiteX130" fmla="*/ 318342 w 523130"/>
              <a:gd name="connsiteY130" fmla="*/ 244142 h 915655"/>
              <a:gd name="connsiteX131" fmla="*/ 308817 w 523130"/>
              <a:gd name="connsiteY131" fmla="*/ 225092 h 915655"/>
              <a:gd name="connsiteX132" fmla="*/ 299292 w 523130"/>
              <a:gd name="connsiteY132" fmla="*/ 229855 h 915655"/>
              <a:gd name="connsiteX133" fmla="*/ 294530 w 523130"/>
              <a:gd name="connsiteY133" fmla="*/ 210805 h 915655"/>
              <a:gd name="connsiteX134" fmla="*/ 315961 w 523130"/>
              <a:gd name="connsiteY134" fmla="*/ 198898 h 915655"/>
              <a:gd name="connsiteX135" fmla="*/ 318342 w 523130"/>
              <a:gd name="connsiteY135" fmla="*/ 191755 h 915655"/>
              <a:gd name="connsiteX136" fmla="*/ 308817 w 523130"/>
              <a:gd name="connsiteY136" fmla="*/ 189373 h 915655"/>
              <a:gd name="connsiteX137" fmla="*/ 296911 w 523130"/>
              <a:gd name="connsiteY137" fmla="*/ 186992 h 915655"/>
              <a:gd name="connsiteX138" fmla="*/ 289767 w 523130"/>
              <a:gd name="connsiteY138" fmla="*/ 184611 h 915655"/>
              <a:gd name="connsiteX139" fmla="*/ 270717 w 523130"/>
              <a:gd name="connsiteY139" fmla="*/ 179848 h 915655"/>
              <a:gd name="connsiteX140" fmla="*/ 277861 w 523130"/>
              <a:gd name="connsiteY140" fmla="*/ 167942 h 915655"/>
              <a:gd name="connsiteX141" fmla="*/ 289767 w 523130"/>
              <a:gd name="connsiteY141" fmla="*/ 165561 h 915655"/>
              <a:gd name="connsiteX142" fmla="*/ 225474 w 523130"/>
              <a:gd name="connsiteY142" fmla="*/ 163180 h 915655"/>
              <a:gd name="connsiteX143" fmla="*/ 232617 w 523130"/>
              <a:gd name="connsiteY143" fmla="*/ 156036 h 915655"/>
              <a:gd name="connsiteX144" fmla="*/ 251667 w 523130"/>
              <a:gd name="connsiteY144" fmla="*/ 146511 h 915655"/>
              <a:gd name="connsiteX145" fmla="*/ 254049 w 523130"/>
              <a:gd name="connsiteY145" fmla="*/ 139367 h 915655"/>
              <a:gd name="connsiteX146" fmla="*/ 244524 w 523130"/>
              <a:gd name="connsiteY146" fmla="*/ 136986 h 915655"/>
              <a:gd name="connsiteX147" fmla="*/ 218330 w 523130"/>
              <a:gd name="connsiteY147" fmla="*/ 129842 h 915655"/>
              <a:gd name="connsiteX148" fmla="*/ 196899 w 523130"/>
              <a:gd name="connsiteY148" fmla="*/ 120317 h 915655"/>
              <a:gd name="connsiteX149" fmla="*/ 184992 w 523130"/>
              <a:gd name="connsiteY149" fmla="*/ 98886 h 915655"/>
              <a:gd name="connsiteX150" fmla="*/ 168324 w 523130"/>
              <a:gd name="connsiteY150" fmla="*/ 89361 h 915655"/>
              <a:gd name="connsiteX151" fmla="*/ 158799 w 523130"/>
              <a:gd name="connsiteY151" fmla="*/ 84598 h 915655"/>
              <a:gd name="connsiteX152" fmla="*/ 151655 w 523130"/>
              <a:gd name="connsiteY152" fmla="*/ 82217 h 915655"/>
              <a:gd name="connsiteX153" fmla="*/ 132605 w 523130"/>
              <a:gd name="connsiteY153" fmla="*/ 70311 h 915655"/>
              <a:gd name="connsiteX154" fmla="*/ 139749 w 523130"/>
              <a:gd name="connsiteY154" fmla="*/ 65548 h 915655"/>
              <a:gd name="connsiteX155" fmla="*/ 120699 w 523130"/>
              <a:gd name="connsiteY155" fmla="*/ 60786 h 915655"/>
              <a:gd name="connsiteX156" fmla="*/ 118317 w 523130"/>
              <a:gd name="connsiteY156" fmla="*/ 46498 h 915655"/>
              <a:gd name="connsiteX157" fmla="*/ 127842 w 523130"/>
              <a:gd name="connsiteY157" fmla="*/ 41736 h 915655"/>
              <a:gd name="connsiteX158" fmla="*/ 137367 w 523130"/>
              <a:gd name="connsiteY158" fmla="*/ 39355 h 915655"/>
              <a:gd name="connsiteX159" fmla="*/ 158799 w 523130"/>
              <a:gd name="connsiteY159" fmla="*/ 32211 h 915655"/>
              <a:gd name="connsiteX160" fmla="*/ 165942 w 523130"/>
              <a:gd name="connsiteY160" fmla="*/ 29830 h 915655"/>
              <a:gd name="connsiteX161" fmla="*/ 177849 w 523130"/>
              <a:gd name="connsiteY161" fmla="*/ 32211 h 915655"/>
              <a:gd name="connsiteX162" fmla="*/ 182611 w 523130"/>
              <a:gd name="connsiteY162" fmla="*/ 46498 h 915655"/>
              <a:gd name="connsiteX163" fmla="*/ 189755 w 523130"/>
              <a:gd name="connsiteY163" fmla="*/ 65548 h 915655"/>
              <a:gd name="connsiteX164" fmla="*/ 180230 w 523130"/>
              <a:gd name="connsiteY164" fmla="*/ 84598 h 915655"/>
              <a:gd name="connsiteX165" fmla="*/ 175467 w 523130"/>
              <a:gd name="connsiteY165" fmla="*/ 91742 h 915655"/>
              <a:gd name="connsiteX166" fmla="*/ 168324 w 523130"/>
              <a:gd name="connsiteY166" fmla="*/ 94123 h 915655"/>
              <a:gd name="connsiteX167" fmla="*/ 187374 w 523130"/>
              <a:gd name="connsiteY167" fmla="*/ 89361 h 915655"/>
              <a:gd name="connsiteX168" fmla="*/ 206424 w 523130"/>
              <a:gd name="connsiteY168" fmla="*/ 91742 h 915655"/>
              <a:gd name="connsiteX169" fmla="*/ 201661 w 523130"/>
              <a:gd name="connsiteY169" fmla="*/ 103648 h 915655"/>
              <a:gd name="connsiteX170" fmla="*/ 177849 w 523130"/>
              <a:gd name="connsiteY170" fmla="*/ 117936 h 915655"/>
              <a:gd name="connsiteX171" fmla="*/ 165942 w 523130"/>
              <a:gd name="connsiteY171" fmla="*/ 115555 h 915655"/>
              <a:gd name="connsiteX172" fmla="*/ 163561 w 523130"/>
              <a:gd name="connsiteY172" fmla="*/ 108411 h 915655"/>
              <a:gd name="connsiteX173" fmla="*/ 165942 w 523130"/>
              <a:gd name="connsiteY173" fmla="*/ 89361 h 915655"/>
              <a:gd name="connsiteX174" fmla="*/ 163561 w 523130"/>
              <a:gd name="connsiteY174" fmla="*/ 60786 h 915655"/>
              <a:gd name="connsiteX175" fmla="*/ 156417 w 523130"/>
              <a:gd name="connsiteY175" fmla="*/ 56023 h 915655"/>
              <a:gd name="connsiteX176" fmla="*/ 149274 w 523130"/>
              <a:gd name="connsiteY176" fmla="*/ 53642 h 915655"/>
              <a:gd name="connsiteX177" fmla="*/ 127842 w 523130"/>
              <a:gd name="connsiteY177" fmla="*/ 48880 h 915655"/>
              <a:gd name="connsiteX178" fmla="*/ 120699 w 523130"/>
              <a:gd name="connsiteY178" fmla="*/ 46498 h 915655"/>
              <a:gd name="connsiteX179" fmla="*/ 123080 w 523130"/>
              <a:gd name="connsiteY179" fmla="*/ 34592 h 915655"/>
              <a:gd name="connsiteX180" fmla="*/ 127842 w 523130"/>
              <a:gd name="connsiteY180" fmla="*/ 27448 h 915655"/>
              <a:gd name="connsiteX181" fmla="*/ 120699 w 523130"/>
              <a:gd name="connsiteY181" fmla="*/ 25067 h 915655"/>
              <a:gd name="connsiteX182" fmla="*/ 77836 w 523130"/>
              <a:gd name="connsiteY182" fmla="*/ 22686 h 915655"/>
              <a:gd name="connsiteX183" fmla="*/ 87361 w 523130"/>
              <a:gd name="connsiteY183" fmla="*/ 15542 h 915655"/>
              <a:gd name="connsiteX184" fmla="*/ 42117 w 523130"/>
              <a:gd name="connsiteY184" fmla="*/ 13161 h 915655"/>
              <a:gd name="connsiteX185" fmla="*/ 34974 w 523130"/>
              <a:gd name="connsiteY185" fmla="*/ 10780 h 915655"/>
              <a:gd name="connsiteX186" fmla="*/ 30211 w 523130"/>
              <a:gd name="connsiteY186" fmla="*/ 3636 h 915655"/>
              <a:gd name="connsiteX187" fmla="*/ 25449 w 523130"/>
              <a:gd name="connsiteY187" fmla="*/ 3636 h 91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523130" h="915655">
                <a:moveTo>
                  <a:pt x="25449" y="3636"/>
                </a:moveTo>
                <a:cubicBezTo>
                  <a:pt x="21480" y="3239"/>
                  <a:pt x="0" y="1255"/>
                  <a:pt x="6399" y="1255"/>
                </a:cubicBezTo>
                <a:cubicBezTo>
                  <a:pt x="15957" y="1255"/>
                  <a:pt x="25490" y="2451"/>
                  <a:pt x="34974" y="3636"/>
                </a:cubicBezTo>
                <a:cubicBezTo>
                  <a:pt x="38221" y="4042"/>
                  <a:pt x="41324" y="5223"/>
                  <a:pt x="44499" y="6017"/>
                </a:cubicBezTo>
                <a:cubicBezTo>
                  <a:pt x="46086" y="8398"/>
                  <a:pt x="49955" y="10385"/>
                  <a:pt x="49261" y="13161"/>
                </a:cubicBezTo>
                <a:cubicBezTo>
                  <a:pt x="48652" y="15596"/>
                  <a:pt x="44578" y="15050"/>
                  <a:pt x="42117" y="15542"/>
                </a:cubicBezTo>
                <a:cubicBezTo>
                  <a:pt x="36614" y="16643"/>
                  <a:pt x="31005" y="17129"/>
                  <a:pt x="25449" y="17923"/>
                </a:cubicBezTo>
                <a:cubicBezTo>
                  <a:pt x="32593" y="18717"/>
                  <a:pt x="39776" y="19212"/>
                  <a:pt x="46880" y="20305"/>
                </a:cubicBezTo>
                <a:cubicBezTo>
                  <a:pt x="50115" y="20803"/>
                  <a:pt x="55190" y="19647"/>
                  <a:pt x="56405" y="22686"/>
                </a:cubicBezTo>
                <a:cubicBezTo>
                  <a:pt x="57723" y="25982"/>
                  <a:pt x="53915" y="29484"/>
                  <a:pt x="51642" y="32211"/>
                </a:cubicBezTo>
                <a:cubicBezTo>
                  <a:pt x="49810" y="34409"/>
                  <a:pt x="41649" y="36714"/>
                  <a:pt x="44499" y="36973"/>
                </a:cubicBezTo>
                <a:cubicBezTo>
                  <a:pt x="55594" y="37982"/>
                  <a:pt x="66724" y="35386"/>
                  <a:pt x="77836" y="34592"/>
                </a:cubicBezTo>
                <a:cubicBezTo>
                  <a:pt x="77042" y="37767"/>
                  <a:pt x="76744" y="41109"/>
                  <a:pt x="75455" y="44117"/>
                </a:cubicBezTo>
                <a:cubicBezTo>
                  <a:pt x="68861" y="59503"/>
                  <a:pt x="56248" y="50057"/>
                  <a:pt x="99267" y="53642"/>
                </a:cubicBezTo>
                <a:cubicBezTo>
                  <a:pt x="97219" y="61834"/>
                  <a:pt x="92794" y="74665"/>
                  <a:pt x="99267" y="82217"/>
                </a:cubicBezTo>
                <a:cubicBezTo>
                  <a:pt x="100545" y="83707"/>
                  <a:pt x="115451" y="78410"/>
                  <a:pt x="118317" y="77455"/>
                </a:cubicBezTo>
                <a:cubicBezTo>
                  <a:pt x="140192" y="84746"/>
                  <a:pt x="103071" y="69987"/>
                  <a:pt x="127842" y="98886"/>
                </a:cubicBezTo>
                <a:cubicBezTo>
                  <a:pt x="130476" y="101959"/>
                  <a:pt x="135780" y="97299"/>
                  <a:pt x="139749" y="96505"/>
                </a:cubicBezTo>
                <a:cubicBezTo>
                  <a:pt x="156417" y="85393"/>
                  <a:pt x="157211" y="82218"/>
                  <a:pt x="149274" y="94123"/>
                </a:cubicBezTo>
                <a:cubicBezTo>
                  <a:pt x="156145" y="121610"/>
                  <a:pt x="142370" y="79153"/>
                  <a:pt x="173086" y="106030"/>
                </a:cubicBezTo>
                <a:cubicBezTo>
                  <a:pt x="177453" y="109851"/>
                  <a:pt x="167474" y="126268"/>
                  <a:pt x="165942" y="129842"/>
                </a:cubicBezTo>
                <a:cubicBezTo>
                  <a:pt x="164953" y="132149"/>
                  <a:pt x="161180" y="136192"/>
                  <a:pt x="163561" y="136986"/>
                </a:cubicBezTo>
                <a:cubicBezTo>
                  <a:pt x="168886" y="138761"/>
                  <a:pt x="174674" y="135399"/>
                  <a:pt x="180230" y="134605"/>
                </a:cubicBezTo>
                <a:cubicBezTo>
                  <a:pt x="182611" y="133811"/>
                  <a:pt x="185129" y="133346"/>
                  <a:pt x="187374" y="132223"/>
                </a:cubicBezTo>
                <a:cubicBezTo>
                  <a:pt x="198884" y="126467"/>
                  <a:pt x="195516" y="120470"/>
                  <a:pt x="192136" y="144130"/>
                </a:cubicBezTo>
                <a:cubicBezTo>
                  <a:pt x="194517" y="144924"/>
                  <a:pt x="196792" y="146179"/>
                  <a:pt x="199280" y="146511"/>
                </a:cubicBezTo>
                <a:cubicBezTo>
                  <a:pt x="208754" y="147774"/>
                  <a:pt x="219791" y="143761"/>
                  <a:pt x="227855" y="148892"/>
                </a:cubicBezTo>
                <a:cubicBezTo>
                  <a:pt x="231928" y="151484"/>
                  <a:pt x="227001" y="158599"/>
                  <a:pt x="225474" y="163180"/>
                </a:cubicBezTo>
                <a:cubicBezTo>
                  <a:pt x="224569" y="165895"/>
                  <a:pt x="222299" y="167942"/>
                  <a:pt x="220711" y="170323"/>
                </a:cubicBezTo>
                <a:cubicBezTo>
                  <a:pt x="223092" y="171911"/>
                  <a:pt x="225007" y="174801"/>
                  <a:pt x="227855" y="175086"/>
                </a:cubicBezTo>
                <a:cubicBezTo>
                  <a:pt x="239869" y="176288"/>
                  <a:pt x="244670" y="172632"/>
                  <a:pt x="254049" y="167942"/>
                </a:cubicBezTo>
                <a:cubicBezTo>
                  <a:pt x="254843" y="170323"/>
                  <a:pt x="256843" y="172610"/>
                  <a:pt x="256430" y="175086"/>
                </a:cubicBezTo>
                <a:cubicBezTo>
                  <a:pt x="255959" y="177909"/>
                  <a:pt x="252947" y="179670"/>
                  <a:pt x="251667" y="182230"/>
                </a:cubicBezTo>
                <a:cubicBezTo>
                  <a:pt x="241803" y="201956"/>
                  <a:pt x="258178" y="176033"/>
                  <a:pt x="244524" y="196517"/>
                </a:cubicBezTo>
                <a:cubicBezTo>
                  <a:pt x="246905" y="198105"/>
                  <a:pt x="248987" y="200275"/>
                  <a:pt x="251667" y="201280"/>
                </a:cubicBezTo>
                <a:cubicBezTo>
                  <a:pt x="255457" y="202701"/>
                  <a:pt x="261764" y="200041"/>
                  <a:pt x="263574" y="203661"/>
                </a:cubicBezTo>
                <a:cubicBezTo>
                  <a:pt x="266084" y="208681"/>
                  <a:pt x="261986" y="214774"/>
                  <a:pt x="261192" y="220330"/>
                </a:cubicBezTo>
                <a:cubicBezTo>
                  <a:pt x="268481" y="242187"/>
                  <a:pt x="255688" y="211166"/>
                  <a:pt x="299292" y="229855"/>
                </a:cubicBezTo>
                <a:cubicBezTo>
                  <a:pt x="303012" y="231449"/>
                  <a:pt x="297705" y="237792"/>
                  <a:pt x="296911" y="241761"/>
                </a:cubicBezTo>
                <a:cubicBezTo>
                  <a:pt x="303110" y="266558"/>
                  <a:pt x="291893" y="234490"/>
                  <a:pt x="330249" y="253667"/>
                </a:cubicBezTo>
                <a:cubicBezTo>
                  <a:pt x="333869" y="255477"/>
                  <a:pt x="328849" y="261647"/>
                  <a:pt x="327867" y="265573"/>
                </a:cubicBezTo>
                <a:cubicBezTo>
                  <a:pt x="324874" y="277544"/>
                  <a:pt x="326544" y="268220"/>
                  <a:pt x="320724" y="279861"/>
                </a:cubicBezTo>
                <a:cubicBezTo>
                  <a:pt x="319601" y="282106"/>
                  <a:pt x="319136" y="284624"/>
                  <a:pt x="318342" y="287005"/>
                </a:cubicBezTo>
                <a:cubicBezTo>
                  <a:pt x="320723" y="288592"/>
                  <a:pt x="322634" y="292005"/>
                  <a:pt x="325486" y="291767"/>
                </a:cubicBezTo>
                <a:cubicBezTo>
                  <a:pt x="332552" y="291178"/>
                  <a:pt x="350382" y="282931"/>
                  <a:pt x="358824" y="279861"/>
                </a:cubicBezTo>
                <a:cubicBezTo>
                  <a:pt x="363542" y="278145"/>
                  <a:pt x="373111" y="275098"/>
                  <a:pt x="373111" y="275098"/>
                </a:cubicBezTo>
                <a:cubicBezTo>
                  <a:pt x="360829" y="311951"/>
                  <a:pt x="374905" y="273893"/>
                  <a:pt x="363586" y="296530"/>
                </a:cubicBezTo>
                <a:cubicBezTo>
                  <a:pt x="362464" y="298775"/>
                  <a:pt x="362194" y="301366"/>
                  <a:pt x="361205" y="303673"/>
                </a:cubicBezTo>
                <a:cubicBezTo>
                  <a:pt x="359807" y="306936"/>
                  <a:pt x="358030" y="310023"/>
                  <a:pt x="356442" y="313198"/>
                </a:cubicBezTo>
                <a:cubicBezTo>
                  <a:pt x="358823" y="314786"/>
                  <a:pt x="360724" y="317961"/>
                  <a:pt x="363586" y="317961"/>
                </a:cubicBezTo>
                <a:cubicBezTo>
                  <a:pt x="384071" y="317961"/>
                  <a:pt x="378863" y="313654"/>
                  <a:pt x="392161" y="306055"/>
                </a:cubicBezTo>
                <a:cubicBezTo>
                  <a:pt x="394340" y="304810"/>
                  <a:pt x="396924" y="304467"/>
                  <a:pt x="399305" y="303673"/>
                </a:cubicBezTo>
                <a:cubicBezTo>
                  <a:pt x="397717" y="306848"/>
                  <a:pt x="396605" y="310309"/>
                  <a:pt x="394542" y="313198"/>
                </a:cubicBezTo>
                <a:cubicBezTo>
                  <a:pt x="392585" y="315938"/>
                  <a:pt x="389555" y="317755"/>
                  <a:pt x="387399" y="320342"/>
                </a:cubicBezTo>
                <a:cubicBezTo>
                  <a:pt x="385567" y="322541"/>
                  <a:pt x="384224" y="325105"/>
                  <a:pt x="382636" y="327486"/>
                </a:cubicBezTo>
                <a:cubicBezTo>
                  <a:pt x="385811" y="328280"/>
                  <a:pt x="388966" y="329157"/>
                  <a:pt x="392161" y="329867"/>
                </a:cubicBezTo>
                <a:cubicBezTo>
                  <a:pt x="396112" y="330745"/>
                  <a:pt x="402423" y="328550"/>
                  <a:pt x="404067" y="332248"/>
                </a:cubicBezTo>
                <a:cubicBezTo>
                  <a:pt x="406666" y="338096"/>
                  <a:pt x="402831" y="345002"/>
                  <a:pt x="401686" y="351298"/>
                </a:cubicBezTo>
                <a:cubicBezTo>
                  <a:pt x="400368" y="358550"/>
                  <a:pt x="398454" y="359327"/>
                  <a:pt x="394542" y="365586"/>
                </a:cubicBezTo>
                <a:cubicBezTo>
                  <a:pt x="392089" y="369511"/>
                  <a:pt x="389780" y="373523"/>
                  <a:pt x="387399" y="377492"/>
                </a:cubicBezTo>
                <a:cubicBezTo>
                  <a:pt x="386605" y="380667"/>
                  <a:pt x="386306" y="384009"/>
                  <a:pt x="385017" y="387017"/>
                </a:cubicBezTo>
                <a:cubicBezTo>
                  <a:pt x="383890" y="389647"/>
                  <a:pt x="379561" y="391385"/>
                  <a:pt x="380255" y="394161"/>
                </a:cubicBezTo>
                <a:cubicBezTo>
                  <a:pt x="380864" y="396596"/>
                  <a:pt x="384949" y="395998"/>
                  <a:pt x="387399" y="396542"/>
                </a:cubicBezTo>
                <a:cubicBezTo>
                  <a:pt x="392112" y="397589"/>
                  <a:pt x="396895" y="398324"/>
                  <a:pt x="401686" y="398923"/>
                </a:cubicBezTo>
                <a:cubicBezTo>
                  <a:pt x="409602" y="399913"/>
                  <a:pt x="417561" y="400511"/>
                  <a:pt x="425499" y="401305"/>
                </a:cubicBezTo>
                <a:cubicBezTo>
                  <a:pt x="427086" y="403686"/>
                  <a:pt x="429976" y="405601"/>
                  <a:pt x="430261" y="408448"/>
                </a:cubicBezTo>
                <a:cubicBezTo>
                  <a:pt x="431462" y="420463"/>
                  <a:pt x="427807" y="425263"/>
                  <a:pt x="423117" y="434642"/>
                </a:cubicBezTo>
                <a:cubicBezTo>
                  <a:pt x="425498" y="436230"/>
                  <a:pt x="427520" y="438583"/>
                  <a:pt x="430261" y="439405"/>
                </a:cubicBezTo>
                <a:cubicBezTo>
                  <a:pt x="435637" y="441018"/>
                  <a:pt x="443629" y="437247"/>
                  <a:pt x="446930" y="441786"/>
                </a:cubicBezTo>
                <a:cubicBezTo>
                  <a:pt x="471348" y="475360"/>
                  <a:pt x="434887" y="460789"/>
                  <a:pt x="456455" y="467980"/>
                </a:cubicBezTo>
                <a:cubicBezTo>
                  <a:pt x="457249" y="470361"/>
                  <a:pt x="457617" y="472929"/>
                  <a:pt x="458836" y="475123"/>
                </a:cubicBezTo>
                <a:cubicBezTo>
                  <a:pt x="461616" y="480127"/>
                  <a:pt x="468361" y="489411"/>
                  <a:pt x="468361" y="489411"/>
                </a:cubicBezTo>
                <a:cubicBezTo>
                  <a:pt x="469155" y="492586"/>
                  <a:pt x="469843" y="495789"/>
                  <a:pt x="470742" y="498936"/>
                </a:cubicBezTo>
                <a:cubicBezTo>
                  <a:pt x="471432" y="501350"/>
                  <a:pt x="472886" y="503581"/>
                  <a:pt x="473124" y="506080"/>
                </a:cubicBezTo>
                <a:cubicBezTo>
                  <a:pt x="473619" y="511279"/>
                  <a:pt x="475072" y="557243"/>
                  <a:pt x="477886" y="570373"/>
                </a:cubicBezTo>
                <a:cubicBezTo>
                  <a:pt x="478782" y="574553"/>
                  <a:pt x="481061" y="578311"/>
                  <a:pt x="482649" y="582280"/>
                </a:cubicBezTo>
                <a:cubicBezTo>
                  <a:pt x="483443" y="587042"/>
                  <a:pt x="483643" y="591943"/>
                  <a:pt x="485030" y="596567"/>
                </a:cubicBezTo>
                <a:cubicBezTo>
                  <a:pt x="486050" y="599967"/>
                  <a:pt x="488394" y="602829"/>
                  <a:pt x="489792" y="606092"/>
                </a:cubicBezTo>
                <a:cubicBezTo>
                  <a:pt x="490781" y="608399"/>
                  <a:pt x="491380" y="610855"/>
                  <a:pt x="492174" y="613236"/>
                </a:cubicBezTo>
                <a:cubicBezTo>
                  <a:pt x="492968" y="663242"/>
                  <a:pt x="493040" y="713265"/>
                  <a:pt x="494555" y="763255"/>
                </a:cubicBezTo>
                <a:cubicBezTo>
                  <a:pt x="494631" y="765764"/>
                  <a:pt x="496247" y="767985"/>
                  <a:pt x="496936" y="770398"/>
                </a:cubicBezTo>
                <a:cubicBezTo>
                  <a:pt x="497835" y="773545"/>
                  <a:pt x="498675" y="776714"/>
                  <a:pt x="499317" y="779923"/>
                </a:cubicBezTo>
                <a:cubicBezTo>
                  <a:pt x="505156" y="809116"/>
                  <a:pt x="498550" y="781612"/>
                  <a:pt x="504080" y="803736"/>
                </a:cubicBezTo>
                <a:cubicBezTo>
                  <a:pt x="507810" y="841040"/>
                  <a:pt x="504624" y="814421"/>
                  <a:pt x="508842" y="841836"/>
                </a:cubicBezTo>
                <a:cubicBezTo>
                  <a:pt x="509696" y="847384"/>
                  <a:pt x="509747" y="853090"/>
                  <a:pt x="511224" y="858505"/>
                </a:cubicBezTo>
                <a:cubicBezTo>
                  <a:pt x="512158" y="861930"/>
                  <a:pt x="514399" y="864855"/>
                  <a:pt x="515986" y="868030"/>
                </a:cubicBezTo>
                <a:cubicBezTo>
                  <a:pt x="516780" y="877555"/>
                  <a:pt x="517104" y="887131"/>
                  <a:pt x="518367" y="896605"/>
                </a:cubicBezTo>
                <a:cubicBezTo>
                  <a:pt x="518699" y="899093"/>
                  <a:pt x="520140" y="901313"/>
                  <a:pt x="520749" y="903748"/>
                </a:cubicBezTo>
                <a:cubicBezTo>
                  <a:pt x="521731" y="907675"/>
                  <a:pt x="522336" y="911686"/>
                  <a:pt x="523130" y="915655"/>
                </a:cubicBezTo>
                <a:cubicBezTo>
                  <a:pt x="521542" y="892636"/>
                  <a:pt x="520232" y="869596"/>
                  <a:pt x="518367" y="846598"/>
                </a:cubicBezTo>
                <a:cubicBezTo>
                  <a:pt x="517850" y="840220"/>
                  <a:pt x="516398" y="833934"/>
                  <a:pt x="515986" y="827548"/>
                </a:cubicBezTo>
                <a:cubicBezTo>
                  <a:pt x="511583" y="759289"/>
                  <a:pt x="518660" y="792998"/>
                  <a:pt x="508842" y="753730"/>
                </a:cubicBezTo>
                <a:cubicBezTo>
                  <a:pt x="508048" y="745792"/>
                  <a:pt x="507589" y="737814"/>
                  <a:pt x="506461" y="729917"/>
                </a:cubicBezTo>
                <a:cubicBezTo>
                  <a:pt x="505272" y="721592"/>
                  <a:pt x="503734" y="720709"/>
                  <a:pt x="501699" y="713248"/>
                </a:cubicBezTo>
                <a:cubicBezTo>
                  <a:pt x="499977" y="706933"/>
                  <a:pt x="498012" y="700654"/>
                  <a:pt x="496936" y="694198"/>
                </a:cubicBezTo>
                <a:cubicBezTo>
                  <a:pt x="494142" y="677435"/>
                  <a:pt x="496082" y="684491"/>
                  <a:pt x="492174" y="672767"/>
                </a:cubicBezTo>
                <a:cubicBezTo>
                  <a:pt x="491380" y="657686"/>
                  <a:pt x="490950" y="642581"/>
                  <a:pt x="489792" y="627523"/>
                </a:cubicBezTo>
                <a:cubicBezTo>
                  <a:pt x="489362" y="621927"/>
                  <a:pt x="488031" y="616433"/>
                  <a:pt x="487411" y="610855"/>
                </a:cubicBezTo>
                <a:cubicBezTo>
                  <a:pt x="486443" y="602141"/>
                  <a:pt x="485824" y="593392"/>
                  <a:pt x="485030" y="584661"/>
                </a:cubicBezTo>
                <a:cubicBezTo>
                  <a:pt x="484236" y="556880"/>
                  <a:pt x="484110" y="529071"/>
                  <a:pt x="482649" y="501317"/>
                </a:cubicBezTo>
                <a:cubicBezTo>
                  <a:pt x="482517" y="498810"/>
                  <a:pt x="481835" y="496133"/>
                  <a:pt x="480267" y="494173"/>
                </a:cubicBezTo>
                <a:cubicBezTo>
                  <a:pt x="478479" y="491938"/>
                  <a:pt x="475505" y="490998"/>
                  <a:pt x="473124" y="489411"/>
                </a:cubicBezTo>
                <a:cubicBezTo>
                  <a:pt x="462012" y="472742"/>
                  <a:pt x="468362" y="478298"/>
                  <a:pt x="456455" y="470361"/>
                </a:cubicBezTo>
                <a:cubicBezTo>
                  <a:pt x="454867" y="467980"/>
                  <a:pt x="452972" y="465777"/>
                  <a:pt x="451692" y="463217"/>
                </a:cubicBezTo>
                <a:cubicBezTo>
                  <a:pt x="441832" y="443497"/>
                  <a:pt x="458198" y="469404"/>
                  <a:pt x="444549" y="448930"/>
                </a:cubicBezTo>
                <a:cubicBezTo>
                  <a:pt x="445343" y="444961"/>
                  <a:pt x="445255" y="440708"/>
                  <a:pt x="446930" y="437023"/>
                </a:cubicBezTo>
                <a:cubicBezTo>
                  <a:pt x="449298" y="431812"/>
                  <a:pt x="456455" y="422736"/>
                  <a:pt x="456455" y="422736"/>
                </a:cubicBezTo>
                <a:cubicBezTo>
                  <a:pt x="455661" y="418767"/>
                  <a:pt x="456219" y="414262"/>
                  <a:pt x="454074" y="410830"/>
                </a:cubicBezTo>
                <a:cubicBezTo>
                  <a:pt x="448234" y="401486"/>
                  <a:pt x="436916" y="402596"/>
                  <a:pt x="427880" y="401305"/>
                </a:cubicBezTo>
                <a:cubicBezTo>
                  <a:pt x="426292" y="398924"/>
                  <a:pt x="423433" y="397006"/>
                  <a:pt x="423117" y="394161"/>
                </a:cubicBezTo>
                <a:cubicBezTo>
                  <a:pt x="422584" y="389362"/>
                  <a:pt x="424451" y="384586"/>
                  <a:pt x="425499" y="379873"/>
                </a:cubicBezTo>
                <a:cubicBezTo>
                  <a:pt x="426901" y="373567"/>
                  <a:pt x="429731" y="369028"/>
                  <a:pt x="432642" y="363205"/>
                </a:cubicBezTo>
                <a:cubicBezTo>
                  <a:pt x="425553" y="341935"/>
                  <a:pt x="435104" y="363222"/>
                  <a:pt x="389780" y="353680"/>
                </a:cubicBezTo>
                <a:cubicBezTo>
                  <a:pt x="386979" y="353090"/>
                  <a:pt x="386605" y="348917"/>
                  <a:pt x="385017" y="346536"/>
                </a:cubicBezTo>
                <a:cubicBezTo>
                  <a:pt x="394910" y="333346"/>
                  <a:pt x="387663" y="338837"/>
                  <a:pt x="401686" y="334630"/>
                </a:cubicBezTo>
                <a:cubicBezTo>
                  <a:pt x="406495" y="333187"/>
                  <a:pt x="411211" y="331455"/>
                  <a:pt x="415974" y="329867"/>
                </a:cubicBezTo>
                <a:lnTo>
                  <a:pt x="423117" y="327486"/>
                </a:lnTo>
                <a:cubicBezTo>
                  <a:pt x="425498" y="325898"/>
                  <a:pt x="430261" y="325585"/>
                  <a:pt x="430261" y="322723"/>
                </a:cubicBezTo>
                <a:cubicBezTo>
                  <a:pt x="430261" y="319861"/>
                  <a:pt x="425955" y="318331"/>
                  <a:pt x="423117" y="317961"/>
                </a:cubicBezTo>
                <a:cubicBezTo>
                  <a:pt x="407356" y="315905"/>
                  <a:pt x="391367" y="316374"/>
                  <a:pt x="375492" y="315580"/>
                </a:cubicBezTo>
                <a:cubicBezTo>
                  <a:pt x="378405" y="309754"/>
                  <a:pt x="381234" y="305220"/>
                  <a:pt x="382636" y="298911"/>
                </a:cubicBezTo>
                <a:cubicBezTo>
                  <a:pt x="383683" y="294198"/>
                  <a:pt x="384223" y="289386"/>
                  <a:pt x="385017" y="284623"/>
                </a:cubicBezTo>
                <a:cubicBezTo>
                  <a:pt x="381683" y="264618"/>
                  <a:pt x="386939" y="269374"/>
                  <a:pt x="375492" y="275098"/>
                </a:cubicBezTo>
                <a:cubicBezTo>
                  <a:pt x="373247" y="276221"/>
                  <a:pt x="370730" y="276686"/>
                  <a:pt x="368349" y="277480"/>
                </a:cubicBezTo>
                <a:cubicBezTo>
                  <a:pt x="365968" y="279861"/>
                  <a:pt x="364507" y="285284"/>
                  <a:pt x="361205" y="284623"/>
                </a:cubicBezTo>
                <a:cubicBezTo>
                  <a:pt x="359103" y="284202"/>
                  <a:pt x="354890" y="270442"/>
                  <a:pt x="354061" y="267955"/>
                </a:cubicBezTo>
                <a:cubicBezTo>
                  <a:pt x="350970" y="246316"/>
                  <a:pt x="353455" y="245961"/>
                  <a:pt x="346917" y="265573"/>
                </a:cubicBezTo>
                <a:lnTo>
                  <a:pt x="346917" y="265573"/>
                </a:lnTo>
                <a:lnTo>
                  <a:pt x="339774" y="270336"/>
                </a:lnTo>
                <a:cubicBezTo>
                  <a:pt x="336599" y="268748"/>
                  <a:pt x="332759" y="268083"/>
                  <a:pt x="330249" y="265573"/>
                </a:cubicBezTo>
                <a:cubicBezTo>
                  <a:pt x="322062" y="257386"/>
                  <a:pt x="321337" y="253125"/>
                  <a:pt x="318342" y="244142"/>
                </a:cubicBezTo>
                <a:cubicBezTo>
                  <a:pt x="321300" y="211617"/>
                  <a:pt x="328159" y="214346"/>
                  <a:pt x="308817" y="225092"/>
                </a:cubicBezTo>
                <a:cubicBezTo>
                  <a:pt x="305714" y="226816"/>
                  <a:pt x="302467" y="228267"/>
                  <a:pt x="299292" y="229855"/>
                </a:cubicBezTo>
                <a:cubicBezTo>
                  <a:pt x="290312" y="226860"/>
                  <a:pt x="283997" y="227357"/>
                  <a:pt x="294530" y="210805"/>
                </a:cubicBezTo>
                <a:cubicBezTo>
                  <a:pt x="298938" y="203878"/>
                  <a:pt x="308636" y="201340"/>
                  <a:pt x="315961" y="198898"/>
                </a:cubicBezTo>
                <a:cubicBezTo>
                  <a:pt x="316755" y="196517"/>
                  <a:pt x="319848" y="193763"/>
                  <a:pt x="318342" y="191755"/>
                </a:cubicBezTo>
                <a:cubicBezTo>
                  <a:pt x="316378" y="189137"/>
                  <a:pt x="312012" y="190083"/>
                  <a:pt x="308817" y="189373"/>
                </a:cubicBezTo>
                <a:cubicBezTo>
                  <a:pt x="304866" y="188495"/>
                  <a:pt x="300837" y="187974"/>
                  <a:pt x="296911" y="186992"/>
                </a:cubicBezTo>
                <a:cubicBezTo>
                  <a:pt x="294476" y="186383"/>
                  <a:pt x="292189" y="185271"/>
                  <a:pt x="289767" y="184611"/>
                </a:cubicBezTo>
                <a:cubicBezTo>
                  <a:pt x="283452" y="182889"/>
                  <a:pt x="270717" y="179848"/>
                  <a:pt x="270717" y="179848"/>
                </a:cubicBezTo>
                <a:cubicBezTo>
                  <a:pt x="273098" y="175879"/>
                  <a:pt x="274158" y="170719"/>
                  <a:pt x="277861" y="167942"/>
                </a:cubicBezTo>
                <a:cubicBezTo>
                  <a:pt x="281099" y="165514"/>
                  <a:pt x="293798" y="165927"/>
                  <a:pt x="289767" y="165561"/>
                </a:cubicBezTo>
                <a:cubicBezTo>
                  <a:pt x="268409" y="163620"/>
                  <a:pt x="246905" y="163974"/>
                  <a:pt x="225474" y="163180"/>
                </a:cubicBezTo>
                <a:cubicBezTo>
                  <a:pt x="227855" y="160799"/>
                  <a:pt x="229923" y="158057"/>
                  <a:pt x="232617" y="156036"/>
                </a:cubicBezTo>
                <a:cubicBezTo>
                  <a:pt x="241614" y="149288"/>
                  <a:pt x="242878" y="149441"/>
                  <a:pt x="251667" y="146511"/>
                </a:cubicBezTo>
                <a:cubicBezTo>
                  <a:pt x="252461" y="144130"/>
                  <a:pt x="255555" y="141375"/>
                  <a:pt x="254049" y="139367"/>
                </a:cubicBezTo>
                <a:cubicBezTo>
                  <a:pt x="252086" y="136749"/>
                  <a:pt x="247532" y="138275"/>
                  <a:pt x="244524" y="136986"/>
                </a:cubicBezTo>
                <a:cubicBezTo>
                  <a:pt x="222275" y="127451"/>
                  <a:pt x="262088" y="135311"/>
                  <a:pt x="218330" y="129842"/>
                </a:cubicBezTo>
                <a:cubicBezTo>
                  <a:pt x="201327" y="124175"/>
                  <a:pt x="208219" y="127865"/>
                  <a:pt x="196899" y="120317"/>
                </a:cubicBezTo>
                <a:cubicBezTo>
                  <a:pt x="194622" y="113489"/>
                  <a:pt x="191541" y="102161"/>
                  <a:pt x="184992" y="98886"/>
                </a:cubicBezTo>
                <a:cubicBezTo>
                  <a:pt x="156206" y="84491"/>
                  <a:pt x="191884" y="102825"/>
                  <a:pt x="168324" y="89361"/>
                </a:cubicBezTo>
                <a:cubicBezTo>
                  <a:pt x="165242" y="87600"/>
                  <a:pt x="162062" y="85996"/>
                  <a:pt x="158799" y="84598"/>
                </a:cubicBezTo>
                <a:cubicBezTo>
                  <a:pt x="156492" y="83609"/>
                  <a:pt x="153900" y="83340"/>
                  <a:pt x="151655" y="82217"/>
                </a:cubicBezTo>
                <a:cubicBezTo>
                  <a:pt x="145919" y="79349"/>
                  <a:pt x="138268" y="74086"/>
                  <a:pt x="132605" y="70311"/>
                </a:cubicBezTo>
                <a:cubicBezTo>
                  <a:pt x="134986" y="68723"/>
                  <a:pt x="137069" y="66553"/>
                  <a:pt x="139749" y="65548"/>
                </a:cubicBezTo>
                <a:cubicBezTo>
                  <a:pt x="153262" y="60481"/>
                  <a:pt x="177532" y="65157"/>
                  <a:pt x="120699" y="60786"/>
                </a:cubicBezTo>
                <a:cubicBezTo>
                  <a:pt x="112473" y="58044"/>
                  <a:pt x="107560" y="59048"/>
                  <a:pt x="118317" y="46498"/>
                </a:cubicBezTo>
                <a:cubicBezTo>
                  <a:pt x="120627" y="43803"/>
                  <a:pt x="124518" y="42982"/>
                  <a:pt x="127842" y="41736"/>
                </a:cubicBezTo>
                <a:cubicBezTo>
                  <a:pt x="130906" y="40587"/>
                  <a:pt x="134239" y="40317"/>
                  <a:pt x="137367" y="39355"/>
                </a:cubicBezTo>
                <a:cubicBezTo>
                  <a:pt x="144564" y="37140"/>
                  <a:pt x="151655" y="34592"/>
                  <a:pt x="158799" y="32211"/>
                </a:cubicBezTo>
                <a:lnTo>
                  <a:pt x="165942" y="29830"/>
                </a:lnTo>
                <a:cubicBezTo>
                  <a:pt x="169911" y="30624"/>
                  <a:pt x="174987" y="29349"/>
                  <a:pt x="177849" y="32211"/>
                </a:cubicBezTo>
                <a:cubicBezTo>
                  <a:pt x="181399" y="35761"/>
                  <a:pt x="180747" y="41837"/>
                  <a:pt x="182611" y="46498"/>
                </a:cubicBezTo>
                <a:cubicBezTo>
                  <a:pt x="188306" y="60735"/>
                  <a:pt x="186022" y="54350"/>
                  <a:pt x="189755" y="65548"/>
                </a:cubicBezTo>
                <a:cubicBezTo>
                  <a:pt x="186219" y="79693"/>
                  <a:pt x="189571" y="71521"/>
                  <a:pt x="180230" y="84598"/>
                </a:cubicBezTo>
                <a:cubicBezTo>
                  <a:pt x="178566" y="86927"/>
                  <a:pt x="177702" y="89954"/>
                  <a:pt x="175467" y="91742"/>
                </a:cubicBezTo>
                <a:cubicBezTo>
                  <a:pt x="173507" y="93310"/>
                  <a:pt x="165863" y="94615"/>
                  <a:pt x="168324" y="94123"/>
                </a:cubicBezTo>
                <a:cubicBezTo>
                  <a:pt x="174742" y="92840"/>
                  <a:pt x="187374" y="89361"/>
                  <a:pt x="187374" y="89361"/>
                </a:cubicBezTo>
                <a:cubicBezTo>
                  <a:pt x="193724" y="90155"/>
                  <a:pt x="201899" y="87217"/>
                  <a:pt x="206424" y="91742"/>
                </a:cubicBezTo>
                <a:cubicBezTo>
                  <a:pt x="209446" y="94764"/>
                  <a:pt x="203927" y="100023"/>
                  <a:pt x="201661" y="103648"/>
                </a:cubicBezTo>
                <a:cubicBezTo>
                  <a:pt x="196399" y="112066"/>
                  <a:pt x="186616" y="115014"/>
                  <a:pt x="177849" y="117936"/>
                </a:cubicBezTo>
                <a:cubicBezTo>
                  <a:pt x="173880" y="117142"/>
                  <a:pt x="169310" y="117800"/>
                  <a:pt x="165942" y="115555"/>
                </a:cubicBezTo>
                <a:cubicBezTo>
                  <a:pt x="163853" y="114163"/>
                  <a:pt x="163561" y="110921"/>
                  <a:pt x="163561" y="108411"/>
                </a:cubicBezTo>
                <a:cubicBezTo>
                  <a:pt x="163561" y="102012"/>
                  <a:pt x="165148" y="95711"/>
                  <a:pt x="165942" y="89361"/>
                </a:cubicBezTo>
                <a:cubicBezTo>
                  <a:pt x="165148" y="79836"/>
                  <a:pt x="166187" y="69976"/>
                  <a:pt x="163561" y="60786"/>
                </a:cubicBezTo>
                <a:cubicBezTo>
                  <a:pt x="162775" y="58034"/>
                  <a:pt x="158977" y="57303"/>
                  <a:pt x="156417" y="56023"/>
                </a:cubicBezTo>
                <a:cubicBezTo>
                  <a:pt x="154172" y="54901"/>
                  <a:pt x="151687" y="54331"/>
                  <a:pt x="149274" y="53642"/>
                </a:cubicBezTo>
                <a:cubicBezTo>
                  <a:pt x="132141" y="48747"/>
                  <a:pt x="147511" y="53798"/>
                  <a:pt x="127842" y="48880"/>
                </a:cubicBezTo>
                <a:cubicBezTo>
                  <a:pt x="125407" y="48271"/>
                  <a:pt x="123080" y="47292"/>
                  <a:pt x="120699" y="46498"/>
                </a:cubicBezTo>
                <a:cubicBezTo>
                  <a:pt x="121493" y="42529"/>
                  <a:pt x="121659" y="38382"/>
                  <a:pt x="123080" y="34592"/>
                </a:cubicBezTo>
                <a:cubicBezTo>
                  <a:pt x="124085" y="31912"/>
                  <a:pt x="128536" y="30224"/>
                  <a:pt x="127842" y="27448"/>
                </a:cubicBezTo>
                <a:cubicBezTo>
                  <a:pt x="127233" y="25013"/>
                  <a:pt x="123197" y="25305"/>
                  <a:pt x="120699" y="25067"/>
                </a:cubicBezTo>
                <a:cubicBezTo>
                  <a:pt x="106454" y="23710"/>
                  <a:pt x="92124" y="23480"/>
                  <a:pt x="77836" y="22686"/>
                </a:cubicBezTo>
                <a:cubicBezTo>
                  <a:pt x="81011" y="20305"/>
                  <a:pt x="91196" y="16565"/>
                  <a:pt x="87361" y="15542"/>
                </a:cubicBezTo>
                <a:cubicBezTo>
                  <a:pt x="72769" y="11651"/>
                  <a:pt x="57157" y="14528"/>
                  <a:pt x="42117" y="13161"/>
                </a:cubicBezTo>
                <a:cubicBezTo>
                  <a:pt x="39618" y="12934"/>
                  <a:pt x="37355" y="11574"/>
                  <a:pt x="34974" y="10780"/>
                </a:cubicBezTo>
                <a:cubicBezTo>
                  <a:pt x="33386" y="8399"/>
                  <a:pt x="32446" y="5424"/>
                  <a:pt x="30211" y="3636"/>
                </a:cubicBezTo>
                <a:cubicBezTo>
                  <a:pt x="25666" y="0"/>
                  <a:pt x="29418" y="4033"/>
                  <a:pt x="25449" y="3636"/>
                </a:cubicBezTo>
                <a:close/>
              </a:path>
            </a:pathLst>
          </a:custGeom>
          <a:solidFill>
            <a:srgbClr val="FFFF0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4" name="フリーフォーム 183"/>
          <p:cNvSpPr/>
          <p:nvPr/>
        </p:nvSpPr>
        <p:spPr>
          <a:xfrm>
            <a:off x="6429388" y="5786472"/>
            <a:ext cx="531005" cy="709595"/>
          </a:xfrm>
          <a:custGeom>
            <a:avLst/>
            <a:gdLst>
              <a:gd name="connsiteX0" fmla="*/ 25449 w 523130"/>
              <a:gd name="connsiteY0" fmla="*/ 3636 h 915655"/>
              <a:gd name="connsiteX1" fmla="*/ 6399 w 523130"/>
              <a:gd name="connsiteY1" fmla="*/ 1255 h 915655"/>
              <a:gd name="connsiteX2" fmla="*/ 34974 w 523130"/>
              <a:gd name="connsiteY2" fmla="*/ 3636 h 915655"/>
              <a:gd name="connsiteX3" fmla="*/ 44499 w 523130"/>
              <a:gd name="connsiteY3" fmla="*/ 6017 h 915655"/>
              <a:gd name="connsiteX4" fmla="*/ 49261 w 523130"/>
              <a:gd name="connsiteY4" fmla="*/ 13161 h 915655"/>
              <a:gd name="connsiteX5" fmla="*/ 42117 w 523130"/>
              <a:gd name="connsiteY5" fmla="*/ 15542 h 915655"/>
              <a:gd name="connsiteX6" fmla="*/ 25449 w 523130"/>
              <a:gd name="connsiteY6" fmla="*/ 17923 h 915655"/>
              <a:gd name="connsiteX7" fmla="*/ 46880 w 523130"/>
              <a:gd name="connsiteY7" fmla="*/ 20305 h 915655"/>
              <a:gd name="connsiteX8" fmla="*/ 56405 w 523130"/>
              <a:gd name="connsiteY8" fmla="*/ 22686 h 915655"/>
              <a:gd name="connsiteX9" fmla="*/ 51642 w 523130"/>
              <a:gd name="connsiteY9" fmla="*/ 32211 h 915655"/>
              <a:gd name="connsiteX10" fmla="*/ 44499 w 523130"/>
              <a:gd name="connsiteY10" fmla="*/ 36973 h 915655"/>
              <a:gd name="connsiteX11" fmla="*/ 77836 w 523130"/>
              <a:gd name="connsiteY11" fmla="*/ 34592 h 915655"/>
              <a:gd name="connsiteX12" fmla="*/ 75455 w 523130"/>
              <a:gd name="connsiteY12" fmla="*/ 44117 h 915655"/>
              <a:gd name="connsiteX13" fmla="*/ 99267 w 523130"/>
              <a:gd name="connsiteY13" fmla="*/ 53642 h 915655"/>
              <a:gd name="connsiteX14" fmla="*/ 99267 w 523130"/>
              <a:gd name="connsiteY14" fmla="*/ 82217 h 915655"/>
              <a:gd name="connsiteX15" fmla="*/ 118317 w 523130"/>
              <a:gd name="connsiteY15" fmla="*/ 77455 h 915655"/>
              <a:gd name="connsiteX16" fmla="*/ 127842 w 523130"/>
              <a:gd name="connsiteY16" fmla="*/ 98886 h 915655"/>
              <a:gd name="connsiteX17" fmla="*/ 139749 w 523130"/>
              <a:gd name="connsiteY17" fmla="*/ 96505 h 915655"/>
              <a:gd name="connsiteX18" fmla="*/ 149274 w 523130"/>
              <a:gd name="connsiteY18" fmla="*/ 94123 h 915655"/>
              <a:gd name="connsiteX19" fmla="*/ 173086 w 523130"/>
              <a:gd name="connsiteY19" fmla="*/ 106030 h 915655"/>
              <a:gd name="connsiteX20" fmla="*/ 165942 w 523130"/>
              <a:gd name="connsiteY20" fmla="*/ 129842 h 915655"/>
              <a:gd name="connsiteX21" fmla="*/ 163561 w 523130"/>
              <a:gd name="connsiteY21" fmla="*/ 136986 h 915655"/>
              <a:gd name="connsiteX22" fmla="*/ 180230 w 523130"/>
              <a:gd name="connsiteY22" fmla="*/ 134605 h 915655"/>
              <a:gd name="connsiteX23" fmla="*/ 187374 w 523130"/>
              <a:gd name="connsiteY23" fmla="*/ 132223 h 915655"/>
              <a:gd name="connsiteX24" fmla="*/ 192136 w 523130"/>
              <a:gd name="connsiteY24" fmla="*/ 144130 h 915655"/>
              <a:gd name="connsiteX25" fmla="*/ 199280 w 523130"/>
              <a:gd name="connsiteY25" fmla="*/ 146511 h 915655"/>
              <a:gd name="connsiteX26" fmla="*/ 227855 w 523130"/>
              <a:gd name="connsiteY26" fmla="*/ 148892 h 915655"/>
              <a:gd name="connsiteX27" fmla="*/ 225474 w 523130"/>
              <a:gd name="connsiteY27" fmla="*/ 163180 h 915655"/>
              <a:gd name="connsiteX28" fmla="*/ 220711 w 523130"/>
              <a:gd name="connsiteY28" fmla="*/ 170323 h 915655"/>
              <a:gd name="connsiteX29" fmla="*/ 227855 w 523130"/>
              <a:gd name="connsiteY29" fmla="*/ 175086 h 915655"/>
              <a:gd name="connsiteX30" fmla="*/ 254049 w 523130"/>
              <a:gd name="connsiteY30" fmla="*/ 167942 h 915655"/>
              <a:gd name="connsiteX31" fmla="*/ 256430 w 523130"/>
              <a:gd name="connsiteY31" fmla="*/ 175086 h 915655"/>
              <a:gd name="connsiteX32" fmla="*/ 251667 w 523130"/>
              <a:gd name="connsiteY32" fmla="*/ 182230 h 915655"/>
              <a:gd name="connsiteX33" fmla="*/ 244524 w 523130"/>
              <a:gd name="connsiteY33" fmla="*/ 196517 h 915655"/>
              <a:gd name="connsiteX34" fmla="*/ 251667 w 523130"/>
              <a:gd name="connsiteY34" fmla="*/ 201280 h 915655"/>
              <a:gd name="connsiteX35" fmla="*/ 263574 w 523130"/>
              <a:gd name="connsiteY35" fmla="*/ 203661 h 915655"/>
              <a:gd name="connsiteX36" fmla="*/ 261192 w 523130"/>
              <a:gd name="connsiteY36" fmla="*/ 220330 h 915655"/>
              <a:gd name="connsiteX37" fmla="*/ 299292 w 523130"/>
              <a:gd name="connsiteY37" fmla="*/ 229855 h 915655"/>
              <a:gd name="connsiteX38" fmla="*/ 296911 w 523130"/>
              <a:gd name="connsiteY38" fmla="*/ 241761 h 915655"/>
              <a:gd name="connsiteX39" fmla="*/ 330249 w 523130"/>
              <a:gd name="connsiteY39" fmla="*/ 253667 h 915655"/>
              <a:gd name="connsiteX40" fmla="*/ 327867 w 523130"/>
              <a:gd name="connsiteY40" fmla="*/ 265573 h 915655"/>
              <a:gd name="connsiteX41" fmla="*/ 320724 w 523130"/>
              <a:gd name="connsiteY41" fmla="*/ 279861 h 915655"/>
              <a:gd name="connsiteX42" fmla="*/ 318342 w 523130"/>
              <a:gd name="connsiteY42" fmla="*/ 287005 h 915655"/>
              <a:gd name="connsiteX43" fmla="*/ 325486 w 523130"/>
              <a:gd name="connsiteY43" fmla="*/ 291767 h 915655"/>
              <a:gd name="connsiteX44" fmla="*/ 358824 w 523130"/>
              <a:gd name="connsiteY44" fmla="*/ 279861 h 915655"/>
              <a:gd name="connsiteX45" fmla="*/ 373111 w 523130"/>
              <a:gd name="connsiteY45" fmla="*/ 275098 h 915655"/>
              <a:gd name="connsiteX46" fmla="*/ 363586 w 523130"/>
              <a:gd name="connsiteY46" fmla="*/ 296530 h 915655"/>
              <a:gd name="connsiteX47" fmla="*/ 361205 w 523130"/>
              <a:gd name="connsiteY47" fmla="*/ 303673 h 915655"/>
              <a:gd name="connsiteX48" fmla="*/ 356442 w 523130"/>
              <a:gd name="connsiteY48" fmla="*/ 313198 h 915655"/>
              <a:gd name="connsiteX49" fmla="*/ 363586 w 523130"/>
              <a:gd name="connsiteY49" fmla="*/ 317961 h 915655"/>
              <a:gd name="connsiteX50" fmla="*/ 392161 w 523130"/>
              <a:gd name="connsiteY50" fmla="*/ 306055 h 915655"/>
              <a:gd name="connsiteX51" fmla="*/ 399305 w 523130"/>
              <a:gd name="connsiteY51" fmla="*/ 303673 h 915655"/>
              <a:gd name="connsiteX52" fmla="*/ 394542 w 523130"/>
              <a:gd name="connsiteY52" fmla="*/ 313198 h 915655"/>
              <a:gd name="connsiteX53" fmla="*/ 387399 w 523130"/>
              <a:gd name="connsiteY53" fmla="*/ 320342 h 915655"/>
              <a:gd name="connsiteX54" fmla="*/ 382636 w 523130"/>
              <a:gd name="connsiteY54" fmla="*/ 327486 h 915655"/>
              <a:gd name="connsiteX55" fmla="*/ 392161 w 523130"/>
              <a:gd name="connsiteY55" fmla="*/ 329867 h 915655"/>
              <a:gd name="connsiteX56" fmla="*/ 404067 w 523130"/>
              <a:gd name="connsiteY56" fmla="*/ 332248 h 915655"/>
              <a:gd name="connsiteX57" fmla="*/ 401686 w 523130"/>
              <a:gd name="connsiteY57" fmla="*/ 351298 h 915655"/>
              <a:gd name="connsiteX58" fmla="*/ 394542 w 523130"/>
              <a:gd name="connsiteY58" fmla="*/ 365586 h 915655"/>
              <a:gd name="connsiteX59" fmla="*/ 387399 w 523130"/>
              <a:gd name="connsiteY59" fmla="*/ 377492 h 915655"/>
              <a:gd name="connsiteX60" fmla="*/ 385017 w 523130"/>
              <a:gd name="connsiteY60" fmla="*/ 387017 h 915655"/>
              <a:gd name="connsiteX61" fmla="*/ 380255 w 523130"/>
              <a:gd name="connsiteY61" fmla="*/ 394161 h 915655"/>
              <a:gd name="connsiteX62" fmla="*/ 387399 w 523130"/>
              <a:gd name="connsiteY62" fmla="*/ 396542 h 915655"/>
              <a:gd name="connsiteX63" fmla="*/ 401686 w 523130"/>
              <a:gd name="connsiteY63" fmla="*/ 398923 h 915655"/>
              <a:gd name="connsiteX64" fmla="*/ 425499 w 523130"/>
              <a:gd name="connsiteY64" fmla="*/ 401305 h 915655"/>
              <a:gd name="connsiteX65" fmla="*/ 430261 w 523130"/>
              <a:gd name="connsiteY65" fmla="*/ 408448 h 915655"/>
              <a:gd name="connsiteX66" fmla="*/ 423117 w 523130"/>
              <a:gd name="connsiteY66" fmla="*/ 434642 h 915655"/>
              <a:gd name="connsiteX67" fmla="*/ 430261 w 523130"/>
              <a:gd name="connsiteY67" fmla="*/ 439405 h 915655"/>
              <a:gd name="connsiteX68" fmla="*/ 446930 w 523130"/>
              <a:gd name="connsiteY68" fmla="*/ 441786 h 915655"/>
              <a:gd name="connsiteX69" fmla="*/ 456455 w 523130"/>
              <a:gd name="connsiteY69" fmla="*/ 467980 h 915655"/>
              <a:gd name="connsiteX70" fmla="*/ 458836 w 523130"/>
              <a:gd name="connsiteY70" fmla="*/ 475123 h 915655"/>
              <a:gd name="connsiteX71" fmla="*/ 468361 w 523130"/>
              <a:gd name="connsiteY71" fmla="*/ 489411 h 915655"/>
              <a:gd name="connsiteX72" fmla="*/ 470742 w 523130"/>
              <a:gd name="connsiteY72" fmla="*/ 498936 h 915655"/>
              <a:gd name="connsiteX73" fmla="*/ 473124 w 523130"/>
              <a:gd name="connsiteY73" fmla="*/ 506080 h 915655"/>
              <a:gd name="connsiteX74" fmla="*/ 477886 w 523130"/>
              <a:gd name="connsiteY74" fmla="*/ 570373 h 915655"/>
              <a:gd name="connsiteX75" fmla="*/ 482649 w 523130"/>
              <a:gd name="connsiteY75" fmla="*/ 582280 h 915655"/>
              <a:gd name="connsiteX76" fmla="*/ 485030 w 523130"/>
              <a:gd name="connsiteY76" fmla="*/ 596567 h 915655"/>
              <a:gd name="connsiteX77" fmla="*/ 489792 w 523130"/>
              <a:gd name="connsiteY77" fmla="*/ 606092 h 915655"/>
              <a:gd name="connsiteX78" fmla="*/ 492174 w 523130"/>
              <a:gd name="connsiteY78" fmla="*/ 613236 h 915655"/>
              <a:gd name="connsiteX79" fmla="*/ 494555 w 523130"/>
              <a:gd name="connsiteY79" fmla="*/ 763255 h 915655"/>
              <a:gd name="connsiteX80" fmla="*/ 496936 w 523130"/>
              <a:gd name="connsiteY80" fmla="*/ 770398 h 915655"/>
              <a:gd name="connsiteX81" fmla="*/ 499317 w 523130"/>
              <a:gd name="connsiteY81" fmla="*/ 779923 h 915655"/>
              <a:gd name="connsiteX82" fmla="*/ 504080 w 523130"/>
              <a:gd name="connsiteY82" fmla="*/ 803736 h 915655"/>
              <a:gd name="connsiteX83" fmla="*/ 508842 w 523130"/>
              <a:gd name="connsiteY83" fmla="*/ 841836 h 915655"/>
              <a:gd name="connsiteX84" fmla="*/ 511224 w 523130"/>
              <a:gd name="connsiteY84" fmla="*/ 858505 h 915655"/>
              <a:gd name="connsiteX85" fmla="*/ 515986 w 523130"/>
              <a:gd name="connsiteY85" fmla="*/ 868030 h 915655"/>
              <a:gd name="connsiteX86" fmla="*/ 518367 w 523130"/>
              <a:gd name="connsiteY86" fmla="*/ 896605 h 915655"/>
              <a:gd name="connsiteX87" fmla="*/ 520749 w 523130"/>
              <a:gd name="connsiteY87" fmla="*/ 903748 h 915655"/>
              <a:gd name="connsiteX88" fmla="*/ 523130 w 523130"/>
              <a:gd name="connsiteY88" fmla="*/ 915655 h 915655"/>
              <a:gd name="connsiteX89" fmla="*/ 518367 w 523130"/>
              <a:gd name="connsiteY89" fmla="*/ 846598 h 915655"/>
              <a:gd name="connsiteX90" fmla="*/ 515986 w 523130"/>
              <a:gd name="connsiteY90" fmla="*/ 827548 h 915655"/>
              <a:gd name="connsiteX91" fmla="*/ 508842 w 523130"/>
              <a:gd name="connsiteY91" fmla="*/ 753730 h 915655"/>
              <a:gd name="connsiteX92" fmla="*/ 506461 w 523130"/>
              <a:gd name="connsiteY92" fmla="*/ 729917 h 915655"/>
              <a:gd name="connsiteX93" fmla="*/ 501699 w 523130"/>
              <a:gd name="connsiteY93" fmla="*/ 713248 h 915655"/>
              <a:gd name="connsiteX94" fmla="*/ 496936 w 523130"/>
              <a:gd name="connsiteY94" fmla="*/ 694198 h 915655"/>
              <a:gd name="connsiteX95" fmla="*/ 492174 w 523130"/>
              <a:gd name="connsiteY95" fmla="*/ 672767 h 915655"/>
              <a:gd name="connsiteX96" fmla="*/ 489792 w 523130"/>
              <a:gd name="connsiteY96" fmla="*/ 627523 h 915655"/>
              <a:gd name="connsiteX97" fmla="*/ 487411 w 523130"/>
              <a:gd name="connsiteY97" fmla="*/ 610855 h 915655"/>
              <a:gd name="connsiteX98" fmla="*/ 485030 w 523130"/>
              <a:gd name="connsiteY98" fmla="*/ 584661 h 915655"/>
              <a:gd name="connsiteX99" fmla="*/ 482649 w 523130"/>
              <a:gd name="connsiteY99" fmla="*/ 501317 h 915655"/>
              <a:gd name="connsiteX100" fmla="*/ 480267 w 523130"/>
              <a:gd name="connsiteY100" fmla="*/ 494173 h 915655"/>
              <a:gd name="connsiteX101" fmla="*/ 473124 w 523130"/>
              <a:gd name="connsiteY101" fmla="*/ 489411 h 915655"/>
              <a:gd name="connsiteX102" fmla="*/ 456455 w 523130"/>
              <a:gd name="connsiteY102" fmla="*/ 470361 h 915655"/>
              <a:gd name="connsiteX103" fmla="*/ 451692 w 523130"/>
              <a:gd name="connsiteY103" fmla="*/ 463217 h 915655"/>
              <a:gd name="connsiteX104" fmla="*/ 444549 w 523130"/>
              <a:gd name="connsiteY104" fmla="*/ 448930 h 915655"/>
              <a:gd name="connsiteX105" fmla="*/ 446930 w 523130"/>
              <a:gd name="connsiteY105" fmla="*/ 437023 h 915655"/>
              <a:gd name="connsiteX106" fmla="*/ 456455 w 523130"/>
              <a:gd name="connsiteY106" fmla="*/ 422736 h 915655"/>
              <a:gd name="connsiteX107" fmla="*/ 454074 w 523130"/>
              <a:gd name="connsiteY107" fmla="*/ 410830 h 915655"/>
              <a:gd name="connsiteX108" fmla="*/ 427880 w 523130"/>
              <a:gd name="connsiteY108" fmla="*/ 401305 h 915655"/>
              <a:gd name="connsiteX109" fmla="*/ 423117 w 523130"/>
              <a:gd name="connsiteY109" fmla="*/ 394161 h 915655"/>
              <a:gd name="connsiteX110" fmla="*/ 425499 w 523130"/>
              <a:gd name="connsiteY110" fmla="*/ 379873 h 915655"/>
              <a:gd name="connsiteX111" fmla="*/ 432642 w 523130"/>
              <a:gd name="connsiteY111" fmla="*/ 363205 h 915655"/>
              <a:gd name="connsiteX112" fmla="*/ 389780 w 523130"/>
              <a:gd name="connsiteY112" fmla="*/ 353680 h 915655"/>
              <a:gd name="connsiteX113" fmla="*/ 385017 w 523130"/>
              <a:gd name="connsiteY113" fmla="*/ 346536 h 915655"/>
              <a:gd name="connsiteX114" fmla="*/ 401686 w 523130"/>
              <a:gd name="connsiteY114" fmla="*/ 334630 h 915655"/>
              <a:gd name="connsiteX115" fmla="*/ 415974 w 523130"/>
              <a:gd name="connsiteY115" fmla="*/ 329867 h 915655"/>
              <a:gd name="connsiteX116" fmla="*/ 423117 w 523130"/>
              <a:gd name="connsiteY116" fmla="*/ 327486 h 915655"/>
              <a:gd name="connsiteX117" fmla="*/ 430261 w 523130"/>
              <a:gd name="connsiteY117" fmla="*/ 322723 h 915655"/>
              <a:gd name="connsiteX118" fmla="*/ 423117 w 523130"/>
              <a:gd name="connsiteY118" fmla="*/ 317961 h 915655"/>
              <a:gd name="connsiteX119" fmla="*/ 375492 w 523130"/>
              <a:gd name="connsiteY119" fmla="*/ 315580 h 915655"/>
              <a:gd name="connsiteX120" fmla="*/ 382636 w 523130"/>
              <a:gd name="connsiteY120" fmla="*/ 298911 h 915655"/>
              <a:gd name="connsiteX121" fmla="*/ 385017 w 523130"/>
              <a:gd name="connsiteY121" fmla="*/ 284623 h 915655"/>
              <a:gd name="connsiteX122" fmla="*/ 375492 w 523130"/>
              <a:gd name="connsiteY122" fmla="*/ 275098 h 915655"/>
              <a:gd name="connsiteX123" fmla="*/ 368349 w 523130"/>
              <a:gd name="connsiteY123" fmla="*/ 277480 h 915655"/>
              <a:gd name="connsiteX124" fmla="*/ 361205 w 523130"/>
              <a:gd name="connsiteY124" fmla="*/ 284623 h 915655"/>
              <a:gd name="connsiteX125" fmla="*/ 354061 w 523130"/>
              <a:gd name="connsiteY125" fmla="*/ 267955 h 915655"/>
              <a:gd name="connsiteX126" fmla="*/ 346917 w 523130"/>
              <a:gd name="connsiteY126" fmla="*/ 265573 h 915655"/>
              <a:gd name="connsiteX127" fmla="*/ 346917 w 523130"/>
              <a:gd name="connsiteY127" fmla="*/ 265573 h 915655"/>
              <a:gd name="connsiteX128" fmla="*/ 339774 w 523130"/>
              <a:gd name="connsiteY128" fmla="*/ 270336 h 915655"/>
              <a:gd name="connsiteX129" fmla="*/ 330249 w 523130"/>
              <a:gd name="connsiteY129" fmla="*/ 265573 h 915655"/>
              <a:gd name="connsiteX130" fmla="*/ 318342 w 523130"/>
              <a:gd name="connsiteY130" fmla="*/ 244142 h 915655"/>
              <a:gd name="connsiteX131" fmla="*/ 308817 w 523130"/>
              <a:gd name="connsiteY131" fmla="*/ 225092 h 915655"/>
              <a:gd name="connsiteX132" fmla="*/ 299292 w 523130"/>
              <a:gd name="connsiteY132" fmla="*/ 229855 h 915655"/>
              <a:gd name="connsiteX133" fmla="*/ 294530 w 523130"/>
              <a:gd name="connsiteY133" fmla="*/ 210805 h 915655"/>
              <a:gd name="connsiteX134" fmla="*/ 315961 w 523130"/>
              <a:gd name="connsiteY134" fmla="*/ 198898 h 915655"/>
              <a:gd name="connsiteX135" fmla="*/ 318342 w 523130"/>
              <a:gd name="connsiteY135" fmla="*/ 191755 h 915655"/>
              <a:gd name="connsiteX136" fmla="*/ 308817 w 523130"/>
              <a:gd name="connsiteY136" fmla="*/ 189373 h 915655"/>
              <a:gd name="connsiteX137" fmla="*/ 296911 w 523130"/>
              <a:gd name="connsiteY137" fmla="*/ 186992 h 915655"/>
              <a:gd name="connsiteX138" fmla="*/ 289767 w 523130"/>
              <a:gd name="connsiteY138" fmla="*/ 184611 h 915655"/>
              <a:gd name="connsiteX139" fmla="*/ 270717 w 523130"/>
              <a:gd name="connsiteY139" fmla="*/ 179848 h 915655"/>
              <a:gd name="connsiteX140" fmla="*/ 277861 w 523130"/>
              <a:gd name="connsiteY140" fmla="*/ 167942 h 915655"/>
              <a:gd name="connsiteX141" fmla="*/ 289767 w 523130"/>
              <a:gd name="connsiteY141" fmla="*/ 165561 h 915655"/>
              <a:gd name="connsiteX142" fmla="*/ 225474 w 523130"/>
              <a:gd name="connsiteY142" fmla="*/ 163180 h 915655"/>
              <a:gd name="connsiteX143" fmla="*/ 232617 w 523130"/>
              <a:gd name="connsiteY143" fmla="*/ 156036 h 915655"/>
              <a:gd name="connsiteX144" fmla="*/ 251667 w 523130"/>
              <a:gd name="connsiteY144" fmla="*/ 146511 h 915655"/>
              <a:gd name="connsiteX145" fmla="*/ 254049 w 523130"/>
              <a:gd name="connsiteY145" fmla="*/ 139367 h 915655"/>
              <a:gd name="connsiteX146" fmla="*/ 244524 w 523130"/>
              <a:gd name="connsiteY146" fmla="*/ 136986 h 915655"/>
              <a:gd name="connsiteX147" fmla="*/ 218330 w 523130"/>
              <a:gd name="connsiteY147" fmla="*/ 129842 h 915655"/>
              <a:gd name="connsiteX148" fmla="*/ 196899 w 523130"/>
              <a:gd name="connsiteY148" fmla="*/ 120317 h 915655"/>
              <a:gd name="connsiteX149" fmla="*/ 184992 w 523130"/>
              <a:gd name="connsiteY149" fmla="*/ 98886 h 915655"/>
              <a:gd name="connsiteX150" fmla="*/ 168324 w 523130"/>
              <a:gd name="connsiteY150" fmla="*/ 89361 h 915655"/>
              <a:gd name="connsiteX151" fmla="*/ 158799 w 523130"/>
              <a:gd name="connsiteY151" fmla="*/ 84598 h 915655"/>
              <a:gd name="connsiteX152" fmla="*/ 151655 w 523130"/>
              <a:gd name="connsiteY152" fmla="*/ 82217 h 915655"/>
              <a:gd name="connsiteX153" fmla="*/ 132605 w 523130"/>
              <a:gd name="connsiteY153" fmla="*/ 70311 h 915655"/>
              <a:gd name="connsiteX154" fmla="*/ 139749 w 523130"/>
              <a:gd name="connsiteY154" fmla="*/ 65548 h 915655"/>
              <a:gd name="connsiteX155" fmla="*/ 120699 w 523130"/>
              <a:gd name="connsiteY155" fmla="*/ 60786 h 915655"/>
              <a:gd name="connsiteX156" fmla="*/ 118317 w 523130"/>
              <a:gd name="connsiteY156" fmla="*/ 46498 h 915655"/>
              <a:gd name="connsiteX157" fmla="*/ 127842 w 523130"/>
              <a:gd name="connsiteY157" fmla="*/ 41736 h 915655"/>
              <a:gd name="connsiteX158" fmla="*/ 137367 w 523130"/>
              <a:gd name="connsiteY158" fmla="*/ 39355 h 915655"/>
              <a:gd name="connsiteX159" fmla="*/ 158799 w 523130"/>
              <a:gd name="connsiteY159" fmla="*/ 32211 h 915655"/>
              <a:gd name="connsiteX160" fmla="*/ 165942 w 523130"/>
              <a:gd name="connsiteY160" fmla="*/ 29830 h 915655"/>
              <a:gd name="connsiteX161" fmla="*/ 177849 w 523130"/>
              <a:gd name="connsiteY161" fmla="*/ 32211 h 915655"/>
              <a:gd name="connsiteX162" fmla="*/ 182611 w 523130"/>
              <a:gd name="connsiteY162" fmla="*/ 46498 h 915655"/>
              <a:gd name="connsiteX163" fmla="*/ 189755 w 523130"/>
              <a:gd name="connsiteY163" fmla="*/ 65548 h 915655"/>
              <a:gd name="connsiteX164" fmla="*/ 180230 w 523130"/>
              <a:gd name="connsiteY164" fmla="*/ 84598 h 915655"/>
              <a:gd name="connsiteX165" fmla="*/ 175467 w 523130"/>
              <a:gd name="connsiteY165" fmla="*/ 91742 h 915655"/>
              <a:gd name="connsiteX166" fmla="*/ 168324 w 523130"/>
              <a:gd name="connsiteY166" fmla="*/ 94123 h 915655"/>
              <a:gd name="connsiteX167" fmla="*/ 187374 w 523130"/>
              <a:gd name="connsiteY167" fmla="*/ 89361 h 915655"/>
              <a:gd name="connsiteX168" fmla="*/ 206424 w 523130"/>
              <a:gd name="connsiteY168" fmla="*/ 91742 h 915655"/>
              <a:gd name="connsiteX169" fmla="*/ 201661 w 523130"/>
              <a:gd name="connsiteY169" fmla="*/ 103648 h 915655"/>
              <a:gd name="connsiteX170" fmla="*/ 177849 w 523130"/>
              <a:gd name="connsiteY170" fmla="*/ 117936 h 915655"/>
              <a:gd name="connsiteX171" fmla="*/ 165942 w 523130"/>
              <a:gd name="connsiteY171" fmla="*/ 115555 h 915655"/>
              <a:gd name="connsiteX172" fmla="*/ 163561 w 523130"/>
              <a:gd name="connsiteY172" fmla="*/ 108411 h 915655"/>
              <a:gd name="connsiteX173" fmla="*/ 165942 w 523130"/>
              <a:gd name="connsiteY173" fmla="*/ 89361 h 915655"/>
              <a:gd name="connsiteX174" fmla="*/ 163561 w 523130"/>
              <a:gd name="connsiteY174" fmla="*/ 60786 h 915655"/>
              <a:gd name="connsiteX175" fmla="*/ 156417 w 523130"/>
              <a:gd name="connsiteY175" fmla="*/ 56023 h 915655"/>
              <a:gd name="connsiteX176" fmla="*/ 149274 w 523130"/>
              <a:gd name="connsiteY176" fmla="*/ 53642 h 915655"/>
              <a:gd name="connsiteX177" fmla="*/ 127842 w 523130"/>
              <a:gd name="connsiteY177" fmla="*/ 48880 h 915655"/>
              <a:gd name="connsiteX178" fmla="*/ 120699 w 523130"/>
              <a:gd name="connsiteY178" fmla="*/ 46498 h 915655"/>
              <a:gd name="connsiteX179" fmla="*/ 123080 w 523130"/>
              <a:gd name="connsiteY179" fmla="*/ 34592 h 915655"/>
              <a:gd name="connsiteX180" fmla="*/ 127842 w 523130"/>
              <a:gd name="connsiteY180" fmla="*/ 27448 h 915655"/>
              <a:gd name="connsiteX181" fmla="*/ 120699 w 523130"/>
              <a:gd name="connsiteY181" fmla="*/ 25067 h 915655"/>
              <a:gd name="connsiteX182" fmla="*/ 77836 w 523130"/>
              <a:gd name="connsiteY182" fmla="*/ 22686 h 915655"/>
              <a:gd name="connsiteX183" fmla="*/ 87361 w 523130"/>
              <a:gd name="connsiteY183" fmla="*/ 15542 h 915655"/>
              <a:gd name="connsiteX184" fmla="*/ 42117 w 523130"/>
              <a:gd name="connsiteY184" fmla="*/ 13161 h 915655"/>
              <a:gd name="connsiteX185" fmla="*/ 34974 w 523130"/>
              <a:gd name="connsiteY185" fmla="*/ 10780 h 915655"/>
              <a:gd name="connsiteX186" fmla="*/ 30211 w 523130"/>
              <a:gd name="connsiteY186" fmla="*/ 3636 h 915655"/>
              <a:gd name="connsiteX187" fmla="*/ 25449 w 523130"/>
              <a:gd name="connsiteY187" fmla="*/ 3636 h 91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523130" h="915655">
                <a:moveTo>
                  <a:pt x="25449" y="3636"/>
                </a:moveTo>
                <a:cubicBezTo>
                  <a:pt x="21480" y="3239"/>
                  <a:pt x="0" y="1255"/>
                  <a:pt x="6399" y="1255"/>
                </a:cubicBezTo>
                <a:cubicBezTo>
                  <a:pt x="15957" y="1255"/>
                  <a:pt x="25490" y="2451"/>
                  <a:pt x="34974" y="3636"/>
                </a:cubicBezTo>
                <a:cubicBezTo>
                  <a:pt x="38221" y="4042"/>
                  <a:pt x="41324" y="5223"/>
                  <a:pt x="44499" y="6017"/>
                </a:cubicBezTo>
                <a:cubicBezTo>
                  <a:pt x="46086" y="8398"/>
                  <a:pt x="49955" y="10385"/>
                  <a:pt x="49261" y="13161"/>
                </a:cubicBezTo>
                <a:cubicBezTo>
                  <a:pt x="48652" y="15596"/>
                  <a:pt x="44578" y="15050"/>
                  <a:pt x="42117" y="15542"/>
                </a:cubicBezTo>
                <a:cubicBezTo>
                  <a:pt x="36614" y="16643"/>
                  <a:pt x="31005" y="17129"/>
                  <a:pt x="25449" y="17923"/>
                </a:cubicBezTo>
                <a:cubicBezTo>
                  <a:pt x="32593" y="18717"/>
                  <a:pt x="39776" y="19212"/>
                  <a:pt x="46880" y="20305"/>
                </a:cubicBezTo>
                <a:cubicBezTo>
                  <a:pt x="50115" y="20803"/>
                  <a:pt x="55190" y="19647"/>
                  <a:pt x="56405" y="22686"/>
                </a:cubicBezTo>
                <a:cubicBezTo>
                  <a:pt x="57723" y="25982"/>
                  <a:pt x="53915" y="29484"/>
                  <a:pt x="51642" y="32211"/>
                </a:cubicBezTo>
                <a:cubicBezTo>
                  <a:pt x="49810" y="34409"/>
                  <a:pt x="41649" y="36714"/>
                  <a:pt x="44499" y="36973"/>
                </a:cubicBezTo>
                <a:cubicBezTo>
                  <a:pt x="55594" y="37982"/>
                  <a:pt x="66724" y="35386"/>
                  <a:pt x="77836" y="34592"/>
                </a:cubicBezTo>
                <a:cubicBezTo>
                  <a:pt x="77042" y="37767"/>
                  <a:pt x="76744" y="41109"/>
                  <a:pt x="75455" y="44117"/>
                </a:cubicBezTo>
                <a:cubicBezTo>
                  <a:pt x="68861" y="59503"/>
                  <a:pt x="56248" y="50057"/>
                  <a:pt x="99267" y="53642"/>
                </a:cubicBezTo>
                <a:cubicBezTo>
                  <a:pt x="97219" y="61834"/>
                  <a:pt x="92794" y="74665"/>
                  <a:pt x="99267" y="82217"/>
                </a:cubicBezTo>
                <a:cubicBezTo>
                  <a:pt x="100545" y="83707"/>
                  <a:pt x="115451" y="78410"/>
                  <a:pt x="118317" y="77455"/>
                </a:cubicBezTo>
                <a:cubicBezTo>
                  <a:pt x="140192" y="84746"/>
                  <a:pt x="103071" y="69987"/>
                  <a:pt x="127842" y="98886"/>
                </a:cubicBezTo>
                <a:cubicBezTo>
                  <a:pt x="130476" y="101959"/>
                  <a:pt x="135780" y="97299"/>
                  <a:pt x="139749" y="96505"/>
                </a:cubicBezTo>
                <a:cubicBezTo>
                  <a:pt x="156417" y="85393"/>
                  <a:pt x="157211" y="82218"/>
                  <a:pt x="149274" y="94123"/>
                </a:cubicBezTo>
                <a:cubicBezTo>
                  <a:pt x="156145" y="121610"/>
                  <a:pt x="142370" y="79153"/>
                  <a:pt x="173086" y="106030"/>
                </a:cubicBezTo>
                <a:cubicBezTo>
                  <a:pt x="177453" y="109851"/>
                  <a:pt x="167474" y="126268"/>
                  <a:pt x="165942" y="129842"/>
                </a:cubicBezTo>
                <a:cubicBezTo>
                  <a:pt x="164953" y="132149"/>
                  <a:pt x="161180" y="136192"/>
                  <a:pt x="163561" y="136986"/>
                </a:cubicBezTo>
                <a:cubicBezTo>
                  <a:pt x="168886" y="138761"/>
                  <a:pt x="174674" y="135399"/>
                  <a:pt x="180230" y="134605"/>
                </a:cubicBezTo>
                <a:cubicBezTo>
                  <a:pt x="182611" y="133811"/>
                  <a:pt x="185129" y="133346"/>
                  <a:pt x="187374" y="132223"/>
                </a:cubicBezTo>
                <a:cubicBezTo>
                  <a:pt x="198884" y="126467"/>
                  <a:pt x="195516" y="120470"/>
                  <a:pt x="192136" y="144130"/>
                </a:cubicBezTo>
                <a:cubicBezTo>
                  <a:pt x="194517" y="144924"/>
                  <a:pt x="196792" y="146179"/>
                  <a:pt x="199280" y="146511"/>
                </a:cubicBezTo>
                <a:cubicBezTo>
                  <a:pt x="208754" y="147774"/>
                  <a:pt x="219791" y="143761"/>
                  <a:pt x="227855" y="148892"/>
                </a:cubicBezTo>
                <a:cubicBezTo>
                  <a:pt x="231928" y="151484"/>
                  <a:pt x="227001" y="158599"/>
                  <a:pt x="225474" y="163180"/>
                </a:cubicBezTo>
                <a:cubicBezTo>
                  <a:pt x="224569" y="165895"/>
                  <a:pt x="222299" y="167942"/>
                  <a:pt x="220711" y="170323"/>
                </a:cubicBezTo>
                <a:cubicBezTo>
                  <a:pt x="223092" y="171911"/>
                  <a:pt x="225007" y="174801"/>
                  <a:pt x="227855" y="175086"/>
                </a:cubicBezTo>
                <a:cubicBezTo>
                  <a:pt x="239869" y="176288"/>
                  <a:pt x="244670" y="172632"/>
                  <a:pt x="254049" y="167942"/>
                </a:cubicBezTo>
                <a:cubicBezTo>
                  <a:pt x="254843" y="170323"/>
                  <a:pt x="256843" y="172610"/>
                  <a:pt x="256430" y="175086"/>
                </a:cubicBezTo>
                <a:cubicBezTo>
                  <a:pt x="255959" y="177909"/>
                  <a:pt x="252947" y="179670"/>
                  <a:pt x="251667" y="182230"/>
                </a:cubicBezTo>
                <a:cubicBezTo>
                  <a:pt x="241803" y="201956"/>
                  <a:pt x="258178" y="176033"/>
                  <a:pt x="244524" y="196517"/>
                </a:cubicBezTo>
                <a:cubicBezTo>
                  <a:pt x="246905" y="198105"/>
                  <a:pt x="248987" y="200275"/>
                  <a:pt x="251667" y="201280"/>
                </a:cubicBezTo>
                <a:cubicBezTo>
                  <a:pt x="255457" y="202701"/>
                  <a:pt x="261764" y="200041"/>
                  <a:pt x="263574" y="203661"/>
                </a:cubicBezTo>
                <a:cubicBezTo>
                  <a:pt x="266084" y="208681"/>
                  <a:pt x="261986" y="214774"/>
                  <a:pt x="261192" y="220330"/>
                </a:cubicBezTo>
                <a:cubicBezTo>
                  <a:pt x="268481" y="242187"/>
                  <a:pt x="255688" y="211166"/>
                  <a:pt x="299292" y="229855"/>
                </a:cubicBezTo>
                <a:cubicBezTo>
                  <a:pt x="303012" y="231449"/>
                  <a:pt x="297705" y="237792"/>
                  <a:pt x="296911" y="241761"/>
                </a:cubicBezTo>
                <a:cubicBezTo>
                  <a:pt x="303110" y="266558"/>
                  <a:pt x="291893" y="234490"/>
                  <a:pt x="330249" y="253667"/>
                </a:cubicBezTo>
                <a:cubicBezTo>
                  <a:pt x="333869" y="255477"/>
                  <a:pt x="328849" y="261647"/>
                  <a:pt x="327867" y="265573"/>
                </a:cubicBezTo>
                <a:cubicBezTo>
                  <a:pt x="324874" y="277544"/>
                  <a:pt x="326544" y="268220"/>
                  <a:pt x="320724" y="279861"/>
                </a:cubicBezTo>
                <a:cubicBezTo>
                  <a:pt x="319601" y="282106"/>
                  <a:pt x="319136" y="284624"/>
                  <a:pt x="318342" y="287005"/>
                </a:cubicBezTo>
                <a:cubicBezTo>
                  <a:pt x="320723" y="288592"/>
                  <a:pt x="322634" y="292005"/>
                  <a:pt x="325486" y="291767"/>
                </a:cubicBezTo>
                <a:cubicBezTo>
                  <a:pt x="332552" y="291178"/>
                  <a:pt x="350382" y="282931"/>
                  <a:pt x="358824" y="279861"/>
                </a:cubicBezTo>
                <a:cubicBezTo>
                  <a:pt x="363542" y="278145"/>
                  <a:pt x="373111" y="275098"/>
                  <a:pt x="373111" y="275098"/>
                </a:cubicBezTo>
                <a:cubicBezTo>
                  <a:pt x="360829" y="311951"/>
                  <a:pt x="374905" y="273893"/>
                  <a:pt x="363586" y="296530"/>
                </a:cubicBezTo>
                <a:cubicBezTo>
                  <a:pt x="362464" y="298775"/>
                  <a:pt x="362194" y="301366"/>
                  <a:pt x="361205" y="303673"/>
                </a:cubicBezTo>
                <a:cubicBezTo>
                  <a:pt x="359807" y="306936"/>
                  <a:pt x="358030" y="310023"/>
                  <a:pt x="356442" y="313198"/>
                </a:cubicBezTo>
                <a:cubicBezTo>
                  <a:pt x="358823" y="314786"/>
                  <a:pt x="360724" y="317961"/>
                  <a:pt x="363586" y="317961"/>
                </a:cubicBezTo>
                <a:cubicBezTo>
                  <a:pt x="384071" y="317961"/>
                  <a:pt x="378863" y="313654"/>
                  <a:pt x="392161" y="306055"/>
                </a:cubicBezTo>
                <a:cubicBezTo>
                  <a:pt x="394340" y="304810"/>
                  <a:pt x="396924" y="304467"/>
                  <a:pt x="399305" y="303673"/>
                </a:cubicBezTo>
                <a:cubicBezTo>
                  <a:pt x="397717" y="306848"/>
                  <a:pt x="396605" y="310309"/>
                  <a:pt x="394542" y="313198"/>
                </a:cubicBezTo>
                <a:cubicBezTo>
                  <a:pt x="392585" y="315938"/>
                  <a:pt x="389555" y="317755"/>
                  <a:pt x="387399" y="320342"/>
                </a:cubicBezTo>
                <a:cubicBezTo>
                  <a:pt x="385567" y="322541"/>
                  <a:pt x="384224" y="325105"/>
                  <a:pt x="382636" y="327486"/>
                </a:cubicBezTo>
                <a:cubicBezTo>
                  <a:pt x="385811" y="328280"/>
                  <a:pt x="388966" y="329157"/>
                  <a:pt x="392161" y="329867"/>
                </a:cubicBezTo>
                <a:cubicBezTo>
                  <a:pt x="396112" y="330745"/>
                  <a:pt x="402423" y="328550"/>
                  <a:pt x="404067" y="332248"/>
                </a:cubicBezTo>
                <a:cubicBezTo>
                  <a:pt x="406666" y="338096"/>
                  <a:pt x="402831" y="345002"/>
                  <a:pt x="401686" y="351298"/>
                </a:cubicBezTo>
                <a:cubicBezTo>
                  <a:pt x="400368" y="358550"/>
                  <a:pt x="398454" y="359327"/>
                  <a:pt x="394542" y="365586"/>
                </a:cubicBezTo>
                <a:cubicBezTo>
                  <a:pt x="392089" y="369511"/>
                  <a:pt x="389780" y="373523"/>
                  <a:pt x="387399" y="377492"/>
                </a:cubicBezTo>
                <a:cubicBezTo>
                  <a:pt x="386605" y="380667"/>
                  <a:pt x="386306" y="384009"/>
                  <a:pt x="385017" y="387017"/>
                </a:cubicBezTo>
                <a:cubicBezTo>
                  <a:pt x="383890" y="389647"/>
                  <a:pt x="379561" y="391385"/>
                  <a:pt x="380255" y="394161"/>
                </a:cubicBezTo>
                <a:cubicBezTo>
                  <a:pt x="380864" y="396596"/>
                  <a:pt x="384949" y="395998"/>
                  <a:pt x="387399" y="396542"/>
                </a:cubicBezTo>
                <a:cubicBezTo>
                  <a:pt x="392112" y="397589"/>
                  <a:pt x="396895" y="398324"/>
                  <a:pt x="401686" y="398923"/>
                </a:cubicBezTo>
                <a:cubicBezTo>
                  <a:pt x="409602" y="399913"/>
                  <a:pt x="417561" y="400511"/>
                  <a:pt x="425499" y="401305"/>
                </a:cubicBezTo>
                <a:cubicBezTo>
                  <a:pt x="427086" y="403686"/>
                  <a:pt x="429976" y="405601"/>
                  <a:pt x="430261" y="408448"/>
                </a:cubicBezTo>
                <a:cubicBezTo>
                  <a:pt x="431462" y="420463"/>
                  <a:pt x="427807" y="425263"/>
                  <a:pt x="423117" y="434642"/>
                </a:cubicBezTo>
                <a:cubicBezTo>
                  <a:pt x="425498" y="436230"/>
                  <a:pt x="427520" y="438583"/>
                  <a:pt x="430261" y="439405"/>
                </a:cubicBezTo>
                <a:cubicBezTo>
                  <a:pt x="435637" y="441018"/>
                  <a:pt x="443629" y="437247"/>
                  <a:pt x="446930" y="441786"/>
                </a:cubicBezTo>
                <a:cubicBezTo>
                  <a:pt x="471348" y="475360"/>
                  <a:pt x="434887" y="460789"/>
                  <a:pt x="456455" y="467980"/>
                </a:cubicBezTo>
                <a:cubicBezTo>
                  <a:pt x="457249" y="470361"/>
                  <a:pt x="457617" y="472929"/>
                  <a:pt x="458836" y="475123"/>
                </a:cubicBezTo>
                <a:cubicBezTo>
                  <a:pt x="461616" y="480127"/>
                  <a:pt x="468361" y="489411"/>
                  <a:pt x="468361" y="489411"/>
                </a:cubicBezTo>
                <a:cubicBezTo>
                  <a:pt x="469155" y="492586"/>
                  <a:pt x="469843" y="495789"/>
                  <a:pt x="470742" y="498936"/>
                </a:cubicBezTo>
                <a:cubicBezTo>
                  <a:pt x="471432" y="501350"/>
                  <a:pt x="472886" y="503581"/>
                  <a:pt x="473124" y="506080"/>
                </a:cubicBezTo>
                <a:cubicBezTo>
                  <a:pt x="473619" y="511279"/>
                  <a:pt x="475072" y="557243"/>
                  <a:pt x="477886" y="570373"/>
                </a:cubicBezTo>
                <a:cubicBezTo>
                  <a:pt x="478782" y="574553"/>
                  <a:pt x="481061" y="578311"/>
                  <a:pt x="482649" y="582280"/>
                </a:cubicBezTo>
                <a:cubicBezTo>
                  <a:pt x="483443" y="587042"/>
                  <a:pt x="483643" y="591943"/>
                  <a:pt x="485030" y="596567"/>
                </a:cubicBezTo>
                <a:cubicBezTo>
                  <a:pt x="486050" y="599967"/>
                  <a:pt x="488394" y="602829"/>
                  <a:pt x="489792" y="606092"/>
                </a:cubicBezTo>
                <a:cubicBezTo>
                  <a:pt x="490781" y="608399"/>
                  <a:pt x="491380" y="610855"/>
                  <a:pt x="492174" y="613236"/>
                </a:cubicBezTo>
                <a:cubicBezTo>
                  <a:pt x="492968" y="663242"/>
                  <a:pt x="493040" y="713265"/>
                  <a:pt x="494555" y="763255"/>
                </a:cubicBezTo>
                <a:cubicBezTo>
                  <a:pt x="494631" y="765764"/>
                  <a:pt x="496247" y="767985"/>
                  <a:pt x="496936" y="770398"/>
                </a:cubicBezTo>
                <a:cubicBezTo>
                  <a:pt x="497835" y="773545"/>
                  <a:pt x="498675" y="776714"/>
                  <a:pt x="499317" y="779923"/>
                </a:cubicBezTo>
                <a:cubicBezTo>
                  <a:pt x="505156" y="809116"/>
                  <a:pt x="498550" y="781612"/>
                  <a:pt x="504080" y="803736"/>
                </a:cubicBezTo>
                <a:cubicBezTo>
                  <a:pt x="507810" y="841040"/>
                  <a:pt x="504624" y="814421"/>
                  <a:pt x="508842" y="841836"/>
                </a:cubicBezTo>
                <a:cubicBezTo>
                  <a:pt x="509696" y="847384"/>
                  <a:pt x="509747" y="853090"/>
                  <a:pt x="511224" y="858505"/>
                </a:cubicBezTo>
                <a:cubicBezTo>
                  <a:pt x="512158" y="861930"/>
                  <a:pt x="514399" y="864855"/>
                  <a:pt x="515986" y="868030"/>
                </a:cubicBezTo>
                <a:cubicBezTo>
                  <a:pt x="516780" y="877555"/>
                  <a:pt x="517104" y="887131"/>
                  <a:pt x="518367" y="896605"/>
                </a:cubicBezTo>
                <a:cubicBezTo>
                  <a:pt x="518699" y="899093"/>
                  <a:pt x="520140" y="901313"/>
                  <a:pt x="520749" y="903748"/>
                </a:cubicBezTo>
                <a:cubicBezTo>
                  <a:pt x="521731" y="907675"/>
                  <a:pt x="522336" y="911686"/>
                  <a:pt x="523130" y="915655"/>
                </a:cubicBezTo>
                <a:cubicBezTo>
                  <a:pt x="521542" y="892636"/>
                  <a:pt x="520232" y="869596"/>
                  <a:pt x="518367" y="846598"/>
                </a:cubicBezTo>
                <a:cubicBezTo>
                  <a:pt x="517850" y="840220"/>
                  <a:pt x="516398" y="833934"/>
                  <a:pt x="515986" y="827548"/>
                </a:cubicBezTo>
                <a:cubicBezTo>
                  <a:pt x="511583" y="759289"/>
                  <a:pt x="518660" y="792998"/>
                  <a:pt x="508842" y="753730"/>
                </a:cubicBezTo>
                <a:cubicBezTo>
                  <a:pt x="508048" y="745792"/>
                  <a:pt x="507589" y="737814"/>
                  <a:pt x="506461" y="729917"/>
                </a:cubicBezTo>
                <a:cubicBezTo>
                  <a:pt x="505272" y="721592"/>
                  <a:pt x="503734" y="720709"/>
                  <a:pt x="501699" y="713248"/>
                </a:cubicBezTo>
                <a:cubicBezTo>
                  <a:pt x="499977" y="706933"/>
                  <a:pt x="498012" y="700654"/>
                  <a:pt x="496936" y="694198"/>
                </a:cubicBezTo>
                <a:cubicBezTo>
                  <a:pt x="494142" y="677435"/>
                  <a:pt x="496082" y="684491"/>
                  <a:pt x="492174" y="672767"/>
                </a:cubicBezTo>
                <a:cubicBezTo>
                  <a:pt x="491380" y="657686"/>
                  <a:pt x="490950" y="642581"/>
                  <a:pt x="489792" y="627523"/>
                </a:cubicBezTo>
                <a:cubicBezTo>
                  <a:pt x="489362" y="621927"/>
                  <a:pt x="488031" y="616433"/>
                  <a:pt x="487411" y="610855"/>
                </a:cubicBezTo>
                <a:cubicBezTo>
                  <a:pt x="486443" y="602141"/>
                  <a:pt x="485824" y="593392"/>
                  <a:pt x="485030" y="584661"/>
                </a:cubicBezTo>
                <a:cubicBezTo>
                  <a:pt x="484236" y="556880"/>
                  <a:pt x="484110" y="529071"/>
                  <a:pt x="482649" y="501317"/>
                </a:cubicBezTo>
                <a:cubicBezTo>
                  <a:pt x="482517" y="498810"/>
                  <a:pt x="481835" y="496133"/>
                  <a:pt x="480267" y="494173"/>
                </a:cubicBezTo>
                <a:cubicBezTo>
                  <a:pt x="478479" y="491938"/>
                  <a:pt x="475505" y="490998"/>
                  <a:pt x="473124" y="489411"/>
                </a:cubicBezTo>
                <a:cubicBezTo>
                  <a:pt x="462012" y="472742"/>
                  <a:pt x="468362" y="478298"/>
                  <a:pt x="456455" y="470361"/>
                </a:cubicBezTo>
                <a:cubicBezTo>
                  <a:pt x="454867" y="467980"/>
                  <a:pt x="452972" y="465777"/>
                  <a:pt x="451692" y="463217"/>
                </a:cubicBezTo>
                <a:cubicBezTo>
                  <a:pt x="441832" y="443497"/>
                  <a:pt x="458198" y="469404"/>
                  <a:pt x="444549" y="448930"/>
                </a:cubicBezTo>
                <a:cubicBezTo>
                  <a:pt x="445343" y="444961"/>
                  <a:pt x="445255" y="440708"/>
                  <a:pt x="446930" y="437023"/>
                </a:cubicBezTo>
                <a:cubicBezTo>
                  <a:pt x="449298" y="431812"/>
                  <a:pt x="456455" y="422736"/>
                  <a:pt x="456455" y="422736"/>
                </a:cubicBezTo>
                <a:cubicBezTo>
                  <a:pt x="455661" y="418767"/>
                  <a:pt x="456219" y="414262"/>
                  <a:pt x="454074" y="410830"/>
                </a:cubicBezTo>
                <a:cubicBezTo>
                  <a:pt x="448234" y="401486"/>
                  <a:pt x="436916" y="402596"/>
                  <a:pt x="427880" y="401305"/>
                </a:cubicBezTo>
                <a:cubicBezTo>
                  <a:pt x="426292" y="398924"/>
                  <a:pt x="423433" y="397006"/>
                  <a:pt x="423117" y="394161"/>
                </a:cubicBezTo>
                <a:cubicBezTo>
                  <a:pt x="422584" y="389362"/>
                  <a:pt x="424451" y="384586"/>
                  <a:pt x="425499" y="379873"/>
                </a:cubicBezTo>
                <a:cubicBezTo>
                  <a:pt x="426901" y="373567"/>
                  <a:pt x="429731" y="369028"/>
                  <a:pt x="432642" y="363205"/>
                </a:cubicBezTo>
                <a:cubicBezTo>
                  <a:pt x="425553" y="341935"/>
                  <a:pt x="435104" y="363222"/>
                  <a:pt x="389780" y="353680"/>
                </a:cubicBezTo>
                <a:cubicBezTo>
                  <a:pt x="386979" y="353090"/>
                  <a:pt x="386605" y="348917"/>
                  <a:pt x="385017" y="346536"/>
                </a:cubicBezTo>
                <a:cubicBezTo>
                  <a:pt x="394910" y="333346"/>
                  <a:pt x="387663" y="338837"/>
                  <a:pt x="401686" y="334630"/>
                </a:cubicBezTo>
                <a:cubicBezTo>
                  <a:pt x="406495" y="333187"/>
                  <a:pt x="411211" y="331455"/>
                  <a:pt x="415974" y="329867"/>
                </a:cubicBezTo>
                <a:lnTo>
                  <a:pt x="423117" y="327486"/>
                </a:lnTo>
                <a:cubicBezTo>
                  <a:pt x="425498" y="325898"/>
                  <a:pt x="430261" y="325585"/>
                  <a:pt x="430261" y="322723"/>
                </a:cubicBezTo>
                <a:cubicBezTo>
                  <a:pt x="430261" y="319861"/>
                  <a:pt x="425955" y="318331"/>
                  <a:pt x="423117" y="317961"/>
                </a:cubicBezTo>
                <a:cubicBezTo>
                  <a:pt x="407356" y="315905"/>
                  <a:pt x="391367" y="316374"/>
                  <a:pt x="375492" y="315580"/>
                </a:cubicBezTo>
                <a:cubicBezTo>
                  <a:pt x="378405" y="309754"/>
                  <a:pt x="381234" y="305220"/>
                  <a:pt x="382636" y="298911"/>
                </a:cubicBezTo>
                <a:cubicBezTo>
                  <a:pt x="383683" y="294198"/>
                  <a:pt x="384223" y="289386"/>
                  <a:pt x="385017" y="284623"/>
                </a:cubicBezTo>
                <a:cubicBezTo>
                  <a:pt x="381683" y="264618"/>
                  <a:pt x="386939" y="269374"/>
                  <a:pt x="375492" y="275098"/>
                </a:cubicBezTo>
                <a:cubicBezTo>
                  <a:pt x="373247" y="276221"/>
                  <a:pt x="370730" y="276686"/>
                  <a:pt x="368349" y="277480"/>
                </a:cubicBezTo>
                <a:cubicBezTo>
                  <a:pt x="365968" y="279861"/>
                  <a:pt x="364507" y="285284"/>
                  <a:pt x="361205" y="284623"/>
                </a:cubicBezTo>
                <a:cubicBezTo>
                  <a:pt x="359103" y="284202"/>
                  <a:pt x="354890" y="270442"/>
                  <a:pt x="354061" y="267955"/>
                </a:cubicBezTo>
                <a:cubicBezTo>
                  <a:pt x="350970" y="246316"/>
                  <a:pt x="353455" y="245961"/>
                  <a:pt x="346917" y="265573"/>
                </a:cubicBezTo>
                <a:lnTo>
                  <a:pt x="346917" y="265573"/>
                </a:lnTo>
                <a:lnTo>
                  <a:pt x="339774" y="270336"/>
                </a:lnTo>
                <a:cubicBezTo>
                  <a:pt x="336599" y="268748"/>
                  <a:pt x="332759" y="268083"/>
                  <a:pt x="330249" y="265573"/>
                </a:cubicBezTo>
                <a:cubicBezTo>
                  <a:pt x="322062" y="257386"/>
                  <a:pt x="321337" y="253125"/>
                  <a:pt x="318342" y="244142"/>
                </a:cubicBezTo>
                <a:cubicBezTo>
                  <a:pt x="321300" y="211617"/>
                  <a:pt x="328159" y="214346"/>
                  <a:pt x="308817" y="225092"/>
                </a:cubicBezTo>
                <a:cubicBezTo>
                  <a:pt x="305714" y="226816"/>
                  <a:pt x="302467" y="228267"/>
                  <a:pt x="299292" y="229855"/>
                </a:cubicBezTo>
                <a:cubicBezTo>
                  <a:pt x="290312" y="226860"/>
                  <a:pt x="283997" y="227357"/>
                  <a:pt x="294530" y="210805"/>
                </a:cubicBezTo>
                <a:cubicBezTo>
                  <a:pt x="298938" y="203878"/>
                  <a:pt x="308636" y="201340"/>
                  <a:pt x="315961" y="198898"/>
                </a:cubicBezTo>
                <a:cubicBezTo>
                  <a:pt x="316755" y="196517"/>
                  <a:pt x="319848" y="193763"/>
                  <a:pt x="318342" y="191755"/>
                </a:cubicBezTo>
                <a:cubicBezTo>
                  <a:pt x="316378" y="189137"/>
                  <a:pt x="312012" y="190083"/>
                  <a:pt x="308817" y="189373"/>
                </a:cubicBezTo>
                <a:cubicBezTo>
                  <a:pt x="304866" y="188495"/>
                  <a:pt x="300837" y="187974"/>
                  <a:pt x="296911" y="186992"/>
                </a:cubicBezTo>
                <a:cubicBezTo>
                  <a:pt x="294476" y="186383"/>
                  <a:pt x="292189" y="185271"/>
                  <a:pt x="289767" y="184611"/>
                </a:cubicBezTo>
                <a:cubicBezTo>
                  <a:pt x="283452" y="182889"/>
                  <a:pt x="270717" y="179848"/>
                  <a:pt x="270717" y="179848"/>
                </a:cubicBezTo>
                <a:cubicBezTo>
                  <a:pt x="273098" y="175879"/>
                  <a:pt x="274158" y="170719"/>
                  <a:pt x="277861" y="167942"/>
                </a:cubicBezTo>
                <a:cubicBezTo>
                  <a:pt x="281099" y="165514"/>
                  <a:pt x="293798" y="165927"/>
                  <a:pt x="289767" y="165561"/>
                </a:cubicBezTo>
                <a:cubicBezTo>
                  <a:pt x="268409" y="163620"/>
                  <a:pt x="246905" y="163974"/>
                  <a:pt x="225474" y="163180"/>
                </a:cubicBezTo>
                <a:cubicBezTo>
                  <a:pt x="227855" y="160799"/>
                  <a:pt x="229923" y="158057"/>
                  <a:pt x="232617" y="156036"/>
                </a:cubicBezTo>
                <a:cubicBezTo>
                  <a:pt x="241614" y="149288"/>
                  <a:pt x="242878" y="149441"/>
                  <a:pt x="251667" y="146511"/>
                </a:cubicBezTo>
                <a:cubicBezTo>
                  <a:pt x="252461" y="144130"/>
                  <a:pt x="255555" y="141375"/>
                  <a:pt x="254049" y="139367"/>
                </a:cubicBezTo>
                <a:cubicBezTo>
                  <a:pt x="252086" y="136749"/>
                  <a:pt x="247532" y="138275"/>
                  <a:pt x="244524" y="136986"/>
                </a:cubicBezTo>
                <a:cubicBezTo>
                  <a:pt x="222275" y="127451"/>
                  <a:pt x="262088" y="135311"/>
                  <a:pt x="218330" y="129842"/>
                </a:cubicBezTo>
                <a:cubicBezTo>
                  <a:pt x="201327" y="124175"/>
                  <a:pt x="208219" y="127865"/>
                  <a:pt x="196899" y="120317"/>
                </a:cubicBezTo>
                <a:cubicBezTo>
                  <a:pt x="194622" y="113489"/>
                  <a:pt x="191541" y="102161"/>
                  <a:pt x="184992" y="98886"/>
                </a:cubicBezTo>
                <a:cubicBezTo>
                  <a:pt x="156206" y="84491"/>
                  <a:pt x="191884" y="102825"/>
                  <a:pt x="168324" y="89361"/>
                </a:cubicBezTo>
                <a:cubicBezTo>
                  <a:pt x="165242" y="87600"/>
                  <a:pt x="162062" y="85996"/>
                  <a:pt x="158799" y="84598"/>
                </a:cubicBezTo>
                <a:cubicBezTo>
                  <a:pt x="156492" y="83609"/>
                  <a:pt x="153900" y="83340"/>
                  <a:pt x="151655" y="82217"/>
                </a:cubicBezTo>
                <a:cubicBezTo>
                  <a:pt x="145919" y="79349"/>
                  <a:pt x="138268" y="74086"/>
                  <a:pt x="132605" y="70311"/>
                </a:cubicBezTo>
                <a:cubicBezTo>
                  <a:pt x="134986" y="68723"/>
                  <a:pt x="137069" y="66553"/>
                  <a:pt x="139749" y="65548"/>
                </a:cubicBezTo>
                <a:cubicBezTo>
                  <a:pt x="153262" y="60481"/>
                  <a:pt x="177532" y="65157"/>
                  <a:pt x="120699" y="60786"/>
                </a:cubicBezTo>
                <a:cubicBezTo>
                  <a:pt x="112473" y="58044"/>
                  <a:pt x="107560" y="59048"/>
                  <a:pt x="118317" y="46498"/>
                </a:cubicBezTo>
                <a:cubicBezTo>
                  <a:pt x="120627" y="43803"/>
                  <a:pt x="124518" y="42982"/>
                  <a:pt x="127842" y="41736"/>
                </a:cubicBezTo>
                <a:cubicBezTo>
                  <a:pt x="130906" y="40587"/>
                  <a:pt x="134239" y="40317"/>
                  <a:pt x="137367" y="39355"/>
                </a:cubicBezTo>
                <a:cubicBezTo>
                  <a:pt x="144564" y="37140"/>
                  <a:pt x="151655" y="34592"/>
                  <a:pt x="158799" y="32211"/>
                </a:cubicBezTo>
                <a:lnTo>
                  <a:pt x="165942" y="29830"/>
                </a:lnTo>
                <a:cubicBezTo>
                  <a:pt x="169911" y="30624"/>
                  <a:pt x="174987" y="29349"/>
                  <a:pt x="177849" y="32211"/>
                </a:cubicBezTo>
                <a:cubicBezTo>
                  <a:pt x="181399" y="35761"/>
                  <a:pt x="180747" y="41837"/>
                  <a:pt x="182611" y="46498"/>
                </a:cubicBezTo>
                <a:cubicBezTo>
                  <a:pt x="188306" y="60735"/>
                  <a:pt x="186022" y="54350"/>
                  <a:pt x="189755" y="65548"/>
                </a:cubicBezTo>
                <a:cubicBezTo>
                  <a:pt x="186219" y="79693"/>
                  <a:pt x="189571" y="71521"/>
                  <a:pt x="180230" y="84598"/>
                </a:cubicBezTo>
                <a:cubicBezTo>
                  <a:pt x="178566" y="86927"/>
                  <a:pt x="177702" y="89954"/>
                  <a:pt x="175467" y="91742"/>
                </a:cubicBezTo>
                <a:cubicBezTo>
                  <a:pt x="173507" y="93310"/>
                  <a:pt x="165863" y="94615"/>
                  <a:pt x="168324" y="94123"/>
                </a:cubicBezTo>
                <a:cubicBezTo>
                  <a:pt x="174742" y="92840"/>
                  <a:pt x="187374" y="89361"/>
                  <a:pt x="187374" y="89361"/>
                </a:cubicBezTo>
                <a:cubicBezTo>
                  <a:pt x="193724" y="90155"/>
                  <a:pt x="201899" y="87217"/>
                  <a:pt x="206424" y="91742"/>
                </a:cubicBezTo>
                <a:cubicBezTo>
                  <a:pt x="209446" y="94764"/>
                  <a:pt x="203927" y="100023"/>
                  <a:pt x="201661" y="103648"/>
                </a:cubicBezTo>
                <a:cubicBezTo>
                  <a:pt x="196399" y="112066"/>
                  <a:pt x="186616" y="115014"/>
                  <a:pt x="177849" y="117936"/>
                </a:cubicBezTo>
                <a:cubicBezTo>
                  <a:pt x="173880" y="117142"/>
                  <a:pt x="169310" y="117800"/>
                  <a:pt x="165942" y="115555"/>
                </a:cubicBezTo>
                <a:cubicBezTo>
                  <a:pt x="163853" y="114163"/>
                  <a:pt x="163561" y="110921"/>
                  <a:pt x="163561" y="108411"/>
                </a:cubicBezTo>
                <a:cubicBezTo>
                  <a:pt x="163561" y="102012"/>
                  <a:pt x="165148" y="95711"/>
                  <a:pt x="165942" y="89361"/>
                </a:cubicBezTo>
                <a:cubicBezTo>
                  <a:pt x="165148" y="79836"/>
                  <a:pt x="166187" y="69976"/>
                  <a:pt x="163561" y="60786"/>
                </a:cubicBezTo>
                <a:cubicBezTo>
                  <a:pt x="162775" y="58034"/>
                  <a:pt x="158977" y="57303"/>
                  <a:pt x="156417" y="56023"/>
                </a:cubicBezTo>
                <a:cubicBezTo>
                  <a:pt x="154172" y="54901"/>
                  <a:pt x="151687" y="54331"/>
                  <a:pt x="149274" y="53642"/>
                </a:cubicBezTo>
                <a:cubicBezTo>
                  <a:pt x="132141" y="48747"/>
                  <a:pt x="147511" y="53798"/>
                  <a:pt x="127842" y="48880"/>
                </a:cubicBezTo>
                <a:cubicBezTo>
                  <a:pt x="125407" y="48271"/>
                  <a:pt x="123080" y="47292"/>
                  <a:pt x="120699" y="46498"/>
                </a:cubicBezTo>
                <a:cubicBezTo>
                  <a:pt x="121493" y="42529"/>
                  <a:pt x="121659" y="38382"/>
                  <a:pt x="123080" y="34592"/>
                </a:cubicBezTo>
                <a:cubicBezTo>
                  <a:pt x="124085" y="31912"/>
                  <a:pt x="128536" y="30224"/>
                  <a:pt x="127842" y="27448"/>
                </a:cubicBezTo>
                <a:cubicBezTo>
                  <a:pt x="127233" y="25013"/>
                  <a:pt x="123197" y="25305"/>
                  <a:pt x="120699" y="25067"/>
                </a:cubicBezTo>
                <a:cubicBezTo>
                  <a:pt x="106454" y="23710"/>
                  <a:pt x="92124" y="23480"/>
                  <a:pt x="77836" y="22686"/>
                </a:cubicBezTo>
                <a:cubicBezTo>
                  <a:pt x="81011" y="20305"/>
                  <a:pt x="91196" y="16565"/>
                  <a:pt x="87361" y="15542"/>
                </a:cubicBezTo>
                <a:cubicBezTo>
                  <a:pt x="72769" y="11651"/>
                  <a:pt x="57157" y="14528"/>
                  <a:pt x="42117" y="13161"/>
                </a:cubicBezTo>
                <a:cubicBezTo>
                  <a:pt x="39618" y="12934"/>
                  <a:pt x="37355" y="11574"/>
                  <a:pt x="34974" y="10780"/>
                </a:cubicBezTo>
                <a:cubicBezTo>
                  <a:pt x="33386" y="8399"/>
                  <a:pt x="32446" y="5424"/>
                  <a:pt x="30211" y="3636"/>
                </a:cubicBezTo>
                <a:cubicBezTo>
                  <a:pt x="25666" y="0"/>
                  <a:pt x="29418" y="4033"/>
                  <a:pt x="25449" y="3636"/>
                </a:cubicBezTo>
                <a:close/>
              </a:path>
            </a:pathLst>
          </a:custGeom>
          <a:solidFill>
            <a:srgbClr val="FFFF0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5" name="フリーフォーム 184"/>
          <p:cNvSpPr/>
          <p:nvPr/>
        </p:nvSpPr>
        <p:spPr>
          <a:xfrm flipH="1">
            <a:off x="6929453" y="5572158"/>
            <a:ext cx="523131" cy="915655"/>
          </a:xfrm>
          <a:custGeom>
            <a:avLst/>
            <a:gdLst>
              <a:gd name="connsiteX0" fmla="*/ 25449 w 523130"/>
              <a:gd name="connsiteY0" fmla="*/ 3636 h 915655"/>
              <a:gd name="connsiteX1" fmla="*/ 6399 w 523130"/>
              <a:gd name="connsiteY1" fmla="*/ 1255 h 915655"/>
              <a:gd name="connsiteX2" fmla="*/ 34974 w 523130"/>
              <a:gd name="connsiteY2" fmla="*/ 3636 h 915655"/>
              <a:gd name="connsiteX3" fmla="*/ 44499 w 523130"/>
              <a:gd name="connsiteY3" fmla="*/ 6017 h 915655"/>
              <a:gd name="connsiteX4" fmla="*/ 49261 w 523130"/>
              <a:gd name="connsiteY4" fmla="*/ 13161 h 915655"/>
              <a:gd name="connsiteX5" fmla="*/ 42117 w 523130"/>
              <a:gd name="connsiteY5" fmla="*/ 15542 h 915655"/>
              <a:gd name="connsiteX6" fmla="*/ 25449 w 523130"/>
              <a:gd name="connsiteY6" fmla="*/ 17923 h 915655"/>
              <a:gd name="connsiteX7" fmla="*/ 46880 w 523130"/>
              <a:gd name="connsiteY7" fmla="*/ 20305 h 915655"/>
              <a:gd name="connsiteX8" fmla="*/ 56405 w 523130"/>
              <a:gd name="connsiteY8" fmla="*/ 22686 h 915655"/>
              <a:gd name="connsiteX9" fmla="*/ 51642 w 523130"/>
              <a:gd name="connsiteY9" fmla="*/ 32211 h 915655"/>
              <a:gd name="connsiteX10" fmla="*/ 44499 w 523130"/>
              <a:gd name="connsiteY10" fmla="*/ 36973 h 915655"/>
              <a:gd name="connsiteX11" fmla="*/ 77836 w 523130"/>
              <a:gd name="connsiteY11" fmla="*/ 34592 h 915655"/>
              <a:gd name="connsiteX12" fmla="*/ 75455 w 523130"/>
              <a:gd name="connsiteY12" fmla="*/ 44117 h 915655"/>
              <a:gd name="connsiteX13" fmla="*/ 99267 w 523130"/>
              <a:gd name="connsiteY13" fmla="*/ 53642 h 915655"/>
              <a:gd name="connsiteX14" fmla="*/ 99267 w 523130"/>
              <a:gd name="connsiteY14" fmla="*/ 82217 h 915655"/>
              <a:gd name="connsiteX15" fmla="*/ 118317 w 523130"/>
              <a:gd name="connsiteY15" fmla="*/ 77455 h 915655"/>
              <a:gd name="connsiteX16" fmla="*/ 127842 w 523130"/>
              <a:gd name="connsiteY16" fmla="*/ 98886 h 915655"/>
              <a:gd name="connsiteX17" fmla="*/ 139749 w 523130"/>
              <a:gd name="connsiteY17" fmla="*/ 96505 h 915655"/>
              <a:gd name="connsiteX18" fmla="*/ 149274 w 523130"/>
              <a:gd name="connsiteY18" fmla="*/ 94123 h 915655"/>
              <a:gd name="connsiteX19" fmla="*/ 173086 w 523130"/>
              <a:gd name="connsiteY19" fmla="*/ 106030 h 915655"/>
              <a:gd name="connsiteX20" fmla="*/ 165942 w 523130"/>
              <a:gd name="connsiteY20" fmla="*/ 129842 h 915655"/>
              <a:gd name="connsiteX21" fmla="*/ 163561 w 523130"/>
              <a:gd name="connsiteY21" fmla="*/ 136986 h 915655"/>
              <a:gd name="connsiteX22" fmla="*/ 180230 w 523130"/>
              <a:gd name="connsiteY22" fmla="*/ 134605 h 915655"/>
              <a:gd name="connsiteX23" fmla="*/ 187374 w 523130"/>
              <a:gd name="connsiteY23" fmla="*/ 132223 h 915655"/>
              <a:gd name="connsiteX24" fmla="*/ 192136 w 523130"/>
              <a:gd name="connsiteY24" fmla="*/ 144130 h 915655"/>
              <a:gd name="connsiteX25" fmla="*/ 199280 w 523130"/>
              <a:gd name="connsiteY25" fmla="*/ 146511 h 915655"/>
              <a:gd name="connsiteX26" fmla="*/ 227855 w 523130"/>
              <a:gd name="connsiteY26" fmla="*/ 148892 h 915655"/>
              <a:gd name="connsiteX27" fmla="*/ 225474 w 523130"/>
              <a:gd name="connsiteY27" fmla="*/ 163180 h 915655"/>
              <a:gd name="connsiteX28" fmla="*/ 220711 w 523130"/>
              <a:gd name="connsiteY28" fmla="*/ 170323 h 915655"/>
              <a:gd name="connsiteX29" fmla="*/ 227855 w 523130"/>
              <a:gd name="connsiteY29" fmla="*/ 175086 h 915655"/>
              <a:gd name="connsiteX30" fmla="*/ 254049 w 523130"/>
              <a:gd name="connsiteY30" fmla="*/ 167942 h 915655"/>
              <a:gd name="connsiteX31" fmla="*/ 256430 w 523130"/>
              <a:gd name="connsiteY31" fmla="*/ 175086 h 915655"/>
              <a:gd name="connsiteX32" fmla="*/ 251667 w 523130"/>
              <a:gd name="connsiteY32" fmla="*/ 182230 h 915655"/>
              <a:gd name="connsiteX33" fmla="*/ 244524 w 523130"/>
              <a:gd name="connsiteY33" fmla="*/ 196517 h 915655"/>
              <a:gd name="connsiteX34" fmla="*/ 251667 w 523130"/>
              <a:gd name="connsiteY34" fmla="*/ 201280 h 915655"/>
              <a:gd name="connsiteX35" fmla="*/ 263574 w 523130"/>
              <a:gd name="connsiteY35" fmla="*/ 203661 h 915655"/>
              <a:gd name="connsiteX36" fmla="*/ 261192 w 523130"/>
              <a:gd name="connsiteY36" fmla="*/ 220330 h 915655"/>
              <a:gd name="connsiteX37" fmla="*/ 299292 w 523130"/>
              <a:gd name="connsiteY37" fmla="*/ 229855 h 915655"/>
              <a:gd name="connsiteX38" fmla="*/ 296911 w 523130"/>
              <a:gd name="connsiteY38" fmla="*/ 241761 h 915655"/>
              <a:gd name="connsiteX39" fmla="*/ 330249 w 523130"/>
              <a:gd name="connsiteY39" fmla="*/ 253667 h 915655"/>
              <a:gd name="connsiteX40" fmla="*/ 327867 w 523130"/>
              <a:gd name="connsiteY40" fmla="*/ 265573 h 915655"/>
              <a:gd name="connsiteX41" fmla="*/ 320724 w 523130"/>
              <a:gd name="connsiteY41" fmla="*/ 279861 h 915655"/>
              <a:gd name="connsiteX42" fmla="*/ 318342 w 523130"/>
              <a:gd name="connsiteY42" fmla="*/ 287005 h 915655"/>
              <a:gd name="connsiteX43" fmla="*/ 325486 w 523130"/>
              <a:gd name="connsiteY43" fmla="*/ 291767 h 915655"/>
              <a:gd name="connsiteX44" fmla="*/ 358824 w 523130"/>
              <a:gd name="connsiteY44" fmla="*/ 279861 h 915655"/>
              <a:gd name="connsiteX45" fmla="*/ 373111 w 523130"/>
              <a:gd name="connsiteY45" fmla="*/ 275098 h 915655"/>
              <a:gd name="connsiteX46" fmla="*/ 363586 w 523130"/>
              <a:gd name="connsiteY46" fmla="*/ 296530 h 915655"/>
              <a:gd name="connsiteX47" fmla="*/ 361205 w 523130"/>
              <a:gd name="connsiteY47" fmla="*/ 303673 h 915655"/>
              <a:gd name="connsiteX48" fmla="*/ 356442 w 523130"/>
              <a:gd name="connsiteY48" fmla="*/ 313198 h 915655"/>
              <a:gd name="connsiteX49" fmla="*/ 363586 w 523130"/>
              <a:gd name="connsiteY49" fmla="*/ 317961 h 915655"/>
              <a:gd name="connsiteX50" fmla="*/ 392161 w 523130"/>
              <a:gd name="connsiteY50" fmla="*/ 306055 h 915655"/>
              <a:gd name="connsiteX51" fmla="*/ 399305 w 523130"/>
              <a:gd name="connsiteY51" fmla="*/ 303673 h 915655"/>
              <a:gd name="connsiteX52" fmla="*/ 394542 w 523130"/>
              <a:gd name="connsiteY52" fmla="*/ 313198 h 915655"/>
              <a:gd name="connsiteX53" fmla="*/ 387399 w 523130"/>
              <a:gd name="connsiteY53" fmla="*/ 320342 h 915655"/>
              <a:gd name="connsiteX54" fmla="*/ 382636 w 523130"/>
              <a:gd name="connsiteY54" fmla="*/ 327486 h 915655"/>
              <a:gd name="connsiteX55" fmla="*/ 392161 w 523130"/>
              <a:gd name="connsiteY55" fmla="*/ 329867 h 915655"/>
              <a:gd name="connsiteX56" fmla="*/ 404067 w 523130"/>
              <a:gd name="connsiteY56" fmla="*/ 332248 h 915655"/>
              <a:gd name="connsiteX57" fmla="*/ 401686 w 523130"/>
              <a:gd name="connsiteY57" fmla="*/ 351298 h 915655"/>
              <a:gd name="connsiteX58" fmla="*/ 394542 w 523130"/>
              <a:gd name="connsiteY58" fmla="*/ 365586 h 915655"/>
              <a:gd name="connsiteX59" fmla="*/ 387399 w 523130"/>
              <a:gd name="connsiteY59" fmla="*/ 377492 h 915655"/>
              <a:gd name="connsiteX60" fmla="*/ 385017 w 523130"/>
              <a:gd name="connsiteY60" fmla="*/ 387017 h 915655"/>
              <a:gd name="connsiteX61" fmla="*/ 380255 w 523130"/>
              <a:gd name="connsiteY61" fmla="*/ 394161 h 915655"/>
              <a:gd name="connsiteX62" fmla="*/ 387399 w 523130"/>
              <a:gd name="connsiteY62" fmla="*/ 396542 h 915655"/>
              <a:gd name="connsiteX63" fmla="*/ 401686 w 523130"/>
              <a:gd name="connsiteY63" fmla="*/ 398923 h 915655"/>
              <a:gd name="connsiteX64" fmla="*/ 425499 w 523130"/>
              <a:gd name="connsiteY64" fmla="*/ 401305 h 915655"/>
              <a:gd name="connsiteX65" fmla="*/ 430261 w 523130"/>
              <a:gd name="connsiteY65" fmla="*/ 408448 h 915655"/>
              <a:gd name="connsiteX66" fmla="*/ 423117 w 523130"/>
              <a:gd name="connsiteY66" fmla="*/ 434642 h 915655"/>
              <a:gd name="connsiteX67" fmla="*/ 430261 w 523130"/>
              <a:gd name="connsiteY67" fmla="*/ 439405 h 915655"/>
              <a:gd name="connsiteX68" fmla="*/ 446930 w 523130"/>
              <a:gd name="connsiteY68" fmla="*/ 441786 h 915655"/>
              <a:gd name="connsiteX69" fmla="*/ 456455 w 523130"/>
              <a:gd name="connsiteY69" fmla="*/ 467980 h 915655"/>
              <a:gd name="connsiteX70" fmla="*/ 458836 w 523130"/>
              <a:gd name="connsiteY70" fmla="*/ 475123 h 915655"/>
              <a:gd name="connsiteX71" fmla="*/ 468361 w 523130"/>
              <a:gd name="connsiteY71" fmla="*/ 489411 h 915655"/>
              <a:gd name="connsiteX72" fmla="*/ 470742 w 523130"/>
              <a:gd name="connsiteY72" fmla="*/ 498936 h 915655"/>
              <a:gd name="connsiteX73" fmla="*/ 473124 w 523130"/>
              <a:gd name="connsiteY73" fmla="*/ 506080 h 915655"/>
              <a:gd name="connsiteX74" fmla="*/ 477886 w 523130"/>
              <a:gd name="connsiteY74" fmla="*/ 570373 h 915655"/>
              <a:gd name="connsiteX75" fmla="*/ 482649 w 523130"/>
              <a:gd name="connsiteY75" fmla="*/ 582280 h 915655"/>
              <a:gd name="connsiteX76" fmla="*/ 485030 w 523130"/>
              <a:gd name="connsiteY76" fmla="*/ 596567 h 915655"/>
              <a:gd name="connsiteX77" fmla="*/ 489792 w 523130"/>
              <a:gd name="connsiteY77" fmla="*/ 606092 h 915655"/>
              <a:gd name="connsiteX78" fmla="*/ 492174 w 523130"/>
              <a:gd name="connsiteY78" fmla="*/ 613236 h 915655"/>
              <a:gd name="connsiteX79" fmla="*/ 494555 w 523130"/>
              <a:gd name="connsiteY79" fmla="*/ 763255 h 915655"/>
              <a:gd name="connsiteX80" fmla="*/ 496936 w 523130"/>
              <a:gd name="connsiteY80" fmla="*/ 770398 h 915655"/>
              <a:gd name="connsiteX81" fmla="*/ 499317 w 523130"/>
              <a:gd name="connsiteY81" fmla="*/ 779923 h 915655"/>
              <a:gd name="connsiteX82" fmla="*/ 504080 w 523130"/>
              <a:gd name="connsiteY82" fmla="*/ 803736 h 915655"/>
              <a:gd name="connsiteX83" fmla="*/ 508842 w 523130"/>
              <a:gd name="connsiteY83" fmla="*/ 841836 h 915655"/>
              <a:gd name="connsiteX84" fmla="*/ 511224 w 523130"/>
              <a:gd name="connsiteY84" fmla="*/ 858505 h 915655"/>
              <a:gd name="connsiteX85" fmla="*/ 515986 w 523130"/>
              <a:gd name="connsiteY85" fmla="*/ 868030 h 915655"/>
              <a:gd name="connsiteX86" fmla="*/ 518367 w 523130"/>
              <a:gd name="connsiteY86" fmla="*/ 896605 h 915655"/>
              <a:gd name="connsiteX87" fmla="*/ 520749 w 523130"/>
              <a:gd name="connsiteY87" fmla="*/ 903748 h 915655"/>
              <a:gd name="connsiteX88" fmla="*/ 523130 w 523130"/>
              <a:gd name="connsiteY88" fmla="*/ 915655 h 915655"/>
              <a:gd name="connsiteX89" fmla="*/ 518367 w 523130"/>
              <a:gd name="connsiteY89" fmla="*/ 846598 h 915655"/>
              <a:gd name="connsiteX90" fmla="*/ 515986 w 523130"/>
              <a:gd name="connsiteY90" fmla="*/ 827548 h 915655"/>
              <a:gd name="connsiteX91" fmla="*/ 508842 w 523130"/>
              <a:gd name="connsiteY91" fmla="*/ 753730 h 915655"/>
              <a:gd name="connsiteX92" fmla="*/ 506461 w 523130"/>
              <a:gd name="connsiteY92" fmla="*/ 729917 h 915655"/>
              <a:gd name="connsiteX93" fmla="*/ 501699 w 523130"/>
              <a:gd name="connsiteY93" fmla="*/ 713248 h 915655"/>
              <a:gd name="connsiteX94" fmla="*/ 496936 w 523130"/>
              <a:gd name="connsiteY94" fmla="*/ 694198 h 915655"/>
              <a:gd name="connsiteX95" fmla="*/ 492174 w 523130"/>
              <a:gd name="connsiteY95" fmla="*/ 672767 h 915655"/>
              <a:gd name="connsiteX96" fmla="*/ 489792 w 523130"/>
              <a:gd name="connsiteY96" fmla="*/ 627523 h 915655"/>
              <a:gd name="connsiteX97" fmla="*/ 487411 w 523130"/>
              <a:gd name="connsiteY97" fmla="*/ 610855 h 915655"/>
              <a:gd name="connsiteX98" fmla="*/ 485030 w 523130"/>
              <a:gd name="connsiteY98" fmla="*/ 584661 h 915655"/>
              <a:gd name="connsiteX99" fmla="*/ 482649 w 523130"/>
              <a:gd name="connsiteY99" fmla="*/ 501317 h 915655"/>
              <a:gd name="connsiteX100" fmla="*/ 480267 w 523130"/>
              <a:gd name="connsiteY100" fmla="*/ 494173 h 915655"/>
              <a:gd name="connsiteX101" fmla="*/ 473124 w 523130"/>
              <a:gd name="connsiteY101" fmla="*/ 489411 h 915655"/>
              <a:gd name="connsiteX102" fmla="*/ 456455 w 523130"/>
              <a:gd name="connsiteY102" fmla="*/ 470361 h 915655"/>
              <a:gd name="connsiteX103" fmla="*/ 451692 w 523130"/>
              <a:gd name="connsiteY103" fmla="*/ 463217 h 915655"/>
              <a:gd name="connsiteX104" fmla="*/ 444549 w 523130"/>
              <a:gd name="connsiteY104" fmla="*/ 448930 h 915655"/>
              <a:gd name="connsiteX105" fmla="*/ 446930 w 523130"/>
              <a:gd name="connsiteY105" fmla="*/ 437023 h 915655"/>
              <a:gd name="connsiteX106" fmla="*/ 456455 w 523130"/>
              <a:gd name="connsiteY106" fmla="*/ 422736 h 915655"/>
              <a:gd name="connsiteX107" fmla="*/ 454074 w 523130"/>
              <a:gd name="connsiteY107" fmla="*/ 410830 h 915655"/>
              <a:gd name="connsiteX108" fmla="*/ 427880 w 523130"/>
              <a:gd name="connsiteY108" fmla="*/ 401305 h 915655"/>
              <a:gd name="connsiteX109" fmla="*/ 423117 w 523130"/>
              <a:gd name="connsiteY109" fmla="*/ 394161 h 915655"/>
              <a:gd name="connsiteX110" fmla="*/ 425499 w 523130"/>
              <a:gd name="connsiteY110" fmla="*/ 379873 h 915655"/>
              <a:gd name="connsiteX111" fmla="*/ 432642 w 523130"/>
              <a:gd name="connsiteY111" fmla="*/ 363205 h 915655"/>
              <a:gd name="connsiteX112" fmla="*/ 389780 w 523130"/>
              <a:gd name="connsiteY112" fmla="*/ 353680 h 915655"/>
              <a:gd name="connsiteX113" fmla="*/ 385017 w 523130"/>
              <a:gd name="connsiteY113" fmla="*/ 346536 h 915655"/>
              <a:gd name="connsiteX114" fmla="*/ 401686 w 523130"/>
              <a:gd name="connsiteY114" fmla="*/ 334630 h 915655"/>
              <a:gd name="connsiteX115" fmla="*/ 415974 w 523130"/>
              <a:gd name="connsiteY115" fmla="*/ 329867 h 915655"/>
              <a:gd name="connsiteX116" fmla="*/ 423117 w 523130"/>
              <a:gd name="connsiteY116" fmla="*/ 327486 h 915655"/>
              <a:gd name="connsiteX117" fmla="*/ 430261 w 523130"/>
              <a:gd name="connsiteY117" fmla="*/ 322723 h 915655"/>
              <a:gd name="connsiteX118" fmla="*/ 423117 w 523130"/>
              <a:gd name="connsiteY118" fmla="*/ 317961 h 915655"/>
              <a:gd name="connsiteX119" fmla="*/ 375492 w 523130"/>
              <a:gd name="connsiteY119" fmla="*/ 315580 h 915655"/>
              <a:gd name="connsiteX120" fmla="*/ 382636 w 523130"/>
              <a:gd name="connsiteY120" fmla="*/ 298911 h 915655"/>
              <a:gd name="connsiteX121" fmla="*/ 385017 w 523130"/>
              <a:gd name="connsiteY121" fmla="*/ 284623 h 915655"/>
              <a:gd name="connsiteX122" fmla="*/ 375492 w 523130"/>
              <a:gd name="connsiteY122" fmla="*/ 275098 h 915655"/>
              <a:gd name="connsiteX123" fmla="*/ 368349 w 523130"/>
              <a:gd name="connsiteY123" fmla="*/ 277480 h 915655"/>
              <a:gd name="connsiteX124" fmla="*/ 361205 w 523130"/>
              <a:gd name="connsiteY124" fmla="*/ 284623 h 915655"/>
              <a:gd name="connsiteX125" fmla="*/ 354061 w 523130"/>
              <a:gd name="connsiteY125" fmla="*/ 267955 h 915655"/>
              <a:gd name="connsiteX126" fmla="*/ 346917 w 523130"/>
              <a:gd name="connsiteY126" fmla="*/ 265573 h 915655"/>
              <a:gd name="connsiteX127" fmla="*/ 346917 w 523130"/>
              <a:gd name="connsiteY127" fmla="*/ 265573 h 915655"/>
              <a:gd name="connsiteX128" fmla="*/ 339774 w 523130"/>
              <a:gd name="connsiteY128" fmla="*/ 270336 h 915655"/>
              <a:gd name="connsiteX129" fmla="*/ 330249 w 523130"/>
              <a:gd name="connsiteY129" fmla="*/ 265573 h 915655"/>
              <a:gd name="connsiteX130" fmla="*/ 318342 w 523130"/>
              <a:gd name="connsiteY130" fmla="*/ 244142 h 915655"/>
              <a:gd name="connsiteX131" fmla="*/ 308817 w 523130"/>
              <a:gd name="connsiteY131" fmla="*/ 225092 h 915655"/>
              <a:gd name="connsiteX132" fmla="*/ 299292 w 523130"/>
              <a:gd name="connsiteY132" fmla="*/ 229855 h 915655"/>
              <a:gd name="connsiteX133" fmla="*/ 294530 w 523130"/>
              <a:gd name="connsiteY133" fmla="*/ 210805 h 915655"/>
              <a:gd name="connsiteX134" fmla="*/ 315961 w 523130"/>
              <a:gd name="connsiteY134" fmla="*/ 198898 h 915655"/>
              <a:gd name="connsiteX135" fmla="*/ 318342 w 523130"/>
              <a:gd name="connsiteY135" fmla="*/ 191755 h 915655"/>
              <a:gd name="connsiteX136" fmla="*/ 308817 w 523130"/>
              <a:gd name="connsiteY136" fmla="*/ 189373 h 915655"/>
              <a:gd name="connsiteX137" fmla="*/ 296911 w 523130"/>
              <a:gd name="connsiteY137" fmla="*/ 186992 h 915655"/>
              <a:gd name="connsiteX138" fmla="*/ 289767 w 523130"/>
              <a:gd name="connsiteY138" fmla="*/ 184611 h 915655"/>
              <a:gd name="connsiteX139" fmla="*/ 270717 w 523130"/>
              <a:gd name="connsiteY139" fmla="*/ 179848 h 915655"/>
              <a:gd name="connsiteX140" fmla="*/ 277861 w 523130"/>
              <a:gd name="connsiteY140" fmla="*/ 167942 h 915655"/>
              <a:gd name="connsiteX141" fmla="*/ 289767 w 523130"/>
              <a:gd name="connsiteY141" fmla="*/ 165561 h 915655"/>
              <a:gd name="connsiteX142" fmla="*/ 225474 w 523130"/>
              <a:gd name="connsiteY142" fmla="*/ 163180 h 915655"/>
              <a:gd name="connsiteX143" fmla="*/ 232617 w 523130"/>
              <a:gd name="connsiteY143" fmla="*/ 156036 h 915655"/>
              <a:gd name="connsiteX144" fmla="*/ 251667 w 523130"/>
              <a:gd name="connsiteY144" fmla="*/ 146511 h 915655"/>
              <a:gd name="connsiteX145" fmla="*/ 254049 w 523130"/>
              <a:gd name="connsiteY145" fmla="*/ 139367 h 915655"/>
              <a:gd name="connsiteX146" fmla="*/ 244524 w 523130"/>
              <a:gd name="connsiteY146" fmla="*/ 136986 h 915655"/>
              <a:gd name="connsiteX147" fmla="*/ 218330 w 523130"/>
              <a:gd name="connsiteY147" fmla="*/ 129842 h 915655"/>
              <a:gd name="connsiteX148" fmla="*/ 196899 w 523130"/>
              <a:gd name="connsiteY148" fmla="*/ 120317 h 915655"/>
              <a:gd name="connsiteX149" fmla="*/ 184992 w 523130"/>
              <a:gd name="connsiteY149" fmla="*/ 98886 h 915655"/>
              <a:gd name="connsiteX150" fmla="*/ 168324 w 523130"/>
              <a:gd name="connsiteY150" fmla="*/ 89361 h 915655"/>
              <a:gd name="connsiteX151" fmla="*/ 158799 w 523130"/>
              <a:gd name="connsiteY151" fmla="*/ 84598 h 915655"/>
              <a:gd name="connsiteX152" fmla="*/ 151655 w 523130"/>
              <a:gd name="connsiteY152" fmla="*/ 82217 h 915655"/>
              <a:gd name="connsiteX153" fmla="*/ 132605 w 523130"/>
              <a:gd name="connsiteY153" fmla="*/ 70311 h 915655"/>
              <a:gd name="connsiteX154" fmla="*/ 139749 w 523130"/>
              <a:gd name="connsiteY154" fmla="*/ 65548 h 915655"/>
              <a:gd name="connsiteX155" fmla="*/ 120699 w 523130"/>
              <a:gd name="connsiteY155" fmla="*/ 60786 h 915655"/>
              <a:gd name="connsiteX156" fmla="*/ 118317 w 523130"/>
              <a:gd name="connsiteY156" fmla="*/ 46498 h 915655"/>
              <a:gd name="connsiteX157" fmla="*/ 127842 w 523130"/>
              <a:gd name="connsiteY157" fmla="*/ 41736 h 915655"/>
              <a:gd name="connsiteX158" fmla="*/ 137367 w 523130"/>
              <a:gd name="connsiteY158" fmla="*/ 39355 h 915655"/>
              <a:gd name="connsiteX159" fmla="*/ 158799 w 523130"/>
              <a:gd name="connsiteY159" fmla="*/ 32211 h 915655"/>
              <a:gd name="connsiteX160" fmla="*/ 165942 w 523130"/>
              <a:gd name="connsiteY160" fmla="*/ 29830 h 915655"/>
              <a:gd name="connsiteX161" fmla="*/ 177849 w 523130"/>
              <a:gd name="connsiteY161" fmla="*/ 32211 h 915655"/>
              <a:gd name="connsiteX162" fmla="*/ 182611 w 523130"/>
              <a:gd name="connsiteY162" fmla="*/ 46498 h 915655"/>
              <a:gd name="connsiteX163" fmla="*/ 189755 w 523130"/>
              <a:gd name="connsiteY163" fmla="*/ 65548 h 915655"/>
              <a:gd name="connsiteX164" fmla="*/ 180230 w 523130"/>
              <a:gd name="connsiteY164" fmla="*/ 84598 h 915655"/>
              <a:gd name="connsiteX165" fmla="*/ 175467 w 523130"/>
              <a:gd name="connsiteY165" fmla="*/ 91742 h 915655"/>
              <a:gd name="connsiteX166" fmla="*/ 168324 w 523130"/>
              <a:gd name="connsiteY166" fmla="*/ 94123 h 915655"/>
              <a:gd name="connsiteX167" fmla="*/ 187374 w 523130"/>
              <a:gd name="connsiteY167" fmla="*/ 89361 h 915655"/>
              <a:gd name="connsiteX168" fmla="*/ 206424 w 523130"/>
              <a:gd name="connsiteY168" fmla="*/ 91742 h 915655"/>
              <a:gd name="connsiteX169" fmla="*/ 201661 w 523130"/>
              <a:gd name="connsiteY169" fmla="*/ 103648 h 915655"/>
              <a:gd name="connsiteX170" fmla="*/ 177849 w 523130"/>
              <a:gd name="connsiteY170" fmla="*/ 117936 h 915655"/>
              <a:gd name="connsiteX171" fmla="*/ 165942 w 523130"/>
              <a:gd name="connsiteY171" fmla="*/ 115555 h 915655"/>
              <a:gd name="connsiteX172" fmla="*/ 163561 w 523130"/>
              <a:gd name="connsiteY172" fmla="*/ 108411 h 915655"/>
              <a:gd name="connsiteX173" fmla="*/ 165942 w 523130"/>
              <a:gd name="connsiteY173" fmla="*/ 89361 h 915655"/>
              <a:gd name="connsiteX174" fmla="*/ 163561 w 523130"/>
              <a:gd name="connsiteY174" fmla="*/ 60786 h 915655"/>
              <a:gd name="connsiteX175" fmla="*/ 156417 w 523130"/>
              <a:gd name="connsiteY175" fmla="*/ 56023 h 915655"/>
              <a:gd name="connsiteX176" fmla="*/ 149274 w 523130"/>
              <a:gd name="connsiteY176" fmla="*/ 53642 h 915655"/>
              <a:gd name="connsiteX177" fmla="*/ 127842 w 523130"/>
              <a:gd name="connsiteY177" fmla="*/ 48880 h 915655"/>
              <a:gd name="connsiteX178" fmla="*/ 120699 w 523130"/>
              <a:gd name="connsiteY178" fmla="*/ 46498 h 915655"/>
              <a:gd name="connsiteX179" fmla="*/ 123080 w 523130"/>
              <a:gd name="connsiteY179" fmla="*/ 34592 h 915655"/>
              <a:gd name="connsiteX180" fmla="*/ 127842 w 523130"/>
              <a:gd name="connsiteY180" fmla="*/ 27448 h 915655"/>
              <a:gd name="connsiteX181" fmla="*/ 120699 w 523130"/>
              <a:gd name="connsiteY181" fmla="*/ 25067 h 915655"/>
              <a:gd name="connsiteX182" fmla="*/ 77836 w 523130"/>
              <a:gd name="connsiteY182" fmla="*/ 22686 h 915655"/>
              <a:gd name="connsiteX183" fmla="*/ 87361 w 523130"/>
              <a:gd name="connsiteY183" fmla="*/ 15542 h 915655"/>
              <a:gd name="connsiteX184" fmla="*/ 42117 w 523130"/>
              <a:gd name="connsiteY184" fmla="*/ 13161 h 915655"/>
              <a:gd name="connsiteX185" fmla="*/ 34974 w 523130"/>
              <a:gd name="connsiteY185" fmla="*/ 10780 h 915655"/>
              <a:gd name="connsiteX186" fmla="*/ 30211 w 523130"/>
              <a:gd name="connsiteY186" fmla="*/ 3636 h 915655"/>
              <a:gd name="connsiteX187" fmla="*/ 25449 w 523130"/>
              <a:gd name="connsiteY187" fmla="*/ 3636 h 91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523130" h="915655">
                <a:moveTo>
                  <a:pt x="25449" y="3636"/>
                </a:moveTo>
                <a:cubicBezTo>
                  <a:pt x="21480" y="3239"/>
                  <a:pt x="0" y="1255"/>
                  <a:pt x="6399" y="1255"/>
                </a:cubicBezTo>
                <a:cubicBezTo>
                  <a:pt x="15957" y="1255"/>
                  <a:pt x="25490" y="2451"/>
                  <a:pt x="34974" y="3636"/>
                </a:cubicBezTo>
                <a:cubicBezTo>
                  <a:pt x="38221" y="4042"/>
                  <a:pt x="41324" y="5223"/>
                  <a:pt x="44499" y="6017"/>
                </a:cubicBezTo>
                <a:cubicBezTo>
                  <a:pt x="46086" y="8398"/>
                  <a:pt x="49955" y="10385"/>
                  <a:pt x="49261" y="13161"/>
                </a:cubicBezTo>
                <a:cubicBezTo>
                  <a:pt x="48652" y="15596"/>
                  <a:pt x="44578" y="15050"/>
                  <a:pt x="42117" y="15542"/>
                </a:cubicBezTo>
                <a:cubicBezTo>
                  <a:pt x="36614" y="16643"/>
                  <a:pt x="31005" y="17129"/>
                  <a:pt x="25449" y="17923"/>
                </a:cubicBezTo>
                <a:cubicBezTo>
                  <a:pt x="32593" y="18717"/>
                  <a:pt x="39776" y="19212"/>
                  <a:pt x="46880" y="20305"/>
                </a:cubicBezTo>
                <a:cubicBezTo>
                  <a:pt x="50115" y="20803"/>
                  <a:pt x="55190" y="19647"/>
                  <a:pt x="56405" y="22686"/>
                </a:cubicBezTo>
                <a:cubicBezTo>
                  <a:pt x="57723" y="25982"/>
                  <a:pt x="53915" y="29484"/>
                  <a:pt x="51642" y="32211"/>
                </a:cubicBezTo>
                <a:cubicBezTo>
                  <a:pt x="49810" y="34409"/>
                  <a:pt x="41649" y="36714"/>
                  <a:pt x="44499" y="36973"/>
                </a:cubicBezTo>
                <a:cubicBezTo>
                  <a:pt x="55594" y="37982"/>
                  <a:pt x="66724" y="35386"/>
                  <a:pt x="77836" y="34592"/>
                </a:cubicBezTo>
                <a:cubicBezTo>
                  <a:pt x="77042" y="37767"/>
                  <a:pt x="76744" y="41109"/>
                  <a:pt x="75455" y="44117"/>
                </a:cubicBezTo>
                <a:cubicBezTo>
                  <a:pt x="68861" y="59503"/>
                  <a:pt x="56248" y="50057"/>
                  <a:pt x="99267" y="53642"/>
                </a:cubicBezTo>
                <a:cubicBezTo>
                  <a:pt x="97219" y="61834"/>
                  <a:pt x="92794" y="74665"/>
                  <a:pt x="99267" y="82217"/>
                </a:cubicBezTo>
                <a:cubicBezTo>
                  <a:pt x="100545" y="83707"/>
                  <a:pt x="115451" y="78410"/>
                  <a:pt x="118317" y="77455"/>
                </a:cubicBezTo>
                <a:cubicBezTo>
                  <a:pt x="140192" y="84746"/>
                  <a:pt x="103071" y="69987"/>
                  <a:pt x="127842" y="98886"/>
                </a:cubicBezTo>
                <a:cubicBezTo>
                  <a:pt x="130476" y="101959"/>
                  <a:pt x="135780" y="97299"/>
                  <a:pt x="139749" y="96505"/>
                </a:cubicBezTo>
                <a:cubicBezTo>
                  <a:pt x="156417" y="85393"/>
                  <a:pt x="157211" y="82218"/>
                  <a:pt x="149274" y="94123"/>
                </a:cubicBezTo>
                <a:cubicBezTo>
                  <a:pt x="156145" y="121610"/>
                  <a:pt x="142370" y="79153"/>
                  <a:pt x="173086" y="106030"/>
                </a:cubicBezTo>
                <a:cubicBezTo>
                  <a:pt x="177453" y="109851"/>
                  <a:pt x="167474" y="126268"/>
                  <a:pt x="165942" y="129842"/>
                </a:cubicBezTo>
                <a:cubicBezTo>
                  <a:pt x="164953" y="132149"/>
                  <a:pt x="161180" y="136192"/>
                  <a:pt x="163561" y="136986"/>
                </a:cubicBezTo>
                <a:cubicBezTo>
                  <a:pt x="168886" y="138761"/>
                  <a:pt x="174674" y="135399"/>
                  <a:pt x="180230" y="134605"/>
                </a:cubicBezTo>
                <a:cubicBezTo>
                  <a:pt x="182611" y="133811"/>
                  <a:pt x="185129" y="133346"/>
                  <a:pt x="187374" y="132223"/>
                </a:cubicBezTo>
                <a:cubicBezTo>
                  <a:pt x="198884" y="126467"/>
                  <a:pt x="195516" y="120470"/>
                  <a:pt x="192136" y="144130"/>
                </a:cubicBezTo>
                <a:cubicBezTo>
                  <a:pt x="194517" y="144924"/>
                  <a:pt x="196792" y="146179"/>
                  <a:pt x="199280" y="146511"/>
                </a:cubicBezTo>
                <a:cubicBezTo>
                  <a:pt x="208754" y="147774"/>
                  <a:pt x="219791" y="143761"/>
                  <a:pt x="227855" y="148892"/>
                </a:cubicBezTo>
                <a:cubicBezTo>
                  <a:pt x="231928" y="151484"/>
                  <a:pt x="227001" y="158599"/>
                  <a:pt x="225474" y="163180"/>
                </a:cubicBezTo>
                <a:cubicBezTo>
                  <a:pt x="224569" y="165895"/>
                  <a:pt x="222299" y="167942"/>
                  <a:pt x="220711" y="170323"/>
                </a:cubicBezTo>
                <a:cubicBezTo>
                  <a:pt x="223092" y="171911"/>
                  <a:pt x="225007" y="174801"/>
                  <a:pt x="227855" y="175086"/>
                </a:cubicBezTo>
                <a:cubicBezTo>
                  <a:pt x="239869" y="176288"/>
                  <a:pt x="244670" y="172632"/>
                  <a:pt x="254049" y="167942"/>
                </a:cubicBezTo>
                <a:cubicBezTo>
                  <a:pt x="254843" y="170323"/>
                  <a:pt x="256843" y="172610"/>
                  <a:pt x="256430" y="175086"/>
                </a:cubicBezTo>
                <a:cubicBezTo>
                  <a:pt x="255959" y="177909"/>
                  <a:pt x="252947" y="179670"/>
                  <a:pt x="251667" y="182230"/>
                </a:cubicBezTo>
                <a:cubicBezTo>
                  <a:pt x="241803" y="201956"/>
                  <a:pt x="258178" y="176033"/>
                  <a:pt x="244524" y="196517"/>
                </a:cubicBezTo>
                <a:cubicBezTo>
                  <a:pt x="246905" y="198105"/>
                  <a:pt x="248987" y="200275"/>
                  <a:pt x="251667" y="201280"/>
                </a:cubicBezTo>
                <a:cubicBezTo>
                  <a:pt x="255457" y="202701"/>
                  <a:pt x="261764" y="200041"/>
                  <a:pt x="263574" y="203661"/>
                </a:cubicBezTo>
                <a:cubicBezTo>
                  <a:pt x="266084" y="208681"/>
                  <a:pt x="261986" y="214774"/>
                  <a:pt x="261192" y="220330"/>
                </a:cubicBezTo>
                <a:cubicBezTo>
                  <a:pt x="268481" y="242187"/>
                  <a:pt x="255688" y="211166"/>
                  <a:pt x="299292" y="229855"/>
                </a:cubicBezTo>
                <a:cubicBezTo>
                  <a:pt x="303012" y="231449"/>
                  <a:pt x="297705" y="237792"/>
                  <a:pt x="296911" y="241761"/>
                </a:cubicBezTo>
                <a:cubicBezTo>
                  <a:pt x="303110" y="266558"/>
                  <a:pt x="291893" y="234490"/>
                  <a:pt x="330249" y="253667"/>
                </a:cubicBezTo>
                <a:cubicBezTo>
                  <a:pt x="333869" y="255477"/>
                  <a:pt x="328849" y="261647"/>
                  <a:pt x="327867" y="265573"/>
                </a:cubicBezTo>
                <a:cubicBezTo>
                  <a:pt x="324874" y="277544"/>
                  <a:pt x="326544" y="268220"/>
                  <a:pt x="320724" y="279861"/>
                </a:cubicBezTo>
                <a:cubicBezTo>
                  <a:pt x="319601" y="282106"/>
                  <a:pt x="319136" y="284624"/>
                  <a:pt x="318342" y="287005"/>
                </a:cubicBezTo>
                <a:cubicBezTo>
                  <a:pt x="320723" y="288592"/>
                  <a:pt x="322634" y="292005"/>
                  <a:pt x="325486" y="291767"/>
                </a:cubicBezTo>
                <a:cubicBezTo>
                  <a:pt x="332552" y="291178"/>
                  <a:pt x="350382" y="282931"/>
                  <a:pt x="358824" y="279861"/>
                </a:cubicBezTo>
                <a:cubicBezTo>
                  <a:pt x="363542" y="278145"/>
                  <a:pt x="373111" y="275098"/>
                  <a:pt x="373111" y="275098"/>
                </a:cubicBezTo>
                <a:cubicBezTo>
                  <a:pt x="360829" y="311951"/>
                  <a:pt x="374905" y="273893"/>
                  <a:pt x="363586" y="296530"/>
                </a:cubicBezTo>
                <a:cubicBezTo>
                  <a:pt x="362464" y="298775"/>
                  <a:pt x="362194" y="301366"/>
                  <a:pt x="361205" y="303673"/>
                </a:cubicBezTo>
                <a:cubicBezTo>
                  <a:pt x="359807" y="306936"/>
                  <a:pt x="358030" y="310023"/>
                  <a:pt x="356442" y="313198"/>
                </a:cubicBezTo>
                <a:cubicBezTo>
                  <a:pt x="358823" y="314786"/>
                  <a:pt x="360724" y="317961"/>
                  <a:pt x="363586" y="317961"/>
                </a:cubicBezTo>
                <a:cubicBezTo>
                  <a:pt x="384071" y="317961"/>
                  <a:pt x="378863" y="313654"/>
                  <a:pt x="392161" y="306055"/>
                </a:cubicBezTo>
                <a:cubicBezTo>
                  <a:pt x="394340" y="304810"/>
                  <a:pt x="396924" y="304467"/>
                  <a:pt x="399305" y="303673"/>
                </a:cubicBezTo>
                <a:cubicBezTo>
                  <a:pt x="397717" y="306848"/>
                  <a:pt x="396605" y="310309"/>
                  <a:pt x="394542" y="313198"/>
                </a:cubicBezTo>
                <a:cubicBezTo>
                  <a:pt x="392585" y="315938"/>
                  <a:pt x="389555" y="317755"/>
                  <a:pt x="387399" y="320342"/>
                </a:cubicBezTo>
                <a:cubicBezTo>
                  <a:pt x="385567" y="322541"/>
                  <a:pt x="384224" y="325105"/>
                  <a:pt x="382636" y="327486"/>
                </a:cubicBezTo>
                <a:cubicBezTo>
                  <a:pt x="385811" y="328280"/>
                  <a:pt x="388966" y="329157"/>
                  <a:pt x="392161" y="329867"/>
                </a:cubicBezTo>
                <a:cubicBezTo>
                  <a:pt x="396112" y="330745"/>
                  <a:pt x="402423" y="328550"/>
                  <a:pt x="404067" y="332248"/>
                </a:cubicBezTo>
                <a:cubicBezTo>
                  <a:pt x="406666" y="338096"/>
                  <a:pt x="402831" y="345002"/>
                  <a:pt x="401686" y="351298"/>
                </a:cubicBezTo>
                <a:cubicBezTo>
                  <a:pt x="400368" y="358550"/>
                  <a:pt x="398454" y="359327"/>
                  <a:pt x="394542" y="365586"/>
                </a:cubicBezTo>
                <a:cubicBezTo>
                  <a:pt x="392089" y="369511"/>
                  <a:pt x="389780" y="373523"/>
                  <a:pt x="387399" y="377492"/>
                </a:cubicBezTo>
                <a:cubicBezTo>
                  <a:pt x="386605" y="380667"/>
                  <a:pt x="386306" y="384009"/>
                  <a:pt x="385017" y="387017"/>
                </a:cubicBezTo>
                <a:cubicBezTo>
                  <a:pt x="383890" y="389647"/>
                  <a:pt x="379561" y="391385"/>
                  <a:pt x="380255" y="394161"/>
                </a:cubicBezTo>
                <a:cubicBezTo>
                  <a:pt x="380864" y="396596"/>
                  <a:pt x="384949" y="395998"/>
                  <a:pt x="387399" y="396542"/>
                </a:cubicBezTo>
                <a:cubicBezTo>
                  <a:pt x="392112" y="397589"/>
                  <a:pt x="396895" y="398324"/>
                  <a:pt x="401686" y="398923"/>
                </a:cubicBezTo>
                <a:cubicBezTo>
                  <a:pt x="409602" y="399913"/>
                  <a:pt x="417561" y="400511"/>
                  <a:pt x="425499" y="401305"/>
                </a:cubicBezTo>
                <a:cubicBezTo>
                  <a:pt x="427086" y="403686"/>
                  <a:pt x="429976" y="405601"/>
                  <a:pt x="430261" y="408448"/>
                </a:cubicBezTo>
                <a:cubicBezTo>
                  <a:pt x="431462" y="420463"/>
                  <a:pt x="427807" y="425263"/>
                  <a:pt x="423117" y="434642"/>
                </a:cubicBezTo>
                <a:cubicBezTo>
                  <a:pt x="425498" y="436230"/>
                  <a:pt x="427520" y="438583"/>
                  <a:pt x="430261" y="439405"/>
                </a:cubicBezTo>
                <a:cubicBezTo>
                  <a:pt x="435637" y="441018"/>
                  <a:pt x="443629" y="437247"/>
                  <a:pt x="446930" y="441786"/>
                </a:cubicBezTo>
                <a:cubicBezTo>
                  <a:pt x="471348" y="475360"/>
                  <a:pt x="434887" y="460789"/>
                  <a:pt x="456455" y="467980"/>
                </a:cubicBezTo>
                <a:cubicBezTo>
                  <a:pt x="457249" y="470361"/>
                  <a:pt x="457617" y="472929"/>
                  <a:pt x="458836" y="475123"/>
                </a:cubicBezTo>
                <a:cubicBezTo>
                  <a:pt x="461616" y="480127"/>
                  <a:pt x="468361" y="489411"/>
                  <a:pt x="468361" y="489411"/>
                </a:cubicBezTo>
                <a:cubicBezTo>
                  <a:pt x="469155" y="492586"/>
                  <a:pt x="469843" y="495789"/>
                  <a:pt x="470742" y="498936"/>
                </a:cubicBezTo>
                <a:cubicBezTo>
                  <a:pt x="471432" y="501350"/>
                  <a:pt x="472886" y="503581"/>
                  <a:pt x="473124" y="506080"/>
                </a:cubicBezTo>
                <a:cubicBezTo>
                  <a:pt x="473619" y="511279"/>
                  <a:pt x="475072" y="557243"/>
                  <a:pt x="477886" y="570373"/>
                </a:cubicBezTo>
                <a:cubicBezTo>
                  <a:pt x="478782" y="574553"/>
                  <a:pt x="481061" y="578311"/>
                  <a:pt x="482649" y="582280"/>
                </a:cubicBezTo>
                <a:cubicBezTo>
                  <a:pt x="483443" y="587042"/>
                  <a:pt x="483643" y="591943"/>
                  <a:pt x="485030" y="596567"/>
                </a:cubicBezTo>
                <a:cubicBezTo>
                  <a:pt x="486050" y="599967"/>
                  <a:pt x="488394" y="602829"/>
                  <a:pt x="489792" y="606092"/>
                </a:cubicBezTo>
                <a:cubicBezTo>
                  <a:pt x="490781" y="608399"/>
                  <a:pt x="491380" y="610855"/>
                  <a:pt x="492174" y="613236"/>
                </a:cubicBezTo>
                <a:cubicBezTo>
                  <a:pt x="492968" y="663242"/>
                  <a:pt x="493040" y="713265"/>
                  <a:pt x="494555" y="763255"/>
                </a:cubicBezTo>
                <a:cubicBezTo>
                  <a:pt x="494631" y="765764"/>
                  <a:pt x="496247" y="767985"/>
                  <a:pt x="496936" y="770398"/>
                </a:cubicBezTo>
                <a:cubicBezTo>
                  <a:pt x="497835" y="773545"/>
                  <a:pt x="498675" y="776714"/>
                  <a:pt x="499317" y="779923"/>
                </a:cubicBezTo>
                <a:cubicBezTo>
                  <a:pt x="505156" y="809116"/>
                  <a:pt x="498550" y="781612"/>
                  <a:pt x="504080" y="803736"/>
                </a:cubicBezTo>
                <a:cubicBezTo>
                  <a:pt x="507810" y="841040"/>
                  <a:pt x="504624" y="814421"/>
                  <a:pt x="508842" y="841836"/>
                </a:cubicBezTo>
                <a:cubicBezTo>
                  <a:pt x="509696" y="847384"/>
                  <a:pt x="509747" y="853090"/>
                  <a:pt x="511224" y="858505"/>
                </a:cubicBezTo>
                <a:cubicBezTo>
                  <a:pt x="512158" y="861930"/>
                  <a:pt x="514399" y="864855"/>
                  <a:pt x="515986" y="868030"/>
                </a:cubicBezTo>
                <a:cubicBezTo>
                  <a:pt x="516780" y="877555"/>
                  <a:pt x="517104" y="887131"/>
                  <a:pt x="518367" y="896605"/>
                </a:cubicBezTo>
                <a:cubicBezTo>
                  <a:pt x="518699" y="899093"/>
                  <a:pt x="520140" y="901313"/>
                  <a:pt x="520749" y="903748"/>
                </a:cubicBezTo>
                <a:cubicBezTo>
                  <a:pt x="521731" y="907675"/>
                  <a:pt x="522336" y="911686"/>
                  <a:pt x="523130" y="915655"/>
                </a:cubicBezTo>
                <a:cubicBezTo>
                  <a:pt x="521542" y="892636"/>
                  <a:pt x="520232" y="869596"/>
                  <a:pt x="518367" y="846598"/>
                </a:cubicBezTo>
                <a:cubicBezTo>
                  <a:pt x="517850" y="840220"/>
                  <a:pt x="516398" y="833934"/>
                  <a:pt x="515986" y="827548"/>
                </a:cubicBezTo>
                <a:cubicBezTo>
                  <a:pt x="511583" y="759289"/>
                  <a:pt x="518660" y="792998"/>
                  <a:pt x="508842" y="753730"/>
                </a:cubicBezTo>
                <a:cubicBezTo>
                  <a:pt x="508048" y="745792"/>
                  <a:pt x="507589" y="737814"/>
                  <a:pt x="506461" y="729917"/>
                </a:cubicBezTo>
                <a:cubicBezTo>
                  <a:pt x="505272" y="721592"/>
                  <a:pt x="503734" y="720709"/>
                  <a:pt x="501699" y="713248"/>
                </a:cubicBezTo>
                <a:cubicBezTo>
                  <a:pt x="499977" y="706933"/>
                  <a:pt x="498012" y="700654"/>
                  <a:pt x="496936" y="694198"/>
                </a:cubicBezTo>
                <a:cubicBezTo>
                  <a:pt x="494142" y="677435"/>
                  <a:pt x="496082" y="684491"/>
                  <a:pt x="492174" y="672767"/>
                </a:cubicBezTo>
                <a:cubicBezTo>
                  <a:pt x="491380" y="657686"/>
                  <a:pt x="490950" y="642581"/>
                  <a:pt x="489792" y="627523"/>
                </a:cubicBezTo>
                <a:cubicBezTo>
                  <a:pt x="489362" y="621927"/>
                  <a:pt x="488031" y="616433"/>
                  <a:pt x="487411" y="610855"/>
                </a:cubicBezTo>
                <a:cubicBezTo>
                  <a:pt x="486443" y="602141"/>
                  <a:pt x="485824" y="593392"/>
                  <a:pt x="485030" y="584661"/>
                </a:cubicBezTo>
                <a:cubicBezTo>
                  <a:pt x="484236" y="556880"/>
                  <a:pt x="484110" y="529071"/>
                  <a:pt x="482649" y="501317"/>
                </a:cubicBezTo>
                <a:cubicBezTo>
                  <a:pt x="482517" y="498810"/>
                  <a:pt x="481835" y="496133"/>
                  <a:pt x="480267" y="494173"/>
                </a:cubicBezTo>
                <a:cubicBezTo>
                  <a:pt x="478479" y="491938"/>
                  <a:pt x="475505" y="490998"/>
                  <a:pt x="473124" y="489411"/>
                </a:cubicBezTo>
                <a:cubicBezTo>
                  <a:pt x="462012" y="472742"/>
                  <a:pt x="468362" y="478298"/>
                  <a:pt x="456455" y="470361"/>
                </a:cubicBezTo>
                <a:cubicBezTo>
                  <a:pt x="454867" y="467980"/>
                  <a:pt x="452972" y="465777"/>
                  <a:pt x="451692" y="463217"/>
                </a:cubicBezTo>
                <a:cubicBezTo>
                  <a:pt x="441832" y="443497"/>
                  <a:pt x="458198" y="469404"/>
                  <a:pt x="444549" y="448930"/>
                </a:cubicBezTo>
                <a:cubicBezTo>
                  <a:pt x="445343" y="444961"/>
                  <a:pt x="445255" y="440708"/>
                  <a:pt x="446930" y="437023"/>
                </a:cubicBezTo>
                <a:cubicBezTo>
                  <a:pt x="449298" y="431812"/>
                  <a:pt x="456455" y="422736"/>
                  <a:pt x="456455" y="422736"/>
                </a:cubicBezTo>
                <a:cubicBezTo>
                  <a:pt x="455661" y="418767"/>
                  <a:pt x="456219" y="414262"/>
                  <a:pt x="454074" y="410830"/>
                </a:cubicBezTo>
                <a:cubicBezTo>
                  <a:pt x="448234" y="401486"/>
                  <a:pt x="436916" y="402596"/>
                  <a:pt x="427880" y="401305"/>
                </a:cubicBezTo>
                <a:cubicBezTo>
                  <a:pt x="426292" y="398924"/>
                  <a:pt x="423433" y="397006"/>
                  <a:pt x="423117" y="394161"/>
                </a:cubicBezTo>
                <a:cubicBezTo>
                  <a:pt x="422584" y="389362"/>
                  <a:pt x="424451" y="384586"/>
                  <a:pt x="425499" y="379873"/>
                </a:cubicBezTo>
                <a:cubicBezTo>
                  <a:pt x="426901" y="373567"/>
                  <a:pt x="429731" y="369028"/>
                  <a:pt x="432642" y="363205"/>
                </a:cubicBezTo>
                <a:cubicBezTo>
                  <a:pt x="425553" y="341935"/>
                  <a:pt x="435104" y="363222"/>
                  <a:pt x="389780" y="353680"/>
                </a:cubicBezTo>
                <a:cubicBezTo>
                  <a:pt x="386979" y="353090"/>
                  <a:pt x="386605" y="348917"/>
                  <a:pt x="385017" y="346536"/>
                </a:cubicBezTo>
                <a:cubicBezTo>
                  <a:pt x="394910" y="333346"/>
                  <a:pt x="387663" y="338837"/>
                  <a:pt x="401686" y="334630"/>
                </a:cubicBezTo>
                <a:cubicBezTo>
                  <a:pt x="406495" y="333187"/>
                  <a:pt x="411211" y="331455"/>
                  <a:pt x="415974" y="329867"/>
                </a:cubicBezTo>
                <a:lnTo>
                  <a:pt x="423117" y="327486"/>
                </a:lnTo>
                <a:cubicBezTo>
                  <a:pt x="425498" y="325898"/>
                  <a:pt x="430261" y="325585"/>
                  <a:pt x="430261" y="322723"/>
                </a:cubicBezTo>
                <a:cubicBezTo>
                  <a:pt x="430261" y="319861"/>
                  <a:pt x="425955" y="318331"/>
                  <a:pt x="423117" y="317961"/>
                </a:cubicBezTo>
                <a:cubicBezTo>
                  <a:pt x="407356" y="315905"/>
                  <a:pt x="391367" y="316374"/>
                  <a:pt x="375492" y="315580"/>
                </a:cubicBezTo>
                <a:cubicBezTo>
                  <a:pt x="378405" y="309754"/>
                  <a:pt x="381234" y="305220"/>
                  <a:pt x="382636" y="298911"/>
                </a:cubicBezTo>
                <a:cubicBezTo>
                  <a:pt x="383683" y="294198"/>
                  <a:pt x="384223" y="289386"/>
                  <a:pt x="385017" y="284623"/>
                </a:cubicBezTo>
                <a:cubicBezTo>
                  <a:pt x="381683" y="264618"/>
                  <a:pt x="386939" y="269374"/>
                  <a:pt x="375492" y="275098"/>
                </a:cubicBezTo>
                <a:cubicBezTo>
                  <a:pt x="373247" y="276221"/>
                  <a:pt x="370730" y="276686"/>
                  <a:pt x="368349" y="277480"/>
                </a:cubicBezTo>
                <a:cubicBezTo>
                  <a:pt x="365968" y="279861"/>
                  <a:pt x="364507" y="285284"/>
                  <a:pt x="361205" y="284623"/>
                </a:cubicBezTo>
                <a:cubicBezTo>
                  <a:pt x="359103" y="284202"/>
                  <a:pt x="354890" y="270442"/>
                  <a:pt x="354061" y="267955"/>
                </a:cubicBezTo>
                <a:cubicBezTo>
                  <a:pt x="350970" y="246316"/>
                  <a:pt x="353455" y="245961"/>
                  <a:pt x="346917" y="265573"/>
                </a:cubicBezTo>
                <a:lnTo>
                  <a:pt x="346917" y="265573"/>
                </a:lnTo>
                <a:lnTo>
                  <a:pt x="339774" y="270336"/>
                </a:lnTo>
                <a:cubicBezTo>
                  <a:pt x="336599" y="268748"/>
                  <a:pt x="332759" y="268083"/>
                  <a:pt x="330249" y="265573"/>
                </a:cubicBezTo>
                <a:cubicBezTo>
                  <a:pt x="322062" y="257386"/>
                  <a:pt x="321337" y="253125"/>
                  <a:pt x="318342" y="244142"/>
                </a:cubicBezTo>
                <a:cubicBezTo>
                  <a:pt x="321300" y="211617"/>
                  <a:pt x="328159" y="214346"/>
                  <a:pt x="308817" y="225092"/>
                </a:cubicBezTo>
                <a:cubicBezTo>
                  <a:pt x="305714" y="226816"/>
                  <a:pt x="302467" y="228267"/>
                  <a:pt x="299292" y="229855"/>
                </a:cubicBezTo>
                <a:cubicBezTo>
                  <a:pt x="290312" y="226860"/>
                  <a:pt x="283997" y="227357"/>
                  <a:pt x="294530" y="210805"/>
                </a:cubicBezTo>
                <a:cubicBezTo>
                  <a:pt x="298938" y="203878"/>
                  <a:pt x="308636" y="201340"/>
                  <a:pt x="315961" y="198898"/>
                </a:cubicBezTo>
                <a:cubicBezTo>
                  <a:pt x="316755" y="196517"/>
                  <a:pt x="319848" y="193763"/>
                  <a:pt x="318342" y="191755"/>
                </a:cubicBezTo>
                <a:cubicBezTo>
                  <a:pt x="316378" y="189137"/>
                  <a:pt x="312012" y="190083"/>
                  <a:pt x="308817" y="189373"/>
                </a:cubicBezTo>
                <a:cubicBezTo>
                  <a:pt x="304866" y="188495"/>
                  <a:pt x="300837" y="187974"/>
                  <a:pt x="296911" y="186992"/>
                </a:cubicBezTo>
                <a:cubicBezTo>
                  <a:pt x="294476" y="186383"/>
                  <a:pt x="292189" y="185271"/>
                  <a:pt x="289767" y="184611"/>
                </a:cubicBezTo>
                <a:cubicBezTo>
                  <a:pt x="283452" y="182889"/>
                  <a:pt x="270717" y="179848"/>
                  <a:pt x="270717" y="179848"/>
                </a:cubicBezTo>
                <a:cubicBezTo>
                  <a:pt x="273098" y="175879"/>
                  <a:pt x="274158" y="170719"/>
                  <a:pt x="277861" y="167942"/>
                </a:cubicBezTo>
                <a:cubicBezTo>
                  <a:pt x="281099" y="165514"/>
                  <a:pt x="293798" y="165927"/>
                  <a:pt x="289767" y="165561"/>
                </a:cubicBezTo>
                <a:cubicBezTo>
                  <a:pt x="268409" y="163620"/>
                  <a:pt x="246905" y="163974"/>
                  <a:pt x="225474" y="163180"/>
                </a:cubicBezTo>
                <a:cubicBezTo>
                  <a:pt x="227855" y="160799"/>
                  <a:pt x="229923" y="158057"/>
                  <a:pt x="232617" y="156036"/>
                </a:cubicBezTo>
                <a:cubicBezTo>
                  <a:pt x="241614" y="149288"/>
                  <a:pt x="242878" y="149441"/>
                  <a:pt x="251667" y="146511"/>
                </a:cubicBezTo>
                <a:cubicBezTo>
                  <a:pt x="252461" y="144130"/>
                  <a:pt x="255555" y="141375"/>
                  <a:pt x="254049" y="139367"/>
                </a:cubicBezTo>
                <a:cubicBezTo>
                  <a:pt x="252086" y="136749"/>
                  <a:pt x="247532" y="138275"/>
                  <a:pt x="244524" y="136986"/>
                </a:cubicBezTo>
                <a:cubicBezTo>
                  <a:pt x="222275" y="127451"/>
                  <a:pt x="262088" y="135311"/>
                  <a:pt x="218330" y="129842"/>
                </a:cubicBezTo>
                <a:cubicBezTo>
                  <a:pt x="201327" y="124175"/>
                  <a:pt x="208219" y="127865"/>
                  <a:pt x="196899" y="120317"/>
                </a:cubicBezTo>
                <a:cubicBezTo>
                  <a:pt x="194622" y="113489"/>
                  <a:pt x="191541" y="102161"/>
                  <a:pt x="184992" y="98886"/>
                </a:cubicBezTo>
                <a:cubicBezTo>
                  <a:pt x="156206" y="84491"/>
                  <a:pt x="191884" y="102825"/>
                  <a:pt x="168324" y="89361"/>
                </a:cubicBezTo>
                <a:cubicBezTo>
                  <a:pt x="165242" y="87600"/>
                  <a:pt x="162062" y="85996"/>
                  <a:pt x="158799" y="84598"/>
                </a:cubicBezTo>
                <a:cubicBezTo>
                  <a:pt x="156492" y="83609"/>
                  <a:pt x="153900" y="83340"/>
                  <a:pt x="151655" y="82217"/>
                </a:cubicBezTo>
                <a:cubicBezTo>
                  <a:pt x="145919" y="79349"/>
                  <a:pt x="138268" y="74086"/>
                  <a:pt x="132605" y="70311"/>
                </a:cubicBezTo>
                <a:cubicBezTo>
                  <a:pt x="134986" y="68723"/>
                  <a:pt x="137069" y="66553"/>
                  <a:pt x="139749" y="65548"/>
                </a:cubicBezTo>
                <a:cubicBezTo>
                  <a:pt x="153262" y="60481"/>
                  <a:pt x="177532" y="65157"/>
                  <a:pt x="120699" y="60786"/>
                </a:cubicBezTo>
                <a:cubicBezTo>
                  <a:pt x="112473" y="58044"/>
                  <a:pt x="107560" y="59048"/>
                  <a:pt x="118317" y="46498"/>
                </a:cubicBezTo>
                <a:cubicBezTo>
                  <a:pt x="120627" y="43803"/>
                  <a:pt x="124518" y="42982"/>
                  <a:pt x="127842" y="41736"/>
                </a:cubicBezTo>
                <a:cubicBezTo>
                  <a:pt x="130906" y="40587"/>
                  <a:pt x="134239" y="40317"/>
                  <a:pt x="137367" y="39355"/>
                </a:cubicBezTo>
                <a:cubicBezTo>
                  <a:pt x="144564" y="37140"/>
                  <a:pt x="151655" y="34592"/>
                  <a:pt x="158799" y="32211"/>
                </a:cubicBezTo>
                <a:lnTo>
                  <a:pt x="165942" y="29830"/>
                </a:lnTo>
                <a:cubicBezTo>
                  <a:pt x="169911" y="30624"/>
                  <a:pt x="174987" y="29349"/>
                  <a:pt x="177849" y="32211"/>
                </a:cubicBezTo>
                <a:cubicBezTo>
                  <a:pt x="181399" y="35761"/>
                  <a:pt x="180747" y="41837"/>
                  <a:pt x="182611" y="46498"/>
                </a:cubicBezTo>
                <a:cubicBezTo>
                  <a:pt x="188306" y="60735"/>
                  <a:pt x="186022" y="54350"/>
                  <a:pt x="189755" y="65548"/>
                </a:cubicBezTo>
                <a:cubicBezTo>
                  <a:pt x="186219" y="79693"/>
                  <a:pt x="189571" y="71521"/>
                  <a:pt x="180230" y="84598"/>
                </a:cubicBezTo>
                <a:cubicBezTo>
                  <a:pt x="178566" y="86927"/>
                  <a:pt x="177702" y="89954"/>
                  <a:pt x="175467" y="91742"/>
                </a:cubicBezTo>
                <a:cubicBezTo>
                  <a:pt x="173507" y="93310"/>
                  <a:pt x="165863" y="94615"/>
                  <a:pt x="168324" y="94123"/>
                </a:cubicBezTo>
                <a:cubicBezTo>
                  <a:pt x="174742" y="92840"/>
                  <a:pt x="187374" y="89361"/>
                  <a:pt x="187374" y="89361"/>
                </a:cubicBezTo>
                <a:cubicBezTo>
                  <a:pt x="193724" y="90155"/>
                  <a:pt x="201899" y="87217"/>
                  <a:pt x="206424" y="91742"/>
                </a:cubicBezTo>
                <a:cubicBezTo>
                  <a:pt x="209446" y="94764"/>
                  <a:pt x="203927" y="100023"/>
                  <a:pt x="201661" y="103648"/>
                </a:cubicBezTo>
                <a:cubicBezTo>
                  <a:pt x="196399" y="112066"/>
                  <a:pt x="186616" y="115014"/>
                  <a:pt x="177849" y="117936"/>
                </a:cubicBezTo>
                <a:cubicBezTo>
                  <a:pt x="173880" y="117142"/>
                  <a:pt x="169310" y="117800"/>
                  <a:pt x="165942" y="115555"/>
                </a:cubicBezTo>
                <a:cubicBezTo>
                  <a:pt x="163853" y="114163"/>
                  <a:pt x="163561" y="110921"/>
                  <a:pt x="163561" y="108411"/>
                </a:cubicBezTo>
                <a:cubicBezTo>
                  <a:pt x="163561" y="102012"/>
                  <a:pt x="165148" y="95711"/>
                  <a:pt x="165942" y="89361"/>
                </a:cubicBezTo>
                <a:cubicBezTo>
                  <a:pt x="165148" y="79836"/>
                  <a:pt x="166187" y="69976"/>
                  <a:pt x="163561" y="60786"/>
                </a:cubicBezTo>
                <a:cubicBezTo>
                  <a:pt x="162775" y="58034"/>
                  <a:pt x="158977" y="57303"/>
                  <a:pt x="156417" y="56023"/>
                </a:cubicBezTo>
                <a:cubicBezTo>
                  <a:pt x="154172" y="54901"/>
                  <a:pt x="151687" y="54331"/>
                  <a:pt x="149274" y="53642"/>
                </a:cubicBezTo>
                <a:cubicBezTo>
                  <a:pt x="132141" y="48747"/>
                  <a:pt x="147511" y="53798"/>
                  <a:pt x="127842" y="48880"/>
                </a:cubicBezTo>
                <a:cubicBezTo>
                  <a:pt x="125407" y="48271"/>
                  <a:pt x="123080" y="47292"/>
                  <a:pt x="120699" y="46498"/>
                </a:cubicBezTo>
                <a:cubicBezTo>
                  <a:pt x="121493" y="42529"/>
                  <a:pt x="121659" y="38382"/>
                  <a:pt x="123080" y="34592"/>
                </a:cubicBezTo>
                <a:cubicBezTo>
                  <a:pt x="124085" y="31912"/>
                  <a:pt x="128536" y="30224"/>
                  <a:pt x="127842" y="27448"/>
                </a:cubicBezTo>
                <a:cubicBezTo>
                  <a:pt x="127233" y="25013"/>
                  <a:pt x="123197" y="25305"/>
                  <a:pt x="120699" y="25067"/>
                </a:cubicBezTo>
                <a:cubicBezTo>
                  <a:pt x="106454" y="23710"/>
                  <a:pt x="92124" y="23480"/>
                  <a:pt x="77836" y="22686"/>
                </a:cubicBezTo>
                <a:cubicBezTo>
                  <a:pt x="81011" y="20305"/>
                  <a:pt x="91196" y="16565"/>
                  <a:pt x="87361" y="15542"/>
                </a:cubicBezTo>
                <a:cubicBezTo>
                  <a:pt x="72769" y="11651"/>
                  <a:pt x="57157" y="14528"/>
                  <a:pt x="42117" y="13161"/>
                </a:cubicBezTo>
                <a:cubicBezTo>
                  <a:pt x="39618" y="12934"/>
                  <a:pt x="37355" y="11574"/>
                  <a:pt x="34974" y="10780"/>
                </a:cubicBezTo>
                <a:cubicBezTo>
                  <a:pt x="33386" y="8399"/>
                  <a:pt x="32446" y="5424"/>
                  <a:pt x="30211" y="3636"/>
                </a:cubicBezTo>
                <a:cubicBezTo>
                  <a:pt x="25666" y="0"/>
                  <a:pt x="29418" y="4033"/>
                  <a:pt x="25449" y="3636"/>
                </a:cubicBezTo>
                <a:close/>
              </a:path>
            </a:pathLst>
          </a:custGeom>
          <a:solidFill>
            <a:srgbClr val="FFFF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6" name="フリーフォーム 185"/>
          <p:cNvSpPr/>
          <p:nvPr/>
        </p:nvSpPr>
        <p:spPr>
          <a:xfrm flipH="1">
            <a:off x="6929456" y="5786454"/>
            <a:ext cx="531005" cy="857256"/>
          </a:xfrm>
          <a:custGeom>
            <a:avLst/>
            <a:gdLst>
              <a:gd name="connsiteX0" fmla="*/ 25449 w 523130"/>
              <a:gd name="connsiteY0" fmla="*/ 3636 h 915655"/>
              <a:gd name="connsiteX1" fmla="*/ 6399 w 523130"/>
              <a:gd name="connsiteY1" fmla="*/ 1255 h 915655"/>
              <a:gd name="connsiteX2" fmla="*/ 34974 w 523130"/>
              <a:gd name="connsiteY2" fmla="*/ 3636 h 915655"/>
              <a:gd name="connsiteX3" fmla="*/ 44499 w 523130"/>
              <a:gd name="connsiteY3" fmla="*/ 6017 h 915655"/>
              <a:gd name="connsiteX4" fmla="*/ 49261 w 523130"/>
              <a:gd name="connsiteY4" fmla="*/ 13161 h 915655"/>
              <a:gd name="connsiteX5" fmla="*/ 42117 w 523130"/>
              <a:gd name="connsiteY5" fmla="*/ 15542 h 915655"/>
              <a:gd name="connsiteX6" fmla="*/ 25449 w 523130"/>
              <a:gd name="connsiteY6" fmla="*/ 17923 h 915655"/>
              <a:gd name="connsiteX7" fmla="*/ 46880 w 523130"/>
              <a:gd name="connsiteY7" fmla="*/ 20305 h 915655"/>
              <a:gd name="connsiteX8" fmla="*/ 56405 w 523130"/>
              <a:gd name="connsiteY8" fmla="*/ 22686 h 915655"/>
              <a:gd name="connsiteX9" fmla="*/ 51642 w 523130"/>
              <a:gd name="connsiteY9" fmla="*/ 32211 h 915655"/>
              <a:gd name="connsiteX10" fmla="*/ 44499 w 523130"/>
              <a:gd name="connsiteY10" fmla="*/ 36973 h 915655"/>
              <a:gd name="connsiteX11" fmla="*/ 77836 w 523130"/>
              <a:gd name="connsiteY11" fmla="*/ 34592 h 915655"/>
              <a:gd name="connsiteX12" fmla="*/ 75455 w 523130"/>
              <a:gd name="connsiteY12" fmla="*/ 44117 h 915655"/>
              <a:gd name="connsiteX13" fmla="*/ 99267 w 523130"/>
              <a:gd name="connsiteY13" fmla="*/ 53642 h 915655"/>
              <a:gd name="connsiteX14" fmla="*/ 99267 w 523130"/>
              <a:gd name="connsiteY14" fmla="*/ 82217 h 915655"/>
              <a:gd name="connsiteX15" fmla="*/ 118317 w 523130"/>
              <a:gd name="connsiteY15" fmla="*/ 77455 h 915655"/>
              <a:gd name="connsiteX16" fmla="*/ 127842 w 523130"/>
              <a:gd name="connsiteY16" fmla="*/ 98886 h 915655"/>
              <a:gd name="connsiteX17" fmla="*/ 139749 w 523130"/>
              <a:gd name="connsiteY17" fmla="*/ 96505 h 915655"/>
              <a:gd name="connsiteX18" fmla="*/ 149274 w 523130"/>
              <a:gd name="connsiteY18" fmla="*/ 94123 h 915655"/>
              <a:gd name="connsiteX19" fmla="*/ 173086 w 523130"/>
              <a:gd name="connsiteY19" fmla="*/ 106030 h 915655"/>
              <a:gd name="connsiteX20" fmla="*/ 165942 w 523130"/>
              <a:gd name="connsiteY20" fmla="*/ 129842 h 915655"/>
              <a:gd name="connsiteX21" fmla="*/ 163561 w 523130"/>
              <a:gd name="connsiteY21" fmla="*/ 136986 h 915655"/>
              <a:gd name="connsiteX22" fmla="*/ 180230 w 523130"/>
              <a:gd name="connsiteY22" fmla="*/ 134605 h 915655"/>
              <a:gd name="connsiteX23" fmla="*/ 187374 w 523130"/>
              <a:gd name="connsiteY23" fmla="*/ 132223 h 915655"/>
              <a:gd name="connsiteX24" fmla="*/ 192136 w 523130"/>
              <a:gd name="connsiteY24" fmla="*/ 144130 h 915655"/>
              <a:gd name="connsiteX25" fmla="*/ 199280 w 523130"/>
              <a:gd name="connsiteY25" fmla="*/ 146511 h 915655"/>
              <a:gd name="connsiteX26" fmla="*/ 227855 w 523130"/>
              <a:gd name="connsiteY26" fmla="*/ 148892 h 915655"/>
              <a:gd name="connsiteX27" fmla="*/ 225474 w 523130"/>
              <a:gd name="connsiteY27" fmla="*/ 163180 h 915655"/>
              <a:gd name="connsiteX28" fmla="*/ 220711 w 523130"/>
              <a:gd name="connsiteY28" fmla="*/ 170323 h 915655"/>
              <a:gd name="connsiteX29" fmla="*/ 227855 w 523130"/>
              <a:gd name="connsiteY29" fmla="*/ 175086 h 915655"/>
              <a:gd name="connsiteX30" fmla="*/ 254049 w 523130"/>
              <a:gd name="connsiteY30" fmla="*/ 167942 h 915655"/>
              <a:gd name="connsiteX31" fmla="*/ 256430 w 523130"/>
              <a:gd name="connsiteY31" fmla="*/ 175086 h 915655"/>
              <a:gd name="connsiteX32" fmla="*/ 251667 w 523130"/>
              <a:gd name="connsiteY32" fmla="*/ 182230 h 915655"/>
              <a:gd name="connsiteX33" fmla="*/ 244524 w 523130"/>
              <a:gd name="connsiteY33" fmla="*/ 196517 h 915655"/>
              <a:gd name="connsiteX34" fmla="*/ 251667 w 523130"/>
              <a:gd name="connsiteY34" fmla="*/ 201280 h 915655"/>
              <a:gd name="connsiteX35" fmla="*/ 263574 w 523130"/>
              <a:gd name="connsiteY35" fmla="*/ 203661 h 915655"/>
              <a:gd name="connsiteX36" fmla="*/ 261192 w 523130"/>
              <a:gd name="connsiteY36" fmla="*/ 220330 h 915655"/>
              <a:gd name="connsiteX37" fmla="*/ 299292 w 523130"/>
              <a:gd name="connsiteY37" fmla="*/ 229855 h 915655"/>
              <a:gd name="connsiteX38" fmla="*/ 296911 w 523130"/>
              <a:gd name="connsiteY38" fmla="*/ 241761 h 915655"/>
              <a:gd name="connsiteX39" fmla="*/ 330249 w 523130"/>
              <a:gd name="connsiteY39" fmla="*/ 253667 h 915655"/>
              <a:gd name="connsiteX40" fmla="*/ 327867 w 523130"/>
              <a:gd name="connsiteY40" fmla="*/ 265573 h 915655"/>
              <a:gd name="connsiteX41" fmla="*/ 320724 w 523130"/>
              <a:gd name="connsiteY41" fmla="*/ 279861 h 915655"/>
              <a:gd name="connsiteX42" fmla="*/ 318342 w 523130"/>
              <a:gd name="connsiteY42" fmla="*/ 287005 h 915655"/>
              <a:gd name="connsiteX43" fmla="*/ 325486 w 523130"/>
              <a:gd name="connsiteY43" fmla="*/ 291767 h 915655"/>
              <a:gd name="connsiteX44" fmla="*/ 358824 w 523130"/>
              <a:gd name="connsiteY44" fmla="*/ 279861 h 915655"/>
              <a:gd name="connsiteX45" fmla="*/ 373111 w 523130"/>
              <a:gd name="connsiteY45" fmla="*/ 275098 h 915655"/>
              <a:gd name="connsiteX46" fmla="*/ 363586 w 523130"/>
              <a:gd name="connsiteY46" fmla="*/ 296530 h 915655"/>
              <a:gd name="connsiteX47" fmla="*/ 361205 w 523130"/>
              <a:gd name="connsiteY47" fmla="*/ 303673 h 915655"/>
              <a:gd name="connsiteX48" fmla="*/ 356442 w 523130"/>
              <a:gd name="connsiteY48" fmla="*/ 313198 h 915655"/>
              <a:gd name="connsiteX49" fmla="*/ 363586 w 523130"/>
              <a:gd name="connsiteY49" fmla="*/ 317961 h 915655"/>
              <a:gd name="connsiteX50" fmla="*/ 392161 w 523130"/>
              <a:gd name="connsiteY50" fmla="*/ 306055 h 915655"/>
              <a:gd name="connsiteX51" fmla="*/ 399305 w 523130"/>
              <a:gd name="connsiteY51" fmla="*/ 303673 h 915655"/>
              <a:gd name="connsiteX52" fmla="*/ 394542 w 523130"/>
              <a:gd name="connsiteY52" fmla="*/ 313198 h 915655"/>
              <a:gd name="connsiteX53" fmla="*/ 387399 w 523130"/>
              <a:gd name="connsiteY53" fmla="*/ 320342 h 915655"/>
              <a:gd name="connsiteX54" fmla="*/ 382636 w 523130"/>
              <a:gd name="connsiteY54" fmla="*/ 327486 h 915655"/>
              <a:gd name="connsiteX55" fmla="*/ 392161 w 523130"/>
              <a:gd name="connsiteY55" fmla="*/ 329867 h 915655"/>
              <a:gd name="connsiteX56" fmla="*/ 404067 w 523130"/>
              <a:gd name="connsiteY56" fmla="*/ 332248 h 915655"/>
              <a:gd name="connsiteX57" fmla="*/ 401686 w 523130"/>
              <a:gd name="connsiteY57" fmla="*/ 351298 h 915655"/>
              <a:gd name="connsiteX58" fmla="*/ 394542 w 523130"/>
              <a:gd name="connsiteY58" fmla="*/ 365586 h 915655"/>
              <a:gd name="connsiteX59" fmla="*/ 387399 w 523130"/>
              <a:gd name="connsiteY59" fmla="*/ 377492 h 915655"/>
              <a:gd name="connsiteX60" fmla="*/ 385017 w 523130"/>
              <a:gd name="connsiteY60" fmla="*/ 387017 h 915655"/>
              <a:gd name="connsiteX61" fmla="*/ 380255 w 523130"/>
              <a:gd name="connsiteY61" fmla="*/ 394161 h 915655"/>
              <a:gd name="connsiteX62" fmla="*/ 387399 w 523130"/>
              <a:gd name="connsiteY62" fmla="*/ 396542 h 915655"/>
              <a:gd name="connsiteX63" fmla="*/ 401686 w 523130"/>
              <a:gd name="connsiteY63" fmla="*/ 398923 h 915655"/>
              <a:gd name="connsiteX64" fmla="*/ 425499 w 523130"/>
              <a:gd name="connsiteY64" fmla="*/ 401305 h 915655"/>
              <a:gd name="connsiteX65" fmla="*/ 430261 w 523130"/>
              <a:gd name="connsiteY65" fmla="*/ 408448 h 915655"/>
              <a:gd name="connsiteX66" fmla="*/ 423117 w 523130"/>
              <a:gd name="connsiteY66" fmla="*/ 434642 h 915655"/>
              <a:gd name="connsiteX67" fmla="*/ 430261 w 523130"/>
              <a:gd name="connsiteY67" fmla="*/ 439405 h 915655"/>
              <a:gd name="connsiteX68" fmla="*/ 446930 w 523130"/>
              <a:gd name="connsiteY68" fmla="*/ 441786 h 915655"/>
              <a:gd name="connsiteX69" fmla="*/ 456455 w 523130"/>
              <a:gd name="connsiteY69" fmla="*/ 467980 h 915655"/>
              <a:gd name="connsiteX70" fmla="*/ 458836 w 523130"/>
              <a:gd name="connsiteY70" fmla="*/ 475123 h 915655"/>
              <a:gd name="connsiteX71" fmla="*/ 468361 w 523130"/>
              <a:gd name="connsiteY71" fmla="*/ 489411 h 915655"/>
              <a:gd name="connsiteX72" fmla="*/ 470742 w 523130"/>
              <a:gd name="connsiteY72" fmla="*/ 498936 h 915655"/>
              <a:gd name="connsiteX73" fmla="*/ 473124 w 523130"/>
              <a:gd name="connsiteY73" fmla="*/ 506080 h 915655"/>
              <a:gd name="connsiteX74" fmla="*/ 477886 w 523130"/>
              <a:gd name="connsiteY74" fmla="*/ 570373 h 915655"/>
              <a:gd name="connsiteX75" fmla="*/ 482649 w 523130"/>
              <a:gd name="connsiteY75" fmla="*/ 582280 h 915655"/>
              <a:gd name="connsiteX76" fmla="*/ 485030 w 523130"/>
              <a:gd name="connsiteY76" fmla="*/ 596567 h 915655"/>
              <a:gd name="connsiteX77" fmla="*/ 489792 w 523130"/>
              <a:gd name="connsiteY77" fmla="*/ 606092 h 915655"/>
              <a:gd name="connsiteX78" fmla="*/ 492174 w 523130"/>
              <a:gd name="connsiteY78" fmla="*/ 613236 h 915655"/>
              <a:gd name="connsiteX79" fmla="*/ 494555 w 523130"/>
              <a:gd name="connsiteY79" fmla="*/ 763255 h 915655"/>
              <a:gd name="connsiteX80" fmla="*/ 496936 w 523130"/>
              <a:gd name="connsiteY80" fmla="*/ 770398 h 915655"/>
              <a:gd name="connsiteX81" fmla="*/ 499317 w 523130"/>
              <a:gd name="connsiteY81" fmla="*/ 779923 h 915655"/>
              <a:gd name="connsiteX82" fmla="*/ 504080 w 523130"/>
              <a:gd name="connsiteY82" fmla="*/ 803736 h 915655"/>
              <a:gd name="connsiteX83" fmla="*/ 508842 w 523130"/>
              <a:gd name="connsiteY83" fmla="*/ 841836 h 915655"/>
              <a:gd name="connsiteX84" fmla="*/ 511224 w 523130"/>
              <a:gd name="connsiteY84" fmla="*/ 858505 h 915655"/>
              <a:gd name="connsiteX85" fmla="*/ 515986 w 523130"/>
              <a:gd name="connsiteY85" fmla="*/ 868030 h 915655"/>
              <a:gd name="connsiteX86" fmla="*/ 518367 w 523130"/>
              <a:gd name="connsiteY86" fmla="*/ 896605 h 915655"/>
              <a:gd name="connsiteX87" fmla="*/ 520749 w 523130"/>
              <a:gd name="connsiteY87" fmla="*/ 903748 h 915655"/>
              <a:gd name="connsiteX88" fmla="*/ 523130 w 523130"/>
              <a:gd name="connsiteY88" fmla="*/ 915655 h 915655"/>
              <a:gd name="connsiteX89" fmla="*/ 518367 w 523130"/>
              <a:gd name="connsiteY89" fmla="*/ 846598 h 915655"/>
              <a:gd name="connsiteX90" fmla="*/ 515986 w 523130"/>
              <a:gd name="connsiteY90" fmla="*/ 827548 h 915655"/>
              <a:gd name="connsiteX91" fmla="*/ 508842 w 523130"/>
              <a:gd name="connsiteY91" fmla="*/ 753730 h 915655"/>
              <a:gd name="connsiteX92" fmla="*/ 506461 w 523130"/>
              <a:gd name="connsiteY92" fmla="*/ 729917 h 915655"/>
              <a:gd name="connsiteX93" fmla="*/ 501699 w 523130"/>
              <a:gd name="connsiteY93" fmla="*/ 713248 h 915655"/>
              <a:gd name="connsiteX94" fmla="*/ 496936 w 523130"/>
              <a:gd name="connsiteY94" fmla="*/ 694198 h 915655"/>
              <a:gd name="connsiteX95" fmla="*/ 492174 w 523130"/>
              <a:gd name="connsiteY95" fmla="*/ 672767 h 915655"/>
              <a:gd name="connsiteX96" fmla="*/ 489792 w 523130"/>
              <a:gd name="connsiteY96" fmla="*/ 627523 h 915655"/>
              <a:gd name="connsiteX97" fmla="*/ 487411 w 523130"/>
              <a:gd name="connsiteY97" fmla="*/ 610855 h 915655"/>
              <a:gd name="connsiteX98" fmla="*/ 485030 w 523130"/>
              <a:gd name="connsiteY98" fmla="*/ 584661 h 915655"/>
              <a:gd name="connsiteX99" fmla="*/ 482649 w 523130"/>
              <a:gd name="connsiteY99" fmla="*/ 501317 h 915655"/>
              <a:gd name="connsiteX100" fmla="*/ 480267 w 523130"/>
              <a:gd name="connsiteY100" fmla="*/ 494173 h 915655"/>
              <a:gd name="connsiteX101" fmla="*/ 473124 w 523130"/>
              <a:gd name="connsiteY101" fmla="*/ 489411 h 915655"/>
              <a:gd name="connsiteX102" fmla="*/ 456455 w 523130"/>
              <a:gd name="connsiteY102" fmla="*/ 470361 h 915655"/>
              <a:gd name="connsiteX103" fmla="*/ 451692 w 523130"/>
              <a:gd name="connsiteY103" fmla="*/ 463217 h 915655"/>
              <a:gd name="connsiteX104" fmla="*/ 444549 w 523130"/>
              <a:gd name="connsiteY104" fmla="*/ 448930 h 915655"/>
              <a:gd name="connsiteX105" fmla="*/ 446930 w 523130"/>
              <a:gd name="connsiteY105" fmla="*/ 437023 h 915655"/>
              <a:gd name="connsiteX106" fmla="*/ 456455 w 523130"/>
              <a:gd name="connsiteY106" fmla="*/ 422736 h 915655"/>
              <a:gd name="connsiteX107" fmla="*/ 454074 w 523130"/>
              <a:gd name="connsiteY107" fmla="*/ 410830 h 915655"/>
              <a:gd name="connsiteX108" fmla="*/ 427880 w 523130"/>
              <a:gd name="connsiteY108" fmla="*/ 401305 h 915655"/>
              <a:gd name="connsiteX109" fmla="*/ 423117 w 523130"/>
              <a:gd name="connsiteY109" fmla="*/ 394161 h 915655"/>
              <a:gd name="connsiteX110" fmla="*/ 425499 w 523130"/>
              <a:gd name="connsiteY110" fmla="*/ 379873 h 915655"/>
              <a:gd name="connsiteX111" fmla="*/ 432642 w 523130"/>
              <a:gd name="connsiteY111" fmla="*/ 363205 h 915655"/>
              <a:gd name="connsiteX112" fmla="*/ 389780 w 523130"/>
              <a:gd name="connsiteY112" fmla="*/ 353680 h 915655"/>
              <a:gd name="connsiteX113" fmla="*/ 385017 w 523130"/>
              <a:gd name="connsiteY113" fmla="*/ 346536 h 915655"/>
              <a:gd name="connsiteX114" fmla="*/ 401686 w 523130"/>
              <a:gd name="connsiteY114" fmla="*/ 334630 h 915655"/>
              <a:gd name="connsiteX115" fmla="*/ 415974 w 523130"/>
              <a:gd name="connsiteY115" fmla="*/ 329867 h 915655"/>
              <a:gd name="connsiteX116" fmla="*/ 423117 w 523130"/>
              <a:gd name="connsiteY116" fmla="*/ 327486 h 915655"/>
              <a:gd name="connsiteX117" fmla="*/ 430261 w 523130"/>
              <a:gd name="connsiteY117" fmla="*/ 322723 h 915655"/>
              <a:gd name="connsiteX118" fmla="*/ 423117 w 523130"/>
              <a:gd name="connsiteY118" fmla="*/ 317961 h 915655"/>
              <a:gd name="connsiteX119" fmla="*/ 375492 w 523130"/>
              <a:gd name="connsiteY119" fmla="*/ 315580 h 915655"/>
              <a:gd name="connsiteX120" fmla="*/ 382636 w 523130"/>
              <a:gd name="connsiteY120" fmla="*/ 298911 h 915655"/>
              <a:gd name="connsiteX121" fmla="*/ 385017 w 523130"/>
              <a:gd name="connsiteY121" fmla="*/ 284623 h 915655"/>
              <a:gd name="connsiteX122" fmla="*/ 375492 w 523130"/>
              <a:gd name="connsiteY122" fmla="*/ 275098 h 915655"/>
              <a:gd name="connsiteX123" fmla="*/ 368349 w 523130"/>
              <a:gd name="connsiteY123" fmla="*/ 277480 h 915655"/>
              <a:gd name="connsiteX124" fmla="*/ 361205 w 523130"/>
              <a:gd name="connsiteY124" fmla="*/ 284623 h 915655"/>
              <a:gd name="connsiteX125" fmla="*/ 354061 w 523130"/>
              <a:gd name="connsiteY125" fmla="*/ 267955 h 915655"/>
              <a:gd name="connsiteX126" fmla="*/ 346917 w 523130"/>
              <a:gd name="connsiteY126" fmla="*/ 265573 h 915655"/>
              <a:gd name="connsiteX127" fmla="*/ 346917 w 523130"/>
              <a:gd name="connsiteY127" fmla="*/ 265573 h 915655"/>
              <a:gd name="connsiteX128" fmla="*/ 339774 w 523130"/>
              <a:gd name="connsiteY128" fmla="*/ 270336 h 915655"/>
              <a:gd name="connsiteX129" fmla="*/ 330249 w 523130"/>
              <a:gd name="connsiteY129" fmla="*/ 265573 h 915655"/>
              <a:gd name="connsiteX130" fmla="*/ 318342 w 523130"/>
              <a:gd name="connsiteY130" fmla="*/ 244142 h 915655"/>
              <a:gd name="connsiteX131" fmla="*/ 308817 w 523130"/>
              <a:gd name="connsiteY131" fmla="*/ 225092 h 915655"/>
              <a:gd name="connsiteX132" fmla="*/ 299292 w 523130"/>
              <a:gd name="connsiteY132" fmla="*/ 229855 h 915655"/>
              <a:gd name="connsiteX133" fmla="*/ 294530 w 523130"/>
              <a:gd name="connsiteY133" fmla="*/ 210805 h 915655"/>
              <a:gd name="connsiteX134" fmla="*/ 315961 w 523130"/>
              <a:gd name="connsiteY134" fmla="*/ 198898 h 915655"/>
              <a:gd name="connsiteX135" fmla="*/ 318342 w 523130"/>
              <a:gd name="connsiteY135" fmla="*/ 191755 h 915655"/>
              <a:gd name="connsiteX136" fmla="*/ 308817 w 523130"/>
              <a:gd name="connsiteY136" fmla="*/ 189373 h 915655"/>
              <a:gd name="connsiteX137" fmla="*/ 296911 w 523130"/>
              <a:gd name="connsiteY137" fmla="*/ 186992 h 915655"/>
              <a:gd name="connsiteX138" fmla="*/ 289767 w 523130"/>
              <a:gd name="connsiteY138" fmla="*/ 184611 h 915655"/>
              <a:gd name="connsiteX139" fmla="*/ 270717 w 523130"/>
              <a:gd name="connsiteY139" fmla="*/ 179848 h 915655"/>
              <a:gd name="connsiteX140" fmla="*/ 277861 w 523130"/>
              <a:gd name="connsiteY140" fmla="*/ 167942 h 915655"/>
              <a:gd name="connsiteX141" fmla="*/ 289767 w 523130"/>
              <a:gd name="connsiteY141" fmla="*/ 165561 h 915655"/>
              <a:gd name="connsiteX142" fmla="*/ 225474 w 523130"/>
              <a:gd name="connsiteY142" fmla="*/ 163180 h 915655"/>
              <a:gd name="connsiteX143" fmla="*/ 232617 w 523130"/>
              <a:gd name="connsiteY143" fmla="*/ 156036 h 915655"/>
              <a:gd name="connsiteX144" fmla="*/ 251667 w 523130"/>
              <a:gd name="connsiteY144" fmla="*/ 146511 h 915655"/>
              <a:gd name="connsiteX145" fmla="*/ 254049 w 523130"/>
              <a:gd name="connsiteY145" fmla="*/ 139367 h 915655"/>
              <a:gd name="connsiteX146" fmla="*/ 244524 w 523130"/>
              <a:gd name="connsiteY146" fmla="*/ 136986 h 915655"/>
              <a:gd name="connsiteX147" fmla="*/ 218330 w 523130"/>
              <a:gd name="connsiteY147" fmla="*/ 129842 h 915655"/>
              <a:gd name="connsiteX148" fmla="*/ 196899 w 523130"/>
              <a:gd name="connsiteY148" fmla="*/ 120317 h 915655"/>
              <a:gd name="connsiteX149" fmla="*/ 184992 w 523130"/>
              <a:gd name="connsiteY149" fmla="*/ 98886 h 915655"/>
              <a:gd name="connsiteX150" fmla="*/ 168324 w 523130"/>
              <a:gd name="connsiteY150" fmla="*/ 89361 h 915655"/>
              <a:gd name="connsiteX151" fmla="*/ 158799 w 523130"/>
              <a:gd name="connsiteY151" fmla="*/ 84598 h 915655"/>
              <a:gd name="connsiteX152" fmla="*/ 151655 w 523130"/>
              <a:gd name="connsiteY152" fmla="*/ 82217 h 915655"/>
              <a:gd name="connsiteX153" fmla="*/ 132605 w 523130"/>
              <a:gd name="connsiteY153" fmla="*/ 70311 h 915655"/>
              <a:gd name="connsiteX154" fmla="*/ 139749 w 523130"/>
              <a:gd name="connsiteY154" fmla="*/ 65548 h 915655"/>
              <a:gd name="connsiteX155" fmla="*/ 120699 w 523130"/>
              <a:gd name="connsiteY155" fmla="*/ 60786 h 915655"/>
              <a:gd name="connsiteX156" fmla="*/ 118317 w 523130"/>
              <a:gd name="connsiteY156" fmla="*/ 46498 h 915655"/>
              <a:gd name="connsiteX157" fmla="*/ 127842 w 523130"/>
              <a:gd name="connsiteY157" fmla="*/ 41736 h 915655"/>
              <a:gd name="connsiteX158" fmla="*/ 137367 w 523130"/>
              <a:gd name="connsiteY158" fmla="*/ 39355 h 915655"/>
              <a:gd name="connsiteX159" fmla="*/ 158799 w 523130"/>
              <a:gd name="connsiteY159" fmla="*/ 32211 h 915655"/>
              <a:gd name="connsiteX160" fmla="*/ 165942 w 523130"/>
              <a:gd name="connsiteY160" fmla="*/ 29830 h 915655"/>
              <a:gd name="connsiteX161" fmla="*/ 177849 w 523130"/>
              <a:gd name="connsiteY161" fmla="*/ 32211 h 915655"/>
              <a:gd name="connsiteX162" fmla="*/ 182611 w 523130"/>
              <a:gd name="connsiteY162" fmla="*/ 46498 h 915655"/>
              <a:gd name="connsiteX163" fmla="*/ 189755 w 523130"/>
              <a:gd name="connsiteY163" fmla="*/ 65548 h 915655"/>
              <a:gd name="connsiteX164" fmla="*/ 180230 w 523130"/>
              <a:gd name="connsiteY164" fmla="*/ 84598 h 915655"/>
              <a:gd name="connsiteX165" fmla="*/ 175467 w 523130"/>
              <a:gd name="connsiteY165" fmla="*/ 91742 h 915655"/>
              <a:gd name="connsiteX166" fmla="*/ 168324 w 523130"/>
              <a:gd name="connsiteY166" fmla="*/ 94123 h 915655"/>
              <a:gd name="connsiteX167" fmla="*/ 187374 w 523130"/>
              <a:gd name="connsiteY167" fmla="*/ 89361 h 915655"/>
              <a:gd name="connsiteX168" fmla="*/ 206424 w 523130"/>
              <a:gd name="connsiteY168" fmla="*/ 91742 h 915655"/>
              <a:gd name="connsiteX169" fmla="*/ 201661 w 523130"/>
              <a:gd name="connsiteY169" fmla="*/ 103648 h 915655"/>
              <a:gd name="connsiteX170" fmla="*/ 177849 w 523130"/>
              <a:gd name="connsiteY170" fmla="*/ 117936 h 915655"/>
              <a:gd name="connsiteX171" fmla="*/ 165942 w 523130"/>
              <a:gd name="connsiteY171" fmla="*/ 115555 h 915655"/>
              <a:gd name="connsiteX172" fmla="*/ 163561 w 523130"/>
              <a:gd name="connsiteY172" fmla="*/ 108411 h 915655"/>
              <a:gd name="connsiteX173" fmla="*/ 165942 w 523130"/>
              <a:gd name="connsiteY173" fmla="*/ 89361 h 915655"/>
              <a:gd name="connsiteX174" fmla="*/ 163561 w 523130"/>
              <a:gd name="connsiteY174" fmla="*/ 60786 h 915655"/>
              <a:gd name="connsiteX175" fmla="*/ 156417 w 523130"/>
              <a:gd name="connsiteY175" fmla="*/ 56023 h 915655"/>
              <a:gd name="connsiteX176" fmla="*/ 149274 w 523130"/>
              <a:gd name="connsiteY176" fmla="*/ 53642 h 915655"/>
              <a:gd name="connsiteX177" fmla="*/ 127842 w 523130"/>
              <a:gd name="connsiteY177" fmla="*/ 48880 h 915655"/>
              <a:gd name="connsiteX178" fmla="*/ 120699 w 523130"/>
              <a:gd name="connsiteY178" fmla="*/ 46498 h 915655"/>
              <a:gd name="connsiteX179" fmla="*/ 123080 w 523130"/>
              <a:gd name="connsiteY179" fmla="*/ 34592 h 915655"/>
              <a:gd name="connsiteX180" fmla="*/ 127842 w 523130"/>
              <a:gd name="connsiteY180" fmla="*/ 27448 h 915655"/>
              <a:gd name="connsiteX181" fmla="*/ 120699 w 523130"/>
              <a:gd name="connsiteY181" fmla="*/ 25067 h 915655"/>
              <a:gd name="connsiteX182" fmla="*/ 77836 w 523130"/>
              <a:gd name="connsiteY182" fmla="*/ 22686 h 915655"/>
              <a:gd name="connsiteX183" fmla="*/ 87361 w 523130"/>
              <a:gd name="connsiteY183" fmla="*/ 15542 h 915655"/>
              <a:gd name="connsiteX184" fmla="*/ 42117 w 523130"/>
              <a:gd name="connsiteY184" fmla="*/ 13161 h 915655"/>
              <a:gd name="connsiteX185" fmla="*/ 34974 w 523130"/>
              <a:gd name="connsiteY185" fmla="*/ 10780 h 915655"/>
              <a:gd name="connsiteX186" fmla="*/ 30211 w 523130"/>
              <a:gd name="connsiteY186" fmla="*/ 3636 h 915655"/>
              <a:gd name="connsiteX187" fmla="*/ 25449 w 523130"/>
              <a:gd name="connsiteY187" fmla="*/ 3636 h 91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523130" h="915655">
                <a:moveTo>
                  <a:pt x="25449" y="3636"/>
                </a:moveTo>
                <a:cubicBezTo>
                  <a:pt x="21480" y="3239"/>
                  <a:pt x="0" y="1255"/>
                  <a:pt x="6399" y="1255"/>
                </a:cubicBezTo>
                <a:cubicBezTo>
                  <a:pt x="15957" y="1255"/>
                  <a:pt x="25490" y="2451"/>
                  <a:pt x="34974" y="3636"/>
                </a:cubicBezTo>
                <a:cubicBezTo>
                  <a:pt x="38221" y="4042"/>
                  <a:pt x="41324" y="5223"/>
                  <a:pt x="44499" y="6017"/>
                </a:cubicBezTo>
                <a:cubicBezTo>
                  <a:pt x="46086" y="8398"/>
                  <a:pt x="49955" y="10385"/>
                  <a:pt x="49261" y="13161"/>
                </a:cubicBezTo>
                <a:cubicBezTo>
                  <a:pt x="48652" y="15596"/>
                  <a:pt x="44578" y="15050"/>
                  <a:pt x="42117" y="15542"/>
                </a:cubicBezTo>
                <a:cubicBezTo>
                  <a:pt x="36614" y="16643"/>
                  <a:pt x="31005" y="17129"/>
                  <a:pt x="25449" y="17923"/>
                </a:cubicBezTo>
                <a:cubicBezTo>
                  <a:pt x="32593" y="18717"/>
                  <a:pt x="39776" y="19212"/>
                  <a:pt x="46880" y="20305"/>
                </a:cubicBezTo>
                <a:cubicBezTo>
                  <a:pt x="50115" y="20803"/>
                  <a:pt x="55190" y="19647"/>
                  <a:pt x="56405" y="22686"/>
                </a:cubicBezTo>
                <a:cubicBezTo>
                  <a:pt x="57723" y="25982"/>
                  <a:pt x="53915" y="29484"/>
                  <a:pt x="51642" y="32211"/>
                </a:cubicBezTo>
                <a:cubicBezTo>
                  <a:pt x="49810" y="34409"/>
                  <a:pt x="41649" y="36714"/>
                  <a:pt x="44499" y="36973"/>
                </a:cubicBezTo>
                <a:cubicBezTo>
                  <a:pt x="55594" y="37982"/>
                  <a:pt x="66724" y="35386"/>
                  <a:pt x="77836" y="34592"/>
                </a:cubicBezTo>
                <a:cubicBezTo>
                  <a:pt x="77042" y="37767"/>
                  <a:pt x="76744" y="41109"/>
                  <a:pt x="75455" y="44117"/>
                </a:cubicBezTo>
                <a:cubicBezTo>
                  <a:pt x="68861" y="59503"/>
                  <a:pt x="56248" y="50057"/>
                  <a:pt x="99267" y="53642"/>
                </a:cubicBezTo>
                <a:cubicBezTo>
                  <a:pt x="97219" y="61834"/>
                  <a:pt x="92794" y="74665"/>
                  <a:pt x="99267" y="82217"/>
                </a:cubicBezTo>
                <a:cubicBezTo>
                  <a:pt x="100545" y="83707"/>
                  <a:pt x="115451" y="78410"/>
                  <a:pt x="118317" y="77455"/>
                </a:cubicBezTo>
                <a:cubicBezTo>
                  <a:pt x="140192" y="84746"/>
                  <a:pt x="103071" y="69987"/>
                  <a:pt x="127842" y="98886"/>
                </a:cubicBezTo>
                <a:cubicBezTo>
                  <a:pt x="130476" y="101959"/>
                  <a:pt x="135780" y="97299"/>
                  <a:pt x="139749" y="96505"/>
                </a:cubicBezTo>
                <a:cubicBezTo>
                  <a:pt x="156417" y="85393"/>
                  <a:pt x="157211" y="82218"/>
                  <a:pt x="149274" y="94123"/>
                </a:cubicBezTo>
                <a:cubicBezTo>
                  <a:pt x="156145" y="121610"/>
                  <a:pt x="142370" y="79153"/>
                  <a:pt x="173086" y="106030"/>
                </a:cubicBezTo>
                <a:cubicBezTo>
                  <a:pt x="177453" y="109851"/>
                  <a:pt x="167474" y="126268"/>
                  <a:pt x="165942" y="129842"/>
                </a:cubicBezTo>
                <a:cubicBezTo>
                  <a:pt x="164953" y="132149"/>
                  <a:pt x="161180" y="136192"/>
                  <a:pt x="163561" y="136986"/>
                </a:cubicBezTo>
                <a:cubicBezTo>
                  <a:pt x="168886" y="138761"/>
                  <a:pt x="174674" y="135399"/>
                  <a:pt x="180230" y="134605"/>
                </a:cubicBezTo>
                <a:cubicBezTo>
                  <a:pt x="182611" y="133811"/>
                  <a:pt x="185129" y="133346"/>
                  <a:pt x="187374" y="132223"/>
                </a:cubicBezTo>
                <a:cubicBezTo>
                  <a:pt x="198884" y="126467"/>
                  <a:pt x="195516" y="120470"/>
                  <a:pt x="192136" y="144130"/>
                </a:cubicBezTo>
                <a:cubicBezTo>
                  <a:pt x="194517" y="144924"/>
                  <a:pt x="196792" y="146179"/>
                  <a:pt x="199280" y="146511"/>
                </a:cubicBezTo>
                <a:cubicBezTo>
                  <a:pt x="208754" y="147774"/>
                  <a:pt x="219791" y="143761"/>
                  <a:pt x="227855" y="148892"/>
                </a:cubicBezTo>
                <a:cubicBezTo>
                  <a:pt x="231928" y="151484"/>
                  <a:pt x="227001" y="158599"/>
                  <a:pt x="225474" y="163180"/>
                </a:cubicBezTo>
                <a:cubicBezTo>
                  <a:pt x="224569" y="165895"/>
                  <a:pt x="222299" y="167942"/>
                  <a:pt x="220711" y="170323"/>
                </a:cubicBezTo>
                <a:cubicBezTo>
                  <a:pt x="223092" y="171911"/>
                  <a:pt x="225007" y="174801"/>
                  <a:pt x="227855" y="175086"/>
                </a:cubicBezTo>
                <a:cubicBezTo>
                  <a:pt x="239869" y="176288"/>
                  <a:pt x="244670" y="172632"/>
                  <a:pt x="254049" y="167942"/>
                </a:cubicBezTo>
                <a:cubicBezTo>
                  <a:pt x="254843" y="170323"/>
                  <a:pt x="256843" y="172610"/>
                  <a:pt x="256430" y="175086"/>
                </a:cubicBezTo>
                <a:cubicBezTo>
                  <a:pt x="255959" y="177909"/>
                  <a:pt x="252947" y="179670"/>
                  <a:pt x="251667" y="182230"/>
                </a:cubicBezTo>
                <a:cubicBezTo>
                  <a:pt x="241803" y="201956"/>
                  <a:pt x="258178" y="176033"/>
                  <a:pt x="244524" y="196517"/>
                </a:cubicBezTo>
                <a:cubicBezTo>
                  <a:pt x="246905" y="198105"/>
                  <a:pt x="248987" y="200275"/>
                  <a:pt x="251667" y="201280"/>
                </a:cubicBezTo>
                <a:cubicBezTo>
                  <a:pt x="255457" y="202701"/>
                  <a:pt x="261764" y="200041"/>
                  <a:pt x="263574" y="203661"/>
                </a:cubicBezTo>
                <a:cubicBezTo>
                  <a:pt x="266084" y="208681"/>
                  <a:pt x="261986" y="214774"/>
                  <a:pt x="261192" y="220330"/>
                </a:cubicBezTo>
                <a:cubicBezTo>
                  <a:pt x="268481" y="242187"/>
                  <a:pt x="255688" y="211166"/>
                  <a:pt x="299292" y="229855"/>
                </a:cubicBezTo>
                <a:cubicBezTo>
                  <a:pt x="303012" y="231449"/>
                  <a:pt x="297705" y="237792"/>
                  <a:pt x="296911" y="241761"/>
                </a:cubicBezTo>
                <a:cubicBezTo>
                  <a:pt x="303110" y="266558"/>
                  <a:pt x="291893" y="234490"/>
                  <a:pt x="330249" y="253667"/>
                </a:cubicBezTo>
                <a:cubicBezTo>
                  <a:pt x="333869" y="255477"/>
                  <a:pt x="328849" y="261647"/>
                  <a:pt x="327867" y="265573"/>
                </a:cubicBezTo>
                <a:cubicBezTo>
                  <a:pt x="324874" y="277544"/>
                  <a:pt x="326544" y="268220"/>
                  <a:pt x="320724" y="279861"/>
                </a:cubicBezTo>
                <a:cubicBezTo>
                  <a:pt x="319601" y="282106"/>
                  <a:pt x="319136" y="284624"/>
                  <a:pt x="318342" y="287005"/>
                </a:cubicBezTo>
                <a:cubicBezTo>
                  <a:pt x="320723" y="288592"/>
                  <a:pt x="322634" y="292005"/>
                  <a:pt x="325486" y="291767"/>
                </a:cubicBezTo>
                <a:cubicBezTo>
                  <a:pt x="332552" y="291178"/>
                  <a:pt x="350382" y="282931"/>
                  <a:pt x="358824" y="279861"/>
                </a:cubicBezTo>
                <a:cubicBezTo>
                  <a:pt x="363542" y="278145"/>
                  <a:pt x="373111" y="275098"/>
                  <a:pt x="373111" y="275098"/>
                </a:cubicBezTo>
                <a:cubicBezTo>
                  <a:pt x="360829" y="311951"/>
                  <a:pt x="374905" y="273893"/>
                  <a:pt x="363586" y="296530"/>
                </a:cubicBezTo>
                <a:cubicBezTo>
                  <a:pt x="362464" y="298775"/>
                  <a:pt x="362194" y="301366"/>
                  <a:pt x="361205" y="303673"/>
                </a:cubicBezTo>
                <a:cubicBezTo>
                  <a:pt x="359807" y="306936"/>
                  <a:pt x="358030" y="310023"/>
                  <a:pt x="356442" y="313198"/>
                </a:cubicBezTo>
                <a:cubicBezTo>
                  <a:pt x="358823" y="314786"/>
                  <a:pt x="360724" y="317961"/>
                  <a:pt x="363586" y="317961"/>
                </a:cubicBezTo>
                <a:cubicBezTo>
                  <a:pt x="384071" y="317961"/>
                  <a:pt x="378863" y="313654"/>
                  <a:pt x="392161" y="306055"/>
                </a:cubicBezTo>
                <a:cubicBezTo>
                  <a:pt x="394340" y="304810"/>
                  <a:pt x="396924" y="304467"/>
                  <a:pt x="399305" y="303673"/>
                </a:cubicBezTo>
                <a:cubicBezTo>
                  <a:pt x="397717" y="306848"/>
                  <a:pt x="396605" y="310309"/>
                  <a:pt x="394542" y="313198"/>
                </a:cubicBezTo>
                <a:cubicBezTo>
                  <a:pt x="392585" y="315938"/>
                  <a:pt x="389555" y="317755"/>
                  <a:pt x="387399" y="320342"/>
                </a:cubicBezTo>
                <a:cubicBezTo>
                  <a:pt x="385567" y="322541"/>
                  <a:pt x="384224" y="325105"/>
                  <a:pt x="382636" y="327486"/>
                </a:cubicBezTo>
                <a:cubicBezTo>
                  <a:pt x="385811" y="328280"/>
                  <a:pt x="388966" y="329157"/>
                  <a:pt x="392161" y="329867"/>
                </a:cubicBezTo>
                <a:cubicBezTo>
                  <a:pt x="396112" y="330745"/>
                  <a:pt x="402423" y="328550"/>
                  <a:pt x="404067" y="332248"/>
                </a:cubicBezTo>
                <a:cubicBezTo>
                  <a:pt x="406666" y="338096"/>
                  <a:pt x="402831" y="345002"/>
                  <a:pt x="401686" y="351298"/>
                </a:cubicBezTo>
                <a:cubicBezTo>
                  <a:pt x="400368" y="358550"/>
                  <a:pt x="398454" y="359327"/>
                  <a:pt x="394542" y="365586"/>
                </a:cubicBezTo>
                <a:cubicBezTo>
                  <a:pt x="392089" y="369511"/>
                  <a:pt x="389780" y="373523"/>
                  <a:pt x="387399" y="377492"/>
                </a:cubicBezTo>
                <a:cubicBezTo>
                  <a:pt x="386605" y="380667"/>
                  <a:pt x="386306" y="384009"/>
                  <a:pt x="385017" y="387017"/>
                </a:cubicBezTo>
                <a:cubicBezTo>
                  <a:pt x="383890" y="389647"/>
                  <a:pt x="379561" y="391385"/>
                  <a:pt x="380255" y="394161"/>
                </a:cubicBezTo>
                <a:cubicBezTo>
                  <a:pt x="380864" y="396596"/>
                  <a:pt x="384949" y="395998"/>
                  <a:pt x="387399" y="396542"/>
                </a:cubicBezTo>
                <a:cubicBezTo>
                  <a:pt x="392112" y="397589"/>
                  <a:pt x="396895" y="398324"/>
                  <a:pt x="401686" y="398923"/>
                </a:cubicBezTo>
                <a:cubicBezTo>
                  <a:pt x="409602" y="399913"/>
                  <a:pt x="417561" y="400511"/>
                  <a:pt x="425499" y="401305"/>
                </a:cubicBezTo>
                <a:cubicBezTo>
                  <a:pt x="427086" y="403686"/>
                  <a:pt x="429976" y="405601"/>
                  <a:pt x="430261" y="408448"/>
                </a:cubicBezTo>
                <a:cubicBezTo>
                  <a:pt x="431462" y="420463"/>
                  <a:pt x="427807" y="425263"/>
                  <a:pt x="423117" y="434642"/>
                </a:cubicBezTo>
                <a:cubicBezTo>
                  <a:pt x="425498" y="436230"/>
                  <a:pt x="427520" y="438583"/>
                  <a:pt x="430261" y="439405"/>
                </a:cubicBezTo>
                <a:cubicBezTo>
                  <a:pt x="435637" y="441018"/>
                  <a:pt x="443629" y="437247"/>
                  <a:pt x="446930" y="441786"/>
                </a:cubicBezTo>
                <a:cubicBezTo>
                  <a:pt x="471348" y="475360"/>
                  <a:pt x="434887" y="460789"/>
                  <a:pt x="456455" y="467980"/>
                </a:cubicBezTo>
                <a:cubicBezTo>
                  <a:pt x="457249" y="470361"/>
                  <a:pt x="457617" y="472929"/>
                  <a:pt x="458836" y="475123"/>
                </a:cubicBezTo>
                <a:cubicBezTo>
                  <a:pt x="461616" y="480127"/>
                  <a:pt x="468361" y="489411"/>
                  <a:pt x="468361" y="489411"/>
                </a:cubicBezTo>
                <a:cubicBezTo>
                  <a:pt x="469155" y="492586"/>
                  <a:pt x="469843" y="495789"/>
                  <a:pt x="470742" y="498936"/>
                </a:cubicBezTo>
                <a:cubicBezTo>
                  <a:pt x="471432" y="501350"/>
                  <a:pt x="472886" y="503581"/>
                  <a:pt x="473124" y="506080"/>
                </a:cubicBezTo>
                <a:cubicBezTo>
                  <a:pt x="473619" y="511279"/>
                  <a:pt x="475072" y="557243"/>
                  <a:pt x="477886" y="570373"/>
                </a:cubicBezTo>
                <a:cubicBezTo>
                  <a:pt x="478782" y="574553"/>
                  <a:pt x="481061" y="578311"/>
                  <a:pt x="482649" y="582280"/>
                </a:cubicBezTo>
                <a:cubicBezTo>
                  <a:pt x="483443" y="587042"/>
                  <a:pt x="483643" y="591943"/>
                  <a:pt x="485030" y="596567"/>
                </a:cubicBezTo>
                <a:cubicBezTo>
                  <a:pt x="486050" y="599967"/>
                  <a:pt x="488394" y="602829"/>
                  <a:pt x="489792" y="606092"/>
                </a:cubicBezTo>
                <a:cubicBezTo>
                  <a:pt x="490781" y="608399"/>
                  <a:pt x="491380" y="610855"/>
                  <a:pt x="492174" y="613236"/>
                </a:cubicBezTo>
                <a:cubicBezTo>
                  <a:pt x="492968" y="663242"/>
                  <a:pt x="493040" y="713265"/>
                  <a:pt x="494555" y="763255"/>
                </a:cubicBezTo>
                <a:cubicBezTo>
                  <a:pt x="494631" y="765764"/>
                  <a:pt x="496247" y="767985"/>
                  <a:pt x="496936" y="770398"/>
                </a:cubicBezTo>
                <a:cubicBezTo>
                  <a:pt x="497835" y="773545"/>
                  <a:pt x="498675" y="776714"/>
                  <a:pt x="499317" y="779923"/>
                </a:cubicBezTo>
                <a:cubicBezTo>
                  <a:pt x="505156" y="809116"/>
                  <a:pt x="498550" y="781612"/>
                  <a:pt x="504080" y="803736"/>
                </a:cubicBezTo>
                <a:cubicBezTo>
                  <a:pt x="507810" y="841040"/>
                  <a:pt x="504624" y="814421"/>
                  <a:pt x="508842" y="841836"/>
                </a:cubicBezTo>
                <a:cubicBezTo>
                  <a:pt x="509696" y="847384"/>
                  <a:pt x="509747" y="853090"/>
                  <a:pt x="511224" y="858505"/>
                </a:cubicBezTo>
                <a:cubicBezTo>
                  <a:pt x="512158" y="861930"/>
                  <a:pt x="514399" y="864855"/>
                  <a:pt x="515986" y="868030"/>
                </a:cubicBezTo>
                <a:cubicBezTo>
                  <a:pt x="516780" y="877555"/>
                  <a:pt x="517104" y="887131"/>
                  <a:pt x="518367" y="896605"/>
                </a:cubicBezTo>
                <a:cubicBezTo>
                  <a:pt x="518699" y="899093"/>
                  <a:pt x="520140" y="901313"/>
                  <a:pt x="520749" y="903748"/>
                </a:cubicBezTo>
                <a:cubicBezTo>
                  <a:pt x="521731" y="907675"/>
                  <a:pt x="522336" y="911686"/>
                  <a:pt x="523130" y="915655"/>
                </a:cubicBezTo>
                <a:cubicBezTo>
                  <a:pt x="521542" y="892636"/>
                  <a:pt x="520232" y="869596"/>
                  <a:pt x="518367" y="846598"/>
                </a:cubicBezTo>
                <a:cubicBezTo>
                  <a:pt x="517850" y="840220"/>
                  <a:pt x="516398" y="833934"/>
                  <a:pt x="515986" y="827548"/>
                </a:cubicBezTo>
                <a:cubicBezTo>
                  <a:pt x="511583" y="759289"/>
                  <a:pt x="518660" y="792998"/>
                  <a:pt x="508842" y="753730"/>
                </a:cubicBezTo>
                <a:cubicBezTo>
                  <a:pt x="508048" y="745792"/>
                  <a:pt x="507589" y="737814"/>
                  <a:pt x="506461" y="729917"/>
                </a:cubicBezTo>
                <a:cubicBezTo>
                  <a:pt x="505272" y="721592"/>
                  <a:pt x="503734" y="720709"/>
                  <a:pt x="501699" y="713248"/>
                </a:cubicBezTo>
                <a:cubicBezTo>
                  <a:pt x="499977" y="706933"/>
                  <a:pt x="498012" y="700654"/>
                  <a:pt x="496936" y="694198"/>
                </a:cubicBezTo>
                <a:cubicBezTo>
                  <a:pt x="494142" y="677435"/>
                  <a:pt x="496082" y="684491"/>
                  <a:pt x="492174" y="672767"/>
                </a:cubicBezTo>
                <a:cubicBezTo>
                  <a:pt x="491380" y="657686"/>
                  <a:pt x="490950" y="642581"/>
                  <a:pt x="489792" y="627523"/>
                </a:cubicBezTo>
                <a:cubicBezTo>
                  <a:pt x="489362" y="621927"/>
                  <a:pt x="488031" y="616433"/>
                  <a:pt x="487411" y="610855"/>
                </a:cubicBezTo>
                <a:cubicBezTo>
                  <a:pt x="486443" y="602141"/>
                  <a:pt x="485824" y="593392"/>
                  <a:pt x="485030" y="584661"/>
                </a:cubicBezTo>
                <a:cubicBezTo>
                  <a:pt x="484236" y="556880"/>
                  <a:pt x="484110" y="529071"/>
                  <a:pt x="482649" y="501317"/>
                </a:cubicBezTo>
                <a:cubicBezTo>
                  <a:pt x="482517" y="498810"/>
                  <a:pt x="481835" y="496133"/>
                  <a:pt x="480267" y="494173"/>
                </a:cubicBezTo>
                <a:cubicBezTo>
                  <a:pt x="478479" y="491938"/>
                  <a:pt x="475505" y="490998"/>
                  <a:pt x="473124" y="489411"/>
                </a:cubicBezTo>
                <a:cubicBezTo>
                  <a:pt x="462012" y="472742"/>
                  <a:pt x="468362" y="478298"/>
                  <a:pt x="456455" y="470361"/>
                </a:cubicBezTo>
                <a:cubicBezTo>
                  <a:pt x="454867" y="467980"/>
                  <a:pt x="452972" y="465777"/>
                  <a:pt x="451692" y="463217"/>
                </a:cubicBezTo>
                <a:cubicBezTo>
                  <a:pt x="441832" y="443497"/>
                  <a:pt x="458198" y="469404"/>
                  <a:pt x="444549" y="448930"/>
                </a:cubicBezTo>
                <a:cubicBezTo>
                  <a:pt x="445343" y="444961"/>
                  <a:pt x="445255" y="440708"/>
                  <a:pt x="446930" y="437023"/>
                </a:cubicBezTo>
                <a:cubicBezTo>
                  <a:pt x="449298" y="431812"/>
                  <a:pt x="456455" y="422736"/>
                  <a:pt x="456455" y="422736"/>
                </a:cubicBezTo>
                <a:cubicBezTo>
                  <a:pt x="455661" y="418767"/>
                  <a:pt x="456219" y="414262"/>
                  <a:pt x="454074" y="410830"/>
                </a:cubicBezTo>
                <a:cubicBezTo>
                  <a:pt x="448234" y="401486"/>
                  <a:pt x="436916" y="402596"/>
                  <a:pt x="427880" y="401305"/>
                </a:cubicBezTo>
                <a:cubicBezTo>
                  <a:pt x="426292" y="398924"/>
                  <a:pt x="423433" y="397006"/>
                  <a:pt x="423117" y="394161"/>
                </a:cubicBezTo>
                <a:cubicBezTo>
                  <a:pt x="422584" y="389362"/>
                  <a:pt x="424451" y="384586"/>
                  <a:pt x="425499" y="379873"/>
                </a:cubicBezTo>
                <a:cubicBezTo>
                  <a:pt x="426901" y="373567"/>
                  <a:pt x="429731" y="369028"/>
                  <a:pt x="432642" y="363205"/>
                </a:cubicBezTo>
                <a:cubicBezTo>
                  <a:pt x="425553" y="341935"/>
                  <a:pt x="435104" y="363222"/>
                  <a:pt x="389780" y="353680"/>
                </a:cubicBezTo>
                <a:cubicBezTo>
                  <a:pt x="386979" y="353090"/>
                  <a:pt x="386605" y="348917"/>
                  <a:pt x="385017" y="346536"/>
                </a:cubicBezTo>
                <a:cubicBezTo>
                  <a:pt x="394910" y="333346"/>
                  <a:pt x="387663" y="338837"/>
                  <a:pt x="401686" y="334630"/>
                </a:cubicBezTo>
                <a:cubicBezTo>
                  <a:pt x="406495" y="333187"/>
                  <a:pt x="411211" y="331455"/>
                  <a:pt x="415974" y="329867"/>
                </a:cubicBezTo>
                <a:lnTo>
                  <a:pt x="423117" y="327486"/>
                </a:lnTo>
                <a:cubicBezTo>
                  <a:pt x="425498" y="325898"/>
                  <a:pt x="430261" y="325585"/>
                  <a:pt x="430261" y="322723"/>
                </a:cubicBezTo>
                <a:cubicBezTo>
                  <a:pt x="430261" y="319861"/>
                  <a:pt x="425955" y="318331"/>
                  <a:pt x="423117" y="317961"/>
                </a:cubicBezTo>
                <a:cubicBezTo>
                  <a:pt x="407356" y="315905"/>
                  <a:pt x="391367" y="316374"/>
                  <a:pt x="375492" y="315580"/>
                </a:cubicBezTo>
                <a:cubicBezTo>
                  <a:pt x="378405" y="309754"/>
                  <a:pt x="381234" y="305220"/>
                  <a:pt x="382636" y="298911"/>
                </a:cubicBezTo>
                <a:cubicBezTo>
                  <a:pt x="383683" y="294198"/>
                  <a:pt x="384223" y="289386"/>
                  <a:pt x="385017" y="284623"/>
                </a:cubicBezTo>
                <a:cubicBezTo>
                  <a:pt x="381683" y="264618"/>
                  <a:pt x="386939" y="269374"/>
                  <a:pt x="375492" y="275098"/>
                </a:cubicBezTo>
                <a:cubicBezTo>
                  <a:pt x="373247" y="276221"/>
                  <a:pt x="370730" y="276686"/>
                  <a:pt x="368349" y="277480"/>
                </a:cubicBezTo>
                <a:cubicBezTo>
                  <a:pt x="365968" y="279861"/>
                  <a:pt x="364507" y="285284"/>
                  <a:pt x="361205" y="284623"/>
                </a:cubicBezTo>
                <a:cubicBezTo>
                  <a:pt x="359103" y="284202"/>
                  <a:pt x="354890" y="270442"/>
                  <a:pt x="354061" y="267955"/>
                </a:cubicBezTo>
                <a:cubicBezTo>
                  <a:pt x="350970" y="246316"/>
                  <a:pt x="353455" y="245961"/>
                  <a:pt x="346917" y="265573"/>
                </a:cubicBezTo>
                <a:lnTo>
                  <a:pt x="346917" y="265573"/>
                </a:lnTo>
                <a:lnTo>
                  <a:pt x="339774" y="270336"/>
                </a:lnTo>
                <a:cubicBezTo>
                  <a:pt x="336599" y="268748"/>
                  <a:pt x="332759" y="268083"/>
                  <a:pt x="330249" y="265573"/>
                </a:cubicBezTo>
                <a:cubicBezTo>
                  <a:pt x="322062" y="257386"/>
                  <a:pt x="321337" y="253125"/>
                  <a:pt x="318342" y="244142"/>
                </a:cubicBezTo>
                <a:cubicBezTo>
                  <a:pt x="321300" y="211617"/>
                  <a:pt x="328159" y="214346"/>
                  <a:pt x="308817" y="225092"/>
                </a:cubicBezTo>
                <a:cubicBezTo>
                  <a:pt x="305714" y="226816"/>
                  <a:pt x="302467" y="228267"/>
                  <a:pt x="299292" y="229855"/>
                </a:cubicBezTo>
                <a:cubicBezTo>
                  <a:pt x="290312" y="226860"/>
                  <a:pt x="283997" y="227357"/>
                  <a:pt x="294530" y="210805"/>
                </a:cubicBezTo>
                <a:cubicBezTo>
                  <a:pt x="298938" y="203878"/>
                  <a:pt x="308636" y="201340"/>
                  <a:pt x="315961" y="198898"/>
                </a:cubicBezTo>
                <a:cubicBezTo>
                  <a:pt x="316755" y="196517"/>
                  <a:pt x="319848" y="193763"/>
                  <a:pt x="318342" y="191755"/>
                </a:cubicBezTo>
                <a:cubicBezTo>
                  <a:pt x="316378" y="189137"/>
                  <a:pt x="312012" y="190083"/>
                  <a:pt x="308817" y="189373"/>
                </a:cubicBezTo>
                <a:cubicBezTo>
                  <a:pt x="304866" y="188495"/>
                  <a:pt x="300837" y="187974"/>
                  <a:pt x="296911" y="186992"/>
                </a:cubicBezTo>
                <a:cubicBezTo>
                  <a:pt x="294476" y="186383"/>
                  <a:pt x="292189" y="185271"/>
                  <a:pt x="289767" y="184611"/>
                </a:cubicBezTo>
                <a:cubicBezTo>
                  <a:pt x="283452" y="182889"/>
                  <a:pt x="270717" y="179848"/>
                  <a:pt x="270717" y="179848"/>
                </a:cubicBezTo>
                <a:cubicBezTo>
                  <a:pt x="273098" y="175879"/>
                  <a:pt x="274158" y="170719"/>
                  <a:pt x="277861" y="167942"/>
                </a:cubicBezTo>
                <a:cubicBezTo>
                  <a:pt x="281099" y="165514"/>
                  <a:pt x="293798" y="165927"/>
                  <a:pt x="289767" y="165561"/>
                </a:cubicBezTo>
                <a:cubicBezTo>
                  <a:pt x="268409" y="163620"/>
                  <a:pt x="246905" y="163974"/>
                  <a:pt x="225474" y="163180"/>
                </a:cubicBezTo>
                <a:cubicBezTo>
                  <a:pt x="227855" y="160799"/>
                  <a:pt x="229923" y="158057"/>
                  <a:pt x="232617" y="156036"/>
                </a:cubicBezTo>
                <a:cubicBezTo>
                  <a:pt x="241614" y="149288"/>
                  <a:pt x="242878" y="149441"/>
                  <a:pt x="251667" y="146511"/>
                </a:cubicBezTo>
                <a:cubicBezTo>
                  <a:pt x="252461" y="144130"/>
                  <a:pt x="255555" y="141375"/>
                  <a:pt x="254049" y="139367"/>
                </a:cubicBezTo>
                <a:cubicBezTo>
                  <a:pt x="252086" y="136749"/>
                  <a:pt x="247532" y="138275"/>
                  <a:pt x="244524" y="136986"/>
                </a:cubicBezTo>
                <a:cubicBezTo>
                  <a:pt x="222275" y="127451"/>
                  <a:pt x="262088" y="135311"/>
                  <a:pt x="218330" y="129842"/>
                </a:cubicBezTo>
                <a:cubicBezTo>
                  <a:pt x="201327" y="124175"/>
                  <a:pt x="208219" y="127865"/>
                  <a:pt x="196899" y="120317"/>
                </a:cubicBezTo>
                <a:cubicBezTo>
                  <a:pt x="194622" y="113489"/>
                  <a:pt x="191541" y="102161"/>
                  <a:pt x="184992" y="98886"/>
                </a:cubicBezTo>
                <a:cubicBezTo>
                  <a:pt x="156206" y="84491"/>
                  <a:pt x="191884" y="102825"/>
                  <a:pt x="168324" y="89361"/>
                </a:cubicBezTo>
                <a:cubicBezTo>
                  <a:pt x="165242" y="87600"/>
                  <a:pt x="162062" y="85996"/>
                  <a:pt x="158799" y="84598"/>
                </a:cubicBezTo>
                <a:cubicBezTo>
                  <a:pt x="156492" y="83609"/>
                  <a:pt x="153900" y="83340"/>
                  <a:pt x="151655" y="82217"/>
                </a:cubicBezTo>
                <a:cubicBezTo>
                  <a:pt x="145919" y="79349"/>
                  <a:pt x="138268" y="74086"/>
                  <a:pt x="132605" y="70311"/>
                </a:cubicBezTo>
                <a:cubicBezTo>
                  <a:pt x="134986" y="68723"/>
                  <a:pt x="137069" y="66553"/>
                  <a:pt x="139749" y="65548"/>
                </a:cubicBezTo>
                <a:cubicBezTo>
                  <a:pt x="153262" y="60481"/>
                  <a:pt x="177532" y="65157"/>
                  <a:pt x="120699" y="60786"/>
                </a:cubicBezTo>
                <a:cubicBezTo>
                  <a:pt x="112473" y="58044"/>
                  <a:pt x="107560" y="59048"/>
                  <a:pt x="118317" y="46498"/>
                </a:cubicBezTo>
                <a:cubicBezTo>
                  <a:pt x="120627" y="43803"/>
                  <a:pt x="124518" y="42982"/>
                  <a:pt x="127842" y="41736"/>
                </a:cubicBezTo>
                <a:cubicBezTo>
                  <a:pt x="130906" y="40587"/>
                  <a:pt x="134239" y="40317"/>
                  <a:pt x="137367" y="39355"/>
                </a:cubicBezTo>
                <a:cubicBezTo>
                  <a:pt x="144564" y="37140"/>
                  <a:pt x="151655" y="34592"/>
                  <a:pt x="158799" y="32211"/>
                </a:cubicBezTo>
                <a:lnTo>
                  <a:pt x="165942" y="29830"/>
                </a:lnTo>
                <a:cubicBezTo>
                  <a:pt x="169911" y="30624"/>
                  <a:pt x="174987" y="29349"/>
                  <a:pt x="177849" y="32211"/>
                </a:cubicBezTo>
                <a:cubicBezTo>
                  <a:pt x="181399" y="35761"/>
                  <a:pt x="180747" y="41837"/>
                  <a:pt x="182611" y="46498"/>
                </a:cubicBezTo>
                <a:cubicBezTo>
                  <a:pt x="188306" y="60735"/>
                  <a:pt x="186022" y="54350"/>
                  <a:pt x="189755" y="65548"/>
                </a:cubicBezTo>
                <a:cubicBezTo>
                  <a:pt x="186219" y="79693"/>
                  <a:pt x="189571" y="71521"/>
                  <a:pt x="180230" y="84598"/>
                </a:cubicBezTo>
                <a:cubicBezTo>
                  <a:pt x="178566" y="86927"/>
                  <a:pt x="177702" y="89954"/>
                  <a:pt x="175467" y="91742"/>
                </a:cubicBezTo>
                <a:cubicBezTo>
                  <a:pt x="173507" y="93310"/>
                  <a:pt x="165863" y="94615"/>
                  <a:pt x="168324" y="94123"/>
                </a:cubicBezTo>
                <a:cubicBezTo>
                  <a:pt x="174742" y="92840"/>
                  <a:pt x="187374" y="89361"/>
                  <a:pt x="187374" y="89361"/>
                </a:cubicBezTo>
                <a:cubicBezTo>
                  <a:pt x="193724" y="90155"/>
                  <a:pt x="201899" y="87217"/>
                  <a:pt x="206424" y="91742"/>
                </a:cubicBezTo>
                <a:cubicBezTo>
                  <a:pt x="209446" y="94764"/>
                  <a:pt x="203927" y="100023"/>
                  <a:pt x="201661" y="103648"/>
                </a:cubicBezTo>
                <a:cubicBezTo>
                  <a:pt x="196399" y="112066"/>
                  <a:pt x="186616" y="115014"/>
                  <a:pt x="177849" y="117936"/>
                </a:cubicBezTo>
                <a:cubicBezTo>
                  <a:pt x="173880" y="117142"/>
                  <a:pt x="169310" y="117800"/>
                  <a:pt x="165942" y="115555"/>
                </a:cubicBezTo>
                <a:cubicBezTo>
                  <a:pt x="163853" y="114163"/>
                  <a:pt x="163561" y="110921"/>
                  <a:pt x="163561" y="108411"/>
                </a:cubicBezTo>
                <a:cubicBezTo>
                  <a:pt x="163561" y="102012"/>
                  <a:pt x="165148" y="95711"/>
                  <a:pt x="165942" y="89361"/>
                </a:cubicBezTo>
                <a:cubicBezTo>
                  <a:pt x="165148" y="79836"/>
                  <a:pt x="166187" y="69976"/>
                  <a:pt x="163561" y="60786"/>
                </a:cubicBezTo>
                <a:cubicBezTo>
                  <a:pt x="162775" y="58034"/>
                  <a:pt x="158977" y="57303"/>
                  <a:pt x="156417" y="56023"/>
                </a:cubicBezTo>
                <a:cubicBezTo>
                  <a:pt x="154172" y="54901"/>
                  <a:pt x="151687" y="54331"/>
                  <a:pt x="149274" y="53642"/>
                </a:cubicBezTo>
                <a:cubicBezTo>
                  <a:pt x="132141" y="48747"/>
                  <a:pt x="147511" y="53798"/>
                  <a:pt x="127842" y="48880"/>
                </a:cubicBezTo>
                <a:cubicBezTo>
                  <a:pt x="125407" y="48271"/>
                  <a:pt x="123080" y="47292"/>
                  <a:pt x="120699" y="46498"/>
                </a:cubicBezTo>
                <a:cubicBezTo>
                  <a:pt x="121493" y="42529"/>
                  <a:pt x="121659" y="38382"/>
                  <a:pt x="123080" y="34592"/>
                </a:cubicBezTo>
                <a:cubicBezTo>
                  <a:pt x="124085" y="31912"/>
                  <a:pt x="128536" y="30224"/>
                  <a:pt x="127842" y="27448"/>
                </a:cubicBezTo>
                <a:cubicBezTo>
                  <a:pt x="127233" y="25013"/>
                  <a:pt x="123197" y="25305"/>
                  <a:pt x="120699" y="25067"/>
                </a:cubicBezTo>
                <a:cubicBezTo>
                  <a:pt x="106454" y="23710"/>
                  <a:pt x="92124" y="23480"/>
                  <a:pt x="77836" y="22686"/>
                </a:cubicBezTo>
                <a:cubicBezTo>
                  <a:pt x="81011" y="20305"/>
                  <a:pt x="91196" y="16565"/>
                  <a:pt x="87361" y="15542"/>
                </a:cubicBezTo>
                <a:cubicBezTo>
                  <a:pt x="72769" y="11651"/>
                  <a:pt x="57157" y="14528"/>
                  <a:pt x="42117" y="13161"/>
                </a:cubicBezTo>
                <a:cubicBezTo>
                  <a:pt x="39618" y="12934"/>
                  <a:pt x="37355" y="11574"/>
                  <a:pt x="34974" y="10780"/>
                </a:cubicBezTo>
                <a:cubicBezTo>
                  <a:pt x="33386" y="8399"/>
                  <a:pt x="32446" y="5424"/>
                  <a:pt x="30211" y="3636"/>
                </a:cubicBezTo>
                <a:cubicBezTo>
                  <a:pt x="25666" y="0"/>
                  <a:pt x="29418" y="4033"/>
                  <a:pt x="25449" y="3636"/>
                </a:cubicBezTo>
                <a:close/>
              </a:path>
            </a:pathLst>
          </a:custGeom>
          <a:solidFill>
            <a:srgbClr val="FFFF0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7" name="フリーフォーム 186"/>
          <p:cNvSpPr/>
          <p:nvPr/>
        </p:nvSpPr>
        <p:spPr>
          <a:xfrm>
            <a:off x="6774681" y="5276126"/>
            <a:ext cx="728663" cy="1439022"/>
          </a:xfrm>
          <a:custGeom>
            <a:avLst/>
            <a:gdLst>
              <a:gd name="connsiteX0" fmla="*/ 171450 w 728663"/>
              <a:gd name="connsiteY0" fmla="*/ 1215162 h 1300887"/>
              <a:gd name="connsiteX1" fmla="*/ 169069 w 728663"/>
              <a:gd name="connsiteY1" fmla="*/ 674618 h 1300887"/>
              <a:gd name="connsiteX2" fmla="*/ 154782 w 728663"/>
              <a:gd name="connsiteY2" fmla="*/ 662712 h 1300887"/>
              <a:gd name="connsiteX3" fmla="*/ 150019 w 728663"/>
              <a:gd name="connsiteY3" fmla="*/ 669855 h 1300887"/>
              <a:gd name="connsiteX4" fmla="*/ 145257 w 728663"/>
              <a:gd name="connsiteY4" fmla="*/ 662712 h 1300887"/>
              <a:gd name="connsiteX5" fmla="*/ 142875 w 728663"/>
              <a:gd name="connsiteY5" fmla="*/ 646043 h 1300887"/>
              <a:gd name="connsiteX6" fmla="*/ 140494 w 728663"/>
              <a:gd name="connsiteY6" fmla="*/ 638899 h 1300887"/>
              <a:gd name="connsiteX7" fmla="*/ 150019 w 728663"/>
              <a:gd name="connsiteY7" fmla="*/ 636518 h 1300887"/>
              <a:gd name="connsiteX8" fmla="*/ 140494 w 728663"/>
              <a:gd name="connsiteY8" fmla="*/ 631755 h 1300887"/>
              <a:gd name="connsiteX9" fmla="*/ 135732 w 728663"/>
              <a:gd name="connsiteY9" fmla="*/ 624612 h 1300887"/>
              <a:gd name="connsiteX10" fmla="*/ 128588 w 728663"/>
              <a:gd name="connsiteY10" fmla="*/ 617468 h 1300887"/>
              <a:gd name="connsiteX11" fmla="*/ 119063 w 728663"/>
              <a:gd name="connsiteY11" fmla="*/ 603180 h 1300887"/>
              <a:gd name="connsiteX12" fmla="*/ 128588 w 728663"/>
              <a:gd name="connsiteY12" fmla="*/ 600799 h 1300887"/>
              <a:gd name="connsiteX13" fmla="*/ 121444 w 728663"/>
              <a:gd name="connsiteY13" fmla="*/ 596037 h 1300887"/>
              <a:gd name="connsiteX14" fmla="*/ 107157 w 728663"/>
              <a:gd name="connsiteY14" fmla="*/ 584130 h 1300887"/>
              <a:gd name="connsiteX15" fmla="*/ 114300 w 728663"/>
              <a:gd name="connsiteY15" fmla="*/ 581749 h 1300887"/>
              <a:gd name="connsiteX16" fmla="*/ 123825 w 728663"/>
              <a:gd name="connsiteY16" fmla="*/ 579368 h 1300887"/>
              <a:gd name="connsiteX17" fmla="*/ 121444 w 728663"/>
              <a:gd name="connsiteY17" fmla="*/ 572224 h 1300887"/>
              <a:gd name="connsiteX18" fmla="*/ 111919 w 728663"/>
              <a:gd name="connsiteY18" fmla="*/ 557937 h 1300887"/>
              <a:gd name="connsiteX19" fmla="*/ 109538 w 728663"/>
              <a:gd name="connsiteY19" fmla="*/ 550793 h 1300887"/>
              <a:gd name="connsiteX20" fmla="*/ 133350 w 728663"/>
              <a:gd name="connsiteY20" fmla="*/ 543649 h 1300887"/>
              <a:gd name="connsiteX21" fmla="*/ 126207 w 728663"/>
              <a:gd name="connsiteY21" fmla="*/ 536505 h 1300887"/>
              <a:gd name="connsiteX22" fmla="*/ 119063 w 728663"/>
              <a:gd name="connsiteY22" fmla="*/ 526980 h 1300887"/>
              <a:gd name="connsiteX23" fmla="*/ 111919 w 728663"/>
              <a:gd name="connsiteY23" fmla="*/ 522218 h 1300887"/>
              <a:gd name="connsiteX24" fmla="*/ 109538 w 728663"/>
              <a:gd name="connsiteY24" fmla="*/ 515074 h 1300887"/>
              <a:gd name="connsiteX25" fmla="*/ 104775 w 728663"/>
              <a:gd name="connsiteY25" fmla="*/ 507930 h 1300887"/>
              <a:gd name="connsiteX26" fmla="*/ 111919 w 728663"/>
              <a:gd name="connsiteY26" fmla="*/ 505549 h 1300887"/>
              <a:gd name="connsiteX27" fmla="*/ 100013 w 728663"/>
              <a:gd name="connsiteY27" fmla="*/ 484118 h 1300887"/>
              <a:gd name="connsiteX28" fmla="*/ 92869 w 728663"/>
              <a:gd name="connsiteY28" fmla="*/ 469830 h 1300887"/>
              <a:gd name="connsiteX29" fmla="*/ 88107 w 728663"/>
              <a:gd name="connsiteY29" fmla="*/ 462687 h 1300887"/>
              <a:gd name="connsiteX30" fmla="*/ 97632 w 728663"/>
              <a:gd name="connsiteY30" fmla="*/ 457924 h 1300887"/>
              <a:gd name="connsiteX31" fmla="*/ 109538 w 728663"/>
              <a:gd name="connsiteY31" fmla="*/ 460305 h 1300887"/>
              <a:gd name="connsiteX32" fmla="*/ 104775 w 728663"/>
              <a:gd name="connsiteY32" fmla="*/ 446018 h 1300887"/>
              <a:gd name="connsiteX33" fmla="*/ 100013 w 728663"/>
              <a:gd name="connsiteY33" fmla="*/ 436493 h 1300887"/>
              <a:gd name="connsiteX34" fmla="*/ 97632 w 728663"/>
              <a:gd name="connsiteY34" fmla="*/ 429349 h 1300887"/>
              <a:gd name="connsiteX35" fmla="*/ 88107 w 728663"/>
              <a:gd name="connsiteY35" fmla="*/ 415062 h 1300887"/>
              <a:gd name="connsiteX36" fmla="*/ 85725 w 728663"/>
              <a:gd name="connsiteY36" fmla="*/ 407918 h 1300887"/>
              <a:gd name="connsiteX37" fmla="*/ 80963 w 728663"/>
              <a:gd name="connsiteY37" fmla="*/ 391249 h 1300887"/>
              <a:gd name="connsiteX38" fmla="*/ 88107 w 728663"/>
              <a:gd name="connsiteY38" fmla="*/ 388868 h 1300887"/>
              <a:gd name="connsiteX39" fmla="*/ 85725 w 728663"/>
              <a:gd name="connsiteY39" fmla="*/ 381724 h 1300887"/>
              <a:gd name="connsiteX40" fmla="*/ 80963 w 728663"/>
              <a:gd name="connsiteY40" fmla="*/ 372199 h 1300887"/>
              <a:gd name="connsiteX41" fmla="*/ 69057 w 728663"/>
              <a:gd name="connsiteY41" fmla="*/ 357912 h 1300887"/>
              <a:gd name="connsiteX42" fmla="*/ 66675 w 728663"/>
              <a:gd name="connsiteY42" fmla="*/ 350768 h 1300887"/>
              <a:gd name="connsiteX43" fmla="*/ 59532 w 728663"/>
              <a:gd name="connsiteY43" fmla="*/ 317430 h 1300887"/>
              <a:gd name="connsiteX44" fmla="*/ 47625 w 728663"/>
              <a:gd name="connsiteY44" fmla="*/ 293618 h 1300887"/>
              <a:gd name="connsiteX45" fmla="*/ 42863 w 728663"/>
              <a:gd name="connsiteY45" fmla="*/ 286474 h 1300887"/>
              <a:gd name="connsiteX46" fmla="*/ 33338 w 728663"/>
              <a:gd name="connsiteY46" fmla="*/ 267424 h 1300887"/>
              <a:gd name="connsiteX47" fmla="*/ 45244 w 728663"/>
              <a:gd name="connsiteY47" fmla="*/ 265043 h 1300887"/>
              <a:gd name="connsiteX48" fmla="*/ 73819 w 728663"/>
              <a:gd name="connsiteY48" fmla="*/ 276949 h 1300887"/>
              <a:gd name="connsiteX49" fmla="*/ 92869 w 728663"/>
              <a:gd name="connsiteY49" fmla="*/ 284093 h 1300887"/>
              <a:gd name="connsiteX50" fmla="*/ 78582 w 728663"/>
              <a:gd name="connsiteY50" fmla="*/ 274568 h 1300887"/>
              <a:gd name="connsiteX51" fmla="*/ 66675 w 728663"/>
              <a:gd name="connsiteY51" fmla="*/ 257899 h 1300887"/>
              <a:gd name="connsiteX52" fmla="*/ 61913 w 728663"/>
              <a:gd name="connsiteY52" fmla="*/ 250755 h 1300887"/>
              <a:gd name="connsiteX53" fmla="*/ 50007 w 728663"/>
              <a:gd name="connsiteY53" fmla="*/ 236468 h 1300887"/>
              <a:gd name="connsiteX54" fmla="*/ 47625 w 728663"/>
              <a:gd name="connsiteY54" fmla="*/ 229324 h 1300887"/>
              <a:gd name="connsiteX55" fmla="*/ 40482 w 728663"/>
              <a:gd name="connsiteY55" fmla="*/ 222180 h 1300887"/>
              <a:gd name="connsiteX56" fmla="*/ 33338 w 728663"/>
              <a:gd name="connsiteY56" fmla="*/ 210274 h 1300887"/>
              <a:gd name="connsiteX57" fmla="*/ 28575 w 728663"/>
              <a:gd name="connsiteY57" fmla="*/ 203130 h 1300887"/>
              <a:gd name="connsiteX58" fmla="*/ 50007 w 728663"/>
              <a:gd name="connsiteY58" fmla="*/ 193605 h 1300887"/>
              <a:gd name="connsiteX59" fmla="*/ 42863 w 728663"/>
              <a:gd name="connsiteY59" fmla="*/ 186462 h 1300887"/>
              <a:gd name="connsiteX60" fmla="*/ 33338 w 728663"/>
              <a:gd name="connsiteY60" fmla="*/ 172174 h 1300887"/>
              <a:gd name="connsiteX61" fmla="*/ 19050 w 728663"/>
              <a:gd name="connsiteY61" fmla="*/ 150743 h 1300887"/>
              <a:gd name="connsiteX62" fmla="*/ 16669 w 728663"/>
              <a:gd name="connsiteY62" fmla="*/ 143599 h 1300887"/>
              <a:gd name="connsiteX63" fmla="*/ 26194 w 728663"/>
              <a:gd name="connsiteY63" fmla="*/ 138837 h 1300887"/>
              <a:gd name="connsiteX64" fmla="*/ 69057 w 728663"/>
              <a:gd name="connsiteY64" fmla="*/ 131693 h 1300887"/>
              <a:gd name="connsiteX65" fmla="*/ 57150 w 728663"/>
              <a:gd name="connsiteY65" fmla="*/ 117405 h 1300887"/>
              <a:gd name="connsiteX66" fmla="*/ 54769 w 728663"/>
              <a:gd name="connsiteY66" fmla="*/ 110262 h 1300887"/>
              <a:gd name="connsiteX67" fmla="*/ 50007 w 728663"/>
              <a:gd name="connsiteY67" fmla="*/ 103118 h 1300887"/>
              <a:gd name="connsiteX68" fmla="*/ 40482 w 728663"/>
              <a:gd name="connsiteY68" fmla="*/ 88830 h 1300887"/>
              <a:gd name="connsiteX69" fmla="*/ 38100 w 728663"/>
              <a:gd name="connsiteY69" fmla="*/ 81687 h 1300887"/>
              <a:gd name="connsiteX70" fmla="*/ 23813 w 728663"/>
              <a:gd name="connsiteY70" fmla="*/ 67399 h 1300887"/>
              <a:gd name="connsiteX71" fmla="*/ 19050 w 728663"/>
              <a:gd name="connsiteY71" fmla="*/ 57874 h 1300887"/>
              <a:gd name="connsiteX72" fmla="*/ 2382 w 728663"/>
              <a:gd name="connsiteY72" fmla="*/ 36443 h 1300887"/>
              <a:gd name="connsiteX73" fmla="*/ 0 w 728663"/>
              <a:gd name="connsiteY73" fmla="*/ 29299 h 1300887"/>
              <a:gd name="connsiteX74" fmla="*/ 26194 w 728663"/>
              <a:gd name="connsiteY74" fmla="*/ 24537 h 1300887"/>
              <a:gd name="connsiteX75" fmla="*/ 28575 w 728663"/>
              <a:gd name="connsiteY75" fmla="*/ 36443 h 1300887"/>
              <a:gd name="connsiteX76" fmla="*/ 35719 w 728663"/>
              <a:gd name="connsiteY76" fmla="*/ 50730 h 1300887"/>
              <a:gd name="connsiteX77" fmla="*/ 28575 w 728663"/>
              <a:gd name="connsiteY77" fmla="*/ 55493 h 1300887"/>
              <a:gd name="connsiteX78" fmla="*/ 23813 w 728663"/>
              <a:gd name="connsiteY78" fmla="*/ 48349 h 1300887"/>
              <a:gd name="connsiteX79" fmla="*/ 16669 w 728663"/>
              <a:gd name="connsiteY79" fmla="*/ 43587 h 1300887"/>
              <a:gd name="connsiteX80" fmla="*/ 26194 w 728663"/>
              <a:gd name="connsiteY80" fmla="*/ 41205 h 1300887"/>
              <a:gd name="connsiteX81" fmla="*/ 33338 w 728663"/>
              <a:gd name="connsiteY81" fmla="*/ 38824 h 1300887"/>
              <a:gd name="connsiteX82" fmla="*/ 59532 w 728663"/>
              <a:gd name="connsiteY82" fmla="*/ 31680 h 1300887"/>
              <a:gd name="connsiteX83" fmla="*/ 69057 w 728663"/>
              <a:gd name="connsiteY83" fmla="*/ 34062 h 1300887"/>
              <a:gd name="connsiteX84" fmla="*/ 61913 w 728663"/>
              <a:gd name="connsiteY84" fmla="*/ 36443 h 1300887"/>
              <a:gd name="connsiteX85" fmla="*/ 57150 w 728663"/>
              <a:gd name="connsiteY85" fmla="*/ 48349 h 1300887"/>
              <a:gd name="connsiteX86" fmla="*/ 45244 w 728663"/>
              <a:gd name="connsiteY86" fmla="*/ 62637 h 1300887"/>
              <a:gd name="connsiteX87" fmla="*/ 40482 w 728663"/>
              <a:gd name="connsiteY87" fmla="*/ 69780 h 1300887"/>
              <a:gd name="connsiteX88" fmla="*/ 47625 w 728663"/>
              <a:gd name="connsiteY88" fmla="*/ 62637 h 1300887"/>
              <a:gd name="connsiteX89" fmla="*/ 64294 w 728663"/>
              <a:gd name="connsiteY89" fmla="*/ 65018 h 1300887"/>
              <a:gd name="connsiteX90" fmla="*/ 54769 w 728663"/>
              <a:gd name="connsiteY90" fmla="*/ 86449 h 1300887"/>
              <a:gd name="connsiteX91" fmla="*/ 69057 w 728663"/>
              <a:gd name="connsiteY91" fmla="*/ 88830 h 1300887"/>
              <a:gd name="connsiteX92" fmla="*/ 109538 w 728663"/>
              <a:gd name="connsiteY92" fmla="*/ 91212 h 1300887"/>
              <a:gd name="connsiteX93" fmla="*/ 114300 w 728663"/>
              <a:gd name="connsiteY93" fmla="*/ 100737 h 1300887"/>
              <a:gd name="connsiteX94" fmla="*/ 104775 w 728663"/>
              <a:gd name="connsiteY94" fmla="*/ 115024 h 1300887"/>
              <a:gd name="connsiteX95" fmla="*/ 92869 w 728663"/>
              <a:gd name="connsiteY95" fmla="*/ 129312 h 1300887"/>
              <a:gd name="connsiteX96" fmla="*/ 85725 w 728663"/>
              <a:gd name="connsiteY96" fmla="*/ 145980 h 1300887"/>
              <a:gd name="connsiteX97" fmla="*/ 78582 w 728663"/>
              <a:gd name="connsiteY97" fmla="*/ 150743 h 1300887"/>
              <a:gd name="connsiteX98" fmla="*/ 76200 w 728663"/>
              <a:gd name="connsiteY98" fmla="*/ 157887 h 1300887"/>
              <a:gd name="connsiteX99" fmla="*/ 83344 w 728663"/>
              <a:gd name="connsiteY99" fmla="*/ 153124 h 1300887"/>
              <a:gd name="connsiteX100" fmla="*/ 69057 w 728663"/>
              <a:gd name="connsiteY100" fmla="*/ 169793 h 1300887"/>
              <a:gd name="connsiteX101" fmla="*/ 61913 w 728663"/>
              <a:gd name="connsiteY101" fmla="*/ 174555 h 1300887"/>
              <a:gd name="connsiteX102" fmla="*/ 71438 w 728663"/>
              <a:gd name="connsiteY102" fmla="*/ 167412 h 1300887"/>
              <a:gd name="connsiteX103" fmla="*/ 80963 w 728663"/>
              <a:gd name="connsiteY103" fmla="*/ 165030 h 1300887"/>
              <a:gd name="connsiteX104" fmla="*/ 92869 w 728663"/>
              <a:gd name="connsiteY104" fmla="*/ 167412 h 1300887"/>
              <a:gd name="connsiteX105" fmla="*/ 90488 w 728663"/>
              <a:gd name="connsiteY105" fmla="*/ 174555 h 1300887"/>
              <a:gd name="connsiteX106" fmla="*/ 78582 w 728663"/>
              <a:gd name="connsiteY106" fmla="*/ 198368 h 1300887"/>
              <a:gd name="connsiteX107" fmla="*/ 61913 w 728663"/>
              <a:gd name="connsiteY107" fmla="*/ 222180 h 1300887"/>
              <a:gd name="connsiteX108" fmla="*/ 64294 w 728663"/>
              <a:gd name="connsiteY108" fmla="*/ 222180 h 1300887"/>
              <a:gd name="connsiteX109" fmla="*/ 73819 w 728663"/>
              <a:gd name="connsiteY109" fmla="*/ 217418 h 1300887"/>
              <a:gd name="connsiteX110" fmla="*/ 88107 w 728663"/>
              <a:gd name="connsiteY110" fmla="*/ 219799 h 1300887"/>
              <a:gd name="connsiteX111" fmla="*/ 97632 w 728663"/>
              <a:gd name="connsiteY111" fmla="*/ 241230 h 1300887"/>
              <a:gd name="connsiteX112" fmla="*/ 80963 w 728663"/>
              <a:gd name="connsiteY112" fmla="*/ 279330 h 1300887"/>
              <a:gd name="connsiteX113" fmla="*/ 90488 w 728663"/>
              <a:gd name="connsiteY113" fmla="*/ 291237 h 1300887"/>
              <a:gd name="connsiteX114" fmla="*/ 107157 w 728663"/>
              <a:gd name="connsiteY114" fmla="*/ 293618 h 1300887"/>
              <a:gd name="connsiteX115" fmla="*/ 92869 w 728663"/>
              <a:gd name="connsiteY115" fmla="*/ 331718 h 1300887"/>
              <a:gd name="connsiteX116" fmla="*/ 71438 w 728663"/>
              <a:gd name="connsiteY116" fmla="*/ 362674 h 1300887"/>
              <a:gd name="connsiteX117" fmla="*/ 69057 w 728663"/>
              <a:gd name="connsiteY117" fmla="*/ 369818 h 1300887"/>
              <a:gd name="connsiteX118" fmla="*/ 88107 w 728663"/>
              <a:gd name="connsiteY118" fmla="*/ 360293 h 1300887"/>
              <a:gd name="connsiteX119" fmla="*/ 95250 w 728663"/>
              <a:gd name="connsiteY119" fmla="*/ 357912 h 1300887"/>
              <a:gd name="connsiteX120" fmla="*/ 83344 w 728663"/>
              <a:gd name="connsiteY120" fmla="*/ 381724 h 1300887"/>
              <a:gd name="connsiteX121" fmla="*/ 80963 w 728663"/>
              <a:gd name="connsiteY121" fmla="*/ 388868 h 1300887"/>
              <a:gd name="connsiteX122" fmla="*/ 92869 w 728663"/>
              <a:gd name="connsiteY122" fmla="*/ 386487 h 1300887"/>
              <a:gd name="connsiteX123" fmla="*/ 107157 w 728663"/>
              <a:gd name="connsiteY123" fmla="*/ 381724 h 1300887"/>
              <a:gd name="connsiteX124" fmla="*/ 104775 w 728663"/>
              <a:gd name="connsiteY124" fmla="*/ 398393 h 1300887"/>
              <a:gd name="connsiteX125" fmla="*/ 95250 w 728663"/>
              <a:gd name="connsiteY125" fmla="*/ 412680 h 1300887"/>
              <a:gd name="connsiteX126" fmla="*/ 92869 w 728663"/>
              <a:gd name="connsiteY126" fmla="*/ 419824 h 1300887"/>
              <a:gd name="connsiteX127" fmla="*/ 102394 w 728663"/>
              <a:gd name="connsiteY127" fmla="*/ 417443 h 1300887"/>
              <a:gd name="connsiteX128" fmla="*/ 114300 w 728663"/>
              <a:gd name="connsiteY128" fmla="*/ 415062 h 1300887"/>
              <a:gd name="connsiteX129" fmla="*/ 121444 w 728663"/>
              <a:gd name="connsiteY129" fmla="*/ 419824 h 1300887"/>
              <a:gd name="connsiteX130" fmla="*/ 111919 w 728663"/>
              <a:gd name="connsiteY130" fmla="*/ 443637 h 1300887"/>
              <a:gd name="connsiteX131" fmla="*/ 119063 w 728663"/>
              <a:gd name="connsiteY131" fmla="*/ 446018 h 1300887"/>
              <a:gd name="connsiteX132" fmla="*/ 119063 w 728663"/>
              <a:gd name="connsiteY132" fmla="*/ 479355 h 1300887"/>
              <a:gd name="connsiteX133" fmla="*/ 116682 w 728663"/>
              <a:gd name="connsiteY133" fmla="*/ 486499 h 1300887"/>
              <a:gd name="connsiteX134" fmla="*/ 111919 w 728663"/>
              <a:gd name="connsiteY134" fmla="*/ 493643 h 1300887"/>
              <a:gd name="connsiteX135" fmla="*/ 121444 w 728663"/>
              <a:gd name="connsiteY135" fmla="*/ 488880 h 1300887"/>
              <a:gd name="connsiteX136" fmla="*/ 126207 w 728663"/>
              <a:gd name="connsiteY136" fmla="*/ 503168 h 1300887"/>
              <a:gd name="connsiteX137" fmla="*/ 123825 w 728663"/>
              <a:gd name="connsiteY137" fmla="*/ 510312 h 1300887"/>
              <a:gd name="connsiteX138" fmla="*/ 119063 w 728663"/>
              <a:gd name="connsiteY138" fmla="*/ 522218 h 1300887"/>
              <a:gd name="connsiteX139" fmla="*/ 114300 w 728663"/>
              <a:gd name="connsiteY139" fmla="*/ 531743 h 1300887"/>
              <a:gd name="connsiteX140" fmla="*/ 119063 w 728663"/>
              <a:gd name="connsiteY140" fmla="*/ 524599 h 1300887"/>
              <a:gd name="connsiteX141" fmla="*/ 126207 w 728663"/>
              <a:gd name="connsiteY141" fmla="*/ 522218 h 1300887"/>
              <a:gd name="connsiteX142" fmla="*/ 135732 w 728663"/>
              <a:gd name="connsiteY142" fmla="*/ 522218 h 1300887"/>
              <a:gd name="connsiteX143" fmla="*/ 138113 w 728663"/>
              <a:gd name="connsiteY143" fmla="*/ 529362 h 1300887"/>
              <a:gd name="connsiteX144" fmla="*/ 135732 w 728663"/>
              <a:gd name="connsiteY144" fmla="*/ 550793 h 1300887"/>
              <a:gd name="connsiteX145" fmla="*/ 133350 w 728663"/>
              <a:gd name="connsiteY145" fmla="*/ 557937 h 1300887"/>
              <a:gd name="connsiteX146" fmla="*/ 128588 w 728663"/>
              <a:gd name="connsiteY146" fmla="*/ 574605 h 1300887"/>
              <a:gd name="connsiteX147" fmla="*/ 135732 w 728663"/>
              <a:gd name="connsiteY147" fmla="*/ 576987 h 1300887"/>
              <a:gd name="connsiteX148" fmla="*/ 142875 w 728663"/>
              <a:gd name="connsiteY148" fmla="*/ 615087 h 1300887"/>
              <a:gd name="connsiteX149" fmla="*/ 159544 w 728663"/>
              <a:gd name="connsiteY149" fmla="*/ 626993 h 1300887"/>
              <a:gd name="connsiteX150" fmla="*/ 157163 w 728663"/>
              <a:gd name="connsiteY150" fmla="*/ 669855 h 1300887"/>
              <a:gd name="connsiteX151" fmla="*/ 164307 w 728663"/>
              <a:gd name="connsiteY151" fmla="*/ 679380 h 1300887"/>
              <a:gd name="connsiteX152" fmla="*/ 166688 w 728663"/>
              <a:gd name="connsiteY152" fmla="*/ 688905 h 1300887"/>
              <a:gd name="connsiteX153" fmla="*/ 169069 w 728663"/>
              <a:gd name="connsiteY153" fmla="*/ 696049 h 1300887"/>
              <a:gd name="connsiteX154" fmla="*/ 171450 w 728663"/>
              <a:gd name="connsiteY154" fmla="*/ 707955 h 1300887"/>
              <a:gd name="connsiteX155" fmla="*/ 178594 w 728663"/>
              <a:gd name="connsiteY155" fmla="*/ 729387 h 1300887"/>
              <a:gd name="connsiteX156" fmla="*/ 180975 w 728663"/>
              <a:gd name="connsiteY156" fmla="*/ 769868 h 1300887"/>
              <a:gd name="connsiteX157" fmla="*/ 183357 w 728663"/>
              <a:gd name="connsiteY157" fmla="*/ 779393 h 1300887"/>
              <a:gd name="connsiteX158" fmla="*/ 185738 w 728663"/>
              <a:gd name="connsiteY158" fmla="*/ 791299 h 1300887"/>
              <a:gd name="connsiteX159" fmla="*/ 183357 w 728663"/>
              <a:gd name="connsiteY159" fmla="*/ 862737 h 1300887"/>
              <a:gd name="connsiteX160" fmla="*/ 178594 w 728663"/>
              <a:gd name="connsiteY160" fmla="*/ 900837 h 1300887"/>
              <a:gd name="connsiteX161" fmla="*/ 171450 w 728663"/>
              <a:gd name="connsiteY161" fmla="*/ 853212 h 1300887"/>
              <a:gd name="connsiteX162" fmla="*/ 169069 w 728663"/>
              <a:gd name="connsiteY162" fmla="*/ 824637 h 1300887"/>
              <a:gd name="connsiteX163" fmla="*/ 171450 w 728663"/>
              <a:gd name="connsiteY163" fmla="*/ 686524 h 1300887"/>
              <a:gd name="connsiteX164" fmla="*/ 173832 w 728663"/>
              <a:gd name="connsiteY164" fmla="*/ 674618 h 1300887"/>
              <a:gd name="connsiteX165" fmla="*/ 188119 w 728663"/>
              <a:gd name="connsiteY165" fmla="*/ 653187 h 1300887"/>
              <a:gd name="connsiteX166" fmla="*/ 195263 w 728663"/>
              <a:gd name="connsiteY166" fmla="*/ 641280 h 1300887"/>
              <a:gd name="connsiteX167" fmla="*/ 207169 w 728663"/>
              <a:gd name="connsiteY167" fmla="*/ 619849 h 1300887"/>
              <a:gd name="connsiteX168" fmla="*/ 204788 w 728663"/>
              <a:gd name="connsiteY168" fmla="*/ 612705 h 1300887"/>
              <a:gd name="connsiteX169" fmla="*/ 190500 w 728663"/>
              <a:gd name="connsiteY169" fmla="*/ 603180 h 1300887"/>
              <a:gd name="connsiteX170" fmla="*/ 204788 w 728663"/>
              <a:gd name="connsiteY170" fmla="*/ 596037 h 1300887"/>
              <a:gd name="connsiteX171" fmla="*/ 202407 w 728663"/>
              <a:gd name="connsiteY171" fmla="*/ 588893 h 1300887"/>
              <a:gd name="connsiteX172" fmla="*/ 197644 w 728663"/>
              <a:gd name="connsiteY172" fmla="*/ 579368 h 1300887"/>
              <a:gd name="connsiteX173" fmla="*/ 190500 w 728663"/>
              <a:gd name="connsiteY173" fmla="*/ 565080 h 1300887"/>
              <a:gd name="connsiteX174" fmla="*/ 188119 w 728663"/>
              <a:gd name="connsiteY174" fmla="*/ 557937 h 1300887"/>
              <a:gd name="connsiteX175" fmla="*/ 207169 w 728663"/>
              <a:gd name="connsiteY175" fmla="*/ 548412 h 1300887"/>
              <a:gd name="connsiteX176" fmla="*/ 228600 w 728663"/>
              <a:gd name="connsiteY176" fmla="*/ 534124 h 1300887"/>
              <a:gd name="connsiteX177" fmla="*/ 238125 w 728663"/>
              <a:gd name="connsiteY177" fmla="*/ 531743 h 1300887"/>
              <a:gd name="connsiteX178" fmla="*/ 230982 w 728663"/>
              <a:gd name="connsiteY178" fmla="*/ 529362 h 1300887"/>
              <a:gd name="connsiteX179" fmla="*/ 221457 w 728663"/>
              <a:gd name="connsiteY179" fmla="*/ 512693 h 1300887"/>
              <a:gd name="connsiteX180" fmla="*/ 216694 w 728663"/>
              <a:gd name="connsiteY180" fmla="*/ 498405 h 1300887"/>
              <a:gd name="connsiteX181" fmla="*/ 230982 w 728663"/>
              <a:gd name="connsiteY181" fmla="*/ 507930 h 1300887"/>
              <a:gd name="connsiteX182" fmla="*/ 233363 w 728663"/>
              <a:gd name="connsiteY182" fmla="*/ 515074 h 1300887"/>
              <a:gd name="connsiteX183" fmla="*/ 226219 w 728663"/>
              <a:gd name="connsiteY183" fmla="*/ 486499 h 1300887"/>
              <a:gd name="connsiteX184" fmla="*/ 223838 w 728663"/>
              <a:gd name="connsiteY184" fmla="*/ 472212 h 1300887"/>
              <a:gd name="connsiteX185" fmla="*/ 219075 w 728663"/>
              <a:gd name="connsiteY185" fmla="*/ 446018 h 1300887"/>
              <a:gd name="connsiteX186" fmla="*/ 216694 w 728663"/>
              <a:gd name="connsiteY186" fmla="*/ 426968 h 1300887"/>
              <a:gd name="connsiteX187" fmla="*/ 223838 w 728663"/>
              <a:gd name="connsiteY187" fmla="*/ 419824 h 1300887"/>
              <a:gd name="connsiteX188" fmla="*/ 235744 w 728663"/>
              <a:gd name="connsiteY188" fmla="*/ 431730 h 1300887"/>
              <a:gd name="connsiteX189" fmla="*/ 242888 w 728663"/>
              <a:gd name="connsiteY189" fmla="*/ 434112 h 1300887"/>
              <a:gd name="connsiteX190" fmla="*/ 250032 w 728663"/>
              <a:gd name="connsiteY190" fmla="*/ 438874 h 1300887"/>
              <a:gd name="connsiteX191" fmla="*/ 240507 w 728663"/>
              <a:gd name="connsiteY191" fmla="*/ 424587 h 1300887"/>
              <a:gd name="connsiteX192" fmla="*/ 238125 w 728663"/>
              <a:gd name="connsiteY192" fmla="*/ 410299 h 1300887"/>
              <a:gd name="connsiteX193" fmla="*/ 230982 w 728663"/>
              <a:gd name="connsiteY193" fmla="*/ 388868 h 1300887"/>
              <a:gd name="connsiteX194" fmla="*/ 228600 w 728663"/>
              <a:gd name="connsiteY194" fmla="*/ 374580 h 1300887"/>
              <a:gd name="connsiteX195" fmla="*/ 223838 w 728663"/>
              <a:gd name="connsiteY195" fmla="*/ 362674 h 1300887"/>
              <a:gd name="connsiteX196" fmla="*/ 235744 w 728663"/>
              <a:gd name="connsiteY196" fmla="*/ 365055 h 1300887"/>
              <a:gd name="connsiteX197" fmla="*/ 245269 w 728663"/>
              <a:gd name="connsiteY197" fmla="*/ 369818 h 1300887"/>
              <a:gd name="connsiteX198" fmla="*/ 250032 w 728663"/>
              <a:gd name="connsiteY198" fmla="*/ 376962 h 1300887"/>
              <a:gd name="connsiteX199" fmla="*/ 245269 w 728663"/>
              <a:gd name="connsiteY199" fmla="*/ 329337 h 1300887"/>
              <a:gd name="connsiteX200" fmla="*/ 259557 w 728663"/>
              <a:gd name="connsiteY200" fmla="*/ 319812 h 1300887"/>
              <a:gd name="connsiteX201" fmla="*/ 266700 w 728663"/>
              <a:gd name="connsiteY201" fmla="*/ 265043 h 1300887"/>
              <a:gd name="connsiteX202" fmla="*/ 264319 w 728663"/>
              <a:gd name="connsiteY202" fmla="*/ 241230 h 1300887"/>
              <a:gd name="connsiteX203" fmla="*/ 261938 w 728663"/>
              <a:gd name="connsiteY203" fmla="*/ 234087 h 1300887"/>
              <a:gd name="connsiteX204" fmla="*/ 264319 w 728663"/>
              <a:gd name="connsiteY204" fmla="*/ 219799 h 1300887"/>
              <a:gd name="connsiteX205" fmla="*/ 292894 w 728663"/>
              <a:gd name="connsiteY205" fmla="*/ 222180 h 1300887"/>
              <a:gd name="connsiteX206" fmla="*/ 290513 w 728663"/>
              <a:gd name="connsiteY206" fmla="*/ 215037 h 1300887"/>
              <a:gd name="connsiteX207" fmla="*/ 288132 w 728663"/>
              <a:gd name="connsiteY207" fmla="*/ 203130 h 1300887"/>
              <a:gd name="connsiteX208" fmla="*/ 280988 w 728663"/>
              <a:gd name="connsiteY208" fmla="*/ 186462 h 1300887"/>
              <a:gd name="connsiteX209" fmla="*/ 288132 w 728663"/>
              <a:gd name="connsiteY209" fmla="*/ 181699 h 1300887"/>
              <a:gd name="connsiteX210" fmla="*/ 311944 w 728663"/>
              <a:gd name="connsiteY210" fmla="*/ 176937 h 1300887"/>
              <a:gd name="connsiteX211" fmla="*/ 302419 w 728663"/>
              <a:gd name="connsiteY211" fmla="*/ 162649 h 1300887"/>
              <a:gd name="connsiteX212" fmla="*/ 297657 w 728663"/>
              <a:gd name="connsiteY212" fmla="*/ 155505 h 1300887"/>
              <a:gd name="connsiteX213" fmla="*/ 304800 w 728663"/>
              <a:gd name="connsiteY213" fmla="*/ 157887 h 1300887"/>
              <a:gd name="connsiteX214" fmla="*/ 311944 w 728663"/>
              <a:gd name="connsiteY214" fmla="*/ 153124 h 1300887"/>
              <a:gd name="connsiteX215" fmla="*/ 321469 w 728663"/>
              <a:gd name="connsiteY215" fmla="*/ 62637 h 1300887"/>
              <a:gd name="connsiteX216" fmla="*/ 326232 w 728663"/>
              <a:gd name="connsiteY216" fmla="*/ 55493 h 1300887"/>
              <a:gd name="connsiteX217" fmla="*/ 335757 w 728663"/>
              <a:gd name="connsiteY217" fmla="*/ 41205 h 1300887"/>
              <a:gd name="connsiteX218" fmla="*/ 338138 w 728663"/>
              <a:gd name="connsiteY218" fmla="*/ 34062 h 1300887"/>
              <a:gd name="connsiteX219" fmla="*/ 340519 w 728663"/>
              <a:gd name="connsiteY219" fmla="*/ 10249 h 1300887"/>
              <a:gd name="connsiteX220" fmla="*/ 354807 w 728663"/>
              <a:gd name="connsiteY220" fmla="*/ 19774 h 1300887"/>
              <a:gd name="connsiteX221" fmla="*/ 364332 w 728663"/>
              <a:gd name="connsiteY221" fmla="*/ 22155 h 1300887"/>
              <a:gd name="connsiteX222" fmla="*/ 366713 w 728663"/>
              <a:gd name="connsiteY222" fmla="*/ 15012 h 1300887"/>
              <a:gd name="connsiteX223" fmla="*/ 381000 w 728663"/>
              <a:gd name="connsiteY223" fmla="*/ 7868 h 1300887"/>
              <a:gd name="connsiteX224" fmla="*/ 400050 w 728663"/>
              <a:gd name="connsiteY224" fmla="*/ 724 h 1300887"/>
              <a:gd name="connsiteX225" fmla="*/ 409575 w 728663"/>
              <a:gd name="connsiteY225" fmla="*/ 3105 h 1300887"/>
              <a:gd name="connsiteX226" fmla="*/ 404813 w 728663"/>
              <a:gd name="connsiteY226" fmla="*/ 15012 h 1300887"/>
              <a:gd name="connsiteX227" fmla="*/ 392907 w 728663"/>
              <a:gd name="connsiteY227" fmla="*/ 26918 h 1300887"/>
              <a:gd name="connsiteX228" fmla="*/ 404813 w 728663"/>
              <a:gd name="connsiteY228" fmla="*/ 15012 h 1300887"/>
              <a:gd name="connsiteX229" fmla="*/ 411957 w 728663"/>
              <a:gd name="connsiteY229" fmla="*/ 17393 h 1300887"/>
              <a:gd name="connsiteX230" fmla="*/ 407194 w 728663"/>
              <a:gd name="connsiteY230" fmla="*/ 26918 h 1300887"/>
              <a:gd name="connsiteX231" fmla="*/ 397669 w 728663"/>
              <a:gd name="connsiteY231" fmla="*/ 34062 h 1300887"/>
              <a:gd name="connsiteX232" fmla="*/ 378619 w 728663"/>
              <a:gd name="connsiteY232" fmla="*/ 53112 h 1300887"/>
              <a:gd name="connsiteX233" fmla="*/ 378619 w 728663"/>
              <a:gd name="connsiteY233" fmla="*/ 53112 h 1300887"/>
              <a:gd name="connsiteX234" fmla="*/ 371475 w 728663"/>
              <a:gd name="connsiteY234" fmla="*/ 62637 h 1300887"/>
              <a:gd name="connsiteX235" fmla="*/ 364332 w 728663"/>
              <a:gd name="connsiteY235" fmla="*/ 69780 h 1300887"/>
              <a:gd name="connsiteX236" fmla="*/ 390525 w 728663"/>
              <a:gd name="connsiteY236" fmla="*/ 48349 h 1300887"/>
              <a:gd name="connsiteX237" fmla="*/ 400050 w 728663"/>
              <a:gd name="connsiteY237" fmla="*/ 41205 h 1300887"/>
              <a:gd name="connsiteX238" fmla="*/ 407194 w 728663"/>
              <a:gd name="connsiteY238" fmla="*/ 45968 h 1300887"/>
              <a:gd name="connsiteX239" fmla="*/ 388144 w 728663"/>
              <a:gd name="connsiteY239" fmla="*/ 57874 h 1300887"/>
              <a:gd name="connsiteX240" fmla="*/ 381000 w 728663"/>
              <a:gd name="connsiteY240" fmla="*/ 65018 h 1300887"/>
              <a:gd name="connsiteX241" fmla="*/ 359569 w 728663"/>
              <a:gd name="connsiteY241" fmla="*/ 74543 h 1300887"/>
              <a:gd name="connsiteX242" fmla="*/ 350044 w 728663"/>
              <a:gd name="connsiteY242" fmla="*/ 84068 h 1300887"/>
              <a:gd name="connsiteX243" fmla="*/ 342900 w 728663"/>
              <a:gd name="connsiteY243" fmla="*/ 88830 h 1300887"/>
              <a:gd name="connsiteX244" fmla="*/ 350044 w 728663"/>
              <a:gd name="connsiteY244" fmla="*/ 81687 h 1300887"/>
              <a:gd name="connsiteX245" fmla="*/ 359569 w 728663"/>
              <a:gd name="connsiteY245" fmla="*/ 74543 h 1300887"/>
              <a:gd name="connsiteX246" fmla="*/ 366713 w 728663"/>
              <a:gd name="connsiteY246" fmla="*/ 67399 h 1300887"/>
              <a:gd name="connsiteX247" fmla="*/ 376238 w 728663"/>
              <a:gd name="connsiteY247" fmla="*/ 65018 h 1300887"/>
              <a:gd name="connsiteX248" fmla="*/ 383382 w 728663"/>
              <a:gd name="connsiteY248" fmla="*/ 62637 h 1300887"/>
              <a:gd name="connsiteX249" fmla="*/ 381000 w 728663"/>
              <a:gd name="connsiteY249" fmla="*/ 72162 h 1300887"/>
              <a:gd name="connsiteX250" fmla="*/ 361950 w 728663"/>
              <a:gd name="connsiteY250" fmla="*/ 95974 h 1300887"/>
              <a:gd name="connsiteX251" fmla="*/ 350044 w 728663"/>
              <a:gd name="connsiteY251" fmla="*/ 115024 h 1300887"/>
              <a:gd name="connsiteX252" fmla="*/ 342900 w 728663"/>
              <a:gd name="connsiteY252" fmla="*/ 122168 h 1300887"/>
              <a:gd name="connsiteX253" fmla="*/ 335757 w 728663"/>
              <a:gd name="connsiteY253" fmla="*/ 131693 h 1300887"/>
              <a:gd name="connsiteX254" fmla="*/ 319088 w 728663"/>
              <a:gd name="connsiteY254" fmla="*/ 148362 h 1300887"/>
              <a:gd name="connsiteX255" fmla="*/ 326232 w 728663"/>
              <a:gd name="connsiteY255" fmla="*/ 150743 h 1300887"/>
              <a:gd name="connsiteX256" fmla="*/ 342900 w 728663"/>
              <a:gd name="connsiteY256" fmla="*/ 153124 h 1300887"/>
              <a:gd name="connsiteX257" fmla="*/ 345282 w 728663"/>
              <a:gd name="connsiteY257" fmla="*/ 167412 h 1300887"/>
              <a:gd name="connsiteX258" fmla="*/ 326232 w 728663"/>
              <a:gd name="connsiteY258" fmla="*/ 191224 h 1300887"/>
              <a:gd name="connsiteX259" fmla="*/ 316707 w 728663"/>
              <a:gd name="connsiteY259" fmla="*/ 205512 h 1300887"/>
              <a:gd name="connsiteX260" fmla="*/ 304800 w 728663"/>
              <a:gd name="connsiteY260" fmla="*/ 215037 h 1300887"/>
              <a:gd name="connsiteX261" fmla="*/ 276225 w 728663"/>
              <a:gd name="connsiteY261" fmla="*/ 248374 h 1300887"/>
              <a:gd name="connsiteX262" fmla="*/ 271463 w 728663"/>
              <a:gd name="connsiteY262" fmla="*/ 255518 h 1300887"/>
              <a:gd name="connsiteX263" fmla="*/ 300038 w 728663"/>
              <a:gd name="connsiteY263" fmla="*/ 219799 h 1300887"/>
              <a:gd name="connsiteX264" fmla="*/ 307182 w 728663"/>
              <a:gd name="connsiteY264" fmla="*/ 212655 h 1300887"/>
              <a:gd name="connsiteX265" fmla="*/ 309563 w 728663"/>
              <a:gd name="connsiteY265" fmla="*/ 222180 h 1300887"/>
              <a:gd name="connsiteX266" fmla="*/ 300038 w 728663"/>
              <a:gd name="connsiteY266" fmla="*/ 234087 h 1300887"/>
              <a:gd name="connsiteX267" fmla="*/ 283369 w 728663"/>
              <a:gd name="connsiteY267" fmla="*/ 262662 h 1300887"/>
              <a:gd name="connsiteX268" fmla="*/ 278607 w 728663"/>
              <a:gd name="connsiteY268" fmla="*/ 269805 h 1300887"/>
              <a:gd name="connsiteX269" fmla="*/ 288132 w 728663"/>
              <a:gd name="connsiteY269" fmla="*/ 265043 h 1300887"/>
              <a:gd name="connsiteX270" fmla="*/ 295275 w 728663"/>
              <a:gd name="connsiteY270" fmla="*/ 262662 h 1300887"/>
              <a:gd name="connsiteX271" fmla="*/ 316707 w 728663"/>
              <a:gd name="connsiteY271" fmla="*/ 257899 h 1300887"/>
              <a:gd name="connsiteX272" fmla="*/ 304800 w 728663"/>
              <a:gd name="connsiteY272" fmla="*/ 276949 h 1300887"/>
              <a:gd name="connsiteX273" fmla="*/ 297657 w 728663"/>
              <a:gd name="connsiteY273" fmla="*/ 284093 h 1300887"/>
              <a:gd name="connsiteX274" fmla="*/ 283369 w 728663"/>
              <a:gd name="connsiteY274" fmla="*/ 300762 h 1300887"/>
              <a:gd name="connsiteX275" fmla="*/ 278607 w 728663"/>
              <a:gd name="connsiteY275" fmla="*/ 312668 h 1300887"/>
              <a:gd name="connsiteX276" fmla="*/ 273844 w 728663"/>
              <a:gd name="connsiteY276" fmla="*/ 319812 h 1300887"/>
              <a:gd name="connsiteX277" fmla="*/ 264319 w 728663"/>
              <a:gd name="connsiteY277" fmla="*/ 334099 h 1300887"/>
              <a:gd name="connsiteX278" fmla="*/ 261938 w 728663"/>
              <a:gd name="connsiteY278" fmla="*/ 341243 h 1300887"/>
              <a:gd name="connsiteX279" fmla="*/ 254794 w 728663"/>
              <a:gd name="connsiteY279" fmla="*/ 350768 h 1300887"/>
              <a:gd name="connsiteX280" fmla="*/ 245269 w 728663"/>
              <a:gd name="connsiteY280" fmla="*/ 365055 h 1300887"/>
              <a:gd name="connsiteX281" fmla="*/ 247650 w 728663"/>
              <a:gd name="connsiteY281" fmla="*/ 372199 h 1300887"/>
              <a:gd name="connsiteX282" fmla="*/ 254794 w 728663"/>
              <a:gd name="connsiteY282" fmla="*/ 374580 h 1300887"/>
              <a:gd name="connsiteX283" fmla="*/ 261938 w 728663"/>
              <a:gd name="connsiteY283" fmla="*/ 379343 h 1300887"/>
              <a:gd name="connsiteX284" fmla="*/ 257175 w 728663"/>
              <a:gd name="connsiteY284" fmla="*/ 386487 h 1300887"/>
              <a:gd name="connsiteX285" fmla="*/ 238125 w 728663"/>
              <a:gd name="connsiteY285" fmla="*/ 393630 h 1300887"/>
              <a:gd name="connsiteX286" fmla="*/ 247650 w 728663"/>
              <a:gd name="connsiteY286" fmla="*/ 398393 h 1300887"/>
              <a:gd name="connsiteX287" fmla="*/ 261938 w 728663"/>
              <a:gd name="connsiteY287" fmla="*/ 407918 h 1300887"/>
              <a:gd name="connsiteX288" fmla="*/ 266700 w 728663"/>
              <a:gd name="connsiteY288" fmla="*/ 417443 h 1300887"/>
              <a:gd name="connsiteX289" fmla="*/ 271463 w 728663"/>
              <a:gd name="connsiteY289" fmla="*/ 434112 h 1300887"/>
              <a:gd name="connsiteX290" fmla="*/ 261938 w 728663"/>
              <a:gd name="connsiteY290" fmla="*/ 441255 h 1300887"/>
              <a:gd name="connsiteX291" fmla="*/ 257175 w 728663"/>
              <a:gd name="connsiteY291" fmla="*/ 448399 h 1300887"/>
              <a:gd name="connsiteX292" fmla="*/ 250032 w 728663"/>
              <a:gd name="connsiteY292" fmla="*/ 462687 h 1300887"/>
              <a:gd name="connsiteX293" fmla="*/ 233363 w 728663"/>
              <a:gd name="connsiteY293" fmla="*/ 476974 h 1300887"/>
              <a:gd name="connsiteX294" fmla="*/ 230982 w 728663"/>
              <a:gd name="connsiteY294" fmla="*/ 484118 h 1300887"/>
              <a:gd name="connsiteX295" fmla="*/ 247650 w 728663"/>
              <a:gd name="connsiteY295" fmla="*/ 500787 h 1300887"/>
              <a:gd name="connsiteX296" fmla="*/ 252413 w 728663"/>
              <a:gd name="connsiteY296" fmla="*/ 510312 h 1300887"/>
              <a:gd name="connsiteX297" fmla="*/ 250032 w 728663"/>
              <a:gd name="connsiteY297" fmla="*/ 522218 h 1300887"/>
              <a:gd name="connsiteX298" fmla="*/ 233363 w 728663"/>
              <a:gd name="connsiteY298" fmla="*/ 534124 h 1300887"/>
              <a:gd name="connsiteX299" fmla="*/ 230982 w 728663"/>
              <a:gd name="connsiteY299" fmla="*/ 553174 h 1300887"/>
              <a:gd name="connsiteX300" fmla="*/ 226219 w 728663"/>
              <a:gd name="connsiteY300" fmla="*/ 560318 h 1300887"/>
              <a:gd name="connsiteX301" fmla="*/ 223838 w 728663"/>
              <a:gd name="connsiteY301" fmla="*/ 567462 h 1300887"/>
              <a:gd name="connsiteX302" fmla="*/ 207169 w 728663"/>
              <a:gd name="connsiteY302" fmla="*/ 586512 h 1300887"/>
              <a:gd name="connsiteX303" fmla="*/ 195263 w 728663"/>
              <a:gd name="connsiteY303" fmla="*/ 588893 h 1300887"/>
              <a:gd name="connsiteX304" fmla="*/ 197644 w 728663"/>
              <a:gd name="connsiteY304" fmla="*/ 596037 h 1300887"/>
              <a:gd name="connsiteX305" fmla="*/ 188119 w 728663"/>
              <a:gd name="connsiteY305" fmla="*/ 626993 h 1300887"/>
              <a:gd name="connsiteX306" fmla="*/ 185738 w 728663"/>
              <a:gd name="connsiteY306" fmla="*/ 643662 h 1300887"/>
              <a:gd name="connsiteX307" fmla="*/ 180975 w 728663"/>
              <a:gd name="connsiteY307" fmla="*/ 781774 h 1300887"/>
              <a:gd name="connsiteX308" fmla="*/ 178594 w 728663"/>
              <a:gd name="connsiteY308" fmla="*/ 855593 h 1300887"/>
              <a:gd name="connsiteX309" fmla="*/ 176213 w 728663"/>
              <a:gd name="connsiteY309" fmla="*/ 867499 h 1300887"/>
              <a:gd name="connsiteX310" fmla="*/ 173832 w 728663"/>
              <a:gd name="connsiteY310" fmla="*/ 888930 h 1300887"/>
              <a:gd name="connsiteX311" fmla="*/ 171450 w 728663"/>
              <a:gd name="connsiteY311" fmla="*/ 907980 h 1300887"/>
              <a:gd name="connsiteX312" fmla="*/ 173832 w 728663"/>
              <a:gd name="connsiteY312" fmla="*/ 1017518 h 1300887"/>
              <a:gd name="connsiteX313" fmla="*/ 176213 w 728663"/>
              <a:gd name="connsiteY313" fmla="*/ 998468 h 1300887"/>
              <a:gd name="connsiteX314" fmla="*/ 180975 w 728663"/>
              <a:gd name="connsiteY314" fmla="*/ 938937 h 1300887"/>
              <a:gd name="connsiteX315" fmla="*/ 190500 w 728663"/>
              <a:gd name="connsiteY315" fmla="*/ 879405 h 1300887"/>
              <a:gd name="connsiteX316" fmla="*/ 195263 w 728663"/>
              <a:gd name="connsiteY316" fmla="*/ 853212 h 1300887"/>
              <a:gd name="connsiteX317" fmla="*/ 200025 w 728663"/>
              <a:gd name="connsiteY317" fmla="*/ 836543 h 1300887"/>
              <a:gd name="connsiteX318" fmla="*/ 207169 w 728663"/>
              <a:gd name="connsiteY318" fmla="*/ 817493 h 1300887"/>
              <a:gd name="connsiteX319" fmla="*/ 211932 w 728663"/>
              <a:gd name="connsiteY319" fmla="*/ 796062 h 1300887"/>
              <a:gd name="connsiteX320" fmla="*/ 216694 w 728663"/>
              <a:gd name="connsiteY320" fmla="*/ 769868 h 1300887"/>
              <a:gd name="connsiteX321" fmla="*/ 221457 w 728663"/>
              <a:gd name="connsiteY321" fmla="*/ 719862 h 1300887"/>
              <a:gd name="connsiteX322" fmla="*/ 226219 w 728663"/>
              <a:gd name="connsiteY322" fmla="*/ 700812 h 1300887"/>
              <a:gd name="connsiteX323" fmla="*/ 228600 w 728663"/>
              <a:gd name="connsiteY323" fmla="*/ 691287 h 1300887"/>
              <a:gd name="connsiteX324" fmla="*/ 233363 w 728663"/>
              <a:gd name="connsiteY324" fmla="*/ 662712 h 1300887"/>
              <a:gd name="connsiteX325" fmla="*/ 242888 w 728663"/>
              <a:gd name="connsiteY325" fmla="*/ 619849 h 1300887"/>
              <a:gd name="connsiteX326" fmla="*/ 247650 w 728663"/>
              <a:gd name="connsiteY326" fmla="*/ 581749 h 1300887"/>
              <a:gd name="connsiteX327" fmla="*/ 250032 w 728663"/>
              <a:gd name="connsiteY327" fmla="*/ 574605 h 1300887"/>
              <a:gd name="connsiteX328" fmla="*/ 259557 w 728663"/>
              <a:gd name="connsiteY328" fmla="*/ 555555 h 1300887"/>
              <a:gd name="connsiteX329" fmla="*/ 271463 w 728663"/>
              <a:gd name="connsiteY329" fmla="*/ 517455 h 1300887"/>
              <a:gd name="connsiteX330" fmla="*/ 276225 w 728663"/>
              <a:gd name="connsiteY330" fmla="*/ 503168 h 1300887"/>
              <a:gd name="connsiteX331" fmla="*/ 292894 w 728663"/>
              <a:gd name="connsiteY331" fmla="*/ 465068 h 1300887"/>
              <a:gd name="connsiteX332" fmla="*/ 295275 w 728663"/>
              <a:gd name="connsiteY332" fmla="*/ 455543 h 1300887"/>
              <a:gd name="connsiteX333" fmla="*/ 297657 w 728663"/>
              <a:gd name="connsiteY333" fmla="*/ 448399 h 1300887"/>
              <a:gd name="connsiteX334" fmla="*/ 304800 w 728663"/>
              <a:gd name="connsiteY334" fmla="*/ 429349 h 1300887"/>
              <a:gd name="connsiteX335" fmla="*/ 319088 w 728663"/>
              <a:gd name="connsiteY335" fmla="*/ 424587 h 1300887"/>
              <a:gd name="connsiteX336" fmla="*/ 326232 w 728663"/>
              <a:gd name="connsiteY336" fmla="*/ 417443 h 1300887"/>
              <a:gd name="connsiteX337" fmla="*/ 333375 w 728663"/>
              <a:gd name="connsiteY337" fmla="*/ 407918 h 1300887"/>
              <a:gd name="connsiteX338" fmla="*/ 342900 w 728663"/>
              <a:gd name="connsiteY338" fmla="*/ 400774 h 1300887"/>
              <a:gd name="connsiteX339" fmla="*/ 357188 w 728663"/>
              <a:gd name="connsiteY339" fmla="*/ 388868 h 1300887"/>
              <a:gd name="connsiteX340" fmla="*/ 350044 w 728663"/>
              <a:gd name="connsiteY340" fmla="*/ 393630 h 1300887"/>
              <a:gd name="connsiteX341" fmla="*/ 342900 w 728663"/>
              <a:gd name="connsiteY341" fmla="*/ 400774 h 1300887"/>
              <a:gd name="connsiteX342" fmla="*/ 319088 w 728663"/>
              <a:gd name="connsiteY342" fmla="*/ 410299 h 1300887"/>
              <a:gd name="connsiteX343" fmla="*/ 311944 w 728663"/>
              <a:gd name="connsiteY343" fmla="*/ 415062 h 1300887"/>
              <a:gd name="connsiteX344" fmla="*/ 316707 w 728663"/>
              <a:gd name="connsiteY344" fmla="*/ 405537 h 1300887"/>
              <a:gd name="connsiteX345" fmla="*/ 330994 w 728663"/>
              <a:gd name="connsiteY345" fmla="*/ 396012 h 1300887"/>
              <a:gd name="connsiteX346" fmla="*/ 338138 w 728663"/>
              <a:gd name="connsiteY346" fmla="*/ 391249 h 1300887"/>
              <a:gd name="connsiteX347" fmla="*/ 361950 w 728663"/>
              <a:gd name="connsiteY347" fmla="*/ 384105 h 1300887"/>
              <a:gd name="connsiteX348" fmla="*/ 369094 w 728663"/>
              <a:gd name="connsiteY348" fmla="*/ 379343 h 1300887"/>
              <a:gd name="connsiteX349" fmla="*/ 378619 w 728663"/>
              <a:gd name="connsiteY349" fmla="*/ 376962 h 1300887"/>
              <a:gd name="connsiteX350" fmla="*/ 376238 w 728663"/>
              <a:gd name="connsiteY350" fmla="*/ 369818 h 1300887"/>
              <a:gd name="connsiteX351" fmla="*/ 366713 w 728663"/>
              <a:gd name="connsiteY351" fmla="*/ 360293 h 1300887"/>
              <a:gd name="connsiteX352" fmla="*/ 361950 w 728663"/>
              <a:gd name="connsiteY352" fmla="*/ 346005 h 1300887"/>
              <a:gd name="connsiteX353" fmla="*/ 366713 w 728663"/>
              <a:gd name="connsiteY353" fmla="*/ 357912 h 1300887"/>
              <a:gd name="connsiteX354" fmla="*/ 373857 w 728663"/>
              <a:gd name="connsiteY354" fmla="*/ 365055 h 1300887"/>
              <a:gd name="connsiteX355" fmla="*/ 378619 w 728663"/>
              <a:gd name="connsiteY355" fmla="*/ 357912 h 1300887"/>
              <a:gd name="connsiteX356" fmla="*/ 373857 w 728663"/>
              <a:gd name="connsiteY356" fmla="*/ 315049 h 1300887"/>
              <a:gd name="connsiteX357" fmla="*/ 376238 w 728663"/>
              <a:gd name="connsiteY357" fmla="*/ 245993 h 1300887"/>
              <a:gd name="connsiteX358" fmla="*/ 385763 w 728663"/>
              <a:gd name="connsiteY358" fmla="*/ 267424 h 1300887"/>
              <a:gd name="connsiteX359" fmla="*/ 388144 w 728663"/>
              <a:gd name="connsiteY359" fmla="*/ 274568 h 1300887"/>
              <a:gd name="connsiteX360" fmla="*/ 390525 w 728663"/>
              <a:gd name="connsiteY360" fmla="*/ 265043 h 1300887"/>
              <a:gd name="connsiteX361" fmla="*/ 392907 w 728663"/>
              <a:gd name="connsiteY361" fmla="*/ 248374 h 1300887"/>
              <a:gd name="connsiteX362" fmla="*/ 400050 w 728663"/>
              <a:gd name="connsiteY362" fmla="*/ 210274 h 1300887"/>
              <a:gd name="connsiteX363" fmla="*/ 402432 w 728663"/>
              <a:gd name="connsiteY363" fmla="*/ 217418 h 1300887"/>
              <a:gd name="connsiteX364" fmla="*/ 407194 w 728663"/>
              <a:gd name="connsiteY364" fmla="*/ 236468 h 1300887"/>
              <a:gd name="connsiteX365" fmla="*/ 409575 w 728663"/>
              <a:gd name="connsiteY365" fmla="*/ 195987 h 1300887"/>
              <a:gd name="connsiteX366" fmla="*/ 411957 w 728663"/>
              <a:gd name="connsiteY366" fmla="*/ 179318 h 1300887"/>
              <a:gd name="connsiteX367" fmla="*/ 419100 w 728663"/>
              <a:gd name="connsiteY367" fmla="*/ 184080 h 1300887"/>
              <a:gd name="connsiteX368" fmla="*/ 431007 w 728663"/>
              <a:gd name="connsiteY368" fmla="*/ 200749 h 1300887"/>
              <a:gd name="connsiteX369" fmla="*/ 442913 w 728663"/>
              <a:gd name="connsiteY369" fmla="*/ 219799 h 1300887"/>
              <a:gd name="connsiteX370" fmla="*/ 445294 w 728663"/>
              <a:gd name="connsiteY370" fmla="*/ 210274 h 1300887"/>
              <a:gd name="connsiteX371" fmla="*/ 454819 w 728663"/>
              <a:gd name="connsiteY371" fmla="*/ 157887 h 1300887"/>
              <a:gd name="connsiteX372" fmla="*/ 461963 w 728663"/>
              <a:gd name="connsiteY372" fmla="*/ 169793 h 1300887"/>
              <a:gd name="connsiteX373" fmla="*/ 464344 w 728663"/>
              <a:gd name="connsiteY373" fmla="*/ 176937 h 1300887"/>
              <a:gd name="connsiteX374" fmla="*/ 469107 w 728663"/>
              <a:gd name="connsiteY374" fmla="*/ 184080 h 1300887"/>
              <a:gd name="connsiteX375" fmla="*/ 476250 w 728663"/>
              <a:gd name="connsiteY375" fmla="*/ 195987 h 1300887"/>
              <a:gd name="connsiteX376" fmla="*/ 483394 w 728663"/>
              <a:gd name="connsiteY376" fmla="*/ 200749 h 1300887"/>
              <a:gd name="connsiteX377" fmla="*/ 485775 w 728663"/>
              <a:gd name="connsiteY377" fmla="*/ 162649 h 1300887"/>
              <a:gd name="connsiteX378" fmla="*/ 488157 w 728663"/>
              <a:gd name="connsiteY378" fmla="*/ 153124 h 1300887"/>
              <a:gd name="connsiteX379" fmla="*/ 492919 w 728663"/>
              <a:gd name="connsiteY379" fmla="*/ 145980 h 1300887"/>
              <a:gd name="connsiteX380" fmla="*/ 502444 w 728663"/>
              <a:gd name="connsiteY380" fmla="*/ 143599 h 1300887"/>
              <a:gd name="connsiteX381" fmla="*/ 509588 w 728663"/>
              <a:gd name="connsiteY381" fmla="*/ 145980 h 1300887"/>
              <a:gd name="connsiteX382" fmla="*/ 516732 w 728663"/>
              <a:gd name="connsiteY382" fmla="*/ 153124 h 1300887"/>
              <a:gd name="connsiteX383" fmla="*/ 528638 w 728663"/>
              <a:gd name="connsiteY383" fmla="*/ 131693 h 1300887"/>
              <a:gd name="connsiteX384" fmla="*/ 538163 w 728663"/>
              <a:gd name="connsiteY384" fmla="*/ 117405 h 1300887"/>
              <a:gd name="connsiteX385" fmla="*/ 545307 w 728663"/>
              <a:gd name="connsiteY385" fmla="*/ 91212 h 1300887"/>
              <a:gd name="connsiteX386" fmla="*/ 564357 w 728663"/>
              <a:gd name="connsiteY386" fmla="*/ 62637 h 1300887"/>
              <a:gd name="connsiteX387" fmla="*/ 573882 w 728663"/>
              <a:gd name="connsiteY387" fmla="*/ 45968 h 1300887"/>
              <a:gd name="connsiteX388" fmla="*/ 581025 w 728663"/>
              <a:gd name="connsiteY388" fmla="*/ 55493 h 1300887"/>
              <a:gd name="connsiteX389" fmla="*/ 585788 w 728663"/>
              <a:gd name="connsiteY389" fmla="*/ 65018 h 1300887"/>
              <a:gd name="connsiteX390" fmla="*/ 592932 w 728663"/>
              <a:gd name="connsiteY390" fmla="*/ 60255 h 1300887"/>
              <a:gd name="connsiteX391" fmla="*/ 600075 w 728663"/>
              <a:gd name="connsiteY391" fmla="*/ 38824 h 1300887"/>
              <a:gd name="connsiteX392" fmla="*/ 604838 w 728663"/>
              <a:gd name="connsiteY392" fmla="*/ 31680 h 1300887"/>
              <a:gd name="connsiteX393" fmla="*/ 614363 w 728663"/>
              <a:gd name="connsiteY393" fmla="*/ 38824 h 1300887"/>
              <a:gd name="connsiteX394" fmla="*/ 619125 w 728663"/>
              <a:gd name="connsiteY394" fmla="*/ 48349 h 1300887"/>
              <a:gd name="connsiteX395" fmla="*/ 628650 w 728663"/>
              <a:gd name="connsiteY395" fmla="*/ 69780 h 1300887"/>
              <a:gd name="connsiteX396" fmla="*/ 633413 w 728663"/>
              <a:gd name="connsiteY396" fmla="*/ 62637 h 1300887"/>
              <a:gd name="connsiteX397" fmla="*/ 661988 w 728663"/>
              <a:gd name="connsiteY397" fmla="*/ 69780 h 1300887"/>
              <a:gd name="connsiteX398" fmla="*/ 666750 w 728663"/>
              <a:gd name="connsiteY398" fmla="*/ 76924 h 1300887"/>
              <a:gd name="connsiteX399" fmla="*/ 678657 w 728663"/>
              <a:gd name="connsiteY399" fmla="*/ 50730 h 1300887"/>
              <a:gd name="connsiteX400" fmla="*/ 685800 w 728663"/>
              <a:gd name="connsiteY400" fmla="*/ 31680 h 1300887"/>
              <a:gd name="connsiteX401" fmla="*/ 695325 w 728663"/>
              <a:gd name="connsiteY401" fmla="*/ 15012 h 1300887"/>
              <a:gd name="connsiteX402" fmla="*/ 700088 w 728663"/>
              <a:gd name="connsiteY402" fmla="*/ 5487 h 1300887"/>
              <a:gd name="connsiteX403" fmla="*/ 709613 w 728663"/>
              <a:gd name="connsiteY403" fmla="*/ 7868 h 1300887"/>
              <a:gd name="connsiteX404" fmla="*/ 721519 w 728663"/>
              <a:gd name="connsiteY404" fmla="*/ 22155 h 1300887"/>
              <a:gd name="connsiteX405" fmla="*/ 723900 w 728663"/>
              <a:gd name="connsiteY405" fmla="*/ 43587 h 1300887"/>
              <a:gd name="connsiteX406" fmla="*/ 719138 w 728663"/>
              <a:gd name="connsiteY406" fmla="*/ 50730 h 1300887"/>
              <a:gd name="connsiteX407" fmla="*/ 709613 w 728663"/>
              <a:gd name="connsiteY407" fmla="*/ 45968 h 1300887"/>
              <a:gd name="connsiteX408" fmla="*/ 704850 w 728663"/>
              <a:gd name="connsiteY408" fmla="*/ 55493 h 1300887"/>
              <a:gd name="connsiteX409" fmla="*/ 702469 w 728663"/>
              <a:gd name="connsiteY409" fmla="*/ 81687 h 1300887"/>
              <a:gd name="connsiteX410" fmla="*/ 695325 w 728663"/>
              <a:gd name="connsiteY410" fmla="*/ 76924 h 1300887"/>
              <a:gd name="connsiteX411" fmla="*/ 685800 w 728663"/>
              <a:gd name="connsiteY411" fmla="*/ 72162 h 1300887"/>
              <a:gd name="connsiteX412" fmla="*/ 671513 w 728663"/>
              <a:gd name="connsiteY412" fmla="*/ 57874 h 1300887"/>
              <a:gd name="connsiteX413" fmla="*/ 657225 w 728663"/>
              <a:gd name="connsiteY413" fmla="*/ 53112 h 1300887"/>
              <a:gd name="connsiteX414" fmla="*/ 640557 w 728663"/>
              <a:gd name="connsiteY414" fmla="*/ 57874 h 1300887"/>
              <a:gd name="connsiteX415" fmla="*/ 633413 w 728663"/>
              <a:gd name="connsiteY415" fmla="*/ 65018 h 1300887"/>
              <a:gd name="connsiteX416" fmla="*/ 626269 w 728663"/>
              <a:gd name="connsiteY416" fmla="*/ 69780 h 1300887"/>
              <a:gd name="connsiteX417" fmla="*/ 609600 w 728663"/>
              <a:gd name="connsiteY417" fmla="*/ 74543 h 1300887"/>
              <a:gd name="connsiteX418" fmla="*/ 652463 w 728663"/>
              <a:gd name="connsiteY418" fmla="*/ 76924 h 1300887"/>
              <a:gd name="connsiteX419" fmla="*/ 645319 w 728663"/>
              <a:gd name="connsiteY419" fmla="*/ 84068 h 1300887"/>
              <a:gd name="connsiteX420" fmla="*/ 638175 w 728663"/>
              <a:gd name="connsiteY420" fmla="*/ 86449 h 1300887"/>
              <a:gd name="connsiteX421" fmla="*/ 628650 w 728663"/>
              <a:gd name="connsiteY421" fmla="*/ 91212 h 1300887"/>
              <a:gd name="connsiteX422" fmla="*/ 585788 w 728663"/>
              <a:gd name="connsiteY422" fmla="*/ 88830 h 1300887"/>
              <a:gd name="connsiteX423" fmla="*/ 597694 w 728663"/>
              <a:gd name="connsiteY423" fmla="*/ 86449 h 1300887"/>
              <a:gd name="connsiteX424" fmla="*/ 626269 w 728663"/>
              <a:gd name="connsiteY424" fmla="*/ 93593 h 1300887"/>
              <a:gd name="connsiteX425" fmla="*/ 616744 w 728663"/>
              <a:gd name="connsiteY425" fmla="*/ 112643 h 1300887"/>
              <a:gd name="connsiteX426" fmla="*/ 607219 w 728663"/>
              <a:gd name="connsiteY426" fmla="*/ 117405 h 1300887"/>
              <a:gd name="connsiteX427" fmla="*/ 595313 w 728663"/>
              <a:gd name="connsiteY427" fmla="*/ 119787 h 1300887"/>
              <a:gd name="connsiteX428" fmla="*/ 588169 w 728663"/>
              <a:gd name="connsiteY428" fmla="*/ 122168 h 1300887"/>
              <a:gd name="connsiteX429" fmla="*/ 569119 w 728663"/>
              <a:gd name="connsiteY429" fmla="*/ 119787 h 1300887"/>
              <a:gd name="connsiteX430" fmla="*/ 561975 w 728663"/>
              <a:gd name="connsiteY430" fmla="*/ 117405 h 1300887"/>
              <a:gd name="connsiteX431" fmla="*/ 569119 w 728663"/>
              <a:gd name="connsiteY431" fmla="*/ 112643 h 1300887"/>
              <a:gd name="connsiteX432" fmla="*/ 573882 w 728663"/>
              <a:gd name="connsiteY432" fmla="*/ 119787 h 1300887"/>
              <a:gd name="connsiteX433" fmla="*/ 557213 w 728663"/>
              <a:gd name="connsiteY433" fmla="*/ 138837 h 1300887"/>
              <a:gd name="connsiteX434" fmla="*/ 538163 w 728663"/>
              <a:gd name="connsiteY434" fmla="*/ 145980 h 1300887"/>
              <a:gd name="connsiteX435" fmla="*/ 511969 w 728663"/>
              <a:gd name="connsiteY435" fmla="*/ 157887 h 1300887"/>
              <a:gd name="connsiteX436" fmla="*/ 497682 w 728663"/>
              <a:gd name="connsiteY436" fmla="*/ 160268 h 1300887"/>
              <a:gd name="connsiteX437" fmla="*/ 502444 w 728663"/>
              <a:gd name="connsiteY437" fmla="*/ 172174 h 1300887"/>
              <a:gd name="connsiteX438" fmla="*/ 516732 w 728663"/>
              <a:gd name="connsiteY438" fmla="*/ 181699 h 1300887"/>
              <a:gd name="connsiteX439" fmla="*/ 521494 w 728663"/>
              <a:gd name="connsiteY439" fmla="*/ 188843 h 1300887"/>
              <a:gd name="connsiteX440" fmla="*/ 519113 w 728663"/>
              <a:gd name="connsiteY440" fmla="*/ 195987 h 1300887"/>
              <a:gd name="connsiteX441" fmla="*/ 492919 w 728663"/>
              <a:gd name="connsiteY441" fmla="*/ 217418 h 1300887"/>
              <a:gd name="connsiteX442" fmla="*/ 478632 w 728663"/>
              <a:gd name="connsiteY442" fmla="*/ 224562 h 1300887"/>
              <a:gd name="connsiteX443" fmla="*/ 466725 w 728663"/>
              <a:gd name="connsiteY443" fmla="*/ 226943 h 1300887"/>
              <a:gd name="connsiteX444" fmla="*/ 452438 w 728663"/>
              <a:gd name="connsiteY444" fmla="*/ 231705 h 1300887"/>
              <a:gd name="connsiteX445" fmla="*/ 431007 w 728663"/>
              <a:gd name="connsiteY445" fmla="*/ 229324 h 1300887"/>
              <a:gd name="connsiteX446" fmla="*/ 445294 w 728663"/>
              <a:gd name="connsiteY446" fmla="*/ 231705 h 1300887"/>
              <a:gd name="connsiteX447" fmla="*/ 454819 w 728663"/>
              <a:gd name="connsiteY447" fmla="*/ 236468 h 1300887"/>
              <a:gd name="connsiteX448" fmla="*/ 454819 w 728663"/>
              <a:gd name="connsiteY448" fmla="*/ 257899 h 1300887"/>
              <a:gd name="connsiteX449" fmla="*/ 447675 w 728663"/>
              <a:gd name="connsiteY449" fmla="*/ 260280 h 1300887"/>
              <a:gd name="connsiteX450" fmla="*/ 440532 w 728663"/>
              <a:gd name="connsiteY450" fmla="*/ 267424 h 1300887"/>
              <a:gd name="connsiteX451" fmla="*/ 423863 w 728663"/>
              <a:gd name="connsiteY451" fmla="*/ 281712 h 1300887"/>
              <a:gd name="connsiteX452" fmla="*/ 402432 w 728663"/>
              <a:gd name="connsiteY452" fmla="*/ 303143 h 1300887"/>
              <a:gd name="connsiteX453" fmla="*/ 388144 w 728663"/>
              <a:gd name="connsiteY453" fmla="*/ 319812 h 1300887"/>
              <a:gd name="connsiteX454" fmla="*/ 404813 w 728663"/>
              <a:gd name="connsiteY454" fmla="*/ 338862 h 1300887"/>
              <a:gd name="connsiteX455" fmla="*/ 421482 w 728663"/>
              <a:gd name="connsiteY455" fmla="*/ 360293 h 1300887"/>
              <a:gd name="connsiteX456" fmla="*/ 411957 w 728663"/>
              <a:gd name="connsiteY456" fmla="*/ 374580 h 1300887"/>
              <a:gd name="connsiteX457" fmla="*/ 397669 w 728663"/>
              <a:gd name="connsiteY457" fmla="*/ 379343 h 1300887"/>
              <a:gd name="connsiteX458" fmla="*/ 376238 w 728663"/>
              <a:gd name="connsiteY458" fmla="*/ 376962 h 1300887"/>
              <a:gd name="connsiteX459" fmla="*/ 369094 w 728663"/>
              <a:gd name="connsiteY459" fmla="*/ 398393 h 1300887"/>
              <a:gd name="connsiteX460" fmla="*/ 352425 w 728663"/>
              <a:gd name="connsiteY460" fmla="*/ 410299 h 1300887"/>
              <a:gd name="connsiteX461" fmla="*/ 338138 w 728663"/>
              <a:gd name="connsiteY461" fmla="*/ 419824 h 1300887"/>
              <a:gd name="connsiteX462" fmla="*/ 328613 w 728663"/>
              <a:gd name="connsiteY462" fmla="*/ 436493 h 1300887"/>
              <a:gd name="connsiteX463" fmla="*/ 321469 w 728663"/>
              <a:gd name="connsiteY463" fmla="*/ 441255 h 1300887"/>
              <a:gd name="connsiteX464" fmla="*/ 316707 w 728663"/>
              <a:gd name="connsiteY464" fmla="*/ 448399 h 1300887"/>
              <a:gd name="connsiteX465" fmla="*/ 302419 w 728663"/>
              <a:gd name="connsiteY465" fmla="*/ 455543 h 1300887"/>
              <a:gd name="connsiteX466" fmla="*/ 297657 w 728663"/>
              <a:gd name="connsiteY466" fmla="*/ 462687 h 1300887"/>
              <a:gd name="connsiteX467" fmla="*/ 290513 w 728663"/>
              <a:gd name="connsiteY467" fmla="*/ 467449 h 1300887"/>
              <a:gd name="connsiteX468" fmla="*/ 288132 w 728663"/>
              <a:gd name="connsiteY468" fmla="*/ 474593 h 1300887"/>
              <a:gd name="connsiteX469" fmla="*/ 280988 w 728663"/>
              <a:gd name="connsiteY469" fmla="*/ 498405 h 1300887"/>
              <a:gd name="connsiteX470" fmla="*/ 276225 w 728663"/>
              <a:gd name="connsiteY470" fmla="*/ 541268 h 1300887"/>
              <a:gd name="connsiteX471" fmla="*/ 266700 w 728663"/>
              <a:gd name="connsiteY471" fmla="*/ 581749 h 1300887"/>
              <a:gd name="connsiteX472" fmla="*/ 264319 w 728663"/>
              <a:gd name="connsiteY472" fmla="*/ 605562 h 1300887"/>
              <a:gd name="connsiteX473" fmla="*/ 259557 w 728663"/>
              <a:gd name="connsiteY473" fmla="*/ 626993 h 1300887"/>
              <a:gd name="connsiteX474" fmla="*/ 254794 w 728663"/>
              <a:gd name="connsiteY474" fmla="*/ 650805 h 1300887"/>
              <a:gd name="connsiteX475" fmla="*/ 245269 w 728663"/>
              <a:gd name="connsiteY475" fmla="*/ 691287 h 1300887"/>
              <a:gd name="connsiteX476" fmla="*/ 240507 w 728663"/>
              <a:gd name="connsiteY476" fmla="*/ 715099 h 1300887"/>
              <a:gd name="connsiteX477" fmla="*/ 238125 w 728663"/>
              <a:gd name="connsiteY477" fmla="*/ 731768 h 1300887"/>
              <a:gd name="connsiteX478" fmla="*/ 230982 w 728663"/>
              <a:gd name="connsiteY478" fmla="*/ 746055 h 1300887"/>
              <a:gd name="connsiteX479" fmla="*/ 228600 w 728663"/>
              <a:gd name="connsiteY479" fmla="*/ 762724 h 1300887"/>
              <a:gd name="connsiteX480" fmla="*/ 223838 w 728663"/>
              <a:gd name="connsiteY480" fmla="*/ 777012 h 1300887"/>
              <a:gd name="connsiteX481" fmla="*/ 219075 w 728663"/>
              <a:gd name="connsiteY481" fmla="*/ 793680 h 1300887"/>
              <a:gd name="connsiteX482" fmla="*/ 216694 w 728663"/>
              <a:gd name="connsiteY482" fmla="*/ 805587 h 1300887"/>
              <a:gd name="connsiteX483" fmla="*/ 211932 w 728663"/>
              <a:gd name="connsiteY483" fmla="*/ 827018 h 1300887"/>
              <a:gd name="connsiteX484" fmla="*/ 207169 w 728663"/>
              <a:gd name="connsiteY484" fmla="*/ 834162 h 1300887"/>
              <a:gd name="connsiteX485" fmla="*/ 197644 w 728663"/>
              <a:gd name="connsiteY485" fmla="*/ 862737 h 1300887"/>
              <a:gd name="connsiteX486" fmla="*/ 190500 w 728663"/>
              <a:gd name="connsiteY486" fmla="*/ 879405 h 1300887"/>
              <a:gd name="connsiteX487" fmla="*/ 183357 w 728663"/>
              <a:gd name="connsiteY487" fmla="*/ 907980 h 1300887"/>
              <a:gd name="connsiteX488" fmla="*/ 176213 w 728663"/>
              <a:gd name="connsiteY488" fmla="*/ 929412 h 1300887"/>
              <a:gd name="connsiteX489" fmla="*/ 171450 w 728663"/>
              <a:gd name="connsiteY489" fmla="*/ 996087 h 1300887"/>
              <a:gd name="connsiteX490" fmla="*/ 169069 w 728663"/>
              <a:gd name="connsiteY490" fmla="*/ 1093718 h 1300887"/>
              <a:gd name="connsiteX491" fmla="*/ 164307 w 728663"/>
              <a:gd name="connsiteY491" fmla="*/ 1108005 h 1300887"/>
              <a:gd name="connsiteX492" fmla="*/ 161925 w 728663"/>
              <a:gd name="connsiteY492" fmla="*/ 1117530 h 1300887"/>
              <a:gd name="connsiteX493" fmla="*/ 164307 w 728663"/>
              <a:gd name="connsiteY493" fmla="*/ 1174680 h 1300887"/>
              <a:gd name="connsiteX494" fmla="*/ 171450 w 728663"/>
              <a:gd name="connsiteY494" fmla="*/ 1188968 h 1300887"/>
              <a:gd name="connsiteX495" fmla="*/ 171450 w 728663"/>
              <a:gd name="connsiteY495" fmla="*/ 1215162 h 1300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Lst>
            <a:rect l="l" t="t" r="r" b="b"/>
            <a:pathLst>
              <a:path w="728663" h="1300887">
                <a:moveTo>
                  <a:pt x="171450" y="1215162"/>
                </a:moveTo>
                <a:cubicBezTo>
                  <a:pt x="171053" y="1129437"/>
                  <a:pt x="170615" y="854794"/>
                  <a:pt x="169069" y="674618"/>
                </a:cubicBezTo>
                <a:cubicBezTo>
                  <a:pt x="168907" y="655761"/>
                  <a:pt x="169005" y="659867"/>
                  <a:pt x="154782" y="662712"/>
                </a:cubicBezTo>
                <a:cubicBezTo>
                  <a:pt x="153194" y="665093"/>
                  <a:pt x="152881" y="669855"/>
                  <a:pt x="150019" y="669855"/>
                </a:cubicBezTo>
                <a:cubicBezTo>
                  <a:pt x="147157" y="669855"/>
                  <a:pt x="146079" y="665453"/>
                  <a:pt x="145257" y="662712"/>
                </a:cubicBezTo>
                <a:cubicBezTo>
                  <a:pt x="143644" y="657336"/>
                  <a:pt x="143976" y="651547"/>
                  <a:pt x="142875" y="646043"/>
                </a:cubicBezTo>
                <a:cubicBezTo>
                  <a:pt x="142383" y="643582"/>
                  <a:pt x="141288" y="641280"/>
                  <a:pt x="140494" y="638899"/>
                </a:cubicBezTo>
                <a:cubicBezTo>
                  <a:pt x="143669" y="638105"/>
                  <a:pt x="150019" y="639791"/>
                  <a:pt x="150019" y="636518"/>
                </a:cubicBezTo>
                <a:cubicBezTo>
                  <a:pt x="150019" y="632968"/>
                  <a:pt x="143221" y="634028"/>
                  <a:pt x="140494" y="631755"/>
                </a:cubicBezTo>
                <a:cubicBezTo>
                  <a:pt x="138296" y="629923"/>
                  <a:pt x="137564" y="626810"/>
                  <a:pt x="135732" y="624612"/>
                </a:cubicBezTo>
                <a:cubicBezTo>
                  <a:pt x="133576" y="622025"/>
                  <a:pt x="130656" y="620126"/>
                  <a:pt x="128588" y="617468"/>
                </a:cubicBezTo>
                <a:cubicBezTo>
                  <a:pt x="125074" y="612950"/>
                  <a:pt x="119063" y="603180"/>
                  <a:pt x="119063" y="603180"/>
                </a:cubicBezTo>
                <a:cubicBezTo>
                  <a:pt x="122238" y="602386"/>
                  <a:pt x="127553" y="603904"/>
                  <a:pt x="128588" y="600799"/>
                </a:cubicBezTo>
                <a:cubicBezTo>
                  <a:pt x="129493" y="598084"/>
                  <a:pt x="123643" y="597869"/>
                  <a:pt x="121444" y="596037"/>
                </a:cubicBezTo>
                <a:cubicBezTo>
                  <a:pt x="103096" y="580748"/>
                  <a:pt x="124903" y="595963"/>
                  <a:pt x="107157" y="584130"/>
                </a:cubicBezTo>
                <a:cubicBezTo>
                  <a:pt x="109538" y="583336"/>
                  <a:pt x="111887" y="582438"/>
                  <a:pt x="114300" y="581749"/>
                </a:cubicBezTo>
                <a:cubicBezTo>
                  <a:pt x="117447" y="580850"/>
                  <a:pt x="121861" y="581986"/>
                  <a:pt x="123825" y="579368"/>
                </a:cubicBezTo>
                <a:cubicBezTo>
                  <a:pt x="125331" y="577360"/>
                  <a:pt x="122663" y="574418"/>
                  <a:pt x="121444" y="572224"/>
                </a:cubicBezTo>
                <a:cubicBezTo>
                  <a:pt x="118664" y="567221"/>
                  <a:pt x="111919" y="557937"/>
                  <a:pt x="111919" y="557937"/>
                </a:cubicBezTo>
                <a:cubicBezTo>
                  <a:pt x="111125" y="555556"/>
                  <a:pt x="108247" y="552945"/>
                  <a:pt x="109538" y="550793"/>
                </a:cubicBezTo>
                <a:cubicBezTo>
                  <a:pt x="112615" y="545665"/>
                  <a:pt x="130205" y="544173"/>
                  <a:pt x="133350" y="543649"/>
                </a:cubicBezTo>
                <a:cubicBezTo>
                  <a:pt x="130969" y="541268"/>
                  <a:pt x="128398" y="539062"/>
                  <a:pt x="126207" y="536505"/>
                </a:cubicBezTo>
                <a:cubicBezTo>
                  <a:pt x="123624" y="533492"/>
                  <a:pt x="121869" y="529786"/>
                  <a:pt x="119063" y="526980"/>
                </a:cubicBezTo>
                <a:cubicBezTo>
                  <a:pt x="117039" y="524956"/>
                  <a:pt x="114300" y="523805"/>
                  <a:pt x="111919" y="522218"/>
                </a:cubicBezTo>
                <a:cubicBezTo>
                  <a:pt x="111125" y="519837"/>
                  <a:pt x="110661" y="517319"/>
                  <a:pt x="109538" y="515074"/>
                </a:cubicBezTo>
                <a:cubicBezTo>
                  <a:pt x="108258" y="512514"/>
                  <a:pt x="104081" y="510707"/>
                  <a:pt x="104775" y="507930"/>
                </a:cubicBezTo>
                <a:cubicBezTo>
                  <a:pt x="105384" y="505495"/>
                  <a:pt x="109538" y="506343"/>
                  <a:pt x="111919" y="505549"/>
                </a:cubicBezTo>
                <a:cubicBezTo>
                  <a:pt x="107318" y="482541"/>
                  <a:pt x="113886" y="503937"/>
                  <a:pt x="100013" y="484118"/>
                </a:cubicBezTo>
                <a:cubicBezTo>
                  <a:pt x="96959" y="479756"/>
                  <a:pt x="95455" y="474485"/>
                  <a:pt x="92869" y="469830"/>
                </a:cubicBezTo>
                <a:cubicBezTo>
                  <a:pt x="91479" y="467329"/>
                  <a:pt x="89694" y="465068"/>
                  <a:pt x="88107" y="462687"/>
                </a:cubicBezTo>
                <a:cubicBezTo>
                  <a:pt x="91282" y="461099"/>
                  <a:pt x="94104" y="458316"/>
                  <a:pt x="97632" y="457924"/>
                </a:cubicBezTo>
                <a:cubicBezTo>
                  <a:pt x="101654" y="457477"/>
                  <a:pt x="107456" y="463776"/>
                  <a:pt x="109538" y="460305"/>
                </a:cubicBezTo>
                <a:cubicBezTo>
                  <a:pt x="112121" y="456000"/>
                  <a:pt x="107020" y="450508"/>
                  <a:pt x="104775" y="446018"/>
                </a:cubicBezTo>
                <a:cubicBezTo>
                  <a:pt x="103188" y="442843"/>
                  <a:pt x="101411" y="439756"/>
                  <a:pt x="100013" y="436493"/>
                </a:cubicBezTo>
                <a:cubicBezTo>
                  <a:pt x="99024" y="434186"/>
                  <a:pt x="98851" y="431543"/>
                  <a:pt x="97632" y="429349"/>
                </a:cubicBezTo>
                <a:cubicBezTo>
                  <a:pt x="94852" y="424346"/>
                  <a:pt x="90887" y="420065"/>
                  <a:pt x="88107" y="415062"/>
                </a:cubicBezTo>
                <a:cubicBezTo>
                  <a:pt x="86888" y="412868"/>
                  <a:pt x="86415" y="410332"/>
                  <a:pt x="85725" y="407918"/>
                </a:cubicBezTo>
                <a:cubicBezTo>
                  <a:pt x="79737" y="386961"/>
                  <a:pt x="86679" y="408398"/>
                  <a:pt x="80963" y="391249"/>
                </a:cubicBezTo>
                <a:cubicBezTo>
                  <a:pt x="83344" y="390455"/>
                  <a:pt x="86985" y="391113"/>
                  <a:pt x="88107" y="388868"/>
                </a:cubicBezTo>
                <a:cubicBezTo>
                  <a:pt x="89230" y="386623"/>
                  <a:pt x="86714" y="384031"/>
                  <a:pt x="85725" y="381724"/>
                </a:cubicBezTo>
                <a:cubicBezTo>
                  <a:pt x="84327" y="378461"/>
                  <a:pt x="83026" y="375088"/>
                  <a:pt x="80963" y="372199"/>
                </a:cubicBezTo>
                <a:cubicBezTo>
                  <a:pt x="72184" y="359907"/>
                  <a:pt x="75357" y="370512"/>
                  <a:pt x="69057" y="357912"/>
                </a:cubicBezTo>
                <a:cubicBezTo>
                  <a:pt x="67934" y="355667"/>
                  <a:pt x="67250" y="353211"/>
                  <a:pt x="66675" y="350768"/>
                </a:cubicBezTo>
                <a:cubicBezTo>
                  <a:pt x="64072" y="339705"/>
                  <a:pt x="63126" y="328212"/>
                  <a:pt x="59532" y="317430"/>
                </a:cubicBezTo>
                <a:cubicBezTo>
                  <a:pt x="56726" y="309011"/>
                  <a:pt x="52547" y="301002"/>
                  <a:pt x="47625" y="293618"/>
                </a:cubicBezTo>
                <a:cubicBezTo>
                  <a:pt x="46038" y="291237"/>
                  <a:pt x="44233" y="288986"/>
                  <a:pt x="42863" y="286474"/>
                </a:cubicBezTo>
                <a:cubicBezTo>
                  <a:pt x="39463" y="280241"/>
                  <a:pt x="33338" y="267424"/>
                  <a:pt x="33338" y="267424"/>
                </a:cubicBezTo>
                <a:cubicBezTo>
                  <a:pt x="37307" y="266630"/>
                  <a:pt x="41213" y="264677"/>
                  <a:pt x="45244" y="265043"/>
                </a:cubicBezTo>
                <a:cubicBezTo>
                  <a:pt x="53907" y="265830"/>
                  <a:pt x="66366" y="273561"/>
                  <a:pt x="73819" y="276949"/>
                </a:cubicBezTo>
                <a:cubicBezTo>
                  <a:pt x="81655" y="280511"/>
                  <a:pt x="85429" y="281613"/>
                  <a:pt x="92869" y="284093"/>
                </a:cubicBezTo>
                <a:cubicBezTo>
                  <a:pt x="88107" y="280918"/>
                  <a:pt x="81757" y="279330"/>
                  <a:pt x="78582" y="274568"/>
                </a:cubicBezTo>
                <a:cubicBezTo>
                  <a:pt x="67344" y="257713"/>
                  <a:pt x="81462" y="278601"/>
                  <a:pt x="66675" y="257899"/>
                </a:cubicBezTo>
                <a:cubicBezTo>
                  <a:pt x="65012" y="255570"/>
                  <a:pt x="63745" y="252954"/>
                  <a:pt x="61913" y="250755"/>
                </a:cubicBezTo>
                <a:cubicBezTo>
                  <a:pt x="55325" y="242850"/>
                  <a:pt x="54444" y="245342"/>
                  <a:pt x="50007" y="236468"/>
                </a:cubicBezTo>
                <a:cubicBezTo>
                  <a:pt x="48884" y="234223"/>
                  <a:pt x="47625" y="229324"/>
                  <a:pt x="47625" y="229324"/>
                </a:cubicBezTo>
                <a:cubicBezTo>
                  <a:pt x="45244" y="226943"/>
                  <a:pt x="42502" y="224874"/>
                  <a:pt x="40482" y="222180"/>
                </a:cubicBezTo>
                <a:cubicBezTo>
                  <a:pt x="37705" y="218477"/>
                  <a:pt x="35791" y="214199"/>
                  <a:pt x="33338" y="210274"/>
                </a:cubicBezTo>
                <a:cubicBezTo>
                  <a:pt x="31821" y="207847"/>
                  <a:pt x="30163" y="205511"/>
                  <a:pt x="28575" y="203130"/>
                </a:cubicBezTo>
                <a:cubicBezTo>
                  <a:pt x="33757" y="201403"/>
                  <a:pt x="48353" y="196913"/>
                  <a:pt x="50007" y="193605"/>
                </a:cubicBezTo>
                <a:cubicBezTo>
                  <a:pt x="51513" y="190593"/>
                  <a:pt x="44930" y="189120"/>
                  <a:pt x="42863" y="186462"/>
                </a:cubicBezTo>
                <a:cubicBezTo>
                  <a:pt x="39349" y="181944"/>
                  <a:pt x="36772" y="176753"/>
                  <a:pt x="33338" y="172174"/>
                </a:cubicBezTo>
                <a:cubicBezTo>
                  <a:pt x="27356" y="164199"/>
                  <a:pt x="23642" y="159927"/>
                  <a:pt x="19050" y="150743"/>
                </a:cubicBezTo>
                <a:cubicBezTo>
                  <a:pt x="17927" y="148498"/>
                  <a:pt x="17463" y="145980"/>
                  <a:pt x="16669" y="143599"/>
                </a:cubicBezTo>
                <a:cubicBezTo>
                  <a:pt x="19844" y="142012"/>
                  <a:pt x="22689" y="139398"/>
                  <a:pt x="26194" y="138837"/>
                </a:cubicBezTo>
                <a:cubicBezTo>
                  <a:pt x="71807" y="131539"/>
                  <a:pt x="93118" y="139713"/>
                  <a:pt x="69057" y="131693"/>
                </a:cubicBezTo>
                <a:cubicBezTo>
                  <a:pt x="63595" y="115313"/>
                  <a:pt x="71567" y="134706"/>
                  <a:pt x="57150" y="117405"/>
                </a:cubicBezTo>
                <a:cubicBezTo>
                  <a:pt x="55543" y="115477"/>
                  <a:pt x="55891" y="112507"/>
                  <a:pt x="54769" y="110262"/>
                </a:cubicBezTo>
                <a:cubicBezTo>
                  <a:pt x="53489" y="107702"/>
                  <a:pt x="51594" y="105499"/>
                  <a:pt x="50007" y="103118"/>
                </a:cubicBezTo>
                <a:cubicBezTo>
                  <a:pt x="44537" y="81245"/>
                  <a:pt x="52441" y="103779"/>
                  <a:pt x="40482" y="88830"/>
                </a:cubicBezTo>
                <a:cubicBezTo>
                  <a:pt x="38914" y="86870"/>
                  <a:pt x="39223" y="83932"/>
                  <a:pt x="38100" y="81687"/>
                </a:cubicBezTo>
                <a:cubicBezTo>
                  <a:pt x="33920" y="73328"/>
                  <a:pt x="31767" y="73365"/>
                  <a:pt x="23813" y="67399"/>
                </a:cubicBezTo>
                <a:cubicBezTo>
                  <a:pt x="22225" y="64224"/>
                  <a:pt x="21086" y="60782"/>
                  <a:pt x="19050" y="57874"/>
                </a:cubicBezTo>
                <a:cubicBezTo>
                  <a:pt x="15353" y="52592"/>
                  <a:pt x="5947" y="43573"/>
                  <a:pt x="2382" y="36443"/>
                </a:cubicBezTo>
                <a:cubicBezTo>
                  <a:pt x="1259" y="34198"/>
                  <a:pt x="794" y="31680"/>
                  <a:pt x="0" y="29299"/>
                </a:cubicBezTo>
                <a:cubicBezTo>
                  <a:pt x="7029" y="26956"/>
                  <a:pt x="20425" y="21973"/>
                  <a:pt x="26194" y="24537"/>
                </a:cubicBezTo>
                <a:cubicBezTo>
                  <a:pt x="29892" y="26181"/>
                  <a:pt x="27593" y="32517"/>
                  <a:pt x="28575" y="36443"/>
                </a:cubicBezTo>
                <a:cubicBezTo>
                  <a:pt x="30547" y="44328"/>
                  <a:pt x="31064" y="43748"/>
                  <a:pt x="35719" y="50730"/>
                </a:cubicBezTo>
                <a:cubicBezTo>
                  <a:pt x="33338" y="52318"/>
                  <a:pt x="31381" y="56054"/>
                  <a:pt x="28575" y="55493"/>
                </a:cubicBezTo>
                <a:cubicBezTo>
                  <a:pt x="25769" y="54932"/>
                  <a:pt x="25837" y="50373"/>
                  <a:pt x="23813" y="48349"/>
                </a:cubicBezTo>
                <a:cubicBezTo>
                  <a:pt x="21789" y="46325"/>
                  <a:pt x="19050" y="45174"/>
                  <a:pt x="16669" y="43587"/>
                </a:cubicBezTo>
                <a:cubicBezTo>
                  <a:pt x="19844" y="42793"/>
                  <a:pt x="23047" y="42104"/>
                  <a:pt x="26194" y="41205"/>
                </a:cubicBezTo>
                <a:cubicBezTo>
                  <a:pt x="28608" y="40515"/>
                  <a:pt x="30916" y="39484"/>
                  <a:pt x="33338" y="38824"/>
                </a:cubicBezTo>
                <a:cubicBezTo>
                  <a:pt x="62862" y="30773"/>
                  <a:pt x="43096" y="37160"/>
                  <a:pt x="59532" y="31680"/>
                </a:cubicBezTo>
                <a:cubicBezTo>
                  <a:pt x="62707" y="32474"/>
                  <a:pt x="67594" y="31135"/>
                  <a:pt x="69057" y="34062"/>
                </a:cubicBezTo>
                <a:cubicBezTo>
                  <a:pt x="70179" y="36307"/>
                  <a:pt x="63520" y="34515"/>
                  <a:pt x="61913" y="36443"/>
                </a:cubicBezTo>
                <a:cubicBezTo>
                  <a:pt x="59176" y="39727"/>
                  <a:pt x="59445" y="44743"/>
                  <a:pt x="57150" y="48349"/>
                </a:cubicBezTo>
                <a:cubicBezTo>
                  <a:pt x="53822" y="53579"/>
                  <a:pt x="49050" y="57743"/>
                  <a:pt x="45244" y="62637"/>
                </a:cubicBezTo>
                <a:cubicBezTo>
                  <a:pt x="43487" y="64896"/>
                  <a:pt x="37620" y="69780"/>
                  <a:pt x="40482" y="69780"/>
                </a:cubicBezTo>
                <a:cubicBezTo>
                  <a:pt x="43849" y="69780"/>
                  <a:pt x="45244" y="65018"/>
                  <a:pt x="47625" y="62637"/>
                </a:cubicBezTo>
                <a:lnTo>
                  <a:pt x="64294" y="65018"/>
                </a:lnTo>
                <a:cubicBezTo>
                  <a:pt x="71067" y="72919"/>
                  <a:pt x="58555" y="82663"/>
                  <a:pt x="54769" y="86449"/>
                </a:cubicBezTo>
                <a:cubicBezTo>
                  <a:pt x="59532" y="87243"/>
                  <a:pt x="64247" y="88412"/>
                  <a:pt x="69057" y="88830"/>
                </a:cubicBezTo>
                <a:cubicBezTo>
                  <a:pt x="82523" y="90001"/>
                  <a:pt x="96466" y="87772"/>
                  <a:pt x="109538" y="91212"/>
                </a:cubicBezTo>
                <a:cubicBezTo>
                  <a:pt x="112971" y="92115"/>
                  <a:pt x="112713" y="97562"/>
                  <a:pt x="114300" y="100737"/>
                </a:cubicBezTo>
                <a:cubicBezTo>
                  <a:pt x="110115" y="113291"/>
                  <a:pt x="114685" y="103131"/>
                  <a:pt x="104775" y="115024"/>
                </a:cubicBezTo>
                <a:cubicBezTo>
                  <a:pt x="88199" y="134916"/>
                  <a:pt x="113741" y="108440"/>
                  <a:pt x="92869" y="129312"/>
                </a:cubicBezTo>
                <a:cubicBezTo>
                  <a:pt x="91214" y="134276"/>
                  <a:pt x="88996" y="142055"/>
                  <a:pt x="85725" y="145980"/>
                </a:cubicBezTo>
                <a:cubicBezTo>
                  <a:pt x="83893" y="148179"/>
                  <a:pt x="80963" y="149155"/>
                  <a:pt x="78582" y="150743"/>
                </a:cubicBezTo>
                <a:cubicBezTo>
                  <a:pt x="77788" y="153124"/>
                  <a:pt x="73955" y="156764"/>
                  <a:pt x="76200" y="157887"/>
                </a:cubicBezTo>
                <a:cubicBezTo>
                  <a:pt x="78760" y="159167"/>
                  <a:pt x="83344" y="150262"/>
                  <a:pt x="83344" y="153124"/>
                </a:cubicBezTo>
                <a:cubicBezTo>
                  <a:pt x="83344" y="155750"/>
                  <a:pt x="71230" y="167982"/>
                  <a:pt x="69057" y="169793"/>
                </a:cubicBezTo>
                <a:cubicBezTo>
                  <a:pt x="66858" y="171625"/>
                  <a:pt x="59889" y="176579"/>
                  <a:pt x="61913" y="174555"/>
                </a:cubicBezTo>
                <a:cubicBezTo>
                  <a:pt x="64719" y="171749"/>
                  <a:pt x="67888" y="169187"/>
                  <a:pt x="71438" y="167412"/>
                </a:cubicBezTo>
                <a:cubicBezTo>
                  <a:pt x="74365" y="165948"/>
                  <a:pt x="77788" y="165824"/>
                  <a:pt x="80963" y="165030"/>
                </a:cubicBezTo>
                <a:cubicBezTo>
                  <a:pt x="84932" y="165824"/>
                  <a:pt x="90007" y="164550"/>
                  <a:pt x="92869" y="167412"/>
                </a:cubicBezTo>
                <a:cubicBezTo>
                  <a:pt x="94644" y="169187"/>
                  <a:pt x="91540" y="172276"/>
                  <a:pt x="90488" y="174555"/>
                </a:cubicBezTo>
                <a:cubicBezTo>
                  <a:pt x="86769" y="182613"/>
                  <a:pt x="83505" y="190984"/>
                  <a:pt x="78582" y="198368"/>
                </a:cubicBezTo>
                <a:cubicBezTo>
                  <a:pt x="66855" y="215957"/>
                  <a:pt x="72491" y="208076"/>
                  <a:pt x="61913" y="222180"/>
                </a:cubicBezTo>
                <a:cubicBezTo>
                  <a:pt x="56966" y="237023"/>
                  <a:pt x="60034" y="225730"/>
                  <a:pt x="64294" y="222180"/>
                </a:cubicBezTo>
                <a:cubicBezTo>
                  <a:pt x="67021" y="219908"/>
                  <a:pt x="70644" y="219005"/>
                  <a:pt x="73819" y="217418"/>
                </a:cubicBezTo>
                <a:cubicBezTo>
                  <a:pt x="78582" y="218212"/>
                  <a:pt x="83788" y="217640"/>
                  <a:pt x="88107" y="219799"/>
                </a:cubicBezTo>
                <a:cubicBezTo>
                  <a:pt x="92634" y="222062"/>
                  <a:pt x="97261" y="240116"/>
                  <a:pt x="97632" y="241230"/>
                </a:cubicBezTo>
                <a:cubicBezTo>
                  <a:pt x="93487" y="252628"/>
                  <a:pt x="89419" y="268995"/>
                  <a:pt x="80963" y="279330"/>
                </a:cubicBezTo>
                <a:cubicBezTo>
                  <a:pt x="64980" y="298864"/>
                  <a:pt x="55300" y="294755"/>
                  <a:pt x="90488" y="291237"/>
                </a:cubicBezTo>
                <a:cubicBezTo>
                  <a:pt x="96044" y="292031"/>
                  <a:pt x="104647" y="288598"/>
                  <a:pt x="107157" y="293618"/>
                </a:cubicBezTo>
                <a:cubicBezTo>
                  <a:pt x="111405" y="302114"/>
                  <a:pt x="96930" y="325470"/>
                  <a:pt x="92869" y="331718"/>
                </a:cubicBezTo>
                <a:cubicBezTo>
                  <a:pt x="86029" y="342241"/>
                  <a:pt x="71438" y="362674"/>
                  <a:pt x="71438" y="362674"/>
                </a:cubicBezTo>
                <a:cubicBezTo>
                  <a:pt x="70644" y="365055"/>
                  <a:pt x="66572" y="370173"/>
                  <a:pt x="69057" y="369818"/>
                </a:cubicBezTo>
                <a:cubicBezTo>
                  <a:pt x="76085" y="368814"/>
                  <a:pt x="81372" y="362538"/>
                  <a:pt x="88107" y="360293"/>
                </a:cubicBezTo>
                <a:lnTo>
                  <a:pt x="95250" y="357912"/>
                </a:lnTo>
                <a:cubicBezTo>
                  <a:pt x="89233" y="375964"/>
                  <a:pt x="93500" y="368183"/>
                  <a:pt x="83344" y="381724"/>
                </a:cubicBezTo>
                <a:cubicBezTo>
                  <a:pt x="82550" y="384105"/>
                  <a:pt x="78718" y="387745"/>
                  <a:pt x="80963" y="388868"/>
                </a:cubicBezTo>
                <a:cubicBezTo>
                  <a:pt x="84583" y="390678"/>
                  <a:pt x="88964" y="387552"/>
                  <a:pt x="92869" y="386487"/>
                </a:cubicBezTo>
                <a:cubicBezTo>
                  <a:pt x="97712" y="385166"/>
                  <a:pt x="107157" y="381724"/>
                  <a:pt x="107157" y="381724"/>
                </a:cubicBezTo>
                <a:cubicBezTo>
                  <a:pt x="114328" y="392482"/>
                  <a:pt x="113348" y="386146"/>
                  <a:pt x="104775" y="398393"/>
                </a:cubicBezTo>
                <a:cubicBezTo>
                  <a:pt x="101493" y="403082"/>
                  <a:pt x="95250" y="412680"/>
                  <a:pt x="95250" y="412680"/>
                </a:cubicBezTo>
                <a:cubicBezTo>
                  <a:pt x="94456" y="415061"/>
                  <a:pt x="90781" y="418432"/>
                  <a:pt x="92869" y="419824"/>
                </a:cubicBezTo>
                <a:cubicBezTo>
                  <a:pt x="95592" y="421639"/>
                  <a:pt x="99199" y="418153"/>
                  <a:pt x="102394" y="417443"/>
                </a:cubicBezTo>
                <a:cubicBezTo>
                  <a:pt x="106345" y="416565"/>
                  <a:pt x="110331" y="415856"/>
                  <a:pt x="114300" y="415062"/>
                </a:cubicBezTo>
                <a:cubicBezTo>
                  <a:pt x="116681" y="416649"/>
                  <a:pt x="121089" y="416984"/>
                  <a:pt x="121444" y="419824"/>
                </a:cubicBezTo>
                <a:cubicBezTo>
                  <a:pt x="122033" y="424534"/>
                  <a:pt x="114350" y="438776"/>
                  <a:pt x="111919" y="443637"/>
                </a:cubicBezTo>
                <a:cubicBezTo>
                  <a:pt x="114300" y="444431"/>
                  <a:pt x="117495" y="444058"/>
                  <a:pt x="119063" y="446018"/>
                </a:cubicBezTo>
                <a:cubicBezTo>
                  <a:pt x="124408" y="452700"/>
                  <a:pt x="119259" y="478080"/>
                  <a:pt x="119063" y="479355"/>
                </a:cubicBezTo>
                <a:cubicBezTo>
                  <a:pt x="118681" y="481836"/>
                  <a:pt x="117805" y="484254"/>
                  <a:pt x="116682" y="486499"/>
                </a:cubicBezTo>
                <a:cubicBezTo>
                  <a:pt x="115402" y="489059"/>
                  <a:pt x="109359" y="492363"/>
                  <a:pt x="111919" y="493643"/>
                </a:cubicBezTo>
                <a:lnTo>
                  <a:pt x="121444" y="488880"/>
                </a:lnTo>
                <a:cubicBezTo>
                  <a:pt x="123032" y="493643"/>
                  <a:pt x="125653" y="498178"/>
                  <a:pt x="126207" y="503168"/>
                </a:cubicBezTo>
                <a:cubicBezTo>
                  <a:pt x="126484" y="505663"/>
                  <a:pt x="124706" y="507962"/>
                  <a:pt x="123825" y="510312"/>
                </a:cubicBezTo>
                <a:cubicBezTo>
                  <a:pt x="122324" y="514314"/>
                  <a:pt x="120799" y="518312"/>
                  <a:pt x="119063" y="522218"/>
                </a:cubicBezTo>
                <a:cubicBezTo>
                  <a:pt x="117621" y="525462"/>
                  <a:pt x="114300" y="528193"/>
                  <a:pt x="114300" y="531743"/>
                </a:cubicBezTo>
                <a:cubicBezTo>
                  <a:pt x="114300" y="534605"/>
                  <a:pt x="116828" y="526387"/>
                  <a:pt x="119063" y="524599"/>
                </a:cubicBezTo>
                <a:cubicBezTo>
                  <a:pt x="121023" y="523031"/>
                  <a:pt x="123826" y="523012"/>
                  <a:pt x="126207" y="522218"/>
                </a:cubicBezTo>
                <a:cubicBezTo>
                  <a:pt x="127418" y="521006"/>
                  <a:pt x="138029" y="506134"/>
                  <a:pt x="135732" y="522218"/>
                </a:cubicBezTo>
                <a:cubicBezTo>
                  <a:pt x="134261" y="532517"/>
                  <a:pt x="124480" y="533906"/>
                  <a:pt x="138113" y="529362"/>
                </a:cubicBezTo>
                <a:cubicBezTo>
                  <a:pt x="137319" y="536506"/>
                  <a:pt x="136914" y="543703"/>
                  <a:pt x="135732" y="550793"/>
                </a:cubicBezTo>
                <a:cubicBezTo>
                  <a:pt x="135319" y="553269"/>
                  <a:pt x="134040" y="555523"/>
                  <a:pt x="133350" y="557937"/>
                </a:cubicBezTo>
                <a:cubicBezTo>
                  <a:pt x="127364" y="578885"/>
                  <a:pt x="134301" y="557465"/>
                  <a:pt x="128588" y="574605"/>
                </a:cubicBezTo>
                <a:cubicBezTo>
                  <a:pt x="130969" y="575399"/>
                  <a:pt x="133318" y="576297"/>
                  <a:pt x="135732" y="576987"/>
                </a:cubicBezTo>
                <a:cubicBezTo>
                  <a:pt x="156784" y="583002"/>
                  <a:pt x="145655" y="573402"/>
                  <a:pt x="142875" y="615087"/>
                </a:cubicBezTo>
                <a:cubicBezTo>
                  <a:pt x="159544" y="620643"/>
                  <a:pt x="155576" y="615086"/>
                  <a:pt x="159544" y="626993"/>
                </a:cubicBezTo>
                <a:cubicBezTo>
                  <a:pt x="158750" y="641280"/>
                  <a:pt x="155867" y="655604"/>
                  <a:pt x="157163" y="669855"/>
                </a:cubicBezTo>
                <a:cubicBezTo>
                  <a:pt x="157522" y="673807"/>
                  <a:pt x="162532" y="675830"/>
                  <a:pt x="164307" y="679380"/>
                </a:cubicBezTo>
                <a:cubicBezTo>
                  <a:pt x="165771" y="682307"/>
                  <a:pt x="165789" y="685758"/>
                  <a:pt x="166688" y="688905"/>
                </a:cubicBezTo>
                <a:cubicBezTo>
                  <a:pt x="167378" y="691319"/>
                  <a:pt x="168460" y="693614"/>
                  <a:pt x="169069" y="696049"/>
                </a:cubicBezTo>
                <a:cubicBezTo>
                  <a:pt x="170051" y="699975"/>
                  <a:pt x="170287" y="704078"/>
                  <a:pt x="171450" y="707955"/>
                </a:cubicBezTo>
                <a:cubicBezTo>
                  <a:pt x="184897" y="752777"/>
                  <a:pt x="169459" y="692842"/>
                  <a:pt x="178594" y="729387"/>
                </a:cubicBezTo>
                <a:cubicBezTo>
                  <a:pt x="179388" y="742881"/>
                  <a:pt x="179693" y="756412"/>
                  <a:pt x="180975" y="769868"/>
                </a:cubicBezTo>
                <a:cubicBezTo>
                  <a:pt x="181285" y="773126"/>
                  <a:pt x="182647" y="776198"/>
                  <a:pt x="183357" y="779393"/>
                </a:cubicBezTo>
                <a:cubicBezTo>
                  <a:pt x="184235" y="783344"/>
                  <a:pt x="184944" y="787330"/>
                  <a:pt x="185738" y="791299"/>
                </a:cubicBezTo>
                <a:cubicBezTo>
                  <a:pt x="189796" y="831881"/>
                  <a:pt x="188734" y="805386"/>
                  <a:pt x="183357" y="862737"/>
                </a:cubicBezTo>
                <a:cubicBezTo>
                  <a:pt x="180174" y="896692"/>
                  <a:pt x="183474" y="881314"/>
                  <a:pt x="178594" y="900837"/>
                </a:cubicBezTo>
                <a:cubicBezTo>
                  <a:pt x="175833" y="884268"/>
                  <a:pt x="173490" y="870889"/>
                  <a:pt x="171450" y="853212"/>
                </a:cubicBezTo>
                <a:cubicBezTo>
                  <a:pt x="170354" y="843717"/>
                  <a:pt x="169863" y="834162"/>
                  <a:pt x="169069" y="824637"/>
                </a:cubicBezTo>
                <a:cubicBezTo>
                  <a:pt x="169863" y="778599"/>
                  <a:pt x="169989" y="732545"/>
                  <a:pt x="171450" y="686524"/>
                </a:cubicBezTo>
                <a:cubicBezTo>
                  <a:pt x="171578" y="682479"/>
                  <a:pt x="172022" y="678238"/>
                  <a:pt x="173832" y="674618"/>
                </a:cubicBezTo>
                <a:cubicBezTo>
                  <a:pt x="177672" y="666939"/>
                  <a:pt x="183702" y="660549"/>
                  <a:pt x="188119" y="653187"/>
                </a:cubicBezTo>
                <a:cubicBezTo>
                  <a:pt x="190500" y="649218"/>
                  <a:pt x="193047" y="645343"/>
                  <a:pt x="195263" y="641280"/>
                </a:cubicBezTo>
                <a:cubicBezTo>
                  <a:pt x="207900" y="618113"/>
                  <a:pt x="197189" y="634820"/>
                  <a:pt x="207169" y="619849"/>
                </a:cubicBezTo>
                <a:cubicBezTo>
                  <a:pt x="206375" y="617468"/>
                  <a:pt x="206563" y="614480"/>
                  <a:pt x="204788" y="612705"/>
                </a:cubicBezTo>
                <a:cubicBezTo>
                  <a:pt x="200741" y="608658"/>
                  <a:pt x="190500" y="603180"/>
                  <a:pt x="190500" y="603180"/>
                </a:cubicBezTo>
                <a:cubicBezTo>
                  <a:pt x="193507" y="602178"/>
                  <a:pt x="203368" y="599588"/>
                  <a:pt x="204788" y="596037"/>
                </a:cubicBezTo>
                <a:cubicBezTo>
                  <a:pt x="205720" y="593706"/>
                  <a:pt x="203396" y="591200"/>
                  <a:pt x="202407" y="588893"/>
                </a:cubicBezTo>
                <a:cubicBezTo>
                  <a:pt x="201009" y="585630"/>
                  <a:pt x="199042" y="582631"/>
                  <a:pt x="197644" y="579368"/>
                </a:cubicBezTo>
                <a:cubicBezTo>
                  <a:pt x="191728" y="565563"/>
                  <a:pt x="199655" y="578811"/>
                  <a:pt x="190500" y="565080"/>
                </a:cubicBezTo>
                <a:cubicBezTo>
                  <a:pt x="189706" y="562699"/>
                  <a:pt x="187187" y="560267"/>
                  <a:pt x="188119" y="557937"/>
                </a:cubicBezTo>
                <a:cubicBezTo>
                  <a:pt x="189511" y="554457"/>
                  <a:pt x="206507" y="548780"/>
                  <a:pt x="207169" y="548412"/>
                </a:cubicBezTo>
                <a:cubicBezTo>
                  <a:pt x="225167" y="538413"/>
                  <a:pt x="207728" y="543401"/>
                  <a:pt x="228600" y="534124"/>
                </a:cubicBezTo>
                <a:cubicBezTo>
                  <a:pt x="231591" y="532795"/>
                  <a:pt x="234950" y="532537"/>
                  <a:pt x="238125" y="531743"/>
                </a:cubicBezTo>
                <a:cubicBezTo>
                  <a:pt x="235744" y="530949"/>
                  <a:pt x="232942" y="530930"/>
                  <a:pt x="230982" y="529362"/>
                </a:cubicBezTo>
                <a:cubicBezTo>
                  <a:pt x="228454" y="527339"/>
                  <a:pt x="222285" y="514763"/>
                  <a:pt x="221457" y="512693"/>
                </a:cubicBezTo>
                <a:cubicBezTo>
                  <a:pt x="219593" y="508032"/>
                  <a:pt x="212517" y="495620"/>
                  <a:pt x="216694" y="498405"/>
                </a:cubicBezTo>
                <a:lnTo>
                  <a:pt x="230982" y="507930"/>
                </a:lnTo>
                <a:cubicBezTo>
                  <a:pt x="231776" y="510311"/>
                  <a:pt x="233363" y="517584"/>
                  <a:pt x="233363" y="515074"/>
                </a:cubicBezTo>
                <a:cubicBezTo>
                  <a:pt x="233363" y="505453"/>
                  <a:pt x="229175" y="495366"/>
                  <a:pt x="226219" y="486499"/>
                </a:cubicBezTo>
                <a:cubicBezTo>
                  <a:pt x="225425" y="481737"/>
                  <a:pt x="224702" y="476962"/>
                  <a:pt x="223838" y="472212"/>
                </a:cubicBezTo>
                <a:cubicBezTo>
                  <a:pt x="221108" y="457193"/>
                  <a:pt x="221410" y="462362"/>
                  <a:pt x="219075" y="446018"/>
                </a:cubicBezTo>
                <a:cubicBezTo>
                  <a:pt x="218170" y="439683"/>
                  <a:pt x="217488" y="433318"/>
                  <a:pt x="216694" y="426968"/>
                </a:cubicBezTo>
                <a:cubicBezTo>
                  <a:pt x="219075" y="424587"/>
                  <a:pt x="220571" y="419007"/>
                  <a:pt x="223838" y="419824"/>
                </a:cubicBezTo>
                <a:cubicBezTo>
                  <a:pt x="229283" y="421185"/>
                  <a:pt x="231254" y="428362"/>
                  <a:pt x="235744" y="431730"/>
                </a:cubicBezTo>
                <a:cubicBezTo>
                  <a:pt x="237752" y="433236"/>
                  <a:pt x="240643" y="432989"/>
                  <a:pt x="242888" y="434112"/>
                </a:cubicBezTo>
                <a:cubicBezTo>
                  <a:pt x="245448" y="435392"/>
                  <a:pt x="247651" y="437287"/>
                  <a:pt x="250032" y="438874"/>
                </a:cubicBezTo>
                <a:cubicBezTo>
                  <a:pt x="246857" y="434112"/>
                  <a:pt x="242709" y="429870"/>
                  <a:pt x="240507" y="424587"/>
                </a:cubicBezTo>
                <a:cubicBezTo>
                  <a:pt x="238650" y="420130"/>
                  <a:pt x="238989" y="415050"/>
                  <a:pt x="238125" y="410299"/>
                </a:cubicBezTo>
                <a:cubicBezTo>
                  <a:pt x="235487" y="395790"/>
                  <a:pt x="237169" y="401243"/>
                  <a:pt x="230982" y="388868"/>
                </a:cubicBezTo>
                <a:cubicBezTo>
                  <a:pt x="230188" y="384105"/>
                  <a:pt x="229870" y="379238"/>
                  <a:pt x="228600" y="374580"/>
                </a:cubicBezTo>
                <a:cubicBezTo>
                  <a:pt x="227475" y="370456"/>
                  <a:pt x="221273" y="366093"/>
                  <a:pt x="223838" y="362674"/>
                </a:cubicBezTo>
                <a:cubicBezTo>
                  <a:pt x="226266" y="359436"/>
                  <a:pt x="231775" y="364261"/>
                  <a:pt x="235744" y="365055"/>
                </a:cubicBezTo>
                <a:cubicBezTo>
                  <a:pt x="238919" y="366643"/>
                  <a:pt x="242542" y="367545"/>
                  <a:pt x="245269" y="369818"/>
                </a:cubicBezTo>
                <a:cubicBezTo>
                  <a:pt x="247468" y="371650"/>
                  <a:pt x="249828" y="379817"/>
                  <a:pt x="250032" y="376962"/>
                </a:cubicBezTo>
                <a:cubicBezTo>
                  <a:pt x="252114" y="347809"/>
                  <a:pt x="251068" y="346735"/>
                  <a:pt x="245269" y="329337"/>
                </a:cubicBezTo>
                <a:cubicBezTo>
                  <a:pt x="250032" y="326162"/>
                  <a:pt x="259795" y="325531"/>
                  <a:pt x="259557" y="319812"/>
                </a:cubicBezTo>
                <a:cubicBezTo>
                  <a:pt x="257039" y="259392"/>
                  <a:pt x="238678" y="258038"/>
                  <a:pt x="266700" y="265043"/>
                </a:cubicBezTo>
                <a:cubicBezTo>
                  <a:pt x="265906" y="257105"/>
                  <a:pt x="265532" y="249115"/>
                  <a:pt x="264319" y="241230"/>
                </a:cubicBezTo>
                <a:cubicBezTo>
                  <a:pt x="263937" y="238749"/>
                  <a:pt x="261938" y="236597"/>
                  <a:pt x="261938" y="234087"/>
                </a:cubicBezTo>
                <a:cubicBezTo>
                  <a:pt x="261938" y="229259"/>
                  <a:pt x="263525" y="224562"/>
                  <a:pt x="264319" y="219799"/>
                </a:cubicBezTo>
                <a:cubicBezTo>
                  <a:pt x="273844" y="220593"/>
                  <a:pt x="283490" y="223890"/>
                  <a:pt x="292894" y="222180"/>
                </a:cubicBezTo>
                <a:cubicBezTo>
                  <a:pt x="295363" y="221731"/>
                  <a:pt x="291122" y="217472"/>
                  <a:pt x="290513" y="215037"/>
                </a:cubicBezTo>
                <a:cubicBezTo>
                  <a:pt x="289531" y="211110"/>
                  <a:pt x="289114" y="207057"/>
                  <a:pt x="288132" y="203130"/>
                </a:cubicBezTo>
                <a:cubicBezTo>
                  <a:pt x="286382" y="196129"/>
                  <a:pt x="284391" y="193269"/>
                  <a:pt x="280988" y="186462"/>
                </a:cubicBezTo>
                <a:cubicBezTo>
                  <a:pt x="283369" y="184874"/>
                  <a:pt x="285280" y="181937"/>
                  <a:pt x="288132" y="181699"/>
                </a:cubicBezTo>
                <a:cubicBezTo>
                  <a:pt x="313653" y="179572"/>
                  <a:pt x="306733" y="192570"/>
                  <a:pt x="311944" y="176937"/>
                </a:cubicBezTo>
                <a:cubicBezTo>
                  <a:pt x="298403" y="163396"/>
                  <a:pt x="309310" y="176433"/>
                  <a:pt x="302419" y="162649"/>
                </a:cubicBezTo>
                <a:cubicBezTo>
                  <a:pt x="301139" y="160089"/>
                  <a:pt x="296377" y="158065"/>
                  <a:pt x="297657" y="155505"/>
                </a:cubicBezTo>
                <a:cubicBezTo>
                  <a:pt x="298779" y="153260"/>
                  <a:pt x="302419" y="157093"/>
                  <a:pt x="304800" y="157887"/>
                </a:cubicBezTo>
                <a:cubicBezTo>
                  <a:pt x="307181" y="156299"/>
                  <a:pt x="311666" y="155973"/>
                  <a:pt x="311944" y="153124"/>
                </a:cubicBezTo>
                <a:cubicBezTo>
                  <a:pt x="321033" y="59961"/>
                  <a:pt x="284410" y="50280"/>
                  <a:pt x="321469" y="62637"/>
                </a:cubicBezTo>
                <a:cubicBezTo>
                  <a:pt x="323057" y="60256"/>
                  <a:pt x="325410" y="58234"/>
                  <a:pt x="326232" y="55493"/>
                </a:cubicBezTo>
                <a:cubicBezTo>
                  <a:pt x="331705" y="37251"/>
                  <a:pt x="322064" y="36641"/>
                  <a:pt x="335757" y="41205"/>
                </a:cubicBezTo>
                <a:cubicBezTo>
                  <a:pt x="336551" y="38824"/>
                  <a:pt x="337756" y="36543"/>
                  <a:pt x="338138" y="34062"/>
                </a:cubicBezTo>
                <a:cubicBezTo>
                  <a:pt x="339351" y="26177"/>
                  <a:pt x="334462" y="15441"/>
                  <a:pt x="340519" y="10249"/>
                </a:cubicBezTo>
                <a:cubicBezTo>
                  <a:pt x="344865" y="6524"/>
                  <a:pt x="349254" y="18386"/>
                  <a:pt x="354807" y="19774"/>
                </a:cubicBezTo>
                <a:lnTo>
                  <a:pt x="364332" y="22155"/>
                </a:lnTo>
                <a:cubicBezTo>
                  <a:pt x="365126" y="19774"/>
                  <a:pt x="364807" y="16645"/>
                  <a:pt x="366713" y="15012"/>
                </a:cubicBezTo>
                <a:cubicBezTo>
                  <a:pt x="370756" y="11547"/>
                  <a:pt x="376153" y="10071"/>
                  <a:pt x="381000" y="7868"/>
                </a:cubicBezTo>
                <a:cubicBezTo>
                  <a:pt x="388831" y="4308"/>
                  <a:pt x="392613" y="3203"/>
                  <a:pt x="400050" y="724"/>
                </a:cubicBezTo>
                <a:cubicBezTo>
                  <a:pt x="403225" y="1518"/>
                  <a:pt x="408540" y="0"/>
                  <a:pt x="409575" y="3105"/>
                </a:cubicBezTo>
                <a:cubicBezTo>
                  <a:pt x="410927" y="7160"/>
                  <a:pt x="406725" y="11189"/>
                  <a:pt x="404813" y="15012"/>
                </a:cubicBezTo>
                <a:cubicBezTo>
                  <a:pt x="400846" y="22947"/>
                  <a:pt x="400048" y="22157"/>
                  <a:pt x="392907" y="26918"/>
                </a:cubicBezTo>
                <a:cubicBezTo>
                  <a:pt x="396315" y="20102"/>
                  <a:pt x="396053" y="15012"/>
                  <a:pt x="404813" y="15012"/>
                </a:cubicBezTo>
                <a:cubicBezTo>
                  <a:pt x="407323" y="15012"/>
                  <a:pt x="409576" y="16599"/>
                  <a:pt x="411957" y="17393"/>
                </a:cubicBezTo>
                <a:cubicBezTo>
                  <a:pt x="410369" y="20568"/>
                  <a:pt x="409504" y="24223"/>
                  <a:pt x="407194" y="26918"/>
                </a:cubicBezTo>
                <a:cubicBezTo>
                  <a:pt x="404611" y="29931"/>
                  <a:pt x="400595" y="31380"/>
                  <a:pt x="397669" y="34062"/>
                </a:cubicBezTo>
                <a:cubicBezTo>
                  <a:pt x="391049" y="40130"/>
                  <a:pt x="384969" y="46762"/>
                  <a:pt x="378619" y="53112"/>
                </a:cubicBezTo>
                <a:lnTo>
                  <a:pt x="378619" y="53112"/>
                </a:lnTo>
                <a:cubicBezTo>
                  <a:pt x="376238" y="56287"/>
                  <a:pt x="374058" y="59624"/>
                  <a:pt x="371475" y="62637"/>
                </a:cubicBezTo>
                <a:cubicBezTo>
                  <a:pt x="369284" y="65194"/>
                  <a:pt x="361638" y="71800"/>
                  <a:pt x="364332" y="69780"/>
                </a:cubicBezTo>
                <a:cubicBezTo>
                  <a:pt x="373357" y="63011"/>
                  <a:pt x="381716" y="55396"/>
                  <a:pt x="390525" y="48349"/>
                </a:cubicBezTo>
                <a:cubicBezTo>
                  <a:pt x="393624" y="45870"/>
                  <a:pt x="400050" y="41205"/>
                  <a:pt x="400050" y="41205"/>
                </a:cubicBezTo>
                <a:cubicBezTo>
                  <a:pt x="402431" y="42793"/>
                  <a:pt x="407755" y="43161"/>
                  <a:pt x="407194" y="45968"/>
                </a:cubicBezTo>
                <a:cubicBezTo>
                  <a:pt x="406507" y="49404"/>
                  <a:pt x="390774" y="56559"/>
                  <a:pt x="388144" y="57874"/>
                </a:cubicBezTo>
                <a:cubicBezTo>
                  <a:pt x="385763" y="60255"/>
                  <a:pt x="384012" y="63512"/>
                  <a:pt x="381000" y="65018"/>
                </a:cubicBezTo>
                <a:cubicBezTo>
                  <a:pt x="356902" y="77067"/>
                  <a:pt x="380472" y="56253"/>
                  <a:pt x="359569" y="74543"/>
                </a:cubicBezTo>
                <a:cubicBezTo>
                  <a:pt x="356190" y="77500"/>
                  <a:pt x="353453" y="81146"/>
                  <a:pt x="350044" y="84068"/>
                </a:cubicBezTo>
                <a:cubicBezTo>
                  <a:pt x="347871" y="85930"/>
                  <a:pt x="342900" y="91692"/>
                  <a:pt x="342900" y="88830"/>
                </a:cubicBezTo>
                <a:cubicBezTo>
                  <a:pt x="342900" y="85463"/>
                  <a:pt x="347487" y="83878"/>
                  <a:pt x="350044" y="81687"/>
                </a:cubicBezTo>
                <a:cubicBezTo>
                  <a:pt x="353057" y="79104"/>
                  <a:pt x="356556" y="77126"/>
                  <a:pt x="359569" y="74543"/>
                </a:cubicBezTo>
                <a:cubicBezTo>
                  <a:pt x="362126" y="72351"/>
                  <a:pt x="363789" y="69070"/>
                  <a:pt x="366713" y="67399"/>
                </a:cubicBezTo>
                <a:cubicBezTo>
                  <a:pt x="369555" y="65775"/>
                  <a:pt x="373091" y="65917"/>
                  <a:pt x="376238" y="65018"/>
                </a:cubicBezTo>
                <a:cubicBezTo>
                  <a:pt x="378652" y="64328"/>
                  <a:pt x="381001" y="63431"/>
                  <a:pt x="383382" y="62637"/>
                </a:cubicBezTo>
                <a:cubicBezTo>
                  <a:pt x="382588" y="65812"/>
                  <a:pt x="382770" y="69409"/>
                  <a:pt x="381000" y="72162"/>
                </a:cubicBezTo>
                <a:cubicBezTo>
                  <a:pt x="375503" y="80712"/>
                  <a:pt x="366495" y="86882"/>
                  <a:pt x="361950" y="95974"/>
                </a:cubicBezTo>
                <a:cubicBezTo>
                  <a:pt x="357071" y="105732"/>
                  <a:pt x="357464" y="106368"/>
                  <a:pt x="350044" y="115024"/>
                </a:cubicBezTo>
                <a:cubicBezTo>
                  <a:pt x="347852" y="117581"/>
                  <a:pt x="345092" y="119611"/>
                  <a:pt x="342900" y="122168"/>
                </a:cubicBezTo>
                <a:cubicBezTo>
                  <a:pt x="340317" y="125181"/>
                  <a:pt x="338427" y="128756"/>
                  <a:pt x="335757" y="131693"/>
                </a:cubicBezTo>
                <a:cubicBezTo>
                  <a:pt x="330471" y="137507"/>
                  <a:pt x="319088" y="148362"/>
                  <a:pt x="319088" y="148362"/>
                </a:cubicBezTo>
                <a:cubicBezTo>
                  <a:pt x="321469" y="149156"/>
                  <a:pt x="323771" y="150251"/>
                  <a:pt x="326232" y="150743"/>
                </a:cubicBezTo>
                <a:cubicBezTo>
                  <a:pt x="331735" y="151844"/>
                  <a:pt x="338676" y="149428"/>
                  <a:pt x="342900" y="153124"/>
                </a:cubicBezTo>
                <a:cubicBezTo>
                  <a:pt x="346534" y="156304"/>
                  <a:pt x="344488" y="162649"/>
                  <a:pt x="345282" y="167412"/>
                </a:cubicBezTo>
                <a:cubicBezTo>
                  <a:pt x="328989" y="194565"/>
                  <a:pt x="349003" y="163392"/>
                  <a:pt x="326232" y="191224"/>
                </a:cubicBezTo>
                <a:cubicBezTo>
                  <a:pt x="322607" y="195654"/>
                  <a:pt x="320536" y="201257"/>
                  <a:pt x="316707" y="205512"/>
                </a:cubicBezTo>
                <a:cubicBezTo>
                  <a:pt x="313307" y="209290"/>
                  <a:pt x="308290" y="211342"/>
                  <a:pt x="304800" y="215037"/>
                </a:cubicBezTo>
                <a:cubicBezTo>
                  <a:pt x="294750" y="225677"/>
                  <a:pt x="284343" y="236196"/>
                  <a:pt x="276225" y="248374"/>
                </a:cubicBezTo>
                <a:cubicBezTo>
                  <a:pt x="274638" y="250755"/>
                  <a:pt x="271463" y="258380"/>
                  <a:pt x="271463" y="255518"/>
                </a:cubicBezTo>
                <a:cubicBezTo>
                  <a:pt x="271463" y="242120"/>
                  <a:pt x="296657" y="223180"/>
                  <a:pt x="300038" y="219799"/>
                </a:cubicBezTo>
                <a:lnTo>
                  <a:pt x="307182" y="212655"/>
                </a:lnTo>
                <a:cubicBezTo>
                  <a:pt x="307976" y="215830"/>
                  <a:pt x="310598" y="219075"/>
                  <a:pt x="309563" y="222180"/>
                </a:cubicBezTo>
                <a:cubicBezTo>
                  <a:pt x="307956" y="227002"/>
                  <a:pt x="302799" y="229820"/>
                  <a:pt x="300038" y="234087"/>
                </a:cubicBezTo>
                <a:cubicBezTo>
                  <a:pt x="294048" y="243345"/>
                  <a:pt x="289486" y="253487"/>
                  <a:pt x="283369" y="262662"/>
                </a:cubicBezTo>
                <a:cubicBezTo>
                  <a:pt x="281782" y="265043"/>
                  <a:pt x="276047" y="268525"/>
                  <a:pt x="278607" y="269805"/>
                </a:cubicBezTo>
                <a:cubicBezTo>
                  <a:pt x="281782" y="271392"/>
                  <a:pt x="284869" y="266441"/>
                  <a:pt x="288132" y="265043"/>
                </a:cubicBezTo>
                <a:cubicBezTo>
                  <a:pt x="290439" y="264054"/>
                  <a:pt x="292862" y="263352"/>
                  <a:pt x="295275" y="262662"/>
                </a:cubicBezTo>
                <a:cubicBezTo>
                  <a:pt x="303132" y="260417"/>
                  <a:pt x="308509" y="259538"/>
                  <a:pt x="316707" y="257899"/>
                </a:cubicBezTo>
                <a:cubicBezTo>
                  <a:pt x="311827" y="267657"/>
                  <a:pt x="312220" y="268292"/>
                  <a:pt x="304800" y="276949"/>
                </a:cubicBezTo>
                <a:cubicBezTo>
                  <a:pt x="302609" y="279506"/>
                  <a:pt x="299813" y="281506"/>
                  <a:pt x="297657" y="284093"/>
                </a:cubicBezTo>
                <a:cubicBezTo>
                  <a:pt x="279532" y="305844"/>
                  <a:pt x="311972" y="272159"/>
                  <a:pt x="283369" y="300762"/>
                </a:cubicBezTo>
                <a:cubicBezTo>
                  <a:pt x="289627" y="281986"/>
                  <a:pt x="281950" y="305312"/>
                  <a:pt x="278607" y="312668"/>
                </a:cubicBezTo>
                <a:cubicBezTo>
                  <a:pt x="277423" y="315274"/>
                  <a:pt x="275432" y="317431"/>
                  <a:pt x="273844" y="319812"/>
                </a:cubicBezTo>
                <a:cubicBezTo>
                  <a:pt x="268376" y="341688"/>
                  <a:pt x="276279" y="319149"/>
                  <a:pt x="264319" y="334099"/>
                </a:cubicBezTo>
                <a:cubicBezTo>
                  <a:pt x="262751" y="336059"/>
                  <a:pt x="263183" y="339064"/>
                  <a:pt x="261938" y="341243"/>
                </a:cubicBezTo>
                <a:cubicBezTo>
                  <a:pt x="259969" y="344689"/>
                  <a:pt x="257070" y="347517"/>
                  <a:pt x="254794" y="350768"/>
                </a:cubicBezTo>
                <a:cubicBezTo>
                  <a:pt x="251512" y="355457"/>
                  <a:pt x="245269" y="365055"/>
                  <a:pt x="245269" y="365055"/>
                </a:cubicBezTo>
                <a:cubicBezTo>
                  <a:pt x="246063" y="367436"/>
                  <a:pt x="245875" y="370424"/>
                  <a:pt x="247650" y="372199"/>
                </a:cubicBezTo>
                <a:cubicBezTo>
                  <a:pt x="249425" y="373974"/>
                  <a:pt x="252549" y="373457"/>
                  <a:pt x="254794" y="374580"/>
                </a:cubicBezTo>
                <a:cubicBezTo>
                  <a:pt x="257354" y="375860"/>
                  <a:pt x="259557" y="377755"/>
                  <a:pt x="261938" y="379343"/>
                </a:cubicBezTo>
                <a:cubicBezTo>
                  <a:pt x="260350" y="381724"/>
                  <a:pt x="259374" y="384655"/>
                  <a:pt x="257175" y="386487"/>
                </a:cubicBezTo>
                <a:cubicBezTo>
                  <a:pt x="251839" y="390934"/>
                  <a:pt x="244533" y="392028"/>
                  <a:pt x="238125" y="393630"/>
                </a:cubicBezTo>
                <a:cubicBezTo>
                  <a:pt x="241300" y="395218"/>
                  <a:pt x="244761" y="396330"/>
                  <a:pt x="247650" y="398393"/>
                </a:cubicBezTo>
                <a:cubicBezTo>
                  <a:pt x="263256" y="409541"/>
                  <a:pt x="246615" y="402811"/>
                  <a:pt x="261938" y="407918"/>
                </a:cubicBezTo>
                <a:cubicBezTo>
                  <a:pt x="263525" y="411093"/>
                  <a:pt x="264428" y="414716"/>
                  <a:pt x="266700" y="417443"/>
                </a:cubicBezTo>
                <a:cubicBezTo>
                  <a:pt x="272683" y="424622"/>
                  <a:pt x="280811" y="419155"/>
                  <a:pt x="271463" y="434112"/>
                </a:cubicBezTo>
                <a:cubicBezTo>
                  <a:pt x="269360" y="437477"/>
                  <a:pt x="265113" y="438874"/>
                  <a:pt x="261938" y="441255"/>
                </a:cubicBezTo>
                <a:cubicBezTo>
                  <a:pt x="260350" y="443636"/>
                  <a:pt x="258565" y="445897"/>
                  <a:pt x="257175" y="448399"/>
                </a:cubicBezTo>
                <a:cubicBezTo>
                  <a:pt x="254589" y="453054"/>
                  <a:pt x="253085" y="458325"/>
                  <a:pt x="250032" y="462687"/>
                </a:cubicBezTo>
                <a:cubicBezTo>
                  <a:pt x="244979" y="469906"/>
                  <a:pt x="240103" y="472481"/>
                  <a:pt x="233363" y="476974"/>
                </a:cubicBezTo>
                <a:cubicBezTo>
                  <a:pt x="232569" y="479355"/>
                  <a:pt x="229691" y="481966"/>
                  <a:pt x="230982" y="484118"/>
                </a:cubicBezTo>
                <a:cubicBezTo>
                  <a:pt x="235025" y="490856"/>
                  <a:pt x="244136" y="493759"/>
                  <a:pt x="247650" y="500787"/>
                </a:cubicBezTo>
                <a:lnTo>
                  <a:pt x="252413" y="510312"/>
                </a:lnTo>
                <a:cubicBezTo>
                  <a:pt x="251619" y="514281"/>
                  <a:pt x="252177" y="518786"/>
                  <a:pt x="250032" y="522218"/>
                </a:cubicBezTo>
                <a:cubicBezTo>
                  <a:pt x="248976" y="523908"/>
                  <a:pt x="236052" y="532332"/>
                  <a:pt x="233363" y="534124"/>
                </a:cubicBezTo>
                <a:cubicBezTo>
                  <a:pt x="232569" y="540474"/>
                  <a:pt x="232666" y="547000"/>
                  <a:pt x="230982" y="553174"/>
                </a:cubicBezTo>
                <a:cubicBezTo>
                  <a:pt x="230229" y="555935"/>
                  <a:pt x="227499" y="557758"/>
                  <a:pt x="226219" y="560318"/>
                </a:cubicBezTo>
                <a:cubicBezTo>
                  <a:pt x="225096" y="562563"/>
                  <a:pt x="224961" y="565217"/>
                  <a:pt x="223838" y="567462"/>
                </a:cubicBezTo>
                <a:cubicBezTo>
                  <a:pt x="219651" y="575836"/>
                  <a:pt x="216110" y="582538"/>
                  <a:pt x="207169" y="586512"/>
                </a:cubicBezTo>
                <a:cubicBezTo>
                  <a:pt x="203471" y="588156"/>
                  <a:pt x="199232" y="588099"/>
                  <a:pt x="195263" y="588893"/>
                </a:cubicBezTo>
                <a:cubicBezTo>
                  <a:pt x="196057" y="591274"/>
                  <a:pt x="197836" y="593534"/>
                  <a:pt x="197644" y="596037"/>
                </a:cubicBezTo>
                <a:cubicBezTo>
                  <a:pt x="196024" y="617101"/>
                  <a:pt x="196063" y="615078"/>
                  <a:pt x="188119" y="626993"/>
                </a:cubicBezTo>
                <a:cubicBezTo>
                  <a:pt x="187325" y="632549"/>
                  <a:pt x="185922" y="638052"/>
                  <a:pt x="185738" y="643662"/>
                </a:cubicBezTo>
                <a:cubicBezTo>
                  <a:pt x="181131" y="784179"/>
                  <a:pt x="193923" y="729999"/>
                  <a:pt x="180975" y="781774"/>
                </a:cubicBezTo>
                <a:cubicBezTo>
                  <a:pt x="180181" y="806380"/>
                  <a:pt x="179959" y="831012"/>
                  <a:pt x="178594" y="855593"/>
                </a:cubicBezTo>
                <a:cubicBezTo>
                  <a:pt x="178370" y="859634"/>
                  <a:pt x="176785" y="863492"/>
                  <a:pt x="176213" y="867499"/>
                </a:cubicBezTo>
                <a:cubicBezTo>
                  <a:pt x="175197" y="874614"/>
                  <a:pt x="174672" y="881792"/>
                  <a:pt x="173832" y="888930"/>
                </a:cubicBezTo>
                <a:cubicBezTo>
                  <a:pt x="173084" y="895286"/>
                  <a:pt x="172244" y="901630"/>
                  <a:pt x="171450" y="907980"/>
                </a:cubicBezTo>
                <a:cubicBezTo>
                  <a:pt x="172244" y="944493"/>
                  <a:pt x="171912" y="981047"/>
                  <a:pt x="173832" y="1017518"/>
                </a:cubicBezTo>
                <a:cubicBezTo>
                  <a:pt x="174168" y="1023909"/>
                  <a:pt x="175659" y="1004843"/>
                  <a:pt x="176213" y="998468"/>
                </a:cubicBezTo>
                <a:cubicBezTo>
                  <a:pt x="177830" y="979866"/>
                  <a:pt x="178272" y="957859"/>
                  <a:pt x="180975" y="938937"/>
                </a:cubicBezTo>
                <a:cubicBezTo>
                  <a:pt x="183817" y="919043"/>
                  <a:pt x="187196" y="899228"/>
                  <a:pt x="190500" y="879405"/>
                </a:cubicBezTo>
                <a:cubicBezTo>
                  <a:pt x="191959" y="870652"/>
                  <a:pt x="192825" y="861745"/>
                  <a:pt x="195263" y="853212"/>
                </a:cubicBezTo>
                <a:cubicBezTo>
                  <a:pt x="196850" y="847656"/>
                  <a:pt x="198198" y="842025"/>
                  <a:pt x="200025" y="836543"/>
                </a:cubicBezTo>
                <a:cubicBezTo>
                  <a:pt x="205064" y="821427"/>
                  <a:pt x="203822" y="829209"/>
                  <a:pt x="207169" y="817493"/>
                </a:cubicBezTo>
                <a:cubicBezTo>
                  <a:pt x="208747" y="811969"/>
                  <a:pt x="211115" y="801373"/>
                  <a:pt x="211932" y="796062"/>
                </a:cubicBezTo>
                <a:cubicBezTo>
                  <a:pt x="215780" y="771054"/>
                  <a:pt x="211836" y="784443"/>
                  <a:pt x="216694" y="769868"/>
                </a:cubicBezTo>
                <a:cubicBezTo>
                  <a:pt x="218282" y="753199"/>
                  <a:pt x="216163" y="735747"/>
                  <a:pt x="221457" y="719862"/>
                </a:cubicBezTo>
                <a:cubicBezTo>
                  <a:pt x="225712" y="707096"/>
                  <a:pt x="222388" y="718053"/>
                  <a:pt x="226219" y="700812"/>
                </a:cubicBezTo>
                <a:cubicBezTo>
                  <a:pt x="226929" y="697617"/>
                  <a:pt x="227997" y="694504"/>
                  <a:pt x="228600" y="691287"/>
                </a:cubicBezTo>
                <a:cubicBezTo>
                  <a:pt x="230380" y="681796"/>
                  <a:pt x="231268" y="672138"/>
                  <a:pt x="233363" y="662712"/>
                </a:cubicBezTo>
                <a:lnTo>
                  <a:pt x="242888" y="619849"/>
                </a:lnTo>
                <a:cubicBezTo>
                  <a:pt x="244732" y="597713"/>
                  <a:pt x="243228" y="597225"/>
                  <a:pt x="247650" y="581749"/>
                </a:cubicBezTo>
                <a:cubicBezTo>
                  <a:pt x="248340" y="579335"/>
                  <a:pt x="248993" y="576890"/>
                  <a:pt x="250032" y="574605"/>
                </a:cubicBezTo>
                <a:cubicBezTo>
                  <a:pt x="252970" y="568142"/>
                  <a:pt x="259557" y="555555"/>
                  <a:pt x="259557" y="555555"/>
                </a:cubicBezTo>
                <a:cubicBezTo>
                  <a:pt x="264373" y="536289"/>
                  <a:pt x="260902" y="549138"/>
                  <a:pt x="271463" y="517455"/>
                </a:cubicBezTo>
                <a:cubicBezTo>
                  <a:pt x="273050" y="512693"/>
                  <a:pt x="273980" y="507658"/>
                  <a:pt x="276225" y="503168"/>
                </a:cubicBezTo>
                <a:cubicBezTo>
                  <a:pt x="281951" y="491717"/>
                  <a:pt x="290239" y="475690"/>
                  <a:pt x="292894" y="465068"/>
                </a:cubicBezTo>
                <a:cubicBezTo>
                  <a:pt x="293688" y="461893"/>
                  <a:pt x="294376" y="458690"/>
                  <a:pt x="295275" y="455543"/>
                </a:cubicBezTo>
                <a:cubicBezTo>
                  <a:pt x="295965" y="453129"/>
                  <a:pt x="297048" y="450834"/>
                  <a:pt x="297657" y="448399"/>
                </a:cubicBezTo>
                <a:cubicBezTo>
                  <a:pt x="298902" y="443420"/>
                  <a:pt x="298993" y="432978"/>
                  <a:pt x="304800" y="429349"/>
                </a:cubicBezTo>
                <a:cubicBezTo>
                  <a:pt x="309057" y="426688"/>
                  <a:pt x="319088" y="424587"/>
                  <a:pt x="319088" y="424587"/>
                </a:cubicBezTo>
                <a:cubicBezTo>
                  <a:pt x="321469" y="422206"/>
                  <a:pt x="324040" y="420000"/>
                  <a:pt x="326232" y="417443"/>
                </a:cubicBezTo>
                <a:cubicBezTo>
                  <a:pt x="328815" y="414430"/>
                  <a:pt x="330569" y="410724"/>
                  <a:pt x="333375" y="407918"/>
                </a:cubicBezTo>
                <a:cubicBezTo>
                  <a:pt x="336181" y="405112"/>
                  <a:pt x="340094" y="403580"/>
                  <a:pt x="342900" y="400774"/>
                </a:cubicBezTo>
                <a:cubicBezTo>
                  <a:pt x="348126" y="395548"/>
                  <a:pt x="346971" y="388868"/>
                  <a:pt x="357188" y="388868"/>
                </a:cubicBezTo>
                <a:cubicBezTo>
                  <a:pt x="360050" y="388868"/>
                  <a:pt x="352243" y="391798"/>
                  <a:pt x="350044" y="393630"/>
                </a:cubicBezTo>
                <a:cubicBezTo>
                  <a:pt x="347457" y="395786"/>
                  <a:pt x="345865" y="399177"/>
                  <a:pt x="342900" y="400774"/>
                </a:cubicBezTo>
                <a:cubicBezTo>
                  <a:pt x="335373" y="404827"/>
                  <a:pt x="326201" y="405557"/>
                  <a:pt x="319088" y="410299"/>
                </a:cubicBezTo>
                <a:lnTo>
                  <a:pt x="311944" y="415062"/>
                </a:lnTo>
                <a:cubicBezTo>
                  <a:pt x="313532" y="411887"/>
                  <a:pt x="314197" y="408047"/>
                  <a:pt x="316707" y="405537"/>
                </a:cubicBezTo>
                <a:cubicBezTo>
                  <a:pt x="320754" y="401490"/>
                  <a:pt x="326232" y="399187"/>
                  <a:pt x="330994" y="396012"/>
                </a:cubicBezTo>
                <a:cubicBezTo>
                  <a:pt x="333375" y="394424"/>
                  <a:pt x="335423" y="392154"/>
                  <a:pt x="338138" y="391249"/>
                </a:cubicBezTo>
                <a:cubicBezTo>
                  <a:pt x="355530" y="385452"/>
                  <a:pt x="347555" y="387705"/>
                  <a:pt x="361950" y="384105"/>
                </a:cubicBezTo>
                <a:cubicBezTo>
                  <a:pt x="364331" y="382518"/>
                  <a:pt x="366463" y="380470"/>
                  <a:pt x="369094" y="379343"/>
                </a:cubicBezTo>
                <a:cubicBezTo>
                  <a:pt x="372102" y="378054"/>
                  <a:pt x="376655" y="379580"/>
                  <a:pt x="378619" y="376962"/>
                </a:cubicBezTo>
                <a:cubicBezTo>
                  <a:pt x="380125" y="374954"/>
                  <a:pt x="377697" y="371861"/>
                  <a:pt x="376238" y="369818"/>
                </a:cubicBezTo>
                <a:cubicBezTo>
                  <a:pt x="373628" y="366164"/>
                  <a:pt x="369888" y="363468"/>
                  <a:pt x="366713" y="360293"/>
                </a:cubicBezTo>
                <a:cubicBezTo>
                  <a:pt x="365125" y="355530"/>
                  <a:pt x="360085" y="341344"/>
                  <a:pt x="361950" y="346005"/>
                </a:cubicBezTo>
                <a:cubicBezTo>
                  <a:pt x="363538" y="349974"/>
                  <a:pt x="364447" y="354287"/>
                  <a:pt x="366713" y="357912"/>
                </a:cubicBezTo>
                <a:cubicBezTo>
                  <a:pt x="368498" y="360768"/>
                  <a:pt x="371476" y="362674"/>
                  <a:pt x="373857" y="365055"/>
                </a:cubicBezTo>
                <a:cubicBezTo>
                  <a:pt x="375444" y="362674"/>
                  <a:pt x="378619" y="360774"/>
                  <a:pt x="378619" y="357912"/>
                </a:cubicBezTo>
                <a:cubicBezTo>
                  <a:pt x="378619" y="343536"/>
                  <a:pt x="374163" y="329421"/>
                  <a:pt x="373857" y="315049"/>
                </a:cubicBezTo>
                <a:cubicBezTo>
                  <a:pt x="373367" y="292022"/>
                  <a:pt x="375444" y="269012"/>
                  <a:pt x="376238" y="245993"/>
                </a:cubicBezTo>
                <a:cubicBezTo>
                  <a:pt x="381905" y="262995"/>
                  <a:pt x="378215" y="256103"/>
                  <a:pt x="385763" y="267424"/>
                </a:cubicBezTo>
                <a:cubicBezTo>
                  <a:pt x="386557" y="269805"/>
                  <a:pt x="385899" y="275691"/>
                  <a:pt x="388144" y="274568"/>
                </a:cubicBezTo>
                <a:cubicBezTo>
                  <a:pt x="391071" y="273104"/>
                  <a:pt x="389940" y="268263"/>
                  <a:pt x="390525" y="265043"/>
                </a:cubicBezTo>
                <a:cubicBezTo>
                  <a:pt x="391529" y="259521"/>
                  <a:pt x="391806" y="253878"/>
                  <a:pt x="392907" y="248374"/>
                </a:cubicBezTo>
                <a:cubicBezTo>
                  <a:pt x="401324" y="206292"/>
                  <a:pt x="394801" y="252268"/>
                  <a:pt x="400050" y="210274"/>
                </a:cubicBezTo>
                <a:cubicBezTo>
                  <a:pt x="400844" y="212655"/>
                  <a:pt x="401823" y="214983"/>
                  <a:pt x="402432" y="217418"/>
                </a:cubicBezTo>
                <a:cubicBezTo>
                  <a:pt x="408183" y="240421"/>
                  <a:pt x="401748" y="220129"/>
                  <a:pt x="407194" y="236468"/>
                </a:cubicBezTo>
                <a:cubicBezTo>
                  <a:pt x="407988" y="222974"/>
                  <a:pt x="408452" y="209457"/>
                  <a:pt x="409575" y="195987"/>
                </a:cubicBezTo>
                <a:cubicBezTo>
                  <a:pt x="410041" y="190394"/>
                  <a:pt x="408451" y="183701"/>
                  <a:pt x="411957" y="179318"/>
                </a:cubicBezTo>
                <a:cubicBezTo>
                  <a:pt x="413745" y="177083"/>
                  <a:pt x="416902" y="182248"/>
                  <a:pt x="419100" y="184080"/>
                </a:cubicBezTo>
                <a:cubicBezTo>
                  <a:pt x="429757" y="192961"/>
                  <a:pt x="423681" y="189027"/>
                  <a:pt x="431007" y="200749"/>
                </a:cubicBezTo>
                <a:cubicBezTo>
                  <a:pt x="446463" y="225479"/>
                  <a:pt x="430844" y="195664"/>
                  <a:pt x="442913" y="219799"/>
                </a:cubicBezTo>
                <a:cubicBezTo>
                  <a:pt x="443707" y="216624"/>
                  <a:pt x="444733" y="213498"/>
                  <a:pt x="445294" y="210274"/>
                </a:cubicBezTo>
                <a:cubicBezTo>
                  <a:pt x="454427" y="157757"/>
                  <a:pt x="447347" y="180303"/>
                  <a:pt x="454819" y="157887"/>
                </a:cubicBezTo>
                <a:cubicBezTo>
                  <a:pt x="457200" y="161856"/>
                  <a:pt x="459893" y="165653"/>
                  <a:pt x="461963" y="169793"/>
                </a:cubicBezTo>
                <a:cubicBezTo>
                  <a:pt x="463086" y="172038"/>
                  <a:pt x="463221" y="174692"/>
                  <a:pt x="464344" y="176937"/>
                </a:cubicBezTo>
                <a:cubicBezTo>
                  <a:pt x="465624" y="179497"/>
                  <a:pt x="467590" y="181653"/>
                  <a:pt x="469107" y="184080"/>
                </a:cubicBezTo>
                <a:cubicBezTo>
                  <a:pt x="471560" y="188005"/>
                  <a:pt x="473238" y="192473"/>
                  <a:pt x="476250" y="195987"/>
                </a:cubicBezTo>
                <a:cubicBezTo>
                  <a:pt x="478112" y="198160"/>
                  <a:pt x="481013" y="199162"/>
                  <a:pt x="483394" y="200749"/>
                </a:cubicBezTo>
                <a:cubicBezTo>
                  <a:pt x="484188" y="188049"/>
                  <a:pt x="484509" y="175311"/>
                  <a:pt x="485775" y="162649"/>
                </a:cubicBezTo>
                <a:cubicBezTo>
                  <a:pt x="486101" y="159392"/>
                  <a:pt x="486868" y="156132"/>
                  <a:pt x="488157" y="153124"/>
                </a:cubicBezTo>
                <a:cubicBezTo>
                  <a:pt x="489284" y="150494"/>
                  <a:pt x="490538" y="147568"/>
                  <a:pt x="492919" y="145980"/>
                </a:cubicBezTo>
                <a:cubicBezTo>
                  <a:pt x="495642" y="144165"/>
                  <a:pt x="499269" y="144393"/>
                  <a:pt x="502444" y="143599"/>
                </a:cubicBezTo>
                <a:cubicBezTo>
                  <a:pt x="504825" y="144393"/>
                  <a:pt x="507499" y="144588"/>
                  <a:pt x="509588" y="145980"/>
                </a:cubicBezTo>
                <a:cubicBezTo>
                  <a:pt x="512390" y="147848"/>
                  <a:pt x="513537" y="154189"/>
                  <a:pt x="516732" y="153124"/>
                </a:cubicBezTo>
                <a:cubicBezTo>
                  <a:pt x="518957" y="152382"/>
                  <a:pt x="526978" y="134459"/>
                  <a:pt x="528638" y="131693"/>
                </a:cubicBezTo>
                <a:cubicBezTo>
                  <a:pt x="531583" y="126785"/>
                  <a:pt x="538163" y="117405"/>
                  <a:pt x="538163" y="117405"/>
                </a:cubicBezTo>
                <a:cubicBezTo>
                  <a:pt x="539503" y="112043"/>
                  <a:pt x="543957" y="93778"/>
                  <a:pt x="545307" y="91212"/>
                </a:cubicBezTo>
                <a:cubicBezTo>
                  <a:pt x="550639" y="81082"/>
                  <a:pt x="559238" y="72876"/>
                  <a:pt x="564357" y="62637"/>
                </a:cubicBezTo>
                <a:cubicBezTo>
                  <a:pt x="570399" y="50552"/>
                  <a:pt x="567150" y="56065"/>
                  <a:pt x="573882" y="45968"/>
                </a:cubicBezTo>
                <a:cubicBezTo>
                  <a:pt x="576263" y="49143"/>
                  <a:pt x="578922" y="52128"/>
                  <a:pt x="581025" y="55493"/>
                </a:cubicBezTo>
                <a:cubicBezTo>
                  <a:pt x="582906" y="58503"/>
                  <a:pt x="582492" y="63700"/>
                  <a:pt x="585788" y="65018"/>
                </a:cubicBezTo>
                <a:cubicBezTo>
                  <a:pt x="588445" y="66081"/>
                  <a:pt x="590551" y="61843"/>
                  <a:pt x="592932" y="60255"/>
                </a:cubicBezTo>
                <a:cubicBezTo>
                  <a:pt x="595205" y="51161"/>
                  <a:pt x="595592" y="47789"/>
                  <a:pt x="600075" y="38824"/>
                </a:cubicBezTo>
                <a:cubicBezTo>
                  <a:pt x="601355" y="36264"/>
                  <a:pt x="603250" y="34061"/>
                  <a:pt x="604838" y="31680"/>
                </a:cubicBezTo>
                <a:cubicBezTo>
                  <a:pt x="608013" y="34061"/>
                  <a:pt x="611780" y="35811"/>
                  <a:pt x="614363" y="38824"/>
                </a:cubicBezTo>
                <a:cubicBezTo>
                  <a:pt x="616673" y="41519"/>
                  <a:pt x="617683" y="45105"/>
                  <a:pt x="619125" y="48349"/>
                </a:cubicBezTo>
                <a:cubicBezTo>
                  <a:pt x="631287" y="75712"/>
                  <a:pt x="616927" y="46332"/>
                  <a:pt x="628650" y="69780"/>
                </a:cubicBezTo>
                <a:cubicBezTo>
                  <a:pt x="630238" y="67399"/>
                  <a:pt x="631032" y="64224"/>
                  <a:pt x="633413" y="62637"/>
                </a:cubicBezTo>
                <a:cubicBezTo>
                  <a:pt x="643472" y="55931"/>
                  <a:pt x="653915" y="64399"/>
                  <a:pt x="661988" y="69780"/>
                </a:cubicBezTo>
                <a:cubicBezTo>
                  <a:pt x="663575" y="72161"/>
                  <a:pt x="663944" y="77485"/>
                  <a:pt x="666750" y="76924"/>
                </a:cubicBezTo>
                <a:cubicBezTo>
                  <a:pt x="673784" y="75517"/>
                  <a:pt x="678013" y="52663"/>
                  <a:pt x="678657" y="50730"/>
                </a:cubicBezTo>
                <a:cubicBezTo>
                  <a:pt x="680802" y="44296"/>
                  <a:pt x="682932" y="37826"/>
                  <a:pt x="685800" y="31680"/>
                </a:cubicBezTo>
                <a:cubicBezTo>
                  <a:pt x="688506" y="25881"/>
                  <a:pt x="692261" y="20630"/>
                  <a:pt x="695325" y="15012"/>
                </a:cubicBezTo>
                <a:cubicBezTo>
                  <a:pt x="697025" y="11896"/>
                  <a:pt x="698500" y="8662"/>
                  <a:pt x="700088" y="5487"/>
                </a:cubicBezTo>
                <a:cubicBezTo>
                  <a:pt x="703263" y="6281"/>
                  <a:pt x="706771" y="6244"/>
                  <a:pt x="709613" y="7868"/>
                </a:cubicBezTo>
                <a:cubicBezTo>
                  <a:pt x="714549" y="10689"/>
                  <a:pt x="718484" y="17603"/>
                  <a:pt x="721519" y="22155"/>
                </a:cubicBezTo>
                <a:cubicBezTo>
                  <a:pt x="725489" y="34064"/>
                  <a:pt x="728663" y="34061"/>
                  <a:pt x="723900" y="43587"/>
                </a:cubicBezTo>
                <a:cubicBezTo>
                  <a:pt x="722620" y="46146"/>
                  <a:pt x="720725" y="48349"/>
                  <a:pt x="719138" y="50730"/>
                </a:cubicBezTo>
                <a:cubicBezTo>
                  <a:pt x="715963" y="49143"/>
                  <a:pt x="712981" y="44845"/>
                  <a:pt x="709613" y="45968"/>
                </a:cubicBezTo>
                <a:cubicBezTo>
                  <a:pt x="706245" y="47091"/>
                  <a:pt x="705546" y="52012"/>
                  <a:pt x="704850" y="55493"/>
                </a:cubicBezTo>
                <a:cubicBezTo>
                  <a:pt x="703131" y="64090"/>
                  <a:pt x="703263" y="72956"/>
                  <a:pt x="702469" y="81687"/>
                </a:cubicBezTo>
                <a:cubicBezTo>
                  <a:pt x="700088" y="80099"/>
                  <a:pt x="697810" y="78344"/>
                  <a:pt x="695325" y="76924"/>
                </a:cubicBezTo>
                <a:cubicBezTo>
                  <a:pt x="692243" y="75163"/>
                  <a:pt x="688527" y="74434"/>
                  <a:pt x="685800" y="72162"/>
                </a:cubicBezTo>
                <a:cubicBezTo>
                  <a:pt x="671297" y="60076"/>
                  <a:pt x="693783" y="69008"/>
                  <a:pt x="671513" y="57874"/>
                </a:cubicBezTo>
                <a:cubicBezTo>
                  <a:pt x="667023" y="55629"/>
                  <a:pt x="657225" y="53112"/>
                  <a:pt x="657225" y="53112"/>
                </a:cubicBezTo>
                <a:cubicBezTo>
                  <a:pt x="651669" y="54699"/>
                  <a:pt x="645725" y="55290"/>
                  <a:pt x="640557" y="57874"/>
                </a:cubicBezTo>
                <a:cubicBezTo>
                  <a:pt x="637545" y="59380"/>
                  <a:pt x="636000" y="62862"/>
                  <a:pt x="633413" y="65018"/>
                </a:cubicBezTo>
                <a:cubicBezTo>
                  <a:pt x="631214" y="66850"/>
                  <a:pt x="628829" y="68500"/>
                  <a:pt x="626269" y="69780"/>
                </a:cubicBezTo>
                <a:cubicBezTo>
                  <a:pt x="622848" y="71490"/>
                  <a:pt x="612658" y="73778"/>
                  <a:pt x="609600" y="74543"/>
                </a:cubicBezTo>
                <a:cubicBezTo>
                  <a:pt x="623888" y="75337"/>
                  <a:pt x="638636" y="73237"/>
                  <a:pt x="652463" y="76924"/>
                </a:cubicBezTo>
                <a:cubicBezTo>
                  <a:pt x="655717" y="77792"/>
                  <a:pt x="648121" y="82200"/>
                  <a:pt x="645319" y="84068"/>
                </a:cubicBezTo>
                <a:cubicBezTo>
                  <a:pt x="643230" y="85460"/>
                  <a:pt x="640482" y="85460"/>
                  <a:pt x="638175" y="86449"/>
                </a:cubicBezTo>
                <a:cubicBezTo>
                  <a:pt x="634912" y="87847"/>
                  <a:pt x="631825" y="89624"/>
                  <a:pt x="628650" y="91212"/>
                </a:cubicBezTo>
                <a:cubicBezTo>
                  <a:pt x="614363" y="90418"/>
                  <a:pt x="599931" y="91006"/>
                  <a:pt x="585788" y="88830"/>
                </a:cubicBezTo>
                <a:cubicBezTo>
                  <a:pt x="581788" y="88215"/>
                  <a:pt x="593674" y="85976"/>
                  <a:pt x="597694" y="86449"/>
                </a:cubicBezTo>
                <a:cubicBezTo>
                  <a:pt x="607445" y="87596"/>
                  <a:pt x="616744" y="91212"/>
                  <a:pt x="626269" y="93593"/>
                </a:cubicBezTo>
                <a:cubicBezTo>
                  <a:pt x="623094" y="99943"/>
                  <a:pt x="621179" y="107099"/>
                  <a:pt x="616744" y="112643"/>
                </a:cubicBezTo>
                <a:cubicBezTo>
                  <a:pt x="614527" y="115415"/>
                  <a:pt x="610587" y="116282"/>
                  <a:pt x="607219" y="117405"/>
                </a:cubicBezTo>
                <a:cubicBezTo>
                  <a:pt x="603379" y="118685"/>
                  <a:pt x="599239" y="118805"/>
                  <a:pt x="595313" y="119787"/>
                </a:cubicBezTo>
                <a:cubicBezTo>
                  <a:pt x="592878" y="120396"/>
                  <a:pt x="590550" y="121374"/>
                  <a:pt x="588169" y="122168"/>
                </a:cubicBezTo>
                <a:cubicBezTo>
                  <a:pt x="581819" y="121374"/>
                  <a:pt x="575415" y="120932"/>
                  <a:pt x="569119" y="119787"/>
                </a:cubicBezTo>
                <a:cubicBezTo>
                  <a:pt x="566649" y="119338"/>
                  <a:pt x="561975" y="119915"/>
                  <a:pt x="561975" y="117405"/>
                </a:cubicBezTo>
                <a:cubicBezTo>
                  <a:pt x="561975" y="114543"/>
                  <a:pt x="566738" y="114230"/>
                  <a:pt x="569119" y="112643"/>
                </a:cubicBezTo>
                <a:cubicBezTo>
                  <a:pt x="570707" y="115024"/>
                  <a:pt x="574237" y="116947"/>
                  <a:pt x="573882" y="119787"/>
                </a:cubicBezTo>
                <a:cubicBezTo>
                  <a:pt x="572968" y="127103"/>
                  <a:pt x="563348" y="135770"/>
                  <a:pt x="557213" y="138837"/>
                </a:cubicBezTo>
                <a:cubicBezTo>
                  <a:pt x="551147" y="141870"/>
                  <a:pt x="544396" y="143309"/>
                  <a:pt x="538163" y="145980"/>
                </a:cubicBezTo>
                <a:cubicBezTo>
                  <a:pt x="528897" y="149951"/>
                  <a:pt x="521718" y="155228"/>
                  <a:pt x="511969" y="157887"/>
                </a:cubicBezTo>
                <a:cubicBezTo>
                  <a:pt x="507311" y="159157"/>
                  <a:pt x="502444" y="159474"/>
                  <a:pt x="497682" y="160268"/>
                </a:cubicBezTo>
                <a:cubicBezTo>
                  <a:pt x="499269" y="164237"/>
                  <a:pt x="499604" y="168979"/>
                  <a:pt x="502444" y="172174"/>
                </a:cubicBezTo>
                <a:cubicBezTo>
                  <a:pt x="506247" y="176452"/>
                  <a:pt x="512424" y="177930"/>
                  <a:pt x="516732" y="181699"/>
                </a:cubicBezTo>
                <a:cubicBezTo>
                  <a:pt x="518886" y="183584"/>
                  <a:pt x="519907" y="186462"/>
                  <a:pt x="521494" y="188843"/>
                </a:cubicBezTo>
                <a:cubicBezTo>
                  <a:pt x="520700" y="191224"/>
                  <a:pt x="520654" y="194006"/>
                  <a:pt x="519113" y="195987"/>
                </a:cubicBezTo>
                <a:cubicBezTo>
                  <a:pt x="508175" y="210049"/>
                  <a:pt x="506049" y="209212"/>
                  <a:pt x="492919" y="217418"/>
                </a:cubicBezTo>
                <a:cubicBezTo>
                  <a:pt x="485164" y="222265"/>
                  <a:pt x="487194" y="222421"/>
                  <a:pt x="478632" y="224562"/>
                </a:cubicBezTo>
                <a:cubicBezTo>
                  <a:pt x="474705" y="225544"/>
                  <a:pt x="470630" y="225878"/>
                  <a:pt x="466725" y="226943"/>
                </a:cubicBezTo>
                <a:cubicBezTo>
                  <a:pt x="461882" y="228264"/>
                  <a:pt x="452438" y="231705"/>
                  <a:pt x="452438" y="231705"/>
                </a:cubicBezTo>
                <a:cubicBezTo>
                  <a:pt x="445294" y="230911"/>
                  <a:pt x="438195" y="229324"/>
                  <a:pt x="431007" y="229324"/>
                </a:cubicBezTo>
                <a:cubicBezTo>
                  <a:pt x="426179" y="229324"/>
                  <a:pt x="440670" y="230318"/>
                  <a:pt x="445294" y="231705"/>
                </a:cubicBezTo>
                <a:cubicBezTo>
                  <a:pt x="448694" y="232725"/>
                  <a:pt x="451644" y="234880"/>
                  <a:pt x="454819" y="236468"/>
                </a:cubicBezTo>
                <a:cubicBezTo>
                  <a:pt x="457427" y="244293"/>
                  <a:pt x="460112" y="248636"/>
                  <a:pt x="454819" y="257899"/>
                </a:cubicBezTo>
                <a:cubicBezTo>
                  <a:pt x="453574" y="260078"/>
                  <a:pt x="450056" y="259486"/>
                  <a:pt x="447675" y="260280"/>
                </a:cubicBezTo>
                <a:cubicBezTo>
                  <a:pt x="445294" y="262661"/>
                  <a:pt x="443697" y="266273"/>
                  <a:pt x="440532" y="267424"/>
                </a:cubicBezTo>
                <a:cubicBezTo>
                  <a:pt x="418492" y="275439"/>
                  <a:pt x="419578" y="260284"/>
                  <a:pt x="423863" y="281712"/>
                </a:cubicBezTo>
                <a:cubicBezTo>
                  <a:pt x="416719" y="288856"/>
                  <a:pt x="407630" y="294480"/>
                  <a:pt x="402432" y="303143"/>
                </a:cubicBezTo>
                <a:cubicBezTo>
                  <a:pt x="393815" y="317503"/>
                  <a:pt x="399139" y="312482"/>
                  <a:pt x="388144" y="319812"/>
                </a:cubicBezTo>
                <a:cubicBezTo>
                  <a:pt x="406464" y="350343"/>
                  <a:pt x="383753" y="315888"/>
                  <a:pt x="404813" y="338862"/>
                </a:cubicBezTo>
                <a:cubicBezTo>
                  <a:pt x="410928" y="345533"/>
                  <a:pt x="421482" y="360293"/>
                  <a:pt x="421482" y="360293"/>
                </a:cubicBezTo>
                <a:cubicBezTo>
                  <a:pt x="425005" y="370865"/>
                  <a:pt x="426607" y="367921"/>
                  <a:pt x="411957" y="374580"/>
                </a:cubicBezTo>
                <a:cubicBezTo>
                  <a:pt x="407387" y="376657"/>
                  <a:pt x="397669" y="379343"/>
                  <a:pt x="397669" y="379343"/>
                </a:cubicBezTo>
                <a:cubicBezTo>
                  <a:pt x="390525" y="378549"/>
                  <a:pt x="382218" y="372975"/>
                  <a:pt x="376238" y="376962"/>
                </a:cubicBezTo>
                <a:cubicBezTo>
                  <a:pt x="369973" y="381139"/>
                  <a:pt x="372664" y="391763"/>
                  <a:pt x="369094" y="398393"/>
                </a:cubicBezTo>
                <a:cubicBezTo>
                  <a:pt x="364150" y="407575"/>
                  <a:pt x="360276" y="407682"/>
                  <a:pt x="352425" y="410299"/>
                </a:cubicBezTo>
                <a:cubicBezTo>
                  <a:pt x="347663" y="413474"/>
                  <a:pt x="339948" y="414394"/>
                  <a:pt x="338138" y="419824"/>
                </a:cubicBezTo>
                <a:cubicBezTo>
                  <a:pt x="335414" y="427998"/>
                  <a:pt x="335822" y="429285"/>
                  <a:pt x="328613" y="436493"/>
                </a:cubicBezTo>
                <a:cubicBezTo>
                  <a:pt x="326589" y="438517"/>
                  <a:pt x="323850" y="439668"/>
                  <a:pt x="321469" y="441255"/>
                </a:cubicBezTo>
                <a:cubicBezTo>
                  <a:pt x="319882" y="443636"/>
                  <a:pt x="318731" y="446375"/>
                  <a:pt x="316707" y="448399"/>
                </a:cubicBezTo>
                <a:cubicBezTo>
                  <a:pt x="312090" y="453016"/>
                  <a:pt x="308230" y="453606"/>
                  <a:pt x="302419" y="455543"/>
                </a:cubicBezTo>
                <a:cubicBezTo>
                  <a:pt x="300832" y="457924"/>
                  <a:pt x="299681" y="460663"/>
                  <a:pt x="297657" y="462687"/>
                </a:cubicBezTo>
                <a:cubicBezTo>
                  <a:pt x="295633" y="464711"/>
                  <a:pt x="292301" y="465214"/>
                  <a:pt x="290513" y="467449"/>
                </a:cubicBezTo>
                <a:cubicBezTo>
                  <a:pt x="288945" y="469409"/>
                  <a:pt x="288853" y="472189"/>
                  <a:pt x="288132" y="474593"/>
                </a:cubicBezTo>
                <a:cubicBezTo>
                  <a:pt x="279957" y="501842"/>
                  <a:pt x="286379" y="482233"/>
                  <a:pt x="280988" y="498405"/>
                </a:cubicBezTo>
                <a:cubicBezTo>
                  <a:pt x="279761" y="511907"/>
                  <a:pt x="278783" y="527624"/>
                  <a:pt x="276225" y="541268"/>
                </a:cubicBezTo>
                <a:cubicBezTo>
                  <a:pt x="273903" y="553650"/>
                  <a:pt x="269785" y="569409"/>
                  <a:pt x="266700" y="581749"/>
                </a:cubicBezTo>
                <a:cubicBezTo>
                  <a:pt x="265906" y="589687"/>
                  <a:pt x="265563" y="597682"/>
                  <a:pt x="264319" y="605562"/>
                </a:cubicBezTo>
                <a:cubicBezTo>
                  <a:pt x="263178" y="612790"/>
                  <a:pt x="261065" y="619832"/>
                  <a:pt x="259557" y="626993"/>
                </a:cubicBezTo>
                <a:cubicBezTo>
                  <a:pt x="257889" y="634914"/>
                  <a:pt x="256550" y="642903"/>
                  <a:pt x="254794" y="650805"/>
                </a:cubicBezTo>
                <a:cubicBezTo>
                  <a:pt x="251787" y="664337"/>
                  <a:pt x="248276" y="677755"/>
                  <a:pt x="245269" y="691287"/>
                </a:cubicBezTo>
                <a:cubicBezTo>
                  <a:pt x="243513" y="699189"/>
                  <a:pt x="241914" y="707128"/>
                  <a:pt x="240507" y="715099"/>
                </a:cubicBezTo>
                <a:cubicBezTo>
                  <a:pt x="239532" y="720626"/>
                  <a:pt x="239776" y="726403"/>
                  <a:pt x="238125" y="731768"/>
                </a:cubicBezTo>
                <a:cubicBezTo>
                  <a:pt x="236559" y="736857"/>
                  <a:pt x="233363" y="741293"/>
                  <a:pt x="230982" y="746055"/>
                </a:cubicBezTo>
                <a:cubicBezTo>
                  <a:pt x="230188" y="751611"/>
                  <a:pt x="229862" y="757255"/>
                  <a:pt x="228600" y="762724"/>
                </a:cubicBezTo>
                <a:cubicBezTo>
                  <a:pt x="227471" y="767616"/>
                  <a:pt x="225314" y="772214"/>
                  <a:pt x="223838" y="777012"/>
                </a:cubicBezTo>
                <a:cubicBezTo>
                  <a:pt x="222139" y="782535"/>
                  <a:pt x="220477" y="788074"/>
                  <a:pt x="219075" y="793680"/>
                </a:cubicBezTo>
                <a:cubicBezTo>
                  <a:pt x="218093" y="797607"/>
                  <a:pt x="217418" y="801605"/>
                  <a:pt x="216694" y="805587"/>
                </a:cubicBezTo>
                <a:cubicBezTo>
                  <a:pt x="215649" y="811333"/>
                  <a:pt x="214930" y="821022"/>
                  <a:pt x="211932" y="827018"/>
                </a:cubicBezTo>
                <a:cubicBezTo>
                  <a:pt x="210652" y="829578"/>
                  <a:pt x="208449" y="831602"/>
                  <a:pt x="207169" y="834162"/>
                </a:cubicBezTo>
                <a:cubicBezTo>
                  <a:pt x="200738" y="847023"/>
                  <a:pt x="202936" y="847920"/>
                  <a:pt x="197644" y="862737"/>
                </a:cubicBezTo>
                <a:cubicBezTo>
                  <a:pt x="195611" y="868430"/>
                  <a:pt x="192533" y="873712"/>
                  <a:pt x="190500" y="879405"/>
                </a:cubicBezTo>
                <a:cubicBezTo>
                  <a:pt x="179749" y="909508"/>
                  <a:pt x="190287" y="883725"/>
                  <a:pt x="183357" y="907980"/>
                </a:cubicBezTo>
                <a:cubicBezTo>
                  <a:pt x="181288" y="915221"/>
                  <a:pt x="176213" y="929412"/>
                  <a:pt x="176213" y="929412"/>
                </a:cubicBezTo>
                <a:cubicBezTo>
                  <a:pt x="174625" y="951637"/>
                  <a:pt x="171993" y="973812"/>
                  <a:pt x="171450" y="996087"/>
                </a:cubicBezTo>
                <a:cubicBezTo>
                  <a:pt x="170656" y="1028631"/>
                  <a:pt x="171142" y="1061231"/>
                  <a:pt x="169069" y="1093718"/>
                </a:cubicBezTo>
                <a:cubicBezTo>
                  <a:pt x="168749" y="1098728"/>
                  <a:pt x="165525" y="1103135"/>
                  <a:pt x="164307" y="1108005"/>
                </a:cubicBezTo>
                <a:lnTo>
                  <a:pt x="161925" y="1117530"/>
                </a:lnTo>
                <a:cubicBezTo>
                  <a:pt x="162719" y="1136580"/>
                  <a:pt x="162898" y="1155666"/>
                  <a:pt x="164307" y="1174680"/>
                </a:cubicBezTo>
                <a:cubicBezTo>
                  <a:pt x="165223" y="1187038"/>
                  <a:pt x="167998" y="1176886"/>
                  <a:pt x="171450" y="1188968"/>
                </a:cubicBezTo>
                <a:cubicBezTo>
                  <a:pt x="172322" y="1192021"/>
                  <a:pt x="171847" y="1300887"/>
                  <a:pt x="171450" y="1215162"/>
                </a:cubicBezTo>
                <a:close/>
              </a:path>
            </a:pathLst>
          </a:custGeom>
          <a:solidFill>
            <a:srgbClr val="FFFF00"/>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8" name="フリーフォーム 187"/>
          <p:cNvSpPr/>
          <p:nvPr/>
        </p:nvSpPr>
        <p:spPr>
          <a:xfrm>
            <a:off x="6543677" y="5022852"/>
            <a:ext cx="714483" cy="1824124"/>
          </a:xfrm>
          <a:custGeom>
            <a:avLst/>
            <a:gdLst>
              <a:gd name="connsiteX0" fmla="*/ 385763 w 714483"/>
              <a:gd name="connsiteY0" fmla="*/ 1644650 h 1824124"/>
              <a:gd name="connsiteX1" fmla="*/ 352425 w 714483"/>
              <a:gd name="connsiteY1" fmla="*/ 1654175 h 1824124"/>
              <a:gd name="connsiteX2" fmla="*/ 338138 w 714483"/>
              <a:gd name="connsiteY2" fmla="*/ 1663700 h 1824124"/>
              <a:gd name="connsiteX3" fmla="*/ 309563 w 714483"/>
              <a:gd name="connsiteY3" fmla="*/ 1673225 h 1824124"/>
              <a:gd name="connsiteX4" fmla="*/ 295275 w 714483"/>
              <a:gd name="connsiteY4" fmla="*/ 1677988 h 1824124"/>
              <a:gd name="connsiteX5" fmla="*/ 252413 w 714483"/>
              <a:gd name="connsiteY5" fmla="*/ 1692275 h 1824124"/>
              <a:gd name="connsiteX6" fmla="*/ 238125 w 714483"/>
              <a:gd name="connsiteY6" fmla="*/ 1697038 h 1824124"/>
              <a:gd name="connsiteX7" fmla="*/ 209550 w 714483"/>
              <a:gd name="connsiteY7" fmla="*/ 1711325 h 1824124"/>
              <a:gd name="connsiteX8" fmla="*/ 166688 w 714483"/>
              <a:gd name="connsiteY8" fmla="*/ 1754188 h 1824124"/>
              <a:gd name="connsiteX9" fmla="*/ 147638 w 714483"/>
              <a:gd name="connsiteY9" fmla="*/ 1782763 h 1824124"/>
              <a:gd name="connsiteX10" fmla="*/ 176213 w 714483"/>
              <a:gd name="connsiteY10" fmla="*/ 1778000 h 1824124"/>
              <a:gd name="connsiteX11" fmla="*/ 209550 w 714483"/>
              <a:gd name="connsiteY11" fmla="*/ 1763713 h 1824124"/>
              <a:gd name="connsiteX12" fmla="*/ 247650 w 714483"/>
              <a:gd name="connsiteY12" fmla="*/ 1754188 h 1824124"/>
              <a:gd name="connsiteX13" fmla="*/ 261938 w 714483"/>
              <a:gd name="connsiteY13" fmla="*/ 1744663 h 1824124"/>
              <a:gd name="connsiteX14" fmla="*/ 276225 w 714483"/>
              <a:gd name="connsiteY14" fmla="*/ 1739900 h 1824124"/>
              <a:gd name="connsiteX15" fmla="*/ 247650 w 714483"/>
              <a:gd name="connsiteY15" fmla="*/ 1758950 h 1824124"/>
              <a:gd name="connsiteX16" fmla="*/ 200025 w 714483"/>
              <a:gd name="connsiteY16" fmla="*/ 1782763 h 1824124"/>
              <a:gd name="connsiteX17" fmla="*/ 166688 w 714483"/>
              <a:gd name="connsiteY17" fmla="*/ 1797050 h 1824124"/>
              <a:gd name="connsiteX18" fmla="*/ 190500 w 714483"/>
              <a:gd name="connsiteY18" fmla="*/ 1773238 h 1824124"/>
              <a:gd name="connsiteX19" fmla="*/ 228600 w 714483"/>
              <a:gd name="connsiteY19" fmla="*/ 1754188 h 1824124"/>
              <a:gd name="connsiteX20" fmla="*/ 242888 w 714483"/>
              <a:gd name="connsiteY20" fmla="*/ 1739900 h 1824124"/>
              <a:gd name="connsiteX21" fmla="*/ 295275 w 714483"/>
              <a:gd name="connsiteY21" fmla="*/ 1706563 h 1824124"/>
              <a:gd name="connsiteX22" fmla="*/ 314325 w 714483"/>
              <a:gd name="connsiteY22" fmla="*/ 1697038 h 1824124"/>
              <a:gd name="connsiteX23" fmla="*/ 328613 w 714483"/>
              <a:gd name="connsiteY23" fmla="*/ 1682750 h 1824124"/>
              <a:gd name="connsiteX24" fmla="*/ 347663 w 714483"/>
              <a:gd name="connsiteY24" fmla="*/ 1673225 h 1824124"/>
              <a:gd name="connsiteX25" fmla="*/ 333375 w 714483"/>
              <a:gd name="connsiteY25" fmla="*/ 1677988 h 1824124"/>
              <a:gd name="connsiteX26" fmla="*/ 314325 w 714483"/>
              <a:gd name="connsiteY26" fmla="*/ 1687513 h 1824124"/>
              <a:gd name="connsiteX27" fmla="*/ 300038 w 714483"/>
              <a:gd name="connsiteY27" fmla="*/ 1692275 h 1824124"/>
              <a:gd name="connsiteX28" fmla="*/ 276225 w 714483"/>
              <a:gd name="connsiteY28" fmla="*/ 1701800 h 1824124"/>
              <a:gd name="connsiteX29" fmla="*/ 247650 w 714483"/>
              <a:gd name="connsiteY29" fmla="*/ 1711325 h 1824124"/>
              <a:gd name="connsiteX30" fmla="*/ 200025 w 714483"/>
              <a:gd name="connsiteY30" fmla="*/ 1744663 h 1824124"/>
              <a:gd name="connsiteX31" fmla="*/ 171450 w 714483"/>
              <a:gd name="connsiteY31" fmla="*/ 1763713 h 1824124"/>
              <a:gd name="connsiteX32" fmla="*/ 157163 w 714483"/>
              <a:gd name="connsiteY32" fmla="*/ 1768475 h 1824124"/>
              <a:gd name="connsiteX33" fmla="*/ 138113 w 714483"/>
              <a:gd name="connsiteY33" fmla="*/ 1763713 h 1824124"/>
              <a:gd name="connsiteX34" fmla="*/ 166688 w 714483"/>
              <a:gd name="connsiteY34" fmla="*/ 1754188 h 1824124"/>
              <a:gd name="connsiteX35" fmla="*/ 190500 w 714483"/>
              <a:gd name="connsiteY35" fmla="*/ 1744663 h 1824124"/>
              <a:gd name="connsiteX36" fmla="*/ 238125 w 714483"/>
              <a:gd name="connsiteY36" fmla="*/ 1735138 h 1824124"/>
              <a:gd name="connsiteX37" fmla="*/ 276225 w 714483"/>
              <a:gd name="connsiteY37" fmla="*/ 1725613 h 1824124"/>
              <a:gd name="connsiteX38" fmla="*/ 314325 w 714483"/>
              <a:gd name="connsiteY38" fmla="*/ 1716088 h 1824124"/>
              <a:gd name="connsiteX39" fmla="*/ 309563 w 714483"/>
              <a:gd name="connsiteY39" fmla="*/ 1701800 h 1824124"/>
              <a:gd name="connsiteX40" fmla="*/ 280988 w 714483"/>
              <a:gd name="connsiteY40" fmla="*/ 1697038 h 1824124"/>
              <a:gd name="connsiteX41" fmla="*/ 257175 w 714483"/>
              <a:gd name="connsiteY41" fmla="*/ 1692275 h 1824124"/>
              <a:gd name="connsiteX42" fmla="*/ 242888 w 714483"/>
              <a:gd name="connsiteY42" fmla="*/ 1682750 h 1824124"/>
              <a:gd name="connsiteX43" fmla="*/ 152400 w 714483"/>
              <a:gd name="connsiteY43" fmla="*/ 1682750 h 1824124"/>
              <a:gd name="connsiteX44" fmla="*/ 123825 w 714483"/>
              <a:gd name="connsiteY44" fmla="*/ 1687513 h 1824124"/>
              <a:gd name="connsiteX45" fmla="*/ 300038 w 714483"/>
              <a:gd name="connsiteY45" fmla="*/ 1677988 h 1824124"/>
              <a:gd name="connsiteX46" fmla="*/ 314325 w 714483"/>
              <a:gd name="connsiteY46" fmla="*/ 1663700 h 1824124"/>
              <a:gd name="connsiteX47" fmla="*/ 328613 w 714483"/>
              <a:gd name="connsiteY47" fmla="*/ 1658938 h 1824124"/>
              <a:gd name="connsiteX48" fmla="*/ 347663 w 714483"/>
              <a:gd name="connsiteY48" fmla="*/ 1649413 h 1824124"/>
              <a:gd name="connsiteX49" fmla="*/ 371475 w 714483"/>
              <a:gd name="connsiteY49" fmla="*/ 1639888 h 1824124"/>
              <a:gd name="connsiteX50" fmla="*/ 409575 w 714483"/>
              <a:gd name="connsiteY50" fmla="*/ 1625600 h 1824124"/>
              <a:gd name="connsiteX51" fmla="*/ 404813 w 714483"/>
              <a:gd name="connsiteY51" fmla="*/ 1682750 h 1824124"/>
              <a:gd name="connsiteX52" fmla="*/ 390525 w 714483"/>
              <a:gd name="connsiteY52" fmla="*/ 1668463 h 1824124"/>
              <a:gd name="connsiteX53" fmla="*/ 381000 w 714483"/>
              <a:gd name="connsiteY53" fmla="*/ 1654175 h 1824124"/>
              <a:gd name="connsiteX54" fmla="*/ 395288 w 714483"/>
              <a:gd name="connsiteY54" fmla="*/ 1758950 h 1824124"/>
              <a:gd name="connsiteX55" fmla="*/ 404813 w 714483"/>
              <a:gd name="connsiteY55" fmla="*/ 1797050 h 1824124"/>
              <a:gd name="connsiteX56" fmla="*/ 395288 w 714483"/>
              <a:gd name="connsiteY56" fmla="*/ 1816100 h 1824124"/>
              <a:gd name="connsiteX57" fmla="*/ 390525 w 714483"/>
              <a:gd name="connsiteY57" fmla="*/ 1801813 h 1824124"/>
              <a:gd name="connsiteX58" fmla="*/ 371475 w 714483"/>
              <a:gd name="connsiteY58" fmla="*/ 1763713 h 1824124"/>
              <a:gd name="connsiteX59" fmla="*/ 361950 w 714483"/>
              <a:gd name="connsiteY59" fmla="*/ 1735138 h 1824124"/>
              <a:gd name="connsiteX60" fmla="*/ 352425 w 714483"/>
              <a:gd name="connsiteY60" fmla="*/ 1749425 h 1824124"/>
              <a:gd name="connsiteX61" fmla="*/ 342900 w 714483"/>
              <a:gd name="connsiteY61" fmla="*/ 1768475 h 1824124"/>
              <a:gd name="connsiteX62" fmla="*/ 328613 w 714483"/>
              <a:gd name="connsiteY62" fmla="*/ 1782763 h 1824124"/>
              <a:gd name="connsiteX63" fmla="*/ 319088 w 714483"/>
              <a:gd name="connsiteY63" fmla="*/ 1801813 h 1824124"/>
              <a:gd name="connsiteX64" fmla="*/ 314325 w 714483"/>
              <a:gd name="connsiteY64" fmla="*/ 1816100 h 1824124"/>
              <a:gd name="connsiteX65" fmla="*/ 323850 w 714483"/>
              <a:gd name="connsiteY65" fmla="*/ 1801813 h 1824124"/>
              <a:gd name="connsiteX66" fmla="*/ 361950 w 714483"/>
              <a:gd name="connsiteY66" fmla="*/ 1792288 h 1824124"/>
              <a:gd name="connsiteX67" fmla="*/ 376238 w 714483"/>
              <a:gd name="connsiteY67" fmla="*/ 1787525 h 1824124"/>
              <a:gd name="connsiteX68" fmla="*/ 381000 w 714483"/>
              <a:gd name="connsiteY68" fmla="*/ 1739900 h 1824124"/>
              <a:gd name="connsiteX69" fmla="*/ 395288 w 714483"/>
              <a:gd name="connsiteY69" fmla="*/ 1749425 h 1824124"/>
              <a:gd name="connsiteX70" fmla="*/ 419100 w 714483"/>
              <a:gd name="connsiteY70" fmla="*/ 1782763 h 1824124"/>
              <a:gd name="connsiteX71" fmla="*/ 404813 w 714483"/>
              <a:gd name="connsiteY71" fmla="*/ 1735138 h 1824124"/>
              <a:gd name="connsiteX72" fmla="*/ 400050 w 714483"/>
              <a:gd name="connsiteY72" fmla="*/ 1720850 h 1824124"/>
              <a:gd name="connsiteX73" fmla="*/ 419100 w 714483"/>
              <a:gd name="connsiteY73" fmla="*/ 1730375 h 1824124"/>
              <a:gd name="connsiteX74" fmla="*/ 433388 w 714483"/>
              <a:gd name="connsiteY74" fmla="*/ 1735138 h 1824124"/>
              <a:gd name="connsiteX75" fmla="*/ 438150 w 714483"/>
              <a:gd name="connsiteY75" fmla="*/ 1716088 h 1824124"/>
              <a:gd name="connsiteX76" fmla="*/ 428625 w 714483"/>
              <a:gd name="connsiteY76" fmla="*/ 1701800 h 1824124"/>
              <a:gd name="connsiteX77" fmla="*/ 423863 w 714483"/>
              <a:gd name="connsiteY77" fmla="*/ 1687513 h 1824124"/>
              <a:gd name="connsiteX78" fmla="*/ 409575 w 714483"/>
              <a:gd name="connsiteY78" fmla="*/ 1668463 h 1824124"/>
              <a:gd name="connsiteX79" fmla="*/ 400050 w 714483"/>
              <a:gd name="connsiteY79" fmla="*/ 1654175 h 1824124"/>
              <a:gd name="connsiteX80" fmla="*/ 414338 w 714483"/>
              <a:gd name="connsiteY80" fmla="*/ 1658938 h 1824124"/>
              <a:gd name="connsiteX81" fmla="*/ 447675 w 714483"/>
              <a:gd name="connsiteY81" fmla="*/ 1687513 h 1824124"/>
              <a:gd name="connsiteX82" fmla="*/ 461963 w 714483"/>
              <a:gd name="connsiteY82" fmla="*/ 1697038 h 1824124"/>
              <a:gd name="connsiteX83" fmla="*/ 485775 w 714483"/>
              <a:gd name="connsiteY83" fmla="*/ 1725613 h 1824124"/>
              <a:gd name="connsiteX84" fmla="*/ 504825 w 714483"/>
              <a:gd name="connsiteY84" fmla="*/ 1763713 h 1824124"/>
              <a:gd name="connsiteX85" fmla="*/ 500063 w 714483"/>
              <a:gd name="connsiteY85" fmla="*/ 1787525 h 1824124"/>
              <a:gd name="connsiteX86" fmla="*/ 485775 w 714483"/>
              <a:gd name="connsiteY86" fmla="*/ 1758950 h 1824124"/>
              <a:gd name="connsiteX87" fmla="*/ 481013 w 714483"/>
              <a:gd name="connsiteY87" fmla="*/ 1744663 h 1824124"/>
              <a:gd name="connsiteX88" fmla="*/ 485775 w 714483"/>
              <a:gd name="connsiteY88" fmla="*/ 1701800 h 1824124"/>
              <a:gd name="connsiteX89" fmla="*/ 500063 w 714483"/>
              <a:gd name="connsiteY89" fmla="*/ 1697038 h 1824124"/>
              <a:gd name="connsiteX90" fmla="*/ 557213 w 714483"/>
              <a:gd name="connsiteY90" fmla="*/ 1701800 h 1824124"/>
              <a:gd name="connsiteX91" fmla="*/ 585788 w 714483"/>
              <a:gd name="connsiteY91" fmla="*/ 1716088 h 1824124"/>
              <a:gd name="connsiteX92" fmla="*/ 614363 w 714483"/>
              <a:gd name="connsiteY92" fmla="*/ 1730375 h 1824124"/>
              <a:gd name="connsiteX93" fmla="*/ 652463 w 714483"/>
              <a:gd name="connsiteY93" fmla="*/ 1754188 h 1824124"/>
              <a:gd name="connsiteX94" fmla="*/ 676275 w 714483"/>
              <a:gd name="connsiteY94" fmla="*/ 1763713 h 1824124"/>
              <a:gd name="connsiteX95" fmla="*/ 695325 w 714483"/>
              <a:gd name="connsiteY95" fmla="*/ 1773238 h 1824124"/>
              <a:gd name="connsiteX96" fmla="*/ 709613 w 714483"/>
              <a:gd name="connsiteY96" fmla="*/ 1778000 h 1824124"/>
              <a:gd name="connsiteX97" fmla="*/ 647700 w 714483"/>
              <a:gd name="connsiteY97" fmla="*/ 1758950 h 1824124"/>
              <a:gd name="connsiteX98" fmla="*/ 614363 w 714483"/>
              <a:gd name="connsiteY98" fmla="*/ 1749425 h 1824124"/>
              <a:gd name="connsiteX99" fmla="*/ 523875 w 714483"/>
              <a:gd name="connsiteY99" fmla="*/ 1716088 h 1824124"/>
              <a:gd name="connsiteX100" fmla="*/ 504825 w 714483"/>
              <a:gd name="connsiteY100" fmla="*/ 1706563 h 1824124"/>
              <a:gd name="connsiteX101" fmla="*/ 495300 w 714483"/>
              <a:gd name="connsiteY101" fmla="*/ 1692275 h 1824124"/>
              <a:gd name="connsiteX102" fmla="*/ 466725 w 714483"/>
              <a:gd name="connsiteY102" fmla="*/ 1677988 h 1824124"/>
              <a:gd name="connsiteX103" fmla="*/ 485775 w 714483"/>
              <a:gd name="connsiteY103" fmla="*/ 1673225 h 1824124"/>
              <a:gd name="connsiteX104" fmla="*/ 495300 w 714483"/>
              <a:gd name="connsiteY104" fmla="*/ 1682750 h 1824124"/>
              <a:gd name="connsiteX105" fmla="*/ 447675 w 714483"/>
              <a:gd name="connsiteY105" fmla="*/ 1677988 h 1824124"/>
              <a:gd name="connsiteX106" fmla="*/ 414338 w 714483"/>
              <a:gd name="connsiteY106" fmla="*/ 1668463 h 1824124"/>
              <a:gd name="connsiteX107" fmla="*/ 400050 w 714483"/>
              <a:gd name="connsiteY107" fmla="*/ 1658938 h 1824124"/>
              <a:gd name="connsiteX108" fmla="*/ 385763 w 714483"/>
              <a:gd name="connsiteY108" fmla="*/ 1654175 h 1824124"/>
              <a:gd name="connsiteX109" fmla="*/ 376238 w 714483"/>
              <a:gd name="connsiteY109" fmla="*/ 1639888 h 1824124"/>
              <a:gd name="connsiteX110" fmla="*/ 361950 w 714483"/>
              <a:gd name="connsiteY110" fmla="*/ 1630363 h 1824124"/>
              <a:gd name="connsiteX111" fmla="*/ 338138 w 714483"/>
              <a:gd name="connsiteY111" fmla="*/ 1711325 h 1824124"/>
              <a:gd name="connsiteX112" fmla="*/ 314325 w 714483"/>
              <a:gd name="connsiteY112" fmla="*/ 1754188 h 1824124"/>
              <a:gd name="connsiteX113" fmla="*/ 319088 w 714483"/>
              <a:gd name="connsiteY113" fmla="*/ 1739900 h 1824124"/>
              <a:gd name="connsiteX114" fmla="*/ 347663 w 714483"/>
              <a:gd name="connsiteY114" fmla="*/ 1725613 h 1824124"/>
              <a:gd name="connsiteX115" fmla="*/ 342900 w 714483"/>
              <a:gd name="connsiteY115" fmla="*/ 1744663 h 1824124"/>
              <a:gd name="connsiteX116" fmla="*/ 328613 w 714483"/>
              <a:gd name="connsiteY116" fmla="*/ 1749425 h 1824124"/>
              <a:gd name="connsiteX117" fmla="*/ 285750 w 714483"/>
              <a:gd name="connsiteY117" fmla="*/ 1782763 h 1824124"/>
              <a:gd name="connsiteX118" fmla="*/ 271463 w 714483"/>
              <a:gd name="connsiteY118" fmla="*/ 1797050 h 1824124"/>
              <a:gd name="connsiteX119" fmla="*/ 328613 w 714483"/>
              <a:gd name="connsiteY119" fmla="*/ 1730375 h 1824124"/>
              <a:gd name="connsiteX120" fmla="*/ 357188 w 714483"/>
              <a:gd name="connsiteY120" fmla="*/ 1701800 h 1824124"/>
              <a:gd name="connsiteX121" fmla="*/ 414338 w 714483"/>
              <a:gd name="connsiteY121" fmla="*/ 1668463 h 1824124"/>
              <a:gd name="connsiteX122" fmla="*/ 366713 w 714483"/>
              <a:gd name="connsiteY122" fmla="*/ 1706563 h 1824124"/>
              <a:gd name="connsiteX123" fmla="*/ 300038 w 714483"/>
              <a:gd name="connsiteY123" fmla="*/ 1754188 h 1824124"/>
              <a:gd name="connsiteX124" fmla="*/ 266700 w 714483"/>
              <a:gd name="connsiteY124" fmla="*/ 1787525 h 1824124"/>
              <a:gd name="connsiteX125" fmla="*/ 252413 w 714483"/>
              <a:gd name="connsiteY125" fmla="*/ 1806575 h 1824124"/>
              <a:gd name="connsiteX126" fmla="*/ 223838 w 714483"/>
              <a:gd name="connsiteY126" fmla="*/ 1820863 h 1824124"/>
              <a:gd name="connsiteX127" fmla="*/ 195263 w 714483"/>
              <a:gd name="connsiteY127" fmla="*/ 1806575 h 1824124"/>
              <a:gd name="connsiteX128" fmla="*/ 171450 w 714483"/>
              <a:gd name="connsiteY128" fmla="*/ 1782763 h 1824124"/>
              <a:gd name="connsiteX129" fmla="*/ 0 w 714483"/>
              <a:gd name="connsiteY129" fmla="*/ 1778000 h 1824124"/>
              <a:gd name="connsiteX130" fmla="*/ 57150 w 714483"/>
              <a:gd name="connsiteY130" fmla="*/ 1773238 h 1824124"/>
              <a:gd name="connsiteX131" fmla="*/ 161925 w 714483"/>
              <a:gd name="connsiteY131" fmla="*/ 1768475 h 1824124"/>
              <a:gd name="connsiteX132" fmla="*/ 252413 w 714483"/>
              <a:gd name="connsiteY132" fmla="*/ 1730375 h 1824124"/>
              <a:gd name="connsiteX133" fmla="*/ 271463 w 714483"/>
              <a:gd name="connsiteY133" fmla="*/ 1716088 h 1824124"/>
              <a:gd name="connsiteX134" fmla="*/ 295275 w 714483"/>
              <a:gd name="connsiteY134" fmla="*/ 1706563 h 1824124"/>
              <a:gd name="connsiteX135" fmla="*/ 309563 w 714483"/>
              <a:gd name="connsiteY135" fmla="*/ 1697038 h 1824124"/>
              <a:gd name="connsiteX136" fmla="*/ 342900 w 714483"/>
              <a:gd name="connsiteY136" fmla="*/ 1687513 h 1824124"/>
              <a:gd name="connsiteX137" fmla="*/ 371475 w 714483"/>
              <a:gd name="connsiteY137" fmla="*/ 1649413 h 1824124"/>
              <a:gd name="connsiteX138" fmla="*/ 390525 w 714483"/>
              <a:gd name="connsiteY138" fmla="*/ 1630363 h 1824124"/>
              <a:gd name="connsiteX139" fmla="*/ 409575 w 714483"/>
              <a:gd name="connsiteY139" fmla="*/ 1592263 h 1824124"/>
              <a:gd name="connsiteX140" fmla="*/ 423863 w 714483"/>
              <a:gd name="connsiteY140" fmla="*/ 1597025 h 1824124"/>
              <a:gd name="connsiteX141" fmla="*/ 433388 w 714483"/>
              <a:gd name="connsiteY141" fmla="*/ 1611313 h 1824124"/>
              <a:gd name="connsiteX142" fmla="*/ 447675 w 714483"/>
              <a:gd name="connsiteY142" fmla="*/ 1625600 h 1824124"/>
              <a:gd name="connsiteX143" fmla="*/ 457200 w 714483"/>
              <a:gd name="connsiteY143" fmla="*/ 1644650 h 1824124"/>
              <a:gd name="connsiteX144" fmla="*/ 476250 w 714483"/>
              <a:gd name="connsiteY144" fmla="*/ 1673225 h 1824124"/>
              <a:gd name="connsiteX145" fmla="*/ 490538 w 714483"/>
              <a:gd name="connsiteY145" fmla="*/ 1682750 h 1824124"/>
              <a:gd name="connsiteX146" fmla="*/ 471488 w 714483"/>
              <a:gd name="connsiteY146" fmla="*/ 1663700 h 1824124"/>
              <a:gd name="connsiteX147" fmla="*/ 461963 w 714483"/>
              <a:gd name="connsiteY147" fmla="*/ 1644650 h 1824124"/>
              <a:gd name="connsiteX148" fmla="*/ 433388 w 714483"/>
              <a:gd name="connsiteY148" fmla="*/ 1620838 h 1824124"/>
              <a:gd name="connsiteX149" fmla="*/ 447675 w 714483"/>
              <a:gd name="connsiteY149" fmla="*/ 1630363 h 1824124"/>
              <a:gd name="connsiteX150" fmla="*/ 452438 w 714483"/>
              <a:gd name="connsiteY150" fmla="*/ 1644650 h 1824124"/>
              <a:gd name="connsiteX151" fmla="*/ 457200 w 714483"/>
              <a:gd name="connsiteY151" fmla="*/ 1663700 h 1824124"/>
              <a:gd name="connsiteX152" fmla="*/ 485775 w 714483"/>
              <a:gd name="connsiteY152" fmla="*/ 1697038 h 1824124"/>
              <a:gd name="connsiteX153" fmla="*/ 500063 w 714483"/>
              <a:gd name="connsiteY153" fmla="*/ 1706563 h 1824124"/>
              <a:gd name="connsiteX154" fmla="*/ 504825 w 714483"/>
              <a:gd name="connsiteY154" fmla="*/ 1720850 h 1824124"/>
              <a:gd name="connsiteX155" fmla="*/ 476250 w 714483"/>
              <a:gd name="connsiteY155" fmla="*/ 1692275 h 1824124"/>
              <a:gd name="connsiteX156" fmla="*/ 461963 w 714483"/>
              <a:gd name="connsiteY156" fmla="*/ 1677988 h 1824124"/>
              <a:gd name="connsiteX157" fmla="*/ 452438 w 714483"/>
              <a:gd name="connsiteY157" fmla="*/ 1663700 h 1824124"/>
              <a:gd name="connsiteX158" fmla="*/ 466725 w 714483"/>
              <a:gd name="connsiteY158" fmla="*/ 1673225 h 1824124"/>
              <a:gd name="connsiteX159" fmla="*/ 481013 w 714483"/>
              <a:gd name="connsiteY159" fmla="*/ 1687513 h 1824124"/>
              <a:gd name="connsiteX160" fmla="*/ 519113 w 714483"/>
              <a:gd name="connsiteY160" fmla="*/ 1730375 h 1824124"/>
              <a:gd name="connsiteX161" fmla="*/ 566738 w 714483"/>
              <a:gd name="connsiteY161" fmla="*/ 1763713 h 1824124"/>
              <a:gd name="connsiteX162" fmla="*/ 585788 w 714483"/>
              <a:gd name="connsiteY162" fmla="*/ 1773238 h 1824124"/>
              <a:gd name="connsiteX163" fmla="*/ 600075 w 714483"/>
              <a:gd name="connsiteY163" fmla="*/ 1778000 h 1824124"/>
              <a:gd name="connsiteX164" fmla="*/ 566738 w 714483"/>
              <a:gd name="connsiteY164" fmla="*/ 1773238 h 1824124"/>
              <a:gd name="connsiteX165" fmla="*/ 538163 w 714483"/>
              <a:gd name="connsiteY165" fmla="*/ 1763713 h 1824124"/>
              <a:gd name="connsiteX166" fmla="*/ 500063 w 714483"/>
              <a:gd name="connsiteY166" fmla="*/ 1754188 h 1824124"/>
              <a:gd name="connsiteX167" fmla="*/ 414338 w 714483"/>
              <a:gd name="connsiteY167" fmla="*/ 1744663 h 1824124"/>
              <a:gd name="connsiteX168" fmla="*/ 400050 w 714483"/>
              <a:gd name="connsiteY168" fmla="*/ 1530350 h 1824124"/>
              <a:gd name="connsiteX169" fmla="*/ 395288 w 714483"/>
              <a:gd name="connsiteY169" fmla="*/ 1482725 h 1824124"/>
              <a:gd name="connsiteX170" fmla="*/ 400050 w 714483"/>
              <a:gd name="connsiteY170" fmla="*/ 392113 h 1824124"/>
              <a:gd name="connsiteX171" fmla="*/ 409575 w 714483"/>
              <a:gd name="connsiteY171" fmla="*/ 377825 h 1824124"/>
              <a:gd name="connsiteX172" fmla="*/ 414338 w 714483"/>
              <a:gd name="connsiteY172" fmla="*/ 363538 h 1824124"/>
              <a:gd name="connsiteX173" fmla="*/ 409575 w 714483"/>
              <a:gd name="connsiteY173" fmla="*/ 53975 h 1824124"/>
              <a:gd name="connsiteX174" fmla="*/ 381000 w 714483"/>
              <a:gd name="connsiteY174" fmla="*/ 15875 h 1824124"/>
              <a:gd name="connsiteX175" fmla="*/ 376238 w 714483"/>
              <a:gd name="connsiteY175" fmla="*/ 20638 h 1824124"/>
              <a:gd name="connsiteX176" fmla="*/ 381000 w 714483"/>
              <a:gd name="connsiteY176" fmla="*/ 34925 h 1824124"/>
              <a:gd name="connsiteX177" fmla="*/ 366713 w 714483"/>
              <a:gd name="connsiteY177" fmla="*/ 44450 h 1824124"/>
              <a:gd name="connsiteX178" fmla="*/ 381000 w 714483"/>
              <a:gd name="connsiteY178" fmla="*/ 53975 h 1824124"/>
              <a:gd name="connsiteX179" fmla="*/ 390525 w 714483"/>
              <a:gd name="connsiteY179" fmla="*/ 68263 h 1824124"/>
              <a:gd name="connsiteX180" fmla="*/ 414338 w 714483"/>
              <a:gd name="connsiteY180" fmla="*/ 96838 h 1824124"/>
              <a:gd name="connsiteX181" fmla="*/ 385763 w 714483"/>
              <a:gd name="connsiteY181" fmla="*/ 101600 h 1824124"/>
              <a:gd name="connsiteX182" fmla="*/ 395288 w 714483"/>
              <a:gd name="connsiteY182" fmla="*/ 139700 h 1824124"/>
              <a:gd name="connsiteX183" fmla="*/ 400050 w 714483"/>
              <a:gd name="connsiteY183" fmla="*/ 163513 h 1824124"/>
              <a:gd name="connsiteX184" fmla="*/ 414338 w 714483"/>
              <a:gd name="connsiteY184" fmla="*/ 192088 h 1824124"/>
              <a:gd name="connsiteX185" fmla="*/ 400050 w 714483"/>
              <a:gd name="connsiteY185" fmla="*/ 187325 h 1824124"/>
              <a:gd name="connsiteX186" fmla="*/ 371475 w 714483"/>
              <a:gd name="connsiteY186" fmla="*/ 173038 h 1824124"/>
              <a:gd name="connsiteX187" fmla="*/ 381000 w 714483"/>
              <a:gd name="connsiteY187" fmla="*/ 187325 h 1824124"/>
              <a:gd name="connsiteX188" fmla="*/ 390525 w 714483"/>
              <a:gd name="connsiteY188" fmla="*/ 215900 h 1824124"/>
              <a:gd name="connsiteX189" fmla="*/ 400050 w 714483"/>
              <a:gd name="connsiteY189" fmla="*/ 230188 h 1824124"/>
              <a:gd name="connsiteX190" fmla="*/ 381000 w 714483"/>
              <a:gd name="connsiteY190" fmla="*/ 220663 h 1824124"/>
              <a:gd name="connsiteX191" fmla="*/ 423863 w 714483"/>
              <a:gd name="connsiteY191" fmla="*/ 263525 h 1824124"/>
              <a:gd name="connsiteX192" fmla="*/ 442913 w 714483"/>
              <a:gd name="connsiteY192" fmla="*/ 287338 h 1824124"/>
              <a:gd name="connsiteX193" fmla="*/ 419100 w 714483"/>
              <a:gd name="connsiteY193" fmla="*/ 292100 h 1824124"/>
              <a:gd name="connsiteX194" fmla="*/ 433388 w 714483"/>
              <a:gd name="connsiteY194" fmla="*/ 296863 h 1824124"/>
              <a:gd name="connsiteX195" fmla="*/ 419100 w 714483"/>
              <a:gd name="connsiteY195" fmla="*/ 315913 h 1824124"/>
              <a:gd name="connsiteX196" fmla="*/ 409575 w 714483"/>
              <a:gd name="connsiteY196" fmla="*/ 339725 h 1824124"/>
              <a:gd name="connsiteX197" fmla="*/ 423863 w 714483"/>
              <a:gd name="connsiteY197" fmla="*/ 344488 h 1824124"/>
              <a:gd name="connsiteX198" fmla="*/ 409575 w 714483"/>
              <a:gd name="connsiteY198" fmla="*/ 354013 h 1824124"/>
              <a:gd name="connsiteX199" fmla="*/ 395288 w 714483"/>
              <a:gd name="connsiteY199" fmla="*/ 358775 h 1824124"/>
              <a:gd name="connsiteX200" fmla="*/ 381000 w 714483"/>
              <a:gd name="connsiteY200" fmla="*/ 373063 h 1824124"/>
              <a:gd name="connsiteX201" fmla="*/ 366713 w 714483"/>
              <a:gd name="connsiteY201" fmla="*/ 382588 h 1824124"/>
              <a:gd name="connsiteX202" fmla="*/ 381000 w 714483"/>
              <a:gd name="connsiteY202" fmla="*/ 396875 h 1824124"/>
              <a:gd name="connsiteX203" fmla="*/ 371475 w 714483"/>
              <a:gd name="connsiteY203" fmla="*/ 411163 h 1824124"/>
              <a:gd name="connsiteX204" fmla="*/ 395288 w 714483"/>
              <a:gd name="connsiteY204" fmla="*/ 434975 h 1824124"/>
              <a:gd name="connsiteX205" fmla="*/ 404813 w 714483"/>
              <a:gd name="connsiteY205" fmla="*/ 449263 h 1824124"/>
              <a:gd name="connsiteX206" fmla="*/ 381000 w 714483"/>
              <a:gd name="connsiteY206" fmla="*/ 444500 h 1824124"/>
              <a:gd name="connsiteX207" fmla="*/ 404813 w 714483"/>
              <a:gd name="connsiteY207" fmla="*/ 463550 h 1824124"/>
              <a:gd name="connsiteX208" fmla="*/ 390525 w 714483"/>
              <a:gd name="connsiteY208" fmla="*/ 544513 h 1824124"/>
              <a:gd name="connsiteX209" fmla="*/ 376238 w 714483"/>
              <a:gd name="connsiteY209" fmla="*/ 549275 h 1824124"/>
              <a:gd name="connsiteX210" fmla="*/ 357188 w 714483"/>
              <a:gd name="connsiteY210" fmla="*/ 563563 h 1824124"/>
              <a:gd name="connsiteX211" fmla="*/ 361950 w 714483"/>
              <a:gd name="connsiteY211" fmla="*/ 592138 h 1824124"/>
              <a:gd name="connsiteX212" fmla="*/ 376238 w 714483"/>
              <a:gd name="connsiteY212" fmla="*/ 611188 h 1824124"/>
              <a:gd name="connsiteX213" fmla="*/ 381000 w 714483"/>
              <a:gd name="connsiteY213" fmla="*/ 625475 h 1824124"/>
              <a:gd name="connsiteX214" fmla="*/ 414338 w 714483"/>
              <a:gd name="connsiteY214" fmla="*/ 615950 h 1824124"/>
              <a:gd name="connsiteX215" fmla="*/ 409575 w 714483"/>
              <a:gd name="connsiteY215" fmla="*/ 635000 h 1824124"/>
              <a:gd name="connsiteX216" fmla="*/ 395288 w 714483"/>
              <a:gd name="connsiteY216" fmla="*/ 639763 h 1824124"/>
              <a:gd name="connsiteX217" fmla="*/ 381000 w 714483"/>
              <a:gd name="connsiteY217" fmla="*/ 706438 h 1824124"/>
              <a:gd name="connsiteX218" fmla="*/ 361950 w 714483"/>
              <a:gd name="connsiteY218" fmla="*/ 720725 h 1824124"/>
              <a:gd name="connsiteX219" fmla="*/ 376238 w 714483"/>
              <a:gd name="connsiteY219" fmla="*/ 658813 h 1824124"/>
              <a:gd name="connsiteX220" fmla="*/ 385763 w 714483"/>
              <a:gd name="connsiteY220" fmla="*/ 644525 h 1824124"/>
              <a:gd name="connsiteX221" fmla="*/ 400050 w 714483"/>
              <a:gd name="connsiteY221" fmla="*/ 639763 h 1824124"/>
              <a:gd name="connsiteX222" fmla="*/ 404813 w 714483"/>
              <a:gd name="connsiteY222" fmla="*/ 663575 h 1824124"/>
              <a:gd name="connsiteX223" fmla="*/ 390525 w 714483"/>
              <a:gd name="connsiteY223" fmla="*/ 739775 h 1824124"/>
              <a:gd name="connsiteX224" fmla="*/ 395288 w 714483"/>
              <a:gd name="connsiteY224" fmla="*/ 773113 h 1824124"/>
              <a:gd name="connsiteX225" fmla="*/ 400050 w 714483"/>
              <a:gd name="connsiteY225" fmla="*/ 968375 h 1824124"/>
              <a:gd name="connsiteX226" fmla="*/ 404813 w 714483"/>
              <a:gd name="connsiteY226" fmla="*/ 1006475 h 1824124"/>
              <a:gd name="connsiteX227" fmla="*/ 414338 w 714483"/>
              <a:gd name="connsiteY227" fmla="*/ 1039813 h 1824124"/>
              <a:gd name="connsiteX228" fmla="*/ 419100 w 714483"/>
              <a:gd name="connsiteY228" fmla="*/ 1135063 h 1824124"/>
              <a:gd name="connsiteX229" fmla="*/ 423863 w 714483"/>
              <a:gd name="connsiteY229" fmla="*/ 1163638 h 1824124"/>
              <a:gd name="connsiteX230" fmla="*/ 414338 w 714483"/>
              <a:gd name="connsiteY230" fmla="*/ 1363663 h 1824124"/>
              <a:gd name="connsiteX231" fmla="*/ 409575 w 714483"/>
              <a:gd name="connsiteY231" fmla="*/ 1525588 h 1824124"/>
              <a:gd name="connsiteX232" fmla="*/ 404813 w 714483"/>
              <a:gd name="connsiteY232" fmla="*/ 1539875 h 1824124"/>
              <a:gd name="connsiteX233" fmla="*/ 395288 w 714483"/>
              <a:gd name="connsiteY233" fmla="*/ 1554163 h 1824124"/>
              <a:gd name="connsiteX234" fmla="*/ 385763 w 714483"/>
              <a:gd name="connsiteY234" fmla="*/ 1625600 h 1824124"/>
              <a:gd name="connsiteX235" fmla="*/ 390525 w 714483"/>
              <a:gd name="connsiteY235" fmla="*/ 1687513 h 1824124"/>
              <a:gd name="connsiteX236" fmla="*/ 400050 w 714483"/>
              <a:gd name="connsiteY236" fmla="*/ 1744663 h 1824124"/>
              <a:gd name="connsiteX237" fmla="*/ 409575 w 714483"/>
              <a:gd name="connsiteY237" fmla="*/ 1773238 h 1824124"/>
              <a:gd name="connsiteX238" fmla="*/ 428625 w 714483"/>
              <a:gd name="connsiteY238" fmla="*/ 1801813 h 1824124"/>
              <a:gd name="connsiteX239" fmla="*/ 419100 w 714483"/>
              <a:gd name="connsiteY239" fmla="*/ 1787525 h 1824124"/>
              <a:gd name="connsiteX240" fmla="*/ 395288 w 714483"/>
              <a:gd name="connsiteY240" fmla="*/ 1749425 h 1824124"/>
              <a:gd name="connsiteX241" fmla="*/ 400050 w 714483"/>
              <a:gd name="connsiteY241" fmla="*/ 1687513 h 1824124"/>
              <a:gd name="connsiteX242" fmla="*/ 385763 w 714483"/>
              <a:gd name="connsiteY242" fmla="*/ 1644650 h 182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714483" h="1824124">
                <a:moveTo>
                  <a:pt x="385763" y="1644650"/>
                </a:moveTo>
                <a:cubicBezTo>
                  <a:pt x="377826" y="1639094"/>
                  <a:pt x="363156" y="1649883"/>
                  <a:pt x="352425" y="1654175"/>
                </a:cubicBezTo>
                <a:cubicBezTo>
                  <a:pt x="347111" y="1656301"/>
                  <a:pt x="343368" y="1661375"/>
                  <a:pt x="338138" y="1663700"/>
                </a:cubicBezTo>
                <a:cubicBezTo>
                  <a:pt x="328963" y="1667778"/>
                  <a:pt x="319088" y="1670050"/>
                  <a:pt x="309563" y="1673225"/>
                </a:cubicBezTo>
                <a:lnTo>
                  <a:pt x="295275" y="1677988"/>
                </a:lnTo>
                <a:lnTo>
                  <a:pt x="252413" y="1692275"/>
                </a:lnTo>
                <a:cubicBezTo>
                  <a:pt x="247650" y="1693863"/>
                  <a:pt x="242302" y="1694253"/>
                  <a:pt x="238125" y="1697038"/>
                </a:cubicBezTo>
                <a:cubicBezTo>
                  <a:pt x="219661" y="1709348"/>
                  <a:pt x="229268" y="1704753"/>
                  <a:pt x="209550" y="1711325"/>
                </a:cubicBezTo>
                <a:cubicBezTo>
                  <a:pt x="184809" y="1729881"/>
                  <a:pt x="188978" y="1724468"/>
                  <a:pt x="166688" y="1754188"/>
                </a:cubicBezTo>
                <a:cubicBezTo>
                  <a:pt x="159819" y="1763346"/>
                  <a:pt x="136346" y="1784645"/>
                  <a:pt x="147638" y="1782763"/>
                </a:cubicBezTo>
                <a:lnTo>
                  <a:pt x="176213" y="1778000"/>
                </a:lnTo>
                <a:cubicBezTo>
                  <a:pt x="187325" y="1773238"/>
                  <a:pt x="198081" y="1767536"/>
                  <a:pt x="209550" y="1763713"/>
                </a:cubicBezTo>
                <a:cubicBezTo>
                  <a:pt x="221969" y="1759573"/>
                  <a:pt x="247650" y="1754188"/>
                  <a:pt x="247650" y="1754188"/>
                </a:cubicBezTo>
                <a:cubicBezTo>
                  <a:pt x="252413" y="1751013"/>
                  <a:pt x="256818" y="1747223"/>
                  <a:pt x="261938" y="1744663"/>
                </a:cubicBezTo>
                <a:cubicBezTo>
                  <a:pt x="266428" y="1742418"/>
                  <a:pt x="279775" y="1736350"/>
                  <a:pt x="276225" y="1739900"/>
                </a:cubicBezTo>
                <a:cubicBezTo>
                  <a:pt x="268130" y="1747994"/>
                  <a:pt x="257627" y="1753338"/>
                  <a:pt x="247650" y="1758950"/>
                </a:cubicBezTo>
                <a:cubicBezTo>
                  <a:pt x="232181" y="1767652"/>
                  <a:pt x="215900" y="1774825"/>
                  <a:pt x="200025" y="1782763"/>
                </a:cubicBezTo>
                <a:cubicBezTo>
                  <a:pt x="176486" y="1794533"/>
                  <a:pt x="187709" y="1790043"/>
                  <a:pt x="166688" y="1797050"/>
                </a:cubicBezTo>
                <a:cubicBezTo>
                  <a:pt x="174625" y="1789113"/>
                  <a:pt x="181735" y="1780250"/>
                  <a:pt x="190500" y="1773238"/>
                </a:cubicBezTo>
                <a:cubicBezTo>
                  <a:pt x="206568" y="1760383"/>
                  <a:pt x="212065" y="1759699"/>
                  <a:pt x="228600" y="1754188"/>
                </a:cubicBezTo>
                <a:cubicBezTo>
                  <a:pt x="233363" y="1749425"/>
                  <a:pt x="237571" y="1744035"/>
                  <a:pt x="242888" y="1739900"/>
                </a:cubicBezTo>
                <a:cubicBezTo>
                  <a:pt x="249683" y="1734615"/>
                  <a:pt x="285485" y="1711458"/>
                  <a:pt x="295275" y="1706563"/>
                </a:cubicBezTo>
                <a:cubicBezTo>
                  <a:pt x="301625" y="1703388"/>
                  <a:pt x="308548" y="1701165"/>
                  <a:pt x="314325" y="1697038"/>
                </a:cubicBezTo>
                <a:cubicBezTo>
                  <a:pt x="319806" y="1693123"/>
                  <a:pt x="323132" y="1686665"/>
                  <a:pt x="328613" y="1682750"/>
                </a:cubicBezTo>
                <a:cubicBezTo>
                  <a:pt x="334390" y="1678623"/>
                  <a:pt x="342643" y="1678245"/>
                  <a:pt x="347663" y="1673225"/>
                </a:cubicBezTo>
                <a:cubicBezTo>
                  <a:pt x="351213" y="1669675"/>
                  <a:pt x="337989" y="1676010"/>
                  <a:pt x="333375" y="1677988"/>
                </a:cubicBezTo>
                <a:cubicBezTo>
                  <a:pt x="326850" y="1680785"/>
                  <a:pt x="320851" y="1684716"/>
                  <a:pt x="314325" y="1687513"/>
                </a:cubicBezTo>
                <a:cubicBezTo>
                  <a:pt x="309711" y="1689490"/>
                  <a:pt x="304738" y="1690512"/>
                  <a:pt x="300038" y="1692275"/>
                </a:cubicBezTo>
                <a:cubicBezTo>
                  <a:pt x="292033" y="1695277"/>
                  <a:pt x="284259" y="1698878"/>
                  <a:pt x="276225" y="1701800"/>
                </a:cubicBezTo>
                <a:cubicBezTo>
                  <a:pt x="266789" y="1705231"/>
                  <a:pt x="247650" y="1711325"/>
                  <a:pt x="247650" y="1711325"/>
                </a:cubicBezTo>
                <a:cubicBezTo>
                  <a:pt x="219440" y="1732483"/>
                  <a:pt x="235208" y="1721208"/>
                  <a:pt x="200025" y="1744663"/>
                </a:cubicBezTo>
                <a:lnTo>
                  <a:pt x="171450" y="1763713"/>
                </a:lnTo>
                <a:lnTo>
                  <a:pt x="157163" y="1768475"/>
                </a:lnTo>
                <a:cubicBezTo>
                  <a:pt x="150813" y="1766888"/>
                  <a:pt x="134482" y="1769159"/>
                  <a:pt x="138113" y="1763713"/>
                </a:cubicBezTo>
                <a:cubicBezTo>
                  <a:pt x="143682" y="1755359"/>
                  <a:pt x="157252" y="1757619"/>
                  <a:pt x="166688" y="1754188"/>
                </a:cubicBezTo>
                <a:cubicBezTo>
                  <a:pt x="174722" y="1751266"/>
                  <a:pt x="182240" y="1746866"/>
                  <a:pt x="190500" y="1744663"/>
                </a:cubicBezTo>
                <a:cubicBezTo>
                  <a:pt x="206143" y="1740492"/>
                  <a:pt x="222767" y="1740258"/>
                  <a:pt x="238125" y="1735138"/>
                </a:cubicBezTo>
                <a:cubicBezTo>
                  <a:pt x="265439" y="1726033"/>
                  <a:pt x="238869" y="1734233"/>
                  <a:pt x="276225" y="1725613"/>
                </a:cubicBezTo>
                <a:cubicBezTo>
                  <a:pt x="288981" y="1722669"/>
                  <a:pt x="314325" y="1716088"/>
                  <a:pt x="314325" y="1716088"/>
                </a:cubicBezTo>
                <a:cubicBezTo>
                  <a:pt x="312738" y="1711325"/>
                  <a:pt x="313922" y="1704291"/>
                  <a:pt x="309563" y="1701800"/>
                </a:cubicBezTo>
                <a:cubicBezTo>
                  <a:pt x="301179" y="1697009"/>
                  <a:pt x="290489" y="1698765"/>
                  <a:pt x="280988" y="1697038"/>
                </a:cubicBezTo>
                <a:cubicBezTo>
                  <a:pt x="273024" y="1695590"/>
                  <a:pt x="265113" y="1693863"/>
                  <a:pt x="257175" y="1692275"/>
                </a:cubicBezTo>
                <a:cubicBezTo>
                  <a:pt x="252413" y="1689100"/>
                  <a:pt x="248007" y="1685310"/>
                  <a:pt x="242888" y="1682750"/>
                </a:cubicBezTo>
                <a:cubicBezTo>
                  <a:pt x="215846" y="1669229"/>
                  <a:pt x="175871" y="1681283"/>
                  <a:pt x="152400" y="1682750"/>
                </a:cubicBezTo>
                <a:cubicBezTo>
                  <a:pt x="142875" y="1684338"/>
                  <a:pt x="114169" y="1687513"/>
                  <a:pt x="123825" y="1687513"/>
                </a:cubicBezTo>
                <a:cubicBezTo>
                  <a:pt x="276034" y="1687513"/>
                  <a:pt x="235892" y="1699367"/>
                  <a:pt x="300038" y="1677988"/>
                </a:cubicBezTo>
                <a:cubicBezTo>
                  <a:pt x="304800" y="1673225"/>
                  <a:pt x="308721" y="1667436"/>
                  <a:pt x="314325" y="1663700"/>
                </a:cubicBezTo>
                <a:cubicBezTo>
                  <a:pt x="318502" y="1660915"/>
                  <a:pt x="323999" y="1660915"/>
                  <a:pt x="328613" y="1658938"/>
                </a:cubicBezTo>
                <a:cubicBezTo>
                  <a:pt x="335139" y="1656141"/>
                  <a:pt x="341175" y="1652296"/>
                  <a:pt x="347663" y="1649413"/>
                </a:cubicBezTo>
                <a:cubicBezTo>
                  <a:pt x="355475" y="1645941"/>
                  <a:pt x="363663" y="1643360"/>
                  <a:pt x="371475" y="1639888"/>
                </a:cubicBezTo>
                <a:cubicBezTo>
                  <a:pt x="403495" y="1625657"/>
                  <a:pt x="377077" y="1633725"/>
                  <a:pt x="409575" y="1625600"/>
                </a:cubicBezTo>
                <a:cubicBezTo>
                  <a:pt x="407988" y="1644650"/>
                  <a:pt x="412577" y="1665282"/>
                  <a:pt x="404813" y="1682750"/>
                </a:cubicBezTo>
                <a:cubicBezTo>
                  <a:pt x="402078" y="1688905"/>
                  <a:pt x="394837" y="1673637"/>
                  <a:pt x="390525" y="1668463"/>
                </a:cubicBezTo>
                <a:cubicBezTo>
                  <a:pt x="386861" y="1664066"/>
                  <a:pt x="384175" y="1658938"/>
                  <a:pt x="381000" y="1654175"/>
                </a:cubicBezTo>
                <a:cubicBezTo>
                  <a:pt x="384339" y="1687564"/>
                  <a:pt x="387190" y="1726559"/>
                  <a:pt x="395288" y="1758950"/>
                </a:cubicBezTo>
                <a:lnTo>
                  <a:pt x="404813" y="1797050"/>
                </a:lnTo>
                <a:cubicBezTo>
                  <a:pt x="401638" y="1803400"/>
                  <a:pt x="402023" y="1813855"/>
                  <a:pt x="395288" y="1816100"/>
                </a:cubicBezTo>
                <a:cubicBezTo>
                  <a:pt x="390526" y="1817688"/>
                  <a:pt x="392770" y="1806303"/>
                  <a:pt x="390525" y="1801813"/>
                </a:cubicBezTo>
                <a:cubicBezTo>
                  <a:pt x="369350" y="1759465"/>
                  <a:pt x="393443" y="1824124"/>
                  <a:pt x="371475" y="1763713"/>
                </a:cubicBezTo>
                <a:cubicBezTo>
                  <a:pt x="368044" y="1754277"/>
                  <a:pt x="361950" y="1735138"/>
                  <a:pt x="361950" y="1735138"/>
                </a:cubicBezTo>
                <a:cubicBezTo>
                  <a:pt x="358775" y="1739900"/>
                  <a:pt x="355265" y="1744455"/>
                  <a:pt x="352425" y="1749425"/>
                </a:cubicBezTo>
                <a:cubicBezTo>
                  <a:pt x="348903" y="1755589"/>
                  <a:pt x="347026" y="1762698"/>
                  <a:pt x="342900" y="1768475"/>
                </a:cubicBezTo>
                <a:cubicBezTo>
                  <a:pt x="338985" y="1773956"/>
                  <a:pt x="332528" y="1777282"/>
                  <a:pt x="328613" y="1782763"/>
                </a:cubicBezTo>
                <a:cubicBezTo>
                  <a:pt x="324487" y="1788540"/>
                  <a:pt x="321885" y="1795288"/>
                  <a:pt x="319088" y="1801813"/>
                </a:cubicBezTo>
                <a:cubicBezTo>
                  <a:pt x="317110" y="1806427"/>
                  <a:pt x="309305" y="1816100"/>
                  <a:pt x="314325" y="1816100"/>
                </a:cubicBezTo>
                <a:cubicBezTo>
                  <a:pt x="320049" y="1816100"/>
                  <a:pt x="318731" y="1804373"/>
                  <a:pt x="323850" y="1801813"/>
                </a:cubicBezTo>
                <a:cubicBezTo>
                  <a:pt x="335559" y="1795959"/>
                  <a:pt x="349531" y="1796428"/>
                  <a:pt x="361950" y="1792288"/>
                </a:cubicBezTo>
                <a:lnTo>
                  <a:pt x="376238" y="1787525"/>
                </a:lnTo>
                <a:cubicBezTo>
                  <a:pt x="377825" y="1771650"/>
                  <a:pt x="373865" y="1754170"/>
                  <a:pt x="381000" y="1739900"/>
                </a:cubicBezTo>
                <a:cubicBezTo>
                  <a:pt x="383560" y="1734780"/>
                  <a:pt x="391241" y="1745378"/>
                  <a:pt x="395288" y="1749425"/>
                </a:cubicBezTo>
                <a:cubicBezTo>
                  <a:pt x="401195" y="1755332"/>
                  <a:pt x="413692" y="1774651"/>
                  <a:pt x="419100" y="1782763"/>
                </a:cubicBezTo>
                <a:cubicBezTo>
                  <a:pt x="411460" y="1736917"/>
                  <a:pt x="419915" y="1770374"/>
                  <a:pt x="404813" y="1735138"/>
                </a:cubicBezTo>
                <a:cubicBezTo>
                  <a:pt x="402835" y="1730524"/>
                  <a:pt x="395287" y="1722438"/>
                  <a:pt x="400050" y="1720850"/>
                </a:cubicBezTo>
                <a:cubicBezTo>
                  <a:pt x="406785" y="1718605"/>
                  <a:pt x="412575" y="1727578"/>
                  <a:pt x="419100" y="1730375"/>
                </a:cubicBezTo>
                <a:cubicBezTo>
                  <a:pt x="423714" y="1732353"/>
                  <a:pt x="428625" y="1733550"/>
                  <a:pt x="433388" y="1735138"/>
                </a:cubicBezTo>
                <a:cubicBezTo>
                  <a:pt x="434975" y="1728788"/>
                  <a:pt x="439076" y="1722568"/>
                  <a:pt x="438150" y="1716088"/>
                </a:cubicBezTo>
                <a:cubicBezTo>
                  <a:pt x="437340" y="1710422"/>
                  <a:pt x="431185" y="1706920"/>
                  <a:pt x="428625" y="1701800"/>
                </a:cubicBezTo>
                <a:cubicBezTo>
                  <a:pt x="426380" y="1697310"/>
                  <a:pt x="426354" y="1691871"/>
                  <a:pt x="423863" y="1687513"/>
                </a:cubicBezTo>
                <a:cubicBezTo>
                  <a:pt x="419925" y="1680621"/>
                  <a:pt x="414189" y="1674922"/>
                  <a:pt x="409575" y="1668463"/>
                </a:cubicBezTo>
                <a:cubicBezTo>
                  <a:pt x="406248" y="1663805"/>
                  <a:pt x="397490" y="1659295"/>
                  <a:pt x="400050" y="1654175"/>
                </a:cubicBezTo>
                <a:cubicBezTo>
                  <a:pt x="402295" y="1649685"/>
                  <a:pt x="409848" y="1656693"/>
                  <a:pt x="414338" y="1658938"/>
                </a:cubicBezTo>
                <a:cubicBezTo>
                  <a:pt x="431831" y="1667685"/>
                  <a:pt x="431271" y="1673452"/>
                  <a:pt x="447675" y="1687513"/>
                </a:cubicBezTo>
                <a:cubicBezTo>
                  <a:pt x="452021" y="1691238"/>
                  <a:pt x="457200" y="1693863"/>
                  <a:pt x="461963" y="1697038"/>
                </a:cubicBezTo>
                <a:cubicBezTo>
                  <a:pt x="482397" y="1737905"/>
                  <a:pt x="458850" y="1698688"/>
                  <a:pt x="485775" y="1725613"/>
                </a:cubicBezTo>
                <a:cubicBezTo>
                  <a:pt x="494852" y="1734690"/>
                  <a:pt x="500926" y="1752992"/>
                  <a:pt x="504825" y="1763713"/>
                </a:cubicBezTo>
                <a:cubicBezTo>
                  <a:pt x="517087" y="1797434"/>
                  <a:pt x="523300" y="1795272"/>
                  <a:pt x="500063" y="1787525"/>
                </a:cubicBezTo>
                <a:cubicBezTo>
                  <a:pt x="488089" y="1751608"/>
                  <a:pt x="504243" y="1795886"/>
                  <a:pt x="485775" y="1758950"/>
                </a:cubicBezTo>
                <a:cubicBezTo>
                  <a:pt x="483530" y="1754460"/>
                  <a:pt x="482600" y="1749425"/>
                  <a:pt x="481013" y="1744663"/>
                </a:cubicBezTo>
                <a:cubicBezTo>
                  <a:pt x="482600" y="1730375"/>
                  <a:pt x="480436" y="1715147"/>
                  <a:pt x="485775" y="1701800"/>
                </a:cubicBezTo>
                <a:cubicBezTo>
                  <a:pt x="487639" y="1697139"/>
                  <a:pt x="495043" y="1697038"/>
                  <a:pt x="500063" y="1697038"/>
                </a:cubicBezTo>
                <a:cubicBezTo>
                  <a:pt x="519179" y="1697038"/>
                  <a:pt x="538163" y="1700213"/>
                  <a:pt x="557213" y="1701800"/>
                </a:cubicBezTo>
                <a:cubicBezTo>
                  <a:pt x="585029" y="1711073"/>
                  <a:pt x="558088" y="1700700"/>
                  <a:pt x="585788" y="1716088"/>
                </a:cubicBezTo>
                <a:cubicBezTo>
                  <a:pt x="595097" y="1721260"/>
                  <a:pt x="605054" y="1725203"/>
                  <a:pt x="614363" y="1730375"/>
                </a:cubicBezTo>
                <a:cubicBezTo>
                  <a:pt x="648380" y="1749273"/>
                  <a:pt x="604289" y="1730101"/>
                  <a:pt x="652463" y="1754188"/>
                </a:cubicBezTo>
                <a:cubicBezTo>
                  <a:pt x="660109" y="1758011"/>
                  <a:pt x="668463" y="1760241"/>
                  <a:pt x="676275" y="1763713"/>
                </a:cubicBezTo>
                <a:cubicBezTo>
                  <a:pt x="682763" y="1766596"/>
                  <a:pt x="688799" y="1770441"/>
                  <a:pt x="695325" y="1773238"/>
                </a:cubicBezTo>
                <a:cubicBezTo>
                  <a:pt x="699939" y="1775215"/>
                  <a:pt x="714483" y="1779218"/>
                  <a:pt x="709613" y="1778000"/>
                </a:cubicBezTo>
                <a:cubicBezTo>
                  <a:pt x="672989" y="1768843"/>
                  <a:pt x="681708" y="1769414"/>
                  <a:pt x="647700" y="1758950"/>
                </a:cubicBezTo>
                <a:cubicBezTo>
                  <a:pt x="636654" y="1755551"/>
                  <a:pt x="625394" y="1752872"/>
                  <a:pt x="614363" y="1749425"/>
                </a:cubicBezTo>
                <a:cubicBezTo>
                  <a:pt x="590783" y="1742056"/>
                  <a:pt x="545177" y="1726739"/>
                  <a:pt x="523875" y="1716088"/>
                </a:cubicBezTo>
                <a:lnTo>
                  <a:pt x="504825" y="1706563"/>
                </a:lnTo>
                <a:cubicBezTo>
                  <a:pt x="501650" y="1701800"/>
                  <a:pt x="499347" y="1696323"/>
                  <a:pt x="495300" y="1692275"/>
                </a:cubicBezTo>
                <a:cubicBezTo>
                  <a:pt x="486067" y="1683042"/>
                  <a:pt x="478346" y="1681861"/>
                  <a:pt x="466725" y="1677988"/>
                </a:cubicBezTo>
                <a:cubicBezTo>
                  <a:pt x="473075" y="1676400"/>
                  <a:pt x="479230" y="1673225"/>
                  <a:pt x="485775" y="1673225"/>
                </a:cubicBezTo>
                <a:cubicBezTo>
                  <a:pt x="531756" y="1673225"/>
                  <a:pt x="506573" y="1678993"/>
                  <a:pt x="495300" y="1682750"/>
                </a:cubicBezTo>
                <a:cubicBezTo>
                  <a:pt x="479425" y="1681163"/>
                  <a:pt x="463469" y="1680244"/>
                  <a:pt x="447675" y="1677988"/>
                </a:cubicBezTo>
                <a:cubicBezTo>
                  <a:pt x="437215" y="1676494"/>
                  <a:pt x="424512" y="1671854"/>
                  <a:pt x="414338" y="1668463"/>
                </a:cubicBezTo>
                <a:cubicBezTo>
                  <a:pt x="409575" y="1665288"/>
                  <a:pt x="405170" y="1661498"/>
                  <a:pt x="400050" y="1658938"/>
                </a:cubicBezTo>
                <a:cubicBezTo>
                  <a:pt x="395560" y="1656693"/>
                  <a:pt x="389683" y="1657311"/>
                  <a:pt x="385763" y="1654175"/>
                </a:cubicBezTo>
                <a:cubicBezTo>
                  <a:pt x="381294" y="1650599"/>
                  <a:pt x="380285" y="1643935"/>
                  <a:pt x="376238" y="1639888"/>
                </a:cubicBezTo>
                <a:cubicBezTo>
                  <a:pt x="372190" y="1635841"/>
                  <a:pt x="366713" y="1633538"/>
                  <a:pt x="361950" y="1630363"/>
                </a:cubicBezTo>
                <a:cubicBezTo>
                  <a:pt x="338347" y="1665766"/>
                  <a:pt x="359460" y="1630301"/>
                  <a:pt x="338138" y="1711325"/>
                </a:cubicBezTo>
                <a:cubicBezTo>
                  <a:pt x="332239" y="1733744"/>
                  <a:pt x="327639" y="1736436"/>
                  <a:pt x="314325" y="1754188"/>
                </a:cubicBezTo>
                <a:cubicBezTo>
                  <a:pt x="315913" y="1749425"/>
                  <a:pt x="315952" y="1743820"/>
                  <a:pt x="319088" y="1739900"/>
                </a:cubicBezTo>
                <a:cubicBezTo>
                  <a:pt x="325803" y="1731506"/>
                  <a:pt x="338250" y="1728750"/>
                  <a:pt x="347663" y="1725613"/>
                </a:cubicBezTo>
                <a:cubicBezTo>
                  <a:pt x="346075" y="1731963"/>
                  <a:pt x="346989" y="1739552"/>
                  <a:pt x="342900" y="1744663"/>
                </a:cubicBezTo>
                <a:cubicBezTo>
                  <a:pt x="339764" y="1748583"/>
                  <a:pt x="332790" y="1746640"/>
                  <a:pt x="328613" y="1749425"/>
                </a:cubicBezTo>
                <a:cubicBezTo>
                  <a:pt x="313552" y="1759465"/>
                  <a:pt x="298549" y="1769964"/>
                  <a:pt x="285750" y="1782763"/>
                </a:cubicBezTo>
                <a:cubicBezTo>
                  <a:pt x="280988" y="1787525"/>
                  <a:pt x="270142" y="1803654"/>
                  <a:pt x="271463" y="1797050"/>
                </a:cubicBezTo>
                <a:cubicBezTo>
                  <a:pt x="279822" y="1755261"/>
                  <a:pt x="299045" y="1755719"/>
                  <a:pt x="328613" y="1730375"/>
                </a:cubicBezTo>
                <a:cubicBezTo>
                  <a:pt x="338840" y="1721609"/>
                  <a:pt x="346669" y="1710215"/>
                  <a:pt x="357188" y="1701800"/>
                </a:cubicBezTo>
                <a:cubicBezTo>
                  <a:pt x="390789" y="1674919"/>
                  <a:pt x="387688" y="1677345"/>
                  <a:pt x="414338" y="1668463"/>
                </a:cubicBezTo>
                <a:cubicBezTo>
                  <a:pt x="398463" y="1681163"/>
                  <a:pt x="383629" y="1695286"/>
                  <a:pt x="366713" y="1706563"/>
                </a:cubicBezTo>
                <a:cubicBezTo>
                  <a:pt x="350487" y="1717380"/>
                  <a:pt x="311854" y="1742373"/>
                  <a:pt x="300038" y="1754188"/>
                </a:cubicBezTo>
                <a:cubicBezTo>
                  <a:pt x="288925" y="1765300"/>
                  <a:pt x="276129" y="1774952"/>
                  <a:pt x="266700" y="1787525"/>
                </a:cubicBezTo>
                <a:cubicBezTo>
                  <a:pt x="261938" y="1793875"/>
                  <a:pt x="258026" y="1800962"/>
                  <a:pt x="252413" y="1806575"/>
                </a:cubicBezTo>
                <a:cubicBezTo>
                  <a:pt x="243182" y="1815806"/>
                  <a:pt x="235457" y="1816989"/>
                  <a:pt x="223838" y="1820863"/>
                </a:cubicBezTo>
                <a:cubicBezTo>
                  <a:pt x="212217" y="1816989"/>
                  <a:pt x="204495" y="1815807"/>
                  <a:pt x="195263" y="1806575"/>
                </a:cubicBezTo>
                <a:cubicBezTo>
                  <a:pt x="187854" y="1799166"/>
                  <a:pt x="185209" y="1783821"/>
                  <a:pt x="171450" y="1782763"/>
                </a:cubicBezTo>
                <a:cubicBezTo>
                  <a:pt x="114446" y="1778378"/>
                  <a:pt x="57150" y="1779588"/>
                  <a:pt x="0" y="1778000"/>
                </a:cubicBezTo>
                <a:cubicBezTo>
                  <a:pt x="19050" y="1776413"/>
                  <a:pt x="38067" y="1774361"/>
                  <a:pt x="57150" y="1773238"/>
                </a:cubicBezTo>
                <a:cubicBezTo>
                  <a:pt x="92051" y="1771185"/>
                  <a:pt x="127467" y="1774382"/>
                  <a:pt x="161925" y="1768475"/>
                </a:cubicBezTo>
                <a:cubicBezTo>
                  <a:pt x="174616" y="1766299"/>
                  <a:pt x="232554" y="1742290"/>
                  <a:pt x="252413" y="1730375"/>
                </a:cubicBezTo>
                <a:cubicBezTo>
                  <a:pt x="259219" y="1726291"/>
                  <a:pt x="264524" y="1719943"/>
                  <a:pt x="271463" y="1716088"/>
                </a:cubicBezTo>
                <a:cubicBezTo>
                  <a:pt x="278936" y="1711936"/>
                  <a:pt x="287629" y="1710386"/>
                  <a:pt x="295275" y="1706563"/>
                </a:cubicBezTo>
                <a:cubicBezTo>
                  <a:pt x="300395" y="1704003"/>
                  <a:pt x="304443" y="1699598"/>
                  <a:pt x="309563" y="1697038"/>
                </a:cubicBezTo>
                <a:cubicBezTo>
                  <a:pt x="316400" y="1693619"/>
                  <a:pt x="336790" y="1689040"/>
                  <a:pt x="342900" y="1687513"/>
                </a:cubicBezTo>
                <a:cubicBezTo>
                  <a:pt x="372840" y="1667553"/>
                  <a:pt x="341993" y="1691531"/>
                  <a:pt x="371475" y="1649413"/>
                </a:cubicBezTo>
                <a:cubicBezTo>
                  <a:pt x="376625" y="1642056"/>
                  <a:pt x="384175" y="1636713"/>
                  <a:pt x="390525" y="1630363"/>
                </a:cubicBezTo>
                <a:cubicBezTo>
                  <a:pt x="391014" y="1629141"/>
                  <a:pt x="402781" y="1594981"/>
                  <a:pt x="409575" y="1592263"/>
                </a:cubicBezTo>
                <a:cubicBezTo>
                  <a:pt x="414236" y="1590399"/>
                  <a:pt x="419100" y="1595438"/>
                  <a:pt x="423863" y="1597025"/>
                </a:cubicBezTo>
                <a:cubicBezTo>
                  <a:pt x="427038" y="1601788"/>
                  <a:pt x="429724" y="1606916"/>
                  <a:pt x="433388" y="1611313"/>
                </a:cubicBezTo>
                <a:cubicBezTo>
                  <a:pt x="437700" y="1616487"/>
                  <a:pt x="443760" y="1620120"/>
                  <a:pt x="447675" y="1625600"/>
                </a:cubicBezTo>
                <a:cubicBezTo>
                  <a:pt x="451801" y="1631377"/>
                  <a:pt x="453547" y="1638562"/>
                  <a:pt x="457200" y="1644650"/>
                </a:cubicBezTo>
                <a:cubicBezTo>
                  <a:pt x="463090" y="1654466"/>
                  <a:pt x="466725" y="1666875"/>
                  <a:pt x="476250" y="1673225"/>
                </a:cubicBezTo>
                <a:cubicBezTo>
                  <a:pt x="481013" y="1676400"/>
                  <a:pt x="493098" y="1687870"/>
                  <a:pt x="490538" y="1682750"/>
                </a:cubicBezTo>
                <a:cubicBezTo>
                  <a:pt x="486522" y="1674718"/>
                  <a:pt x="476876" y="1670884"/>
                  <a:pt x="471488" y="1663700"/>
                </a:cubicBezTo>
                <a:cubicBezTo>
                  <a:pt x="467228" y="1658020"/>
                  <a:pt x="466508" y="1650104"/>
                  <a:pt x="461963" y="1644650"/>
                </a:cubicBezTo>
                <a:cubicBezTo>
                  <a:pt x="457653" y="1639478"/>
                  <a:pt x="433388" y="1629654"/>
                  <a:pt x="433388" y="1620838"/>
                </a:cubicBezTo>
                <a:cubicBezTo>
                  <a:pt x="433388" y="1615114"/>
                  <a:pt x="442913" y="1627188"/>
                  <a:pt x="447675" y="1630363"/>
                </a:cubicBezTo>
                <a:cubicBezTo>
                  <a:pt x="449263" y="1635125"/>
                  <a:pt x="451059" y="1639823"/>
                  <a:pt x="452438" y="1644650"/>
                </a:cubicBezTo>
                <a:cubicBezTo>
                  <a:pt x="454236" y="1650944"/>
                  <a:pt x="454273" y="1657846"/>
                  <a:pt x="457200" y="1663700"/>
                </a:cubicBezTo>
                <a:cubicBezTo>
                  <a:pt x="461703" y="1672706"/>
                  <a:pt x="477607" y="1690231"/>
                  <a:pt x="485775" y="1697038"/>
                </a:cubicBezTo>
                <a:cubicBezTo>
                  <a:pt x="490172" y="1700702"/>
                  <a:pt x="495300" y="1703388"/>
                  <a:pt x="500063" y="1706563"/>
                </a:cubicBezTo>
                <a:cubicBezTo>
                  <a:pt x="501650" y="1711325"/>
                  <a:pt x="509130" y="1723433"/>
                  <a:pt x="504825" y="1720850"/>
                </a:cubicBezTo>
                <a:cubicBezTo>
                  <a:pt x="493274" y="1713919"/>
                  <a:pt x="485775" y="1701800"/>
                  <a:pt x="476250" y="1692275"/>
                </a:cubicBezTo>
                <a:cubicBezTo>
                  <a:pt x="471488" y="1687513"/>
                  <a:pt x="465699" y="1683592"/>
                  <a:pt x="461963" y="1677988"/>
                </a:cubicBezTo>
                <a:cubicBezTo>
                  <a:pt x="458788" y="1673225"/>
                  <a:pt x="448391" y="1667748"/>
                  <a:pt x="452438" y="1663700"/>
                </a:cubicBezTo>
                <a:cubicBezTo>
                  <a:pt x="456485" y="1659652"/>
                  <a:pt x="462328" y="1669561"/>
                  <a:pt x="466725" y="1673225"/>
                </a:cubicBezTo>
                <a:cubicBezTo>
                  <a:pt x="471899" y="1677537"/>
                  <a:pt x="476701" y="1682339"/>
                  <a:pt x="481013" y="1687513"/>
                </a:cubicBezTo>
                <a:cubicBezTo>
                  <a:pt x="501641" y="1712266"/>
                  <a:pt x="477946" y="1699498"/>
                  <a:pt x="519113" y="1730375"/>
                </a:cubicBezTo>
                <a:cubicBezTo>
                  <a:pt x="531061" y="1739336"/>
                  <a:pt x="555009" y="1757849"/>
                  <a:pt x="566738" y="1763713"/>
                </a:cubicBezTo>
                <a:cubicBezTo>
                  <a:pt x="573088" y="1766888"/>
                  <a:pt x="579262" y="1770441"/>
                  <a:pt x="585788" y="1773238"/>
                </a:cubicBezTo>
                <a:cubicBezTo>
                  <a:pt x="590402" y="1775215"/>
                  <a:pt x="605095" y="1778000"/>
                  <a:pt x="600075" y="1778000"/>
                </a:cubicBezTo>
                <a:cubicBezTo>
                  <a:pt x="588850" y="1778000"/>
                  <a:pt x="577850" y="1774825"/>
                  <a:pt x="566738" y="1773238"/>
                </a:cubicBezTo>
                <a:lnTo>
                  <a:pt x="538163" y="1763713"/>
                </a:lnTo>
                <a:cubicBezTo>
                  <a:pt x="522303" y="1758426"/>
                  <a:pt x="518951" y="1756652"/>
                  <a:pt x="500063" y="1754188"/>
                </a:cubicBezTo>
                <a:cubicBezTo>
                  <a:pt x="471554" y="1750470"/>
                  <a:pt x="442913" y="1747838"/>
                  <a:pt x="414338" y="1744663"/>
                </a:cubicBezTo>
                <a:cubicBezTo>
                  <a:pt x="384679" y="1655687"/>
                  <a:pt x="408455" y="1736280"/>
                  <a:pt x="400050" y="1530350"/>
                </a:cubicBezTo>
                <a:cubicBezTo>
                  <a:pt x="399399" y="1514409"/>
                  <a:pt x="396875" y="1498600"/>
                  <a:pt x="395288" y="1482725"/>
                </a:cubicBezTo>
                <a:cubicBezTo>
                  <a:pt x="377062" y="1063581"/>
                  <a:pt x="383507" y="1256493"/>
                  <a:pt x="400050" y="392113"/>
                </a:cubicBezTo>
                <a:cubicBezTo>
                  <a:pt x="400160" y="386390"/>
                  <a:pt x="407015" y="382945"/>
                  <a:pt x="409575" y="377825"/>
                </a:cubicBezTo>
                <a:cubicBezTo>
                  <a:pt x="411820" y="373335"/>
                  <a:pt x="412750" y="368300"/>
                  <a:pt x="414338" y="363538"/>
                </a:cubicBezTo>
                <a:cubicBezTo>
                  <a:pt x="412750" y="260350"/>
                  <a:pt x="412441" y="157135"/>
                  <a:pt x="409575" y="53975"/>
                </a:cubicBezTo>
                <a:cubicBezTo>
                  <a:pt x="408453" y="13581"/>
                  <a:pt x="412370" y="22149"/>
                  <a:pt x="381000" y="15875"/>
                </a:cubicBezTo>
                <a:cubicBezTo>
                  <a:pt x="357188" y="0"/>
                  <a:pt x="368301" y="4763"/>
                  <a:pt x="376238" y="20638"/>
                </a:cubicBezTo>
                <a:cubicBezTo>
                  <a:pt x="378483" y="25128"/>
                  <a:pt x="379413" y="30163"/>
                  <a:pt x="381000" y="34925"/>
                </a:cubicBezTo>
                <a:cubicBezTo>
                  <a:pt x="376238" y="38100"/>
                  <a:pt x="366713" y="38726"/>
                  <a:pt x="366713" y="44450"/>
                </a:cubicBezTo>
                <a:cubicBezTo>
                  <a:pt x="366713" y="50174"/>
                  <a:pt x="376953" y="49928"/>
                  <a:pt x="381000" y="53975"/>
                </a:cubicBezTo>
                <a:cubicBezTo>
                  <a:pt x="385047" y="58023"/>
                  <a:pt x="386861" y="63866"/>
                  <a:pt x="390525" y="68263"/>
                </a:cubicBezTo>
                <a:cubicBezTo>
                  <a:pt x="421084" y="104933"/>
                  <a:pt x="390689" y="61363"/>
                  <a:pt x="414338" y="96838"/>
                </a:cubicBezTo>
                <a:lnTo>
                  <a:pt x="385763" y="101600"/>
                </a:lnTo>
                <a:cubicBezTo>
                  <a:pt x="380446" y="113563"/>
                  <a:pt x="392345" y="126944"/>
                  <a:pt x="395288" y="139700"/>
                </a:cubicBezTo>
                <a:cubicBezTo>
                  <a:pt x="397108" y="147588"/>
                  <a:pt x="397208" y="155934"/>
                  <a:pt x="400050" y="163513"/>
                </a:cubicBezTo>
                <a:cubicBezTo>
                  <a:pt x="400268" y="164095"/>
                  <a:pt x="418371" y="188055"/>
                  <a:pt x="414338" y="192088"/>
                </a:cubicBezTo>
                <a:cubicBezTo>
                  <a:pt x="410788" y="195638"/>
                  <a:pt x="404540" y="189570"/>
                  <a:pt x="400050" y="187325"/>
                </a:cubicBezTo>
                <a:cubicBezTo>
                  <a:pt x="363128" y="168864"/>
                  <a:pt x="407382" y="185005"/>
                  <a:pt x="371475" y="173038"/>
                </a:cubicBezTo>
                <a:cubicBezTo>
                  <a:pt x="374650" y="177800"/>
                  <a:pt x="378675" y="182095"/>
                  <a:pt x="381000" y="187325"/>
                </a:cubicBezTo>
                <a:cubicBezTo>
                  <a:pt x="385078" y="196500"/>
                  <a:pt x="384956" y="207546"/>
                  <a:pt x="390525" y="215900"/>
                </a:cubicBezTo>
                <a:cubicBezTo>
                  <a:pt x="393700" y="220663"/>
                  <a:pt x="405170" y="227628"/>
                  <a:pt x="400050" y="230188"/>
                </a:cubicBezTo>
                <a:cubicBezTo>
                  <a:pt x="393700" y="233363"/>
                  <a:pt x="376873" y="214886"/>
                  <a:pt x="381000" y="220663"/>
                </a:cubicBezTo>
                <a:cubicBezTo>
                  <a:pt x="392745" y="237105"/>
                  <a:pt x="411241" y="247747"/>
                  <a:pt x="423863" y="263525"/>
                </a:cubicBezTo>
                <a:lnTo>
                  <a:pt x="442913" y="287338"/>
                </a:lnTo>
                <a:cubicBezTo>
                  <a:pt x="450850" y="311151"/>
                  <a:pt x="452437" y="303212"/>
                  <a:pt x="419100" y="292100"/>
                </a:cubicBezTo>
                <a:lnTo>
                  <a:pt x="433388" y="296863"/>
                </a:lnTo>
                <a:cubicBezTo>
                  <a:pt x="428625" y="303213"/>
                  <a:pt x="424713" y="310300"/>
                  <a:pt x="419100" y="315913"/>
                </a:cubicBezTo>
                <a:cubicBezTo>
                  <a:pt x="411207" y="323806"/>
                  <a:pt x="393732" y="323882"/>
                  <a:pt x="409575" y="339725"/>
                </a:cubicBezTo>
                <a:cubicBezTo>
                  <a:pt x="413125" y="343275"/>
                  <a:pt x="419100" y="342900"/>
                  <a:pt x="423863" y="344488"/>
                </a:cubicBezTo>
                <a:cubicBezTo>
                  <a:pt x="419100" y="347663"/>
                  <a:pt x="414695" y="351453"/>
                  <a:pt x="409575" y="354013"/>
                </a:cubicBezTo>
                <a:cubicBezTo>
                  <a:pt x="405085" y="356258"/>
                  <a:pt x="399465" y="355990"/>
                  <a:pt x="395288" y="358775"/>
                </a:cubicBezTo>
                <a:cubicBezTo>
                  <a:pt x="389684" y="362511"/>
                  <a:pt x="386174" y="368751"/>
                  <a:pt x="381000" y="373063"/>
                </a:cubicBezTo>
                <a:cubicBezTo>
                  <a:pt x="376603" y="376727"/>
                  <a:pt x="371475" y="379413"/>
                  <a:pt x="366713" y="382588"/>
                </a:cubicBezTo>
                <a:cubicBezTo>
                  <a:pt x="429722" y="400591"/>
                  <a:pt x="398022" y="385527"/>
                  <a:pt x="381000" y="396875"/>
                </a:cubicBezTo>
                <a:cubicBezTo>
                  <a:pt x="376237" y="400050"/>
                  <a:pt x="374650" y="406400"/>
                  <a:pt x="371475" y="411163"/>
                </a:cubicBezTo>
                <a:cubicBezTo>
                  <a:pt x="396877" y="449265"/>
                  <a:pt x="363535" y="403222"/>
                  <a:pt x="395288" y="434975"/>
                </a:cubicBezTo>
                <a:cubicBezTo>
                  <a:pt x="399335" y="439022"/>
                  <a:pt x="409576" y="446088"/>
                  <a:pt x="404813" y="449263"/>
                </a:cubicBezTo>
                <a:cubicBezTo>
                  <a:pt x="398078" y="453753"/>
                  <a:pt x="388938" y="446088"/>
                  <a:pt x="381000" y="444500"/>
                </a:cubicBezTo>
                <a:cubicBezTo>
                  <a:pt x="397690" y="438937"/>
                  <a:pt x="403144" y="431837"/>
                  <a:pt x="404813" y="463550"/>
                </a:cubicBezTo>
                <a:cubicBezTo>
                  <a:pt x="405248" y="471814"/>
                  <a:pt x="410969" y="528157"/>
                  <a:pt x="390525" y="544513"/>
                </a:cubicBezTo>
                <a:cubicBezTo>
                  <a:pt x="386605" y="547649"/>
                  <a:pt x="381000" y="547688"/>
                  <a:pt x="376238" y="549275"/>
                </a:cubicBezTo>
                <a:cubicBezTo>
                  <a:pt x="369888" y="554038"/>
                  <a:pt x="362270" y="557465"/>
                  <a:pt x="357188" y="563563"/>
                </a:cubicBezTo>
                <a:cubicBezTo>
                  <a:pt x="346480" y="576412"/>
                  <a:pt x="354355" y="581504"/>
                  <a:pt x="361950" y="592138"/>
                </a:cubicBezTo>
                <a:cubicBezTo>
                  <a:pt x="366564" y="598597"/>
                  <a:pt x="371475" y="604838"/>
                  <a:pt x="376238" y="611188"/>
                </a:cubicBezTo>
                <a:cubicBezTo>
                  <a:pt x="377825" y="615950"/>
                  <a:pt x="376339" y="623611"/>
                  <a:pt x="381000" y="625475"/>
                </a:cubicBezTo>
                <a:cubicBezTo>
                  <a:pt x="383720" y="626563"/>
                  <a:pt x="410102" y="617362"/>
                  <a:pt x="414338" y="615950"/>
                </a:cubicBezTo>
                <a:cubicBezTo>
                  <a:pt x="412750" y="622300"/>
                  <a:pt x="413664" y="629889"/>
                  <a:pt x="409575" y="635000"/>
                </a:cubicBezTo>
                <a:cubicBezTo>
                  <a:pt x="406439" y="638920"/>
                  <a:pt x="397152" y="635102"/>
                  <a:pt x="395288" y="639763"/>
                </a:cubicBezTo>
                <a:cubicBezTo>
                  <a:pt x="382783" y="671025"/>
                  <a:pt x="399906" y="681229"/>
                  <a:pt x="381000" y="706438"/>
                </a:cubicBezTo>
                <a:cubicBezTo>
                  <a:pt x="376238" y="712788"/>
                  <a:pt x="368300" y="715963"/>
                  <a:pt x="361950" y="720725"/>
                </a:cubicBezTo>
                <a:cubicBezTo>
                  <a:pt x="366713" y="700088"/>
                  <a:pt x="369920" y="679029"/>
                  <a:pt x="376238" y="658813"/>
                </a:cubicBezTo>
                <a:cubicBezTo>
                  <a:pt x="377945" y="653350"/>
                  <a:pt x="381293" y="648101"/>
                  <a:pt x="385763" y="644525"/>
                </a:cubicBezTo>
                <a:cubicBezTo>
                  <a:pt x="389683" y="641389"/>
                  <a:pt x="395288" y="641350"/>
                  <a:pt x="400050" y="639763"/>
                </a:cubicBezTo>
                <a:cubicBezTo>
                  <a:pt x="401638" y="647700"/>
                  <a:pt x="405580" y="655517"/>
                  <a:pt x="404813" y="663575"/>
                </a:cubicBezTo>
                <a:cubicBezTo>
                  <a:pt x="402363" y="689301"/>
                  <a:pt x="390525" y="739775"/>
                  <a:pt x="390525" y="739775"/>
                </a:cubicBezTo>
                <a:cubicBezTo>
                  <a:pt x="392113" y="750888"/>
                  <a:pt x="394821" y="761897"/>
                  <a:pt x="395288" y="773113"/>
                </a:cubicBezTo>
                <a:cubicBezTo>
                  <a:pt x="397998" y="838163"/>
                  <a:pt x="397395" y="903322"/>
                  <a:pt x="400050" y="968375"/>
                </a:cubicBezTo>
                <a:cubicBezTo>
                  <a:pt x="400572" y="981163"/>
                  <a:pt x="402303" y="993925"/>
                  <a:pt x="404813" y="1006475"/>
                </a:cubicBezTo>
                <a:cubicBezTo>
                  <a:pt x="407080" y="1017808"/>
                  <a:pt x="411163" y="1028700"/>
                  <a:pt x="414338" y="1039813"/>
                </a:cubicBezTo>
                <a:cubicBezTo>
                  <a:pt x="415925" y="1071563"/>
                  <a:pt x="416662" y="1103367"/>
                  <a:pt x="419100" y="1135063"/>
                </a:cubicBezTo>
                <a:cubicBezTo>
                  <a:pt x="419841" y="1144691"/>
                  <a:pt x="424064" y="1153984"/>
                  <a:pt x="423863" y="1163638"/>
                </a:cubicBezTo>
                <a:cubicBezTo>
                  <a:pt x="422473" y="1230374"/>
                  <a:pt x="416301" y="1296941"/>
                  <a:pt x="414338" y="1363663"/>
                </a:cubicBezTo>
                <a:cubicBezTo>
                  <a:pt x="412750" y="1417638"/>
                  <a:pt x="412490" y="1471668"/>
                  <a:pt x="409575" y="1525588"/>
                </a:cubicBezTo>
                <a:cubicBezTo>
                  <a:pt x="409304" y="1530601"/>
                  <a:pt x="407058" y="1535385"/>
                  <a:pt x="404813" y="1539875"/>
                </a:cubicBezTo>
                <a:cubicBezTo>
                  <a:pt x="402253" y="1544995"/>
                  <a:pt x="398463" y="1549400"/>
                  <a:pt x="395288" y="1554163"/>
                </a:cubicBezTo>
                <a:cubicBezTo>
                  <a:pt x="388271" y="1582229"/>
                  <a:pt x="385763" y="1588110"/>
                  <a:pt x="385763" y="1625600"/>
                </a:cubicBezTo>
                <a:cubicBezTo>
                  <a:pt x="385763" y="1646299"/>
                  <a:pt x="388465" y="1666917"/>
                  <a:pt x="390525" y="1687513"/>
                </a:cubicBezTo>
                <a:cubicBezTo>
                  <a:pt x="391600" y="1698263"/>
                  <a:pt x="396572" y="1731910"/>
                  <a:pt x="400050" y="1744663"/>
                </a:cubicBezTo>
                <a:cubicBezTo>
                  <a:pt x="402692" y="1754349"/>
                  <a:pt x="404006" y="1764884"/>
                  <a:pt x="409575" y="1773238"/>
                </a:cubicBezTo>
                <a:lnTo>
                  <a:pt x="428625" y="1801813"/>
                </a:lnTo>
                <a:lnTo>
                  <a:pt x="419100" y="1787525"/>
                </a:lnTo>
                <a:cubicBezTo>
                  <a:pt x="407765" y="1753520"/>
                  <a:pt x="417929" y="1764519"/>
                  <a:pt x="395288" y="1749425"/>
                </a:cubicBezTo>
                <a:cubicBezTo>
                  <a:pt x="396875" y="1728788"/>
                  <a:pt x="397632" y="1708070"/>
                  <a:pt x="400050" y="1687513"/>
                </a:cubicBezTo>
                <a:cubicBezTo>
                  <a:pt x="405968" y="1637208"/>
                  <a:pt x="393701" y="1650206"/>
                  <a:pt x="385763" y="1644650"/>
                </a:cubicBezTo>
                <a:close/>
              </a:path>
            </a:pathLst>
          </a:custGeom>
          <a:solidFill>
            <a:srgbClr val="FFFF00"/>
          </a:solidFill>
          <a:ln w="3175">
            <a:solidFill>
              <a:srgbClr val="66FF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0" name="テキスト ボックス 189"/>
          <p:cNvSpPr txBox="1"/>
          <p:nvPr/>
        </p:nvSpPr>
        <p:spPr>
          <a:xfrm>
            <a:off x="785805" y="5143513"/>
            <a:ext cx="8358215" cy="1661993"/>
          </a:xfrm>
          <a:prstGeom prst="rect">
            <a:avLst/>
          </a:prstGeom>
          <a:noFill/>
        </p:spPr>
        <p:txBody>
          <a:bodyPr wrap="square" rtlCol="0">
            <a:spAutoFit/>
          </a:bodyPr>
          <a:lstStyle/>
          <a:p>
            <a:r>
              <a:rPr lang="ja-JP" altLang="en-US" sz="1200" dirty="0" smtClean="0">
                <a:solidFill>
                  <a:srgbClr val="FFFF00"/>
                </a:solidFill>
              </a:rPr>
              <a:t>                 </a:t>
            </a:r>
            <a:endParaRPr lang="en-US" altLang="ja-JP" sz="1200" dirty="0" smtClean="0">
              <a:solidFill>
                <a:srgbClr val="FFFF00"/>
              </a:solidFill>
            </a:endParaRPr>
          </a:p>
          <a:p>
            <a:r>
              <a:rPr lang="en-US" altLang="ja-JP" sz="1200" dirty="0" smtClean="0">
                <a:solidFill>
                  <a:srgbClr val="FFFF00"/>
                </a:solidFill>
              </a:rPr>
              <a:t>         </a:t>
            </a:r>
            <a:r>
              <a:rPr lang="ja-JP" altLang="en-US" sz="1200" dirty="0" smtClean="0">
                <a:solidFill>
                  <a:srgbClr val="FFFF00"/>
                </a:solidFill>
              </a:rPr>
              <a:t>                                                                                                                               　　　　　　光  合   成  　</a:t>
            </a:r>
            <a:r>
              <a:rPr lang="en-US" altLang="ja-JP" sz="1200" dirty="0" smtClean="0">
                <a:solidFill>
                  <a:srgbClr val="FFFF00"/>
                </a:solidFill>
              </a:rPr>
              <a:t>E </a:t>
            </a:r>
            <a:endParaRPr lang="en-US" altLang="ja-JP" dirty="0" smtClean="0">
              <a:solidFill>
                <a:prstClr val="white"/>
              </a:solidFill>
            </a:endParaRPr>
          </a:p>
          <a:p>
            <a:r>
              <a:rPr lang="en-US" altLang="ja-JP" dirty="0" smtClean="0">
                <a:solidFill>
                  <a:prstClr val="white"/>
                </a:solidFill>
              </a:rPr>
              <a:t>      </a:t>
            </a:r>
            <a:r>
              <a:rPr lang="ja-JP" altLang="en-US" dirty="0" smtClean="0">
                <a:solidFill>
                  <a:prstClr val="white"/>
                </a:solidFill>
              </a:rPr>
              <a:t>↑</a:t>
            </a:r>
            <a:r>
              <a:rPr lang="en-US" altLang="ja-JP" dirty="0" smtClean="0">
                <a:solidFill>
                  <a:prstClr val="white"/>
                </a:solidFill>
              </a:rPr>
              <a:t>      </a:t>
            </a:r>
            <a:r>
              <a:rPr lang="ja-JP" altLang="en-US" dirty="0" smtClean="0">
                <a:solidFill>
                  <a:prstClr val="white"/>
                </a:solidFill>
              </a:rPr>
              <a:t>　　　　　　　　　　　　　　　　　　　　　　　　　　　　   ↓</a:t>
            </a:r>
            <a:endParaRPr lang="en-US" altLang="ja-JP" dirty="0" smtClean="0">
              <a:solidFill>
                <a:prstClr val="white"/>
              </a:solidFill>
            </a:endParaRPr>
          </a:p>
          <a:p>
            <a:r>
              <a:rPr lang="en-US" altLang="ja-JP" sz="1200" dirty="0" smtClean="0">
                <a:solidFill>
                  <a:prstClr val="white"/>
                </a:solidFill>
              </a:rPr>
              <a:t>         </a:t>
            </a:r>
            <a:r>
              <a:rPr lang="ja-JP" altLang="en-US" sz="1200" dirty="0" smtClean="0">
                <a:solidFill>
                  <a:prstClr val="white"/>
                </a:solidFill>
              </a:rPr>
              <a:t>↑　　　　　　　　　　　　　　　　　　　　　　　　　　　　　　　　　　　　　　　　　　</a:t>
            </a:r>
            <a:endParaRPr lang="en-US" altLang="ja-JP" sz="1200" dirty="0" smtClean="0">
              <a:solidFill>
                <a:prstClr val="white"/>
              </a:solidFill>
            </a:endParaRPr>
          </a:p>
          <a:p>
            <a:r>
              <a:rPr lang="en-US" altLang="ja-JP" sz="1200" u="sng" dirty="0" smtClean="0">
                <a:solidFill>
                  <a:srgbClr val="FFFF00"/>
                </a:solidFill>
                <a:latin typeface="Arial Unicode MS"/>
                <a:ea typeface="Arial Unicode MS"/>
                <a:cs typeface="Arial Unicode MS"/>
              </a:rPr>
              <a:t>CH3</a:t>
            </a:r>
            <a:r>
              <a:rPr lang="en-US" altLang="ja-JP" sz="1200" u="sng" dirty="0" smtClean="0">
                <a:solidFill>
                  <a:srgbClr val="FF0000"/>
                </a:solidFill>
                <a:latin typeface="Arial Unicode MS"/>
                <a:ea typeface="Arial Unicode MS"/>
                <a:cs typeface="Arial Unicode MS"/>
              </a:rPr>
              <a:t> </a:t>
            </a:r>
            <a:r>
              <a:rPr lang="en-US" altLang="ja-JP" sz="1200" b="1" u="sng" dirty="0" smtClean="0">
                <a:solidFill>
                  <a:srgbClr val="00FFFF"/>
                </a:solidFill>
                <a:latin typeface="Arial Unicode MS"/>
                <a:ea typeface="Arial Unicode MS"/>
                <a:cs typeface="Arial Unicode MS"/>
              </a:rPr>
              <a:t>C</a:t>
            </a:r>
            <a:r>
              <a:rPr lang="en-US" altLang="ja-JP" sz="1200" u="sng" dirty="0" smtClean="0">
                <a:solidFill>
                  <a:srgbClr val="FFFF00"/>
                </a:solidFill>
                <a:latin typeface="Arial Unicode MS"/>
                <a:ea typeface="Arial Unicode MS"/>
                <a:cs typeface="Arial Unicode MS"/>
              </a:rPr>
              <a:t> </a:t>
            </a:r>
            <a:r>
              <a:rPr lang="en-US" altLang="ja-JP" sz="1200" dirty="0" smtClean="0">
                <a:solidFill>
                  <a:srgbClr val="FFFF00"/>
                </a:solidFill>
                <a:latin typeface="Arial Unicode MS"/>
                <a:ea typeface="Arial Unicode MS"/>
                <a:cs typeface="Arial Unicode MS"/>
              </a:rPr>
              <a:t>O- </a:t>
            </a:r>
            <a:r>
              <a:rPr lang="en-US" altLang="ja-JP" sz="1200" dirty="0" smtClean="0">
                <a:solidFill>
                  <a:srgbClr val="00FFFF"/>
                </a:solidFill>
                <a:latin typeface="Arial Unicode MS"/>
                <a:ea typeface="Arial Unicode MS"/>
                <a:cs typeface="Arial Unicode MS"/>
              </a:rPr>
              <a:t>C</a:t>
            </a:r>
            <a:r>
              <a:rPr lang="en-US" altLang="ja-JP" sz="1200" dirty="0" smtClean="0">
                <a:solidFill>
                  <a:srgbClr val="FFFF00"/>
                </a:solidFill>
                <a:latin typeface="Arial Unicode MS"/>
                <a:ea typeface="Arial Unicode MS"/>
                <a:cs typeface="Arial Unicode MS"/>
              </a:rPr>
              <a:t>OO</a:t>
            </a:r>
            <a:r>
              <a:rPr lang="en-US" altLang="ja-JP" sz="1200" dirty="0" smtClean="0">
                <a:solidFill>
                  <a:srgbClr val="FF0000"/>
                </a:solidFill>
                <a:latin typeface="Arial Unicode MS"/>
                <a:ea typeface="Arial Unicode MS"/>
                <a:cs typeface="Arial Unicode MS"/>
              </a:rPr>
              <a:t> H    </a:t>
            </a:r>
            <a:r>
              <a:rPr lang="ja-JP" altLang="en-US" sz="1200" dirty="0" smtClean="0">
                <a:solidFill>
                  <a:srgbClr val="FF0000"/>
                </a:solidFill>
                <a:latin typeface="Arial Unicode MS"/>
                <a:ea typeface="Arial Unicode MS"/>
                <a:cs typeface="Arial Unicode MS"/>
              </a:rPr>
              <a:t>← 嫌 気 的 解 糖  ←  </a:t>
            </a:r>
            <a:r>
              <a:rPr lang="en-US" altLang="ja-JP" sz="1200" dirty="0" smtClean="0">
                <a:solidFill>
                  <a:srgbClr val="FFFF00"/>
                </a:solidFill>
              </a:rPr>
              <a:t>C</a:t>
            </a:r>
            <a:r>
              <a:rPr lang="en-US" altLang="ja-JP" sz="1000" dirty="0" smtClean="0">
                <a:solidFill>
                  <a:srgbClr val="FFFF00"/>
                </a:solidFill>
              </a:rPr>
              <a:t>6</a:t>
            </a:r>
            <a:r>
              <a:rPr lang="en-US" altLang="ja-JP" sz="1200" dirty="0" smtClean="0">
                <a:solidFill>
                  <a:srgbClr val="FFFF00"/>
                </a:solidFill>
              </a:rPr>
              <a:t>H</a:t>
            </a:r>
            <a:r>
              <a:rPr lang="en-US" altLang="ja-JP" sz="1000" dirty="0" smtClean="0">
                <a:solidFill>
                  <a:srgbClr val="FFFF00"/>
                </a:solidFill>
              </a:rPr>
              <a:t>12</a:t>
            </a:r>
            <a:r>
              <a:rPr lang="en-US" altLang="ja-JP" sz="1200" dirty="0" smtClean="0">
                <a:solidFill>
                  <a:srgbClr val="FFFF00"/>
                </a:solidFill>
              </a:rPr>
              <a:t>O</a:t>
            </a:r>
            <a:r>
              <a:rPr lang="en-US" altLang="ja-JP" sz="1050" dirty="0" smtClean="0">
                <a:solidFill>
                  <a:srgbClr val="FFFF00"/>
                </a:solidFill>
              </a:rPr>
              <a:t>6</a:t>
            </a:r>
            <a:r>
              <a:rPr lang="en-US" altLang="ja-JP" sz="1200" dirty="0" smtClean="0">
                <a:solidFill>
                  <a:srgbClr val="FFFF00"/>
                </a:solidFill>
              </a:rPr>
              <a:t>  ;  </a:t>
            </a:r>
            <a:r>
              <a:rPr lang="ja-JP" altLang="en-US" sz="1200" dirty="0" smtClean="0">
                <a:solidFill>
                  <a:srgbClr val="FFFF00"/>
                </a:solidFill>
              </a:rPr>
              <a:t>グルコース、アミノ酸、脂肪酸　　       　　</a:t>
            </a:r>
            <a:r>
              <a:rPr lang="en-US" altLang="ja-JP" sz="1200" dirty="0" smtClean="0">
                <a:solidFill>
                  <a:srgbClr val="FFFF00"/>
                </a:solidFill>
              </a:rPr>
              <a:t>etc.    </a:t>
            </a:r>
            <a:r>
              <a:rPr lang="en-US" altLang="ja-JP" sz="1200" dirty="0" smtClean="0">
                <a:solidFill>
                  <a:srgbClr val="FF0000"/>
                </a:solidFill>
                <a:sym typeface="Wingdings 3"/>
              </a:rPr>
              <a:t></a:t>
            </a:r>
            <a:r>
              <a:rPr lang="ja-JP" altLang="en-US" sz="1200" dirty="0" smtClean="0">
                <a:solidFill>
                  <a:srgbClr val="FFFF00"/>
                </a:solidFill>
                <a:sym typeface="Wingdings 3"/>
              </a:rPr>
              <a:t>　</a:t>
            </a:r>
            <a:r>
              <a:rPr lang="ja-JP" altLang="en-US" sz="1200" dirty="0" smtClean="0">
                <a:solidFill>
                  <a:srgbClr val="FFFF00"/>
                </a:solidFill>
              </a:rPr>
              <a:t>食　！</a:t>
            </a:r>
            <a:r>
              <a:rPr lang="en-US" altLang="ja-JP" sz="1200" dirty="0" smtClean="0">
                <a:solidFill>
                  <a:srgbClr val="FFFF00"/>
                </a:solidFill>
              </a:rPr>
              <a:t> </a:t>
            </a:r>
          </a:p>
          <a:p>
            <a:r>
              <a:rPr lang="en-US" altLang="ja-JP" sz="1200" dirty="0" smtClean="0">
                <a:solidFill>
                  <a:srgbClr val="FFFF00"/>
                </a:solidFill>
              </a:rPr>
              <a:t>           </a:t>
            </a:r>
            <a:r>
              <a:rPr lang="ja-JP" altLang="en-US" sz="1200" dirty="0" smtClean="0">
                <a:solidFill>
                  <a:srgbClr val="FFFF00"/>
                </a:solidFill>
              </a:rPr>
              <a:t>←　　　　　　　　　       　　　　　　　　　　　　　　　　　　　　　　　　　　　　コシヒカリ</a:t>
            </a:r>
            <a:r>
              <a:rPr lang="en-US" altLang="ja-JP" sz="1200" dirty="0" smtClean="0">
                <a:solidFill>
                  <a:srgbClr val="FFFF00"/>
                </a:solidFill>
              </a:rPr>
              <a:t>.</a:t>
            </a:r>
          </a:p>
          <a:p>
            <a:r>
              <a:rPr lang="ja-JP" altLang="en-US" sz="1200" dirty="0" smtClean="0">
                <a:solidFill>
                  <a:srgbClr val="FFFF00"/>
                </a:solidFill>
              </a:rPr>
              <a:t>ピ　ル　ビ　ン　酸</a:t>
            </a:r>
            <a:r>
              <a:rPr lang="en-US" altLang="ja-JP" sz="1200" dirty="0" smtClean="0">
                <a:solidFill>
                  <a:srgbClr val="FFFF00"/>
                </a:solidFill>
              </a:rPr>
              <a:t>.</a:t>
            </a:r>
            <a:r>
              <a:rPr lang="ja-JP" altLang="en-US" sz="1200" dirty="0" smtClean="0">
                <a:solidFill>
                  <a:srgbClr val="FFFF00"/>
                </a:solidFill>
              </a:rPr>
              <a:t>　　　</a:t>
            </a:r>
            <a:r>
              <a:rPr lang="en-US" altLang="ja-JP" sz="1200" dirty="0" smtClean="0">
                <a:solidFill>
                  <a:srgbClr val="FFFF00"/>
                </a:solidFill>
              </a:rPr>
              <a:t>………..   </a:t>
            </a:r>
            <a:r>
              <a:rPr lang="ja-JP" altLang="en-US" sz="1200" u="sng" dirty="0" smtClean="0">
                <a:solidFill>
                  <a:srgbClr val="FFC000"/>
                </a:solidFill>
              </a:rPr>
              <a:t>各、</a:t>
            </a:r>
            <a:r>
              <a:rPr lang="ja-JP" altLang="en-US" sz="1200" b="1" u="sng" dirty="0" smtClean="0">
                <a:solidFill>
                  <a:srgbClr val="FF00FF"/>
                </a:solidFill>
              </a:rPr>
              <a:t>記　号　が　す　る　仕　事</a:t>
            </a:r>
            <a:r>
              <a:rPr lang="ja-JP" altLang="en-US" sz="1200" u="sng" dirty="0" smtClean="0">
                <a:solidFill>
                  <a:srgbClr val="FFC000"/>
                </a:solidFill>
              </a:rPr>
              <a:t>　は、</a:t>
            </a:r>
            <a:endParaRPr lang="en-US" altLang="ja-JP" sz="1200" u="sng" dirty="0" smtClean="0">
              <a:solidFill>
                <a:srgbClr val="FFC000"/>
              </a:solidFill>
            </a:endParaRPr>
          </a:p>
          <a:p>
            <a:r>
              <a:rPr lang="en-US" altLang="ja-JP" sz="1200" u="sng" dirty="0" smtClean="0">
                <a:solidFill>
                  <a:srgbClr val="FFC000"/>
                </a:solidFill>
              </a:rPr>
              <a:t> E U K’ s   </a:t>
            </a:r>
            <a:r>
              <a:rPr lang="ja-JP" altLang="en-US" sz="1200" u="sng" dirty="0" smtClean="0">
                <a:solidFill>
                  <a:srgbClr val="FFC000"/>
                </a:solidFill>
              </a:rPr>
              <a:t>平 行　</a:t>
            </a:r>
            <a:r>
              <a:rPr lang="en-US" altLang="ja-JP" sz="1200" u="sng" dirty="0" smtClean="0">
                <a:solidFill>
                  <a:srgbClr val="FFC000"/>
                </a:solidFill>
              </a:rPr>
              <a:t>2  </a:t>
            </a:r>
            <a:r>
              <a:rPr lang="ja-JP" altLang="en-US" sz="1200" u="sng" dirty="0" smtClean="0">
                <a:solidFill>
                  <a:srgbClr val="FFC000"/>
                </a:solidFill>
              </a:rPr>
              <a:t>線  関　係　であり、　</a:t>
            </a:r>
            <a:r>
              <a:rPr lang="en-US" altLang="ja-JP" sz="1200" u="sng" dirty="0" smtClean="0">
                <a:solidFill>
                  <a:srgbClr val="FFC000"/>
                </a:solidFill>
              </a:rPr>
              <a:t>1</a:t>
            </a:r>
            <a:r>
              <a:rPr lang="ja-JP" altLang="en-US" sz="1200" u="sng" dirty="0" smtClean="0">
                <a:solidFill>
                  <a:srgbClr val="FFC000"/>
                </a:solidFill>
              </a:rPr>
              <a:t>　</a:t>
            </a:r>
            <a:r>
              <a:rPr lang="en-US" altLang="ja-JP" sz="1200" u="sng" dirty="0" smtClean="0">
                <a:solidFill>
                  <a:srgbClr val="FFC000"/>
                </a:solidFill>
              </a:rPr>
              <a:t>:</a:t>
            </a:r>
            <a:r>
              <a:rPr lang="ja-JP" altLang="en-US" sz="1200" u="sng" dirty="0" smtClean="0">
                <a:solidFill>
                  <a:srgbClr val="FFC000"/>
                </a:solidFill>
              </a:rPr>
              <a:t>　</a:t>
            </a:r>
            <a:r>
              <a:rPr lang="en-US" altLang="ja-JP" sz="1200" u="sng" dirty="0" smtClean="0">
                <a:solidFill>
                  <a:srgbClr val="FFC000"/>
                </a:solidFill>
              </a:rPr>
              <a:t>1  </a:t>
            </a:r>
            <a:r>
              <a:rPr lang="ja-JP" altLang="en-US" sz="1200" u="sng" dirty="0" smtClean="0">
                <a:solidFill>
                  <a:srgbClr val="FFC000"/>
                </a:solidFill>
              </a:rPr>
              <a:t>対　応　関　係　也 ！ </a:t>
            </a:r>
            <a:r>
              <a:rPr lang="en-US" altLang="ja-JP" sz="1200" u="sng" dirty="0" smtClean="0">
                <a:solidFill>
                  <a:srgbClr val="FFC000"/>
                </a:solidFill>
              </a:rPr>
              <a:t>  </a:t>
            </a:r>
            <a:endParaRPr lang="ja-JP" altLang="en-US" sz="1200" u="sng" dirty="0">
              <a:solidFill>
                <a:srgbClr val="FFC000"/>
              </a:solidFill>
            </a:endParaRPr>
          </a:p>
        </p:txBody>
      </p:sp>
      <p:sp>
        <p:nvSpPr>
          <p:cNvPr id="207" name="テキスト ボックス 206"/>
          <p:cNvSpPr txBox="1"/>
          <p:nvPr/>
        </p:nvSpPr>
        <p:spPr>
          <a:xfrm>
            <a:off x="1071539" y="4357715"/>
            <a:ext cx="2534668" cy="1323439"/>
          </a:xfrm>
          <a:prstGeom prst="rect">
            <a:avLst/>
          </a:prstGeom>
          <a:noFill/>
        </p:spPr>
        <p:txBody>
          <a:bodyPr wrap="none" rtlCol="0">
            <a:spAutoFit/>
          </a:bodyPr>
          <a:lstStyle/>
          <a:p>
            <a:r>
              <a:rPr lang="en-US" altLang="ja-JP" sz="1600" dirty="0" smtClean="0">
                <a:solidFill>
                  <a:srgbClr val="00FFFF"/>
                </a:solidFill>
              </a:rPr>
              <a:t>        C H </a:t>
            </a:r>
            <a:r>
              <a:rPr lang="en-US" altLang="ja-JP" sz="1200" dirty="0" smtClean="0">
                <a:solidFill>
                  <a:srgbClr val="00FFFF"/>
                </a:solidFill>
              </a:rPr>
              <a:t>3</a:t>
            </a:r>
            <a:endParaRPr lang="en-US" altLang="ja-JP" sz="1600" dirty="0" smtClean="0">
              <a:solidFill>
                <a:srgbClr val="00FFFF"/>
              </a:solidFill>
            </a:endParaRPr>
          </a:p>
          <a:p>
            <a:r>
              <a:rPr lang="en-US" altLang="ja-JP" sz="1600" dirty="0" smtClean="0">
                <a:solidFill>
                  <a:srgbClr val="00FFFF"/>
                </a:solidFill>
              </a:rPr>
              <a:t>      </a:t>
            </a:r>
            <a:r>
              <a:rPr lang="en-US" altLang="ja-JP" sz="1600" dirty="0" smtClean="0">
                <a:solidFill>
                  <a:srgbClr val="00FFFF"/>
                </a:solidFill>
                <a:latin typeface="Arial Unicode MS"/>
                <a:ea typeface="Arial Unicode MS"/>
                <a:cs typeface="Arial Unicode MS"/>
              </a:rPr>
              <a:t>∕</a:t>
            </a:r>
          </a:p>
          <a:p>
            <a:r>
              <a:rPr lang="en-US" altLang="ja-JP" sz="1600" dirty="0" smtClean="0">
                <a:solidFill>
                  <a:srgbClr val="00FFFF"/>
                </a:solidFill>
                <a:latin typeface="Arial Unicode MS"/>
                <a:ea typeface="Arial Unicode MS"/>
                <a:cs typeface="Arial Unicode MS"/>
              </a:rPr>
              <a:t> C=O </a:t>
            </a:r>
            <a:r>
              <a:rPr lang="en-US" altLang="ja-JP" sz="1600" b="1" dirty="0" smtClean="0">
                <a:solidFill>
                  <a:prstClr val="white"/>
                </a:solidFill>
                <a:latin typeface="Arial Unicode MS"/>
                <a:ea typeface="Arial Unicode MS"/>
                <a:cs typeface="Arial Unicode MS"/>
              </a:rPr>
              <a:t>– CH</a:t>
            </a:r>
            <a:r>
              <a:rPr lang="en-US" altLang="ja-JP" sz="1200" b="1" dirty="0" smtClean="0">
                <a:solidFill>
                  <a:prstClr val="white"/>
                </a:solidFill>
                <a:latin typeface="Arial Unicode MS"/>
                <a:ea typeface="Arial Unicode MS"/>
                <a:cs typeface="Arial Unicode MS"/>
              </a:rPr>
              <a:t>2</a:t>
            </a:r>
            <a:r>
              <a:rPr lang="en-US" altLang="ja-JP" sz="1600" b="1" dirty="0" smtClean="0">
                <a:solidFill>
                  <a:prstClr val="white"/>
                </a:solidFill>
                <a:latin typeface="Arial Unicode MS"/>
                <a:ea typeface="Arial Unicode MS"/>
                <a:cs typeface="Arial Unicode MS"/>
              </a:rPr>
              <a:t>O</a:t>
            </a:r>
            <a:r>
              <a:rPr lang="ja-JP" altLang="en-US" sz="1600" b="1" dirty="0" smtClean="0">
                <a:solidFill>
                  <a:prstClr val="white"/>
                </a:solidFill>
                <a:latin typeface="Arial Unicode MS"/>
                <a:ea typeface="Arial Unicode MS"/>
                <a:cs typeface="Arial Unicode MS"/>
              </a:rPr>
              <a:t>；</a:t>
            </a:r>
            <a:r>
              <a:rPr lang="ja-JP" altLang="en-US" sz="1400" b="1" dirty="0" smtClean="0">
                <a:solidFill>
                  <a:prstClr val="white"/>
                </a:solidFill>
                <a:latin typeface="Arial Unicode MS"/>
                <a:ea typeface="Arial Unicode MS"/>
                <a:cs typeface="Arial Unicode MS"/>
              </a:rPr>
              <a:t>アセチル基</a:t>
            </a:r>
            <a:endParaRPr lang="en-US" altLang="ja-JP" sz="1600" b="1" dirty="0" smtClean="0">
              <a:solidFill>
                <a:prstClr val="white"/>
              </a:solidFill>
              <a:latin typeface="Arial Unicode MS"/>
              <a:ea typeface="Arial Unicode MS"/>
              <a:cs typeface="Arial Unicode MS"/>
            </a:endParaRPr>
          </a:p>
          <a:p>
            <a:r>
              <a:rPr lang="ja-JP" altLang="en-US" sz="1600" dirty="0" smtClean="0">
                <a:solidFill>
                  <a:srgbClr val="FFFF00"/>
                </a:solidFill>
                <a:latin typeface="Arial Unicode MS"/>
                <a:ea typeface="Arial Unicode MS"/>
                <a:cs typeface="Arial Unicode MS"/>
              </a:rPr>
              <a:t>  </a:t>
            </a:r>
            <a:r>
              <a:rPr lang="en-US" altLang="ja-JP" sz="1600" dirty="0" smtClean="0">
                <a:solidFill>
                  <a:srgbClr val="FFFF00"/>
                </a:solidFill>
                <a:latin typeface="Arial Unicode MS"/>
                <a:ea typeface="Arial Unicode MS"/>
                <a:cs typeface="Arial Unicode MS"/>
              </a:rPr>
              <a:t>I</a:t>
            </a:r>
          </a:p>
          <a:p>
            <a:r>
              <a:rPr lang="en-US" altLang="ja-JP" sz="1600" dirty="0" smtClean="0">
                <a:solidFill>
                  <a:srgbClr val="FFFF00"/>
                </a:solidFill>
                <a:latin typeface="Arial Unicode MS"/>
                <a:ea typeface="Arial Unicode MS"/>
                <a:cs typeface="Arial Unicode MS"/>
              </a:rPr>
              <a:t> </a:t>
            </a:r>
            <a:r>
              <a:rPr lang="en-US" altLang="ja-JP" sz="1600" b="1" dirty="0" smtClean="0">
                <a:solidFill>
                  <a:prstClr val="white"/>
                </a:solidFill>
                <a:latin typeface="Arial Unicode MS"/>
                <a:ea typeface="Arial Unicode MS"/>
                <a:cs typeface="Arial Unicode MS"/>
              </a:rPr>
              <a:t>S – CO - A</a:t>
            </a:r>
            <a:endParaRPr lang="ja-JP" altLang="en-US" sz="1600" b="1" dirty="0">
              <a:solidFill>
                <a:prstClr val="white"/>
              </a:solidFill>
            </a:endParaRPr>
          </a:p>
        </p:txBody>
      </p:sp>
      <p:sp>
        <p:nvSpPr>
          <p:cNvPr id="215" name="円弧 214"/>
          <p:cNvSpPr/>
          <p:nvPr/>
        </p:nvSpPr>
        <p:spPr>
          <a:xfrm flipH="1">
            <a:off x="1214413" y="2714620"/>
            <a:ext cx="785819" cy="1785950"/>
          </a:xfrm>
          <a:prstGeom prst="arc">
            <a:avLst>
              <a:gd name="adj1" fmla="val 2750762"/>
              <a:gd name="adj2" fmla="val 4808451"/>
            </a:avLst>
          </a:prstGeom>
          <a:ln>
            <a:solidFill>
              <a:srgbClr val="FF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17" name="円弧 216"/>
          <p:cNvSpPr/>
          <p:nvPr/>
        </p:nvSpPr>
        <p:spPr>
          <a:xfrm>
            <a:off x="714348" y="2500306"/>
            <a:ext cx="1143008" cy="1071570"/>
          </a:xfrm>
          <a:prstGeom prst="arc">
            <a:avLst>
              <a:gd name="adj1" fmla="val 16200000"/>
              <a:gd name="adj2" fmla="val 15759712"/>
            </a:avLst>
          </a:prstGeom>
          <a:ln w="38100">
            <a:solidFill>
              <a:srgbClr val="7FFAFD"/>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sz="1200" dirty="0" smtClean="0">
                <a:solidFill>
                  <a:srgbClr val="FF0000"/>
                </a:solidFill>
              </a:rPr>
              <a:t>T C A</a:t>
            </a:r>
          </a:p>
          <a:p>
            <a:pPr algn="ctr"/>
            <a:r>
              <a:rPr lang="ja-JP" altLang="en-US" sz="1200" dirty="0" smtClean="0">
                <a:solidFill>
                  <a:srgbClr val="FF0000"/>
                </a:solidFill>
              </a:rPr>
              <a:t>サイクル</a:t>
            </a:r>
            <a:endParaRPr lang="ja-JP" altLang="en-US" sz="1200" dirty="0">
              <a:solidFill>
                <a:srgbClr val="FF0000"/>
              </a:solidFill>
            </a:endParaRPr>
          </a:p>
        </p:txBody>
      </p:sp>
      <p:sp>
        <p:nvSpPr>
          <p:cNvPr id="226" name="テキスト ボックス 225"/>
          <p:cNvSpPr txBox="1"/>
          <p:nvPr/>
        </p:nvSpPr>
        <p:spPr>
          <a:xfrm>
            <a:off x="428596" y="1571611"/>
            <a:ext cx="2210862" cy="2492990"/>
          </a:xfrm>
          <a:prstGeom prst="rect">
            <a:avLst/>
          </a:prstGeom>
          <a:noFill/>
        </p:spPr>
        <p:txBody>
          <a:bodyPr wrap="none" rtlCol="0">
            <a:spAutoFit/>
          </a:bodyPr>
          <a:lstStyle/>
          <a:p>
            <a:r>
              <a:rPr lang="ja-JP" altLang="en-US" sz="800" dirty="0" smtClean="0">
                <a:solidFill>
                  <a:srgbClr val="FFFF00"/>
                </a:solidFill>
              </a:rPr>
              <a:t>　　　　　　</a:t>
            </a:r>
            <a:endParaRPr lang="en-US" altLang="ja-JP" sz="800" dirty="0" smtClean="0">
              <a:solidFill>
                <a:srgbClr val="FFFF00"/>
              </a:solidFill>
            </a:endParaRPr>
          </a:p>
          <a:p>
            <a:r>
              <a:rPr lang="en-US" altLang="ja-JP" sz="800" dirty="0" smtClean="0">
                <a:solidFill>
                  <a:srgbClr val="FFFF00"/>
                </a:solidFill>
              </a:rPr>
              <a:t>                                                      </a:t>
            </a:r>
            <a:r>
              <a:rPr lang="en-US" altLang="ja-JP" sz="1200" b="1" dirty="0" smtClean="0">
                <a:solidFill>
                  <a:srgbClr val="7FFAFD"/>
                </a:solidFill>
              </a:rPr>
              <a:t>C O </a:t>
            </a:r>
            <a:r>
              <a:rPr lang="en-US" altLang="ja-JP" sz="1000" b="1" dirty="0" smtClean="0">
                <a:solidFill>
                  <a:srgbClr val="7FFAFD"/>
                </a:solidFill>
              </a:rPr>
              <a:t>2</a:t>
            </a:r>
            <a:r>
              <a:rPr lang="en-US" altLang="ja-JP" sz="1050" b="1" dirty="0" smtClean="0">
                <a:solidFill>
                  <a:srgbClr val="7FFAFD"/>
                </a:solidFill>
              </a:rPr>
              <a:t> </a:t>
            </a:r>
            <a:r>
              <a:rPr lang="en-US" altLang="ja-JP" sz="1200" b="1" dirty="0" smtClean="0">
                <a:solidFill>
                  <a:srgbClr val="FFFF00"/>
                </a:solidFill>
              </a:rPr>
              <a:t> </a:t>
            </a:r>
            <a:endParaRPr lang="en-US" altLang="ja-JP" sz="800" b="1" dirty="0" smtClean="0">
              <a:solidFill>
                <a:srgbClr val="FFFF00"/>
              </a:solidFill>
            </a:endParaRPr>
          </a:p>
          <a:p>
            <a:r>
              <a:rPr lang="en-US" altLang="ja-JP" sz="800" dirty="0" smtClean="0">
                <a:solidFill>
                  <a:srgbClr val="FFFF00"/>
                </a:solidFill>
              </a:rPr>
              <a:t>                                                  </a:t>
            </a:r>
            <a:r>
              <a:rPr lang="en-US" altLang="ja-JP" sz="2000" b="1" dirty="0" smtClean="0">
                <a:solidFill>
                  <a:srgbClr val="FF0000"/>
                </a:solidFill>
                <a:latin typeface="Arial Unicode MS"/>
                <a:ea typeface="Arial Unicode MS"/>
                <a:cs typeface="Arial Unicode MS"/>
              </a:rPr>
              <a:t>↻</a:t>
            </a:r>
            <a:endParaRPr lang="en-US" altLang="ja-JP" sz="800" b="1" dirty="0" smtClean="0">
              <a:solidFill>
                <a:srgbClr val="FF0000"/>
              </a:solidFill>
            </a:endParaRPr>
          </a:p>
          <a:p>
            <a:r>
              <a:rPr lang="en-US" altLang="ja-JP" sz="800" dirty="0" smtClean="0">
                <a:solidFill>
                  <a:srgbClr val="FFFF00"/>
                </a:solidFill>
              </a:rPr>
              <a:t>                   </a:t>
            </a:r>
            <a:r>
              <a:rPr lang="ja-JP" altLang="en-US" sz="800" dirty="0" smtClean="0">
                <a:solidFill>
                  <a:srgbClr val="FFFF00"/>
                </a:solidFill>
              </a:rPr>
              <a:t>フマール　酸     </a:t>
            </a:r>
            <a:r>
              <a:rPr lang="ja-JP" altLang="en-US" sz="900" dirty="0" smtClean="0">
                <a:solidFill>
                  <a:srgbClr val="FFFF00"/>
                </a:solidFill>
                <a:latin typeface="Arial Unicode MS"/>
                <a:ea typeface="Arial Unicode MS"/>
                <a:cs typeface="Arial Unicode MS"/>
              </a:rPr>
              <a:t>↘</a:t>
            </a:r>
            <a:endParaRPr lang="en-US" altLang="ja-JP" sz="900" dirty="0" smtClean="0">
              <a:solidFill>
                <a:srgbClr val="FFFF00"/>
              </a:solidFill>
            </a:endParaRPr>
          </a:p>
          <a:p>
            <a:r>
              <a:rPr lang="ja-JP" altLang="en-US" sz="900" dirty="0" smtClean="0">
                <a:solidFill>
                  <a:srgbClr val="FFFF00"/>
                </a:solidFill>
                <a:latin typeface="Arial Unicode MS"/>
                <a:ea typeface="Arial Unicode MS"/>
                <a:cs typeface="Arial Unicode MS"/>
              </a:rPr>
              <a:t>　　　</a:t>
            </a:r>
            <a:r>
              <a:rPr lang="ja-JP" altLang="ja-JP" sz="900" dirty="0" smtClean="0">
                <a:solidFill>
                  <a:srgbClr val="FFFF00"/>
                </a:solidFill>
                <a:latin typeface="Arial Unicode MS"/>
                <a:ea typeface="Arial Unicode MS"/>
                <a:cs typeface="Arial Unicode MS"/>
              </a:rPr>
              <a:t>↗</a:t>
            </a:r>
            <a:r>
              <a:rPr lang="ja-JP" altLang="en-US" sz="900" dirty="0" smtClean="0">
                <a:solidFill>
                  <a:srgbClr val="FFFF00"/>
                </a:solidFill>
                <a:latin typeface="Arial Unicode MS"/>
                <a:ea typeface="Arial Unicode MS"/>
                <a:cs typeface="Arial Unicode MS"/>
              </a:rPr>
              <a:t>　　　　　　   </a:t>
            </a:r>
            <a:r>
              <a:rPr lang="ja-JP" altLang="en-US" sz="700" dirty="0" smtClean="0">
                <a:solidFill>
                  <a:srgbClr val="FFFF00"/>
                </a:solidFill>
                <a:latin typeface="Arial Unicode MS"/>
                <a:ea typeface="Arial Unicode MS"/>
                <a:cs typeface="Arial Unicode MS"/>
              </a:rPr>
              <a:t>リンゴ　酸</a:t>
            </a:r>
            <a:endParaRPr lang="en-US" altLang="ja-JP" sz="700" dirty="0" smtClean="0">
              <a:solidFill>
                <a:srgbClr val="FFFF00"/>
              </a:solidFill>
              <a:latin typeface="Arial Unicode MS"/>
              <a:ea typeface="Arial Unicode MS"/>
              <a:cs typeface="Arial Unicode MS"/>
            </a:endParaRPr>
          </a:p>
          <a:p>
            <a:r>
              <a:rPr lang="ja-JP" altLang="en-US" sz="700" dirty="0" smtClean="0">
                <a:solidFill>
                  <a:srgbClr val="FFFF00"/>
                </a:solidFill>
                <a:latin typeface="Arial Unicode MS"/>
                <a:ea typeface="Arial Unicode MS"/>
                <a:cs typeface="Arial Unicode MS"/>
              </a:rPr>
              <a:t>コハク　酸　　　　　　　　　　↘</a:t>
            </a:r>
            <a:endParaRPr lang="en-US" altLang="ja-JP" sz="700" dirty="0" smtClean="0">
              <a:solidFill>
                <a:srgbClr val="FFFF00"/>
              </a:solidFill>
              <a:latin typeface="Arial Unicode MS"/>
              <a:ea typeface="Arial Unicode MS"/>
              <a:cs typeface="Arial Unicode MS"/>
            </a:endParaRPr>
          </a:p>
          <a:p>
            <a:r>
              <a:rPr lang="ja-JP" altLang="en-US" sz="700" dirty="0" smtClean="0">
                <a:solidFill>
                  <a:srgbClr val="FFFF00"/>
                </a:solidFill>
                <a:latin typeface="Arial Unicode MS"/>
                <a:ea typeface="Arial Unicode MS"/>
                <a:cs typeface="Arial Unicode MS"/>
              </a:rPr>
              <a:t>　　↑</a:t>
            </a:r>
            <a:endParaRPr lang="en-US" altLang="ja-JP" sz="700" dirty="0" smtClean="0">
              <a:solidFill>
                <a:srgbClr val="FFFF00"/>
              </a:solidFill>
              <a:latin typeface="Arial Unicode MS"/>
              <a:ea typeface="Arial Unicode MS"/>
              <a:cs typeface="Arial Unicode MS"/>
            </a:endParaRPr>
          </a:p>
          <a:p>
            <a:r>
              <a:rPr lang="ja-JP" altLang="en-US" sz="700" dirty="0" smtClean="0">
                <a:solidFill>
                  <a:srgbClr val="FFFF00"/>
                </a:solidFill>
                <a:latin typeface="Arial Unicode MS"/>
                <a:ea typeface="Arial Unicode MS"/>
                <a:cs typeface="Arial Unicode MS"/>
              </a:rPr>
              <a:t>サクシ　ニール  </a:t>
            </a:r>
            <a:r>
              <a:rPr lang="en-US" altLang="ja-JP" sz="700" dirty="0" smtClean="0">
                <a:solidFill>
                  <a:srgbClr val="FFFF00"/>
                </a:solidFill>
                <a:latin typeface="Arial Unicode MS"/>
                <a:ea typeface="Arial Unicode MS"/>
                <a:cs typeface="Arial Unicode MS"/>
              </a:rPr>
              <a:t>C O – A</a:t>
            </a:r>
          </a:p>
          <a:p>
            <a:r>
              <a:rPr lang="en-US" altLang="ja-JP" sz="700" dirty="0" smtClean="0">
                <a:solidFill>
                  <a:srgbClr val="FFFF00"/>
                </a:solidFill>
                <a:latin typeface="Arial Unicode MS"/>
                <a:ea typeface="Arial Unicode MS"/>
                <a:cs typeface="Arial Unicode MS"/>
              </a:rPr>
              <a:t>    </a:t>
            </a:r>
            <a:r>
              <a:rPr lang="ja-JP" altLang="en-US" sz="700" dirty="0" smtClean="0">
                <a:solidFill>
                  <a:srgbClr val="FFFF00"/>
                </a:solidFill>
                <a:latin typeface="Arial Unicode MS"/>
                <a:ea typeface="Arial Unicode MS"/>
                <a:cs typeface="Arial Unicode MS"/>
              </a:rPr>
              <a:t>↑　　　　　　　　　　　　　 　↓</a:t>
            </a:r>
            <a:endParaRPr lang="en-US" altLang="ja-JP" sz="700" dirty="0" smtClean="0">
              <a:solidFill>
                <a:srgbClr val="FFFF00"/>
              </a:solidFill>
              <a:latin typeface="Arial Unicode MS"/>
              <a:ea typeface="Arial Unicode MS"/>
              <a:cs typeface="Arial Unicode MS"/>
            </a:endParaRPr>
          </a:p>
          <a:p>
            <a:r>
              <a:rPr lang="en-US" altLang="ja-JP" sz="700" dirty="0" smtClean="0">
                <a:solidFill>
                  <a:srgbClr val="FFFF00"/>
                </a:solidFill>
                <a:latin typeface="Arial Unicode MS"/>
                <a:ea typeface="Arial Unicode MS"/>
                <a:cs typeface="Arial Unicode MS"/>
              </a:rPr>
              <a:t>α – </a:t>
            </a:r>
            <a:r>
              <a:rPr lang="ja-JP" altLang="en-US" sz="700" dirty="0" smtClean="0">
                <a:solidFill>
                  <a:srgbClr val="FFFF00"/>
                </a:solidFill>
                <a:latin typeface="Arial Unicode MS"/>
                <a:ea typeface="Arial Unicode MS"/>
                <a:cs typeface="Arial Unicode MS"/>
              </a:rPr>
              <a:t>　ケト</a:t>
            </a:r>
            <a:endParaRPr lang="en-US" altLang="ja-JP" sz="700" dirty="0" smtClean="0">
              <a:solidFill>
                <a:srgbClr val="FFFF00"/>
              </a:solidFill>
              <a:latin typeface="Arial Unicode MS"/>
              <a:ea typeface="Arial Unicode MS"/>
              <a:cs typeface="Arial Unicode MS"/>
            </a:endParaRPr>
          </a:p>
          <a:p>
            <a:r>
              <a:rPr lang="ja-JP" altLang="en-US" sz="700" dirty="0" smtClean="0">
                <a:solidFill>
                  <a:srgbClr val="FFFF00"/>
                </a:solidFill>
                <a:latin typeface="Arial Unicode MS"/>
                <a:ea typeface="Arial Unicode MS"/>
                <a:cs typeface="Arial Unicode MS"/>
              </a:rPr>
              <a:t>グル　　　　　　　　　　　　　　↓</a:t>
            </a:r>
            <a:endParaRPr lang="en-US" altLang="ja-JP" sz="700" dirty="0" smtClean="0">
              <a:solidFill>
                <a:srgbClr val="FFFF00"/>
              </a:solidFill>
              <a:latin typeface="Arial Unicode MS"/>
              <a:ea typeface="Arial Unicode MS"/>
              <a:cs typeface="Arial Unicode MS"/>
            </a:endParaRPr>
          </a:p>
          <a:p>
            <a:r>
              <a:rPr lang="ja-JP" altLang="en-US" sz="700" dirty="0" smtClean="0">
                <a:solidFill>
                  <a:srgbClr val="FFFF00"/>
                </a:solidFill>
                <a:latin typeface="Arial Unicode MS"/>
                <a:ea typeface="Arial Unicode MS"/>
                <a:cs typeface="Arial Unicode MS"/>
              </a:rPr>
              <a:t>ター　ル酸</a:t>
            </a:r>
            <a:endParaRPr lang="en-US" altLang="ja-JP" sz="700" dirty="0" smtClean="0">
              <a:solidFill>
                <a:srgbClr val="FFFF00"/>
              </a:solidFill>
              <a:latin typeface="Arial Unicode MS"/>
              <a:ea typeface="Arial Unicode MS"/>
              <a:cs typeface="Arial Unicode MS"/>
            </a:endParaRPr>
          </a:p>
          <a:p>
            <a:r>
              <a:rPr lang="ja-JP" altLang="en-US" sz="700" dirty="0" smtClean="0">
                <a:solidFill>
                  <a:srgbClr val="FFFF00"/>
                </a:solidFill>
                <a:latin typeface="Arial Unicode MS"/>
                <a:ea typeface="Arial Unicode MS"/>
                <a:cs typeface="Arial Unicode MS"/>
              </a:rPr>
              <a:t>↑                                                     ↓</a:t>
            </a:r>
            <a:endParaRPr lang="en-US" altLang="ja-JP" sz="700" dirty="0" smtClean="0">
              <a:solidFill>
                <a:srgbClr val="FFFF00"/>
              </a:solidFill>
              <a:latin typeface="Arial Unicode MS"/>
              <a:ea typeface="Arial Unicode MS"/>
              <a:cs typeface="Arial Unicode MS"/>
            </a:endParaRPr>
          </a:p>
          <a:p>
            <a:r>
              <a:rPr lang="ja-JP" altLang="en-US" sz="700" dirty="0" smtClean="0">
                <a:solidFill>
                  <a:srgbClr val="FFFF00"/>
                </a:solidFill>
                <a:latin typeface="Arial Unicode MS"/>
                <a:ea typeface="Arial Unicode MS"/>
                <a:cs typeface="Arial Unicode MS"/>
              </a:rPr>
              <a:t>↑　　　　　　　　　　　　　　   ↓</a:t>
            </a:r>
            <a:endParaRPr lang="en-US" altLang="ja-JP" sz="700" dirty="0" smtClean="0">
              <a:solidFill>
                <a:srgbClr val="FFFF00"/>
              </a:solidFill>
              <a:latin typeface="Arial Unicode MS"/>
              <a:ea typeface="Arial Unicode MS"/>
              <a:cs typeface="Arial Unicode MS"/>
            </a:endParaRPr>
          </a:p>
          <a:p>
            <a:r>
              <a:rPr lang="ja-JP" altLang="en-US" sz="700" dirty="0" smtClean="0">
                <a:solidFill>
                  <a:srgbClr val="FFFF00"/>
                </a:solidFill>
                <a:latin typeface="Arial Unicode MS"/>
                <a:ea typeface="Arial Unicode MS"/>
                <a:cs typeface="Arial Unicode MS"/>
              </a:rPr>
              <a:t>↑　　　　　　　　　　　　　　↙</a:t>
            </a:r>
            <a:endParaRPr lang="en-US" altLang="ja-JP" sz="700" dirty="0" smtClean="0">
              <a:solidFill>
                <a:srgbClr val="FFFF00"/>
              </a:solidFill>
              <a:latin typeface="Arial Unicode MS"/>
              <a:ea typeface="Arial Unicode MS"/>
              <a:cs typeface="Arial Unicode MS"/>
            </a:endParaRPr>
          </a:p>
          <a:p>
            <a:r>
              <a:rPr lang="en-US" altLang="ja-JP" sz="700" dirty="0" smtClean="0">
                <a:solidFill>
                  <a:srgbClr val="FFFF00"/>
                </a:solidFill>
                <a:latin typeface="Arial Unicode MS"/>
                <a:ea typeface="Arial Unicode MS"/>
                <a:cs typeface="Arial Unicode MS"/>
              </a:rPr>
              <a:t>   ↖                                 </a:t>
            </a:r>
            <a:r>
              <a:rPr lang="ja-JP" altLang="en-US" sz="700" dirty="0" smtClean="0">
                <a:solidFill>
                  <a:srgbClr val="FFFF00"/>
                </a:solidFill>
                <a:latin typeface="Arial Unicode MS"/>
                <a:ea typeface="Arial Unicode MS"/>
                <a:cs typeface="Arial Unicode MS"/>
              </a:rPr>
              <a:t>オ キ ザ ロ</a:t>
            </a:r>
            <a:endParaRPr lang="en-US" altLang="ja-JP" sz="700" dirty="0" smtClean="0">
              <a:solidFill>
                <a:srgbClr val="FFFF00"/>
              </a:solidFill>
              <a:latin typeface="Arial Unicode MS"/>
              <a:ea typeface="Arial Unicode MS"/>
              <a:cs typeface="Arial Unicode MS"/>
            </a:endParaRPr>
          </a:p>
          <a:p>
            <a:r>
              <a:rPr lang="ja-JP" altLang="en-US" sz="700" dirty="0" smtClean="0">
                <a:solidFill>
                  <a:srgbClr val="FFFF00"/>
                </a:solidFill>
                <a:latin typeface="Arial Unicode MS"/>
                <a:ea typeface="Arial Unicode MS"/>
                <a:cs typeface="Arial Unicode MS"/>
              </a:rPr>
              <a:t>イソクエン酸　　　　         酢  酸</a:t>
            </a:r>
            <a:endParaRPr lang="en-US" altLang="ja-JP" sz="700" dirty="0" smtClean="0">
              <a:solidFill>
                <a:srgbClr val="FFFF00"/>
              </a:solidFill>
              <a:latin typeface="Arial Unicode MS"/>
              <a:ea typeface="Arial Unicode MS"/>
              <a:cs typeface="Arial Unicode MS"/>
            </a:endParaRPr>
          </a:p>
          <a:p>
            <a:r>
              <a:rPr lang="en-US" altLang="ja-JP" sz="700" dirty="0" smtClean="0">
                <a:solidFill>
                  <a:srgbClr val="FFFF00"/>
                </a:solidFill>
                <a:latin typeface="Arial Unicode MS"/>
                <a:ea typeface="Arial Unicode MS"/>
                <a:cs typeface="Arial Unicode MS"/>
              </a:rPr>
              <a:t>                  ↖                    ↙</a:t>
            </a:r>
          </a:p>
          <a:p>
            <a:r>
              <a:rPr lang="en-US" altLang="ja-JP" sz="700" dirty="0" smtClean="0">
                <a:solidFill>
                  <a:srgbClr val="FFFF00"/>
                </a:solidFill>
                <a:latin typeface="Arial Unicode MS"/>
                <a:ea typeface="Arial Unicode MS"/>
                <a:cs typeface="Arial Unicode MS"/>
              </a:rPr>
              <a:t>                    </a:t>
            </a:r>
            <a:r>
              <a:rPr lang="ja-JP" altLang="en-US" sz="700" dirty="0" smtClean="0">
                <a:solidFill>
                  <a:srgbClr val="FFFF00"/>
                </a:solidFill>
                <a:latin typeface="Arial Unicode MS"/>
                <a:ea typeface="Arial Unicode MS"/>
                <a:cs typeface="Arial Unicode MS"/>
              </a:rPr>
              <a:t>クエ ン  酸</a:t>
            </a:r>
            <a:endParaRPr lang="en-US" altLang="ja-JP" sz="700" dirty="0" smtClean="0">
              <a:solidFill>
                <a:srgbClr val="FFFF00"/>
              </a:solidFill>
              <a:latin typeface="Arial Unicode MS"/>
              <a:ea typeface="Arial Unicode MS"/>
              <a:cs typeface="Arial Unicode MS"/>
            </a:endParaRPr>
          </a:p>
        </p:txBody>
      </p:sp>
      <p:sp>
        <p:nvSpPr>
          <p:cNvPr id="230" name="円弧 229"/>
          <p:cNvSpPr/>
          <p:nvPr/>
        </p:nvSpPr>
        <p:spPr>
          <a:xfrm rot="10800000">
            <a:off x="1857356" y="2500306"/>
            <a:ext cx="1143008" cy="1357322"/>
          </a:xfrm>
          <a:prstGeom prst="arc">
            <a:avLst>
              <a:gd name="adj1" fmla="val 16200000"/>
              <a:gd name="adj2" fmla="val 5362607"/>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31" name="円弧 230"/>
          <p:cNvSpPr/>
          <p:nvPr/>
        </p:nvSpPr>
        <p:spPr>
          <a:xfrm>
            <a:off x="2714612" y="2500309"/>
            <a:ext cx="1143008" cy="1357322"/>
          </a:xfrm>
          <a:prstGeom prst="arc">
            <a:avLst>
              <a:gd name="adj1" fmla="val 16200000"/>
              <a:gd name="adj2" fmla="val 5362607"/>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32" name="円弧 231"/>
          <p:cNvSpPr/>
          <p:nvPr/>
        </p:nvSpPr>
        <p:spPr>
          <a:xfrm rot="10800000">
            <a:off x="3857645" y="2500306"/>
            <a:ext cx="785817" cy="1357322"/>
          </a:xfrm>
          <a:prstGeom prst="arc">
            <a:avLst>
              <a:gd name="adj1" fmla="val 16200000"/>
              <a:gd name="adj2" fmla="val 5362607"/>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33" name="円弧 232"/>
          <p:cNvSpPr/>
          <p:nvPr/>
        </p:nvSpPr>
        <p:spPr>
          <a:xfrm>
            <a:off x="4214811" y="2500306"/>
            <a:ext cx="857256" cy="1357322"/>
          </a:xfrm>
          <a:prstGeom prst="arc">
            <a:avLst>
              <a:gd name="adj1" fmla="val 16200000"/>
              <a:gd name="adj2" fmla="val 5362607"/>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41" name="テキスト ボックス 240"/>
          <p:cNvSpPr txBox="1"/>
          <p:nvPr/>
        </p:nvSpPr>
        <p:spPr>
          <a:xfrm>
            <a:off x="2357446" y="2214554"/>
            <a:ext cx="1816523" cy="1938992"/>
          </a:xfrm>
          <a:prstGeom prst="rect">
            <a:avLst/>
          </a:prstGeom>
          <a:noFill/>
        </p:spPr>
        <p:txBody>
          <a:bodyPr wrap="none" rtlCol="0">
            <a:spAutoFit/>
          </a:bodyPr>
          <a:lstStyle/>
          <a:p>
            <a:r>
              <a:rPr lang="en-US" altLang="ja-JP" sz="1200" dirty="0" smtClean="0">
                <a:solidFill>
                  <a:srgbClr val="FFFF00"/>
                </a:solidFill>
              </a:rPr>
              <a:t>N A D </a:t>
            </a:r>
            <a:r>
              <a:rPr lang="ja-JP" altLang="en-US" sz="1200" dirty="0" smtClean="0">
                <a:solidFill>
                  <a:srgbClr val="FFFF00"/>
                </a:solidFill>
              </a:rPr>
              <a:t> </a:t>
            </a:r>
            <a:r>
              <a:rPr lang="ja-JP" altLang="en-US" sz="1200" dirty="0" smtClean="0">
                <a:solidFill>
                  <a:srgbClr val="FF0000"/>
                </a:solidFill>
              </a:rPr>
              <a:t>・ </a:t>
            </a:r>
            <a:r>
              <a:rPr lang="en-US" altLang="ja-JP" sz="1200" dirty="0" smtClean="0">
                <a:solidFill>
                  <a:srgbClr val="C062FA"/>
                </a:solidFill>
              </a:rPr>
              <a:t>±</a:t>
            </a:r>
            <a:r>
              <a:rPr lang="en-US" altLang="ja-JP" sz="1200" dirty="0" smtClean="0">
                <a:solidFill>
                  <a:srgbClr val="FF0000"/>
                </a:solidFill>
              </a:rPr>
              <a:t> H</a:t>
            </a:r>
          </a:p>
          <a:p>
            <a:r>
              <a:rPr lang="en-US" altLang="ja-JP" sz="1200" dirty="0" smtClean="0">
                <a:solidFill>
                  <a:srgbClr val="FFFF00"/>
                </a:solidFill>
              </a:rPr>
              <a:t>F A D  </a:t>
            </a:r>
            <a:r>
              <a:rPr lang="ja-JP" altLang="en-US" sz="1200" dirty="0" smtClean="0">
                <a:solidFill>
                  <a:srgbClr val="FF0000"/>
                </a:solidFill>
              </a:rPr>
              <a:t>・ </a:t>
            </a:r>
            <a:r>
              <a:rPr lang="en-US" altLang="ja-JP" sz="1200" dirty="0" smtClean="0">
                <a:solidFill>
                  <a:srgbClr val="C062FA"/>
                </a:solidFill>
              </a:rPr>
              <a:t>±</a:t>
            </a:r>
            <a:r>
              <a:rPr lang="en-US" altLang="ja-JP" sz="1200" dirty="0" smtClean="0">
                <a:solidFill>
                  <a:srgbClr val="FF0000"/>
                </a:solidFill>
              </a:rPr>
              <a:t> H</a:t>
            </a:r>
          </a:p>
          <a:p>
            <a:endParaRPr lang="en-US" altLang="ja-JP" sz="1200" dirty="0" smtClean="0">
              <a:solidFill>
                <a:prstClr val="white"/>
              </a:solidFill>
            </a:endParaRPr>
          </a:p>
          <a:p>
            <a:endParaRPr lang="en-US" altLang="ja-JP" sz="1200" dirty="0" smtClean="0">
              <a:solidFill>
                <a:prstClr val="white"/>
              </a:solidFill>
            </a:endParaRPr>
          </a:p>
          <a:p>
            <a:r>
              <a:rPr lang="ja-JP" altLang="en-US" sz="1200" dirty="0" smtClean="0">
                <a:solidFill>
                  <a:srgbClr val="FFC000"/>
                </a:solidFill>
              </a:rPr>
              <a:t>水  素  </a:t>
            </a:r>
            <a:r>
              <a:rPr lang="en-US" altLang="ja-JP" sz="1200" dirty="0" smtClean="0">
                <a:solidFill>
                  <a:srgbClr val="FFC000"/>
                </a:solidFill>
              </a:rPr>
              <a:t>(  </a:t>
            </a:r>
            <a:r>
              <a:rPr lang="en-US" altLang="ja-JP" sz="1200" dirty="0" smtClean="0">
                <a:solidFill>
                  <a:srgbClr val="C062FA"/>
                </a:solidFill>
              </a:rPr>
              <a:t>±</a:t>
            </a:r>
            <a:r>
              <a:rPr lang="en-US" altLang="ja-JP" sz="1200" dirty="0" smtClean="0">
                <a:solidFill>
                  <a:srgbClr val="FFC000"/>
                </a:solidFill>
              </a:rPr>
              <a:t> </a:t>
            </a:r>
            <a:r>
              <a:rPr lang="en-US" altLang="ja-JP" sz="1200" dirty="0" smtClean="0">
                <a:solidFill>
                  <a:srgbClr val="FF0000"/>
                </a:solidFill>
              </a:rPr>
              <a:t>H</a:t>
            </a:r>
            <a:r>
              <a:rPr lang="en-US" altLang="ja-JP" sz="1200" dirty="0" smtClean="0">
                <a:solidFill>
                  <a:srgbClr val="FFC000"/>
                </a:solidFill>
              </a:rPr>
              <a:t>   )  </a:t>
            </a:r>
            <a:r>
              <a:rPr lang="ja-JP" altLang="en-US" sz="1200" dirty="0" smtClean="0">
                <a:solidFill>
                  <a:srgbClr val="FFC000"/>
                </a:solidFill>
              </a:rPr>
              <a:t>原  子</a:t>
            </a:r>
            <a:r>
              <a:rPr lang="en-US" altLang="ja-JP" sz="1200" dirty="0" smtClean="0">
                <a:solidFill>
                  <a:srgbClr val="FFC000"/>
                </a:solidFill>
              </a:rPr>
              <a:t> </a:t>
            </a:r>
          </a:p>
          <a:p>
            <a:r>
              <a:rPr lang="ja-JP" altLang="en-US" sz="1200" dirty="0" smtClean="0">
                <a:solidFill>
                  <a:prstClr val="white"/>
                </a:solidFill>
              </a:rPr>
              <a:t>≡ </a:t>
            </a:r>
            <a:r>
              <a:rPr lang="ja-JP" altLang="en-US" sz="1200" dirty="0" smtClean="0">
                <a:solidFill>
                  <a:srgbClr val="FF0000"/>
                </a:solidFill>
              </a:rPr>
              <a:t>正 反 </a:t>
            </a:r>
            <a:r>
              <a:rPr lang="ja-JP" altLang="en-US" sz="1200" dirty="0" smtClean="0">
                <a:solidFill>
                  <a:srgbClr val="7FFAFD"/>
                </a:solidFill>
              </a:rPr>
              <a:t>陰 陽 電  子</a:t>
            </a:r>
            <a:endParaRPr lang="en-US" altLang="ja-JP" sz="1200" dirty="0" smtClean="0">
              <a:solidFill>
                <a:srgbClr val="7FFAFD"/>
              </a:solidFill>
            </a:endParaRPr>
          </a:p>
          <a:p>
            <a:r>
              <a:rPr lang="ja-JP" altLang="en-US" sz="1200" dirty="0" smtClean="0">
                <a:solidFill>
                  <a:srgbClr val="FFC000"/>
                </a:solidFill>
              </a:rPr>
              <a:t>伝　達　シ ス テ ム</a:t>
            </a:r>
            <a:endParaRPr lang="en-US" altLang="ja-JP" sz="1200" dirty="0" smtClean="0">
              <a:solidFill>
                <a:srgbClr val="FFC000"/>
              </a:solidFill>
            </a:endParaRPr>
          </a:p>
          <a:p>
            <a:endParaRPr lang="en-US" altLang="ja-JP" sz="1200" dirty="0" smtClean="0">
              <a:solidFill>
                <a:prstClr val="white"/>
              </a:solidFill>
            </a:endParaRPr>
          </a:p>
          <a:p>
            <a:r>
              <a:rPr lang="en-US" altLang="ja-JP" sz="1200" dirty="0" smtClean="0">
                <a:solidFill>
                  <a:srgbClr val="03E7ED"/>
                </a:solidFill>
              </a:rPr>
              <a:t>    N  A  D </a:t>
            </a:r>
            <a:r>
              <a:rPr lang="ja-JP" altLang="en-US" sz="1200" dirty="0" smtClean="0">
                <a:solidFill>
                  <a:srgbClr val="03E7ED"/>
                </a:solidFill>
              </a:rPr>
              <a:t>・</a:t>
            </a:r>
            <a:endParaRPr lang="en-US" altLang="ja-JP" sz="1200" dirty="0" smtClean="0">
              <a:solidFill>
                <a:srgbClr val="03E7ED"/>
              </a:solidFill>
            </a:endParaRPr>
          </a:p>
          <a:p>
            <a:r>
              <a:rPr lang="ja-JP" altLang="en-US" sz="1200" dirty="0" smtClean="0">
                <a:solidFill>
                  <a:srgbClr val="03E7ED"/>
                </a:solidFill>
              </a:rPr>
              <a:t>    </a:t>
            </a:r>
            <a:r>
              <a:rPr lang="en-US" altLang="ja-JP" sz="1200" dirty="0" smtClean="0">
                <a:solidFill>
                  <a:srgbClr val="03E7ED"/>
                </a:solidFill>
              </a:rPr>
              <a:t>F  A   D </a:t>
            </a:r>
            <a:r>
              <a:rPr lang="ja-JP" altLang="en-US" sz="1200" dirty="0" smtClean="0">
                <a:solidFill>
                  <a:srgbClr val="03E7ED"/>
                </a:solidFill>
              </a:rPr>
              <a:t>・</a:t>
            </a:r>
            <a:endParaRPr lang="ja-JP" altLang="en-US" sz="1200" dirty="0">
              <a:solidFill>
                <a:srgbClr val="03E7ED"/>
              </a:solidFill>
            </a:endParaRPr>
          </a:p>
        </p:txBody>
      </p:sp>
      <p:sp>
        <p:nvSpPr>
          <p:cNvPr id="242" name="フリーフォーム 241"/>
          <p:cNvSpPr/>
          <p:nvPr/>
        </p:nvSpPr>
        <p:spPr>
          <a:xfrm>
            <a:off x="4288653" y="2259790"/>
            <a:ext cx="357191" cy="428628"/>
          </a:xfrm>
          <a:custGeom>
            <a:avLst/>
            <a:gdLst>
              <a:gd name="connsiteX0" fmla="*/ 485775 w 1000125"/>
              <a:gd name="connsiteY0" fmla="*/ 0 h 1200150"/>
              <a:gd name="connsiteX1" fmla="*/ 0 w 1000125"/>
              <a:gd name="connsiteY1" fmla="*/ 247650 h 1200150"/>
              <a:gd name="connsiteX2" fmla="*/ 0 w 1000125"/>
              <a:gd name="connsiteY2" fmla="*/ 962025 h 1200150"/>
              <a:gd name="connsiteX3" fmla="*/ 504825 w 1000125"/>
              <a:gd name="connsiteY3" fmla="*/ 1200150 h 1200150"/>
              <a:gd name="connsiteX4" fmla="*/ 1000125 w 1000125"/>
              <a:gd name="connsiteY4" fmla="*/ 962025 h 1200150"/>
              <a:gd name="connsiteX5" fmla="*/ 1000125 w 1000125"/>
              <a:gd name="connsiteY5" fmla="*/ 247650 h 1200150"/>
              <a:gd name="connsiteX6" fmla="*/ 485775 w 1000125"/>
              <a:gd name="connsiteY6"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125" h="1200150">
                <a:moveTo>
                  <a:pt x="485775" y="0"/>
                </a:moveTo>
                <a:lnTo>
                  <a:pt x="0" y="247650"/>
                </a:lnTo>
                <a:lnTo>
                  <a:pt x="0" y="962025"/>
                </a:lnTo>
                <a:lnTo>
                  <a:pt x="504825" y="1200150"/>
                </a:lnTo>
                <a:lnTo>
                  <a:pt x="1000125" y="962025"/>
                </a:lnTo>
                <a:lnTo>
                  <a:pt x="1000125" y="247650"/>
                </a:lnTo>
                <a:lnTo>
                  <a:pt x="485775" y="0"/>
                </a:lnTo>
                <a:close/>
              </a:path>
            </a:pathLst>
          </a:custGeom>
          <a:solidFill>
            <a:srgbClr val="FF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43" name="フリーフォーム 242"/>
          <p:cNvSpPr/>
          <p:nvPr/>
        </p:nvSpPr>
        <p:spPr>
          <a:xfrm>
            <a:off x="4286249" y="2286006"/>
            <a:ext cx="309563" cy="376237"/>
          </a:xfrm>
          <a:custGeom>
            <a:avLst/>
            <a:gdLst>
              <a:gd name="connsiteX0" fmla="*/ 221456 w 309562"/>
              <a:gd name="connsiteY0" fmla="*/ 0 h 376237"/>
              <a:gd name="connsiteX1" fmla="*/ 0 w 309562"/>
              <a:gd name="connsiteY1" fmla="*/ 116681 h 376237"/>
              <a:gd name="connsiteX2" fmla="*/ 0 w 309562"/>
              <a:gd name="connsiteY2" fmla="*/ 264319 h 376237"/>
              <a:gd name="connsiteX3" fmla="*/ 240506 w 309562"/>
              <a:gd name="connsiteY3" fmla="*/ 376237 h 376237"/>
              <a:gd name="connsiteX4" fmla="*/ 309562 w 309562"/>
              <a:gd name="connsiteY4" fmla="*/ 333375 h 376237"/>
              <a:gd name="connsiteX5" fmla="*/ 304800 w 309562"/>
              <a:gd name="connsiteY5" fmla="*/ 30956 h 3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62" h="376237">
                <a:moveTo>
                  <a:pt x="221456" y="0"/>
                </a:moveTo>
                <a:lnTo>
                  <a:pt x="0" y="116681"/>
                </a:lnTo>
                <a:lnTo>
                  <a:pt x="0" y="264319"/>
                </a:lnTo>
                <a:lnTo>
                  <a:pt x="240506" y="376237"/>
                </a:lnTo>
                <a:lnTo>
                  <a:pt x="309562" y="333375"/>
                </a:lnTo>
                <a:cubicBezTo>
                  <a:pt x="307975" y="232569"/>
                  <a:pt x="306387" y="131762"/>
                  <a:pt x="304800" y="30956"/>
                </a:cubicBezTo>
              </a:path>
            </a:pathLst>
          </a:cu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44" name="フリーフォーム 243"/>
          <p:cNvSpPr/>
          <p:nvPr/>
        </p:nvSpPr>
        <p:spPr>
          <a:xfrm>
            <a:off x="4286267" y="3643314"/>
            <a:ext cx="357191" cy="428628"/>
          </a:xfrm>
          <a:custGeom>
            <a:avLst/>
            <a:gdLst>
              <a:gd name="connsiteX0" fmla="*/ 485775 w 1000125"/>
              <a:gd name="connsiteY0" fmla="*/ 0 h 1200150"/>
              <a:gd name="connsiteX1" fmla="*/ 0 w 1000125"/>
              <a:gd name="connsiteY1" fmla="*/ 247650 h 1200150"/>
              <a:gd name="connsiteX2" fmla="*/ 0 w 1000125"/>
              <a:gd name="connsiteY2" fmla="*/ 962025 h 1200150"/>
              <a:gd name="connsiteX3" fmla="*/ 504825 w 1000125"/>
              <a:gd name="connsiteY3" fmla="*/ 1200150 h 1200150"/>
              <a:gd name="connsiteX4" fmla="*/ 1000125 w 1000125"/>
              <a:gd name="connsiteY4" fmla="*/ 962025 h 1200150"/>
              <a:gd name="connsiteX5" fmla="*/ 1000125 w 1000125"/>
              <a:gd name="connsiteY5" fmla="*/ 247650 h 1200150"/>
              <a:gd name="connsiteX6" fmla="*/ 485775 w 1000125"/>
              <a:gd name="connsiteY6"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125" h="1200150">
                <a:moveTo>
                  <a:pt x="485775" y="0"/>
                </a:moveTo>
                <a:lnTo>
                  <a:pt x="0" y="247650"/>
                </a:lnTo>
                <a:lnTo>
                  <a:pt x="0" y="962025"/>
                </a:lnTo>
                <a:lnTo>
                  <a:pt x="504825" y="1200150"/>
                </a:lnTo>
                <a:lnTo>
                  <a:pt x="1000125" y="962025"/>
                </a:lnTo>
                <a:lnTo>
                  <a:pt x="1000125" y="247650"/>
                </a:lnTo>
                <a:lnTo>
                  <a:pt x="485775" y="0"/>
                </a:lnTo>
                <a:close/>
              </a:path>
            </a:pathLst>
          </a:custGeom>
          <a:solidFill>
            <a:srgbClr val="190EF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45" name="フリーフォーム 244"/>
          <p:cNvSpPr/>
          <p:nvPr/>
        </p:nvSpPr>
        <p:spPr>
          <a:xfrm>
            <a:off x="4333873" y="3705226"/>
            <a:ext cx="261939" cy="361950"/>
          </a:xfrm>
          <a:custGeom>
            <a:avLst/>
            <a:gdLst>
              <a:gd name="connsiteX0" fmla="*/ 0 w 261938"/>
              <a:gd name="connsiteY0" fmla="*/ 11906 h 361950"/>
              <a:gd name="connsiteX1" fmla="*/ 0 w 261938"/>
              <a:gd name="connsiteY1" fmla="*/ 302419 h 361950"/>
              <a:gd name="connsiteX2" fmla="*/ 130969 w 261938"/>
              <a:gd name="connsiteY2" fmla="*/ 361950 h 361950"/>
              <a:gd name="connsiteX3" fmla="*/ 261938 w 261938"/>
              <a:gd name="connsiteY3" fmla="*/ 302419 h 361950"/>
              <a:gd name="connsiteX4" fmla="*/ 261938 w 261938"/>
              <a:gd name="connsiteY4" fmla="*/ 0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38" h="361950">
                <a:moveTo>
                  <a:pt x="0" y="11906"/>
                </a:moveTo>
                <a:lnTo>
                  <a:pt x="0" y="302419"/>
                </a:lnTo>
                <a:lnTo>
                  <a:pt x="130969" y="361950"/>
                </a:lnTo>
                <a:lnTo>
                  <a:pt x="261938" y="302419"/>
                </a:lnTo>
                <a:lnTo>
                  <a:pt x="261938" y="0"/>
                </a:lnTo>
              </a:path>
            </a:pathLst>
          </a:cu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46" name="テキスト ボックス 245"/>
          <p:cNvSpPr txBox="1"/>
          <p:nvPr/>
        </p:nvSpPr>
        <p:spPr>
          <a:xfrm rot="5400000">
            <a:off x="3354905" y="2860168"/>
            <a:ext cx="2509020" cy="646331"/>
          </a:xfrm>
          <a:prstGeom prst="rect">
            <a:avLst/>
          </a:prstGeom>
          <a:noFill/>
        </p:spPr>
        <p:txBody>
          <a:bodyPr wrap="none" rtlCol="0">
            <a:spAutoFit/>
          </a:bodyPr>
          <a:lstStyle/>
          <a:p>
            <a:r>
              <a:rPr lang="en-US" altLang="ja-JP" dirty="0" smtClean="0">
                <a:solidFill>
                  <a:srgbClr val="FF0000"/>
                </a:solidFill>
              </a:rPr>
              <a:t>H  </a:t>
            </a:r>
            <a:r>
              <a:rPr lang="en-US" altLang="ja-JP" sz="1600" dirty="0" smtClean="0">
                <a:solidFill>
                  <a:srgbClr val="FF0000"/>
                </a:solidFill>
              </a:rPr>
              <a:t>        </a:t>
            </a:r>
            <a:r>
              <a:rPr lang="en-US" altLang="ja-JP" dirty="0" err="1" smtClean="0">
                <a:solidFill>
                  <a:srgbClr val="FF0000"/>
                </a:solidFill>
              </a:rPr>
              <a:t>H</a:t>
            </a:r>
            <a:endParaRPr lang="en-US" altLang="ja-JP" dirty="0" smtClean="0">
              <a:solidFill>
                <a:srgbClr val="FF0000"/>
              </a:solidFill>
            </a:endParaRPr>
          </a:p>
          <a:p>
            <a:r>
              <a:rPr lang="en-US" altLang="ja-JP" dirty="0" smtClean="0">
                <a:solidFill>
                  <a:srgbClr val="190EF8"/>
                </a:solidFill>
              </a:rPr>
              <a:t>O</a:t>
            </a:r>
            <a:r>
              <a:rPr lang="en-US" altLang="ja-JP" dirty="0" smtClean="0">
                <a:solidFill>
                  <a:prstClr val="white"/>
                </a:solidFill>
              </a:rPr>
              <a:t>-</a:t>
            </a:r>
            <a:r>
              <a:rPr lang="ja-JP" altLang="en-US" sz="1400" dirty="0" smtClean="0">
                <a:solidFill>
                  <a:prstClr val="white"/>
                </a:solidFill>
              </a:rPr>
              <a:t>   </a:t>
            </a:r>
            <a:r>
              <a:rPr lang="en-US" altLang="ja-JP" sz="1400" dirty="0" smtClean="0">
                <a:solidFill>
                  <a:prstClr val="white"/>
                </a:solidFill>
              </a:rPr>
              <a:t>     </a:t>
            </a:r>
            <a:r>
              <a:rPr lang="en-US" altLang="ja-JP" dirty="0" smtClean="0">
                <a:solidFill>
                  <a:prstClr val="white"/>
                </a:solidFill>
              </a:rPr>
              <a:t>-</a:t>
            </a:r>
            <a:r>
              <a:rPr lang="en-US" altLang="ja-JP" dirty="0" smtClean="0">
                <a:solidFill>
                  <a:srgbClr val="190EF8"/>
                </a:solidFill>
              </a:rPr>
              <a:t>O      </a:t>
            </a:r>
            <a:r>
              <a:rPr lang="en-US" altLang="ja-JP" dirty="0" smtClean="0">
                <a:solidFill>
                  <a:prstClr val="white"/>
                </a:solidFill>
              </a:rPr>
              <a:t> </a:t>
            </a:r>
            <a:r>
              <a:rPr lang="en-US" altLang="ja-JP" dirty="0" err="1" smtClean="0">
                <a:solidFill>
                  <a:srgbClr val="FF0000"/>
                </a:solidFill>
              </a:rPr>
              <a:t>O</a:t>
            </a:r>
            <a:r>
              <a:rPr lang="en-US" altLang="ja-JP" sz="1600" dirty="0" smtClean="0">
                <a:solidFill>
                  <a:prstClr val="white"/>
                </a:solidFill>
                <a:latin typeface="Arial Unicode MS"/>
                <a:ea typeface="Arial Unicode MS"/>
                <a:cs typeface="Arial Unicode MS"/>
              </a:rPr>
              <a:t>=</a:t>
            </a:r>
            <a:r>
              <a:rPr lang="en-US" altLang="ja-JP" dirty="0" smtClean="0">
                <a:solidFill>
                  <a:prstClr val="white"/>
                </a:solidFill>
                <a:latin typeface="Arial Unicode MS"/>
                <a:ea typeface="Arial Unicode MS"/>
                <a:cs typeface="Arial Unicode MS"/>
              </a:rPr>
              <a:t>      </a:t>
            </a:r>
            <a:r>
              <a:rPr lang="en-US" altLang="ja-JP" sz="1600" dirty="0" smtClean="0">
                <a:solidFill>
                  <a:prstClr val="white"/>
                </a:solidFill>
                <a:latin typeface="Arial Unicode MS"/>
                <a:ea typeface="Arial Unicode MS"/>
                <a:cs typeface="Arial Unicode MS"/>
              </a:rPr>
              <a:t>=</a:t>
            </a:r>
            <a:r>
              <a:rPr lang="en-US" altLang="ja-JP" sz="1600" dirty="0" smtClean="0">
                <a:solidFill>
                  <a:srgbClr val="FF0000"/>
                </a:solidFill>
                <a:latin typeface="Arial Unicode MS"/>
                <a:ea typeface="Arial Unicode MS"/>
                <a:cs typeface="Arial Unicode MS"/>
              </a:rPr>
              <a:t>O</a:t>
            </a:r>
            <a:endParaRPr lang="ja-JP" altLang="en-US" dirty="0">
              <a:solidFill>
                <a:srgbClr val="FF0000"/>
              </a:solidFill>
            </a:endParaRPr>
          </a:p>
        </p:txBody>
      </p:sp>
      <p:sp>
        <p:nvSpPr>
          <p:cNvPr id="247" name="テキスト ボックス 246"/>
          <p:cNvSpPr txBox="1"/>
          <p:nvPr/>
        </p:nvSpPr>
        <p:spPr>
          <a:xfrm>
            <a:off x="4500561" y="1857385"/>
            <a:ext cx="255198" cy="1169551"/>
          </a:xfrm>
          <a:prstGeom prst="rect">
            <a:avLst/>
          </a:prstGeom>
          <a:noFill/>
        </p:spPr>
        <p:txBody>
          <a:bodyPr wrap="none" rtlCol="0">
            <a:spAutoFit/>
          </a:bodyPr>
          <a:lstStyle/>
          <a:p>
            <a:r>
              <a:rPr lang="en-US" altLang="ja-JP" sz="2000" dirty="0" smtClean="0">
                <a:solidFill>
                  <a:srgbClr val="FFFF00"/>
                </a:solidFill>
              </a:rPr>
              <a:t>:</a:t>
            </a:r>
          </a:p>
          <a:p>
            <a:endParaRPr lang="en-US" altLang="ja-JP" sz="1400" dirty="0" smtClean="0">
              <a:solidFill>
                <a:srgbClr val="FFFF00"/>
              </a:solidFill>
            </a:endParaRPr>
          </a:p>
          <a:p>
            <a:endParaRPr lang="en-US" altLang="ja-JP" sz="1600" dirty="0" smtClean="0">
              <a:solidFill>
                <a:srgbClr val="FFFF00"/>
              </a:solidFill>
            </a:endParaRPr>
          </a:p>
          <a:p>
            <a:r>
              <a:rPr lang="en-US" altLang="ja-JP" sz="2000" dirty="0" smtClean="0">
                <a:solidFill>
                  <a:srgbClr val="FFFF00"/>
                </a:solidFill>
              </a:rPr>
              <a:t>:</a:t>
            </a:r>
            <a:endParaRPr lang="ja-JP" altLang="en-US" sz="2000" dirty="0">
              <a:solidFill>
                <a:srgbClr val="FFFF00"/>
              </a:solidFill>
            </a:endParaRPr>
          </a:p>
        </p:txBody>
      </p:sp>
      <p:sp>
        <p:nvSpPr>
          <p:cNvPr id="248" name="円弧 247"/>
          <p:cNvSpPr/>
          <p:nvPr/>
        </p:nvSpPr>
        <p:spPr>
          <a:xfrm rot="10800000">
            <a:off x="5072065" y="2500308"/>
            <a:ext cx="785819" cy="1428760"/>
          </a:xfrm>
          <a:prstGeom prst="arc">
            <a:avLst>
              <a:gd name="adj1" fmla="val 16200000"/>
              <a:gd name="adj2" fmla="val 5362607"/>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49" name="円弧 248"/>
          <p:cNvSpPr/>
          <p:nvPr/>
        </p:nvSpPr>
        <p:spPr>
          <a:xfrm>
            <a:off x="5572133" y="2500308"/>
            <a:ext cx="785819" cy="1428760"/>
          </a:xfrm>
          <a:prstGeom prst="arc">
            <a:avLst>
              <a:gd name="adj1" fmla="val 16200000"/>
              <a:gd name="adj2" fmla="val 5362607"/>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51" name="テキスト ボックス 250"/>
          <p:cNvSpPr txBox="1"/>
          <p:nvPr/>
        </p:nvSpPr>
        <p:spPr>
          <a:xfrm>
            <a:off x="3286142" y="1643050"/>
            <a:ext cx="4434163" cy="2862322"/>
          </a:xfrm>
          <a:prstGeom prst="rect">
            <a:avLst/>
          </a:prstGeom>
          <a:noFill/>
        </p:spPr>
        <p:txBody>
          <a:bodyPr wrap="none" rtlCol="0">
            <a:spAutoFit/>
          </a:bodyPr>
          <a:lstStyle/>
          <a:p>
            <a:r>
              <a:rPr lang="en-US" altLang="ja-JP" dirty="0" smtClean="0">
                <a:solidFill>
                  <a:prstClr val="white"/>
                </a:solidFill>
              </a:rPr>
              <a:t> </a:t>
            </a:r>
            <a:r>
              <a:rPr lang="en-US" altLang="ja-JP" b="1" dirty="0" smtClean="0">
                <a:solidFill>
                  <a:srgbClr val="FF0000"/>
                </a:solidFill>
              </a:rPr>
              <a:t>H-Q </a:t>
            </a:r>
            <a:r>
              <a:rPr lang="en-US" altLang="ja-JP" sz="1400" b="1" dirty="0" smtClean="0">
                <a:solidFill>
                  <a:srgbClr val="FF0000"/>
                </a:solidFill>
              </a:rPr>
              <a:t>u </a:t>
            </a:r>
            <a:r>
              <a:rPr lang="en-US" altLang="ja-JP" sz="1400" b="1" dirty="0" err="1" smtClean="0">
                <a:solidFill>
                  <a:srgbClr val="FF0000"/>
                </a:solidFill>
              </a:rPr>
              <a:t>i</a:t>
            </a:r>
            <a:r>
              <a:rPr lang="en-US" altLang="ja-JP" sz="1400" b="1" dirty="0" smtClean="0">
                <a:solidFill>
                  <a:srgbClr val="FF0000"/>
                </a:solidFill>
              </a:rPr>
              <a:t> n o n  ( </a:t>
            </a:r>
            <a:r>
              <a:rPr lang="en-US" altLang="ja-JP" sz="1400" b="1" dirty="0" smtClean="0">
                <a:solidFill>
                  <a:srgbClr val="FFFF00"/>
                </a:solidFill>
              </a:rPr>
              <a:t>C P  </a:t>
            </a:r>
            <a:r>
              <a:rPr lang="ja-JP" altLang="en-US" sz="1400" b="1" dirty="0" smtClean="0">
                <a:solidFill>
                  <a:srgbClr val="FFFF00"/>
                </a:solidFill>
              </a:rPr>
              <a:t>対称・原理物質</a:t>
            </a:r>
            <a:r>
              <a:rPr lang="en-US" altLang="ja-JP" sz="1400" b="1" dirty="0" smtClean="0">
                <a:solidFill>
                  <a:srgbClr val="FF0000"/>
                </a:solidFill>
              </a:rPr>
              <a:t>)                      </a:t>
            </a:r>
            <a:endParaRPr lang="en-US" altLang="ja-JP" b="1" dirty="0" smtClean="0">
              <a:solidFill>
                <a:srgbClr val="FF0000"/>
              </a:solidFill>
            </a:endParaRPr>
          </a:p>
          <a:p>
            <a:r>
              <a:rPr lang="en-US" altLang="ja-JP" dirty="0" smtClean="0">
                <a:solidFill>
                  <a:prstClr val="white"/>
                </a:solidFill>
              </a:rPr>
              <a:t>                               </a:t>
            </a:r>
          </a:p>
          <a:p>
            <a:r>
              <a:rPr lang="en-US" altLang="ja-JP" dirty="0" smtClean="0">
                <a:solidFill>
                  <a:prstClr val="white"/>
                </a:solidFill>
              </a:rPr>
              <a:t>                                Fe ++ </a:t>
            </a:r>
          </a:p>
          <a:p>
            <a:endParaRPr lang="en-US" altLang="ja-JP" dirty="0" smtClean="0">
              <a:solidFill>
                <a:prstClr val="white"/>
              </a:solidFill>
            </a:endParaRPr>
          </a:p>
          <a:p>
            <a:endParaRPr lang="en-US" altLang="ja-JP" dirty="0" smtClean="0">
              <a:solidFill>
                <a:prstClr val="white"/>
              </a:solidFill>
            </a:endParaRPr>
          </a:p>
          <a:p>
            <a:endParaRPr lang="en-US" altLang="ja-JP" dirty="0" smtClean="0">
              <a:solidFill>
                <a:prstClr val="white"/>
              </a:solidFill>
            </a:endParaRPr>
          </a:p>
          <a:p>
            <a:endParaRPr lang="en-US" altLang="ja-JP" dirty="0" smtClean="0">
              <a:solidFill>
                <a:prstClr val="white"/>
              </a:solidFill>
            </a:endParaRPr>
          </a:p>
          <a:p>
            <a:r>
              <a:rPr lang="en-US" altLang="ja-JP" dirty="0" smtClean="0">
                <a:solidFill>
                  <a:prstClr val="white"/>
                </a:solidFill>
              </a:rPr>
              <a:t>                                Fe+++</a:t>
            </a:r>
          </a:p>
          <a:p>
            <a:r>
              <a:rPr lang="en-US" altLang="ja-JP" b="1" dirty="0" smtClean="0">
                <a:solidFill>
                  <a:srgbClr val="190EF8"/>
                </a:solidFill>
              </a:rPr>
              <a:t>      </a:t>
            </a:r>
            <a:r>
              <a:rPr lang="ja-JP" altLang="en-US" b="1" dirty="0" smtClean="0">
                <a:solidFill>
                  <a:srgbClr val="190EF8"/>
                </a:solidFill>
              </a:rPr>
              <a:t>　</a:t>
            </a:r>
            <a:endParaRPr lang="en-US" altLang="ja-JP" b="1" dirty="0" smtClean="0">
              <a:solidFill>
                <a:srgbClr val="190EF8"/>
              </a:solidFill>
            </a:endParaRPr>
          </a:p>
          <a:p>
            <a:r>
              <a:rPr lang="en-US" altLang="ja-JP" b="1" dirty="0" smtClean="0">
                <a:solidFill>
                  <a:srgbClr val="190EF8"/>
                </a:solidFill>
              </a:rPr>
              <a:t>                   </a:t>
            </a:r>
            <a:r>
              <a:rPr lang="en-US" altLang="ja-JP" b="1" dirty="0" smtClean="0">
                <a:solidFill>
                  <a:srgbClr val="0D05B3"/>
                </a:solidFill>
              </a:rPr>
              <a:t>Q </a:t>
            </a:r>
            <a:r>
              <a:rPr lang="en-US" altLang="ja-JP" sz="1400" b="1" dirty="0" smtClean="0">
                <a:solidFill>
                  <a:srgbClr val="0D05B3"/>
                </a:solidFill>
              </a:rPr>
              <a:t>u </a:t>
            </a:r>
            <a:r>
              <a:rPr lang="en-US" altLang="ja-JP" sz="1400" b="1" dirty="0" err="1" smtClean="0">
                <a:solidFill>
                  <a:srgbClr val="0D05B3"/>
                </a:solidFill>
              </a:rPr>
              <a:t>i</a:t>
            </a:r>
            <a:r>
              <a:rPr lang="en-US" altLang="ja-JP" sz="1400" b="1" dirty="0" smtClean="0">
                <a:solidFill>
                  <a:srgbClr val="0D05B3"/>
                </a:solidFill>
              </a:rPr>
              <a:t> n o n   </a:t>
            </a:r>
            <a:endParaRPr lang="en-US" altLang="ja-JP" b="1" dirty="0" smtClean="0">
              <a:solidFill>
                <a:srgbClr val="0D05B3"/>
              </a:solidFill>
            </a:endParaRPr>
          </a:p>
        </p:txBody>
      </p:sp>
      <p:sp>
        <p:nvSpPr>
          <p:cNvPr id="252" name="フリーフォーム 251"/>
          <p:cNvSpPr/>
          <p:nvPr/>
        </p:nvSpPr>
        <p:spPr>
          <a:xfrm>
            <a:off x="3286116" y="3643332"/>
            <a:ext cx="4384704" cy="1958005"/>
          </a:xfrm>
          <a:custGeom>
            <a:avLst/>
            <a:gdLst>
              <a:gd name="connsiteX0" fmla="*/ 393275 w 4384704"/>
              <a:gd name="connsiteY0" fmla="*/ 885371 h 1958005"/>
              <a:gd name="connsiteX1" fmla="*/ 364247 w 4384704"/>
              <a:gd name="connsiteY1" fmla="*/ 1146629 h 1958005"/>
              <a:gd name="connsiteX2" fmla="*/ 349732 w 4384704"/>
              <a:gd name="connsiteY2" fmla="*/ 1204686 h 1958005"/>
              <a:gd name="connsiteX3" fmla="*/ 320704 w 4384704"/>
              <a:gd name="connsiteY3" fmla="*/ 1262743 h 1958005"/>
              <a:gd name="connsiteX4" fmla="*/ 291675 w 4384704"/>
              <a:gd name="connsiteY4" fmla="*/ 1349829 h 1958005"/>
              <a:gd name="connsiteX5" fmla="*/ 277161 w 4384704"/>
              <a:gd name="connsiteY5" fmla="*/ 1393371 h 1958005"/>
              <a:gd name="connsiteX6" fmla="*/ 233618 w 4384704"/>
              <a:gd name="connsiteY6" fmla="*/ 1436914 h 1958005"/>
              <a:gd name="connsiteX7" fmla="*/ 204590 w 4384704"/>
              <a:gd name="connsiteY7" fmla="*/ 1480457 h 1958005"/>
              <a:gd name="connsiteX8" fmla="*/ 117504 w 4384704"/>
              <a:gd name="connsiteY8" fmla="*/ 1509486 h 1958005"/>
              <a:gd name="connsiteX9" fmla="*/ 73961 w 4384704"/>
              <a:gd name="connsiteY9" fmla="*/ 1524000 h 1958005"/>
              <a:gd name="connsiteX10" fmla="*/ 30418 w 4384704"/>
              <a:gd name="connsiteY10" fmla="*/ 1553029 h 1958005"/>
              <a:gd name="connsiteX11" fmla="*/ 30418 w 4384704"/>
              <a:gd name="connsiteY11" fmla="*/ 1698171 h 1958005"/>
              <a:gd name="connsiteX12" fmla="*/ 44932 w 4384704"/>
              <a:gd name="connsiteY12" fmla="*/ 1770743 h 1958005"/>
              <a:gd name="connsiteX13" fmla="*/ 88475 w 4384704"/>
              <a:gd name="connsiteY13" fmla="*/ 1785257 h 1958005"/>
              <a:gd name="connsiteX14" fmla="*/ 190075 w 4384704"/>
              <a:gd name="connsiteY14" fmla="*/ 1799771 h 1958005"/>
              <a:gd name="connsiteX15" fmla="*/ 1177047 w 4384704"/>
              <a:gd name="connsiteY15" fmla="*/ 1785257 h 1958005"/>
              <a:gd name="connsiteX16" fmla="*/ 1220590 w 4384704"/>
              <a:gd name="connsiteY16" fmla="*/ 1756229 h 1958005"/>
              <a:gd name="connsiteX17" fmla="*/ 1322190 w 4384704"/>
              <a:gd name="connsiteY17" fmla="*/ 1741714 h 1958005"/>
              <a:gd name="connsiteX18" fmla="*/ 1365732 w 4384704"/>
              <a:gd name="connsiteY18" fmla="*/ 1727200 h 1958005"/>
              <a:gd name="connsiteX19" fmla="*/ 1888247 w 4384704"/>
              <a:gd name="connsiteY19" fmla="*/ 1727200 h 1958005"/>
              <a:gd name="connsiteX20" fmla="*/ 2497847 w 4384704"/>
              <a:gd name="connsiteY20" fmla="*/ 1756229 h 1958005"/>
              <a:gd name="connsiteX21" fmla="*/ 2541390 w 4384704"/>
              <a:gd name="connsiteY21" fmla="*/ 1741714 h 1958005"/>
              <a:gd name="connsiteX22" fmla="*/ 2672018 w 4384704"/>
              <a:gd name="connsiteY22" fmla="*/ 1669143 h 1958005"/>
              <a:gd name="connsiteX23" fmla="*/ 2773618 w 4384704"/>
              <a:gd name="connsiteY23" fmla="*/ 1596571 h 1958005"/>
              <a:gd name="connsiteX24" fmla="*/ 2817161 w 4384704"/>
              <a:gd name="connsiteY24" fmla="*/ 1553029 h 1958005"/>
              <a:gd name="connsiteX25" fmla="*/ 2889732 w 4384704"/>
              <a:gd name="connsiteY25" fmla="*/ 1538514 h 1958005"/>
              <a:gd name="connsiteX26" fmla="*/ 2933275 w 4384704"/>
              <a:gd name="connsiteY26" fmla="*/ 1524000 h 1958005"/>
              <a:gd name="connsiteX27" fmla="*/ 3034875 w 4384704"/>
              <a:gd name="connsiteY27" fmla="*/ 1494971 h 1958005"/>
              <a:gd name="connsiteX28" fmla="*/ 3107447 w 4384704"/>
              <a:gd name="connsiteY28" fmla="*/ 1465943 h 1958005"/>
              <a:gd name="connsiteX29" fmla="*/ 3209047 w 4384704"/>
              <a:gd name="connsiteY29" fmla="*/ 1422400 h 1958005"/>
              <a:gd name="connsiteX30" fmla="*/ 3252590 w 4384704"/>
              <a:gd name="connsiteY30" fmla="*/ 1393371 h 1958005"/>
              <a:gd name="connsiteX31" fmla="*/ 3296132 w 4384704"/>
              <a:gd name="connsiteY31" fmla="*/ 1378857 h 1958005"/>
              <a:gd name="connsiteX32" fmla="*/ 3339675 w 4384704"/>
              <a:gd name="connsiteY32" fmla="*/ 1349829 h 1958005"/>
              <a:gd name="connsiteX33" fmla="*/ 3426761 w 4384704"/>
              <a:gd name="connsiteY33" fmla="*/ 1335314 h 1958005"/>
              <a:gd name="connsiteX34" fmla="*/ 3513847 w 4384704"/>
              <a:gd name="connsiteY34" fmla="*/ 1306286 h 1958005"/>
              <a:gd name="connsiteX35" fmla="*/ 3963790 w 4384704"/>
              <a:gd name="connsiteY35" fmla="*/ 1291771 h 1958005"/>
              <a:gd name="connsiteX36" fmla="*/ 4021847 w 4384704"/>
              <a:gd name="connsiteY36" fmla="*/ 1262743 h 1958005"/>
              <a:gd name="connsiteX37" fmla="*/ 4079904 w 4384704"/>
              <a:gd name="connsiteY37" fmla="*/ 1248229 h 1958005"/>
              <a:gd name="connsiteX38" fmla="*/ 4108932 w 4384704"/>
              <a:gd name="connsiteY38" fmla="*/ 1190171 h 1958005"/>
              <a:gd name="connsiteX39" fmla="*/ 4166990 w 4384704"/>
              <a:gd name="connsiteY39" fmla="*/ 1146629 h 1958005"/>
              <a:gd name="connsiteX40" fmla="*/ 4254075 w 4384704"/>
              <a:gd name="connsiteY40" fmla="*/ 1030514 h 1958005"/>
              <a:gd name="connsiteX41" fmla="*/ 4312132 w 4384704"/>
              <a:gd name="connsiteY41" fmla="*/ 943429 h 1958005"/>
              <a:gd name="connsiteX42" fmla="*/ 4355675 w 4384704"/>
              <a:gd name="connsiteY42" fmla="*/ 711200 h 1958005"/>
              <a:gd name="connsiteX43" fmla="*/ 4384704 w 4384704"/>
              <a:gd name="connsiteY43" fmla="*/ 595086 h 1958005"/>
              <a:gd name="connsiteX44" fmla="*/ 4370190 w 4384704"/>
              <a:gd name="connsiteY44" fmla="*/ 101600 h 1958005"/>
              <a:gd name="connsiteX45" fmla="*/ 4341161 w 4384704"/>
              <a:gd name="connsiteY45" fmla="*/ 58057 h 1958005"/>
              <a:gd name="connsiteX46" fmla="*/ 4254075 w 4384704"/>
              <a:gd name="connsiteY46" fmla="*/ 0 h 1958005"/>
              <a:gd name="connsiteX47" fmla="*/ 3760590 w 4384704"/>
              <a:gd name="connsiteY47" fmla="*/ 29029 h 1958005"/>
              <a:gd name="connsiteX48" fmla="*/ 3600932 w 4384704"/>
              <a:gd name="connsiteY48" fmla="*/ 72571 h 1958005"/>
              <a:gd name="connsiteX49" fmla="*/ 3513847 w 4384704"/>
              <a:gd name="connsiteY49" fmla="*/ 130629 h 1958005"/>
              <a:gd name="connsiteX50" fmla="*/ 3470304 w 4384704"/>
              <a:gd name="connsiteY50" fmla="*/ 159657 h 1958005"/>
              <a:gd name="connsiteX51" fmla="*/ 3412247 w 4384704"/>
              <a:gd name="connsiteY51" fmla="*/ 246743 h 1958005"/>
              <a:gd name="connsiteX52" fmla="*/ 3383218 w 4384704"/>
              <a:gd name="connsiteY52" fmla="*/ 319314 h 1958005"/>
              <a:gd name="connsiteX53" fmla="*/ 3339675 w 4384704"/>
              <a:gd name="connsiteY53" fmla="*/ 333829 h 1958005"/>
              <a:gd name="connsiteX54" fmla="*/ 3296132 w 4384704"/>
              <a:gd name="connsiteY54" fmla="*/ 362857 h 1958005"/>
              <a:gd name="connsiteX55" fmla="*/ 3238075 w 4384704"/>
              <a:gd name="connsiteY55" fmla="*/ 449943 h 1958005"/>
              <a:gd name="connsiteX56" fmla="*/ 3223561 w 4384704"/>
              <a:gd name="connsiteY56" fmla="*/ 493486 h 1958005"/>
              <a:gd name="connsiteX57" fmla="*/ 3136475 w 4384704"/>
              <a:gd name="connsiteY57" fmla="*/ 522514 h 1958005"/>
              <a:gd name="connsiteX58" fmla="*/ 2991332 w 4384704"/>
              <a:gd name="connsiteY58" fmla="*/ 551543 h 1958005"/>
              <a:gd name="connsiteX59" fmla="*/ 2686532 w 4384704"/>
              <a:gd name="connsiteY59" fmla="*/ 580571 h 1958005"/>
              <a:gd name="connsiteX60" fmla="*/ 2599447 w 4384704"/>
              <a:gd name="connsiteY60" fmla="*/ 595086 h 1958005"/>
              <a:gd name="connsiteX61" fmla="*/ 2512361 w 4384704"/>
              <a:gd name="connsiteY61" fmla="*/ 653143 h 1958005"/>
              <a:gd name="connsiteX62" fmla="*/ 2439790 w 4384704"/>
              <a:gd name="connsiteY62" fmla="*/ 711200 h 1958005"/>
              <a:gd name="connsiteX63" fmla="*/ 2309161 w 4384704"/>
              <a:gd name="connsiteY63" fmla="*/ 783771 h 1958005"/>
              <a:gd name="connsiteX64" fmla="*/ 2120475 w 4384704"/>
              <a:gd name="connsiteY64" fmla="*/ 798286 h 1958005"/>
              <a:gd name="connsiteX65" fmla="*/ 1757618 w 4384704"/>
              <a:gd name="connsiteY65" fmla="*/ 769257 h 1958005"/>
              <a:gd name="connsiteX66" fmla="*/ 1670532 w 4384704"/>
              <a:gd name="connsiteY66" fmla="*/ 711200 h 1958005"/>
              <a:gd name="connsiteX67" fmla="*/ 1467332 w 4384704"/>
              <a:gd name="connsiteY67" fmla="*/ 740229 h 1958005"/>
              <a:gd name="connsiteX68" fmla="*/ 1380247 w 4384704"/>
              <a:gd name="connsiteY68" fmla="*/ 769257 h 1958005"/>
              <a:gd name="connsiteX69" fmla="*/ 1336704 w 4384704"/>
              <a:gd name="connsiteY69" fmla="*/ 783771 h 1958005"/>
              <a:gd name="connsiteX70" fmla="*/ 1264132 w 4384704"/>
              <a:gd name="connsiteY70" fmla="*/ 841829 h 1958005"/>
              <a:gd name="connsiteX71" fmla="*/ 1220590 w 4384704"/>
              <a:gd name="connsiteY71" fmla="*/ 870857 h 1958005"/>
              <a:gd name="connsiteX72" fmla="*/ 1133504 w 4384704"/>
              <a:gd name="connsiteY72" fmla="*/ 899886 h 1958005"/>
              <a:gd name="connsiteX73" fmla="*/ 1017390 w 4384704"/>
              <a:gd name="connsiteY73" fmla="*/ 928914 h 1958005"/>
              <a:gd name="connsiteX74" fmla="*/ 814190 w 4384704"/>
              <a:gd name="connsiteY74" fmla="*/ 1045029 h 1958005"/>
              <a:gd name="connsiteX75" fmla="*/ 669047 w 4384704"/>
              <a:gd name="connsiteY75" fmla="*/ 1059543 h 1958005"/>
              <a:gd name="connsiteX76" fmla="*/ 378761 w 4384704"/>
              <a:gd name="connsiteY76" fmla="*/ 1030514 h 195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384704" h="1958005">
                <a:moveTo>
                  <a:pt x="393275" y="885371"/>
                </a:moveTo>
                <a:cubicBezTo>
                  <a:pt x="383131" y="1007098"/>
                  <a:pt x="384896" y="1043384"/>
                  <a:pt x="364247" y="1146629"/>
                </a:cubicBezTo>
                <a:cubicBezTo>
                  <a:pt x="360335" y="1166190"/>
                  <a:pt x="356736" y="1186008"/>
                  <a:pt x="349732" y="1204686"/>
                </a:cubicBezTo>
                <a:cubicBezTo>
                  <a:pt x="342135" y="1224945"/>
                  <a:pt x="328740" y="1242654"/>
                  <a:pt x="320704" y="1262743"/>
                </a:cubicBezTo>
                <a:cubicBezTo>
                  <a:pt x="309340" y="1291153"/>
                  <a:pt x="301351" y="1320800"/>
                  <a:pt x="291675" y="1349829"/>
                </a:cubicBezTo>
                <a:cubicBezTo>
                  <a:pt x="286837" y="1364343"/>
                  <a:pt x="287979" y="1382553"/>
                  <a:pt x="277161" y="1393371"/>
                </a:cubicBezTo>
                <a:cubicBezTo>
                  <a:pt x="262647" y="1407885"/>
                  <a:pt x="246759" y="1421145"/>
                  <a:pt x="233618" y="1436914"/>
                </a:cubicBezTo>
                <a:cubicBezTo>
                  <a:pt x="222451" y="1450315"/>
                  <a:pt x="219382" y="1471212"/>
                  <a:pt x="204590" y="1480457"/>
                </a:cubicBezTo>
                <a:cubicBezTo>
                  <a:pt x="178642" y="1496675"/>
                  <a:pt x="146533" y="1499810"/>
                  <a:pt x="117504" y="1509486"/>
                </a:cubicBezTo>
                <a:lnTo>
                  <a:pt x="73961" y="1524000"/>
                </a:lnTo>
                <a:cubicBezTo>
                  <a:pt x="59447" y="1533676"/>
                  <a:pt x="41315" y="1539407"/>
                  <a:pt x="30418" y="1553029"/>
                </a:cubicBezTo>
                <a:cubicBezTo>
                  <a:pt x="0" y="1591052"/>
                  <a:pt x="25113" y="1666340"/>
                  <a:pt x="30418" y="1698171"/>
                </a:cubicBezTo>
                <a:cubicBezTo>
                  <a:pt x="34474" y="1722505"/>
                  <a:pt x="31248" y="1750217"/>
                  <a:pt x="44932" y="1770743"/>
                </a:cubicBezTo>
                <a:cubicBezTo>
                  <a:pt x="53419" y="1783473"/>
                  <a:pt x="73473" y="1782257"/>
                  <a:pt x="88475" y="1785257"/>
                </a:cubicBezTo>
                <a:cubicBezTo>
                  <a:pt x="122021" y="1791966"/>
                  <a:pt x="156208" y="1794933"/>
                  <a:pt x="190075" y="1799771"/>
                </a:cubicBezTo>
                <a:cubicBezTo>
                  <a:pt x="519066" y="1794933"/>
                  <a:pt x="848314" y="1799147"/>
                  <a:pt x="1177047" y="1785257"/>
                </a:cubicBezTo>
                <a:cubicBezTo>
                  <a:pt x="1194475" y="1784521"/>
                  <a:pt x="1203882" y="1761241"/>
                  <a:pt x="1220590" y="1756229"/>
                </a:cubicBezTo>
                <a:cubicBezTo>
                  <a:pt x="1253358" y="1746399"/>
                  <a:pt x="1288323" y="1746552"/>
                  <a:pt x="1322190" y="1741714"/>
                </a:cubicBezTo>
                <a:cubicBezTo>
                  <a:pt x="1336704" y="1736876"/>
                  <a:pt x="1350890" y="1730911"/>
                  <a:pt x="1365732" y="1727200"/>
                </a:cubicBezTo>
                <a:cubicBezTo>
                  <a:pt x="1546526" y="1682002"/>
                  <a:pt x="1650405" y="1719528"/>
                  <a:pt x="1888247" y="1727200"/>
                </a:cubicBezTo>
                <a:cubicBezTo>
                  <a:pt x="1965180" y="1958005"/>
                  <a:pt x="1891688" y="1783782"/>
                  <a:pt x="2497847" y="1756229"/>
                </a:cubicBezTo>
                <a:cubicBezTo>
                  <a:pt x="2513131" y="1755534"/>
                  <a:pt x="2528016" y="1749144"/>
                  <a:pt x="2541390" y="1741714"/>
                </a:cubicBezTo>
                <a:cubicBezTo>
                  <a:pt x="2691108" y="1658536"/>
                  <a:pt x="2573493" y="1701984"/>
                  <a:pt x="2672018" y="1669143"/>
                </a:cubicBezTo>
                <a:cubicBezTo>
                  <a:pt x="2785228" y="1555933"/>
                  <a:pt x="2639894" y="1692088"/>
                  <a:pt x="2773618" y="1596571"/>
                </a:cubicBezTo>
                <a:cubicBezTo>
                  <a:pt x="2790321" y="1584640"/>
                  <a:pt x="2798802" y="1562209"/>
                  <a:pt x="2817161" y="1553029"/>
                </a:cubicBezTo>
                <a:cubicBezTo>
                  <a:pt x="2839226" y="1541996"/>
                  <a:pt x="2865799" y="1544497"/>
                  <a:pt x="2889732" y="1538514"/>
                </a:cubicBezTo>
                <a:cubicBezTo>
                  <a:pt x="2904575" y="1534803"/>
                  <a:pt x="2918564" y="1528203"/>
                  <a:pt x="2933275" y="1524000"/>
                </a:cubicBezTo>
                <a:cubicBezTo>
                  <a:pt x="2997341" y="1505696"/>
                  <a:pt x="2979183" y="1515855"/>
                  <a:pt x="3034875" y="1494971"/>
                </a:cubicBezTo>
                <a:cubicBezTo>
                  <a:pt x="3059270" y="1485823"/>
                  <a:pt x="3083052" y="1475091"/>
                  <a:pt x="3107447" y="1465943"/>
                </a:cubicBezTo>
                <a:cubicBezTo>
                  <a:pt x="3166660" y="1443739"/>
                  <a:pt x="3144174" y="1459471"/>
                  <a:pt x="3209047" y="1422400"/>
                </a:cubicBezTo>
                <a:cubicBezTo>
                  <a:pt x="3224193" y="1413745"/>
                  <a:pt x="3236988" y="1401172"/>
                  <a:pt x="3252590" y="1393371"/>
                </a:cubicBezTo>
                <a:cubicBezTo>
                  <a:pt x="3266274" y="1386529"/>
                  <a:pt x="3282448" y="1385699"/>
                  <a:pt x="3296132" y="1378857"/>
                </a:cubicBezTo>
                <a:cubicBezTo>
                  <a:pt x="3311734" y="1371056"/>
                  <a:pt x="3323126" y="1355345"/>
                  <a:pt x="3339675" y="1349829"/>
                </a:cubicBezTo>
                <a:cubicBezTo>
                  <a:pt x="3367594" y="1340523"/>
                  <a:pt x="3398211" y="1342452"/>
                  <a:pt x="3426761" y="1335314"/>
                </a:cubicBezTo>
                <a:cubicBezTo>
                  <a:pt x="3456446" y="1327893"/>
                  <a:pt x="3483264" y="1307273"/>
                  <a:pt x="3513847" y="1306286"/>
                </a:cubicBezTo>
                <a:lnTo>
                  <a:pt x="3963790" y="1291771"/>
                </a:lnTo>
                <a:cubicBezTo>
                  <a:pt x="3983142" y="1282095"/>
                  <a:pt x="4001588" y="1270340"/>
                  <a:pt x="4021847" y="1262743"/>
                </a:cubicBezTo>
                <a:cubicBezTo>
                  <a:pt x="4040525" y="1255739"/>
                  <a:pt x="4064580" y="1260999"/>
                  <a:pt x="4079904" y="1248229"/>
                </a:cubicBezTo>
                <a:cubicBezTo>
                  <a:pt x="4096526" y="1234377"/>
                  <a:pt x="4094851" y="1206599"/>
                  <a:pt x="4108932" y="1190171"/>
                </a:cubicBezTo>
                <a:cubicBezTo>
                  <a:pt x="4124675" y="1171804"/>
                  <a:pt x="4150718" y="1164529"/>
                  <a:pt x="4166990" y="1146629"/>
                </a:cubicBezTo>
                <a:cubicBezTo>
                  <a:pt x="4199535" y="1110830"/>
                  <a:pt x="4227238" y="1070769"/>
                  <a:pt x="4254075" y="1030514"/>
                </a:cubicBezTo>
                <a:lnTo>
                  <a:pt x="4312132" y="943429"/>
                </a:lnTo>
                <a:cubicBezTo>
                  <a:pt x="4335119" y="713569"/>
                  <a:pt x="4307856" y="878567"/>
                  <a:pt x="4355675" y="711200"/>
                </a:cubicBezTo>
                <a:cubicBezTo>
                  <a:pt x="4366635" y="672839"/>
                  <a:pt x="4384704" y="595086"/>
                  <a:pt x="4384704" y="595086"/>
                </a:cubicBezTo>
                <a:cubicBezTo>
                  <a:pt x="4379866" y="430591"/>
                  <a:pt x="4383490" y="265628"/>
                  <a:pt x="4370190" y="101600"/>
                </a:cubicBezTo>
                <a:cubicBezTo>
                  <a:pt x="4368780" y="84213"/>
                  <a:pt x="4354289" y="69544"/>
                  <a:pt x="4341161" y="58057"/>
                </a:cubicBezTo>
                <a:cubicBezTo>
                  <a:pt x="4314905" y="35083"/>
                  <a:pt x="4254075" y="0"/>
                  <a:pt x="4254075" y="0"/>
                </a:cubicBezTo>
                <a:cubicBezTo>
                  <a:pt x="4179470" y="2984"/>
                  <a:pt x="3891357" y="5952"/>
                  <a:pt x="3760590" y="29029"/>
                </a:cubicBezTo>
                <a:cubicBezTo>
                  <a:pt x="3691016" y="41307"/>
                  <a:pt x="3658784" y="53287"/>
                  <a:pt x="3600932" y="72571"/>
                </a:cubicBezTo>
                <a:lnTo>
                  <a:pt x="3513847" y="130629"/>
                </a:lnTo>
                <a:lnTo>
                  <a:pt x="3470304" y="159657"/>
                </a:lnTo>
                <a:cubicBezTo>
                  <a:pt x="3450952" y="188686"/>
                  <a:pt x="3425204" y="214350"/>
                  <a:pt x="3412247" y="246743"/>
                </a:cubicBezTo>
                <a:cubicBezTo>
                  <a:pt x="3402571" y="270933"/>
                  <a:pt x="3399897" y="299299"/>
                  <a:pt x="3383218" y="319314"/>
                </a:cubicBezTo>
                <a:cubicBezTo>
                  <a:pt x="3373423" y="331067"/>
                  <a:pt x="3353359" y="326987"/>
                  <a:pt x="3339675" y="333829"/>
                </a:cubicBezTo>
                <a:cubicBezTo>
                  <a:pt x="3324073" y="341630"/>
                  <a:pt x="3310646" y="353181"/>
                  <a:pt x="3296132" y="362857"/>
                </a:cubicBezTo>
                <a:cubicBezTo>
                  <a:pt x="3262799" y="496190"/>
                  <a:pt x="3310973" y="358820"/>
                  <a:pt x="3238075" y="449943"/>
                </a:cubicBezTo>
                <a:cubicBezTo>
                  <a:pt x="3228518" y="461890"/>
                  <a:pt x="3236011" y="484593"/>
                  <a:pt x="3223561" y="493486"/>
                </a:cubicBezTo>
                <a:cubicBezTo>
                  <a:pt x="3198662" y="511271"/>
                  <a:pt x="3165504" y="512838"/>
                  <a:pt x="3136475" y="522514"/>
                </a:cubicBezTo>
                <a:cubicBezTo>
                  <a:pt x="3062958" y="547020"/>
                  <a:pt x="3102532" y="536717"/>
                  <a:pt x="2991332" y="551543"/>
                </a:cubicBezTo>
                <a:cubicBezTo>
                  <a:pt x="2839023" y="571850"/>
                  <a:pt x="2871415" y="566350"/>
                  <a:pt x="2686532" y="580571"/>
                </a:cubicBezTo>
                <a:cubicBezTo>
                  <a:pt x="2657504" y="585409"/>
                  <a:pt x="2626612" y="583767"/>
                  <a:pt x="2599447" y="595086"/>
                </a:cubicBezTo>
                <a:cubicBezTo>
                  <a:pt x="2567243" y="608505"/>
                  <a:pt x="2512361" y="653143"/>
                  <a:pt x="2512361" y="653143"/>
                </a:cubicBezTo>
                <a:cubicBezTo>
                  <a:pt x="2458724" y="733598"/>
                  <a:pt x="2514020" y="669961"/>
                  <a:pt x="2439790" y="711200"/>
                </a:cubicBezTo>
                <a:cubicBezTo>
                  <a:pt x="2398778" y="733985"/>
                  <a:pt x="2360015" y="777414"/>
                  <a:pt x="2309161" y="783771"/>
                </a:cubicBezTo>
                <a:cubicBezTo>
                  <a:pt x="2246567" y="791595"/>
                  <a:pt x="2183370" y="793448"/>
                  <a:pt x="2120475" y="798286"/>
                </a:cubicBezTo>
                <a:cubicBezTo>
                  <a:pt x="1999523" y="788610"/>
                  <a:pt x="1858578" y="836563"/>
                  <a:pt x="1757618" y="769257"/>
                </a:cubicBezTo>
                <a:lnTo>
                  <a:pt x="1670532" y="711200"/>
                </a:lnTo>
                <a:cubicBezTo>
                  <a:pt x="1569651" y="721288"/>
                  <a:pt x="1546258" y="716551"/>
                  <a:pt x="1467332" y="740229"/>
                </a:cubicBezTo>
                <a:cubicBezTo>
                  <a:pt x="1438024" y="749021"/>
                  <a:pt x="1409275" y="759581"/>
                  <a:pt x="1380247" y="769257"/>
                </a:cubicBezTo>
                <a:lnTo>
                  <a:pt x="1336704" y="783771"/>
                </a:lnTo>
                <a:cubicBezTo>
                  <a:pt x="1287769" y="857172"/>
                  <a:pt x="1334239" y="806775"/>
                  <a:pt x="1264132" y="841829"/>
                </a:cubicBezTo>
                <a:cubicBezTo>
                  <a:pt x="1248530" y="849630"/>
                  <a:pt x="1236530" y="863772"/>
                  <a:pt x="1220590" y="870857"/>
                </a:cubicBezTo>
                <a:cubicBezTo>
                  <a:pt x="1192628" y="883284"/>
                  <a:pt x="1162533" y="890210"/>
                  <a:pt x="1133504" y="899886"/>
                </a:cubicBezTo>
                <a:cubicBezTo>
                  <a:pt x="1066561" y="922200"/>
                  <a:pt x="1104957" y="911401"/>
                  <a:pt x="1017390" y="928914"/>
                </a:cubicBezTo>
                <a:cubicBezTo>
                  <a:pt x="978140" y="955080"/>
                  <a:pt x="857516" y="1040696"/>
                  <a:pt x="814190" y="1045029"/>
                </a:cubicBezTo>
                <a:lnTo>
                  <a:pt x="669047" y="1059543"/>
                </a:lnTo>
                <a:cubicBezTo>
                  <a:pt x="373929" y="1044787"/>
                  <a:pt x="378761" y="1141912"/>
                  <a:pt x="378761" y="1030514"/>
                </a:cubicBezTo>
              </a:path>
            </a:pathLst>
          </a:custGeom>
          <a:solidFill>
            <a:srgbClr val="00B050"/>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53" name="テキスト ボックス 252"/>
          <p:cNvSpPr txBox="1"/>
          <p:nvPr/>
        </p:nvSpPr>
        <p:spPr>
          <a:xfrm>
            <a:off x="3214701" y="4429146"/>
            <a:ext cx="3534175" cy="992579"/>
          </a:xfrm>
          <a:prstGeom prst="rect">
            <a:avLst/>
          </a:prstGeom>
          <a:noFill/>
        </p:spPr>
        <p:txBody>
          <a:bodyPr wrap="square" rtlCol="0">
            <a:spAutoFit/>
          </a:bodyPr>
          <a:lstStyle/>
          <a:p>
            <a:r>
              <a:rPr lang="ja-JP" altLang="en-US" sz="1050" dirty="0" smtClean="0">
                <a:solidFill>
                  <a:srgbClr val="FF0000"/>
                </a:solidFill>
              </a:rPr>
              <a:t>　　　プロトン　　プール　　　　                         　　　</a:t>
            </a:r>
            <a:endParaRPr lang="en-US" altLang="ja-JP" sz="2400" dirty="0" smtClean="0">
              <a:solidFill>
                <a:prstClr val="white"/>
              </a:solidFill>
            </a:endParaRPr>
          </a:p>
          <a:p>
            <a:r>
              <a:rPr lang="en-US" altLang="ja-JP" sz="1600" dirty="0" smtClean="0">
                <a:solidFill>
                  <a:srgbClr val="FF0000"/>
                </a:solidFill>
              </a:rPr>
              <a:t>           </a:t>
            </a:r>
            <a:r>
              <a:rPr lang="en-US" altLang="ja-JP" sz="1100" dirty="0" smtClean="0">
                <a:solidFill>
                  <a:srgbClr val="FF0000"/>
                </a:solidFill>
              </a:rPr>
              <a:t>+</a:t>
            </a:r>
            <a:r>
              <a:rPr lang="en-US" altLang="ja-JP" sz="1100" dirty="0" err="1" smtClean="0">
                <a:solidFill>
                  <a:srgbClr val="FF0000"/>
                </a:solidFill>
              </a:rPr>
              <a:t>H+H+H+H+H+H+H+H</a:t>
            </a:r>
            <a:r>
              <a:rPr lang="en-US" altLang="ja-JP" sz="1100" dirty="0" smtClean="0">
                <a:solidFill>
                  <a:srgbClr val="FF0000"/>
                </a:solidFill>
              </a:rPr>
              <a:t> </a:t>
            </a:r>
            <a:r>
              <a:rPr lang="ja-JP" altLang="en-US" sz="1100" dirty="0" smtClean="0">
                <a:solidFill>
                  <a:srgbClr val="FF0000"/>
                </a:solidFill>
              </a:rPr>
              <a:t>→</a:t>
            </a:r>
            <a:r>
              <a:rPr lang="en-US" altLang="ja-JP" sz="1100" dirty="0" smtClean="0">
                <a:solidFill>
                  <a:srgbClr val="FF0000"/>
                </a:solidFill>
              </a:rPr>
              <a:t>     </a:t>
            </a:r>
            <a:br>
              <a:rPr lang="en-US" altLang="ja-JP" sz="1100" dirty="0" smtClean="0">
                <a:solidFill>
                  <a:srgbClr val="FF0000"/>
                </a:solidFill>
              </a:rPr>
            </a:br>
            <a:r>
              <a:rPr lang="ja-JP" altLang="en-US" sz="1100" dirty="0" smtClean="0">
                <a:solidFill>
                  <a:srgbClr val="FF0000"/>
                </a:solidFill>
              </a:rPr>
              <a:t>　　　　  </a:t>
            </a:r>
            <a:r>
              <a:rPr lang="en-US" altLang="ja-JP" sz="1050" dirty="0" smtClean="0">
                <a:solidFill>
                  <a:srgbClr val="FF0000"/>
                </a:solidFill>
              </a:rPr>
              <a:t>+H+H+H+H+H+H+H+H+</a:t>
            </a:r>
            <a:r>
              <a:rPr lang="ja-JP" altLang="en-US" sz="1050" dirty="0" smtClean="0">
                <a:solidFill>
                  <a:srgbClr val="FF0000"/>
                </a:solidFill>
              </a:rPr>
              <a:t>　</a:t>
            </a:r>
            <a:r>
              <a:rPr lang="en-US" altLang="ja-JP" sz="1050" dirty="0" smtClean="0">
                <a:solidFill>
                  <a:srgbClr val="FF0000"/>
                </a:solidFill>
                <a:latin typeface="Arial Unicode MS"/>
                <a:ea typeface="Arial Unicode MS"/>
                <a:cs typeface="Arial Unicode MS"/>
              </a:rPr>
              <a:t>↗</a:t>
            </a:r>
            <a:endParaRPr lang="en-US" altLang="ja-JP" sz="1050" dirty="0" smtClean="0">
              <a:solidFill>
                <a:srgbClr val="FF0000"/>
              </a:solidFill>
            </a:endParaRPr>
          </a:p>
          <a:p>
            <a:r>
              <a:rPr lang="ja-JP" altLang="en-US" sz="1050" dirty="0" smtClean="0">
                <a:solidFill>
                  <a:srgbClr val="FF0000"/>
                </a:solidFill>
              </a:rPr>
              <a:t>　　　　　 </a:t>
            </a:r>
            <a:r>
              <a:rPr lang="en-US" altLang="ja-JP" sz="1050" dirty="0" smtClean="0">
                <a:solidFill>
                  <a:srgbClr val="FF0000"/>
                </a:solidFill>
              </a:rPr>
              <a:t>+H+H+H+H+H+H+H+H+ </a:t>
            </a:r>
            <a:r>
              <a:rPr lang="ja-JP" altLang="en-US" sz="1050" dirty="0" smtClean="0">
                <a:solidFill>
                  <a:srgbClr val="FF0000"/>
                </a:solidFill>
              </a:rPr>
              <a:t>　　</a:t>
            </a:r>
            <a:r>
              <a:rPr lang="en-US" altLang="ja-JP" sz="1050" dirty="0" smtClean="0">
                <a:solidFill>
                  <a:srgbClr val="FF0000"/>
                </a:solidFill>
                <a:latin typeface="Arial Unicode MS"/>
                <a:ea typeface="Arial Unicode MS"/>
                <a:cs typeface="Arial Unicode MS"/>
              </a:rPr>
              <a:t>↖</a:t>
            </a:r>
            <a:r>
              <a:rPr lang="en-US" altLang="ja-JP" sz="1050" dirty="0" smtClean="0">
                <a:solidFill>
                  <a:srgbClr val="FF0000"/>
                </a:solidFill>
              </a:rPr>
              <a:t>         </a:t>
            </a:r>
          </a:p>
          <a:p>
            <a:r>
              <a:rPr lang="ja-JP" altLang="en-US" sz="1050" dirty="0" smtClean="0">
                <a:solidFill>
                  <a:srgbClr val="FF0000"/>
                </a:solidFill>
              </a:rPr>
              <a:t>　　　　　　　　　　　　　　　　プロトン　　ポンプ                            </a:t>
            </a:r>
            <a:endParaRPr lang="ja-JP" altLang="en-US" sz="1050" dirty="0">
              <a:solidFill>
                <a:srgbClr val="FF0000"/>
              </a:solidFill>
            </a:endParaRPr>
          </a:p>
        </p:txBody>
      </p:sp>
      <p:sp>
        <p:nvSpPr>
          <p:cNvPr id="254" name="円/楕円 253"/>
          <p:cNvSpPr/>
          <p:nvPr/>
        </p:nvSpPr>
        <p:spPr>
          <a:xfrm rot="19724637">
            <a:off x="5830273" y="4353207"/>
            <a:ext cx="928695" cy="428628"/>
          </a:xfrm>
          <a:prstGeom prst="ellipse">
            <a:avLst/>
          </a:prstGeom>
          <a:gradFill flip="none" rotWithShape="1">
            <a:gsLst>
              <a:gs pos="59000">
                <a:srgbClr val="FFF200">
                  <a:alpha val="3000"/>
                </a:srgbClr>
              </a:gs>
              <a:gs pos="45000">
                <a:srgbClr val="FF7A00"/>
              </a:gs>
              <a:gs pos="70000">
                <a:srgbClr val="FF0300"/>
              </a:gs>
              <a:gs pos="100000">
                <a:srgbClr val="4D0808"/>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55" name="円/楕円 254"/>
          <p:cNvSpPr/>
          <p:nvPr/>
        </p:nvSpPr>
        <p:spPr>
          <a:xfrm rot="18629922">
            <a:off x="5500878" y="4064159"/>
            <a:ext cx="928694" cy="428628"/>
          </a:xfrm>
          <a:prstGeom prst="ellipse">
            <a:avLst/>
          </a:prstGeom>
          <a:gradFill flip="none" rotWithShape="1">
            <a:gsLst>
              <a:gs pos="59000">
                <a:srgbClr val="FFF200">
                  <a:alpha val="3000"/>
                </a:srgbClr>
              </a:gs>
              <a:gs pos="45000">
                <a:srgbClr val="FF7A00"/>
              </a:gs>
              <a:gs pos="70000">
                <a:srgbClr val="FF0300"/>
              </a:gs>
              <a:gs pos="100000">
                <a:srgbClr val="4D0808"/>
              </a:gs>
            </a:gsLst>
            <a:lin ang="1620000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56" name="円/楕円 255"/>
          <p:cNvSpPr/>
          <p:nvPr/>
        </p:nvSpPr>
        <p:spPr>
          <a:xfrm rot="20061072">
            <a:off x="5825573" y="4472546"/>
            <a:ext cx="951187" cy="397305"/>
          </a:xfrm>
          <a:prstGeom prst="ellipse">
            <a:avLst/>
          </a:prstGeom>
          <a:gradFill flip="none" rotWithShape="1">
            <a:gsLst>
              <a:gs pos="0">
                <a:srgbClr val="FFF200">
                  <a:alpha val="25000"/>
                </a:srgbClr>
              </a:gs>
              <a:gs pos="45000">
                <a:srgbClr val="FF7A00"/>
              </a:gs>
              <a:gs pos="70000">
                <a:srgbClr val="FF0300"/>
              </a:gs>
              <a:gs pos="100000">
                <a:srgbClr val="4D0808"/>
              </a:gs>
            </a:gsLst>
            <a:lin ang="5400000" scaled="0"/>
            <a:tileRect/>
          </a:gra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67" name="円/楕円 266"/>
          <p:cNvSpPr/>
          <p:nvPr/>
        </p:nvSpPr>
        <p:spPr>
          <a:xfrm rot="19140104">
            <a:off x="6291273" y="3424240"/>
            <a:ext cx="633419" cy="500066"/>
          </a:xfrm>
          <a:prstGeom prst="ellipse">
            <a:avLst/>
          </a:prstGeom>
          <a:gradFill>
            <a:gsLst>
              <a:gs pos="0">
                <a:srgbClr val="000082">
                  <a:alpha val="37000"/>
                </a:srgbClr>
              </a:gs>
              <a:gs pos="30000">
                <a:srgbClr val="66008F"/>
              </a:gs>
              <a:gs pos="64999">
                <a:srgbClr val="BA0066"/>
              </a:gs>
              <a:gs pos="89999">
                <a:srgbClr val="FF0000"/>
              </a:gs>
              <a:gs pos="100000">
                <a:srgbClr val="FF8200"/>
              </a:gs>
            </a:gsLst>
            <a:lin ang="162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68" name="円/楕円 267"/>
          <p:cNvSpPr/>
          <p:nvPr/>
        </p:nvSpPr>
        <p:spPr>
          <a:xfrm rot="19722552">
            <a:off x="6740853" y="3641919"/>
            <a:ext cx="704856" cy="571504"/>
          </a:xfrm>
          <a:prstGeom prst="ellipse">
            <a:avLst/>
          </a:prstGeom>
          <a:gradFill>
            <a:gsLst>
              <a:gs pos="0">
                <a:srgbClr val="000082">
                  <a:alpha val="37000"/>
                </a:srgbClr>
              </a:gs>
              <a:gs pos="30000">
                <a:srgbClr val="66008F"/>
              </a:gs>
              <a:gs pos="64999">
                <a:srgbClr val="BA0066"/>
              </a:gs>
              <a:gs pos="89999">
                <a:srgbClr val="FF0000"/>
              </a:gs>
              <a:gs pos="100000">
                <a:srgbClr val="FF8200"/>
              </a:gs>
            </a:gsLst>
            <a:lin ang="162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269" name="直線矢印コネクタ 268"/>
          <p:cNvCxnSpPr/>
          <p:nvPr/>
        </p:nvCxnSpPr>
        <p:spPr>
          <a:xfrm flipV="1">
            <a:off x="5500693" y="3357564"/>
            <a:ext cx="2214579" cy="1571236"/>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70" name="円/楕円 269"/>
          <p:cNvSpPr/>
          <p:nvPr/>
        </p:nvSpPr>
        <p:spPr>
          <a:xfrm rot="19786077" flipV="1">
            <a:off x="5634028" y="4223354"/>
            <a:ext cx="964373" cy="506355"/>
          </a:xfrm>
          <a:prstGeom prst="ellipse">
            <a:avLst/>
          </a:prstGeom>
          <a:gradFill flip="none" rotWithShape="1">
            <a:gsLst>
              <a:gs pos="0">
                <a:srgbClr val="FFF200">
                  <a:alpha val="25000"/>
                </a:srgbClr>
              </a:gs>
              <a:gs pos="45000">
                <a:srgbClr val="FF7A00"/>
              </a:gs>
              <a:gs pos="70000">
                <a:srgbClr val="FF0300"/>
              </a:gs>
              <a:gs pos="100000">
                <a:srgbClr val="4D0808"/>
              </a:gs>
            </a:gsLst>
            <a:lin ang="5400000" scaled="0"/>
            <a:tileRect/>
          </a:gra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1" name="円/楕円 270"/>
          <p:cNvSpPr/>
          <p:nvPr/>
        </p:nvSpPr>
        <p:spPr>
          <a:xfrm rot="14963126">
            <a:off x="6666007" y="3653630"/>
            <a:ext cx="714380" cy="1000132"/>
          </a:xfrm>
          <a:prstGeom prst="ellipse">
            <a:avLst/>
          </a:prstGeom>
          <a:gradFill>
            <a:gsLst>
              <a:gs pos="0">
                <a:srgbClr val="000082">
                  <a:alpha val="37000"/>
                </a:srgbClr>
              </a:gs>
              <a:gs pos="30000">
                <a:srgbClr val="66008F"/>
              </a:gs>
              <a:gs pos="64999">
                <a:srgbClr val="BA0066"/>
              </a:gs>
              <a:gs pos="89999">
                <a:srgbClr val="FF0000"/>
              </a:gs>
              <a:gs pos="100000">
                <a:srgbClr val="FF8200"/>
              </a:gs>
            </a:gsLst>
            <a:lin ang="162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2" name="円/楕円 271"/>
          <p:cNvSpPr/>
          <p:nvPr/>
        </p:nvSpPr>
        <p:spPr>
          <a:xfrm rot="16200000">
            <a:off x="6143636" y="3643319"/>
            <a:ext cx="785818" cy="642943"/>
          </a:xfrm>
          <a:prstGeom prst="ellipse">
            <a:avLst/>
          </a:prstGeom>
          <a:gradFill>
            <a:gsLst>
              <a:gs pos="0">
                <a:srgbClr val="000082">
                  <a:alpha val="37000"/>
                </a:srgbClr>
              </a:gs>
              <a:gs pos="30000">
                <a:srgbClr val="66008F"/>
              </a:gs>
              <a:gs pos="64999">
                <a:srgbClr val="BA0066"/>
              </a:gs>
              <a:gs pos="89999">
                <a:srgbClr val="FF0000"/>
              </a:gs>
              <a:gs pos="100000">
                <a:srgbClr val="FF8200"/>
              </a:gs>
            </a:gsLst>
            <a:lin ang="162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3" name="円弧 272"/>
          <p:cNvSpPr/>
          <p:nvPr/>
        </p:nvSpPr>
        <p:spPr>
          <a:xfrm rot="19465204" flipH="1">
            <a:off x="6932661" y="3241393"/>
            <a:ext cx="788711" cy="739031"/>
          </a:xfrm>
          <a:prstGeom prst="arc">
            <a:avLst>
              <a:gd name="adj1" fmla="val 16200000"/>
              <a:gd name="adj2" fmla="val 5668740"/>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77" name="テキスト ボックス 276"/>
          <p:cNvSpPr txBox="1"/>
          <p:nvPr/>
        </p:nvSpPr>
        <p:spPr>
          <a:xfrm>
            <a:off x="7000892" y="2928934"/>
            <a:ext cx="1549270" cy="1077218"/>
          </a:xfrm>
          <a:prstGeom prst="rect">
            <a:avLst/>
          </a:prstGeom>
          <a:noFill/>
        </p:spPr>
        <p:txBody>
          <a:bodyPr wrap="none" rtlCol="0">
            <a:spAutoFit/>
          </a:bodyPr>
          <a:lstStyle/>
          <a:p>
            <a:r>
              <a:rPr lang="en-US" altLang="ja-JP" sz="1200" dirty="0" smtClean="0">
                <a:solidFill>
                  <a:srgbClr val="03E7ED"/>
                </a:solidFill>
              </a:rPr>
              <a:t>       A D P +</a:t>
            </a:r>
          </a:p>
          <a:p>
            <a:r>
              <a:rPr lang="en-US" altLang="ja-JP" sz="1200" dirty="0" smtClean="0">
                <a:solidFill>
                  <a:srgbClr val="03E7ED"/>
                </a:solidFill>
              </a:rPr>
              <a:t> P O </a:t>
            </a:r>
            <a:r>
              <a:rPr lang="en-US" altLang="ja-JP" sz="1050" dirty="0" smtClean="0">
                <a:solidFill>
                  <a:srgbClr val="03E7ED"/>
                </a:solidFill>
              </a:rPr>
              <a:t>4</a:t>
            </a:r>
            <a:r>
              <a:rPr lang="en-US" altLang="ja-JP" sz="1200" dirty="0" smtClean="0">
                <a:solidFill>
                  <a:srgbClr val="03E7ED"/>
                </a:solidFill>
              </a:rPr>
              <a:t>---    </a:t>
            </a:r>
            <a:r>
              <a:rPr lang="en-US" altLang="ja-JP" sz="1600" dirty="0" smtClean="0">
                <a:solidFill>
                  <a:srgbClr val="FF0000"/>
                </a:solidFill>
              </a:rPr>
              <a:t>n  H + </a:t>
            </a:r>
            <a:endParaRPr lang="en-US" altLang="ja-JP" sz="1200" dirty="0" smtClean="0">
              <a:solidFill>
                <a:srgbClr val="FF0000"/>
              </a:solidFill>
            </a:endParaRPr>
          </a:p>
          <a:p>
            <a:endParaRPr lang="en-US" altLang="ja-JP" sz="1200" dirty="0" smtClean="0">
              <a:solidFill>
                <a:prstClr val="white"/>
              </a:solidFill>
            </a:endParaRPr>
          </a:p>
          <a:p>
            <a:r>
              <a:rPr lang="en-US" altLang="ja-JP" sz="1200" dirty="0" smtClean="0">
                <a:solidFill>
                  <a:prstClr val="white"/>
                </a:solidFill>
              </a:rPr>
              <a:t>                    </a:t>
            </a:r>
          </a:p>
          <a:p>
            <a:r>
              <a:rPr lang="en-US" altLang="ja-JP" sz="1200" dirty="0" smtClean="0">
                <a:solidFill>
                  <a:srgbClr val="FF0000"/>
                </a:solidFill>
              </a:rPr>
              <a:t>            A T P</a:t>
            </a:r>
            <a:endParaRPr lang="ja-JP" altLang="en-US" sz="1200" dirty="0">
              <a:solidFill>
                <a:srgbClr val="FF0000"/>
              </a:solidFill>
            </a:endParaRPr>
          </a:p>
        </p:txBody>
      </p:sp>
      <p:sp>
        <p:nvSpPr>
          <p:cNvPr id="278" name="テキスト ボックス 277"/>
          <p:cNvSpPr txBox="1"/>
          <p:nvPr/>
        </p:nvSpPr>
        <p:spPr>
          <a:xfrm>
            <a:off x="3214678" y="2643182"/>
            <a:ext cx="3749744" cy="1754326"/>
          </a:xfrm>
          <a:prstGeom prst="rect">
            <a:avLst/>
          </a:prstGeom>
          <a:noFill/>
          <a:ln>
            <a:noFill/>
          </a:ln>
        </p:spPr>
        <p:txBody>
          <a:bodyPr wrap="none" rtlCol="0">
            <a:spAutoFit/>
          </a:bodyPr>
          <a:lstStyle/>
          <a:p>
            <a:r>
              <a:rPr lang="en-US" altLang="ja-JP" dirty="0" smtClean="0">
                <a:solidFill>
                  <a:srgbClr val="03E7ED"/>
                </a:solidFill>
              </a:rPr>
              <a:t> e-                     </a:t>
            </a:r>
            <a:r>
              <a:rPr lang="en-US" altLang="ja-JP" dirty="0" smtClean="0">
                <a:solidFill>
                  <a:srgbClr val="0000FF"/>
                </a:solidFill>
              </a:rPr>
              <a:t>e-</a:t>
            </a:r>
            <a:r>
              <a:rPr lang="en-US" altLang="ja-JP" dirty="0" smtClean="0">
                <a:solidFill>
                  <a:srgbClr val="03E7ED"/>
                </a:solidFill>
              </a:rPr>
              <a:t>  </a:t>
            </a:r>
            <a:r>
              <a:rPr lang="en-US" altLang="ja-JP" dirty="0" smtClean="0">
                <a:solidFill>
                  <a:srgbClr val="0000FF"/>
                </a:solidFill>
              </a:rPr>
              <a:t>e- </a:t>
            </a:r>
            <a:r>
              <a:rPr lang="ja-JP" altLang="en-US" dirty="0" smtClean="0">
                <a:solidFill>
                  <a:srgbClr val="03E7ED"/>
                </a:solidFill>
              </a:rPr>
              <a:t>　　　</a:t>
            </a:r>
            <a:r>
              <a:rPr lang="en-US" altLang="ja-JP" dirty="0" smtClean="0">
                <a:solidFill>
                  <a:srgbClr val="03E7ED"/>
                </a:solidFill>
              </a:rPr>
              <a:t>       e-</a:t>
            </a:r>
          </a:p>
          <a:p>
            <a:endParaRPr lang="en-US" altLang="ja-JP" dirty="0" smtClean="0">
              <a:solidFill>
                <a:srgbClr val="03E7ED"/>
              </a:solidFill>
            </a:endParaRPr>
          </a:p>
          <a:p>
            <a:r>
              <a:rPr lang="ja-JP" altLang="en-US" dirty="0" smtClean="0">
                <a:solidFill>
                  <a:srgbClr val="03E7ED"/>
                </a:solidFill>
              </a:rPr>
              <a:t>　　　           　　 </a:t>
            </a:r>
            <a:endParaRPr lang="en-US" altLang="ja-JP" dirty="0" smtClean="0">
              <a:solidFill>
                <a:srgbClr val="03E7ED"/>
              </a:solidFill>
            </a:endParaRPr>
          </a:p>
          <a:p>
            <a:endParaRPr lang="en-US" altLang="ja-JP" dirty="0" smtClean="0">
              <a:solidFill>
                <a:srgbClr val="03E7ED"/>
              </a:solidFill>
            </a:endParaRPr>
          </a:p>
          <a:p>
            <a:endParaRPr lang="en-US" altLang="ja-JP" dirty="0" smtClean="0">
              <a:solidFill>
                <a:srgbClr val="03E7ED"/>
              </a:solidFill>
            </a:endParaRPr>
          </a:p>
          <a:p>
            <a:r>
              <a:rPr lang="en-US" altLang="ja-JP" dirty="0" smtClean="0">
                <a:solidFill>
                  <a:srgbClr val="FF0000"/>
                </a:solidFill>
              </a:rPr>
              <a:t>      H+               H+ </a:t>
            </a:r>
            <a:endParaRPr lang="ja-JP" altLang="en-US" dirty="0">
              <a:solidFill>
                <a:srgbClr val="FF0000"/>
              </a:solidFill>
            </a:endParaRPr>
          </a:p>
        </p:txBody>
      </p:sp>
      <p:sp>
        <p:nvSpPr>
          <p:cNvPr id="284" name="円弧 283"/>
          <p:cNvSpPr/>
          <p:nvPr/>
        </p:nvSpPr>
        <p:spPr>
          <a:xfrm flipH="1">
            <a:off x="6143636" y="1857364"/>
            <a:ext cx="1428760" cy="1143008"/>
          </a:xfrm>
          <a:prstGeom prst="arc">
            <a:avLst>
              <a:gd name="adj1" fmla="val 17379718"/>
              <a:gd name="adj2" fmla="val 9114122"/>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85" name="円弧 284"/>
          <p:cNvSpPr/>
          <p:nvPr/>
        </p:nvSpPr>
        <p:spPr>
          <a:xfrm flipH="1">
            <a:off x="6500843" y="2143116"/>
            <a:ext cx="642943" cy="785818"/>
          </a:xfrm>
          <a:prstGeom prst="arc">
            <a:avLst>
              <a:gd name="adj1" fmla="val 16290050"/>
              <a:gd name="adj2" fmla="val 2883424"/>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87" name="テキスト ボックス 286"/>
          <p:cNvSpPr txBox="1"/>
          <p:nvPr/>
        </p:nvSpPr>
        <p:spPr>
          <a:xfrm>
            <a:off x="6215106" y="1714488"/>
            <a:ext cx="2826415" cy="1077218"/>
          </a:xfrm>
          <a:prstGeom prst="rect">
            <a:avLst/>
          </a:prstGeom>
          <a:noFill/>
        </p:spPr>
        <p:txBody>
          <a:bodyPr wrap="none" rtlCol="0">
            <a:spAutoFit/>
          </a:bodyPr>
          <a:lstStyle/>
          <a:p>
            <a:r>
              <a:rPr lang="en-US" altLang="ja-JP" sz="1600" dirty="0" smtClean="0">
                <a:solidFill>
                  <a:srgbClr val="FF0000"/>
                </a:solidFill>
              </a:rPr>
              <a:t>          </a:t>
            </a:r>
            <a:r>
              <a:rPr lang="en-US" altLang="ja-JP" sz="1600" dirty="0" smtClean="0">
                <a:solidFill>
                  <a:srgbClr val="03E7ED"/>
                </a:solidFill>
              </a:rPr>
              <a:t>O</a:t>
            </a:r>
            <a:r>
              <a:rPr lang="en-US" altLang="ja-JP" sz="1100" dirty="0" smtClean="0">
                <a:solidFill>
                  <a:srgbClr val="03E7ED"/>
                </a:solidFill>
              </a:rPr>
              <a:t>2 </a:t>
            </a:r>
            <a:r>
              <a:rPr lang="en-US" altLang="ja-JP" sz="1600" dirty="0" smtClean="0">
                <a:solidFill>
                  <a:srgbClr val="FF0000"/>
                </a:solidFill>
              </a:rPr>
              <a:t>   +</a:t>
            </a:r>
          </a:p>
          <a:p>
            <a:r>
              <a:rPr lang="en-US" altLang="ja-JP" sz="1600" dirty="0" smtClean="0">
                <a:solidFill>
                  <a:srgbClr val="FF0000"/>
                </a:solidFill>
              </a:rPr>
              <a:t>          4  H+</a:t>
            </a:r>
          </a:p>
          <a:p>
            <a:r>
              <a:rPr lang="en-US" altLang="ja-JP" sz="1600" dirty="0" smtClean="0">
                <a:solidFill>
                  <a:srgbClr val="FF0000"/>
                </a:solidFill>
              </a:rPr>
              <a:t>                  </a:t>
            </a:r>
            <a:r>
              <a:rPr lang="en-US" altLang="ja-JP" sz="1600" dirty="0" smtClean="0">
                <a:solidFill>
                  <a:prstClr val="white"/>
                </a:solidFill>
              </a:rPr>
              <a:t>=  </a:t>
            </a:r>
            <a:r>
              <a:rPr lang="en-US" altLang="ja-JP" sz="1600" dirty="0" smtClean="0">
                <a:solidFill>
                  <a:srgbClr val="00FFFF"/>
                </a:solidFill>
              </a:rPr>
              <a:t>2 H</a:t>
            </a:r>
            <a:r>
              <a:rPr lang="en-US" altLang="ja-JP" sz="1100" dirty="0" smtClean="0">
                <a:solidFill>
                  <a:srgbClr val="00FFFF"/>
                </a:solidFill>
              </a:rPr>
              <a:t>2 </a:t>
            </a:r>
            <a:r>
              <a:rPr lang="en-US" altLang="ja-JP" sz="1600" dirty="0" smtClean="0">
                <a:solidFill>
                  <a:srgbClr val="00FFFF"/>
                </a:solidFill>
              </a:rPr>
              <a:t>O</a:t>
            </a:r>
            <a:r>
              <a:rPr lang="ja-JP" altLang="en-US" sz="1600" dirty="0" smtClean="0">
                <a:solidFill>
                  <a:prstClr val="white"/>
                </a:solidFill>
              </a:rPr>
              <a:t>　</a:t>
            </a:r>
            <a:r>
              <a:rPr lang="en-US" altLang="ja-JP" sz="1600" dirty="0" smtClean="0">
                <a:solidFill>
                  <a:prstClr val="white"/>
                </a:solidFill>
              </a:rPr>
              <a:t> </a:t>
            </a:r>
            <a:r>
              <a:rPr lang="ja-JP" altLang="en-US" sz="1600" dirty="0" smtClean="0">
                <a:solidFill>
                  <a:prstClr val="white"/>
                </a:solidFill>
              </a:rPr>
              <a:t>の</a:t>
            </a:r>
            <a:endParaRPr lang="en-US" altLang="ja-JP" sz="1600" dirty="0" smtClean="0">
              <a:solidFill>
                <a:prstClr val="white"/>
              </a:solidFill>
            </a:endParaRPr>
          </a:p>
          <a:p>
            <a:r>
              <a:rPr lang="en-US" altLang="ja-JP" sz="1600" dirty="0" smtClean="0">
                <a:solidFill>
                  <a:prstClr val="white"/>
                </a:solidFill>
              </a:rPr>
              <a:t>                   </a:t>
            </a:r>
            <a:r>
              <a:rPr lang="ja-JP" altLang="en-US" sz="1600" dirty="0" smtClean="0">
                <a:solidFill>
                  <a:prstClr val="white"/>
                </a:solidFill>
              </a:rPr>
              <a:t>酸 素 毒 環 元  </a:t>
            </a:r>
            <a:r>
              <a:rPr lang="en-US" altLang="ja-JP" sz="1600" dirty="0" smtClean="0">
                <a:solidFill>
                  <a:prstClr val="white"/>
                </a:solidFill>
              </a:rPr>
              <a:t>!  </a:t>
            </a:r>
            <a:endParaRPr lang="ja-JP" altLang="en-US" sz="1600" dirty="0">
              <a:solidFill>
                <a:prstClr val="white"/>
              </a:solidFill>
            </a:endParaRPr>
          </a:p>
        </p:txBody>
      </p:sp>
      <p:sp>
        <p:nvSpPr>
          <p:cNvPr id="288" name="円弧 287"/>
          <p:cNvSpPr/>
          <p:nvPr/>
        </p:nvSpPr>
        <p:spPr>
          <a:xfrm rot="20691904">
            <a:off x="6659777" y="1913759"/>
            <a:ext cx="2275579" cy="1519884"/>
          </a:xfrm>
          <a:prstGeom prst="arc">
            <a:avLst>
              <a:gd name="adj1" fmla="val 16051171"/>
              <a:gd name="adj2" fmla="val 3046918"/>
            </a:avLst>
          </a:prstGeom>
          <a:ln w="381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292" name="直線矢印コネクタ 291"/>
          <p:cNvCxnSpPr/>
          <p:nvPr/>
        </p:nvCxnSpPr>
        <p:spPr>
          <a:xfrm rot="5400000">
            <a:off x="3428992" y="3643314"/>
            <a:ext cx="857256" cy="1588"/>
          </a:xfrm>
          <a:prstGeom prst="straightConnector1">
            <a:avLst/>
          </a:prstGeom>
          <a:ln w="28575">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3" name="直線矢印コネクタ 292"/>
          <p:cNvCxnSpPr/>
          <p:nvPr/>
        </p:nvCxnSpPr>
        <p:spPr>
          <a:xfrm rot="5400000">
            <a:off x="4608514" y="3606801"/>
            <a:ext cx="928694" cy="15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89" name="テキスト ボックス 88"/>
          <p:cNvSpPr txBox="1"/>
          <p:nvPr/>
        </p:nvSpPr>
        <p:spPr>
          <a:xfrm>
            <a:off x="3368029" y="5507940"/>
            <a:ext cx="1996059" cy="369332"/>
          </a:xfrm>
          <a:prstGeom prst="rect">
            <a:avLst/>
          </a:prstGeom>
          <a:solidFill>
            <a:schemeClr val="bg1"/>
          </a:solidFill>
        </p:spPr>
        <p:txBody>
          <a:bodyPr wrap="none" rtlCol="0">
            <a:spAutoFit/>
          </a:bodyPr>
          <a:lstStyle/>
          <a:p>
            <a:r>
              <a:rPr lang="ja-JP" altLang="en-US" dirty="0" smtClean="0">
                <a:solidFill>
                  <a:prstClr val="white"/>
                </a:solidFill>
                <a:latin typeface="HGP行書体" pitchFamily="66" charset="-128"/>
                <a:ea typeface="HGP行書体" pitchFamily="66" charset="-128"/>
              </a:rPr>
              <a:t>「水和 と 離接 より」</a:t>
            </a:r>
            <a:endParaRPr lang="ja-JP" altLang="en-US" dirty="0">
              <a:solidFill>
                <a:prstClr val="white"/>
              </a:solidFill>
              <a:latin typeface="HGP行書体" pitchFamily="66" charset="-128"/>
              <a:ea typeface="HGP行書体" pitchFamily="66" charset="-128"/>
            </a:endParaRPr>
          </a:p>
        </p:txBody>
      </p:sp>
    </p:spTree>
    <p:extLst>
      <p:ext uri="{BB962C8B-B14F-4D97-AF65-F5344CB8AC3E}">
        <p14:creationId xmlns:p14="http://schemas.microsoft.com/office/powerpoint/2010/main" val="3772013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0" fill="hold"/>
                                        <p:tgtEl>
                                          <p:spTgt spid="6"/>
                                        </p:tgtEl>
                                        <p:attrNameLst>
                                          <p:attrName>ppt_w</p:attrName>
                                        </p:attrNameLst>
                                      </p:cBhvr>
                                      <p:tavLst>
                                        <p:tav tm="0">
                                          <p:val>
                                            <p:fltVal val="0"/>
                                          </p:val>
                                        </p:tav>
                                        <p:tav tm="100000">
                                          <p:val>
                                            <p:strVal val="#ppt_w"/>
                                          </p:val>
                                        </p:tav>
                                      </p:tavLst>
                                    </p:anim>
                                    <p:anim calcmode="lin" valueType="num">
                                      <p:cBhvr>
                                        <p:cTn id="8" dur="5000" fill="hold"/>
                                        <p:tgtEl>
                                          <p:spTgt spid="6"/>
                                        </p:tgtEl>
                                        <p:attrNameLst>
                                          <p:attrName>ppt_h</p:attrName>
                                        </p:attrNameLst>
                                      </p:cBhvr>
                                      <p:tavLst>
                                        <p:tav tm="0">
                                          <p:val>
                                            <p:fltVal val="0"/>
                                          </p:val>
                                        </p:tav>
                                        <p:tav tm="100000">
                                          <p:val>
                                            <p:strVal val="#ppt_h"/>
                                          </p:val>
                                        </p:tav>
                                      </p:tavLst>
                                    </p:anim>
                                    <p:anim calcmode="lin" valueType="num">
                                      <p:cBhvr>
                                        <p:cTn id="9" dur="5000" fill="hold"/>
                                        <p:tgtEl>
                                          <p:spTgt spid="6"/>
                                        </p:tgtEl>
                                        <p:attrNameLst>
                                          <p:attrName>style.rotation</p:attrName>
                                        </p:attrNameLst>
                                      </p:cBhvr>
                                      <p:tavLst>
                                        <p:tav tm="0">
                                          <p:val>
                                            <p:fltVal val="360"/>
                                          </p:val>
                                        </p:tav>
                                        <p:tav tm="100000">
                                          <p:val>
                                            <p:fltVal val="0"/>
                                          </p:val>
                                        </p:tav>
                                      </p:tavLst>
                                    </p:anim>
                                    <p:animEffect transition="in" filter="fade">
                                      <p:cBhvr>
                                        <p:cTn id="10" dur="5000"/>
                                        <p:tgtEl>
                                          <p:spTgt spid="6"/>
                                        </p:tgtEl>
                                      </p:cBhvr>
                                    </p:animEffect>
                                  </p:childTnLst>
                                </p:cTn>
                              </p:par>
                              <p:par>
                                <p:cTn id="11" presetID="6" presetClass="entr" presetSubtype="16" fill="hold" grpId="1"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circle(in)">
                                      <p:cBhvr>
                                        <p:cTn id="13" dur="5000"/>
                                        <p:tgtEl>
                                          <p:spTgt spid="6"/>
                                        </p:tgtEl>
                                      </p:cBhvr>
                                    </p:animEffect>
                                  </p:childTnLst>
                                </p:cTn>
                              </p:par>
                            </p:childTnLst>
                          </p:cTn>
                        </p:par>
                        <p:par>
                          <p:cTn id="14" fill="hold">
                            <p:stCondLst>
                              <p:cond delay="5000"/>
                            </p:stCondLst>
                            <p:childTnLst>
                              <p:par>
                                <p:cTn id="15" presetID="49" presetClass="entr" presetSubtype="0" decel="100000" fill="hold" grpId="0" nodeType="afterEffect">
                                  <p:stCondLst>
                                    <p:cond delay="0"/>
                                  </p:stCondLst>
                                  <p:iterate type="lt">
                                    <p:tmPct val="0"/>
                                  </p:iterate>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 calcmode="lin" valueType="num">
                                      <p:cBhvr>
                                        <p:cTn id="19" dur="500" fill="hold"/>
                                        <p:tgtEl>
                                          <p:spTgt spid="7"/>
                                        </p:tgtEl>
                                        <p:attrNameLst>
                                          <p:attrName>style.rotation</p:attrName>
                                        </p:attrNameLst>
                                      </p:cBhvr>
                                      <p:tavLst>
                                        <p:tav tm="0">
                                          <p:val>
                                            <p:fltVal val="360"/>
                                          </p:val>
                                        </p:tav>
                                        <p:tav tm="100000">
                                          <p:val>
                                            <p:fltVal val="0"/>
                                          </p:val>
                                        </p:tav>
                                      </p:tavLst>
                                    </p:anim>
                                    <p:animEffect transition="in" filter="fade">
                                      <p:cBhvr>
                                        <p:cTn id="20" dur="500"/>
                                        <p:tgtEl>
                                          <p:spTgt spid="7"/>
                                        </p:tgtEl>
                                      </p:cBhvr>
                                    </p:animEffect>
                                  </p:childTnLst>
                                </p:cTn>
                              </p:par>
                            </p:childTnLst>
                          </p:cTn>
                        </p:par>
                        <p:par>
                          <p:cTn id="21" fill="hold">
                            <p:stCondLst>
                              <p:cond delay="5500"/>
                            </p:stCondLst>
                            <p:childTnLst>
                              <p:par>
                                <p:cTn id="22" presetID="49" presetClass="entr" presetSubtype="0" decel="100000" fill="hold" grpId="0" nodeType="afterEffect">
                                  <p:stCondLst>
                                    <p:cond delay="0"/>
                                  </p:stCondLst>
                                  <p:childTnLst>
                                    <p:set>
                                      <p:cBhvr>
                                        <p:cTn id="23" dur="1" fill="hold">
                                          <p:stCondLst>
                                            <p:cond delay="0"/>
                                          </p:stCondLst>
                                        </p:cTn>
                                        <p:tgtEl>
                                          <p:spTgt spid="113"/>
                                        </p:tgtEl>
                                        <p:attrNameLst>
                                          <p:attrName>style.visibility</p:attrName>
                                        </p:attrNameLst>
                                      </p:cBhvr>
                                      <p:to>
                                        <p:strVal val="visible"/>
                                      </p:to>
                                    </p:set>
                                    <p:anim calcmode="lin" valueType="num">
                                      <p:cBhvr>
                                        <p:cTn id="24" dur="500" fill="hold"/>
                                        <p:tgtEl>
                                          <p:spTgt spid="113"/>
                                        </p:tgtEl>
                                        <p:attrNameLst>
                                          <p:attrName>ppt_w</p:attrName>
                                        </p:attrNameLst>
                                      </p:cBhvr>
                                      <p:tavLst>
                                        <p:tav tm="0">
                                          <p:val>
                                            <p:fltVal val="0"/>
                                          </p:val>
                                        </p:tav>
                                        <p:tav tm="100000">
                                          <p:val>
                                            <p:strVal val="#ppt_w"/>
                                          </p:val>
                                        </p:tav>
                                      </p:tavLst>
                                    </p:anim>
                                    <p:anim calcmode="lin" valueType="num">
                                      <p:cBhvr>
                                        <p:cTn id="25" dur="500" fill="hold"/>
                                        <p:tgtEl>
                                          <p:spTgt spid="113"/>
                                        </p:tgtEl>
                                        <p:attrNameLst>
                                          <p:attrName>ppt_h</p:attrName>
                                        </p:attrNameLst>
                                      </p:cBhvr>
                                      <p:tavLst>
                                        <p:tav tm="0">
                                          <p:val>
                                            <p:fltVal val="0"/>
                                          </p:val>
                                        </p:tav>
                                        <p:tav tm="100000">
                                          <p:val>
                                            <p:strVal val="#ppt_h"/>
                                          </p:val>
                                        </p:tav>
                                      </p:tavLst>
                                    </p:anim>
                                    <p:anim calcmode="lin" valueType="num">
                                      <p:cBhvr>
                                        <p:cTn id="26" dur="500" fill="hold"/>
                                        <p:tgtEl>
                                          <p:spTgt spid="113"/>
                                        </p:tgtEl>
                                        <p:attrNameLst>
                                          <p:attrName>style.rotation</p:attrName>
                                        </p:attrNameLst>
                                      </p:cBhvr>
                                      <p:tavLst>
                                        <p:tav tm="0">
                                          <p:val>
                                            <p:fltVal val="360"/>
                                          </p:val>
                                        </p:tav>
                                        <p:tav tm="100000">
                                          <p:val>
                                            <p:fltVal val="0"/>
                                          </p:val>
                                        </p:tav>
                                      </p:tavLst>
                                    </p:anim>
                                    <p:animEffect transition="in" filter="fade">
                                      <p:cBhvr>
                                        <p:cTn id="27" dur="500"/>
                                        <p:tgtEl>
                                          <p:spTgt spid="113"/>
                                        </p:tgtEl>
                                      </p:cBhvr>
                                    </p:animEffect>
                                  </p:childTnLst>
                                </p:cTn>
                              </p:par>
                            </p:childTnLst>
                          </p:cTn>
                        </p:par>
                        <p:par>
                          <p:cTn id="28" fill="hold">
                            <p:stCondLst>
                              <p:cond delay="6000"/>
                            </p:stCondLst>
                            <p:childTnLst>
                              <p:par>
                                <p:cTn id="29" presetID="9" presetClass="entr" presetSubtype="0" fill="hold" grpId="1" nodeType="afterEffect">
                                  <p:stCondLst>
                                    <p:cond delay="0"/>
                                  </p:stCondLst>
                                  <p:childTnLst>
                                    <p:set>
                                      <p:cBhvr>
                                        <p:cTn id="30" dur="1" fill="hold">
                                          <p:stCondLst>
                                            <p:cond delay="0"/>
                                          </p:stCondLst>
                                        </p:cTn>
                                        <p:tgtEl>
                                          <p:spTgt spid="113"/>
                                        </p:tgtEl>
                                        <p:attrNameLst>
                                          <p:attrName>style.visibility</p:attrName>
                                        </p:attrNameLst>
                                      </p:cBhvr>
                                      <p:to>
                                        <p:strVal val="visible"/>
                                      </p:to>
                                    </p:set>
                                    <p:animEffect transition="in" filter="dissolve">
                                      <p:cBhvr>
                                        <p:cTn id="31" dur="500"/>
                                        <p:tgtEl>
                                          <p:spTgt spid="113"/>
                                        </p:tgtEl>
                                      </p:cBhvr>
                                    </p:animEffect>
                                  </p:childTnLst>
                                </p:cTn>
                              </p:par>
                            </p:childTnLst>
                          </p:cTn>
                        </p:par>
                        <p:par>
                          <p:cTn id="32" fill="hold">
                            <p:stCondLst>
                              <p:cond delay="6500"/>
                            </p:stCondLst>
                            <p:childTnLst>
                              <p:par>
                                <p:cTn id="33" presetID="49" presetClass="entr" presetSubtype="0" decel="100000" fill="hold" grpId="0" nodeType="afterEffect">
                                  <p:stCondLst>
                                    <p:cond delay="0"/>
                                  </p:stCondLst>
                                  <p:childTnLst>
                                    <p:set>
                                      <p:cBhvr>
                                        <p:cTn id="34" dur="1" fill="hold">
                                          <p:stCondLst>
                                            <p:cond delay="0"/>
                                          </p:stCondLst>
                                        </p:cTn>
                                        <p:tgtEl>
                                          <p:spTgt spid="117"/>
                                        </p:tgtEl>
                                        <p:attrNameLst>
                                          <p:attrName>style.visibility</p:attrName>
                                        </p:attrNameLst>
                                      </p:cBhvr>
                                      <p:to>
                                        <p:strVal val="visible"/>
                                      </p:to>
                                    </p:set>
                                    <p:anim calcmode="lin" valueType="num">
                                      <p:cBhvr>
                                        <p:cTn id="35" dur="500" fill="hold"/>
                                        <p:tgtEl>
                                          <p:spTgt spid="117"/>
                                        </p:tgtEl>
                                        <p:attrNameLst>
                                          <p:attrName>ppt_w</p:attrName>
                                        </p:attrNameLst>
                                      </p:cBhvr>
                                      <p:tavLst>
                                        <p:tav tm="0">
                                          <p:val>
                                            <p:fltVal val="0"/>
                                          </p:val>
                                        </p:tav>
                                        <p:tav tm="100000">
                                          <p:val>
                                            <p:strVal val="#ppt_w"/>
                                          </p:val>
                                        </p:tav>
                                      </p:tavLst>
                                    </p:anim>
                                    <p:anim calcmode="lin" valueType="num">
                                      <p:cBhvr>
                                        <p:cTn id="36" dur="500" fill="hold"/>
                                        <p:tgtEl>
                                          <p:spTgt spid="117"/>
                                        </p:tgtEl>
                                        <p:attrNameLst>
                                          <p:attrName>ppt_h</p:attrName>
                                        </p:attrNameLst>
                                      </p:cBhvr>
                                      <p:tavLst>
                                        <p:tav tm="0">
                                          <p:val>
                                            <p:fltVal val="0"/>
                                          </p:val>
                                        </p:tav>
                                        <p:tav tm="100000">
                                          <p:val>
                                            <p:strVal val="#ppt_h"/>
                                          </p:val>
                                        </p:tav>
                                      </p:tavLst>
                                    </p:anim>
                                    <p:anim calcmode="lin" valueType="num">
                                      <p:cBhvr>
                                        <p:cTn id="37" dur="500" fill="hold"/>
                                        <p:tgtEl>
                                          <p:spTgt spid="117"/>
                                        </p:tgtEl>
                                        <p:attrNameLst>
                                          <p:attrName>style.rotation</p:attrName>
                                        </p:attrNameLst>
                                      </p:cBhvr>
                                      <p:tavLst>
                                        <p:tav tm="0">
                                          <p:val>
                                            <p:fltVal val="360"/>
                                          </p:val>
                                        </p:tav>
                                        <p:tav tm="100000">
                                          <p:val>
                                            <p:fltVal val="0"/>
                                          </p:val>
                                        </p:tav>
                                      </p:tavLst>
                                    </p:anim>
                                    <p:animEffect transition="in" filter="fade">
                                      <p:cBhvr>
                                        <p:cTn id="38" dur="500"/>
                                        <p:tgtEl>
                                          <p:spTgt spid="117"/>
                                        </p:tgtEl>
                                      </p:cBhvr>
                                    </p:animEffect>
                                  </p:childTnLst>
                                </p:cTn>
                              </p:par>
                              <p:par>
                                <p:cTn id="39" presetID="49" presetClass="entr" presetSubtype="0" decel="100000" fill="hold" grpId="0" nodeType="withEffect">
                                  <p:stCondLst>
                                    <p:cond delay="0"/>
                                  </p:stCondLst>
                                  <p:childTnLst>
                                    <p:set>
                                      <p:cBhvr>
                                        <p:cTn id="40" dur="1" fill="hold">
                                          <p:stCondLst>
                                            <p:cond delay="0"/>
                                          </p:stCondLst>
                                        </p:cTn>
                                        <p:tgtEl>
                                          <p:spTgt spid="122"/>
                                        </p:tgtEl>
                                        <p:attrNameLst>
                                          <p:attrName>style.visibility</p:attrName>
                                        </p:attrNameLst>
                                      </p:cBhvr>
                                      <p:to>
                                        <p:strVal val="visible"/>
                                      </p:to>
                                    </p:set>
                                    <p:anim calcmode="lin" valueType="num">
                                      <p:cBhvr>
                                        <p:cTn id="41" dur="500" fill="hold"/>
                                        <p:tgtEl>
                                          <p:spTgt spid="122"/>
                                        </p:tgtEl>
                                        <p:attrNameLst>
                                          <p:attrName>ppt_w</p:attrName>
                                        </p:attrNameLst>
                                      </p:cBhvr>
                                      <p:tavLst>
                                        <p:tav tm="0">
                                          <p:val>
                                            <p:fltVal val="0"/>
                                          </p:val>
                                        </p:tav>
                                        <p:tav tm="100000">
                                          <p:val>
                                            <p:strVal val="#ppt_w"/>
                                          </p:val>
                                        </p:tav>
                                      </p:tavLst>
                                    </p:anim>
                                    <p:anim calcmode="lin" valueType="num">
                                      <p:cBhvr>
                                        <p:cTn id="42" dur="500" fill="hold"/>
                                        <p:tgtEl>
                                          <p:spTgt spid="122"/>
                                        </p:tgtEl>
                                        <p:attrNameLst>
                                          <p:attrName>ppt_h</p:attrName>
                                        </p:attrNameLst>
                                      </p:cBhvr>
                                      <p:tavLst>
                                        <p:tav tm="0">
                                          <p:val>
                                            <p:fltVal val="0"/>
                                          </p:val>
                                        </p:tav>
                                        <p:tav tm="100000">
                                          <p:val>
                                            <p:strVal val="#ppt_h"/>
                                          </p:val>
                                        </p:tav>
                                      </p:tavLst>
                                    </p:anim>
                                    <p:anim calcmode="lin" valueType="num">
                                      <p:cBhvr>
                                        <p:cTn id="43" dur="500" fill="hold"/>
                                        <p:tgtEl>
                                          <p:spTgt spid="122"/>
                                        </p:tgtEl>
                                        <p:attrNameLst>
                                          <p:attrName>style.rotation</p:attrName>
                                        </p:attrNameLst>
                                      </p:cBhvr>
                                      <p:tavLst>
                                        <p:tav tm="0">
                                          <p:val>
                                            <p:fltVal val="360"/>
                                          </p:val>
                                        </p:tav>
                                        <p:tav tm="100000">
                                          <p:val>
                                            <p:fltVal val="0"/>
                                          </p:val>
                                        </p:tav>
                                      </p:tavLst>
                                    </p:anim>
                                    <p:animEffect transition="in" filter="fade">
                                      <p:cBhvr>
                                        <p:cTn id="44" dur="500"/>
                                        <p:tgtEl>
                                          <p:spTgt spid="122"/>
                                        </p:tgtEl>
                                      </p:cBhvr>
                                    </p:animEffect>
                                  </p:childTnLst>
                                </p:cTn>
                              </p:par>
                              <p:par>
                                <p:cTn id="45" presetID="49" presetClass="entr" presetSubtype="0" decel="100000" fill="hold" grpId="0" nodeType="withEffect">
                                  <p:stCondLst>
                                    <p:cond delay="0"/>
                                  </p:stCondLst>
                                  <p:childTnLst>
                                    <p:set>
                                      <p:cBhvr>
                                        <p:cTn id="46" dur="1" fill="hold">
                                          <p:stCondLst>
                                            <p:cond delay="0"/>
                                          </p:stCondLst>
                                        </p:cTn>
                                        <p:tgtEl>
                                          <p:spTgt spid="125"/>
                                        </p:tgtEl>
                                        <p:attrNameLst>
                                          <p:attrName>style.visibility</p:attrName>
                                        </p:attrNameLst>
                                      </p:cBhvr>
                                      <p:to>
                                        <p:strVal val="visible"/>
                                      </p:to>
                                    </p:set>
                                    <p:anim calcmode="lin" valueType="num">
                                      <p:cBhvr>
                                        <p:cTn id="47" dur="500" fill="hold"/>
                                        <p:tgtEl>
                                          <p:spTgt spid="125"/>
                                        </p:tgtEl>
                                        <p:attrNameLst>
                                          <p:attrName>ppt_w</p:attrName>
                                        </p:attrNameLst>
                                      </p:cBhvr>
                                      <p:tavLst>
                                        <p:tav tm="0">
                                          <p:val>
                                            <p:fltVal val="0"/>
                                          </p:val>
                                        </p:tav>
                                        <p:tav tm="100000">
                                          <p:val>
                                            <p:strVal val="#ppt_w"/>
                                          </p:val>
                                        </p:tav>
                                      </p:tavLst>
                                    </p:anim>
                                    <p:anim calcmode="lin" valueType="num">
                                      <p:cBhvr>
                                        <p:cTn id="48" dur="500" fill="hold"/>
                                        <p:tgtEl>
                                          <p:spTgt spid="125"/>
                                        </p:tgtEl>
                                        <p:attrNameLst>
                                          <p:attrName>ppt_h</p:attrName>
                                        </p:attrNameLst>
                                      </p:cBhvr>
                                      <p:tavLst>
                                        <p:tav tm="0">
                                          <p:val>
                                            <p:fltVal val="0"/>
                                          </p:val>
                                        </p:tav>
                                        <p:tav tm="100000">
                                          <p:val>
                                            <p:strVal val="#ppt_h"/>
                                          </p:val>
                                        </p:tav>
                                      </p:tavLst>
                                    </p:anim>
                                    <p:anim calcmode="lin" valueType="num">
                                      <p:cBhvr>
                                        <p:cTn id="49" dur="500" fill="hold"/>
                                        <p:tgtEl>
                                          <p:spTgt spid="125"/>
                                        </p:tgtEl>
                                        <p:attrNameLst>
                                          <p:attrName>style.rotation</p:attrName>
                                        </p:attrNameLst>
                                      </p:cBhvr>
                                      <p:tavLst>
                                        <p:tav tm="0">
                                          <p:val>
                                            <p:fltVal val="360"/>
                                          </p:val>
                                        </p:tav>
                                        <p:tav tm="100000">
                                          <p:val>
                                            <p:fltVal val="0"/>
                                          </p:val>
                                        </p:tav>
                                      </p:tavLst>
                                    </p:anim>
                                    <p:animEffect transition="in" filter="fade">
                                      <p:cBhvr>
                                        <p:cTn id="50" dur="500"/>
                                        <p:tgtEl>
                                          <p:spTgt spid="125"/>
                                        </p:tgtEl>
                                      </p:cBhvr>
                                    </p:animEffect>
                                  </p:childTnLst>
                                </p:cTn>
                              </p:par>
                              <p:par>
                                <p:cTn id="51" presetID="49" presetClass="entr" presetSubtype="0" decel="100000" fill="hold" grpId="0" nodeType="withEffect">
                                  <p:stCondLst>
                                    <p:cond delay="0"/>
                                  </p:stCondLst>
                                  <p:childTnLst>
                                    <p:set>
                                      <p:cBhvr>
                                        <p:cTn id="52" dur="1" fill="hold">
                                          <p:stCondLst>
                                            <p:cond delay="0"/>
                                          </p:stCondLst>
                                        </p:cTn>
                                        <p:tgtEl>
                                          <p:spTgt spid="127"/>
                                        </p:tgtEl>
                                        <p:attrNameLst>
                                          <p:attrName>style.visibility</p:attrName>
                                        </p:attrNameLst>
                                      </p:cBhvr>
                                      <p:to>
                                        <p:strVal val="visible"/>
                                      </p:to>
                                    </p:set>
                                    <p:anim calcmode="lin" valueType="num">
                                      <p:cBhvr>
                                        <p:cTn id="53" dur="500" fill="hold"/>
                                        <p:tgtEl>
                                          <p:spTgt spid="127"/>
                                        </p:tgtEl>
                                        <p:attrNameLst>
                                          <p:attrName>ppt_w</p:attrName>
                                        </p:attrNameLst>
                                      </p:cBhvr>
                                      <p:tavLst>
                                        <p:tav tm="0">
                                          <p:val>
                                            <p:fltVal val="0"/>
                                          </p:val>
                                        </p:tav>
                                        <p:tav tm="100000">
                                          <p:val>
                                            <p:strVal val="#ppt_w"/>
                                          </p:val>
                                        </p:tav>
                                      </p:tavLst>
                                    </p:anim>
                                    <p:anim calcmode="lin" valueType="num">
                                      <p:cBhvr>
                                        <p:cTn id="54" dur="500" fill="hold"/>
                                        <p:tgtEl>
                                          <p:spTgt spid="127"/>
                                        </p:tgtEl>
                                        <p:attrNameLst>
                                          <p:attrName>ppt_h</p:attrName>
                                        </p:attrNameLst>
                                      </p:cBhvr>
                                      <p:tavLst>
                                        <p:tav tm="0">
                                          <p:val>
                                            <p:fltVal val="0"/>
                                          </p:val>
                                        </p:tav>
                                        <p:tav tm="100000">
                                          <p:val>
                                            <p:strVal val="#ppt_h"/>
                                          </p:val>
                                        </p:tav>
                                      </p:tavLst>
                                    </p:anim>
                                    <p:anim calcmode="lin" valueType="num">
                                      <p:cBhvr>
                                        <p:cTn id="55" dur="500" fill="hold"/>
                                        <p:tgtEl>
                                          <p:spTgt spid="127"/>
                                        </p:tgtEl>
                                        <p:attrNameLst>
                                          <p:attrName>style.rotation</p:attrName>
                                        </p:attrNameLst>
                                      </p:cBhvr>
                                      <p:tavLst>
                                        <p:tav tm="0">
                                          <p:val>
                                            <p:fltVal val="360"/>
                                          </p:val>
                                        </p:tav>
                                        <p:tav tm="100000">
                                          <p:val>
                                            <p:fltVal val="0"/>
                                          </p:val>
                                        </p:tav>
                                      </p:tavLst>
                                    </p:anim>
                                    <p:animEffect transition="in" filter="fade">
                                      <p:cBhvr>
                                        <p:cTn id="56" dur="500"/>
                                        <p:tgtEl>
                                          <p:spTgt spid="127"/>
                                        </p:tgtEl>
                                      </p:cBhvr>
                                    </p:animEffect>
                                  </p:childTnLst>
                                </p:cTn>
                              </p:par>
                              <p:par>
                                <p:cTn id="57" presetID="49" presetClass="entr" presetSubtype="0" decel="100000" fill="hold" grpId="0" nodeType="with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500" fill="hold"/>
                                        <p:tgtEl>
                                          <p:spTgt spid="128"/>
                                        </p:tgtEl>
                                        <p:attrNameLst>
                                          <p:attrName>ppt_w</p:attrName>
                                        </p:attrNameLst>
                                      </p:cBhvr>
                                      <p:tavLst>
                                        <p:tav tm="0">
                                          <p:val>
                                            <p:fltVal val="0"/>
                                          </p:val>
                                        </p:tav>
                                        <p:tav tm="100000">
                                          <p:val>
                                            <p:strVal val="#ppt_w"/>
                                          </p:val>
                                        </p:tav>
                                      </p:tavLst>
                                    </p:anim>
                                    <p:anim calcmode="lin" valueType="num">
                                      <p:cBhvr>
                                        <p:cTn id="60" dur="500" fill="hold"/>
                                        <p:tgtEl>
                                          <p:spTgt spid="128"/>
                                        </p:tgtEl>
                                        <p:attrNameLst>
                                          <p:attrName>ppt_h</p:attrName>
                                        </p:attrNameLst>
                                      </p:cBhvr>
                                      <p:tavLst>
                                        <p:tav tm="0">
                                          <p:val>
                                            <p:fltVal val="0"/>
                                          </p:val>
                                        </p:tav>
                                        <p:tav tm="100000">
                                          <p:val>
                                            <p:strVal val="#ppt_h"/>
                                          </p:val>
                                        </p:tav>
                                      </p:tavLst>
                                    </p:anim>
                                    <p:anim calcmode="lin" valueType="num">
                                      <p:cBhvr>
                                        <p:cTn id="61" dur="500" fill="hold"/>
                                        <p:tgtEl>
                                          <p:spTgt spid="128"/>
                                        </p:tgtEl>
                                        <p:attrNameLst>
                                          <p:attrName>style.rotation</p:attrName>
                                        </p:attrNameLst>
                                      </p:cBhvr>
                                      <p:tavLst>
                                        <p:tav tm="0">
                                          <p:val>
                                            <p:fltVal val="360"/>
                                          </p:val>
                                        </p:tav>
                                        <p:tav tm="100000">
                                          <p:val>
                                            <p:fltVal val="0"/>
                                          </p:val>
                                        </p:tav>
                                      </p:tavLst>
                                    </p:anim>
                                    <p:animEffect transition="in" filter="fade">
                                      <p:cBhvr>
                                        <p:cTn id="62" dur="500"/>
                                        <p:tgtEl>
                                          <p:spTgt spid="128"/>
                                        </p:tgtEl>
                                      </p:cBhvr>
                                    </p:animEffect>
                                  </p:childTnLst>
                                </p:cTn>
                              </p:par>
                              <p:par>
                                <p:cTn id="63" presetID="49" presetClass="entr" presetSubtype="0" decel="100000" fill="hold" grpId="0" nodeType="withEffect">
                                  <p:stCondLst>
                                    <p:cond delay="0"/>
                                  </p:stCondLst>
                                  <p:childTnLst>
                                    <p:set>
                                      <p:cBhvr>
                                        <p:cTn id="64" dur="1" fill="hold">
                                          <p:stCondLst>
                                            <p:cond delay="0"/>
                                          </p:stCondLst>
                                        </p:cTn>
                                        <p:tgtEl>
                                          <p:spTgt spid="130"/>
                                        </p:tgtEl>
                                        <p:attrNameLst>
                                          <p:attrName>style.visibility</p:attrName>
                                        </p:attrNameLst>
                                      </p:cBhvr>
                                      <p:to>
                                        <p:strVal val="visible"/>
                                      </p:to>
                                    </p:set>
                                    <p:anim calcmode="lin" valueType="num">
                                      <p:cBhvr>
                                        <p:cTn id="65" dur="500" fill="hold"/>
                                        <p:tgtEl>
                                          <p:spTgt spid="130"/>
                                        </p:tgtEl>
                                        <p:attrNameLst>
                                          <p:attrName>ppt_w</p:attrName>
                                        </p:attrNameLst>
                                      </p:cBhvr>
                                      <p:tavLst>
                                        <p:tav tm="0">
                                          <p:val>
                                            <p:fltVal val="0"/>
                                          </p:val>
                                        </p:tav>
                                        <p:tav tm="100000">
                                          <p:val>
                                            <p:strVal val="#ppt_w"/>
                                          </p:val>
                                        </p:tav>
                                      </p:tavLst>
                                    </p:anim>
                                    <p:anim calcmode="lin" valueType="num">
                                      <p:cBhvr>
                                        <p:cTn id="66" dur="500" fill="hold"/>
                                        <p:tgtEl>
                                          <p:spTgt spid="130"/>
                                        </p:tgtEl>
                                        <p:attrNameLst>
                                          <p:attrName>ppt_h</p:attrName>
                                        </p:attrNameLst>
                                      </p:cBhvr>
                                      <p:tavLst>
                                        <p:tav tm="0">
                                          <p:val>
                                            <p:fltVal val="0"/>
                                          </p:val>
                                        </p:tav>
                                        <p:tav tm="100000">
                                          <p:val>
                                            <p:strVal val="#ppt_h"/>
                                          </p:val>
                                        </p:tav>
                                      </p:tavLst>
                                    </p:anim>
                                    <p:anim calcmode="lin" valueType="num">
                                      <p:cBhvr>
                                        <p:cTn id="67" dur="500" fill="hold"/>
                                        <p:tgtEl>
                                          <p:spTgt spid="130"/>
                                        </p:tgtEl>
                                        <p:attrNameLst>
                                          <p:attrName>style.rotation</p:attrName>
                                        </p:attrNameLst>
                                      </p:cBhvr>
                                      <p:tavLst>
                                        <p:tav tm="0">
                                          <p:val>
                                            <p:fltVal val="360"/>
                                          </p:val>
                                        </p:tav>
                                        <p:tav tm="100000">
                                          <p:val>
                                            <p:fltVal val="0"/>
                                          </p:val>
                                        </p:tav>
                                      </p:tavLst>
                                    </p:anim>
                                    <p:animEffect transition="in" filter="fade">
                                      <p:cBhvr>
                                        <p:cTn id="68" dur="500"/>
                                        <p:tgtEl>
                                          <p:spTgt spid="130"/>
                                        </p:tgtEl>
                                      </p:cBhvr>
                                    </p:animEffect>
                                  </p:childTnLst>
                                </p:cTn>
                              </p:par>
                              <p:par>
                                <p:cTn id="69" presetID="49" presetClass="entr" presetSubtype="0" decel="100000"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p:cTn id="71" dur="500" fill="hold"/>
                                        <p:tgtEl>
                                          <p:spTgt spid="132"/>
                                        </p:tgtEl>
                                        <p:attrNameLst>
                                          <p:attrName>ppt_w</p:attrName>
                                        </p:attrNameLst>
                                      </p:cBhvr>
                                      <p:tavLst>
                                        <p:tav tm="0">
                                          <p:val>
                                            <p:fltVal val="0"/>
                                          </p:val>
                                        </p:tav>
                                        <p:tav tm="100000">
                                          <p:val>
                                            <p:strVal val="#ppt_w"/>
                                          </p:val>
                                        </p:tav>
                                      </p:tavLst>
                                    </p:anim>
                                    <p:anim calcmode="lin" valueType="num">
                                      <p:cBhvr>
                                        <p:cTn id="72" dur="500" fill="hold"/>
                                        <p:tgtEl>
                                          <p:spTgt spid="132"/>
                                        </p:tgtEl>
                                        <p:attrNameLst>
                                          <p:attrName>ppt_h</p:attrName>
                                        </p:attrNameLst>
                                      </p:cBhvr>
                                      <p:tavLst>
                                        <p:tav tm="0">
                                          <p:val>
                                            <p:fltVal val="0"/>
                                          </p:val>
                                        </p:tav>
                                        <p:tav tm="100000">
                                          <p:val>
                                            <p:strVal val="#ppt_h"/>
                                          </p:val>
                                        </p:tav>
                                      </p:tavLst>
                                    </p:anim>
                                    <p:anim calcmode="lin" valueType="num">
                                      <p:cBhvr>
                                        <p:cTn id="73" dur="500" fill="hold"/>
                                        <p:tgtEl>
                                          <p:spTgt spid="132"/>
                                        </p:tgtEl>
                                        <p:attrNameLst>
                                          <p:attrName>style.rotation</p:attrName>
                                        </p:attrNameLst>
                                      </p:cBhvr>
                                      <p:tavLst>
                                        <p:tav tm="0">
                                          <p:val>
                                            <p:fltVal val="360"/>
                                          </p:val>
                                        </p:tav>
                                        <p:tav tm="100000">
                                          <p:val>
                                            <p:fltVal val="0"/>
                                          </p:val>
                                        </p:tav>
                                      </p:tavLst>
                                    </p:anim>
                                    <p:animEffect transition="in" filter="fade">
                                      <p:cBhvr>
                                        <p:cTn id="74" dur="500"/>
                                        <p:tgtEl>
                                          <p:spTgt spid="132"/>
                                        </p:tgtEl>
                                      </p:cBhvr>
                                    </p:animEffect>
                                  </p:childTnLst>
                                </p:cTn>
                              </p:par>
                              <p:par>
                                <p:cTn id="75" presetID="49" presetClass="entr" presetSubtype="0" decel="100000" fill="hold" grpId="0" nodeType="withEffect">
                                  <p:stCondLst>
                                    <p:cond delay="0"/>
                                  </p:stCondLst>
                                  <p:childTnLst>
                                    <p:set>
                                      <p:cBhvr>
                                        <p:cTn id="76" dur="1" fill="hold">
                                          <p:stCondLst>
                                            <p:cond delay="0"/>
                                          </p:stCondLst>
                                        </p:cTn>
                                        <p:tgtEl>
                                          <p:spTgt spid="134"/>
                                        </p:tgtEl>
                                        <p:attrNameLst>
                                          <p:attrName>style.visibility</p:attrName>
                                        </p:attrNameLst>
                                      </p:cBhvr>
                                      <p:to>
                                        <p:strVal val="visible"/>
                                      </p:to>
                                    </p:set>
                                    <p:anim calcmode="lin" valueType="num">
                                      <p:cBhvr>
                                        <p:cTn id="77" dur="500" fill="hold"/>
                                        <p:tgtEl>
                                          <p:spTgt spid="134"/>
                                        </p:tgtEl>
                                        <p:attrNameLst>
                                          <p:attrName>ppt_w</p:attrName>
                                        </p:attrNameLst>
                                      </p:cBhvr>
                                      <p:tavLst>
                                        <p:tav tm="0">
                                          <p:val>
                                            <p:fltVal val="0"/>
                                          </p:val>
                                        </p:tav>
                                        <p:tav tm="100000">
                                          <p:val>
                                            <p:strVal val="#ppt_w"/>
                                          </p:val>
                                        </p:tav>
                                      </p:tavLst>
                                    </p:anim>
                                    <p:anim calcmode="lin" valueType="num">
                                      <p:cBhvr>
                                        <p:cTn id="78" dur="500" fill="hold"/>
                                        <p:tgtEl>
                                          <p:spTgt spid="134"/>
                                        </p:tgtEl>
                                        <p:attrNameLst>
                                          <p:attrName>ppt_h</p:attrName>
                                        </p:attrNameLst>
                                      </p:cBhvr>
                                      <p:tavLst>
                                        <p:tav tm="0">
                                          <p:val>
                                            <p:fltVal val="0"/>
                                          </p:val>
                                        </p:tav>
                                        <p:tav tm="100000">
                                          <p:val>
                                            <p:strVal val="#ppt_h"/>
                                          </p:val>
                                        </p:tav>
                                      </p:tavLst>
                                    </p:anim>
                                    <p:anim calcmode="lin" valueType="num">
                                      <p:cBhvr>
                                        <p:cTn id="79" dur="500" fill="hold"/>
                                        <p:tgtEl>
                                          <p:spTgt spid="134"/>
                                        </p:tgtEl>
                                        <p:attrNameLst>
                                          <p:attrName>style.rotation</p:attrName>
                                        </p:attrNameLst>
                                      </p:cBhvr>
                                      <p:tavLst>
                                        <p:tav tm="0">
                                          <p:val>
                                            <p:fltVal val="360"/>
                                          </p:val>
                                        </p:tav>
                                        <p:tav tm="100000">
                                          <p:val>
                                            <p:fltVal val="0"/>
                                          </p:val>
                                        </p:tav>
                                      </p:tavLst>
                                    </p:anim>
                                    <p:animEffect transition="in" filter="fade">
                                      <p:cBhvr>
                                        <p:cTn id="80" dur="500"/>
                                        <p:tgtEl>
                                          <p:spTgt spid="134"/>
                                        </p:tgtEl>
                                      </p:cBhvr>
                                    </p:animEffect>
                                  </p:childTnLst>
                                </p:cTn>
                              </p:par>
                              <p:par>
                                <p:cTn id="81" presetID="49" presetClass="entr" presetSubtype="0" decel="100000"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p:cTn id="83" dur="500" fill="hold"/>
                                        <p:tgtEl>
                                          <p:spTgt spid="135"/>
                                        </p:tgtEl>
                                        <p:attrNameLst>
                                          <p:attrName>ppt_w</p:attrName>
                                        </p:attrNameLst>
                                      </p:cBhvr>
                                      <p:tavLst>
                                        <p:tav tm="0">
                                          <p:val>
                                            <p:fltVal val="0"/>
                                          </p:val>
                                        </p:tav>
                                        <p:tav tm="100000">
                                          <p:val>
                                            <p:strVal val="#ppt_w"/>
                                          </p:val>
                                        </p:tav>
                                      </p:tavLst>
                                    </p:anim>
                                    <p:anim calcmode="lin" valueType="num">
                                      <p:cBhvr>
                                        <p:cTn id="84" dur="500" fill="hold"/>
                                        <p:tgtEl>
                                          <p:spTgt spid="135"/>
                                        </p:tgtEl>
                                        <p:attrNameLst>
                                          <p:attrName>ppt_h</p:attrName>
                                        </p:attrNameLst>
                                      </p:cBhvr>
                                      <p:tavLst>
                                        <p:tav tm="0">
                                          <p:val>
                                            <p:fltVal val="0"/>
                                          </p:val>
                                        </p:tav>
                                        <p:tav tm="100000">
                                          <p:val>
                                            <p:strVal val="#ppt_h"/>
                                          </p:val>
                                        </p:tav>
                                      </p:tavLst>
                                    </p:anim>
                                    <p:anim calcmode="lin" valueType="num">
                                      <p:cBhvr>
                                        <p:cTn id="85" dur="500" fill="hold"/>
                                        <p:tgtEl>
                                          <p:spTgt spid="135"/>
                                        </p:tgtEl>
                                        <p:attrNameLst>
                                          <p:attrName>style.rotation</p:attrName>
                                        </p:attrNameLst>
                                      </p:cBhvr>
                                      <p:tavLst>
                                        <p:tav tm="0">
                                          <p:val>
                                            <p:fltVal val="360"/>
                                          </p:val>
                                        </p:tav>
                                        <p:tav tm="100000">
                                          <p:val>
                                            <p:fltVal val="0"/>
                                          </p:val>
                                        </p:tav>
                                      </p:tavLst>
                                    </p:anim>
                                    <p:animEffect transition="in" filter="fade">
                                      <p:cBhvr>
                                        <p:cTn id="86" dur="500"/>
                                        <p:tgtEl>
                                          <p:spTgt spid="135"/>
                                        </p:tgtEl>
                                      </p:cBhvr>
                                    </p:animEffect>
                                  </p:childTnLst>
                                </p:cTn>
                              </p:par>
                              <p:par>
                                <p:cTn id="87" presetID="49" presetClass="entr" presetSubtype="0" decel="100000" fill="hold" grpId="0" nodeType="withEffect">
                                  <p:stCondLst>
                                    <p:cond delay="0"/>
                                  </p:stCondLst>
                                  <p:childTnLst>
                                    <p:set>
                                      <p:cBhvr>
                                        <p:cTn id="88" dur="1" fill="hold">
                                          <p:stCondLst>
                                            <p:cond delay="0"/>
                                          </p:stCondLst>
                                        </p:cTn>
                                        <p:tgtEl>
                                          <p:spTgt spid="136"/>
                                        </p:tgtEl>
                                        <p:attrNameLst>
                                          <p:attrName>style.visibility</p:attrName>
                                        </p:attrNameLst>
                                      </p:cBhvr>
                                      <p:to>
                                        <p:strVal val="visible"/>
                                      </p:to>
                                    </p:set>
                                    <p:anim calcmode="lin" valueType="num">
                                      <p:cBhvr>
                                        <p:cTn id="89" dur="500" fill="hold"/>
                                        <p:tgtEl>
                                          <p:spTgt spid="136"/>
                                        </p:tgtEl>
                                        <p:attrNameLst>
                                          <p:attrName>ppt_w</p:attrName>
                                        </p:attrNameLst>
                                      </p:cBhvr>
                                      <p:tavLst>
                                        <p:tav tm="0">
                                          <p:val>
                                            <p:fltVal val="0"/>
                                          </p:val>
                                        </p:tav>
                                        <p:tav tm="100000">
                                          <p:val>
                                            <p:strVal val="#ppt_w"/>
                                          </p:val>
                                        </p:tav>
                                      </p:tavLst>
                                    </p:anim>
                                    <p:anim calcmode="lin" valueType="num">
                                      <p:cBhvr>
                                        <p:cTn id="90" dur="500" fill="hold"/>
                                        <p:tgtEl>
                                          <p:spTgt spid="136"/>
                                        </p:tgtEl>
                                        <p:attrNameLst>
                                          <p:attrName>ppt_h</p:attrName>
                                        </p:attrNameLst>
                                      </p:cBhvr>
                                      <p:tavLst>
                                        <p:tav tm="0">
                                          <p:val>
                                            <p:fltVal val="0"/>
                                          </p:val>
                                        </p:tav>
                                        <p:tav tm="100000">
                                          <p:val>
                                            <p:strVal val="#ppt_h"/>
                                          </p:val>
                                        </p:tav>
                                      </p:tavLst>
                                    </p:anim>
                                    <p:anim calcmode="lin" valueType="num">
                                      <p:cBhvr>
                                        <p:cTn id="91" dur="500" fill="hold"/>
                                        <p:tgtEl>
                                          <p:spTgt spid="136"/>
                                        </p:tgtEl>
                                        <p:attrNameLst>
                                          <p:attrName>style.rotation</p:attrName>
                                        </p:attrNameLst>
                                      </p:cBhvr>
                                      <p:tavLst>
                                        <p:tav tm="0">
                                          <p:val>
                                            <p:fltVal val="360"/>
                                          </p:val>
                                        </p:tav>
                                        <p:tav tm="100000">
                                          <p:val>
                                            <p:fltVal val="0"/>
                                          </p:val>
                                        </p:tav>
                                      </p:tavLst>
                                    </p:anim>
                                    <p:animEffect transition="in" filter="fade">
                                      <p:cBhvr>
                                        <p:cTn id="92" dur="500"/>
                                        <p:tgtEl>
                                          <p:spTgt spid="136"/>
                                        </p:tgtEl>
                                      </p:cBhvr>
                                    </p:animEffect>
                                  </p:childTnLst>
                                </p:cTn>
                              </p:par>
                              <p:par>
                                <p:cTn id="93" presetID="49" presetClass="entr" presetSubtype="0" decel="100000" fill="hold" grpId="0" nodeType="withEffect">
                                  <p:stCondLst>
                                    <p:cond delay="0"/>
                                  </p:stCondLst>
                                  <p:childTnLst>
                                    <p:set>
                                      <p:cBhvr>
                                        <p:cTn id="94" dur="1" fill="hold">
                                          <p:stCondLst>
                                            <p:cond delay="0"/>
                                          </p:stCondLst>
                                        </p:cTn>
                                        <p:tgtEl>
                                          <p:spTgt spid="137"/>
                                        </p:tgtEl>
                                        <p:attrNameLst>
                                          <p:attrName>style.visibility</p:attrName>
                                        </p:attrNameLst>
                                      </p:cBhvr>
                                      <p:to>
                                        <p:strVal val="visible"/>
                                      </p:to>
                                    </p:set>
                                    <p:anim calcmode="lin" valueType="num">
                                      <p:cBhvr>
                                        <p:cTn id="95" dur="500" fill="hold"/>
                                        <p:tgtEl>
                                          <p:spTgt spid="137"/>
                                        </p:tgtEl>
                                        <p:attrNameLst>
                                          <p:attrName>ppt_w</p:attrName>
                                        </p:attrNameLst>
                                      </p:cBhvr>
                                      <p:tavLst>
                                        <p:tav tm="0">
                                          <p:val>
                                            <p:fltVal val="0"/>
                                          </p:val>
                                        </p:tav>
                                        <p:tav tm="100000">
                                          <p:val>
                                            <p:strVal val="#ppt_w"/>
                                          </p:val>
                                        </p:tav>
                                      </p:tavLst>
                                    </p:anim>
                                    <p:anim calcmode="lin" valueType="num">
                                      <p:cBhvr>
                                        <p:cTn id="96" dur="500" fill="hold"/>
                                        <p:tgtEl>
                                          <p:spTgt spid="137"/>
                                        </p:tgtEl>
                                        <p:attrNameLst>
                                          <p:attrName>ppt_h</p:attrName>
                                        </p:attrNameLst>
                                      </p:cBhvr>
                                      <p:tavLst>
                                        <p:tav tm="0">
                                          <p:val>
                                            <p:fltVal val="0"/>
                                          </p:val>
                                        </p:tav>
                                        <p:tav tm="100000">
                                          <p:val>
                                            <p:strVal val="#ppt_h"/>
                                          </p:val>
                                        </p:tav>
                                      </p:tavLst>
                                    </p:anim>
                                    <p:anim calcmode="lin" valueType="num">
                                      <p:cBhvr>
                                        <p:cTn id="97" dur="500" fill="hold"/>
                                        <p:tgtEl>
                                          <p:spTgt spid="137"/>
                                        </p:tgtEl>
                                        <p:attrNameLst>
                                          <p:attrName>style.rotation</p:attrName>
                                        </p:attrNameLst>
                                      </p:cBhvr>
                                      <p:tavLst>
                                        <p:tav tm="0">
                                          <p:val>
                                            <p:fltVal val="360"/>
                                          </p:val>
                                        </p:tav>
                                        <p:tav tm="100000">
                                          <p:val>
                                            <p:fltVal val="0"/>
                                          </p:val>
                                        </p:tav>
                                      </p:tavLst>
                                    </p:anim>
                                    <p:animEffect transition="in" filter="fade">
                                      <p:cBhvr>
                                        <p:cTn id="98" dur="500"/>
                                        <p:tgtEl>
                                          <p:spTgt spid="137"/>
                                        </p:tgtEl>
                                      </p:cBhvr>
                                    </p:animEffect>
                                  </p:childTnLst>
                                </p:cTn>
                              </p:par>
                              <p:par>
                                <p:cTn id="99" presetID="49" presetClass="entr" presetSubtype="0" decel="100000" fill="hold" grpId="0" nodeType="withEffect">
                                  <p:stCondLst>
                                    <p:cond delay="0"/>
                                  </p:stCondLst>
                                  <p:childTnLst>
                                    <p:set>
                                      <p:cBhvr>
                                        <p:cTn id="100" dur="1" fill="hold">
                                          <p:stCondLst>
                                            <p:cond delay="0"/>
                                          </p:stCondLst>
                                        </p:cTn>
                                        <p:tgtEl>
                                          <p:spTgt spid="138"/>
                                        </p:tgtEl>
                                        <p:attrNameLst>
                                          <p:attrName>style.visibility</p:attrName>
                                        </p:attrNameLst>
                                      </p:cBhvr>
                                      <p:to>
                                        <p:strVal val="visible"/>
                                      </p:to>
                                    </p:set>
                                    <p:anim calcmode="lin" valueType="num">
                                      <p:cBhvr>
                                        <p:cTn id="101" dur="500" fill="hold"/>
                                        <p:tgtEl>
                                          <p:spTgt spid="138"/>
                                        </p:tgtEl>
                                        <p:attrNameLst>
                                          <p:attrName>ppt_w</p:attrName>
                                        </p:attrNameLst>
                                      </p:cBhvr>
                                      <p:tavLst>
                                        <p:tav tm="0">
                                          <p:val>
                                            <p:fltVal val="0"/>
                                          </p:val>
                                        </p:tav>
                                        <p:tav tm="100000">
                                          <p:val>
                                            <p:strVal val="#ppt_w"/>
                                          </p:val>
                                        </p:tav>
                                      </p:tavLst>
                                    </p:anim>
                                    <p:anim calcmode="lin" valueType="num">
                                      <p:cBhvr>
                                        <p:cTn id="102" dur="500" fill="hold"/>
                                        <p:tgtEl>
                                          <p:spTgt spid="138"/>
                                        </p:tgtEl>
                                        <p:attrNameLst>
                                          <p:attrName>ppt_h</p:attrName>
                                        </p:attrNameLst>
                                      </p:cBhvr>
                                      <p:tavLst>
                                        <p:tav tm="0">
                                          <p:val>
                                            <p:fltVal val="0"/>
                                          </p:val>
                                        </p:tav>
                                        <p:tav tm="100000">
                                          <p:val>
                                            <p:strVal val="#ppt_h"/>
                                          </p:val>
                                        </p:tav>
                                      </p:tavLst>
                                    </p:anim>
                                    <p:anim calcmode="lin" valueType="num">
                                      <p:cBhvr>
                                        <p:cTn id="103" dur="500" fill="hold"/>
                                        <p:tgtEl>
                                          <p:spTgt spid="138"/>
                                        </p:tgtEl>
                                        <p:attrNameLst>
                                          <p:attrName>style.rotation</p:attrName>
                                        </p:attrNameLst>
                                      </p:cBhvr>
                                      <p:tavLst>
                                        <p:tav tm="0">
                                          <p:val>
                                            <p:fltVal val="360"/>
                                          </p:val>
                                        </p:tav>
                                        <p:tav tm="100000">
                                          <p:val>
                                            <p:fltVal val="0"/>
                                          </p:val>
                                        </p:tav>
                                      </p:tavLst>
                                    </p:anim>
                                    <p:animEffect transition="in" filter="fade">
                                      <p:cBhvr>
                                        <p:cTn id="104" dur="500"/>
                                        <p:tgtEl>
                                          <p:spTgt spid="138"/>
                                        </p:tgtEl>
                                      </p:cBhvr>
                                    </p:animEffect>
                                  </p:childTnLst>
                                </p:cTn>
                              </p:par>
                              <p:par>
                                <p:cTn id="105" presetID="49" presetClass="entr" presetSubtype="0" decel="100000" fill="hold" grpId="0" nodeType="withEffect">
                                  <p:stCondLst>
                                    <p:cond delay="0"/>
                                  </p:stCondLst>
                                  <p:childTnLst>
                                    <p:set>
                                      <p:cBhvr>
                                        <p:cTn id="106" dur="1" fill="hold">
                                          <p:stCondLst>
                                            <p:cond delay="0"/>
                                          </p:stCondLst>
                                        </p:cTn>
                                        <p:tgtEl>
                                          <p:spTgt spid="139"/>
                                        </p:tgtEl>
                                        <p:attrNameLst>
                                          <p:attrName>style.visibility</p:attrName>
                                        </p:attrNameLst>
                                      </p:cBhvr>
                                      <p:to>
                                        <p:strVal val="visible"/>
                                      </p:to>
                                    </p:set>
                                    <p:anim calcmode="lin" valueType="num">
                                      <p:cBhvr>
                                        <p:cTn id="107" dur="500" fill="hold"/>
                                        <p:tgtEl>
                                          <p:spTgt spid="139"/>
                                        </p:tgtEl>
                                        <p:attrNameLst>
                                          <p:attrName>ppt_w</p:attrName>
                                        </p:attrNameLst>
                                      </p:cBhvr>
                                      <p:tavLst>
                                        <p:tav tm="0">
                                          <p:val>
                                            <p:fltVal val="0"/>
                                          </p:val>
                                        </p:tav>
                                        <p:tav tm="100000">
                                          <p:val>
                                            <p:strVal val="#ppt_w"/>
                                          </p:val>
                                        </p:tav>
                                      </p:tavLst>
                                    </p:anim>
                                    <p:anim calcmode="lin" valueType="num">
                                      <p:cBhvr>
                                        <p:cTn id="108" dur="500" fill="hold"/>
                                        <p:tgtEl>
                                          <p:spTgt spid="139"/>
                                        </p:tgtEl>
                                        <p:attrNameLst>
                                          <p:attrName>ppt_h</p:attrName>
                                        </p:attrNameLst>
                                      </p:cBhvr>
                                      <p:tavLst>
                                        <p:tav tm="0">
                                          <p:val>
                                            <p:fltVal val="0"/>
                                          </p:val>
                                        </p:tav>
                                        <p:tav tm="100000">
                                          <p:val>
                                            <p:strVal val="#ppt_h"/>
                                          </p:val>
                                        </p:tav>
                                      </p:tavLst>
                                    </p:anim>
                                    <p:anim calcmode="lin" valueType="num">
                                      <p:cBhvr>
                                        <p:cTn id="109" dur="500" fill="hold"/>
                                        <p:tgtEl>
                                          <p:spTgt spid="139"/>
                                        </p:tgtEl>
                                        <p:attrNameLst>
                                          <p:attrName>style.rotation</p:attrName>
                                        </p:attrNameLst>
                                      </p:cBhvr>
                                      <p:tavLst>
                                        <p:tav tm="0">
                                          <p:val>
                                            <p:fltVal val="360"/>
                                          </p:val>
                                        </p:tav>
                                        <p:tav tm="100000">
                                          <p:val>
                                            <p:fltVal val="0"/>
                                          </p:val>
                                        </p:tav>
                                      </p:tavLst>
                                    </p:anim>
                                    <p:animEffect transition="in" filter="fade">
                                      <p:cBhvr>
                                        <p:cTn id="110" dur="500"/>
                                        <p:tgtEl>
                                          <p:spTgt spid="139"/>
                                        </p:tgtEl>
                                      </p:cBhvr>
                                    </p:animEffect>
                                  </p:childTnLst>
                                </p:cTn>
                              </p:par>
                              <p:par>
                                <p:cTn id="111" presetID="49" presetClass="entr" presetSubtype="0" decel="100000" fill="hold" grpId="0" nodeType="withEffect">
                                  <p:stCondLst>
                                    <p:cond delay="0"/>
                                  </p:stCondLst>
                                  <p:childTnLst>
                                    <p:set>
                                      <p:cBhvr>
                                        <p:cTn id="112" dur="1" fill="hold">
                                          <p:stCondLst>
                                            <p:cond delay="0"/>
                                          </p:stCondLst>
                                        </p:cTn>
                                        <p:tgtEl>
                                          <p:spTgt spid="140"/>
                                        </p:tgtEl>
                                        <p:attrNameLst>
                                          <p:attrName>style.visibility</p:attrName>
                                        </p:attrNameLst>
                                      </p:cBhvr>
                                      <p:to>
                                        <p:strVal val="visible"/>
                                      </p:to>
                                    </p:set>
                                    <p:anim calcmode="lin" valueType="num">
                                      <p:cBhvr>
                                        <p:cTn id="113" dur="500" fill="hold"/>
                                        <p:tgtEl>
                                          <p:spTgt spid="140"/>
                                        </p:tgtEl>
                                        <p:attrNameLst>
                                          <p:attrName>ppt_w</p:attrName>
                                        </p:attrNameLst>
                                      </p:cBhvr>
                                      <p:tavLst>
                                        <p:tav tm="0">
                                          <p:val>
                                            <p:fltVal val="0"/>
                                          </p:val>
                                        </p:tav>
                                        <p:tav tm="100000">
                                          <p:val>
                                            <p:strVal val="#ppt_w"/>
                                          </p:val>
                                        </p:tav>
                                      </p:tavLst>
                                    </p:anim>
                                    <p:anim calcmode="lin" valueType="num">
                                      <p:cBhvr>
                                        <p:cTn id="114" dur="500" fill="hold"/>
                                        <p:tgtEl>
                                          <p:spTgt spid="140"/>
                                        </p:tgtEl>
                                        <p:attrNameLst>
                                          <p:attrName>ppt_h</p:attrName>
                                        </p:attrNameLst>
                                      </p:cBhvr>
                                      <p:tavLst>
                                        <p:tav tm="0">
                                          <p:val>
                                            <p:fltVal val="0"/>
                                          </p:val>
                                        </p:tav>
                                        <p:tav tm="100000">
                                          <p:val>
                                            <p:strVal val="#ppt_h"/>
                                          </p:val>
                                        </p:tav>
                                      </p:tavLst>
                                    </p:anim>
                                    <p:anim calcmode="lin" valueType="num">
                                      <p:cBhvr>
                                        <p:cTn id="115" dur="500" fill="hold"/>
                                        <p:tgtEl>
                                          <p:spTgt spid="140"/>
                                        </p:tgtEl>
                                        <p:attrNameLst>
                                          <p:attrName>style.rotation</p:attrName>
                                        </p:attrNameLst>
                                      </p:cBhvr>
                                      <p:tavLst>
                                        <p:tav tm="0">
                                          <p:val>
                                            <p:fltVal val="360"/>
                                          </p:val>
                                        </p:tav>
                                        <p:tav tm="100000">
                                          <p:val>
                                            <p:fltVal val="0"/>
                                          </p:val>
                                        </p:tav>
                                      </p:tavLst>
                                    </p:anim>
                                    <p:animEffect transition="in" filter="fade">
                                      <p:cBhvr>
                                        <p:cTn id="116" dur="500"/>
                                        <p:tgtEl>
                                          <p:spTgt spid="140"/>
                                        </p:tgtEl>
                                      </p:cBhvr>
                                    </p:animEffect>
                                  </p:childTnLst>
                                </p:cTn>
                              </p:par>
                              <p:par>
                                <p:cTn id="117" presetID="49" presetClass="entr" presetSubtype="0" decel="100000" fill="hold" grpId="0" nodeType="withEffect">
                                  <p:stCondLst>
                                    <p:cond delay="0"/>
                                  </p:stCondLst>
                                  <p:childTnLst>
                                    <p:set>
                                      <p:cBhvr>
                                        <p:cTn id="118" dur="1" fill="hold">
                                          <p:stCondLst>
                                            <p:cond delay="0"/>
                                          </p:stCondLst>
                                        </p:cTn>
                                        <p:tgtEl>
                                          <p:spTgt spid="141"/>
                                        </p:tgtEl>
                                        <p:attrNameLst>
                                          <p:attrName>style.visibility</p:attrName>
                                        </p:attrNameLst>
                                      </p:cBhvr>
                                      <p:to>
                                        <p:strVal val="visible"/>
                                      </p:to>
                                    </p:set>
                                    <p:anim calcmode="lin" valueType="num">
                                      <p:cBhvr>
                                        <p:cTn id="119" dur="500" fill="hold"/>
                                        <p:tgtEl>
                                          <p:spTgt spid="141"/>
                                        </p:tgtEl>
                                        <p:attrNameLst>
                                          <p:attrName>ppt_w</p:attrName>
                                        </p:attrNameLst>
                                      </p:cBhvr>
                                      <p:tavLst>
                                        <p:tav tm="0">
                                          <p:val>
                                            <p:fltVal val="0"/>
                                          </p:val>
                                        </p:tav>
                                        <p:tav tm="100000">
                                          <p:val>
                                            <p:strVal val="#ppt_w"/>
                                          </p:val>
                                        </p:tav>
                                      </p:tavLst>
                                    </p:anim>
                                    <p:anim calcmode="lin" valueType="num">
                                      <p:cBhvr>
                                        <p:cTn id="120" dur="500" fill="hold"/>
                                        <p:tgtEl>
                                          <p:spTgt spid="141"/>
                                        </p:tgtEl>
                                        <p:attrNameLst>
                                          <p:attrName>ppt_h</p:attrName>
                                        </p:attrNameLst>
                                      </p:cBhvr>
                                      <p:tavLst>
                                        <p:tav tm="0">
                                          <p:val>
                                            <p:fltVal val="0"/>
                                          </p:val>
                                        </p:tav>
                                        <p:tav tm="100000">
                                          <p:val>
                                            <p:strVal val="#ppt_h"/>
                                          </p:val>
                                        </p:tav>
                                      </p:tavLst>
                                    </p:anim>
                                    <p:anim calcmode="lin" valueType="num">
                                      <p:cBhvr>
                                        <p:cTn id="121" dur="500" fill="hold"/>
                                        <p:tgtEl>
                                          <p:spTgt spid="141"/>
                                        </p:tgtEl>
                                        <p:attrNameLst>
                                          <p:attrName>style.rotation</p:attrName>
                                        </p:attrNameLst>
                                      </p:cBhvr>
                                      <p:tavLst>
                                        <p:tav tm="0">
                                          <p:val>
                                            <p:fltVal val="360"/>
                                          </p:val>
                                        </p:tav>
                                        <p:tav tm="100000">
                                          <p:val>
                                            <p:fltVal val="0"/>
                                          </p:val>
                                        </p:tav>
                                      </p:tavLst>
                                    </p:anim>
                                    <p:animEffect transition="in" filter="fade">
                                      <p:cBhvr>
                                        <p:cTn id="122" dur="500"/>
                                        <p:tgtEl>
                                          <p:spTgt spid="141"/>
                                        </p:tgtEl>
                                      </p:cBhvr>
                                    </p:animEffect>
                                  </p:childTnLst>
                                </p:cTn>
                              </p:par>
                              <p:par>
                                <p:cTn id="123" presetID="49" presetClass="entr" presetSubtype="0" decel="100000" fill="hold" grpId="0" nodeType="withEffect">
                                  <p:stCondLst>
                                    <p:cond delay="0"/>
                                  </p:stCondLst>
                                  <p:childTnLst>
                                    <p:set>
                                      <p:cBhvr>
                                        <p:cTn id="124" dur="1" fill="hold">
                                          <p:stCondLst>
                                            <p:cond delay="0"/>
                                          </p:stCondLst>
                                        </p:cTn>
                                        <p:tgtEl>
                                          <p:spTgt spid="142"/>
                                        </p:tgtEl>
                                        <p:attrNameLst>
                                          <p:attrName>style.visibility</p:attrName>
                                        </p:attrNameLst>
                                      </p:cBhvr>
                                      <p:to>
                                        <p:strVal val="visible"/>
                                      </p:to>
                                    </p:set>
                                    <p:anim calcmode="lin" valueType="num">
                                      <p:cBhvr>
                                        <p:cTn id="125" dur="500" fill="hold"/>
                                        <p:tgtEl>
                                          <p:spTgt spid="142"/>
                                        </p:tgtEl>
                                        <p:attrNameLst>
                                          <p:attrName>ppt_w</p:attrName>
                                        </p:attrNameLst>
                                      </p:cBhvr>
                                      <p:tavLst>
                                        <p:tav tm="0">
                                          <p:val>
                                            <p:fltVal val="0"/>
                                          </p:val>
                                        </p:tav>
                                        <p:tav tm="100000">
                                          <p:val>
                                            <p:strVal val="#ppt_w"/>
                                          </p:val>
                                        </p:tav>
                                      </p:tavLst>
                                    </p:anim>
                                    <p:anim calcmode="lin" valueType="num">
                                      <p:cBhvr>
                                        <p:cTn id="126" dur="500" fill="hold"/>
                                        <p:tgtEl>
                                          <p:spTgt spid="142"/>
                                        </p:tgtEl>
                                        <p:attrNameLst>
                                          <p:attrName>ppt_h</p:attrName>
                                        </p:attrNameLst>
                                      </p:cBhvr>
                                      <p:tavLst>
                                        <p:tav tm="0">
                                          <p:val>
                                            <p:fltVal val="0"/>
                                          </p:val>
                                        </p:tav>
                                        <p:tav tm="100000">
                                          <p:val>
                                            <p:strVal val="#ppt_h"/>
                                          </p:val>
                                        </p:tav>
                                      </p:tavLst>
                                    </p:anim>
                                    <p:anim calcmode="lin" valueType="num">
                                      <p:cBhvr>
                                        <p:cTn id="127" dur="500" fill="hold"/>
                                        <p:tgtEl>
                                          <p:spTgt spid="142"/>
                                        </p:tgtEl>
                                        <p:attrNameLst>
                                          <p:attrName>style.rotation</p:attrName>
                                        </p:attrNameLst>
                                      </p:cBhvr>
                                      <p:tavLst>
                                        <p:tav tm="0">
                                          <p:val>
                                            <p:fltVal val="360"/>
                                          </p:val>
                                        </p:tav>
                                        <p:tav tm="100000">
                                          <p:val>
                                            <p:fltVal val="0"/>
                                          </p:val>
                                        </p:tav>
                                      </p:tavLst>
                                    </p:anim>
                                    <p:animEffect transition="in" filter="fade">
                                      <p:cBhvr>
                                        <p:cTn id="128" dur="500"/>
                                        <p:tgtEl>
                                          <p:spTgt spid="142"/>
                                        </p:tgtEl>
                                      </p:cBhvr>
                                    </p:animEffect>
                                  </p:childTnLst>
                                </p:cTn>
                              </p:par>
                              <p:par>
                                <p:cTn id="129" presetID="49" presetClass="entr" presetSubtype="0" decel="100000" fill="hold" grpId="0" nodeType="withEffect">
                                  <p:stCondLst>
                                    <p:cond delay="0"/>
                                  </p:stCondLst>
                                  <p:childTnLst>
                                    <p:set>
                                      <p:cBhvr>
                                        <p:cTn id="130" dur="1" fill="hold">
                                          <p:stCondLst>
                                            <p:cond delay="0"/>
                                          </p:stCondLst>
                                        </p:cTn>
                                        <p:tgtEl>
                                          <p:spTgt spid="143"/>
                                        </p:tgtEl>
                                        <p:attrNameLst>
                                          <p:attrName>style.visibility</p:attrName>
                                        </p:attrNameLst>
                                      </p:cBhvr>
                                      <p:to>
                                        <p:strVal val="visible"/>
                                      </p:to>
                                    </p:set>
                                    <p:anim calcmode="lin" valueType="num">
                                      <p:cBhvr>
                                        <p:cTn id="131" dur="500" fill="hold"/>
                                        <p:tgtEl>
                                          <p:spTgt spid="143"/>
                                        </p:tgtEl>
                                        <p:attrNameLst>
                                          <p:attrName>ppt_w</p:attrName>
                                        </p:attrNameLst>
                                      </p:cBhvr>
                                      <p:tavLst>
                                        <p:tav tm="0">
                                          <p:val>
                                            <p:fltVal val="0"/>
                                          </p:val>
                                        </p:tav>
                                        <p:tav tm="100000">
                                          <p:val>
                                            <p:strVal val="#ppt_w"/>
                                          </p:val>
                                        </p:tav>
                                      </p:tavLst>
                                    </p:anim>
                                    <p:anim calcmode="lin" valueType="num">
                                      <p:cBhvr>
                                        <p:cTn id="132" dur="500" fill="hold"/>
                                        <p:tgtEl>
                                          <p:spTgt spid="143"/>
                                        </p:tgtEl>
                                        <p:attrNameLst>
                                          <p:attrName>ppt_h</p:attrName>
                                        </p:attrNameLst>
                                      </p:cBhvr>
                                      <p:tavLst>
                                        <p:tav tm="0">
                                          <p:val>
                                            <p:fltVal val="0"/>
                                          </p:val>
                                        </p:tav>
                                        <p:tav tm="100000">
                                          <p:val>
                                            <p:strVal val="#ppt_h"/>
                                          </p:val>
                                        </p:tav>
                                      </p:tavLst>
                                    </p:anim>
                                    <p:anim calcmode="lin" valueType="num">
                                      <p:cBhvr>
                                        <p:cTn id="133" dur="500" fill="hold"/>
                                        <p:tgtEl>
                                          <p:spTgt spid="143"/>
                                        </p:tgtEl>
                                        <p:attrNameLst>
                                          <p:attrName>style.rotation</p:attrName>
                                        </p:attrNameLst>
                                      </p:cBhvr>
                                      <p:tavLst>
                                        <p:tav tm="0">
                                          <p:val>
                                            <p:fltVal val="360"/>
                                          </p:val>
                                        </p:tav>
                                        <p:tav tm="100000">
                                          <p:val>
                                            <p:fltVal val="0"/>
                                          </p:val>
                                        </p:tav>
                                      </p:tavLst>
                                    </p:anim>
                                    <p:animEffect transition="in" filter="fade">
                                      <p:cBhvr>
                                        <p:cTn id="134" dur="500"/>
                                        <p:tgtEl>
                                          <p:spTgt spid="143"/>
                                        </p:tgtEl>
                                      </p:cBhvr>
                                    </p:animEffect>
                                  </p:childTnLst>
                                </p:cTn>
                              </p:par>
                              <p:par>
                                <p:cTn id="135" presetID="49" presetClass="entr" presetSubtype="0" decel="100000" fill="hold" grpId="0" nodeType="withEffect">
                                  <p:stCondLst>
                                    <p:cond delay="0"/>
                                  </p:stCondLst>
                                  <p:childTnLst>
                                    <p:set>
                                      <p:cBhvr>
                                        <p:cTn id="136" dur="1" fill="hold">
                                          <p:stCondLst>
                                            <p:cond delay="0"/>
                                          </p:stCondLst>
                                        </p:cTn>
                                        <p:tgtEl>
                                          <p:spTgt spid="144"/>
                                        </p:tgtEl>
                                        <p:attrNameLst>
                                          <p:attrName>style.visibility</p:attrName>
                                        </p:attrNameLst>
                                      </p:cBhvr>
                                      <p:to>
                                        <p:strVal val="visible"/>
                                      </p:to>
                                    </p:set>
                                    <p:anim calcmode="lin" valueType="num">
                                      <p:cBhvr>
                                        <p:cTn id="137" dur="500" fill="hold"/>
                                        <p:tgtEl>
                                          <p:spTgt spid="144"/>
                                        </p:tgtEl>
                                        <p:attrNameLst>
                                          <p:attrName>ppt_w</p:attrName>
                                        </p:attrNameLst>
                                      </p:cBhvr>
                                      <p:tavLst>
                                        <p:tav tm="0">
                                          <p:val>
                                            <p:fltVal val="0"/>
                                          </p:val>
                                        </p:tav>
                                        <p:tav tm="100000">
                                          <p:val>
                                            <p:strVal val="#ppt_w"/>
                                          </p:val>
                                        </p:tav>
                                      </p:tavLst>
                                    </p:anim>
                                    <p:anim calcmode="lin" valueType="num">
                                      <p:cBhvr>
                                        <p:cTn id="138" dur="500" fill="hold"/>
                                        <p:tgtEl>
                                          <p:spTgt spid="144"/>
                                        </p:tgtEl>
                                        <p:attrNameLst>
                                          <p:attrName>ppt_h</p:attrName>
                                        </p:attrNameLst>
                                      </p:cBhvr>
                                      <p:tavLst>
                                        <p:tav tm="0">
                                          <p:val>
                                            <p:fltVal val="0"/>
                                          </p:val>
                                        </p:tav>
                                        <p:tav tm="100000">
                                          <p:val>
                                            <p:strVal val="#ppt_h"/>
                                          </p:val>
                                        </p:tav>
                                      </p:tavLst>
                                    </p:anim>
                                    <p:anim calcmode="lin" valueType="num">
                                      <p:cBhvr>
                                        <p:cTn id="139" dur="500" fill="hold"/>
                                        <p:tgtEl>
                                          <p:spTgt spid="144"/>
                                        </p:tgtEl>
                                        <p:attrNameLst>
                                          <p:attrName>style.rotation</p:attrName>
                                        </p:attrNameLst>
                                      </p:cBhvr>
                                      <p:tavLst>
                                        <p:tav tm="0">
                                          <p:val>
                                            <p:fltVal val="360"/>
                                          </p:val>
                                        </p:tav>
                                        <p:tav tm="100000">
                                          <p:val>
                                            <p:fltVal val="0"/>
                                          </p:val>
                                        </p:tav>
                                      </p:tavLst>
                                    </p:anim>
                                    <p:animEffect transition="in" filter="fade">
                                      <p:cBhvr>
                                        <p:cTn id="140" dur="500"/>
                                        <p:tgtEl>
                                          <p:spTgt spid="144"/>
                                        </p:tgtEl>
                                      </p:cBhvr>
                                    </p:animEffect>
                                  </p:childTnLst>
                                </p:cTn>
                              </p:par>
                              <p:par>
                                <p:cTn id="141" presetID="49" presetClass="entr" presetSubtype="0" decel="100000" fill="hold" grpId="0" nodeType="withEffect">
                                  <p:stCondLst>
                                    <p:cond delay="0"/>
                                  </p:stCondLst>
                                  <p:childTnLst>
                                    <p:set>
                                      <p:cBhvr>
                                        <p:cTn id="142" dur="1" fill="hold">
                                          <p:stCondLst>
                                            <p:cond delay="0"/>
                                          </p:stCondLst>
                                        </p:cTn>
                                        <p:tgtEl>
                                          <p:spTgt spid="145"/>
                                        </p:tgtEl>
                                        <p:attrNameLst>
                                          <p:attrName>style.visibility</p:attrName>
                                        </p:attrNameLst>
                                      </p:cBhvr>
                                      <p:to>
                                        <p:strVal val="visible"/>
                                      </p:to>
                                    </p:set>
                                    <p:anim calcmode="lin" valueType="num">
                                      <p:cBhvr>
                                        <p:cTn id="143" dur="500" fill="hold"/>
                                        <p:tgtEl>
                                          <p:spTgt spid="145"/>
                                        </p:tgtEl>
                                        <p:attrNameLst>
                                          <p:attrName>ppt_w</p:attrName>
                                        </p:attrNameLst>
                                      </p:cBhvr>
                                      <p:tavLst>
                                        <p:tav tm="0">
                                          <p:val>
                                            <p:fltVal val="0"/>
                                          </p:val>
                                        </p:tav>
                                        <p:tav tm="100000">
                                          <p:val>
                                            <p:strVal val="#ppt_w"/>
                                          </p:val>
                                        </p:tav>
                                      </p:tavLst>
                                    </p:anim>
                                    <p:anim calcmode="lin" valueType="num">
                                      <p:cBhvr>
                                        <p:cTn id="144" dur="500" fill="hold"/>
                                        <p:tgtEl>
                                          <p:spTgt spid="145"/>
                                        </p:tgtEl>
                                        <p:attrNameLst>
                                          <p:attrName>ppt_h</p:attrName>
                                        </p:attrNameLst>
                                      </p:cBhvr>
                                      <p:tavLst>
                                        <p:tav tm="0">
                                          <p:val>
                                            <p:fltVal val="0"/>
                                          </p:val>
                                        </p:tav>
                                        <p:tav tm="100000">
                                          <p:val>
                                            <p:strVal val="#ppt_h"/>
                                          </p:val>
                                        </p:tav>
                                      </p:tavLst>
                                    </p:anim>
                                    <p:anim calcmode="lin" valueType="num">
                                      <p:cBhvr>
                                        <p:cTn id="145" dur="500" fill="hold"/>
                                        <p:tgtEl>
                                          <p:spTgt spid="145"/>
                                        </p:tgtEl>
                                        <p:attrNameLst>
                                          <p:attrName>style.rotation</p:attrName>
                                        </p:attrNameLst>
                                      </p:cBhvr>
                                      <p:tavLst>
                                        <p:tav tm="0">
                                          <p:val>
                                            <p:fltVal val="360"/>
                                          </p:val>
                                        </p:tav>
                                        <p:tav tm="100000">
                                          <p:val>
                                            <p:fltVal val="0"/>
                                          </p:val>
                                        </p:tav>
                                      </p:tavLst>
                                    </p:anim>
                                    <p:animEffect transition="in" filter="fade">
                                      <p:cBhvr>
                                        <p:cTn id="146" dur="500"/>
                                        <p:tgtEl>
                                          <p:spTgt spid="145"/>
                                        </p:tgtEl>
                                      </p:cBhvr>
                                    </p:animEffect>
                                  </p:childTnLst>
                                </p:cTn>
                              </p:par>
                              <p:par>
                                <p:cTn id="147" presetID="49" presetClass="entr" presetSubtype="0" decel="100000" fill="hold" grpId="0" nodeType="withEffect">
                                  <p:stCondLst>
                                    <p:cond delay="0"/>
                                  </p:stCondLst>
                                  <p:childTnLst>
                                    <p:set>
                                      <p:cBhvr>
                                        <p:cTn id="148" dur="1" fill="hold">
                                          <p:stCondLst>
                                            <p:cond delay="0"/>
                                          </p:stCondLst>
                                        </p:cTn>
                                        <p:tgtEl>
                                          <p:spTgt spid="146"/>
                                        </p:tgtEl>
                                        <p:attrNameLst>
                                          <p:attrName>style.visibility</p:attrName>
                                        </p:attrNameLst>
                                      </p:cBhvr>
                                      <p:to>
                                        <p:strVal val="visible"/>
                                      </p:to>
                                    </p:set>
                                    <p:anim calcmode="lin" valueType="num">
                                      <p:cBhvr>
                                        <p:cTn id="149" dur="500" fill="hold"/>
                                        <p:tgtEl>
                                          <p:spTgt spid="146"/>
                                        </p:tgtEl>
                                        <p:attrNameLst>
                                          <p:attrName>ppt_w</p:attrName>
                                        </p:attrNameLst>
                                      </p:cBhvr>
                                      <p:tavLst>
                                        <p:tav tm="0">
                                          <p:val>
                                            <p:fltVal val="0"/>
                                          </p:val>
                                        </p:tav>
                                        <p:tav tm="100000">
                                          <p:val>
                                            <p:strVal val="#ppt_w"/>
                                          </p:val>
                                        </p:tav>
                                      </p:tavLst>
                                    </p:anim>
                                    <p:anim calcmode="lin" valueType="num">
                                      <p:cBhvr>
                                        <p:cTn id="150" dur="500" fill="hold"/>
                                        <p:tgtEl>
                                          <p:spTgt spid="146"/>
                                        </p:tgtEl>
                                        <p:attrNameLst>
                                          <p:attrName>ppt_h</p:attrName>
                                        </p:attrNameLst>
                                      </p:cBhvr>
                                      <p:tavLst>
                                        <p:tav tm="0">
                                          <p:val>
                                            <p:fltVal val="0"/>
                                          </p:val>
                                        </p:tav>
                                        <p:tav tm="100000">
                                          <p:val>
                                            <p:strVal val="#ppt_h"/>
                                          </p:val>
                                        </p:tav>
                                      </p:tavLst>
                                    </p:anim>
                                    <p:anim calcmode="lin" valueType="num">
                                      <p:cBhvr>
                                        <p:cTn id="151" dur="500" fill="hold"/>
                                        <p:tgtEl>
                                          <p:spTgt spid="146"/>
                                        </p:tgtEl>
                                        <p:attrNameLst>
                                          <p:attrName>style.rotation</p:attrName>
                                        </p:attrNameLst>
                                      </p:cBhvr>
                                      <p:tavLst>
                                        <p:tav tm="0">
                                          <p:val>
                                            <p:fltVal val="360"/>
                                          </p:val>
                                        </p:tav>
                                        <p:tav tm="100000">
                                          <p:val>
                                            <p:fltVal val="0"/>
                                          </p:val>
                                        </p:tav>
                                      </p:tavLst>
                                    </p:anim>
                                    <p:animEffect transition="in" filter="fade">
                                      <p:cBhvr>
                                        <p:cTn id="152" dur="500"/>
                                        <p:tgtEl>
                                          <p:spTgt spid="146"/>
                                        </p:tgtEl>
                                      </p:cBhvr>
                                    </p:animEffect>
                                  </p:childTnLst>
                                </p:cTn>
                              </p:par>
                              <p:par>
                                <p:cTn id="153" presetID="49" presetClass="entr" presetSubtype="0" decel="100000" fill="hold" grpId="0" nodeType="withEffect">
                                  <p:stCondLst>
                                    <p:cond delay="0"/>
                                  </p:stCondLst>
                                  <p:childTnLst>
                                    <p:set>
                                      <p:cBhvr>
                                        <p:cTn id="154" dur="1" fill="hold">
                                          <p:stCondLst>
                                            <p:cond delay="0"/>
                                          </p:stCondLst>
                                        </p:cTn>
                                        <p:tgtEl>
                                          <p:spTgt spid="147"/>
                                        </p:tgtEl>
                                        <p:attrNameLst>
                                          <p:attrName>style.visibility</p:attrName>
                                        </p:attrNameLst>
                                      </p:cBhvr>
                                      <p:to>
                                        <p:strVal val="visible"/>
                                      </p:to>
                                    </p:set>
                                    <p:anim calcmode="lin" valueType="num">
                                      <p:cBhvr>
                                        <p:cTn id="155" dur="500" fill="hold"/>
                                        <p:tgtEl>
                                          <p:spTgt spid="147"/>
                                        </p:tgtEl>
                                        <p:attrNameLst>
                                          <p:attrName>ppt_w</p:attrName>
                                        </p:attrNameLst>
                                      </p:cBhvr>
                                      <p:tavLst>
                                        <p:tav tm="0">
                                          <p:val>
                                            <p:fltVal val="0"/>
                                          </p:val>
                                        </p:tav>
                                        <p:tav tm="100000">
                                          <p:val>
                                            <p:strVal val="#ppt_w"/>
                                          </p:val>
                                        </p:tav>
                                      </p:tavLst>
                                    </p:anim>
                                    <p:anim calcmode="lin" valueType="num">
                                      <p:cBhvr>
                                        <p:cTn id="156" dur="500" fill="hold"/>
                                        <p:tgtEl>
                                          <p:spTgt spid="147"/>
                                        </p:tgtEl>
                                        <p:attrNameLst>
                                          <p:attrName>ppt_h</p:attrName>
                                        </p:attrNameLst>
                                      </p:cBhvr>
                                      <p:tavLst>
                                        <p:tav tm="0">
                                          <p:val>
                                            <p:fltVal val="0"/>
                                          </p:val>
                                        </p:tav>
                                        <p:tav tm="100000">
                                          <p:val>
                                            <p:strVal val="#ppt_h"/>
                                          </p:val>
                                        </p:tav>
                                      </p:tavLst>
                                    </p:anim>
                                    <p:anim calcmode="lin" valueType="num">
                                      <p:cBhvr>
                                        <p:cTn id="157" dur="500" fill="hold"/>
                                        <p:tgtEl>
                                          <p:spTgt spid="147"/>
                                        </p:tgtEl>
                                        <p:attrNameLst>
                                          <p:attrName>style.rotation</p:attrName>
                                        </p:attrNameLst>
                                      </p:cBhvr>
                                      <p:tavLst>
                                        <p:tav tm="0">
                                          <p:val>
                                            <p:fltVal val="360"/>
                                          </p:val>
                                        </p:tav>
                                        <p:tav tm="100000">
                                          <p:val>
                                            <p:fltVal val="0"/>
                                          </p:val>
                                        </p:tav>
                                      </p:tavLst>
                                    </p:anim>
                                    <p:animEffect transition="in" filter="fade">
                                      <p:cBhvr>
                                        <p:cTn id="158" dur="500"/>
                                        <p:tgtEl>
                                          <p:spTgt spid="147"/>
                                        </p:tgtEl>
                                      </p:cBhvr>
                                    </p:animEffect>
                                  </p:childTnLst>
                                </p:cTn>
                              </p:par>
                              <p:par>
                                <p:cTn id="159" presetID="49" presetClass="entr" presetSubtype="0" decel="100000" fill="hold" grpId="0" nodeType="withEffect">
                                  <p:stCondLst>
                                    <p:cond delay="0"/>
                                  </p:stCondLst>
                                  <p:childTnLst>
                                    <p:set>
                                      <p:cBhvr>
                                        <p:cTn id="160" dur="1" fill="hold">
                                          <p:stCondLst>
                                            <p:cond delay="0"/>
                                          </p:stCondLst>
                                        </p:cTn>
                                        <p:tgtEl>
                                          <p:spTgt spid="148"/>
                                        </p:tgtEl>
                                        <p:attrNameLst>
                                          <p:attrName>style.visibility</p:attrName>
                                        </p:attrNameLst>
                                      </p:cBhvr>
                                      <p:to>
                                        <p:strVal val="visible"/>
                                      </p:to>
                                    </p:set>
                                    <p:anim calcmode="lin" valueType="num">
                                      <p:cBhvr>
                                        <p:cTn id="161" dur="500" fill="hold"/>
                                        <p:tgtEl>
                                          <p:spTgt spid="148"/>
                                        </p:tgtEl>
                                        <p:attrNameLst>
                                          <p:attrName>ppt_w</p:attrName>
                                        </p:attrNameLst>
                                      </p:cBhvr>
                                      <p:tavLst>
                                        <p:tav tm="0">
                                          <p:val>
                                            <p:fltVal val="0"/>
                                          </p:val>
                                        </p:tav>
                                        <p:tav tm="100000">
                                          <p:val>
                                            <p:strVal val="#ppt_w"/>
                                          </p:val>
                                        </p:tav>
                                      </p:tavLst>
                                    </p:anim>
                                    <p:anim calcmode="lin" valueType="num">
                                      <p:cBhvr>
                                        <p:cTn id="162" dur="500" fill="hold"/>
                                        <p:tgtEl>
                                          <p:spTgt spid="148"/>
                                        </p:tgtEl>
                                        <p:attrNameLst>
                                          <p:attrName>ppt_h</p:attrName>
                                        </p:attrNameLst>
                                      </p:cBhvr>
                                      <p:tavLst>
                                        <p:tav tm="0">
                                          <p:val>
                                            <p:fltVal val="0"/>
                                          </p:val>
                                        </p:tav>
                                        <p:tav tm="100000">
                                          <p:val>
                                            <p:strVal val="#ppt_h"/>
                                          </p:val>
                                        </p:tav>
                                      </p:tavLst>
                                    </p:anim>
                                    <p:anim calcmode="lin" valueType="num">
                                      <p:cBhvr>
                                        <p:cTn id="163" dur="500" fill="hold"/>
                                        <p:tgtEl>
                                          <p:spTgt spid="148"/>
                                        </p:tgtEl>
                                        <p:attrNameLst>
                                          <p:attrName>style.rotation</p:attrName>
                                        </p:attrNameLst>
                                      </p:cBhvr>
                                      <p:tavLst>
                                        <p:tav tm="0">
                                          <p:val>
                                            <p:fltVal val="360"/>
                                          </p:val>
                                        </p:tav>
                                        <p:tav tm="100000">
                                          <p:val>
                                            <p:fltVal val="0"/>
                                          </p:val>
                                        </p:tav>
                                      </p:tavLst>
                                    </p:anim>
                                    <p:animEffect transition="in" filter="fade">
                                      <p:cBhvr>
                                        <p:cTn id="164" dur="500"/>
                                        <p:tgtEl>
                                          <p:spTgt spid="148"/>
                                        </p:tgtEl>
                                      </p:cBhvr>
                                    </p:animEffect>
                                  </p:childTnLst>
                                </p:cTn>
                              </p:par>
                              <p:par>
                                <p:cTn id="165" presetID="49" presetClass="entr" presetSubtype="0" decel="100000" fill="hold" grpId="0" nodeType="withEffect">
                                  <p:stCondLst>
                                    <p:cond delay="0"/>
                                  </p:stCondLst>
                                  <p:childTnLst>
                                    <p:set>
                                      <p:cBhvr>
                                        <p:cTn id="166" dur="1" fill="hold">
                                          <p:stCondLst>
                                            <p:cond delay="0"/>
                                          </p:stCondLst>
                                        </p:cTn>
                                        <p:tgtEl>
                                          <p:spTgt spid="149"/>
                                        </p:tgtEl>
                                        <p:attrNameLst>
                                          <p:attrName>style.visibility</p:attrName>
                                        </p:attrNameLst>
                                      </p:cBhvr>
                                      <p:to>
                                        <p:strVal val="visible"/>
                                      </p:to>
                                    </p:set>
                                    <p:anim calcmode="lin" valueType="num">
                                      <p:cBhvr>
                                        <p:cTn id="167" dur="500" fill="hold"/>
                                        <p:tgtEl>
                                          <p:spTgt spid="149"/>
                                        </p:tgtEl>
                                        <p:attrNameLst>
                                          <p:attrName>ppt_w</p:attrName>
                                        </p:attrNameLst>
                                      </p:cBhvr>
                                      <p:tavLst>
                                        <p:tav tm="0">
                                          <p:val>
                                            <p:fltVal val="0"/>
                                          </p:val>
                                        </p:tav>
                                        <p:tav tm="100000">
                                          <p:val>
                                            <p:strVal val="#ppt_w"/>
                                          </p:val>
                                        </p:tav>
                                      </p:tavLst>
                                    </p:anim>
                                    <p:anim calcmode="lin" valueType="num">
                                      <p:cBhvr>
                                        <p:cTn id="168" dur="500" fill="hold"/>
                                        <p:tgtEl>
                                          <p:spTgt spid="149"/>
                                        </p:tgtEl>
                                        <p:attrNameLst>
                                          <p:attrName>ppt_h</p:attrName>
                                        </p:attrNameLst>
                                      </p:cBhvr>
                                      <p:tavLst>
                                        <p:tav tm="0">
                                          <p:val>
                                            <p:fltVal val="0"/>
                                          </p:val>
                                        </p:tav>
                                        <p:tav tm="100000">
                                          <p:val>
                                            <p:strVal val="#ppt_h"/>
                                          </p:val>
                                        </p:tav>
                                      </p:tavLst>
                                    </p:anim>
                                    <p:anim calcmode="lin" valueType="num">
                                      <p:cBhvr>
                                        <p:cTn id="169" dur="500" fill="hold"/>
                                        <p:tgtEl>
                                          <p:spTgt spid="149"/>
                                        </p:tgtEl>
                                        <p:attrNameLst>
                                          <p:attrName>style.rotation</p:attrName>
                                        </p:attrNameLst>
                                      </p:cBhvr>
                                      <p:tavLst>
                                        <p:tav tm="0">
                                          <p:val>
                                            <p:fltVal val="360"/>
                                          </p:val>
                                        </p:tav>
                                        <p:tav tm="100000">
                                          <p:val>
                                            <p:fltVal val="0"/>
                                          </p:val>
                                        </p:tav>
                                      </p:tavLst>
                                    </p:anim>
                                    <p:animEffect transition="in" filter="fade">
                                      <p:cBhvr>
                                        <p:cTn id="170" dur="500"/>
                                        <p:tgtEl>
                                          <p:spTgt spid="149"/>
                                        </p:tgtEl>
                                      </p:cBhvr>
                                    </p:animEffect>
                                  </p:childTnLst>
                                </p:cTn>
                              </p:par>
                              <p:par>
                                <p:cTn id="171" presetID="49" presetClass="entr" presetSubtype="0" decel="100000" fill="hold" grpId="0" nodeType="withEffect">
                                  <p:stCondLst>
                                    <p:cond delay="0"/>
                                  </p:stCondLst>
                                  <p:childTnLst>
                                    <p:set>
                                      <p:cBhvr>
                                        <p:cTn id="172" dur="1" fill="hold">
                                          <p:stCondLst>
                                            <p:cond delay="0"/>
                                          </p:stCondLst>
                                        </p:cTn>
                                        <p:tgtEl>
                                          <p:spTgt spid="150"/>
                                        </p:tgtEl>
                                        <p:attrNameLst>
                                          <p:attrName>style.visibility</p:attrName>
                                        </p:attrNameLst>
                                      </p:cBhvr>
                                      <p:to>
                                        <p:strVal val="visible"/>
                                      </p:to>
                                    </p:set>
                                    <p:anim calcmode="lin" valueType="num">
                                      <p:cBhvr>
                                        <p:cTn id="173" dur="500" fill="hold"/>
                                        <p:tgtEl>
                                          <p:spTgt spid="150"/>
                                        </p:tgtEl>
                                        <p:attrNameLst>
                                          <p:attrName>ppt_w</p:attrName>
                                        </p:attrNameLst>
                                      </p:cBhvr>
                                      <p:tavLst>
                                        <p:tav tm="0">
                                          <p:val>
                                            <p:fltVal val="0"/>
                                          </p:val>
                                        </p:tav>
                                        <p:tav tm="100000">
                                          <p:val>
                                            <p:strVal val="#ppt_w"/>
                                          </p:val>
                                        </p:tav>
                                      </p:tavLst>
                                    </p:anim>
                                    <p:anim calcmode="lin" valueType="num">
                                      <p:cBhvr>
                                        <p:cTn id="174" dur="500" fill="hold"/>
                                        <p:tgtEl>
                                          <p:spTgt spid="150"/>
                                        </p:tgtEl>
                                        <p:attrNameLst>
                                          <p:attrName>ppt_h</p:attrName>
                                        </p:attrNameLst>
                                      </p:cBhvr>
                                      <p:tavLst>
                                        <p:tav tm="0">
                                          <p:val>
                                            <p:fltVal val="0"/>
                                          </p:val>
                                        </p:tav>
                                        <p:tav tm="100000">
                                          <p:val>
                                            <p:strVal val="#ppt_h"/>
                                          </p:val>
                                        </p:tav>
                                      </p:tavLst>
                                    </p:anim>
                                    <p:anim calcmode="lin" valueType="num">
                                      <p:cBhvr>
                                        <p:cTn id="175" dur="500" fill="hold"/>
                                        <p:tgtEl>
                                          <p:spTgt spid="150"/>
                                        </p:tgtEl>
                                        <p:attrNameLst>
                                          <p:attrName>style.rotation</p:attrName>
                                        </p:attrNameLst>
                                      </p:cBhvr>
                                      <p:tavLst>
                                        <p:tav tm="0">
                                          <p:val>
                                            <p:fltVal val="360"/>
                                          </p:val>
                                        </p:tav>
                                        <p:tav tm="100000">
                                          <p:val>
                                            <p:fltVal val="0"/>
                                          </p:val>
                                        </p:tav>
                                      </p:tavLst>
                                    </p:anim>
                                    <p:animEffect transition="in" filter="fade">
                                      <p:cBhvr>
                                        <p:cTn id="176" dur="500"/>
                                        <p:tgtEl>
                                          <p:spTgt spid="150"/>
                                        </p:tgtEl>
                                      </p:cBhvr>
                                    </p:animEffect>
                                  </p:childTnLst>
                                </p:cTn>
                              </p:par>
                              <p:par>
                                <p:cTn id="177" presetID="49" presetClass="entr" presetSubtype="0" decel="100000" fill="hold" grpId="0" nodeType="withEffect">
                                  <p:stCondLst>
                                    <p:cond delay="0"/>
                                  </p:stCondLst>
                                  <p:childTnLst>
                                    <p:set>
                                      <p:cBhvr>
                                        <p:cTn id="178" dur="1" fill="hold">
                                          <p:stCondLst>
                                            <p:cond delay="0"/>
                                          </p:stCondLst>
                                        </p:cTn>
                                        <p:tgtEl>
                                          <p:spTgt spid="151"/>
                                        </p:tgtEl>
                                        <p:attrNameLst>
                                          <p:attrName>style.visibility</p:attrName>
                                        </p:attrNameLst>
                                      </p:cBhvr>
                                      <p:to>
                                        <p:strVal val="visible"/>
                                      </p:to>
                                    </p:set>
                                    <p:anim calcmode="lin" valueType="num">
                                      <p:cBhvr>
                                        <p:cTn id="179" dur="500" fill="hold"/>
                                        <p:tgtEl>
                                          <p:spTgt spid="151"/>
                                        </p:tgtEl>
                                        <p:attrNameLst>
                                          <p:attrName>ppt_w</p:attrName>
                                        </p:attrNameLst>
                                      </p:cBhvr>
                                      <p:tavLst>
                                        <p:tav tm="0">
                                          <p:val>
                                            <p:fltVal val="0"/>
                                          </p:val>
                                        </p:tav>
                                        <p:tav tm="100000">
                                          <p:val>
                                            <p:strVal val="#ppt_w"/>
                                          </p:val>
                                        </p:tav>
                                      </p:tavLst>
                                    </p:anim>
                                    <p:anim calcmode="lin" valueType="num">
                                      <p:cBhvr>
                                        <p:cTn id="180" dur="500" fill="hold"/>
                                        <p:tgtEl>
                                          <p:spTgt spid="151"/>
                                        </p:tgtEl>
                                        <p:attrNameLst>
                                          <p:attrName>ppt_h</p:attrName>
                                        </p:attrNameLst>
                                      </p:cBhvr>
                                      <p:tavLst>
                                        <p:tav tm="0">
                                          <p:val>
                                            <p:fltVal val="0"/>
                                          </p:val>
                                        </p:tav>
                                        <p:tav tm="100000">
                                          <p:val>
                                            <p:strVal val="#ppt_h"/>
                                          </p:val>
                                        </p:tav>
                                      </p:tavLst>
                                    </p:anim>
                                    <p:anim calcmode="lin" valueType="num">
                                      <p:cBhvr>
                                        <p:cTn id="181" dur="500" fill="hold"/>
                                        <p:tgtEl>
                                          <p:spTgt spid="151"/>
                                        </p:tgtEl>
                                        <p:attrNameLst>
                                          <p:attrName>style.rotation</p:attrName>
                                        </p:attrNameLst>
                                      </p:cBhvr>
                                      <p:tavLst>
                                        <p:tav tm="0">
                                          <p:val>
                                            <p:fltVal val="360"/>
                                          </p:val>
                                        </p:tav>
                                        <p:tav tm="100000">
                                          <p:val>
                                            <p:fltVal val="0"/>
                                          </p:val>
                                        </p:tav>
                                      </p:tavLst>
                                    </p:anim>
                                    <p:animEffect transition="in" filter="fade">
                                      <p:cBhvr>
                                        <p:cTn id="182" dur="500"/>
                                        <p:tgtEl>
                                          <p:spTgt spid="151"/>
                                        </p:tgtEl>
                                      </p:cBhvr>
                                    </p:animEffect>
                                  </p:childTnLst>
                                </p:cTn>
                              </p:par>
                              <p:par>
                                <p:cTn id="183" presetID="49" presetClass="entr" presetSubtype="0" decel="100000" fill="hold" grpId="0" nodeType="withEffect">
                                  <p:stCondLst>
                                    <p:cond delay="0"/>
                                  </p:stCondLst>
                                  <p:childTnLst>
                                    <p:set>
                                      <p:cBhvr>
                                        <p:cTn id="184" dur="1" fill="hold">
                                          <p:stCondLst>
                                            <p:cond delay="0"/>
                                          </p:stCondLst>
                                        </p:cTn>
                                        <p:tgtEl>
                                          <p:spTgt spid="152"/>
                                        </p:tgtEl>
                                        <p:attrNameLst>
                                          <p:attrName>style.visibility</p:attrName>
                                        </p:attrNameLst>
                                      </p:cBhvr>
                                      <p:to>
                                        <p:strVal val="visible"/>
                                      </p:to>
                                    </p:set>
                                    <p:anim calcmode="lin" valueType="num">
                                      <p:cBhvr>
                                        <p:cTn id="185" dur="500" fill="hold"/>
                                        <p:tgtEl>
                                          <p:spTgt spid="152"/>
                                        </p:tgtEl>
                                        <p:attrNameLst>
                                          <p:attrName>ppt_w</p:attrName>
                                        </p:attrNameLst>
                                      </p:cBhvr>
                                      <p:tavLst>
                                        <p:tav tm="0">
                                          <p:val>
                                            <p:fltVal val="0"/>
                                          </p:val>
                                        </p:tav>
                                        <p:tav tm="100000">
                                          <p:val>
                                            <p:strVal val="#ppt_w"/>
                                          </p:val>
                                        </p:tav>
                                      </p:tavLst>
                                    </p:anim>
                                    <p:anim calcmode="lin" valueType="num">
                                      <p:cBhvr>
                                        <p:cTn id="186" dur="500" fill="hold"/>
                                        <p:tgtEl>
                                          <p:spTgt spid="152"/>
                                        </p:tgtEl>
                                        <p:attrNameLst>
                                          <p:attrName>ppt_h</p:attrName>
                                        </p:attrNameLst>
                                      </p:cBhvr>
                                      <p:tavLst>
                                        <p:tav tm="0">
                                          <p:val>
                                            <p:fltVal val="0"/>
                                          </p:val>
                                        </p:tav>
                                        <p:tav tm="100000">
                                          <p:val>
                                            <p:strVal val="#ppt_h"/>
                                          </p:val>
                                        </p:tav>
                                      </p:tavLst>
                                    </p:anim>
                                    <p:anim calcmode="lin" valueType="num">
                                      <p:cBhvr>
                                        <p:cTn id="187" dur="500" fill="hold"/>
                                        <p:tgtEl>
                                          <p:spTgt spid="152"/>
                                        </p:tgtEl>
                                        <p:attrNameLst>
                                          <p:attrName>style.rotation</p:attrName>
                                        </p:attrNameLst>
                                      </p:cBhvr>
                                      <p:tavLst>
                                        <p:tav tm="0">
                                          <p:val>
                                            <p:fltVal val="360"/>
                                          </p:val>
                                        </p:tav>
                                        <p:tav tm="100000">
                                          <p:val>
                                            <p:fltVal val="0"/>
                                          </p:val>
                                        </p:tav>
                                      </p:tavLst>
                                    </p:anim>
                                    <p:animEffect transition="in" filter="fade">
                                      <p:cBhvr>
                                        <p:cTn id="188" dur="500"/>
                                        <p:tgtEl>
                                          <p:spTgt spid="152"/>
                                        </p:tgtEl>
                                      </p:cBhvr>
                                    </p:animEffect>
                                  </p:childTnLst>
                                </p:cTn>
                              </p:par>
                              <p:par>
                                <p:cTn id="189" presetID="49" presetClass="entr" presetSubtype="0" decel="100000" fill="hold" grpId="0" nodeType="withEffect">
                                  <p:stCondLst>
                                    <p:cond delay="0"/>
                                  </p:stCondLst>
                                  <p:childTnLst>
                                    <p:set>
                                      <p:cBhvr>
                                        <p:cTn id="190" dur="1" fill="hold">
                                          <p:stCondLst>
                                            <p:cond delay="0"/>
                                          </p:stCondLst>
                                        </p:cTn>
                                        <p:tgtEl>
                                          <p:spTgt spid="153"/>
                                        </p:tgtEl>
                                        <p:attrNameLst>
                                          <p:attrName>style.visibility</p:attrName>
                                        </p:attrNameLst>
                                      </p:cBhvr>
                                      <p:to>
                                        <p:strVal val="visible"/>
                                      </p:to>
                                    </p:set>
                                    <p:anim calcmode="lin" valueType="num">
                                      <p:cBhvr>
                                        <p:cTn id="191" dur="500" fill="hold"/>
                                        <p:tgtEl>
                                          <p:spTgt spid="153"/>
                                        </p:tgtEl>
                                        <p:attrNameLst>
                                          <p:attrName>ppt_w</p:attrName>
                                        </p:attrNameLst>
                                      </p:cBhvr>
                                      <p:tavLst>
                                        <p:tav tm="0">
                                          <p:val>
                                            <p:fltVal val="0"/>
                                          </p:val>
                                        </p:tav>
                                        <p:tav tm="100000">
                                          <p:val>
                                            <p:strVal val="#ppt_w"/>
                                          </p:val>
                                        </p:tav>
                                      </p:tavLst>
                                    </p:anim>
                                    <p:anim calcmode="lin" valueType="num">
                                      <p:cBhvr>
                                        <p:cTn id="192" dur="500" fill="hold"/>
                                        <p:tgtEl>
                                          <p:spTgt spid="153"/>
                                        </p:tgtEl>
                                        <p:attrNameLst>
                                          <p:attrName>ppt_h</p:attrName>
                                        </p:attrNameLst>
                                      </p:cBhvr>
                                      <p:tavLst>
                                        <p:tav tm="0">
                                          <p:val>
                                            <p:fltVal val="0"/>
                                          </p:val>
                                        </p:tav>
                                        <p:tav tm="100000">
                                          <p:val>
                                            <p:strVal val="#ppt_h"/>
                                          </p:val>
                                        </p:tav>
                                      </p:tavLst>
                                    </p:anim>
                                    <p:anim calcmode="lin" valueType="num">
                                      <p:cBhvr>
                                        <p:cTn id="193" dur="500" fill="hold"/>
                                        <p:tgtEl>
                                          <p:spTgt spid="153"/>
                                        </p:tgtEl>
                                        <p:attrNameLst>
                                          <p:attrName>style.rotation</p:attrName>
                                        </p:attrNameLst>
                                      </p:cBhvr>
                                      <p:tavLst>
                                        <p:tav tm="0">
                                          <p:val>
                                            <p:fltVal val="360"/>
                                          </p:val>
                                        </p:tav>
                                        <p:tav tm="100000">
                                          <p:val>
                                            <p:fltVal val="0"/>
                                          </p:val>
                                        </p:tav>
                                      </p:tavLst>
                                    </p:anim>
                                    <p:animEffect transition="in" filter="fade">
                                      <p:cBhvr>
                                        <p:cTn id="194" dur="500"/>
                                        <p:tgtEl>
                                          <p:spTgt spid="153"/>
                                        </p:tgtEl>
                                      </p:cBhvr>
                                    </p:animEffect>
                                  </p:childTnLst>
                                </p:cTn>
                              </p:par>
                              <p:par>
                                <p:cTn id="195" presetID="49" presetClass="entr" presetSubtype="0" decel="100000" fill="hold" grpId="0" nodeType="withEffect">
                                  <p:stCondLst>
                                    <p:cond delay="0"/>
                                  </p:stCondLst>
                                  <p:childTnLst>
                                    <p:set>
                                      <p:cBhvr>
                                        <p:cTn id="196" dur="1" fill="hold">
                                          <p:stCondLst>
                                            <p:cond delay="0"/>
                                          </p:stCondLst>
                                        </p:cTn>
                                        <p:tgtEl>
                                          <p:spTgt spid="154"/>
                                        </p:tgtEl>
                                        <p:attrNameLst>
                                          <p:attrName>style.visibility</p:attrName>
                                        </p:attrNameLst>
                                      </p:cBhvr>
                                      <p:to>
                                        <p:strVal val="visible"/>
                                      </p:to>
                                    </p:set>
                                    <p:anim calcmode="lin" valueType="num">
                                      <p:cBhvr>
                                        <p:cTn id="197" dur="500" fill="hold"/>
                                        <p:tgtEl>
                                          <p:spTgt spid="154"/>
                                        </p:tgtEl>
                                        <p:attrNameLst>
                                          <p:attrName>ppt_w</p:attrName>
                                        </p:attrNameLst>
                                      </p:cBhvr>
                                      <p:tavLst>
                                        <p:tav tm="0">
                                          <p:val>
                                            <p:fltVal val="0"/>
                                          </p:val>
                                        </p:tav>
                                        <p:tav tm="100000">
                                          <p:val>
                                            <p:strVal val="#ppt_w"/>
                                          </p:val>
                                        </p:tav>
                                      </p:tavLst>
                                    </p:anim>
                                    <p:anim calcmode="lin" valueType="num">
                                      <p:cBhvr>
                                        <p:cTn id="198" dur="500" fill="hold"/>
                                        <p:tgtEl>
                                          <p:spTgt spid="154"/>
                                        </p:tgtEl>
                                        <p:attrNameLst>
                                          <p:attrName>ppt_h</p:attrName>
                                        </p:attrNameLst>
                                      </p:cBhvr>
                                      <p:tavLst>
                                        <p:tav tm="0">
                                          <p:val>
                                            <p:fltVal val="0"/>
                                          </p:val>
                                        </p:tav>
                                        <p:tav tm="100000">
                                          <p:val>
                                            <p:strVal val="#ppt_h"/>
                                          </p:val>
                                        </p:tav>
                                      </p:tavLst>
                                    </p:anim>
                                    <p:anim calcmode="lin" valueType="num">
                                      <p:cBhvr>
                                        <p:cTn id="199" dur="500" fill="hold"/>
                                        <p:tgtEl>
                                          <p:spTgt spid="154"/>
                                        </p:tgtEl>
                                        <p:attrNameLst>
                                          <p:attrName>style.rotation</p:attrName>
                                        </p:attrNameLst>
                                      </p:cBhvr>
                                      <p:tavLst>
                                        <p:tav tm="0">
                                          <p:val>
                                            <p:fltVal val="360"/>
                                          </p:val>
                                        </p:tav>
                                        <p:tav tm="100000">
                                          <p:val>
                                            <p:fltVal val="0"/>
                                          </p:val>
                                        </p:tav>
                                      </p:tavLst>
                                    </p:anim>
                                    <p:animEffect transition="in" filter="fade">
                                      <p:cBhvr>
                                        <p:cTn id="200" dur="500"/>
                                        <p:tgtEl>
                                          <p:spTgt spid="154"/>
                                        </p:tgtEl>
                                      </p:cBhvr>
                                    </p:animEffect>
                                  </p:childTnLst>
                                </p:cTn>
                              </p:par>
                              <p:par>
                                <p:cTn id="201" presetID="49" presetClass="entr" presetSubtype="0" decel="100000" fill="hold" grpId="0" nodeType="withEffect">
                                  <p:stCondLst>
                                    <p:cond delay="0"/>
                                  </p:stCondLst>
                                  <p:childTnLst>
                                    <p:set>
                                      <p:cBhvr>
                                        <p:cTn id="202" dur="1" fill="hold">
                                          <p:stCondLst>
                                            <p:cond delay="0"/>
                                          </p:stCondLst>
                                        </p:cTn>
                                        <p:tgtEl>
                                          <p:spTgt spid="155"/>
                                        </p:tgtEl>
                                        <p:attrNameLst>
                                          <p:attrName>style.visibility</p:attrName>
                                        </p:attrNameLst>
                                      </p:cBhvr>
                                      <p:to>
                                        <p:strVal val="visible"/>
                                      </p:to>
                                    </p:set>
                                    <p:anim calcmode="lin" valueType="num">
                                      <p:cBhvr>
                                        <p:cTn id="203" dur="500" fill="hold"/>
                                        <p:tgtEl>
                                          <p:spTgt spid="155"/>
                                        </p:tgtEl>
                                        <p:attrNameLst>
                                          <p:attrName>ppt_w</p:attrName>
                                        </p:attrNameLst>
                                      </p:cBhvr>
                                      <p:tavLst>
                                        <p:tav tm="0">
                                          <p:val>
                                            <p:fltVal val="0"/>
                                          </p:val>
                                        </p:tav>
                                        <p:tav tm="100000">
                                          <p:val>
                                            <p:strVal val="#ppt_w"/>
                                          </p:val>
                                        </p:tav>
                                      </p:tavLst>
                                    </p:anim>
                                    <p:anim calcmode="lin" valueType="num">
                                      <p:cBhvr>
                                        <p:cTn id="204" dur="500" fill="hold"/>
                                        <p:tgtEl>
                                          <p:spTgt spid="155"/>
                                        </p:tgtEl>
                                        <p:attrNameLst>
                                          <p:attrName>ppt_h</p:attrName>
                                        </p:attrNameLst>
                                      </p:cBhvr>
                                      <p:tavLst>
                                        <p:tav tm="0">
                                          <p:val>
                                            <p:fltVal val="0"/>
                                          </p:val>
                                        </p:tav>
                                        <p:tav tm="100000">
                                          <p:val>
                                            <p:strVal val="#ppt_h"/>
                                          </p:val>
                                        </p:tav>
                                      </p:tavLst>
                                    </p:anim>
                                    <p:anim calcmode="lin" valueType="num">
                                      <p:cBhvr>
                                        <p:cTn id="205" dur="500" fill="hold"/>
                                        <p:tgtEl>
                                          <p:spTgt spid="155"/>
                                        </p:tgtEl>
                                        <p:attrNameLst>
                                          <p:attrName>style.rotation</p:attrName>
                                        </p:attrNameLst>
                                      </p:cBhvr>
                                      <p:tavLst>
                                        <p:tav tm="0">
                                          <p:val>
                                            <p:fltVal val="360"/>
                                          </p:val>
                                        </p:tav>
                                        <p:tav tm="100000">
                                          <p:val>
                                            <p:fltVal val="0"/>
                                          </p:val>
                                        </p:tav>
                                      </p:tavLst>
                                    </p:anim>
                                    <p:animEffect transition="in" filter="fade">
                                      <p:cBhvr>
                                        <p:cTn id="206" dur="500"/>
                                        <p:tgtEl>
                                          <p:spTgt spid="155"/>
                                        </p:tgtEl>
                                      </p:cBhvr>
                                    </p:animEffect>
                                  </p:childTnLst>
                                </p:cTn>
                              </p:par>
                            </p:childTnLst>
                          </p:cTn>
                        </p:par>
                        <p:par>
                          <p:cTn id="207" fill="hold">
                            <p:stCondLst>
                              <p:cond delay="7000"/>
                            </p:stCondLst>
                            <p:childTnLst>
                              <p:par>
                                <p:cTn id="208" presetID="49" presetClass="entr" presetSubtype="0" decel="100000" fill="hold" nodeType="afterEffect">
                                  <p:stCondLst>
                                    <p:cond delay="0"/>
                                  </p:stCondLst>
                                  <p:childTnLst>
                                    <p:set>
                                      <p:cBhvr>
                                        <p:cTn id="209" dur="1" fill="hold">
                                          <p:stCondLst>
                                            <p:cond delay="0"/>
                                          </p:stCondLst>
                                        </p:cTn>
                                        <p:tgtEl>
                                          <p:spTgt spid="156"/>
                                        </p:tgtEl>
                                        <p:attrNameLst>
                                          <p:attrName>style.visibility</p:attrName>
                                        </p:attrNameLst>
                                      </p:cBhvr>
                                      <p:to>
                                        <p:strVal val="visible"/>
                                      </p:to>
                                    </p:set>
                                    <p:anim calcmode="lin" valueType="num">
                                      <p:cBhvr>
                                        <p:cTn id="210" dur="500" fill="hold"/>
                                        <p:tgtEl>
                                          <p:spTgt spid="156"/>
                                        </p:tgtEl>
                                        <p:attrNameLst>
                                          <p:attrName>ppt_w</p:attrName>
                                        </p:attrNameLst>
                                      </p:cBhvr>
                                      <p:tavLst>
                                        <p:tav tm="0">
                                          <p:val>
                                            <p:fltVal val="0"/>
                                          </p:val>
                                        </p:tav>
                                        <p:tav tm="100000">
                                          <p:val>
                                            <p:strVal val="#ppt_w"/>
                                          </p:val>
                                        </p:tav>
                                      </p:tavLst>
                                    </p:anim>
                                    <p:anim calcmode="lin" valueType="num">
                                      <p:cBhvr>
                                        <p:cTn id="211" dur="500" fill="hold"/>
                                        <p:tgtEl>
                                          <p:spTgt spid="156"/>
                                        </p:tgtEl>
                                        <p:attrNameLst>
                                          <p:attrName>ppt_h</p:attrName>
                                        </p:attrNameLst>
                                      </p:cBhvr>
                                      <p:tavLst>
                                        <p:tav tm="0">
                                          <p:val>
                                            <p:fltVal val="0"/>
                                          </p:val>
                                        </p:tav>
                                        <p:tav tm="100000">
                                          <p:val>
                                            <p:strVal val="#ppt_h"/>
                                          </p:val>
                                        </p:tav>
                                      </p:tavLst>
                                    </p:anim>
                                    <p:anim calcmode="lin" valueType="num">
                                      <p:cBhvr>
                                        <p:cTn id="212" dur="500" fill="hold"/>
                                        <p:tgtEl>
                                          <p:spTgt spid="156"/>
                                        </p:tgtEl>
                                        <p:attrNameLst>
                                          <p:attrName>style.rotation</p:attrName>
                                        </p:attrNameLst>
                                      </p:cBhvr>
                                      <p:tavLst>
                                        <p:tav tm="0">
                                          <p:val>
                                            <p:fltVal val="360"/>
                                          </p:val>
                                        </p:tav>
                                        <p:tav tm="100000">
                                          <p:val>
                                            <p:fltVal val="0"/>
                                          </p:val>
                                        </p:tav>
                                      </p:tavLst>
                                    </p:anim>
                                    <p:animEffect transition="in" filter="fade">
                                      <p:cBhvr>
                                        <p:cTn id="213" dur="500"/>
                                        <p:tgtEl>
                                          <p:spTgt spid="156"/>
                                        </p:tgtEl>
                                      </p:cBhvr>
                                    </p:animEffect>
                                  </p:childTnLst>
                                </p:cTn>
                              </p:par>
                            </p:childTnLst>
                          </p:cTn>
                        </p:par>
                        <p:par>
                          <p:cTn id="214" fill="hold">
                            <p:stCondLst>
                              <p:cond delay="7500"/>
                            </p:stCondLst>
                            <p:childTnLst>
                              <p:par>
                                <p:cTn id="215" presetID="22" presetClass="entr" presetSubtype="4" repeatCount="indefinite" fill="hold" nodeType="afterEffect">
                                  <p:stCondLst>
                                    <p:cond delay="0"/>
                                  </p:stCondLst>
                                  <p:childTnLst>
                                    <p:set>
                                      <p:cBhvr>
                                        <p:cTn id="216" dur="1" fill="hold">
                                          <p:stCondLst>
                                            <p:cond delay="0"/>
                                          </p:stCondLst>
                                        </p:cTn>
                                        <p:tgtEl>
                                          <p:spTgt spid="156"/>
                                        </p:tgtEl>
                                        <p:attrNameLst>
                                          <p:attrName>style.visibility</p:attrName>
                                        </p:attrNameLst>
                                      </p:cBhvr>
                                      <p:to>
                                        <p:strVal val="visible"/>
                                      </p:to>
                                    </p:set>
                                    <p:animEffect transition="in" filter="wipe(down)">
                                      <p:cBhvr>
                                        <p:cTn id="217" dur="500"/>
                                        <p:tgtEl>
                                          <p:spTgt spid="156"/>
                                        </p:tgtEl>
                                      </p:cBhvr>
                                    </p:animEffect>
                                  </p:childTnLst>
                                </p:cTn>
                              </p:par>
                            </p:childTnLst>
                          </p:cTn>
                        </p:par>
                        <p:par>
                          <p:cTn id="218" fill="hold">
                            <p:stCondLst>
                              <p:cond delay="8000"/>
                            </p:stCondLst>
                            <p:childTnLst>
                              <p:par>
                                <p:cTn id="219" presetID="49" presetClass="entr" presetSubtype="0" decel="100000" fill="hold" grpId="0" nodeType="afterEffect">
                                  <p:stCondLst>
                                    <p:cond delay="0"/>
                                  </p:stCondLst>
                                  <p:childTnLst>
                                    <p:set>
                                      <p:cBhvr>
                                        <p:cTn id="220" dur="1" fill="hold">
                                          <p:stCondLst>
                                            <p:cond delay="0"/>
                                          </p:stCondLst>
                                        </p:cTn>
                                        <p:tgtEl>
                                          <p:spTgt spid="157"/>
                                        </p:tgtEl>
                                        <p:attrNameLst>
                                          <p:attrName>style.visibility</p:attrName>
                                        </p:attrNameLst>
                                      </p:cBhvr>
                                      <p:to>
                                        <p:strVal val="visible"/>
                                      </p:to>
                                    </p:set>
                                    <p:anim calcmode="lin" valueType="num">
                                      <p:cBhvr>
                                        <p:cTn id="221" dur="500" fill="hold"/>
                                        <p:tgtEl>
                                          <p:spTgt spid="157"/>
                                        </p:tgtEl>
                                        <p:attrNameLst>
                                          <p:attrName>ppt_w</p:attrName>
                                        </p:attrNameLst>
                                      </p:cBhvr>
                                      <p:tavLst>
                                        <p:tav tm="0">
                                          <p:val>
                                            <p:fltVal val="0"/>
                                          </p:val>
                                        </p:tav>
                                        <p:tav tm="100000">
                                          <p:val>
                                            <p:strVal val="#ppt_w"/>
                                          </p:val>
                                        </p:tav>
                                      </p:tavLst>
                                    </p:anim>
                                    <p:anim calcmode="lin" valueType="num">
                                      <p:cBhvr>
                                        <p:cTn id="222" dur="500" fill="hold"/>
                                        <p:tgtEl>
                                          <p:spTgt spid="157"/>
                                        </p:tgtEl>
                                        <p:attrNameLst>
                                          <p:attrName>ppt_h</p:attrName>
                                        </p:attrNameLst>
                                      </p:cBhvr>
                                      <p:tavLst>
                                        <p:tav tm="0">
                                          <p:val>
                                            <p:fltVal val="0"/>
                                          </p:val>
                                        </p:tav>
                                        <p:tav tm="100000">
                                          <p:val>
                                            <p:strVal val="#ppt_h"/>
                                          </p:val>
                                        </p:tav>
                                      </p:tavLst>
                                    </p:anim>
                                    <p:anim calcmode="lin" valueType="num">
                                      <p:cBhvr>
                                        <p:cTn id="223" dur="500" fill="hold"/>
                                        <p:tgtEl>
                                          <p:spTgt spid="157"/>
                                        </p:tgtEl>
                                        <p:attrNameLst>
                                          <p:attrName>style.rotation</p:attrName>
                                        </p:attrNameLst>
                                      </p:cBhvr>
                                      <p:tavLst>
                                        <p:tav tm="0">
                                          <p:val>
                                            <p:fltVal val="360"/>
                                          </p:val>
                                        </p:tav>
                                        <p:tav tm="100000">
                                          <p:val>
                                            <p:fltVal val="0"/>
                                          </p:val>
                                        </p:tav>
                                      </p:tavLst>
                                    </p:anim>
                                    <p:animEffect transition="in" filter="fade">
                                      <p:cBhvr>
                                        <p:cTn id="224" dur="500"/>
                                        <p:tgtEl>
                                          <p:spTgt spid="157"/>
                                        </p:tgtEl>
                                      </p:cBhvr>
                                    </p:animEffect>
                                  </p:childTnLst>
                                </p:cTn>
                              </p:par>
                            </p:childTnLst>
                          </p:cTn>
                        </p:par>
                        <p:par>
                          <p:cTn id="225" fill="hold">
                            <p:stCondLst>
                              <p:cond delay="8500"/>
                            </p:stCondLst>
                            <p:childTnLst>
                              <p:par>
                                <p:cTn id="226" presetID="22" presetClass="entr" presetSubtype="1" repeatCount="indefinite" fill="hold" grpId="1" nodeType="afterEffect">
                                  <p:stCondLst>
                                    <p:cond delay="0"/>
                                  </p:stCondLst>
                                  <p:childTnLst>
                                    <p:set>
                                      <p:cBhvr>
                                        <p:cTn id="227" dur="1" fill="hold">
                                          <p:stCondLst>
                                            <p:cond delay="0"/>
                                          </p:stCondLst>
                                        </p:cTn>
                                        <p:tgtEl>
                                          <p:spTgt spid="157"/>
                                        </p:tgtEl>
                                        <p:attrNameLst>
                                          <p:attrName>style.visibility</p:attrName>
                                        </p:attrNameLst>
                                      </p:cBhvr>
                                      <p:to>
                                        <p:strVal val="visible"/>
                                      </p:to>
                                    </p:set>
                                    <p:animEffect transition="in" filter="wipe(up)">
                                      <p:cBhvr>
                                        <p:cTn id="228" dur="2000"/>
                                        <p:tgtEl>
                                          <p:spTgt spid="157"/>
                                        </p:tgtEl>
                                      </p:cBhvr>
                                    </p:animEffect>
                                  </p:childTnLst>
                                </p:cTn>
                              </p:par>
                            </p:childTnLst>
                          </p:cTn>
                        </p:par>
                        <p:par>
                          <p:cTn id="229" fill="hold">
                            <p:stCondLst>
                              <p:cond delay="10500"/>
                            </p:stCondLst>
                            <p:childTnLst>
                              <p:par>
                                <p:cTn id="230" presetID="15" presetClass="entr" presetSubtype="0" fill="hold" grpId="0" nodeType="afterEffect">
                                  <p:stCondLst>
                                    <p:cond delay="0"/>
                                  </p:stCondLst>
                                  <p:childTnLst>
                                    <p:set>
                                      <p:cBhvr>
                                        <p:cTn id="231" dur="1" fill="hold">
                                          <p:stCondLst>
                                            <p:cond delay="0"/>
                                          </p:stCondLst>
                                        </p:cTn>
                                        <p:tgtEl>
                                          <p:spTgt spid="158"/>
                                        </p:tgtEl>
                                        <p:attrNameLst>
                                          <p:attrName>style.visibility</p:attrName>
                                        </p:attrNameLst>
                                      </p:cBhvr>
                                      <p:to>
                                        <p:strVal val="visible"/>
                                      </p:to>
                                    </p:set>
                                    <p:anim calcmode="lin" valueType="num">
                                      <p:cBhvr>
                                        <p:cTn id="232" dur="2000" fill="hold"/>
                                        <p:tgtEl>
                                          <p:spTgt spid="158"/>
                                        </p:tgtEl>
                                        <p:attrNameLst>
                                          <p:attrName>ppt_w</p:attrName>
                                        </p:attrNameLst>
                                      </p:cBhvr>
                                      <p:tavLst>
                                        <p:tav tm="0">
                                          <p:val>
                                            <p:fltVal val="0"/>
                                          </p:val>
                                        </p:tav>
                                        <p:tav tm="100000">
                                          <p:val>
                                            <p:strVal val="#ppt_w"/>
                                          </p:val>
                                        </p:tav>
                                      </p:tavLst>
                                    </p:anim>
                                    <p:anim calcmode="lin" valueType="num">
                                      <p:cBhvr>
                                        <p:cTn id="233" dur="2000" fill="hold"/>
                                        <p:tgtEl>
                                          <p:spTgt spid="158"/>
                                        </p:tgtEl>
                                        <p:attrNameLst>
                                          <p:attrName>ppt_h</p:attrName>
                                        </p:attrNameLst>
                                      </p:cBhvr>
                                      <p:tavLst>
                                        <p:tav tm="0">
                                          <p:val>
                                            <p:fltVal val="0"/>
                                          </p:val>
                                        </p:tav>
                                        <p:tav tm="100000">
                                          <p:val>
                                            <p:strVal val="#ppt_h"/>
                                          </p:val>
                                        </p:tav>
                                      </p:tavLst>
                                    </p:anim>
                                    <p:anim calcmode="lin" valueType="num">
                                      <p:cBhvr>
                                        <p:cTn id="234" dur="2000" fill="hold"/>
                                        <p:tgtEl>
                                          <p:spTgt spid="158"/>
                                        </p:tgtEl>
                                        <p:attrNameLst>
                                          <p:attrName>ppt_x</p:attrName>
                                        </p:attrNameLst>
                                      </p:cBhvr>
                                      <p:tavLst>
                                        <p:tav tm="0" fmla="#ppt_x+(cos(-2*pi*(1-$))*-#ppt_x-sin(-2*pi*(1-$))*(1-#ppt_y))*(1-$)">
                                          <p:val>
                                            <p:fltVal val="0"/>
                                          </p:val>
                                        </p:tav>
                                        <p:tav tm="100000">
                                          <p:val>
                                            <p:fltVal val="1"/>
                                          </p:val>
                                        </p:tav>
                                      </p:tavLst>
                                    </p:anim>
                                    <p:anim calcmode="lin" valueType="num">
                                      <p:cBhvr>
                                        <p:cTn id="235" dur="2000" fill="hold"/>
                                        <p:tgtEl>
                                          <p:spTgt spid="158"/>
                                        </p:tgtEl>
                                        <p:attrNameLst>
                                          <p:attrName>ppt_y</p:attrName>
                                        </p:attrNameLst>
                                      </p:cBhvr>
                                      <p:tavLst>
                                        <p:tav tm="0" fmla="#ppt_y+(sin(-2*pi*(1-$))*-#ppt_x+cos(-2*pi*(1-$))*(1-#ppt_y))*(1-$)">
                                          <p:val>
                                            <p:fltVal val="0"/>
                                          </p:val>
                                        </p:tav>
                                        <p:tav tm="100000">
                                          <p:val>
                                            <p:fltVal val="1"/>
                                          </p:val>
                                        </p:tav>
                                      </p:tavLst>
                                    </p:anim>
                                  </p:childTnLst>
                                </p:cTn>
                              </p:par>
                              <p:par>
                                <p:cTn id="236" presetID="49" presetClass="entr" presetSubtype="0" decel="100000" fill="hold" grpId="1" nodeType="withEffect">
                                  <p:stCondLst>
                                    <p:cond delay="0"/>
                                  </p:stCondLst>
                                  <p:childTnLst>
                                    <p:set>
                                      <p:cBhvr>
                                        <p:cTn id="237" dur="1" fill="hold">
                                          <p:stCondLst>
                                            <p:cond delay="0"/>
                                          </p:stCondLst>
                                        </p:cTn>
                                        <p:tgtEl>
                                          <p:spTgt spid="158"/>
                                        </p:tgtEl>
                                        <p:attrNameLst>
                                          <p:attrName>style.visibility</p:attrName>
                                        </p:attrNameLst>
                                      </p:cBhvr>
                                      <p:to>
                                        <p:strVal val="visible"/>
                                      </p:to>
                                    </p:set>
                                    <p:anim calcmode="lin" valueType="num">
                                      <p:cBhvr>
                                        <p:cTn id="238" dur="2000" fill="hold"/>
                                        <p:tgtEl>
                                          <p:spTgt spid="158"/>
                                        </p:tgtEl>
                                        <p:attrNameLst>
                                          <p:attrName>ppt_w</p:attrName>
                                        </p:attrNameLst>
                                      </p:cBhvr>
                                      <p:tavLst>
                                        <p:tav tm="0">
                                          <p:val>
                                            <p:fltVal val="0"/>
                                          </p:val>
                                        </p:tav>
                                        <p:tav tm="100000">
                                          <p:val>
                                            <p:strVal val="#ppt_w"/>
                                          </p:val>
                                        </p:tav>
                                      </p:tavLst>
                                    </p:anim>
                                    <p:anim calcmode="lin" valueType="num">
                                      <p:cBhvr>
                                        <p:cTn id="239" dur="2000" fill="hold"/>
                                        <p:tgtEl>
                                          <p:spTgt spid="158"/>
                                        </p:tgtEl>
                                        <p:attrNameLst>
                                          <p:attrName>ppt_h</p:attrName>
                                        </p:attrNameLst>
                                      </p:cBhvr>
                                      <p:tavLst>
                                        <p:tav tm="0">
                                          <p:val>
                                            <p:fltVal val="0"/>
                                          </p:val>
                                        </p:tav>
                                        <p:tav tm="100000">
                                          <p:val>
                                            <p:strVal val="#ppt_h"/>
                                          </p:val>
                                        </p:tav>
                                      </p:tavLst>
                                    </p:anim>
                                    <p:anim calcmode="lin" valueType="num">
                                      <p:cBhvr>
                                        <p:cTn id="240" dur="2000" fill="hold"/>
                                        <p:tgtEl>
                                          <p:spTgt spid="158"/>
                                        </p:tgtEl>
                                        <p:attrNameLst>
                                          <p:attrName>style.rotation</p:attrName>
                                        </p:attrNameLst>
                                      </p:cBhvr>
                                      <p:tavLst>
                                        <p:tav tm="0">
                                          <p:val>
                                            <p:fltVal val="360"/>
                                          </p:val>
                                        </p:tav>
                                        <p:tav tm="100000">
                                          <p:val>
                                            <p:fltVal val="0"/>
                                          </p:val>
                                        </p:tav>
                                      </p:tavLst>
                                    </p:anim>
                                    <p:animEffect transition="in" filter="fade">
                                      <p:cBhvr>
                                        <p:cTn id="241" dur="2000"/>
                                        <p:tgtEl>
                                          <p:spTgt spid="158"/>
                                        </p:tgtEl>
                                      </p:cBhvr>
                                    </p:animEffect>
                                  </p:childTnLst>
                                </p:cTn>
                              </p:par>
                            </p:childTnLst>
                          </p:cTn>
                        </p:par>
                        <p:par>
                          <p:cTn id="242" fill="hold">
                            <p:stCondLst>
                              <p:cond delay="12500"/>
                            </p:stCondLst>
                            <p:childTnLst>
                              <p:par>
                                <p:cTn id="243" presetID="49" presetClass="entr" presetSubtype="0" decel="100000" fill="hold" nodeType="afterEffect">
                                  <p:stCondLst>
                                    <p:cond delay="0"/>
                                  </p:stCondLst>
                                  <p:childTnLst>
                                    <p:set>
                                      <p:cBhvr>
                                        <p:cTn id="244" dur="1" fill="hold">
                                          <p:stCondLst>
                                            <p:cond delay="0"/>
                                          </p:stCondLst>
                                        </p:cTn>
                                        <p:tgtEl>
                                          <p:spTgt spid="159"/>
                                        </p:tgtEl>
                                        <p:attrNameLst>
                                          <p:attrName>style.visibility</p:attrName>
                                        </p:attrNameLst>
                                      </p:cBhvr>
                                      <p:to>
                                        <p:strVal val="visible"/>
                                      </p:to>
                                    </p:set>
                                    <p:anim calcmode="lin" valueType="num">
                                      <p:cBhvr>
                                        <p:cTn id="245" dur="500" fill="hold"/>
                                        <p:tgtEl>
                                          <p:spTgt spid="159"/>
                                        </p:tgtEl>
                                        <p:attrNameLst>
                                          <p:attrName>ppt_w</p:attrName>
                                        </p:attrNameLst>
                                      </p:cBhvr>
                                      <p:tavLst>
                                        <p:tav tm="0">
                                          <p:val>
                                            <p:fltVal val="0"/>
                                          </p:val>
                                        </p:tav>
                                        <p:tav tm="100000">
                                          <p:val>
                                            <p:strVal val="#ppt_w"/>
                                          </p:val>
                                        </p:tav>
                                      </p:tavLst>
                                    </p:anim>
                                    <p:anim calcmode="lin" valueType="num">
                                      <p:cBhvr>
                                        <p:cTn id="246" dur="500" fill="hold"/>
                                        <p:tgtEl>
                                          <p:spTgt spid="159"/>
                                        </p:tgtEl>
                                        <p:attrNameLst>
                                          <p:attrName>ppt_h</p:attrName>
                                        </p:attrNameLst>
                                      </p:cBhvr>
                                      <p:tavLst>
                                        <p:tav tm="0">
                                          <p:val>
                                            <p:fltVal val="0"/>
                                          </p:val>
                                        </p:tav>
                                        <p:tav tm="100000">
                                          <p:val>
                                            <p:strVal val="#ppt_h"/>
                                          </p:val>
                                        </p:tav>
                                      </p:tavLst>
                                    </p:anim>
                                    <p:anim calcmode="lin" valueType="num">
                                      <p:cBhvr>
                                        <p:cTn id="247" dur="500" fill="hold"/>
                                        <p:tgtEl>
                                          <p:spTgt spid="159"/>
                                        </p:tgtEl>
                                        <p:attrNameLst>
                                          <p:attrName>style.rotation</p:attrName>
                                        </p:attrNameLst>
                                      </p:cBhvr>
                                      <p:tavLst>
                                        <p:tav tm="0">
                                          <p:val>
                                            <p:fltVal val="360"/>
                                          </p:val>
                                        </p:tav>
                                        <p:tav tm="100000">
                                          <p:val>
                                            <p:fltVal val="0"/>
                                          </p:val>
                                        </p:tav>
                                      </p:tavLst>
                                    </p:anim>
                                    <p:animEffect transition="in" filter="fade">
                                      <p:cBhvr>
                                        <p:cTn id="248" dur="500"/>
                                        <p:tgtEl>
                                          <p:spTgt spid="159"/>
                                        </p:tgtEl>
                                      </p:cBhvr>
                                    </p:animEffect>
                                  </p:childTnLst>
                                </p:cTn>
                              </p:par>
                            </p:childTnLst>
                          </p:cTn>
                        </p:par>
                        <p:par>
                          <p:cTn id="249" fill="hold">
                            <p:stCondLst>
                              <p:cond delay="13000"/>
                            </p:stCondLst>
                            <p:childTnLst>
                              <p:par>
                                <p:cTn id="250" presetID="22" presetClass="entr" presetSubtype="8" repeatCount="indefinite" fill="hold" nodeType="afterEffect">
                                  <p:stCondLst>
                                    <p:cond delay="0"/>
                                  </p:stCondLst>
                                  <p:childTnLst>
                                    <p:set>
                                      <p:cBhvr>
                                        <p:cTn id="251" dur="1" fill="hold">
                                          <p:stCondLst>
                                            <p:cond delay="0"/>
                                          </p:stCondLst>
                                        </p:cTn>
                                        <p:tgtEl>
                                          <p:spTgt spid="159"/>
                                        </p:tgtEl>
                                        <p:attrNameLst>
                                          <p:attrName>style.visibility</p:attrName>
                                        </p:attrNameLst>
                                      </p:cBhvr>
                                      <p:to>
                                        <p:strVal val="visible"/>
                                      </p:to>
                                    </p:set>
                                    <p:animEffect transition="in" filter="wipe(left)">
                                      <p:cBhvr>
                                        <p:cTn id="252" dur="500"/>
                                        <p:tgtEl>
                                          <p:spTgt spid="159"/>
                                        </p:tgtEl>
                                      </p:cBhvr>
                                    </p:animEffect>
                                  </p:childTnLst>
                                </p:cTn>
                              </p:par>
                            </p:childTnLst>
                          </p:cTn>
                        </p:par>
                        <p:par>
                          <p:cTn id="253" fill="hold">
                            <p:stCondLst>
                              <p:cond delay="13500"/>
                            </p:stCondLst>
                            <p:childTnLst>
                              <p:par>
                                <p:cTn id="254" presetID="49" presetClass="entr" presetSubtype="0" decel="100000" fill="hold" grpId="0" nodeType="afterEffect">
                                  <p:stCondLst>
                                    <p:cond delay="0"/>
                                  </p:stCondLst>
                                  <p:childTnLst>
                                    <p:set>
                                      <p:cBhvr>
                                        <p:cTn id="255" dur="1" fill="hold">
                                          <p:stCondLst>
                                            <p:cond delay="0"/>
                                          </p:stCondLst>
                                        </p:cTn>
                                        <p:tgtEl>
                                          <p:spTgt spid="163"/>
                                        </p:tgtEl>
                                        <p:attrNameLst>
                                          <p:attrName>style.visibility</p:attrName>
                                        </p:attrNameLst>
                                      </p:cBhvr>
                                      <p:to>
                                        <p:strVal val="visible"/>
                                      </p:to>
                                    </p:set>
                                    <p:anim calcmode="lin" valueType="num">
                                      <p:cBhvr>
                                        <p:cTn id="256" dur="500" fill="hold"/>
                                        <p:tgtEl>
                                          <p:spTgt spid="163"/>
                                        </p:tgtEl>
                                        <p:attrNameLst>
                                          <p:attrName>ppt_w</p:attrName>
                                        </p:attrNameLst>
                                      </p:cBhvr>
                                      <p:tavLst>
                                        <p:tav tm="0">
                                          <p:val>
                                            <p:fltVal val="0"/>
                                          </p:val>
                                        </p:tav>
                                        <p:tav tm="100000">
                                          <p:val>
                                            <p:strVal val="#ppt_w"/>
                                          </p:val>
                                        </p:tav>
                                      </p:tavLst>
                                    </p:anim>
                                    <p:anim calcmode="lin" valueType="num">
                                      <p:cBhvr>
                                        <p:cTn id="257" dur="500" fill="hold"/>
                                        <p:tgtEl>
                                          <p:spTgt spid="163"/>
                                        </p:tgtEl>
                                        <p:attrNameLst>
                                          <p:attrName>ppt_h</p:attrName>
                                        </p:attrNameLst>
                                      </p:cBhvr>
                                      <p:tavLst>
                                        <p:tav tm="0">
                                          <p:val>
                                            <p:fltVal val="0"/>
                                          </p:val>
                                        </p:tav>
                                        <p:tav tm="100000">
                                          <p:val>
                                            <p:strVal val="#ppt_h"/>
                                          </p:val>
                                        </p:tav>
                                      </p:tavLst>
                                    </p:anim>
                                    <p:anim calcmode="lin" valueType="num">
                                      <p:cBhvr>
                                        <p:cTn id="258" dur="500" fill="hold"/>
                                        <p:tgtEl>
                                          <p:spTgt spid="163"/>
                                        </p:tgtEl>
                                        <p:attrNameLst>
                                          <p:attrName>style.rotation</p:attrName>
                                        </p:attrNameLst>
                                      </p:cBhvr>
                                      <p:tavLst>
                                        <p:tav tm="0">
                                          <p:val>
                                            <p:fltVal val="360"/>
                                          </p:val>
                                        </p:tav>
                                        <p:tav tm="100000">
                                          <p:val>
                                            <p:fltVal val="0"/>
                                          </p:val>
                                        </p:tav>
                                      </p:tavLst>
                                    </p:anim>
                                    <p:animEffect transition="in" filter="fade">
                                      <p:cBhvr>
                                        <p:cTn id="259" dur="500"/>
                                        <p:tgtEl>
                                          <p:spTgt spid="163"/>
                                        </p:tgtEl>
                                      </p:cBhvr>
                                    </p:animEffect>
                                  </p:childTnLst>
                                </p:cTn>
                              </p:par>
                            </p:childTnLst>
                          </p:cTn>
                        </p:par>
                        <p:par>
                          <p:cTn id="260" fill="hold">
                            <p:stCondLst>
                              <p:cond delay="14000"/>
                            </p:stCondLst>
                            <p:childTnLst>
                              <p:par>
                                <p:cTn id="261" presetID="22" presetClass="entr" presetSubtype="1" repeatCount="indefinite" fill="hold" grpId="1" nodeType="afterEffect">
                                  <p:stCondLst>
                                    <p:cond delay="0"/>
                                  </p:stCondLst>
                                  <p:childTnLst>
                                    <p:set>
                                      <p:cBhvr>
                                        <p:cTn id="262" dur="1" fill="hold">
                                          <p:stCondLst>
                                            <p:cond delay="0"/>
                                          </p:stCondLst>
                                        </p:cTn>
                                        <p:tgtEl>
                                          <p:spTgt spid="163"/>
                                        </p:tgtEl>
                                        <p:attrNameLst>
                                          <p:attrName>style.visibility</p:attrName>
                                        </p:attrNameLst>
                                      </p:cBhvr>
                                      <p:to>
                                        <p:strVal val="visible"/>
                                      </p:to>
                                    </p:set>
                                    <p:animEffect transition="in" filter="wipe(up)">
                                      <p:cBhvr>
                                        <p:cTn id="263" dur="2000"/>
                                        <p:tgtEl>
                                          <p:spTgt spid="163"/>
                                        </p:tgtEl>
                                      </p:cBhvr>
                                    </p:animEffect>
                                  </p:childTnLst>
                                </p:cTn>
                              </p:par>
                            </p:childTnLst>
                          </p:cTn>
                        </p:par>
                        <p:par>
                          <p:cTn id="264" fill="hold">
                            <p:stCondLst>
                              <p:cond delay="16000"/>
                            </p:stCondLst>
                            <p:childTnLst>
                              <p:par>
                                <p:cTn id="265" presetID="15" presetClass="entr" presetSubtype="0" fill="hold" grpId="0" nodeType="afterEffect">
                                  <p:stCondLst>
                                    <p:cond delay="0"/>
                                  </p:stCondLst>
                                  <p:childTnLst>
                                    <p:set>
                                      <p:cBhvr>
                                        <p:cTn id="266" dur="1" fill="hold">
                                          <p:stCondLst>
                                            <p:cond delay="0"/>
                                          </p:stCondLst>
                                        </p:cTn>
                                        <p:tgtEl>
                                          <p:spTgt spid="168"/>
                                        </p:tgtEl>
                                        <p:attrNameLst>
                                          <p:attrName>style.visibility</p:attrName>
                                        </p:attrNameLst>
                                      </p:cBhvr>
                                      <p:to>
                                        <p:strVal val="visible"/>
                                      </p:to>
                                    </p:set>
                                    <p:anim calcmode="lin" valueType="num">
                                      <p:cBhvr>
                                        <p:cTn id="267" dur="2000" fill="hold"/>
                                        <p:tgtEl>
                                          <p:spTgt spid="168"/>
                                        </p:tgtEl>
                                        <p:attrNameLst>
                                          <p:attrName>ppt_w</p:attrName>
                                        </p:attrNameLst>
                                      </p:cBhvr>
                                      <p:tavLst>
                                        <p:tav tm="0">
                                          <p:val>
                                            <p:fltVal val="0"/>
                                          </p:val>
                                        </p:tav>
                                        <p:tav tm="100000">
                                          <p:val>
                                            <p:strVal val="#ppt_w"/>
                                          </p:val>
                                        </p:tav>
                                      </p:tavLst>
                                    </p:anim>
                                    <p:anim calcmode="lin" valueType="num">
                                      <p:cBhvr>
                                        <p:cTn id="268" dur="2000" fill="hold"/>
                                        <p:tgtEl>
                                          <p:spTgt spid="168"/>
                                        </p:tgtEl>
                                        <p:attrNameLst>
                                          <p:attrName>ppt_h</p:attrName>
                                        </p:attrNameLst>
                                      </p:cBhvr>
                                      <p:tavLst>
                                        <p:tav tm="0">
                                          <p:val>
                                            <p:fltVal val="0"/>
                                          </p:val>
                                        </p:tav>
                                        <p:tav tm="100000">
                                          <p:val>
                                            <p:strVal val="#ppt_h"/>
                                          </p:val>
                                        </p:tav>
                                      </p:tavLst>
                                    </p:anim>
                                    <p:anim calcmode="lin" valueType="num">
                                      <p:cBhvr>
                                        <p:cTn id="269" dur="2000" fill="hold"/>
                                        <p:tgtEl>
                                          <p:spTgt spid="168"/>
                                        </p:tgtEl>
                                        <p:attrNameLst>
                                          <p:attrName>ppt_x</p:attrName>
                                        </p:attrNameLst>
                                      </p:cBhvr>
                                      <p:tavLst>
                                        <p:tav tm="0" fmla="#ppt_x+(cos(-2*pi*(1-$))*-#ppt_x-sin(-2*pi*(1-$))*(1-#ppt_y))*(1-$)">
                                          <p:val>
                                            <p:fltVal val="0"/>
                                          </p:val>
                                        </p:tav>
                                        <p:tav tm="100000">
                                          <p:val>
                                            <p:fltVal val="1"/>
                                          </p:val>
                                        </p:tav>
                                      </p:tavLst>
                                    </p:anim>
                                    <p:anim calcmode="lin" valueType="num">
                                      <p:cBhvr>
                                        <p:cTn id="270" dur="2000" fill="hold"/>
                                        <p:tgtEl>
                                          <p:spTgt spid="168"/>
                                        </p:tgtEl>
                                        <p:attrNameLst>
                                          <p:attrName>ppt_y</p:attrName>
                                        </p:attrNameLst>
                                      </p:cBhvr>
                                      <p:tavLst>
                                        <p:tav tm="0" fmla="#ppt_y+(sin(-2*pi*(1-$))*-#ppt_x+cos(-2*pi*(1-$))*(1-#ppt_y))*(1-$)">
                                          <p:val>
                                            <p:fltVal val="0"/>
                                          </p:val>
                                        </p:tav>
                                        <p:tav tm="100000">
                                          <p:val>
                                            <p:fltVal val="1"/>
                                          </p:val>
                                        </p:tav>
                                      </p:tavLst>
                                    </p:anim>
                                  </p:childTnLst>
                                </p:cTn>
                              </p:par>
                              <p:par>
                                <p:cTn id="271" presetID="49" presetClass="entr" presetSubtype="0" decel="100000" fill="hold" grpId="1" nodeType="withEffect">
                                  <p:stCondLst>
                                    <p:cond delay="0"/>
                                  </p:stCondLst>
                                  <p:childTnLst>
                                    <p:set>
                                      <p:cBhvr>
                                        <p:cTn id="272" dur="1" fill="hold">
                                          <p:stCondLst>
                                            <p:cond delay="0"/>
                                          </p:stCondLst>
                                        </p:cTn>
                                        <p:tgtEl>
                                          <p:spTgt spid="168"/>
                                        </p:tgtEl>
                                        <p:attrNameLst>
                                          <p:attrName>style.visibility</p:attrName>
                                        </p:attrNameLst>
                                      </p:cBhvr>
                                      <p:to>
                                        <p:strVal val="visible"/>
                                      </p:to>
                                    </p:set>
                                    <p:anim calcmode="lin" valueType="num">
                                      <p:cBhvr>
                                        <p:cTn id="273" dur="2000" fill="hold"/>
                                        <p:tgtEl>
                                          <p:spTgt spid="168"/>
                                        </p:tgtEl>
                                        <p:attrNameLst>
                                          <p:attrName>ppt_w</p:attrName>
                                        </p:attrNameLst>
                                      </p:cBhvr>
                                      <p:tavLst>
                                        <p:tav tm="0">
                                          <p:val>
                                            <p:fltVal val="0"/>
                                          </p:val>
                                        </p:tav>
                                        <p:tav tm="100000">
                                          <p:val>
                                            <p:strVal val="#ppt_w"/>
                                          </p:val>
                                        </p:tav>
                                      </p:tavLst>
                                    </p:anim>
                                    <p:anim calcmode="lin" valueType="num">
                                      <p:cBhvr>
                                        <p:cTn id="274" dur="2000" fill="hold"/>
                                        <p:tgtEl>
                                          <p:spTgt spid="168"/>
                                        </p:tgtEl>
                                        <p:attrNameLst>
                                          <p:attrName>ppt_h</p:attrName>
                                        </p:attrNameLst>
                                      </p:cBhvr>
                                      <p:tavLst>
                                        <p:tav tm="0">
                                          <p:val>
                                            <p:fltVal val="0"/>
                                          </p:val>
                                        </p:tav>
                                        <p:tav tm="100000">
                                          <p:val>
                                            <p:strVal val="#ppt_h"/>
                                          </p:val>
                                        </p:tav>
                                      </p:tavLst>
                                    </p:anim>
                                    <p:anim calcmode="lin" valueType="num">
                                      <p:cBhvr>
                                        <p:cTn id="275" dur="2000" fill="hold"/>
                                        <p:tgtEl>
                                          <p:spTgt spid="168"/>
                                        </p:tgtEl>
                                        <p:attrNameLst>
                                          <p:attrName>style.rotation</p:attrName>
                                        </p:attrNameLst>
                                      </p:cBhvr>
                                      <p:tavLst>
                                        <p:tav tm="0">
                                          <p:val>
                                            <p:fltVal val="360"/>
                                          </p:val>
                                        </p:tav>
                                        <p:tav tm="100000">
                                          <p:val>
                                            <p:fltVal val="0"/>
                                          </p:val>
                                        </p:tav>
                                      </p:tavLst>
                                    </p:anim>
                                    <p:animEffect transition="in" filter="fade">
                                      <p:cBhvr>
                                        <p:cTn id="276" dur="2000"/>
                                        <p:tgtEl>
                                          <p:spTgt spid="168"/>
                                        </p:tgtEl>
                                      </p:cBhvr>
                                    </p:animEffect>
                                  </p:childTnLst>
                                </p:cTn>
                              </p:par>
                            </p:childTnLst>
                          </p:cTn>
                        </p:par>
                        <p:par>
                          <p:cTn id="277" fill="hold">
                            <p:stCondLst>
                              <p:cond delay="18000"/>
                            </p:stCondLst>
                            <p:childTnLst>
                              <p:par>
                                <p:cTn id="278" presetID="22" presetClass="entr" presetSubtype="4" fill="hold" grpId="0" nodeType="afterEffect">
                                  <p:stCondLst>
                                    <p:cond delay="0"/>
                                  </p:stCondLst>
                                  <p:childTnLst>
                                    <p:set>
                                      <p:cBhvr>
                                        <p:cTn id="279" dur="1" fill="hold">
                                          <p:stCondLst>
                                            <p:cond delay="0"/>
                                          </p:stCondLst>
                                        </p:cTn>
                                        <p:tgtEl>
                                          <p:spTgt spid="182"/>
                                        </p:tgtEl>
                                        <p:attrNameLst>
                                          <p:attrName>style.visibility</p:attrName>
                                        </p:attrNameLst>
                                      </p:cBhvr>
                                      <p:to>
                                        <p:strVal val="visible"/>
                                      </p:to>
                                    </p:set>
                                    <p:animEffect transition="in" filter="wipe(down)">
                                      <p:cBhvr>
                                        <p:cTn id="280" dur="5000"/>
                                        <p:tgtEl>
                                          <p:spTgt spid="182"/>
                                        </p:tgtEl>
                                      </p:cBhvr>
                                    </p:animEffect>
                                  </p:childTnLst>
                                </p:cTn>
                              </p:par>
                              <p:par>
                                <p:cTn id="281" presetID="22" presetClass="entr" presetSubtype="4" fill="hold" grpId="0" nodeType="withEffect">
                                  <p:stCondLst>
                                    <p:cond delay="0"/>
                                  </p:stCondLst>
                                  <p:childTnLst>
                                    <p:set>
                                      <p:cBhvr>
                                        <p:cTn id="282" dur="1" fill="hold">
                                          <p:stCondLst>
                                            <p:cond delay="0"/>
                                          </p:stCondLst>
                                        </p:cTn>
                                        <p:tgtEl>
                                          <p:spTgt spid="183"/>
                                        </p:tgtEl>
                                        <p:attrNameLst>
                                          <p:attrName>style.visibility</p:attrName>
                                        </p:attrNameLst>
                                      </p:cBhvr>
                                      <p:to>
                                        <p:strVal val="visible"/>
                                      </p:to>
                                    </p:set>
                                    <p:animEffect transition="in" filter="wipe(down)">
                                      <p:cBhvr>
                                        <p:cTn id="283" dur="5000"/>
                                        <p:tgtEl>
                                          <p:spTgt spid="183"/>
                                        </p:tgtEl>
                                      </p:cBhvr>
                                    </p:animEffect>
                                  </p:childTnLst>
                                </p:cTn>
                              </p:par>
                              <p:par>
                                <p:cTn id="284" presetID="22" presetClass="entr" presetSubtype="4" fill="hold" grpId="0" nodeType="withEffect">
                                  <p:stCondLst>
                                    <p:cond delay="0"/>
                                  </p:stCondLst>
                                  <p:childTnLst>
                                    <p:set>
                                      <p:cBhvr>
                                        <p:cTn id="285" dur="1" fill="hold">
                                          <p:stCondLst>
                                            <p:cond delay="0"/>
                                          </p:stCondLst>
                                        </p:cTn>
                                        <p:tgtEl>
                                          <p:spTgt spid="184"/>
                                        </p:tgtEl>
                                        <p:attrNameLst>
                                          <p:attrName>style.visibility</p:attrName>
                                        </p:attrNameLst>
                                      </p:cBhvr>
                                      <p:to>
                                        <p:strVal val="visible"/>
                                      </p:to>
                                    </p:set>
                                    <p:animEffect transition="in" filter="wipe(down)">
                                      <p:cBhvr>
                                        <p:cTn id="286" dur="5000"/>
                                        <p:tgtEl>
                                          <p:spTgt spid="184"/>
                                        </p:tgtEl>
                                      </p:cBhvr>
                                    </p:animEffect>
                                  </p:childTnLst>
                                </p:cTn>
                              </p:par>
                              <p:par>
                                <p:cTn id="287" presetID="22" presetClass="entr" presetSubtype="4" fill="hold" grpId="0" nodeType="withEffect">
                                  <p:stCondLst>
                                    <p:cond delay="0"/>
                                  </p:stCondLst>
                                  <p:childTnLst>
                                    <p:set>
                                      <p:cBhvr>
                                        <p:cTn id="288" dur="1" fill="hold">
                                          <p:stCondLst>
                                            <p:cond delay="0"/>
                                          </p:stCondLst>
                                        </p:cTn>
                                        <p:tgtEl>
                                          <p:spTgt spid="185"/>
                                        </p:tgtEl>
                                        <p:attrNameLst>
                                          <p:attrName>style.visibility</p:attrName>
                                        </p:attrNameLst>
                                      </p:cBhvr>
                                      <p:to>
                                        <p:strVal val="visible"/>
                                      </p:to>
                                    </p:set>
                                    <p:animEffect transition="in" filter="wipe(down)">
                                      <p:cBhvr>
                                        <p:cTn id="289" dur="5000"/>
                                        <p:tgtEl>
                                          <p:spTgt spid="185"/>
                                        </p:tgtEl>
                                      </p:cBhvr>
                                    </p:animEffect>
                                  </p:childTnLst>
                                </p:cTn>
                              </p:par>
                              <p:par>
                                <p:cTn id="290" presetID="22" presetClass="entr" presetSubtype="4" fill="hold" grpId="0" nodeType="withEffect">
                                  <p:stCondLst>
                                    <p:cond delay="0"/>
                                  </p:stCondLst>
                                  <p:childTnLst>
                                    <p:set>
                                      <p:cBhvr>
                                        <p:cTn id="291" dur="1" fill="hold">
                                          <p:stCondLst>
                                            <p:cond delay="0"/>
                                          </p:stCondLst>
                                        </p:cTn>
                                        <p:tgtEl>
                                          <p:spTgt spid="186"/>
                                        </p:tgtEl>
                                        <p:attrNameLst>
                                          <p:attrName>style.visibility</p:attrName>
                                        </p:attrNameLst>
                                      </p:cBhvr>
                                      <p:to>
                                        <p:strVal val="visible"/>
                                      </p:to>
                                    </p:set>
                                    <p:animEffect transition="in" filter="wipe(down)">
                                      <p:cBhvr>
                                        <p:cTn id="292" dur="5000"/>
                                        <p:tgtEl>
                                          <p:spTgt spid="186"/>
                                        </p:tgtEl>
                                      </p:cBhvr>
                                    </p:animEffect>
                                  </p:childTnLst>
                                </p:cTn>
                              </p:par>
                              <p:par>
                                <p:cTn id="293" presetID="22" presetClass="entr" presetSubtype="4" fill="hold" grpId="0" nodeType="withEffect">
                                  <p:stCondLst>
                                    <p:cond delay="0"/>
                                  </p:stCondLst>
                                  <p:childTnLst>
                                    <p:set>
                                      <p:cBhvr>
                                        <p:cTn id="294" dur="1" fill="hold">
                                          <p:stCondLst>
                                            <p:cond delay="0"/>
                                          </p:stCondLst>
                                        </p:cTn>
                                        <p:tgtEl>
                                          <p:spTgt spid="187"/>
                                        </p:tgtEl>
                                        <p:attrNameLst>
                                          <p:attrName>style.visibility</p:attrName>
                                        </p:attrNameLst>
                                      </p:cBhvr>
                                      <p:to>
                                        <p:strVal val="visible"/>
                                      </p:to>
                                    </p:set>
                                    <p:animEffect transition="in" filter="wipe(down)">
                                      <p:cBhvr>
                                        <p:cTn id="295" dur="5000"/>
                                        <p:tgtEl>
                                          <p:spTgt spid="187"/>
                                        </p:tgtEl>
                                      </p:cBhvr>
                                    </p:animEffect>
                                  </p:childTnLst>
                                </p:cTn>
                              </p:par>
                              <p:par>
                                <p:cTn id="296" presetID="22" presetClass="entr" presetSubtype="4" fill="hold" grpId="0" nodeType="withEffect">
                                  <p:stCondLst>
                                    <p:cond delay="0"/>
                                  </p:stCondLst>
                                  <p:childTnLst>
                                    <p:set>
                                      <p:cBhvr>
                                        <p:cTn id="297" dur="1" fill="hold">
                                          <p:stCondLst>
                                            <p:cond delay="0"/>
                                          </p:stCondLst>
                                        </p:cTn>
                                        <p:tgtEl>
                                          <p:spTgt spid="188"/>
                                        </p:tgtEl>
                                        <p:attrNameLst>
                                          <p:attrName>style.visibility</p:attrName>
                                        </p:attrNameLst>
                                      </p:cBhvr>
                                      <p:to>
                                        <p:strVal val="visible"/>
                                      </p:to>
                                    </p:set>
                                    <p:animEffect transition="in" filter="wipe(down)">
                                      <p:cBhvr>
                                        <p:cTn id="298" dur="5000"/>
                                        <p:tgtEl>
                                          <p:spTgt spid="188"/>
                                        </p:tgtEl>
                                      </p:cBhvr>
                                    </p:animEffect>
                                  </p:childTnLst>
                                </p:cTn>
                              </p:par>
                            </p:childTnLst>
                          </p:cTn>
                        </p:par>
                        <p:par>
                          <p:cTn id="299" fill="hold">
                            <p:stCondLst>
                              <p:cond delay="23000"/>
                            </p:stCondLst>
                            <p:childTnLst>
                              <p:par>
                                <p:cTn id="300" presetID="22" presetClass="entr" presetSubtype="2" fill="hold" grpId="0" nodeType="afterEffect">
                                  <p:stCondLst>
                                    <p:cond delay="0"/>
                                  </p:stCondLst>
                                  <p:iterate type="lt">
                                    <p:tmPct val="0"/>
                                  </p:iterate>
                                  <p:childTnLst>
                                    <p:set>
                                      <p:cBhvr>
                                        <p:cTn id="301" dur="1" fill="hold">
                                          <p:stCondLst>
                                            <p:cond delay="0"/>
                                          </p:stCondLst>
                                        </p:cTn>
                                        <p:tgtEl>
                                          <p:spTgt spid="190"/>
                                        </p:tgtEl>
                                        <p:attrNameLst>
                                          <p:attrName>style.visibility</p:attrName>
                                        </p:attrNameLst>
                                      </p:cBhvr>
                                      <p:to>
                                        <p:strVal val="visible"/>
                                      </p:to>
                                    </p:set>
                                    <p:animEffect transition="in" filter="wipe(right)">
                                      <p:cBhvr>
                                        <p:cTn id="302" dur="5000"/>
                                        <p:tgtEl>
                                          <p:spTgt spid="190"/>
                                        </p:tgtEl>
                                      </p:cBhvr>
                                    </p:animEffect>
                                  </p:childTnLst>
                                </p:cTn>
                              </p:par>
                              <p:par>
                                <p:cTn id="303" presetID="49" presetClass="entr" presetSubtype="0" decel="100000" fill="hold" grpId="0" nodeType="withEffect">
                                  <p:stCondLst>
                                    <p:cond delay="0"/>
                                  </p:stCondLst>
                                  <p:childTnLst>
                                    <p:set>
                                      <p:cBhvr>
                                        <p:cTn id="304" dur="1" fill="hold">
                                          <p:stCondLst>
                                            <p:cond delay="0"/>
                                          </p:stCondLst>
                                        </p:cTn>
                                        <p:tgtEl>
                                          <p:spTgt spid="207"/>
                                        </p:tgtEl>
                                        <p:attrNameLst>
                                          <p:attrName>style.visibility</p:attrName>
                                        </p:attrNameLst>
                                      </p:cBhvr>
                                      <p:to>
                                        <p:strVal val="visible"/>
                                      </p:to>
                                    </p:set>
                                    <p:anim calcmode="lin" valueType="num">
                                      <p:cBhvr>
                                        <p:cTn id="305" dur="5000" fill="hold"/>
                                        <p:tgtEl>
                                          <p:spTgt spid="207"/>
                                        </p:tgtEl>
                                        <p:attrNameLst>
                                          <p:attrName>ppt_w</p:attrName>
                                        </p:attrNameLst>
                                      </p:cBhvr>
                                      <p:tavLst>
                                        <p:tav tm="0">
                                          <p:val>
                                            <p:fltVal val="0"/>
                                          </p:val>
                                        </p:tav>
                                        <p:tav tm="100000">
                                          <p:val>
                                            <p:strVal val="#ppt_w"/>
                                          </p:val>
                                        </p:tav>
                                      </p:tavLst>
                                    </p:anim>
                                    <p:anim calcmode="lin" valueType="num">
                                      <p:cBhvr>
                                        <p:cTn id="306" dur="5000" fill="hold"/>
                                        <p:tgtEl>
                                          <p:spTgt spid="207"/>
                                        </p:tgtEl>
                                        <p:attrNameLst>
                                          <p:attrName>ppt_h</p:attrName>
                                        </p:attrNameLst>
                                      </p:cBhvr>
                                      <p:tavLst>
                                        <p:tav tm="0">
                                          <p:val>
                                            <p:fltVal val="0"/>
                                          </p:val>
                                        </p:tav>
                                        <p:tav tm="100000">
                                          <p:val>
                                            <p:strVal val="#ppt_h"/>
                                          </p:val>
                                        </p:tav>
                                      </p:tavLst>
                                    </p:anim>
                                    <p:anim calcmode="lin" valueType="num">
                                      <p:cBhvr>
                                        <p:cTn id="307" dur="5000" fill="hold"/>
                                        <p:tgtEl>
                                          <p:spTgt spid="207"/>
                                        </p:tgtEl>
                                        <p:attrNameLst>
                                          <p:attrName>style.rotation</p:attrName>
                                        </p:attrNameLst>
                                      </p:cBhvr>
                                      <p:tavLst>
                                        <p:tav tm="0">
                                          <p:val>
                                            <p:fltVal val="360"/>
                                          </p:val>
                                        </p:tav>
                                        <p:tav tm="100000">
                                          <p:val>
                                            <p:fltVal val="0"/>
                                          </p:val>
                                        </p:tav>
                                      </p:tavLst>
                                    </p:anim>
                                    <p:animEffect transition="in" filter="fade">
                                      <p:cBhvr>
                                        <p:cTn id="308" dur="5000"/>
                                        <p:tgtEl>
                                          <p:spTgt spid="207"/>
                                        </p:tgtEl>
                                      </p:cBhvr>
                                    </p:animEffect>
                                  </p:childTnLst>
                                </p:cTn>
                              </p:par>
                            </p:childTnLst>
                          </p:cTn>
                        </p:par>
                        <p:par>
                          <p:cTn id="309" fill="hold">
                            <p:stCondLst>
                              <p:cond delay="28000"/>
                            </p:stCondLst>
                            <p:childTnLst>
                              <p:par>
                                <p:cTn id="310" presetID="49" presetClass="entr" presetSubtype="0" decel="100000" fill="hold" grpId="0" nodeType="afterEffect">
                                  <p:stCondLst>
                                    <p:cond delay="0"/>
                                  </p:stCondLst>
                                  <p:childTnLst>
                                    <p:set>
                                      <p:cBhvr>
                                        <p:cTn id="311" dur="1" fill="hold">
                                          <p:stCondLst>
                                            <p:cond delay="0"/>
                                          </p:stCondLst>
                                        </p:cTn>
                                        <p:tgtEl>
                                          <p:spTgt spid="215"/>
                                        </p:tgtEl>
                                        <p:attrNameLst>
                                          <p:attrName>style.visibility</p:attrName>
                                        </p:attrNameLst>
                                      </p:cBhvr>
                                      <p:to>
                                        <p:strVal val="visible"/>
                                      </p:to>
                                    </p:set>
                                    <p:anim calcmode="lin" valueType="num">
                                      <p:cBhvr>
                                        <p:cTn id="312" dur="500" fill="hold"/>
                                        <p:tgtEl>
                                          <p:spTgt spid="215"/>
                                        </p:tgtEl>
                                        <p:attrNameLst>
                                          <p:attrName>ppt_w</p:attrName>
                                        </p:attrNameLst>
                                      </p:cBhvr>
                                      <p:tavLst>
                                        <p:tav tm="0">
                                          <p:val>
                                            <p:fltVal val="0"/>
                                          </p:val>
                                        </p:tav>
                                        <p:tav tm="100000">
                                          <p:val>
                                            <p:strVal val="#ppt_w"/>
                                          </p:val>
                                        </p:tav>
                                      </p:tavLst>
                                    </p:anim>
                                    <p:anim calcmode="lin" valueType="num">
                                      <p:cBhvr>
                                        <p:cTn id="313" dur="500" fill="hold"/>
                                        <p:tgtEl>
                                          <p:spTgt spid="215"/>
                                        </p:tgtEl>
                                        <p:attrNameLst>
                                          <p:attrName>ppt_h</p:attrName>
                                        </p:attrNameLst>
                                      </p:cBhvr>
                                      <p:tavLst>
                                        <p:tav tm="0">
                                          <p:val>
                                            <p:fltVal val="0"/>
                                          </p:val>
                                        </p:tav>
                                        <p:tav tm="100000">
                                          <p:val>
                                            <p:strVal val="#ppt_h"/>
                                          </p:val>
                                        </p:tav>
                                      </p:tavLst>
                                    </p:anim>
                                    <p:anim calcmode="lin" valueType="num">
                                      <p:cBhvr>
                                        <p:cTn id="314" dur="500" fill="hold"/>
                                        <p:tgtEl>
                                          <p:spTgt spid="215"/>
                                        </p:tgtEl>
                                        <p:attrNameLst>
                                          <p:attrName>style.rotation</p:attrName>
                                        </p:attrNameLst>
                                      </p:cBhvr>
                                      <p:tavLst>
                                        <p:tav tm="0">
                                          <p:val>
                                            <p:fltVal val="360"/>
                                          </p:val>
                                        </p:tav>
                                        <p:tav tm="100000">
                                          <p:val>
                                            <p:fltVal val="0"/>
                                          </p:val>
                                        </p:tav>
                                      </p:tavLst>
                                    </p:anim>
                                    <p:animEffect transition="in" filter="fade">
                                      <p:cBhvr>
                                        <p:cTn id="315" dur="500"/>
                                        <p:tgtEl>
                                          <p:spTgt spid="215"/>
                                        </p:tgtEl>
                                      </p:cBhvr>
                                    </p:animEffect>
                                  </p:childTnLst>
                                </p:cTn>
                              </p:par>
                            </p:childTnLst>
                          </p:cTn>
                        </p:par>
                        <p:par>
                          <p:cTn id="316" fill="hold">
                            <p:stCondLst>
                              <p:cond delay="28500"/>
                            </p:stCondLst>
                            <p:childTnLst>
                              <p:par>
                                <p:cTn id="317" presetID="49" presetClass="entr" presetSubtype="0" decel="100000" fill="hold" grpId="0" nodeType="afterEffect">
                                  <p:stCondLst>
                                    <p:cond delay="0"/>
                                  </p:stCondLst>
                                  <p:childTnLst>
                                    <p:set>
                                      <p:cBhvr>
                                        <p:cTn id="318" dur="1" fill="hold">
                                          <p:stCondLst>
                                            <p:cond delay="0"/>
                                          </p:stCondLst>
                                        </p:cTn>
                                        <p:tgtEl>
                                          <p:spTgt spid="217"/>
                                        </p:tgtEl>
                                        <p:attrNameLst>
                                          <p:attrName>style.visibility</p:attrName>
                                        </p:attrNameLst>
                                      </p:cBhvr>
                                      <p:to>
                                        <p:strVal val="visible"/>
                                      </p:to>
                                    </p:set>
                                    <p:anim calcmode="lin" valueType="num">
                                      <p:cBhvr>
                                        <p:cTn id="319" dur="500" fill="hold"/>
                                        <p:tgtEl>
                                          <p:spTgt spid="217"/>
                                        </p:tgtEl>
                                        <p:attrNameLst>
                                          <p:attrName>ppt_w</p:attrName>
                                        </p:attrNameLst>
                                      </p:cBhvr>
                                      <p:tavLst>
                                        <p:tav tm="0">
                                          <p:val>
                                            <p:fltVal val="0"/>
                                          </p:val>
                                        </p:tav>
                                        <p:tav tm="100000">
                                          <p:val>
                                            <p:strVal val="#ppt_w"/>
                                          </p:val>
                                        </p:tav>
                                      </p:tavLst>
                                    </p:anim>
                                    <p:anim calcmode="lin" valueType="num">
                                      <p:cBhvr>
                                        <p:cTn id="320" dur="500" fill="hold"/>
                                        <p:tgtEl>
                                          <p:spTgt spid="217"/>
                                        </p:tgtEl>
                                        <p:attrNameLst>
                                          <p:attrName>ppt_h</p:attrName>
                                        </p:attrNameLst>
                                      </p:cBhvr>
                                      <p:tavLst>
                                        <p:tav tm="0">
                                          <p:val>
                                            <p:fltVal val="0"/>
                                          </p:val>
                                        </p:tav>
                                        <p:tav tm="100000">
                                          <p:val>
                                            <p:strVal val="#ppt_h"/>
                                          </p:val>
                                        </p:tav>
                                      </p:tavLst>
                                    </p:anim>
                                    <p:anim calcmode="lin" valueType="num">
                                      <p:cBhvr>
                                        <p:cTn id="321" dur="500" fill="hold"/>
                                        <p:tgtEl>
                                          <p:spTgt spid="217"/>
                                        </p:tgtEl>
                                        <p:attrNameLst>
                                          <p:attrName>style.rotation</p:attrName>
                                        </p:attrNameLst>
                                      </p:cBhvr>
                                      <p:tavLst>
                                        <p:tav tm="0">
                                          <p:val>
                                            <p:fltVal val="360"/>
                                          </p:val>
                                        </p:tav>
                                        <p:tav tm="100000">
                                          <p:val>
                                            <p:fltVal val="0"/>
                                          </p:val>
                                        </p:tav>
                                      </p:tavLst>
                                    </p:anim>
                                    <p:animEffect transition="in" filter="fade">
                                      <p:cBhvr>
                                        <p:cTn id="322" dur="500"/>
                                        <p:tgtEl>
                                          <p:spTgt spid="217"/>
                                        </p:tgtEl>
                                      </p:cBhvr>
                                    </p:animEffect>
                                  </p:childTnLst>
                                </p:cTn>
                              </p:par>
                            </p:childTnLst>
                          </p:cTn>
                        </p:par>
                        <p:par>
                          <p:cTn id="323" fill="hold">
                            <p:stCondLst>
                              <p:cond delay="29000"/>
                            </p:stCondLst>
                            <p:childTnLst>
                              <p:par>
                                <p:cTn id="324" presetID="22" presetClass="entr" presetSubtype="4" repeatCount="indefinite" fill="hold" grpId="1" nodeType="afterEffect">
                                  <p:stCondLst>
                                    <p:cond delay="0"/>
                                  </p:stCondLst>
                                  <p:childTnLst>
                                    <p:set>
                                      <p:cBhvr>
                                        <p:cTn id="325" dur="1" fill="hold">
                                          <p:stCondLst>
                                            <p:cond delay="0"/>
                                          </p:stCondLst>
                                        </p:cTn>
                                        <p:tgtEl>
                                          <p:spTgt spid="215"/>
                                        </p:tgtEl>
                                        <p:attrNameLst>
                                          <p:attrName>style.visibility</p:attrName>
                                        </p:attrNameLst>
                                      </p:cBhvr>
                                      <p:to>
                                        <p:strVal val="visible"/>
                                      </p:to>
                                    </p:set>
                                    <p:animEffect transition="in" filter="wipe(down)">
                                      <p:cBhvr>
                                        <p:cTn id="326" dur="5000"/>
                                        <p:tgtEl>
                                          <p:spTgt spid="215"/>
                                        </p:tgtEl>
                                      </p:cBhvr>
                                    </p:animEffect>
                                  </p:childTnLst>
                                </p:cTn>
                              </p:par>
                            </p:childTnLst>
                          </p:cTn>
                        </p:par>
                        <p:par>
                          <p:cTn id="327" fill="hold">
                            <p:stCondLst>
                              <p:cond delay="34000"/>
                            </p:stCondLst>
                            <p:childTnLst>
                              <p:par>
                                <p:cTn id="328" presetID="21" presetClass="entr" presetSubtype="1" repeatCount="indefinite" fill="hold" grpId="1" nodeType="afterEffect">
                                  <p:stCondLst>
                                    <p:cond delay="0"/>
                                  </p:stCondLst>
                                  <p:childTnLst>
                                    <p:set>
                                      <p:cBhvr>
                                        <p:cTn id="329" dur="1" fill="hold">
                                          <p:stCondLst>
                                            <p:cond delay="0"/>
                                          </p:stCondLst>
                                        </p:cTn>
                                        <p:tgtEl>
                                          <p:spTgt spid="217"/>
                                        </p:tgtEl>
                                        <p:attrNameLst>
                                          <p:attrName>style.visibility</p:attrName>
                                        </p:attrNameLst>
                                      </p:cBhvr>
                                      <p:to>
                                        <p:strVal val="visible"/>
                                      </p:to>
                                    </p:set>
                                    <p:animEffect transition="in" filter="wheel(1)">
                                      <p:cBhvr>
                                        <p:cTn id="330" dur="5000"/>
                                        <p:tgtEl>
                                          <p:spTgt spid="217"/>
                                        </p:tgtEl>
                                      </p:cBhvr>
                                    </p:animEffect>
                                  </p:childTnLst>
                                </p:cTn>
                              </p:par>
                            </p:childTnLst>
                          </p:cTn>
                        </p:par>
                        <p:par>
                          <p:cTn id="331" fill="hold">
                            <p:stCondLst>
                              <p:cond delay="39000"/>
                            </p:stCondLst>
                            <p:childTnLst>
                              <p:par>
                                <p:cTn id="332" presetID="21" presetClass="entr" presetSubtype="1" fill="hold" grpId="0" nodeType="afterEffect">
                                  <p:stCondLst>
                                    <p:cond delay="0"/>
                                  </p:stCondLst>
                                  <p:childTnLst>
                                    <p:set>
                                      <p:cBhvr>
                                        <p:cTn id="333" dur="1" fill="hold">
                                          <p:stCondLst>
                                            <p:cond delay="0"/>
                                          </p:stCondLst>
                                        </p:cTn>
                                        <p:tgtEl>
                                          <p:spTgt spid="226"/>
                                        </p:tgtEl>
                                        <p:attrNameLst>
                                          <p:attrName>style.visibility</p:attrName>
                                        </p:attrNameLst>
                                      </p:cBhvr>
                                      <p:to>
                                        <p:strVal val="visible"/>
                                      </p:to>
                                    </p:set>
                                    <p:animEffect transition="in" filter="wheel(1)">
                                      <p:cBhvr>
                                        <p:cTn id="334" dur="5000"/>
                                        <p:tgtEl>
                                          <p:spTgt spid="226"/>
                                        </p:tgtEl>
                                      </p:cBhvr>
                                    </p:animEffect>
                                  </p:childTnLst>
                                </p:cTn>
                              </p:par>
                            </p:childTnLst>
                          </p:cTn>
                        </p:par>
                        <p:par>
                          <p:cTn id="335" fill="hold">
                            <p:stCondLst>
                              <p:cond delay="44000"/>
                            </p:stCondLst>
                            <p:childTnLst>
                              <p:par>
                                <p:cTn id="336" presetID="49" presetClass="entr" presetSubtype="0" decel="100000" fill="hold" grpId="0" nodeType="afterEffect">
                                  <p:stCondLst>
                                    <p:cond delay="0"/>
                                  </p:stCondLst>
                                  <p:childTnLst>
                                    <p:set>
                                      <p:cBhvr>
                                        <p:cTn id="337" dur="1" fill="hold">
                                          <p:stCondLst>
                                            <p:cond delay="0"/>
                                          </p:stCondLst>
                                        </p:cTn>
                                        <p:tgtEl>
                                          <p:spTgt spid="230"/>
                                        </p:tgtEl>
                                        <p:attrNameLst>
                                          <p:attrName>style.visibility</p:attrName>
                                        </p:attrNameLst>
                                      </p:cBhvr>
                                      <p:to>
                                        <p:strVal val="visible"/>
                                      </p:to>
                                    </p:set>
                                    <p:anim calcmode="lin" valueType="num">
                                      <p:cBhvr>
                                        <p:cTn id="338" dur="5000" fill="hold"/>
                                        <p:tgtEl>
                                          <p:spTgt spid="230"/>
                                        </p:tgtEl>
                                        <p:attrNameLst>
                                          <p:attrName>ppt_w</p:attrName>
                                        </p:attrNameLst>
                                      </p:cBhvr>
                                      <p:tavLst>
                                        <p:tav tm="0">
                                          <p:val>
                                            <p:fltVal val="0"/>
                                          </p:val>
                                        </p:tav>
                                        <p:tav tm="100000">
                                          <p:val>
                                            <p:strVal val="#ppt_w"/>
                                          </p:val>
                                        </p:tav>
                                      </p:tavLst>
                                    </p:anim>
                                    <p:anim calcmode="lin" valueType="num">
                                      <p:cBhvr>
                                        <p:cTn id="339" dur="5000" fill="hold"/>
                                        <p:tgtEl>
                                          <p:spTgt spid="230"/>
                                        </p:tgtEl>
                                        <p:attrNameLst>
                                          <p:attrName>ppt_h</p:attrName>
                                        </p:attrNameLst>
                                      </p:cBhvr>
                                      <p:tavLst>
                                        <p:tav tm="0">
                                          <p:val>
                                            <p:fltVal val="0"/>
                                          </p:val>
                                        </p:tav>
                                        <p:tav tm="100000">
                                          <p:val>
                                            <p:strVal val="#ppt_h"/>
                                          </p:val>
                                        </p:tav>
                                      </p:tavLst>
                                    </p:anim>
                                    <p:anim calcmode="lin" valueType="num">
                                      <p:cBhvr>
                                        <p:cTn id="340" dur="5000" fill="hold"/>
                                        <p:tgtEl>
                                          <p:spTgt spid="230"/>
                                        </p:tgtEl>
                                        <p:attrNameLst>
                                          <p:attrName>style.rotation</p:attrName>
                                        </p:attrNameLst>
                                      </p:cBhvr>
                                      <p:tavLst>
                                        <p:tav tm="0">
                                          <p:val>
                                            <p:fltVal val="360"/>
                                          </p:val>
                                        </p:tav>
                                        <p:tav tm="100000">
                                          <p:val>
                                            <p:fltVal val="0"/>
                                          </p:val>
                                        </p:tav>
                                      </p:tavLst>
                                    </p:anim>
                                    <p:animEffect transition="in" filter="fade">
                                      <p:cBhvr>
                                        <p:cTn id="341" dur="5000"/>
                                        <p:tgtEl>
                                          <p:spTgt spid="230"/>
                                        </p:tgtEl>
                                      </p:cBhvr>
                                    </p:animEffect>
                                  </p:childTnLst>
                                </p:cTn>
                              </p:par>
                              <p:par>
                                <p:cTn id="342" presetID="49" presetClass="entr" presetSubtype="0" decel="100000" fill="hold" grpId="0" nodeType="withEffect">
                                  <p:stCondLst>
                                    <p:cond delay="0"/>
                                  </p:stCondLst>
                                  <p:childTnLst>
                                    <p:set>
                                      <p:cBhvr>
                                        <p:cTn id="343" dur="1" fill="hold">
                                          <p:stCondLst>
                                            <p:cond delay="0"/>
                                          </p:stCondLst>
                                        </p:cTn>
                                        <p:tgtEl>
                                          <p:spTgt spid="231"/>
                                        </p:tgtEl>
                                        <p:attrNameLst>
                                          <p:attrName>style.visibility</p:attrName>
                                        </p:attrNameLst>
                                      </p:cBhvr>
                                      <p:to>
                                        <p:strVal val="visible"/>
                                      </p:to>
                                    </p:set>
                                    <p:anim calcmode="lin" valueType="num">
                                      <p:cBhvr>
                                        <p:cTn id="344" dur="5000" fill="hold"/>
                                        <p:tgtEl>
                                          <p:spTgt spid="231"/>
                                        </p:tgtEl>
                                        <p:attrNameLst>
                                          <p:attrName>ppt_w</p:attrName>
                                        </p:attrNameLst>
                                      </p:cBhvr>
                                      <p:tavLst>
                                        <p:tav tm="0">
                                          <p:val>
                                            <p:fltVal val="0"/>
                                          </p:val>
                                        </p:tav>
                                        <p:tav tm="100000">
                                          <p:val>
                                            <p:strVal val="#ppt_w"/>
                                          </p:val>
                                        </p:tav>
                                      </p:tavLst>
                                    </p:anim>
                                    <p:anim calcmode="lin" valueType="num">
                                      <p:cBhvr>
                                        <p:cTn id="345" dur="5000" fill="hold"/>
                                        <p:tgtEl>
                                          <p:spTgt spid="231"/>
                                        </p:tgtEl>
                                        <p:attrNameLst>
                                          <p:attrName>ppt_h</p:attrName>
                                        </p:attrNameLst>
                                      </p:cBhvr>
                                      <p:tavLst>
                                        <p:tav tm="0">
                                          <p:val>
                                            <p:fltVal val="0"/>
                                          </p:val>
                                        </p:tav>
                                        <p:tav tm="100000">
                                          <p:val>
                                            <p:strVal val="#ppt_h"/>
                                          </p:val>
                                        </p:tav>
                                      </p:tavLst>
                                    </p:anim>
                                    <p:anim calcmode="lin" valueType="num">
                                      <p:cBhvr>
                                        <p:cTn id="346" dur="5000" fill="hold"/>
                                        <p:tgtEl>
                                          <p:spTgt spid="231"/>
                                        </p:tgtEl>
                                        <p:attrNameLst>
                                          <p:attrName>style.rotation</p:attrName>
                                        </p:attrNameLst>
                                      </p:cBhvr>
                                      <p:tavLst>
                                        <p:tav tm="0">
                                          <p:val>
                                            <p:fltVal val="360"/>
                                          </p:val>
                                        </p:tav>
                                        <p:tav tm="100000">
                                          <p:val>
                                            <p:fltVal val="0"/>
                                          </p:val>
                                        </p:tav>
                                      </p:tavLst>
                                    </p:anim>
                                    <p:animEffect transition="in" filter="fade">
                                      <p:cBhvr>
                                        <p:cTn id="347" dur="5000"/>
                                        <p:tgtEl>
                                          <p:spTgt spid="231"/>
                                        </p:tgtEl>
                                      </p:cBhvr>
                                    </p:animEffect>
                                  </p:childTnLst>
                                </p:cTn>
                              </p:par>
                            </p:childTnLst>
                          </p:cTn>
                        </p:par>
                        <p:par>
                          <p:cTn id="348" fill="hold">
                            <p:stCondLst>
                              <p:cond delay="49000"/>
                            </p:stCondLst>
                            <p:childTnLst>
                              <p:par>
                                <p:cTn id="349" presetID="49" presetClass="entr" presetSubtype="0" decel="100000" fill="hold" grpId="0" nodeType="afterEffect">
                                  <p:stCondLst>
                                    <p:cond delay="0"/>
                                  </p:stCondLst>
                                  <p:childTnLst>
                                    <p:set>
                                      <p:cBhvr>
                                        <p:cTn id="350" dur="1" fill="hold">
                                          <p:stCondLst>
                                            <p:cond delay="0"/>
                                          </p:stCondLst>
                                        </p:cTn>
                                        <p:tgtEl>
                                          <p:spTgt spid="232"/>
                                        </p:tgtEl>
                                        <p:attrNameLst>
                                          <p:attrName>style.visibility</p:attrName>
                                        </p:attrNameLst>
                                      </p:cBhvr>
                                      <p:to>
                                        <p:strVal val="visible"/>
                                      </p:to>
                                    </p:set>
                                    <p:anim calcmode="lin" valueType="num">
                                      <p:cBhvr>
                                        <p:cTn id="351" dur="5000" fill="hold"/>
                                        <p:tgtEl>
                                          <p:spTgt spid="232"/>
                                        </p:tgtEl>
                                        <p:attrNameLst>
                                          <p:attrName>ppt_w</p:attrName>
                                        </p:attrNameLst>
                                      </p:cBhvr>
                                      <p:tavLst>
                                        <p:tav tm="0">
                                          <p:val>
                                            <p:fltVal val="0"/>
                                          </p:val>
                                        </p:tav>
                                        <p:tav tm="100000">
                                          <p:val>
                                            <p:strVal val="#ppt_w"/>
                                          </p:val>
                                        </p:tav>
                                      </p:tavLst>
                                    </p:anim>
                                    <p:anim calcmode="lin" valueType="num">
                                      <p:cBhvr>
                                        <p:cTn id="352" dur="5000" fill="hold"/>
                                        <p:tgtEl>
                                          <p:spTgt spid="232"/>
                                        </p:tgtEl>
                                        <p:attrNameLst>
                                          <p:attrName>ppt_h</p:attrName>
                                        </p:attrNameLst>
                                      </p:cBhvr>
                                      <p:tavLst>
                                        <p:tav tm="0">
                                          <p:val>
                                            <p:fltVal val="0"/>
                                          </p:val>
                                        </p:tav>
                                        <p:tav tm="100000">
                                          <p:val>
                                            <p:strVal val="#ppt_h"/>
                                          </p:val>
                                        </p:tav>
                                      </p:tavLst>
                                    </p:anim>
                                    <p:anim calcmode="lin" valueType="num">
                                      <p:cBhvr>
                                        <p:cTn id="353" dur="5000" fill="hold"/>
                                        <p:tgtEl>
                                          <p:spTgt spid="232"/>
                                        </p:tgtEl>
                                        <p:attrNameLst>
                                          <p:attrName>style.rotation</p:attrName>
                                        </p:attrNameLst>
                                      </p:cBhvr>
                                      <p:tavLst>
                                        <p:tav tm="0">
                                          <p:val>
                                            <p:fltVal val="360"/>
                                          </p:val>
                                        </p:tav>
                                        <p:tav tm="100000">
                                          <p:val>
                                            <p:fltVal val="0"/>
                                          </p:val>
                                        </p:tav>
                                      </p:tavLst>
                                    </p:anim>
                                    <p:animEffect transition="in" filter="fade">
                                      <p:cBhvr>
                                        <p:cTn id="354" dur="5000"/>
                                        <p:tgtEl>
                                          <p:spTgt spid="232"/>
                                        </p:tgtEl>
                                      </p:cBhvr>
                                    </p:animEffect>
                                  </p:childTnLst>
                                </p:cTn>
                              </p:par>
                              <p:par>
                                <p:cTn id="355" presetID="49" presetClass="entr" presetSubtype="0" decel="100000" fill="hold" grpId="0" nodeType="withEffect">
                                  <p:stCondLst>
                                    <p:cond delay="0"/>
                                  </p:stCondLst>
                                  <p:childTnLst>
                                    <p:set>
                                      <p:cBhvr>
                                        <p:cTn id="356" dur="1" fill="hold">
                                          <p:stCondLst>
                                            <p:cond delay="0"/>
                                          </p:stCondLst>
                                        </p:cTn>
                                        <p:tgtEl>
                                          <p:spTgt spid="233"/>
                                        </p:tgtEl>
                                        <p:attrNameLst>
                                          <p:attrName>style.visibility</p:attrName>
                                        </p:attrNameLst>
                                      </p:cBhvr>
                                      <p:to>
                                        <p:strVal val="visible"/>
                                      </p:to>
                                    </p:set>
                                    <p:anim calcmode="lin" valueType="num">
                                      <p:cBhvr>
                                        <p:cTn id="357" dur="5000" fill="hold"/>
                                        <p:tgtEl>
                                          <p:spTgt spid="233"/>
                                        </p:tgtEl>
                                        <p:attrNameLst>
                                          <p:attrName>ppt_w</p:attrName>
                                        </p:attrNameLst>
                                      </p:cBhvr>
                                      <p:tavLst>
                                        <p:tav tm="0">
                                          <p:val>
                                            <p:fltVal val="0"/>
                                          </p:val>
                                        </p:tav>
                                        <p:tav tm="100000">
                                          <p:val>
                                            <p:strVal val="#ppt_w"/>
                                          </p:val>
                                        </p:tav>
                                      </p:tavLst>
                                    </p:anim>
                                    <p:anim calcmode="lin" valueType="num">
                                      <p:cBhvr>
                                        <p:cTn id="358" dur="5000" fill="hold"/>
                                        <p:tgtEl>
                                          <p:spTgt spid="233"/>
                                        </p:tgtEl>
                                        <p:attrNameLst>
                                          <p:attrName>ppt_h</p:attrName>
                                        </p:attrNameLst>
                                      </p:cBhvr>
                                      <p:tavLst>
                                        <p:tav tm="0">
                                          <p:val>
                                            <p:fltVal val="0"/>
                                          </p:val>
                                        </p:tav>
                                        <p:tav tm="100000">
                                          <p:val>
                                            <p:strVal val="#ppt_h"/>
                                          </p:val>
                                        </p:tav>
                                      </p:tavLst>
                                    </p:anim>
                                    <p:anim calcmode="lin" valueType="num">
                                      <p:cBhvr>
                                        <p:cTn id="359" dur="5000" fill="hold"/>
                                        <p:tgtEl>
                                          <p:spTgt spid="233"/>
                                        </p:tgtEl>
                                        <p:attrNameLst>
                                          <p:attrName>style.rotation</p:attrName>
                                        </p:attrNameLst>
                                      </p:cBhvr>
                                      <p:tavLst>
                                        <p:tav tm="0">
                                          <p:val>
                                            <p:fltVal val="360"/>
                                          </p:val>
                                        </p:tav>
                                        <p:tav tm="100000">
                                          <p:val>
                                            <p:fltVal val="0"/>
                                          </p:val>
                                        </p:tav>
                                      </p:tavLst>
                                    </p:anim>
                                    <p:animEffect transition="in" filter="fade">
                                      <p:cBhvr>
                                        <p:cTn id="360" dur="5000"/>
                                        <p:tgtEl>
                                          <p:spTgt spid="233"/>
                                        </p:tgtEl>
                                      </p:cBhvr>
                                    </p:animEffect>
                                  </p:childTnLst>
                                </p:cTn>
                              </p:par>
                            </p:childTnLst>
                          </p:cTn>
                        </p:par>
                        <p:par>
                          <p:cTn id="361" fill="hold">
                            <p:stCondLst>
                              <p:cond delay="54000"/>
                            </p:stCondLst>
                            <p:childTnLst>
                              <p:par>
                                <p:cTn id="362" presetID="49" presetClass="entr" presetSubtype="0" decel="100000" fill="hold" grpId="0" nodeType="afterEffect">
                                  <p:stCondLst>
                                    <p:cond delay="0"/>
                                  </p:stCondLst>
                                  <p:childTnLst>
                                    <p:set>
                                      <p:cBhvr>
                                        <p:cTn id="363" dur="1" fill="hold">
                                          <p:stCondLst>
                                            <p:cond delay="0"/>
                                          </p:stCondLst>
                                        </p:cTn>
                                        <p:tgtEl>
                                          <p:spTgt spid="241"/>
                                        </p:tgtEl>
                                        <p:attrNameLst>
                                          <p:attrName>style.visibility</p:attrName>
                                        </p:attrNameLst>
                                      </p:cBhvr>
                                      <p:to>
                                        <p:strVal val="visible"/>
                                      </p:to>
                                    </p:set>
                                    <p:anim calcmode="lin" valueType="num">
                                      <p:cBhvr>
                                        <p:cTn id="364" dur="5000" fill="hold"/>
                                        <p:tgtEl>
                                          <p:spTgt spid="241"/>
                                        </p:tgtEl>
                                        <p:attrNameLst>
                                          <p:attrName>ppt_w</p:attrName>
                                        </p:attrNameLst>
                                      </p:cBhvr>
                                      <p:tavLst>
                                        <p:tav tm="0">
                                          <p:val>
                                            <p:fltVal val="0"/>
                                          </p:val>
                                        </p:tav>
                                        <p:tav tm="100000">
                                          <p:val>
                                            <p:strVal val="#ppt_w"/>
                                          </p:val>
                                        </p:tav>
                                      </p:tavLst>
                                    </p:anim>
                                    <p:anim calcmode="lin" valueType="num">
                                      <p:cBhvr>
                                        <p:cTn id="365" dur="5000" fill="hold"/>
                                        <p:tgtEl>
                                          <p:spTgt spid="241"/>
                                        </p:tgtEl>
                                        <p:attrNameLst>
                                          <p:attrName>ppt_h</p:attrName>
                                        </p:attrNameLst>
                                      </p:cBhvr>
                                      <p:tavLst>
                                        <p:tav tm="0">
                                          <p:val>
                                            <p:fltVal val="0"/>
                                          </p:val>
                                        </p:tav>
                                        <p:tav tm="100000">
                                          <p:val>
                                            <p:strVal val="#ppt_h"/>
                                          </p:val>
                                        </p:tav>
                                      </p:tavLst>
                                    </p:anim>
                                    <p:anim calcmode="lin" valueType="num">
                                      <p:cBhvr>
                                        <p:cTn id="366" dur="5000" fill="hold"/>
                                        <p:tgtEl>
                                          <p:spTgt spid="241"/>
                                        </p:tgtEl>
                                        <p:attrNameLst>
                                          <p:attrName>style.rotation</p:attrName>
                                        </p:attrNameLst>
                                      </p:cBhvr>
                                      <p:tavLst>
                                        <p:tav tm="0">
                                          <p:val>
                                            <p:fltVal val="360"/>
                                          </p:val>
                                        </p:tav>
                                        <p:tav tm="100000">
                                          <p:val>
                                            <p:fltVal val="0"/>
                                          </p:val>
                                        </p:tav>
                                      </p:tavLst>
                                    </p:anim>
                                    <p:animEffect transition="in" filter="fade">
                                      <p:cBhvr>
                                        <p:cTn id="367" dur="5000"/>
                                        <p:tgtEl>
                                          <p:spTgt spid="241"/>
                                        </p:tgtEl>
                                      </p:cBhvr>
                                    </p:animEffect>
                                  </p:childTnLst>
                                </p:cTn>
                              </p:par>
                            </p:childTnLst>
                          </p:cTn>
                        </p:par>
                        <p:par>
                          <p:cTn id="368" fill="hold">
                            <p:stCondLst>
                              <p:cond delay="59000"/>
                            </p:stCondLst>
                            <p:childTnLst>
                              <p:par>
                                <p:cTn id="369" presetID="22" presetClass="entr" presetSubtype="4" repeatCount="indefinite" fill="hold" grpId="1" nodeType="afterEffect">
                                  <p:stCondLst>
                                    <p:cond delay="0"/>
                                  </p:stCondLst>
                                  <p:childTnLst>
                                    <p:set>
                                      <p:cBhvr>
                                        <p:cTn id="370" dur="1" fill="hold">
                                          <p:stCondLst>
                                            <p:cond delay="0"/>
                                          </p:stCondLst>
                                        </p:cTn>
                                        <p:tgtEl>
                                          <p:spTgt spid="230"/>
                                        </p:tgtEl>
                                        <p:attrNameLst>
                                          <p:attrName>style.visibility</p:attrName>
                                        </p:attrNameLst>
                                      </p:cBhvr>
                                      <p:to>
                                        <p:strVal val="visible"/>
                                      </p:to>
                                    </p:set>
                                    <p:animEffect transition="in" filter="wipe(down)">
                                      <p:cBhvr>
                                        <p:cTn id="371" dur="5000"/>
                                        <p:tgtEl>
                                          <p:spTgt spid="230"/>
                                        </p:tgtEl>
                                      </p:cBhvr>
                                    </p:animEffect>
                                  </p:childTnLst>
                                </p:cTn>
                              </p:par>
                            </p:childTnLst>
                          </p:cTn>
                        </p:par>
                        <p:par>
                          <p:cTn id="372" fill="hold">
                            <p:stCondLst>
                              <p:cond delay="64000"/>
                            </p:stCondLst>
                            <p:childTnLst>
                              <p:par>
                                <p:cTn id="373" presetID="22" presetClass="entr" presetSubtype="1" repeatCount="indefinite" fill="hold" grpId="1" nodeType="afterEffect">
                                  <p:stCondLst>
                                    <p:cond delay="0"/>
                                  </p:stCondLst>
                                  <p:childTnLst>
                                    <p:set>
                                      <p:cBhvr>
                                        <p:cTn id="374" dur="1" fill="hold">
                                          <p:stCondLst>
                                            <p:cond delay="0"/>
                                          </p:stCondLst>
                                        </p:cTn>
                                        <p:tgtEl>
                                          <p:spTgt spid="231"/>
                                        </p:tgtEl>
                                        <p:attrNameLst>
                                          <p:attrName>style.visibility</p:attrName>
                                        </p:attrNameLst>
                                      </p:cBhvr>
                                      <p:to>
                                        <p:strVal val="visible"/>
                                      </p:to>
                                    </p:set>
                                    <p:animEffect transition="in" filter="wipe(up)">
                                      <p:cBhvr>
                                        <p:cTn id="375" dur="5000"/>
                                        <p:tgtEl>
                                          <p:spTgt spid="231"/>
                                        </p:tgtEl>
                                      </p:cBhvr>
                                    </p:animEffect>
                                  </p:childTnLst>
                                </p:cTn>
                              </p:par>
                            </p:childTnLst>
                          </p:cTn>
                        </p:par>
                        <p:par>
                          <p:cTn id="376" fill="hold">
                            <p:stCondLst>
                              <p:cond delay="69000"/>
                            </p:stCondLst>
                            <p:childTnLst>
                              <p:par>
                                <p:cTn id="377" presetID="22" presetClass="entr" presetSubtype="4" repeatCount="indefinite" fill="hold" grpId="1" nodeType="afterEffect">
                                  <p:stCondLst>
                                    <p:cond delay="0"/>
                                  </p:stCondLst>
                                  <p:childTnLst>
                                    <p:set>
                                      <p:cBhvr>
                                        <p:cTn id="378" dur="1" fill="hold">
                                          <p:stCondLst>
                                            <p:cond delay="0"/>
                                          </p:stCondLst>
                                        </p:cTn>
                                        <p:tgtEl>
                                          <p:spTgt spid="232"/>
                                        </p:tgtEl>
                                        <p:attrNameLst>
                                          <p:attrName>style.visibility</p:attrName>
                                        </p:attrNameLst>
                                      </p:cBhvr>
                                      <p:to>
                                        <p:strVal val="visible"/>
                                      </p:to>
                                    </p:set>
                                    <p:animEffect transition="in" filter="wipe(down)">
                                      <p:cBhvr>
                                        <p:cTn id="379" dur="5000"/>
                                        <p:tgtEl>
                                          <p:spTgt spid="232"/>
                                        </p:tgtEl>
                                      </p:cBhvr>
                                    </p:animEffect>
                                  </p:childTnLst>
                                </p:cTn>
                              </p:par>
                            </p:childTnLst>
                          </p:cTn>
                        </p:par>
                        <p:par>
                          <p:cTn id="380" fill="hold">
                            <p:stCondLst>
                              <p:cond delay="74000"/>
                            </p:stCondLst>
                            <p:childTnLst>
                              <p:par>
                                <p:cTn id="381" presetID="22" presetClass="entr" presetSubtype="1" repeatCount="indefinite" fill="hold" grpId="1" nodeType="afterEffect">
                                  <p:stCondLst>
                                    <p:cond delay="0"/>
                                  </p:stCondLst>
                                  <p:childTnLst>
                                    <p:set>
                                      <p:cBhvr>
                                        <p:cTn id="382" dur="1" fill="hold">
                                          <p:stCondLst>
                                            <p:cond delay="0"/>
                                          </p:stCondLst>
                                        </p:cTn>
                                        <p:tgtEl>
                                          <p:spTgt spid="233"/>
                                        </p:tgtEl>
                                        <p:attrNameLst>
                                          <p:attrName>style.visibility</p:attrName>
                                        </p:attrNameLst>
                                      </p:cBhvr>
                                      <p:to>
                                        <p:strVal val="visible"/>
                                      </p:to>
                                    </p:set>
                                    <p:animEffect transition="in" filter="wipe(up)">
                                      <p:cBhvr>
                                        <p:cTn id="383" dur="5000"/>
                                        <p:tgtEl>
                                          <p:spTgt spid="233"/>
                                        </p:tgtEl>
                                      </p:cBhvr>
                                    </p:animEffect>
                                  </p:childTnLst>
                                </p:cTn>
                              </p:par>
                            </p:childTnLst>
                          </p:cTn>
                        </p:par>
                        <p:par>
                          <p:cTn id="384" fill="hold">
                            <p:stCondLst>
                              <p:cond delay="79000"/>
                            </p:stCondLst>
                            <p:childTnLst>
                              <p:par>
                                <p:cTn id="385" presetID="9" presetClass="entr" presetSubtype="0" fill="hold" grpId="0" nodeType="afterEffect">
                                  <p:stCondLst>
                                    <p:cond delay="0"/>
                                  </p:stCondLst>
                                  <p:childTnLst>
                                    <p:set>
                                      <p:cBhvr>
                                        <p:cTn id="386" dur="1" fill="hold">
                                          <p:stCondLst>
                                            <p:cond delay="0"/>
                                          </p:stCondLst>
                                        </p:cTn>
                                        <p:tgtEl>
                                          <p:spTgt spid="242"/>
                                        </p:tgtEl>
                                        <p:attrNameLst>
                                          <p:attrName>style.visibility</p:attrName>
                                        </p:attrNameLst>
                                      </p:cBhvr>
                                      <p:to>
                                        <p:strVal val="visible"/>
                                      </p:to>
                                    </p:set>
                                    <p:animEffect transition="in" filter="dissolve">
                                      <p:cBhvr>
                                        <p:cTn id="387" dur="500"/>
                                        <p:tgtEl>
                                          <p:spTgt spid="242"/>
                                        </p:tgtEl>
                                      </p:cBhvr>
                                    </p:animEffect>
                                  </p:childTnLst>
                                </p:cTn>
                              </p:par>
                              <p:par>
                                <p:cTn id="388" presetID="9" presetClass="entr" presetSubtype="0" fill="hold" grpId="0" nodeType="withEffect">
                                  <p:stCondLst>
                                    <p:cond delay="0"/>
                                  </p:stCondLst>
                                  <p:childTnLst>
                                    <p:set>
                                      <p:cBhvr>
                                        <p:cTn id="389" dur="1" fill="hold">
                                          <p:stCondLst>
                                            <p:cond delay="0"/>
                                          </p:stCondLst>
                                        </p:cTn>
                                        <p:tgtEl>
                                          <p:spTgt spid="243"/>
                                        </p:tgtEl>
                                        <p:attrNameLst>
                                          <p:attrName>style.visibility</p:attrName>
                                        </p:attrNameLst>
                                      </p:cBhvr>
                                      <p:to>
                                        <p:strVal val="visible"/>
                                      </p:to>
                                    </p:set>
                                    <p:animEffect transition="in" filter="dissolve">
                                      <p:cBhvr>
                                        <p:cTn id="390" dur="500"/>
                                        <p:tgtEl>
                                          <p:spTgt spid="243"/>
                                        </p:tgtEl>
                                      </p:cBhvr>
                                    </p:animEffect>
                                  </p:childTnLst>
                                </p:cTn>
                              </p:par>
                            </p:childTnLst>
                          </p:cTn>
                        </p:par>
                        <p:par>
                          <p:cTn id="391" fill="hold">
                            <p:stCondLst>
                              <p:cond delay="79500"/>
                            </p:stCondLst>
                            <p:childTnLst>
                              <p:par>
                                <p:cTn id="392" presetID="9" presetClass="entr" presetSubtype="0" fill="hold" grpId="0" nodeType="afterEffect">
                                  <p:stCondLst>
                                    <p:cond delay="0"/>
                                  </p:stCondLst>
                                  <p:childTnLst>
                                    <p:set>
                                      <p:cBhvr>
                                        <p:cTn id="393" dur="1" fill="hold">
                                          <p:stCondLst>
                                            <p:cond delay="0"/>
                                          </p:stCondLst>
                                        </p:cTn>
                                        <p:tgtEl>
                                          <p:spTgt spid="244"/>
                                        </p:tgtEl>
                                        <p:attrNameLst>
                                          <p:attrName>style.visibility</p:attrName>
                                        </p:attrNameLst>
                                      </p:cBhvr>
                                      <p:to>
                                        <p:strVal val="visible"/>
                                      </p:to>
                                    </p:set>
                                    <p:animEffect transition="in" filter="dissolve">
                                      <p:cBhvr>
                                        <p:cTn id="394" dur="500"/>
                                        <p:tgtEl>
                                          <p:spTgt spid="244"/>
                                        </p:tgtEl>
                                      </p:cBhvr>
                                    </p:animEffect>
                                  </p:childTnLst>
                                </p:cTn>
                              </p:par>
                              <p:par>
                                <p:cTn id="395" presetID="9" presetClass="entr" presetSubtype="0" fill="hold" grpId="0" nodeType="withEffect">
                                  <p:stCondLst>
                                    <p:cond delay="0"/>
                                  </p:stCondLst>
                                  <p:childTnLst>
                                    <p:set>
                                      <p:cBhvr>
                                        <p:cTn id="396" dur="1" fill="hold">
                                          <p:stCondLst>
                                            <p:cond delay="0"/>
                                          </p:stCondLst>
                                        </p:cTn>
                                        <p:tgtEl>
                                          <p:spTgt spid="245"/>
                                        </p:tgtEl>
                                        <p:attrNameLst>
                                          <p:attrName>style.visibility</p:attrName>
                                        </p:attrNameLst>
                                      </p:cBhvr>
                                      <p:to>
                                        <p:strVal val="visible"/>
                                      </p:to>
                                    </p:set>
                                    <p:animEffect transition="in" filter="dissolve">
                                      <p:cBhvr>
                                        <p:cTn id="397" dur="500"/>
                                        <p:tgtEl>
                                          <p:spTgt spid="245"/>
                                        </p:tgtEl>
                                      </p:cBhvr>
                                    </p:animEffect>
                                  </p:childTnLst>
                                </p:cTn>
                              </p:par>
                            </p:childTnLst>
                          </p:cTn>
                        </p:par>
                        <p:par>
                          <p:cTn id="398" fill="hold">
                            <p:stCondLst>
                              <p:cond delay="80000"/>
                            </p:stCondLst>
                            <p:childTnLst>
                              <p:par>
                                <p:cTn id="399" presetID="9" presetClass="entr" presetSubtype="0" fill="hold" grpId="0" nodeType="afterEffect">
                                  <p:stCondLst>
                                    <p:cond delay="0"/>
                                  </p:stCondLst>
                                  <p:childTnLst>
                                    <p:set>
                                      <p:cBhvr>
                                        <p:cTn id="400" dur="1" fill="hold">
                                          <p:stCondLst>
                                            <p:cond delay="0"/>
                                          </p:stCondLst>
                                        </p:cTn>
                                        <p:tgtEl>
                                          <p:spTgt spid="246"/>
                                        </p:tgtEl>
                                        <p:attrNameLst>
                                          <p:attrName>style.visibility</p:attrName>
                                        </p:attrNameLst>
                                      </p:cBhvr>
                                      <p:to>
                                        <p:strVal val="visible"/>
                                      </p:to>
                                    </p:set>
                                    <p:animEffect transition="in" filter="dissolve">
                                      <p:cBhvr>
                                        <p:cTn id="401" dur="500"/>
                                        <p:tgtEl>
                                          <p:spTgt spid="246"/>
                                        </p:tgtEl>
                                      </p:cBhvr>
                                    </p:animEffect>
                                  </p:childTnLst>
                                </p:cTn>
                              </p:par>
                              <p:par>
                                <p:cTn id="402" presetID="35" presetClass="entr" presetSubtype="0" fill="hold" grpId="0" nodeType="withEffect">
                                  <p:stCondLst>
                                    <p:cond delay="0"/>
                                  </p:stCondLst>
                                  <p:childTnLst>
                                    <p:set>
                                      <p:cBhvr>
                                        <p:cTn id="403" dur="1" fill="hold">
                                          <p:stCondLst>
                                            <p:cond delay="0"/>
                                          </p:stCondLst>
                                        </p:cTn>
                                        <p:tgtEl>
                                          <p:spTgt spid="247"/>
                                        </p:tgtEl>
                                        <p:attrNameLst>
                                          <p:attrName>style.visibility</p:attrName>
                                        </p:attrNameLst>
                                      </p:cBhvr>
                                      <p:to>
                                        <p:strVal val="visible"/>
                                      </p:to>
                                    </p:set>
                                    <p:animEffect transition="in" filter="fade">
                                      <p:cBhvr>
                                        <p:cTn id="404" dur="2000"/>
                                        <p:tgtEl>
                                          <p:spTgt spid="247"/>
                                        </p:tgtEl>
                                      </p:cBhvr>
                                    </p:animEffect>
                                    <p:anim calcmode="lin" valueType="num">
                                      <p:cBhvr>
                                        <p:cTn id="405" dur="2000" fill="hold"/>
                                        <p:tgtEl>
                                          <p:spTgt spid="247"/>
                                        </p:tgtEl>
                                        <p:attrNameLst>
                                          <p:attrName>style.rotation</p:attrName>
                                        </p:attrNameLst>
                                      </p:cBhvr>
                                      <p:tavLst>
                                        <p:tav tm="0">
                                          <p:val>
                                            <p:fltVal val="720"/>
                                          </p:val>
                                        </p:tav>
                                        <p:tav tm="100000">
                                          <p:val>
                                            <p:fltVal val="0"/>
                                          </p:val>
                                        </p:tav>
                                      </p:tavLst>
                                    </p:anim>
                                    <p:anim calcmode="lin" valueType="num">
                                      <p:cBhvr>
                                        <p:cTn id="406" dur="2000" fill="hold"/>
                                        <p:tgtEl>
                                          <p:spTgt spid="247"/>
                                        </p:tgtEl>
                                        <p:attrNameLst>
                                          <p:attrName>ppt_h</p:attrName>
                                        </p:attrNameLst>
                                      </p:cBhvr>
                                      <p:tavLst>
                                        <p:tav tm="0">
                                          <p:val>
                                            <p:fltVal val="0"/>
                                          </p:val>
                                        </p:tav>
                                        <p:tav tm="100000">
                                          <p:val>
                                            <p:strVal val="#ppt_h"/>
                                          </p:val>
                                        </p:tav>
                                      </p:tavLst>
                                    </p:anim>
                                    <p:anim calcmode="lin" valueType="num">
                                      <p:cBhvr>
                                        <p:cTn id="407" dur="2000" fill="hold"/>
                                        <p:tgtEl>
                                          <p:spTgt spid="247"/>
                                        </p:tgtEl>
                                        <p:attrNameLst>
                                          <p:attrName>ppt_w</p:attrName>
                                        </p:attrNameLst>
                                      </p:cBhvr>
                                      <p:tavLst>
                                        <p:tav tm="0">
                                          <p:val>
                                            <p:fltVal val="0"/>
                                          </p:val>
                                        </p:tav>
                                        <p:tav tm="100000">
                                          <p:val>
                                            <p:strVal val="#ppt_w"/>
                                          </p:val>
                                        </p:tav>
                                      </p:tavLst>
                                    </p:anim>
                                  </p:childTnLst>
                                </p:cTn>
                              </p:par>
                            </p:childTnLst>
                          </p:cTn>
                        </p:par>
                        <p:par>
                          <p:cTn id="408" fill="hold">
                            <p:stCondLst>
                              <p:cond delay="82000"/>
                            </p:stCondLst>
                            <p:childTnLst>
                              <p:par>
                                <p:cTn id="409" presetID="49" presetClass="entr" presetSubtype="0" decel="100000" fill="hold" grpId="0" nodeType="afterEffect">
                                  <p:stCondLst>
                                    <p:cond delay="0"/>
                                  </p:stCondLst>
                                  <p:childTnLst>
                                    <p:set>
                                      <p:cBhvr>
                                        <p:cTn id="410" dur="1" fill="hold">
                                          <p:stCondLst>
                                            <p:cond delay="0"/>
                                          </p:stCondLst>
                                        </p:cTn>
                                        <p:tgtEl>
                                          <p:spTgt spid="248"/>
                                        </p:tgtEl>
                                        <p:attrNameLst>
                                          <p:attrName>style.visibility</p:attrName>
                                        </p:attrNameLst>
                                      </p:cBhvr>
                                      <p:to>
                                        <p:strVal val="visible"/>
                                      </p:to>
                                    </p:set>
                                    <p:anim calcmode="lin" valueType="num">
                                      <p:cBhvr>
                                        <p:cTn id="411" dur="5000" fill="hold"/>
                                        <p:tgtEl>
                                          <p:spTgt spid="248"/>
                                        </p:tgtEl>
                                        <p:attrNameLst>
                                          <p:attrName>ppt_w</p:attrName>
                                        </p:attrNameLst>
                                      </p:cBhvr>
                                      <p:tavLst>
                                        <p:tav tm="0">
                                          <p:val>
                                            <p:fltVal val="0"/>
                                          </p:val>
                                        </p:tav>
                                        <p:tav tm="100000">
                                          <p:val>
                                            <p:strVal val="#ppt_w"/>
                                          </p:val>
                                        </p:tav>
                                      </p:tavLst>
                                    </p:anim>
                                    <p:anim calcmode="lin" valueType="num">
                                      <p:cBhvr>
                                        <p:cTn id="412" dur="5000" fill="hold"/>
                                        <p:tgtEl>
                                          <p:spTgt spid="248"/>
                                        </p:tgtEl>
                                        <p:attrNameLst>
                                          <p:attrName>ppt_h</p:attrName>
                                        </p:attrNameLst>
                                      </p:cBhvr>
                                      <p:tavLst>
                                        <p:tav tm="0">
                                          <p:val>
                                            <p:fltVal val="0"/>
                                          </p:val>
                                        </p:tav>
                                        <p:tav tm="100000">
                                          <p:val>
                                            <p:strVal val="#ppt_h"/>
                                          </p:val>
                                        </p:tav>
                                      </p:tavLst>
                                    </p:anim>
                                    <p:anim calcmode="lin" valueType="num">
                                      <p:cBhvr>
                                        <p:cTn id="413" dur="5000" fill="hold"/>
                                        <p:tgtEl>
                                          <p:spTgt spid="248"/>
                                        </p:tgtEl>
                                        <p:attrNameLst>
                                          <p:attrName>style.rotation</p:attrName>
                                        </p:attrNameLst>
                                      </p:cBhvr>
                                      <p:tavLst>
                                        <p:tav tm="0">
                                          <p:val>
                                            <p:fltVal val="360"/>
                                          </p:val>
                                        </p:tav>
                                        <p:tav tm="100000">
                                          <p:val>
                                            <p:fltVal val="0"/>
                                          </p:val>
                                        </p:tav>
                                      </p:tavLst>
                                    </p:anim>
                                    <p:animEffect transition="in" filter="fade">
                                      <p:cBhvr>
                                        <p:cTn id="414" dur="5000"/>
                                        <p:tgtEl>
                                          <p:spTgt spid="248"/>
                                        </p:tgtEl>
                                      </p:cBhvr>
                                    </p:animEffect>
                                  </p:childTnLst>
                                </p:cTn>
                              </p:par>
                              <p:par>
                                <p:cTn id="415" presetID="49" presetClass="entr" presetSubtype="0" decel="100000" fill="hold" grpId="0" nodeType="withEffect">
                                  <p:stCondLst>
                                    <p:cond delay="0"/>
                                  </p:stCondLst>
                                  <p:childTnLst>
                                    <p:set>
                                      <p:cBhvr>
                                        <p:cTn id="416" dur="1" fill="hold">
                                          <p:stCondLst>
                                            <p:cond delay="0"/>
                                          </p:stCondLst>
                                        </p:cTn>
                                        <p:tgtEl>
                                          <p:spTgt spid="249"/>
                                        </p:tgtEl>
                                        <p:attrNameLst>
                                          <p:attrName>style.visibility</p:attrName>
                                        </p:attrNameLst>
                                      </p:cBhvr>
                                      <p:to>
                                        <p:strVal val="visible"/>
                                      </p:to>
                                    </p:set>
                                    <p:anim calcmode="lin" valueType="num">
                                      <p:cBhvr>
                                        <p:cTn id="417" dur="5000" fill="hold"/>
                                        <p:tgtEl>
                                          <p:spTgt spid="249"/>
                                        </p:tgtEl>
                                        <p:attrNameLst>
                                          <p:attrName>ppt_w</p:attrName>
                                        </p:attrNameLst>
                                      </p:cBhvr>
                                      <p:tavLst>
                                        <p:tav tm="0">
                                          <p:val>
                                            <p:fltVal val="0"/>
                                          </p:val>
                                        </p:tav>
                                        <p:tav tm="100000">
                                          <p:val>
                                            <p:strVal val="#ppt_w"/>
                                          </p:val>
                                        </p:tav>
                                      </p:tavLst>
                                    </p:anim>
                                    <p:anim calcmode="lin" valueType="num">
                                      <p:cBhvr>
                                        <p:cTn id="418" dur="5000" fill="hold"/>
                                        <p:tgtEl>
                                          <p:spTgt spid="249"/>
                                        </p:tgtEl>
                                        <p:attrNameLst>
                                          <p:attrName>ppt_h</p:attrName>
                                        </p:attrNameLst>
                                      </p:cBhvr>
                                      <p:tavLst>
                                        <p:tav tm="0">
                                          <p:val>
                                            <p:fltVal val="0"/>
                                          </p:val>
                                        </p:tav>
                                        <p:tav tm="100000">
                                          <p:val>
                                            <p:strVal val="#ppt_h"/>
                                          </p:val>
                                        </p:tav>
                                      </p:tavLst>
                                    </p:anim>
                                    <p:anim calcmode="lin" valueType="num">
                                      <p:cBhvr>
                                        <p:cTn id="419" dur="5000" fill="hold"/>
                                        <p:tgtEl>
                                          <p:spTgt spid="249"/>
                                        </p:tgtEl>
                                        <p:attrNameLst>
                                          <p:attrName>style.rotation</p:attrName>
                                        </p:attrNameLst>
                                      </p:cBhvr>
                                      <p:tavLst>
                                        <p:tav tm="0">
                                          <p:val>
                                            <p:fltVal val="360"/>
                                          </p:val>
                                        </p:tav>
                                        <p:tav tm="100000">
                                          <p:val>
                                            <p:fltVal val="0"/>
                                          </p:val>
                                        </p:tav>
                                      </p:tavLst>
                                    </p:anim>
                                    <p:animEffect transition="in" filter="fade">
                                      <p:cBhvr>
                                        <p:cTn id="420" dur="5000"/>
                                        <p:tgtEl>
                                          <p:spTgt spid="249"/>
                                        </p:tgtEl>
                                      </p:cBhvr>
                                    </p:animEffect>
                                  </p:childTnLst>
                                </p:cTn>
                              </p:par>
                            </p:childTnLst>
                          </p:cTn>
                        </p:par>
                        <p:par>
                          <p:cTn id="421" fill="hold">
                            <p:stCondLst>
                              <p:cond delay="87000"/>
                            </p:stCondLst>
                            <p:childTnLst>
                              <p:par>
                                <p:cTn id="422" presetID="22" presetClass="entr" presetSubtype="4" repeatCount="indefinite" fill="hold" grpId="1" nodeType="afterEffect">
                                  <p:stCondLst>
                                    <p:cond delay="0"/>
                                  </p:stCondLst>
                                  <p:childTnLst>
                                    <p:set>
                                      <p:cBhvr>
                                        <p:cTn id="423" dur="1" fill="hold">
                                          <p:stCondLst>
                                            <p:cond delay="0"/>
                                          </p:stCondLst>
                                        </p:cTn>
                                        <p:tgtEl>
                                          <p:spTgt spid="248"/>
                                        </p:tgtEl>
                                        <p:attrNameLst>
                                          <p:attrName>style.visibility</p:attrName>
                                        </p:attrNameLst>
                                      </p:cBhvr>
                                      <p:to>
                                        <p:strVal val="visible"/>
                                      </p:to>
                                    </p:set>
                                    <p:animEffect transition="in" filter="wipe(down)">
                                      <p:cBhvr>
                                        <p:cTn id="424" dur="5000"/>
                                        <p:tgtEl>
                                          <p:spTgt spid="248"/>
                                        </p:tgtEl>
                                      </p:cBhvr>
                                    </p:animEffect>
                                  </p:childTnLst>
                                </p:cTn>
                              </p:par>
                            </p:childTnLst>
                          </p:cTn>
                        </p:par>
                        <p:par>
                          <p:cTn id="425" fill="hold">
                            <p:stCondLst>
                              <p:cond delay="92000"/>
                            </p:stCondLst>
                            <p:childTnLst>
                              <p:par>
                                <p:cTn id="426" presetID="22" presetClass="entr" presetSubtype="1" repeatCount="indefinite" fill="hold" grpId="1" nodeType="afterEffect">
                                  <p:stCondLst>
                                    <p:cond delay="0"/>
                                  </p:stCondLst>
                                  <p:childTnLst>
                                    <p:set>
                                      <p:cBhvr>
                                        <p:cTn id="427" dur="1" fill="hold">
                                          <p:stCondLst>
                                            <p:cond delay="0"/>
                                          </p:stCondLst>
                                        </p:cTn>
                                        <p:tgtEl>
                                          <p:spTgt spid="249"/>
                                        </p:tgtEl>
                                        <p:attrNameLst>
                                          <p:attrName>style.visibility</p:attrName>
                                        </p:attrNameLst>
                                      </p:cBhvr>
                                      <p:to>
                                        <p:strVal val="visible"/>
                                      </p:to>
                                    </p:set>
                                    <p:animEffect transition="in" filter="wipe(up)">
                                      <p:cBhvr>
                                        <p:cTn id="428" dur="5000"/>
                                        <p:tgtEl>
                                          <p:spTgt spid="249"/>
                                        </p:tgtEl>
                                      </p:cBhvr>
                                    </p:animEffect>
                                  </p:childTnLst>
                                </p:cTn>
                              </p:par>
                            </p:childTnLst>
                          </p:cTn>
                        </p:par>
                        <p:par>
                          <p:cTn id="429" fill="hold">
                            <p:stCondLst>
                              <p:cond delay="97000"/>
                            </p:stCondLst>
                            <p:childTnLst>
                              <p:par>
                                <p:cTn id="430" presetID="49" presetClass="entr" presetSubtype="0" decel="100000" fill="hold" grpId="0" nodeType="afterEffect">
                                  <p:stCondLst>
                                    <p:cond delay="0"/>
                                  </p:stCondLst>
                                  <p:childTnLst>
                                    <p:set>
                                      <p:cBhvr>
                                        <p:cTn id="431" dur="1" fill="hold">
                                          <p:stCondLst>
                                            <p:cond delay="0"/>
                                          </p:stCondLst>
                                        </p:cTn>
                                        <p:tgtEl>
                                          <p:spTgt spid="251"/>
                                        </p:tgtEl>
                                        <p:attrNameLst>
                                          <p:attrName>style.visibility</p:attrName>
                                        </p:attrNameLst>
                                      </p:cBhvr>
                                      <p:to>
                                        <p:strVal val="visible"/>
                                      </p:to>
                                    </p:set>
                                    <p:anim calcmode="lin" valueType="num">
                                      <p:cBhvr>
                                        <p:cTn id="432" dur="5000" fill="hold"/>
                                        <p:tgtEl>
                                          <p:spTgt spid="251"/>
                                        </p:tgtEl>
                                        <p:attrNameLst>
                                          <p:attrName>ppt_w</p:attrName>
                                        </p:attrNameLst>
                                      </p:cBhvr>
                                      <p:tavLst>
                                        <p:tav tm="0">
                                          <p:val>
                                            <p:fltVal val="0"/>
                                          </p:val>
                                        </p:tav>
                                        <p:tav tm="100000">
                                          <p:val>
                                            <p:strVal val="#ppt_w"/>
                                          </p:val>
                                        </p:tav>
                                      </p:tavLst>
                                    </p:anim>
                                    <p:anim calcmode="lin" valueType="num">
                                      <p:cBhvr>
                                        <p:cTn id="433" dur="5000" fill="hold"/>
                                        <p:tgtEl>
                                          <p:spTgt spid="251"/>
                                        </p:tgtEl>
                                        <p:attrNameLst>
                                          <p:attrName>ppt_h</p:attrName>
                                        </p:attrNameLst>
                                      </p:cBhvr>
                                      <p:tavLst>
                                        <p:tav tm="0">
                                          <p:val>
                                            <p:fltVal val="0"/>
                                          </p:val>
                                        </p:tav>
                                        <p:tav tm="100000">
                                          <p:val>
                                            <p:strVal val="#ppt_h"/>
                                          </p:val>
                                        </p:tav>
                                      </p:tavLst>
                                    </p:anim>
                                    <p:anim calcmode="lin" valueType="num">
                                      <p:cBhvr>
                                        <p:cTn id="434" dur="5000" fill="hold"/>
                                        <p:tgtEl>
                                          <p:spTgt spid="251"/>
                                        </p:tgtEl>
                                        <p:attrNameLst>
                                          <p:attrName>style.rotation</p:attrName>
                                        </p:attrNameLst>
                                      </p:cBhvr>
                                      <p:tavLst>
                                        <p:tav tm="0">
                                          <p:val>
                                            <p:fltVal val="360"/>
                                          </p:val>
                                        </p:tav>
                                        <p:tav tm="100000">
                                          <p:val>
                                            <p:fltVal val="0"/>
                                          </p:val>
                                        </p:tav>
                                      </p:tavLst>
                                    </p:anim>
                                    <p:animEffect transition="in" filter="fade">
                                      <p:cBhvr>
                                        <p:cTn id="435" dur="5000"/>
                                        <p:tgtEl>
                                          <p:spTgt spid="251"/>
                                        </p:tgtEl>
                                      </p:cBhvr>
                                    </p:animEffect>
                                  </p:childTnLst>
                                </p:cTn>
                              </p:par>
                            </p:childTnLst>
                          </p:cTn>
                        </p:par>
                        <p:par>
                          <p:cTn id="436" fill="hold">
                            <p:stCondLst>
                              <p:cond delay="102000"/>
                            </p:stCondLst>
                            <p:childTnLst>
                              <p:par>
                                <p:cTn id="437" presetID="6" presetClass="entr" presetSubtype="16" fill="hold" grpId="0" nodeType="afterEffect">
                                  <p:stCondLst>
                                    <p:cond delay="0"/>
                                  </p:stCondLst>
                                  <p:childTnLst>
                                    <p:set>
                                      <p:cBhvr>
                                        <p:cTn id="438" dur="1" fill="hold">
                                          <p:stCondLst>
                                            <p:cond delay="0"/>
                                          </p:stCondLst>
                                        </p:cTn>
                                        <p:tgtEl>
                                          <p:spTgt spid="252"/>
                                        </p:tgtEl>
                                        <p:attrNameLst>
                                          <p:attrName>style.visibility</p:attrName>
                                        </p:attrNameLst>
                                      </p:cBhvr>
                                      <p:to>
                                        <p:strVal val="visible"/>
                                      </p:to>
                                    </p:set>
                                    <p:animEffect transition="in" filter="circle(in)">
                                      <p:cBhvr>
                                        <p:cTn id="439" dur="2000"/>
                                        <p:tgtEl>
                                          <p:spTgt spid="252"/>
                                        </p:tgtEl>
                                      </p:cBhvr>
                                    </p:animEffect>
                                  </p:childTnLst>
                                </p:cTn>
                              </p:par>
                            </p:childTnLst>
                          </p:cTn>
                        </p:par>
                        <p:par>
                          <p:cTn id="440" fill="hold">
                            <p:stCondLst>
                              <p:cond delay="104000"/>
                            </p:stCondLst>
                            <p:childTnLst>
                              <p:par>
                                <p:cTn id="441" presetID="9" presetClass="entr" presetSubtype="0" fill="hold" grpId="0" nodeType="afterEffect">
                                  <p:stCondLst>
                                    <p:cond delay="0"/>
                                  </p:stCondLst>
                                  <p:childTnLst>
                                    <p:set>
                                      <p:cBhvr>
                                        <p:cTn id="442" dur="1" fill="hold">
                                          <p:stCondLst>
                                            <p:cond delay="0"/>
                                          </p:stCondLst>
                                        </p:cTn>
                                        <p:tgtEl>
                                          <p:spTgt spid="253"/>
                                        </p:tgtEl>
                                        <p:attrNameLst>
                                          <p:attrName>style.visibility</p:attrName>
                                        </p:attrNameLst>
                                      </p:cBhvr>
                                      <p:to>
                                        <p:strVal val="visible"/>
                                      </p:to>
                                    </p:set>
                                    <p:animEffect transition="in" filter="dissolve">
                                      <p:cBhvr>
                                        <p:cTn id="443" dur="500"/>
                                        <p:tgtEl>
                                          <p:spTgt spid="253"/>
                                        </p:tgtEl>
                                      </p:cBhvr>
                                    </p:animEffect>
                                  </p:childTnLst>
                                </p:cTn>
                              </p:par>
                            </p:childTnLst>
                          </p:cTn>
                        </p:par>
                        <p:par>
                          <p:cTn id="444" fill="hold">
                            <p:stCondLst>
                              <p:cond delay="104500"/>
                            </p:stCondLst>
                            <p:childTnLst>
                              <p:par>
                                <p:cTn id="445" presetID="9" presetClass="entr" presetSubtype="0" fill="hold" grpId="0" nodeType="afterEffect">
                                  <p:stCondLst>
                                    <p:cond delay="0"/>
                                  </p:stCondLst>
                                  <p:childTnLst>
                                    <p:set>
                                      <p:cBhvr>
                                        <p:cTn id="446" dur="1" fill="hold">
                                          <p:stCondLst>
                                            <p:cond delay="0"/>
                                          </p:stCondLst>
                                        </p:cTn>
                                        <p:tgtEl>
                                          <p:spTgt spid="254"/>
                                        </p:tgtEl>
                                        <p:attrNameLst>
                                          <p:attrName>style.visibility</p:attrName>
                                        </p:attrNameLst>
                                      </p:cBhvr>
                                      <p:to>
                                        <p:strVal val="visible"/>
                                      </p:to>
                                    </p:set>
                                    <p:animEffect transition="in" filter="dissolve">
                                      <p:cBhvr>
                                        <p:cTn id="447" dur="500"/>
                                        <p:tgtEl>
                                          <p:spTgt spid="254"/>
                                        </p:tgtEl>
                                      </p:cBhvr>
                                    </p:animEffect>
                                  </p:childTnLst>
                                </p:cTn>
                              </p:par>
                              <p:par>
                                <p:cTn id="448" presetID="9" presetClass="entr" presetSubtype="0" fill="hold" grpId="0" nodeType="withEffect">
                                  <p:stCondLst>
                                    <p:cond delay="0"/>
                                  </p:stCondLst>
                                  <p:childTnLst>
                                    <p:set>
                                      <p:cBhvr>
                                        <p:cTn id="449" dur="1" fill="hold">
                                          <p:stCondLst>
                                            <p:cond delay="0"/>
                                          </p:stCondLst>
                                        </p:cTn>
                                        <p:tgtEl>
                                          <p:spTgt spid="255"/>
                                        </p:tgtEl>
                                        <p:attrNameLst>
                                          <p:attrName>style.visibility</p:attrName>
                                        </p:attrNameLst>
                                      </p:cBhvr>
                                      <p:to>
                                        <p:strVal val="visible"/>
                                      </p:to>
                                    </p:set>
                                    <p:animEffect transition="in" filter="dissolve">
                                      <p:cBhvr>
                                        <p:cTn id="450" dur="500"/>
                                        <p:tgtEl>
                                          <p:spTgt spid="255"/>
                                        </p:tgtEl>
                                      </p:cBhvr>
                                    </p:animEffect>
                                  </p:childTnLst>
                                </p:cTn>
                              </p:par>
                              <p:par>
                                <p:cTn id="451" presetID="9" presetClass="entr" presetSubtype="0" fill="hold" grpId="0" nodeType="withEffect">
                                  <p:stCondLst>
                                    <p:cond delay="0"/>
                                  </p:stCondLst>
                                  <p:childTnLst>
                                    <p:set>
                                      <p:cBhvr>
                                        <p:cTn id="452" dur="1" fill="hold">
                                          <p:stCondLst>
                                            <p:cond delay="0"/>
                                          </p:stCondLst>
                                        </p:cTn>
                                        <p:tgtEl>
                                          <p:spTgt spid="256"/>
                                        </p:tgtEl>
                                        <p:attrNameLst>
                                          <p:attrName>style.visibility</p:attrName>
                                        </p:attrNameLst>
                                      </p:cBhvr>
                                      <p:to>
                                        <p:strVal val="visible"/>
                                      </p:to>
                                    </p:set>
                                    <p:animEffect transition="in" filter="dissolve">
                                      <p:cBhvr>
                                        <p:cTn id="453" dur="500"/>
                                        <p:tgtEl>
                                          <p:spTgt spid="256"/>
                                        </p:tgtEl>
                                      </p:cBhvr>
                                    </p:animEffect>
                                  </p:childTnLst>
                                </p:cTn>
                              </p:par>
                              <p:par>
                                <p:cTn id="454" presetID="9" presetClass="entr" presetSubtype="0" fill="hold" grpId="0" nodeType="withEffect">
                                  <p:stCondLst>
                                    <p:cond delay="0"/>
                                  </p:stCondLst>
                                  <p:childTnLst>
                                    <p:set>
                                      <p:cBhvr>
                                        <p:cTn id="455" dur="1" fill="hold">
                                          <p:stCondLst>
                                            <p:cond delay="0"/>
                                          </p:stCondLst>
                                        </p:cTn>
                                        <p:tgtEl>
                                          <p:spTgt spid="267"/>
                                        </p:tgtEl>
                                        <p:attrNameLst>
                                          <p:attrName>style.visibility</p:attrName>
                                        </p:attrNameLst>
                                      </p:cBhvr>
                                      <p:to>
                                        <p:strVal val="visible"/>
                                      </p:to>
                                    </p:set>
                                    <p:animEffect transition="in" filter="dissolve">
                                      <p:cBhvr>
                                        <p:cTn id="456" dur="500"/>
                                        <p:tgtEl>
                                          <p:spTgt spid="267"/>
                                        </p:tgtEl>
                                      </p:cBhvr>
                                    </p:animEffect>
                                  </p:childTnLst>
                                </p:cTn>
                              </p:par>
                              <p:par>
                                <p:cTn id="457" presetID="9" presetClass="entr" presetSubtype="0" fill="hold" grpId="0" nodeType="withEffect">
                                  <p:stCondLst>
                                    <p:cond delay="0"/>
                                  </p:stCondLst>
                                  <p:childTnLst>
                                    <p:set>
                                      <p:cBhvr>
                                        <p:cTn id="458" dur="1" fill="hold">
                                          <p:stCondLst>
                                            <p:cond delay="0"/>
                                          </p:stCondLst>
                                        </p:cTn>
                                        <p:tgtEl>
                                          <p:spTgt spid="268"/>
                                        </p:tgtEl>
                                        <p:attrNameLst>
                                          <p:attrName>style.visibility</p:attrName>
                                        </p:attrNameLst>
                                      </p:cBhvr>
                                      <p:to>
                                        <p:strVal val="visible"/>
                                      </p:to>
                                    </p:set>
                                    <p:animEffect transition="in" filter="dissolve">
                                      <p:cBhvr>
                                        <p:cTn id="459" dur="500"/>
                                        <p:tgtEl>
                                          <p:spTgt spid="268"/>
                                        </p:tgtEl>
                                      </p:cBhvr>
                                    </p:animEffect>
                                  </p:childTnLst>
                                </p:cTn>
                              </p:par>
                              <p:par>
                                <p:cTn id="460" presetID="9" presetClass="entr" presetSubtype="0" fill="hold" nodeType="withEffect">
                                  <p:stCondLst>
                                    <p:cond delay="0"/>
                                  </p:stCondLst>
                                  <p:childTnLst>
                                    <p:set>
                                      <p:cBhvr>
                                        <p:cTn id="461" dur="1" fill="hold">
                                          <p:stCondLst>
                                            <p:cond delay="0"/>
                                          </p:stCondLst>
                                        </p:cTn>
                                        <p:tgtEl>
                                          <p:spTgt spid="269"/>
                                        </p:tgtEl>
                                        <p:attrNameLst>
                                          <p:attrName>style.visibility</p:attrName>
                                        </p:attrNameLst>
                                      </p:cBhvr>
                                      <p:to>
                                        <p:strVal val="visible"/>
                                      </p:to>
                                    </p:set>
                                    <p:animEffect transition="in" filter="dissolve">
                                      <p:cBhvr>
                                        <p:cTn id="462" dur="500"/>
                                        <p:tgtEl>
                                          <p:spTgt spid="269"/>
                                        </p:tgtEl>
                                      </p:cBhvr>
                                    </p:animEffect>
                                  </p:childTnLst>
                                </p:cTn>
                              </p:par>
                              <p:par>
                                <p:cTn id="463" presetID="9" presetClass="entr" presetSubtype="0" fill="hold" grpId="0" nodeType="withEffect">
                                  <p:stCondLst>
                                    <p:cond delay="0"/>
                                  </p:stCondLst>
                                  <p:childTnLst>
                                    <p:set>
                                      <p:cBhvr>
                                        <p:cTn id="464" dur="1" fill="hold">
                                          <p:stCondLst>
                                            <p:cond delay="0"/>
                                          </p:stCondLst>
                                        </p:cTn>
                                        <p:tgtEl>
                                          <p:spTgt spid="270"/>
                                        </p:tgtEl>
                                        <p:attrNameLst>
                                          <p:attrName>style.visibility</p:attrName>
                                        </p:attrNameLst>
                                      </p:cBhvr>
                                      <p:to>
                                        <p:strVal val="visible"/>
                                      </p:to>
                                    </p:set>
                                    <p:animEffect transition="in" filter="dissolve">
                                      <p:cBhvr>
                                        <p:cTn id="465" dur="500"/>
                                        <p:tgtEl>
                                          <p:spTgt spid="270"/>
                                        </p:tgtEl>
                                      </p:cBhvr>
                                    </p:animEffect>
                                  </p:childTnLst>
                                </p:cTn>
                              </p:par>
                              <p:par>
                                <p:cTn id="466" presetID="9" presetClass="entr" presetSubtype="0" fill="hold" grpId="0" nodeType="withEffect">
                                  <p:stCondLst>
                                    <p:cond delay="0"/>
                                  </p:stCondLst>
                                  <p:childTnLst>
                                    <p:set>
                                      <p:cBhvr>
                                        <p:cTn id="467" dur="1" fill="hold">
                                          <p:stCondLst>
                                            <p:cond delay="0"/>
                                          </p:stCondLst>
                                        </p:cTn>
                                        <p:tgtEl>
                                          <p:spTgt spid="271"/>
                                        </p:tgtEl>
                                        <p:attrNameLst>
                                          <p:attrName>style.visibility</p:attrName>
                                        </p:attrNameLst>
                                      </p:cBhvr>
                                      <p:to>
                                        <p:strVal val="visible"/>
                                      </p:to>
                                    </p:set>
                                    <p:animEffect transition="in" filter="dissolve">
                                      <p:cBhvr>
                                        <p:cTn id="468" dur="500"/>
                                        <p:tgtEl>
                                          <p:spTgt spid="271"/>
                                        </p:tgtEl>
                                      </p:cBhvr>
                                    </p:animEffect>
                                  </p:childTnLst>
                                </p:cTn>
                              </p:par>
                              <p:par>
                                <p:cTn id="469" presetID="9" presetClass="entr" presetSubtype="0" fill="hold" grpId="0" nodeType="withEffect">
                                  <p:stCondLst>
                                    <p:cond delay="0"/>
                                  </p:stCondLst>
                                  <p:childTnLst>
                                    <p:set>
                                      <p:cBhvr>
                                        <p:cTn id="470" dur="1" fill="hold">
                                          <p:stCondLst>
                                            <p:cond delay="0"/>
                                          </p:stCondLst>
                                        </p:cTn>
                                        <p:tgtEl>
                                          <p:spTgt spid="272"/>
                                        </p:tgtEl>
                                        <p:attrNameLst>
                                          <p:attrName>style.visibility</p:attrName>
                                        </p:attrNameLst>
                                      </p:cBhvr>
                                      <p:to>
                                        <p:strVal val="visible"/>
                                      </p:to>
                                    </p:set>
                                    <p:animEffect transition="in" filter="dissolve">
                                      <p:cBhvr>
                                        <p:cTn id="471" dur="500"/>
                                        <p:tgtEl>
                                          <p:spTgt spid="272"/>
                                        </p:tgtEl>
                                      </p:cBhvr>
                                    </p:animEffect>
                                  </p:childTnLst>
                                </p:cTn>
                              </p:par>
                            </p:childTnLst>
                          </p:cTn>
                        </p:par>
                        <p:par>
                          <p:cTn id="472" fill="hold">
                            <p:stCondLst>
                              <p:cond delay="105000"/>
                            </p:stCondLst>
                            <p:childTnLst>
                              <p:par>
                                <p:cTn id="473" presetID="22" presetClass="entr" presetSubtype="8" repeatCount="indefinite" fill="hold" nodeType="afterEffect">
                                  <p:stCondLst>
                                    <p:cond delay="0"/>
                                  </p:stCondLst>
                                  <p:childTnLst>
                                    <p:set>
                                      <p:cBhvr>
                                        <p:cTn id="474" dur="1" fill="hold">
                                          <p:stCondLst>
                                            <p:cond delay="0"/>
                                          </p:stCondLst>
                                        </p:cTn>
                                        <p:tgtEl>
                                          <p:spTgt spid="269"/>
                                        </p:tgtEl>
                                        <p:attrNameLst>
                                          <p:attrName>style.visibility</p:attrName>
                                        </p:attrNameLst>
                                      </p:cBhvr>
                                      <p:to>
                                        <p:strVal val="visible"/>
                                      </p:to>
                                    </p:set>
                                    <p:animEffect transition="in" filter="wipe(left)">
                                      <p:cBhvr>
                                        <p:cTn id="475" dur="5000"/>
                                        <p:tgtEl>
                                          <p:spTgt spid="269"/>
                                        </p:tgtEl>
                                      </p:cBhvr>
                                    </p:animEffect>
                                  </p:childTnLst>
                                </p:cTn>
                              </p:par>
                            </p:childTnLst>
                          </p:cTn>
                        </p:par>
                        <p:par>
                          <p:cTn id="476" fill="hold">
                            <p:stCondLst>
                              <p:cond delay="110000"/>
                            </p:stCondLst>
                            <p:childTnLst>
                              <p:par>
                                <p:cTn id="477" presetID="55" presetClass="entr" presetSubtype="0" repeatCount="indefinite" fill="hold" grpId="1" nodeType="afterEffect">
                                  <p:stCondLst>
                                    <p:cond delay="0"/>
                                  </p:stCondLst>
                                  <p:childTnLst>
                                    <p:set>
                                      <p:cBhvr>
                                        <p:cTn id="478" dur="1" fill="hold">
                                          <p:stCondLst>
                                            <p:cond delay="0"/>
                                          </p:stCondLst>
                                        </p:cTn>
                                        <p:tgtEl>
                                          <p:spTgt spid="255"/>
                                        </p:tgtEl>
                                        <p:attrNameLst>
                                          <p:attrName>style.visibility</p:attrName>
                                        </p:attrNameLst>
                                      </p:cBhvr>
                                      <p:to>
                                        <p:strVal val="visible"/>
                                      </p:to>
                                    </p:set>
                                    <p:anim calcmode="lin" valueType="num">
                                      <p:cBhvr>
                                        <p:cTn id="479" dur="500" fill="hold"/>
                                        <p:tgtEl>
                                          <p:spTgt spid="255"/>
                                        </p:tgtEl>
                                        <p:attrNameLst>
                                          <p:attrName>ppt_w</p:attrName>
                                        </p:attrNameLst>
                                      </p:cBhvr>
                                      <p:tavLst>
                                        <p:tav tm="0">
                                          <p:val>
                                            <p:strVal val="#ppt_w*0.70"/>
                                          </p:val>
                                        </p:tav>
                                        <p:tav tm="100000">
                                          <p:val>
                                            <p:strVal val="#ppt_w"/>
                                          </p:val>
                                        </p:tav>
                                      </p:tavLst>
                                    </p:anim>
                                    <p:anim calcmode="lin" valueType="num">
                                      <p:cBhvr>
                                        <p:cTn id="480" dur="500" fill="hold"/>
                                        <p:tgtEl>
                                          <p:spTgt spid="255"/>
                                        </p:tgtEl>
                                        <p:attrNameLst>
                                          <p:attrName>ppt_h</p:attrName>
                                        </p:attrNameLst>
                                      </p:cBhvr>
                                      <p:tavLst>
                                        <p:tav tm="0">
                                          <p:val>
                                            <p:strVal val="#ppt_h"/>
                                          </p:val>
                                        </p:tav>
                                        <p:tav tm="100000">
                                          <p:val>
                                            <p:strVal val="#ppt_h"/>
                                          </p:val>
                                        </p:tav>
                                      </p:tavLst>
                                    </p:anim>
                                    <p:animEffect transition="in" filter="fade">
                                      <p:cBhvr>
                                        <p:cTn id="481" dur="500"/>
                                        <p:tgtEl>
                                          <p:spTgt spid="255"/>
                                        </p:tgtEl>
                                      </p:cBhvr>
                                    </p:animEffect>
                                  </p:childTnLst>
                                </p:cTn>
                              </p:par>
                              <p:par>
                                <p:cTn id="482" presetID="55" presetClass="entr" presetSubtype="0" repeatCount="indefinite" fill="hold" grpId="1" nodeType="withEffect">
                                  <p:stCondLst>
                                    <p:cond delay="0"/>
                                  </p:stCondLst>
                                  <p:childTnLst>
                                    <p:set>
                                      <p:cBhvr>
                                        <p:cTn id="483" dur="1" fill="hold">
                                          <p:stCondLst>
                                            <p:cond delay="0"/>
                                          </p:stCondLst>
                                        </p:cTn>
                                        <p:tgtEl>
                                          <p:spTgt spid="254"/>
                                        </p:tgtEl>
                                        <p:attrNameLst>
                                          <p:attrName>style.visibility</p:attrName>
                                        </p:attrNameLst>
                                      </p:cBhvr>
                                      <p:to>
                                        <p:strVal val="visible"/>
                                      </p:to>
                                    </p:set>
                                    <p:anim calcmode="lin" valueType="num">
                                      <p:cBhvr>
                                        <p:cTn id="484" dur="500" fill="hold"/>
                                        <p:tgtEl>
                                          <p:spTgt spid="254"/>
                                        </p:tgtEl>
                                        <p:attrNameLst>
                                          <p:attrName>ppt_w</p:attrName>
                                        </p:attrNameLst>
                                      </p:cBhvr>
                                      <p:tavLst>
                                        <p:tav tm="0">
                                          <p:val>
                                            <p:strVal val="#ppt_w*0.70"/>
                                          </p:val>
                                        </p:tav>
                                        <p:tav tm="100000">
                                          <p:val>
                                            <p:strVal val="#ppt_w"/>
                                          </p:val>
                                        </p:tav>
                                      </p:tavLst>
                                    </p:anim>
                                    <p:anim calcmode="lin" valueType="num">
                                      <p:cBhvr>
                                        <p:cTn id="485" dur="500" fill="hold"/>
                                        <p:tgtEl>
                                          <p:spTgt spid="254"/>
                                        </p:tgtEl>
                                        <p:attrNameLst>
                                          <p:attrName>ppt_h</p:attrName>
                                        </p:attrNameLst>
                                      </p:cBhvr>
                                      <p:tavLst>
                                        <p:tav tm="0">
                                          <p:val>
                                            <p:strVal val="#ppt_h"/>
                                          </p:val>
                                        </p:tav>
                                        <p:tav tm="100000">
                                          <p:val>
                                            <p:strVal val="#ppt_h"/>
                                          </p:val>
                                        </p:tav>
                                      </p:tavLst>
                                    </p:anim>
                                    <p:animEffect transition="in" filter="fade">
                                      <p:cBhvr>
                                        <p:cTn id="486" dur="500"/>
                                        <p:tgtEl>
                                          <p:spTgt spid="254"/>
                                        </p:tgtEl>
                                      </p:cBhvr>
                                    </p:animEffect>
                                  </p:childTnLst>
                                </p:cTn>
                              </p:par>
                              <p:par>
                                <p:cTn id="487" presetID="55" presetClass="entr" presetSubtype="0" repeatCount="indefinite" fill="hold" grpId="1" nodeType="withEffect">
                                  <p:stCondLst>
                                    <p:cond delay="0"/>
                                  </p:stCondLst>
                                  <p:childTnLst>
                                    <p:set>
                                      <p:cBhvr>
                                        <p:cTn id="488" dur="1" fill="hold">
                                          <p:stCondLst>
                                            <p:cond delay="0"/>
                                          </p:stCondLst>
                                        </p:cTn>
                                        <p:tgtEl>
                                          <p:spTgt spid="270"/>
                                        </p:tgtEl>
                                        <p:attrNameLst>
                                          <p:attrName>style.visibility</p:attrName>
                                        </p:attrNameLst>
                                      </p:cBhvr>
                                      <p:to>
                                        <p:strVal val="visible"/>
                                      </p:to>
                                    </p:set>
                                    <p:anim calcmode="lin" valueType="num">
                                      <p:cBhvr>
                                        <p:cTn id="489" dur="500" fill="hold"/>
                                        <p:tgtEl>
                                          <p:spTgt spid="270"/>
                                        </p:tgtEl>
                                        <p:attrNameLst>
                                          <p:attrName>ppt_w</p:attrName>
                                        </p:attrNameLst>
                                      </p:cBhvr>
                                      <p:tavLst>
                                        <p:tav tm="0">
                                          <p:val>
                                            <p:strVal val="#ppt_w*0.70"/>
                                          </p:val>
                                        </p:tav>
                                        <p:tav tm="100000">
                                          <p:val>
                                            <p:strVal val="#ppt_w"/>
                                          </p:val>
                                        </p:tav>
                                      </p:tavLst>
                                    </p:anim>
                                    <p:anim calcmode="lin" valueType="num">
                                      <p:cBhvr>
                                        <p:cTn id="490" dur="500" fill="hold"/>
                                        <p:tgtEl>
                                          <p:spTgt spid="270"/>
                                        </p:tgtEl>
                                        <p:attrNameLst>
                                          <p:attrName>ppt_h</p:attrName>
                                        </p:attrNameLst>
                                      </p:cBhvr>
                                      <p:tavLst>
                                        <p:tav tm="0">
                                          <p:val>
                                            <p:strVal val="#ppt_h"/>
                                          </p:val>
                                        </p:tav>
                                        <p:tav tm="100000">
                                          <p:val>
                                            <p:strVal val="#ppt_h"/>
                                          </p:val>
                                        </p:tav>
                                      </p:tavLst>
                                    </p:anim>
                                    <p:animEffect transition="in" filter="fade">
                                      <p:cBhvr>
                                        <p:cTn id="491" dur="500"/>
                                        <p:tgtEl>
                                          <p:spTgt spid="270"/>
                                        </p:tgtEl>
                                      </p:cBhvr>
                                    </p:animEffect>
                                  </p:childTnLst>
                                </p:cTn>
                              </p:par>
                              <p:par>
                                <p:cTn id="492" presetID="55" presetClass="entr" presetSubtype="0" repeatCount="indefinite" fill="hold" grpId="1" nodeType="withEffect">
                                  <p:stCondLst>
                                    <p:cond delay="0"/>
                                  </p:stCondLst>
                                  <p:childTnLst>
                                    <p:set>
                                      <p:cBhvr>
                                        <p:cTn id="493" dur="1" fill="hold">
                                          <p:stCondLst>
                                            <p:cond delay="0"/>
                                          </p:stCondLst>
                                        </p:cTn>
                                        <p:tgtEl>
                                          <p:spTgt spid="256"/>
                                        </p:tgtEl>
                                        <p:attrNameLst>
                                          <p:attrName>style.visibility</p:attrName>
                                        </p:attrNameLst>
                                      </p:cBhvr>
                                      <p:to>
                                        <p:strVal val="visible"/>
                                      </p:to>
                                    </p:set>
                                    <p:anim calcmode="lin" valueType="num">
                                      <p:cBhvr>
                                        <p:cTn id="494" dur="500" fill="hold"/>
                                        <p:tgtEl>
                                          <p:spTgt spid="256"/>
                                        </p:tgtEl>
                                        <p:attrNameLst>
                                          <p:attrName>ppt_w</p:attrName>
                                        </p:attrNameLst>
                                      </p:cBhvr>
                                      <p:tavLst>
                                        <p:tav tm="0">
                                          <p:val>
                                            <p:strVal val="#ppt_w*0.70"/>
                                          </p:val>
                                        </p:tav>
                                        <p:tav tm="100000">
                                          <p:val>
                                            <p:strVal val="#ppt_w"/>
                                          </p:val>
                                        </p:tav>
                                      </p:tavLst>
                                    </p:anim>
                                    <p:anim calcmode="lin" valueType="num">
                                      <p:cBhvr>
                                        <p:cTn id="495" dur="500" fill="hold"/>
                                        <p:tgtEl>
                                          <p:spTgt spid="256"/>
                                        </p:tgtEl>
                                        <p:attrNameLst>
                                          <p:attrName>ppt_h</p:attrName>
                                        </p:attrNameLst>
                                      </p:cBhvr>
                                      <p:tavLst>
                                        <p:tav tm="0">
                                          <p:val>
                                            <p:strVal val="#ppt_h"/>
                                          </p:val>
                                        </p:tav>
                                        <p:tav tm="100000">
                                          <p:val>
                                            <p:strVal val="#ppt_h"/>
                                          </p:val>
                                        </p:tav>
                                      </p:tavLst>
                                    </p:anim>
                                    <p:animEffect transition="in" filter="fade">
                                      <p:cBhvr>
                                        <p:cTn id="496" dur="500"/>
                                        <p:tgtEl>
                                          <p:spTgt spid="256"/>
                                        </p:tgtEl>
                                      </p:cBhvr>
                                    </p:animEffect>
                                  </p:childTnLst>
                                </p:cTn>
                              </p:par>
                            </p:childTnLst>
                          </p:cTn>
                        </p:par>
                        <p:par>
                          <p:cTn id="497" fill="hold">
                            <p:stCondLst>
                              <p:cond delay="110500"/>
                            </p:stCondLst>
                            <p:childTnLst>
                              <p:par>
                                <p:cTn id="498" presetID="19" presetClass="entr" presetSubtype="10" repeatCount="indefinite" fill="hold" grpId="1" nodeType="afterEffect">
                                  <p:stCondLst>
                                    <p:cond delay="0"/>
                                  </p:stCondLst>
                                  <p:childTnLst>
                                    <p:set>
                                      <p:cBhvr>
                                        <p:cTn id="499" dur="1" fill="hold">
                                          <p:stCondLst>
                                            <p:cond delay="0"/>
                                          </p:stCondLst>
                                        </p:cTn>
                                        <p:tgtEl>
                                          <p:spTgt spid="271"/>
                                        </p:tgtEl>
                                        <p:attrNameLst>
                                          <p:attrName>style.visibility</p:attrName>
                                        </p:attrNameLst>
                                      </p:cBhvr>
                                      <p:to>
                                        <p:strVal val="visible"/>
                                      </p:to>
                                    </p:set>
                                    <p:anim calcmode="lin" valueType="num">
                                      <p:cBhvr>
                                        <p:cTn id="500" dur="5000" fill="hold"/>
                                        <p:tgtEl>
                                          <p:spTgt spid="271"/>
                                        </p:tgtEl>
                                        <p:attrNameLst>
                                          <p:attrName>ppt_w</p:attrName>
                                        </p:attrNameLst>
                                      </p:cBhvr>
                                      <p:tavLst>
                                        <p:tav tm="0" fmla="#ppt_w*sin(2.5*pi*$)">
                                          <p:val>
                                            <p:fltVal val="0"/>
                                          </p:val>
                                        </p:tav>
                                        <p:tav tm="100000">
                                          <p:val>
                                            <p:fltVal val="1"/>
                                          </p:val>
                                        </p:tav>
                                      </p:tavLst>
                                    </p:anim>
                                    <p:anim calcmode="lin" valueType="num">
                                      <p:cBhvr>
                                        <p:cTn id="501" dur="5000" fill="hold"/>
                                        <p:tgtEl>
                                          <p:spTgt spid="271"/>
                                        </p:tgtEl>
                                        <p:attrNameLst>
                                          <p:attrName>ppt_h</p:attrName>
                                        </p:attrNameLst>
                                      </p:cBhvr>
                                      <p:tavLst>
                                        <p:tav tm="0">
                                          <p:val>
                                            <p:strVal val="#ppt_h"/>
                                          </p:val>
                                        </p:tav>
                                        <p:tav tm="100000">
                                          <p:val>
                                            <p:strVal val="#ppt_h"/>
                                          </p:val>
                                        </p:tav>
                                      </p:tavLst>
                                    </p:anim>
                                  </p:childTnLst>
                                </p:cTn>
                              </p:par>
                              <p:par>
                                <p:cTn id="502" presetID="19" presetClass="entr" presetSubtype="10" repeatCount="indefinite" fill="hold" grpId="1" nodeType="withEffect">
                                  <p:stCondLst>
                                    <p:cond delay="0"/>
                                  </p:stCondLst>
                                  <p:childTnLst>
                                    <p:set>
                                      <p:cBhvr>
                                        <p:cTn id="503" dur="1" fill="hold">
                                          <p:stCondLst>
                                            <p:cond delay="0"/>
                                          </p:stCondLst>
                                        </p:cTn>
                                        <p:tgtEl>
                                          <p:spTgt spid="272"/>
                                        </p:tgtEl>
                                        <p:attrNameLst>
                                          <p:attrName>style.visibility</p:attrName>
                                        </p:attrNameLst>
                                      </p:cBhvr>
                                      <p:to>
                                        <p:strVal val="visible"/>
                                      </p:to>
                                    </p:set>
                                    <p:anim calcmode="lin" valueType="num">
                                      <p:cBhvr>
                                        <p:cTn id="504" dur="5000" fill="hold"/>
                                        <p:tgtEl>
                                          <p:spTgt spid="272"/>
                                        </p:tgtEl>
                                        <p:attrNameLst>
                                          <p:attrName>ppt_w</p:attrName>
                                        </p:attrNameLst>
                                      </p:cBhvr>
                                      <p:tavLst>
                                        <p:tav tm="0" fmla="#ppt_w*sin(2.5*pi*$)">
                                          <p:val>
                                            <p:fltVal val="0"/>
                                          </p:val>
                                        </p:tav>
                                        <p:tav tm="100000">
                                          <p:val>
                                            <p:fltVal val="1"/>
                                          </p:val>
                                        </p:tav>
                                      </p:tavLst>
                                    </p:anim>
                                    <p:anim calcmode="lin" valueType="num">
                                      <p:cBhvr>
                                        <p:cTn id="505" dur="5000" fill="hold"/>
                                        <p:tgtEl>
                                          <p:spTgt spid="272"/>
                                        </p:tgtEl>
                                        <p:attrNameLst>
                                          <p:attrName>ppt_h</p:attrName>
                                        </p:attrNameLst>
                                      </p:cBhvr>
                                      <p:tavLst>
                                        <p:tav tm="0">
                                          <p:val>
                                            <p:strVal val="#ppt_h"/>
                                          </p:val>
                                        </p:tav>
                                        <p:tav tm="100000">
                                          <p:val>
                                            <p:strVal val="#ppt_h"/>
                                          </p:val>
                                        </p:tav>
                                      </p:tavLst>
                                    </p:anim>
                                  </p:childTnLst>
                                </p:cTn>
                              </p:par>
                              <p:par>
                                <p:cTn id="506" presetID="19" presetClass="entr" presetSubtype="10" repeatCount="indefinite" fill="hold" grpId="1" nodeType="withEffect">
                                  <p:stCondLst>
                                    <p:cond delay="0"/>
                                  </p:stCondLst>
                                  <p:childTnLst>
                                    <p:set>
                                      <p:cBhvr>
                                        <p:cTn id="507" dur="1" fill="hold">
                                          <p:stCondLst>
                                            <p:cond delay="0"/>
                                          </p:stCondLst>
                                        </p:cTn>
                                        <p:tgtEl>
                                          <p:spTgt spid="268"/>
                                        </p:tgtEl>
                                        <p:attrNameLst>
                                          <p:attrName>style.visibility</p:attrName>
                                        </p:attrNameLst>
                                      </p:cBhvr>
                                      <p:to>
                                        <p:strVal val="visible"/>
                                      </p:to>
                                    </p:set>
                                    <p:anim calcmode="lin" valueType="num">
                                      <p:cBhvr>
                                        <p:cTn id="508" dur="5000" fill="hold"/>
                                        <p:tgtEl>
                                          <p:spTgt spid="268"/>
                                        </p:tgtEl>
                                        <p:attrNameLst>
                                          <p:attrName>ppt_w</p:attrName>
                                        </p:attrNameLst>
                                      </p:cBhvr>
                                      <p:tavLst>
                                        <p:tav tm="0" fmla="#ppt_w*sin(2.5*pi*$)">
                                          <p:val>
                                            <p:fltVal val="0"/>
                                          </p:val>
                                        </p:tav>
                                        <p:tav tm="100000">
                                          <p:val>
                                            <p:fltVal val="1"/>
                                          </p:val>
                                        </p:tav>
                                      </p:tavLst>
                                    </p:anim>
                                    <p:anim calcmode="lin" valueType="num">
                                      <p:cBhvr>
                                        <p:cTn id="509" dur="5000" fill="hold"/>
                                        <p:tgtEl>
                                          <p:spTgt spid="268"/>
                                        </p:tgtEl>
                                        <p:attrNameLst>
                                          <p:attrName>ppt_h</p:attrName>
                                        </p:attrNameLst>
                                      </p:cBhvr>
                                      <p:tavLst>
                                        <p:tav tm="0">
                                          <p:val>
                                            <p:strVal val="#ppt_h"/>
                                          </p:val>
                                        </p:tav>
                                        <p:tav tm="100000">
                                          <p:val>
                                            <p:strVal val="#ppt_h"/>
                                          </p:val>
                                        </p:tav>
                                      </p:tavLst>
                                    </p:anim>
                                  </p:childTnLst>
                                </p:cTn>
                              </p:par>
                              <p:par>
                                <p:cTn id="510" presetID="19" presetClass="entr" presetSubtype="10" repeatCount="indefinite" fill="hold" grpId="1" nodeType="withEffect">
                                  <p:stCondLst>
                                    <p:cond delay="0"/>
                                  </p:stCondLst>
                                  <p:childTnLst>
                                    <p:set>
                                      <p:cBhvr>
                                        <p:cTn id="511" dur="1" fill="hold">
                                          <p:stCondLst>
                                            <p:cond delay="0"/>
                                          </p:stCondLst>
                                        </p:cTn>
                                        <p:tgtEl>
                                          <p:spTgt spid="267"/>
                                        </p:tgtEl>
                                        <p:attrNameLst>
                                          <p:attrName>style.visibility</p:attrName>
                                        </p:attrNameLst>
                                      </p:cBhvr>
                                      <p:to>
                                        <p:strVal val="visible"/>
                                      </p:to>
                                    </p:set>
                                    <p:anim calcmode="lin" valueType="num">
                                      <p:cBhvr>
                                        <p:cTn id="512" dur="5000" fill="hold"/>
                                        <p:tgtEl>
                                          <p:spTgt spid="267"/>
                                        </p:tgtEl>
                                        <p:attrNameLst>
                                          <p:attrName>ppt_w</p:attrName>
                                        </p:attrNameLst>
                                      </p:cBhvr>
                                      <p:tavLst>
                                        <p:tav tm="0" fmla="#ppt_w*sin(2.5*pi*$)">
                                          <p:val>
                                            <p:fltVal val="0"/>
                                          </p:val>
                                        </p:tav>
                                        <p:tav tm="100000">
                                          <p:val>
                                            <p:fltVal val="1"/>
                                          </p:val>
                                        </p:tav>
                                      </p:tavLst>
                                    </p:anim>
                                    <p:anim calcmode="lin" valueType="num">
                                      <p:cBhvr>
                                        <p:cTn id="513" dur="5000" fill="hold"/>
                                        <p:tgtEl>
                                          <p:spTgt spid="267"/>
                                        </p:tgtEl>
                                        <p:attrNameLst>
                                          <p:attrName>ppt_h</p:attrName>
                                        </p:attrNameLst>
                                      </p:cBhvr>
                                      <p:tavLst>
                                        <p:tav tm="0">
                                          <p:val>
                                            <p:strVal val="#ppt_h"/>
                                          </p:val>
                                        </p:tav>
                                        <p:tav tm="100000">
                                          <p:val>
                                            <p:strVal val="#ppt_h"/>
                                          </p:val>
                                        </p:tav>
                                      </p:tavLst>
                                    </p:anim>
                                  </p:childTnLst>
                                </p:cTn>
                              </p:par>
                            </p:childTnLst>
                          </p:cTn>
                        </p:par>
                        <p:par>
                          <p:cTn id="514" fill="hold">
                            <p:stCondLst>
                              <p:cond delay="115500"/>
                            </p:stCondLst>
                            <p:childTnLst>
                              <p:par>
                                <p:cTn id="515" presetID="49" presetClass="entr" presetSubtype="0" decel="100000" fill="hold" grpId="0" nodeType="afterEffect">
                                  <p:stCondLst>
                                    <p:cond delay="0"/>
                                  </p:stCondLst>
                                  <p:childTnLst>
                                    <p:set>
                                      <p:cBhvr>
                                        <p:cTn id="516" dur="1" fill="hold">
                                          <p:stCondLst>
                                            <p:cond delay="0"/>
                                          </p:stCondLst>
                                        </p:cTn>
                                        <p:tgtEl>
                                          <p:spTgt spid="273"/>
                                        </p:tgtEl>
                                        <p:attrNameLst>
                                          <p:attrName>style.visibility</p:attrName>
                                        </p:attrNameLst>
                                      </p:cBhvr>
                                      <p:to>
                                        <p:strVal val="visible"/>
                                      </p:to>
                                    </p:set>
                                    <p:anim calcmode="lin" valueType="num">
                                      <p:cBhvr>
                                        <p:cTn id="517" dur="500" fill="hold"/>
                                        <p:tgtEl>
                                          <p:spTgt spid="273"/>
                                        </p:tgtEl>
                                        <p:attrNameLst>
                                          <p:attrName>ppt_w</p:attrName>
                                        </p:attrNameLst>
                                      </p:cBhvr>
                                      <p:tavLst>
                                        <p:tav tm="0">
                                          <p:val>
                                            <p:fltVal val="0"/>
                                          </p:val>
                                        </p:tav>
                                        <p:tav tm="100000">
                                          <p:val>
                                            <p:strVal val="#ppt_w"/>
                                          </p:val>
                                        </p:tav>
                                      </p:tavLst>
                                    </p:anim>
                                    <p:anim calcmode="lin" valueType="num">
                                      <p:cBhvr>
                                        <p:cTn id="518" dur="500" fill="hold"/>
                                        <p:tgtEl>
                                          <p:spTgt spid="273"/>
                                        </p:tgtEl>
                                        <p:attrNameLst>
                                          <p:attrName>ppt_h</p:attrName>
                                        </p:attrNameLst>
                                      </p:cBhvr>
                                      <p:tavLst>
                                        <p:tav tm="0">
                                          <p:val>
                                            <p:fltVal val="0"/>
                                          </p:val>
                                        </p:tav>
                                        <p:tav tm="100000">
                                          <p:val>
                                            <p:strVal val="#ppt_h"/>
                                          </p:val>
                                        </p:tav>
                                      </p:tavLst>
                                    </p:anim>
                                    <p:anim calcmode="lin" valueType="num">
                                      <p:cBhvr>
                                        <p:cTn id="519" dur="500" fill="hold"/>
                                        <p:tgtEl>
                                          <p:spTgt spid="273"/>
                                        </p:tgtEl>
                                        <p:attrNameLst>
                                          <p:attrName>style.rotation</p:attrName>
                                        </p:attrNameLst>
                                      </p:cBhvr>
                                      <p:tavLst>
                                        <p:tav tm="0">
                                          <p:val>
                                            <p:fltVal val="360"/>
                                          </p:val>
                                        </p:tav>
                                        <p:tav tm="100000">
                                          <p:val>
                                            <p:fltVal val="0"/>
                                          </p:val>
                                        </p:tav>
                                      </p:tavLst>
                                    </p:anim>
                                    <p:animEffect transition="in" filter="fade">
                                      <p:cBhvr>
                                        <p:cTn id="520" dur="500"/>
                                        <p:tgtEl>
                                          <p:spTgt spid="273"/>
                                        </p:tgtEl>
                                      </p:cBhvr>
                                    </p:animEffect>
                                  </p:childTnLst>
                                </p:cTn>
                              </p:par>
                            </p:childTnLst>
                          </p:cTn>
                        </p:par>
                        <p:par>
                          <p:cTn id="521" fill="hold">
                            <p:stCondLst>
                              <p:cond delay="116000"/>
                            </p:stCondLst>
                            <p:childTnLst>
                              <p:par>
                                <p:cTn id="522" presetID="22" presetClass="entr" presetSubtype="1" repeatCount="indefinite" fill="hold" grpId="1" nodeType="afterEffect">
                                  <p:stCondLst>
                                    <p:cond delay="0"/>
                                  </p:stCondLst>
                                  <p:childTnLst>
                                    <p:set>
                                      <p:cBhvr>
                                        <p:cTn id="523" dur="1" fill="hold">
                                          <p:stCondLst>
                                            <p:cond delay="0"/>
                                          </p:stCondLst>
                                        </p:cTn>
                                        <p:tgtEl>
                                          <p:spTgt spid="273"/>
                                        </p:tgtEl>
                                        <p:attrNameLst>
                                          <p:attrName>style.visibility</p:attrName>
                                        </p:attrNameLst>
                                      </p:cBhvr>
                                      <p:to>
                                        <p:strVal val="visible"/>
                                      </p:to>
                                    </p:set>
                                    <p:animEffect transition="in" filter="wipe(up)">
                                      <p:cBhvr>
                                        <p:cTn id="524" dur="5000"/>
                                        <p:tgtEl>
                                          <p:spTgt spid="273"/>
                                        </p:tgtEl>
                                      </p:cBhvr>
                                    </p:animEffect>
                                  </p:childTnLst>
                                </p:cTn>
                              </p:par>
                            </p:childTnLst>
                          </p:cTn>
                        </p:par>
                        <p:par>
                          <p:cTn id="525" fill="hold">
                            <p:stCondLst>
                              <p:cond delay="121000"/>
                            </p:stCondLst>
                            <p:childTnLst>
                              <p:par>
                                <p:cTn id="526" presetID="49" presetClass="entr" presetSubtype="0" decel="100000" fill="hold" grpId="0" nodeType="afterEffect">
                                  <p:stCondLst>
                                    <p:cond delay="0"/>
                                  </p:stCondLst>
                                  <p:childTnLst>
                                    <p:set>
                                      <p:cBhvr>
                                        <p:cTn id="527" dur="1" fill="hold">
                                          <p:stCondLst>
                                            <p:cond delay="0"/>
                                          </p:stCondLst>
                                        </p:cTn>
                                        <p:tgtEl>
                                          <p:spTgt spid="277"/>
                                        </p:tgtEl>
                                        <p:attrNameLst>
                                          <p:attrName>style.visibility</p:attrName>
                                        </p:attrNameLst>
                                      </p:cBhvr>
                                      <p:to>
                                        <p:strVal val="visible"/>
                                      </p:to>
                                    </p:set>
                                    <p:anim calcmode="lin" valueType="num">
                                      <p:cBhvr>
                                        <p:cTn id="528" dur="5000" fill="hold"/>
                                        <p:tgtEl>
                                          <p:spTgt spid="277"/>
                                        </p:tgtEl>
                                        <p:attrNameLst>
                                          <p:attrName>ppt_w</p:attrName>
                                        </p:attrNameLst>
                                      </p:cBhvr>
                                      <p:tavLst>
                                        <p:tav tm="0">
                                          <p:val>
                                            <p:fltVal val="0"/>
                                          </p:val>
                                        </p:tav>
                                        <p:tav tm="100000">
                                          <p:val>
                                            <p:strVal val="#ppt_w"/>
                                          </p:val>
                                        </p:tav>
                                      </p:tavLst>
                                    </p:anim>
                                    <p:anim calcmode="lin" valueType="num">
                                      <p:cBhvr>
                                        <p:cTn id="529" dur="5000" fill="hold"/>
                                        <p:tgtEl>
                                          <p:spTgt spid="277"/>
                                        </p:tgtEl>
                                        <p:attrNameLst>
                                          <p:attrName>ppt_h</p:attrName>
                                        </p:attrNameLst>
                                      </p:cBhvr>
                                      <p:tavLst>
                                        <p:tav tm="0">
                                          <p:val>
                                            <p:fltVal val="0"/>
                                          </p:val>
                                        </p:tav>
                                        <p:tav tm="100000">
                                          <p:val>
                                            <p:strVal val="#ppt_h"/>
                                          </p:val>
                                        </p:tav>
                                      </p:tavLst>
                                    </p:anim>
                                    <p:anim calcmode="lin" valueType="num">
                                      <p:cBhvr>
                                        <p:cTn id="530" dur="5000" fill="hold"/>
                                        <p:tgtEl>
                                          <p:spTgt spid="277"/>
                                        </p:tgtEl>
                                        <p:attrNameLst>
                                          <p:attrName>style.rotation</p:attrName>
                                        </p:attrNameLst>
                                      </p:cBhvr>
                                      <p:tavLst>
                                        <p:tav tm="0">
                                          <p:val>
                                            <p:fltVal val="360"/>
                                          </p:val>
                                        </p:tav>
                                        <p:tav tm="100000">
                                          <p:val>
                                            <p:fltVal val="0"/>
                                          </p:val>
                                        </p:tav>
                                      </p:tavLst>
                                    </p:anim>
                                    <p:animEffect transition="in" filter="fade">
                                      <p:cBhvr>
                                        <p:cTn id="531" dur="5000"/>
                                        <p:tgtEl>
                                          <p:spTgt spid="277"/>
                                        </p:tgtEl>
                                      </p:cBhvr>
                                    </p:animEffect>
                                  </p:childTnLst>
                                </p:cTn>
                              </p:par>
                            </p:childTnLst>
                          </p:cTn>
                        </p:par>
                        <p:par>
                          <p:cTn id="532" fill="hold">
                            <p:stCondLst>
                              <p:cond delay="126000"/>
                            </p:stCondLst>
                            <p:childTnLst>
                              <p:par>
                                <p:cTn id="533" presetID="49" presetClass="entr" presetSubtype="0" decel="100000" fill="hold" grpId="0" nodeType="afterEffect">
                                  <p:stCondLst>
                                    <p:cond delay="0"/>
                                  </p:stCondLst>
                                  <p:childTnLst>
                                    <p:set>
                                      <p:cBhvr>
                                        <p:cTn id="534" dur="1" fill="hold">
                                          <p:stCondLst>
                                            <p:cond delay="0"/>
                                          </p:stCondLst>
                                        </p:cTn>
                                        <p:tgtEl>
                                          <p:spTgt spid="278"/>
                                        </p:tgtEl>
                                        <p:attrNameLst>
                                          <p:attrName>style.visibility</p:attrName>
                                        </p:attrNameLst>
                                      </p:cBhvr>
                                      <p:to>
                                        <p:strVal val="visible"/>
                                      </p:to>
                                    </p:set>
                                    <p:anim calcmode="lin" valueType="num">
                                      <p:cBhvr>
                                        <p:cTn id="535" dur="5000" fill="hold"/>
                                        <p:tgtEl>
                                          <p:spTgt spid="278"/>
                                        </p:tgtEl>
                                        <p:attrNameLst>
                                          <p:attrName>ppt_w</p:attrName>
                                        </p:attrNameLst>
                                      </p:cBhvr>
                                      <p:tavLst>
                                        <p:tav tm="0">
                                          <p:val>
                                            <p:fltVal val="0"/>
                                          </p:val>
                                        </p:tav>
                                        <p:tav tm="100000">
                                          <p:val>
                                            <p:strVal val="#ppt_w"/>
                                          </p:val>
                                        </p:tav>
                                      </p:tavLst>
                                    </p:anim>
                                    <p:anim calcmode="lin" valueType="num">
                                      <p:cBhvr>
                                        <p:cTn id="536" dur="5000" fill="hold"/>
                                        <p:tgtEl>
                                          <p:spTgt spid="278"/>
                                        </p:tgtEl>
                                        <p:attrNameLst>
                                          <p:attrName>ppt_h</p:attrName>
                                        </p:attrNameLst>
                                      </p:cBhvr>
                                      <p:tavLst>
                                        <p:tav tm="0">
                                          <p:val>
                                            <p:fltVal val="0"/>
                                          </p:val>
                                        </p:tav>
                                        <p:tav tm="100000">
                                          <p:val>
                                            <p:strVal val="#ppt_h"/>
                                          </p:val>
                                        </p:tav>
                                      </p:tavLst>
                                    </p:anim>
                                    <p:anim calcmode="lin" valueType="num">
                                      <p:cBhvr>
                                        <p:cTn id="537" dur="5000" fill="hold"/>
                                        <p:tgtEl>
                                          <p:spTgt spid="278"/>
                                        </p:tgtEl>
                                        <p:attrNameLst>
                                          <p:attrName>style.rotation</p:attrName>
                                        </p:attrNameLst>
                                      </p:cBhvr>
                                      <p:tavLst>
                                        <p:tav tm="0">
                                          <p:val>
                                            <p:fltVal val="360"/>
                                          </p:val>
                                        </p:tav>
                                        <p:tav tm="100000">
                                          <p:val>
                                            <p:fltVal val="0"/>
                                          </p:val>
                                        </p:tav>
                                      </p:tavLst>
                                    </p:anim>
                                    <p:animEffect transition="in" filter="fade">
                                      <p:cBhvr>
                                        <p:cTn id="538" dur="5000"/>
                                        <p:tgtEl>
                                          <p:spTgt spid="278"/>
                                        </p:tgtEl>
                                      </p:cBhvr>
                                    </p:animEffect>
                                  </p:childTnLst>
                                </p:cTn>
                              </p:par>
                            </p:childTnLst>
                          </p:cTn>
                        </p:par>
                        <p:par>
                          <p:cTn id="539" fill="hold">
                            <p:stCondLst>
                              <p:cond delay="131000"/>
                            </p:stCondLst>
                            <p:childTnLst>
                              <p:par>
                                <p:cTn id="540" presetID="49" presetClass="entr" presetSubtype="0" decel="100000" fill="hold" grpId="0" nodeType="afterEffect">
                                  <p:stCondLst>
                                    <p:cond delay="0"/>
                                  </p:stCondLst>
                                  <p:childTnLst>
                                    <p:set>
                                      <p:cBhvr>
                                        <p:cTn id="541" dur="1" fill="hold">
                                          <p:stCondLst>
                                            <p:cond delay="0"/>
                                          </p:stCondLst>
                                        </p:cTn>
                                        <p:tgtEl>
                                          <p:spTgt spid="284"/>
                                        </p:tgtEl>
                                        <p:attrNameLst>
                                          <p:attrName>style.visibility</p:attrName>
                                        </p:attrNameLst>
                                      </p:cBhvr>
                                      <p:to>
                                        <p:strVal val="visible"/>
                                      </p:to>
                                    </p:set>
                                    <p:anim calcmode="lin" valueType="num">
                                      <p:cBhvr>
                                        <p:cTn id="542" dur="500" fill="hold"/>
                                        <p:tgtEl>
                                          <p:spTgt spid="284"/>
                                        </p:tgtEl>
                                        <p:attrNameLst>
                                          <p:attrName>ppt_w</p:attrName>
                                        </p:attrNameLst>
                                      </p:cBhvr>
                                      <p:tavLst>
                                        <p:tav tm="0">
                                          <p:val>
                                            <p:fltVal val="0"/>
                                          </p:val>
                                        </p:tav>
                                        <p:tav tm="100000">
                                          <p:val>
                                            <p:strVal val="#ppt_w"/>
                                          </p:val>
                                        </p:tav>
                                      </p:tavLst>
                                    </p:anim>
                                    <p:anim calcmode="lin" valueType="num">
                                      <p:cBhvr>
                                        <p:cTn id="543" dur="500" fill="hold"/>
                                        <p:tgtEl>
                                          <p:spTgt spid="284"/>
                                        </p:tgtEl>
                                        <p:attrNameLst>
                                          <p:attrName>ppt_h</p:attrName>
                                        </p:attrNameLst>
                                      </p:cBhvr>
                                      <p:tavLst>
                                        <p:tav tm="0">
                                          <p:val>
                                            <p:fltVal val="0"/>
                                          </p:val>
                                        </p:tav>
                                        <p:tav tm="100000">
                                          <p:val>
                                            <p:strVal val="#ppt_h"/>
                                          </p:val>
                                        </p:tav>
                                      </p:tavLst>
                                    </p:anim>
                                    <p:anim calcmode="lin" valueType="num">
                                      <p:cBhvr>
                                        <p:cTn id="544" dur="500" fill="hold"/>
                                        <p:tgtEl>
                                          <p:spTgt spid="284"/>
                                        </p:tgtEl>
                                        <p:attrNameLst>
                                          <p:attrName>style.rotation</p:attrName>
                                        </p:attrNameLst>
                                      </p:cBhvr>
                                      <p:tavLst>
                                        <p:tav tm="0">
                                          <p:val>
                                            <p:fltVal val="360"/>
                                          </p:val>
                                        </p:tav>
                                        <p:tav tm="100000">
                                          <p:val>
                                            <p:fltVal val="0"/>
                                          </p:val>
                                        </p:tav>
                                      </p:tavLst>
                                    </p:anim>
                                    <p:animEffect transition="in" filter="fade">
                                      <p:cBhvr>
                                        <p:cTn id="545" dur="500"/>
                                        <p:tgtEl>
                                          <p:spTgt spid="284"/>
                                        </p:tgtEl>
                                      </p:cBhvr>
                                    </p:animEffect>
                                  </p:childTnLst>
                                </p:cTn>
                              </p:par>
                              <p:par>
                                <p:cTn id="546" presetID="49" presetClass="entr" presetSubtype="0" decel="100000" fill="hold" grpId="0" nodeType="withEffect">
                                  <p:stCondLst>
                                    <p:cond delay="0"/>
                                  </p:stCondLst>
                                  <p:childTnLst>
                                    <p:set>
                                      <p:cBhvr>
                                        <p:cTn id="547" dur="1" fill="hold">
                                          <p:stCondLst>
                                            <p:cond delay="0"/>
                                          </p:stCondLst>
                                        </p:cTn>
                                        <p:tgtEl>
                                          <p:spTgt spid="285"/>
                                        </p:tgtEl>
                                        <p:attrNameLst>
                                          <p:attrName>style.visibility</p:attrName>
                                        </p:attrNameLst>
                                      </p:cBhvr>
                                      <p:to>
                                        <p:strVal val="visible"/>
                                      </p:to>
                                    </p:set>
                                    <p:anim calcmode="lin" valueType="num">
                                      <p:cBhvr>
                                        <p:cTn id="548" dur="500" fill="hold"/>
                                        <p:tgtEl>
                                          <p:spTgt spid="285"/>
                                        </p:tgtEl>
                                        <p:attrNameLst>
                                          <p:attrName>ppt_w</p:attrName>
                                        </p:attrNameLst>
                                      </p:cBhvr>
                                      <p:tavLst>
                                        <p:tav tm="0">
                                          <p:val>
                                            <p:fltVal val="0"/>
                                          </p:val>
                                        </p:tav>
                                        <p:tav tm="100000">
                                          <p:val>
                                            <p:strVal val="#ppt_w"/>
                                          </p:val>
                                        </p:tav>
                                      </p:tavLst>
                                    </p:anim>
                                    <p:anim calcmode="lin" valueType="num">
                                      <p:cBhvr>
                                        <p:cTn id="549" dur="500" fill="hold"/>
                                        <p:tgtEl>
                                          <p:spTgt spid="285"/>
                                        </p:tgtEl>
                                        <p:attrNameLst>
                                          <p:attrName>ppt_h</p:attrName>
                                        </p:attrNameLst>
                                      </p:cBhvr>
                                      <p:tavLst>
                                        <p:tav tm="0">
                                          <p:val>
                                            <p:fltVal val="0"/>
                                          </p:val>
                                        </p:tav>
                                        <p:tav tm="100000">
                                          <p:val>
                                            <p:strVal val="#ppt_h"/>
                                          </p:val>
                                        </p:tav>
                                      </p:tavLst>
                                    </p:anim>
                                    <p:anim calcmode="lin" valueType="num">
                                      <p:cBhvr>
                                        <p:cTn id="550" dur="500" fill="hold"/>
                                        <p:tgtEl>
                                          <p:spTgt spid="285"/>
                                        </p:tgtEl>
                                        <p:attrNameLst>
                                          <p:attrName>style.rotation</p:attrName>
                                        </p:attrNameLst>
                                      </p:cBhvr>
                                      <p:tavLst>
                                        <p:tav tm="0">
                                          <p:val>
                                            <p:fltVal val="360"/>
                                          </p:val>
                                        </p:tav>
                                        <p:tav tm="100000">
                                          <p:val>
                                            <p:fltVal val="0"/>
                                          </p:val>
                                        </p:tav>
                                      </p:tavLst>
                                    </p:anim>
                                    <p:animEffect transition="in" filter="fade">
                                      <p:cBhvr>
                                        <p:cTn id="551" dur="500"/>
                                        <p:tgtEl>
                                          <p:spTgt spid="285"/>
                                        </p:tgtEl>
                                      </p:cBhvr>
                                    </p:animEffect>
                                  </p:childTnLst>
                                </p:cTn>
                              </p:par>
                            </p:childTnLst>
                          </p:cTn>
                        </p:par>
                        <p:par>
                          <p:cTn id="552" fill="hold">
                            <p:stCondLst>
                              <p:cond delay="131500"/>
                            </p:stCondLst>
                            <p:childTnLst>
                              <p:par>
                                <p:cTn id="553" presetID="22" presetClass="entr" presetSubtype="1" repeatCount="indefinite" fill="hold" grpId="1" nodeType="afterEffect">
                                  <p:stCondLst>
                                    <p:cond delay="0"/>
                                  </p:stCondLst>
                                  <p:childTnLst>
                                    <p:set>
                                      <p:cBhvr>
                                        <p:cTn id="554" dur="1" fill="hold">
                                          <p:stCondLst>
                                            <p:cond delay="0"/>
                                          </p:stCondLst>
                                        </p:cTn>
                                        <p:tgtEl>
                                          <p:spTgt spid="284"/>
                                        </p:tgtEl>
                                        <p:attrNameLst>
                                          <p:attrName>style.visibility</p:attrName>
                                        </p:attrNameLst>
                                      </p:cBhvr>
                                      <p:to>
                                        <p:strVal val="visible"/>
                                      </p:to>
                                    </p:set>
                                    <p:animEffect transition="in" filter="wipe(up)">
                                      <p:cBhvr>
                                        <p:cTn id="555" dur="500"/>
                                        <p:tgtEl>
                                          <p:spTgt spid="284"/>
                                        </p:tgtEl>
                                      </p:cBhvr>
                                    </p:animEffect>
                                  </p:childTnLst>
                                </p:cTn>
                              </p:par>
                              <p:par>
                                <p:cTn id="556" presetID="22" presetClass="entr" presetSubtype="1" repeatCount="indefinite" fill="hold" grpId="1" nodeType="withEffect">
                                  <p:stCondLst>
                                    <p:cond delay="0"/>
                                  </p:stCondLst>
                                  <p:childTnLst>
                                    <p:set>
                                      <p:cBhvr>
                                        <p:cTn id="557" dur="1" fill="hold">
                                          <p:stCondLst>
                                            <p:cond delay="0"/>
                                          </p:stCondLst>
                                        </p:cTn>
                                        <p:tgtEl>
                                          <p:spTgt spid="285"/>
                                        </p:tgtEl>
                                        <p:attrNameLst>
                                          <p:attrName>style.visibility</p:attrName>
                                        </p:attrNameLst>
                                      </p:cBhvr>
                                      <p:to>
                                        <p:strVal val="visible"/>
                                      </p:to>
                                    </p:set>
                                    <p:animEffect transition="in" filter="wipe(up)">
                                      <p:cBhvr>
                                        <p:cTn id="558" dur="500"/>
                                        <p:tgtEl>
                                          <p:spTgt spid="285"/>
                                        </p:tgtEl>
                                      </p:cBhvr>
                                    </p:animEffect>
                                  </p:childTnLst>
                                </p:cTn>
                              </p:par>
                            </p:childTnLst>
                          </p:cTn>
                        </p:par>
                        <p:par>
                          <p:cTn id="559" fill="hold">
                            <p:stCondLst>
                              <p:cond delay="132000"/>
                            </p:stCondLst>
                            <p:childTnLst>
                              <p:par>
                                <p:cTn id="560" presetID="49" presetClass="entr" presetSubtype="0" decel="100000" fill="hold" grpId="0" nodeType="afterEffect">
                                  <p:stCondLst>
                                    <p:cond delay="0"/>
                                  </p:stCondLst>
                                  <p:childTnLst>
                                    <p:set>
                                      <p:cBhvr>
                                        <p:cTn id="561" dur="1" fill="hold">
                                          <p:stCondLst>
                                            <p:cond delay="0"/>
                                          </p:stCondLst>
                                        </p:cTn>
                                        <p:tgtEl>
                                          <p:spTgt spid="287"/>
                                        </p:tgtEl>
                                        <p:attrNameLst>
                                          <p:attrName>style.visibility</p:attrName>
                                        </p:attrNameLst>
                                      </p:cBhvr>
                                      <p:to>
                                        <p:strVal val="visible"/>
                                      </p:to>
                                    </p:set>
                                    <p:anim calcmode="lin" valueType="num">
                                      <p:cBhvr>
                                        <p:cTn id="562" dur="5000" fill="hold"/>
                                        <p:tgtEl>
                                          <p:spTgt spid="287"/>
                                        </p:tgtEl>
                                        <p:attrNameLst>
                                          <p:attrName>ppt_w</p:attrName>
                                        </p:attrNameLst>
                                      </p:cBhvr>
                                      <p:tavLst>
                                        <p:tav tm="0">
                                          <p:val>
                                            <p:fltVal val="0"/>
                                          </p:val>
                                        </p:tav>
                                        <p:tav tm="100000">
                                          <p:val>
                                            <p:strVal val="#ppt_w"/>
                                          </p:val>
                                        </p:tav>
                                      </p:tavLst>
                                    </p:anim>
                                    <p:anim calcmode="lin" valueType="num">
                                      <p:cBhvr>
                                        <p:cTn id="563" dur="5000" fill="hold"/>
                                        <p:tgtEl>
                                          <p:spTgt spid="287"/>
                                        </p:tgtEl>
                                        <p:attrNameLst>
                                          <p:attrName>ppt_h</p:attrName>
                                        </p:attrNameLst>
                                      </p:cBhvr>
                                      <p:tavLst>
                                        <p:tav tm="0">
                                          <p:val>
                                            <p:fltVal val="0"/>
                                          </p:val>
                                        </p:tav>
                                        <p:tav tm="100000">
                                          <p:val>
                                            <p:strVal val="#ppt_h"/>
                                          </p:val>
                                        </p:tav>
                                      </p:tavLst>
                                    </p:anim>
                                    <p:anim calcmode="lin" valueType="num">
                                      <p:cBhvr>
                                        <p:cTn id="564" dur="5000" fill="hold"/>
                                        <p:tgtEl>
                                          <p:spTgt spid="287"/>
                                        </p:tgtEl>
                                        <p:attrNameLst>
                                          <p:attrName>style.rotation</p:attrName>
                                        </p:attrNameLst>
                                      </p:cBhvr>
                                      <p:tavLst>
                                        <p:tav tm="0">
                                          <p:val>
                                            <p:fltVal val="360"/>
                                          </p:val>
                                        </p:tav>
                                        <p:tav tm="100000">
                                          <p:val>
                                            <p:fltVal val="0"/>
                                          </p:val>
                                        </p:tav>
                                      </p:tavLst>
                                    </p:anim>
                                    <p:animEffect transition="in" filter="fade">
                                      <p:cBhvr>
                                        <p:cTn id="565" dur="5000"/>
                                        <p:tgtEl>
                                          <p:spTgt spid="287"/>
                                        </p:tgtEl>
                                      </p:cBhvr>
                                    </p:animEffect>
                                  </p:childTnLst>
                                </p:cTn>
                              </p:par>
                            </p:childTnLst>
                          </p:cTn>
                        </p:par>
                        <p:par>
                          <p:cTn id="566" fill="hold">
                            <p:stCondLst>
                              <p:cond delay="137000"/>
                            </p:stCondLst>
                            <p:childTnLst>
                              <p:par>
                                <p:cTn id="567" presetID="49" presetClass="entr" presetSubtype="0" decel="100000" fill="hold" grpId="0" nodeType="afterEffect">
                                  <p:stCondLst>
                                    <p:cond delay="0"/>
                                  </p:stCondLst>
                                  <p:childTnLst>
                                    <p:set>
                                      <p:cBhvr>
                                        <p:cTn id="568" dur="1" fill="hold">
                                          <p:stCondLst>
                                            <p:cond delay="0"/>
                                          </p:stCondLst>
                                        </p:cTn>
                                        <p:tgtEl>
                                          <p:spTgt spid="288"/>
                                        </p:tgtEl>
                                        <p:attrNameLst>
                                          <p:attrName>style.visibility</p:attrName>
                                        </p:attrNameLst>
                                      </p:cBhvr>
                                      <p:to>
                                        <p:strVal val="visible"/>
                                      </p:to>
                                    </p:set>
                                    <p:anim calcmode="lin" valueType="num">
                                      <p:cBhvr>
                                        <p:cTn id="569" dur="500" fill="hold"/>
                                        <p:tgtEl>
                                          <p:spTgt spid="288"/>
                                        </p:tgtEl>
                                        <p:attrNameLst>
                                          <p:attrName>ppt_w</p:attrName>
                                        </p:attrNameLst>
                                      </p:cBhvr>
                                      <p:tavLst>
                                        <p:tav tm="0">
                                          <p:val>
                                            <p:fltVal val="0"/>
                                          </p:val>
                                        </p:tav>
                                        <p:tav tm="100000">
                                          <p:val>
                                            <p:strVal val="#ppt_w"/>
                                          </p:val>
                                        </p:tav>
                                      </p:tavLst>
                                    </p:anim>
                                    <p:anim calcmode="lin" valueType="num">
                                      <p:cBhvr>
                                        <p:cTn id="570" dur="500" fill="hold"/>
                                        <p:tgtEl>
                                          <p:spTgt spid="288"/>
                                        </p:tgtEl>
                                        <p:attrNameLst>
                                          <p:attrName>ppt_h</p:attrName>
                                        </p:attrNameLst>
                                      </p:cBhvr>
                                      <p:tavLst>
                                        <p:tav tm="0">
                                          <p:val>
                                            <p:fltVal val="0"/>
                                          </p:val>
                                        </p:tav>
                                        <p:tav tm="100000">
                                          <p:val>
                                            <p:strVal val="#ppt_h"/>
                                          </p:val>
                                        </p:tav>
                                      </p:tavLst>
                                    </p:anim>
                                    <p:anim calcmode="lin" valueType="num">
                                      <p:cBhvr>
                                        <p:cTn id="571" dur="500" fill="hold"/>
                                        <p:tgtEl>
                                          <p:spTgt spid="288"/>
                                        </p:tgtEl>
                                        <p:attrNameLst>
                                          <p:attrName>style.rotation</p:attrName>
                                        </p:attrNameLst>
                                      </p:cBhvr>
                                      <p:tavLst>
                                        <p:tav tm="0">
                                          <p:val>
                                            <p:fltVal val="360"/>
                                          </p:val>
                                        </p:tav>
                                        <p:tav tm="100000">
                                          <p:val>
                                            <p:fltVal val="0"/>
                                          </p:val>
                                        </p:tav>
                                      </p:tavLst>
                                    </p:anim>
                                    <p:animEffect transition="in" filter="fade">
                                      <p:cBhvr>
                                        <p:cTn id="572" dur="500"/>
                                        <p:tgtEl>
                                          <p:spTgt spid="288"/>
                                        </p:tgtEl>
                                      </p:cBhvr>
                                    </p:animEffect>
                                  </p:childTnLst>
                                </p:cTn>
                              </p:par>
                            </p:childTnLst>
                          </p:cTn>
                        </p:par>
                        <p:par>
                          <p:cTn id="573" fill="hold">
                            <p:stCondLst>
                              <p:cond delay="137500"/>
                            </p:stCondLst>
                            <p:childTnLst>
                              <p:par>
                                <p:cTn id="574" presetID="22" presetClass="entr" presetSubtype="4" repeatCount="indefinite" fill="hold" grpId="1" nodeType="afterEffect">
                                  <p:stCondLst>
                                    <p:cond delay="0"/>
                                  </p:stCondLst>
                                  <p:childTnLst>
                                    <p:set>
                                      <p:cBhvr>
                                        <p:cTn id="575" dur="1" fill="hold">
                                          <p:stCondLst>
                                            <p:cond delay="0"/>
                                          </p:stCondLst>
                                        </p:cTn>
                                        <p:tgtEl>
                                          <p:spTgt spid="288"/>
                                        </p:tgtEl>
                                        <p:attrNameLst>
                                          <p:attrName>style.visibility</p:attrName>
                                        </p:attrNameLst>
                                      </p:cBhvr>
                                      <p:to>
                                        <p:strVal val="visible"/>
                                      </p:to>
                                    </p:set>
                                    <p:animEffect transition="in" filter="wipe(down)">
                                      <p:cBhvr>
                                        <p:cTn id="576" dur="5000"/>
                                        <p:tgtEl>
                                          <p:spTgt spid="288"/>
                                        </p:tgtEl>
                                      </p:cBhvr>
                                    </p:animEffect>
                                  </p:childTnLst>
                                </p:cTn>
                              </p:par>
                            </p:childTnLst>
                          </p:cTn>
                        </p:par>
                        <p:par>
                          <p:cTn id="577" fill="hold">
                            <p:stCondLst>
                              <p:cond delay="142500"/>
                            </p:stCondLst>
                            <p:childTnLst>
                              <p:par>
                                <p:cTn id="578" presetID="49" presetClass="entr" presetSubtype="0" decel="100000" fill="hold" nodeType="afterEffect">
                                  <p:stCondLst>
                                    <p:cond delay="0"/>
                                  </p:stCondLst>
                                  <p:childTnLst>
                                    <p:set>
                                      <p:cBhvr>
                                        <p:cTn id="579" dur="1" fill="hold">
                                          <p:stCondLst>
                                            <p:cond delay="0"/>
                                          </p:stCondLst>
                                        </p:cTn>
                                        <p:tgtEl>
                                          <p:spTgt spid="292"/>
                                        </p:tgtEl>
                                        <p:attrNameLst>
                                          <p:attrName>style.visibility</p:attrName>
                                        </p:attrNameLst>
                                      </p:cBhvr>
                                      <p:to>
                                        <p:strVal val="visible"/>
                                      </p:to>
                                    </p:set>
                                    <p:anim calcmode="lin" valueType="num">
                                      <p:cBhvr>
                                        <p:cTn id="580" dur="500" fill="hold"/>
                                        <p:tgtEl>
                                          <p:spTgt spid="292"/>
                                        </p:tgtEl>
                                        <p:attrNameLst>
                                          <p:attrName>ppt_w</p:attrName>
                                        </p:attrNameLst>
                                      </p:cBhvr>
                                      <p:tavLst>
                                        <p:tav tm="0">
                                          <p:val>
                                            <p:fltVal val="0"/>
                                          </p:val>
                                        </p:tav>
                                        <p:tav tm="100000">
                                          <p:val>
                                            <p:strVal val="#ppt_w"/>
                                          </p:val>
                                        </p:tav>
                                      </p:tavLst>
                                    </p:anim>
                                    <p:anim calcmode="lin" valueType="num">
                                      <p:cBhvr>
                                        <p:cTn id="581" dur="500" fill="hold"/>
                                        <p:tgtEl>
                                          <p:spTgt spid="292"/>
                                        </p:tgtEl>
                                        <p:attrNameLst>
                                          <p:attrName>ppt_h</p:attrName>
                                        </p:attrNameLst>
                                      </p:cBhvr>
                                      <p:tavLst>
                                        <p:tav tm="0">
                                          <p:val>
                                            <p:fltVal val="0"/>
                                          </p:val>
                                        </p:tav>
                                        <p:tav tm="100000">
                                          <p:val>
                                            <p:strVal val="#ppt_h"/>
                                          </p:val>
                                        </p:tav>
                                      </p:tavLst>
                                    </p:anim>
                                    <p:anim calcmode="lin" valueType="num">
                                      <p:cBhvr>
                                        <p:cTn id="582" dur="500" fill="hold"/>
                                        <p:tgtEl>
                                          <p:spTgt spid="292"/>
                                        </p:tgtEl>
                                        <p:attrNameLst>
                                          <p:attrName>style.rotation</p:attrName>
                                        </p:attrNameLst>
                                      </p:cBhvr>
                                      <p:tavLst>
                                        <p:tav tm="0">
                                          <p:val>
                                            <p:fltVal val="360"/>
                                          </p:val>
                                        </p:tav>
                                        <p:tav tm="100000">
                                          <p:val>
                                            <p:fltVal val="0"/>
                                          </p:val>
                                        </p:tav>
                                      </p:tavLst>
                                    </p:anim>
                                    <p:animEffect transition="in" filter="fade">
                                      <p:cBhvr>
                                        <p:cTn id="583" dur="500"/>
                                        <p:tgtEl>
                                          <p:spTgt spid="292"/>
                                        </p:tgtEl>
                                      </p:cBhvr>
                                    </p:animEffect>
                                  </p:childTnLst>
                                </p:cTn>
                              </p:par>
                              <p:par>
                                <p:cTn id="584" presetID="49" presetClass="entr" presetSubtype="0" decel="100000" fill="hold" nodeType="withEffect">
                                  <p:stCondLst>
                                    <p:cond delay="0"/>
                                  </p:stCondLst>
                                  <p:childTnLst>
                                    <p:set>
                                      <p:cBhvr>
                                        <p:cTn id="585" dur="1" fill="hold">
                                          <p:stCondLst>
                                            <p:cond delay="0"/>
                                          </p:stCondLst>
                                        </p:cTn>
                                        <p:tgtEl>
                                          <p:spTgt spid="293"/>
                                        </p:tgtEl>
                                        <p:attrNameLst>
                                          <p:attrName>style.visibility</p:attrName>
                                        </p:attrNameLst>
                                      </p:cBhvr>
                                      <p:to>
                                        <p:strVal val="visible"/>
                                      </p:to>
                                    </p:set>
                                    <p:anim calcmode="lin" valueType="num">
                                      <p:cBhvr>
                                        <p:cTn id="586" dur="500" fill="hold"/>
                                        <p:tgtEl>
                                          <p:spTgt spid="293"/>
                                        </p:tgtEl>
                                        <p:attrNameLst>
                                          <p:attrName>ppt_w</p:attrName>
                                        </p:attrNameLst>
                                      </p:cBhvr>
                                      <p:tavLst>
                                        <p:tav tm="0">
                                          <p:val>
                                            <p:fltVal val="0"/>
                                          </p:val>
                                        </p:tav>
                                        <p:tav tm="100000">
                                          <p:val>
                                            <p:strVal val="#ppt_w"/>
                                          </p:val>
                                        </p:tav>
                                      </p:tavLst>
                                    </p:anim>
                                    <p:anim calcmode="lin" valueType="num">
                                      <p:cBhvr>
                                        <p:cTn id="587" dur="500" fill="hold"/>
                                        <p:tgtEl>
                                          <p:spTgt spid="293"/>
                                        </p:tgtEl>
                                        <p:attrNameLst>
                                          <p:attrName>ppt_h</p:attrName>
                                        </p:attrNameLst>
                                      </p:cBhvr>
                                      <p:tavLst>
                                        <p:tav tm="0">
                                          <p:val>
                                            <p:fltVal val="0"/>
                                          </p:val>
                                        </p:tav>
                                        <p:tav tm="100000">
                                          <p:val>
                                            <p:strVal val="#ppt_h"/>
                                          </p:val>
                                        </p:tav>
                                      </p:tavLst>
                                    </p:anim>
                                    <p:anim calcmode="lin" valueType="num">
                                      <p:cBhvr>
                                        <p:cTn id="588" dur="500" fill="hold"/>
                                        <p:tgtEl>
                                          <p:spTgt spid="293"/>
                                        </p:tgtEl>
                                        <p:attrNameLst>
                                          <p:attrName>style.rotation</p:attrName>
                                        </p:attrNameLst>
                                      </p:cBhvr>
                                      <p:tavLst>
                                        <p:tav tm="0">
                                          <p:val>
                                            <p:fltVal val="360"/>
                                          </p:val>
                                        </p:tav>
                                        <p:tav tm="100000">
                                          <p:val>
                                            <p:fltVal val="0"/>
                                          </p:val>
                                        </p:tav>
                                      </p:tavLst>
                                    </p:anim>
                                    <p:animEffect transition="in" filter="fade">
                                      <p:cBhvr>
                                        <p:cTn id="589" dur="500"/>
                                        <p:tgtEl>
                                          <p:spTgt spid="293"/>
                                        </p:tgtEl>
                                      </p:cBhvr>
                                    </p:animEffect>
                                  </p:childTnLst>
                                </p:cTn>
                              </p:par>
                            </p:childTnLst>
                          </p:cTn>
                        </p:par>
                        <p:par>
                          <p:cTn id="590" fill="hold">
                            <p:stCondLst>
                              <p:cond delay="143000"/>
                            </p:stCondLst>
                            <p:childTnLst>
                              <p:par>
                                <p:cTn id="591" presetID="22" presetClass="entr" presetSubtype="4" repeatCount="indefinite" fill="hold" nodeType="afterEffect">
                                  <p:stCondLst>
                                    <p:cond delay="0"/>
                                  </p:stCondLst>
                                  <p:childTnLst>
                                    <p:set>
                                      <p:cBhvr>
                                        <p:cTn id="592" dur="1" fill="hold">
                                          <p:stCondLst>
                                            <p:cond delay="0"/>
                                          </p:stCondLst>
                                        </p:cTn>
                                        <p:tgtEl>
                                          <p:spTgt spid="292"/>
                                        </p:tgtEl>
                                        <p:attrNameLst>
                                          <p:attrName>style.visibility</p:attrName>
                                        </p:attrNameLst>
                                      </p:cBhvr>
                                      <p:to>
                                        <p:strVal val="visible"/>
                                      </p:to>
                                    </p:set>
                                    <p:animEffect transition="in" filter="wipe(down)">
                                      <p:cBhvr>
                                        <p:cTn id="593" dur="5000"/>
                                        <p:tgtEl>
                                          <p:spTgt spid="292"/>
                                        </p:tgtEl>
                                      </p:cBhvr>
                                    </p:animEffect>
                                  </p:childTnLst>
                                </p:cTn>
                              </p:par>
                              <p:par>
                                <p:cTn id="594" presetID="22" presetClass="entr" presetSubtype="1" repeatCount="indefinite" fill="hold" nodeType="withEffect">
                                  <p:stCondLst>
                                    <p:cond delay="0"/>
                                  </p:stCondLst>
                                  <p:childTnLst>
                                    <p:set>
                                      <p:cBhvr>
                                        <p:cTn id="595" dur="1" fill="hold">
                                          <p:stCondLst>
                                            <p:cond delay="0"/>
                                          </p:stCondLst>
                                        </p:cTn>
                                        <p:tgtEl>
                                          <p:spTgt spid="293"/>
                                        </p:tgtEl>
                                        <p:attrNameLst>
                                          <p:attrName>style.visibility</p:attrName>
                                        </p:attrNameLst>
                                      </p:cBhvr>
                                      <p:to>
                                        <p:strVal val="visible"/>
                                      </p:to>
                                    </p:set>
                                    <p:animEffect transition="in" filter="wipe(up)">
                                      <p:cBhvr>
                                        <p:cTn id="596" dur="5000"/>
                                        <p:tgtEl>
                                          <p:spTgt spid="293"/>
                                        </p:tgtEl>
                                      </p:cBhvr>
                                    </p:animEffect>
                                  </p:childTnLst>
                                </p:cTn>
                              </p:par>
                            </p:childTnLst>
                          </p:cTn>
                        </p:par>
                        <p:par>
                          <p:cTn id="597" fill="hold">
                            <p:stCondLst>
                              <p:cond delay="148000"/>
                            </p:stCondLst>
                            <p:childTnLst>
                              <p:par>
                                <p:cTn id="598" presetID="2" presetClass="entr" presetSubtype="6" accel="100000" fill="hold" grpId="1" nodeType="afterEffect">
                                  <p:stCondLst>
                                    <p:cond delay="0"/>
                                  </p:stCondLst>
                                  <p:iterate type="lt">
                                    <p:tmPct val="10000"/>
                                  </p:iterate>
                                  <p:childTnLst>
                                    <p:set>
                                      <p:cBhvr>
                                        <p:cTn id="599" dur="1" fill="hold">
                                          <p:stCondLst>
                                            <p:cond delay="0"/>
                                          </p:stCondLst>
                                        </p:cTn>
                                        <p:tgtEl>
                                          <p:spTgt spid="7"/>
                                        </p:tgtEl>
                                        <p:attrNameLst>
                                          <p:attrName>style.visibility</p:attrName>
                                        </p:attrNameLst>
                                      </p:cBhvr>
                                      <p:to>
                                        <p:strVal val="visible"/>
                                      </p:to>
                                    </p:set>
                                    <p:anim calcmode="lin" valueType="num">
                                      <p:cBhvr additive="base">
                                        <p:cTn id="600" dur="3000" fill="hold"/>
                                        <p:tgtEl>
                                          <p:spTgt spid="7"/>
                                        </p:tgtEl>
                                        <p:attrNameLst>
                                          <p:attrName>ppt_x</p:attrName>
                                        </p:attrNameLst>
                                      </p:cBhvr>
                                      <p:tavLst>
                                        <p:tav tm="0">
                                          <p:val>
                                            <p:strVal val="1+#ppt_w/2"/>
                                          </p:val>
                                        </p:tav>
                                        <p:tav tm="100000">
                                          <p:val>
                                            <p:strVal val="#ppt_x"/>
                                          </p:val>
                                        </p:tav>
                                      </p:tavLst>
                                    </p:anim>
                                    <p:anim calcmode="lin" valueType="num">
                                      <p:cBhvr additive="base">
                                        <p:cTn id="601" dur="3000" fill="hold"/>
                                        <p:tgtEl>
                                          <p:spTgt spid="7"/>
                                        </p:tgtEl>
                                        <p:attrNameLst>
                                          <p:attrName>ppt_y</p:attrName>
                                        </p:attrNameLst>
                                      </p:cBhvr>
                                      <p:tavLst>
                                        <p:tav tm="0">
                                          <p:val>
                                            <p:strVal val="1+#ppt_h/2"/>
                                          </p:val>
                                        </p:tav>
                                        <p:tav tm="100000">
                                          <p:val>
                                            <p:strVal val="#ppt_y"/>
                                          </p:val>
                                        </p:tav>
                                      </p:tavLst>
                                    </p:anim>
                                  </p:childTnLst>
                                </p:cTn>
                              </p:par>
                            </p:childTnLst>
                          </p:cTn>
                        </p:par>
                        <p:par>
                          <p:cTn id="602" fill="hold">
                            <p:stCondLst>
                              <p:cond delay="221800"/>
                            </p:stCondLst>
                            <p:childTnLst>
                              <p:par>
                                <p:cTn id="603" presetID="2" presetClass="entr" presetSubtype="3" accel="100000" fill="hold" grpId="1" nodeType="afterEffect">
                                  <p:stCondLst>
                                    <p:cond delay="0"/>
                                  </p:stCondLst>
                                  <p:iterate type="lt">
                                    <p:tmPct val="10000"/>
                                  </p:iterate>
                                  <p:childTnLst>
                                    <p:set>
                                      <p:cBhvr>
                                        <p:cTn id="604" dur="1" fill="hold">
                                          <p:stCondLst>
                                            <p:cond delay="0"/>
                                          </p:stCondLst>
                                        </p:cTn>
                                        <p:tgtEl>
                                          <p:spTgt spid="190"/>
                                        </p:tgtEl>
                                        <p:attrNameLst>
                                          <p:attrName>style.visibility</p:attrName>
                                        </p:attrNameLst>
                                      </p:cBhvr>
                                      <p:to>
                                        <p:strVal val="visible"/>
                                      </p:to>
                                    </p:set>
                                    <p:anim calcmode="lin" valueType="num">
                                      <p:cBhvr additive="base">
                                        <p:cTn id="605" dur="3000" fill="hold"/>
                                        <p:tgtEl>
                                          <p:spTgt spid="190"/>
                                        </p:tgtEl>
                                        <p:attrNameLst>
                                          <p:attrName>ppt_x</p:attrName>
                                        </p:attrNameLst>
                                      </p:cBhvr>
                                      <p:tavLst>
                                        <p:tav tm="0">
                                          <p:val>
                                            <p:strVal val="1+#ppt_w/2"/>
                                          </p:val>
                                        </p:tav>
                                        <p:tav tm="100000">
                                          <p:val>
                                            <p:strVal val="#ppt_x"/>
                                          </p:val>
                                        </p:tav>
                                      </p:tavLst>
                                    </p:anim>
                                    <p:anim calcmode="lin" valueType="num">
                                      <p:cBhvr additive="base">
                                        <p:cTn id="606" dur="3000" fill="hold"/>
                                        <p:tgtEl>
                                          <p:spTgt spid="190"/>
                                        </p:tgtEl>
                                        <p:attrNameLst>
                                          <p:attrName>ppt_y</p:attrName>
                                        </p:attrNameLst>
                                      </p:cBhvr>
                                      <p:tavLst>
                                        <p:tav tm="0">
                                          <p:val>
                                            <p:strVal val="0-#ppt_h/2"/>
                                          </p:val>
                                        </p:tav>
                                        <p:tav tm="100000">
                                          <p:val>
                                            <p:strVal val="#ppt_y"/>
                                          </p:val>
                                        </p:tav>
                                      </p:tavLst>
                                    </p:anim>
                                  </p:childTnLst>
                                </p:cTn>
                              </p:par>
                            </p:childTnLst>
                          </p:cTn>
                        </p:par>
                        <p:par>
                          <p:cTn id="607" fill="hold">
                            <p:stCondLst>
                              <p:cond delay="256300"/>
                            </p:stCondLst>
                            <p:childTnLst>
                              <p:par>
                                <p:cTn id="608" presetID="2" presetClass="entr" presetSubtype="12" decel="100000" fill="hold" grpId="0" nodeType="afterEffect">
                                  <p:stCondLst>
                                    <p:cond delay="0"/>
                                  </p:stCondLst>
                                  <p:iterate type="lt">
                                    <p:tmPct val="10000"/>
                                  </p:iterate>
                                  <p:childTnLst>
                                    <p:set>
                                      <p:cBhvr>
                                        <p:cTn id="609" dur="1" fill="hold">
                                          <p:stCondLst>
                                            <p:cond delay="0"/>
                                          </p:stCondLst>
                                        </p:cTn>
                                        <p:tgtEl>
                                          <p:spTgt spid="89"/>
                                        </p:tgtEl>
                                        <p:attrNameLst>
                                          <p:attrName>style.visibility</p:attrName>
                                        </p:attrNameLst>
                                      </p:cBhvr>
                                      <p:to>
                                        <p:strVal val="visible"/>
                                      </p:to>
                                    </p:set>
                                    <p:anim calcmode="lin" valueType="num">
                                      <p:cBhvr additive="base">
                                        <p:cTn id="610" dur="3000" fill="hold"/>
                                        <p:tgtEl>
                                          <p:spTgt spid="89"/>
                                        </p:tgtEl>
                                        <p:attrNameLst>
                                          <p:attrName>ppt_x</p:attrName>
                                        </p:attrNameLst>
                                      </p:cBhvr>
                                      <p:tavLst>
                                        <p:tav tm="0">
                                          <p:val>
                                            <p:strVal val="0-#ppt_w/2"/>
                                          </p:val>
                                        </p:tav>
                                        <p:tav tm="100000">
                                          <p:val>
                                            <p:strVal val="#ppt_x"/>
                                          </p:val>
                                        </p:tav>
                                      </p:tavLst>
                                    </p:anim>
                                    <p:anim calcmode="lin" valueType="num">
                                      <p:cBhvr additive="base">
                                        <p:cTn id="611" dur="3000" fill="hold"/>
                                        <p:tgtEl>
                                          <p:spTgt spid="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p:bldP spid="7" grpId="1"/>
      <p:bldP spid="113" grpId="0" animBg="1"/>
      <p:bldP spid="113" grpId="1" animBg="1"/>
      <p:bldP spid="117" grpId="0" animBg="1"/>
      <p:bldP spid="122" grpId="0" animBg="1"/>
      <p:bldP spid="125" grpId="0" animBg="1"/>
      <p:bldP spid="127" grpId="0" animBg="1"/>
      <p:bldP spid="128" grpId="0" animBg="1"/>
      <p:bldP spid="130" grpId="0" animBg="1"/>
      <p:bldP spid="132"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7" grpId="0" animBg="1"/>
      <p:bldP spid="157" grpId="1" animBg="1"/>
      <p:bldP spid="158" grpId="0"/>
      <p:bldP spid="158" grpId="1"/>
      <p:bldP spid="163" grpId="0" animBg="1"/>
      <p:bldP spid="163" grpId="1" animBg="1"/>
      <p:bldP spid="168" grpId="0"/>
      <p:bldP spid="168" grpId="1"/>
      <p:bldP spid="182" grpId="0" animBg="1"/>
      <p:bldP spid="183" grpId="0" animBg="1"/>
      <p:bldP spid="184" grpId="0" animBg="1"/>
      <p:bldP spid="185" grpId="0" animBg="1"/>
      <p:bldP spid="186" grpId="0" animBg="1"/>
      <p:bldP spid="187" grpId="0" animBg="1"/>
      <p:bldP spid="188" grpId="0" animBg="1"/>
      <p:bldP spid="190" grpId="0"/>
      <p:bldP spid="190" grpId="1"/>
      <p:bldP spid="207" grpId="0"/>
      <p:bldP spid="215" grpId="0" animBg="1"/>
      <p:bldP spid="215" grpId="1" animBg="1"/>
      <p:bldP spid="217" grpId="0" animBg="1"/>
      <p:bldP spid="217" grpId="1" animBg="1"/>
      <p:bldP spid="226" grpId="0"/>
      <p:bldP spid="230" grpId="0" animBg="1"/>
      <p:bldP spid="230" grpId="1" animBg="1"/>
      <p:bldP spid="231" grpId="0" animBg="1"/>
      <p:bldP spid="231" grpId="1" animBg="1"/>
      <p:bldP spid="232" grpId="0" animBg="1"/>
      <p:bldP spid="232" grpId="1" animBg="1"/>
      <p:bldP spid="233" grpId="0" animBg="1"/>
      <p:bldP spid="233" grpId="1" animBg="1"/>
      <p:bldP spid="241" grpId="0"/>
      <p:bldP spid="242" grpId="0" animBg="1"/>
      <p:bldP spid="243" grpId="0" animBg="1"/>
      <p:bldP spid="244" grpId="0" animBg="1"/>
      <p:bldP spid="245" grpId="0" animBg="1"/>
      <p:bldP spid="246" grpId="0"/>
      <p:bldP spid="247" grpId="0"/>
      <p:bldP spid="248" grpId="0" animBg="1"/>
      <p:bldP spid="248" grpId="1" animBg="1"/>
      <p:bldP spid="249" grpId="0" animBg="1"/>
      <p:bldP spid="249" grpId="1" animBg="1"/>
      <p:bldP spid="251" grpId="0"/>
      <p:bldP spid="252" grpId="0" animBg="1"/>
      <p:bldP spid="253" grpId="0"/>
      <p:bldP spid="254" grpId="0" animBg="1"/>
      <p:bldP spid="254" grpId="1" animBg="1"/>
      <p:bldP spid="255" grpId="0" animBg="1"/>
      <p:bldP spid="255" grpId="1" animBg="1"/>
      <p:bldP spid="256" grpId="0" animBg="1"/>
      <p:bldP spid="256" grpId="1" animBg="1"/>
      <p:bldP spid="267" grpId="0" animBg="1"/>
      <p:bldP spid="267" grpId="1" animBg="1"/>
      <p:bldP spid="268" grpId="0" animBg="1"/>
      <p:bldP spid="268" grpId="1" animBg="1"/>
      <p:bldP spid="270" grpId="0" animBg="1"/>
      <p:bldP spid="270" grpId="1" animBg="1"/>
      <p:bldP spid="271" grpId="0" animBg="1"/>
      <p:bldP spid="271" grpId="1" animBg="1"/>
      <p:bldP spid="272" grpId="0" animBg="1"/>
      <p:bldP spid="272" grpId="1" animBg="1"/>
      <p:bldP spid="273" grpId="0" animBg="1"/>
      <p:bldP spid="273" grpId="1" animBg="1"/>
      <p:bldP spid="277" grpId="0"/>
      <p:bldP spid="278" grpId="0"/>
      <p:bldP spid="284" grpId="0" animBg="1"/>
      <p:bldP spid="284" grpId="1" animBg="1"/>
      <p:bldP spid="285" grpId="0" animBg="1"/>
      <p:bldP spid="285" grpId="1" animBg="1"/>
      <p:bldP spid="287" grpId="0"/>
      <p:bldP spid="288" grpId="0" animBg="1"/>
      <p:bldP spid="288" grpId="1" animBg="1"/>
      <p:bldP spid="8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コンテンツ プレースホルダー 5"/>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1" y="-17512"/>
            <a:ext cx="4572000" cy="6875512"/>
          </a:xfrm>
        </p:spPr>
      </p:pic>
      <p:pic>
        <p:nvPicPr>
          <p:cNvPr id="7" name="図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72000" y="0"/>
            <a:ext cx="4572000" cy="6858000"/>
          </a:xfrm>
          <a:prstGeom prst="rect">
            <a:avLst/>
          </a:prstGeom>
        </p:spPr>
      </p:pic>
      <p:sp>
        <p:nvSpPr>
          <p:cNvPr id="8" name="テキスト ボックス 7"/>
          <p:cNvSpPr txBox="1"/>
          <p:nvPr/>
        </p:nvSpPr>
        <p:spPr>
          <a:xfrm>
            <a:off x="2339752" y="6457890"/>
            <a:ext cx="5186035" cy="400110"/>
          </a:xfrm>
          <a:prstGeom prst="rect">
            <a:avLst/>
          </a:prstGeom>
          <a:solidFill>
            <a:schemeClr val="bg1"/>
          </a:solidFill>
        </p:spPr>
        <p:txBody>
          <a:bodyPr wrap="none" rtlCol="0">
            <a:spAutoFit/>
          </a:bodyPr>
          <a:lstStyle/>
          <a:p>
            <a:r>
              <a:rPr kumimoji="1" lang="ja-JP" altLang="en-US" sz="2000" dirty="0" smtClean="0">
                <a:latin typeface="HGP行書体" pitchFamily="66" charset="-128"/>
                <a:ea typeface="HGP行書体" pitchFamily="66" charset="-128"/>
              </a:rPr>
              <a:t>「萩山←青梅街道駅・</a:t>
            </a:r>
            <a:r>
              <a:rPr lang="ja-JP" altLang="en-US" sz="2000" dirty="0" smtClean="0">
                <a:latin typeface="HGP行書体" pitchFamily="66" charset="-128"/>
                <a:ea typeface="HGP行書体" pitchFamily="66" charset="-128"/>
              </a:rPr>
              <a:t>←北・南→学園駅・</a:t>
            </a:r>
            <a:r>
              <a:rPr kumimoji="1" lang="ja-JP" altLang="en-US" sz="2000" dirty="0" smtClean="0">
                <a:latin typeface="HGP行書体" pitchFamily="66" charset="-128"/>
                <a:ea typeface="HGP行書体" pitchFamily="66" charset="-128"/>
              </a:rPr>
              <a:t>側↑」</a:t>
            </a:r>
            <a:endParaRPr kumimoji="1" lang="en-US" altLang="ja-JP" sz="2000" dirty="0" smtClean="0">
              <a:latin typeface="HGP行書体" pitchFamily="66" charset="-128"/>
              <a:ea typeface="HGP行書体" pitchFamily="66" charset="-128"/>
            </a:endParaRPr>
          </a:p>
        </p:txBody>
      </p:sp>
    </p:spTree>
    <p:extLst>
      <p:ext uri="{BB962C8B-B14F-4D97-AF65-F5344CB8AC3E}">
        <p14:creationId xmlns:p14="http://schemas.microsoft.com/office/powerpoint/2010/main" val="2079996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20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par>
                          <p:cTn id="11" fill="hold">
                            <p:stCondLst>
                              <p:cond delay="2000"/>
                            </p:stCondLst>
                            <p:childTnLst>
                              <p:par>
                                <p:cTn id="12" presetID="2" presetClass="entr" presetSubtype="2" decel="100000" fill="hold" grpId="0" nodeType="afterEffect">
                                  <p:stCondLst>
                                    <p:cond delay="0"/>
                                  </p:stCondLst>
                                  <p:iterate type="lt">
                                    <p:tmPct val="10000"/>
                                  </p:iterate>
                                  <p:childTnLst>
                                    <p:set>
                                      <p:cBhvr>
                                        <p:cTn id="13" dur="1" fill="hold">
                                          <p:stCondLst>
                                            <p:cond delay="0"/>
                                          </p:stCondLst>
                                        </p:cTn>
                                        <p:tgtEl>
                                          <p:spTgt spid="8"/>
                                        </p:tgtEl>
                                        <p:attrNameLst>
                                          <p:attrName>style.visibility</p:attrName>
                                        </p:attrNameLst>
                                      </p:cBhvr>
                                      <p:to>
                                        <p:strVal val="visible"/>
                                      </p:to>
                                    </p:set>
                                    <p:anim calcmode="lin" valueType="num">
                                      <p:cBhvr additive="base">
                                        <p:cTn id="14" dur="2000" fill="hold"/>
                                        <p:tgtEl>
                                          <p:spTgt spid="8"/>
                                        </p:tgtEl>
                                        <p:attrNameLst>
                                          <p:attrName>ppt_x</p:attrName>
                                        </p:attrNameLst>
                                      </p:cBhvr>
                                      <p:tavLst>
                                        <p:tav tm="0">
                                          <p:val>
                                            <p:strVal val="1+#ppt_w/2"/>
                                          </p:val>
                                        </p:tav>
                                        <p:tav tm="100000">
                                          <p:val>
                                            <p:strVal val="#ppt_x"/>
                                          </p:val>
                                        </p:tav>
                                      </p:tavLst>
                                    </p:anim>
                                    <p:anim calcmode="lin" valueType="num">
                                      <p:cBhvr additive="base">
                                        <p:cTn id="15" dur="2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3" name="テキスト ボックス 2"/>
          <p:cNvSpPr txBox="1"/>
          <p:nvPr/>
        </p:nvSpPr>
        <p:spPr>
          <a:xfrm>
            <a:off x="6372200" y="6271382"/>
            <a:ext cx="2621230" cy="400110"/>
          </a:xfrm>
          <a:prstGeom prst="rect">
            <a:avLst/>
          </a:prstGeom>
          <a:solidFill>
            <a:schemeClr val="bg1"/>
          </a:solidFill>
        </p:spPr>
        <p:txBody>
          <a:bodyPr wrap="none" rtlCol="0">
            <a:spAutoFit/>
          </a:bodyPr>
          <a:lstStyle/>
          <a:p>
            <a:r>
              <a:rPr kumimoji="1" lang="ja-JP" altLang="en-US" sz="2000" dirty="0" smtClean="0">
                <a:latin typeface="HGP行書体" pitchFamily="66" charset="-128"/>
                <a:ea typeface="HGP行書体" pitchFamily="66" charset="-128"/>
              </a:rPr>
              <a:t>「青梅街道駅・西側↑」</a:t>
            </a:r>
            <a:endParaRPr kumimoji="1" lang="en-US" altLang="ja-JP" sz="2000" dirty="0" smtClean="0">
              <a:latin typeface="HGP行書体" pitchFamily="66" charset="-128"/>
              <a:ea typeface="HGP行書体" pitchFamily="66" charset="-128"/>
            </a:endParaRPr>
          </a:p>
        </p:txBody>
      </p:sp>
    </p:spTree>
    <p:extLst>
      <p:ext uri="{BB962C8B-B14F-4D97-AF65-F5344CB8AC3E}">
        <p14:creationId xmlns:p14="http://schemas.microsoft.com/office/powerpoint/2010/main" val="3037284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0"/>
                                        <p:tgtEl>
                                          <p:spTgt spid="2"/>
                                        </p:tgtEl>
                                      </p:cBhvr>
                                    </p:animEffect>
                                  </p:childTnLst>
                                </p:cTn>
                              </p:par>
                            </p:childTnLst>
                          </p:cTn>
                        </p:par>
                        <p:par>
                          <p:cTn id="8" fill="hold">
                            <p:stCondLst>
                              <p:cond delay="5000"/>
                            </p:stCondLst>
                            <p:childTnLst>
                              <p:par>
                                <p:cTn id="9" presetID="2" presetClass="entr" presetSubtype="2" decel="100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2000" fill="hold"/>
                                        <p:tgtEl>
                                          <p:spTgt spid="3"/>
                                        </p:tgtEl>
                                        <p:attrNameLst>
                                          <p:attrName>ppt_x</p:attrName>
                                        </p:attrNameLst>
                                      </p:cBhvr>
                                      <p:tavLst>
                                        <p:tav tm="0">
                                          <p:val>
                                            <p:strVal val="1+#ppt_w/2"/>
                                          </p:val>
                                        </p:tav>
                                        <p:tav tm="100000">
                                          <p:val>
                                            <p:strVal val="#ppt_x"/>
                                          </p:val>
                                        </p:tav>
                                      </p:tavLst>
                                    </p:anim>
                                    <p:anim calcmode="lin" valueType="num">
                                      <p:cBhvr additive="base">
                                        <p:cTn id="12" dur="2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p:spPr>
      </p:pic>
      <p:sp>
        <p:nvSpPr>
          <p:cNvPr id="5" name="テキスト ボックス 4"/>
          <p:cNvSpPr txBox="1"/>
          <p:nvPr/>
        </p:nvSpPr>
        <p:spPr>
          <a:xfrm>
            <a:off x="6554647" y="6150114"/>
            <a:ext cx="2577950" cy="707886"/>
          </a:xfrm>
          <a:prstGeom prst="rect">
            <a:avLst/>
          </a:prstGeom>
          <a:solidFill>
            <a:schemeClr val="bg1"/>
          </a:solidFill>
        </p:spPr>
        <p:txBody>
          <a:bodyPr wrap="none" rtlCol="0">
            <a:spAutoFit/>
          </a:bodyPr>
          <a:lstStyle/>
          <a:p>
            <a:r>
              <a:rPr kumimoji="1" lang="ja-JP" altLang="en-US" sz="2000" dirty="0" smtClean="0">
                <a:latin typeface="HGP行書体" pitchFamily="66" charset="-128"/>
                <a:ea typeface="HGP行書体" pitchFamily="66" charset="-128"/>
              </a:rPr>
              <a:t>「青梅街道駅・東側」</a:t>
            </a:r>
            <a:endParaRPr kumimoji="1"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「小川　と　猫、花畑」</a:t>
            </a:r>
            <a:endParaRPr kumimoji="1" lang="ja-JP" altLang="en-US" sz="2000" dirty="0">
              <a:latin typeface="HGP行書体" pitchFamily="66" charset="-128"/>
              <a:ea typeface="HGP行書体" pitchFamily="66" charset="-128"/>
            </a:endParaRPr>
          </a:p>
        </p:txBody>
      </p:sp>
    </p:spTree>
    <p:extLst>
      <p:ext uri="{BB962C8B-B14F-4D97-AF65-F5344CB8AC3E}">
        <p14:creationId xmlns:p14="http://schemas.microsoft.com/office/powerpoint/2010/main" val="3261594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5000"/>
                                        <p:tgtEl>
                                          <p:spTgt spid="4"/>
                                        </p:tgtEl>
                                      </p:cBhvr>
                                    </p:animEffect>
                                  </p:childTnLst>
                                </p:cTn>
                              </p:par>
                            </p:childTnLst>
                          </p:cTn>
                        </p:par>
                        <p:par>
                          <p:cTn id="8" fill="hold">
                            <p:stCondLst>
                              <p:cond delay="5000"/>
                            </p:stCondLst>
                            <p:childTnLst>
                              <p:par>
                                <p:cTn id="9" presetID="2" presetClass="entr" presetSubtype="2" decel="10000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000" fill="hold"/>
                                        <p:tgtEl>
                                          <p:spTgt spid="5"/>
                                        </p:tgtEl>
                                        <p:attrNameLst>
                                          <p:attrName>ppt_x</p:attrName>
                                        </p:attrNameLst>
                                      </p:cBhvr>
                                      <p:tavLst>
                                        <p:tav tm="0">
                                          <p:val>
                                            <p:strVal val="1+#ppt_w/2"/>
                                          </p:val>
                                        </p:tav>
                                        <p:tav tm="100000">
                                          <p:val>
                                            <p:strVal val="#ppt_x"/>
                                          </p:val>
                                        </p:tav>
                                      </p:tavLst>
                                    </p:anim>
                                    <p:anim calcmode="lin" valueType="num">
                                      <p:cBhvr additive="base">
                                        <p:cTn id="12" dur="2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3" name="テキスト ボックス 2"/>
          <p:cNvSpPr txBox="1"/>
          <p:nvPr/>
        </p:nvSpPr>
        <p:spPr>
          <a:xfrm>
            <a:off x="6372200" y="6271382"/>
            <a:ext cx="2621230" cy="400110"/>
          </a:xfrm>
          <a:prstGeom prst="rect">
            <a:avLst/>
          </a:prstGeom>
          <a:solidFill>
            <a:schemeClr val="bg1"/>
          </a:solidFill>
        </p:spPr>
        <p:txBody>
          <a:bodyPr wrap="none" rtlCol="0">
            <a:spAutoFit/>
          </a:bodyPr>
          <a:lstStyle/>
          <a:p>
            <a:r>
              <a:rPr kumimoji="1" lang="ja-JP" altLang="en-US" sz="2000" dirty="0" smtClean="0">
                <a:latin typeface="HGP行書体" pitchFamily="66" charset="-128"/>
                <a:ea typeface="HGP行書体" pitchFamily="66" charset="-128"/>
              </a:rPr>
              <a:t>「青梅街道駅・東側↑」</a:t>
            </a:r>
            <a:endParaRPr kumimoji="1" lang="en-US" altLang="ja-JP" sz="2000" dirty="0" smtClean="0">
              <a:latin typeface="HGP行書体" pitchFamily="66" charset="-128"/>
              <a:ea typeface="HGP行書体" pitchFamily="66" charset="-128"/>
            </a:endParaRPr>
          </a:p>
        </p:txBody>
      </p:sp>
    </p:spTree>
    <p:extLst>
      <p:ext uri="{BB962C8B-B14F-4D97-AF65-F5344CB8AC3E}">
        <p14:creationId xmlns:p14="http://schemas.microsoft.com/office/powerpoint/2010/main" val="2231703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5000"/>
                                        <p:tgtEl>
                                          <p:spTgt spid="2"/>
                                        </p:tgtEl>
                                      </p:cBhvr>
                                    </p:animEffect>
                                  </p:childTnLst>
                                </p:cTn>
                              </p:par>
                            </p:childTnLst>
                          </p:cTn>
                        </p:par>
                        <p:par>
                          <p:cTn id="8" fill="hold">
                            <p:stCondLst>
                              <p:cond delay="5000"/>
                            </p:stCondLst>
                            <p:childTnLst>
                              <p:par>
                                <p:cTn id="9" presetID="2" presetClass="entr" presetSubtype="2" decel="100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2000" fill="hold"/>
                                        <p:tgtEl>
                                          <p:spTgt spid="3"/>
                                        </p:tgtEl>
                                        <p:attrNameLst>
                                          <p:attrName>ppt_x</p:attrName>
                                        </p:attrNameLst>
                                      </p:cBhvr>
                                      <p:tavLst>
                                        <p:tav tm="0">
                                          <p:val>
                                            <p:strVal val="1+#ppt_w/2"/>
                                          </p:val>
                                        </p:tav>
                                        <p:tav tm="100000">
                                          <p:val>
                                            <p:strVal val="#ppt_x"/>
                                          </p:val>
                                        </p:tav>
                                      </p:tavLst>
                                    </p:anim>
                                    <p:anim calcmode="lin" valueType="num">
                                      <p:cBhvr additive="base">
                                        <p:cTn id="12" dur="2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3" name="テキスト ボックス 2"/>
          <p:cNvSpPr txBox="1"/>
          <p:nvPr/>
        </p:nvSpPr>
        <p:spPr>
          <a:xfrm>
            <a:off x="6228184" y="6150114"/>
            <a:ext cx="2621230" cy="707886"/>
          </a:xfrm>
          <a:prstGeom prst="rect">
            <a:avLst/>
          </a:prstGeom>
          <a:solidFill>
            <a:schemeClr val="bg1"/>
          </a:solidFill>
        </p:spPr>
        <p:txBody>
          <a:bodyPr wrap="none" rtlCol="0">
            <a:spAutoFit/>
          </a:bodyPr>
          <a:lstStyle/>
          <a:p>
            <a:r>
              <a:rPr kumimoji="1" lang="ja-JP" altLang="en-US" sz="2000" dirty="0" smtClean="0">
                <a:latin typeface="HGP行書体" pitchFamily="66" charset="-128"/>
                <a:ea typeface="HGP行書体" pitchFamily="66" charset="-128"/>
              </a:rPr>
              <a:t>「↑青梅街道駅・西側」</a:t>
            </a:r>
            <a:endParaRPr kumimoji="1"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a:t>
            </a:r>
            <a:r>
              <a:rPr lang="ja-JP" altLang="en-US" sz="2000" dirty="0">
                <a:latin typeface="HGP行書体" pitchFamily="66" charset="-128"/>
                <a:ea typeface="HGP行書体" pitchFamily="66" charset="-128"/>
              </a:rPr>
              <a:t>青梅</a:t>
            </a:r>
            <a:r>
              <a:rPr lang="ja-JP" altLang="en-US" sz="2000" dirty="0" smtClean="0">
                <a:latin typeface="HGP行書体" pitchFamily="66" charset="-128"/>
                <a:ea typeface="HGP行書体" pitchFamily="66" charset="-128"/>
              </a:rPr>
              <a:t>街道・旧道」</a:t>
            </a:r>
            <a:endParaRPr kumimoji="1" lang="ja-JP" altLang="en-US" sz="2000" dirty="0">
              <a:latin typeface="HGP行書体" pitchFamily="66" charset="-128"/>
              <a:ea typeface="HGP行書体" pitchFamily="66" charset="-128"/>
            </a:endParaRPr>
          </a:p>
        </p:txBody>
      </p:sp>
    </p:spTree>
    <p:extLst>
      <p:ext uri="{BB962C8B-B14F-4D97-AF65-F5344CB8AC3E}">
        <p14:creationId xmlns:p14="http://schemas.microsoft.com/office/powerpoint/2010/main" val="2243212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5000"/>
                                        <p:tgtEl>
                                          <p:spTgt spid="2"/>
                                        </p:tgtEl>
                                      </p:cBhvr>
                                    </p:animEffect>
                                  </p:childTnLst>
                                </p:cTn>
                              </p:par>
                            </p:childTnLst>
                          </p:cTn>
                        </p:par>
                        <p:par>
                          <p:cTn id="8" fill="hold">
                            <p:stCondLst>
                              <p:cond delay="5000"/>
                            </p:stCondLst>
                            <p:childTnLst>
                              <p:par>
                                <p:cTn id="9" presetID="2" presetClass="entr" presetSubtype="2" decel="100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2000" fill="hold"/>
                                        <p:tgtEl>
                                          <p:spTgt spid="3"/>
                                        </p:tgtEl>
                                        <p:attrNameLst>
                                          <p:attrName>ppt_x</p:attrName>
                                        </p:attrNameLst>
                                      </p:cBhvr>
                                      <p:tavLst>
                                        <p:tav tm="0">
                                          <p:val>
                                            <p:strVal val="1+#ppt_w/2"/>
                                          </p:val>
                                        </p:tav>
                                        <p:tav tm="100000">
                                          <p:val>
                                            <p:strVal val="#ppt_x"/>
                                          </p:val>
                                        </p:tav>
                                      </p:tavLst>
                                    </p:anim>
                                    <p:anim calcmode="lin" valueType="num">
                                      <p:cBhvr additive="base">
                                        <p:cTn id="12" dur="2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17714"/>
            <a:ext cx="9144000" cy="6840286"/>
          </a:xfrm>
        </p:spPr>
      </p:pic>
      <p:sp>
        <p:nvSpPr>
          <p:cNvPr id="5" name="テキスト ボックス 4"/>
          <p:cNvSpPr txBox="1"/>
          <p:nvPr/>
        </p:nvSpPr>
        <p:spPr>
          <a:xfrm>
            <a:off x="4860032" y="260648"/>
            <a:ext cx="3861955" cy="1015663"/>
          </a:xfrm>
          <a:prstGeom prst="rect">
            <a:avLst/>
          </a:prstGeom>
          <a:noFill/>
        </p:spPr>
        <p:txBody>
          <a:bodyPr wrap="none" rtlCol="0">
            <a:spAutoFit/>
          </a:bodyPr>
          <a:lstStyle/>
          <a:p>
            <a:r>
              <a:rPr kumimoji="1" lang="ja-JP" altLang="en-US" sz="2000" dirty="0" smtClean="0">
                <a:latin typeface="HGP行書体" pitchFamily="66" charset="-128"/>
                <a:ea typeface="HGP行書体" pitchFamily="66" charset="-128"/>
              </a:rPr>
              <a:t>「現在の一ツ橋学園駅」</a:t>
            </a:r>
            <a:endParaRPr kumimoji="1"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　　踏切の直前の国分寺行き電車</a:t>
            </a:r>
            <a:endParaRPr lang="en-US" altLang="ja-JP" sz="2000" dirty="0" smtClean="0">
              <a:latin typeface="HGP行書体" pitchFamily="66" charset="-128"/>
              <a:ea typeface="HGP行書体" pitchFamily="66" charset="-128"/>
            </a:endParaRPr>
          </a:p>
          <a:p>
            <a:r>
              <a:rPr kumimoji="1" lang="ja-JP" altLang="en-US" sz="2000" dirty="0">
                <a:latin typeface="HGP行書体" pitchFamily="66" charset="-128"/>
                <a:ea typeface="HGP行書体" pitchFamily="66" charset="-128"/>
              </a:rPr>
              <a:t>　</a:t>
            </a:r>
            <a:r>
              <a:rPr kumimoji="1" lang="ja-JP" altLang="en-US" sz="2000" dirty="0" smtClean="0">
                <a:latin typeface="HGP行書体" pitchFamily="66" charset="-128"/>
                <a:ea typeface="HGP行書体" pitchFamily="66" charset="-128"/>
              </a:rPr>
              <a:t>　の　直ぐ　左脇　が　旧・学園駅・</a:t>
            </a:r>
            <a:endParaRPr kumimoji="1" lang="ja-JP" altLang="en-US" sz="2000" dirty="0">
              <a:latin typeface="HGP行書体" pitchFamily="66" charset="-128"/>
              <a:ea typeface="HGP行書体" pitchFamily="66" charset="-128"/>
            </a:endParaRPr>
          </a:p>
        </p:txBody>
      </p:sp>
    </p:spTree>
    <p:extLst>
      <p:ext uri="{BB962C8B-B14F-4D97-AF65-F5344CB8AC3E}">
        <p14:creationId xmlns:p14="http://schemas.microsoft.com/office/powerpoint/2010/main" val="4025766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5000"/>
                                        <p:tgtEl>
                                          <p:spTgt spid="4"/>
                                        </p:tgtEl>
                                      </p:cBhvr>
                                    </p:animEffect>
                                  </p:childTnLst>
                                </p:cTn>
                              </p:par>
                            </p:childTnLst>
                          </p:cTn>
                        </p:par>
                        <p:par>
                          <p:cTn id="8" fill="hold">
                            <p:stCondLst>
                              <p:cond delay="5000"/>
                            </p:stCondLst>
                            <p:childTnLst>
                              <p:par>
                                <p:cTn id="9" presetID="2" presetClass="entr" presetSubtype="2" decel="10000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000" fill="hold"/>
                                        <p:tgtEl>
                                          <p:spTgt spid="5"/>
                                        </p:tgtEl>
                                        <p:attrNameLst>
                                          <p:attrName>ppt_x</p:attrName>
                                        </p:attrNameLst>
                                      </p:cBhvr>
                                      <p:tavLst>
                                        <p:tav tm="0">
                                          <p:val>
                                            <p:strVal val="1+#ppt_w/2"/>
                                          </p:val>
                                        </p:tav>
                                        <p:tav tm="100000">
                                          <p:val>
                                            <p:strVal val="#ppt_x"/>
                                          </p:val>
                                        </p:tav>
                                      </p:tavLst>
                                    </p:anim>
                                    <p:anim calcmode="lin" valueType="num">
                                      <p:cBhvr additive="base">
                                        <p:cTn id="12" dur="2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107504" y="6021288"/>
            <a:ext cx="2635658" cy="707886"/>
          </a:xfrm>
          <a:prstGeom prst="rect">
            <a:avLst/>
          </a:prstGeom>
          <a:noFill/>
        </p:spPr>
        <p:txBody>
          <a:bodyPr wrap="none" rtlCol="0">
            <a:spAutoFit/>
          </a:bodyPr>
          <a:lstStyle/>
          <a:p>
            <a:r>
              <a:rPr kumimoji="1" lang="ja-JP" altLang="en-US" sz="2000" dirty="0" smtClean="0">
                <a:latin typeface="HGP行書体" pitchFamily="66" charset="-128"/>
                <a:ea typeface="HGP行書体" pitchFamily="66" charset="-128"/>
              </a:rPr>
              <a:t>「現在の一ツ橋学園駅」</a:t>
            </a:r>
            <a:endParaRPr kumimoji="1"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　　国分寺行き</a:t>
            </a:r>
            <a:endParaRPr kumimoji="1" lang="ja-JP" altLang="en-US" sz="2000" dirty="0">
              <a:latin typeface="HGP行書体" pitchFamily="66" charset="-128"/>
              <a:ea typeface="HGP行書体" pitchFamily="66" charset="-128"/>
            </a:endParaRPr>
          </a:p>
        </p:txBody>
      </p:sp>
    </p:spTree>
    <p:extLst>
      <p:ext uri="{BB962C8B-B14F-4D97-AF65-F5344CB8AC3E}">
        <p14:creationId xmlns:p14="http://schemas.microsoft.com/office/powerpoint/2010/main" val="615996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0"/>
                                        <p:tgtEl>
                                          <p:spTgt spid="4"/>
                                        </p:tgtEl>
                                      </p:cBhvr>
                                    </p:animEffect>
                                  </p:childTnLst>
                                </p:cTn>
                              </p:par>
                              <p:par>
                                <p:cTn id="8" presetID="2" presetClass="entr" presetSubtype="2" decel="100000" fill="hold" grpId="0" nodeType="withEffect">
                                  <p:stCondLst>
                                    <p:cond delay="0"/>
                                  </p:stCondLst>
                                  <p:iterate type="lt">
                                    <p:tmPct val="10000"/>
                                  </p:iterate>
                                  <p:childTnLst>
                                    <p:set>
                                      <p:cBhvr>
                                        <p:cTn id="9" dur="1" fill="hold">
                                          <p:stCondLst>
                                            <p:cond delay="0"/>
                                          </p:stCondLst>
                                        </p:cTn>
                                        <p:tgtEl>
                                          <p:spTgt spid="5"/>
                                        </p:tgtEl>
                                        <p:attrNameLst>
                                          <p:attrName>style.visibility</p:attrName>
                                        </p:attrNameLst>
                                      </p:cBhvr>
                                      <p:to>
                                        <p:strVal val="visible"/>
                                      </p:to>
                                    </p:set>
                                    <p:anim calcmode="lin" valueType="num">
                                      <p:cBhvr additive="base">
                                        <p:cTn id="10" dur="2000" fill="hold"/>
                                        <p:tgtEl>
                                          <p:spTgt spid="5"/>
                                        </p:tgtEl>
                                        <p:attrNameLst>
                                          <p:attrName>ppt_x</p:attrName>
                                        </p:attrNameLst>
                                      </p:cBhvr>
                                      <p:tavLst>
                                        <p:tav tm="0">
                                          <p:val>
                                            <p:strVal val="1+#ppt_w/2"/>
                                          </p:val>
                                        </p:tav>
                                        <p:tav tm="100000">
                                          <p:val>
                                            <p:strVal val="#ppt_x"/>
                                          </p:val>
                                        </p:tav>
                                      </p:tavLst>
                                    </p:anim>
                                    <p:anim calcmode="lin" valueType="num">
                                      <p:cBhvr additive="base">
                                        <p:cTn id="11" dur="2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コンテンツ プレースホルダー 1"/>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1" y="0"/>
            <a:ext cx="9144000" cy="6858000"/>
          </a:xfrm>
        </p:spPr>
      </p:pic>
      <p:sp>
        <p:nvSpPr>
          <p:cNvPr id="4" name="テキスト ボックス 3"/>
          <p:cNvSpPr txBox="1"/>
          <p:nvPr/>
        </p:nvSpPr>
        <p:spPr>
          <a:xfrm>
            <a:off x="6473949" y="6150114"/>
            <a:ext cx="2635658" cy="707886"/>
          </a:xfrm>
          <a:prstGeom prst="rect">
            <a:avLst/>
          </a:prstGeom>
          <a:solidFill>
            <a:schemeClr val="bg1"/>
          </a:solidFill>
        </p:spPr>
        <p:txBody>
          <a:bodyPr wrap="none" rtlCol="0">
            <a:spAutoFit/>
          </a:bodyPr>
          <a:lstStyle/>
          <a:p>
            <a:r>
              <a:rPr kumimoji="1" lang="ja-JP" altLang="en-US" sz="2000" dirty="0" smtClean="0">
                <a:latin typeface="HGP行書体" pitchFamily="66" charset="-128"/>
                <a:ea typeface="HGP行書体" pitchFamily="66" charset="-128"/>
              </a:rPr>
              <a:t>「現在の一ツ橋学園駅」</a:t>
            </a:r>
            <a:endParaRPr kumimoji="1"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　　国分寺行き</a:t>
            </a:r>
            <a:endParaRPr kumimoji="1" lang="ja-JP" altLang="en-US" sz="2000" dirty="0">
              <a:latin typeface="HGP行書体" pitchFamily="66" charset="-128"/>
              <a:ea typeface="HGP行書体" pitchFamily="66" charset="-128"/>
            </a:endParaRPr>
          </a:p>
        </p:txBody>
      </p:sp>
    </p:spTree>
    <p:extLst>
      <p:ext uri="{BB962C8B-B14F-4D97-AF65-F5344CB8AC3E}">
        <p14:creationId xmlns:p14="http://schemas.microsoft.com/office/powerpoint/2010/main" val="1045831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out)">
                                      <p:cBhvr>
                                        <p:cTn id="7" dur="2000"/>
                                        <p:tgtEl>
                                          <p:spTgt spid="2"/>
                                        </p:tgtEl>
                                      </p:cBhvr>
                                    </p:animEffect>
                                  </p:childTnLst>
                                </p:cTn>
                              </p:par>
                              <p:par>
                                <p:cTn id="8" presetID="2" presetClass="entr" presetSubtype="2" decel="100000" fill="hold" grpId="0" nodeType="withEffect">
                                  <p:stCondLst>
                                    <p:cond delay="0"/>
                                  </p:stCondLst>
                                  <p:iterate type="lt">
                                    <p:tmPct val="10000"/>
                                  </p:iterate>
                                  <p:childTnLst>
                                    <p:set>
                                      <p:cBhvr>
                                        <p:cTn id="9" dur="1" fill="hold">
                                          <p:stCondLst>
                                            <p:cond delay="0"/>
                                          </p:stCondLst>
                                        </p:cTn>
                                        <p:tgtEl>
                                          <p:spTgt spid="4"/>
                                        </p:tgtEl>
                                        <p:attrNameLst>
                                          <p:attrName>style.visibility</p:attrName>
                                        </p:attrNameLst>
                                      </p:cBhvr>
                                      <p:to>
                                        <p:strVal val="visible"/>
                                      </p:to>
                                    </p:set>
                                    <p:anim calcmode="lin" valueType="num">
                                      <p:cBhvr additive="base">
                                        <p:cTn id="10" dur="2000" fill="hold"/>
                                        <p:tgtEl>
                                          <p:spTgt spid="4"/>
                                        </p:tgtEl>
                                        <p:attrNameLst>
                                          <p:attrName>ppt_x</p:attrName>
                                        </p:attrNameLst>
                                      </p:cBhvr>
                                      <p:tavLst>
                                        <p:tav tm="0">
                                          <p:val>
                                            <p:strVal val="1+#ppt_w/2"/>
                                          </p:val>
                                        </p:tav>
                                        <p:tav tm="100000">
                                          <p:val>
                                            <p:strVal val="#ppt_x"/>
                                          </p:val>
                                        </p:tav>
                                      </p:tavLst>
                                    </p:anim>
                                    <p:anim calcmode="lin" valueType="num">
                                      <p:cBhvr additive="base">
                                        <p:cTn id="11" dur="2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コンテンツ プレースホルダー 1"/>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1" y="0"/>
            <a:ext cx="9144000" cy="6858000"/>
          </a:xfrm>
        </p:spPr>
      </p:pic>
      <p:sp>
        <p:nvSpPr>
          <p:cNvPr id="4" name="テキスト ボックス 3"/>
          <p:cNvSpPr txBox="1"/>
          <p:nvPr/>
        </p:nvSpPr>
        <p:spPr>
          <a:xfrm>
            <a:off x="6228184" y="6077205"/>
            <a:ext cx="2635658" cy="707886"/>
          </a:xfrm>
          <a:prstGeom prst="rect">
            <a:avLst/>
          </a:prstGeom>
          <a:noFill/>
        </p:spPr>
        <p:txBody>
          <a:bodyPr wrap="none" rtlCol="0">
            <a:spAutoFit/>
          </a:bodyPr>
          <a:lstStyle/>
          <a:p>
            <a:r>
              <a:rPr kumimoji="1" lang="ja-JP" altLang="en-US" sz="2000" dirty="0" smtClean="0">
                <a:latin typeface="HGP行書体" pitchFamily="66" charset="-128"/>
                <a:ea typeface="HGP行書体" pitchFamily="66" charset="-128"/>
              </a:rPr>
              <a:t>「現在の一ツ橋学園駅」</a:t>
            </a:r>
            <a:endParaRPr kumimoji="1"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　　国分寺行き</a:t>
            </a:r>
            <a:endParaRPr kumimoji="1" lang="ja-JP" altLang="en-US" sz="2000" dirty="0">
              <a:latin typeface="HGP行書体" pitchFamily="66" charset="-128"/>
              <a:ea typeface="HGP行書体" pitchFamily="66" charset="-128"/>
            </a:endParaRPr>
          </a:p>
        </p:txBody>
      </p:sp>
    </p:spTree>
    <p:extLst>
      <p:ext uri="{BB962C8B-B14F-4D97-AF65-F5344CB8AC3E}">
        <p14:creationId xmlns:p14="http://schemas.microsoft.com/office/powerpoint/2010/main" val="1045831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par>
                                <p:cTn id="10" presetID="2" presetClass="entr" presetSubtype="2" decel="100000" fill="hold" grpId="0" nodeType="withEffect">
                                  <p:stCondLst>
                                    <p:cond delay="0"/>
                                  </p:stCondLst>
                                  <p:iterate type="lt">
                                    <p:tmPct val="10000"/>
                                  </p:iterate>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000" fill="hold"/>
                                        <p:tgtEl>
                                          <p:spTgt spid="4"/>
                                        </p:tgtEl>
                                        <p:attrNameLst>
                                          <p:attrName>ppt_x</p:attrName>
                                        </p:attrNameLst>
                                      </p:cBhvr>
                                      <p:tavLst>
                                        <p:tav tm="0">
                                          <p:val>
                                            <p:strVal val="1+#ppt_w/2"/>
                                          </p:val>
                                        </p:tav>
                                        <p:tav tm="100000">
                                          <p:val>
                                            <p:strVal val="#ppt_x"/>
                                          </p:val>
                                        </p:tav>
                                      </p:tavLst>
                                    </p:anim>
                                    <p:anim calcmode="lin" valueType="num">
                                      <p:cBhvr additive="base">
                                        <p:cTn id="13" dur="2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2979" y="-14554"/>
            <a:ext cx="9134078" cy="6858000"/>
          </a:xfrm>
        </p:spPr>
      </p:pic>
      <p:sp>
        <p:nvSpPr>
          <p:cNvPr id="5" name="テキスト ボックス 4"/>
          <p:cNvSpPr txBox="1"/>
          <p:nvPr/>
        </p:nvSpPr>
        <p:spPr>
          <a:xfrm>
            <a:off x="8610" y="6027003"/>
            <a:ext cx="2098651" cy="830997"/>
          </a:xfrm>
          <a:prstGeom prst="rect">
            <a:avLst/>
          </a:prstGeom>
          <a:solidFill>
            <a:schemeClr val="tx1"/>
          </a:solidFill>
        </p:spPr>
        <p:txBody>
          <a:bodyPr wrap="none" rtlCol="0">
            <a:spAutoFit/>
          </a:bodyPr>
          <a:lstStyle/>
          <a:p>
            <a:r>
              <a:rPr lang="en-US" altLang="ja-JP" sz="1600" dirty="0" smtClean="0">
                <a:solidFill>
                  <a:prstClr val="white"/>
                </a:solidFill>
                <a:latin typeface="HGP行書体" pitchFamily="66" charset="-128"/>
                <a:ea typeface="HGP行書体" pitchFamily="66" charset="-128"/>
              </a:rPr>
              <a:t>2016-2-23</a:t>
            </a:r>
          </a:p>
          <a:p>
            <a:r>
              <a:rPr lang="ja-JP" altLang="en-US" sz="1600" dirty="0" smtClean="0">
                <a:solidFill>
                  <a:prstClr val="white"/>
                </a:solidFill>
                <a:latin typeface="HGP行書体" pitchFamily="66" charset="-128"/>
                <a:ea typeface="HGP行書体" pitchFamily="66" charset="-128"/>
              </a:rPr>
              <a:t>旧小平学園駅　駅舎　</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国分寺駅　に　展示　</a:t>
            </a:r>
            <a:endParaRPr lang="ja-JP" altLang="en-US" sz="1600" dirty="0">
              <a:solidFill>
                <a:prstClr val="white"/>
              </a:solidFill>
              <a:latin typeface="HGP行書体" pitchFamily="66" charset="-128"/>
              <a:ea typeface="HGP行書体" pitchFamily="66" charset="-128"/>
            </a:endParaRPr>
          </a:p>
        </p:txBody>
      </p:sp>
      <p:sp>
        <p:nvSpPr>
          <p:cNvPr id="3" name="テキスト ボックス 2"/>
          <p:cNvSpPr txBox="1"/>
          <p:nvPr/>
        </p:nvSpPr>
        <p:spPr>
          <a:xfrm>
            <a:off x="-32933" y="0"/>
            <a:ext cx="9176933" cy="6370975"/>
          </a:xfrm>
          <a:prstGeom prst="rect">
            <a:avLst/>
          </a:prstGeom>
          <a:noFill/>
        </p:spPr>
        <p:txBody>
          <a:bodyPr wrap="square" rtlCol="0">
            <a:spAutoFit/>
          </a:bodyPr>
          <a:lstStyle/>
          <a:p>
            <a:r>
              <a:rPr kumimoji="1" lang="ja-JP" altLang="en-US" sz="2800" dirty="0" smtClean="0">
                <a:solidFill>
                  <a:srgbClr val="FF0000"/>
                </a:solidFill>
                <a:latin typeface="HGP行書体" pitchFamily="66" charset="-128"/>
                <a:ea typeface="HGP行書体" pitchFamily="66" charset="-128"/>
              </a:rPr>
              <a:t>「</a:t>
            </a:r>
            <a:r>
              <a:rPr kumimoji="1" lang="ja-JP" altLang="en-US" sz="2800" dirty="0" smtClean="0">
                <a:solidFill>
                  <a:srgbClr val="FFC000"/>
                </a:solidFill>
                <a:latin typeface="HGP行書体" pitchFamily="66" charset="-128"/>
                <a:ea typeface="HGP行書体" pitchFamily="66" charset="-128"/>
              </a:rPr>
              <a:t>形状 記憶 </a:t>
            </a:r>
            <a:r>
              <a:rPr kumimoji="1" lang="ja-JP" altLang="en-US" sz="2800" dirty="0" smtClean="0">
                <a:solidFill>
                  <a:srgbClr val="FF0000"/>
                </a:solidFill>
                <a:latin typeface="HGP行書体" pitchFamily="66" charset="-128"/>
                <a:ea typeface="HGP行書体" pitchFamily="66" charset="-128"/>
              </a:rPr>
              <a:t>分子 </a:t>
            </a:r>
            <a:r>
              <a:rPr kumimoji="1" lang="ja-JP" altLang="en-US" sz="2800" dirty="0" smtClean="0">
                <a:solidFill>
                  <a:srgbClr val="00FFCC"/>
                </a:solidFill>
                <a:latin typeface="HGP行書体" pitchFamily="66" charset="-128"/>
                <a:ea typeface="HGP行書体" pitchFamily="66" charset="-128"/>
              </a:rPr>
              <a:t>効果</a:t>
            </a:r>
            <a:r>
              <a:rPr kumimoji="1" lang="ja-JP" altLang="en-US" sz="2800" dirty="0" smtClean="0">
                <a:solidFill>
                  <a:srgbClr val="FF0000"/>
                </a:solidFill>
                <a:latin typeface="HGP行書体" pitchFamily="66" charset="-128"/>
                <a:ea typeface="HGP行書体" pitchFamily="66" charset="-128"/>
              </a:rPr>
              <a:t>」</a:t>
            </a:r>
            <a:r>
              <a:rPr kumimoji="1" lang="ja-JP" altLang="en-US" sz="2800" dirty="0" smtClean="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　</a:t>
            </a:r>
            <a:r>
              <a:rPr kumimoji="1" lang="en-US" altLang="ja-JP" sz="2000" dirty="0" smtClean="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が　然も、所謂  </a:t>
            </a:r>
            <a:r>
              <a:rPr kumimoji="1" lang="en-US" altLang="ja-JP" sz="2000" dirty="0" smtClean="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「量子」　の　時代から、</a:t>
            </a:r>
            <a:endParaRPr kumimoji="1" lang="en-US" altLang="ja-JP" sz="2000" dirty="0" smtClean="0">
              <a:solidFill>
                <a:schemeClr val="bg1"/>
              </a:solidFill>
              <a:latin typeface="HGP行書体" pitchFamily="66" charset="-128"/>
              <a:ea typeface="HGP行書体" pitchFamily="66" charset="-128"/>
            </a:endParaRPr>
          </a:p>
          <a:p>
            <a:r>
              <a:rPr kumimoji="1" lang="ja-JP" altLang="en-US" sz="2000" dirty="0" smtClean="0">
                <a:solidFill>
                  <a:schemeClr val="bg1"/>
                </a:solidFill>
                <a:latin typeface="HGP行書体" pitchFamily="66" charset="-128"/>
                <a:ea typeface="HGP行書体" pitchFamily="66" charset="-128"/>
              </a:rPr>
              <a:t>　</a:t>
            </a:r>
            <a:endParaRPr kumimoji="1" lang="en-US" altLang="ja-JP" sz="2000" dirty="0" smtClean="0">
              <a:solidFill>
                <a:schemeClr val="bg1"/>
              </a:solidFill>
              <a:latin typeface="HGP行書体" pitchFamily="66" charset="-128"/>
              <a:ea typeface="HGP行書体" pitchFamily="66" charset="-128"/>
            </a:endParaRPr>
          </a:p>
          <a:p>
            <a:pPr marL="457200" indent="-457200">
              <a:buAutoNum type="arabicParenR"/>
            </a:pPr>
            <a:r>
              <a:rPr lang="en-US" altLang="ja-JP" sz="2000" dirty="0" smtClean="0">
                <a:solidFill>
                  <a:schemeClr val="bg1"/>
                </a:solidFill>
                <a:latin typeface="HGP行書体" pitchFamily="66" charset="-128"/>
                <a:ea typeface="HGP行書体" pitchFamily="66" charset="-128"/>
              </a:rPr>
              <a:t>[</a:t>
            </a:r>
            <a:r>
              <a:rPr kumimoji="1" lang="ja-JP" altLang="en-US" sz="2000" dirty="0" smtClean="0">
                <a:solidFill>
                  <a:srgbClr val="FFC000"/>
                </a:solidFill>
                <a:latin typeface="HGP行書体" pitchFamily="66" charset="-128"/>
                <a:ea typeface="HGP行書体" pitchFamily="66" charset="-128"/>
              </a:rPr>
              <a:t>組織的　に　系列化 されてた</a:t>
            </a:r>
            <a:r>
              <a:rPr kumimoji="1" lang="ja-JP" altLang="en-US" sz="2000" dirty="0" smtClean="0">
                <a:solidFill>
                  <a:schemeClr val="bg1"/>
                </a:solidFill>
                <a:latin typeface="HGP行書体" pitchFamily="66" charset="-128"/>
                <a:ea typeface="HGP行書体" pitchFamily="66" charset="-128"/>
              </a:rPr>
              <a:t>　“</a:t>
            </a:r>
            <a:r>
              <a:rPr kumimoji="1" lang="ja-JP" altLang="en-US" sz="2000" dirty="0" smtClean="0">
                <a:solidFill>
                  <a:srgbClr val="FF0000"/>
                </a:solidFill>
                <a:latin typeface="HGP行書体" pitchFamily="66" charset="-128"/>
                <a:ea typeface="HGP行書体" pitchFamily="66" charset="-128"/>
              </a:rPr>
              <a:t>しな</a:t>
            </a:r>
            <a:r>
              <a:rPr kumimoji="1" lang="ja-JP" altLang="en-US" sz="2000" dirty="0" smtClean="0">
                <a:solidFill>
                  <a:schemeClr val="bg1"/>
                </a:solidFill>
                <a:latin typeface="HGP行書体" pitchFamily="66" charset="-128"/>
                <a:ea typeface="HGP行書体" pitchFamily="66" charset="-128"/>
              </a:rPr>
              <a:t>” </a:t>
            </a:r>
            <a:r>
              <a:rPr kumimoji="1" lang="en-US" altLang="ja-JP" sz="2000" dirty="0" smtClean="0">
                <a:solidFill>
                  <a:schemeClr val="bg1"/>
                </a:solidFill>
                <a:latin typeface="HGP行書体" pitchFamily="66" charset="-128"/>
                <a:ea typeface="HGP行書体" pitchFamily="66" charset="-128"/>
              </a:rPr>
              <a:t>;</a:t>
            </a:r>
            <a:r>
              <a:rPr kumimoji="1" lang="ja-JP" altLang="en-US" sz="2000" dirty="0" smtClean="0">
                <a:solidFill>
                  <a:schemeClr val="bg1"/>
                </a:solidFill>
                <a:latin typeface="HGP行書体" pitchFamily="66" charset="-128"/>
                <a:ea typeface="HGP行書体" pitchFamily="66" charset="-128"/>
              </a:rPr>
              <a:t>　</a:t>
            </a:r>
            <a:r>
              <a:rPr kumimoji="1" lang="en-US" altLang="ja-JP" sz="2000" dirty="0" smtClean="0">
                <a:solidFill>
                  <a:schemeClr val="bg1"/>
                </a:solidFill>
                <a:latin typeface="HGP行書体" pitchFamily="66" charset="-128"/>
                <a:ea typeface="HGP行書体" pitchFamily="66" charset="-128"/>
              </a:rPr>
              <a:t>systematically organized  </a:t>
            </a:r>
            <a:r>
              <a:rPr kumimoji="1" lang="ja-JP" altLang="en-US" sz="2000" dirty="0" smtClean="0">
                <a:solidFill>
                  <a:schemeClr val="bg1"/>
                </a:solidFill>
                <a:latin typeface="HGP行書体" pitchFamily="66" charset="-128"/>
                <a:ea typeface="HGP行書体" pitchFamily="66" charset="-128"/>
              </a:rPr>
              <a:t>“</a:t>
            </a:r>
            <a:r>
              <a:rPr kumimoji="1" lang="en-US" altLang="ja-JP" sz="2000" dirty="0" smtClean="0">
                <a:latin typeface="HGP行書体" pitchFamily="66" charset="-128"/>
                <a:ea typeface="HGP行書体" pitchFamily="66" charset="-128"/>
              </a:rPr>
              <a:t>g</a:t>
            </a:r>
            <a:r>
              <a:rPr kumimoji="1" lang="en-US" altLang="ja-JP" sz="2000" dirty="0" smtClean="0">
                <a:solidFill>
                  <a:srgbClr val="FF0000"/>
                </a:solidFill>
                <a:latin typeface="HGP行書体" pitchFamily="66" charset="-128"/>
                <a:ea typeface="HGP行書体" pitchFamily="66" charset="-128"/>
              </a:rPr>
              <a:t>oods</a:t>
            </a:r>
            <a:r>
              <a:rPr kumimoji="1" lang="ja-JP" altLang="en-US" sz="2000" dirty="0" smtClean="0">
                <a:solidFill>
                  <a:schemeClr val="bg1"/>
                </a:solidFill>
                <a:latin typeface="HGP行書体" pitchFamily="66" charset="-128"/>
                <a:ea typeface="HGP行書体" pitchFamily="66" charset="-128"/>
              </a:rPr>
              <a:t>”　</a:t>
            </a:r>
            <a:r>
              <a:rPr kumimoji="1" lang="en-US" altLang="ja-JP" sz="2000" dirty="0" smtClean="0">
                <a:solidFill>
                  <a:schemeClr val="bg1"/>
                </a:solidFill>
                <a:latin typeface="HGP行書体" pitchFamily="66" charset="-128"/>
                <a:ea typeface="HGP行書体" pitchFamily="66" charset="-128"/>
              </a:rPr>
              <a:t>]</a:t>
            </a:r>
            <a:r>
              <a:rPr kumimoji="1" lang="ja-JP" altLang="en-US" sz="2000" dirty="0" smtClean="0">
                <a:solidFill>
                  <a:schemeClr val="bg1"/>
                </a:solidFill>
                <a:latin typeface="HGP行書体" pitchFamily="66" charset="-128"/>
                <a:ea typeface="HGP行書体" pitchFamily="66" charset="-128"/>
              </a:rPr>
              <a:t>　</a:t>
            </a:r>
            <a:endParaRPr kumimoji="1" lang="en-US" altLang="ja-JP" sz="2000" dirty="0" smtClean="0">
              <a:solidFill>
                <a:schemeClr val="bg1"/>
              </a:solidFill>
              <a:latin typeface="HGP行書体" pitchFamily="66" charset="-128"/>
              <a:ea typeface="HGP行書体" pitchFamily="66" charset="-128"/>
            </a:endParaRPr>
          </a:p>
          <a:p>
            <a:r>
              <a:rPr lang="en-US" altLang="ja-JP" sz="2000" dirty="0">
                <a:solidFill>
                  <a:schemeClr val="bg1"/>
                </a:solidFill>
                <a:latin typeface="HGP行書体" pitchFamily="66" charset="-128"/>
                <a:ea typeface="HGP行書体" pitchFamily="66" charset="-128"/>
              </a:rPr>
              <a:t> </a:t>
            </a:r>
            <a:r>
              <a:rPr lang="en-US" altLang="ja-JP" sz="2000" dirty="0" smtClean="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だった </a:t>
            </a:r>
            <a:r>
              <a:rPr lang="en-US" altLang="ja-JP" sz="2000" dirty="0" smtClean="0">
                <a:solidFill>
                  <a:schemeClr val="bg1"/>
                </a:solidFill>
                <a:latin typeface="HGP行書体" pitchFamily="66" charset="-128"/>
                <a:ea typeface="HGP行書体" pitchFamily="66" charset="-128"/>
              </a:rPr>
              <a:t>… </a:t>
            </a:r>
            <a:endParaRPr kumimoji="1" lang="en-US" altLang="ja-JP" sz="2000" dirty="0" smtClean="0">
              <a:solidFill>
                <a:schemeClr val="bg1"/>
              </a:solidFill>
              <a:latin typeface="HGP行書体" pitchFamily="66" charset="-128"/>
              <a:ea typeface="HGP行書体" pitchFamily="66" charset="-128"/>
            </a:endParaRPr>
          </a:p>
          <a:p>
            <a:r>
              <a:rPr kumimoji="1" lang="ja-JP" altLang="en-US" sz="2000" dirty="0" smtClean="0">
                <a:solidFill>
                  <a:schemeClr val="bg1"/>
                </a:solidFill>
                <a:latin typeface="HGP行書体" pitchFamily="66" charset="-128"/>
                <a:ea typeface="HGP行書体" pitchFamily="66" charset="-128"/>
              </a:rPr>
              <a:t>　　　と　し・て・の</a:t>
            </a:r>
            <a:r>
              <a:rPr kumimoji="1" lang="en-US" altLang="ja-JP" sz="2000" dirty="0" smtClean="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ヲ　</a:t>
            </a:r>
            <a:r>
              <a:rPr kumimoji="1" lang="en-US" altLang="ja-JP" sz="2000" dirty="0" smtClean="0">
                <a:solidFill>
                  <a:schemeClr val="bg1"/>
                </a:solidFill>
                <a:latin typeface="HGP行書体" pitchFamily="66" charset="-128"/>
                <a:ea typeface="HGP行書体" pitchFamily="66" charset="-128"/>
              </a:rPr>
              <a:t>… </a:t>
            </a:r>
            <a:r>
              <a:rPr lang="ja-JP" altLang="en-US" sz="2000" dirty="0">
                <a:solidFill>
                  <a:srgbClr val="FF00FF"/>
                </a:solidFill>
                <a:latin typeface="HGP行書体" pitchFamily="66" charset="-128"/>
                <a:ea typeface="HGP行書体" pitchFamily="66" charset="-128"/>
              </a:rPr>
              <a:t>「</a:t>
            </a:r>
            <a:r>
              <a:rPr kumimoji="1" lang="en-US" altLang="ja-JP" sz="2000" dirty="0" smtClean="0">
                <a:solidFill>
                  <a:srgbClr val="FF00FF"/>
                </a:solidFill>
                <a:latin typeface="HGP行書体" pitchFamily="66" charset="-128"/>
                <a:ea typeface="HGP行書体" pitchFamily="66" charset="-128"/>
              </a:rPr>
              <a:t> </a:t>
            </a:r>
            <a:r>
              <a:rPr kumimoji="1" lang="ja-JP" altLang="en-US" sz="2000" dirty="0" smtClean="0">
                <a:solidFill>
                  <a:srgbClr val="FF00FF"/>
                </a:solidFill>
                <a:latin typeface="HGP行書体" pitchFamily="66" charset="-128"/>
                <a:ea typeface="HGP行書体" pitchFamily="66" charset="-128"/>
              </a:rPr>
              <a:t>人 ； </a:t>
            </a:r>
            <a:r>
              <a:rPr kumimoji="1" lang="en-US" altLang="ja-JP" sz="2000" dirty="0" smtClean="0">
                <a:solidFill>
                  <a:srgbClr val="FF00FF"/>
                </a:solidFill>
                <a:latin typeface="HGP行書体" pitchFamily="66" charset="-128"/>
                <a:ea typeface="HGP行書体" pitchFamily="66" charset="-128"/>
              </a:rPr>
              <a:t>h … </a:t>
            </a:r>
            <a:r>
              <a:rPr kumimoji="1" lang="ja-JP" altLang="en-US" sz="2000" dirty="0" smtClean="0">
                <a:solidFill>
                  <a:srgbClr val="FFC000"/>
                </a:solidFill>
                <a:latin typeface="HGP行書体" pitchFamily="66" charset="-128"/>
                <a:ea typeface="HGP行書体" pitchFamily="66" charset="-128"/>
              </a:rPr>
              <a:t>性　の　進 化の　“</a:t>
            </a:r>
            <a:r>
              <a:rPr kumimoji="1" lang="ja-JP" altLang="en-US" sz="2000" dirty="0" smtClean="0">
                <a:solidFill>
                  <a:srgbClr val="4EF737"/>
                </a:solidFill>
                <a:latin typeface="HGP行書体" pitchFamily="66" charset="-128"/>
                <a:ea typeface="HGP行書体" pitchFamily="66" charset="-128"/>
              </a:rPr>
              <a:t>賜　物</a:t>
            </a:r>
            <a:r>
              <a:rPr kumimoji="1" lang="ja-JP" altLang="en-US" sz="2000" dirty="0" smtClean="0">
                <a:solidFill>
                  <a:srgbClr val="FFC000"/>
                </a:solidFill>
                <a:latin typeface="HGP行書体" pitchFamily="66" charset="-128"/>
                <a:ea typeface="HGP行書体" pitchFamily="66" charset="-128"/>
              </a:rPr>
              <a:t>”</a:t>
            </a:r>
            <a:r>
              <a:rPr kumimoji="1" lang="ja-JP" altLang="en-US" sz="2000" dirty="0" smtClean="0">
                <a:solidFill>
                  <a:srgbClr val="FF00FF"/>
                </a:solidFill>
                <a:latin typeface="HGP行書体" pitchFamily="66" charset="-128"/>
                <a:ea typeface="HGP行書体" pitchFamily="66" charset="-128"/>
              </a:rPr>
              <a:t>　だった　！　」　</a:t>
            </a:r>
            <a:r>
              <a:rPr kumimoji="1" lang="en-US" altLang="ja-JP" sz="2000" dirty="0" smtClean="0">
                <a:solidFill>
                  <a:schemeClr val="bg1"/>
                </a:solidFill>
                <a:latin typeface="HGP行書体" pitchFamily="66" charset="-128"/>
                <a:ea typeface="HGP行書体" pitchFamily="66" charset="-128"/>
              </a:rPr>
              <a:t>…</a:t>
            </a:r>
            <a:r>
              <a:rPr kumimoji="1" lang="ja-JP" altLang="en-US" sz="2000" dirty="0" smtClean="0">
                <a:solidFill>
                  <a:schemeClr val="bg1"/>
                </a:solidFill>
                <a:latin typeface="HGP行書体" pitchFamily="66" charset="-128"/>
                <a:ea typeface="HGP行書体" pitchFamily="66" charset="-128"/>
              </a:rPr>
              <a:t>　</a:t>
            </a:r>
            <a:endParaRPr kumimoji="1" lang="en-US" altLang="ja-JP" sz="2000" dirty="0" smtClean="0">
              <a:solidFill>
                <a:schemeClr val="bg1"/>
              </a:solidFill>
              <a:latin typeface="HGP行書体" pitchFamily="66" charset="-128"/>
              <a:ea typeface="HGP行書体" pitchFamily="66" charset="-128"/>
            </a:endParaRPr>
          </a:p>
          <a:p>
            <a:r>
              <a:rPr lang="ja-JP" altLang="en-US" sz="2000" dirty="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と  スル　ナラ、　</a:t>
            </a:r>
            <a:r>
              <a:rPr kumimoji="1" lang="en-US" altLang="ja-JP" sz="2000" dirty="0" smtClean="0">
                <a:solidFill>
                  <a:schemeClr val="bg1"/>
                </a:solidFill>
                <a:latin typeface="HGP行書体" pitchFamily="66" charset="-128"/>
                <a:ea typeface="HGP行書体" pitchFamily="66" charset="-128"/>
              </a:rPr>
              <a:t>…</a:t>
            </a:r>
            <a:r>
              <a:rPr kumimoji="1" lang="ja-JP" altLang="en-US" sz="2000" dirty="0" smtClean="0">
                <a:solidFill>
                  <a:schemeClr val="bg1"/>
                </a:solidFill>
                <a:latin typeface="HGP行書体" pitchFamily="66" charset="-128"/>
                <a:ea typeface="HGP行書体" pitchFamily="66" charset="-128"/>
              </a:rPr>
              <a:t>おもう　に、</a:t>
            </a:r>
            <a:endParaRPr kumimoji="1" lang="en-US" altLang="ja-JP" sz="2000" dirty="0" smtClean="0">
              <a:solidFill>
                <a:schemeClr val="bg1"/>
              </a:solidFill>
              <a:latin typeface="HGP行書体" pitchFamily="66" charset="-128"/>
              <a:ea typeface="HGP行書体" pitchFamily="66" charset="-128"/>
            </a:endParaRPr>
          </a:p>
          <a:p>
            <a:r>
              <a:rPr kumimoji="1" lang="ja-JP" altLang="en-US" sz="2000" b="1" dirty="0" smtClean="0">
                <a:solidFill>
                  <a:srgbClr val="FF00FF"/>
                </a:solidFill>
                <a:latin typeface="HGP行書体" pitchFamily="66" charset="-128"/>
                <a:ea typeface="HGP行書体" pitchFamily="66" charset="-128"/>
              </a:rPr>
              <a:t>　　“　人　ほど　　オメデタイ　生物　は　居ない</a:t>
            </a:r>
            <a:r>
              <a:rPr kumimoji="1" lang="ja-JP" altLang="en-US" sz="2000" dirty="0" smtClean="0">
                <a:solidFill>
                  <a:schemeClr val="bg1"/>
                </a:solidFill>
                <a:latin typeface="HGP行書体" pitchFamily="66" charset="-128"/>
                <a:ea typeface="HGP行書体" pitchFamily="66" charset="-128"/>
              </a:rPr>
              <a:t>　”　だ　ろ　う。</a:t>
            </a:r>
            <a:endParaRPr kumimoji="1" lang="en-US" altLang="ja-JP" sz="2000" dirty="0" smtClean="0">
              <a:solidFill>
                <a:schemeClr val="bg1"/>
              </a:solidFill>
              <a:latin typeface="HGP行書体" pitchFamily="66" charset="-128"/>
              <a:ea typeface="HGP行書体" pitchFamily="66" charset="-128"/>
            </a:endParaRPr>
          </a:p>
          <a:p>
            <a:r>
              <a:rPr lang="ja-JP" altLang="en-US" sz="2000" dirty="0" smtClean="0">
                <a:solidFill>
                  <a:schemeClr val="bg1"/>
                </a:solidFill>
                <a:latin typeface="HGP行書体" pitchFamily="66" charset="-128"/>
                <a:ea typeface="HGP行書体" pitchFamily="66" charset="-128"/>
              </a:rPr>
              <a:t>　　「　</a:t>
            </a:r>
            <a:r>
              <a:rPr lang="en-US" altLang="ja-JP" sz="2000" spc="300" dirty="0" smtClean="0">
                <a:solidFill>
                  <a:srgbClr val="FFC000"/>
                </a:solidFill>
                <a:latin typeface="HGP行書体" pitchFamily="66" charset="-128"/>
                <a:ea typeface="HGP行書体" pitchFamily="66" charset="-128"/>
              </a:rPr>
              <a:t>hentai</a:t>
            </a:r>
            <a:r>
              <a:rPr lang="en-US" altLang="ja-JP" sz="2000" dirty="0" smtClean="0">
                <a:solidFill>
                  <a:schemeClr val="bg1"/>
                </a:solidFill>
                <a:latin typeface="HGP行書体" pitchFamily="66" charset="-128"/>
                <a:ea typeface="HGP行書体" pitchFamily="66" charset="-128"/>
              </a:rPr>
              <a:t> ;  </a:t>
            </a:r>
            <a:r>
              <a:rPr lang="ja-JP" altLang="en-US" sz="2000" dirty="0" smtClean="0">
                <a:solidFill>
                  <a:schemeClr val="bg1"/>
                </a:solidFill>
                <a:latin typeface="HGP行書体" pitchFamily="66" charset="-128"/>
                <a:ea typeface="HGP行書体" pitchFamily="66" charset="-128"/>
              </a:rPr>
              <a:t>変　態　ｔｒｆ　性質」　　は、　</a:t>
            </a:r>
            <a:r>
              <a:rPr lang="en-US" altLang="ja-JP" sz="2000" dirty="0" smtClean="0">
                <a:solidFill>
                  <a:srgbClr val="FF00FF"/>
                </a:solidFill>
                <a:latin typeface="HGP行書体" pitchFamily="66" charset="-128"/>
                <a:ea typeface="HGP行書体" pitchFamily="66" charset="-128"/>
              </a:rPr>
              <a:t>h</a:t>
            </a:r>
            <a:r>
              <a:rPr lang="en-US" altLang="ja-JP" sz="2000" dirty="0" smtClean="0">
                <a:solidFill>
                  <a:schemeClr val="bg1"/>
                </a:solidFill>
                <a:latin typeface="HGP行書体" pitchFamily="66" charset="-128"/>
                <a:ea typeface="HGP行書体" pitchFamily="66" charset="-128"/>
              </a:rPr>
              <a:t>uman </a:t>
            </a:r>
            <a:r>
              <a:rPr lang="ja-JP" altLang="en-US" sz="2000" dirty="0" smtClean="0">
                <a:solidFill>
                  <a:srgbClr val="00FFCC"/>
                </a:solidFill>
                <a:latin typeface="HGP行書体" pitchFamily="66" charset="-128"/>
                <a:ea typeface="HGP行書体" pitchFamily="66" charset="-128"/>
              </a:rPr>
              <a:t>種</a:t>
            </a:r>
            <a:r>
              <a:rPr lang="ja-JP" altLang="en-US" sz="2000" dirty="0" smtClean="0">
                <a:solidFill>
                  <a:schemeClr val="bg1"/>
                </a:solidFill>
                <a:latin typeface="HGP行書体" pitchFamily="66" charset="-128"/>
                <a:ea typeface="HGP行書体" pitchFamily="66" charset="-128"/>
              </a:rPr>
              <a:t>　だけ　では　ない！　　</a:t>
            </a:r>
            <a:endParaRPr lang="en-US" altLang="ja-JP" sz="2000" dirty="0">
              <a:solidFill>
                <a:schemeClr val="bg1"/>
              </a:solidFill>
              <a:latin typeface="HGP行書体" pitchFamily="66" charset="-128"/>
              <a:ea typeface="HGP行書体" pitchFamily="66" charset="-128"/>
            </a:endParaRPr>
          </a:p>
          <a:p>
            <a:r>
              <a:rPr kumimoji="1" lang="en-US" altLang="ja-JP" sz="2000" dirty="0" smtClean="0">
                <a:solidFill>
                  <a:schemeClr val="bg1"/>
                </a:solidFill>
                <a:latin typeface="HGP行書体" pitchFamily="66" charset="-128"/>
                <a:ea typeface="HGP行書体" pitchFamily="66" charset="-128"/>
              </a:rPr>
              <a:t>2)  </a:t>
            </a:r>
            <a:r>
              <a:rPr kumimoji="1" lang="ja-JP" altLang="en-US" sz="2000" dirty="0" smtClean="0">
                <a:solidFill>
                  <a:schemeClr val="bg1"/>
                </a:solidFill>
                <a:latin typeface="HGP行書体" pitchFamily="66" charset="-128"/>
                <a:ea typeface="HGP行書体" pitchFamily="66" charset="-128"/>
              </a:rPr>
              <a:t>ザ</a:t>
            </a:r>
            <a:r>
              <a:rPr kumimoji="1" lang="en-US" altLang="ja-JP" sz="2000" dirty="0" smtClean="0">
                <a:solidFill>
                  <a:schemeClr val="bg1"/>
                </a:solidFill>
                <a:latin typeface="HGP行書体" pitchFamily="66" charset="-128"/>
                <a:ea typeface="HGP行書体" pitchFamily="66" charset="-128"/>
              </a:rPr>
              <a:t>  </a:t>
            </a:r>
            <a:r>
              <a:rPr kumimoji="1" lang="en-US" altLang="ja-JP" sz="2000" b="1" dirty="0" smtClean="0">
                <a:solidFill>
                  <a:srgbClr val="FF0000"/>
                </a:solidFill>
                <a:latin typeface="HGP行書体" pitchFamily="66" charset="-128"/>
                <a:ea typeface="HGP行書体" pitchFamily="66" charset="-128"/>
              </a:rPr>
              <a:t>G</a:t>
            </a:r>
            <a:r>
              <a:rPr kumimoji="1" lang="en-US" altLang="ja-JP" sz="2000" dirty="0" smtClean="0">
                <a:solidFill>
                  <a:schemeClr val="bg1"/>
                </a:solidFill>
                <a:latin typeface="HGP行書体" pitchFamily="66" charset="-128"/>
                <a:ea typeface="HGP行書体" pitchFamily="66" charset="-128"/>
              </a:rPr>
              <a:t>oods  …  </a:t>
            </a:r>
            <a:r>
              <a:rPr kumimoji="1" lang="ja-JP" altLang="en-US" sz="2000" dirty="0" smtClean="0">
                <a:solidFill>
                  <a:schemeClr val="bg1"/>
                </a:solidFill>
                <a:latin typeface="HGP行書体" pitchFamily="66" charset="-128"/>
                <a:ea typeface="HGP行書体" pitchFamily="66" charset="-128"/>
              </a:rPr>
              <a:t>の　由来　は　単数形　の　</a:t>
            </a:r>
            <a:r>
              <a:rPr kumimoji="1" lang="en-US" altLang="ja-JP" sz="2000" dirty="0" smtClean="0">
                <a:solidFill>
                  <a:schemeClr val="bg1"/>
                </a:solidFill>
                <a:latin typeface="HGP行書体" pitchFamily="66" charset="-128"/>
                <a:ea typeface="HGP行書体" pitchFamily="66" charset="-128"/>
              </a:rPr>
              <a:t>good  </a:t>
            </a:r>
            <a:r>
              <a:rPr kumimoji="1" lang="ja-JP" altLang="en-US" sz="2000" dirty="0" smtClean="0">
                <a:solidFill>
                  <a:schemeClr val="bg1"/>
                </a:solidFill>
                <a:latin typeface="HGP行書体" pitchFamily="66" charset="-128"/>
                <a:ea typeface="HGP行書体" pitchFamily="66" charset="-128"/>
              </a:rPr>
              <a:t>では　　なく　</a:t>
            </a:r>
            <a:r>
              <a:rPr kumimoji="1" lang="ja-JP" altLang="en-US" sz="2000" b="1" dirty="0" smtClean="0">
                <a:solidFill>
                  <a:srgbClr val="FFC000"/>
                </a:solidFill>
                <a:latin typeface="HGP行書体" pitchFamily="66" charset="-128"/>
                <a:ea typeface="HGP行書体" pitchFamily="66" charset="-128"/>
              </a:rPr>
              <a:t>複数形　の　品；しな</a:t>
            </a:r>
            <a:endParaRPr kumimoji="1" lang="en-US" altLang="ja-JP" sz="2000" b="1" dirty="0" smtClean="0">
              <a:solidFill>
                <a:srgbClr val="FFC000"/>
              </a:solidFill>
              <a:latin typeface="HGP行書体" pitchFamily="66" charset="-128"/>
              <a:ea typeface="HGP行書体" pitchFamily="66" charset="-128"/>
            </a:endParaRPr>
          </a:p>
          <a:p>
            <a:r>
              <a:rPr kumimoji="1" lang="ja-JP" altLang="en-US" sz="2000" dirty="0" smtClean="0">
                <a:solidFill>
                  <a:schemeClr val="bg1"/>
                </a:solidFill>
                <a:latin typeface="HGP行書体" pitchFamily="66" charset="-128"/>
                <a:ea typeface="HGP行書体" pitchFamily="66" charset="-128"/>
              </a:rPr>
              <a:t>の意味だということに　気　ずけば、　</a:t>
            </a:r>
            <a:r>
              <a:rPr kumimoji="1" lang="ja-JP" altLang="en-US" sz="2000" dirty="0" smtClean="0">
                <a:solidFill>
                  <a:srgbClr val="FFFF00"/>
                </a:solidFill>
                <a:latin typeface="HGP行書体" pitchFamily="66" charset="-128"/>
                <a:ea typeface="HGP行書体" pitchFamily="66" charset="-128"/>
              </a:rPr>
              <a:t>善き</a:t>
            </a:r>
            <a:r>
              <a:rPr kumimoji="1" lang="ja-JP" altLang="en-US" sz="2000" dirty="0" smtClean="0">
                <a:solidFill>
                  <a:srgbClr val="00FFCC"/>
                </a:solidFill>
                <a:latin typeface="HGP行書体" pitchFamily="66" charset="-128"/>
                <a:ea typeface="HGP行書体" pitchFamily="66" charset="-128"/>
              </a:rPr>
              <a:t>こと</a:t>
            </a:r>
            <a:r>
              <a:rPr kumimoji="1" lang="ja-JP" altLang="en-US" sz="2000" dirty="0" smtClean="0">
                <a:solidFill>
                  <a:schemeClr val="bg1"/>
                </a:solidFill>
                <a:latin typeface="HGP行書体" pitchFamily="66" charset="-128"/>
                <a:ea typeface="HGP行書体" pitchFamily="66" charset="-128"/>
              </a:rPr>
              <a:t>　や　</a:t>
            </a:r>
            <a:r>
              <a:rPr kumimoji="1" lang="ja-JP" altLang="en-US" sz="2000" dirty="0" smtClean="0">
                <a:solidFill>
                  <a:srgbClr val="FFFF00"/>
                </a:solidFill>
                <a:latin typeface="HGP行書体" pitchFamily="66" charset="-128"/>
                <a:ea typeface="HGP行書体" pitchFamily="66" charset="-128"/>
              </a:rPr>
              <a:t>善き</a:t>
            </a:r>
            <a:r>
              <a:rPr kumimoji="1" lang="ja-JP" altLang="en-US" sz="2000" dirty="0" smtClean="0">
                <a:solidFill>
                  <a:srgbClr val="00FFCC"/>
                </a:solidFill>
                <a:latin typeface="HGP行書体" pitchFamily="66" charset="-128"/>
                <a:ea typeface="HGP行書体" pitchFamily="66" charset="-128"/>
              </a:rPr>
              <a:t>もの</a:t>
            </a:r>
            <a:r>
              <a:rPr kumimoji="1" lang="ja-JP" altLang="en-US" sz="2000" dirty="0" smtClean="0">
                <a:solidFill>
                  <a:schemeClr val="bg1"/>
                </a:solidFill>
                <a:latin typeface="HGP行書体" pitchFamily="66" charset="-128"/>
                <a:ea typeface="HGP行書体" pitchFamily="66" charset="-128"/>
              </a:rPr>
              <a:t>　の　全て　が　“</a:t>
            </a:r>
            <a:r>
              <a:rPr kumimoji="1" lang="ja-JP" altLang="en-US" sz="2000" dirty="0" smtClean="0">
                <a:solidFill>
                  <a:srgbClr val="00FFCC"/>
                </a:solidFill>
                <a:latin typeface="HGP行書体" pitchFamily="66" charset="-128"/>
                <a:ea typeface="HGP行書体" pitchFamily="66" charset="-128"/>
              </a:rPr>
              <a:t>ある事</a:t>
            </a:r>
            <a:r>
              <a:rPr kumimoji="1" lang="ja-JP" altLang="en-US" sz="2000" dirty="0" smtClean="0">
                <a:solidFill>
                  <a:schemeClr val="bg1"/>
                </a:solidFill>
                <a:latin typeface="HGP行書体" pitchFamily="66" charset="-128"/>
                <a:ea typeface="HGP行書体" pitchFamily="66" charset="-128"/>
              </a:rPr>
              <a:t>”　の</a:t>
            </a:r>
            <a:endParaRPr kumimoji="1" lang="en-US" altLang="ja-JP" sz="2000" dirty="0" smtClean="0">
              <a:solidFill>
                <a:schemeClr val="bg1"/>
              </a:solidFill>
              <a:latin typeface="HGP行書体" pitchFamily="66" charset="-128"/>
              <a:ea typeface="HGP行書体" pitchFamily="66" charset="-128"/>
            </a:endParaRPr>
          </a:p>
          <a:p>
            <a:r>
              <a:rPr lang="ja-JP" altLang="en-US" sz="2000" dirty="0" smtClean="0">
                <a:solidFill>
                  <a:schemeClr val="bg1"/>
                </a:solidFill>
                <a:latin typeface="HGP行書体" pitchFamily="66" charset="-128"/>
                <a:ea typeface="HGP行書体" pitchFamily="66" charset="-128"/>
              </a:rPr>
              <a:t>オリジン “</a:t>
            </a:r>
            <a:r>
              <a:rPr lang="ja-JP" altLang="en-US" sz="2000" dirty="0" smtClean="0">
                <a:solidFill>
                  <a:srgbClr val="FF0000"/>
                </a:solidFill>
                <a:latin typeface="HGP行書体" pitchFamily="66" charset="-128"/>
                <a:ea typeface="HGP行書体" pitchFamily="66" charset="-128"/>
              </a:rPr>
              <a:t>Ｏ</a:t>
            </a:r>
            <a:r>
              <a:rPr lang="ja-JP" altLang="en-US" sz="2000" dirty="0" smtClean="0">
                <a:solidFill>
                  <a:schemeClr val="bg1"/>
                </a:solidFill>
                <a:latin typeface="HGP行書体" pitchFamily="66" charset="-128"/>
                <a:ea typeface="HGP行書体" pitchFamily="66" charset="-128"/>
              </a:rPr>
              <a:t>”</a:t>
            </a:r>
            <a:r>
              <a:rPr lang="ja-JP" altLang="en-US" sz="2000" dirty="0" smtClean="0">
                <a:solidFill>
                  <a:srgbClr val="00FFCC"/>
                </a:solidFill>
                <a:latin typeface="HGP行書体" pitchFamily="66" charset="-128"/>
                <a:ea typeface="HGP行書体" pitchFamily="66" charset="-128"/>
              </a:rPr>
              <a:t> ∧</a:t>
            </a:r>
            <a:r>
              <a:rPr lang="ja-JP" altLang="en-US" sz="2000" dirty="0" smtClean="0">
                <a:solidFill>
                  <a:srgbClr val="FF0000"/>
                </a:solidFill>
                <a:latin typeface="HGP行書体" pitchFamily="66" charset="-128"/>
                <a:ea typeface="HGP行書体" pitchFamily="66" charset="-128"/>
              </a:rPr>
              <a:t> Ｋ</a:t>
            </a:r>
            <a:r>
              <a:rPr lang="ja-JP" altLang="en-US" sz="2000" dirty="0" smtClean="0">
                <a:solidFill>
                  <a:schemeClr val="bg1"/>
                </a:solidFill>
                <a:latin typeface="HGP行書体" pitchFamily="66" charset="-128"/>
                <a:ea typeface="HGP行書体" pitchFamily="66" charset="-128"/>
              </a:rPr>
              <a:t>　　足 る </a:t>
            </a:r>
            <a:r>
              <a:rPr lang="en-US" altLang="ja-JP" sz="2000" dirty="0" smtClean="0">
                <a:solidFill>
                  <a:schemeClr val="bg1"/>
                </a:solidFill>
                <a:latin typeface="HGP行書体" pitchFamily="66" charset="-128"/>
                <a:ea typeface="HGP行書体" pitchFamily="66" charset="-128"/>
              </a:rPr>
              <a:t>…</a:t>
            </a:r>
            <a:r>
              <a:rPr lang="ja-JP" altLang="en-US" sz="2000" dirty="0" smtClean="0">
                <a:solidFill>
                  <a:schemeClr val="bg1"/>
                </a:solidFill>
                <a:latin typeface="HGP行書体" pitchFamily="66" charset="-128"/>
                <a:ea typeface="HGP行書体" pitchFamily="66" charset="-128"/>
              </a:rPr>
              <a:t>　事　に　驚愕　の　おもい を</a:t>
            </a:r>
            <a:r>
              <a:rPr lang="ja-JP" altLang="en-US" sz="2000" dirty="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抱く　　　神　　　　だろう。</a:t>
            </a:r>
            <a:endParaRPr lang="en-US" altLang="ja-JP" sz="2000" dirty="0" smtClean="0">
              <a:solidFill>
                <a:schemeClr val="bg1"/>
              </a:solidFill>
              <a:latin typeface="HGP行書体" pitchFamily="66" charset="-128"/>
              <a:ea typeface="HGP行書体" pitchFamily="66" charset="-128"/>
            </a:endParaRPr>
          </a:p>
          <a:p>
            <a:pPr marL="457200" indent="-457200">
              <a:buAutoNum type="arabicParenR" startAt="3"/>
            </a:pPr>
            <a:r>
              <a:rPr lang="ja-JP" altLang="en-US" sz="2000" dirty="0" smtClean="0">
                <a:solidFill>
                  <a:schemeClr val="bg1"/>
                </a:solidFill>
                <a:latin typeface="HGP行書体" pitchFamily="66" charset="-128"/>
                <a:ea typeface="HGP行書体" pitchFamily="66" charset="-128"/>
              </a:rPr>
              <a:t>斯様な　意味　を　含めて　の　下図　を　眺め、想う。</a:t>
            </a:r>
            <a:endParaRPr lang="en-US" altLang="ja-JP" sz="2000" dirty="0" smtClean="0">
              <a:solidFill>
                <a:schemeClr val="bg1"/>
              </a:solidFill>
              <a:latin typeface="HGP行書体" pitchFamily="66" charset="-128"/>
              <a:ea typeface="HGP行書体" pitchFamily="66" charset="-128"/>
            </a:endParaRPr>
          </a:p>
          <a:p>
            <a:pPr marL="457200" indent="-457200">
              <a:buAutoNum type="arabicParenR" startAt="3"/>
            </a:pPr>
            <a:endParaRPr kumimoji="1" lang="en-US" altLang="ja-JP" sz="2000" dirty="0">
              <a:solidFill>
                <a:schemeClr val="bg1"/>
              </a:solidFill>
              <a:latin typeface="HGP行書体" pitchFamily="66" charset="-128"/>
              <a:ea typeface="HGP行書体" pitchFamily="66" charset="-128"/>
            </a:endParaRPr>
          </a:p>
          <a:p>
            <a:endParaRPr lang="en-US" altLang="ja-JP" sz="2000" dirty="0" smtClean="0">
              <a:solidFill>
                <a:schemeClr val="bg1"/>
              </a:solidFill>
              <a:latin typeface="HGP行書体" pitchFamily="66" charset="-128"/>
              <a:ea typeface="HGP行書体" pitchFamily="66" charset="-128"/>
            </a:endParaRPr>
          </a:p>
          <a:p>
            <a:pPr marL="457200" indent="-457200">
              <a:buAutoNum type="arabicParenR" startAt="3"/>
            </a:pPr>
            <a:endParaRPr kumimoji="1" lang="en-US" altLang="ja-JP" sz="2000" dirty="0">
              <a:solidFill>
                <a:schemeClr val="bg1"/>
              </a:solidFill>
              <a:latin typeface="HGP行書体" pitchFamily="66" charset="-128"/>
              <a:ea typeface="HGP行書体" pitchFamily="66" charset="-128"/>
            </a:endParaRPr>
          </a:p>
          <a:p>
            <a:pPr marL="457200" indent="-457200">
              <a:buAutoNum type="arabicParenR" startAt="3"/>
            </a:pPr>
            <a:endParaRPr lang="en-US" altLang="ja-JP" sz="2000" dirty="0" smtClean="0">
              <a:solidFill>
                <a:schemeClr val="bg1"/>
              </a:solidFill>
              <a:latin typeface="HGP行書体" pitchFamily="66" charset="-128"/>
              <a:ea typeface="HGP行書体" pitchFamily="66" charset="-128"/>
            </a:endParaRPr>
          </a:p>
          <a:p>
            <a:endParaRPr lang="en-US" altLang="ja-JP" sz="2400" dirty="0" smtClean="0">
              <a:solidFill>
                <a:schemeClr val="bg1"/>
              </a:solidFill>
              <a:latin typeface="HGP行書体" pitchFamily="66" charset="-128"/>
              <a:ea typeface="HGP行書体" pitchFamily="66" charset="-128"/>
            </a:endParaRPr>
          </a:p>
          <a:p>
            <a:endParaRPr kumimoji="1" lang="en-US" altLang="ja-JP" sz="2400" dirty="0">
              <a:solidFill>
                <a:schemeClr val="bg1"/>
              </a:solidFill>
              <a:latin typeface="HGP行書体" pitchFamily="66" charset="-128"/>
              <a:ea typeface="HGP行書体" pitchFamily="66" charset="-128"/>
            </a:endParaRPr>
          </a:p>
          <a:p>
            <a:r>
              <a:rPr lang="ja-JP" altLang="en-US" sz="2000" dirty="0" smtClean="0">
                <a:solidFill>
                  <a:schemeClr val="bg1"/>
                </a:solidFill>
                <a:latin typeface="HGP行書体" pitchFamily="66" charset="-128"/>
                <a:ea typeface="HGP行書体" pitchFamily="66" charset="-128"/>
              </a:rPr>
              <a:t>４）　　　　　　　　　　　　　  　　</a:t>
            </a:r>
            <a:r>
              <a:rPr lang="ja-JP" altLang="en-US" sz="3200" dirty="0" smtClean="0">
                <a:solidFill>
                  <a:schemeClr val="bg1"/>
                </a:solidFill>
                <a:latin typeface="HGP行書体" pitchFamily="66" charset="-128"/>
                <a:ea typeface="HGP行書体" pitchFamily="66" charset="-128"/>
              </a:rPr>
              <a:t>    Ｐ</a:t>
            </a:r>
            <a:r>
              <a:rPr lang="ja-JP" altLang="en-US" sz="3200" b="1" dirty="0" smtClean="0">
                <a:solidFill>
                  <a:srgbClr val="FF0000"/>
                </a:solidFill>
                <a:latin typeface="HGP行書体" pitchFamily="66" charset="-128"/>
                <a:ea typeface="HGP行書体" pitchFamily="66" charset="-128"/>
              </a:rPr>
              <a:t>Ｏ</a:t>
            </a:r>
            <a:r>
              <a:rPr lang="ja-JP" altLang="en-US" sz="3200" dirty="0" smtClean="0">
                <a:solidFill>
                  <a:schemeClr val="bg1"/>
                </a:solidFill>
                <a:latin typeface="HGP行書体" pitchFamily="66" charset="-128"/>
                <a:ea typeface="HGP行書体" pitchFamily="66" charset="-128"/>
              </a:rPr>
              <a:t>・</a:t>
            </a:r>
            <a:r>
              <a:rPr lang="en-US" altLang="ja-JP" sz="3200" dirty="0" smtClean="0">
                <a:solidFill>
                  <a:schemeClr val="bg1"/>
                </a:solidFill>
                <a:latin typeface="HGP行書体" pitchFamily="66" charset="-128"/>
                <a:ea typeface="HGP行書体" pitchFamily="66" charset="-128"/>
              </a:rPr>
              <a:t>s</a:t>
            </a:r>
            <a:r>
              <a:rPr lang="ja-JP" altLang="en-US" sz="3200" dirty="0" smtClean="0">
                <a:solidFill>
                  <a:schemeClr val="bg1"/>
                </a:solidFill>
                <a:latin typeface="HGP行書体" pitchFamily="66" charset="-128"/>
                <a:ea typeface="HGP行書体" pitchFamily="66" charset="-128"/>
              </a:rPr>
              <a:t>　</a:t>
            </a:r>
            <a:endParaRPr kumimoji="1" lang="en-US" altLang="ja-JP" sz="2000" dirty="0" smtClean="0">
              <a:solidFill>
                <a:schemeClr val="bg1"/>
              </a:solidFill>
              <a:latin typeface="HGP行書体" pitchFamily="66" charset="-128"/>
              <a:ea typeface="HGP行書体" pitchFamily="66" charset="-128"/>
            </a:endParaRPr>
          </a:p>
        </p:txBody>
      </p:sp>
      <p:sp>
        <p:nvSpPr>
          <p:cNvPr id="6" name="フリーフォーム 5"/>
          <p:cNvSpPr/>
          <p:nvPr/>
        </p:nvSpPr>
        <p:spPr>
          <a:xfrm>
            <a:off x="3729426" y="4530985"/>
            <a:ext cx="172061" cy="741122"/>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7" name="フリーフォーム 6"/>
          <p:cNvSpPr/>
          <p:nvPr/>
        </p:nvSpPr>
        <p:spPr>
          <a:xfrm>
            <a:off x="4059971" y="4557119"/>
            <a:ext cx="187105" cy="701571"/>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8" name="円弧 7"/>
          <p:cNvSpPr/>
          <p:nvPr/>
        </p:nvSpPr>
        <p:spPr>
          <a:xfrm>
            <a:off x="3086494" y="4320020"/>
            <a:ext cx="1771116" cy="648072"/>
          </a:xfrm>
          <a:prstGeom prst="arc">
            <a:avLst>
              <a:gd name="adj1" fmla="val 16200000"/>
              <a:gd name="adj2" fmla="val 1541276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000" dirty="0" smtClean="0">
                <a:solidFill>
                  <a:srgbClr val="FF0000"/>
                </a:solidFill>
                <a:latin typeface="HGP行書体" pitchFamily="66" charset="-128"/>
                <a:ea typeface="HGP行書体" pitchFamily="66" charset="-128"/>
              </a:rPr>
              <a:t>℃</a:t>
            </a: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400" dirty="0">
                <a:solidFill>
                  <a:srgbClr val="FFFF00"/>
                </a:solidFill>
                <a:latin typeface="HGP行書体" pitchFamily="66" charset="-128"/>
                <a:ea typeface="HGP行書体" pitchFamily="66" charset="-128"/>
              </a:rPr>
              <a:t>Ｋ</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9" name="円弧 8"/>
          <p:cNvSpPr/>
          <p:nvPr/>
        </p:nvSpPr>
        <p:spPr>
          <a:xfrm>
            <a:off x="3062568" y="3826247"/>
            <a:ext cx="1771117" cy="1607259"/>
          </a:xfrm>
          <a:prstGeom prst="arc">
            <a:avLst>
              <a:gd name="adj1" fmla="val 6947242"/>
              <a:gd name="adj2" fmla="val 15278839"/>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sp>
        <p:nvSpPr>
          <p:cNvPr id="10" name="円弧 9"/>
          <p:cNvSpPr/>
          <p:nvPr/>
        </p:nvSpPr>
        <p:spPr>
          <a:xfrm>
            <a:off x="3094235" y="3837965"/>
            <a:ext cx="1771117" cy="1607259"/>
          </a:xfrm>
          <a:prstGeom prst="arc">
            <a:avLst>
              <a:gd name="adj1" fmla="val 17653137"/>
              <a:gd name="adj2" fmla="val 414731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sp>
        <p:nvSpPr>
          <p:cNvPr id="11" name="円弧 10"/>
          <p:cNvSpPr/>
          <p:nvPr/>
        </p:nvSpPr>
        <p:spPr>
          <a:xfrm>
            <a:off x="2317249" y="4474319"/>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12" name="フリーフォーム 11"/>
          <p:cNvSpPr/>
          <p:nvPr/>
        </p:nvSpPr>
        <p:spPr>
          <a:xfrm>
            <a:off x="2331314" y="4635890"/>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cxnSp>
        <p:nvCxnSpPr>
          <p:cNvPr id="13" name="直線矢印コネクタ 12"/>
          <p:cNvCxnSpPr/>
          <p:nvPr/>
        </p:nvCxnSpPr>
        <p:spPr>
          <a:xfrm>
            <a:off x="3137160" y="4633126"/>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Freeform 44"/>
          <p:cNvSpPr>
            <a:spLocks/>
          </p:cNvSpPr>
          <p:nvPr/>
        </p:nvSpPr>
        <p:spPr bwMode="auto">
          <a:xfrm>
            <a:off x="4108583" y="4144359"/>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15" name="Freeform 45"/>
          <p:cNvSpPr>
            <a:spLocks/>
          </p:cNvSpPr>
          <p:nvPr/>
        </p:nvSpPr>
        <p:spPr bwMode="auto">
          <a:xfrm rot="10800000" flipH="1" flipV="1">
            <a:off x="3211727" y="4116079"/>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16" name="円弧 15"/>
          <p:cNvSpPr/>
          <p:nvPr/>
        </p:nvSpPr>
        <p:spPr>
          <a:xfrm>
            <a:off x="5801456" y="4165529"/>
            <a:ext cx="1857388" cy="857256"/>
          </a:xfrm>
          <a:prstGeom prst="arc">
            <a:avLst>
              <a:gd name="adj1" fmla="val 10821342"/>
              <a:gd name="adj2" fmla="val 95470"/>
            </a:avLst>
          </a:prstGeom>
          <a:ln w="76200">
            <a:solidFill>
              <a:srgbClr val="8A0000"/>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cxnSp>
        <p:nvCxnSpPr>
          <p:cNvPr id="17" name="直線矢印コネクタ 16"/>
          <p:cNvCxnSpPr/>
          <p:nvPr/>
        </p:nvCxnSpPr>
        <p:spPr>
          <a:xfrm>
            <a:off x="5810956" y="4618001"/>
            <a:ext cx="1857388" cy="1187"/>
          </a:xfrm>
          <a:prstGeom prst="straightConnector1">
            <a:avLst/>
          </a:prstGeom>
          <a:ln w="38100">
            <a:solidFill>
              <a:srgbClr val="FF6699"/>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18" name="フリーフォーム 17"/>
          <p:cNvSpPr/>
          <p:nvPr/>
        </p:nvSpPr>
        <p:spPr>
          <a:xfrm>
            <a:off x="5801456" y="4165529"/>
            <a:ext cx="1857376" cy="917574"/>
          </a:xfrm>
          <a:custGeom>
            <a:avLst/>
            <a:gdLst>
              <a:gd name="connsiteX0" fmla="*/ 0 w 1714500"/>
              <a:gd name="connsiteY0" fmla="*/ 460374 h 917574"/>
              <a:gd name="connsiteX1" fmla="*/ 442913 w 1714500"/>
              <a:gd name="connsiteY1" fmla="*/ 65087 h 917574"/>
              <a:gd name="connsiteX2" fmla="*/ 1300163 w 1714500"/>
              <a:gd name="connsiteY2" fmla="*/ 850899 h 917574"/>
              <a:gd name="connsiteX3" fmla="*/ 1714500 w 1714500"/>
              <a:gd name="connsiteY3" fmla="*/ 465137 h 917574"/>
            </a:gdLst>
            <a:ahLst/>
            <a:cxnLst>
              <a:cxn ang="0">
                <a:pos x="connsiteX0" y="connsiteY0"/>
              </a:cxn>
              <a:cxn ang="0">
                <a:pos x="connsiteX1" y="connsiteY1"/>
              </a:cxn>
              <a:cxn ang="0">
                <a:pos x="connsiteX2" y="connsiteY2"/>
              </a:cxn>
              <a:cxn ang="0">
                <a:pos x="connsiteX3" y="connsiteY3"/>
              </a:cxn>
            </a:cxnLst>
            <a:rect l="l" t="t" r="r" b="b"/>
            <a:pathLst>
              <a:path w="1714500" h="917574">
                <a:moveTo>
                  <a:pt x="0" y="460374"/>
                </a:moveTo>
                <a:cubicBezTo>
                  <a:pt x="113109" y="230187"/>
                  <a:pt x="226219" y="0"/>
                  <a:pt x="442913" y="65087"/>
                </a:cubicBezTo>
                <a:cubicBezTo>
                  <a:pt x="659607" y="130175"/>
                  <a:pt x="1088232" y="784224"/>
                  <a:pt x="1300163" y="850899"/>
                </a:cubicBezTo>
                <a:cubicBezTo>
                  <a:pt x="1512094" y="917574"/>
                  <a:pt x="1613297" y="691355"/>
                  <a:pt x="1714500" y="465137"/>
                </a:cubicBezTo>
              </a:path>
            </a:pathLst>
          </a:custGeom>
          <a:ln w="38100">
            <a:solidFill>
              <a:srgbClr val="FF00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19" name="円弧 18"/>
          <p:cNvSpPr/>
          <p:nvPr/>
        </p:nvSpPr>
        <p:spPr>
          <a:xfrm>
            <a:off x="5801456" y="4236967"/>
            <a:ext cx="1857388" cy="857256"/>
          </a:xfrm>
          <a:prstGeom prst="arc">
            <a:avLst>
              <a:gd name="adj1" fmla="val 81028"/>
              <a:gd name="adj2" fmla="val 10875543"/>
            </a:avLst>
          </a:prstGeom>
          <a:ln w="381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20" name="円弧 19"/>
          <p:cNvSpPr/>
          <p:nvPr/>
        </p:nvSpPr>
        <p:spPr>
          <a:xfrm>
            <a:off x="5801456" y="3736901"/>
            <a:ext cx="1857388" cy="1785950"/>
          </a:xfrm>
          <a:prstGeom prst="arc">
            <a:avLst>
              <a:gd name="adj1" fmla="val 5436664"/>
              <a:gd name="adj2" fmla="val 16218638"/>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21" name="円弧 20"/>
          <p:cNvSpPr/>
          <p:nvPr/>
        </p:nvSpPr>
        <p:spPr>
          <a:xfrm>
            <a:off x="5801456" y="3736901"/>
            <a:ext cx="1857388" cy="1785950"/>
          </a:xfrm>
          <a:prstGeom prst="arc">
            <a:avLst>
              <a:gd name="adj1" fmla="val 16181471"/>
              <a:gd name="adj2" fmla="val 5492389"/>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cxnSp>
        <p:nvCxnSpPr>
          <p:cNvPr id="22" name="直線矢印コネクタ 21"/>
          <p:cNvCxnSpPr/>
          <p:nvPr/>
        </p:nvCxnSpPr>
        <p:spPr>
          <a:xfrm rot="10800000" flipV="1">
            <a:off x="6730156" y="4308407"/>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rot="10800000" flipV="1">
            <a:off x="5944338" y="4665596"/>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rot="5400000" flipH="1" flipV="1">
            <a:off x="6338037" y="4129018"/>
            <a:ext cx="785818"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rot="5400000" flipH="1" flipV="1">
            <a:off x="6338037" y="5129149"/>
            <a:ext cx="785818" cy="1588"/>
          </a:xfrm>
          <a:prstGeom prst="straightConnector1">
            <a:avLst/>
          </a:prstGeom>
          <a:ln>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rot="10800000">
            <a:off x="5803050" y="4594159"/>
            <a:ext cx="784231"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a:off x="6873032" y="4594159"/>
            <a:ext cx="787407"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8" name="円弧 27"/>
          <p:cNvSpPr/>
          <p:nvPr/>
        </p:nvSpPr>
        <p:spPr>
          <a:xfrm>
            <a:off x="6515836" y="4379843"/>
            <a:ext cx="428628" cy="428628"/>
          </a:xfrm>
          <a:prstGeom prst="arc">
            <a:avLst>
              <a:gd name="adj1" fmla="val 16273005"/>
              <a:gd name="adj2" fmla="val 16270131"/>
            </a:avLst>
          </a:prstGeom>
          <a:ln w="57150">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O</a:t>
            </a:r>
            <a:endParaRPr lang="ja-JP" altLang="en-US" dirty="0">
              <a:solidFill>
                <a:prstClr val="white"/>
              </a:solidFill>
            </a:endParaRPr>
          </a:p>
        </p:txBody>
      </p:sp>
      <p:sp>
        <p:nvSpPr>
          <p:cNvPr id="29" name="フリーフォーム 28"/>
          <p:cNvSpPr/>
          <p:nvPr/>
        </p:nvSpPr>
        <p:spPr>
          <a:xfrm>
            <a:off x="846503" y="4165529"/>
            <a:ext cx="1411024" cy="1660486"/>
          </a:xfrm>
          <a:custGeom>
            <a:avLst/>
            <a:gdLst>
              <a:gd name="connsiteX0" fmla="*/ 719137 w 1593849"/>
              <a:gd name="connsiteY0" fmla="*/ 311150 h 1577974"/>
              <a:gd name="connsiteX1" fmla="*/ 766762 w 1593849"/>
              <a:gd name="connsiteY1" fmla="*/ 106362 h 1577974"/>
              <a:gd name="connsiteX2" fmla="*/ 914399 w 1593849"/>
              <a:gd name="connsiteY2" fmla="*/ 15875 h 1577974"/>
              <a:gd name="connsiteX3" fmla="*/ 1066799 w 1593849"/>
              <a:gd name="connsiteY3" fmla="*/ 11112 h 1577974"/>
              <a:gd name="connsiteX4" fmla="*/ 1171574 w 1593849"/>
              <a:gd name="connsiteY4" fmla="*/ 58737 h 1577974"/>
              <a:gd name="connsiteX5" fmla="*/ 1200149 w 1593849"/>
              <a:gd name="connsiteY5" fmla="*/ 134937 h 1577974"/>
              <a:gd name="connsiteX6" fmla="*/ 1185862 w 1593849"/>
              <a:gd name="connsiteY6" fmla="*/ 163512 h 1577974"/>
              <a:gd name="connsiteX7" fmla="*/ 1104899 w 1593849"/>
              <a:gd name="connsiteY7" fmla="*/ 149225 h 1577974"/>
              <a:gd name="connsiteX8" fmla="*/ 1104899 w 1593849"/>
              <a:gd name="connsiteY8" fmla="*/ 163512 h 1577974"/>
              <a:gd name="connsiteX9" fmla="*/ 1200149 w 1593849"/>
              <a:gd name="connsiteY9" fmla="*/ 158750 h 1577974"/>
              <a:gd name="connsiteX10" fmla="*/ 1214437 w 1593849"/>
              <a:gd name="connsiteY10" fmla="*/ 206375 h 1577974"/>
              <a:gd name="connsiteX11" fmla="*/ 1243012 w 1593849"/>
              <a:gd name="connsiteY11" fmla="*/ 273050 h 1577974"/>
              <a:gd name="connsiteX12" fmla="*/ 1200149 w 1593849"/>
              <a:gd name="connsiteY12" fmla="*/ 287337 h 1577974"/>
              <a:gd name="connsiteX13" fmla="*/ 1147762 w 1593849"/>
              <a:gd name="connsiteY13" fmla="*/ 268287 h 1577974"/>
              <a:gd name="connsiteX14" fmla="*/ 1142999 w 1593849"/>
              <a:gd name="connsiteY14" fmla="*/ 244475 h 1577974"/>
              <a:gd name="connsiteX15" fmla="*/ 1181099 w 1593849"/>
              <a:gd name="connsiteY15" fmla="*/ 244475 h 1577974"/>
              <a:gd name="connsiteX16" fmla="*/ 1138237 w 1593849"/>
              <a:gd name="connsiteY16" fmla="*/ 244475 h 1577974"/>
              <a:gd name="connsiteX17" fmla="*/ 1119187 w 1593849"/>
              <a:gd name="connsiteY17" fmla="*/ 258762 h 1577974"/>
              <a:gd name="connsiteX18" fmla="*/ 1214437 w 1593849"/>
              <a:gd name="connsiteY18" fmla="*/ 287337 h 1577974"/>
              <a:gd name="connsiteX19" fmla="*/ 1228724 w 1593849"/>
              <a:gd name="connsiteY19" fmla="*/ 320675 h 1577974"/>
              <a:gd name="connsiteX20" fmla="*/ 1238249 w 1593849"/>
              <a:gd name="connsiteY20" fmla="*/ 406400 h 1577974"/>
              <a:gd name="connsiteX21" fmla="*/ 1195387 w 1593849"/>
              <a:gd name="connsiteY21" fmla="*/ 415925 h 1577974"/>
              <a:gd name="connsiteX22" fmla="*/ 1114424 w 1593849"/>
              <a:gd name="connsiteY22" fmla="*/ 392112 h 1577974"/>
              <a:gd name="connsiteX23" fmla="*/ 1071562 w 1593849"/>
              <a:gd name="connsiteY23" fmla="*/ 401637 h 1577974"/>
              <a:gd name="connsiteX24" fmla="*/ 1028699 w 1593849"/>
              <a:gd name="connsiteY24" fmla="*/ 420687 h 1577974"/>
              <a:gd name="connsiteX25" fmla="*/ 971549 w 1593849"/>
              <a:gd name="connsiteY25" fmla="*/ 520700 h 1577974"/>
              <a:gd name="connsiteX26" fmla="*/ 947737 w 1593849"/>
              <a:gd name="connsiteY26" fmla="*/ 639762 h 1577974"/>
              <a:gd name="connsiteX27" fmla="*/ 957262 w 1593849"/>
              <a:gd name="connsiteY27" fmla="*/ 725487 h 1577974"/>
              <a:gd name="connsiteX28" fmla="*/ 1100137 w 1593849"/>
              <a:gd name="connsiteY28" fmla="*/ 649287 h 1577974"/>
              <a:gd name="connsiteX29" fmla="*/ 1147762 w 1593849"/>
              <a:gd name="connsiteY29" fmla="*/ 673100 h 1577974"/>
              <a:gd name="connsiteX30" fmla="*/ 1228724 w 1593849"/>
              <a:gd name="connsiteY30" fmla="*/ 796925 h 1577974"/>
              <a:gd name="connsiteX31" fmla="*/ 1362074 w 1593849"/>
              <a:gd name="connsiteY31" fmla="*/ 854075 h 1577974"/>
              <a:gd name="connsiteX32" fmla="*/ 1404937 w 1593849"/>
              <a:gd name="connsiteY32" fmla="*/ 896937 h 1577974"/>
              <a:gd name="connsiteX33" fmla="*/ 1466849 w 1593849"/>
              <a:gd name="connsiteY33" fmla="*/ 887412 h 1577974"/>
              <a:gd name="connsiteX34" fmla="*/ 1466849 w 1593849"/>
              <a:gd name="connsiteY34" fmla="*/ 735012 h 1577974"/>
              <a:gd name="connsiteX35" fmla="*/ 1400174 w 1593849"/>
              <a:gd name="connsiteY35" fmla="*/ 654050 h 1577974"/>
              <a:gd name="connsiteX36" fmla="*/ 1385887 w 1593849"/>
              <a:gd name="connsiteY36" fmla="*/ 534987 h 1577974"/>
              <a:gd name="connsiteX37" fmla="*/ 1438274 w 1593849"/>
              <a:gd name="connsiteY37" fmla="*/ 377825 h 1577974"/>
              <a:gd name="connsiteX38" fmla="*/ 1462087 w 1593849"/>
              <a:gd name="connsiteY38" fmla="*/ 339725 h 1577974"/>
              <a:gd name="connsiteX39" fmla="*/ 1462087 w 1593849"/>
              <a:gd name="connsiteY39" fmla="*/ 268287 h 1577974"/>
              <a:gd name="connsiteX40" fmla="*/ 1476374 w 1593849"/>
              <a:gd name="connsiteY40" fmla="*/ 344487 h 1577974"/>
              <a:gd name="connsiteX41" fmla="*/ 1462087 w 1593849"/>
              <a:gd name="connsiteY41" fmla="*/ 439737 h 1577974"/>
              <a:gd name="connsiteX42" fmla="*/ 1476374 w 1593849"/>
              <a:gd name="connsiteY42" fmla="*/ 330200 h 1577974"/>
              <a:gd name="connsiteX43" fmla="*/ 1495424 w 1593849"/>
              <a:gd name="connsiteY43" fmla="*/ 396875 h 1577974"/>
              <a:gd name="connsiteX44" fmla="*/ 1490662 w 1593849"/>
              <a:gd name="connsiteY44" fmla="*/ 511175 h 1577974"/>
              <a:gd name="connsiteX45" fmla="*/ 1490662 w 1593849"/>
              <a:gd name="connsiteY45" fmla="*/ 392112 h 1577974"/>
              <a:gd name="connsiteX46" fmla="*/ 1514474 w 1593849"/>
              <a:gd name="connsiteY46" fmla="*/ 296862 h 1577974"/>
              <a:gd name="connsiteX47" fmla="*/ 1552574 w 1593849"/>
              <a:gd name="connsiteY47" fmla="*/ 325437 h 1577974"/>
              <a:gd name="connsiteX48" fmla="*/ 1538287 w 1593849"/>
              <a:gd name="connsiteY48" fmla="*/ 382587 h 1577974"/>
              <a:gd name="connsiteX49" fmla="*/ 1523999 w 1593849"/>
              <a:gd name="connsiteY49" fmla="*/ 449262 h 1577974"/>
              <a:gd name="connsiteX50" fmla="*/ 1528762 w 1593849"/>
              <a:gd name="connsiteY50" fmla="*/ 525462 h 1577974"/>
              <a:gd name="connsiteX51" fmla="*/ 1523999 w 1593849"/>
              <a:gd name="connsiteY51" fmla="*/ 454025 h 1577974"/>
              <a:gd name="connsiteX52" fmla="*/ 1533524 w 1593849"/>
              <a:gd name="connsiteY52" fmla="*/ 358775 h 1577974"/>
              <a:gd name="connsiteX53" fmla="*/ 1566862 w 1593849"/>
              <a:gd name="connsiteY53" fmla="*/ 420687 h 1577974"/>
              <a:gd name="connsiteX54" fmla="*/ 1552574 w 1593849"/>
              <a:gd name="connsiteY54" fmla="*/ 525462 h 1577974"/>
              <a:gd name="connsiteX55" fmla="*/ 1590674 w 1593849"/>
              <a:gd name="connsiteY55" fmla="*/ 630237 h 1577974"/>
              <a:gd name="connsiteX56" fmla="*/ 1571624 w 1593849"/>
              <a:gd name="connsiteY56" fmla="*/ 687387 h 1577974"/>
              <a:gd name="connsiteX57" fmla="*/ 1533524 w 1593849"/>
              <a:gd name="connsiteY57" fmla="*/ 730250 h 1577974"/>
              <a:gd name="connsiteX58" fmla="*/ 1500187 w 1593849"/>
              <a:gd name="connsiteY58" fmla="*/ 882650 h 1577974"/>
              <a:gd name="connsiteX59" fmla="*/ 1500187 w 1593849"/>
              <a:gd name="connsiteY59" fmla="*/ 882650 h 1577974"/>
              <a:gd name="connsiteX60" fmla="*/ 1509712 w 1593849"/>
              <a:gd name="connsiteY60" fmla="*/ 992187 h 1577974"/>
              <a:gd name="connsiteX61" fmla="*/ 1504949 w 1593849"/>
              <a:gd name="connsiteY61" fmla="*/ 1082675 h 1577974"/>
              <a:gd name="connsiteX62" fmla="*/ 1114424 w 1593849"/>
              <a:gd name="connsiteY62" fmla="*/ 901700 h 1577974"/>
              <a:gd name="connsiteX63" fmla="*/ 1123949 w 1593849"/>
              <a:gd name="connsiteY63" fmla="*/ 1030287 h 1577974"/>
              <a:gd name="connsiteX64" fmla="*/ 1062037 w 1593849"/>
              <a:gd name="connsiteY64" fmla="*/ 1092200 h 1577974"/>
              <a:gd name="connsiteX65" fmla="*/ 1071562 w 1593849"/>
              <a:gd name="connsiteY65" fmla="*/ 1397000 h 1577974"/>
              <a:gd name="connsiteX66" fmla="*/ 157162 w 1593849"/>
              <a:gd name="connsiteY66" fmla="*/ 1497012 h 1577974"/>
              <a:gd name="connsiteX67" fmla="*/ 214312 w 1593849"/>
              <a:gd name="connsiteY67" fmla="*/ 911225 h 1577974"/>
              <a:gd name="connsiteX68" fmla="*/ 4762 w 1593849"/>
              <a:gd name="connsiteY68" fmla="*/ 644525 h 1577974"/>
              <a:gd name="connsiteX69" fmla="*/ 242887 w 1593849"/>
              <a:gd name="connsiteY69" fmla="*/ 211137 h 1577974"/>
              <a:gd name="connsiteX70" fmla="*/ 547687 w 1593849"/>
              <a:gd name="connsiteY70" fmla="*/ 315912 h 1577974"/>
              <a:gd name="connsiteX71" fmla="*/ 676274 w 1593849"/>
              <a:gd name="connsiteY71" fmla="*/ 368300 h 1577974"/>
              <a:gd name="connsiteX72" fmla="*/ 719137 w 1593849"/>
              <a:gd name="connsiteY72" fmla="*/ 311150 h 157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93849" h="1577974">
                <a:moveTo>
                  <a:pt x="719137" y="311150"/>
                </a:moveTo>
                <a:cubicBezTo>
                  <a:pt x="734218" y="267494"/>
                  <a:pt x="734218" y="155574"/>
                  <a:pt x="766762" y="106362"/>
                </a:cubicBezTo>
                <a:cubicBezTo>
                  <a:pt x="799306" y="57150"/>
                  <a:pt x="864393" y="31750"/>
                  <a:pt x="914399" y="15875"/>
                </a:cubicBezTo>
                <a:cubicBezTo>
                  <a:pt x="964405" y="0"/>
                  <a:pt x="1023936" y="3968"/>
                  <a:pt x="1066799" y="11112"/>
                </a:cubicBezTo>
                <a:cubicBezTo>
                  <a:pt x="1109662" y="18256"/>
                  <a:pt x="1149349" y="38100"/>
                  <a:pt x="1171574" y="58737"/>
                </a:cubicBezTo>
                <a:cubicBezTo>
                  <a:pt x="1193799" y="79374"/>
                  <a:pt x="1197768" y="117475"/>
                  <a:pt x="1200149" y="134937"/>
                </a:cubicBezTo>
                <a:cubicBezTo>
                  <a:pt x="1202530" y="152399"/>
                  <a:pt x="1201737" y="161131"/>
                  <a:pt x="1185862" y="163512"/>
                </a:cubicBezTo>
                <a:cubicBezTo>
                  <a:pt x="1169987" y="165893"/>
                  <a:pt x="1118393" y="149225"/>
                  <a:pt x="1104899" y="149225"/>
                </a:cubicBezTo>
                <a:cubicBezTo>
                  <a:pt x="1091405" y="149225"/>
                  <a:pt x="1089024" y="161925"/>
                  <a:pt x="1104899" y="163512"/>
                </a:cubicBezTo>
                <a:cubicBezTo>
                  <a:pt x="1120774" y="165100"/>
                  <a:pt x="1181893" y="151606"/>
                  <a:pt x="1200149" y="158750"/>
                </a:cubicBezTo>
                <a:cubicBezTo>
                  <a:pt x="1218405" y="165894"/>
                  <a:pt x="1207293" y="187325"/>
                  <a:pt x="1214437" y="206375"/>
                </a:cubicBezTo>
                <a:cubicBezTo>
                  <a:pt x="1221581" y="225425"/>
                  <a:pt x="1245393" y="259556"/>
                  <a:pt x="1243012" y="273050"/>
                </a:cubicBezTo>
                <a:cubicBezTo>
                  <a:pt x="1240631" y="286544"/>
                  <a:pt x="1216024" y="288131"/>
                  <a:pt x="1200149" y="287337"/>
                </a:cubicBezTo>
                <a:cubicBezTo>
                  <a:pt x="1184274" y="286543"/>
                  <a:pt x="1157287" y="275431"/>
                  <a:pt x="1147762" y="268287"/>
                </a:cubicBezTo>
                <a:cubicBezTo>
                  <a:pt x="1138237" y="261143"/>
                  <a:pt x="1137443" y="248444"/>
                  <a:pt x="1142999" y="244475"/>
                </a:cubicBezTo>
                <a:cubicBezTo>
                  <a:pt x="1148555" y="240506"/>
                  <a:pt x="1181099" y="244475"/>
                  <a:pt x="1181099" y="244475"/>
                </a:cubicBezTo>
                <a:cubicBezTo>
                  <a:pt x="1180305" y="244475"/>
                  <a:pt x="1148556" y="242094"/>
                  <a:pt x="1138237" y="244475"/>
                </a:cubicBezTo>
                <a:cubicBezTo>
                  <a:pt x="1127918" y="246856"/>
                  <a:pt x="1106487" y="251618"/>
                  <a:pt x="1119187" y="258762"/>
                </a:cubicBezTo>
                <a:cubicBezTo>
                  <a:pt x="1131887" y="265906"/>
                  <a:pt x="1196181" y="277018"/>
                  <a:pt x="1214437" y="287337"/>
                </a:cubicBezTo>
                <a:cubicBezTo>
                  <a:pt x="1232693" y="297656"/>
                  <a:pt x="1224755" y="300831"/>
                  <a:pt x="1228724" y="320675"/>
                </a:cubicBezTo>
                <a:cubicBezTo>
                  <a:pt x="1232693" y="340519"/>
                  <a:pt x="1243805" y="390525"/>
                  <a:pt x="1238249" y="406400"/>
                </a:cubicBezTo>
                <a:cubicBezTo>
                  <a:pt x="1232693" y="422275"/>
                  <a:pt x="1216024" y="418306"/>
                  <a:pt x="1195387" y="415925"/>
                </a:cubicBezTo>
                <a:cubicBezTo>
                  <a:pt x="1174750" y="413544"/>
                  <a:pt x="1135061" y="394493"/>
                  <a:pt x="1114424" y="392112"/>
                </a:cubicBezTo>
                <a:cubicBezTo>
                  <a:pt x="1093787" y="389731"/>
                  <a:pt x="1085850" y="396874"/>
                  <a:pt x="1071562" y="401637"/>
                </a:cubicBezTo>
                <a:cubicBezTo>
                  <a:pt x="1057274" y="406400"/>
                  <a:pt x="1045368" y="400843"/>
                  <a:pt x="1028699" y="420687"/>
                </a:cubicBezTo>
                <a:cubicBezTo>
                  <a:pt x="1012030" y="440531"/>
                  <a:pt x="985043" y="484188"/>
                  <a:pt x="971549" y="520700"/>
                </a:cubicBezTo>
                <a:cubicBezTo>
                  <a:pt x="958055" y="557213"/>
                  <a:pt x="950118" y="605631"/>
                  <a:pt x="947737" y="639762"/>
                </a:cubicBezTo>
                <a:cubicBezTo>
                  <a:pt x="945356" y="673893"/>
                  <a:pt x="931862" y="723900"/>
                  <a:pt x="957262" y="725487"/>
                </a:cubicBezTo>
                <a:cubicBezTo>
                  <a:pt x="982662" y="727075"/>
                  <a:pt x="1068387" y="658018"/>
                  <a:pt x="1100137" y="649287"/>
                </a:cubicBezTo>
                <a:cubicBezTo>
                  <a:pt x="1131887" y="640556"/>
                  <a:pt x="1126331" y="648494"/>
                  <a:pt x="1147762" y="673100"/>
                </a:cubicBezTo>
                <a:cubicBezTo>
                  <a:pt x="1169193" y="697706"/>
                  <a:pt x="1193005" y="766762"/>
                  <a:pt x="1228724" y="796925"/>
                </a:cubicBezTo>
                <a:cubicBezTo>
                  <a:pt x="1264443" y="827088"/>
                  <a:pt x="1332705" y="837406"/>
                  <a:pt x="1362074" y="854075"/>
                </a:cubicBezTo>
                <a:cubicBezTo>
                  <a:pt x="1391443" y="870744"/>
                  <a:pt x="1387475" y="891381"/>
                  <a:pt x="1404937" y="896937"/>
                </a:cubicBezTo>
                <a:cubicBezTo>
                  <a:pt x="1422399" y="902493"/>
                  <a:pt x="1456530" y="914400"/>
                  <a:pt x="1466849" y="887412"/>
                </a:cubicBezTo>
                <a:cubicBezTo>
                  <a:pt x="1477168" y="860424"/>
                  <a:pt x="1477961" y="773906"/>
                  <a:pt x="1466849" y="735012"/>
                </a:cubicBezTo>
                <a:cubicBezTo>
                  <a:pt x="1455737" y="696118"/>
                  <a:pt x="1413668" y="687387"/>
                  <a:pt x="1400174" y="654050"/>
                </a:cubicBezTo>
                <a:cubicBezTo>
                  <a:pt x="1386680" y="620713"/>
                  <a:pt x="1379537" y="581025"/>
                  <a:pt x="1385887" y="534987"/>
                </a:cubicBezTo>
                <a:cubicBezTo>
                  <a:pt x="1392237" y="488949"/>
                  <a:pt x="1425574" y="410369"/>
                  <a:pt x="1438274" y="377825"/>
                </a:cubicBezTo>
                <a:cubicBezTo>
                  <a:pt x="1450974" y="345281"/>
                  <a:pt x="1458118" y="357981"/>
                  <a:pt x="1462087" y="339725"/>
                </a:cubicBezTo>
                <a:cubicBezTo>
                  <a:pt x="1466056" y="321469"/>
                  <a:pt x="1459706" y="267493"/>
                  <a:pt x="1462087" y="268287"/>
                </a:cubicBezTo>
                <a:cubicBezTo>
                  <a:pt x="1464468" y="269081"/>
                  <a:pt x="1476374" y="315912"/>
                  <a:pt x="1476374" y="344487"/>
                </a:cubicBezTo>
                <a:cubicBezTo>
                  <a:pt x="1476374" y="373062"/>
                  <a:pt x="1462087" y="442118"/>
                  <a:pt x="1462087" y="439737"/>
                </a:cubicBezTo>
                <a:cubicBezTo>
                  <a:pt x="1462087" y="437356"/>
                  <a:pt x="1470818" y="337344"/>
                  <a:pt x="1476374" y="330200"/>
                </a:cubicBezTo>
                <a:cubicBezTo>
                  <a:pt x="1481930" y="323056"/>
                  <a:pt x="1493043" y="366713"/>
                  <a:pt x="1495424" y="396875"/>
                </a:cubicBezTo>
                <a:cubicBezTo>
                  <a:pt x="1497805" y="427038"/>
                  <a:pt x="1491456" y="511969"/>
                  <a:pt x="1490662" y="511175"/>
                </a:cubicBezTo>
                <a:cubicBezTo>
                  <a:pt x="1489868" y="510381"/>
                  <a:pt x="1486693" y="427831"/>
                  <a:pt x="1490662" y="392112"/>
                </a:cubicBezTo>
                <a:cubicBezTo>
                  <a:pt x="1494631" y="356393"/>
                  <a:pt x="1504155" y="307975"/>
                  <a:pt x="1514474" y="296862"/>
                </a:cubicBezTo>
                <a:cubicBezTo>
                  <a:pt x="1524793" y="285749"/>
                  <a:pt x="1548605" y="311150"/>
                  <a:pt x="1552574" y="325437"/>
                </a:cubicBezTo>
                <a:cubicBezTo>
                  <a:pt x="1556543" y="339724"/>
                  <a:pt x="1543049" y="361950"/>
                  <a:pt x="1538287" y="382587"/>
                </a:cubicBezTo>
                <a:cubicBezTo>
                  <a:pt x="1533525" y="403224"/>
                  <a:pt x="1525587" y="425449"/>
                  <a:pt x="1523999" y="449262"/>
                </a:cubicBezTo>
                <a:cubicBezTo>
                  <a:pt x="1522411" y="473075"/>
                  <a:pt x="1528762" y="524668"/>
                  <a:pt x="1528762" y="525462"/>
                </a:cubicBezTo>
                <a:cubicBezTo>
                  <a:pt x="1528762" y="526256"/>
                  <a:pt x="1523205" y="481806"/>
                  <a:pt x="1523999" y="454025"/>
                </a:cubicBezTo>
                <a:cubicBezTo>
                  <a:pt x="1524793" y="426244"/>
                  <a:pt x="1526380" y="364331"/>
                  <a:pt x="1533524" y="358775"/>
                </a:cubicBezTo>
                <a:cubicBezTo>
                  <a:pt x="1540668" y="353219"/>
                  <a:pt x="1563687" y="392906"/>
                  <a:pt x="1566862" y="420687"/>
                </a:cubicBezTo>
                <a:cubicBezTo>
                  <a:pt x="1570037" y="448468"/>
                  <a:pt x="1548605" y="490537"/>
                  <a:pt x="1552574" y="525462"/>
                </a:cubicBezTo>
                <a:cubicBezTo>
                  <a:pt x="1556543" y="560387"/>
                  <a:pt x="1587499" y="603249"/>
                  <a:pt x="1590674" y="630237"/>
                </a:cubicBezTo>
                <a:cubicBezTo>
                  <a:pt x="1593849" y="657225"/>
                  <a:pt x="1581149" y="670718"/>
                  <a:pt x="1571624" y="687387"/>
                </a:cubicBezTo>
                <a:cubicBezTo>
                  <a:pt x="1562099" y="704056"/>
                  <a:pt x="1545430" y="697706"/>
                  <a:pt x="1533524" y="730250"/>
                </a:cubicBezTo>
                <a:cubicBezTo>
                  <a:pt x="1521618" y="762794"/>
                  <a:pt x="1500187" y="882650"/>
                  <a:pt x="1500187" y="882650"/>
                </a:cubicBezTo>
                <a:lnTo>
                  <a:pt x="1500187" y="882650"/>
                </a:lnTo>
                <a:cubicBezTo>
                  <a:pt x="1501775" y="900906"/>
                  <a:pt x="1508918" y="958850"/>
                  <a:pt x="1509712" y="992187"/>
                </a:cubicBezTo>
                <a:cubicBezTo>
                  <a:pt x="1510506" y="1025524"/>
                  <a:pt x="1570830" y="1097756"/>
                  <a:pt x="1504949" y="1082675"/>
                </a:cubicBezTo>
                <a:cubicBezTo>
                  <a:pt x="1439068" y="1067594"/>
                  <a:pt x="1177924" y="910431"/>
                  <a:pt x="1114424" y="901700"/>
                </a:cubicBezTo>
                <a:cubicBezTo>
                  <a:pt x="1050924" y="892969"/>
                  <a:pt x="1132680" y="998537"/>
                  <a:pt x="1123949" y="1030287"/>
                </a:cubicBezTo>
                <a:cubicBezTo>
                  <a:pt x="1115218" y="1062037"/>
                  <a:pt x="1070768" y="1031081"/>
                  <a:pt x="1062037" y="1092200"/>
                </a:cubicBezTo>
                <a:cubicBezTo>
                  <a:pt x="1053306" y="1153319"/>
                  <a:pt x="1222374" y="1329531"/>
                  <a:pt x="1071562" y="1397000"/>
                </a:cubicBezTo>
                <a:cubicBezTo>
                  <a:pt x="920750" y="1464469"/>
                  <a:pt x="300037" y="1577974"/>
                  <a:pt x="157162" y="1497012"/>
                </a:cubicBezTo>
                <a:cubicBezTo>
                  <a:pt x="14287" y="1416050"/>
                  <a:pt x="239712" y="1053306"/>
                  <a:pt x="214312" y="911225"/>
                </a:cubicBezTo>
                <a:cubicBezTo>
                  <a:pt x="188912" y="769144"/>
                  <a:pt x="0" y="761206"/>
                  <a:pt x="4762" y="644525"/>
                </a:cubicBezTo>
                <a:cubicBezTo>
                  <a:pt x="9524" y="527844"/>
                  <a:pt x="152400" y="265906"/>
                  <a:pt x="242887" y="211137"/>
                </a:cubicBezTo>
                <a:cubicBezTo>
                  <a:pt x="333375" y="156368"/>
                  <a:pt x="475456" y="289718"/>
                  <a:pt x="547687" y="315912"/>
                </a:cubicBezTo>
                <a:cubicBezTo>
                  <a:pt x="619918" y="342106"/>
                  <a:pt x="646111" y="371475"/>
                  <a:pt x="676274" y="368300"/>
                </a:cubicBezTo>
                <a:cubicBezTo>
                  <a:pt x="706437" y="365125"/>
                  <a:pt x="704056" y="354806"/>
                  <a:pt x="719137" y="311150"/>
                </a:cubicBezTo>
                <a:close/>
              </a:path>
            </a:pathLst>
          </a:custGeom>
          <a:gradFill>
            <a:gsLst>
              <a:gs pos="58000">
                <a:srgbClr val="000082"/>
              </a:gs>
              <a:gs pos="30000">
                <a:srgbClr val="66008F"/>
              </a:gs>
              <a:gs pos="64999">
                <a:srgbClr val="BA0066"/>
              </a:gs>
              <a:gs pos="89999">
                <a:srgbClr val="FF0000"/>
              </a:gs>
              <a:gs pos="100000">
                <a:srgbClr val="FF8200"/>
              </a:gs>
            </a:gsLst>
            <a:path path="circle">
              <a:fillToRect l="50000" t="50000" r="50000" b="50000"/>
            </a:path>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prstClr val="white"/>
                </a:solidFill>
              </a:rPr>
              <a:t>　仏</a:t>
            </a:r>
            <a:endParaRPr lang="en-US" altLang="ja-JP" sz="1400" dirty="0" smtClean="0">
              <a:solidFill>
                <a:prstClr val="white"/>
              </a:solidFill>
            </a:endParaRPr>
          </a:p>
          <a:p>
            <a:pPr algn="ctr"/>
            <a:r>
              <a:rPr lang="ja-JP" altLang="en-US" sz="1400" dirty="0" smtClean="0">
                <a:solidFill>
                  <a:prstClr val="white"/>
                </a:solidFill>
              </a:rPr>
              <a:t>陀</a:t>
            </a:r>
            <a:endParaRPr lang="ja-JP" altLang="en-US" sz="1400" dirty="0">
              <a:solidFill>
                <a:prstClr val="white"/>
              </a:solidFill>
            </a:endParaRPr>
          </a:p>
        </p:txBody>
      </p:sp>
      <p:sp>
        <p:nvSpPr>
          <p:cNvPr id="30" name="円弧 29"/>
          <p:cNvSpPr/>
          <p:nvPr/>
        </p:nvSpPr>
        <p:spPr>
          <a:xfrm>
            <a:off x="675105" y="3932320"/>
            <a:ext cx="596272" cy="1590531"/>
          </a:xfrm>
          <a:prstGeom prst="arc">
            <a:avLst>
              <a:gd name="adj1" fmla="val 16200000"/>
              <a:gd name="adj2" fmla="val 1609563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prstClr val="white"/>
              </a:solidFill>
            </a:endParaRPr>
          </a:p>
          <a:p>
            <a:pPr algn="ctr"/>
            <a:r>
              <a:rPr lang="en-US" altLang="ja-JP" sz="2800" b="1" dirty="0" smtClean="0">
                <a:solidFill>
                  <a:srgbClr val="FF0000"/>
                </a:solidFill>
              </a:rPr>
              <a:t>B</a:t>
            </a:r>
          </a:p>
          <a:p>
            <a:pPr algn="ctr"/>
            <a:endParaRPr lang="en-US" altLang="ja-JP" dirty="0" smtClean="0">
              <a:solidFill>
                <a:prstClr val="white"/>
              </a:solidFill>
            </a:endParaRPr>
          </a:p>
          <a:p>
            <a:pPr algn="ctr"/>
            <a:endParaRPr lang="en-US" altLang="ja-JP" dirty="0" smtClean="0">
              <a:solidFill>
                <a:prstClr val="white"/>
              </a:solidFill>
            </a:endParaRPr>
          </a:p>
          <a:p>
            <a:pPr algn="ctr"/>
            <a:endParaRPr lang="ja-JP" altLang="en-US" dirty="0">
              <a:solidFill>
                <a:prstClr val="white"/>
              </a:solidFill>
            </a:endParaRPr>
          </a:p>
        </p:txBody>
      </p:sp>
      <p:sp>
        <p:nvSpPr>
          <p:cNvPr id="31" name="Freeform 123"/>
          <p:cNvSpPr>
            <a:spLocks/>
          </p:cNvSpPr>
          <p:nvPr/>
        </p:nvSpPr>
        <p:spPr bwMode="auto">
          <a:xfrm rot="287392">
            <a:off x="6211297" y="5655180"/>
            <a:ext cx="1030380"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chemeClr val="tx1"/>
            </a:solidFill>
            <a:round/>
            <a:headEnd/>
            <a:tailEnd/>
          </a:ln>
          <a:effectLst/>
        </p:spPr>
        <p:txBody>
          <a:bodyPr/>
          <a:lstStyle/>
          <a:p>
            <a:endParaRPr lang="ja-JP" altLang="en-US" dirty="0">
              <a:solidFill>
                <a:prstClr val="white"/>
              </a:solidFill>
            </a:endParaRPr>
          </a:p>
        </p:txBody>
      </p:sp>
      <p:sp>
        <p:nvSpPr>
          <p:cNvPr id="32" name="Freeform 126"/>
          <p:cNvSpPr>
            <a:spLocks/>
          </p:cNvSpPr>
          <p:nvPr/>
        </p:nvSpPr>
        <p:spPr bwMode="auto">
          <a:xfrm rot="287392">
            <a:off x="7442335" y="3856151"/>
            <a:ext cx="731739"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solidFill>
            <a:schemeClr val="tx1"/>
          </a:solidFill>
          <a:ln w="9525" cap="flat" cmpd="sng">
            <a:solidFill>
              <a:srgbClr val="00FF99"/>
            </a:solidFill>
            <a:prstDash val="solid"/>
            <a:round/>
            <a:headEnd/>
            <a:tailEnd/>
          </a:ln>
          <a:effectLst/>
        </p:spPr>
        <p:txBody>
          <a:bodyPr wrap="square">
            <a:spAutoFit/>
          </a:bodyPr>
          <a:lstStyle/>
          <a:p>
            <a:endParaRPr lang="ja-JP" altLang="en-US" dirty="0">
              <a:solidFill>
                <a:prstClr val="white"/>
              </a:solidFill>
            </a:endParaRPr>
          </a:p>
        </p:txBody>
      </p:sp>
      <p:sp>
        <p:nvSpPr>
          <p:cNvPr id="33" name="Freeform 125"/>
          <p:cNvSpPr>
            <a:spLocks/>
          </p:cNvSpPr>
          <p:nvPr/>
        </p:nvSpPr>
        <p:spPr bwMode="auto">
          <a:xfrm rot="10811011" flipH="1" flipV="1">
            <a:off x="7632798" y="4481833"/>
            <a:ext cx="594252" cy="523220"/>
          </a:xfrm>
          <a:custGeom>
            <a:avLst/>
            <a:gdLst/>
            <a:ahLst/>
            <a:cxnLst>
              <a:cxn ang="0">
                <a:pos x="869" y="82"/>
              </a:cxn>
              <a:cxn ang="0">
                <a:pos x="723" y="210"/>
              </a:cxn>
              <a:cxn ang="0">
                <a:pos x="759" y="448"/>
              </a:cxn>
              <a:cxn ang="0">
                <a:pos x="759" y="310"/>
              </a:cxn>
              <a:cxn ang="0">
                <a:pos x="732" y="420"/>
              </a:cxn>
              <a:cxn ang="0">
                <a:pos x="631" y="466"/>
              </a:cxn>
              <a:cxn ang="0">
                <a:pos x="750" y="530"/>
              </a:cxn>
              <a:cxn ang="0">
                <a:pos x="814" y="685"/>
              </a:cxn>
              <a:cxn ang="0">
                <a:pos x="878" y="832"/>
              </a:cxn>
              <a:cxn ang="0">
                <a:pos x="796" y="923"/>
              </a:cxn>
              <a:cxn ang="0">
                <a:pos x="631" y="1243"/>
              </a:cxn>
              <a:cxn ang="0">
                <a:pos x="503" y="1380"/>
              </a:cxn>
              <a:cxn ang="0">
                <a:pos x="375" y="1444"/>
              </a:cxn>
              <a:cxn ang="0">
                <a:pos x="284" y="1563"/>
              </a:cxn>
              <a:cxn ang="0">
                <a:pos x="540" y="1664"/>
              </a:cxn>
              <a:cxn ang="0">
                <a:pos x="686" y="1773"/>
              </a:cxn>
              <a:cxn ang="0">
                <a:pos x="759" y="1865"/>
              </a:cxn>
              <a:cxn ang="0">
                <a:pos x="640" y="1737"/>
              </a:cxn>
              <a:cxn ang="0">
                <a:pos x="695" y="1508"/>
              </a:cxn>
              <a:cxn ang="0">
                <a:pos x="723" y="1572"/>
              </a:cxn>
              <a:cxn ang="0">
                <a:pos x="704" y="1627"/>
              </a:cxn>
              <a:cxn ang="0">
                <a:pos x="714" y="1792"/>
              </a:cxn>
              <a:cxn ang="0">
                <a:pos x="741" y="1874"/>
              </a:cxn>
              <a:cxn ang="0">
                <a:pos x="631" y="1728"/>
              </a:cxn>
              <a:cxn ang="0">
                <a:pos x="586" y="1682"/>
              </a:cxn>
              <a:cxn ang="0">
                <a:pos x="448" y="1627"/>
              </a:cxn>
              <a:cxn ang="0">
                <a:pos x="256" y="1526"/>
              </a:cxn>
              <a:cxn ang="0">
                <a:pos x="46" y="1600"/>
              </a:cxn>
              <a:cxn ang="0">
                <a:pos x="64" y="1865"/>
              </a:cxn>
              <a:cxn ang="0">
                <a:pos x="229" y="1984"/>
              </a:cxn>
              <a:cxn ang="0">
                <a:pos x="311" y="2075"/>
              </a:cxn>
              <a:cxn ang="0">
                <a:pos x="247" y="2020"/>
              </a:cxn>
              <a:cxn ang="0">
                <a:pos x="238" y="2112"/>
              </a:cxn>
              <a:cxn ang="0">
                <a:pos x="192" y="2057"/>
              </a:cxn>
              <a:cxn ang="0">
                <a:pos x="247" y="2121"/>
              </a:cxn>
              <a:cxn ang="0">
                <a:pos x="192" y="2185"/>
              </a:cxn>
              <a:cxn ang="0">
                <a:pos x="348" y="2249"/>
              </a:cxn>
              <a:cxn ang="0">
                <a:pos x="494" y="2276"/>
              </a:cxn>
              <a:cxn ang="0">
                <a:pos x="503" y="2176"/>
              </a:cxn>
              <a:cxn ang="0">
                <a:pos x="586" y="2230"/>
              </a:cxn>
              <a:cxn ang="0">
                <a:pos x="686" y="2285"/>
              </a:cxn>
              <a:cxn ang="0">
                <a:pos x="842" y="2432"/>
              </a:cxn>
              <a:cxn ang="0">
                <a:pos x="915" y="2505"/>
              </a:cxn>
              <a:cxn ang="0">
                <a:pos x="1271" y="2660"/>
              </a:cxn>
              <a:cxn ang="0">
                <a:pos x="1418" y="2523"/>
              </a:cxn>
              <a:cxn ang="0">
                <a:pos x="1564" y="2258"/>
              </a:cxn>
              <a:cxn ang="0">
                <a:pos x="1472" y="1773"/>
              </a:cxn>
              <a:cxn ang="0">
                <a:pos x="1344" y="1627"/>
              </a:cxn>
              <a:cxn ang="0">
                <a:pos x="1262" y="1270"/>
              </a:cxn>
              <a:cxn ang="0">
                <a:pos x="1290" y="1133"/>
              </a:cxn>
              <a:cxn ang="0">
                <a:pos x="1290" y="749"/>
              </a:cxn>
              <a:cxn ang="0">
                <a:pos x="1107" y="713"/>
              </a:cxn>
              <a:cxn ang="0">
                <a:pos x="1308" y="566"/>
              </a:cxn>
              <a:cxn ang="0">
                <a:pos x="1344" y="420"/>
              </a:cxn>
              <a:cxn ang="0">
                <a:pos x="1143" y="18"/>
              </a:cxn>
              <a:cxn ang="0">
                <a:pos x="979" y="18"/>
              </a:cxn>
              <a:cxn ang="0">
                <a:pos x="832" y="91"/>
              </a:cxn>
            </a:cxnLst>
            <a:rect l="0" t="0" r="r" b="b"/>
            <a:pathLst>
              <a:path w="1581" h="2678">
                <a:moveTo>
                  <a:pt x="997" y="73"/>
                </a:moveTo>
                <a:cubicBezTo>
                  <a:pt x="955" y="59"/>
                  <a:pt x="913" y="76"/>
                  <a:pt x="869" y="82"/>
                </a:cubicBezTo>
                <a:cubicBezTo>
                  <a:pt x="828" y="96"/>
                  <a:pt x="799" y="114"/>
                  <a:pt x="759" y="128"/>
                </a:cubicBezTo>
                <a:cubicBezTo>
                  <a:pt x="749" y="158"/>
                  <a:pt x="733" y="180"/>
                  <a:pt x="723" y="210"/>
                </a:cubicBezTo>
                <a:cubicBezTo>
                  <a:pt x="733" y="292"/>
                  <a:pt x="733" y="296"/>
                  <a:pt x="787" y="347"/>
                </a:cubicBezTo>
                <a:cubicBezTo>
                  <a:pt x="803" y="394"/>
                  <a:pt x="814" y="428"/>
                  <a:pt x="759" y="448"/>
                </a:cubicBezTo>
                <a:cubicBezTo>
                  <a:pt x="723" y="435"/>
                  <a:pt x="717" y="419"/>
                  <a:pt x="704" y="384"/>
                </a:cubicBezTo>
                <a:cubicBezTo>
                  <a:pt x="718" y="331"/>
                  <a:pt x="705" y="325"/>
                  <a:pt x="759" y="310"/>
                </a:cubicBezTo>
                <a:cubicBezTo>
                  <a:pt x="782" y="333"/>
                  <a:pt x="825" y="373"/>
                  <a:pt x="787" y="411"/>
                </a:cubicBezTo>
                <a:cubicBezTo>
                  <a:pt x="774" y="424"/>
                  <a:pt x="750" y="416"/>
                  <a:pt x="732" y="420"/>
                </a:cubicBezTo>
                <a:cubicBezTo>
                  <a:pt x="710" y="425"/>
                  <a:pt x="674" y="439"/>
                  <a:pt x="650" y="448"/>
                </a:cubicBezTo>
                <a:cubicBezTo>
                  <a:pt x="644" y="454"/>
                  <a:pt x="629" y="458"/>
                  <a:pt x="631" y="466"/>
                </a:cubicBezTo>
                <a:cubicBezTo>
                  <a:pt x="634" y="477"/>
                  <a:pt x="649" y="479"/>
                  <a:pt x="659" y="484"/>
                </a:cubicBezTo>
                <a:cubicBezTo>
                  <a:pt x="690" y="499"/>
                  <a:pt x="720" y="510"/>
                  <a:pt x="750" y="530"/>
                </a:cubicBezTo>
                <a:cubicBezTo>
                  <a:pt x="732" y="586"/>
                  <a:pt x="710" y="636"/>
                  <a:pt x="695" y="694"/>
                </a:cubicBezTo>
                <a:cubicBezTo>
                  <a:pt x="685" y="732"/>
                  <a:pt x="774" y="688"/>
                  <a:pt x="814" y="685"/>
                </a:cubicBezTo>
                <a:cubicBezTo>
                  <a:pt x="861" y="674"/>
                  <a:pt x="890" y="646"/>
                  <a:pt x="933" y="630"/>
                </a:cubicBezTo>
                <a:cubicBezTo>
                  <a:pt x="912" y="695"/>
                  <a:pt x="897" y="766"/>
                  <a:pt x="878" y="832"/>
                </a:cubicBezTo>
                <a:cubicBezTo>
                  <a:pt x="870" y="860"/>
                  <a:pt x="863" y="899"/>
                  <a:pt x="832" y="914"/>
                </a:cubicBezTo>
                <a:cubicBezTo>
                  <a:pt x="821" y="919"/>
                  <a:pt x="808" y="920"/>
                  <a:pt x="796" y="923"/>
                </a:cubicBezTo>
                <a:cubicBezTo>
                  <a:pt x="748" y="995"/>
                  <a:pt x="760" y="1087"/>
                  <a:pt x="695" y="1152"/>
                </a:cubicBezTo>
                <a:cubicBezTo>
                  <a:pt x="682" y="1191"/>
                  <a:pt x="661" y="1215"/>
                  <a:pt x="631" y="1243"/>
                </a:cubicBezTo>
                <a:cubicBezTo>
                  <a:pt x="620" y="1277"/>
                  <a:pt x="616" y="1314"/>
                  <a:pt x="595" y="1344"/>
                </a:cubicBezTo>
                <a:cubicBezTo>
                  <a:pt x="575" y="1374"/>
                  <a:pt x="534" y="1372"/>
                  <a:pt x="503" y="1380"/>
                </a:cubicBezTo>
                <a:cubicBezTo>
                  <a:pt x="472" y="1388"/>
                  <a:pt x="443" y="1400"/>
                  <a:pt x="412" y="1408"/>
                </a:cubicBezTo>
                <a:cubicBezTo>
                  <a:pt x="388" y="1481"/>
                  <a:pt x="425" y="1394"/>
                  <a:pt x="375" y="1444"/>
                </a:cubicBezTo>
                <a:cubicBezTo>
                  <a:pt x="368" y="1451"/>
                  <a:pt x="372" y="1464"/>
                  <a:pt x="366" y="1472"/>
                </a:cubicBezTo>
                <a:cubicBezTo>
                  <a:pt x="339" y="1507"/>
                  <a:pt x="309" y="1526"/>
                  <a:pt x="284" y="1563"/>
                </a:cubicBezTo>
                <a:cubicBezTo>
                  <a:pt x="352" y="1580"/>
                  <a:pt x="416" y="1610"/>
                  <a:pt x="485" y="1627"/>
                </a:cubicBezTo>
                <a:cubicBezTo>
                  <a:pt x="520" y="1679"/>
                  <a:pt x="481" y="1634"/>
                  <a:pt x="540" y="1664"/>
                </a:cubicBezTo>
                <a:cubicBezTo>
                  <a:pt x="619" y="1704"/>
                  <a:pt x="543" y="1674"/>
                  <a:pt x="595" y="1718"/>
                </a:cubicBezTo>
                <a:cubicBezTo>
                  <a:pt x="618" y="1737"/>
                  <a:pt x="659" y="1759"/>
                  <a:pt x="686" y="1773"/>
                </a:cubicBezTo>
                <a:cubicBezTo>
                  <a:pt x="697" y="1790"/>
                  <a:pt x="714" y="1801"/>
                  <a:pt x="723" y="1819"/>
                </a:cubicBezTo>
                <a:cubicBezTo>
                  <a:pt x="749" y="1870"/>
                  <a:pt x="709" y="1848"/>
                  <a:pt x="759" y="1865"/>
                </a:cubicBezTo>
                <a:cubicBezTo>
                  <a:pt x="737" y="1797"/>
                  <a:pt x="758" y="1818"/>
                  <a:pt x="704" y="1792"/>
                </a:cubicBezTo>
                <a:cubicBezTo>
                  <a:pt x="677" y="1763"/>
                  <a:pt x="665" y="1772"/>
                  <a:pt x="640" y="1737"/>
                </a:cubicBezTo>
                <a:cubicBezTo>
                  <a:pt x="629" y="1692"/>
                  <a:pt x="607" y="1655"/>
                  <a:pt x="595" y="1609"/>
                </a:cubicBezTo>
                <a:cubicBezTo>
                  <a:pt x="631" y="1571"/>
                  <a:pt x="641" y="1526"/>
                  <a:pt x="695" y="1508"/>
                </a:cubicBezTo>
                <a:cubicBezTo>
                  <a:pt x="728" y="1476"/>
                  <a:pt x="741" y="1426"/>
                  <a:pt x="778" y="1389"/>
                </a:cubicBezTo>
                <a:cubicBezTo>
                  <a:pt x="762" y="1451"/>
                  <a:pt x="743" y="1511"/>
                  <a:pt x="723" y="1572"/>
                </a:cubicBezTo>
                <a:cubicBezTo>
                  <a:pt x="720" y="1581"/>
                  <a:pt x="717" y="1591"/>
                  <a:pt x="714" y="1600"/>
                </a:cubicBezTo>
                <a:cubicBezTo>
                  <a:pt x="711" y="1609"/>
                  <a:pt x="707" y="1618"/>
                  <a:pt x="704" y="1627"/>
                </a:cubicBezTo>
                <a:cubicBezTo>
                  <a:pt x="698" y="1645"/>
                  <a:pt x="686" y="1682"/>
                  <a:pt x="686" y="1682"/>
                </a:cubicBezTo>
                <a:cubicBezTo>
                  <a:pt x="695" y="1719"/>
                  <a:pt x="702" y="1756"/>
                  <a:pt x="714" y="1792"/>
                </a:cubicBezTo>
                <a:cubicBezTo>
                  <a:pt x="720" y="1810"/>
                  <a:pt x="726" y="1828"/>
                  <a:pt x="732" y="1846"/>
                </a:cubicBezTo>
                <a:cubicBezTo>
                  <a:pt x="735" y="1855"/>
                  <a:pt x="743" y="1884"/>
                  <a:pt x="741" y="1874"/>
                </a:cubicBezTo>
                <a:cubicBezTo>
                  <a:pt x="740" y="1869"/>
                  <a:pt x="728" y="1801"/>
                  <a:pt x="723" y="1792"/>
                </a:cubicBezTo>
                <a:cubicBezTo>
                  <a:pt x="709" y="1765"/>
                  <a:pt x="655" y="1745"/>
                  <a:pt x="631" y="1728"/>
                </a:cubicBezTo>
                <a:cubicBezTo>
                  <a:pt x="628" y="1719"/>
                  <a:pt x="629" y="1707"/>
                  <a:pt x="622" y="1700"/>
                </a:cubicBezTo>
                <a:cubicBezTo>
                  <a:pt x="613" y="1690"/>
                  <a:pt x="597" y="1689"/>
                  <a:pt x="586" y="1682"/>
                </a:cubicBezTo>
                <a:cubicBezTo>
                  <a:pt x="579" y="1677"/>
                  <a:pt x="574" y="1669"/>
                  <a:pt x="567" y="1664"/>
                </a:cubicBezTo>
                <a:cubicBezTo>
                  <a:pt x="533" y="1643"/>
                  <a:pt x="487" y="1636"/>
                  <a:pt x="448" y="1627"/>
                </a:cubicBezTo>
                <a:cubicBezTo>
                  <a:pt x="418" y="1582"/>
                  <a:pt x="388" y="1588"/>
                  <a:pt x="339" y="1572"/>
                </a:cubicBezTo>
                <a:cubicBezTo>
                  <a:pt x="314" y="1548"/>
                  <a:pt x="288" y="1537"/>
                  <a:pt x="256" y="1526"/>
                </a:cubicBezTo>
                <a:cubicBezTo>
                  <a:pt x="145" y="1567"/>
                  <a:pt x="318" y="1497"/>
                  <a:pt x="211" y="1563"/>
                </a:cubicBezTo>
                <a:cubicBezTo>
                  <a:pt x="170" y="1589"/>
                  <a:pt x="89" y="1594"/>
                  <a:pt x="46" y="1600"/>
                </a:cubicBezTo>
                <a:cubicBezTo>
                  <a:pt x="10" y="1624"/>
                  <a:pt x="11" y="1641"/>
                  <a:pt x="0" y="1682"/>
                </a:cubicBezTo>
                <a:cubicBezTo>
                  <a:pt x="8" y="1754"/>
                  <a:pt x="13" y="1811"/>
                  <a:pt x="64" y="1865"/>
                </a:cubicBezTo>
                <a:cubicBezTo>
                  <a:pt x="86" y="1924"/>
                  <a:pt x="144" y="1916"/>
                  <a:pt x="192" y="1947"/>
                </a:cubicBezTo>
                <a:cubicBezTo>
                  <a:pt x="216" y="1962"/>
                  <a:pt x="207" y="1967"/>
                  <a:pt x="229" y="1984"/>
                </a:cubicBezTo>
                <a:cubicBezTo>
                  <a:pt x="247" y="1997"/>
                  <a:pt x="284" y="2020"/>
                  <a:pt x="284" y="2020"/>
                </a:cubicBezTo>
                <a:cubicBezTo>
                  <a:pt x="286" y="2026"/>
                  <a:pt x="299" y="2075"/>
                  <a:pt x="311" y="2075"/>
                </a:cubicBezTo>
                <a:cubicBezTo>
                  <a:pt x="320" y="2075"/>
                  <a:pt x="307" y="2056"/>
                  <a:pt x="302" y="2048"/>
                </a:cubicBezTo>
                <a:cubicBezTo>
                  <a:pt x="287" y="2023"/>
                  <a:pt x="275" y="2027"/>
                  <a:pt x="247" y="2020"/>
                </a:cubicBezTo>
                <a:cubicBezTo>
                  <a:pt x="238" y="2023"/>
                  <a:pt x="227" y="2022"/>
                  <a:pt x="220" y="2029"/>
                </a:cubicBezTo>
                <a:cubicBezTo>
                  <a:pt x="199" y="2050"/>
                  <a:pt x="219" y="2097"/>
                  <a:pt x="238" y="2112"/>
                </a:cubicBezTo>
                <a:cubicBezTo>
                  <a:pt x="246" y="2118"/>
                  <a:pt x="257" y="2118"/>
                  <a:pt x="266" y="2121"/>
                </a:cubicBezTo>
                <a:cubicBezTo>
                  <a:pt x="251" y="2066"/>
                  <a:pt x="246" y="2070"/>
                  <a:pt x="192" y="2057"/>
                </a:cubicBezTo>
                <a:cubicBezTo>
                  <a:pt x="166" y="2095"/>
                  <a:pt x="169" y="2099"/>
                  <a:pt x="202" y="2130"/>
                </a:cubicBezTo>
                <a:cubicBezTo>
                  <a:pt x="217" y="2127"/>
                  <a:pt x="232" y="2121"/>
                  <a:pt x="247" y="2121"/>
                </a:cubicBezTo>
                <a:cubicBezTo>
                  <a:pt x="256" y="2121"/>
                  <a:pt x="227" y="2124"/>
                  <a:pt x="220" y="2130"/>
                </a:cubicBezTo>
                <a:cubicBezTo>
                  <a:pt x="205" y="2142"/>
                  <a:pt x="198" y="2168"/>
                  <a:pt x="192" y="2185"/>
                </a:cubicBezTo>
                <a:cubicBezTo>
                  <a:pt x="215" y="2251"/>
                  <a:pt x="214" y="2265"/>
                  <a:pt x="256" y="2203"/>
                </a:cubicBezTo>
                <a:cubicBezTo>
                  <a:pt x="294" y="2212"/>
                  <a:pt x="321" y="2220"/>
                  <a:pt x="348" y="2249"/>
                </a:cubicBezTo>
                <a:cubicBezTo>
                  <a:pt x="364" y="2297"/>
                  <a:pt x="361" y="2301"/>
                  <a:pt x="412" y="2313"/>
                </a:cubicBezTo>
                <a:cubicBezTo>
                  <a:pt x="453" y="2303"/>
                  <a:pt x="457" y="2288"/>
                  <a:pt x="494" y="2276"/>
                </a:cubicBezTo>
                <a:cubicBezTo>
                  <a:pt x="516" y="2209"/>
                  <a:pt x="494" y="2288"/>
                  <a:pt x="494" y="2148"/>
                </a:cubicBezTo>
                <a:cubicBezTo>
                  <a:pt x="494" y="2138"/>
                  <a:pt x="498" y="2168"/>
                  <a:pt x="503" y="2176"/>
                </a:cubicBezTo>
                <a:cubicBezTo>
                  <a:pt x="508" y="2183"/>
                  <a:pt x="515" y="2189"/>
                  <a:pt x="522" y="2194"/>
                </a:cubicBezTo>
                <a:cubicBezTo>
                  <a:pt x="545" y="2212"/>
                  <a:pt x="558" y="2217"/>
                  <a:pt x="586" y="2230"/>
                </a:cubicBezTo>
                <a:cubicBezTo>
                  <a:pt x="601" y="2246"/>
                  <a:pt x="609" y="2258"/>
                  <a:pt x="631" y="2267"/>
                </a:cubicBezTo>
                <a:cubicBezTo>
                  <a:pt x="649" y="2275"/>
                  <a:pt x="686" y="2285"/>
                  <a:pt x="686" y="2285"/>
                </a:cubicBezTo>
                <a:cubicBezTo>
                  <a:pt x="715" y="2316"/>
                  <a:pt x="756" y="2327"/>
                  <a:pt x="787" y="2358"/>
                </a:cubicBezTo>
                <a:cubicBezTo>
                  <a:pt x="810" y="2381"/>
                  <a:pt x="826" y="2401"/>
                  <a:pt x="842" y="2432"/>
                </a:cubicBezTo>
                <a:cubicBezTo>
                  <a:pt x="848" y="2444"/>
                  <a:pt x="851" y="2459"/>
                  <a:pt x="860" y="2468"/>
                </a:cubicBezTo>
                <a:cubicBezTo>
                  <a:pt x="934" y="2542"/>
                  <a:pt x="859" y="2449"/>
                  <a:pt x="915" y="2505"/>
                </a:cubicBezTo>
                <a:cubicBezTo>
                  <a:pt x="945" y="2595"/>
                  <a:pt x="976" y="2655"/>
                  <a:pt x="1070" y="2678"/>
                </a:cubicBezTo>
                <a:cubicBezTo>
                  <a:pt x="1137" y="2671"/>
                  <a:pt x="1206" y="2675"/>
                  <a:pt x="1271" y="2660"/>
                </a:cubicBezTo>
                <a:cubicBezTo>
                  <a:pt x="1297" y="2654"/>
                  <a:pt x="1344" y="2624"/>
                  <a:pt x="1344" y="2624"/>
                </a:cubicBezTo>
                <a:cubicBezTo>
                  <a:pt x="1369" y="2587"/>
                  <a:pt x="1385" y="2554"/>
                  <a:pt x="1418" y="2523"/>
                </a:cubicBezTo>
                <a:cubicBezTo>
                  <a:pt x="1450" y="2458"/>
                  <a:pt x="1499" y="2418"/>
                  <a:pt x="1527" y="2349"/>
                </a:cubicBezTo>
                <a:cubicBezTo>
                  <a:pt x="1539" y="2319"/>
                  <a:pt x="1564" y="2258"/>
                  <a:pt x="1564" y="2258"/>
                </a:cubicBezTo>
                <a:cubicBezTo>
                  <a:pt x="1557" y="2120"/>
                  <a:pt x="1581" y="1973"/>
                  <a:pt x="1527" y="1846"/>
                </a:cubicBezTo>
                <a:cubicBezTo>
                  <a:pt x="1478" y="1733"/>
                  <a:pt x="1509" y="1829"/>
                  <a:pt x="1472" y="1773"/>
                </a:cubicBezTo>
                <a:cubicBezTo>
                  <a:pt x="1443" y="1729"/>
                  <a:pt x="1449" y="1724"/>
                  <a:pt x="1399" y="1700"/>
                </a:cubicBezTo>
                <a:cubicBezTo>
                  <a:pt x="1383" y="1667"/>
                  <a:pt x="1370" y="1652"/>
                  <a:pt x="1344" y="1627"/>
                </a:cubicBezTo>
                <a:cubicBezTo>
                  <a:pt x="1311" y="1490"/>
                  <a:pt x="1363" y="1694"/>
                  <a:pt x="1317" y="1554"/>
                </a:cubicBezTo>
                <a:cubicBezTo>
                  <a:pt x="1287" y="1463"/>
                  <a:pt x="1272" y="1364"/>
                  <a:pt x="1262" y="1270"/>
                </a:cubicBezTo>
                <a:cubicBezTo>
                  <a:pt x="1265" y="1231"/>
                  <a:pt x="1263" y="1191"/>
                  <a:pt x="1271" y="1152"/>
                </a:cubicBezTo>
                <a:cubicBezTo>
                  <a:pt x="1273" y="1143"/>
                  <a:pt x="1286" y="1141"/>
                  <a:pt x="1290" y="1133"/>
                </a:cubicBezTo>
                <a:cubicBezTo>
                  <a:pt x="1327" y="1047"/>
                  <a:pt x="1350" y="951"/>
                  <a:pt x="1363" y="859"/>
                </a:cubicBezTo>
                <a:cubicBezTo>
                  <a:pt x="1345" y="782"/>
                  <a:pt x="1358" y="766"/>
                  <a:pt x="1290" y="749"/>
                </a:cubicBezTo>
                <a:cubicBezTo>
                  <a:pt x="1215" y="767"/>
                  <a:pt x="1205" y="770"/>
                  <a:pt x="1125" y="749"/>
                </a:cubicBezTo>
                <a:cubicBezTo>
                  <a:pt x="1119" y="737"/>
                  <a:pt x="1109" y="726"/>
                  <a:pt x="1107" y="713"/>
                </a:cubicBezTo>
                <a:cubicBezTo>
                  <a:pt x="1100" y="655"/>
                  <a:pt x="1208" y="630"/>
                  <a:pt x="1244" y="621"/>
                </a:cubicBezTo>
                <a:cubicBezTo>
                  <a:pt x="1269" y="604"/>
                  <a:pt x="1287" y="588"/>
                  <a:pt x="1308" y="566"/>
                </a:cubicBezTo>
                <a:cubicBezTo>
                  <a:pt x="1317" y="530"/>
                  <a:pt x="1326" y="493"/>
                  <a:pt x="1335" y="457"/>
                </a:cubicBezTo>
                <a:cubicBezTo>
                  <a:pt x="1338" y="445"/>
                  <a:pt x="1344" y="420"/>
                  <a:pt x="1344" y="420"/>
                </a:cubicBezTo>
                <a:cubicBezTo>
                  <a:pt x="1335" y="327"/>
                  <a:pt x="1340" y="170"/>
                  <a:pt x="1253" y="109"/>
                </a:cubicBezTo>
                <a:cubicBezTo>
                  <a:pt x="1228" y="58"/>
                  <a:pt x="1207" y="34"/>
                  <a:pt x="1143" y="18"/>
                </a:cubicBezTo>
                <a:cubicBezTo>
                  <a:pt x="1119" y="12"/>
                  <a:pt x="1070" y="0"/>
                  <a:pt x="1070" y="0"/>
                </a:cubicBezTo>
                <a:cubicBezTo>
                  <a:pt x="1063" y="1"/>
                  <a:pt x="993" y="11"/>
                  <a:pt x="979" y="18"/>
                </a:cubicBezTo>
                <a:cubicBezTo>
                  <a:pt x="950" y="32"/>
                  <a:pt x="968" y="43"/>
                  <a:pt x="942" y="64"/>
                </a:cubicBezTo>
                <a:cubicBezTo>
                  <a:pt x="916" y="86"/>
                  <a:pt x="865" y="81"/>
                  <a:pt x="832" y="91"/>
                </a:cubicBezTo>
                <a:cubicBezTo>
                  <a:pt x="822" y="121"/>
                  <a:pt x="823" y="109"/>
                  <a:pt x="823" y="128"/>
                </a:cubicBezTo>
              </a:path>
            </a:pathLst>
          </a:custGeom>
          <a:solidFill>
            <a:srgbClr val="FF0000">
              <a:alpha val="59000"/>
            </a:srgbClr>
          </a:solidFill>
          <a:ln w="9525" cap="flat" cmpd="sng">
            <a:solidFill>
              <a:srgbClr val="0000FF"/>
            </a:solidFill>
            <a:prstDash val="solid"/>
            <a:round/>
            <a:headEnd/>
            <a:tailEnd/>
          </a:ln>
          <a:effectLst/>
        </p:spPr>
        <p:txBody>
          <a:bodyPr wrap="square">
            <a:spAutoFit/>
          </a:bodyPr>
          <a:lstStyle/>
          <a:p>
            <a:endParaRPr lang="ja-JP" altLang="en-US" sz="2800" dirty="0">
              <a:solidFill>
                <a:prstClr val="white"/>
              </a:solidFill>
            </a:endParaRPr>
          </a:p>
        </p:txBody>
      </p:sp>
      <p:sp>
        <p:nvSpPr>
          <p:cNvPr id="34" name="Freeform 125"/>
          <p:cNvSpPr>
            <a:spLocks/>
          </p:cNvSpPr>
          <p:nvPr/>
        </p:nvSpPr>
        <p:spPr bwMode="auto">
          <a:xfrm rot="10788989" flipV="1">
            <a:off x="5214439" y="4452232"/>
            <a:ext cx="593196" cy="523220"/>
          </a:xfrm>
          <a:custGeom>
            <a:avLst/>
            <a:gdLst/>
            <a:ahLst/>
            <a:cxnLst>
              <a:cxn ang="0">
                <a:pos x="869" y="82"/>
              </a:cxn>
              <a:cxn ang="0">
                <a:pos x="723" y="210"/>
              </a:cxn>
              <a:cxn ang="0">
                <a:pos x="759" y="448"/>
              </a:cxn>
              <a:cxn ang="0">
                <a:pos x="759" y="310"/>
              </a:cxn>
              <a:cxn ang="0">
                <a:pos x="732" y="420"/>
              </a:cxn>
              <a:cxn ang="0">
                <a:pos x="631" y="466"/>
              </a:cxn>
              <a:cxn ang="0">
                <a:pos x="750" y="530"/>
              </a:cxn>
              <a:cxn ang="0">
                <a:pos x="814" y="685"/>
              </a:cxn>
              <a:cxn ang="0">
                <a:pos x="878" y="832"/>
              </a:cxn>
              <a:cxn ang="0">
                <a:pos x="796" y="923"/>
              </a:cxn>
              <a:cxn ang="0">
                <a:pos x="631" y="1243"/>
              </a:cxn>
              <a:cxn ang="0">
                <a:pos x="503" y="1380"/>
              </a:cxn>
              <a:cxn ang="0">
                <a:pos x="375" y="1444"/>
              </a:cxn>
              <a:cxn ang="0">
                <a:pos x="284" y="1563"/>
              </a:cxn>
              <a:cxn ang="0">
                <a:pos x="540" y="1664"/>
              </a:cxn>
              <a:cxn ang="0">
                <a:pos x="686" y="1773"/>
              </a:cxn>
              <a:cxn ang="0">
                <a:pos x="759" y="1865"/>
              </a:cxn>
              <a:cxn ang="0">
                <a:pos x="640" y="1737"/>
              </a:cxn>
              <a:cxn ang="0">
                <a:pos x="695" y="1508"/>
              </a:cxn>
              <a:cxn ang="0">
                <a:pos x="723" y="1572"/>
              </a:cxn>
              <a:cxn ang="0">
                <a:pos x="704" y="1627"/>
              </a:cxn>
              <a:cxn ang="0">
                <a:pos x="714" y="1792"/>
              </a:cxn>
              <a:cxn ang="0">
                <a:pos x="741" y="1874"/>
              </a:cxn>
              <a:cxn ang="0">
                <a:pos x="631" y="1728"/>
              </a:cxn>
              <a:cxn ang="0">
                <a:pos x="586" y="1682"/>
              </a:cxn>
              <a:cxn ang="0">
                <a:pos x="448" y="1627"/>
              </a:cxn>
              <a:cxn ang="0">
                <a:pos x="256" y="1526"/>
              </a:cxn>
              <a:cxn ang="0">
                <a:pos x="46" y="1600"/>
              </a:cxn>
              <a:cxn ang="0">
                <a:pos x="64" y="1865"/>
              </a:cxn>
              <a:cxn ang="0">
                <a:pos x="229" y="1984"/>
              </a:cxn>
              <a:cxn ang="0">
                <a:pos x="311" y="2075"/>
              </a:cxn>
              <a:cxn ang="0">
                <a:pos x="247" y="2020"/>
              </a:cxn>
              <a:cxn ang="0">
                <a:pos x="238" y="2112"/>
              </a:cxn>
              <a:cxn ang="0">
                <a:pos x="192" y="2057"/>
              </a:cxn>
              <a:cxn ang="0">
                <a:pos x="247" y="2121"/>
              </a:cxn>
              <a:cxn ang="0">
                <a:pos x="192" y="2185"/>
              </a:cxn>
              <a:cxn ang="0">
                <a:pos x="348" y="2249"/>
              </a:cxn>
              <a:cxn ang="0">
                <a:pos x="494" y="2276"/>
              </a:cxn>
              <a:cxn ang="0">
                <a:pos x="503" y="2176"/>
              </a:cxn>
              <a:cxn ang="0">
                <a:pos x="586" y="2230"/>
              </a:cxn>
              <a:cxn ang="0">
                <a:pos x="686" y="2285"/>
              </a:cxn>
              <a:cxn ang="0">
                <a:pos x="842" y="2432"/>
              </a:cxn>
              <a:cxn ang="0">
                <a:pos x="915" y="2505"/>
              </a:cxn>
              <a:cxn ang="0">
                <a:pos x="1271" y="2660"/>
              </a:cxn>
              <a:cxn ang="0">
                <a:pos x="1418" y="2523"/>
              </a:cxn>
              <a:cxn ang="0">
                <a:pos x="1564" y="2258"/>
              </a:cxn>
              <a:cxn ang="0">
                <a:pos x="1472" y="1773"/>
              </a:cxn>
              <a:cxn ang="0">
                <a:pos x="1344" y="1627"/>
              </a:cxn>
              <a:cxn ang="0">
                <a:pos x="1262" y="1270"/>
              </a:cxn>
              <a:cxn ang="0">
                <a:pos x="1290" y="1133"/>
              </a:cxn>
              <a:cxn ang="0">
                <a:pos x="1290" y="749"/>
              </a:cxn>
              <a:cxn ang="0">
                <a:pos x="1107" y="713"/>
              </a:cxn>
              <a:cxn ang="0">
                <a:pos x="1308" y="566"/>
              </a:cxn>
              <a:cxn ang="0">
                <a:pos x="1344" y="420"/>
              </a:cxn>
              <a:cxn ang="0">
                <a:pos x="1143" y="18"/>
              </a:cxn>
              <a:cxn ang="0">
                <a:pos x="979" y="18"/>
              </a:cxn>
              <a:cxn ang="0">
                <a:pos x="832" y="91"/>
              </a:cxn>
            </a:cxnLst>
            <a:rect l="0" t="0" r="r" b="b"/>
            <a:pathLst>
              <a:path w="1581" h="2678">
                <a:moveTo>
                  <a:pt x="997" y="73"/>
                </a:moveTo>
                <a:cubicBezTo>
                  <a:pt x="955" y="59"/>
                  <a:pt x="913" y="76"/>
                  <a:pt x="869" y="82"/>
                </a:cubicBezTo>
                <a:cubicBezTo>
                  <a:pt x="828" y="96"/>
                  <a:pt x="799" y="114"/>
                  <a:pt x="759" y="128"/>
                </a:cubicBezTo>
                <a:cubicBezTo>
                  <a:pt x="749" y="158"/>
                  <a:pt x="733" y="180"/>
                  <a:pt x="723" y="210"/>
                </a:cubicBezTo>
                <a:cubicBezTo>
                  <a:pt x="733" y="292"/>
                  <a:pt x="733" y="296"/>
                  <a:pt x="787" y="347"/>
                </a:cubicBezTo>
                <a:cubicBezTo>
                  <a:pt x="803" y="394"/>
                  <a:pt x="814" y="428"/>
                  <a:pt x="759" y="448"/>
                </a:cubicBezTo>
                <a:cubicBezTo>
                  <a:pt x="723" y="435"/>
                  <a:pt x="717" y="419"/>
                  <a:pt x="704" y="384"/>
                </a:cubicBezTo>
                <a:cubicBezTo>
                  <a:pt x="718" y="331"/>
                  <a:pt x="705" y="325"/>
                  <a:pt x="759" y="310"/>
                </a:cubicBezTo>
                <a:cubicBezTo>
                  <a:pt x="782" y="333"/>
                  <a:pt x="825" y="373"/>
                  <a:pt x="787" y="411"/>
                </a:cubicBezTo>
                <a:cubicBezTo>
                  <a:pt x="774" y="424"/>
                  <a:pt x="750" y="416"/>
                  <a:pt x="732" y="420"/>
                </a:cubicBezTo>
                <a:cubicBezTo>
                  <a:pt x="710" y="425"/>
                  <a:pt x="674" y="439"/>
                  <a:pt x="650" y="448"/>
                </a:cubicBezTo>
                <a:cubicBezTo>
                  <a:pt x="644" y="454"/>
                  <a:pt x="629" y="458"/>
                  <a:pt x="631" y="466"/>
                </a:cubicBezTo>
                <a:cubicBezTo>
                  <a:pt x="634" y="477"/>
                  <a:pt x="649" y="479"/>
                  <a:pt x="659" y="484"/>
                </a:cubicBezTo>
                <a:cubicBezTo>
                  <a:pt x="690" y="499"/>
                  <a:pt x="720" y="510"/>
                  <a:pt x="750" y="530"/>
                </a:cubicBezTo>
                <a:cubicBezTo>
                  <a:pt x="732" y="586"/>
                  <a:pt x="710" y="636"/>
                  <a:pt x="695" y="694"/>
                </a:cubicBezTo>
                <a:cubicBezTo>
                  <a:pt x="685" y="732"/>
                  <a:pt x="774" y="688"/>
                  <a:pt x="814" y="685"/>
                </a:cubicBezTo>
                <a:cubicBezTo>
                  <a:pt x="861" y="674"/>
                  <a:pt x="890" y="646"/>
                  <a:pt x="933" y="630"/>
                </a:cubicBezTo>
                <a:cubicBezTo>
                  <a:pt x="912" y="695"/>
                  <a:pt x="897" y="766"/>
                  <a:pt x="878" y="832"/>
                </a:cubicBezTo>
                <a:cubicBezTo>
                  <a:pt x="870" y="860"/>
                  <a:pt x="863" y="899"/>
                  <a:pt x="832" y="914"/>
                </a:cubicBezTo>
                <a:cubicBezTo>
                  <a:pt x="821" y="919"/>
                  <a:pt x="808" y="920"/>
                  <a:pt x="796" y="923"/>
                </a:cubicBezTo>
                <a:cubicBezTo>
                  <a:pt x="748" y="995"/>
                  <a:pt x="760" y="1087"/>
                  <a:pt x="695" y="1152"/>
                </a:cubicBezTo>
                <a:cubicBezTo>
                  <a:pt x="682" y="1191"/>
                  <a:pt x="661" y="1215"/>
                  <a:pt x="631" y="1243"/>
                </a:cubicBezTo>
                <a:cubicBezTo>
                  <a:pt x="620" y="1277"/>
                  <a:pt x="616" y="1314"/>
                  <a:pt x="595" y="1344"/>
                </a:cubicBezTo>
                <a:cubicBezTo>
                  <a:pt x="575" y="1374"/>
                  <a:pt x="534" y="1372"/>
                  <a:pt x="503" y="1380"/>
                </a:cubicBezTo>
                <a:cubicBezTo>
                  <a:pt x="472" y="1388"/>
                  <a:pt x="443" y="1400"/>
                  <a:pt x="412" y="1408"/>
                </a:cubicBezTo>
                <a:cubicBezTo>
                  <a:pt x="388" y="1481"/>
                  <a:pt x="425" y="1394"/>
                  <a:pt x="375" y="1444"/>
                </a:cubicBezTo>
                <a:cubicBezTo>
                  <a:pt x="368" y="1451"/>
                  <a:pt x="372" y="1464"/>
                  <a:pt x="366" y="1472"/>
                </a:cubicBezTo>
                <a:cubicBezTo>
                  <a:pt x="339" y="1507"/>
                  <a:pt x="309" y="1526"/>
                  <a:pt x="284" y="1563"/>
                </a:cubicBezTo>
                <a:cubicBezTo>
                  <a:pt x="352" y="1580"/>
                  <a:pt x="416" y="1610"/>
                  <a:pt x="485" y="1627"/>
                </a:cubicBezTo>
                <a:cubicBezTo>
                  <a:pt x="520" y="1679"/>
                  <a:pt x="481" y="1634"/>
                  <a:pt x="540" y="1664"/>
                </a:cubicBezTo>
                <a:cubicBezTo>
                  <a:pt x="619" y="1704"/>
                  <a:pt x="543" y="1674"/>
                  <a:pt x="595" y="1718"/>
                </a:cubicBezTo>
                <a:cubicBezTo>
                  <a:pt x="618" y="1737"/>
                  <a:pt x="659" y="1759"/>
                  <a:pt x="686" y="1773"/>
                </a:cubicBezTo>
                <a:cubicBezTo>
                  <a:pt x="697" y="1790"/>
                  <a:pt x="714" y="1801"/>
                  <a:pt x="723" y="1819"/>
                </a:cubicBezTo>
                <a:cubicBezTo>
                  <a:pt x="749" y="1870"/>
                  <a:pt x="709" y="1848"/>
                  <a:pt x="759" y="1865"/>
                </a:cubicBezTo>
                <a:cubicBezTo>
                  <a:pt x="737" y="1797"/>
                  <a:pt x="758" y="1818"/>
                  <a:pt x="704" y="1792"/>
                </a:cubicBezTo>
                <a:cubicBezTo>
                  <a:pt x="677" y="1763"/>
                  <a:pt x="665" y="1772"/>
                  <a:pt x="640" y="1737"/>
                </a:cubicBezTo>
                <a:cubicBezTo>
                  <a:pt x="629" y="1692"/>
                  <a:pt x="607" y="1655"/>
                  <a:pt x="595" y="1609"/>
                </a:cubicBezTo>
                <a:cubicBezTo>
                  <a:pt x="631" y="1571"/>
                  <a:pt x="641" y="1526"/>
                  <a:pt x="695" y="1508"/>
                </a:cubicBezTo>
                <a:cubicBezTo>
                  <a:pt x="728" y="1476"/>
                  <a:pt x="741" y="1426"/>
                  <a:pt x="778" y="1389"/>
                </a:cubicBezTo>
                <a:cubicBezTo>
                  <a:pt x="762" y="1451"/>
                  <a:pt x="743" y="1511"/>
                  <a:pt x="723" y="1572"/>
                </a:cubicBezTo>
                <a:cubicBezTo>
                  <a:pt x="720" y="1581"/>
                  <a:pt x="717" y="1591"/>
                  <a:pt x="714" y="1600"/>
                </a:cubicBezTo>
                <a:cubicBezTo>
                  <a:pt x="711" y="1609"/>
                  <a:pt x="707" y="1618"/>
                  <a:pt x="704" y="1627"/>
                </a:cubicBezTo>
                <a:cubicBezTo>
                  <a:pt x="698" y="1645"/>
                  <a:pt x="686" y="1682"/>
                  <a:pt x="686" y="1682"/>
                </a:cubicBezTo>
                <a:cubicBezTo>
                  <a:pt x="695" y="1719"/>
                  <a:pt x="702" y="1756"/>
                  <a:pt x="714" y="1792"/>
                </a:cubicBezTo>
                <a:cubicBezTo>
                  <a:pt x="720" y="1810"/>
                  <a:pt x="726" y="1828"/>
                  <a:pt x="732" y="1846"/>
                </a:cubicBezTo>
                <a:cubicBezTo>
                  <a:pt x="735" y="1855"/>
                  <a:pt x="743" y="1884"/>
                  <a:pt x="741" y="1874"/>
                </a:cubicBezTo>
                <a:cubicBezTo>
                  <a:pt x="740" y="1869"/>
                  <a:pt x="728" y="1801"/>
                  <a:pt x="723" y="1792"/>
                </a:cubicBezTo>
                <a:cubicBezTo>
                  <a:pt x="709" y="1765"/>
                  <a:pt x="655" y="1745"/>
                  <a:pt x="631" y="1728"/>
                </a:cubicBezTo>
                <a:cubicBezTo>
                  <a:pt x="628" y="1719"/>
                  <a:pt x="629" y="1707"/>
                  <a:pt x="622" y="1700"/>
                </a:cubicBezTo>
                <a:cubicBezTo>
                  <a:pt x="613" y="1690"/>
                  <a:pt x="597" y="1689"/>
                  <a:pt x="586" y="1682"/>
                </a:cubicBezTo>
                <a:cubicBezTo>
                  <a:pt x="579" y="1677"/>
                  <a:pt x="574" y="1669"/>
                  <a:pt x="567" y="1664"/>
                </a:cubicBezTo>
                <a:cubicBezTo>
                  <a:pt x="533" y="1643"/>
                  <a:pt x="487" y="1636"/>
                  <a:pt x="448" y="1627"/>
                </a:cubicBezTo>
                <a:cubicBezTo>
                  <a:pt x="418" y="1582"/>
                  <a:pt x="388" y="1588"/>
                  <a:pt x="339" y="1572"/>
                </a:cubicBezTo>
                <a:cubicBezTo>
                  <a:pt x="314" y="1548"/>
                  <a:pt x="288" y="1537"/>
                  <a:pt x="256" y="1526"/>
                </a:cubicBezTo>
                <a:cubicBezTo>
                  <a:pt x="145" y="1567"/>
                  <a:pt x="318" y="1497"/>
                  <a:pt x="211" y="1563"/>
                </a:cubicBezTo>
                <a:cubicBezTo>
                  <a:pt x="170" y="1589"/>
                  <a:pt x="89" y="1594"/>
                  <a:pt x="46" y="1600"/>
                </a:cubicBezTo>
                <a:cubicBezTo>
                  <a:pt x="10" y="1624"/>
                  <a:pt x="11" y="1641"/>
                  <a:pt x="0" y="1682"/>
                </a:cubicBezTo>
                <a:cubicBezTo>
                  <a:pt x="8" y="1754"/>
                  <a:pt x="13" y="1811"/>
                  <a:pt x="64" y="1865"/>
                </a:cubicBezTo>
                <a:cubicBezTo>
                  <a:pt x="86" y="1924"/>
                  <a:pt x="144" y="1916"/>
                  <a:pt x="192" y="1947"/>
                </a:cubicBezTo>
                <a:cubicBezTo>
                  <a:pt x="216" y="1962"/>
                  <a:pt x="207" y="1967"/>
                  <a:pt x="229" y="1984"/>
                </a:cubicBezTo>
                <a:cubicBezTo>
                  <a:pt x="247" y="1997"/>
                  <a:pt x="284" y="2020"/>
                  <a:pt x="284" y="2020"/>
                </a:cubicBezTo>
                <a:cubicBezTo>
                  <a:pt x="286" y="2026"/>
                  <a:pt x="299" y="2075"/>
                  <a:pt x="311" y="2075"/>
                </a:cubicBezTo>
                <a:cubicBezTo>
                  <a:pt x="320" y="2075"/>
                  <a:pt x="307" y="2056"/>
                  <a:pt x="302" y="2048"/>
                </a:cubicBezTo>
                <a:cubicBezTo>
                  <a:pt x="287" y="2023"/>
                  <a:pt x="275" y="2027"/>
                  <a:pt x="247" y="2020"/>
                </a:cubicBezTo>
                <a:cubicBezTo>
                  <a:pt x="238" y="2023"/>
                  <a:pt x="227" y="2022"/>
                  <a:pt x="220" y="2029"/>
                </a:cubicBezTo>
                <a:cubicBezTo>
                  <a:pt x="199" y="2050"/>
                  <a:pt x="219" y="2097"/>
                  <a:pt x="238" y="2112"/>
                </a:cubicBezTo>
                <a:cubicBezTo>
                  <a:pt x="246" y="2118"/>
                  <a:pt x="257" y="2118"/>
                  <a:pt x="266" y="2121"/>
                </a:cubicBezTo>
                <a:cubicBezTo>
                  <a:pt x="251" y="2066"/>
                  <a:pt x="246" y="2070"/>
                  <a:pt x="192" y="2057"/>
                </a:cubicBezTo>
                <a:cubicBezTo>
                  <a:pt x="166" y="2095"/>
                  <a:pt x="169" y="2099"/>
                  <a:pt x="202" y="2130"/>
                </a:cubicBezTo>
                <a:cubicBezTo>
                  <a:pt x="217" y="2127"/>
                  <a:pt x="232" y="2121"/>
                  <a:pt x="247" y="2121"/>
                </a:cubicBezTo>
                <a:cubicBezTo>
                  <a:pt x="256" y="2121"/>
                  <a:pt x="227" y="2124"/>
                  <a:pt x="220" y="2130"/>
                </a:cubicBezTo>
                <a:cubicBezTo>
                  <a:pt x="205" y="2142"/>
                  <a:pt x="198" y="2168"/>
                  <a:pt x="192" y="2185"/>
                </a:cubicBezTo>
                <a:cubicBezTo>
                  <a:pt x="215" y="2251"/>
                  <a:pt x="214" y="2265"/>
                  <a:pt x="256" y="2203"/>
                </a:cubicBezTo>
                <a:cubicBezTo>
                  <a:pt x="294" y="2212"/>
                  <a:pt x="321" y="2220"/>
                  <a:pt x="348" y="2249"/>
                </a:cubicBezTo>
                <a:cubicBezTo>
                  <a:pt x="364" y="2297"/>
                  <a:pt x="361" y="2301"/>
                  <a:pt x="412" y="2313"/>
                </a:cubicBezTo>
                <a:cubicBezTo>
                  <a:pt x="453" y="2303"/>
                  <a:pt x="457" y="2288"/>
                  <a:pt x="494" y="2276"/>
                </a:cubicBezTo>
                <a:cubicBezTo>
                  <a:pt x="516" y="2209"/>
                  <a:pt x="494" y="2288"/>
                  <a:pt x="494" y="2148"/>
                </a:cubicBezTo>
                <a:cubicBezTo>
                  <a:pt x="494" y="2138"/>
                  <a:pt x="498" y="2168"/>
                  <a:pt x="503" y="2176"/>
                </a:cubicBezTo>
                <a:cubicBezTo>
                  <a:pt x="508" y="2183"/>
                  <a:pt x="515" y="2189"/>
                  <a:pt x="522" y="2194"/>
                </a:cubicBezTo>
                <a:cubicBezTo>
                  <a:pt x="545" y="2212"/>
                  <a:pt x="558" y="2217"/>
                  <a:pt x="586" y="2230"/>
                </a:cubicBezTo>
                <a:cubicBezTo>
                  <a:pt x="601" y="2246"/>
                  <a:pt x="609" y="2258"/>
                  <a:pt x="631" y="2267"/>
                </a:cubicBezTo>
                <a:cubicBezTo>
                  <a:pt x="649" y="2275"/>
                  <a:pt x="686" y="2285"/>
                  <a:pt x="686" y="2285"/>
                </a:cubicBezTo>
                <a:cubicBezTo>
                  <a:pt x="715" y="2316"/>
                  <a:pt x="756" y="2327"/>
                  <a:pt x="787" y="2358"/>
                </a:cubicBezTo>
                <a:cubicBezTo>
                  <a:pt x="810" y="2381"/>
                  <a:pt x="826" y="2401"/>
                  <a:pt x="842" y="2432"/>
                </a:cubicBezTo>
                <a:cubicBezTo>
                  <a:pt x="848" y="2444"/>
                  <a:pt x="851" y="2459"/>
                  <a:pt x="860" y="2468"/>
                </a:cubicBezTo>
                <a:cubicBezTo>
                  <a:pt x="934" y="2542"/>
                  <a:pt x="859" y="2449"/>
                  <a:pt x="915" y="2505"/>
                </a:cubicBezTo>
                <a:cubicBezTo>
                  <a:pt x="945" y="2595"/>
                  <a:pt x="976" y="2655"/>
                  <a:pt x="1070" y="2678"/>
                </a:cubicBezTo>
                <a:cubicBezTo>
                  <a:pt x="1137" y="2671"/>
                  <a:pt x="1206" y="2675"/>
                  <a:pt x="1271" y="2660"/>
                </a:cubicBezTo>
                <a:cubicBezTo>
                  <a:pt x="1297" y="2654"/>
                  <a:pt x="1344" y="2624"/>
                  <a:pt x="1344" y="2624"/>
                </a:cubicBezTo>
                <a:cubicBezTo>
                  <a:pt x="1369" y="2587"/>
                  <a:pt x="1385" y="2554"/>
                  <a:pt x="1418" y="2523"/>
                </a:cubicBezTo>
                <a:cubicBezTo>
                  <a:pt x="1450" y="2458"/>
                  <a:pt x="1499" y="2418"/>
                  <a:pt x="1527" y="2349"/>
                </a:cubicBezTo>
                <a:cubicBezTo>
                  <a:pt x="1539" y="2319"/>
                  <a:pt x="1564" y="2258"/>
                  <a:pt x="1564" y="2258"/>
                </a:cubicBezTo>
                <a:cubicBezTo>
                  <a:pt x="1557" y="2120"/>
                  <a:pt x="1581" y="1973"/>
                  <a:pt x="1527" y="1846"/>
                </a:cubicBezTo>
                <a:cubicBezTo>
                  <a:pt x="1478" y="1733"/>
                  <a:pt x="1509" y="1829"/>
                  <a:pt x="1472" y="1773"/>
                </a:cubicBezTo>
                <a:cubicBezTo>
                  <a:pt x="1443" y="1729"/>
                  <a:pt x="1449" y="1724"/>
                  <a:pt x="1399" y="1700"/>
                </a:cubicBezTo>
                <a:cubicBezTo>
                  <a:pt x="1383" y="1667"/>
                  <a:pt x="1370" y="1652"/>
                  <a:pt x="1344" y="1627"/>
                </a:cubicBezTo>
                <a:cubicBezTo>
                  <a:pt x="1311" y="1490"/>
                  <a:pt x="1363" y="1694"/>
                  <a:pt x="1317" y="1554"/>
                </a:cubicBezTo>
                <a:cubicBezTo>
                  <a:pt x="1287" y="1463"/>
                  <a:pt x="1272" y="1364"/>
                  <a:pt x="1262" y="1270"/>
                </a:cubicBezTo>
                <a:cubicBezTo>
                  <a:pt x="1265" y="1231"/>
                  <a:pt x="1263" y="1191"/>
                  <a:pt x="1271" y="1152"/>
                </a:cubicBezTo>
                <a:cubicBezTo>
                  <a:pt x="1273" y="1143"/>
                  <a:pt x="1286" y="1141"/>
                  <a:pt x="1290" y="1133"/>
                </a:cubicBezTo>
                <a:cubicBezTo>
                  <a:pt x="1327" y="1047"/>
                  <a:pt x="1350" y="951"/>
                  <a:pt x="1363" y="859"/>
                </a:cubicBezTo>
                <a:cubicBezTo>
                  <a:pt x="1345" y="782"/>
                  <a:pt x="1358" y="766"/>
                  <a:pt x="1290" y="749"/>
                </a:cubicBezTo>
                <a:cubicBezTo>
                  <a:pt x="1215" y="767"/>
                  <a:pt x="1205" y="770"/>
                  <a:pt x="1125" y="749"/>
                </a:cubicBezTo>
                <a:cubicBezTo>
                  <a:pt x="1119" y="737"/>
                  <a:pt x="1109" y="726"/>
                  <a:pt x="1107" y="713"/>
                </a:cubicBezTo>
                <a:cubicBezTo>
                  <a:pt x="1100" y="655"/>
                  <a:pt x="1208" y="630"/>
                  <a:pt x="1244" y="621"/>
                </a:cubicBezTo>
                <a:cubicBezTo>
                  <a:pt x="1269" y="604"/>
                  <a:pt x="1287" y="588"/>
                  <a:pt x="1308" y="566"/>
                </a:cubicBezTo>
                <a:cubicBezTo>
                  <a:pt x="1317" y="530"/>
                  <a:pt x="1326" y="493"/>
                  <a:pt x="1335" y="457"/>
                </a:cubicBezTo>
                <a:cubicBezTo>
                  <a:pt x="1338" y="445"/>
                  <a:pt x="1344" y="420"/>
                  <a:pt x="1344" y="420"/>
                </a:cubicBezTo>
                <a:cubicBezTo>
                  <a:pt x="1335" y="327"/>
                  <a:pt x="1340" y="170"/>
                  <a:pt x="1253" y="109"/>
                </a:cubicBezTo>
                <a:cubicBezTo>
                  <a:pt x="1228" y="58"/>
                  <a:pt x="1207" y="34"/>
                  <a:pt x="1143" y="18"/>
                </a:cubicBezTo>
                <a:cubicBezTo>
                  <a:pt x="1119" y="12"/>
                  <a:pt x="1070" y="0"/>
                  <a:pt x="1070" y="0"/>
                </a:cubicBezTo>
                <a:cubicBezTo>
                  <a:pt x="1063" y="1"/>
                  <a:pt x="993" y="11"/>
                  <a:pt x="979" y="18"/>
                </a:cubicBezTo>
                <a:cubicBezTo>
                  <a:pt x="950" y="32"/>
                  <a:pt x="968" y="43"/>
                  <a:pt x="942" y="64"/>
                </a:cubicBezTo>
                <a:cubicBezTo>
                  <a:pt x="916" y="86"/>
                  <a:pt x="865" y="81"/>
                  <a:pt x="832" y="91"/>
                </a:cubicBezTo>
                <a:cubicBezTo>
                  <a:pt x="822" y="121"/>
                  <a:pt x="823" y="109"/>
                  <a:pt x="823" y="128"/>
                </a:cubicBezTo>
              </a:path>
            </a:pathLst>
          </a:custGeom>
          <a:solidFill>
            <a:srgbClr val="FF0000">
              <a:alpha val="59000"/>
            </a:srgbClr>
          </a:solidFill>
          <a:ln w="9525" cap="flat" cmpd="sng">
            <a:solidFill>
              <a:srgbClr val="0000FF"/>
            </a:solidFill>
            <a:prstDash val="solid"/>
            <a:round/>
            <a:headEnd/>
            <a:tailEnd/>
          </a:ln>
          <a:effectLst/>
        </p:spPr>
        <p:txBody>
          <a:bodyPr wrap="square">
            <a:spAutoFit/>
          </a:bodyPr>
          <a:lstStyle/>
          <a:p>
            <a:endParaRPr lang="ja-JP" altLang="en-US" sz="2800" dirty="0">
              <a:solidFill>
                <a:prstClr val="white"/>
              </a:solidFill>
            </a:endParaRPr>
          </a:p>
        </p:txBody>
      </p:sp>
      <p:sp>
        <p:nvSpPr>
          <p:cNvPr id="35" name="Freeform 126"/>
          <p:cNvSpPr>
            <a:spLocks/>
          </p:cNvSpPr>
          <p:nvPr/>
        </p:nvSpPr>
        <p:spPr bwMode="auto">
          <a:xfrm rot="287392">
            <a:off x="6370767" y="3284391"/>
            <a:ext cx="731739"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tx1"/>
            </a:solidFill>
            <a:prstDash val="solid"/>
            <a:round/>
            <a:headEnd/>
            <a:tailEnd/>
          </a:ln>
          <a:effectLst/>
        </p:spPr>
        <p:txBody>
          <a:bodyPr wrap="square">
            <a:spAutoFit/>
          </a:bodyPr>
          <a:lstStyle/>
          <a:p>
            <a:endParaRPr lang="ja-JP" altLang="en-US" dirty="0">
              <a:solidFill>
                <a:prstClr val="white"/>
              </a:solidFill>
            </a:endParaRPr>
          </a:p>
        </p:txBody>
      </p:sp>
      <p:sp>
        <p:nvSpPr>
          <p:cNvPr id="36" name="Freeform 127"/>
          <p:cNvSpPr>
            <a:spLocks/>
          </p:cNvSpPr>
          <p:nvPr/>
        </p:nvSpPr>
        <p:spPr bwMode="auto">
          <a:xfrm rot="287392">
            <a:off x="6647557" y="3558294"/>
            <a:ext cx="438399"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tx1"/>
            </a:solidFill>
            <a:prstDash val="solid"/>
            <a:round/>
            <a:headEnd/>
            <a:tailEnd/>
          </a:ln>
          <a:effectLst/>
        </p:spPr>
        <p:txBody>
          <a:bodyPr anchor="ctr"/>
          <a:lstStyle/>
          <a:p>
            <a:endParaRPr lang="ja-JP" altLang="en-US" dirty="0">
              <a:solidFill>
                <a:prstClr val="white"/>
              </a:solidFill>
            </a:endParaRPr>
          </a:p>
        </p:txBody>
      </p:sp>
      <p:sp>
        <p:nvSpPr>
          <p:cNvPr id="37" name="Freeform 128"/>
          <p:cNvSpPr>
            <a:spLocks/>
          </p:cNvSpPr>
          <p:nvPr/>
        </p:nvSpPr>
        <p:spPr bwMode="auto">
          <a:xfrm rot="3175405" flipH="1" flipV="1">
            <a:off x="6374978" y="3497502"/>
            <a:ext cx="382424" cy="23640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tx1"/>
            </a:solidFill>
            <a:prstDash val="solid"/>
            <a:round/>
            <a:headEnd/>
            <a:tailEnd/>
          </a:ln>
          <a:effectLst/>
        </p:spPr>
        <p:txBody>
          <a:bodyPr anchor="ctr"/>
          <a:lstStyle/>
          <a:p>
            <a:endParaRPr lang="ja-JP" altLang="en-US" dirty="0">
              <a:solidFill>
                <a:prstClr val="white"/>
              </a:solidFill>
            </a:endParaRPr>
          </a:p>
        </p:txBody>
      </p:sp>
      <p:sp>
        <p:nvSpPr>
          <p:cNvPr id="38" name="Freeform 123"/>
          <p:cNvSpPr>
            <a:spLocks/>
          </p:cNvSpPr>
          <p:nvPr/>
        </p:nvSpPr>
        <p:spPr bwMode="auto">
          <a:xfrm rot="287392">
            <a:off x="5230199" y="4931814"/>
            <a:ext cx="742915" cy="428604"/>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chemeClr val="bg2">
              <a:alpha val="45000"/>
            </a:schemeClr>
          </a:solidFill>
          <a:ln w="9525">
            <a:solidFill>
              <a:schemeClr val="tx1"/>
            </a:solidFill>
            <a:round/>
            <a:headEnd/>
            <a:tailEnd/>
          </a:ln>
          <a:effectLst/>
        </p:spPr>
        <p:txBody>
          <a:bodyPr/>
          <a:lstStyle/>
          <a:p>
            <a:endParaRPr lang="ja-JP" altLang="en-US" dirty="0">
              <a:solidFill>
                <a:prstClr val="white"/>
              </a:solidFill>
            </a:endParaRPr>
          </a:p>
        </p:txBody>
      </p:sp>
      <p:sp>
        <p:nvSpPr>
          <p:cNvPr id="39" name="テキスト ボックス 38"/>
          <p:cNvSpPr txBox="1"/>
          <p:nvPr/>
        </p:nvSpPr>
        <p:spPr>
          <a:xfrm>
            <a:off x="4995511" y="3207221"/>
            <a:ext cx="3817071" cy="3693319"/>
          </a:xfrm>
          <a:prstGeom prst="rect">
            <a:avLst/>
          </a:prstGeom>
          <a:noFill/>
        </p:spPr>
        <p:txBody>
          <a:bodyPr wrap="none" rtlCol="0">
            <a:spAutoFit/>
          </a:bodyPr>
          <a:lstStyle/>
          <a:p>
            <a:r>
              <a:rPr kumimoji="1" lang="ja-JP" altLang="en-US" dirty="0" smtClean="0">
                <a:solidFill>
                  <a:srgbClr val="FFFF00"/>
                </a:solidFill>
                <a:latin typeface="HGP行書体" pitchFamily="66" charset="-128"/>
                <a:ea typeface="HGP行書体" pitchFamily="66" charset="-128"/>
              </a:rPr>
              <a:t>　　　　　　　　　　　　　　上 座</a:t>
            </a:r>
            <a:endParaRPr kumimoji="1"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裏 座</a:t>
            </a:r>
            <a:endParaRPr lang="en-US" altLang="ja-JP" dirty="0" smtClean="0">
              <a:solidFill>
                <a:srgbClr val="FFFF00"/>
              </a:solidFill>
              <a:latin typeface="HGP行書体" pitchFamily="66" charset="-128"/>
              <a:ea typeface="HGP行書体" pitchFamily="66" charset="-128"/>
            </a:endParaRPr>
          </a:p>
          <a:p>
            <a:endParaRPr kumimoji="1"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ひだり座　　　　　　　　　　　　　　　　右座</a:t>
            </a:r>
            <a:endParaRPr lang="en-US" altLang="ja-JP" dirty="0" smtClean="0">
              <a:solidFill>
                <a:srgbClr val="FFFF00"/>
              </a:solidFill>
              <a:latin typeface="HGP行書体" pitchFamily="66" charset="-128"/>
              <a:ea typeface="HGP行書体" pitchFamily="66" charset="-128"/>
            </a:endParaRPr>
          </a:p>
          <a:p>
            <a:endParaRPr kumimoji="1" lang="en-US" altLang="ja-JP" dirty="0">
              <a:solidFill>
                <a:srgbClr val="FFFF00"/>
              </a:solidFill>
              <a:latin typeface="HGP行書体" pitchFamily="66" charset="-128"/>
              <a:ea typeface="HGP行書体" pitchFamily="66" charset="-128"/>
            </a:endParaRPr>
          </a:p>
          <a:p>
            <a:endParaRPr lang="en-US" altLang="ja-JP" dirty="0" smtClean="0">
              <a:solidFill>
                <a:srgbClr val="FFFF00"/>
              </a:solidFill>
              <a:latin typeface="HGP行書体" pitchFamily="66" charset="-128"/>
              <a:ea typeface="HGP行書体" pitchFamily="66" charset="-128"/>
            </a:endParaRPr>
          </a:p>
          <a:p>
            <a:endParaRPr kumimoji="1" lang="en-US" altLang="ja-JP" dirty="0">
              <a:solidFill>
                <a:srgbClr val="FFFF00"/>
              </a:solidFill>
              <a:latin typeface="HGP行書体" pitchFamily="66" charset="-128"/>
              <a:ea typeface="HGP行書体" pitchFamily="66" charset="-128"/>
            </a:endParaRPr>
          </a:p>
          <a:p>
            <a:endParaRPr lang="en-US" altLang="ja-JP" dirty="0" smtClean="0">
              <a:solidFill>
                <a:srgbClr val="FFFF00"/>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おもて座</a:t>
            </a:r>
            <a:endParaRPr kumimoji="1"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kumimoji="1"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しも　座</a:t>
            </a:r>
            <a:endParaRPr lang="en-US" altLang="ja-JP" dirty="0" smtClean="0">
              <a:solidFill>
                <a:srgbClr val="FFFF00"/>
              </a:solidFill>
              <a:latin typeface="HGP行書体" pitchFamily="66" charset="-128"/>
              <a:ea typeface="HGP行書体" pitchFamily="66" charset="-128"/>
            </a:endParaRPr>
          </a:p>
          <a:p>
            <a:r>
              <a:rPr kumimoji="1" lang="ja-JP" altLang="en-US" dirty="0" smtClean="0">
                <a:solidFill>
                  <a:srgbClr val="C00000"/>
                </a:solidFill>
                <a:latin typeface="HGP行書体" pitchFamily="66" charset="-128"/>
                <a:ea typeface="HGP行書体" pitchFamily="66" charset="-128"/>
              </a:rPr>
              <a:t>　「各　座　主　</a:t>
            </a:r>
            <a:r>
              <a:rPr kumimoji="1" lang="en-US" altLang="ja-JP" dirty="0" smtClean="0">
                <a:solidFill>
                  <a:srgbClr val="C00000"/>
                </a:solidFill>
                <a:latin typeface="HGP行書体" pitchFamily="66" charset="-128"/>
                <a:ea typeface="HGP行書体" pitchFamily="66" charset="-128"/>
              </a:rPr>
              <a:t>Origin  </a:t>
            </a:r>
            <a:r>
              <a:rPr kumimoji="1" lang="ja-JP" altLang="en-US" dirty="0" smtClean="0">
                <a:solidFill>
                  <a:srgbClr val="C00000"/>
                </a:solidFill>
                <a:latin typeface="HGP行書体" pitchFamily="66" charset="-128"/>
                <a:ea typeface="HGP行書体" pitchFamily="66" charset="-128"/>
              </a:rPr>
              <a:t>（Ｏ）主張」図</a:t>
            </a:r>
            <a:r>
              <a:rPr kumimoji="1" lang="en-US" altLang="ja-JP" dirty="0" smtClean="0">
                <a:solidFill>
                  <a:srgbClr val="C00000"/>
                </a:solidFill>
                <a:latin typeface="HGP行書体" pitchFamily="66" charset="-128"/>
                <a:ea typeface="HGP行書体" pitchFamily="66" charset="-128"/>
              </a:rPr>
              <a:t>.</a:t>
            </a:r>
            <a:endParaRPr kumimoji="1" lang="ja-JP" altLang="en-US" dirty="0">
              <a:solidFill>
                <a:srgbClr val="C00000"/>
              </a:solidFill>
              <a:latin typeface="HGP行書体" pitchFamily="66" charset="-128"/>
              <a:ea typeface="HGP行書体" pitchFamily="66" charset="-128"/>
            </a:endParaRPr>
          </a:p>
        </p:txBody>
      </p:sp>
    </p:spTree>
    <p:extLst>
      <p:ext uri="{BB962C8B-B14F-4D97-AF65-F5344CB8AC3E}">
        <p14:creationId xmlns:p14="http://schemas.microsoft.com/office/powerpoint/2010/main" val="22178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74000" fill="hold" grpId="0" nodeType="withEffect">
                                  <p:stCondLst>
                                    <p:cond delay="0"/>
                                  </p:stCondLst>
                                  <p:iterate type="lt">
                                    <p:tmPct val="10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2000" fill="hold"/>
                                        <p:tgtEl>
                                          <p:spTgt spid="5"/>
                                        </p:tgtEl>
                                        <p:attrNameLst>
                                          <p:attrName>ppt_x</p:attrName>
                                        </p:attrNameLst>
                                      </p:cBhvr>
                                      <p:tavLst>
                                        <p:tav tm="0">
                                          <p:val>
                                            <p:strVal val="0-#ppt_w/2"/>
                                          </p:val>
                                        </p:tav>
                                        <p:tav tm="100000">
                                          <p:val>
                                            <p:strVal val="#ppt_x"/>
                                          </p:val>
                                        </p:tav>
                                      </p:tavLst>
                                    </p:anim>
                                    <p:anim calcmode="lin" valueType="num">
                                      <p:cBhvr additive="base">
                                        <p:cTn id="8" dur="2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6600"/>
                            </p:stCondLst>
                            <p:childTnLst>
                              <p:par>
                                <p:cTn id="10" presetID="2" presetClass="entr" presetSubtype="8" decel="10000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000" fill="hold"/>
                                        <p:tgtEl>
                                          <p:spTgt spid="3"/>
                                        </p:tgtEl>
                                        <p:attrNameLst>
                                          <p:attrName>ppt_x</p:attrName>
                                        </p:attrNameLst>
                                      </p:cBhvr>
                                      <p:tavLst>
                                        <p:tav tm="0">
                                          <p:val>
                                            <p:strVal val="0-#ppt_w/2"/>
                                          </p:val>
                                        </p:tav>
                                        <p:tav tm="100000">
                                          <p:val>
                                            <p:strVal val="#ppt_x"/>
                                          </p:val>
                                        </p:tav>
                                      </p:tavLst>
                                    </p:anim>
                                    <p:anim calcmode="lin" valueType="num">
                                      <p:cBhvr additive="base">
                                        <p:cTn id="13" dur="2000" fill="hold"/>
                                        <p:tgtEl>
                                          <p:spTgt spid="3"/>
                                        </p:tgtEl>
                                        <p:attrNameLst>
                                          <p:attrName>ppt_y</p:attrName>
                                        </p:attrNameLst>
                                      </p:cBhvr>
                                      <p:tavLst>
                                        <p:tav tm="0">
                                          <p:val>
                                            <p:strVal val="#ppt_y"/>
                                          </p:val>
                                        </p:tav>
                                        <p:tav tm="100000">
                                          <p:val>
                                            <p:strVal val="#ppt_y"/>
                                          </p:val>
                                        </p:tav>
                                      </p:tavLst>
                                    </p:anim>
                                  </p:childTnLst>
                                </p:cTn>
                              </p:par>
                              <p:par>
                                <p:cTn id="14" presetID="24"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 to="" calcmode="lin" valueType="num">
                                      <p:cBhvr>
                                        <p:cTn id="16" dur="1" fill="hold"/>
                                        <p:tgtEl>
                                          <p:spTgt spid="6"/>
                                        </p:tgtEl>
                                        <p:attrNameLst>
                                          <p:attrName/>
                                        </p:attrNameLst>
                                      </p:cBhvr>
                                    </p:anim>
                                  </p:childTnLst>
                                </p:cTn>
                              </p:par>
                              <p:par>
                                <p:cTn id="17" presetID="24"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to="" calcmode="lin" valueType="num">
                                      <p:cBhvr>
                                        <p:cTn id="19" dur="1" fill="hold"/>
                                        <p:tgtEl>
                                          <p:spTgt spid="7"/>
                                        </p:tgtEl>
                                        <p:attrNameLst>
                                          <p:attrName/>
                                        </p:attrNameLst>
                                      </p:cBhvr>
                                    </p:anim>
                                  </p:childTnLst>
                                </p:cTn>
                              </p:par>
                            </p:childTnLst>
                          </p:cTn>
                        </p:par>
                        <p:par>
                          <p:cTn id="20" fill="hold">
                            <p:stCondLst>
                              <p:cond delay="66800"/>
                            </p:stCondLst>
                            <p:childTnLst>
                              <p:par>
                                <p:cTn id="21" presetID="22" presetClass="entr" presetSubtype="1" repeatCount="indefinite" fill="hold" grpId="1"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0"/>
                                        <p:tgtEl>
                                          <p:spTgt spid="6"/>
                                        </p:tgtEl>
                                      </p:cBhvr>
                                    </p:animEffect>
                                  </p:childTnLst>
                                </p:cTn>
                              </p:par>
                            </p:childTnLst>
                          </p:cTn>
                        </p:par>
                        <p:par>
                          <p:cTn id="24" fill="hold">
                            <p:stCondLst>
                              <p:cond delay="71800"/>
                            </p:stCondLst>
                            <p:childTnLst>
                              <p:par>
                                <p:cTn id="25" presetID="22" presetClass="entr" presetSubtype="4" repeatCount="indefinite" fill="hold" grpId="1"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down)">
                                      <p:cBhvr>
                                        <p:cTn id="27" dur="5000"/>
                                        <p:tgtEl>
                                          <p:spTgt spid="7"/>
                                        </p:tgtEl>
                                      </p:cBhvr>
                                    </p:animEffect>
                                  </p:childTnLst>
                                </p:cTn>
                              </p:par>
                            </p:childTnLst>
                          </p:cTn>
                        </p:par>
                        <p:par>
                          <p:cTn id="28" fill="hold">
                            <p:stCondLst>
                              <p:cond delay="76800"/>
                            </p:stCondLst>
                            <p:childTnLst>
                              <p:par>
                                <p:cTn id="29" presetID="31" presetClass="entr" presetSubtype="0" fill="hold" grpId="0" nodeType="afterEffect">
                                  <p:stCondLst>
                                    <p:cond delay="0"/>
                                  </p:stCondLst>
                                  <p:iterate type="lt">
                                    <p:tmPct val="5000"/>
                                  </p:iterate>
                                  <p:childTnLst>
                                    <p:set>
                                      <p:cBhvr>
                                        <p:cTn id="30" dur="1" fill="hold">
                                          <p:stCondLst>
                                            <p:cond delay="0"/>
                                          </p:stCondLst>
                                        </p:cTn>
                                        <p:tgtEl>
                                          <p:spTgt spid="8"/>
                                        </p:tgtEl>
                                        <p:attrNameLst>
                                          <p:attrName>style.visibility</p:attrName>
                                        </p:attrNameLst>
                                      </p:cBhvr>
                                      <p:to>
                                        <p:strVal val="visible"/>
                                      </p:to>
                                    </p:set>
                                    <p:anim calcmode="lin" valueType="num">
                                      <p:cBhvr>
                                        <p:cTn id="31" dur="3000" fill="hold"/>
                                        <p:tgtEl>
                                          <p:spTgt spid="8"/>
                                        </p:tgtEl>
                                        <p:attrNameLst>
                                          <p:attrName>ppt_w</p:attrName>
                                        </p:attrNameLst>
                                      </p:cBhvr>
                                      <p:tavLst>
                                        <p:tav tm="0">
                                          <p:val>
                                            <p:fltVal val="0"/>
                                          </p:val>
                                        </p:tav>
                                        <p:tav tm="100000">
                                          <p:val>
                                            <p:strVal val="#ppt_w"/>
                                          </p:val>
                                        </p:tav>
                                      </p:tavLst>
                                    </p:anim>
                                    <p:anim calcmode="lin" valueType="num">
                                      <p:cBhvr>
                                        <p:cTn id="32" dur="3000" fill="hold"/>
                                        <p:tgtEl>
                                          <p:spTgt spid="8"/>
                                        </p:tgtEl>
                                        <p:attrNameLst>
                                          <p:attrName>ppt_h</p:attrName>
                                        </p:attrNameLst>
                                      </p:cBhvr>
                                      <p:tavLst>
                                        <p:tav tm="0">
                                          <p:val>
                                            <p:fltVal val="0"/>
                                          </p:val>
                                        </p:tav>
                                        <p:tav tm="100000">
                                          <p:val>
                                            <p:strVal val="#ppt_h"/>
                                          </p:val>
                                        </p:tav>
                                      </p:tavLst>
                                    </p:anim>
                                    <p:anim calcmode="lin" valueType="num">
                                      <p:cBhvr>
                                        <p:cTn id="33" dur="3000" fill="hold"/>
                                        <p:tgtEl>
                                          <p:spTgt spid="8"/>
                                        </p:tgtEl>
                                        <p:attrNameLst>
                                          <p:attrName>style.rotation</p:attrName>
                                        </p:attrNameLst>
                                      </p:cBhvr>
                                      <p:tavLst>
                                        <p:tav tm="0">
                                          <p:val>
                                            <p:fltVal val="90"/>
                                          </p:val>
                                        </p:tav>
                                        <p:tav tm="100000">
                                          <p:val>
                                            <p:fltVal val="0"/>
                                          </p:val>
                                        </p:tav>
                                      </p:tavLst>
                                    </p:anim>
                                    <p:animEffect transition="in" filter="fade">
                                      <p:cBhvr>
                                        <p:cTn id="34" dur="3000"/>
                                        <p:tgtEl>
                                          <p:spTgt spid="8"/>
                                        </p:tgtEl>
                                      </p:cBhvr>
                                    </p:animEffect>
                                  </p:childTnLst>
                                </p:cTn>
                              </p:par>
                            </p:childTnLst>
                          </p:cTn>
                        </p:par>
                        <p:par>
                          <p:cTn id="35" fill="hold">
                            <p:stCondLst>
                              <p:cond delay="79950"/>
                            </p:stCondLst>
                            <p:childTnLst>
                              <p:par>
                                <p:cTn id="36" presetID="21" presetClass="entr" presetSubtype="1" repeatCount="indefinite" fill="hold" grpId="1" nodeType="afterEffect">
                                  <p:stCondLst>
                                    <p:cond delay="0"/>
                                  </p:stCondLst>
                                  <p:iterate type="lt">
                                    <p:tmPct val="0"/>
                                  </p:iterate>
                                  <p:childTnLst>
                                    <p:set>
                                      <p:cBhvr>
                                        <p:cTn id="37" dur="1" fill="hold">
                                          <p:stCondLst>
                                            <p:cond delay="0"/>
                                          </p:stCondLst>
                                        </p:cTn>
                                        <p:tgtEl>
                                          <p:spTgt spid="8"/>
                                        </p:tgtEl>
                                        <p:attrNameLst>
                                          <p:attrName>style.visibility</p:attrName>
                                        </p:attrNameLst>
                                      </p:cBhvr>
                                      <p:to>
                                        <p:strVal val="visible"/>
                                      </p:to>
                                    </p:set>
                                    <p:animEffect transition="in" filter="wheel(1)">
                                      <p:cBhvr>
                                        <p:cTn id="38" dur="5000"/>
                                        <p:tgtEl>
                                          <p:spTgt spid="8"/>
                                        </p:tgtEl>
                                      </p:cBhvr>
                                    </p:animEffect>
                                  </p:childTnLst>
                                </p:cTn>
                              </p:par>
                              <p:par>
                                <p:cTn id="39" presetID="22" presetClass="entr" presetSubtype="4" repeatCount="indefinite"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wipe(down)">
                                      <p:cBhvr>
                                        <p:cTn id="41" dur="5000"/>
                                        <p:tgtEl>
                                          <p:spTgt spid="9"/>
                                        </p:tgtEl>
                                      </p:cBhvr>
                                    </p:animEffect>
                                  </p:childTnLst>
                                </p:cTn>
                              </p:par>
                            </p:childTnLst>
                          </p:cTn>
                        </p:par>
                        <p:par>
                          <p:cTn id="42" fill="hold">
                            <p:stCondLst>
                              <p:cond delay="84950"/>
                            </p:stCondLst>
                            <p:childTnLst>
                              <p:par>
                                <p:cTn id="43" presetID="22" presetClass="entr" presetSubtype="1" repeatCount="indefinite"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wipe(up)">
                                      <p:cBhvr>
                                        <p:cTn id="45" dur="5000"/>
                                        <p:tgtEl>
                                          <p:spTgt spid="10"/>
                                        </p:tgtEl>
                                      </p:cBhvr>
                                    </p:animEffect>
                                  </p:childTnLst>
                                </p:cTn>
                              </p:par>
                            </p:childTnLst>
                          </p:cTn>
                        </p:par>
                        <p:par>
                          <p:cTn id="46" fill="hold">
                            <p:stCondLst>
                              <p:cond delay="89950"/>
                            </p:stCondLst>
                            <p:childTnLst>
                              <p:par>
                                <p:cTn id="47" presetID="31" presetClass="entr" presetSubtype="0"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2000" fill="hold"/>
                                        <p:tgtEl>
                                          <p:spTgt spid="11"/>
                                        </p:tgtEl>
                                        <p:attrNameLst>
                                          <p:attrName>ppt_w</p:attrName>
                                        </p:attrNameLst>
                                      </p:cBhvr>
                                      <p:tavLst>
                                        <p:tav tm="0">
                                          <p:val>
                                            <p:fltVal val="0"/>
                                          </p:val>
                                        </p:tav>
                                        <p:tav tm="100000">
                                          <p:val>
                                            <p:strVal val="#ppt_w"/>
                                          </p:val>
                                        </p:tav>
                                      </p:tavLst>
                                    </p:anim>
                                    <p:anim calcmode="lin" valueType="num">
                                      <p:cBhvr>
                                        <p:cTn id="50" dur="2000" fill="hold"/>
                                        <p:tgtEl>
                                          <p:spTgt spid="11"/>
                                        </p:tgtEl>
                                        <p:attrNameLst>
                                          <p:attrName>ppt_h</p:attrName>
                                        </p:attrNameLst>
                                      </p:cBhvr>
                                      <p:tavLst>
                                        <p:tav tm="0">
                                          <p:val>
                                            <p:fltVal val="0"/>
                                          </p:val>
                                        </p:tav>
                                        <p:tav tm="100000">
                                          <p:val>
                                            <p:strVal val="#ppt_h"/>
                                          </p:val>
                                        </p:tav>
                                      </p:tavLst>
                                    </p:anim>
                                    <p:anim calcmode="lin" valueType="num">
                                      <p:cBhvr>
                                        <p:cTn id="51" dur="2000" fill="hold"/>
                                        <p:tgtEl>
                                          <p:spTgt spid="11"/>
                                        </p:tgtEl>
                                        <p:attrNameLst>
                                          <p:attrName>style.rotation</p:attrName>
                                        </p:attrNameLst>
                                      </p:cBhvr>
                                      <p:tavLst>
                                        <p:tav tm="0">
                                          <p:val>
                                            <p:fltVal val="90"/>
                                          </p:val>
                                        </p:tav>
                                        <p:tav tm="100000">
                                          <p:val>
                                            <p:fltVal val="0"/>
                                          </p:val>
                                        </p:tav>
                                      </p:tavLst>
                                    </p:anim>
                                    <p:animEffect transition="in" filter="fade">
                                      <p:cBhvr>
                                        <p:cTn id="52" dur="2000"/>
                                        <p:tgtEl>
                                          <p:spTgt spid="11"/>
                                        </p:tgtEl>
                                      </p:cBhvr>
                                    </p:animEffect>
                                  </p:childTnLst>
                                </p:cTn>
                              </p:par>
                              <p:par>
                                <p:cTn id="53" presetID="31" presetClass="entr" presetSubtype="0"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2000" fill="hold"/>
                                        <p:tgtEl>
                                          <p:spTgt spid="12"/>
                                        </p:tgtEl>
                                        <p:attrNameLst>
                                          <p:attrName>ppt_w</p:attrName>
                                        </p:attrNameLst>
                                      </p:cBhvr>
                                      <p:tavLst>
                                        <p:tav tm="0">
                                          <p:val>
                                            <p:fltVal val="0"/>
                                          </p:val>
                                        </p:tav>
                                        <p:tav tm="100000">
                                          <p:val>
                                            <p:strVal val="#ppt_w"/>
                                          </p:val>
                                        </p:tav>
                                      </p:tavLst>
                                    </p:anim>
                                    <p:anim calcmode="lin" valueType="num">
                                      <p:cBhvr>
                                        <p:cTn id="56" dur="2000" fill="hold"/>
                                        <p:tgtEl>
                                          <p:spTgt spid="12"/>
                                        </p:tgtEl>
                                        <p:attrNameLst>
                                          <p:attrName>ppt_h</p:attrName>
                                        </p:attrNameLst>
                                      </p:cBhvr>
                                      <p:tavLst>
                                        <p:tav tm="0">
                                          <p:val>
                                            <p:fltVal val="0"/>
                                          </p:val>
                                        </p:tav>
                                        <p:tav tm="100000">
                                          <p:val>
                                            <p:strVal val="#ppt_h"/>
                                          </p:val>
                                        </p:tav>
                                      </p:tavLst>
                                    </p:anim>
                                    <p:anim calcmode="lin" valueType="num">
                                      <p:cBhvr>
                                        <p:cTn id="57" dur="2000" fill="hold"/>
                                        <p:tgtEl>
                                          <p:spTgt spid="12"/>
                                        </p:tgtEl>
                                        <p:attrNameLst>
                                          <p:attrName>style.rotation</p:attrName>
                                        </p:attrNameLst>
                                      </p:cBhvr>
                                      <p:tavLst>
                                        <p:tav tm="0">
                                          <p:val>
                                            <p:fltVal val="90"/>
                                          </p:val>
                                        </p:tav>
                                        <p:tav tm="100000">
                                          <p:val>
                                            <p:fltVal val="0"/>
                                          </p:val>
                                        </p:tav>
                                      </p:tavLst>
                                    </p:anim>
                                    <p:animEffect transition="in" filter="fade">
                                      <p:cBhvr>
                                        <p:cTn id="58" dur="2000"/>
                                        <p:tgtEl>
                                          <p:spTgt spid="12"/>
                                        </p:tgtEl>
                                      </p:cBhvr>
                                    </p:animEffect>
                                  </p:childTnLst>
                                </p:cTn>
                              </p:par>
                            </p:childTnLst>
                          </p:cTn>
                        </p:par>
                        <p:par>
                          <p:cTn id="59" fill="hold">
                            <p:stCondLst>
                              <p:cond delay="91950"/>
                            </p:stCondLst>
                            <p:childTnLst>
                              <p:par>
                                <p:cTn id="60" presetID="22" presetClass="entr" presetSubtype="4" repeatCount="indefinite" fill="hold" grpId="1"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wipe(down)">
                                      <p:cBhvr>
                                        <p:cTn id="62" dur="5000"/>
                                        <p:tgtEl>
                                          <p:spTgt spid="12"/>
                                        </p:tgtEl>
                                      </p:cBhvr>
                                    </p:animEffect>
                                  </p:childTnLst>
                                </p:cTn>
                              </p:par>
                            </p:childTnLst>
                          </p:cTn>
                        </p:par>
                        <p:par>
                          <p:cTn id="63" fill="hold">
                            <p:stCondLst>
                              <p:cond delay="96950"/>
                            </p:stCondLst>
                            <p:childTnLst>
                              <p:par>
                                <p:cTn id="64" presetID="22" presetClass="entr" presetSubtype="4" repeatCount="indefinite" fill="hold" grpId="1"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wipe(down)">
                                      <p:cBhvr>
                                        <p:cTn id="66" dur="5000"/>
                                        <p:tgtEl>
                                          <p:spTgt spid="11"/>
                                        </p:tgtEl>
                                      </p:cBhvr>
                                    </p:animEffect>
                                  </p:childTnLst>
                                </p:cTn>
                              </p:par>
                            </p:childTnLst>
                          </p:cTn>
                        </p:par>
                        <p:par>
                          <p:cTn id="67" fill="hold">
                            <p:stCondLst>
                              <p:cond delay="101950"/>
                            </p:stCondLst>
                            <p:childTnLst>
                              <p:par>
                                <p:cTn id="68" presetID="22" presetClass="entr" presetSubtype="8" repeatCount="indefinite" fill="hold" nodeType="after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wipe(left)">
                                      <p:cBhvr>
                                        <p:cTn id="70" dur="5000"/>
                                        <p:tgtEl>
                                          <p:spTgt spid="13"/>
                                        </p:tgtEl>
                                      </p:cBhvr>
                                    </p:animEffect>
                                  </p:childTnLst>
                                </p:cTn>
                              </p:par>
                            </p:childTnLst>
                          </p:cTn>
                        </p:par>
                        <p:par>
                          <p:cTn id="71" fill="hold">
                            <p:stCondLst>
                              <p:cond delay="106950"/>
                            </p:stCondLst>
                            <p:childTnLst>
                              <p:par>
                                <p:cTn id="72" presetID="43" presetClass="entr" presetSubtype="0" fill="hold" grpId="0" nodeType="afterEffect">
                                  <p:stCondLst>
                                    <p:cond delay="50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anim calcmode="lin" valueType="num">
                                      <p:cBhvr>
                                        <p:cTn id="75" dur="2000" fill="hold"/>
                                        <p:tgtEl>
                                          <p:spTgt spid="14"/>
                                        </p:tgtEl>
                                        <p:attrNameLst>
                                          <p:attrName>ppt_x</p:attrName>
                                        </p:attrNameLst>
                                      </p:cBhvr>
                                      <p:tavLst>
                                        <p:tav tm="0">
                                          <p:val>
                                            <p:strVal val="#ppt_x"/>
                                          </p:val>
                                        </p:tav>
                                        <p:tav tm="100000">
                                          <p:val>
                                            <p:strVal val="#ppt_x"/>
                                          </p:val>
                                        </p:tav>
                                      </p:tavLst>
                                    </p:anim>
                                    <p:anim calcmode="lin" valueType="num">
                                      <p:cBhvr>
                                        <p:cTn id="76" dur="2000" fill="hold"/>
                                        <p:tgtEl>
                                          <p:spTgt spid="14"/>
                                        </p:tgtEl>
                                        <p:attrNameLst>
                                          <p:attrName>ppt_y</p:attrName>
                                        </p:attrNameLst>
                                      </p:cBhvr>
                                      <p:tavLst>
                                        <p:tav tm="0">
                                          <p:val>
                                            <p:strVal val="#ppt_y+0.31"/>
                                          </p:val>
                                        </p:tav>
                                        <p:tav tm="100000">
                                          <p:val>
                                            <p:strVal val="#ppt_y+0.31"/>
                                          </p:val>
                                        </p:tav>
                                      </p:tavLst>
                                    </p:anim>
                                    <p:anim calcmode="lin" valueType="num">
                                      <p:cBhvr>
                                        <p:cTn id="77" dur="3000" decel="50000" fill="hold">
                                          <p:stCondLst>
                                            <p:cond delay="2000"/>
                                          </p:stCondLst>
                                        </p:cTn>
                                        <p:tgtEl>
                                          <p:spTgt spid="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8" dur="3000" decel="50000" fill="hold">
                                          <p:stCondLst>
                                            <p:cond delay="2000"/>
                                          </p:stCondLst>
                                        </p:cTn>
                                        <p:tgtEl>
                                          <p:spTgt spid="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79" presetID="43" presetClass="entr" presetSubtype="0" fill="hold" grpId="0" nodeType="withEffect">
                                  <p:stCondLst>
                                    <p:cond delay="500"/>
                                  </p:stCondLst>
                                  <p:childTnLst>
                                    <p:set>
                                      <p:cBhvr>
                                        <p:cTn id="80" dur="1" fill="hold">
                                          <p:stCondLst>
                                            <p:cond delay="0"/>
                                          </p:stCondLst>
                                        </p:cTn>
                                        <p:tgtEl>
                                          <p:spTgt spid="15"/>
                                        </p:tgtEl>
                                        <p:attrNameLst>
                                          <p:attrName>style.visibility</p:attrName>
                                        </p:attrNameLst>
                                      </p:cBhvr>
                                      <p:to>
                                        <p:strVal val="visible"/>
                                      </p:to>
                                    </p:set>
                                    <p:animEffect transition="in" filter="fade">
                                      <p:cBhvr>
                                        <p:cTn id="81" dur="500"/>
                                        <p:tgtEl>
                                          <p:spTgt spid="15"/>
                                        </p:tgtEl>
                                      </p:cBhvr>
                                    </p:animEffect>
                                    <p:anim calcmode="lin" valueType="num">
                                      <p:cBhvr>
                                        <p:cTn id="82" dur="2000" fill="hold"/>
                                        <p:tgtEl>
                                          <p:spTgt spid="15"/>
                                        </p:tgtEl>
                                        <p:attrNameLst>
                                          <p:attrName>ppt_x</p:attrName>
                                        </p:attrNameLst>
                                      </p:cBhvr>
                                      <p:tavLst>
                                        <p:tav tm="0">
                                          <p:val>
                                            <p:strVal val="#ppt_x"/>
                                          </p:val>
                                        </p:tav>
                                        <p:tav tm="100000">
                                          <p:val>
                                            <p:strVal val="#ppt_x"/>
                                          </p:val>
                                        </p:tav>
                                      </p:tavLst>
                                    </p:anim>
                                    <p:anim calcmode="lin" valueType="num">
                                      <p:cBhvr>
                                        <p:cTn id="83" dur="2000" fill="hold"/>
                                        <p:tgtEl>
                                          <p:spTgt spid="15"/>
                                        </p:tgtEl>
                                        <p:attrNameLst>
                                          <p:attrName>ppt_y</p:attrName>
                                        </p:attrNameLst>
                                      </p:cBhvr>
                                      <p:tavLst>
                                        <p:tav tm="0">
                                          <p:val>
                                            <p:strVal val="#ppt_y+0.31"/>
                                          </p:val>
                                        </p:tav>
                                        <p:tav tm="100000">
                                          <p:val>
                                            <p:strVal val="#ppt_y+0.31"/>
                                          </p:val>
                                        </p:tav>
                                      </p:tavLst>
                                    </p:anim>
                                    <p:anim calcmode="lin" valueType="num">
                                      <p:cBhvr>
                                        <p:cTn id="84" dur="3000" decel="50000" fill="hold">
                                          <p:stCondLst>
                                            <p:cond delay="2000"/>
                                          </p:stCondLst>
                                        </p:cTn>
                                        <p:tgtEl>
                                          <p:spTgt spid="1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85" dur="3000" decel="50000" fill="hold">
                                          <p:stCondLst>
                                            <p:cond delay="2000"/>
                                          </p:stCondLst>
                                        </p:cTn>
                                        <p:tgtEl>
                                          <p:spTgt spid="1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86" fill="hold">
                            <p:stCondLst>
                              <p:cond delay="112450"/>
                            </p:stCondLst>
                            <p:childTnLst>
                              <p:par>
                                <p:cTn id="87" presetID="24" presetClass="entr" presetSubtype="0" fill="hold" grpId="0" nodeType="afterEffect">
                                  <p:stCondLst>
                                    <p:cond delay="0"/>
                                  </p:stCondLst>
                                  <p:childTnLst>
                                    <p:set>
                                      <p:cBhvr>
                                        <p:cTn id="88" dur="1" fill="hold">
                                          <p:stCondLst>
                                            <p:cond delay="0"/>
                                          </p:stCondLst>
                                        </p:cTn>
                                        <p:tgtEl>
                                          <p:spTgt spid="16"/>
                                        </p:tgtEl>
                                        <p:attrNameLst>
                                          <p:attrName>style.visibility</p:attrName>
                                        </p:attrNameLst>
                                      </p:cBhvr>
                                      <p:to>
                                        <p:strVal val="visible"/>
                                      </p:to>
                                    </p:set>
                                    <p:anim to="" calcmode="lin" valueType="num">
                                      <p:cBhvr>
                                        <p:cTn id="89" dur="1" fill="hold"/>
                                        <p:tgtEl>
                                          <p:spTgt spid="16"/>
                                        </p:tgtEl>
                                        <p:attrNameLst>
                                          <p:attrName/>
                                        </p:attrNameLst>
                                      </p:cBhvr>
                                    </p:anim>
                                  </p:childTnLst>
                                </p:cTn>
                              </p:par>
                              <p:par>
                                <p:cTn id="90" presetID="24" presetClass="entr" presetSubtype="0"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to="" calcmode="lin" valueType="num">
                                      <p:cBhvr>
                                        <p:cTn id="92" dur="1" fill="hold"/>
                                        <p:tgtEl>
                                          <p:spTgt spid="17"/>
                                        </p:tgtEl>
                                        <p:attrNameLst>
                                          <p:attrName/>
                                        </p:attrNameLst>
                                      </p:cBhvr>
                                    </p:anim>
                                  </p:childTnLst>
                                </p:cTn>
                              </p:par>
                              <p:par>
                                <p:cTn id="93" presetID="24"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 to="" calcmode="lin" valueType="num">
                                      <p:cBhvr>
                                        <p:cTn id="95" dur="1" fill="hold"/>
                                        <p:tgtEl>
                                          <p:spTgt spid="18"/>
                                        </p:tgtEl>
                                        <p:attrNameLst>
                                          <p:attrName/>
                                        </p:attrNameLst>
                                      </p:cBhvr>
                                    </p:anim>
                                  </p:childTnLst>
                                </p:cTn>
                              </p:par>
                              <p:par>
                                <p:cTn id="96" presetID="24" presetClass="entr" presetSubtype="0" fill="hold" grpId="0" nodeType="withEffect">
                                  <p:stCondLst>
                                    <p:cond delay="0"/>
                                  </p:stCondLst>
                                  <p:childTnLst>
                                    <p:set>
                                      <p:cBhvr>
                                        <p:cTn id="97" dur="1" fill="hold">
                                          <p:stCondLst>
                                            <p:cond delay="0"/>
                                          </p:stCondLst>
                                        </p:cTn>
                                        <p:tgtEl>
                                          <p:spTgt spid="19"/>
                                        </p:tgtEl>
                                        <p:attrNameLst>
                                          <p:attrName>style.visibility</p:attrName>
                                        </p:attrNameLst>
                                      </p:cBhvr>
                                      <p:to>
                                        <p:strVal val="visible"/>
                                      </p:to>
                                    </p:set>
                                    <p:anim to="" calcmode="lin" valueType="num">
                                      <p:cBhvr>
                                        <p:cTn id="98" dur="1" fill="hold"/>
                                        <p:tgtEl>
                                          <p:spTgt spid="19"/>
                                        </p:tgtEl>
                                        <p:attrNameLst>
                                          <p:attrName/>
                                        </p:attrNameLst>
                                      </p:cBhvr>
                                    </p:anim>
                                  </p:childTnLst>
                                </p:cTn>
                              </p:par>
                            </p:childTnLst>
                          </p:cTn>
                        </p:par>
                        <p:par>
                          <p:cTn id="99" fill="hold">
                            <p:stCondLst>
                              <p:cond delay="112450"/>
                            </p:stCondLst>
                            <p:childTnLst>
                              <p:par>
                                <p:cTn id="100" presetID="24" presetClass="entr" presetSubtype="0"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 to="" calcmode="lin" valueType="num">
                                      <p:cBhvr>
                                        <p:cTn id="102" dur="1" fill="hold"/>
                                        <p:tgtEl>
                                          <p:spTgt spid="20"/>
                                        </p:tgtEl>
                                        <p:attrNameLst>
                                          <p:attrName/>
                                        </p:attrNameLst>
                                      </p:cBhvr>
                                    </p:anim>
                                  </p:childTnLst>
                                </p:cTn>
                              </p:par>
                              <p:par>
                                <p:cTn id="103" presetID="24" presetClass="entr" presetSubtype="0" fill="hold" grpId="0" nodeType="withEffect">
                                  <p:stCondLst>
                                    <p:cond delay="0"/>
                                  </p:stCondLst>
                                  <p:childTnLst>
                                    <p:set>
                                      <p:cBhvr>
                                        <p:cTn id="104" dur="1" fill="hold">
                                          <p:stCondLst>
                                            <p:cond delay="0"/>
                                          </p:stCondLst>
                                        </p:cTn>
                                        <p:tgtEl>
                                          <p:spTgt spid="21"/>
                                        </p:tgtEl>
                                        <p:attrNameLst>
                                          <p:attrName>style.visibility</p:attrName>
                                        </p:attrNameLst>
                                      </p:cBhvr>
                                      <p:to>
                                        <p:strVal val="visible"/>
                                      </p:to>
                                    </p:set>
                                    <p:anim to="" calcmode="lin" valueType="num">
                                      <p:cBhvr>
                                        <p:cTn id="105" dur="1" fill="hold"/>
                                        <p:tgtEl>
                                          <p:spTgt spid="21"/>
                                        </p:tgtEl>
                                        <p:attrNameLst>
                                          <p:attrName/>
                                        </p:attrNameLst>
                                      </p:cBhvr>
                                    </p:anim>
                                  </p:childTnLst>
                                </p:cTn>
                              </p:par>
                            </p:childTnLst>
                          </p:cTn>
                        </p:par>
                        <p:par>
                          <p:cTn id="106" fill="hold">
                            <p:stCondLst>
                              <p:cond delay="112450"/>
                            </p:stCondLst>
                            <p:childTnLst>
                              <p:par>
                                <p:cTn id="107" presetID="22" presetClass="entr" presetSubtype="8" repeatCount="indefinite" fill="hold" grpId="1" nodeType="afterEffect">
                                  <p:stCondLst>
                                    <p:cond delay="0"/>
                                  </p:stCondLst>
                                  <p:childTnLst>
                                    <p:set>
                                      <p:cBhvr>
                                        <p:cTn id="108" dur="1" fill="hold">
                                          <p:stCondLst>
                                            <p:cond delay="0"/>
                                          </p:stCondLst>
                                        </p:cTn>
                                        <p:tgtEl>
                                          <p:spTgt spid="16"/>
                                        </p:tgtEl>
                                        <p:attrNameLst>
                                          <p:attrName>style.visibility</p:attrName>
                                        </p:attrNameLst>
                                      </p:cBhvr>
                                      <p:to>
                                        <p:strVal val="visible"/>
                                      </p:to>
                                    </p:set>
                                    <p:animEffect transition="in" filter="wipe(left)">
                                      <p:cBhvr>
                                        <p:cTn id="109" dur="5000"/>
                                        <p:tgtEl>
                                          <p:spTgt spid="16"/>
                                        </p:tgtEl>
                                      </p:cBhvr>
                                    </p:animEffect>
                                  </p:childTnLst>
                                </p:cTn>
                              </p:par>
                              <p:par>
                                <p:cTn id="110" presetID="22" presetClass="entr" presetSubtype="8" repeatCount="indefinite" fill="hold" grpId="1" nodeType="withEffect">
                                  <p:stCondLst>
                                    <p:cond delay="0"/>
                                  </p:stCondLst>
                                  <p:childTnLst>
                                    <p:set>
                                      <p:cBhvr>
                                        <p:cTn id="111" dur="1" fill="hold">
                                          <p:stCondLst>
                                            <p:cond delay="0"/>
                                          </p:stCondLst>
                                        </p:cTn>
                                        <p:tgtEl>
                                          <p:spTgt spid="18"/>
                                        </p:tgtEl>
                                        <p:attrNameLst>
                                          <p:attrName>style.visibility</p:attrName>
                                        </p:attrNameLst>
                                      </p:cBhvr>
                                      <p:to>
                                        <p:strVal val="visible"/>
                                      </p:to>
                                    </p:set>
                                    <p:animEffect transition="in" filter="wipe(left)">
                                      <p:cBhvr>
                                        <p:cTn id="112" dur="5000"/>
                                        <p:tgtEl>
                                          <p:spTgt spid="18"/>
                                        </p:tgtEl>
                                      </p:cBhvr>
                                    </p:animEffect>
                                  </p:childTnLst>
                                </p:cTn>
                              </p:par>
                              <p:par>
                                <p:cTn id="113" presetID="22" presetClass="entr" presetSubtype="8" repeatCount="indefinite" fill="hold" nodeType="withEffect">
                                  <p:stCondLst>
                                    <p:cond delay="0"/>
                                  </p:stCondLst>
                                  <p:childTnLst>
                                    <p:set>
                                      <p:cBhvr>
                                        <p:cTn id="114" dur="1" fill="hold">
                                          <p:stCondLst>
                                            <p:cond delay="0"/>
                                          </p:stCondLst>
                                        </p:cTn>
                                        <p:tgtEl>
                                          <p:spTgt spid="17"/>
                                        </p:tgtEl>
                                        <p:attrNameLst>
                                          <p:attrName>style.visibility</p:attrName>
                                        </p:attrNameLst>
                                      </p:cBhvr>
                                      <p:to>
                                        <p:strVal val="visible"/>
                                      </p:to>
                                    </p:set>
                                    <p:animEffect transition="in" filter="wipe(left)">
                                      <p:cBhvr>
                                        <p:cTn id="115" dur="5000"/>
                                        <p:tgtEl>
                                          <p:spTgt spid="17"/>
                                        </p:tgtEl>
                                      </p:cBhvr>
                                    </p:animEffect>
                                  </p:childTnLst>
                                </p:cTn>
                              </p:par>
                              <p:par>
                                <p:cTn id="116" presetID="24" presetClass="entr" presetSubtype="0" fill="hold" nodeType="withEffect">
                                  <p:stCondLst>
                                    <p:cond delay="0"/>
                                  </p:stCondLst>
                                  <p:childTnLst>
                                    <p:set>
                                      <p:cBhvr>
                                        <p:cTn id="117" dur="1" fill="hold">
                                          <p:stCondLst>
                                            <p:cond delay="0"/>
                                          </p:stCondLst>
                                        </p:cTn>
                                        <p:tgtEl>
                                          <p:spTgt spid="22"/>
                                        </p:tgtEl>
                                        <p:attrNameLst>
                                          <p:attrName>style.visibility</p:attrName>
                                        </p:attrNameLst>
                                      </p:cBhvr>
                                      <p:to>
                                        <p:strVal val="visible"/>
                                      </p:to>
                                    </p:set>
                                    <p:anim to="" calcmode="lin" valueType="num">
                                      <p:cBhvr>
                                        <p:cTn id="118" dur="1" fill="hold"/>
                                        <p:tgtEl>
                                          <p:spTgt spid="22"/>
                                        </p:tgtEl>
                                        <p:attrNameLst>
                                          <p:attrName/>
                                        </p:attrNameLst>
                                      </p:cBhvr>
                                    </p:anim>
                                  </p:childTnLst>
                                </p:cTn>
                              </p:par>
                              <p:par>
                                <p:cTn id="119" presetID="24" presetClass="entr" presetSubtype="0" fill="hold" nodeType="withEffect">
                                  <p:stCondLst>
                                    <p:cond delay="0"/>
                                  </p:stCondLst>
                                  <p:childTnLst>
                                    <p:set>
                                      <p:cBhvr>
                                        <p:cTn id="120" dur="1" fill="hold">
                                          <p:stCondLst>
                                            <p:cond delay="0"/>
                                          </p:stCondLst>
                                        </p:cTn>
                                        <p:tgtEl>
                                          <p:spTgt spid="23"/>
                                        </p:tgtEl>
                                        <p:attrNameLst>
                                          <p:attrName>style.visibility</p:attrName>
                                        </p:attrNameLst>
                                      </p:cBhvr>
                                      <p:to>
                                        <p:strVal val="visible"/>
                                      </p:to>
                                    </p:set>
                                    <p:anim to="" calcmode="lin" valueType="num">
                                      <p:cBhvr>
                                        <p:cTn id="121" dur="1" fill="hold"/>
                                        <p:tgtEl>
                                          <p:spTgt spid="23"/>
                                        </p:tgtEl>
                                        <p:attrNameLst>
                                          <p:attrName/>
                                        </p:attrNameLst>
                                      </p:cBhvr>
                                    </p:anim>
                                  </p:childTnLst>
                                </p:cTn>
                              </p:par>
                            </p:childTnLst>
                          </p:cTn>
                        </p:par>
                        <p:par>
                          <p:cTn id="122" fill="hold">
                            <p:stCondLst>
                              <p:cond delay="117450"/>
                            </p:stCondLst>
                            <p:childTnLst>
                              <p:par>
                                <p:cTn id="123" presetID="22" presetClass="entr" presetSubtype="2" repeatCount="indefinite" fill="hold" nodeType="afterEffect">
                                  <p:stCondLst>
                                    <p:cond delay="0"/>
                                  </p:stCondLst>
                                  <p:childTnLst>
                                    <p:set>
                                      <p:cBhvr>
                                        <p:cTn id="124" dur="1" fill="hold">
                                          <p:stCondLst>
                                            <p:cond delay="0"/>
                                          </p:stCondLst>
                                        </p:cTn>
                                        <p:tgtEl>
                                          <p:spTgt spid="22"/>
                                        </p:tgtEl>
                                        <p:attrNameLst>
                                          <p:attrName>style.visibility</p:attrName>
                                        </p:attrNameLst>
                                      </p:cBhvr>
                                      <p:to>
                                        <p:strVal val="visible"/>
                                      </p:to>
                                    </p:set>
                                    <p:animEffect transition="in" filter="wipe(right)">
                                      <p:cBhvr>
                                        <p:cTn id="125" dur="5000"/>
                                        <p:tgtEl>
                                          <p:spTgt spid="22"/>
                                        </p:tgtEl>
                                      </p:cBhvr>
                                    </p:animEffect>
                                  </p:childTnLst>
                                </p:cTn>
                              </p:par>
                              <p:par>
                                <p:cTn id="126" presetID="22" presetClass="entr" presetSubtype="2" repeatCount="indefinite" fill="hold" nodeType="withEffect">
                                  <p:stCondLst>
                                    <p:cond delay="0"/>
                                  </p:stCondLst>
                                  <p:childTnLst>
                                    <p:set>
                                      <p:cBhvr>
                                        <p:cTn id="127" dur="1" fill="hold">
                                          <p:stCondLst>
                                            <p:cond delay="0"/>
                                          </p:stCondLst>
                                        </p:cTn>
                                        <p:tgtEl>
                                          <p:spTgt spid="23"/>
                                        </p:tgtEl>
                                        <p:attrNameLst>
                                          <p:attrName>style.visibility</p:attrName>
                                        </p:attrNameLst>
                                      </p:cBhvr>
                                      <p:to>
                                        <p:strVal val="visible"/>
                                      </p:to>
                                    </p:set>
                                    <p:animEffect transition="in" filter="wipe(right)">
                                      <p:cBhvr>
                                        <p:cTn id="128" dur="5000"/>
                                        <p:tgtEl>
                                          <p:spTgt spid="23"/>
                                        </p:tgtEl>
                                      </p:cBhvr>
                                    </p:animEffect>
                                  </p:childTnLst>
                                </p:cTn>
                              </p:par>
                            </p:childTnLst>
                          </p:cTn>
                        </p:par>
                        <p:par>
                          <p:cTn id="129" fill="hold">
                            <p:stCondLst>
                              <p:cond delay="122450"/>
                            </p:stCondLst>
                            <p:childTnLst>
                              <p:par>
                                <p:cTn id="130" presetID="24" presetClass="entr" presetSubtype="0" fill="hold" nodeType="afterEffect">
                                  <p:stCondLst>
                                    <p:cond delay="0"/>
                                  </p:stCondLst>
                                  <p:childTnLst>
                                    <p:set>
                                      <p:cBhvr>
                                        <p:cTn id="131" dur="1" fill="hold">
                                          <p:stCondLst>
                                            <p:cond delay="0"/>
                                          </p:stCondLst>
                                        </p:cTn>
                                        <p:tgtEl>
                                          <p:spTgt spid="24"/>
                                        </p:tgtEl>
                                        <p:attrNameLst>
                                          <p:attrName>style.visibility</p:attrName>
                                        </p:attrNameLst>
                                      </p:cBhvr>
                                      <p:to>
                                        <p:strVal val="visible"/>
                                      </p:to>
                                    </p:set>
                                    <p:anim to="" calcmode="lin" valueType="num">
                                      <p:cBhvr>
                                        <p:cTn id="132" dur="1" fill="hold"/>
                                        <p:tgtEl>
                                          <p:spTgt spid="24"/>
                                        </p:tgtEl>
                                        <p:attrNameLst>
                                          <p:attrName/>
                                        </p:attrNameLst>
                                      </p:cBhvr>
                                    </p:anim>
                                  </p:childTnLst>
                                </p:cTn>
                              </p:par>
                              <p:par>
                                <p:cTn id="133" presetID="24" presetClass="entr" presetSubtype="0" fill="hold" nodeType="withEffect">
                                  <p:stCondLst>
                                    <p:cond delay="0"/>
                                  </p:stCondLst>
                                  <p:childTnLst>
                                    <p:set>
                                      <p:cBhvr>
                                        <p:cTn id="134" dur="1" fill="hold">
                                          <p:stCondLst>
                                            <p:cond delay="0"/>
                                          </p:stCondLst>
                                        </p:cTn>
                                        <p:tgtEl>
                                          <p:spTgt spid="25"/>
                                        </p:tgtEl>
                                        <p:attrNameLst>
                                          <p:attrName>style.visibility</p:attrName>
                                        </p:attrNameLst>
                                      </p:cBhvr>
                                      <p:to>
                                        <p:strVal val="visible"/>
                                      </p:to>
                                    </p:set>
                                    <p:anim to="" calcmode="lin" valueType="num">
                                      <p:cBhvr>
                                        <p:cTn id="135" dur="1" fill="hold"/>
                                        <p:tgtEl>
                                          <p:spTgt spid="25"/>
                                        </p:tgtEl>
                                        <p:attrNameLst>
                                          <p:attrName/>
                                        </p:attrNameLst>
                                      </p:cBhvr>
                                    </p:anim>
                                  </p:childTnLst>
                                </p:cTn>
                              </p:par>
                              <p:par>
                                <p:cTn id="136" presetID="24" presetClass="entr" presetSubtype="0" fill="hold" nodeType="withEffect">
                                  <p:stCondLst>
                                    <p:cond delay="0"/>
                                  </p:stCondLst>
                                  <p:childTnLst>
                                    <p:set>
                                      <p:cBhvr>
                                        <p:cTn id="137" dur="1" fill="hold">
                                          <p:stCondLst>
                                            <p:cond delay="0"/>
                                          </p:stCondLst>
                                        </p:cTn>
                                        <p:tgtEl>
                                          <p:spTgt spid="26"/>
                                        </p:tgtEl>
                                        <p:attrNameLst>
                                          <p:attrName>style.visibility</p:attrName>
                                        </p:attrNameLst>
                                      </p:cBhvr>
                                      <p:to>
                                        <p:strVal val="visible"/>
                                      </p:to>
                                    </p:set>
                                    <p:anim to="" calcmode="lin" valueType="num">
                                      <p:cBhvr>
                                        <p:cTn id="138" dur="1" fill="hold"/>
                                        <p:tgtEl>
                                          <p:spTgt spid="26"/>
                                        </p:tgtEl>
                                        <p:attrNameLst>
                                          <p:attrName/>
                                        </p:attrNameLst>
                                      </p:cBhvr>
                                    </p:anim>
                                  </p:childTnLst>
                                </p:cTn>
                              </p:par>
                              <p:par>
                                <p:cTn id="139" presetID="24" presetClass="entr" presetSubtype="0" fill="hold" nodeType="withEffect">
                                  <p:stCondLst>
                                    <p:cond delay="0"/>
                                  </p:stCondLst>
                                  <p:childTnLst>
                                    <p:set>
                                      <p:cBhvr>
                                        <p:cTn id="140" dur="1" fill="hold">
                                          <p:stCondLst>
                                            <p:cond delay="0"/>
                                          </p:stCondLst>
                                        </p:cTn>
                                        <p:tgtEl>
                                          <p:spTgt spid="27"/>
                                        </p:tgtEl>
                                        <p:attrNameLst>
                                          <p:attrName>style.visibility</p:attrName>
                                        </p:attrNameLst>
                                      </p:cBhvr>
                                      <p:to>
                                        <p:strVal val="visible"/>
                                      </p:to>
                                    </p:set>
                                    <p:anim to="" calcmode="lin" valueType="num">
                                      <p:cBhvr>
                                        <p:cTn id="141" dur="1" fill="hold"/>
                                        <p:tgtEl>
                                          <p:spTgt spid="27"/>
                                        </p:tgtEl>
                                        <p:attrNameLst>
                                          <p:attrName/>
                                        </p:attrNameLst>
                                      </p:cBhvr>
                                    </p:anim>
                                  </p:childTnLst>
                                </p:cTn>
                              </p:par>
                            </p:childTnLst>
                          </p:cTn>
                        </p:par>
                        <p:par>
                          <p:cTn id="142" fill="hold">
                            <p:stCondLst>
                              <p:cond delay="122450"/>
                            </p:stCondLst>
                            <p:childTnLst>
                              <p:par>
                                <p:cTn id="143" presetID="22" presetClass="entr" presetSubtype="4" repeatCount="indefinite" fill="hold" nodeType="afterEffect">
                                  <p:stCondLst>
                                    <p:cond delay="0"/>
                                  </p:stCondLst>
                                  <p:childTnLst>
                                    <p:set>
                                      <p:cBhvr>
                                        <p:cTn id="144" dur="1" fill="hold">
                                          <p:stCondLst>
                                            <p:cond delay="0"/>
                                          </p:stCondLst>
                                        </p:cTn>
                                        <p:tgtEl>
                                          <p:spTgt spid="24"/>
                                        </p:tgtEl>
                                        <p:attrNameLst>
                                          <p:attrName>style.visibility</p:attrName>
                                        </p:attrNameLst>
                                      </p:cBhvr>
                                      <p:to>
                                        <p:strVal val="visible"/>
                                      </p:to>
                                    </p:set>
                                    <p:animEffect transition="in" filter="wipe(down)">
                                      <p:cBhvr>
                                        <p:cTn id="145" dur="5000"/>
                                        <p:tgtEl>
                                          <p:spTgt spid="24"/>
                                        </p:tgtEl>
                                      </p:cBhvr>
                                    </p:animEffect>
                                  </p:childTnLst>
                                </p:cTn>
                              </p:par>
                              <p:par>
                                <p:cTn id="146" presetID="22" presetClass="entr" presetSubtype="1" repeatCount="indefinite" fill="hold" nodeType="withEffect">
                                  <p:stCondLst>
                                    <p:cond delay="0"/>
                                  </p:stCondLst>
                                  <p:childTnLst>
                                    <p:set>
                                      <p:cBhvr>
                                        <p:cTn id="147" dur="1" fill="hold">
                                          <p:stCondLst>
                                            <p:cond delay="0"/>
                                          </p:stCondLst>
                                        </p:cTn>
                                        <p:tgtEl>
                                          <p:spTgt spid="25"/>
                                        </p:tgtEl>
                                        <p:attrNameLst>
                                          <p:attrName>style.visibility</p:attrName>
                                        </p:attrNameLst>
                                      </p:cBhvr>
                                      <p:to>
                                        <p:strVal val="visible"/>
                                      </p:to>
                                    </p:set>
                                    <p:animEffect transition="in" filter="wipe(up)">
                                      <p:cBhvr>
                                        <p:cTn id="148" dur="5000"/>
                                        <p:tgtEl>
                                          <p:spTgt spid="25"/>
                                        </p:tgtEl>
                                      </p:cBhvr>
                                    </p:animEffect>
                                  </p:childTnLst>
                                </p:cTn>
                              </p:par>
                              <p:par>
                                <p:cTn id="149" presetID="22" presetClass="entr" presetSubtype="2" repeatCount="indefinite" fill="hold" nodeType="withEffect">
                                  <p:stCondLst>
                                    <p:cond delay="0"/>
                                  </p:stCondLst>
                                  <p:childTnLst>
                                    <p:set>
                                      <p:cBhvr>
                                        <p:cTn id="150" dur="1" fill="hold">
                                          <p:stCondLst>
                                            <p:cond delay="0"/>
                                          </p:stCondLst>
                                        </p:cTn>
                                        <p:tgtEl>
                                          <p:spTgt spid="26"/>
                                        </p:tgtEl>
                                        <p:attrNameLst>
                                          <p:attrName>style.visibility</p:attrName>
                                        </p:attrNameLst>
                                      </p:cBhvr>
                                      <p:to>
                                        <p:strVal val="visible"/>
                                      </p:to>
                                    </p:set>
                                    <p:animEffect transition="in" filter="wipe(right)">
                                      <p:cBhvr>
                                        <p:cTn id="151" dur="5000"/>
                                        <p:tgtEl>
                                          <p:spTgt spid="26"/>
                                        </p:tgtEl>
                                      </p:cBhvr>
                                    </p:animEffect>
                                  </p:childTnLst>
                                </p:cTn>
                              </p:par>
                              <p:par>
                                <p:cTn id="152" presetID="22" presetClass="entr" presetSubtype="8" repeatCount="indefinite" fill="hold" nodeType="withEffect">
                                  <p:stCondLst>
                                    <p:cond delay="0"/>
                                  </p:stCondLst>
                                  <p:childTnLst>
                                    <p:set>
                                      <p:cBhvr>
                                        <p:cTn id="153" dur="1" fill="hold">
                                          <p:stCondLst>
                                            <p:cond delay="0"/>
                                          </p:stCondLst>
                                        </p:cTn>
                                        <p:tgtEl>
                                          <p:spTgt spid="27"/>
                                        </p:tgtEl>
                                        <p:attrNameLst>
                                          <p:attrName>style.visibility</p:attrName>
                                        </p:attrNameLst>
                                      </p:cBhvr>
                                      <p:to>
                                        <p:strVal val="visible"/>
                                      </p:to>
                                    </p:set>
                                    <p:animEffect transition="in" filter="wipe(left)">
                                      <p:cBhvr>
                                        <p:cTn id="154" dur="5000"/>
                                        <p:tgtEl>
                                          <p:spTgt spid="27"/>
                                        </p:tgtEl>
                                      </p:cBhvr>
                                    </p:animEffect>
                                  </p:childTnLst>
                                </p:cTn>
                              </p:par>
                            </p:childTnLst>
                          </p:cTn>
                        </p:par>
                        <p:par>
                          <p:cTn id="155" fill="hold">
                            <p:stCondLst>
                              <p:cond delay="127450"/>
                            </p:stCondLst>
                            <p:childTnLst>
                              <p:par>
                                <p:cTn id="156" presetID="22" presetClass="entr" presetSubtype="2" repeatCount="indefinite" fill="hold" grpId="1" nodeType="afterEffect">
                                  <p:stCondLst>
                                    <p:cond delay="0"/>
                                  </p:stCondLst>
                                  <p:childTnLst>
                                    <p:set>
                                      <p:cBhvr>
                                        <p:cTn id="157" dur="1" fill="hold">
                                          <p:stCondLst>
                                            <p:cond delay="0"/>
                                          </p:stCondLst>
                                        </p:cTn>
                                        <p:tgtEl>
                                          <p:spTgt spid="19"/>
                                        </p:tgtEl>
                                        <p:attrNameLst>
                                          <p:attrName>style.visibility</p:attrName>
                                        </p:attrNameLst>
                                      </p:cBhvr>
                                      <p:to>
                                        <p:strVal val="visible"/>
                                      </p:to>
                                    </p:set>
                                    <p:animEffect transition="in" filter="wipe(right)">
                                      <p:cBhvr>
                                        <p:cTn id="158" dur="5000"/>
                                        <p:tgtEl>
                                          <p:spTgt spid="19"/>
                                        </p:tgtEl>
                                      </p:cBhvr>
                                    </p:animEffect>
                                  </p:childTnLst>
                                </p:cTn>
                              </p:par>
                            </p:childTnLst>
                          </p:cTn>
                        </p:par>
                        <p:par>
                          <p:cTn id="159" fill="hold">
                            <p:stCondLst>
                              <p:cond delay="132450"/>
                            </p:stCondLst>
                            <p:childTnLst>
                              <p:par>
                                <p:cTn id="160" presetID="22" presetClass="entr" presetSubtype="4" repeatCount="indefinite" fill="hold" grpId="1" nodeType="afterEffect">
                                  <p:stCondLst>
                                    <p:cond delay="0"/>
                                  </p:stCondLst>
                                  <p:childTnLst>
                                    <p:set>
                                      <p:cBhvr>
                                        <p:cTn id="161" dur="1" fill="hold">
                                          <p:stCondLst>
                                            <p:cond delay="0"/>
                                          </p:stCondLst>
                                        </p:cTn>
                                        <p:tgtEl>
                                          <p:spTgt spid="20"/>
                                        </p:tgtEl>
                                        <p:attrNameLst>
                                          <p:attrName>style.visibility</p:attrName>
                                        </p:attrNameLst>
                                      </p:cBhvr>
                                      <p:to>
                                        <p:strVal val="visible"/>
                                      </p:to>
                                    </p:set>
                                    <p:animEffect transition="in" filter="wipe(down)">
                                      <p:cBhvr>
                                        <p:cTn id="162" dur="5000"/>
                                        <p:tgtEl>
                                          <p:spTgt spid="20"/>
                                        </p:tgtEl>
                                      </p:cBhvr>
                                    </p:animEffect>
                                  </p:childTnLst>
                                </p:cTn>
                              </p:par>
                            </p:childTnLst>
                          </p:cTn>
                        </p:par>
                        <p:par>
                          <p:cTn id="163" fill="hold">
                            <p:stCondLst>
                              <p:cond delay="137450"/>
                            </p:stCondLst>
                            <p:childTnLst>
                              <p:par>
                                <p:cTn id="164" presetID="22" presetClass="entr" presetSubtype="1" repeatCount="indefinite" fill="hold" grpId="1" nodeType="afterEffect">
                                  <p:stCondLst>
                                    <p:cond delay="0"/>
                                  </p:stCondLst>
                                  <p:childTnLst>
                                    <p:set>
                                      <p:cBhvr>
                                        <p:cTn id="165" dur="1" fill="hold">
                                          <p:stCondLst>
                                            <p:cond delay="0"/>
                                          </p:stCondLst>
                                        </p:cTn>
                                        <p:tgtEl>
                                          <p:spTgt spid="21"/>
                                        </p:tgtEl>
                                        <p:attrNameLst>
                                          <p:attrName>style.visibility</p:attrName>
                                        </p:attrNameLst>
                                      </p:cBhvr>
                                      <p:to>
                                        <p:strVal val="visible"/>
                                      </p:to>
                                    </p:set>
                                    <p:animEffect transition="in" filter="wipe(up)">
                                      <p:cBhvr>
                                        <p:cTn id="166" dur="5000"/>
                                        <p:tgtEl>
                                          <p:spTgt spid="21"/>
                                        </p:tgtEl>
                                      </p:cBhvr>
                                    </p:animEffect>
                                  </p:childTnLst>
                                </p:cTn>
                              </p:par>
                              <p:par>
                                <p:cTn id="167" presetID="24" presetClass="entr" presetSubtype="0" fill="hold" grpId="0" nodeType="withEffect">
                                  <p:stCondLst>
                                    <p:cond delay="0"/>
                                  </p:stCondLst>
                                  <p:childTnLst>
                                    <p:set>
                                      <p:cBhvr>
                                        <p:cTn id="168" dur="1" fill="hold">
                                          <p:stCondLst>
                                            <p:cond delay="0"/>
                                          </p:stCondLst>
                                        </p:cTn>
                                        <p:tgtEl>
                                          <p:spTgt spid="28"/>
                                        </p:tgtEl>
                                        <p:attrNameLst>
                                          <p:attrName>style.visibility</p:attrName>
                                        </p:attrNameLst>
                                      </p:cBhvr>
                                      <p:to>
                                        <p:strVal val="visible"/>
                                      </p:to>
                                    </p:set>
                                    <p:anim to="" calcmode="lin" valueType="num">
                                      <p:cBhvr>
                                        <p:cTn id="169" dur="1" fill="hold"/>
                                        <p:tgtEl>
                                          <p:spTgt spid="28"/>
                                        </p:tgtEl>
                                        <p:attrNameLst>
                                          <p:attrName/>
                                        </p:attrNameLst>
                                      </p:cBhvr>
                                    </p:anim>
                                  </p:childTnLst>
                                </p:cTn>
                              </p:par>
                            </p:childTnLst>
                          </p:cTn>
                        </p:par>
                        <p:par>
                          <p:cTn id="170" fill="hold">
                            <p:stCondLst>
                              <p:cond delay="142450"/>
                            </p:stCondLst>
                            <p:childTnLst>
                              <p:par>
                                <p:cTn id="171" presetID="21" presetClass="entr" presetSubtype="1" repeatCount="indefinite" fill="hold" grpId="1" nodeType="afterEffect">
                                  <p:stCondLst>
                                    <p:cond delay="0"/>
                                  </p:stCondLst>
                                  <p:childTnLst>
                                    <p:set>
                                      <p:cBhvr>
                                        <p:cTn id="172" dur="1" fill="hold">
                                          <p:stCondLst>
                                            <p:cond delay="0"/>
                                          </p:stCondLst>
                                        </p:cTn>
                                        <p:tgtEl>
                                          <p:spTgt spid="28"/>
                                        </p:tgtEl>
                                        <p:attrNameLst>
                                          <p:attrName>style.visibility</p:attrName>
                                        </p:attrNameLst>
                                      </p:cBhvr>
                                      <p:to>
                                        <p:strVal val="visible"/>
                                      </p:to>
                                    </p:set>
                                    <p:animEffect transition="in" filter="wheel(1)">
                                      <p:cBhvr>
                                        <p:cTn id="173" dur="5000"/>
                                        <p:tgtEl>
                                          <p:spTgt spid="28"/>
                                        </p:tgtEl>
                                      </p:cBhvr>
                                    </p:animEffect>
                                  </p:childTnLst>
                                </p:cTn>
                              </p:par>
                            </p:childTnLst>
                          </p:cTn>
                        </p:par>
                        <p:par>
                          <p:cTn id="174" fill="hold">
                            <p:stCondLst>
                              <p:cond delay="147450"/>
                            </p:stCondLst>
                            <p:childTnLst>
                              <p:par>
                                <p:cTn id="175" presetID="24" presetClass="entr" presetSubtype="0" fill="hold" grpId="0" nodeType="afterEffect">
                                  <p:stCondLst>
                                    <p:cond delay="0"/>
                                  </p:stCondLst>
                                  <p:childTnLst>
                                    <p:set>
                                      <p:cBhvr>
                                        <p:cTn id="176" dur="1" fill="hold">
                                          <p:stCondLst>
                                            <p:cond delay="0"/>
                                          </p:stCondLst>
                                        </p:cTn>
                                        <p:tgtEl>
                                          <p:spTgt spid="29"/>
                                        </p:tgtEl>
                                        <p:attrNameLst>
                                          <p:attrName>style.visibility</p:attrName>
                                        </p:attrNameLst>
                                      </p:cBhvr>
                                      <p:to>
                                        <p:strVal val="visible"/>
                                      </p:to>
                                    </p:set>
                                    <p:anim to="" calcmode="lin" valueType="num">
                                      <p:cBhvr>
                                        <p:cTn id="177" dur="1" fill="hold"/>
                                        <p:tgtEl>
                                          <p:spTgt spid="29"/>
                                        </p:tgtEl>
                                        <p:attrNameLst>
                                          <p:attrName/>
                                        </p:attrNameLst>
                                      </p:cBhvr>
                                    </p:anim>
                                  </p:childTnLst>
                                </p:cTn>
                              </p:par>
                              <p:par>
                                <p:cTn id="178" presetID="24" presetClass="entr" presetSubtype="0" fill="hold" grpId="0" nodeType="withEffect">
                                  <p:stCondLst>
                                    <p:cond delay="0"/>
                                  </p:stCondLst>
                                  <p:childTnLst>
                                    <p:set>
                                      <p:cBhvr>
                                        <p:cTn id="179" dur="1" fill="hold">
                                          <p:stCondLst>
                                            <p:cond delay="0"/>
                                          </p:stCondLst>
                                        </p:cTn>
                                        <p:tgtEl>
                                          <p:spTgt spid="30"/>
                                        </p:tgtEl>
                                        <p:attrNameLst>
                                          <p:attrName>style.visibility</p:attrName>
                                        </p:attrNameLst>
                                      </p:cBhvr>
                                      <p:to>
                                        <p:strVal val="visible"/>
                                      </p:to>
                                    </p:set>
                                    <p:anim to="" calcmode="lin" valueType="num">
                                      <p:cBhvr>
                                        <p:cTn id="180" dur="1" fill="hold"/>
                                        <p:tgtEl>
                                          <p:spTgt spid="30"/>
                                        </p:tgtEl>
                                        <p:attrNameLst>
                                          <p:attrName/>
                                        </p:attrNameLst>
                                      </p:cBhvr>
                                    </p:anim>
                                  </p:childTnLst>
                                </p:cTn>
                              </p:par>
                            </p:childTnLst>
                          </p:cTn>
                        </p:par>
                        <p:par>
                          <p:cTn id="181" fill="hold">
                            <p:stCondLst>
                              <p:cond delay="147450"/>
                            </p:stCondLst>
                            <p:childTnLst>
                              <p:par>
                                <p:cTn id="182" presetID="21" presetClass="entr" presetSubtype="1" repeatCount="indefinite" fill="hold" grpId="1" nodeType="afterEffect">
                                  <p:stCondLst>
                                    <p:cond delay="0"/>
                                  </p:stCondLst>
                                  <p:childTnLst>
                                    <p:set>
                                      <p:cBhvr>
                                        <p:cTn id="183" dur="1" fill="hold">
                                          <p:stCondLst>
                                            <p:cond delay="0"/>
                                          </p:stCondLst>
                                        </p:cTn>
                                        <p:tgtEl>
                                          <p:spTgt spid="30"/>
                                        </p:tgtEl>
                                        <p:attrNameLst>
                                          <p:attrName>style.visibility</p:attrName>
                                        </p:attrNameLst>
                                      </p:cBhvr>
                                      <p:to>
                                        <p:strVal val="visible"/>
                                      </p:to>
                                    </p:set>
                                    <p:animEffect transition="in" filter="wheel(1)">
                                      <p:cBhvr>
                                        <p:cTn id="184" dur="5000"/>
                                        <p:tgtEl>
                                          <p:spTgt spid="30"/>
                                        </p:tgtEl>
                                      </p:cBhvr>
                                    </p:animEffect>
                                  </p:childTnLst>
                                </p:cTn>
                              </p:par>
                            </p:childTnLst>
                          </p:cTn>
                        </p:par>
                        <p:par>
                          <p:cTn id="185" fill="hold">
                            <p:stCondLst>
                              <p:cond delay="152450"/>
                            </p:stCondLst>
                            <p:childTnLst>
                              <p:par>
                                <p:cTn id="186" presetID="15" presetClass="entr" presetSubtype="0" fill="hold" grpId="0" nodeType="afterEffect">
                                  <p:stCondLst>
                                    <p:cond delay="500"/>
                                  </p:stCondLst>
                                  <p:childTnLst>
                                    <p:set>
                                      <p:cBhvr>
                                        <p:cTn id="187" dur="1" fill="hold">
                                          <p:stCondLst>
                                            <p:cond delay="0"/>
                                          </p:stCondLst>
                                        </p:cTn>
                                        <p:tgtEl>
                                          <p:spTgt spid="31"/>
                                        </p:tgtEl>
                                        <p:attrNameLst>
                                          <p:attrName>style.visibility</p:attrName>
                                        </p:attrNameLst>
                                      </p:cBhvr>
                                      <p:to>
                                        <p:strVal val="visible"/>
                                      </p:to>
                                    </p:set>
                                    <p:anim calcmode="lin" valueType="num">
                                      <p:cBhvr>
                                        <p:cTn id="188" dur="5000" fill="hold"/>
                                        <p:tgtEl>
                                          <p:spTgt spid="31"/>
                                        </p:tgtEl>
                                        <p:attrNameLst>
                                          <p:attrName>ppt_w</p:attrName>
                                        </p:attrNameLst>
                                      </p:cBhvr>
                                      <p:tavLst>
                                        <p:tav tm="0">
                                          <p:val>
                                            <p:fltVal val="0"/>
                                          </p:val>
                                        </p:tav>
                                        <p:tav tm="100000">
                                          <p:val>
                                            <p:strVal val="#ppt_w"/>
                                          </p:val>
                                        </p:tav>
                                      </p:tavLst>
                                    </p:anim>
                                    <p:anim calcmode="lin" valueType="num">
                                      <p:cBhvr>
                                        <p:cTn id="189" dur="5000" fill="hold"/>
                                        <p:tgtEl>
                                          <p:spTgt spid="31"/>
                                        </p:tgtEl>
                                        <p:attrNameLst>
                                          <p:attrName>ppt_h</p:attrName>
                                        </p:attrNameLst>
                                      </p:cBhvr>
                                      <p:tavLst>
                                        <p:tav tm="0">
                                          <p:val>
                                            <p:fltVal val="0"/>
                                          </p:val>
                                        </p:tav>
                                        <p:tav tm="100000">
                                          <p:val>
                                            <p:strVal val="#ppt_h"/>
                                          </p:val>
                                        </p:tav>
                                      </p:tavLst>
                                    </p:anim>
                                    <p:anim calcmode="lin" valueType="num">
                                      <p:cBhvr>
                                        <p:cTn id="190" dur="5000" fill="hold"/>
                                        <p:tgtEl>
                                          <p:spTgt spid="31"/>
                                        </p:tgtEl>
                                        <p:attrNameLst>
                                          <p:attrName>ppt_x</p:attrName>
                                        </p:attrNameLst>
                                      </p:cBhvr>
                                      <p:tavLst>
                                        <p:tav tm="0" fmla="#ppt_x+(cos(-2*pi*(1-$))*-#ppt_x-sin(-2*pi*(1-$))*(1-#ppt_y))*(1-$)">
                                          <p:val>
                                            <p:fltVal val="0"/>
                                          </p:val>
                                        </p:tav>
                                        <p:tav tm="100000">
                                          <p:val>
                                            <p:fltVal val="1"/>
                                          </p:val>
                                        </p:tav>
                                      </p:tavLst>
                                    </p:anim>
                                    <p:anim calcmode="lin" valueType="num">
                                      <p:cBhvr>
                                        <p:cTn id="191" dur="5000" fill="hold"/>
                                        <p:tgtEl>
                                          <p:spTgt spid="31"/>
                                        </p:tgtEl>
                                        <p:attrNameLst>
                                          <p:attrName>ppt_y</p:attrName>
                                        </p:attrNameLst>
                                      </p:cBhvr>
                                      <p:tavLst>
                                        <p:tav tm="0" fmla="#ppt_y+(sin(-2*pi*(1-$))*-#ppt_x+cos(-2*pi*(1-$))*(1-#ppt_y))*(1-$)">
                                          <p:val>
                                            <p:fltVal val="0"/>
                                          </p:val>
                                        </p:tav>
                                        <p:tav tm="100000">
                                          <p:val>
                                            <p:fltVal val="1"/>
                                          </p:val>
                                        </p:tav>
                                      </p:tavLst>
                                    </p:anim>
                                  </p:childTnLst>
                                </p:cTn>
                              </p:par>
                            </p:childTnLst>
                          </p:cTn>
                        </p:par>
                        <p:par>
                          <p:cTn id="192" fill="hold">
                            <p:stCondLst>
                              <p:cond delay="157950"/>
                            </p:stCondLst>
                            <p:childTnLst>
                              <p:par>
                                <p:cTn id="193" presetID="15" presetClass="entr" presetSubtype="0" fill="hold" grpId="0" nodeType="afterEffect">
                                  <p:stCondLst>
                                    <p:cond delay="0"/>
                                  </p:stCondLst>
                                  <p:childTnLst>
                                    <p:set>
                                      <p:cBhvr>
                                        <p:cTn id="194" dur="1" fill="hold">
                                          <p:stCondLst>
                                            <p:cond delay="0"/>
                                          </p:stCondLst>
                                        </p:cTn>
                                        <p:tgtEl>
                                          <p:spTgt spid="32"/>
                                        </p:tgtEl>
                                        <p:attrNameLst>
                                          <p:attrName>style.visibility</p:attrName>
                                        </p:attrNameLst>
                                      </p:cBhvr>
                                      <p:to>
                                        <p:strVal val="visible"/>
                                      </p:to>
                                    </p:set>
                                    <p:anim calcmode="lin" valueType="num">
                                      <p:cBhvr>
                                        <p:cTn id="195" dur="5000" fill="hold"/>
                                        <p:tgtEl>
                                          <p:spTgt spid="32"/>
                                        </p:tgtEl>
                                        <p:attrNameLst>
                                          <p:attrName>ppt_w</p:attrName>
                                        </p:attrNameLst>
                                      </p:cBhvr>
                                      <p:tavLst>
                                        <p:tav tm="0">
                                          <p:val>
                                            <p:fltVal val="0"/>
                                          </p:val>
                                        </p:tav>
                                        <p:tav tm="100000">
                                          <p:val>
                                            <p:strVal val="#ppt_w"/>
                                          </p:val>
                                        </p:tav>
                                      </p:tavLst>
                                    </p:anim>
                                    <p:anim calcmode="lin" valueType="num">
                                      <p:cBhvr>
                                        <p:cTn id="196" dur="5000" fill="hold"/>
                                        <p:tgtEl>
                                          <p:spTgt spid="32"/>
                                        </p:tgtEl>
                                        <p:attrNameLst>
                                          <p:attrName>ppt_h</p:attrName>
                                        </p:attrNameLst>
                                      </p:cBhvr>
                                      <p:tavLst>
                                        <p:tav tm="0">
                                          <p:val>
                                            <p:fltVal val="0"/>
                                          </p:val>
                                        </p:tav>
                                        <p:tav tm="100000">
                                          <p:val>
                                            <p:strVal val="#ppt_h"/>
                                          </p:val>
                                        </p:tav>
                                      </p:tavLst>
                                    </p:anim>
                                    <p:anim calcmode="lin" valueType="num">
                                      <p:cBhvr>
                                        <p:cTn id="197" dur="5000" fill="hold"/>
                                        <p:tgtEl>
                                          <p:spTgt spid="32"/>
                                        </p:tgtEl>
                                        <p:attrNameLst>
                                          <p:attrName>ppt_x</p:attrName>
                                        </p:attrNameLst>
                                      </p:cBhvr>
                                      <p:tavLst>
                                        <p:tav tm="0" fmla="#ppt_x+(cos(-2*pi*(1-$))*-#ppt_x-sin(-2*pi*(1-$))*(1-#ppt_y))*(1-$)">
                                          <p:val>
                                            <p:fltVal val="0"/>
                                          </p:val>
                                        </p:tav>
                                        <p:tav tm="100000">
                                          <p:val>
                                            <p:fltVal val="1"/>
                                          </p:val>
                                        </p:tav>
                                      </p:tavLst>
                                    </p:anim>
                                    <p:anim calcmode="lin" valueType="num">
                                      <p:cBhvr>
                                        <p:cTn id="198" dur="5000" fill="hold"/>
                                        <p:tgtEl>
                                          <p:spTgt spid="32"/>
                                        </p:tgtEl>
                                        <p:attrNameLst>
                                          <p:attrName>ppt_y</p:attrName>
                                        </p:attrNameLst>
                                      </p:cBhvr>
                                      <p:tavLst>
                                        <p:tav tm="0" fmla="#ppt_y+(sin(-2*pi*(1-$))*-#ppt_x+cos(-2*pi*(1-$))*(1-#ppt_y))*(1-$)">
                                          <p:val>
                                            <p:fltVal val="0"/>
                                          </p:val>
                                        </p:tav>
                                        <p:tav tm="100000">
                                          <p:val>
                                            <p:fltVal val="1"/>
                                          </p:val>
                                        </p:tav>
                                      </p:tavLst>
                                    </p:anim>
                                  </p:childTnLst>
                                </p:cTn>
                              </p:par>
                            </p:childTnLst>
                          </p:cTn>
                        </p:par>
                        <p:par>
                          <p:cTn id="199" fill="hold">
                            <p:stCondLst>
                              <p:cond delay="162950"/>
                            </p:stCondLst>
                            <p:childTnLst>
                              <p:par>
                                <p:cTn id="200" presetID="15" presetClass="entr" presetSubtype="0" fill="hold" grpId="0" nodeType="afterEffect">
                                  <p:stCondLst>
                                    <p:cond delay="0"/>
                                  </p:stCondLst>
                                  <p:childTnLst>
                                    <p:set>
                                      <p:cBhvr>
                                        <p:cTn id="201" dur="1" fill="hold">
                                          <p:stCondLst>
                                            <p:cond delay="0"/>
                                          </p:stCondLst>
                                        </p:cTn>
                                        <p:tgtEl>
                                          <p:spTgt spid="33"/>
                                        </p:tgtEl>
                                        <p:attrNameLst>
                                          <p:attrName>style.visibility</p:attrName>
                                        </p:attrNameLst>
                                      </p:cBhvr>
                                      <p:to>
                                        <p:strVal val="visible"/>
                                      </p:to>
                                    </p:set>
                                    <p:anim calcmode="lin" valueType="num">
                                      <p:cBhvr>
                                        <p:cTn id="202" dur="5000" fill="hold"/>
                                        <p:tgtEl>
                                          <p:spTgt spid="33"/>
                                        </p:tgtEl>
                                        <p:attrNameLst>
                                          <p:attrName>ppt_w</p:attrName>
                                        </p:attrNameLst>
                                      </p:cBhvr>
                                      <p:tavLst>
                                        <p:tav tm="0">
                                          <p:val>
                                            <p:fltVal val="0"/>
                                          </p:val>
                                        </p:tav>
                                        <p:tav tm="100000">
                                          <p:val>
                                            <p:strVal val="#ppt_w"/>
                                          </p:val>
                                        </p:tav>
                                      </p:tavLst>
                                    </p:anim>
                                    <p:anim calcmode="lin" valueType="num">
                                      <p:cBhvr>
                                        <p:cTn id="203" dur="5000" fill="hold"/>
                                        <p:tgtEl>
                                          <p:spTgt spid="33"/>
                                        </p:tgtEl>
                                        <p:attrNameLst>
                                          <p:attrName>ppt_h</p:attrName>
                                        </p:attrNameLst>
                                      </p:cBhvr>
                                      <p:tavLst>
                                        <p:tav tm="0">
                                          <p:val>
                                            <p:fltVal val="0"/>
                                          </p:val>
                                        </p:tav>
                                        <p:tav tm="100000">
                                          <p:val>
                                            <p:strVal val="#ppt_h"/>
                                          </p:val>
                                        </p:tav>
                                      </p:tavLst>
                                    </p:anim>
                                    <p:anim calcmode="lin" valueType="num">
                                      <p:cBhvr>
                                        <p:cTn id="204" dur="5000" fill="hold"/>
                                        <p:tgtEl>
                                          <p:spTgt spid="33"/>
                                        </p:tgtEl>
                                        <p:attrNameLst>
                                          <p:attrName>ppt_x</p:attrName>
                                        </p:attrNameLst>
                                      </p:cBhvr>
                                      <p:tavLst>
                                        <p:tav tm="0" fmla="#ppt_x+(cos(-2*pi*(1-$))*-#ppt_x-sin(-2*pi*(1-$))*(1-#ppt_y))*(1-$)">
                                          <p:val>
                                            <p:fltVal val="0"/>
                                          </p:val>
                                        </p:tav>
                                        <p:tav tm="100000">
                                          <p:val>
                                            <p:fltVal val="1"/>
                                          </p:val>
                                        </p:tav>
                                      </p:tavLst>
                                    </p:anim>
                                    <p:anim calcmode="lin" valueType="num">
                                      <p:cBhvr>
                                        <p:cTn id="205" dur="5000" fill="hold"/>
                                        <p:tgtEl>
                                          <p:spTgt spid="33"/>
                                        </p:tgtEl>
                                        <p:attrNameLst>
                                          <p:attrName>ppt_y</p:attrName>
                                        </p:attrNameLst>
                                      </p:cBhvr>
                                      <p:tavLst>
                                        <p:tav tm="0" fmla="#ppt_y+(sin(-2*pi*(1-$))*-#ppt_x+cos(-2*pi*(1-$))*(1-#ppt_y))*(1-$)">
                                          <p:val>
                                            <p:fltVal val="0"/>
                                          </p:val>
                                        </p:tav>
                                        <p:tav tm="100000">
                                          <p:val>
                                            <p:fltVal val="1"/>
                                          </p:val>
                                        </p:tav>
                                      </p:tavLst>
                                    </p:anim>
                                  </p:childTnLst>
                                </p:cTn>
                              </p:par>
                              <p:par>
                                <p:cTn id="206" presetID="15" presetClass="entr" presetSubtype="0" fill="hold" grpId="0" nodeType="withEffect">
                                  <p:stCondLst>
                                    <p:cond delay="500"/>
                                  </p:stCondLst>
                                  <p:childTnLst>
                                    <p:set>
                                      <p:cBhvr>
                                        <p:cTn id="207" dur="1" fill="hold">
                                          <p:stCondLst>
                                            <p:cond delay="0"/>
                                          </p:stCondLst>
                                        </p:cTn>
                                        <p:tgtEl>
                                          <p:spTgt spid="34"/>
                                        </p:tgtEl>
                                        <p:attrNameLst>
                                          <p:attrName>style.visibility</p:attrName>
                                        </p:attrNameLst>
                                      </p:cBhvr>
                                      <p:to>
                                        <p:strVal val="visible"/>
                                      </p:to>
                                    </p:set>
                                    <p:anim calcmode="lin" valueType="num">
                                      <p:cBhvr>
                                        <p:cTn id="208" dur="5000" fill="hold"/>
                                        <p:tgtEl>
                                          <p:spTgt spid="34"/>
                                        </p:tgtEl>
                                        <p:attrNameLst>
                                          <p:attrName>ppt_w</p:attrName>
                                        </p:attrNameLst>
                                      </p:cBhvr>
                                      <p:tavLst>
                                        <p:tav tm="0">
                                          <p:val>
                                            <p:fltVal val="0"/>
                                          </p:val>
                                        </p:tav>
                                        <p:tav tm="100000">
                                          <p:val>
                                            <p:strVal val="#ppt_w"/>
                                          </p:val>
                                        </p:tav>
                                      </p:tavLst>
                                    </p:anim>
                                    <p:anim calcmode="lin" valueType="num">
                                      <p:cBhvr>
                                        <p:cTn id="209" dur="5000" fill="hold"/>
                                        <p:tgtEl>
                                          <p:spTgt spid="34"/>
                                        </p:tgtEl>
                                        <p:attrNameLst>
                                          <p:attrName>ppt_h</p:attrName>
                                        </p:attrNameLst>
                                      </p:cBhvr>
                                      <p:tavLst>
                                        <p:tav tm="0">
                                          <p:val>
                                            <p:fltVal val="0"/>
                                          </p:val>
                                        </p:tav>
                                        <p:tav tm="100000">
                                          <p:val>
                                            <p:strVal val="#ppt_h"/>
                                          </p:val>
                                        </p:tav>
                                      </p:tavLst>
                                    </p:anim>
                                    <p:anim calcmode="lin" valueType="num">
                                      <p:cBhvr>
                                        <p:cTn id="210" dur="5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211" dur="5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212" fill="hold">
                            <p:stCondLst>
                              <p:cond delay="168450"/>
                            </p:stCondLst>
                            <p:childTnLst>
                              <p:par>
                                <p:cTn id="213" presetID="15" presetClass="entr" presetSubtype="0" fill="hold" grpId="0" nodeType="afterEffect">
                                  <p:stCondLst>
                                    <p:cond delay="0"/>
                                  </p:stCondLst>
                                  <p:childTnLst>
                                    <p:set>
                                      <p:cBhvr>
                                        <p:cTn id="214" dur="1" fill="hold">
                                          <p:stCondLst>
                                            <p:cond delay="0"/>
                                          </p:stCondLst>
                                        </p:cTn>
                                        <p:tgtEl>
                                          <p:spTgt spid="35"/>
                                        </p:tgtEl>
                                        <p:attrNameLst>
                                          <p:attrName>style.visibility</p:attrName>
                                        </p:attrNameLst>
                                      </p:cBhvr>
                                      <p:to>
                                        <p:strVal val="visible"/>
                                      </p:to>
                                    </p:set>
                                    <p:anim calcmode="lin" valueType="num">
                                      <p:cBhvr>
                                        <p:cTn id="215" dur="5000" fill="hold"/>
                                        <p:tgtEl>
                                          <p:spTgt spid="35"/>
                                        </p:tgtEl>
                                        <p:attrNameLst>
                                          <p:attrName>ppt_w</p:attrName>
                                        </p:attrNameLst>
                                      </p:cBhvr>
                                      <p:tavLst>
                                        <p:tav tm="0">
                                          <p:val>
                                            <p:fltVal val="0"/>
                                          </p:val>
                                        </p:tav>
                                        <p:tav tm="100000">
                                          <p:val>
                                            <p:strVal val="#ppt_w"/>
                                          </p:val>
                                        </p:tav>
                                      </p:tavLst>
                                    </p:anim>
                                    <p:anim calcmode="lin" valueType="num">
                                      <p:cBhvr>
                                        <p:cTn id="216" dur="5000" fill="hold"/>
                                        <p:tgtEl>
                                          <p:spTgt spid="35"/>
                                        </p:tgtEl>
                                        <p:attrNameLst>
                                          <p:attrName>ppt_h</p:attrName>
                                        </p:attrNameLst>
                                      </p:cBhvr>
                                      <p:tavLst>
                                        <p:tav tm="0">
                                          <p:val>
                                            <p:fltVal val="0"/>
                                          </p:val>
                                        </p:tav>
                                        <p:tav tm="100000">
                                          <p:val>
                                            <p:strVal val="#ppt_h"/>
                                          </p:val>
                                        </p:tav>
                                      </p:tavLst>
                                    </p:anim>
                                    <p:anim calcmode="lin" valueType="num">
                                      <p:cBhvr>
                                        <p:cTn id="217" dur="5000" fill="hold"/>
                                        <p:tgtEl>
                                          <p:spTgt spid="35"/>
                                        </p:tgtEl>
                                        <p:attrNameLst>
                                          <p:attrName>ppt_x</p:attrName>
                                        </p:attrNameLst>
                                      </p:cBhvr>
                                      <p:tavLst>
                                        <p:tav tm="0" fmla="#ppt_x+(cos(-2*pi*(1-$))*-#ppt_x-sin(-2*pi*(1-$))*(1-#ppt_y))*(1-$)">
                                          <p:val>
                                            <p:fltVal val="0"/>
                                          </p:val>
                                        </p:tav>
                                        <p:tav tm="100000">
                                          <p:val>
                                            <p:fltVal val="1"/>
                                          </p:val>
                                        </p:tav>
                                      </p:tavLst>
                                    </p:anim>
                                    <p:anim calcmode="lin" valueType="num">
                                      <p:cBhvr>
                                        <p:cTn id="218" dur="5000" fill="hold"/>
                                        <p:tgtEl>
                                          <p:spTgt spid="35"/>
                                        </p:tgtEl>
                                        <p:attrNameLst>
                                          <p:attrName>ppt_y</p:attrName>
                                        </p:attrNameLst>
                                      </p:cBhvr>
                                      <p:tavLst>
                                        <p:tav tm="0" fmla="#ppt_y+(sin(-2*pi*(1-$))*-#ppt_x+cos(-2*pi*(1-$))*(1-#ppt_y))*(1-$)">
                                          <p:val>
                                            <p:fltVal val="0"/>
                                          </p:val>
                                        </p:tav>
                                        <p:tav tm="100000">
                                          <p:val>
                                            <p:fltVal val="1"/>
                                          </p:val>
                                        </p:tav>
                                      </p:tavLst>
                                    </p:anim>
                                  </p:childTnLst>
                                </p:cTn>
                              </p:par>
                              <p:par>
                                <p:cTn id="219" presetID="15" presetClass="entr" presetSubtype="0" fill="hold" grpId="0" nodeType="withEffect">
                                  <p:stCondLst>
                                    <p:cond delay="0"/>
                                  </p:stCondLst>
                                  <p:childTnLst>
                                    <p:set>
                                      <p:cBhvr>
                                        <p:cTn id="220" dur="1" fill="hold">
                                          <p:stCondLst>
                                            <p:cond delay="0"/>
                                          </p:stCondLst>
                                        </p:cTn>
                                        <p:tgtEl>
                                          <p:spTgt spid="36"/>
                                        </p:tgtEl>
                                        <p:attrNameLst>
                                          <p:attrName>style.visibility</p:attrName>
                                        </p:attrNameLst>
                                      </p:cBhvr>
                                      <p:to>
                                        <p:strVal val="visible"/>
                                      </p:to>
                                    </p:set>
                                    <p:anim calcmode="lin" valueType="num">
                                      <p:cBhvr>
                                        <p:cTn id="221" dur="5000" fill="hold"/>
                                        <p:tgtEl>
                                          <p:spTgt spid="36"/>
                                        </p:tgtEl>
                                        <p:attrNameLst>
                                          <p:attrName>ppt_w</p:attrName>
                                        </p:attrNameLst>
                                      </p:cBhvr>
                                      <p:tavLst>
                                        <p:tav tm="0">
                                          <p:val>
                                            <p:fltVal val="0"/>
                                          </p:val>
                                        </p:tav>
                                        <p:tav tm="100000">
                                          <p:val>
                                            <p:strVal val="#ppt_w"/>
                                          </p:val>
                                        </p:tav>
                                      </p:tavLst>
                                    </p:anim>
                                    <p:anim calcmode="lin" valueType="num">
                                      <p:cBhvr>
                                        <p:cTn id="222" dur="5000" fill="hold"/>
                                        <p:tgtEl>
                                          <p:spTgt spid="36"/>
                                        </p:tgtEl>
                                        <p:attrNameLst>
                                          <p:attrName>ppt_h</p:attrName>
                                        </p:attrNameLst>
                                      </p:cBhvr>
                                      <p:tavLst>
                                        <p:tav tm="0">
                                          <p:val>
                                            <p:fltVal val="0"/>
                                          </p:val>
                                        </p:tav>
                                        <p:tav tm="100000">
                                          <p:val>
                                            <p:strVal val="#ppt_h"/>
                                          </p:val>
                                        </p:tav>
                                      </p:tavLst>
                                    </p:anim>
                                    <p:anim calcmode="lin" valueType="num">
                                      <p:cBhvr>
                                        <p:cTn id="223" dur="5000" fill="hold"/>
                                        <p:tgtEl>
                                          <p:spTgt spid="36"/>
                                        </p:tgtEl>
                                        <p:attrNameLst>
                                          <p:attrName>ppt_x</p:attrName>
                                        </p:attrNameLst>
                                      </p:cBhvr>
                                      <p:tavLst>
                                        <p:tav tm="0" fmla="#ppt_x+(cos(-2*pi*(1-$))*-#ppt_x-sin(-2*pi*(1-$))*(1-#ppt_y))*(1-$)">
                                          <p:val>
                                            <p:fltVal val="0"/>
                                          </p:val>
                                        </p:tav>
                                        <p:tav tm="100000">
                                          <p:val>
                                            <p:fltVal val="1"/>
                                          </p:val>
                                        </p:tav>
                                      </p:tavLst>
                                    </p:anim>
                                    <p:anim calcmode="lin" valueType="num">
                                      <p:cBhvr>
                                        <p:cTn id="224" dur="5000" fill="hold"/>
                                        <p:tgtEl>
                                          <p:spTgt spid="36"/>
                                        </p:tgtEl>
                                        <p:attrNameLst>
                                          <p:attrName>ppt_y</p:attrName>
                                        </p:attrNameLst>
                                      </p:cBhvr>
                                      <p:tavLst>
                                        <p:tav tm="0" fmla="#ppt_y+(sin(-2*pi*(1-$))*-#ppt_x+cos(-2*pi*(1-$))*(1-#ppt_y))*(1-$)">
                                          <p:val>
                                            <p:fltVal val="0"/>
                                          </p:val>
                                        </p:tav>
                                        <p:tav tm="100000">
                                          <p:val>
                                            <p:fltVal val="1"/>
                                          </p:val>
                                        </p:tav>
                                      </p:tavLst>
                                    </p:anim>
                                  </p:childTnLst>
                                </p:cTn>
                              </p:par>
                              <p:par>
                                <p:cTn id="225" presetID="15" presetClass="entr" presetSubtype="0" fill="hold" grpId="0" nodeType="withEffect">
                                  <p:stCondLst>
                                    <p:cond delay="0"/>
                                  </p:stCondLst>
                                  <p:childTnLst>
                                    <p:set>
                                      <p:cBhvr>
                                        <p:cTn id="226" dur="1" fill="hold">
                                          <p:stCondLst>
                                            <p:cond delay="0"/>
                                          </p:stCondLst>
                                        </p:cTn>
                                        <p:tgtEl>
                                          <p:spTgt spid="37"/>
                                        </p:tgtEl>
                                        <p:attrNameLst>
                                          <p:attrName>style.visibility</p:attrName>
                                        </p:attrNameLst>
                                      </p:cBhvr>
                                      <p:to>
                                        <p:strVal val="visible"/>
                                      </p:to>
                                    </p:set>
                                    <p:anim calcmode="lin" valueType="num">
                                      <p:cBhvr>
                                        <p:cTn id="227" dur="5000" fill="hold"/>
                                        <p:tgtEl>
                                          <p:spTgt spid="37"/>
                                        </p:tgtEl>
                                        <p:attrNameLst>
                                          <p:attrName>ppt_w</p:attrName>
                                        </p:attrNameLst>
                                      </p:cBhvr>
                                      <p:tavLst>
                                        <p:tav tm="0">
                                          <p:val>
                                            <p:fltVal val="0"/>
                                          </p:val>
                                        </p:tav>
                                        <p:tav tm="100000">
                                          <p:val>
                                            <p:strVal val="#ppt_w"/>
                                          </p:val>
                                        </p:tav>
                                      </p:tavLst>
                                    </p:anim>
                                    <p:anim calcmode="lin" valueType="num">
                                      <p:cBhvr>
                                        <p:cTn id="228" dur="5000" fill="hold"/>
                                        <p:tgtEl>
                                          <p:spTgt spid="37"/>
                                        </p:tgtEl>
                                        <p:attrNameLst>
                                          <p:attrName>ppt_h</p:attrName>
                                        </p:attrNameLst>
                                      </p:cBhvr>
                                      <p:tavLst>
                                        <p:tav tm="0">
                                          <p:val>
                                            <p:fltVal val="0"/>
                                          </p:val>
                                        </p:tav>
                                        <p:tav tm="100000">
                                          <p:val>
                                            <p:strVal val="#ppt_h"/>
                                          </p:val>
                                        </p:tav>
                                      </p:tavLst>
                                    </p:anim>
                                    <p:anim calcmode="lin" valueType="num">
                                      <p:cBhvr>
                                        <p:cTn id="229" dur="5000" fill="hold"/>
                                        <p:tgtEl>
                                          <p:spTgt spid="37"/>
                                        </p:tgtEl>
                                        <p:attrNameLst>
                                          <p:attrName>ppt_x</p:attrName>
                                        </p:attrNameLst>
                                      </p:cBhvr>
                                      <p:tavLst>
                                        <p:tav tm="0" fmla="#ppt_x+(cos(-2*pi*(1-$))*-#ppt_x-sin(-2*pi*(1-$))*(1-#ppt_y))*(1-$)">
                                          <p:val>
                                            <p:fltVal val="0"/>
                                          </p:val>
                                        </p:tav>
                                        <p:tav tm="100000">
                                          <p:val>
                                            <p:fltVal val="1"/>
                                          </p:val>
                                        </p:tav>
                                      </p:tavLst>
                                    </p:anim>
                                    <p:anim calcmode="lin" valueType="num">
                                      <p:cBhvr>
                                        <p:cTn id="230" dur="5000" fill="hold"/>
                                        <p:tgtEl>
                                          <p:spTgt spid="37"/>
                                        </p:tgtEl>
                                        <p:attrNameLst>
                                          <p:attrName>ppt_y</p:attrName>
                                        </p:attrNameLst>
                                      </p:cBhvr>
                                      <p:tavLst>
                                        <p:tav tm="0" fmla="#ppt_y+(sin(-2*pi*(1-$))*-#ppt_x+cos(-2*pi*(1-$))*(1-#ppt_y))*(1-$)">
                                          <p:val>
                                            <p:fltVal val="0"/>
                                          </p:val>
                                        </p:tav>
                                        <p:tav tm="100000">
                                          <p:val>
                                            <p:fltVal val="1"/>
                                          </p:val>
                                        </p:tav>
                                      </p:tavLst>
                                    </p:anim>
                                  </p:childTnLst>
                                </p:cTn>
                              </p:par>
                            </p:childTnLst>
                          </p:cTn>
                        </p:par>
                        <p:par>
                          <p:cTn id="231" fill="hold">
                            <p:stCondLst>
                              <p:cond delay="173450"/>
                            </p:stCondLst>
                            <p:childTnLst>
                              <p:par>
                                <p:cTn id="232" presetID="15" presetClass="entr" presetSubtype="0" fill="hold" grpId="0" nodeType="afterEffect">
                                  <p:stCondLst>
                                    <p:cond delay="500"/>
                                  </p:stCondLst>
                                  <p:childTnLst>
                                    <p:set>
                                      <p:cBhvr>
                                        <p:cTn id="233" dur="1" fill="hold">
                                          <p:stCondLst>
                                            <p:cond delay="0"/>
                                          </p:stCondLst>
                                        </p:cTn>
                                        <p:tgtEl>
                                          <p:spTgt spid="38"/>
                                        </p:tgtEl>
                                        <p:attrNameLst>
                                          <p:attrName>style.visibility</p:attrName>
                                        </p:attrNameLst>
                                      </p:cBhvr>
                                      <p:to>
                                        <p:strVal val="visible"/>
                                      </p:to>
                                    </p:set>
                                    <p:anim calcmode="lin" valueType="num">
                                      <p:cBhvr>
                                        <p:cTn id="234" dur="5000" fill="hold"/>
                                        <p:tgtEl>
                                          <p:spTgt spid="38"/>
                                        </p:tgtEl>
                                        <p:attrNameLst>
                                          <p:attrName>ppt_w</p:attrName>
                                        </p:attrNameLst>
                                      </p:cBhvr>
                                      <p:tavLst>
                                        <p:tav tm="0">
                                          <p:val>
                                            <p:fltVal val="0"/>
                                          </p:val>
                                        </p:tav>
                                        <p:tav tm="100000">
                                          <p:val>
                                            <p:strVal val="#ppt_w"/>
                                          </p:val>
                                        </p:tav>
                                      </p:tavLst>
                                    </p:anim>
                                    <p:anim calcmode="lin" valueType="num">
                                      <p:cBhvr>
                                        <p:cTn id="235" dur="5000" fill="hold"/>
                                        <p:tgtEl>
                                          <p:spTgt spid="38"/>
                                        </p:tgtEl>
                                        <p:attrNameLst>
                                          <p:attrName>ppt_h</p:attrName>
                                        </p:attrNameLst>
                                      </p:cBhvr>
                                      <p:tavLst>
                                        <p:tav tm="0">
                                          <p:val>
                                            <p:fltVal val="0"/>
                                          </p:val>
                                        </p:tav>
                                        <p:tav tm="100000">
                                          <p:val>
                                            <p:strVal val="#ppt_h"/>
                                          </p:val>
                                        </p:tav>
                                      </p:tavLst>
                                    </p:anim>
                                    <p:anim calcmode="lin" valueType="num">
                                      <p:cBhvr>
                                        <p:cTn id="236" dur="5000" fill="hold"/>
                                        <p:tgtEl>
                                          <p:spTgt spid="38"/>
                                        </p:tgtEl>
                                        <p:attrNameLst>
                                          <p:attrName>ppt_x</p:attrName>
                                        </p:attrNameLst>
                                      </p:cBhvr>
                                      <p:tavLst>
                                        <p:tav tm="0" fmla="#ppt_x+(cos(-2*pi*(1-$))*-#ppt_x-sin(-2*pi*(1-$))*(1-#ppt_y))*(1-$)">
                                          <p:val>
                                            <p:fltVal val="0"/>
                                          </p:val>
                                        </p:tav>
                                        <p:tav tm="100000">
                                          <p:val>
                                            <p:fltVal val="1"/>
                                          </p:val>
                                        </p:tav>
                                      </p:tavLst>
                                    </p:anim>
                                    <p:anim calcmode="lin" valueType="num">
                                      <p:cBhvr>
                                        <p:cTn id="237" dur="5000" fill="hold"/>
                                        <p:tgtEl>
                                          <p:spTgt spid="38"/>
                                        </p:tgtEl>
                                        <p:attrNameLst>
                                          <p:attrName>ppt_y</p:attrName>
                                        </p:attrNameLst>
                                      </p:cBhvr>
                                      <p:tavLst>
                                        <p:tav tm="0" fmla="#ppt_y+(sin(-2*pi*(1-$))*-#ppt_x+cos(-2*pi*(1-$))*(1-#ppt_y))*(1-$)">
                                          <p:val>
                                            <p:fltVal val="0"/>
                                          </p:val>
                                        </p:tav>
                                        <p:tav tm="100000">
                                          <p:val>
                                            <p:fltVal val="1"/>
                                          </p:val>
                                        </p:tav>
                                      </p:tavLst>
                                    </p:anim>
                                  </p:childTnLst>
                                </p:cTn>
                              </p:par>
                            </p:childTnLst>
                          </p:cTn>
                        </p:par>
                        <p:par>
                          <p:cTn id="238" fill="hold">
                            <p:stCondLst>
                              <p:cond delay="178950"/>
                            </p:stCondLst>
                            <p:childTnLst>
                              <p:par>
                                <p:cTn id="239" presetID="26" presetClass="entr" presetSubtype="0" fill="hold" grpId="0" nodeType="afterEffect">
                                  <p:stCondLst>
                                    <p:cond delay="0"/>
                                  </p:stCondLst>
                                  <p:iterate type="lt">
                                    <p:tmPct val="10000"/>
                                  </p:iterate>
                                  <p:childTnLst>
                                    <p:set>
                                      <p:cBhvr>
                                        <p:cTn id="240" dur="1" fill="hold">
                                          <p:stCondLst>
                                            <p:cond delay="0"/>
                                          </p:stCondLst>
                                        </p:cTn>
                                        <p:tgtEl>
                                          <p:spTgt spid="39"/>
                                        </p:tgtEl>
                                        <p:attrNameLst>
                                          <p:attrName>style.visibility</p:attrName>
                                        </p:attrNameLst>
                                      </p:cBhvr>
                                      <p:to>
                                        <p:strVal val="visible"/>
                                      </p:to>
                                    </p:set>
                                    <p:animEffect transition="in" filter="wipe(down)">
                                      <p:cBhvr>
                                        <p:cTn id="241" dur="580">
                                          <p:stCondLst>
                                            <p:cond delay="0"/>
                                          </p:stCondLst>
                                        </p:cTn>
                                        <p:tgtEl>
                                          <p:spTgt spid="39"/>
                                        </p:tgtEl>
                                      </p:cBhvr>
                                    </p:animEffect>
                                    <p:anim calcmode="lin" valueType="num">
                                      <p:cBhvr>
                                        <p:cTn id="24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24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24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24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24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247" dur="26">
                                          <p:stCondLst>
                                            <p:cond delay="650"/>
                                          </p:stCondLst>
                                        </p:cTn>
                                        <p:tgtEl>
                                          <p:spTgt spid="39"/>
                                        </p:tgtEl>
                                      </p:cBhvr>
                                      <p:to x="100000" y="60000"/>
                                    </p:animScale>
                                    <p:animScale>
                                      <p:cBhvr>
                                        <p:cTn id="248" dur="166" decel="50000">
                                          <p:stCondLst>
                                            <p:cond delay="676"/>
                                          </p:stCondLst>
                                        </p:cTn>
                                        <p:tgtEl>
                                          <p:spTgt spid="39"/>
                                        </p:tgtEl>
                                      </p:cBhvr>
                                      <p:to x="100000" y="100000"/>
                                    </p:animScale>
                                    <p:animScale>
                                      <p:cBhvr>
                                        <p:cTn id="249" dur="26">
                                          <p:stCondLst>
                                            <p:cond delay="1312"/>
                                          </p:stCondLst>
                                        </p:cTn>
                                        <p:tgtEl>
                                          <p:spTgt spid="39"/>
                                        </p:tgtEl>
                                      </p:cBhvr>
                                      <p:to x="100000" y="80000"/>
                                    </p:animScale>
                                    <p:animScale>
                                      <p:cBhvr>
                                        <p:cTn id="250" dur="166" decel="50000">
                                          <p:stCondLst>
                                            <p:cond delay="1338"/>
                                          </p:stCondLst>
                                        </p:cTn>
                                        <p:tgtEl>
                                          <p:spTgt spid="39"/>
                                        </p:tgtEl>
                                      </p:cBhvr>
                                      <p:to x="100000" y="100000"/>
                                    </p:animScale>
                                    <p:animScale>
                                      <p:cBhvr>
                                        <p:cTn id="251" dur="26">
                                          <p:stCondLst>
                                            <p:cond delay="1642"/>
                                          </p:stCondLst>
                                        </p:cTn>
                                        <p:tgtEl>
                                          <p:spTgt spid="39"/>
                                        </p:tgtEl>
                                      </p:cBhvr>
                                      <p:to x="100000" y="90000"/>
                                    </p:animScale>
                                    <p:animScale>
                                      <p:cBhvr>
                                        <p:cTn id="252" dur="166" decel="50000">
                                          <p:stCondLst>
                                            <p:cond delay="1668"/>
                                          </p:stCondLst>
                                        </p:cTn>
                                        <p:tgtEl>
                                          <p:spTgt spid="39"/>
                                        </p:tgtEl>
                                      </p:cBhvr>
                                      <p:to x="100000" y="100000"/>
                                    </p:animScale>
                                    <p:animScale>
                                      <p:cBhvr>
                                        <p:cTn id="253" dur="26">
                                          <p:stCondLst>
                                            <p:cond delay="1808"/>
                                          </p:stCondLst>
                                        </p:cTn>
                                        <p:tgtEl>
                                          <p:spTgt spid="39"/>
                                        </p:tgtEl>
                                      </p:cBhvr>
                                      <p:to x="100000" y="95000"/>
                                    </p:animScale>
                                    <p:animScale>
                                      <p:cBhvr>
                                        <p:cTn id="254" dur="166" decel="50000">
                                          <p:stCondLst>
                                            <p:cond delay="1834"/>
                                          </p:stCondLst>
                                        </p:cTn>
                                        <p:tgtEl>
                                          <p:spTgt spid="3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p:bldP spid="6" grpId="0" animBg="1"/>
      <p:bldP spid="6" grpId="1" animBg="1"/>
      <p:bldP spid="7" grpId="0" animBg="1"/>
      <p:bldP spid="7" grpId="1" animBg="1"/>
      <p:bldP spid="8" grpId="0" animBg="1"/>
      <p:bldP spid="8" grpId="1" animBg="1"/>
      <p:bldP spid="9" grpId="0" animBg="1"/>
      <p:bldP spid="10" grpId="0" animBg="1"/>
      <p:bldP spid="11" grpId="0" animBg="1"/>
      <p:bldP spid="11" grpId="1" animBg="1"/>
      <p:bldP spid="12" grpId="0" animBg="1"/>
      <p:bldP spid="12" grpId="1" animBg="1"/>
      <p:bldP spid="14" grpId="0" animBg="1"/>
      <p:bldP spid="15" grpId="0" animBg="1"/>
      <p:bldP spid="16" grpId="0" animBg="1"/>
      <p:bldP spid="16" grpId="1" animBg="1"/>
      <p:bldP spid="18" grpId="0" animBg="1"/>
      <p:bldP spid="18" grpId="1" animBg="1"/>
      <p:bldP spid="19" grpId="0" animBg="1"/>
      <p:bldP spid="19" grpId="1" animBg="1"/>
      <p:bldP spid="20" grpId="0" animBg="1"/>
      <p:bldP spid="20" grpId="1" animBg="1"/>
      <p:bldP spid="21" grpId="0" animBg="1"/>
      <p:bldP spid="21" grpId="1" animBg="1"/>
      <p:bldP spid="28" grpId="0" animBg="1"/>
      <p:bldP spid="28" grpId="1" animBg="1"/>
      <p:bldP spid="29" grpId="0" animBg="1"/>
      <p:bldP spid="30" grpId="0" animBg="1"/>
      <p:bldP spid="30" grpId="1" animBg="1"/>
      <p:bldP spid="31" grpId="0" animBg="1"/>
      <p:bldP spid="32" grpId="0" animBg="1"/>
      <p:bldP spid="33" grpId="0" animBg="1"/>
      <p:bldP spid="34" grpId="0" animBg="1"/>
      <p:bldP spid="35" grpId="0" animBg="1"/>
      <p:bldP spid="36" grpId="0" animBg="1"/>
      <p:bldP spid="37" grpId="0" animBg="1"/>
      <p:bldP spid="38" grpId="0" animBg="1"/>
      <p:bldP spid="39"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コンテンツ プレースホルダー 1"/>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3999" cy="6858000"/>
          </a:xfrm>
        </p:spPr>
      </p:pic>
      <p:sp>
        <p:nvSpPr>
          <p:cNvPr id="4" name="テキスト ボックス 3"/>
          <p:cNvSpPr txBox="1"/>
          <p:nvPr/>
        </p:nvSpPr>
        <p:spPr>
          <a:xfrm>
            <a:off x="6588224" y="6266689"/>
            <a:ext cx="1893467" cy="400110"/>
          </a:xfrm>
          <a:prstGeom prst="rect">
            <a:avLst/>
          </a:prstGeom>
          <a:noFill/>
        </p:spPr>
        <p:txBody>
          <a:bodyPr wrap="none" rtlCol="0">
            <a:spAutoFit/>
          </a:bodyPr>
          <a:lstStyle/>
          <a:p>
            <a:r>
              <a:rPr kumimoji="1" lang="ja-JP" altLang="en-US" sz="2000" dirty="0" smtClean="0">
                <a:latin typeface="HGP行書体" pitchFamily="66" charset="-128"/>
                <a:ea typeface="HGP行書体" pitchFamily="66" charset="-128"/>
              </a:rPr>
              <a:t>「</a:t>
            </a:r>
            <a:r>
              <a:rPr lang="ja-JP" altLang="en-US" sz="2000" dirty="0" smtClean="0">
                <a:latin typeface="HGP行書体" pitchFamily="66" charset="-128"/>
                <a:ea typeface="HGP行書体" pitchFamily="66" charset="-128"/>
              </a:rPr>
              <a:t>国分寺駅　着</a:t>
            </a:r>
            <a:r>
              <a:rPr kumimoji="1" lang="ja-JP" altLang="en-US" sz="2000" dirty="0" smtClean="0">
                <a:latin typeface="HGP行書体" pitchFamily="66" charset="-128"/>
                <a:ea typeface="HGP行書体" pitchFamily="66" charset="-128"/>
              </a:rPr>
              <a:t>」</a:t>
            </a:r>
            <a:endParaRPr kumimoji="1" lang="en-US" altLang="ja-JP" sz="2000" dirty="0" smtClean="0">
              <a:latin typeface="HGP行書体" pitchFamily="66" charset="-128"/>
              <a:ea typeface="HGP行書体" pitchFamily="66" charset="-128"/>
            </a:endParaRPr>
          </a:p>
        </p:txBody>
      </p:sp>
    </p:spTree>
    <p:extLst>
      <p:ext uri="{BB962C8B-B14F-4D97-AF65-F5344CB8AC3E}">
        <p14:creationId xmlns:p14="http://schemas.microsoft.com/office/powerpoint/2010/main" val="1045831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0"/>
                                        <p:tgtEl>
                                          <p:spTgt spid="2"/>
                                        </p:tgtEl>
                                      </p:cBhvr>
                                    </p:animEffect>
                                  </p:childTnLst>
                                </p:cTn>
                              </p:par>
                              <p:par>
                                <p:cTn id="8" presetID="2" presetClass="entr" presetSubtype="2" decel="100000" fill="hold" grpId="0" nodeType="withEffect">
                                  <p:stCondLst>
                                    <p:cond delay="0"/>
                                  </p:stCondLst>
                                  <p:iterate type="lt">
                                    <p:tmPct val="10000"/>
                                  </p:iterate>
                                  <p:childTnLst>
                                    <p:set>
                                      <p:cBhvr>
                                        <p:cTn id="9" dur="1" fill="hold">
                                          <p:stCondLst>
                                            <p:cond delay="0"/>
                                          </p:stCondLst>
                                        </p:cTn>
                                        <p:tgtEl>
                                          <p:spTgt spid="4"/>
                                        </p:tgtEl>
                                        <p:attrNameLst>
                                          <p:attrName>style.visibility</p:attrName>
                                        </p:attrNameLst>
                                      </p:cBhvr>
                                      <p:to>
                                        <p:strVal val="visible"/>
                                      </p:to>
                                    </p:set>
                                    <p:anim calcmode="lin" valueType="num">
                                      <p:cBhvr additive="base">
                                        <p:cTn id="10" dur="2000" fill="hold"/>
                                        <p:tgtEl>
                                          <p:spTgt spid="4"/>
                                        </p:tgtEl>
                                        <p:attrNameLst>
                                          <p:attrName>ppt_x</p:attrName>
                                        </p:attrNameLst>
                                      </p:cBhvr>
                                      <p:tavLst>
                                        <p:tav tm="0">
                                          <p:val>
                                            <p:strVal val="1+#ppt_w/2"/>
                                          </p:val>
                                        </p:tav>
                                        <p:tav tm="100000">
                                          <p:val>
                                            <p:strVal val="#ppt_x"/>
                                          </p:val>
                                        </p:tav>
                                      </p:tavLst>
                                    </p:anim>
                                    <p:anim calcmode="lin" valueType="num">
                                      <p:cBhvr additive="base">
                                        <p:cTn id="11" dur="2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6372200" y="6132117"/>
            <a:ext cx="2464136" cy="707886"/>
          </a:xfrm>
          <a:prstGeom prst="rect">
            <a:avLst/>
          </a:prstGeom>
          <a:noFill/>
        </p:spPr>
        <p:txBody>
          <a:bodyPr wrap="none" rtlCol="0">
            <a:spAutoFit/>
          </a:bodyPr>
          <a:lstStyle/>
          <a:p>
            <a:r>
              <a:rPr kumimoji="1" lang="ja-JP" altLang="en-US" sz="2000" dirty="0" smtClean="0">
                <a:latin typeface="HGP行書体" pitchFamily="66" charset="-128"/>
                <a:ea typeface="HGP行書体" pitchFamily="66" charset="-128"/>
              </a:rPr>
              <a:t>「</a:t>
            </a:r>
            <a:r>
              <a:rPr lang="ja-JP" altLang="en-US" sz="2000" dirty="0" smtClean="0">
                <a:latin typeface="HGP行書体" pitchFamily="66" charset="-128"/>
                <a:ea typeface="HGP行書体" pitchFamily="66" charset="-128"/>
              </a:rPr>
              <a:t>国分寺駅　</a:t>
            </a:r>
            <a:r>
              <a:rPr lang="en-US" altLang="ja-JP" sz="2000" dirty="0" smtClean="0">
                <a:latin typeface="HGP行書体" pitchFamily="66" charset="-128"/>
                <a:ea typeface="HGP行書体" pitchFamily="66" charset="-128"/>
              </a:rPr>
              <a:t>U </a:t>
            </a:r>
            <a:r>
              <a:rPr lang="ja-JP" altLang="en-US" sz="2000" dirty="0" smtClean="0">
                <a:latin typeface="HGP行書体" pitchFamily="66" charset="-128"/>
                <a:ea typeface="HGP行書体" pitchFamily="66" charset="-128"/>
              </a:rPr>
              <a:t>ターン</a:t>
            </a:r>
            <a:r>
              <a:rPr kumimoji="1" lang="ja-JP" altLang="en-US" sz="2000" dirty="0" smtClean="0">
                <a:latin typeface="HGP行書体" pitchFamily="66" charset="-128"/>
                <a:ea typeface="HGP行書体" pitchFamily="66" charset="-128"/>
              </a:rPr>
              <a:t>」</a:t>
            </a:r>
            <a:endParaRPr kumimoji="1" lang="en-US" altLang="ja-JP" sz="2000" dirty="0" smtClean="0">
              <a:latin typeface="HGP行書体" pitchFamily="66" charset="-128"/>
              <a:ea typeface="HGP行書体" pitchFamily="66" charset="-128"/>
            </a:endParaRPr>
          </a:p>
          <a:p>
            <a:r>
              <a:rPr kumimoji="1" lang="ja-JP" altLang="en-US" sz="2000" dirty="0" smtClean="0">
                <a:latin typeface="HGP行書体" pitchFamily="66" charset="-128"/>
                <a:ea typeface="HGP行書体" pitchFamily="66" charset="-128"/>
              </a:rPr>
              <a:t>青梅街道駅　へ</a:t>
            </a:r>
            <a:endParaRPr kumimoji="1" lang="en-US" altLang="ja-JP" sz="2000" dirty="0" smtClean="0">
              <a:latin typeface="HGP行書体" pitchFamily="66" charset="-128"/>
              <a:ea typeface="HGP行書体" pitchFamily="66" charset="-128"/>
            </a:endParaRPr>
          </a:p>
        </p:txBody>
      </p:sp>
    </p:spTree>
    <p:extLst>
      <p:ext uri="{BB962C8B-B14F-4D97-AF65-F5344CB8AC3E}">
        <p14:creationId xmlns:p14="http://schemas.microsoft.com/office/powerpoint/2010/main" val="1138865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par>
                                <p:cTn id="8" presetID="2" presetClass="entr" presetSubtype="2" decel="100000" fill="hold" grpId="0" nodeType="withEffect">
                                  <p:stCondLst>
                                    <p:cond delay="0"/>
                                  </p:stCondLst>
                                  <p:iterate type="lt">
                                    <p:tmPct val="10000"/>
                                  </p:iterate>
                                  <p:childTnLst>
                                    <p:set>
                                      <p:cBhvr>
                                        <p:cTn id="9" dur="1" fill="hold">
                                          <p:stCondLst>
                                            <p:cond delay="0"/>
                                          </p:stCondLst>
                                        </p:cTn>
                                        <p:tgtEl>
                                          <p:spTgt spid="5"/>
                                        </p:tgtEl>
                                        <p:attrNameLst>
                                          <p:attrName>style.visibility</p:attrName>
                                        </p:attrNameLst>
                                      </p:cBhvr>
                                      <p:to>
                                        <p:strVal val="visible"/>
                                      </p:to>
                                    </p:set>
                                    <p:anim calcmode="lin" valueType="num">
                                      <p:cBhvr additive="base">
                                        <p:cTn id="10" dur="2000" fill="hold"/>
                                        <p:tgtEl>
                                          <p:spTgt spid="5"/>
                                        </p:tgtEl>
                                        <p:attrNameLst>
                                          <p:attrName>ppt_x</p:attrName>
                                        </p:attrNameLst>
                                      </p:cBhvr>
                                      <p:tavLst>
                                        <p:tav tm="0">
                                          <p:val>
                                            <p:strVal val="1+#ppt_w/2"/>
                                          </p:val>
                                        </p:tav>
                                        <p:tav tm="100000">
                                          <p:val>
                                            <p:strVal val="#ppt_x"/>
                                          </p:val>
                                        </p:tav>
                                      </p:tavLst>
                                    </p:anim>
                                    <p:anim calcmode="lin" valueType="num">
                                      <p:cBhvr additive="base">
                                        <p:cTn id="11" dur="2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3" name="図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4" name="図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818803" y="5009126"/>
            <a:ext cx="2465165" cy="1848874"/>
          </a:xfrm>
          <a:prstGeom prst="rect">
            <a:avLst/>
          </a:prstGeom>
        </p:spPr>
      </p:pic>
      <p:sp>
        <p:nvSpPr>
          <p:cNvPr id="5" name="雲形吹き出し 4"/>
          <p:cNvSpPr/>
          <p:nvPr/>
        </p:nvSpPr>
        <p:spPr>
          <a:xfrm>
            <a:off x="107504" y="746939"/>
            <a:ext cx="2736304" cy="5058326"/>
          </a:xfrm>
          <a:prstGeom prst="cloudCallout">
            <a:avLst>
              <a:gd name="adj1" fmla="val 54080"/>
              <a:gd name="adj2" fmla="val 48231"/>
            </a:avLst>
          </a:prstGeom>
          <a:solidFill>
            <a:srgbClr val="0000CC">
              <a:alpha val="53000"/>
            </a:srgbClr>
          </a:solidFill>
          <a:ln>
            <a:solidFill>
              <a:srgbClr val="FE12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000" dirty="0" smtClean="0">
                <a:solidFill>
                  <a:prstClr val="white"/>
                </a:solidFill>
                <a:latin typeface="HGP行書体" pitchFamily="66" charset="-128"/>
                <a:ea typeface="HGP行書体" pitchFamily="66" charset="-128"/>
              </a:rPr>
              <a:t>What  sort  of  </a:t>
            </a:r>
          </a:p>
          <a:p>
            <a:pPr algn="ctr"/>
            <a:r>
              <a:rPr lang="en-US" altLang="ja-JP" sz="2000" dirty="0">
                <a:solidFill>
                  <a:prstClr val="white"/>
                </a:solidFill>
                <a:latin typeface="HGP行書体" pitchFamily="66" charset="-128"/>
                <a:ea typeface="HGP行書体" pitchFamily="66" charset="-128"/>
              </a:rPr>
              <a:t>a</a:t>
            </a:r>
            <a:r>
              <a:rPr lang="en-US" altLang="ja-JP" sz="2000" dirty="0" smtClean="0">
                <a:solidFill>
                  <a:prstClr val="white"/>
                </a:solidFill>
                <a:latin typeface="HGP行書体" pitchFamily="66" charset="-128"/>
                <a:ea typeface="HGP行書体" pitchFamily="66" charset="-128"/>
              </a:rPr>
              <a:t> model  phenomenon</a:t>
            </a:r>
          </a:p>
          <a:p>
            <a:pPr algn="ctr"/>
            <a:r>
              <a:rPr lang="en-US" altLang="ja-JP" sz="2000" dirty="0">
                <a:solidFill>
                  <a:prstClr val="white"/>
                </a:solidFill>
                <a:latin typeface="HGP行書体" pitchFamily="66" charset="-128"/>
                <a:ea typeface="HGP行書体" pitchFamily="66" charset="-128"/>
              </a:rPr>
              <a:t>s</a:t>
            </a:r>
            <a:r>
              <a:rPr lang="en-US" altLang="ja-JP" sz="2000" dirty="0" smtClean="0">
                <a:solidFill>
                  <a:prstClr val="white"/>
                </a:solidFill>
                <a:latin typeface="HGP行書体" pitchFamily="66" charset="-128"/>
                <a:ea typeface="HGP行書体" pitchFamily="66" charset="-128"/>
              </a:rPr>
              <a:t>hould  be</a:t>
            </a:r>
          </a:p>
          <a:p>
            <a:pPr algn="ctr"/>
            <a:r>
              <a:rPr lang="en-US" altLang="ja-JP" sz="2000" dirty="0" smtClean="0">
                <a:solidFill>
                  <a:prstClr val="white"/>
                </a:solidFill>
                <a:latin typeface="HGP行書体" pitchFamily="66" charset="-128"/>
                <a:ea typeface="HGP行書体" pitchFamily="66" charset="-128"/>
              </a:rPr>
              <a:t>Image  to</a:t>
            </a:r>
          </a:p>
          <a:p>
            <a:pPr algn="ctr"/>
            <a:r>
              <a:rPr lang="en-US" altLang="ja-JP" sz="2000" dirty="0">
                <a:solidFill>
                  <a:prstClr val="white"/>
                </a:solidFill>
                <a:latin typeface="HGP行書体" pitchFamily="66" charset="-128"/>
                <a:ea typeface="HGP行書体" pitchFamily="66" charset="-128"/>
              </a:rPr>
              <a:t>t</a:t>
            </a:r>
            <a:r>
              <a:rPr lang="en-US" altLang="ja-JP" sz="2000" dirty="0" smtClean="0">
                <a:solidFill>
                  <a:prstClr val="white"/>
                </a:solidFill>
                <a:latin typeface="HGP行書体" pitchFamily="66" charset="-128"/>
                <a:ea typeface="HGP行書体" pitchFamily="66" charset="-128"/>
              </a:rPr>
              <a:t>he  beginning</a:t>
            </a:r>
          </a:p>
          <a:p>
            <a:pPr algn="ctr"/>
            <a:r>
              <a:rPr lang="en-US" altLang="ja-JP" sz="2000" dirty="0" smtClean="0">
                <a:solidFill>
                  <a:prstClr val="white"/>
                </a:solidFill>
                <a:latin typeface="HGP行書体" pitchFamily="66" charset="-128"/>
                <a:ea typeface="HGP行書体" pitchFamily="66" charset="-128"/>
              </a:rPr>
              <a:t>of  the  modality  ?</a:t>
            </a:r>
          </a:p>
          <a:p>
            <a:pPr algn="ctr"/>
            <a:r>
              <a:rPr lang="en-US" altLang="ja-JP" sz="2000" dirty="0" smtClean="0">
                <a:solidFill>
                  <a:prstClr val="white"/>
                </a:solidFill>
                <a:latin typeface="HGP行書体" pitchFamily="66" charset="-128"/>
                <a:ea typeface="HGP行書体" pitchFamily="66" charset="-128"/>
              </a:rPr>
              <a:t>a/0</a:t>
            </a:r>
          </a:p>
          <a:p>
            <a:pPr algn="ctr"/>
            <a:r>
              <a:rPr lang="en-US" altLang="ja-JP" sz="2000" dirty="0" smtClean="0">
                <a:solidFill>
                  <a:prstClr val="white"/>
                </a:solidFill>
                <a:latin typeface="HGP行書体" pitchFamily="66" charset="-128"/>
                <a:ea typeface="HGP行書体" pitchFamily="66" charset="-128"/>
              </a:rPr>
              <a:t>The  </a:t>
            </a:r>
            <a:r>
              <a:rPr lang="en-US" altLang="ja-JP" sz="2000" b="1" dirty="0" smtClean="0">
                <a:solidFill>
                  <a:srgbClr val="FE1200"/>
                </a:solidFill>
                <a:latin typeface="HGP行書体" pitchFamily="66" charset="-128"/>
                <a:ea typeface="HGP行書体" pitchFamily="66" charset="-128"/>
              </a:rPr>
              <a:t>F</a:t>
            </a:r>
            <a:r>
              <a:rPr lang="en-US" altLang="ja-JP" sz="2000" dirty="0" smtClean="0">
                <a:solidFill>
                  <a:prstClr val="white"/>
                </a:solidFill>
                <a:latin typeface="HGP行書体" pitchFamily="66" charset="-128"/>
                <a:ea typeface="HGP行書体" pitchFamily="66" charset="-128"/>
              </a:rPr>
              <a:t>ield</a:t>
            </a:r>
          </a:p>
          <a:p>
            <a:pPr algn="ctr"/>
            <a:r>
              <a:rPr lang="en-US" altLang="ja-JP" sz="2000" dirty="0" smtClean="0">
                <a:solidFill>
                  <a:prstClr val="white"/>
                </a:solidFill>
                <a:latin typeface="HGP行書体" pitchFamily="66" charset="-128"/>
                <a:ea typeface="HGP行書体" pitchFamily="66" charset="-128"/>
              </a:rPr>
              <a:t>&amp; </a:t>
            </a:r>
            <a:r>
              <a:rPr lang="ja-JP" altLang="en-US" sz="2000" dirty="0" smtClean="0">
                <a:solidFill>
                  <a:srgbClr val="FE1200"/>
                </a:solidFill>
                <a:latin typeface="HGP行書体" pitchFamily="66" charset="-128"/>
                <a:ea typeface="HGP行書体" pitchFamily="66" charset="-128"/>
              </a:rPr>
              <a:t>Ｑ</a:t>
            </a:r>
            <a:r>
              <a:rPr lang="en-US" altLang="ja-JP" sz="2000" dirty="0" err="1" smtClean="0">
                <a:solidFill>
                  <a:prstClr val="white"/>
                </a:solidFill>
                <a:latin typeface="HGP行書体" pitchFamily="66" charset="-128"/>
                <a:ea typeface="HGP行書体" pitchFamily="66" charset="-128"/>
              </a:rPr>
              <a:t>uantum</a:t>
            </a:r>
            <a:r>
              <a:rPr lang="en-US" altLang="ja-JP" sz="2000" dirty="0" smtClean="0">
                <a:solidFill>
                  <a:prstClr val="white"/>
                </a:solidFill>
                <a:latin typeface="HGP行書体" pitchFamily="66" charset="-128"/>
                <a:ea typeface="HGP行書体" pitchFamily="66" charset="-128"/>
              </a:rPr>
              <a:t> </a:t>
            </a:r>
          </a:p>
          <a:p>
            <a:pPr algn="ctr"/>
            <a:r>
              <a:rPr lang="en-US" altLang="ja-JP" sz="2400" b="1" dirty="0" smtClean="0">
                <a:solidFill>
                  <a:srgbClr val="FE1200"/>
                </a:solidFill>
                <a:latin typeface="HGP行書体" pitchFamily="66" charset="-128"/>
                <a:ea typeface="HGP行書体" pitchFamily="66" charset="-128"/>
              </a:rPr>
              <a:t>T</a:t>
            </a:r>
            <a:r>
              <a:rPr lang="en-US" altLang="ja-JP" sz="2000" dirty="0" smtClean="0">
                <a:solidFill>
                  <a:prstClr val="white"/>
                </a:solidFill>
                <a:latin typeface="HGP行書体" pitchFamily="66" charset="-128"/>
                <a:ea typeface="HGP行書体" pitchFamily="66" charset="-128"/>
              </a:rPr>
              <a:t>heory</a:t>
            </a:r>
            <a:r>
              <a:rPr lang="ja-JP" altLang="en-US" sz="2000" dirty="0" smtClean="0">
                <a:solidFill>
                  <a:prstClr val="white"/>
                </a:solidFill>
                <a:latin typeface="HGP行書体" pitchFamily="66" charset="-128"/>
                <a:ea typeface="HGP行書体" pitchFamily="66" charset="-128"/>
              </a:rPr>
              <a:t>　</a:t>
            </a:r>
            <a:r>
              <a:rPr lang="en-US" altLang="ja-JP" sz="2000" dirty="0" smtClean="0">
                <a:solidFill>
                  <a:prstClr val="white"/>
                </a:solidFill>
                <a:latin typeface="HGP行書体" pitchFamily="66" charset="-128"/>
                <a:ea typeface="HGP行書体" pitchFamily="66" charset="-128"/>
              </a:rPr>
              <a:t>?   </a:t>
            </a:r>
            <a:endParaRPr lang="ja-JP" altLang="en-US" sz="2000" dirty="0">
              <a:solidFill>
                <a:prstClr val="white"/>
              </a:solidFill>
              <a:latin typeface="HGP行書体" pitchFamily="66" charset="-128"/>
              <a:ea typeface="HGP行書体" pitchFamily="66" charset="-128"/>
            </a:endParaRPr>
          </a:p>
        </p:txBody>
      </p:sp>
      <p:sp>
        <p:nvSpPr>
          <p:cNvPr id="6" name="テキスト ボックス 5"/>
          <p:cNvSpPr txBox="1"/>
          <p:nvPr/>
        </p:nvSpPr>
        <p:spPr>
          <a:xfrm>
            <a:off x="3191551" y="1198780"/>
            <a:ext cx="5952449" cy="5601533"/>
          </a:xfrm>
          <a:prstGeom prst="rect">
            <a:avLst/>
          </a:prstGeom>
          <a:noFill/>
        </p:spPr>
        <p:txBody>
          <a:bodyPr wrap="square" rtlCol="0">
            <a:spAutoFit/>
          </a:bodyPr>
          <a:lstStyle/>
          <a:p>
            <a:r>
              <a:rPr lang="ja-JP" altLang="en-US" dirty="0" smtClean="0">
                <a:solidFill>
                  <a:srgbClr val="FFFF00"/>
                </a:solidFill>
                <a:latin typeface="HGP行書体" pitchFamily="66" charset="-128"/>
                <a:ea typeface="HGP行書体" pitchFamily="66" charset="-128"/>
              </a:rPr>
              <a:t>Ｔｈｅ　</a:t>
            </a:r>
            <a:r>
              <a:rPr lang="ja-JP" altLang="en-US" sz="2400" b="1" dirty="0" smtClean="0">
                <a:solidFill>
                  <a:prstClr val="white"/>
                </a:solidFill>
                <a:latin typeface="HGP行書体" pitchFamily="66" charset="-128"/>
                <a:ea typeface="HGP行書体" pitchFamily="66" charset="-128"/>
              </a:rPr>
              <a:t>ｍｏｄａｌｉｔｙ</a:t>
            </a:r>
            <a:r>
              <a:rPr lang="ja-JP" altLang="en-US" sz="2400" dirty="0" smtClean="0">
                <a:solidFill>
                  <a:prstClr val="white"/>
                </a:solidFill>
                <a:latin typeface="HGP行書体" pitchFamily="66" charset="-128"/>
                <a:ea typeface="HGP行書体" pitchFamily="66" charset="-128"/>
              </a:rPr>
              <a:t>　</a:t>
            </a:r>
            <a:r>
              <a:rPr lang="ja-JP" altLang="en-US" sz="1400" dirty="0" smtClean="0">
                <a:solidFill>
                  <a:srgbClr val="00FFFF"/>
                </a:solidFill>
                <a:latin typeface="HGP行書体" pitchFamily="66" charset="-128"/>
                <a:ea typeface="HGP行書体" pitchFamily="66" charset="-128"/>
              </a:rPr>
              <a:t>；</a:t>
            </a:r>
            <a:r>
              <a:rPr lang="ja-JP" altLang="en-US" sz="1400" dirty="0">
                <a:solidFill>
                  <a:srgbClr val="00FFFF"/>
                </a:solidFill>
                <a:latin typeface="HGP行書体" pitchFamily="66" charset="-128"/>
                <a:ea typeface="HGP行書体" pitchFamily="66" charset="-128"/>
              </a:rPr>
              <a:t>　</a:t>
            </a:r>
            <a:r>
              <a:rPr lang="en-US" altLang="ja-JP" sz="1400" dirty="0" smtClean="0">
                <a:solidFill>
                  <a:srgbClr val="00FFFF"/>
                </a:solidFill>
                <a:latin typeface="HGP行書体" pitchFamily="66" charset="-128"/>
                <a:ea typeface="HGP行書体" pitchFamily="66" charset="-128"/>
              </a:rPr>
              <a:t>so called  </a:t>
            </a:r>
            <a:r>
              <a:rPr lang="ja-JP" altLang="en-US" dirty="0" smtClean="0">
                <a:solidFill>
                  <a:srgbClr val="FFFF00"/>
                </a:solidFill>
                <a:latin typeface="HGP行書体" pitchFamily="66" charset="-128"/>
                <a:ea typeface="HGP行書体" pitchFamily="66" charset="-128"/>
              </a:rPr>
              <a:t>様</a:t>
            </a:r>
            <a:r>
              <a:rPr lang="ja-JP" altLang="en-US" dirty="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相・学（主 義 ） 論 ・意！</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endParaRPr lang="en-US" altLang="ja-JP" dirty="0" smtClean="0">
              <a:solidFill>
                <a:srgbClr val="FFFF00"/>
              </a:solidFill>
              <a:latin typeface="HGP行書体" pitchFamily="66" charset="-128"/>
              <a:ea typeface="HGP行書体" pitchFamily="66" charset="-128"/>
            </a:endParaRPr>
          </a:p>
          <a:p>
            <a:r>
              <a:rPr lang="en-US" altLang="ja-JP" dirty="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1)  </a:t>
            </a:r>
            <a:r>
              <a:rPr lang="ja-JP" altLang="en-US" dirty="0" smtClean="0">
                <a:solidFill>
                  <a:prstClr val="white"/>
                </a:solidFill>
                <a:latin typeface="HGP行書体" pitchFamily="66" charset="-128"/>
                <a:ea typeface="HGP行書体" pitchFamily="66" charset="-128"/>
              </a:rPr>
              <a:t>必然性　；　</a:t>
            </a:r>
            <a:r>
              <a:rPr lang="en-US" altLang="ja-JP" dirty="0" smtClean="0">
                <a:solidFill>
                  <a:prstClr val="white"/>
                </a:solidFill>
                <a:latin typeface="HGP行書体" pitchFamily="66" charset="-128"/>
                <a:ea typeface="HGP行書体" pitchFamily="66" charset="-128"/>
              </a:rPr>
              <a:t>necessity ( </a:t>
            </a:r>
            <a:r>
              <a:rPr lang="en-US" altLang="ja-JP" b="1" dirty="0" smtClean="0">
                <a:solidFill>
                  <a:prstClr val="white"/>
                </a:solidFill>
                <a:latin typeface="HGP行書体" pitchFamily="66" charset="-128"/>
                <a:ea typeface="HGP行書体" pitchFamily="66" charset="-128"/>
              </a:rPr>
              <a:t>N</a:t>
            </a:r>
            <a:r>
              <a:rPr lang="en-US" altLang="ja-JP" dirty="0" smtClean="0">
                <a:solidFill>
                  <a:prstClr val="white"/>
                </a:solidFill>
                <a:latin typeface="HGP行書体" pitchFamily="66" charset="-128"/>
                <a:ea typeface="HGP行書体" pitchFamily="66" charset="-128"/>
              </a:rPr>
              <a:t> )</a:t>
            </a:r>
          </a:p>
          <a:p>
            <a:r>
              <a:rPr lang="en-US" altLang="ja-JP" dirty="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2)  </a:t>
            </a:r>
            <a:r>
              <a:rPr lang="ja-JP" altLang="en-US" dirty="0" smtClean="0">
                <a:solidFill>
                  <a:prstClr val="white"/>
                </a:solidFill>
                <a:latin typeface="HGP行書体" pitchFamily="66" charset="-128"/>
                <a:ea typeface="HGP行書体" pitchFamily="66" charset="-128"/>
              </a:rPr>
              <a:t>可能性　；　</a:t>
            </a:r>
            <a:r>
              <a:rPr lang="en-US" altLang="ja-JP" dirty="0" smtClean="0">
                <a:solidFill>
                  <a:prstClr val="white"/>
                </a:solidFill>
                <a:latin typeface="HGP行書体" pitchFamily="66" charset="-128"/>
                <a:ea typeface="HGP行書体" pitchFamily="66" charset="-128"/>
              </a:rPr>
              <a:t>possibility ( </a:t>
            </a:r>
            <a:r>
              <a:rPr lang="en-US" altLang="ja-JP" b="1" dirty="0" smtClean="0">
                <a:solidFill>
                  <a:prstClr val="white"/>
                </a:solidFill>
                <a:latin typeface="HGP行書体" pitchFamily="66" charset="-128"/>
                <a:ea typeface="HGP行書体" pitchFamily="66" charset="-128"/>
              </a:rPr>
              <a:t>P</a:t>
            </a:r>
            <a:r>
              <a:rPr lang="en-US" altLang="ja-JP" dirty="0" smtClean="0">
                <a:solidFill>
                  <a:prstClr val="white"/>
                </a:solidFill>
                <a:latin typeface="HGP行書体" pitchFamily="66" charset="-128"/>
                <a:ea typeface="HGP行書体" pitchFamily="66" charset="-128"/>
              </a:rPr>
              <a:t> ) </a:t>
            </a:r>
          </a:p>
          <a:p>
            <a:r>
              <a:rPr lang="en-US" altLang="ja-JP" dirty="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3)  </a:t>
            </a:r>
            <a:r>
              <a:rPr lang="ja-JP" altLang="en-US" dirty="0" smtClean="0">
                <a:solidFill>
                  <a:prstClr val="white"/>
                </a:solidFill>
                <a:latin typeface="HGP行書体" pitchFamily="66" charset="-128"/>
                <a:ea typeface="HGP行書体" pitchFamily="66" charset="-128"/>
              </a:rPr>
              <a:t>現実性　；　</a:t>
            </a:r>
            <a:r>
              <a:rPr lang="en-US" altLang="ja-JP" dirty="0" smtClean="0">
                <a:solidFill>
                  <a:prstClr val="white"/>
                </a:solidFill>
                <a:latin typeface="HGP行書体" pitchFamily="66" charset="-128"/>
                <a:ea typeface="HGP行書体" pitchFamily="66" charset="-128"/>
              </a:rPr>
              <a:t>contingency ( </a:t>
            </a:r>
            <a:r>
              <a:rPr lang="en-US" altLang="ja-JP" b="1" dirty="0" smtClean="0">
                <a:solidFill>
                  <a:prstClr val="white"/>
                </a:solidFill>
                <a:latin typeface="HGP行書体" pitchFamily="66" charset="-128"/>
                <a:ea typeface="HGP行書体" pitchFamily="66" charset="-128"/>
              </a:rPr>
              <a:t>C </a:t>
            </a:r>
            <a:r>
              <a:rPr lang="en-US" altLang="ja-JP" dirty="0" smtClean="0">
                <a:solidFill>
                  <a:prstClr val="white"/>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の３要素を </a:t>
            </a:r>
            <a:r>
              <a:rPr lang="en-US" altLang="ja-JP" dirty="0" smtClean="0">
                <a:solidFill>
                  <a:srgbClr val="FFFF00"/>
                </a:solidFill>
                <a:latin typeface="HGP行書体" pitchFamily="66" charset="-128"/>
                <a:ea typeface="HGP行書体" pitchFamily="66" charset="-128"/>
              </a:rPr>
              <a:t>hub ;</a:t>
            </a:r>
            <a:r>
              <a:rPr lang="ja-JP" altLang="en-US" dirty="0" smtClean="0">
                <a:solidFill>
                  <a:srgbClr val="FFFF00"/>
                </a:solidFill>
                <a:latin typeface="HGP行書体" pitchFamily="66" charset="-128"/>
                <a:ea typeface="HGP行書体" pitchFamily="66" charset="-128"/>
              </a:rPr>
              <a:t>中</a:t>
            </a:r>
            <a:r>
              <a:rPr lang="ja-JP" altLang="en-US" b="1" dirty="0" smtClean="0">
                <a:solidFill>
                  <a:srgbClr val="FE1200"/>
                </a:solidFill>
                <a:latin typeface="HGP行書体" pitchFamily="66" charset="-128"/>
                <a:ea typeface="HGP行書体" pitchFamily="66" charset="-128"/>
              </a:rPr>
              <a:t>心</a:t>
            </a:r>
            <a:r>
              <a:rPr lang="ja-JP" altLang="en-US" dirty="0" smtClean="0">
                <a:solidFill>
                  <a:srgbClr val="FFFF00"/>
                </a:solidFill>
                <a:latin typeface="HGP行書体" pitchFamily="66" charset="-128"/>
                <a:ea typeface="HGP行書体" pitchFamily="66" charset="-128"/>
              </a:rPr>
              <a:t>化</a:t>
            </a:r>
            <a:endParaRPr lang="en-US" altLang="ja-JP" dirty="0" smtClean="0">
              <a:solidFill>
                <a:srgbClr val="FFFF00"/>
              </a:solidFill>
              <a:latin typeface="HGP行書体" pitchFamily="66" charset="-128"/>
              <a:ea typeface="HGP行書体" pitchFamily="66" charset="-128"/>
            </a:endParaRPr>
          </a:p>
          <a:p>
            <a:r>
              <a:rPr lang="ja-JP" altLang="en-US" sz="1400" dirty="0" smtClean="0">
                <a:solidFill>
                  <a:srgbClr val="FF66CC"/>
                </a:solidFill>
                <a:latin typeface="HGP行書体" pitchFamily="66" charset="-128"/>
                <a:ea typeface="HGP行書体" pitchFamily="66" charset="-128"/>
              </a:rPr>
              <a:t>乃至、</a:t>
            </a:r>
            <a:r>
              <a:rPr lang="ja-JP" altLang="en-US" dirty="0" smtClean="0">
                <a:solidFill>
                  <a:srgbClr val="FFFF00"/>
                </a:solidFill>
                <a:latin typeface="HGP行書体" pitchFamily="66" charset="-128"/>
                <a:ea typeface="HGP行書体" pitchFamily="66" charset="-128"/>
              </a:rPr>
              <a:t>中</a:t>
            </a:r>
            <a:r>
              <a:rPr lang="ja-JP" altLang="en-US" b="1" dirty="0" smtClean="0">
                <a:solidFill>
                  <a:srgbClr val="FE1200"/>
                </a:solidFill>
                <a:latin typeface="HGP行書体" pitchFamily="66" charset="-128"/>
                <a:ea typeface="HGP行書体" pitchFamily="66" charset="-128"/>
              </a:rPr>
              <a:t>軸</a:t>
            </a:r>
            <a:r>
              <a:rPr lang="ja-JP" altLang="en-US" dirty="0" smtClean="0">
                <a:solidFill>
                  <a:srgbClr val="FFFF00"/>
                </a:solidFill>
                <a:latin typeface="HGP行書体" pitchFamily="66" charset="-128"/>
                <a:ea typeface="HGP行書体" pitchFamily="66" charset="-128"/>
              </a:rPr>
              <a:t>化、　</a:t>
            </a:r>
            <a:r>
              <a:rPr lang="en-US" altLang="ja-JP" dirty="0" smtClean="0">
                <a:solidFill>
                  <a:srgbClr val="FFFF00"/>
                </a:solidFill>
                <a:latin typeface="HGP行書体" pitchFamily="66" charset="-128"/>
                <a:ea typeface="HGP行書体" pitchFamily="66" charset="-128"/>
              </a:rPr>
              <a:t>a/o  </a:t>
            </a:r>
            <a:r>
              <a:rPr lang="ja-JP" altLang="en-US" dirty="0" smtClean="0">
                <a:solidFill>
                  <a:srgbClr val="FF99FF"/>
                </a:solidFill>
                <a:latin typeface="HGP行書体" pitchFamily="66" charset="-128"/>
                <a:ea typeface="HGP行書体" pitchFamily="66" charset="-128"/>
              </a:rPr>
              <a:t>核</a:t>
            </a:r>
            <a:r>
              <a:rPr lang="ja-JP" altLang="en-US" dirty="0" smtClean="0">
                <a:solidFill>
                  <a:srgbClr val="FE1200"/>
                </a:solidFill>
                <a:latin typeface="HGP行書体" pitchFamily="66" charset="-128"/>
                <a:ea typeface="HGP行書体" pitchFamily="66" charset="-128"/>
              </a:rPr>
              <a:t>蕊</a:t>
            </a:r>
            <a:r>
              <a:rPr lang="ja-JP" altLang="en-US" dirty="0" smtClean="0">
                <a:solidFill>
                  <a:srgbClr val="FFFF00"/>
                </a:solidFill>
                <a:latin typeface="HGP行書体" pitchFamily="66" charset="-128"/>
                <a:ea typeface="HGP行書体" pitchFamily="66" charset="-128"/>
              </a:rPr>
              <a:t>（</a:t>
            </a:r>
            <a:r>
              <a:rPr lang="ja-JP" altLang="en-US" b="1" dirty="0" smtClean="0">
                <a:solidFill>
                  <a:prstClr val="white"/>
                </a:solidFill>
                <a:latin typeface="HGP行書体" pitchFamily="66" charset="-128"/>
                <a:ea typeface="HGP行書体" pitchFamily="66" charset="-128"/>
              </a:rPr>
              <a:t>Ｏ</a:t>
            </a:r>
            <a:r>
              <a:rPr lang="ja-JP" altLang="en-US" dirty="0" smtClean="0">
                <a:solidFill>
                  <a:srgbClr val="FFFF00"/>
                </a:solidFill>
                <a:latin typeface="HGP行書体" pitchFamily="66" charset="-128"/>
                <a:ea typeface="HGP行書体" pitchFamily="66" charset="-128"/>
              </a:rPr>
              <a:t>）化　してる ような　</a:t>
            </a:r>
            <a:r>
              <a:rPr lang="ja-JP" altLang="en-US" dirty="0" smtClean="0">
                <a:solidFill>
                  <a:srgbClr val="00FFFF"/>
                </a:solidFill>
                <a:latin typeface="HGP行書体" pitchFamily="66" charset="-128"/>
                <a:ea typeface="HGP行書体" pitchFamily="66" charset="-128"/>
              </a:rPr>
              <a:t>様相</a:t>
            </a:r>
            <a:r>
              <a:rPr lang="ja-JP" altLang="en-US" dirty="0" smtClean="0">
                <a:solidFill>
                  <a:srgbClr val="F79646">
                    <a:lumMod val="50000"/>
                  </a:srgbClr>
                </a:solidFill>
                <a:latin typeface="HGP行書体" pitchFamily="66" charset="-128"/>
                <a:ea typeface="HGP行書体" pitchFamily="66" charset="-128"/>
              </a:rPr>
              <a:t>　的 </a:t>
            </a:r>
            <a:r>
              <a:rPr lang="ja-JP" altLang="en-US" dirty="0" smtClean="0">
                <a:solidFill>
                  <a:srgbClr val="FF99FF"/>
                </a:solidFill>
                <a:latin typeface="HGP行書体" pitchFamily="66" charset="-128"/>
                <a:ea typeface="HGP行書体" pitchFamily="66" charset="-128"/>
              </a:rPr>
              <a:t>概念</a:t>
            </a:r>
            <a:endParaRPr lang="en-US" altLang="ja-JP" dirty="0" smtClean="0">
              <a:solidFill>
                <a:srgbClr val="FF99FF"/>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　</a:t>
            </a:r>
            <a:r>
              <a:rPr lang="en-US" altLang="ja-JP" b="1" u="sng"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The modal  idea</a:t>
            </a:r>
            <a:r>
              <a:rPr lang="en-US" altLang="ja-JP" b="1"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を　論 理  的　に　扱う 考え 方　とか</a:t>
            </a:r>
            <a:endParaRPr lang="en-US" altLang="ja-JP" dirty="0" smtClean="0">
              <a:solidFill>
                <a:srgbClr val="FFFF00"/>
              </a:solidFill>
              <a:latin typeface="HGP行書体" pitchFamily="66" charset="-128"/>
              <a:ea typeface="HGP行書体" pitchFamily="66" charset="-128"/>
            </a:endParaRPr>
          </a:p>
          <a:p>
            <a:r>
              <a:rPr lang="ja-JP" altLang="en-US" sz="1600" dirty="0" smtClean="0">
                <a:solidFill>
                  <a:srgbClr val="00FFFF"/>
                </a:solidFill>
                <a:latin typeface="HGP行書体" pitchFamily="66" charset="-128"/>
                <a:ea typeface="HGP行書体" pitchFamily="66" charset="-128"/>
              </a:rPr>
              <a:t>手順・科学 の </a:t>
            </a:r>
            <a:r>
              <a:rPr lang="ja-JP" altLang="en-US" dirty="0" smtClean="0">
                <a:solidFill>
                  <a:srgbClr val="FFFF00"/>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全</a:t>
            </a:r>
            <a:r>
              <a:rPr lang="ja-JP" altLang="en-US" dirty="0">
                <a:solidFill>
                  <a:prstClr val="white"/>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種</a:t>
            </a:r>
            <a:r>
              <a:rPr lang="ja-JP" altLang="en-US" dirty="0" smtClean="0">
                <a:solidFill>
                  <a:srgbClr val="FFFF00"/>
                </a:solidFill>
                <a:latin typeface="HGP行書体" pitchFamily="66" charset="-128"/>
                <a:ea typeface="HGP行書体" pitchFamily="66" charset="-128"/>
              </a:rPr>
              <a:t>”　</a:t>
            </a:r>
            <a:r>
              <a:rPr lang="ja-JP" altLang="en-US" dirty="0" smtClean="0">
                <a:solidFill>
                  <a:srgbClr val="FE1200"/>
                </a:solidFill>
                <a:latin typeface="HGP行書体" pitchFamily="66" charset="-128"/>
                <a:ea typeface="HGP行書体" pitchFamily="66" charset="-128"/>
              </a:rPr>
              <a:t>の</a:t>
            </a:r>
            <a:r>
              <a:rPr lang="ja-JP" altLang="en-US" dirty="0" smtClean="0">
                <a:solidFill>
                  <a:srgbClr val="FFFF00"/>
                </a:solidFill>
                <a:latin typeface="HGP行書体" pitchFamily="66" charset="-128"/>
                <a:ea typeface="HGP行書体" pitchFamily="66" charset="-128"/>
              </a:rPr>
              <a:t>　</a:t>
            </a:r>
            <a:r>
              <a:rPr lang="ja-JP" altLang="en-US" dirty="0" smtClean="0">
                <a:solidFill>
                  <a:srgbClr val="00FF00"/>
                </a:solidFill>
                <a:latin typeface="HGP行書体" pitchFamily="66" charset="-128"/>
                <a:ea typeface="HGP行書体" pitchFamily="66" charset="-128"/>
              </a:rPr>
              <a:t>目</a:t>
            </a:r>
            <a:r>
              <a:rPr lang="ja-JP" altLang="en-US" sz="1400" dirty="0" smtClean="0">
                <a:solidFill>
                  <a:srgbClr val="FFFF00"/>
                </a:solidFill>
                <a:latin typeface="HGP行書体" pitchFamily="66" charset="-128"/>
                <a:ea typeface="HGP行書体" pitchFamily="66" charset="-128"/>
              </a:rPr>
              <a:t>（</a:t>
            </a:r>
            <a:r>
              <a:rPr lang="ja-JP" altLang="en-US" sz="1400" b="1" dirty="0" smtClean="0">
                <a:solidFill>
                  <a:srgbClr val="00FF00"/>
                </a:solidFill>
                <a:latin typeface="HGP行書体" pitchFamily="66" charset="-128"/>
                <a:ea typeface="HGP行書体" pitchFamily="66" charset="-128"/>
              </a:rPr>
              <a:t>め</a:t>
            </a:r>
            <a:r>
              <a:rPr lang="ja-JP" altLang="en-US" sz="1400"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を　含意　シテル　論理 学。</a:t>
            </a:r>
            <a:endParaRPr lang="en-US" altLang="ja-JP" dirty="0" smtClean="0">
              <a:solidFill>
                <a:srgbClr val="FFFF00"/>
              </a:solidFill>
              <a:latin typeface="HGP行書体" pitchFamily="66" charset="-128"/>
              <a:ea typeface="HGP行書体" pitchFamily="66" charset="-128"/>
            </a:endParaRPr>
          </a:p>
          <a:p>
            <a:r>
              <a:rPr lang="en-US" altLang="ja-JP" sz="1400" b="1" u="sng" dirty="0" err="1">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c</a:t>
            </a:r>
            <a:r>
              <a:rPr lang="en-US" altLang="ja-JP" sz="1400" b="1" u="sng" dirty="0" err="1" smtClean="0">
                <a:solidFill>
                  <a:prstClr val="white"/>
                </a:solidFill>
                <a:effectLst>
                  <a:outerShdw blurRad="38100" dist="38100" dir="2700000" algn="tl">
                    <a:srgbClr val="000000">
                      <a:alpha val="43137"/>
                    </a:srgbClr>
                  </a:outerShdw>
                </a:effectLst>
                <a:latin typeface="HGP行書体" pitchFamily="66" charset="-128"/>
                <a:ea typeface="HGP行書体" pitchFamily="66" charset="-128"/>
              </a:rPr>
              <a:t>f</a:t>
            </a:r>
            <a:r>
              <a:rPr lang="ja-JP" altLang="en-US" sz="1400" dirty="0" smtClean="0">
                <a:solidFill>
                  <a:srgbClr val="FFFF00"/>
                </a:solidFill>
                <a:latin typeface="HGP行書体" pitchFamily="66" charset="-128"/>
                <a:ea typeface="HGP行書体" pitchFamily="66" charset="-128"/>
              </a:rPr>
              <a:t>　</a:t>
            </a:r>
            <a:r>
              <a:rPr lang="en-US" altLang="ja-JP" sz="1400" dirty="0" smtClean="0">
                <a:solidFill>
                  <a:srgbClr val="FFFF00"/>
                </a:solidFill>
                <a:latin typeface="HGP行書体" pitchFamily="66" charset="-128"/>
                <a:ea typeface="HGP行書体" pitchFamily="66" charset="-128"/>
              </a:rPr>
              <a:t>;</a:t>
            </a:r>
            <a:r>
              <a:rPr lang="ja-JP" altLang="en-US" sz="1400" dirty="0" smtClean="0">
                <a:solidFill>
                  <a:srgbClr val="FFFF00"/>
                </a:solidFill>
                <a:latin typeface="HGP行書体" pitchFamily="66" charset="-128"/>
                <a:ea typeface="HGP行書体" pitchFamily="66" charset="-128"/>
              </a:rPr>
              <a:t>　</a:t>
            </a:r>
            <a:r>
              <a:rPr lang="en-US" altLang="ja-JP" sz="1400" dirty="0" smtClean="0">
                <a:solidFill>
                  <a:srgbClr val="FFFF00"/>
                </a:solidFill>
                <a:latin typeface="HGP行書体" pitchFamily="66" charset="-128"/>
                <a:ea typeface="HGP行書体" pitchFamily="66" charset="-128"/>
              </a:rPr>
              <a:t>alethic  (</a:t>
            </a:r>
            <a:r>
              <a:rPr lang="ja-JP" altLang="en-US" sz="1400" dirty="0" smtClean="0">
                <a:solidFill>
                  <a:srgbClr val="FFFF00"/>
                </a:solidFill>
                <a:latin typeface="HGP行書体" pitchFamily="66" charset="-128"/>
                <a:ea typeface="HGP行書体" pitchFamily="66" charset="-128"/>
              </a:rPr>
              <a:t>論理 の真的理論性</a:t>
            </a:r>
            <a:r>
              <a:rPr lang="en-US" altLang="ja-JP" sz="1400" dirty="0" smtClean="0">
                <a:solidFill>
                  <a:srgbClr val="FFFF00"/>
                </a:solidFill>
                <a:latin typeface="HGP行書体" pitchFamily="66" charset="-128"/>
                <a:ea typeface="HGP行書体" pitchFamily="66" charset="-128"/>
              </a:rPr>
              <a:t>) </a:t>
            </a:r>
            <a:r>
              <a:rPr lang="ja-JP" altLang="en-US" sz="1400" dirty="0" smtClean="0">
                <a:solidFill>
                  <a:srgbClr val="FFFF00"/>
                </a:solidFill>
                <a:latin typeface="HGP行書体" pitchFamily="66" charset="-128"/>
                <a:ea typeface="HGP行書体" pitchFamily="66" charset="-128"/>
              </a:rPr>
              <a:t>　　</a:t>
            </a:r>
            <a:r>
              <a:rPr lang="en-US" altLang="ja-JP" sz="1400" dirty="0" smtClean="0">
                <a:solidFill>
                  <a:srgbClr val="FFFF00"/>
                </a:solidFill>
                <a:latin typeface="HGP行書体" pitchFamily="66" charset="-128"/>
                <a:ea typeface="HGP行書体" pitchFamily="66" charset="-128"/>
              </a:rPr>
              <a:t> </a:t>
            </a:r>
            <a:r>
              <a:rPr lang="ja-JP" altLang="en-US" sz="1400" dirty="0" smtClean="0">
                <a:solidFill>
                  <a:srgbClr val="FFFF00"/>
                </a:solidFill>
                <a:latin typeface="HGP行書体" pitchFamily="66" charset="-128"/>
                <a:ea typeface="HGP行書体" pitchFamily="66" charset="-128"/>
              </a:rPr>
              <a:t>や　　</a:t>
            </a:r>
            <a:r>
              <a:rPr lang="en-US" altLang="ja-JP" sz="1400" dirty="0" smtClean="0">
                <a:solidFill>
                  <a:srgbClr val="FFFF00"/>
                </a:solidFill>
                <a:latin typeface="HGP行書体" pitchFamily="66" charset="-128"/>
                <a:ea typeface="HGP行書体" pitchFamily="66" charset="-128"/>
              </a:rPr>
              <a:t>deontic (</a:t>
            </a:r>
            <a:r>
              <a:rPr lang="ja-JP" altLang="en-US" sz="1400" dirty="0" smtClean="0">
                <a:solidFill>
                  <a:srgbClr val="FFFF00"/>
                </a:solidFill>
                <a:latin typeface="HGP行書体" pitchFamily="66" charset="-128"/>
                <a:ea typeface="HGP行書体" pitchFamily="66" charset="-128"/>
              </a:rPr>
              <a:t>義務論的に</a:t>
            </a:r>
            <a:r>
              <a:rPr lang="en-US" altLang="ja-JP" sz="1400" dirty="0" smtClean="0">
                <a:solidFill>
                  <a:srgbClr val="FFFF00"/>
                </a:solidFill>
                <a:latin typeface="HGP行書体" pitchFamily="66" charset="-128"/>
                <a:ea typeface="HGP行書体" pitchFamily="66" charset="-128"/>
              </a:rPr>
              <a:t>)   </a:t>
            </a:r>
            <a:r>
              <a:rPr lang="ja-JP" altLang="en-US" sz="1400" dirty="0" smtClean="0">
                <a:solidFill>
                  <a:srgbClr val="FFFF00"/>
                </a:solidFill>
                <a:latin typeface="HGP行書体" pitchFamily="66" charset="-128"/>
                <a:ea typeface="HGP行書体" pitchFamily="66" charset="-128"/>
              </a:rPr>
              <a:t>とか</a:t>
            </a:r>
            <a:endParaRPr lang="en-US" altLang="ja-JP" sz="1400" dirty="0" smtClean="0">
              <a:solidFill>
                <a:srgbClr val="FFFF00"/>
              </a:solidFill>
              <a:latin typeface="HGP行書体" pitchFamily="66" charset="-128"/>
              <a:ea typeface="HGP行書体" pitchFamily="66" charset="-128"/>
            </a:endParaRPr>
          </a:p>
          <a:p>
            <a:r>
              <a:rPr lang="en-US" altLang="ja-JP" sz="1400" dirty="0" smtClean="0">
                <a:solidFill>
                  <a:srgbClr val="FFFF00"/>
                </a:solidFill>
                <a:latin typeface="HGP行書体" pitchFamily="66" charset="-128"/>
                <a:ea typeface="HGP行書体" pitchFamily="66" charset="-128"/>
              </a:rPr>
              <a:t>epistemic (</a:t>
            </a:r>
            <a:r>
              <a:rPr lang="ja-JP" altLang="en-US" sz="1400" dirty="0" smtClean="0">
                <a:solidFill>
                  <a:srgbClr val="FFFF00"/>
                </a:solidFill>
                <a:latin typeface="HGP行書体" pitchFamily="66" charset="-128"/>
                <a:ea typeface="HGP行書体" pitchFamily="66" charset="-128"/>
              </a:rPr>
              <a:t>哲学認識様態の、知的</a:t>
            </a:r>
            <a:r>
              <a:rPr lang="en-US" altLang="ja-JP" sz="1400" dirty="0" smtClean="0">
                <a:solidFill>
                  <a:srgbClr val="FFFF00"/>
                </a:solidFill>
                <a:latin typeface="HGP行書体" pitchFamily="66" charset="-128"/>
                <a:ea typeface="HGP行書体" pitchFamily="66" charset="-128"/>
              </a:rPr>
              <a:t>)  </a:t>
            </a:r>
            <a:r>
              <a:rPr lang="ja-JP" altLang="en-US" sz="1400" dirty="0" smtClean="0">
                <a:solidFill>
                  <a:srgbClr val="FFFF00"/>
                </a:solidFill>
                <a:latin typeface="HGP行書体" pitchFamily="66" charset="-128"/>
                <a:ea typeface="HGP行書体" pitchFamily="66" charset="-128"/>
              </a:rPr>
              <a:t>∧　</a:t>
            </a:r>
            <a:r>
              <a:rPr lang="en-US" altLang="ja-JP" sz="1400" dirty="0" smtClean="0">
                <a:solidFill>
                  <a:srgbClr val="FFFF00"/>
                </a:solidFill>
                <a:latin typeface="HGP行書体" pitchFamily="66" charset="-128"/>
                <a:ea typeface="HGP行書体" pitchFamily="66" charset="-128"/>
              </a:rPr>
              <a:t>doxastic (</a:t>
            </a:r>
            <a:r>
              <a:rPr lang="ja-JP" altLang="en-US" sz="1400" dirty="0" smtClean="0">
                <a:solidFill>
                  <a:srgbClr val="FFFF00"/>
                </a:solidFill>
                <a:latin typeface="HGP行書体" pitchFamily="66" charset="-128"/>
                <a:ea typeface="HGP行書体" pitchFamily="66" charset="-128"/>
              </a:rPr>
              <a:t>正しい見解 的 信念 の</a:t>
            </a:r>
            <a:r>
              <a:rPr lang="en-US" altLang="ja-JP" sz="1400" dirty="0" smtClean="0">
                <a:solidFill>
                  <a:srgbClr val="FFFF00"/>
                </a:solidFill>
                <a:latin typeface="HGP行書体" pitchFamily="66" charset="-128"/>
                <a:ea typeface="HGP行書体" pitchFamily="66" charset="-128"/>
              </a:rPr>
              <a:t>) </a:t>
            </a:r>
          </a:p>
          <a:p>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言語；法</a:t>
            </a:r>
            <a:r>
              <a:rPr lang="ja-JP" altLang="en-US" dirty="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助動詞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modal verb </a:t>
            </a:r>
            <a:r>
              <a:rPr lang="ja-JP" altLang="en-US" dirty="0" smtClean="0">
                <a:solidFill>
                  <a:srgbClr val="FFFF00"/>
                </a:solidFill>
                <a:latin typeface="HGP行書体" pitchFamily="66" charset="-128"/>
                <a:ea typeface="HGP行書体" pitchFamily="66" charset="-128"/>
              </a:rPr>
              <a:t>の　</a:t>
            </a:r>
            <a:r>
              <a:rPr lang="en-US" altLang="ja-JP" dirty="0" smtClean="0">
                <a:solidFill>
                  <a:prstClr val="white"/>
                </a:solidFill>
                <a:latin typeface="HGP行書体" pitchFamily="66" charset="-128"/>
                <a:ea typeface="HGP行書体" pitchFamily="66" charset="-128"/>
              </a:rPr>
              <a:t>may, can, must </a:t>
            </a:r>
            <a:r>
              <a:rPr lang="ja-JP" altLang="en-US" dirty="0" smtClean="0">
                <a:solidFill>
                  <a:prstClr val="white"/>
                </a:solidFill>
                <a:latin typeface="HGP行書体" pitchFamily="66" charset="-128"/>
                <a:ea typeface="HGP行書体" pitchFamily="66" charset="-128"/>
              </a:rPr>
              <a:t>等</a:t>
            </a:r>
            <a:r>
              <a:rPr lang="en-US" altLang="ja-JP" dirty="0" smtClean="0">
                <a:solidFill>
                  <a:srgbClr val="FFFF00"/>
                </a:solidFill>
                <a:latin typeface="HGP行書体" pitchFamily="66" charset="-128"/>
                <a:ea typeface="HGP行書体" pitchFamily="66" charset="-128"/>
              </a:rPr>
              <a:t>.</a:t>
            </a:r>
            <a:endParaRPr lang="en-US" altLang="ja-JP" dirty="0">
              <a:solidFill>
                <a:srgbClr val="FFFF00"/>
              </a:solidFill>
              <a:latin typeface="HGP行書体" pitchFamily="66" charset="-128"/>
              <a:ea typeface="HGP行書体" pitchFamily="66" charset="-128"/>
            </a:endParaRPr>
          </a:p>
          <a:p>
            <a:pPr marL="342900" indent="-342900">
              <a:buFontTx/>
              <a:buAutoNum type="arabicParenR" startAt="4"/>
            </a:pPr>
            <a:endParaRPr lang="en-US" altLang="ja-JP" dirty="0" smtClean="0">
              <a:solidFill>
                <a:srgbClr val="FFFF00"/>
              </a:solidFill>
              <a:latin typeface="HGP行書体" pitchFamily="66" charset="-128"/>
              <a:ea typeface="HGP行書体" pitchFamily="66" charset="-128"/>
            </a:endParaRPr>
          </a:p>
          <a:p>
            <a:pPr marL="342900" indent="-342900">
              <a:buFontTx/>
              <a:buAutoNum type="arabicParenR" startAt="4"/>
            </a:pPr>
            <a:r>
              <a:rPr lang="ja-JP" altLang="en-US" dirty="0" smtClean="0">
                <a:solidFill>
                  <a:srgbClr val="FFFF00"/>
                </a:solidFill>
                <a:latin typeface="HGP行書体" pitchFamily="66" charset="-128"/>
                <a:ea typeface="HGP行書体" pitchFamily="66" charset="-128"/>
              </a:rPr>
              <a:t>要は、</a:t>
            </a:r>
            <a:r>
              <a:rPr lang="en-US" altLang="ja-JP" dirty="0" smtClean="0">
                <a:solidFill>
                  <a:srgbClr val="FFFF00"/>
                </a:solidFill>
                <a:latin typeface="HGP行書体" pitchFamily="66" charset="-128"/>
                <a:ea typeface="HGP行書体" pitchFamily="66" charset="-128"/>
              </a:rPr>
              <a:t>A</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Quantum  Model  Modality  </a:t>
            </a:r>
            <a:r>
              <a:rPr lang="ja-JP" altLang="en-US" dirty="0" smtClean="0">
                <a:solidFill>
                  <a:srgbClr val="FFFF00"/>
                </a:solidFill>
                <a:latin typeface="HGP行書体" pitchFamily="66" charset="-128"/>
                <a:ea typeface="HGP行書体" pitchFamily="66" charset="-128"/>
              </a:rPr>
              <a:t>意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の　ヲ </a:t>
            </a:r>
            <a:r>
              <a:rPr lang="en-US" altLang="ja-JP" dirty="0" smtClean="0">
                <a:solidFill>
                  <a:srgbClr val="FFFF00"/>
                </a:solidFill>
                <a:latin typeface="HGP行書体" pitchFamily="66" charset="-128"/>
                <a:ea typeface="HGP行書体" pitchFamily="66" charset="-128"/>
              </a:rPr>
              <a:t>…</a:t>
            </a:r>
          </a:p>
          <a:p>
            <a:r>
              <a:rPr lang="ja-JP" altLang="en-US" dirty="0" smtClean="0">
                <a:solidFill>
                  <a:srgbClr val="FFFF00"/>
                </a:solidFill>
                <a:latin typeface="HGP行書体" pitchFamily="66" charset="-128"/>
                <a:ea typeface="HGP行書体" pitchFamily="66" charset="-128"/>
              </a:rPr>
              <a:t>“</a:t>
            </a:r>
            <a:r>
              <a:rPr lang="ja-JP" altLang="en-US" b="1" u="sng" dirty="0" smtClean="0">
                <a:solidFill>
                  <a:srgbClr val="FFFF00"/>
                </a:solidFill>
                <a:latin typeface="HGP行書体" pitchFamily="66" charset="-128"/>
                <a:ea typeface="HGP行書体" pitchFamily="66" charset="-128"/>
              </a:rPr>
              <a:t> 態 </a:t>
            </a:r>
            <a:r>
              <a:rPr lang="ja-JP" altLang="en-US" dirty="0" smtClean="0">
                <a:solidFill>
                  <a:srgbClr val="FFFF00"/>
                </a:solidFill>
                <a:latin typeface="HGP行書体" pitchFamily="66" charset="-128"/>
                <a:ea typeface="HGP行書体" pitchFamily="66" charset="-128"/>
              </a:rPr>
              <a:t>； </a:t>
            </a:r>
            <a:r>
              <a:rPr lang="ja-JP" altLang="en-US" sz="1400" dirty="0" smtClean="0">
                <a:solidFill>
                  <a:prstClr val="white"/>
                </a:solidFill>
                <a:latin typeface="HGP行書体" pitchFamily="66" charset="-128"/>
                <a:ea typeface="HGP行書体" pitchFamily="66" charset="-128"/>
              </a:rPr>
              <a:t>ざ ま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を　観る、知る、</a:t>
            </a:r>
            <a:r>
              <a:rPr lang="en-US" altLang="ja-JP" dirty="0" smtClean="0">
                <a:solidFill>
                  <a:srgbClr val="FFFF00"/>
                </a:solidFill>
                <a:latin typeface="HGP行書体" pitchFamily="66" charset="-128"/>
                <a:ea typeface="HGP行書体" pitchFamily="66" charset="-128"/>
              </a:rPr>
              <a:t>exam </a:t>
            </a:r>
            <a:r>
              <a:rPr lang="ja-JP" altLang="en-US" dirty="0" smtClean="0">
                <a:solidFill>
                  <a:srgbClr val="FFFF00"/>
                </a:solidFill>
                <a:latin typeface="HGP行書体" pitchFamily="66" charset="-128"/>
                <a:ea typeface="HGP行書体" pitchFamily="66" charset="-128"/>
              </a:rPr>
              <a:t>スル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ってな こと！　</a:t>
            </a:r>
            <a:endParaRPr lang="en-US" altLang="ja-JP" dirty="0" smtClean="0">
              <a:solidFill>
                <a:srgbClr val="FFFF00"/>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5)</a:t>
            </a:r>
            <a:r>
              <a:rPr lang="en-US" altLang="ja-JP" dirty="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御 様 態 </a:t>
            </a:r>
            <a:r>
              <a:rPr lang="en-US" altLang="ja-JP" dirty="0" smtClean="0">
                <a:solidFill>
                  <a:srgbClr val="FFFF00"/>
                </a:solidFill>
                <a:latin typeface="HGP行書体" pitchFamily="66" charset="-128"/>
                <a:ea typeface="HGP行書体" pitchFamily="66" charset="-128"/>
              </a:rPr>
              <a:t>;  </a:t>
            </a:r>
            <a:r>
              <a:rPr lang="ja-JP" altLang="en-US" dirty="0" err="1" smtClean="0">
                <a:solidFill>
                  <a:srgbClr val="FFFF00"/>
                </a:solidFill>
                <a:latin typeface="HGP行書体" pitchFamily="66" charset="-128"/>
                <a:ea typeface="HGP行書体" pitchFamily="66" charset="-128"/>
              </a:rPr>
              <a:t>ごよ</a:t>
            </a:r>
            <a:r>
              <a:rPr lang="ja-JP" altLang="en-US" dirty="0" smtClean="0">
                <a:solidFill>
                  <a:srgbClr val="FFFF00"/>
                </a:solidFill>
                <a:latin typeface="HGP行書体" pitchFamily="66" charset="-128"/>
                <a:ea typeface="HGP行書体" pitchFamily="66" charset="-128"/>
              </a:rPr>
              <a:t>うたい　”　は　如何　ですか？</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と　お伺い　を　立てる</a:t>
            </a:r>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ような　気持ち　の　現れ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手探り、</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足がかり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を</a:t>
            </a:r>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もって、　相手　の　動静　を　サーチ　する</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など～など</a:t>
            </a:r>
            <a:r>
              <a:rPr lang="ja-JP" altLang="en-US" dirty="0">
                <a:solidFill>
                  <a:srgbClr val="FFFF00"/>
                </a:solidFill>
                <a:latin typeface="HGP行書体" pitchFamily="66" charset="-128"/>
                <a:ea typeface="HGP行書体" pitchFamily="66" charset="-128"/>
              </a:rPr>
              <a:t> </a:t>
            </a:r>
            <a:r>
              <a:rPr lang="en-US" altLang="ja-JP" b="1" dirty="0" smtClean="0">
                <a:solidFill>
                  <a:prstClr val="white"/>
                </a:solidFill>
                <a:latin typeface="HGP行書体" pitchFamily="66" charset="-128"/>
                <a:ea typeface="HGP行書体" pitchFamily="66" charset="-128"/>
              </a:rPr>
              <a:t>… </a:t>
            </a:r>
            <a:r>
              <a:rPr lang="ja-JP" altLang="en-US" b="1" dirty="0" smtClean="0">
                <a:solidFill>
                  <a:prstClr val="white"/>
                </a:solidFill>
                <a:latin typeface="HGP行書体" pitchFamily="66" charset="-128"/>
                <a:ea typeface="HGP行書体" pitchFamily="66" charset="-128"/>
              </a:rPr>
              <a:t>手繰 </a:t>
            </a:r>
            <a:r>
              <a:rPr lang="en-US" altLang="ja-JP" b="1" dirty="0" smtClean="0">
                <a:solidFill>
                  <a:prstClr val="white"/>
                </a:solidFill>
                <a:latin typeface="HGP行書体" pitchFamily="66" charset="-128"/>
                <a:ea typeface="HGP行書体" pitchFamily="66" charset="-128"/>
              </a:rPr>
              <a:t>tag </a:t>
            </a:r>
            <a:r>
              <a:rPr lang="ja-JP" altLang="en-US" b="1" dirty="0" smtClean="0">
                <a:solidFill>
                  <a:prstClr val="white"/>
                </a:solidFill>
                <a:latin typeface="HGP行書体" pitchFamily="66" charset="-128"/>
                <a:ea typeface="HGP行書体" pitchFamily="66" charset="-128"/>
              </a:rPr>
              <a:t>る　筋・道・場　と　</a:t>
            </a:r>
            <a:r>
              <a:rPr lang="en-US" altLang="ja-JP" b="1" dirty="0" smtClean="0">
                <a:solidFill>
                  <a:prstClr val="white"/>
                </a:solidFill>
                <a:latin typeface="HGP行書体" pitchFamily="66" charset="-128"/>
                <a:ea typeface="HGP行書体" pitchFamily="66" charset="-128"/>
              </a:rPr>
              <a:t>idea </a:t>
            </a:r>
            <a:r>
              <a:rPr lang="ja-JP" altLang="en-US" b="1" dirty="0" smtClean="0">
                <a:solidFill>
                  <a:prstClr val="white"/>
                </a:solidFill>
                <a:latin typeface="HGP行書体" pitchFamily="66" charset="-128"/>
                <a:ea typeface="HGP行書体" pitchFamily="66" charset="-128"/>
              </a:rPr>
              <a:t>　あり　！</a:t>
            </a:r>
            <a:endParaRPr lang="en-US" altLang="ja-JP" b="1" dirty="0" smtClean="0">
              <a:solidFill>
                <a:prstClr val="white"/>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6) </a:t>
            </a:r>
            <a:r>
              <a:rPr lang="ja-JP" altLang="en-US" dirty="0" smtClean="0">
                <a:solidFill>
                  <a:srgbClr val="FFFF00"/>
                </a:solidFill>
                <a:latin typeface="HGP行書体" pitchFamily="66" charset="-128"/>
                <a:ea typeface="HGP行書体" pitchFamily="66" charset="-128"/>
              </a:rPr>
              <a:t>トータルする詞は、“</a:t>
            </a:r>
            <a:r>
              <a:rPr lang="ja-JP" altLang="en-US" dirty="0" smtClean="0">
                <a:solidFill>
                  <a:srgbClr val="FE1200"/>
                </a:solidFill>
                <a:latin typeface="HGP行書体" pitchFamily="66" charset="-128"/>
                <a:ea typeface="HGP行書体" pitchFamily="66" charset="-128"/>
              </a:rPr>
              <a:t>赤</a:t>
            </a:r>
            <a:r>
              <a:rPr lang="ja-JP" altLang="en-US" dirty="0" smtClean="0">
                <a:solidFill>
                  <a:prstClr val="white"/>
                </a:solidFill>
                <a:latin typeface="HGP行書体" pitchFamily="66" charset="-128"/>
                <a:ea typeface="HGP行書体" pitchFamily="66" charset="-128"/>
              </a:rPr>
              <a:t>い糸で　結ばれてる</a:t>
            </a:r>
            <a:r>
              <a:rPr lang="ja-JP" altLang="en-US" dirty="0" smtClean="0">
                <a:solidFill>
                  <a:srgbClr val="FFFF00"/>
                </a:solidFill>
                <a:latin typeface="HGP行書体" pitchFamily="66" charset="-128"/>
                <a:ea typeface="HGP行書体" pitchFamily="66" charset="-128"/>
              </a:rPr>
              <a:t>“　とか、</a:t>
            </a:r>
            <a:r>
              <a:rPr lang="ja-JP" altLang="en-US" dirty="0">
                <a:solidFill>
                  <a:srgbClr val="FFFF00"/>
                </a:solidFill>
                <a:latin typeface="HGP行書体" pitchFamily="66" charset="-128"/>
                <a:ea typeface="HGP行書体" pitchFamily="66" charset="-128"/>
              </a:rPr>
              <a:t>”えみし</a:t>
            </a:r>
            <a:r>
              <a:rPr lang="ja-JP" altLang="en-US" dirty="0" smtClean="0">
                <a:solidFill>
                  <a:srgbClr val="FFFF00"/>
                </a:solidFill>
                <a:latin typeface="HGP行書体" pitchFamily="66" charset="-128"/>
                <a:ea typeface="HGP行書体" pitchFamily="66" charset="-128"/>
              </a:rPr>
              <a:t>”の</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00FF00"/>
                </a:solidFill>
                <a:latin typeface="HGP行書体" pitchFamily="66" charset="-128"/>
                <a:ea typeface="HGP行書体" pitchFamily="66" charset="-128"/>
              </a:rPr>
              <a:t>紐・理論</a:t>
            </a:r>
            <a:r>
              <a:rPr lang="ja-JP" altLang="en-US" dirty="0" smtClean="0">
                <a:solidFill>
                  <a:srgbClr val="FFFF00"/>
                </a:solidFill>
                <a:latin typeface="HGP行書体" pitchFamily="66" charset="-128"/>
                <a:ea typeface="HGP行書体" pitchFamily="66" charset="-128"/>
              </a:rPr>
              <a:t>　とも　云う　が、　何かと　何かと が　</a:t>
            </a:r>
            <a:r>
              <a:rPr lang="ja-JP" altLang="en-US" dirty="0" smtClean="0">
                <a:solidFill>
                  <a:srgbClr val="FF0000"/>
                </a:solidFill>
                <a:latin typeface="HGP行書体" pitchFamily="66" charset="-128"/>
                <a:ea typeface="HGP行書体" pitchFamily="66" charset="-128"/>
              </a:rPr>
              <a:t>紐帯</a:t>
            </a:r>
            <a:r>
              <a:rPr lang="ja-JP" altLang="en-US" dirty="0" smtClean="0">
                <a:solidFill>
                  <a:srgbClr val="FFFF00"/>
                </a:solidFill>
                <a:latin typeface="HGP行書体" pitchFamily="66" charset="-128"/>
                <a:ea typeface="HGP行書体" pitchFamily="66" charset="-128"/>
              </a:rPr>
              <a:t>　してるの意</a:t>
            </a:r>
            <a:r>
              <a:rPr lang="en-US" altLang="ja-JP" dirty="0" smtClean="0">
                <a:solidFill>
                  <a:srgbClr val="FFFF00"/>
                </a:solidFill>
                <a:latin typeface="HGP行書体" pitchFamily="66" charset="-128"/>
                <a:ea typeface="HGP行書体" pitchFamily="66" charset="-128"/>
              </a:rPr>
              <a:t>.</a:t>
            </a:r>
          </a:p>
        </p:txBody>
      </p:sp>
      <p:sp>
        <p:nvSpPr>
          <p:cNvPr id="8" name="強調線吹き出し 1 7"/>
          <p:cNvSpPr/>
          <p:nvPr/>
        </p:nvSpPr>
        <p:spPr>
          <a:xfrm>
            <a:off x="6732240" y="1556792"/>
            <a:ext cx="2411760" cy="936104"/>
          </a:xfrm>
          <a:prstGeom prst="accentCallout1">
            <a:avLst>
              <a:gd name="adj1" fmla="val 18750"/>
              <a:gd name="adj2" fmla="val -8333"/>
              <a:gd name="adj3" fmla="val 98752"/>
              <a:gd name="adj4" fmla="val -14655"/>
            </a:avLst>
          </a:prstGeom>
          <a:noFill/>
          <a:ln w="31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prstClr val="white"/>
                </a:solidFill>
                <a:latin typeface="HGP行書体" pitchFamily="66" charset="-128"/>
                <a:ea typeface="HGP行書体" pitchFamily="66" charset="-128"/>
              </a:rPr>
              <a:t>予期せぬ 事 が 起きる </a:t>
            </a:r>
            <a:r>
              <a:rPr lang="ja-JP" altLang="en-US" sz="1100" dirty="0" smtClean="0">
                <a:solidFill>
                  <a:srgbClr val="00FFFF"/>
                </a:solidFill>
                <a:latin typeface="HGP行書体" pitchFamily="66" charset="-128"/>
                <a:ea typeface="HGP行書体" pitchFamily="66" charset="-128"/>
              </a:rPr>
              <a:t>意</a:t>
            </a:r>
            <a:r>
              <a:rPr lang="ja-JP" altLang="en-US" sz="1100" dirty="0" smtClean="0">
                <a:solidFill>
                  <a:prstClr val="white"/>
                </a:solidFill>
                <a:latin typeface="HGP行書体" pitchFamily="66" charset="-128"/>
                <a:ea typeface="HGP行書体" pitchFamily="66" charset="-128"/>
              </a:rPr>
              <a:t>！</a:t>
            </a:r>
            <a:r>
              <a:rPr lang="en-US" altLang="ja-JP" sz="1100" dirty="0" smtClean="0">
                <a:solidFill>
                  <a:prstClr val="white"/>
                </a:solidFill>
                <a:latin typeface="HGP行書体" pitchFamily="66" charset="-128"/>
                <a:ea typeface="HGP行書体" pitchFamily="66" charset="-128"/>
              </a:rPr>
              <a:t>… </a:t>
            </a:r>
            <a:r>
              <a:rPr lang="ja-JP" altLang="en-US" sz="1100" dirty="0" smtClean="0">
                <a:solidFill>
                  <a:prstClr val="white"/>
                </a:solidFill>
                <a:latin typeface="HGP行書体" pitchFamily="66" charset="-128"/>
                <a:ea typeface="HGP行書体" pitchFamily="66" charset="-128"/>
              </a:rPr>
              <a:t> と、</a:t>
            </a:r>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srgbClr val="00FFFF"/>
                </a:solidFill>
                <a:latin typeface="HGP行書体" pitchFamily="66" charset="-128"/>
                <a:ea typeface="HGP行書体" pitchFamily="66" charset="-128"/>
              </a:rPr>
              <a:t>接触</a:t>
            </a:r>
            <a:r>
              <a:rPr lang="ja-JP" altLang="en-US" sz="900" dirty="0" smtClean="0">
                <a:solidFill>
                  <a:prstClr val="black"/>
                </a:solidFill>
                <a:latin typeface="HGP行書体" pitchFamily="66" charset="-128"/>
                <a:ea typeface="HGP行書体" pitchFamily="66" charset="-128"/>
              </a:rPr>
              <a:t>　</a:t>
            </a:r>
            <a:r>
              <a:rPr lang="en-US" altLang="ja-JP" sz="900" dirty="0" smtClean="0">
                <a:solidFill>
                  <a:prstClr val="black"/>
                </a:solidFill>
                <a:latin typeface="HGP行書体" pitchFamily="66" charset="-128"/>
                <a:ea typeface="HGP行書体" pitchFamily="66" charset="-128"/>
              </a:rPr>
              <a:t>a/o</a:t>
            </a:r>
            <a:r>
              <a:rPr lang="ja-JP" altLang="en-US" sz="1100" dirty="0" smtClean="0">
                <a:solidFill>
                  <a:prstClr val="white"/>
                </a:solidFill>
                <a:latin typeface="HGP行書体" pitchFamily="66" charset="-128"/>
                <a:ea typeface="HGP行書体" pitchFamily="66" charset="-128"/>
              </a:rPr>
              <a:t>　</a:t>
            </a:r>
            <a:r>
              <a:rPr lang="ja-JP" altLang="en-US" sz="1100" dirty="0" smtClean="0">
                <a:solidFill>
                  <a:srgbClr val="00FFFF"/>
                </a:solidFill>
                <a:latin typeface="HGP行書体" pitchFamily="66" charset="-128"/>
                <a:ea typeface="HGP行書体" pitchFamily="66" charset="-128"/>
              </a:rPr>
              <a:t>連絡</a:t>
            </a:r>
            <a:r>
              <a:rPr lang="ja-JP" altLang="en-US" sz="1100" dirty="0" smtClean="0">
                <a:solidFill>
                  <a:prstClr val="white"/>
                </a:solidFill>
                <a:latin typeface="HGP行書体" pitchFamily="66" charset="-128"/>
                <a:ea typeface="HGP行書体" pitchFamily="66" charset="-128"/>
              </a:rPr>
              <a:t>　が　</a:t>
            </a:r>
            <a:r>
              <a:rPr lang="ja-JP" altLang="en-US" sz="1100" dirty="0" smtClean="0">
                <a:solidFill>
                  <a:srgbClr val="FF66CC"/>
                </a:solidFill>
                <a:latin typeface="HGP行書体" pitchFamily="66" charset="-128"/>
                <a:ea typeface="HGP行書体" pitchFamily="66" charset="-128"/>
              </a:rPr>
              <a:t>摂れてる</a:t>
            </a:r>
            <a:r>
              <a:rPr lang="ja-JP" altLang="en-US" sz="1100" dirty="0" smtClean="0">
                <a:solidFill>
                  <a:prstClr val="white"/>
                </a:solidFill>
                <a:latin typeface="HGP行書体" pitchFamily="66" charset="-128"/>
                <a:ea typeface="HGP行書体" pitchFamily="66" charset="-128"/>
              </a:rPr>
              <a:t> 意 味 ！</a:t>
            </a:r>
            <a:endParaRPr lang="en-US" altLang="ja-JP" sz="1100" dirty="0">
              <a:solidFill>
                <a:prstClr val="white"/>
              </a:solidFill>
              <a:latin typeface="HGP行書体" pitchFamily="66" charset="-128"/>
              <a:ea typeface="HGP行書体" pitchFamily="66" charset="-128"/>
            </a:endParaRPr>
          </a:p>
          <a:p>
            <a:r>
              <a:rPr lang="en-US" altLang="ja-JP" sz="1100" dirty="0" smtClean="0">
                <a:solidFill>
                  <a:prstClr val="white"/>
                </a:solidFill>
                <a:latin typeface="HGP行書体" pitchFamily="66" charset="-128"/>
                <a:ea typeface="HGP行書体" pitchFamily="66" charset="-128"/>
              </a:rPr>
              <a:t>= </a:t>
            </a:r>
            <a:r>
              <a:rPr lang="ja-JP" altLang="en-US" sz="1100" dirty="0" smtClean="0">
                <a:solidFill>
                  <a:prstClr val="white"/>
                </a:solidFill>
                <a:latin typeface="HGP行書体" pitchFamily="66" charset="-128"/>
                <a:ea typeface="HGP行書体" pitchFamily="66" charset="-128"/>
              </a:rPr>
              <a:t>意味 同志 連絡 コラボ</a:t>
            </a:r>
            <a:r>
              <a:rPr lang="en-US" altLang="ja-JP" sz="1100" dirty="0" smtClean="0">
                <a:solidFill>
                  <a:prstClr val="white"/>
                </a:solidFill>
                <a:latin typeface="HGP行書体" pitchFamily="66" charset="-128"/>
                <a:ea typeface="HGP行書体" pitchFamily="66" charset="-128"/>
              </a:rPr>
              <a:t>– </a:t>
            </a:r>
            <a:r>
              <a:rPr lang="ja-JP" altLang="en-US" sz="1100" dirty="0" smtClean="0">
                <a:solidFill>
                  <a:prstClr val="white"/>
                </a:solidFill>
                <a:latin typeface="HGP行書体" pitchFamily="66" charset="-128"/>
                <a:ea typeface="HGP行書体" pitchFamily="66" charset="-128"/>
              </a:rPr>
              <a:t>ﾚｲﾃ</a:t>
            </a:r>
            <a:r>
              <a:rPr lang="ja-JP" altLang="en-US" sz="700" dirty="0">
                <a:solidFill>
                  <a:srgbClr val="FF66CC"/>
                </a:solidFill>
                <a:latin typeface="HGP行書体" pitchFamily="66" charset="-128"/>
                <a:ea typeface="HGP行書体" pitchFamily="66" charset="-128"/>
              </a:rPr>
              <a:t>イ</a:t>
            </a:r>
            <a:r>
              <a:rPr lang="en-US" altLang="ja-JP" sz="1100" dirty="0" smtClean="0">
                <a:solidFill>
                  <a:prstClr val="white"/>
                </a:solidFill>
                <a:latin typeface="HGP行書体" pitchFamily="66" charset="-128"/>
                <a:ea typeface="HGP行書体" pitchFamily="66" charset="-128"/>
              </a:rPr>
              <a:t> </a:t>
            </a:r>
            <a:r>
              <a:rPr lang="en-US" altLang="ja-JP" sz="1100" dirty="0" err="1" smtClean="0">
                <a:solidFill>
                  <a:srgbClr val="F79646">
                    <a:lumMod val="50000"/>
                  </a:srgbClr>
                </a:solidFill>
                <a:latin typeface="HGP行書体" pitchFamily="66" charset="-128"/>
                <a:ea typeface="HGP行書体" pitchFamily="66" charset="-128"/>
              </a:rPr>
              <a:t>i</a:t>
            </a:r>
            <a:r>
              <a:rPr lang="en-US" altLang="ja-JP" sz="1100" dirty="0" err="1" smtClean="0">
                <a:solidFill>
                  <a:prstClr val="white"/>
                </a:solidFill>
                <a:latin typeface="HGP行書体" pitchFamily="66" charset="-128"/>
                <a:ea typeface="HGP行書体" pitchFamily="66" charset="-128"/>
              </a:rPr>
              <a:t>ng</a:t>
            </a:r>
            <a:r>
              <a:rPr lang="en-US" altLang="ja-JP" sz="1100" dirty="0" smtClean="0">
                <a:solidFill>
                  <a:prstClr val="white"/>
                </a:solidFill>
                <a:latin typeface="HGP行書体" pitchFamily="66" charset="-128"/>
                <a:ea typeface="HGP行書体" pitchFamily="66" charset="-128"/>
              </a:rPr>
              <a:t>!</a:t>
            </a:r>
          </a:p>
          <a:p>
            <a:r>
              <a:rPr lang="en-US" altLang="ja-JP" sz="1100" dirty="0">
                <a:solidFill>
                  <a:prstClr val="white"/>
                </a:solidFill>
                <a:latin typeface="HGP行書体" pitchFamily="66" charset="-128"/>
                <a:ea typeface="HGP行書体" pitchFamily="66" charset="-128"/>
              </a:rPr>
              <a:t> </a:t>
            </a:r>
            <a:r>
              <a:rPr lang="en-US" altLang="ja-JP" sz="1100" dirty="0" smtClean="0">
                <a:solidFill>
                  <a:prstClr val="white"/>
                </a:solidFill>
                <a:latin typeface="HGP行書体" pitchFamily="66" charset="-128"/>
                <a:ea typeface="HGP行書体" pitchFamily="66" charset="-128"/>
              </a:rPr>
              <a:t> </a:t>
            </a:r>
            <a:r>
              <a:rPr lang="ja-JP" altLang="en-US" sz="1100" dirty="0" smtClean="0">
                <a:solidFill>
                  <a:prstClr val="white"/>
                </a:solidFill>
                <a:latin typeface="HGP行書体" pitchFamily="66" charset="-128"/>
                <a:ea typeface="HGP行書体" pitchFamily="66" charset="-128"/>
              </a:rPr>
              <a:t>“　</a:t>
            </a:r>
            <a:r>
              <a:rPr lang="en-US" altLang="ja-JP" sz="1100" spc="300" dirty="0" smtClean="0">
                <a:solidFill>
                  <a:prstClr val="white"/>
                </a:solidFill>
                <a:latin typeface="HGP行書体" pitchFamily="66" charset="-128"/>
                <a:ea typeface="HGP行書体" pitchFamily="66" charset="-128"/>
              </a:rPr>
              <a:t>now</a:t>
            </a:r>
            <a:r>
              <a:rPr lang="ja-JP" altLang="en-US" sz="1100" spc="300" dirty="0" smtClean="0">
                <a:solidFill>
                  <a:prstClr val="white"/>
                </a:solidFill>
                <a:latin typeface="HGP行書体" pitchFamily="66" charset="-128"/>
                <a:ea typeface="HGP行書体" pitchFamily="66" charset="-128"/>
              </a:rPr>
              <a:t>　</a:t>
            </a:r>
            <a:r>
              <a:rPr lang="en-US" altLang="ja-JP" sz="1100" dirty="0" smtClean="0">
                <a:solidFill>
                  <a:prstClr val="white"/>
                </a:solidFill>
                <a:latin typeface="HGP行書体" pitchFamily="66" charset="-128"/>
                <a:ea typeface="HGP行書体" pitchFamily="66" charset="-128"/>
              </a:rPr>
              <a:t>-  </a:t>
            </a:r>
            <a:r>
              <a:rPr lang="ja-JP" altLang="en-US" sz="1100" dirty="0" smtClean="0">
                <a:solidFill>
                  <a:prstClr val="white"/>
                </a:solidFill>
                <a:latin typeface="HGP行書体" pitchFamily="66" charset="-128"/>
                <a:ea typeface="HGP行書体" pitchFamily="66" charset="-128"/>
              </a:rPr>
              <a:t>アイ　エン　ジー　”</a:t>
            </a:r>
            <a:endParaRPr lang="en-US" altLang="ja-JP" sz="1100" dirty="0" smtClean="0">
              <a:solidFill>
                <a:prstClr val="white"/>
              </a:solidFill>
              <a:latin typeface="HGP行書体" pitchFamily="66" charset="-128"/>
              <a:ea typeface="HGP行書体" pitchFamily="66" charset="-128"/>
            </a:endParaRPr>
          </a:p>
          <a:p>
            <a:endParaRPr lang="en-US" altLang="ja-JP" sz="1100" dirty="0" smtClean="0">
              <a:solidFill>
                <a:prstClr val="white"/>
              </a:solidFill>
              <a:latin typeface="HGP行書体" pitchFamily="66" charset="-128"/>
              <a:ea typeface="HGP行書体" pitchFamily="66" charset="-128"/>
            </a:endParaRPr>
          </a:p>
        </p:txBody>
      </p:sp>
      <p:sp>
        <p:nvSpPr>
          <p:cNvPr id="9" name="Freeform 44"/>
          <p:cNvSpPr>
            <a:spLocks/>
          </p:cNvSpPr>
          <p:nvPr/>
        </p:nvSpPr>
        <p:spPr bwMode="auto">
          <a:xfrm rot="2277932">
            <a:off x="5469122" y="920510"/>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10" name="Freeform 45"/>
          <p:cNvSpPr>
            <a:spLocks/>
          </p:cNvSpPr>
          <p:nvPr/>
        </p:nvSpPr>
        <p:spPr bwMode="auto">
          <a:xfrm rot="13577434" flipH="1" flipV="1">
            <a:off x="3630739" y="278784"/>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sp>
        <p:nvSpPr>
          <p:cNvPr id="7" name="テキスト ボックス 6"/>
          <p:cNvSpPr txBox="1"/>
          <p:nvPr/>
        </p:nvSpPr>
        <p:spPr>
          <a:xfrm>
            <a:off x="4428564" y="83319"/>
            <a:ext cx="4607352" cy="400110"/>
          </a:xfrm>
          <a:prstGeom prst="rect">
            <a:avLst/>
          </a:prstGeom>
          <a:noFill/>
        </p:spPr>
        <p:txBody>
          <a:bodyPr wrap="none" rtlCol="0">
            <a:spAutoFit/>
          </a:bodyPr>
          <a:lstStyle/>
          <a:p>
            <a:r>
              <a:rPr lang="ja-JP" altLang="en-US" sz="2000" dirty="0" smtClean="0">
                <a:solidFill>
                  <a:prstClr val="white"/>
                </a:solidFill>
                <a:latin typeface="HGP行書体" pitchFamily="66" charset="-128"/>
                <a:ea typeface="HGP行書体" pitchFamily="66" charset="-128"/>
              </a:rPr>
              <a:t>「糸　＝　系　＝　係」　</a:t>
            </a:r>
            <a:r>
              <a:rPr lang="en-US" altLang="ja-JP" sz="2000" dirty="0" smtClean="0">
                <a:solidFill>
                  <a:prstClr val="white"/>
                </a:solidFill>
                <a:latin typeface="HGP行書体" pitchFamily="66" charset="-128"/>
                <a:ea typeface="HGP行書体" pitchFamily="66" charset="-128"/>
              </a:rPr>
              <a:t>/  </a:t>
            </a:r>
            <a:r>
              <a:rPr lang="ja-JP" altLang="en-US" sz="2000" dirty="0" smtClean="0">
                <a:solidFill>
                  <a:srgbClr val="C00000"/>
                </a:solidFill>
                <a:latin typeface="HGP行書体" pitchFamily="66" charset="-128"/>
                <a:ea typeface="HGP行書体" pitchFamily="66" charset="-128"/>
              </a:rPr>
              <a:t>筋　道</a:t>
            </a:r>
            <a:r>
              <a:rPr lang="ja-JP" altLang="en-US" sz="2000" dirty="0" smtClean="0">
                <a:solidFill>
                  <a:prstClr val="white"/>
                </a:solidFill>
                <a:latin typeface="HGP行書体" pitchFamily="66" charset="-128"/>
                <a:ea typeface="HGP行書体" pitchFamily="66" charset="-128"/>
              </a:rPr>
              <a:t>　 ≡　</a:t>
            </a:r>
            <a:r>
              <a:rPr lang="en-US" altLang="ja-JP" sz="2000" dirty="0" smtClean="0">
                <a:solidFill>
                  <a:prstClr val="white"/>
                </a:solidFill>
                <a:latin typeface="HGP行書体" pitchFamily="66" charset="-128"/>
                <a:ea typeface="HGP行書体" pitchFamily="66" charset="-128"/>
              </a:rPr>
              <a:t>1  !</a:t>
            </a:r>
            <a:endParaRPr lang="ja-JP" altLang="en-US" sz="2000" dirty="0">
              <a:solidFill>
                <a:prstClr val="white"/>
              </a:solidFill>
              <a:latin typeface="HGP行書体" pitchFamily="66" charset="-128"/>
              <a:ea typeface="HGP行書体" pitchFamily="66" charset="-128"/>
            </a:endParaRPr>
          </a:p>
        </p:txBody>
      </p:sp>
      <p:sp>
        <p:nvSpPr>
          <p:cNvPr id="12" name="テキスト ボックス 11"/>
          <p:cNvSpPr txBox="1"/>
          <p:nvPr/>
        </p:nvSpPr>
        <p:spPr>
          <a:xfrm>
            <a:off x="251520" y="6093296"/>
            <a:ext cx="2145139" cy="646331"/>
          </a:xfrm>
          <a:prstGeom prst="rect">
            <a:avLst/>
          </a:prstGeom>
          <a:no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物質と記憶と</a:t>
            </a:r>
            <a:r>
              <a:rPr kumimoji="1" lang="en-US" altLang="ja-JP" dirty="0" smtClean="0">
                <a:solidFill>
                  <a:schemeClr val="bg1"/>
                </a:solidFill>
                <a:latin typeface="HGP行書体" pitchFamily="66" charset="-128"/>
                <a:ea typeface="HGP行書体" pitchFamily="66" charset="-128"/>
              </a:rPr>
              <a:t>GENOME</a:t>
            </a:r>
          </a:p>
          <a:p>
            <a:r>
              <a:rPr lang="en-US" altLang="ja-JP" dirty="0" smtClean="0">
                <a:solidFill>
                  <a:schemeClr val="bg1"/>
                </a:solidFill>
                <a:latin typeface="HGP行書体" pitchFamily="66" charset="-128"/>
                <a:ea typeface="HGP行書体" pitchFamily="66" charset="-128"/>
              </a:rPr>
              <a:t>No  528  </a:t>
            </a:r>
            <a:r>
              <a:rPr lang="ja-JP" altLang="en-US" dirty="0" smtClean="0">
                <a:solidFill>
                  <a:schemeClr val="bg1"/>
                </a:solidFill>
                <a:latin typeface="HGP行書体" pitchFamily="66" charset="-128"/>
                <a:ea typeface="HGP行書体" pitchFamily="66" charset="-128"/>
              </a:rPr>
              <a:t>より。</a:t>
            </a:r>
            <a:r>
              <a:rPr lang="ja-JP" altLang="en-US" dirty="0">
                <a:solidFill>
                  <a:schemeClr val="bg1"/>
                </a:solidFill>
                <a:latin typeface="HGP行書体" pitchFamily="66" charset="-128"/>
                <a:ea typeface="HGP行書体" pitchFamily="66" charset="-128"/>
              </a:rPr>
              <a:t>　</a:t>
            </a:r>
            <a:endParaRPr kumimoji="1" lang="ja-JP" altLang="en-US"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1838189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1450">
                                          <p:stCondLst>
                                            <p:cond delay="0"/>
                                          </p:stCondLst>
                                        </p:cTn>
                                        <p:tgtEl>
                                          <p:spTgt spid="3"/>
                                        </p:tgtEl>
                                      </p:cBhvr>
                                    </p:animEffect>
                                    <p:anim calcmode="lin" valueType="num">
                                      <p:cBhvr>
                                        <p:cTn id="8" dur="4555"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1660"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1660" tmFilter="0, 0; 0.125,0.2665; 0.25,0.4; 0.375,0.465; 0.5,0.5;  0.625,0.535; 0.75,0.6; 0.875,0.7335; 1,1">
                                          <p:stCondLst>
                                            <p:cond delay="1660"/>
                                          </p:stCondLst>
                                        </p:cTn>
                                        <p:tgtEl>
                                          <p:spTgt spid="3"/>
                                        </p:tgtEl>
                                        <p:attrNameLst>
                                          <p:attrName>ppt_y</p:attrName>
                                        </p:attrNameLst>
                                      </p:cBhvr>
                                      <p:tavLst>
                                        <p:tav tm="0" fmla="#ppt_y-sin(pi*$)/9">
                                          <p:val>
                                            <p:fltVal val="0"/>
                                          </p:val>
                                        </p:tav>
                                        <p:tav tm="100000">
                                          <p:val>
                                            <p:fltVal val="1"/>
                                          </p:val>
                                        </p:tav>
                                      </p:tavLst>
                                    </p:anim>
                                    <p:anim calcmode="lin" valueType="num">
                                      <p:cBhvr>
                                        <p:cTn id="11" dur="830" tmFilter="0, 0; 0.125,0.2665; 0.25,0.4; 0.375,0.465; 0.5,0.5;  0.625,0.535; 0.75,0.6; 0.875,0.7335; 1,1">
                                          <p:stCondLst>
                                            <p:cond delay="3310"/>
                                          </p:stCondLst>
                                        </p:cTn>
                                        <p:tgtEl>
                                          <p:spTgt spid="3"/>
                                        </p:tgtEl>
                                        <p:attrNameLst>
                                          <p:attrName>ppt_y</p:attrName>
                                        </p:attrNameLst>
                                      </p:cBhvr>
                                      <p:tavLst>
                                        <p:tav tm="0" fmla="#ppt_y-sin(pi*$)/27">
                                          <p:val>
                                            <p:fltVal val="0"/>
                                          </p:val>
                                        </p:tav>
                                        <p:tav tm="100000">
                                          <p:val>
                                            <p:fltVal val="1"/>
                                          </p:val>
                                        </p:tav>
                                      </p:tavLst>
                                    </p:anim>
                                    <p:anim calcmode="lin" valueType="num">
                                      <p:cBhvr>
                                        <p:cTn id="12" dur="410" tmFilter="0, 0; 0.125,0.2665; 0.25,0.4; 0.375,0.465; 0.5,0.5;  0.625,0.535; 0.75,0.6; 0.875,0.7335; 1,1">
                                          <p:stCondLst>
                                            <p:cond delay="4140"/>
                                          </p:stCondLst>
                                        </p:cTn>
                                        <p:tgtEl>
                                          <p:spTgt spid="3"/>
                                        </p:tgtEl>
                                        <p:attrNameLst>
                                          <p:attrName>ppt_y</p:attrName>
                                        </p:attrNameLst>
                                      </p:cBhvr>
                                      <p:tavLst>
                                        <p:tav tm="0" fmla="#ppt_y-sin(pi*$)/81">
                                          <p:val>
                                            <p:fltVal val="0"/>
                                          </p:val>
                                        </p:tav>
                                        <p:tav tm="100000">
                                          <p:val>
                                            <p:fltVal val="1"/>
                                          </p:val>
                                        </p:tav>
                                      </p:tavLst>
                                    </p:anim>
                                    <p:animScale>
                                      <p:cBhvr>
                                        <p:cTn id="13" dur="65">
                                          <p:stCondLst>
                                            <p:cond delay="1625"/>
                                          </p:stCondLst>
                                        </p:cTn>
                                        <p:tgtEl>
                                          <p:spTgt spid="3"/>
                                        </p:tgtEl>
                                      </p:cBhvr>
                                      <p:to x="100000" y="60000"/>
                                    </p:animScale>
                                    <p:animScale>
                                      <p:cBhvr>
                                        <p:cTn id="14" dur="415" decel="50000">
                                          <p:stCondLst>
                                            <p:cond delay="1690"/>
                                          </p:stCondLst>
                                        </p:cTn>
                                        <p:tgtEl>
                                          <p:spTgt spid="3"/>
                                        </p:tgtEl>
                                      </p:cBhvr>
                                      <p:to x="100000" y="100000"/>
                                    </p:animScale>
                                    <p:animScale>
                                      <p:cBhvr>
                                        <p:cTn id="15" dur="65">
                                          <p:stCondLst>
                                            <p:cond delay="3280"/>
                                          </p:stCondLst>
                                        </p:cTn>
                                        <p:tgtEl>
                                          <p:spTgt spid="3"/>
                                        </p:tgtEl>
                                      </p:cBhvr>
                                      <p:to x="100000" y="80000"/>
                                    </p:animScale>
                                    <p:animScale>
                                      <p:cBhvr>
                                        <p:cTn id="16" dur="415" decel="50000">
                                          <p:stCondLst>
                                            <p:cond delay="3345"/>
                                          </p:stCondLst>
                                        </p:cTn>
                                        <p:tgtEl>
                                          <p:spTgt spid="3"/>
                                        </p:tgtEl>
                                      </p:cBhvr>
                                      <p:to x="100000" y="100000"/>
                                    </p:animScale>
                                    <p:animScale>
                                      <p:cBhvr>
                                        <p:cTn id="17" dur="65">
                                          <p:stCondLst>
                                            <p:cond delay="4105"/>
                                          </p:stCondLst>
                                        </p:cTn>
                                        <p:tgtEl>
                                          <p:spTgt spid="3"/>
                                        </p:tgtEl>
                                      </p:cBhvr>
                                      <p:to x="100000" y="90000"/>
                                    </p:animScale>
                                    <p:animScale>
                                      <p:cBhvr>
                                        <p:cTn id="18" dur="415" decel="50000">
                                          <p:stCondLst>
                                            <p:cond delay="4170"/>
                                          </p:stCondLst>
                                        </p:cTn>
                                        <p:tgtEl>
                                          <p:spTgt spid="3"/>
                                        </p:tgtEl>
                                      </p:cBhvr>
                                      <p:to x="100000" y="100000"/>
                                    </p:animScale>
                                    <p:animScale>
                                      <p:cBhvr>
                                        <p:cTn id="19" dur="65">
                                          <p:stCondLst>
                                            <p:cond delay="4520"/>
                                          </p:stCondLst>
                                        </p:cTn>
                                        <p:tgtEl>
                                          <p:spTgt spid="3"/>
                                        </p:tgtEl>
                                      </p:cBhvr>
                                      <p:to x="100000" y="95000"/>
                                    </p:animScale>
                                    <p:animScale>
                                      <p:cBhvr>
                                        <p:cTn id="20" dur="415" decel="50000">
                                          <p:stCondLst>
                                            <p:cond delay="4585"/>
                                          </p:stCondLst>
                                        </p:cTn>
                                        <p:tgtEl>
                                          <p:spTgt spid="3"/>
                                        </p:tgtEl>
                                      </p:cBhvr>
                                      <p:to x="100000" y="100000"/>
                                    </p:animScale>
                                  </p:childTnLst>
                                </p:cTn>
                              </p:par>
                            </p:childTnLst>
                          </p:cTn>
                        </p:par>
                        <p:par>
                          <p:cTn id="21" fill="hold">
                            <p:stCondLst>
                              <p:cond delay="5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0" fill="hold"/>
                                        <p:tgtEl>
                                          <p:spTgt spid="3"/>
                                        </p:tgtEl>
                                        <p:attrNameLst>
                                          <p:attrName>ppt_w</p:attrName>
                                        </p:attrNameLst>
                                      </p:cBhvr>
                                      <p:tavLst>
                                        <p:tav tm="0">
                                          <p:val>
                                            <p:fltVal val="0"/>
                                          </p:val>
                                        </p:tav>
                                        <p:tav tm="100000">
                                          <p:val>
                                            <p:strVal val="#ppt_w"/>
                                          </p:val>
                                        </p:tav>
                                      </p:tavLst>
                                    </p:anim>
                                    <p:anim calcmode="lin" valueType="num">
                                      <p:cBhvr>
                                        <p:cTn id="25" dur="5000" fill="hold"/>
                                        <p:tgtEl>
                                          <p:spTgt spid="3"/>
                                        </p:tgtEl>
                                        <p:attrNameLst>
                                          <p:attrName>ppt_h</p:attrName>
                                        </p:attrNameLst>
                                      </p:cBhvr>
                                      <p:tavLst>
                                        <p:tav tm="0">
                                          <p:val>
                                            <p:fltVal val="0"/>
                                          </p:val>
                                        </p:tav>
                                        <p:tav tm="100000">
                                          <p:val>
                                            <p:strVal val="#ppt_h"/>
                                          </p:val>
                                        </p:tav>
                                      </p:tavLst>
                                    </p:anim>
                                    <p:anim calcmode="lin" valueType="num">
                                      <p:cBhvr>
                                        <p:cTn id="26" dur="5000" fill="hold"/>
                                        <p:tgtEl>
                                          <p:spTgt spid="3"/>
                                        </p:tgtEl>
                                        <p:attrNameLst>
                                          <p:attrName>style.rotation</p:attrName>
                                        </p:attrNameLst>
                                      </p:cBhvr>
                                      <p:tavLst>
                                        <p:tav tm="0">
                                          <p:val>
                                            <p:fltVal val="90"/>
                                          </p:val>
                                        </p:tav>
                                        <p:tav tm="100000">
                                          <p:val>
                                            <p:fltVal val="0"/>
                                          </p:val>
                                        </p:tav>
                                      </p:tavLst>
                                    </p:anim>
                                    <p:animEffect transition="in" filter="fade">
                                      <p:cBhvr>
                                        <p:cTn id="27" dur="5000"/>
                                        <p:tgtEl>
                                          <p:spTgt spid="3"/>
                                        </p:tgtEl>
                                      </p:cBhvr>
                                    </p:animEffect>
                                  </p:childTnLst>
                                </p:cTn>
                              </p:par>
                            </p:childTnLst>
                          </p:cTn>
                        </p:par>
                        <p:par>
                          <p:cTn id="28" fill="hold">
                            <p:stCondLst>
                              <p:cond delay="10000"/>
                            </p:stCondLst>
                            <p:childTnLst>
                              <p:par>
                                <p:cTn id="29" presetID="6" presetClass="entr" presetSubtype="32"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circle(out)">
                                      <p:cBhvr>
                                        <p:cTn id="31" dur="5000"/>
                                        <p:tgtEl>
                                          <p:spTgt spid="4"/>
                                        </p:tgtEl>
                                      </p:cBhvr>
                                    </p:animEffect>
                                  </p:childTnLst>
                                </p:cTn>
                              </p:par>
                            </p:childTnLst>
                          </p:cTn>
                        </p:par>
                        <p:par>
                          <p:cTn id="32" fill="hold">
                            <p:stCondLst>
                              <p:cond delay="15000"/>
                            </p:stCondLst>
                            <p:childTnLst>
                              <p:par>
                                <p:cTn id="33" presetID="22" presetClass="entr" presetSubtype="4" fill="hold" grpId="0" nodeType="afterEffect">
                                  <p:stCondLst>
                                    <p:cond delay="0"/>
                                  </p:stCondLst>
                                  <p:iterate type="lt">
                                    <p:tmPct val="0"/>
                                  </p:iterate>
                                  <p:childTnLst>
                                    <p:set>
                                      <p:cBhvr>
                                        <p:cTn id="34" dur="1" fill="hold">
                                          <p:stCondLst>
                                            <p:cond delay="0"/>
                                          </p:stCondLst>
                                        </p:cTn>
                                        <p:tgtEl>
                                          <p:spTgt spid="5"/>
                                        </p:tgtEl>
                                        <p:attrNameLst>
                                          <p:attrName>style.visibility</p:attrName>
                                        </p:attrNameLst>
                                      </p:cBhvr>
                                      <p:to>
                                        <p:strVal val="visible"/>
                                      </p:to>
                                    </p:set>
                                    <p:animEffect transition="in" filter="wipe(down)">
                                      <p:cBhvr>
                                        <p:cTn id="35" dur="5000"/>
                                        <p:tgtEl>
                                          <p:spTgt spid="5"/>
                                        </p:tgtEl>
                                      </p:cBhvr>
                                    </p:animEffect>
                                  </p:childTnLst>
                                </p:cTn>
                              </p:par>
                            </p:childTnLst>
                          </p:cTn>
                        </p:par>
                        <p:par>
                          <p:cTn id="36" fill="hold">
                            <p:stCondLst>
                              <p:cond delay="20000"/>
                            </p:stCondLst>
                            <p:childTnLst>
                              <p:par>
                                <p:cTn id="37" presetID="26" presetClass="entr" presetSubtype="0" fill="hold" grpId="1" nodeType="afterEffect">
                                  <p:stCondLst>
                                    <p:cond delay="0"/>
                                  </p:stCondLst>
                                  <p:iterate type="lt">
                                    <p:tmPct val="10000"/>
                                  </p:iterate>
                                  <p:childTnLst>
                                    <p:set>
                                      <p:cBhvr>
                                        <p:cTn id="38" dur="1" fill="hold">
                                          <p:stCondLst>
                                            <p:cond delay="0"/>
                                          </p:stCondLst>
                                        </p:cTn>
                                        <p:tgtEl>
                                          <p:spTgt spid="5"/>
                                        </p:tgtEl>
                                        <p:attrNameLst>
                                          <p:attrName>style.visibility</p:attrName>
                                        </p:attrNameLst>
                                      </p:cBhvr>
                                      <p:to>
                                        <p:strVal val="visible"/>
                                      </p:to>
                                    </p:set>
                                    <p:animEffect transition="in" filter="wipe(down)">
                                      <p:cBhvr>
                                        <p:cTn id="39" dur="580">
                                          <p:stCondLst>
                                            <p:cond delay="0"/>
                                          </p:stCondLst>
                                        </p:cTn>
                                        <p:tgtEl>
                                          <p:spTgt spid="5"/>
                                        </p:tgtEl>
                                      </p:cBhvr>
                                    </p:animEffect>
                                    <p:anim calcmode="lin" valueType="num">
                                      <p:cBhvr>
                                        <p:cTn id="40"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45" dur="26">
                                          <p:stCondLst>
                                            <p:cond delay="650"/>
                                          </p:stCondLst>
                                        </p:cTn>
                                        <p:tgtEl>
                                          <p:spTgt spid="5"/>
                                        </p:tgtEl>
                                      </p:cBhvr>
                                      <p:to x="100000" y="60000"/>
                                    </p:animScale>
                                    <p:animScale>
                                      <p:cBhvr>
                                        <p:cTn id="46" dur="166" decel="50000">
                                          <p:stCondLst>
                                            <p:cond delay="676"/>
                                          </p:stCondLst>
                                        </p:cTn>
                                        <p:tgtEl>
                                          <p:spTgt spid="5"/>
                                        </p:tgtEl>
                                      </p:cBhvr>
                                      <p:to x="100000" y="100000"/>
                                    </p:animScale>
                                    <p:animScale>
                                      <p:cBhvr>
                                        <p:cTn id="47" dur="26">
                                          <p:stCondLst>
                                            <p:cond delay="1312"/>
                                          </p:stCondLst>
                                        </p:cTn>
                                        <p:tgtEl>
                                          <p:spTgt spid="5"/>
                                        </p:tgtEl>
                                      </p:cBhvr>
                                      <p:to x="100000" y="80000"/>
                                    </p:animScale>
                                    <p:animScale>
                                      <p:cBhvr>
                                        <p:cTn id="48" dur="166" decel="50000">
                                          <p:stCondLst>
                                            <p:cond delay="1338"/>
                                          </p:stCondLst>
                                        </p:cTn>
                                        <p:tgtEl>
                                          <p:spTgt spid="5"/>
                                        </p:tgtEl>
                                      </p:cBhvr>
                                      <p:to x="100000" y="100000"/>
                                    </p:animScale>
                                    <p:animScale>
                                      <p:cBhvr>
                                        <p:cTn id="49" dur="26">
                                          <p:stCondLst>
                                            <p:cond delay="1642"/>
                                          </p:stCondLst>
                                        </p:cTn>
                                        <p:tgtEl>
                                          <p:spTgt spid="5"/>
                                        </p:tgtEl>
                                      </p:cBhvr>
                                      <p:to x="100000" y="90000"/>
                                    </p:animScale>
                                    <p:animScale>
                                      <p:cBhvr>
                                        <p:cTn id="50" dur="166" decel="50000">
                                          <p:stCondLst>
                                            <p:cond delay="1668"/>
                                          </p:stCondLst>
                                        </p:cTn>
                                        <p:tgtEl>
                                          <p:spTgt spid="5"/>
                                        </p:tgtEl>
                                      </p:cBhvr>
                                      <p:to x="100000" y="100000"/>
                                    </p:animScale>
                                    <p:animScale>
                                      <p:cBhvr>
                                        <p:cTn id="51" dur="26">
                                          <p:stCondLst>
                                            <p:cond delay="1808"/>
                                          </p:stCondLst>
                                        </p:cTn>
                                        <p:tgtEl>
                                          <p:spTgt spid="5"/>
                                        </p:tgtEl>
                                      </p:cBhvr>
                                      <p:to x="100000" y="95000"/>
                                    </p:animScale>
                                    <p:animScale>
                                      <p:cBhvr>
                                        <p:cTn id="52" dur="166" decel="50000">
                                          <p:stCondLst>
                                            <p:cond delay="1834"/>
                                          </p:stCondLst>
                                        </p:cTn>
                                        <p:tgtEl>
                                          <p:spTgt spid="5"/>
                                        </p:tgtEl>
                                      </p:cBhvr>
                                      <p:to x="100000" y="100000"/>
                                    </p:animScale>
                                  </p:childTnLst>
                                </p:cTn>
                              </p:par>
                            </p:childTnLst>
                          </p:cTn>
                        </p:par>
                        <p:par>
                          <p:cTn id="53" fill="hold">
                            <p:stCondLst>
                              <p:cond delay="40400"/>
                            </p:stCondLst>
                            <p:childTnLst>
                              <p:par>
                                <p:cTn id="54" presetID="2" presetClass="entr" presetSubtype="8" decel="100000" fill="hold" grpId="0" nodeType="afterEffect">
                                  <p:stCondLst>
                                    <p:cond delay="0"/>
                                  </p:stCondLst>
                                  <p:iterate type="lt">
                                    <p:tmPct val="10000"/>
                                  </p:iterate>
                                  <p:childTnLst>
                                    <p:set>
                                      <p:cBhvr>
                                        <p:cTn id="55" dur="1" fill="hold">
                                          <p:stCondLst>
                                            <p:cond delay="0"/>
                                          </p:stCondLst>
                                        </p:cTn>
                                        <p:tgtEl>
                                          <p:spTgt spid="6"/>
                                        </p:tgtEl>
                                        <p:attrNameLst>
                                          <p:attrName>style.visibility</p:attrName>
                                        </p:attrNameLst>
                                      </p:cBhvr>
                                      <p:to>
                                        <p:strVal val="visible"/>
                                      </p:to>
                                    </p:set>
                                    <p:anim calcmode="lin" valueType="num">
                                      <p:cBhvr additive="base">
                                        <p:cTn id="56" dur="3000" fill="hold"/>
                                        <p:tgtEl>
                                          <p:spTgt spid="6"/>
                                        </p:tgtEl>
                                        <p:attrNameLst>
                                          <p:attrName>ppt_x</p:attrName>
                                        </p:attrNameLst>
                                      </p:cBhvr>
                                      <p:tavLst>
                                        <p:tav tm="0">
                                          <p:val>
                                            <p:strVal val="0-#ppt_w/2"/>
                                          </p:val>
                                        </p:tav>
                                        <p:tav tm="100000">
                                          <p:val>
                                            <p:strVal val="#ppt_x"/>
                                          </p:val>
                                        </p:tav>
                                      </p:tavLst>
                                    </p:anim>
                                    <p:anim calcmode="lin" valueType="num">
                                      <p:cBhvr additive="base">
                                        <p:cTn id="57" dur="3000" fill="hold"/>
                                        <p:tgtEl>
                                          <p:spTgt spid="6"/>
                                        </p:tgtEl>
                                        <p:attrNameLst>
                                          <p:attrName>ppt_y</p:attrName>
                                        </p:attrNameLst>
                                      </p:cBhvr>
                                      <p:tavLst>
                                        <p:tav tm="0">
                                          <p:val>
                                            <p:strVal val="#ppt_y"/>
                                          </p:val>
                                        </p:tav>
                                        <p:tav tm="100000">
                                          <p:val>
                                            <p:strVal val="#ppt_y"/>
                                          </p:val>
                                        </p:tav>
                                      </p:tavLst>
                                    </p:anim>
                                  </p:childTnLst>
                                </p:cTn>
                              </p:par>
                            </p:childTnLst>
                          </p:cTn>
                        </p:par>
                        <p:par>
                          <p:cTn id="58" fill="hold">
                            <p:stCondLst>
                              <p:cond delay="190700"/>
                            </p:stCondLst>
                            <p:childTnLst>
                              <p:par>
                                <p:cTn id="59" presetID="22" presetClass="entr" presetSubtype="2" fill="hold" grpId="0" nodeType="afterEffect">
                                  <p:stCondLst>
                                    <p:cond delay="0"/>
                                  </p:stCondLst>
                                  <p:iterate type="lt">
                                    <p:tmPct val="10000"/>
                                  </p:iterate>
                                  <p:childTnLst>
                                    <p:set>
                                      <p:cBhvr>
                                        <p:cTn id="60" dur="1" fill="hold">
                                          <p:stCondLst>
                                            <p:cond delay="0"/>
                                          </p:stCondLst>
                                        </p:cTn>
                                        <p:tgtEl>
                                          <p:spTgt spid="8"/>
                                        </p:tgtEl>
                                        <p:attrNameLst>
                                          <p:attrName>style.visibility</p:attrName>
                                        </p:attrNameLst>
                                      </p:cBhvr>
                                      <p:to>
                                        <p:strVal val="visible"/>
                                      </p:to>
                                    </p:set>
                                    <p:animEffect transition="in" filter="wipe(right)">
                                      <p:cBhvr>
                                        <p:cTn id="61" dur="5000"/>
                                        <p:tgtEl>
                                          <p:spTgt spid="8"/>
                                        </p:tgtEl>
                                      </p:cBhvr>
                                    </p:animEffect>
                                  </p:childTnLst>
                                </p:cTn>
                              </p:par>
                            </p:childTnLst>
                          </p:cTn>
                        </p:par>
                        <p:par>
                          <p:cTn id="62" fill="hold">
                            <p:stCondLst>
                              <p:cond delay="225200"/>
                            </p:stCondLst>
                            <p:childTnLst>
                              <p:par>
                                <p:cTn id="63" presetID="43" presetClass="entr" presetSubtype="0" fill="hold" grpId="0" nodeType="afterEffect">
                                  <p:stCondLst>
                                    <p:cond delay="500"/>
                                  </p:stCondLst>
                                  <p:childTnLst>
                                    <p:set>
                                      <p:cBhvr>
                                        <p:cTn id="64" dur="1" fill="hold">
                                          <p:stCondLst>
                                            <p:cond delay="0"/>
                                          </p:stCondLst>
                                        </p:cTn>
                                        <p:tgtEl>
                                          <p:spTgt spid="9"/>
                                        </p:tgtEl>
                                        <p:attrNameLst>
                                          <p:attrName>style.visibility</p:attrName>
                                        </p:attrNameLst>
                                      </p:cBhvr>
                                      <p:to>
                                        <p:strVal val="visible"/>
                                      </p:to>
                                    </p:set>
                                    <p:animEffect transition="in" filter="fade">
                                      <p:cBhvr>
                                        <p:cTn id="65" dur="500"/>
                                        <p:tgtEl>
                                          <p:spTgt spid="9"/>
                                        </p:tgtEl>
                                      </p:cBhvr>
                                    </p:animEffect>
                                    <p:anim calcmode="lin" valueType="num">
                                      <p:cBhvr>
                                        <p:cTn id="66" dur="2000" fill="hold"/>
                                        <p:tgtEl>
                                          <p:spTgt spid="9"/>
                                        </p:tgtEl>
                                        <p:attrNameLst>
                                          <p:attrName>ppt_x</p:attrName>
                                        </p:attrNameLst>
                                      </p:cBhvr>
                                      <p:tavLst>
                                        <p:tav tm="0">
                                          <p:val>
                                            <p:strVal val="#ppt_x"/>
                                          </p:val>
                                        </p:tav>
                                        <p:tav tm="100000">
                                          <p:val>
                                            <p:strVal val="#ppt_x"/>
                                          </p:val>
                                        </p:tav>
                                      </p:tavLst>
                                    </p:anim>
                                    <p:anim calcmode="lin" valueType="num">
                                      <p:cBhvr>
                                        <p:cTn id="67" dur="2000" fill="hold"/>
                                        <p:tgtEl>
                                          <p:spTgt spid="9"/>
                                        </p:tgtEl>
                                        <p:attrNameLst>
                                          <p:attrName>ppt_y</p:attrName>
                                        </p:attrNameLst>
                                      </p:cBhvr>
                                      <p:tavLst>
                                        <p:tav tm="0">
                                          <p:val>
                                            <p:strVal val="#ppt_y+0.31"/>
                                          </p:val>
                                        </p:tav>
                                        <p:tav tm="100000">
                                          <p:val>
                                            <p:strVal val="#ppt_y+0.31"/>
                                          </p:val>
                                        </p:tav>
                                      </p:tavLst>
                                    </p:anim>
                                    <p:anim calcmode="lin" valueType="num">
                                      <p:cBhvr>
                                        <p:cTn id="68" dur="3000" decel="50000" fill="hold">
                                          <p:stCondLst>
                                            <p:cond delay="20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9" dur="3000" decel="50000" fill="hold">
                                          <p:stCondLst>
                                            <p:cond delay="20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70" presetID="43" presetClass="entr" presetSubtype="0" fill="hold" grpId="0" nodeType="withEffect">
                                  <p:stCondLst>
                                    <p:cond delay="500"/>
                                  </p:stCondLst>
                                  <p:childTnLst>
                                    <p:set>
                                      <p:cBhvr>
                                        <p:cTn id="71" dur="1" fill="hold">
                                          <p:stCondLst>
                                            <p:cond delay="0"/>
                                          </p:stCondLst>
                                        </p:cTn>
                                        <p:tgtEl>
                                          <p:spTgt spid="10"/>
                                        </p:tgtEl>
                                        <p:attrNameLst>
                                          <p:attrName>style.visibility</p:attrName>
                                        </p:attrNameLst>
                                      </p:cBhvr>
                                      <p:to>
                                        <p:strVal val="visible"/>
                                      </p:to>
                                    </p:set>
                                    <p:animEffect transition="in" filter="fade">
                                      <p:cBhvr>
                                        <p:cTn id="72" dur="500"/>
                                        <p:tgtEl>
                                          <p:spTgt spid="10"/>
                                        </p:tgtEl>
                                      </p:cBhvr>
                                    </p:animEffect>
                                    <p:anim calcmode="lin" valueType="num">
                                      <p:cBhvr>
                                        <p:cTn id="73" dur="2000" fill="hold"/>
                                        <p:tgtEl>
                                          <p:spTgt spid="10"/>
                                        </p:tgtEl>
                                        <p:attrNameLst>
                                          <p:attrName>ppt_x</p:attrName>
                                        </p:attrNameLst>
                                      </p:cBhvr>
                                      <p:tavLst>
                                        <p:tav tm="0">
                                          <p:val>
                                            <p:strVal val="#ppt_x"/>
                                          </p:val>
                                        </p:tav>
                                        <p:tav tm="100000">
                                          <p:val>
                                            <p:strVal val="#ppt_x"/>
                                          </p:val>
                                        </p:tav>
                                      </p:tavLst>
                                    </p:anim>
                                    <p:anim calcmode="lin" valueType="num">
                                      <p:cBhvr>
                                        <p:cTn id="74" dur="2000" fill="hold"/>
                                        <p:tgtEl>
                                          <p:spTgt spid="10"/>
                                        </p:tgtEl>
                                        <p:attrNameLst>
                                          <p:attrName>ppt_y</p:attrName>
                                        </p:attrNameLst>
                                      </p:cBhvr>
                                      <p:tavLst>
                                        <p:tav tm="0">
                                          <p:val>
                                            <p:strVal val="#ppt_y+0.31"/>
                                          </p:val>
                                        </p:tav>
                                        <p:tav tm="100000">
                                          <p:val>
                                            <p:strVal val="#ppt_y+0.31"/>
                                          </p:val>
                                        </p:tav>
                                      </p:tavLst>
                                    </p:anim>
                                    <p:anim calcmode="lin" valueType="num">
                                      <p:cBhvr>
                                        <p:cTn id="75" dur="3000" decel="50000" fill="hold">
                                          <p:stCondLst>
                                            <p:cond delay="2000"/>
                                          </p:stCondLst>
                                        </p:cTn>
                                        <p:tgtEl>
                                          <p:spTgt spid="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6" dur="3000" decel="50000" fill="hold">
                                          <p:stCondLst>
                                            <p:cond delay="2000"/>
                                          </p:stCondLst>
                                        </p:cTn>
                                        <p:tgtEl>
                                          <p:spTgt spid="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77" fill="hold">
                            <p:stCondLst>
                              <p:cond delay="230700"/>
                            </p:stCondLst>
                            <p:childTnLst>
                              <p:par>
                                <p:cTn id="78" presetID="2" presetClass="entr" presetSubtype="2" decel="100000" fill="hold" grpId="0" nodeType="afterEffect">
                                  <p:stCondLst>
                                    <p:cond delay="0"/>
                                  </p:stCondLst>
                                  <p:iterate type="lt">
                                    <p:tmPct val="10000"/>
                                  </p:iterate>
                                  <p:childTnLst>
                                    <p:set>
                                      <p:cBhvr>
                                        <p:cTn id="79" dur="1" fill="hold">
                                          <p:stCondLst>
                                            <p:cond delay="0"/>
                                          </p:stCondLst>
                                        </p:cTn>
                                        <p:tgtEl>
                                          <p:spTgt spid="7"/>
                                        </p:tgtEl>
                                        <p:attrNameLst>
                                          <p:attrName>style.visibility</p:attrName>
                                        </p:attrNameLst>
                                      </p:cBhvr>
                                      <p:to>
                                        <p:strVal val="visible"/>
                                      </p:to>
                                    </p:set>
                                    <p:anim calcmode="lin" valueType="num">
                                      <p:cBhvr additive="base">
                                        <p:cTn id="80" dur="2000" fill="hold"/>
                                        <p:tgtEl>
                                          <p:spTgt spid="7"/>
                                        </p:tgtEl>
                                        <p:attrNameLst>
                                          <p:attrName>ppt_x</p:attrName>
                                        </p:attrNameLst>
                                      </p:cBhvr>
                                      <p:tavLst>
                                        <p:tav tm="0">
                                          <p:val>
                                            <p:strVal val="1+#ppt_w/2"/>
                                          </p:val>
                                        </p:tav>
                                        <p:tav tm="100000">
                                          <p:val>
                                            <p:strVal val="#ppt_x"/>
                                          </p:val>
                                        </p:tav>
                                      </p:tavLst>
                                    </p:anim>
                                    <p:anim calcmode="lin" valueType="num">
                                      <p:cBhvr additive="base">
                                        <p:cTn id="81" dur="2000" fill="hold"/>
                                        <p:tgtEl>
                                          <p:spTgt spid="7"/>
                                        </p:tgtEl>
                                        <p:attrNameLst>
                                          <p:attrName>ppt_y</p:attrName>
                                        </p:attrNameLst>
                                      </p:cBhvr>
                                      <p:tavLst>
                                        <p:tav tm="0">
                                          <p:val>
                                            <p:strVal val="#ppt_y"/>
                                          </p:val>
                                        </p:tav>
                                        <p:tav tm="100000">
                                          <p:val>
                                            <p:strVal val="#ppt_y"/>
                                          </p:val>
                                        </p:tav>
                                      </p:tavLst>
                                    </p:anim>
                                  </p:childTnLst>
                                </p:cTn>
                              </p:par>
                            </p:childTnLst>
                          </p:cTn>
                        </p:par>
                        <p:par>
                          <p:cTn id="82" fill="hold">
                            <p:stCondLst>
                              <p:cond delay="235100"/>
                            </p:stCondLst>
                            <p:childTnLst>
                              <p:par>
                                <p:cTn id="83" presetID="2" presetClass="entr" presetSubtype="8" decel="100000" fill="hold" grpId="0" nodeType="afterEffect">
                                  <p:stCondLst>
                                    <p:cond delay="0"/>
                                  </p:stCondLst>
                                  <p:iterate type="lt">
                                    <p:tmPct val="10000"/>
                                  </p:iterate>
                                  <p:childTnLst>
                                    <p:set>
                                      <p:cBhvr>
                                        <p:cTn id="84" dur="1" fill="hold">
                                          <p:stCondLst>
                                            <p:cond delay="0"/>
                                          </p:stCondLst>
                                        </p:cTn>
                                        <p:tgtEl>
                                          <p:spTgt spid="12"/>
                                        </p:tgtEl>
                                        <p:attrNameLst>
                                          <p:attrName>style.visibility</p:attrName>
                                        </p:attrNameLst>
                                      </p:cBhvr>
                                      <p:to>
                                        <p:strVal val="visible"/>
                                      </p:to>
                                    </p:set>
                                    <p:anim calcmode="lin" valueType="num">
                                      <p:cBhvr additive="base">
                                        <p:cTn id="85" dur="2000" fill="hold"/>
                                        <p:tgtEl>
                                          <p:spTgt spid="12"/>
                                        </p:tgtEl>
                                        <p:attrNameLst>
                                          <p:attrName>ppt_x</p:attrName>
                                        </p:attrNameLst>
                                      </p:cBhvr>
                                      <p:tavLst>
                                        <p:tav tm="0">
                                          <p:val>
                                            <p:strVal val="0-#ppt_w/2"/>
                                          </p:val>
                                        </p:tav>
                                        <p:tav tm="100000">
                                          <p:val>
                                            <p:strVal val="#ppt_x"/>
                                          </p:val>
                                        </p:tav>
                                      </p:tavLst>
                                    </p:anim>
                                    <p:anim calcmode="lin" valueType="num">
                                      <p:cBhvr additive="base">
                                        <p:cTn id="86" dur="2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p:bldP spid="8" grpId="0" animBg="1"/>
      <p:bldP spid="9" grpId="0" animBg="1"/>
      <p:bldP spid="10" grpId="0" animBg="1"/>
      <p:bldP spid="7" grpId="0"/>
      <p:bldP spid="1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p:txBody>
          <a:bodyPr/>
          <a:lstStyle/>
          <a:p>
            <a:pPr algn="l"/>
            <a:r>
              <a:rPr lang="en-US" altLang="ja-JP" sz="3200" b="1" dirty="0"/>
              <a:t>[ ½ DNA  </a:t>
            </a:r>
            <a:r>
              <a:rPr lang="ja-JP" altLang="en-US" sz="3200" b="1" dirty="0"/>
              <a:t>間 </a:t>
            </a:r>
            <a:r>
              <a:rPr lang="en-US" altLang="ja-JP" sz="3200" b="1" dirty="0"/>
              <a:t>–  </a:t>
            </a:r>
            <a:r>
              <a:rPr lang="ja-JP" altLang="en-US" sz="3200" b="1" dirty="0"/>
              <a:t>空 水 素 結 合　と </a:t>
            </a:r>
            <a:r>
              <a:rPr lang="en-US" altLang="ja-JP" sz="3200" b="1" dirty="0"/>
              <a:t>,</a:t>
            </a:r>
            <a:r>
              <a:rPr lang="ja-JP" altLang="en-US" sz="3200" b="1" dirty="0"/>
              <a:t>　</a:t>
            </a:r>
            <a:br>
              <a:rPr lang="ja-JP" altLang="en-US" sz="3200" b="1" dirty="0"/>
            </a:br>
            <a:r>
              <a:rPr lang="en-US" altLang="ja-JP" sz="3200" b="1" dirty="0"/>
              <a:t>Solid  </a:t>
            </a:r>
            <a:r>
              <a:rPr lang="ja-JP" altLang="en-US" sz="3200" b="1" dirty="0"/>
              <a:t>Ｄｙｒａｃｋ’</a:t>
            </a:r>
            <a:r>
              <a:rPr lang="en-US" altLang="ja-JP" sz="3200" b="1" dirty="0"/>
              <a:t>s </a:t>
            </a:r>
            <a:r>
              <a:rPr lang="ja-JP" altLang="en-US" sz="3200" b="1" dirty="0"/>
              <a:t>Ｅｍｐｔｙ　</a:t>
            </a:r>
            <a:r>
              <a:rPr lang="en-US" altLang="ja-JP" sz="3200" b="1" dirty="0"/>
              <a:t>Theory/ h /  </a:t>
            </a:r>
            <a:r>
              <a:rPr lang="en-US" altLang="ja-JP" sz="3200" b="1" dirty="0" err="1"/>
              <a:t>hypotenian</a:t>
            </a:r>
            <a:r>
              <a:rPr lang="en-US" altLang="ja-JP" sz="3200" b="1" dirty="0"/>
              <a:t>  ]</a:t>
            </a:r>
            <a:r>
              <a:rPr lang="en-US" altLang="ja-JP" sz="4000" dirty="0"/>
              <a:t>  Ⅰ </a:t>
            </a:r>
          </a:p>
        </p:txBody>
      </p:sp>
      <p:sp>
        <p:nvSpPr>
          <p:cNvPr id="2052" name="Rectangle 4"/>
          <p:cNvSpPr>
            <a:spLocks noChangeArrowheads="1"/>
          </p:cNvSpPr>
          <p:nvPr/>
        </p:nvSpPr>
        <p:spPr bwMode="auto">
          <a:xfrm>
            <a:off x="-37966" y="-3964"/>
            <a:ext cx="9181965" cy="68580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ja-JP" altLang="en-US" sz="1600">
              <a:solidFill>
                <a:srgbClr val="000000"/>
              </a:solidFill>
            </a:endParaRPr>
          </a:p>
        </p:txBody>
      </p:sp>
      <p:sp>
        <p:nvSpPr>
          <p:cNvPr id="2058" name="Text Box 10"/>
          <p:cNvSpPr txBox="1">
            <a:spLocks noChangeArrowheads="1"/>
          </p:cNvSpPr>
          <p:nvPr/>
        </p:nvSpPr>
        <p:spPr bwMode="auto">
          <a:xfrm>
            <a:off x="31805" y="477624"/>
            <a:ext cx="389561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228600" indent="-228600" fontAlgn="base">
              <a:spcBef>
                <a:spcPct val="0"/>
              </a:spcBef>
              <a:spcAft>
                <a:spcPct val="0"/>
              </a:spcAft>
              <a:buFontTx/>
              <a:buAutoNum type="arabicParenR"/>
            </a:pPr>
            <a:r>
              <a:rPr lang="ja-JP" altLang="en-US" sz="1200" b="1" dirty="0" smtClean="0">
                <a:solidFill>
                  <a:srgbClr val="FFFFFF"/>
                </a:solidFill>
                <a:latin typeface="HGP行書体" pitchFamily="66" charset="-128"/>
                <a:ea typeface="HGP行書体" pitchFamily="66" charset="-128"/>
              </a:rPr>
              <a:t>水</a:t>
            </a:r>
            <a:r>
              <a:rPr lang="ja-JP" altLang="en-US" sz="1200" b="1" dirty="0">
                <a:solidFill>
                  <a:srgbClr val="FFFFFF"/>
                </a:solidFill>
                <a:latin typeface="HGP行書体" pitchFamily="66" charset="-128"/>
                <a:ea typeface="HGP行書体" pitchFamily="66" charset="-128"/>
              </a:rPr>
              <a:t>　分子　</a:t>
            </a:r>
            <a:r>
              <a:rPr lang="en-US" altLang="ja-JP" sz="1200" b="1" dirty="0">
                <a:solidFill>
                  <a:srgbClr val="FFFFFF"/>
                </a:solidFill>
                <a:latin typeface="HGP行書体" pitchFamily="66" charset="-128"/>
                <a:ea typeface="HGP行書体" pitchFamily="66" charset="-128"/>
              </a:rPr>
              <a:t>Liquid</a:t>
            </a:r>
            <a:r>
              <a:rPr lang="ja-JP" altLang="en-US" sz="1200" b="1" dirty="0">
                <a:solidFill>
                  <a:srgbClr val="FFFFFF"/>
                </a:solidFill>
                <a:latin typeface="HGP行書体" pitchFamily="66" charset="-128"/>
                <a:ea typeface="HGP行書体" pitchFamily="66" charset="-128"/>
              </a:rPr>
              <a:t>　</a:t>
            </a:r>
            <a:r>
              <a:rPr lang="en-US" altLang="ja-JP" sz="1200" b="1" dirty="0">
                <a:solidFill>
                  <a:srgbClr val="FFFFFF"/>
                </a:solidFill>
                <a:latin typeface="HGP行書体" pitchFamily="66" charset="-128"/>
                <a:ea typeface="HGP行書体" pitchFamily="66" charset="-128"/>
              </a:rPr>
              <a:t>Crystal </a:t>
            </a:r>
            <a:r>
              <a:rPr lang="ja-JP" altLang="en-US" sz="1200" b="1" dirty="0">
                <a:solidFill>
                  <a:srgbClr val="FFFFFF"/>
                </a:solidFill>
                <a:latin typeface="HGP行書体" pitchFamily="66" charset="-128"/>
                <a:ea typeface="HGP行書体" pitchFamily="66" charset="-128"/>
              </a:rPr>
              <a:t>　</a:t>
            </a:r>
            <a:r>
              <a:rPr lang="en-US" altLang="ja-JP" sz="1200" b="1" dirty="0">
                <a:solidFill>
                  <a:srgbClr val="FFFFFF"/>
                </a:solidFill>
                <a:latin typeface="HGP行書体" pitchFamily="66" charset="-128"/>
                <a:ea typeface="HGP行書体" pitchFamily="66" charset="-128"/>
              </a:rPr>
              <a:t>…  </a:t>
            </a:r>
            <a:r>
              <a:rPr lang="ja-JP" altLang="en-US" sz="1200" b="1" dirty="0">
                <a:solidFill>
                  <a:srgbClr val="FFFFFF"/>
                </a:solidFill>
                <a:latin typeface="HGP行書体" pitchFamily="66" charset="-128"/>
                <a:ea typeface="HGP行書体" pitchFamily="66" charset="-128"/>
              </a:rPr>
              <a:t>出来　チャ～　消える　</a:t>
            </a:r>
            <a:r>
              <a:rPr lang="en-US" altLang="ja-JP" sz="1200" b="1" dirty="0" smtClean="0">
                <a:solidFill>
                  <a:srgbClr val="FFFFFF"/>
                </a:solidFill>
                <a:latin typeface="HGP行書体" pitchFamily="66" charset="-128"/>
                <a:ea typeface="HGP行書体" pitchFamily="66" charset="-128"/>
              </a:rPr>
              <a:t>!</a:t>
            </a:r>
          </a:p>
          <a:p>
            <a:pPr fontAlgn="base">
              <a:spcBef>
                <a:spcPct val="0"/>
              </a:spcBef>
              <a:spcAft>
                <a:spcPct val="0"/>
              </a:spcAft>
            </a:pPr>
            <a:r>
              <a:rPr lang="ja-JP" altLang="en-US" sz="1200" b="1" dirty="0" smtClean="0">
                <a:solidFill>
                  <a:srgbClr val="FFFF00"/>
                </a:solidFill>
                <a:latin typeface="HGP行書体" pitchFamily="66" charset="-128"/>
                <a:ea typeface="HGP行書体" pitchFamily="66" charset="-128"/>
              </a:rPr>
              <a:t>特＊）　　ヒストン　　と　 トポイソメラーゼ　の</a:t>
            </a:r>
            <a:endParaRPr lang="en-US" altLang="ja-JP" sz="1200" b="1" dirty="0" smtClean="0">
              <a:solidFill>
                <a:srgbClr val="FFFF00"/>
              </a:solidFill>
              <a:latin typeface="HGP行書体" pitchFamily="66" charset="-128"/>
              <a:ea typeface="HGP行書体" pitchFamily="66" charset="-128"/>
            </a:endParaRPr>
          </a:p>
          <a:p>
            <a:pPr fontAlgn="base">
              <a:spcBef>
                <a:spcPct val="0"/>
              </a:spcBef>
              <a:spcAft>
                <a:spcPct val="0"/>
              </a:spcAft>
            </a:pPr>
            <a:r>
              <a:rPr lang="ja-JP" altLang="en-US" sz="1200" b="1" dirty="0" smtClean="0">
                <a:solidFill>
                  <a:srgbClr val="FFFF00"/>
                </a:solidFill>
                <a:latin typeface="HGP行書体" pitchFamily="66" charset="-128"/>
                <a:ea typeface="HGP行書体" pitchFamily="66" charset="-128"/>
              </a:rPr>
              <a:t>相　剋・事　を　　　　どうする？</a:t>
            </a:r>
            <a:r>
              <a:rPr lang="en-US" altLang="ja-JP" sz="1200" b="1" dirty="0" smtClean="0">
                <a:solidFill>
                  <a:srgbClr val="FFFF00"/>
                </a:solidFill>
                <a:latin typeface="HGP行書体" pitchFamily="66" charset="-128"/>
                <a:ea typeface="HGP行書体" pitchFamily="66" charset="-128"/>
              </a:rPr>
              <a:t>   </a:t>
            </a:r>
            <a:endParaRPr lang="en-US" altLang="ja-JP" sz="1200" b="1" dirty="0">
              <a:solidFill>
                <a:srgbClr val="FFFF00"/>
              </a:solidFill>
              <a:latin typeface="HGP行書体" pitchFamily="66" charset="-128"/>
              <a:ea typeface="HGP行書体" pitchFamily="66" charset="-128"/>
            </a:endParaRPr>
          </a:p>
        </p:txBody>
      </p:sp>
      <p:sp>
        <p:nvSpPr>
          <p:cNvPr id="2063" name="Freeform 15"/>
          <p:cNvSpPr>
            <a:spLocks/>
          </p:cNvSpPr>
          <p:nvPr/>
        </p:nvSpPr>
        <p:spPr bwMode="auto">
          <a:xfrm>
            <a:off x="755651" y="1096963"/>
            <a:ext cx="1223963" cy="817562"/>
          </a:xfrm>
          <a:custGeom>
            <a:avLst/>
            <a:gdLst>
              <a:gd name="T0" fmla="*/ 473 w 589"/>
              <a:gd name="T1" fmla="*/ 137 h 515"/>
              <a:gd name="T2" fmla="*/ 368 w 589"/>
              <a:gd name="T3" fmla="*/ 85 h 515"/>
              <a:gd name="T4" fmla="*/ 263 w 589"/>
              <a:gd name="T5" fmla="*/ 22 h 515"/>
              <a:gd name="T6" fmla="*/ 43 w 589"/>
              <a:gd name="T7" fmla="*/ 95 h 515"/>
              <a:gd name="T8" fmla="*/ 43 w 589"/>
              <a:gd name="T9" fmla="*/ 378 h 515"/>
              <a:gd name="T10" fmla="*/ 106 w 589"/>
              <a:gd name="T11" fmla="*/ 441 h 515"/>
              <a:gd name="T12" fmla="*/ 137 w 589"/>
              <a:gd name="T13" fmla="*/ 483 h 515"/>
              <a:gd name="T14" fmla="*/ 221 w 589"/>
              <a:gd name="T15" fmla="*/ 504 h 515"/>
              <a:gd name="T16" fmla="*/ 336 w 589"/>
              <a:gd name="T17" fmla="*/ 462 h 515"/>
              <a:gd name="T18" fmla="*/ 399 w 589"/>
              <a:gd name="T19" fmla="*/ 420 h 515"/>
              <a:gd name="T20" fmla="*/ 473 w 589"/>
              <a:gd name="T21" fmla="*/ 326 h 515"/>
              <a:gd name="T22" fmla="*/ 567 w 589"/>
              <a:gd name="T23" fmla="*/ 284 h 515"/>
              <a:gd name="T24" fmla="*/ 473 w 589"/>
              <a:gd name="T25" fmla="*/ 127 h 515"/>
              <a:gd name="T26" fmla="*/ 494 w 589"/>
              <a:gd name="T27" fmla="*/ 305 h 515"/>
              <a:gd name="T28" fmla="*/ 514 w 589"/>
              <a:gd name="T29" fmla="*/ 32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9" h="515">
                <a:moveTo>
                  <a:pt x="473" y="137"/>
                </a:moveTo>
                <a:cubicBezTo>
                  <a:pt x="438" y="126"/>
                  <a:pt x="397" y="106"/>
                  <a:pt x="368" y="85"/>
                </a:cubicBezTo>
                <a:cubicBezTo>
                  <a:pt x="324" y="54"/>
                  <a:pt x="318" y="35"/>
                  <a:pt x="263" y="22"/>
                </a:cubicBezTo>
                <a:cubicBezTo>
                  <a:pt x="114" y="31"/>
                  <a:pt x="107" y="0"/>
                  <a:pt x="43" y="95"/>
                </a:cubicBezTo>
                <a:cubicBezTo>
                  <a:pt x="18" y="184"/>
                  <a:pt x="0" y="291"/>
                  <a:pt x="43" y="378"/>
                </a:cubicBezTo>
                <a:cubicBezTo>
                  <a:pt x="77" y="446"/>
                  <a:pt x="64" y="399"/>
                  <a:pt x="106" y="441"/>
                </a:cubicBezTo>
                <a:cubicBezTo>
                  <a:pt x="118" y="453"/>
                  <a:pt x="124" y="472"/>
                  <a:pt x="137" y="483"/>
                </a:cubicBezTo>
                <a:cubicBezTo>
                  <a:pt x="159" y="501"/>
                  <a:pt x="193" y="498"/>
                  <a:pt x="221" y="504"/>
                </a:cubicBezTo>
                <a:cubicBezTo>
                  <a:pt x="354" y="487"/>
                  <a:pt x="267" y="515"/>
                  <a:pt x="336" y="462"/>
                </a:cubicBezTo>
                <a:cubicBezTo>
                  <a:pt x="356" y="447"/>
                  <a:pt x="399" y="420"/>
                  <a:pt x="399" y="420"/>
                </a:cubicBezTo>
                <a:cubicBezTo>
                  <a:pt x="446" y="326"/>
                  <a:pt x="411" y="345"/>
                  <a:pt x="473" y="326"/>
                </a:cubicBezTo>
                <a:cubicBezTo>
                  <a:pt x="525" y="343"/>
                  <a:pt x="548" y="337"/>
                  <a:pt x="567" y="284"/>
                </a:cubicBezTo>
                <a:cubicBezTo>
                  <a:pt x="558" y="173"/>
                  <a:pt x="589" y="102"/>
                  <a:pt x="473" y="127"/>
                </a:cubicBezTo>
                <a:cubicBezTo>
                  <a:pt x="442" y="190"/>
                  <a:pt x="428" y="262"/>
                  <a:pt x="494" y="305"/>
                </a:cubicBezTo>
                <a:cubicBezTo>
                  <a:pt x="505" y="340"/>
                  <a:pt x="496" y="344"/>
                  <a:pt x="514" y="326"/>
                </a:cubicBezTo>
              </a:path>
            </a:pathLst>
          </a:custGeom>
          <a:gradFill rotWithShape="1">
            <a:gsLst>
              <a:gs pos="0">
                <a:srgbClr val="FD1B03">
                  <a:alpha val="39999"/>
                </a:srgbClr>
              </a:gs>
              <a:gs pos="100000">
                <a:srgbClr val="0033CC">
                  <a:alpha val="42999"/>
                </a:srgbClr>
              </a:gs>
            </a:gsLst>
            <a:path path="rect">
              <a:fillToRect l="50000" t="50000" r="50000" b="50000"/>
            </a:path>
          </a:gradFill>
          <a:ln w="28575" cap="flat" cmpd="sng">
            <a:solidFill>
              <a:srgbClr val="FF33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064" name="Text Box 16"/>
          <p:cNvSpPr txBox="1">
            <a:spLocks noChangeArrowheads="1"/>
          </p:cNvSpPr>
          <p:nvPr/>
        </p:nvSpPr>
        <p:spPr bwMode="auto">
          <a:xfrm>
            <a:off x="827089" y="1341442"/>
            <a:ext cx="72487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b="1">
                <a:solidFill>
                  <a:srgbClr val="00FFFF"/>
                </a:solidFill>
              </a:rPr>
              <a:t>　</a:t>
            </a:r>
            <a:r>
              <a:rPr lang="en-US" altLang="ja-JP" b="1">
                <a:solidFill>
                  <a:srgbClr val="00FFFF"/>
                </a:solidFill>
              </a:rPr>
              <a:t>H </a:t>
            </a:r>
            <a:r>
              <a:rPr lang="en-US" altLang="ja-JP" b="1">
                <a:solidFill>
                  <a:srgbClr val="FD1B03"/>
                </a:solidFill>
              </a:rPr>
              <a:t>+</a:t>
            </a:r>
          </a:p>
          <a:p>
            <a:pPr fontAlgn="base">
              <a:spcBef>
                <a:spcPct val="0"/>
              </a:spcBef>
              <a:spcAft>
                <a:spcPct val="0"/>
              </a:spcAft>
            </a:pPr>
            <a:r>
              <a:rPr lang="ja-JP" altLang="en-US" sz="800" b="1">
                <a:solidFill>
                  <a:srgbClr val="00FFFF"/>
                </a:solidFill>
              </a:rPr>
              <a:t>水素イオン</a:t>
            </a:r>
            <a:r>
              <a:rPr lang="ja-JP" altLang="en-US" b="1">
                <a:solidFill>
                  <a:srgbClr val="00FFFF"/>
                </a:solidFill>
              </a:rPr>
              <a:t> </a:t>
            </a:r>
          </a:p>
        </p:txBody>
      </p:sp>
      <p:sp>
        <p:nvSpPr>
          <p:cNvPr id="2066" name="AutoShape 18"/>
          <p:cNvSpPr>
            <a:spLocks noChangeArrowheads="1"/>
          </p:cNvSpPr>
          <p:nvPr/>
        </p:nvSpPr>
        <p:spPr bwMode="auto">
          <a:xfrm rot="-1665525" flipH="1" flipV="1">
            <a:off x="179391" y="1989143"/>
            <a:ext cx="1728787" cy="719137"/>
          </a:xfrm>
          <a:prstGeom prst="cloudCallout">
            <a:avLst>
              <a:gd name="adj1" fmla="val -66981"/>
              <a:gd name="adj2" fmla="val 64653"/>
            </a:avLst>
          </a:pr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a:lstStyle/>
          <a:p>
            <a:pPr algn="ctr" fontAlgn="base">
              <a:spcBef>
                <a:spcPct val="0"/>
              </a:spcBef>
              <a:spcAft>
                <a:spcPct val="0"/>
              </a:spcAft>
            </a:pPr>
            <a:r>
              <a:rPr lang="ja-JP" altLang="en-US" sz="1200" b="1">
                <a:solidFill>
                  <a:srgbClr val="00FFFF"/>
                </a:solidFill>
              </a:rPr>
              <a:t>反 陽 電子</a:t>
            </a:r>
            <a:r>
              <a:rPr lang="ja-JP" altLang="en-US" sz="900" b="1">
                <a:solidFill>
                  <a:srgbClr val="00FFFF"/>
                </a:solidFill>
              </a:rPr>
              <a:t>が</a:t>
            </a:r>
            <a:r>
              <a:rPr lang="ja-JP" altLang="en-US" sz="1200" b="1">
                <a:solidFill>
                  <a:srgbClr val="00FFFF"/>
                </a:solidFill>
              </a:rPr>
              <a:t>　欲　</a:t>
            </a:r>
            <a:r>
              <a:rPr lang="ja-JP" altLang="en-US" sz="900" b="1">
                <a:solidFill>
                  <a:srgbClr val="00FFFF"/>
                </a:solidFill>
              </a:rPr>
              <a:t>し　い</a:t>
            </a:r>
            <a:r>
              <a:rPr lang="ja-JP" altLang="en-US" sz="1200" b="1">
                <a:solidFill>
                  <a:srgbClr val="00FFFF"/>
                </a:solidFill>
              </a:rPr>
              <a:t>　空　孔</a:t>
            </a:r>
          </a:p>
        </p:txBody>
      </p:sp>
      <p:sp>
        <p:nvSpPr>
          <p:cNvPr id="2069" name="Freeform 21"/>
          <p:cNvSpPr>
            <a:spLocks/>
          </p:cNvSpPr>
          <p:nvPr/>
        </p:nvSpPr>
        <p:spPr bwMode="auto">
          <a:xfrm>
            <a:off x="2473329" y="973139"/>
            <a:ext cx="1592263" cy="889000"/>
          </a:xfrm>
          <a:custGeom>
            <a:avLst/>
            <a:gdLst>
              <a:gd name="T0" fmla="*/ 107 w 1003"/>
              <a:gd name="T1" fmla="*/ 198 h 560"/>
              <a:gd name="T2" fmla="*/ 42 w 1003"/>
              <a:gd name="T3" fmla="*/ 204 h 560"/>
              <a:gd name="T4" fmla="*/ 8 w 1003"/>
              <a:gd name="T5" fmla="*/ 246 h 560"/>
              <a:gd name="T6" fmla="*/ 0 w 1003"/>
              <a:gd name="T7" fmla="*/ 308 h 560"/>
              <a:gd name="T8" fmla="*/ 55 w 1003"/>
              <a:gd name="T9" fmla="*/ 384 h 560"/>
              <a:gd name="T10" fmla="*/ 86 w 1003"/>
              <a:gd name="T11" fmla="*/ 379 h 560"/>
              <a:gd name="T12" fmla="*/ 125 w 1003"/>
              <a:gd name="T13" fmla="*/ 340 h 560"/>
              <a:gd name="T14" fmla="*/ 149 w 1003"/>
              <a:gd name="T15" fmla="*/ 314 h 560"/>
              <a:gd name="T16" fmla="*/ 160 w 1003"/>
              <a:gd name="T17" fmla="*/ 267 h 560"/>
              <a:gd name="T18" fmla="*/ 141 w 1003"/>
              <a:gd name="T19" fmla="*/ 214 h 560"/>
              <a:gd name="T20" fmla="*/ 115 w 1003"/>
              <a:gd name="T21" fmla="*/ 206 h 560"/>
              <a:gd name="T22" fmla="*/ 105 w 1003"/>
              <a:gd name="T23" fmla="*/ 204 h 560"/>
              <a:gd name="T24" fmla="*/ 123 w 1003"/>
              <a:gd name="T25" fmla="*/ 209 h 560"/>
              <a:gd name="T26" fmla="*/ 186 w 1003"/>
              <a:gd name="T27" fmla="*/ 191 h 560"/>
              <a:gd name="T28" fmla="*/ 215 w 1003"/>
              <a:gd name="T29" fmla="*/ 180 h 560"/>
              <a:gd name="T30" fmla="*/ 361 w 1003"/>
              <a:gd name="T31" fmla="*/ 49 h 560"/>
              <a:gd name="T32" fmla="*/ 419 w 1003"/>
              <a:gd name="T33" fmla="*/ 10 h 560"/>
              <a:gd name="T34" fmla="*/ 445 w 1003"/>
              <a:gd name="T35" fmla="*/ 0 h 560"/>
              <a:gd name="T36" fmla="*/ 581 w 1003"/>
              <a:gd name="T37" fmla="*/ 7 h 560"/>
              <a:gd name="T38" fmla="*/ 633 w 1003"/>
              <a:gd name="T39" fmla="*/ 15 h 560"/>
              <a:gd name="T40" fmla="*/ 720 w 1003"/>
              <a:gd name="T41" fmla="*/ 44 h 560"/>
              <a:gd name="T42" fmla="*/ 770 w 1003"/>
              <a:gd name="T43" fmla="*/ 54 h 560"/>
              <a:gd name="T44" fmla="*/ 853 w 1003"/>
              <a:gd name="T45" fmla="*/ 39 h 560"/>
              <a:gd name="T46" fmla="*/ 950 w 1003"/>
              <a:gd name="T47" fmla="*/ 130 h 560"/>
              <a:gd name="T48" fmla="*/ 969 w 1003"/>
              <a:gd name="T49" fmla="*/ 178 h 560"/>
              <a:gd name="T50" fmla="*/ 984 w 1003"/>
              <a:gd name="T51" fmla="*/ 217 h 560"/>
              <a:gd name="T52" fmla="*/ 861 w 1003"/>
              <a:gd name="T53" fmla="*/ 526 h 560"/>
              <a:gd name="T54" fmla="*/ 701 w 1003"/>
              <a:gd name="T55" fmla="*/ 526 h 560"/>
              <a:gd name="T56" fmla="*/ 555 w 1003"/>
              <a:gd name="T57" fmla="*/ 557 h 560"/>
              <a:gd name="T58" fmla="*/ 319 w 1003"/>
              <a:gd name="T59" fmla="*/ 442 h 560"/>
              <a:gd name="T60" fmla="*/ 220 w 1003"/>
              <a:gd name="T61" fmla="*/ 434 h 560"/>
              <a:gd name="T62" fmla="*/ 183 w 1003"/>
              <a:gd name="T63" fmla="*/ 424 h 560"/>
              <a:gd name="T64" fmla="*/ 154 w 1003"/>
              <a:gd name="T65" fmla="*/ 416 h 560"/>
              <a:gd name="T66" fmla="*/ 128 w 1003"/>
              <a:gd name="T67" fmla="*/ 403 h 560"/>
              <a:gd name="T68" fmla="*/ 107 w 1003"/>
              <a:gd name="T69" fmla="*/ 382 h 560"/>
              <a:gd name="T70" fmla="*/ 84 w 1003"/>
              <a:gd name="T71" fmla="*/ 382 h 560"/>
              <a:gd name="T72" fmla="*/ 97 w 1003"/>
              <a:gd name="T73" fmla="*/ 36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3" h="560">
                <a:moveTo>
                  <a:pt x="107" y="198"/>
                </a:moveTo>
                <a:cubicBezTo>
                  <a:pt x="83" y="196"/>
                  <a:pt x="64" y="197"/>
                  <a:pt x="42" y="204"/>
                </a:cubicBezTo>
                <a:cubicBezTo>
                  <a:pt x="31" y="218"/>
                  <a:pt x="19" y="232"/>
                  <a:pt x="8" y="246"/>
                </a:cubicBezTo>
                <a:cubicBezTo>
                  <a:pt x="6" y="267"/>
                  <a:pt x="3" y="287"/>
                  <a:pt x="0" y="308"/>
                </a:cubicBezTo>
                <a:cubicBezTo>
                  <a:pt x="5" y="346"/>
                  <a:pt x="14" y="377"/>
                  <a:pt x="55" y="384"/>
                </a:cubicBezTo>
                <a:cubicBezTo>
                  <a:pt x="65" y="382"/>
                  <a:pt x="76" y="382"/>
                  <a:pt x="86" y="379"/>
                </a:cubicBezTo>
                <a:cubicBezTo>
                  <a:pt x="115" y="370"/>
                  <a:pt x="94" y="359"/>
                  <a:pt x="125" y="340"/>
                </a:cubicBezTo>
                <a:cubicBezTo>
                  <a:pt x="136" y="333"/>
                  <a:pt x="142" y="325"/>
                  <a:pt x="149" y="314"/>
                </a:cubicBezTo>
                <a:cubicBezTo>
                  <a:pt x="153" y="298"/>
                  <a:pt x="153" y="282"/>
                  <a:pt x="160" y="267"/>
                </a:cubicBezTo>
                <a:cubicBezTo>
                  <a:pt x="158" y="249"/>
                  <a:pt x="162" y="222"/>
                  <a:pt x="141" y="214"/>
                </a:cubicBezTo>
                <a:cubicBezTo>
                  <a:pt x="133" y="211"/>
                  <a:pt x="123" y="209"/>
                  <a:pt x="115" y="206"/>
                </a:cubicBezTo>
                <a:cubicBezTo>
                  <a:pt x="112" y="205"/>
                  <a:pt x="102" y="203"/>
                  <a:pt x="105" y="204"/>
                </a:cubicBezTo>
                <a:cubicBezTo>
                  <a:pt x="111" y="206"/>
                  <a:pt x="123" y="209"/>
                  <a:pt x="123" y="209"/>
                </a:cubicBezTo>
                <a:cubicBezTo>
                  <a:pt x="150" y="206"/>
                  <a:pt x="161" y="197"/>
                  <a:pt x="186" y="191"/>
                </a:cubicBezTo>
                <a:cubicBezTo>
                  <a:pt x="196" y="184"/>
                  <a:pt x="204" y="183"/>
                  <a:pt x="215" y="180"/>
                </a:cubicBezTo>
                <a:cubicBezTo>
                  <a:pt x="268" y="142"/>
                  <a:pt x="306" y="83"/>
                  <a:pt x="361" y="49"/>
                </a:cubicBezTo>
                <a:cubicBezTo>
                  <a:pt x="381" y="36"/>
                  <a:pt x="397" y="20"/>
                  <a:pt x="419" y="10"/>
                </a:cubicBezTo>
                <a:cubicBezTo>
                  <a:pt x="427" y="6"/>
                  <a:pt x="445" y="0"/>
                  <a:pt x="445" y="0"/>
                </a:cubicBezTo>
                <a:cubicBezTo>
                  <a:pt x="491" y="1"/>
                  <a:pt x="535" y="5"/>
                  <a:pt x="581" y="7"/>
                </a:cubicBezTo>
                <a:cubicBezTo>
                  <a:pt x="598" y="10"/>
                  <a:pt x="616" y="11"/>
                  <a:pt x="633" y="15"/>
                </a:cubicBezTo>
                <a:cubicBezTo>
                  <a:pt x="663" y="22"/>
                  <a:pt x="689" y="40"/>
                  <a:pt x="720" y="44"/>
                </a:cubicBezTo>
                <a:cubicBezTo>
                  <a:pt x="738" y="51"/>
                  <a:pt x="751" y="52"/>
                  <a:pt x="770" y="54"/>
                </a:cubicBezTo>
                <a:cubicBezTo>
                  <a:pt x="799" y="51"/>
                  <a:pt x="824" y="41"/>
                  <a:pt x="853" y="39"/>
                </a:cubicBezTo>
                <a:cubicBezTo>
                  <a:pt x="899" y="49"/>
                  <a:pt x="926" y="90"/>
                  <a:pt x="950" y="130"/>
                </a:cubicBezTo>
                <a:cubicBezTo>
                  <a:pt x="955" y="147"/>
                  <a:pt x="963" y="161"/>
                  <a:pt x="969" y="178"/>
                </a:cubicBezTo>
                <a:cubicBezTo>
                  <a:pt x="974" y="191"/>
                  <a:pt x="984" y="217"/>
                  <a:pt x="984" y="217"/>
                </a:cubicBezTo>
                <a:cubicBezTo>
                  <a:pt x="1003" y="320"/>
                  <a:pt x="994" y="501"/>
                  <a:pt x="861" y="526"/>
                </a:cubicBezTo>
                <a:cubicBezTo>
                  <a:pt x="807" y="524"/>
                  <a:pt x="754" y="518"/>
                  <a:pt x="701" y="526"/>
                </a:cubicBezTo>
                <a:cubicBezTo>
                  <a:pt x="637" y="556"/>
                  <a:pt x="629" y="560"/>
                  <a:pt x="555" y="557"/>
                </a:cubicBezTo>
                <a:cubicBezTo>
                  <a:pt x="473" y="531"/>
                  <a:pt x="403" y="460"/>
                  <a:pt x="319" y="442"/>
                </a:cubicBezTo>
                <a:cubicBezTo>
                  <a:pt x="288" y="435"/>
                  <a:pt x="251" y="436"/>
                  <a:pt x="220" y="434"/>
                </a:cubicBezTo>
                <a:cubicBezTo>
                  <a:pt x="190" y="425"/>
                  <a:pt x="203" y="428"/>
                  <a:pt x="183" y="424"/>
                </a:cubicBezTo>
                <a:cubicBezTo>
                  <a:pt x="173" y="420"/>
                  <a:pt x="164" y="418"/>
                  <a:pt x="154" y="416"/>
                </a:cubicBezTo>
                <a:cubicBezTo>
                  <a:pt x="146" y="412"/>
                  <a:pt x="134" y="409"/>
                  <a:pt x="128" y="403"/>
                </a:cubicBezTo>
                <a:cubicBezTo>
                  <a:pt x="104" y="379"/>
                  <a:pt x="125" y="393"/>
                  <a:pt x="107" y="382"/>
                </a:cubicBezTo>
                <a:cubicBezTo>
                  <a:pt x="85" y="384"/>
                  <a:pt x="91" y="389"/>
                  <a:pt x="84" y="382"/>
                </a:cubicBezTo>
                <a:lnTo>
                  <a:pt x="97" y="368"/>
                </a:lnTo>
              </a:path>
            </a:pathLst>
          </a:custGeom>
          <a:gradFill rotWithShape="1">
            <a:gsLst>
              <a:gs pos="0">
                <a:srgbClr val="0033CC">
                  <a:alpha val="47000"/>
                </a:srgbClr>
              </a:gs>
              <a:gs pos="100000">
                <a:srgbClr val="FD1B03">
                  <a:alpha val="53000"/>
                </a:srgbClr>
              </a:gs>
            </a:gsLst>
            <a:path path="rect">
              <a:fillToRect l="50000" t="50000" r="50000" b="50000"/>
            </a:path>
          </a:gradFill>
          <a:ln w="28575" cap="flat" cmpd="sng">
            <a:solidFill>
              <a:srgbClr val="FFFF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070" name="Text Box 22"/>
          <p:cNvSpPr txBox="1">
            <a:spLocks noChangeArrowheads="1"/>
          </p:cNvSpPr>
          <p:nvPr/>
        </p:nvSpPr>
        <p:spPr bwMode="auto">
          <a:xfrm>
            <a:off x="2916237" y="1052514"/>
            <a:ext cx="127150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sz="2000" b="1">
                <a:solidFill>
                  <a:srgbClr val="FD1B03"/>
                </a:solidFill>
              </a:rPr>
              <a:t>－</a:t>
            </a:r>
            <a:r>
              <a:rPr lang="ja-JP" altLang="en-US" sz="2000" b="1">
                <a:solidFill>
                  <a:srgbClr val="00FFFF"/>
                </a:solidFill>
              </a:rPr>
              <a:t> </a:t>
            </a:r>
            <a:r>
              <a:rPr lang="en-US" altLang="ja-JP" sz="2000" b="1">
                <a:solidFill>
                  <a:srgbClr val="00FFFF"/>
                </a:solidFill>
              </a:rPr>
              <a:t>O </a:t>
            </a:r>
            <a:r>
              <a:rPr lang="en-US" altLang="ja-JP" sz="2000" b="1" baseline="30000">
                <a:solidFill>
                  <a:srgbClr val="00FFFF"/>
                </a:solidFill>
              </a:rPr>
              <a:t>e</a:t>
            </a:r>
            <a:r>
              <a:rPr lang="en-US" altLang="ja-JP" sz="1600" b="1" baseline="-25000">
                <a:solidFill>
                  <a:srgbClr val="00FFFF"/>
                </a:solidFill>
                <a:latin typeface="Arial Unicode MS" pitchFamily="50" charset="-128"/>
                <a:ea typeface="Arial Unicode MS" pitchFamily="50" charset="-128"/>
                <a:cs typeface="Arial Unicode MS" pitchFamily="50" charset="-128"/>
              </a:rPr>
              <a:t>Ə </a:t>
            </a:r>
            <a:r>
              <a:rPr lang="en-US" altLang="ja-JP" sz="2000" b="1">
                <a:solidFill>
                  <a:srgbClr val="00FFFF"/>
                </a:solidFill>
              </a:rPr>
              <a:t>H </a:t>
            </a:r>
          </a:p>
          <a:p>
            <a:pPr fontAlgn="base">
              <a:spcBef>
                <a:spcPct val="0"/>
              </a:spcBef>
              <a:spcAft>
                <a:spcPct val="0"/>
              </a:spcAft>
            </a:pPr>
            <a:r>
              <a:rPr lang="ja-JP" altLang="en-US" sz="1000" b="1">
                <a:solidFill>
                  <a:srgbClr val="00FFFF"/>
                </a:solidFill>
              </a:rPr>
              <a:t>水酸基イオン</a:t>
            </a:r>
            <a:r>
              <a:rPr lang="ja-JP" altLang="en-US" sz="2000" b="1">
                <a:solidFill>
                  <a:srgbClr val="00FFFF"/>
                </a:solidFill>
              </a:rPr>
              <a:t>　</a:t>
            </a:r>
          </a:p>
        </p:txBody>
      </p:sp>
      <p:sp>
        <p:nvSpPr>
          <p:cNvPr id="2072" name="AutoShape 24"/>
          <p:cNvSpPr>
            <a:spLocks noChangeArrowheads="1"/>
          </p:cNvSpPr>
          <p:nvPr/>
        </p:nvSpPr>
        <p:spPr bwMode="auto">
          <a:xfrm flipV="1">
            <a:off x="2484441" y="1989143"/>
            <a:ext cx="1728787" cy="503237"/>
          </a:xfrm>
          <a:prstGeom prst="cloudCallout">
            <a:avLst>
              <a:gd name="adj1" fmla="val -43667"/>
              <a:gd name="adj2" fmla="val 155991"/>
            </a:avLst>
          </a:pr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a:lstStyle/>
          <a:p>
            <a:pPr algn="ctr" fontAlgn="base">
              <a:spcBef>
                <a:spcPct val="0"/>
              </a:spcBef>
              <a:spcAft>
                <a:spcPct val="0"/>
              </a:spcAft>
            </a:pPr>
            <a:r>
              <a:rPr lang="ja-JP" altLang="en-US" sz="1200" b="1">
                <a:solidFill>
                  <a:srgbClr val="00FFFF"/>
                </a:solidFill>
              </a:rPr>
              <a:t>反　陰　電子 </a:t>
            </a:r>
          </a:p>
          <a:p>
            <a:pPr algn="ctr" fontAlgn="base">
              <a:spcBef>
                <a:spcPct val="0"/>
              </a:spcBef>
              <a:spcAft>
                <a:spcPct val="0"/>
              </a:spcAft>
            </a:pPr>
            <a:r>
              <a:rPr lang="ja-JP" altLang="en-US" sz="900" b="1">
                <a:solidFill>
                  <a:srgbClr val="00FFFF"/>
                </a:solidFill>
              </a:rPr>
              <a:t>が</a:t>
            </a:r>
            <a:r>
              <a:rPr lang="ja-JP" altLang="en-US" sz="1200" b="1">
                <a:solidFill>
                  <a:srgbClr val="00FFFF"/>
                </a:solidFill>
              </a:rPr>
              <a:t> 欲 </a:t>
            </a:r>
            <a:r>
              <a:rPr lang="ja-JP" altLang="en-US" sz="900" b="1">
                <a:solidFill>
                  <a:srgbClr val="00FFFF"/>
                </a:solidFill>
              </a:rPr>
              <a:t>しい</a:t>
            </a:r>
            <a:r>
              <a:rPr lang="ja-JP" altLang="en-US" sz="1200" b="1">
                <a:solidFill>
                  <a:srgbClr val="00FFFF"/>
                </a:solidFill>
              </a:rPr>
              <a:t>空 孔</a:t>
            </a:r>
            <a:r>
              <a:rPr lang="ja-JP" altLang="en-US">
                <a:solidFill>
                  <a:srgbClr val="00FFFF"/>
                </a:solidFill>
              </a:rPr>
              <a:t>　</a:t>
            </a:r>
          </a:p>
        </p:txBody>
      </p:sp>
      <p:sp>
        <p:nvSpPr>
          <p:cNvPr id="2073" name="Text Box 25"/>
          <p:cNvSpPr txBox="1">
            <a:spLocks noChangeArrowheads="1"/>
          </p:cNvSpPr>
          <p:nvPr/>
        </p:nvSpPr>
        <p:spPr bwMode="auto">
          <a:xfrm>
            <a:off x="827090" y="2924177"/>
            <a:ext cx="1449436"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800" b="1">
                <a:solidFill>
                  <a:srgbClr val="00FF00"/>
                </a:solidFill>
                <a:latin typeface="ＭＳ Ｐゴシック" pitchFamily="50" charset="-128"/>
              </a:rPr>
              <a:t>                    ↗</a:t>
            </a:r>
            <a:r>
              <a:rPr lang="en-US" altLang="ja-JP" sz="800" b="1">
                <a:solidFill>
                  <a:srgbClr val="66FFFF"/>
                </a:solidFill>
                <a:latin typeface="ＭＳ Ｐゴシック" pitchFamily="50" charset="-128"/>
              </a:rPr>
              <a:t> </a:t>
            </a:r>
            <a:r>
              <a:rPr lang="en-US" altLang="ja-JP" sz="800" b="1">
                <a:solidFill>
                  <a:srgbClr val="3333FF"/>
                </a:solidFill>
                <a:latin typeface="ＭＳ Ｐゴシック" pitchFamily="50" charset="-128"/>
              </a:rPr>
              <a:t>↑</a:t>
            </a:r>
          </a:p>
          <a:p>
            <a:pPr fontAlgn="base">
              <a:spcBef>
                <a:spcPct val="0"/>
              </a:spcBef>
              <a:spcAft>
                <a:spcPct val="0"/>
              </a:spcAft>
            </a:pPr>
            <a:r>
              <a:rPr lang="en-US" altLang="ja-JP" sz="800" b="1">
                <a:solidFill>
                  <a:srgbClr val="66FFFF"/>
                </a:solidFill>
                <a:latin typeface="ＭＳ Ｐゴシック" pitchFamily="50" charset="-128"/>
              </a:rPr>
              <a:t>                </a:t>
            </a:r>
            <a:r>
              <a:rPr lang="en-US" altLang="ja-JP" sz="800" b="1">
                <a:solidFill>
                  <a:srgbClr val="00FF00"/>
                </a:solidFill>
                <a:latin typeface="ＭＳ Ｐゴシック" pitchFamily="50" charset="-128"/>
              </a:rPr>
              <a:t>↗</a:t>
            </a:r>
            <a:r>
              <a:rPr lang="en-US" altLang="ja-JP" sz="800" b="1">
                <a:solidFill>
                  <a:srgbClr val="66FFFF"/>
                </a:solidFill>
                <a:latin typeface="ＭＳ Ｐゴシック" pitchFamily="50" charset="-128"/>
              </a:rPr>
              <a:t>     </a:t>
            </a:r>
            <a:r>
              <a:rPr lang="en-US" altLang="ja-JP" sz="800" b="1">
                <a:solidFill>
                  <a:srgbClr val="3333FF"/>
                </a:solidFill>
                <a:latin typeface="ＭＳ Ｐゴシック" pitchFamily="50" charset="-128"/>
              </a:rPr>
              <a:t>↑</a:t>
            </a:r>
          </a:p>
          <a:p>
            <a:pPr fontAlgn="base">
              <a:spcBef>
                <a:spcPct val="0"/>
              </a:spcBef>
              <a:spcAft>
                <a:spcPct val="0"/>
              </a:spcAft>
            </a:pPr>
            <a:r>
              <a:rPr lang="en-US" altLang="ja-JP" sz="800" b="1">
                <a:solidFill>
                  <a:srgbClr val="FFFFFF"/>
                </a:solidFill>
                <a:latin typeface="ＭＳ Ｐゴシック" pitchFamily="50" charset="-128"/>
              </a:rPr>
              <a:t>       c</a:t>
            </a:r>
            <a:r>
              <a:rPr lang="en-US" altLang="ja-JP" sz="800" b="1" baseline="30000">
                <a:solidFill>
                  <a:srgbClr val="FFFFFF"/>
                </a:solidFill>
                <a:latin typeface="ＭＳ Ｐゴシック" pitchFamily="50" charset="-128"/>
              </a:rPr>
              <a:t>2</a:t>
            </a:r>
            <a:r>
              <a:rPr lang="en-US" altLang="ja-JP" sz="800" b="1">
                <a:solidFill>
                  <a:srgbClr val="66FFFF"/>
                </a:solidFill>
                <a:latin typeface="ＭＳ Ｐゴシック" pitchFamily="50" charset="-128"/>
              </a:rPr>
              <a:t>  </a:t>
            </a:r>
            <a:r>
              <a:rPr lang="en-US" altLang="ja-JP" sz="800" b="1">
                <a:solidFill>
                  <a:srgbClr val="00FF00"/>
                </a:solidFill>
                <a:latin typeface="ＭＳ Ｐゴシック" pitchFamily="50" charset="-128"/>
              </a:rPr>
              <a:t>↗</a:t>
            </a:r>
            <a:r>
              <a:rPr lang="en-US" altLang="ja-JP" sz="800" b="1">
                <a:solidFill>
                  <a:srgbClr val="66FFFF"/>
                </a:solidFill>
                <a:latin typeface="ＭＳ Ｐゴシック" pitchFamily="50" charset="-128"/>
              </a:rPr>
              <a:t> </a:t>
            </a:r>
            <a:r>
              <a:rPr lang="ja-JP" altLang="en-US" sz="800" b="1">
                <a:solidFill>
                  <a:srgbClr val="66FFFF"/>
                </a:solidFill>
                <a:latin typeface="ＭＳ Ｐゴシック" pitchFamily="50" charset="-128"/>
              </a:rPr>
              <a:t>　　　  </a:t>
            </a:r>
            <a:r>
              <a:rPr lang="ja-JP" altLang="en-US" sz="800" b="1">
                <a:solidFill>
                  <a:srgbClr val="3333FF"/>
                </a:solidFill>
                <a:latin typeface="ＭＳ Ｐゴシック" pitchFamily="50" charset="-128"/>
              </a:rPr>
              <a:t>↑</a:t>
            </a:r>
            <a:r>
              <a:rPr lang="ja-JP" altLang="en-US" sz="800" b="1">
                <a:solidFill>
                  <a:srgbClr val="66FFFF"/>
                </a:solidFill>
                <a:latin typeface="ＭＳ Ｐゴシック" pitchFamily="50" charset="-128"/>
              </a:rPr>
              <a:t>　</a:t>
            </a:r>
            <a:r>
              <a:rPr lang="en-US" altLang="ja-JP" sz="800" b="1">
                <a:solidFill>
                  <a:srgbClr val="00FFFF"/>
                </a:solidFill>
                <a:latin typeface="ＭＳ Ｐゴシック" pitchFamily="50" charset="-128"/>
              </a:rPr>
              <a:t>a</a:t>
            </a:r>
            <a:r>
              <a:rPr lang="en-US" altLang="ja-JP" sz="800" b="1" baseline="30000">
                <a:solidFill>
                  <a:srgbClr val="00FFFF"/>
                </a:solidFill>
                <a:latin typeface="ＭＳ Ｐゴシック" pitchFamily="50" charset="-128"/>
              </a:rPr>
              <a:t>2</a:t>
            </a:r>
          </a:p>
          <a:p>
            <a:pPr fontAlgn="base">
              <a:spcBef>
                <a:spcPct val="0"/>
              </a:spcBef>
              <a:spcAft>
                <a:spcPct val="0"/>
              </a:spcAft>
            </a:pPr>
            <a:r>
              <a:rPr lang="en-US" altLang="ja-JP" sz="800" b="1">
                <a:solidFill>
                  <a:srgbClr val="66FFFF"/>
                </a:solidFill>
                <a:latin typeface="ＭＳ Ｐゴシック" pitchFamily="50" charset="-128"/>
              </a:rPr>
              <a:t>       </a:t>
            </a:r>
            <a:r>
              <a:rPr lang="en-US" altLang="ja-JP" sz="800" b="1">
                <a:solidFill>
                  <a:srgbClr val="00FF00"/>
                </a:solidFill>
                <a:latin typeface="ＭＳ Ｐゴシック" pitchFamily="50" charset="-128"/>
              </a:rPr>
              <a:t>↗              </a:t>
            </a:r>
            <a:r>
              <a:rPr lang="en-US" altLang="ja-JP" sz="800" b="1">
                <a:solidFill>
                  <a:srgbClr val="3333FF"/>
                </a:solidFill>
                <a:latin typeface="ＭＳ Ｐゴシック" pitchFamily="50" charset="-128"/>
              </a:rPr>
              <a:t>↑</a:t>
            </a:r>
          </a:p>
          <a:p>
            <a:pPr fontAlgn="base">
              <a:spcBef>
                <a:spcPct val="0"/>
              </a:spcBef>
              <a:spcAft>
                <a:spcPct val="0"/>
              </a:spcAft>
            </a:pPr>
            <a:r>
              <a:rPr lang="en-US" altLang="ja-JP" sz="800" b="1">
                <a:solidFill>
                  <a:srgbClr val="66FFFF"/>
                </a:solidFill>
                <a:latin typeface="ＭＳ Ｐゴシック" pitchFamily="50" charset="-128"/>
              </a:rPr>
              <a:t>  </a:t>
            </a:r>
            <a:r>
              <a:rPr lang="en-US" altLang="ja-JP" sz="800" b="1">
                <a:solidFill>
                  <a:srgbClr val="00FF00"/>
                </a:solidFill>
                <a:latin typeface="ＭＳ Ｐゴシック" pitchFamily="50" charset="-128"/>
              </a:rPr>
              <a:t>↗ </a:t>
            </a:r>
            <a:r>
              <a:rPr lang="en-US" altLang="ja-JP" sz="800" b="1">
                <a:solidFill>
                  <a:srgbClr val="66FFFF"/>
                </a:solidFill>
                <a:latin typeface="ＭＳ Ｐゴシック" pitchFamily="50" charset="-128"/>
              </a:rPr>
              <a:t>   </a:t>
            </a:r>
            <a:r>
              <a:rPr lang="en-US" altLang="ja-JP" sz="800" b="1">
                <a:solidFill>
                  <a:srgbClr val="FD1B03"/>
                </a:solidFill>
                <a:latin typeface="ＭＳ Ｐゴシック" pitchFamily="50" charset="-128"/>
              </a:rPr>
              <a:t>→</a:t>
            </a:r>
            <a:r>
              <a:rPr lang="ja-JP" altLang="en-US" sz="800" b="1">
                <a:solidFill>
                  <a:srgbClr val="FD1B03"/>
                </a:solidFill>
                <a:latin typeface="ＭＳ Ｐゴシック" pitchFamily="50" charset="-128"/>
              </a:rPr>
              <a:t>　→　→</a:t>
            </a:r>
            <a:r>
              <a:rPr lang="ja-JP" altLang="en-US" sz="800" b="1">
                <a:solidFill>
                  <a:srgbClr val="66FFFF"/>
                </a:solidFill>
                <a:latin typeface="ＭＳ Ｐゴシック" pitchFamily="50" charset="-128"/>
              </a:rPr>
              <a:t> </a:t>
            </a:r>
            <a:r>
              <a:rPr lang="en-US" altLang="ja-JP" sz="1000" b="1">
                <a:solidFill>
                  <a:srgbClr val="66FFFF"/>
                </a:solidFill>
                <a:latin typeface="ＭＳ Ｐゴシック" pitchFamily="50" charset="-128"/>
              </a:rPr>
              <a:t>πs c  ! </a:t>
            </a:r>
            <a:r>
              <a:rPr lang="ja-JP" altLang="en-US" sz="1000" b="1">
                <a:solidFill>
                  <a:srgbClr val="66FFFF"/>
                </a:solidFill>
                <a:latin typeface="ＭＳ Ｐゴシック" pitchFamily="50" charset="-128"/>
              </a:rPr>
              <a:t>　</a:t>
            </a:r>
          </a:p>
          <a:p>
            <a:pPr fontAlgn="base">
              <a:spcBef>
                <a:spcPct val="0"/>
              </a:spcBef>
              <a:spcAft>
                <a:spcPct val="0"/>
              </a:spcAft>
            </a:pPr>
            <a:r>
              <a:rPr lang="ja-JP" altLang="en-US" sz="1000" b="1">
                <a:solidFill>
                  <a:srgbClr val="66FFFF"/>
                </a:solidFill>
                <a:latin typeface="ＭＳ Ｐゴシック" pitchFamily="50" charset="-128"/>
              </a:rPr>
              <a:t>          </a:t>
            </a:r>
            <a:r>
              <a:rPr lang="ja-JP" altLang="en-US" sz="1000" b="1">
                <a:solidFill>
                  <a:srgbClr val="FF3300"/>
                </a:solidFill>
                <a:latin typeface="ＭＳ Ｐゴシック" pitchFamily="50" charset="-128"/>
              </a:rPr>
              <a:t> </a:t>
            </a:r>
            <a:r>
              <a:rPr lang="en-US" altLang="ja-JP" sz="800" b="1">
                <a:solidFill>
                  <a:srgbClr val="FF3300"/>
                </a:solidFill>
                <a:latin typeface="ＭＳ Ｐゴシック" pitchFamily="50" charset="-128"/>
              </a:rPr>
              <a:t>b</a:t>
            </a:r>
            <a:r>
              <a:rPr lang="en-US" altLang="ja-JP" sz="800" b="1" baseline="30000">
                <a:solidFill>
                  <a:srgbClr val="FF3300"/>
                </a:solidFill>
                <a:latin typeface="ＭＳ Ｐゴシック" pitchFamily="50" charset="-128"/>
              </a:rPr>
              <a:t>2</a:t>
            </a:r>
            <a:r>
              <a:rPr lang="en-US" altLang="ja-JP" sz="1000" b="1" baseline="30000">
                <a:solidFill>
                  <a:srgbClr val="FF3300"/>
                </a:solidFill>
                <a:latin typeface="ＭＳ Ｐゴシック" pitchFamily="50" charset="-128"/>
              </a:rPr>
              <a:t> </a:t>
            </a:r>
          </a:p>
        </p:txBody>
      </p:sp>
      <p:sp>
        <p:nvSpPr>
          <p:cNvPr id="2074" name="Oval 26"/>
          <p:cNvSpPr>
            <a:spLocks noChangeArrowheads="1"/>
          </p:cNvSpPr>
          <p:nvPr/>
        </p:nvSpPr>
        <p:spPr bwMode="auto">
          <a:xfrm>
            <a:off x="1331913" y="2781300"/>
            <a:ext cx="792163" cy="431800"/>
          </a:xfrm>
          <a:prstGeom prst="ellipse">
            <a:avLst/>
          </a:prstGeom>
          <a:gradFill rotWithShape="1">
            <a:gsLst>
              <a:gs pos="0">
                <a:srgbClr val="3333FF">
                  <a:alpha val="53000"/>
                </a:srgbClr>
              </a:gs>
              <a:gs pos="100000">
                <a:srgbClr val="FD1B03">
                  <a:alpha val="50999"/>
                </a:srgbClr>
              </a:gs>
            </a:gsLst>
            <a:path path="shape">
              <a:fillToRect l="50000" t="50000" r="50000" b="50000"/>
            </a:path>
          </a:gradFill>
          <a:ln w="38100">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sz="1600" b="1">
                <a:solidFill>
                  <a:srgbClr val="FFFFFF"/>
                </a:solidFill>
              </a:rPr>
              <a:t>4π  r</a:t>
            </a:r>
            <a:r>
              <a:rPr lang="en-US" altLang="ja-JP" sz="1600" b="1" baseline="30000">
                <a:solidFill>
                  <a:srgbClr val="FFFFFF"/>
                </a:solidFill>
              </a:rPr>
              <a:t>2</a:t>
            </a:r>
            <a:r>
              <a:rPr lang="en-US" altLang="ja-JP" sz="1600" b="1">
                <a:solidFill>
                  <a:srgbClr val="FFFFFF"/>
                </a:solidFill>
              </a:rPr>
              <a:t> </a:t>
            </a:r>
          </a:p>
        </p:txBody>
      </p:sp>
      <p:sp>
        <p:nvSpPr>
          <p:cNvPr id="2076" name="Oval 28"/>
          <p:cNvSpPr>
            <a:spLocks noChangeArrowheads="1"/>
          </p:cNvSpPr>
          <p:nvPr/>
        </p:nvSpPr>
        <p:spPr bwMode="auto">
          <a:xfrm>
            <a:off x="1331913" y="2492380"/>
            <a:ext cx="792163" cy="936625"/>
          </a:xfrm>
          <a:prstGeom prst="ellipse">
            <a:avLst/>
          </a:prstGeom>
          <a:gradFill rotWithShape="1">
            <a:gsLst>
              <a:gs pos="0">
                <a:srgbClr val="3333FF">
                  <a:alpha val="19000"/>
                </a:srgbClr>
              </a:gs>
              <a:gs pos="100000">
                <a:srgbClr val="00FFFF">
                  <a:alpha val="59000"/>
                </a:srgbClr>
              </a:gs>
            </a:gsLst>
            <a:path path="shape">
              <a:fillToRect l="50000" t="50000" r="50000" b="50000"/>
            </a:path>
          </a:gra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a:solidFill>
                  <a:srgbClr val="000000"/>
                </a:solidFill>
              </a:rPr>
              <a:t> </a:t>
            </a:r>
            <a:r>
              <a:rPr lang="en-US" altLang="ja-JP" sz="2400" b="1">
                <a:solidFill>
                  <a:srgbClr val="FFFFFF"/>
                </a:solidFill>
              </a:rPr>
              <a:t>e</a:t>
            </a:r>
            <a:r>
              <a:rPr lang="en-US" altLang="ja-JP" sz="2400" b="1">
                <a:solidFill>
                  <a:srgbClr val="000000"/>
                </a:solidFill>
              </a:rPr>
              <a:t> </a:t>
            </a:r>
          </a:p>
          <a:p>
            <a:pPr algn="ctr" fontAlgn="base">
              <a:spcBef>
                <a:spcPct val="0"/>
              </a:spcBef>
              <a:spcAft>
                <a:spcPct val="0"/>
              </a:spcAft>
            </a:pPr>
            <a:r>
              <a:rPr lang="en-US" altLang="ja-JP" sz="1600" b="1">
                <a:solidFill>
                  <a:srgbClr val="000000"/>
                </a:solidFill>
              </a:rPr>
              <a:t>∥</a:t>
            </a:r>
          </a:p>
          <a:p>
            <a:pPr algn="ctr" fontAlgn="base">
              <a:spcBef>
                <a:spcPct val="0"/>
              </a:spcBef>
              <a:spcAft>
                <a:spcPct val="0"/>
              </a:spcAft>
            </a:pPr>
            <a:endParaRPr lang="en-US" altLang="ja-JP">
              <a:solidFill>
                <a:srgbClr val="000000"/>
              </a:solidFill>
            </a:endParaRPr>
          </a:p>
          <a:p>
            <a:pPr algn="ctr" fontAlgn="base">
              <a:spcBef>
                <a:spcPct val="0"/>
              </a:spcBef>
              <a:spcAft>
                <a:spcPct val="0"/>
              </a:spcAft>
            </a:pPr>
            <a:endParaRPr lang="en-US" altLang="ja-JP">
              <a:solidFill>
                <a:srgbClr val="000000"/>
              </a:solidFill>
            </a:endParaRPr>
          </a:p>
          <a:p>
            <a:pPr algn="ctr" fontAlgn="base">
              <a:spcBef>
                <a:spcPct val="0"/>
              </a:spcBef>
              <a:spcAft>
                <a:spcPct val="0"/>
              </a:spcAft>
            </a:pPr>
            <a:endParaRPr lang="en-US" altLang="ja-JP">
              <a:solidFill>
                <a:srgbClr val="000000"/>
              </a:solidFill>
            </a:endParaRPr>
          </a:p>
        </p:txBody>
      </p:sp>
      <p:sp>
        <p:nvSpPr>
          <p:cNvPr id="2077" name="Arc 29"/>
          <p:cNvSpPr>
            <a:spLocks/>
          </p:cNvSpPr>
          <p:nvPr/>
        </p:nvSpPr>
        <p:spPr bwMode="auto">
          <a:xfrm flipH="1">
            <a:off x="1763713" y="1557338"/>
            <a:ext cx="431800" cy="79216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bg1"/>
            </a:solidFill>
            <a:round/>
            <a:headEnd type="triangle"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ja-JP" altLang="en-US" sz="1600">
              <a:solidFill>
                <a:srgbClr val="000000"/>
              </a:solidFill>
            </a:endParaRPr>
          </a:p>
        </p:txBody>
      </p:sp>
      <p:sp>
        <p:nvSpPr>
          <p:cNvPr id="2078" name="Arc 30"/>
          <p:cNvSpPr>
            <a:spLocks/>
          </p:cNvSpPr>
          <p:nvPr/>
        </p:nvSpPr>
        <p:spPr bwMode="auto">
          <a:xfrm flipV="1">
            <a:off x="1763713" y="1557338"/>
            <a:ext cx="431800" cy="79216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bg1"/>
            </a:solidFill>
            <a:round/>
            <a:headEnd type="triangle"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ja-JP" altLang="en-US" sz="1600">
              <a:solidFill>
                <a:srgbClr val="000000"/>
              </a:solidFill>
            </a:endParaRPr>
          </a:p>
        </p:txBody>
      </p:sp>
      <p:sp>
        <p:nvSpPr>
          <p:cNvPr id="2079" name="Text Box 31"/>
          <p:cNvSpPr txBox="1">
            <a:spLocks noChangeArrowheads="1"/>
          </p:cNvSpPr>
          <p:nvPr/>
        </p:nvSpPr>
        <p:spPr bwMode="auto">
          <a:xfrm>
            <a:off x="1763715" y="1844678"/>
            <a:ext cx="10118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sz="1000" b="1">
                <a:solidFill>
                  <a:srgbClr val="FFFFFF"/>
                </a:solidFill>
              </a:rPr>
              <a:t>　</a:t>
            </a:r>
            <a:r>
              <a:rPr lang="en-US" altLang="ja-JP" sz="1000" b="1">
                <a:solidFill>
                  <a:srgbClr val="FD1B03"/>
                </a:solidFill>
              </a:rPr>
              <a:t>C</a:t>
            </a:r>
            <a:r>
              <a:rPr lang="en-US" altLang="ja-JP" sz="700" b="1">
                <a:solidFill>
                  <a:srgbClr val="FFFFFF"/>
                </a:solidFill>
              </a:rPr>
              <a:t>ycle</a:t>
            </a:r>
            <a:r>
              <a:rPr lang="en-US" altLang="ja-JP" sz="1000" b="1">
                <a:solidFill>
                  <a:srgbClr val="FFFFFF"/>
                </a:solidFill>
              </a:rPr>
              <a:t>(E/mc</a:t>
            </a:r>
            <a:r>
              <a:rPr lang="en-US" altLang="ja-JP" sz="1000" b="1" baseline="30000">
                <a:solidFill>
                  <a:srgbClr val="FFFFFF"/>
                </a:solidFill>
              </a:rPr>
              <a:t>2</a:t>
            </a:r>
            <a:r>
              <a:rPr lang="en-US" altLang="ja-JP" sz="1000" b="1">
                <a:solidFill>
                  <a:srgbClr val="FFFFFF"/>
                </a:solidFill>
              </a:rPr>
              <a:t>) </a:t>
            </a:r>
          </a:p>
        </p:txBody>
      </p:sp>
      <p:sp>
        <p:nvSpPr>
          <p:cNvPr id="2081" name="AutoShape 33"/>
          <p:cNvSpPr>
            <a:spLocks noChangeArrowheads="1"/>
          </p:cNvSpPr>
          <p:nvPr/>
        </p:nvSpPr>
        <p:spPr bwMode="auto">
          <a:xfrm>
            <a:off x="1979614" y="1123955"/>
            <a:ext cx="576263" cy="576263"/>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gradFill rotWithShape="1">
            <a:gsLst>
              <a:gs pos="0">
                <a:srgbClr val="FD1B03">
                  <a:alpha val="42000"/>
                </a:srgbClr>
              </a:gs>
              <a:gs pos="100000">
                <a:srgbClr val="0033CC">
                  <a:alpha val="50999"/>
                </a:srgbClr>
              </a:gs>
            </a:gsLst>
            <a:path path="rect">
              <a:fillToRect l="50000" t="50000" r="50000" b="50000"/>
            </a:path>
          </a:gradFill>
          <a:ln w="9525">
            <a:solidFill>
              <a:srgbClr val="FFFF00"/>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ja-JP" altLang="en-US" sz="1400" b="1">
                <a:solidFill>
                  <a:srgbClr val="FFFFFF"/>
                </a:solidFill>
              </a:rPr>
              <a:t>　　←</a:t>
            </a:r>
            <a:r>
              <a:rPr lang="en-US" altLang="ja-JP" sz="1400" b="1">
                <a:solidFill>
                  <a:srgbClr val="FFFFFF"/>
                </a:solidFill>
              </a:rPr>
              <a:t>n me→</a:t>
            </a:r>
            <a:r>
              <a:rPr lang="ja-JP" altLang="en-US" sz="1400" b="1">
                <a:solidFill>
                  <a:srgbClr val="FFFFFF"/>
                </a:solidFill>
              </a:rPr>
              <a:t>　</a:t>
            </a:r>
            <a:r>
              <a:rPr lang="ja-JP" altLang="en-US" sz="1400" b="1">
                <a:solidFill>
                  <a:srgbClr val="000000"/>
                </a:solidFill>
              </a:rPr>
              <a:t>　 </a:t>
            </a:r>
          </a:p>
        </p:txBody>
      </p:sp>
      <p:sp>
        <p:nvSpPr>
          <p:cNvPr id="2082" name="Text Box 34"/>
          <p:cNvSpPr txBox="1">
            <a:spLocks noChangeArrowheads="1"/>
          </p:cNvSpPr>
          <p:nvPr/>
        </p:nvSpPr>
        <p:spPr bwMode="auto">
          <a:xfrm>
            <a:off x="179388" y="3789364"/>
            <a:ext cx="2904962"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sz="900">
                <a:solidFill>
                  <a:srgbClr val="FFFF00"/>
                </a:solidFill>
              </a:rPr>
              <a:t>２）　</a:t>
            </a:r>
            <a:r>
              <a:rPr lang="en-US" altLang="ja-JP" sz="900">
                <a:solidFill>
                  <a:srgbClr val="FFFF00"/>
                </a:solidFill>
              </a:rPr>
              <a:t>Dyrack’s </a:t>
            </a:r>
            <a:r>
              <a:rPr lang="ja-JP" altLang="en-US" sz="900">
                <a:solidFill>
                  <a:srgbClr val="FFFF00"/>
                </a:solidFill>
              </a:rPr>
              <a:t>真 空　；　「　負　電 気　</a:t>
            </a:r>
            <a:r>
              <a:rPr lang="ja-JP" altLang="en-US" sz="600">
                <a:solidFill>
                  <a:srgbClr val="FFFF00"/>
                </a:solidFill>
              </a:rPr>
              <a:t>の</a:t>
            </a:r>
            <a:r>
              <a:rPr lang="ja-JP" altLang="en-US" sz="900">
                <a:solidFill>
                  <a:srgbClr val="FFFF00"/>
                </a:solidFill>
              </a:rPr>
              <a:t>　海　」　</a:t>
            </a:r>
          </a:p>
          <a:p>
            <a:pPr fontAlgn="base">
              <a:spcBef>
                <a:spcPct val="0"/>
              </a:spcBef>
              <a:spcAft>
                <a:spcPct val="0"/>
              </a:spcAft>
            </a:pPr>
            <a:r>
              <a:rPr lang="ja-JP" altLang="en-US" sz="900">
                <a:solidFill>
                  <a:srgbClr val="FFFF00"/>
                </a:solidFill>
              </a:rPr>
              <a:t>　　　 </a:t>
            </a:r>
            <a:r>
              <a:rPr lang="en-US" altLang="ja-JP" sz="900">
                <a:solidFill>
                  <a:srgbClr val="FFFF00"/>
                </a:solidFill>
              </a:rPr>
              <a:t>=</a:t>
            </a:r>
            <a:r>
              <a:rPr lang="ja-JP" altLang="en-US" sz="900">
                <a:solidFill>
                  <a:srgbClr val="FFFF00"/>
                </a:solidFill>
              </a:rPr>
              <a:t>　　鉛 直 </a:t>
            </a:r>
            <a:r>
              <a:rPr lang="ja-JP" altLang="en-US" sz="600">
                <a:solidFill>
                  <a:srgbClr val="FFFF00"/>
                </a:solidFill>
              </a:rPr>
              <a:t>に</a:t>
            </a:r>
            <a:r>
              <a:rPr lang="ja-JP" altLang="en-US" sz="900">
                <a:solidFill>
                  <a:srgbClr val="FFFF00"/>
                </a:solidFill>
              </a:rPr>
              <a:t>　配 備 </a:t>
            </a:r>
            <a:r>
              <a:rPr lang="ja-JP" altLang="en-US" sz="600">
                <a:solidFill>
                  <a:srgbClr val="FFFF00"/>
                </a:solidFill>
              </a:rPr>
              <a:t>し た</a:t>
            </a:r>
            <a:r>
              <a:rPr lang="ja-JP" altLang="en-US" sz="900">
                <a:solidFill>
                  <a:srgbClr val="FFFF00"/>
                </a:solidFill>
              </a:rPr>
              <a:t>　数 列　</a:t>
            </a:r>
            <a:r>
              <a:rPr lang="ja-JP" altLang="en-US" sz="600">
                <a:solidFill>
                  <a:srgbClr val="FFFF00"/>
                </a:solidFill>
              </a:rPr>
              <a:t>の</a:t>
            </a:r>
            <a:r>
              <a:rPr lang="ja-JP" altLang="en-US" sz="900">
                <a:solidFill>
                  <a:srgbClr val="FFFF00"/>
                </a:solidFill>
              </a:rPr>
              <a:t>　</a:t>
            </a:r>
            <a:r>
              <a:rPr lang="en-US" altLang="ja-JP" sz="900">
                <a:solidFill>
                  <a:srgbClr val="FFFF00"/>
                </a:solidFill>
              </a:rPr>
              <a:t>n  </a:t>
            </a:r>
            <a:r>
              <a:rPr lang="ja-JP" altLang="en-US" sz="900">
                <a:solidFill>
                  <a:srgbClr val="FFFF00"/>
                </a:solidFill>
              </a:rPr>
              <a:t>回 </a:t>
            </a:r>
          </a:p>
          <a:p>
            <a:pPr fontAlgn="base">
              <a:spcBef>
                <a:spcPct val="0"/>
              </a:spcBef>
              <a:spcAft>
                <a:spcPct val="0"/>
              </a:spcAft>
            </a:pPr>
            <a:r>
              <a:rPr lang="ja-JP" altLang="en-US" sz="600">
                <a:solidFill>
                  <a:srgbClr val="FFFF00"/>
                </a:solidFill>
              </a:rPr>
              <a:t>の</a:t>
            </a:r>
            <a:r>
              <a:rPr lang="ja-JP" altLang="en-US" sz="900">
                <a:solidFill>
                  <a:srgbClr val="FFFF00"/>
                </a:solidFill>
              </a:rPr>
              <a:t>　仕 事　因 果     </a:t>
            </a:r>
            <a:r>
              <a:rPr lang="en-US" altLang="ja-JP" sz="900">
                <a:solidFill>
                  <a:srgbClr val="FFFF00"/>
                </a:solidFill>
              </a:rPr>
              <a:t>=  Freq.   Cycle  (  E  /  mc</a:t>
            </a:r>
            <a:r>
              <a:rPr lang="en-US" altLang="ja-JP" sz="900" baseline="30000">
                <a:solidFill>
                  <a:srgbClr val="FFFF00"/>
                </a:solidFill>
              </a:rPr>
              <a:t>2</a:t>
            </a:r>
            <a:r>
              <a:rPr lang="en-US" altLang="ja-JP" sz="900">
                <a:solidFill>
                  <a:srgbClr val="FFFF00"/>
                </a:solidFill>
              </a:rPr>
              <a:t>   )    </a:t>
            </a:r>
            <a:r>
              <a:rPr lang="ja-JP" altLang="en-US" sz="900">
                <a:solidFill>
                  <a:srgbClr val="FFFF00"/>
                </a:solidFill>
              </a:rPr>
              <a:t>　　</a:t>
            </a:r>
          </a:p>
        </p:txBody>
      </p:sp>
      <p:sp>
        <p:nvSpPr>
          <p:cNvPr id="2086" name="Line 38"/>
          <p:cNvSpPr>
            <a:spLocks noChangeShapeType="1"/>
          </p:cNvSpPr>
          <p:nvPr/>
        </p:nvSpPr>
        <p:spPr bwMode="auto">
          <a:xfrm>
            <a:off x="3059113" y="3357563"/>
            <a:ext cx="0" cy="2952750"/>
          </a:xfrm>
          <a:prstGeom prst="line">
            <a:avLst/>
          </a:prstGeom>
          <a:noFill/>
          <a:ln w="762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087" name="Text Box 39"/>
          <p:cNvSpPr txBox="1">
            <a:spLocks noChangeArrowheads="1"/>
          </p:cNvSpPr>
          <p:nvPr/>
        </p:nvSpPr>
        <p:spPr bwMode="auto">
          <a:xfrm>
            <a:off x="1763717" y="2133601"/>
            <a:ext cx="930063" cy="1631216"/>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rgbClr val="00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1000" b="1">
                <a:solidFill>
                  <a:srgbClr val="000000"/>
                </a:solidFill>
              </a:rPr>
              <a:t> </a:t>
            </a:r>
            <a:r>
              <a:rPr lang="en-US" altLang="ja-JP" sz="1000" b="1">
                <a:solidFill>
                  <a:srgbClr val="FFFF00"/>
                </a:solidFill>
              </a:rPr>
              <a:t>B</a:t>
            </a:r>
            <a:r>
              <a:rPr lang="en-US" altLang="ja-JP" sz="600" b="1">
                <a:solidFill>
                  <a:srgbClr val="FFFF00"/>
                </a:solidFill>
              </a:rPr>
              <a:t>ohr’</a:t>
            </a:r>
            <a:r>
              <a:rPr lang="en-US" altLang="ja-JP" sz="1000" b="1">
                <a:solidFill>
                  <a:srgbClr val="FFFF00"/>
                </a:solidFill>
              </a:rPr>
              <a:t>s r</a:t>
            </a:r>
            <a:r>
              <a:rPr lang="en-US" altLang="ja-JP" sz="700" b="1">
                <a:solidFill>
                  <a:srgbClr val="FFFF00"/>
                </a:solidFill>
              </a:rPr>
              <a:t>eal</a:t>
            </a:r>
            <a:r>
              <a:rPr lang="en-US" altLang="ja-JP" sz="700" b="1">
                <a:solidFill>
                  <a:srgbClr val="000000"/>
                </a:solidFill>
              </a:rPr>
              <a:t> </a:t>
            </a:r>
          </a:p>
          <a:p>
            <a:pPr fontAlgn="base">
              <a:spcBef>
                <a:spcPct val="0"/>
              </a:spcBef>
              <a:spcAft>
                <a:spcPct val="0"/>
              </a:spcAft>
            </a:pPr>
            <a:r>
              <a:rPr lang="ja-JP" altLang="en-US" sz="1000" b="1">
                <a:solidFill>
                  <a:srgbClr val="000000"/>
                </a:solidFill>
              </a:rPr>
              <a:t>　　    </a:t>
            </a:r>
            <a:r>
              <a:rPr lang="en-US" altLang="ja-JP" sz="1000" b="1">
                <a:solidFill>
                  <a:srgbClr val="00FF00"/>
                </a:solidFill>
              </a:rPr>
              <a:t>r</a:t>
            </a:r>
          </a:p>
          <a:p>
            <a:pPr fontAlgn="base">
              <a:spcBef>
                <a:spcPct val="0"/>
              </a:spcBef>
              <a:spcAft>
                <a:spcPct val="0"/>
              </a:spcAft>
            </a:pPr>
            <a:r>
              <a:rPr lang="en-US" altLang="ja-JP" sz="1000" b="1">
                <a:solidFill>
                  <a:srgbClr val="000000"/>
                </a:solidFill>
              </a:rPr>
              <a:t>        </a:t>
            </a:r>
            <a:r>
              <a:rPr lang="en-US" altLang="ja-JP" sz="1000" b="1">
                <a:solidFill>
                  <a:srgbClr val="FFFF00"/>
                </a:solidFill>
              </a:rPr>
              <a:t>↑</a:t>
            </a:r>
          </a:p>
          <a:p>
            <a:pPr fontAlgn="base">
              <a:spcBef>
                <a:spcPct val="0"/>
              </a:spcBef>
              <a:spcAft>
                <a:spcPct val="0"/>
              </a:spcAft>
            </a:pPr>
            <a:r>
              <a:rPr lang="ja-JP" altLang="en-US" sz="1000" b="1">
                <a:solidFill>
                  <a:srgbClr val="000000"/>
                </a:solidFill>
              </a:rPr>
              <a:t>　　 　</a:t>
            </a:r>
            <a:r>
              <a:rPr lang="en-US" altLang="ja-JP" sz="1000" b="1">
                <a:solidFill>
                  <a:srgbClr val="00FFFF"/>
                </a:solidFill>
              </a:rPr>
              <a:t>+</a:t>
            </a:r>
            <a:r>
              <a:rPr lang="en-US" altLang="ja-JP" sz="1000" b="1">
                <a:solidFill>
                  <a:srgbClr val="000000"/>
                </a:solidFill>
              </a:rPr>
              <a:t>         </a:t>
            </a:r>
          </a:p>
          <a:p>
            <a:pPr fontAlgn="base">
              <a:spcBef>
                <a:spcPct val="0"/>
              </a:spcBef>
              <a:spcAft>
                <a:spcPct val="0"/>
              </a:spcAft>
            </a:pPr>
            <a:r>
              <a:rPr lang="en-US" altLang="ja-JP" sz="1000" b="1">
                <a:solidFill>
                  <a:srgbClr val="000000"/>
                </a:solidFill>
              </a:rPr>
              <a:t>      </a:t>
            </a:r>
            <a:r>
              <a:rPr lang="ja-JP" altLang="en-US" sz="1000" b="1">
                <a:solidFill>
                  <a:srgbClr val="000000"/>
                </a:solidFill>
              </a:rPr>
              <a:t>　</a:t>
            </a:r>
            <a:r>
              <a:rPr lang="ja-JP" altLang="en-US" sz="1000" b="1">
                <a:solidFill>
                  <a:srgbClr val="FFFF00"/>
                </a:solidFill>
              </a:rPr>
              <a:t>↑</a:t>
            </a:r>
            <a:r>
              <a:rPr lang="ja-JP" altLang="en-US" sz="1000" b="1">
                <a:solidFill>
                  <a:srgbClr val="000000"/>
                </a:solidFill>
              </a:rPr>
              <a:t>　　　</a:t>
            </a:r>
          </a:p>
          <a:p>
            <a:pPr fontAlgn="base">
              <a:spcBef>
                <a:spcPct val="0"/>
              </a:spcBef>
              <a:spcAft>
                <a:spcPct val="0"/>
              </a:spcAft>
            </a:pPr>
            <a:r>
              <a:rPr lang="ja-JP" altLang="en-US" sz="1000" b="1">
                <a:solidFill>
                  <a:srgbClr val="000000"/>
                </a:solidFill>
              </a:rPr>
              <a:t>         </a:t>
            </a:r>
            <a:r>
              <a:rPr lang="ja-JP" altLang="en-US" sz="1000" b="1">
                <a:solidFill>
                  <a:srgbClr val="CC6600"/>
                </a:solidFill>
              </a:rPr>
              <a:t>０</a:t>
            </a:r>
            <a:r>
              <a:rPr lang="ja-JP" altLang="en-US" sz="1000" b="1">
                <a:solidFill>
                  <a:srgbClr val="000000"/>
                </a:solidFill>
              </a:rPr>
              <a:t>　　　　</a:t>
            </a:r>
          </a:p>
          <a:p>
            <a:pPr fontAlgn="base">
              <a:spcBef>
                <a:spcPct val="0"/>
              </a:spcBef>
              <a:spcAft>
                <a:spcPct val="0"/>
              </a:spcAft>
            </a:pPr>
            <a:r>
              <a:rPr lang="ja-JP" altLang="en-US" sz="1000" b="1">
                <a:solidFill>
                  <a:srgbClr val="000000"/>
                </a:solidFill>
              </a:rPr>
              <a:t>　　　 </a:t>
            </a:r>
            <a:r>
              <a:rPr lang="ja-JP" altLang="en-US" sz="1000" b="1">
                <a:solidFill>
                  <a:srgbClr val="3333FF"/>
                </a:solidFill>
              </a:rPr>
              <a:t>↑</a:t>
            </a:r>
            <a:r>
              <a:rPr lang="ja-JP" altLang="en-US" sz="1000" b="1">
                <a:solidFill>
                  <a:srgbClr val="000000"/>
                </a:solidFill>
              </a:rPr>
              <a:t>　　　</a:t>
            </a:r>
          </a:p>
          <a:p>
            <a:pPr fontAlgn="base">
              <a:spcBef>
                <a:spcPct val="0"/>
              </a:spcBef>
              <a:spcAft>
                <a:spcPct val="0"/>
              </a:spcAft>
            </a:pPr>
            <a:r>
              <a:rPr lang="ja-JP" altLang="en-US" sz="1000" b="1">
                <a:solidFill>
                  <a:srgbClr val="000000"/>
                </a:solidFill>
              </a:rPr>
              <a:t>　　　 </a:t>
            </a:r>
            <a:r>
              <a:rPr lang="ja-JP" altLang="en-US" sz="1000" b="1">
                <a:solidFill>
                  <a:srgbClr val="FF33CC"/>
                </a:solidFill>
              </a:rPr>
              <a:t>－</a:t>
            </a:r>
          </a:p>
          <a:p>
            <a:pPr fontAlgn="base">
              <a:spcBef>
                <a:spcPct val="0"/>
              </a:spcBef>
              <a:spcAft>
                <a:spcPct val="0"/>
              </a:spcAft>
            </a:pPr>
            <a:r>
              <a:rPr lang="ja-JP" altLang="en-US" sz="1000" b="1">
                <a:solidFill>
                  <a:srgbClr val="000000"/>
                </a:solidFill>
              </a:rPr>
              <a:t>　　　 </a:t>
            </a:r>
            <a:r>
              <a:rPr lang="ja-JP" altLang="en-US" sz="1000" b="1">
                <a:solidFill>
                  <a:srgbClr val="3333FF"/>
                </a:solidFill>
              </a:rPr>
              <a:t>↑</a:t>
            </a:r>
          </a:p>
          <a:p>
            <a:pPr fontAlgn="base">
              <a:spcBef>
                <a:spcPct val="0"/>
              </a:spcBef>
              <a:spcAft>
                <a:spcPct val="0"/>
              </a:spcAft>
            </a:pPr>
            <a:r>
              <a:rPr lang="ja-JP" altLang="en-US" sz="1000" b="1">
                <a:solidFill>
                  <a:srgbClr val="000000"/>
                </a:solidFill>
              </a:rPr>
              <a:t>　　　　</a:t>
            </a:r>
            <a:r>
              <a:rPr lang="en-US" altLang="ja-JP" sz="1000" b="1">
                <a:solidFill>
                  <a:srgbClr val="FD1B03"/>
                </a:solidFill>
              </a:rPr>
              <a:t>i</a:t>
            </a:r>
          </a:p>
        </p:txBody>
      </p:sp>
      <p:sp>
        <p:nvSpPr>
          <p:cNvPr id="2103" name="Text Box 55"/>
          <p:cNvSpPr txBox="1">
            <a:spLocks noChangeArrowheads="1"/>
          </p:cNvSpPr>
          <p:nvPr/>
        </p:nvSpPr>
        <p:spPr bwMode="auto">
          <a:xfrm>
            <a:off x="2700341" y="5949951"/>
            <a:ext cx="58862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b="1">
                <a:solidFill>
                  <a:srgbClr val="FF3300"/>
                </a:solidFill>
              </a:rPr>
              <a:t> √i</a:t>
            </a:r>
            <a:r>
              <a:rPr lang="en-US" altLang="ja-JP" b="1" baseline="30000">
                <a:solidFill>
                  <a:srgbClr val="FF3300"/>
                </a:solidFill>
              </a:rPr>
              <a:t>2</a:t>
            </a:r>
            <a:r>
              <a:rPr lang="en-US" altLang="ja-JP" b="1">
                <a:solidFill>
                  <a:srgbClr val="FF3300"/>
                </a:solidFill>
              </a:rPr>
              <a:t> </a:t>
            </a:r>
          </a:p>
        </p:txBody>
      </p:sp>
      <p:sp>
        <p:nvSpPr>
          <p:cNvPr id="2104" name="Line 56"/>
          <p:cNvSpPr>
            <a:spLocks noChangeShapeType="1"/>
          </p:cNvSpPr>
          <p:nvPr/>
        </p:nvSpPr>
        <p:spPr bwMode="auto">
          <a:xfrm>
            <a:off x="2771775" y="5805488"/>
            <a:ext cx="647700" cy="0"/>
          </a:xfrm>
          <a:prstGeom prst="line">
            <a:avLst/>
          </a:prstGeom>
          <a:noFill/>
          <a:ln w="38100">
            <a:solidFill>
              <a:srgbClr val="FF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105" name="Text Box 57"/>
          <p:cNvSpPr txBox="1">
            <a:spLocks noChangeArrowheads="1"/>
          </p:cNvSpPr>
          <p:nvPr/>
        </p:nvSpPr>
        <p:spPr bwMode="auto">
          <a:xfrm>
            <a:off x="2555875" y="5445126"/>
            <a:ext cx="75693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b="1">
                <a:solidFill>
                  <a:srgbClr val="FF3300"/>
                </a:solidFill>
              </a:rPr>
              <a:t> √</a:t>
            </a:r>
            <a:r>
              <a:rPr lang="ja-JP" altLang="en-US" b="1">
                <a:solidFill>
                  <a:srgbClr val="FF3300"/>
                </a:solidFill>
              </a:rPr>
              <a:t>－</a:t>
            </a:r>
            <a:r>
              <a:rPr lang="en-US" altLang="ja-JP" b="1" baseline="30000">
                <a:solidFill>
                  <a:srgbClr val="FF3300"/>
                </a:solidFill>
              </a:rPr>
              <a:t>2</a:t>
            </a:r>
            <a:r>
              <a:rPr lang="en-US" altLang="ja-JP" b="1">
                <a:solidFill>
                  <a:srgbClr val="FF3300"/>
                </a:solidFill>
              </a:rPr>
              <a:t> </a:t>
            </a:r>
          </a:p>
        </p:txBody>
      </p:sp>
      <p:sp>
        <p:nvSpPr>
          <p:cNvPr id="2106" name="Text Box 58"/>
          <p:cNvSpPr txBox="1">
            <a:spLocks noChangeArrowheads="1"/>
          </p:cNvSpPr>
          <p:nvPr/>
        </p:nvSpPr>
        <p:spPr bwMode="auto">
          <a:xfrm>
            <a:off x="2843212" y="4724401"/>
            <a:ext cx="44114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b="1">
                <a:solidFill>
                  <a:srgbClr val="FFFF00"/>
                </a:solidFill>
              </a:rPr>
              <a:t> 0 </a:t>
            </a:r>
          </a:p>
        </p:txBody>
      </p:sp>
      <p:sp>
        <p:nvSpPr>
          <p:cNvPr id="2107" name="Text Box 59"/>
          <p:cNvSpPr txBox="1">
            <a:spLocks noChangeArrowheads="1"/>
          </p:cNvSpPr>
          <p:nvPr/>
        </p:nvSpPr>
        <p:spPr bwMode="auto">
          <a:xfrm>
            <a:off x="2627317" y="4292601"/>
            <a:ext cx="72327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b="1">
                <a:solidFill>
                  <a:srgbClr val="FFFF00"/>
                </a:solidFill>
              </a:rPr>
              <a:t> √+ </a:t>
            </a:r>
            <a:r>
              <a:rPr lang="en-US" altLang="ja-JP" b="1" baseline="30000">
                <a:solidFill>
                  <a:srgbClr val="FFFF00"/>
                </a:solidFill>
              </a:rPr>
              <a:t>2</a:t>
            </a:r>
            <a:r>
              <a:rPr lang="en-US" altLang="ja-JP" b="1">
                <a:solidFill>
                  <a:srgbClr val="FFFF00"/>
                </a:solidFill>
              </a:rPr>
              <a:t> </a:t>
            </a:r>
          </a:p>
        </p:txBody>
      </p:sp>
      <p:sp>
        <p:nvSpPr>
          <p:cNvPr id="2108" name="Arc 60"/>
          <p:cNvSpPr>
            <a:spLocks/>
          </p:cNvSpPr>
          <p:nvPr/>
        </p:nvSpPr>
        <p:spPr bwMode="auto">
          <a:xfrm flipH="1">
            <a:off x="2411415" y="4437068"/>
            <a:ext cx="288925" cy="936625"/>
          </a:xfrm>
          <a:custGeom>
            <a:avLst/>
            <a:gdLst>
              <a:gd name="G0" fmla="+- 0 0 0"/>
              <a:gd name="G1" fmla="+- 21600 0 0"/>
              <a:gd name="G2" fmla="+- 21600 0 0"/>
              <a:gd name="T0" fmla="*/ 0 w 21600"/>
              <a:gd name="T1" fmla="*/ 0 h 43200"/>
              <a:gd name="T2" fmla="*/ 0 w 21600"/>
              <a:gd name="T3" fmla="*/ 43200 h 43200"/>
              <a:gd name="T4" fmla="*/ 0 w 21600"/>
              <a:gd name="T5" fmla="*/ 21600 h 43200"/>
            </a:gdLst>
            <a:ahLst/>
            <a:cxnLst>
              <a:cxn ang="0">
                <a:pos x="T0" y="T1"/>
              </a:cxn>
              <a:cxn ang="0">
                <a:pos x="T2" y="T3"/>
              </a:cxn>
              <a:cxn ang="0">
                <a:pos x="T4" y="T5"/>
              </a:cxn>
            </a:cxnLst>
            <a:rect l="0" t="0" r="r" b="b"/>
            <a:pathLst>
              <a:path w="21600" h="43200" fill="none" extrusionOk="0">
                <a:moveTo>
                  <a:pt x="-1" y="0"/>
                </a:moveTo>
                <a:cubicBezTo>
                  <a:pt x="11929" y="0"/>
                  <a:pt x="21600" y="9670"/>
                  <a:pt x="21600" y="21600"/>
                </a:cubicBezTo>
                <a:cubicBezTo>
                  <a:pt x="21600" y="33529"/>
                  <a:pt x="11929" y="43199"/>
                  <a:pt x="0" y="43200"/>
                </a:cubicBezTo>
              </a:path>
              <a:path w="21600" h="43200" stroke="0" extrusionOk="0">
                <a:moveTo>
                  <a:pt x="-1" y="0"/>
                </a:moveTo>
                <a:cubicBezTo>
                  <a:pt x="11929" y="0"/>
                  <a:pt x="21600" y="9670"/>
                  <a:pt x="21600" y="21600"/>
                </a:cubicBezTo>
                <a:cubicBezTo>
                  <a:pt x="21600" y="33529"/>
                  <a:pt x="11929" y="43199"/>
                  <a:pt x="0" y="43200"/>
                </a:cubicBezTo>
                <a:lnTo>
                  <a:pt x="0" y="21600"/>
                </a:lnTo>
                <a:close/>
              </a:path>
            </a:pathLst>
          </a:custGeom>
          <a:noFill/>
          <a:ln w="38100">
            <a:solidFill>
              <a:srgbClr val="3333FF"/>
            </a:solidFill>
            <a:round/>
            <a:headEnd type="triangle"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ja-JP" altLang="en-US" sz="1600">
              <a:solidFill>
                <a:srgbClr val="000000"/>
              </a:solidFill>
            </a:endParaRPr>
          </a:p>
        </p:txBody>
      </p:sp>
      <p:sp>
        <p:nvSpPr>
          <p:cNvPr id="2109" name="Line 61"/>
          <p:cNvSpPr>
            <a:spLocks noChangeShapeType="1"/>
          </p:cNvSpPr>
          <p:nvPr/>
        </p:nvSpPr>
        <p:spPr bwMode="auto">
          <a:xfrm>
            <a:off x="2771775" y="5373688"/>
            <a:ext cx="647700" cy="0"/>
          </a:xfrm>
          <a:prstGeom prst="line">
            <a:avLst/>
          </a:prstGeom>
          <a:noFill/>
          <a:ln w="38100">
            <a:solidFill>
              <a:srgbClr val="FF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110" name="Line 62"/>
          <p:cNvSpPr>
            <a:spLocks noChangeShapeType="1"/>
          </p:cNvSpPr>
          <p:nvPr/>
        </p:nvSpPr>
        <p:spPr bwMode="auto">
          <a:xfrm>
            <a:off x="2771775" y="4076700"/>
            <a:ext cx="647700" cy="0"/>
          </a:xfrm>
          <a:prstGeom prst="line">
            <a:avLst/>
          </a:prstGeom>
          <a:noFill/>
          <a:ln w="38100">
            <a:solidFill>
              <a:srgbClr val="FF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111" name="Arc 63"/>
          <p:cNvSpPr>
            <a:spLocks/>
          </p:cNvSpPr>
          <p:nvPr/>
        </p:nvSpPr>
        <p:spPr bwMode="auto">
          <a:xfrm>
            <a:off x="3276601" y="3644905"/>
            <a:ext cx="647700" cy="2519363"/>
          </a:xfrm>
          <a:custGeom>
            <a:avLst/>
            <a:gdLst>
              <a:gd name="G0" fmla="+- 2192 0 0"/>
              <a:gd name="G1" fmla="+- 21600 0 0"/>
              <a:gd name="G2" fmla="+- 21600 0 0"/>
              <a:gd name="T0" fmla="*/ 2192 w 23792"/>
              <a:gd name="T1" fmla="*/ 0 h 43200"/>
              <a:gd name="T2" fmla="*/ 0 w 23792"/>
              <a:gd name="T3" fmla="*/ 43088 h 43200"/>
              <a:gd name="T4" fmla="*/ 2192 w 23792"/>
              <a:gd name="T5" fmla="*/ 21600 h 43200"/>
            </a:gdLst>
            <a:ahLst/>
            <a:cxnLst>
              <a:cxn ang="0">
                <a:pos x="T0" y="T1"/>
              </a:cxn>
              <a:cxn ang="0">
                <a:pos x="T2" y="T3"/>
              </a:cxn>
              <a:cxn ang="0">
                <a:pos x="T4" y="T5"/>
              </a:cxn>
            </a:cxnLst>
            <a:rect l="0" t="0" r="r" b="b"/>
            <a:pathLst>
              <a:path w="23792" h="43200" fill="none" extrusionOk="0">
                <a:moveTo>
                  <a:pt x="2191" y="0"/>
                </a:moveTo>
                <a:cubicBezTo>
                  <a:pt x="14121" y="0"/>
                  <a:pt x="23792" y="9670"/>
                  <a:pt x="23792" y="21600"/>
                </a:cubicBezTo>
                <a:cubicBezTo>
                  <a:pt x="23792" y="33529"/>
                  <a:pt x="14121" y="43200"/>
                  <a:pt x="2192" y="43200"/>
                </a:cubicBezTo>
                <a:cubicBezTo>
                  <a:pt x="1459" y="43200"/>
                  <a:pt x="728" y="43162"/>
                  <a:pt x="-1" y="43088"/>
                </a:cubicBezTo>
              </a:path>
              <a:path w="23792" h="43200" stroke="0" extrusionOk="0">
                <a:moveTo>
                  <a:pt x="2191" y="0"/>
                </a:moveTo>
                <a:cubicBezTo>
                  <a:pt x="14121" y="0"/>
                  <a:pt x="23792" y="9670"/>
                  <a:pt x="23792" y="21600"/>
                </a:cubicBezTo>
                <a:cubicBezTo>
                  <a:pt x="23792" y="33529"/>
                  <a:pt x="14121" y="43200"/>
                  <a:pt x="2192" y="43200"/>
                </a:cubicBezTo>
                <a:cubicBezTo>
                  <a:pt x="1459" y="43200"/>
                  <a:pt x="728" y="43162"/>
                  <a:pt x="-1" y="43088"/>
                </a:cubicBezTo>
                <a:lnTo>
                  <a:pt x="2192" y="21600"/>
                </a:lnTo>
                <a:close/>
              </a:path>
            </a:pathLst>
          </a:custGeom>
          <a:noFill/>
          <a:ln w="38100">
            <a:solidFill>
              <a:srgbClr val="3333FF"/>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ja-JP" altLang="en-US" sz="1600">
              <a:solidFill>
                <a:srgbClr val="000000"/>
              </a:solidFill>
            </a:endParaRPr>
          </a:p>
        </p:txBody>
      </p:sp>
      <p:sp>
        <p:nvSpPr>
          <p:cNvPr id="2112" name="Text Box 64"/>
          <p:cNvSpPr txBox="1">
            <a:spLocks noChangeArrowheads="1"/>
          </p:cNvSpPr>
          <p:nvPr/>
        </p:nvSpPr>
        <p:spPr bwMode="auto">
          <a:xfrm>
            <a:off x="2484440" y="3429004"/>
            <a:ext cx="136069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b="1">
                <a:solidFill>
                  <a:srgbClr val="FFFF00"/>
                </a:solidFill>
              </a:rPr>
              <a:t>    √r</a:t>
            </a:r>
            <a:r>
              <a:rPr lang="en-US" altLang="ja-JP" b="1" baseline="30000">
                <a:solidFill>
                  <a:srgbClr val="FFFF00"/>
                </a:solidFill>
              </a:rPr>
              <a:t>2     </a:t>
            </a:r>
          </a:p>
          <a:p>
            <a:pPr fontAlgn="base">
              <a:spcBef>
                <a:spcPct val="0"/>
              </a:spcBef>
              <a:spcAft>
                <a:spcPct val="0"/>
              </a:spcAft>
            </a:pPr>
            <a:r>
              <a:rPr lang="en-US" altLang="ja-JP" b="1" baseline="30000">
                <a:solidFill>
                  <a:srgbClr val="FFFF00"/>
                </a:solidFill>
              </a:rPr>
              <a:t>=</a:t>
            </a:r>
            <a:r>
              <a:rPr lang="en-US" altLang="ja-JP" b="1">
                <a:solidFill>
                  <a:srgbClr val="FFFF00"/>
                </a:solidFill>
              </a:rPr>
              <a:t> B</a:t>
            </a:r>
            <a:r>
              <a:rPr lang="en-US" altLang="ja-JP" sz="1200" b="1">
                <a:solidFill>
                  <a:srgbClr val="FFFF00"/>
                </a:solidFill>
              </a:rPr>
              <a:t>ohr</a:t>
            </a:r>
            <a:r>
              <a:rPr lang="en-US" altLang="ja-JP" b="1">
                <a:solidFill>
                  <a:srgbClr val="FFFF00"/>
                </a:solidFill>
              </a:rPr>
              <a:t>’s r !  </a:t>
            </a:r>
          </a:p>
        </p:txBody>
      </p:sp>
      <p:sp>
        <p:nvSpPr>
          <p:cNvPr id="2113" name="Oval 65"/>
          <p:cNvSpPr>
            <a:spLocks noChangeArrowheads="1"/>
          </p:cNvSpPr>
          <p:nvPr/>
        </p:nvSpPr>
        <p:spPr bwMode="auto">
          <a:xfrm>
            <a:off x="2627313" y="3068643"/>
            <a:ext cx="792163" cy="503237"/>
          </a:xfrm>
          <a:prstGeom prst="ellipse">
            <a:avLst/>
          </a:prstGeom>
          <a:noFill/>
          <a:ln w="28575">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b="1">
                <a:solidFill>
                  <a:srgbClr val="FF3300"/>
                </a:solidFill>
              </a:rPr>
              <a:t> C</a:t>
            </a:r>
            <a:r>
              <a:rPr lang="en-US" altLang="ja-JP" b="1" baseline="30000">
                <a:solidFill>
                  <a:srgbClr val="FF3300"/>
                </a:solidFill>
              </a:rPr>
              <a:t>4</a:t>
            </a:r>
            <a:r>
              <a:rPr lang="en-US" altLang="ja-JP" b="1">
                <a:solidFill>
                  <a:srgbClr val="FF3300"/>
                </a:solidFill>
              </a:rPr>
              <a:t>→→</a:t>
            </a:r>
            <a:r>
              <a:rPr lang="en-US" altLang="ja-JP" b="1">
                <a:solidFill>
                  <a:srgbClr val="FF33CC"/>
                </a:solidFill>
              </a:rPr>
              <a:t>mc</a:t>
            </a:r>
            <a:r>
              <a:rPr lang="en-US" altLang="ja-JP" b="1" baseline="30000">
                <a:solidFill>
                  <a:srgbClr val="FF33CC"/>
                </a:solidFill>
              </a:rPr>
              <a:t>16</a:t>
            </a:r>
            <a:r>
              <a:rPr lang="en-US" altLang="ja-JP" b="1">
                <a:solidFill>
                  <a:srgbClr val="00FFFF"/>
                </a:solidFill>
              </a:rPr>
              <a:t>←←</a:t>
            </a:r>
            <a:r>
              <a:rPr lang="en-US" altLang="ja-JP" b="1" baseline="30000">
                <a:solidFill>
                  <a:srgbClr val="0066FF"/>
                </a:solidFill>
              </a:rPr>
              <a:t>4</a:t>
            </a:r>
            <a:r>
              <a:rPr lang="en-US" altLang="ja-JP" b="1">
                <a:solidFill>
                  <a:srgbClr val="0066FF"/>
                </a:solidFill>
                <a:latin typeface="Arial Unicode MS" pitchFamily="50" charset="-128"/>
                <a:ea typeface="Arial Unicode MS" pitchFamily="50" charset="-128"/>
                <a:cs typeface="Arial Unicode MS" pitchFamily="50" charset="-128"/>
              </a:rPr>
              <a:t>Ɔ </a:t>
            </a:r>
          </a:p>
        </p:txBody>
      </p:sp>
      <p:sp>
        <p:nvSpPr>
          <p:cNvPr id="2115" name="Oval 67"/>
          <p:cNvSpPr>
            <a:spLocks noChangeArrowheads="1"/>
          </p:cNvSpPr>
          <p:nvPr/>
        </p:nvSpPr>
        <p:spPr bwMode="auto">
          <a:xfrm>
            <a:off x="2627313" y="2852743"/>
            <a:ext cx="792163" cy="935037"/>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sz="2800" b="1">
                <a:solidFill>
                  <a:srgbClr val="FFFFFF"/>
                </a:solidFill>
              </a:rPr>
              <a:t>e</a:t>
            </a:r>
          </a:p>
          <a:p>
            <a:pPr algn="ctr" fontAlgn="base">
              <a:spcBef>
                <a:spcPct val="0"/>
              </a:spcBef>
              <a:spcAft>
                <a:spcPct val="0"/>
              </a:spcAft>
            </a:pPr>
            <a:r>
              <a:rPr lang="en-US" altLang="ja-JP" sz="1000" b="1">
                <a:solidFill>
                  <a:srgbClr val="FFFFFF"/>
                </a:solidFill>
              </a:rPr>
              <a:t>= </a:t>
            </a:r>
            <a:r>
              <a:rPr lang="ja-JP" altLang="en-US" sz="1000" b="1">
                <a:solidFill>
                  <a:srgbClr val="FFFFFF"/>
                </a:solidFill>
              </a:rPr>
              <a:t>４</a:t>
            </a:r>
            <a:r>
              <a:rPr lang="en-US" altLang="ja-JP" sz="1000" b="1">
                <a:solidFill>
                  <a:srgbClr val="FFFFFF"/>
                </a:solidFill>
              </a:rPr>
              <a:t>π r</a:t>
            </a:r>
            <a:r>
              <a:rPr lang="en-US" altLang="ja-JP" sz="1000" b="1" baseline="30000">
                <a:solidFill>
                  <a:srgbClr val="FFFFFF"/>
                </a:solidFill>
              </a:rPr>
              <a:t>2</a:t>
            </a:r>
            <a:r>
              <a:rPr lang="en-US" altLang="ja-JP" sz="1400" b="1" baseline="30000">
                <a:solidFill>
                  <a:srgbClr val="FFFFFF"/>
                </a:solidFill>
              </a:rPr>
              <a:t> </a:t>
            </a: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r>
              <a:rPr lang="en-US" altLang="ja-JP" sz="1600" b="1">
                <a:solidFill>
                  <a:srgbClr val="FFFFFF"/>
                </a:solidFill>
              </a:rPr>
              <a:t> </a:t>
            </a:r>
          </a:p>
        </p:txBody>
      </p:sp>
      <p:sp>
        <p:nvSpPr>
          <p:cNvPr id="2116" name="Text Box 68"/>
          <p:cNvSpPr txBox="1">
            <a:spLocks noChangeArrowheads="1"/>
          </p:cNvSpPr>
          <p:nvPr/>
        </p:nvSpPr>
        <p:spPr bwMode="auto">
          <a:xfrm>
            <a:off x="179391" y="4292605"/>
            <a:ext cx="2781531"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sz="1000">
                <a:solidFill>
                  <a:srgbClr val="00FFFF"/>
                </a:solidFill>
              </a:rPr>
              <a:t>３）　　説　明   </a:t>
            </a:r>
            <a:r>
              <a:rPr lang="en-US" altLang="ja-JP" sz="1000">
                <a:solidFill>
                  <a:srgbClr val="00FFFF"/>
                </a:solidFill>
              </a:rPr>
              <a:t>:  </a:t>
            </a:r>
          </a:p>
          <a:p>
            <a:pPr fontAlgn="base">
              <a:spcBef>
                <a:spcPct val="0"/>
              </a:spcBef>
              <a:spcAft>
                <a:spcPct val="0"/>
              </a:spcAft>
            </a:pPr>
            <a:r>
              <a:rPr lang="ja-JP" altLang="en-US" sz="1000">
                <a:solidFill>
                  <a:srgbClr val="FF3300"/>
                </a:solidFill>
              </a:rPr>
              <a:t>＋</a:t>
            </a:r>
            <a:r>
              <a:rPr lang="en-US" altLang="ja-JP" sz="1000">
                <a:solidFill>
                  <a:srgbClr val="00FFFF"/>
                </a:solidFill>
              </a:rPr>
              <a:t>H a l l   </a:t>
            </a:r>
            <a:r>
              <a:rPr lang="ja-JP" altLang="en-US" sz="700">
                <a:solidFill>
                  <a:srgbClr val="00FFFF"/>
                </a:solidFill>
              </a:rPr>
              <a:t>と</a:t>
            </a:r>
            <a:r>
              <a:rPr lang="ja-JP" altLang="en-US" sz="1000">
                <a:solidFill>
                  <a:srgbClr val="00FFFF"/>
                </a:solidFill>
              </a:rPr>
              <a:t>　　</a:t>
            </a:r>
            <a:r>
              <a:rPr lang="ja-JP" altLang="en-US" sz="1000">
                <a:solidFill>
                  <a:srgbClr val="FFFFFF"/>
                </a:solidFill>
              </a:rPr>
              <a:t>－</a:t>
            </a:r>
            <a:r>
              <a:rPr lang="ja-JP" altLang="en-US" sz="1000">
                <a:solidFill>
                  <a:srgbClr val="00FFFF"/>
                </a:solidFill>
              </a:rPr>
              <a:t> </a:t>
            </a:r>
            <a:r>
              <a:rPr lang="en-US" altLang="ja-JP" sz="1000">
                <a:solidFill>
                  <a:srgbClr val="00FFFF"/>
                </a:solidFill>
              </a:rPr>
              <a:t>H a l l  </a:t>
            </a:r>
            <a:r>
              <a:rPr lang="ja-JP" altLang="en-US" sz="700">
                <a:solidFill>
                  <a:srgbClr val="00FFFF"/>
                </a:solidFill>
              </a:rPr>
              <a:t>と  の</a:t>
            </a:r>
            <a:r>
              <a:rPr lang="ja-JP" altLang="en-US" sz="1000">
                <a:solidFill>
                  <a:srgbClr val="00FFFF"/>
                </a:solidFill>
              </a:rPr>
              <a:t>　間　</a:t>
            </a:r>
          </a:p>
          <a:p>
            <a:pPr fontAlgn="base">
              <a:spcBef>
                <a:spcPct val="0"/>
              </a:spcBef>
              <a:spcAft>
                <a:spcPct val="0"/>
              </a:spcAft>
            </a:pPr>
            <a:r>
              <a:rPr lang="ja-JP" altLang="en-US" sz="700">
                <a:solidFill>
                  <a:srgbClr val="00FFFF"/>
                </a:solidFill>
              </a:rPr>
              <a:t>の　</a:t>
            </a:r>
            <a:r>
              <a:rPr lang="ja-JP" altLang="en-US" sz="1000">
                <a:solidFill>
                  <a:srgbClr val="00FFFF"/>
                </a:solidFill>
              </a:rPr>
              <a:t>真 空　直 下　</a:t>
            </a:r>
            <a:r>
              <a:rPr lang="ja-JP" altLang="en-US" sz="700">
                <a:solidFill>
                  <a:srgbClr val="00FFFF"/>
                </a:solidFill>
              </a:rPr>
              <a:t>の</a:t>
            </a:r>
            <a:r>
              <a:rPr lang="ja-JP" altLang="en-US" sz="1000">
                <a:solidFill>
                  <a:srgbClr val="00FFFF"/>
                </a:solidFill>
              </a:rPr>
              <a:t>　 </a:t>
            </a:r>
            <a:r>
              <a:rPr lang="en-US" altLang="ja-JP" sz="1000">
                <a:solidFill>
                  <a:srgbClr val="00FFFF"/>
                </a:solidFill>
              </a:rPr>
              <a:t>2 </a:t>
            </a:r>
            <a:r>
              <a:rPr lang="ja-JP" altLang="en-US" sz="1000">
                <a:solidFill>
                  <a:srgbClr val="00FFFF"/>
                </a:solidFill>
              </a:rPr>
              <a:t>次 元　分　　</a:t>
            </a:r>
          </a:p>
          <a:p>
            <a:pPr fontAlgn="base">
              <a:spcBef>
                <a:spcPct val="0"/>
              </a:spcBef>
              <a:spcAft>
                <a:spcPct val="0"/>
              </a:spcAft>
            </a:pPr>
            <a:r>
              <a:rPr lang="ja-JP" altLang="en-US" sz="700">
                <a:solidFill>
                  <a:srgbClr val="00FFFF"/>
                </a:solidFill>
              </a:rPr>
              <a:t>の</a:t>
            </a:r>
            <a:r>
              <a:rPr lang="ja-JP" altLang="en-US" sz="1000">
                <a:solidFill>
                  <a:srgbClr val="00FFFF"/>
                </a:solidFill>
              </a:rPr>
              <a:t>　裏　位 相　量　</a:t>
            </a:r>
            <a:r>
              <a:rPr lang="ja-JP" altLang="en-US" sz="700">
                <a:solidFill>
                  <a:srgbClr val="00FFFF"/>
                </a:solidFill>
              </a:rPr>
              <a:t>が</a:t>
            </a:r>
            <a:r>
              <a:rPr lang="ja-JP" altLang="en-US" sz="1000">
                <a:solidFill>
                  <a:srgbClr val="00FFFF"/>
                </a:solidFill>
              </a:rPr>
              <a:t>　表　還 </a:t>
            </a:r>
            <a:r>
              <a:rPr lang="ja-JP" altLang="en-US" sz="700">
                <a:solidFill>
                  <a:srgbClr val="00FFFF"/>
                </a:solidFill>
              </a:rPr>
              <a:t>る　と、</a:t>
            </a:r>
            <a:r>
              <a:rPr lang="ja-JP" altLang="en-US" sz="1000">
                <a:solidFill>
                  <a:srgbClr val="00FFFF"/>
                </a:solidFill>
              </a:rPr>
              <a:t>　</a:t>
            </a:r>
          </a:p>
          <a:p>
            <a:pPr fontAlgn="base">
              <a:spcBef>
                <a:spcPct val="0"/>
              </a:spcBef>
              <a:spcAft>
                <a:spcPct val="0"/>
              </a:spcAft>
            </a:pPr>
            <a:r>
              <a:rPr lang="ja-JP" altLang="en-US" sz="1000">
                <a:solidFill>
                  <a:srgbClr val="00FFFF"/>
                </a:solidFill>
              </a:rPr>
              <a:t>事</a:t>
            </a:r>
            <a:r>
              <a:rPr lang="ja-JP" altLang="en-US" sz="700">
                <a:solidFill>
                  <a:srgbClr val="00FFFF"/>
                </a:solidFill>
              </a:rPr>
              <a:t>　の</a:t>
            </a:r>
            <a:r>
              <a:rPr lang="ja-JP" altLang="en-US" sz="1000">
                <a:solidFill>
                  <a:srgbClr val="00FFFF"/>
                </a:solidFill>
              </a:rPr>
              <a:t>　次 第 </a:t>
            </a:r>
            <a:r>
              <a:rPr lang="en-US" altLang="ja-JP" sz="1000">
                <a:solidFill>
                  <a:srgbClr val="00FFFF"/>
                </a:solidFill>
              </a:rPr>
              <a:t>[ m a t t e r  c y c l e  c y c l e  </a:t>
            </a:r>
          </a:p>
          <a:p>
            <a:pPr fontAlgn="base">
              <a:spcBef>
                <a:spcPct val="0"/>
              </a:spcBef>
              <a:spcAft>
                <a:spcPct val="0"/>
              </a:spcAft>
            </a:pPr>
            <a:r>
              <a:rPr lang="en-US" altLang="ja-JP" sz="1000">
                <a:solidFill>
                  <a:srgbClr val="00FFFF"/>
                </a:solidFill>
              </a:rPr>
              <a:t>M o v e m e n t  = E (  m c</a:t>
            </a:r>
            <a:r>
              <a:rPr lang="en-US" altLang="ja-JP" sz="1000" baseline="30000">
                <a:solidFill>
                  <a:srgbClr val="00FFFF"/>
                </a:solidFill>
              </a:rPr>
              <a:t>2</a:t>
            </a:r>
            <a:r>
              <a:rPr lang="en-US" altLang="ja-JP" sz="1000">
                <a:solidFill>
                  <a:srgbClr val="00FFFF"/>
                </a:solidFill>
              </a:rPr>
              <a:t> ) ] </a:t>
            </a:r>
            <a:r>
              <a:rPr lang="ja-JP" altLang="en-US" sz="1000">
                <a:solidFill>
                  <a:srgbClr val="00FFFF"/>
                </a:solidFill>
              </a:rPr>
              <a:t>　</a:t>
            </a:r>
            <a:r>
              <a:rPr lang="ja-JP" altLang="en-US" sz="700">
                <a:solidFill>
                  <a:srgbClr val="00FFFF"/>
                </a:solidFill>
              </a:rPr>
              <a:t>が　、</a:t>
            </a:r>
            <a:r>
              <a:rPr lang="ja-JP" altLang="en-US" sz="1000">
                <a:solidFill>
                  <a:srgbClr val="00FFFF"/>
                </a:solidFill>
              </a:rPr>
              <a:t>　 下　</a:t>
            </a:r>
            <a:r>
              <a:rPr lang="ja-JP" altLang="en-US" sz="700">
                <a:solidFill>
                  <a:srgbClr val="00FFFF"/>
                </a:solidFill>
              </a:rPr>
              <a:t>か ら 、</a:t>
            </a:r>
          </a:p>
        </p:txBody>
      </p:sp>
      <p:sp>
        <p:nvSpPr>
          <p:cNvPr id="2117" name="Text Box 69"/>
          <p:cNvSpPr txBox="1">
            <a:spLocks noChangeArrowheads="1"/>
          </p:cNvSpPr>
          <p:nvPr/>
        </p:nvSpPr>
        <p:spPr bwMode="auto">
          <a:xfrm>
            <a:off x="179391" y="5589593"/>
            <a:ext cx="3942105" cy="1169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1000">
                <a:solidFill>
                  <a:srgbClr val="FF33CC"/>
                </a:solidFill>
              </a:rPr>
              <a:t> </a:t>
            </a:r>
            <a:r>
              <a:rPr lang="ja-JP" altLang="en-US" sz="1000">
                <a:solidFill>
                  <a:srgbClr val="FF33CC"/>
                </a:solidFill>
              </a:rPr>
              <a:t>符 号　（ </a:t>
            </a:r>
            <a:r>
              <a:rPr lang="en-US" altLang="ja-JP" sz="1000">
                <a:solidFill>
                  <a:srgbClr val="FF33CC"/>
                </a:solidFill>
              </a:rPr>
              <a:t>ⅰ, -, +, r</a:t>
            </a:r>
            <a:r>
              <a:rPr lang="ja-JP" altLang="en-US" sz="1000">
                <a:solidFill>
                  <a:srgbClr val="FF33CC"/>
                </a:solidFill>
              </a:rPr>
              <a:t>　） </a:t>
            </a:r>
            <a:r>
              <a:rPr lang="ja-JP" altLang="en-US" sz="700">
                <a:solidFill>
                  <a:srgbClr val="FF33CC"/>
                </a:solidFill>
              </a:rPr>
              <a:t>だ け が 、</a:t>
            </a:r>
          </a:p>
          <a:p>
            <a:pPr fontAlgn="base">
              <a:spcBef>
                <a:spcPct val="0"/>
              </a:spcBef>
              <a:spcAft>
                <a:spcPct val="0"/>
              </a:spcAft>
            </a:pPr>
            <a:r>
              <a:rPr lang="ja-JP" altLang="en-US" sz="1000">
                <a:solidFill>
                  <a:srgbClr val="FF33CC"/>
                </a:solidFill>
              </a:rPr>
              <a:t>自 乗 </a:t>
            </a:r>
            <a:r>
              <a:rPr lang="ja-JP" altLang="en-US" sz="700">
                <a:solidFill>
                  <a:srgbClr val="FF33CC"/>
                </a:solidFill>
              </a:rPr>
              <a:t>し て は　</a:t>
            </a:r>
            <a:r>
              <a:rPr lang="ja-JP" altLang="en-US" sz="1000">
                <a:solidFill>
                  <a:srgbClr val="FF33CC"/>
                </a:solidFill>
              </a:rPr>
              <a:t>上 向 </a:t>
            </a:r>
            <a:r>
              <a:rPr lang="ja-JP" altLang="en-US" sz="700">
                <a:solidFill>
                  <a:srgbClr val="FF33CC"/>
                </a:solidFill>
              </a:rPr>
              <a:t>き に　</a:t>
            </a:r>
          </a:p>
          <a:p>
            <a:pPr fontAlgn="base">
              <a:spcBef>
                <a:spcPct val="0"/>
              </a:spcBef>
              <a:spcAft>
                <a:spcPct val="0"/>
              </a:spcAft>
            </a:pPr>
            <a:r>
              <a:rPr lang="ja-JP" altLang="en-US" sz="1000">
                <a:solidFill>
                  <a:srgbClr val="FF33CC"/>
                </a:solidFill>
              </a:rPr>
              <a:t>引 繰 </a:t>
            </a:r>
            <a:r>
              <a:rPr lang="ja-JP" altLang="en-US" sz="700">
                <a:solidFill>
                  <a:srgbClr val="FF33CC"/>
                </a:solidFill>
              </a:rPr>
              <a:t>り </a:t>
            </a:r>
            <a:r>
              <a:rPr lang="ja-JP" altLang="en-US" sz="1000">
                <a:solidFill>
                  <a:srgbClr val="FF33CC"/>
                </a:solidFill>
              </a:rPr>
              <a:t>還 </a:t>
            </a:r>
            <a:r>
              <a:rPr lang="ja-JP" altLang="en-US" sz="700">
                <a:solidFill>
                  <a:srgbClr val="FF33CC"/>
                </a:solidFill>
              </a:rPr>
              <a:t>っ て</a:t>
            </a:r>
            <a:r>
              <a:rPr lang="ja-JP" altLang="en-US" sz="1000">
                <a:solidFill>
                  <a:srgbClr val="FF33CC"/>
                </a:solidFill>
              </a:rPr>
              <a:t> Ｓ Ｕ（１）　</a:t>
            </a:r>
            <a:r>
              <a:rPr lang="ja-JP" altLang="en-US" sz="700">
                <a:solidFill>
                  <a:srgbClr val="FF33CC"/>
                </a:solidFill>
              </a:rPr>
              <a:t>を</a:t>
            </a:r>
            <a:r>
              <a:rPr lang="ja-JP" altLang="en-US" sz="1000">
                <a:solidFill>
                  <a:srgbClr val="FF33CC"/>
                </a:solidFill>
              </a:rPr>
              <a:t>　</a:t>
            </a:r>
          </a:p>
          <a:p>
            <a:pPr fontAlgn="base">
              <a:spcBef>
                <a:spcPct val="0"/>
              </a:spcBef>
              <a:spcAft>
                <a:spcPct val="0"/>
              </a:spcAft>
            </a:pPr>
            <a:r>
              <a:rPr lang="en-US" altLang="ja-JP" sz="1000">
                <a:solidFill>
                  <a:srgbClr val="FF33CC"/>
                </a:solidFill>
              </a:rPr>
              <a:t>O</a:t>
            </a:r>
            <a:r>
              <a:rPr lang="ja-JP" altLang="en-US" sz="1000">
                <a:solidFill>
                  <a:srgbClr val="FF33CC"/>
                </a:solidFill>
              </a:rPr>
              <a:t>　－Ｐｏｓｉｔｉｏｎ　</a:t>
            </a:r>
            <a:r>
              <a:rPr lang="ja-JP" altLang="en-US" sz="700">
                <a:solidFill>
                  <a:srgbClr val="FF33CC"/>
                </a:solidFill>
              </a:rPr>
              <a:t>か ら</a:t>
            </a:r>
            <a:r>
              <a:rPr lang="ja-JP" altLang="en-US" sz="1000">
                <a:solidFill>
                  <a:srgbClr val="FF33CC"/>
                </a:solidFill>
              </a:rPr>
              <a:t>　創出　</a:t>
            </a:r>
          </a:p>
          <a:p>
            <a:pPr fontAlgn="base">
              <a:spcBef>
                <a:spcPct val="0"/>
              </a:spcBef>
              <a:spcAft>
                <a:spcPct val="0"/>
              </a:spcAft>
            </a:pPr>
            <a:r>
              <a:rPr lang="ja-JP" altLang="en-US" sz="700">
                <a:solidFill>
                  <a:srgbClr val="FF33CC"/>
                </a:solidFill>
              </a:rPr>
              <a:t>し て は</a:t>
            </a:r>
            <a:r>
              <a:rPr lang="ja-JP" altLang="en-US" sz="1000">
                <a:solidFill>
                  <a:srgbClr val="FF33CC"/>
                </a:solidFill>
              </a:rPr>
              <a:t>　届 </a:t>
            </a:r>
            <a:r>
              <a:rPr lang="ja-JP" altLang="en-US" sz="700">
                <a:solidFill>
                  <a:srgbClr val="FF33CC"/>
                </a:solidFill>
              </a:rPr>
              <a:t>け る</a:t>
            </a:r>
            <a:r>
              <a:rPr lang="ja-JP" altLang="en-US" sz="1000">
                <a:solidFill>
                  <a:srgbClr val="FF33CC"/>
                </a:solidFill>
              </a:rPr>
              <a:t>　</a:t>
            </a:r>
            <a:r>
              <a:rPr lang="ja-JP" altLang="en-US" sz="1000">
                <a:solidFill>
                  <a:srgbClr val="FF3300"/>
                </a:solidFill>
              </a:rPr>
              <a:t>メカニズム 　</a:t>
            </a:r>
            <a:r>
              <a:rPr lang="en-US" altLang="ja-JP" sz="1000">
                <a:solidFill>
                  <a:srgbClr val="FF3300"/>
                </a:solidFill>
              </a:rPr>
              <a:t>=  </a:t>
            </a:r>
            <a:r>
              <a:rPr lang="ja-JP" altLang="en-US" sz="1000">
                <a:solidFill>
                  <a:srgbClr val="FF3300"/>
                </a:solidFill>
              </a:rPr>
              <a:t>反 ♀</a:t>
            </a:r>
            <a:r>
              <a:rPr lang="en-US" altLang="ja-JP" sz="1000">
                <a:solidFill>
                  <a:srgbClr val="FF3300"/>
                </a:solidFill>
              </a:rPr>
              <a:t>- </a:t>
            </a:r>
            <a:r>
              <a:rPr lang="ja-JP" altLang="en-US" sz="1000">
                <a:solidFill>
                  <a:srgbClr val="FF3300"/>
                </a:solidFill>
              </a:rPr>
              <a:t>反 ♂　時</a:t>
            </a:r>
            <a:r>
              <a:rPr lang="ja-JP" altLang="en-US" sz="1000">
                <a:solidFill>
                  <a:srgbClr val="FF33CC"/>
                </a:solidFill>
              </a:rPr>
              <a:t>　　</a:t>
            </a:r>
          </a:p>
          <a:p>
            <a:pPr fontAlgn="base">
              <a:spcBef>
                <a:spcPct val="0"/>
              </a:spcBef>
              <a:spcAft>
                <a:spcPct val="0"/>
              </a:spcAft>
            </a:pPr>
            <a:r>
              <a:rPr lang="en-US" altLang="ja-JP" sz="1000">
                <a:solidFill>
                  <a:srgbClr val="FF33CC"/>
                </a:solidFill>
              </a:rPr>
              <a:t>=  </a:t>
            </a:r>
            <a:r>
              <a:rPr lang="en-US" altLang="ja-JP" sz="1000">
                <a:solidFill>
                  <a:srgbClr val="00FF00"/>
                </a:solidFill>
              </a:rPr>
              <a:t>SU ( </a:t>
            </a:r>
            <a:r>
              <a:rPr lang="ja-JP" altLang="en-US" sz="1000">
                <a:solidFill>
                  <a:srgbClr val="00FF00"/>
                </a:solidFill>
              </a:rPr>
              <a:t>元 </a:t>
            </a:r>
            <a:r>
              <a:rPr lang="en-US" altLang="ja-JP" sz="1000">
                <a:solidFill>
                  <a:srgbClr val="00FF00"/>
                </a:solidFill>
              </a:rPr>
              <a:t>)  /   </a:t>
            </a:r>
            <a:r>
              <a:rPr lang="ja-JP" altLang="en-US" sz="1000">
                <a:solidFill>
                  <a:srgbClr val="00FF00"/>
                </a:solidFill>
              </a:rPr>
              <a:t>真 空　リサイクル　論</a:t>
            </a:r>
            <a:r>
              <a:rPr lang="ja-JP" altLang="en-US" sz="1000">
                <a:solidFill>
                  <a:srgbClr val="FF33CC"/>
                </a:solidFill>
              </a:rPr>
              <a:t>　</a:t>
            </a:r>
            <a:r>
              <a:rPr lang="en-US" altLang="ja-JP" sz="1000">
                <a:solidFill>
                  <a:srgbClr val="FF33CC"/>
                </a:solidFill>
              </a:rPr>
              <a:t>/  </a:t>
            </a:r>
            <a:r>
              <a:rPr lang="ja-JP" altLang="en-US" sz="1000">
                <a:solidFill>
                  <a:srgbClr val="FF33CC"/>
                </a:solidFill>
              </a:rPr>
              <a:t>デイラック　！</a:t>
            </a:r>
          </a:p>
          <a:p>
            <a:pPr fontAlgn="base">
              <a:spcBef>
                <a:spcPct val="0"/>
              </a:spcBef>
              <a:spcAft>
                <a:spcPct val="0"/>
              </a:spcAft>
            </a:pPr>
            <a:r>
              <a:rPr lang="en-US" altLang="ja-JP" sz="1000">
                <a:solidFill>
                  <a:srgbClr val="FF33CC"/>
                </a:solidFill>
              </a:rPr>
              <a:t>=   </a:t>
            </a:r>
            <a:r>
              <a:rPr lang="ja-JP" altLang="en-US" sz="1000">
                <a:solidFill>
                  <a:srgbClr val="00FFFF"/>
                </a:solidFill>
              </a:rPr>
              <a:t>反　</a:t>
            </a:r>
            <a:r>
              <a:rPr lang="en-US" altLang="ja-JP" sz="1000">
                <a:solidFill>
                  <a:srgbClr val="00FFFF"/>
                </a:solidFill>
              </a:rPr>
              <a:t>-   imaginary   time</a:t>
            </a:r>
            <a:r>
              <a:rPr lang="en-US" altLang="ja-JP" sz="1000">
                <a:solidFill>
                  <a:srgbClr val="FF33CC"/>
                </a:solidFill>
              </a:rPr>
              <a:t>   </a:t>
            </a:r>
            <a:r>
              <a:rPr lang="ja-JP" altLang="en-US" sz="700">
                <a:solidFill>
                  <a:srgbClr val="FF33CC"/>
                </a:solidFill>
              </a:rPr>
              <a:t>を</a:t>
            </a:r>
            <a:r>
              <a:rPr lang="ja-JP" altLang="en-US" sz="1000">
                <a:solidFill>
                  <a:srgbClr val="FF33CC"/>
                </a:solidFill>
              </a:rPr>
              <a:t>　求　</a:t>
            </a:r>
            <a:r>
              <a:rPr lang="ja-JP" altLang="en-US" sz="700">
                <a:solidFill>
                  <a:srgbClr val="FF33CC"/>
                </a:solidFill>
              </a:rPr>
              <a:t>め　る</a:t>
            </a:r>
            <a:r>
              <a:rPr lang="ja-JP" altLang="en-US" sz="800">
                <a:solidFill>
                  <a:srgbClr val="FF33CC"/>
                </a:solidFill>
              </a:rPr>
              <a:t>　 自由　電子　√</a:t>
            </a:r>
            <a:r>
              <a:rPr lang="en-US" altLang="ja-JP" sz="800">
                <a:solidFill>
                  <a:srgbClr val="FF33CC"/>
                </a:solidFill>
              </a:rPr>
              <a:t>e</a:t>
            </a:r>
            <a:r>
              <a:rPr lang="ja-JP" altLang="en-US" sz="800" baseline="30000">
                <a:solidFill>
                  <a:srgbClr val="FF33CC"/>
                </a:solidFill>
              </a:rPr>
              <a:t>２</a:t>
            </a:r>
            <a:r>
              <a:rPr lang="ja-JP" altLang="en-US" sz="800">
                <a:solidFill>
                  <a:srgbClr val="FF33CC"/>
                </a:solidFill>
              </a:rPr>
              <a:t>　の　</a:t>
            </a:r>
            <a:r>
              <a:rPr lang="ja-JP" altLang="en-US" sz="1000">
                <a:solidFill>
                  <a:srgbClr val="FF33CC"/>
                </a:solidFill>
              </a:rPr>
              <a:t>旅　</a:t>
            </a:r>
            <a:r>
              <a:rPr lang="ja-JP" altLang="en-US" sz="1000">
                <a:solidFill>
                  <a:srgbClr val="FF33CC"/>
                </a:solidFill>
                <a:latin typeface="Arial Unicode MS" pitchFamily="50" charset="-128"/>
                <a:ea typeface="Arial Unicode MS" pitchFamily="50" charset="-128"/>
                <a:cs typeface="Arial Unicode MS" pitchFamily="50" charset="-128"/>
              </a:rPr>
              <a:t>↗</a:t>
            </a:r>
            <a:r>
              <a:rPr lang="ja-JP" altLang="en-US" sz="1000">
                <a:solidFill>
                  <a:srgbClr val="FF33CC"/>
                </a:solidFill>
              </a:rPr>
              <a:t>　　　</a:t>
            </a:r>
          </a:p>
        </p:txBody>
      </p:sp>
      <p:sp>
        <p:nvSpPr>
          <p:cNvPr id="2118" name="Text Box 70"/>
          <p:cNvSpPr txBox="1">
            <a:spLocks noChangeArrowheads="1"/>
          </p:cNvSpPr>
          <p:nvPr/>
        </p:nvSpPr>
        <p:spPr bwMode="auto">
          <a:xfrm>
            <a:off x="4572002" y="627066"/>
            <a:ext cx="436690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sz="1200" b="1">
                <a:solidFill>
                  <a:srgbClr val="FFFFFF"/>
                </a:solidFill>
              </a:rPr>
              <a:t>４）　</a:t>
            </a:r>
            <a:r>
              <a:rPr lang="en-US" altLang="ja-JP" sz="1200" b="1">
                <a:solidFill>
                  <a:srgbClr val="FFFFFF"/>
                </a:solidFill>
              </a:rPr>
              <a:t>《</a:t>
            </a:r>
            <a:r>
              <a:rPr lang="ja-JP" altLang="en-US" sz="1200" b="1">
                <a:solidFill>
                  <a:srgbClr val="FFFFFF"/>
                </a:solidFill>
              </a:rPr>
              <a:t>　ミトコンドリア　</a:t>
            </a:r>
            <a:r>
              <a:rPr lang="en-US" altLang="ja-JP" sz="1200" b="1">
                <a:solidFill>
                  <a:srgbClr val="FFFFFF"/>
                </a:solidFill>
              </a:rPr>
              <a:t>》</a:t>
            </a:r>
            <a:r>
              <a:rPr lang="ja-JP" altLang="en-US" sz="1200" b="1">
                <a:solidFill>
                  <a:srgbClr val="FFFFFF"/>
                </a:solidFill>
              </a:rPr>
              <a:t>　機能　に、　</a:t>
            </a:r>
            <a:r>
              <a:rPr lang="en-US" altLang="ja-JP" sz="1200" b="1">
                <a:solidFill>
                  <a:srgbClr val="FFFFFF"/>
                </a:solidFill>
              </a:rPr>
              <a:t>《</a:t>
            </a:r>
            <a:r>
              <a:rPr lang="ja-JP" altLang="en-US" sz="1200" b="1">
                <a:solidFill>
                  <a:srgbClr val="FFFFFF"/>
                </a:solidFill>
              </a:rPr>
              <a:t>デイラック 真空 </a:t>
            </a:r>
            <a:r>
              <a:rPr lang="en-US" altLang="ja-JP" sz="1200" b="1">
                <a:solidFill>
                  <a:srgbClr val="FFFFFF"/>
                </a:solidFill>
              </a:rPr>
              <a:t>V </a:t>
            </a:r>
            <a:r>
              <a:rPr lang="ja-JP" altLang="en-US" sz="1200" b="1">
                <a:solidFill>
                  <a:srgbClr val="FFFFFF"/>
                </a:solidFill>
              </a:rPr>
              <a:t>位置　</a:t>
            </a:r>
            <a:r>
              <a:rPr lang="en-US" altLang="ja-JP" sz="1200" b="1">
                <a:solidFill>
                  <a:srgbClr val="FFFFFF"/>
                </a:solidFill>
              </a:rPr>
              <a:t>》</a:t>
            </a:r>
            <a:r>
              <a:rPr lang="ja-JP" altLang="en-US" sz="1200" b="1">
                <a:solidFill>
                  <a:srgbClr val="FFFFFF"/>
                </a:solidFill>
              </a:rPr>
              <a:t>　</a:t>
            </a:r>
          </a:p>
          <a:p>
            <a:pPr fontAlgn="base">
              <a:spcBef>
                <a:spcPct val="0"/>
              </a:spcBef>
              <a:spcAft>
                <a:spcPct val="0"/>
              </a:spcAft>
            </a:pPr>
            <a:r>
              <a:rPr lang="ja-JP" altLang="en-US" sz="1200" b="1">
                <a:solidFill>
                  <a:srgbClr val="FFFFFF"/>
                </a:solidFill>
              </a:rPr>
              <a:t>エナジー　相等　論　を　見る　</a:t>
            </a:r>
            <a:r>
              <a:rPr lang="en-US" altLang="ja-JP" sz="1200" b="1">
                <a:solidFill>
                  <a:srgbClr val="FFFFFF"/>
                </a:solidFill>
              </a:rPr>
              <a:t>! </a:t>
            </a:r>
            <a:r>
              <a:rPr lang="ja-JP" altLang="en-US" sz="1200" b="1">
                <a:solidFill>
                  <a:srgbClr val="FFFFFF"/>
                </a:solidFill>
              </a:rPr>
              <a:t>　</a:t>
            </a:r>
          </a:p>
        </p:txBody>
      </p:sp>
      <p:sp>
        <p:nvSpPr>
          <p:cNvPr id="2171" name="Text Box 123"/>
          <p:cNvSpPr txBox="1">
            <a:spLocks noChangeArrowheads="1"/>
          </p:cNvSpPr>
          <p:nvPr/>
        </p:nvSpPr>
        <p:spPr bwMode="auto">
          <a:xfrm>
            <a:off x="4284665" y="1700214"/>
            <a:ext cx="546945"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a:solidFill>
                  <a:srgbClr val="FFFFFF"/>
                </a:solidFill>
              </a:rPr>
              <a:t>      o -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baseline="30000">
                <a:solidFill>
                  <a:srgbClr val="FFFFFF"/>
                </a:solidFill>
              </a:rPr>
              <a:t>-</a:t>
            </a:r>
            <a:r>
              <a:rPr lang="en-US" altLang="ja-JP" sz="700">
                <a:solidFill>
                  <a:srgbClr val="FFFFFF"/>
                </a:solidFill>
              </a:rPr>
              <a:t>o-p=o </a:t>
            </a:r>
            <a:r>
              <a:rPr lang="ja-JP" altLang="en-US" sz="700">
                <a:solidFill>
                  <a:srgbClr val="FFFFFF"/>
                </a:solidFill>
              </a:rPr>
              <a:t>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a:solidFill>
                  <a:srgbClr val="FFFFFF"/>
                </a:solidFill>
              </a:rPr>
              <a:t>o -  </a:t>
            </a:r>
          </a:p>
        </p:txBody>
      </p:sp>
      <p:sp>
        <p:nvSpPr>
          <p:cNvPr id="2172" name="Text Box 124"/>
          <p:cNvSpPr txBox="1">
            <a:spLocks noChangeArrowheads="1"/>
          </p:cNvSpPr>
          <p:nvPr/>
        </p:nvSpPr>
        <p:spPr bwMode="auto">
          <a:xfrm>
            <a:off x="4211641" y="1125539"/>
            <a:ext cx="546945"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a:solidFill>
                  <a:srgbClr val="FFFFFF"/>
                </a:solidFill>
              </a:rPr>
              <a:t>      o -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baseline="30000">
                <a:solidFill>
                  <a:srgbClr val="FFFFFF"/>
                </a:solidFill>
              </a:rPr>
              <a:t>-</a:t>
            </a:r>
            <a:r>
              <a:rPr lang="en-US" altLang="ja-JP" sz="700">
                <a:solidFill>
                  <a:srgbClr val="FFFFFF"/>
                </a:solidFill>
              </a:rPr>
              <a:t>o-p=o </a:t>
            </a:r>
            <a:r>
              <a:rPr lang="ja-JP" altLang="en-US" sz="700">
                <a:solidFill>
                  <a:srgbClr val="FFFFFF"/>
                </a:solidFill>
              </a:rPr>
              <a:t>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a:solidFill>
                  <a:srgbClr val="FFFFFF"/>
                </a:solidFill>
              </a:rPr>
              <a:t>o -  </a:t>
            </a:r>
          </a:p>
        </p:txBody>
      </p:sp>
      <p:sp>
        <p:nvSpPr>
          <p:cNvPr id="2173" name="Text Box 125"/>
          <p:cNvSpPr txBox="1">
            <a:spLocks noChangeArrowheads="1"/>
          </p:cNvSpPr>
          <p:nvPr/>
        </p:nvSpPr>
        <p:spPr bwMode="auto">
          <a:xfrm>
            <a:off x="4356103" y="2276475"/>
            <a:ext cx="546945"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a:solidFill>
                  <a:srgbClr val="FFFFFF"/>
                </a:solidFill>
              </a:rPr>
              <a:t>      o -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baseline="30000">
                <a:solidFill>
                  <a:srgbClr val="FFFFFF"/>
                </a:solidFill>
              </a:rPr>
              <a:t>-</a:t>
            </a:r>
            <a:r>
              <a:rPr lang="en-US" altLang="ja-JP" sz="700">
                <a:solidFill>
                  <a:srgbClr val="FFFFFF"/>
                </a:solidFill>
              </a:rPr>
              <a:t>o-p=o </a:t>
            </a:r>
            <a:r>
              <a:rPr lang="ja-JP" altLang="en-US" sz="700">
                <a:solidFill>
                  <a:srgbClr val="FFFFFF"/>
                </a:solidFill>
              </a:rPr>
              <a:t>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a:solidFill>
                  <a:srgbClr val="FFFFFF"/>
                </a:solidFill>
              </a:rPr>
              <a:t>o -  </a:t>
            </a:r>
          </a:p>
        </p:txBody>
      </p:sp>
      <p:sp>
        <p:nvSpPr>
          <p:cNvPr id="2174" name="Text Box 126"/>
          <p:cNvSpPr txBox="1">
            <a:spLocks noChangeArrowheads="1"/>
          </p:cNvSpPr>
          <p:nvPr/>
        </p:nvSpPr>
        <p:spPr bwMode="auto">
          <a:xfrm>
            <a:off x="4500566" y="3429000"/>
            <a:ext cx="546945"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a:solidFill>
                  <a:srgbClr val="FFFFFF"/>
                </a:solidFill>
              </a:rPr>
              <a:t>      o -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baseline="30000">
                <a:solidFill>
                  <a:srgbClr val="FFFFFF"/>
                </a:solidFill>
              </a:rPr>
              <a:t>-</a:t>
            </a:r>
            <a:r>
              <a:rPr lang="en-US" altLang="ja-JP" sz="700">
                <a:solidFill>
                  <a:srgbClr val="FFFFFF"/>
                </a:solidFill>
              </a:rPr>
              <a:t>o-p=o </a:t>
            </a:r>
            <a:r>
              <a:rPr lang="ja-JP" altLang="en-US" sz="700">
                <a:solidFill>
                  <a:srgbClr val="FFFFFF"/>
                </a:solidFill>
              </a:rPr>
              <a:t>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a:solidFill>
                  <a:srgbClr val="FFFFFF"/>
                </a:solidFill>
              </a:rPr>
              <a:t>o -  </a:t>
            </a:r>
          </a:p>
        </p:txBody>
      </p:sp>
      <p:sp>
        <p:nvSpPr>
          <p:cNvPr id="2175" name="Text Box 127"/>
          <p:cNvSpPr txBox="1">
            <a:spLocks noChangeArrowheads="1"/>
          </p:cNvSpPr>
          <p:nvPr/>
        </p:nvSpPr>
        <p:spPr bwMode="auto">
          <a:xfrm>
            <a:off x="4427541" y="2852739"/>
            <a:ext cx="546945"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a:solidFill>
                  <a:srgbClr val="FFFFFF"/>
                </a:solidFill>
              </a:rPr>
              <a:t>      o -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baseline="30000">
                <a:solidFill>
                  <a:srgbClr val="FFFFFF"/>
                </a:solidFill>
              </a:rPr>
              <a:t>-</a:t>
            </a:r>
            <a:r>
              <a:rPr lang="en-US" altLang="ja-JP" sz="700">
                <a:solidFill>
                  <a:srgbClr val="FFFFFF"/>
                </a:solidFill>
              </a:rPr>
              <a:t>o-p=o </a:t>
            </a:r>
            <a:r>
              <a:rPr lang="ja-JP" altLang="en-US" sz="700">
                <a:solidFill>
                  <a:srgbClr val="FFFFFF"/>
                </a:solidFill>
              </a:rPr>
              <a:t>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a:solidFill>
                  <a:srgbClr val="FFFFFF"/>
                </a:solidFill>
              </a:rPr>
              <a:t>o -  </a:t>
            </a:r>
          </a:p>
        </p:txBody>
      </p:sp>
      <p:sp>
        <p:nvSpPr>
          <p:cNvPr id="2176" name="AutoShape 128"/>
          <p:cNvSpPr>
            <a:spLocks noChangeArrowheads="1"/>
          </p:cNvSpPr>
          <p:nvPr/>
        </p:nvSpPr>
        <p:spPr bwMode="auto">
          <a:xfrm rot="21133197" flipH="1">
            <a:off x="4572001" y="1628775"/>
            <a:ext cx="287339" cy="134938"/>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FF33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sz="700" b="1">
                <a:solidFill>
                  <a:srgbClr val="FF3300"/>
                </a:solidFill>
              </a:rPr>
              <a:t>    +  +    +     </a:t>
            </a:r>
          </a:p>
          <a:p>
            <a:pPr algn="ctr" fontAlgn="base">
              <a:spcBef>
                <a:spcPct val="0"/>
              </a:spcBef>
              <a:spcAft>
                <a:spcPct val="0"/>
              </a:spcAft>
            </a:pPr>
            <a:r>
              <a:rPr lang="en-US" altLang="ja-JP" sz="700" b="1">
                <a:solidFill>
                  <a:srgbClr val="FF3300"/>
                </a:solidFill>
              </a:rPr>
              <a:t>   </a:t>
            </a:r>
          </a:p>
          <a:p>
            <a:pPr algn="ctr" fontAlgn="base">
              <a:spcBef>
                <a:spcPct val="0"/>
              </a:spcBef>
              <a:spcAft>
                <a:spcPct val="0"/>
              </a:spcAft>
            </a:pPr>
            <a:r>
              <a:rPr lang="en-US" altLang="ja-JP" sz="700" b="1">
                <a:solidFill>
                  <a:srgbClr val="FF3300"/>
                </a:solidFill>
              </a:rPr>
              <a:t>   +   +</a:t>
            </a:r>
            <a:r>
              <a:rPr lang="en-US" altLang="ja-JP" sz="800" b="1">
                <a:solidFill>
                  <a:srgbClr val="FF3300"/>
                </a:solidFill>
              </a:rPr>
              <a:t>   </a:t>
            </a:r>
          </a:p>
        </p:txBody>
      </p:sp>
      <p:sp>
        <p:nvSpPr>
          <p:cNvPr id="2177" name="AutoShape 129"/>
          <p:cNvSpPr>
            <a:spLocks noChangeArrowheads="1"/>
          </p:cNvSpPr>
          <p:nvPr/>
        </p:nvSpPr>
        <p:spPr bwMode="auto">
          <a:xfrm rot="21133197" flipH="1">
            <a:off x="4643441" y="2205043"/>
            <a:ext cx="287337" cy="134937"/>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FF33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sz="700" b="1">
                <a:solidFill>
                  <a:srgbClr val="FF3300"/>
                </a:solidFill>
              </a:rPr>
              <a:t>    +  +    +     </a:t>
            </a:r>
          </a:p>
          <a:p>
            <a:pPr algn="ctr" fontAlgn="base">
              <a:spcBef>
                <a:spcPct val="0"/>
              </a:spcBef>
              <a:spcAft>
                <a:spcPct val="0"/>
              </a:spcAft>
            </a:pPr>
            <a:r>
              <a:rPr lang="en-US" altLang="ja-JP" sz="700" b="1">
                <a:solidFill>
                  <a:srgbClr val="FF3300"/>
                </a:solidFill>
              </a:rPr>
              <a:t>   </a:t>
            </a:r>
          </a:p>
          <a:p>
            <a:pPr algn="ctr" fontAlgn="base">
              <a:spcBef>
                <a:spcPct val="0"/>
              </a:spcBef>
              <a:spcAft>
                <a:spcPct val="0"/>
              </a:spcAft>
            </a:pPr>
            <a:r>
              <a:rPr lang="en-US" altLang="ja-JP" sz="700" b="1">
                <a:solidFill>
                  <a:srgbClr val="FF3300"/>
                </a:solidFill>
              </a:rPr>
              <a:t>   +   +</a:t>
            </a:r>
            <a:r>
              <a:rPr lang="en-US" altLang="ja-JP" sz="800" b="1">
                <a:solidFill>
                  <a:srgbClr val="FF3300"/>
                </a:solidFill>
              </a:rPr>
              <a:t>   </a:t>
            </a:r>
          </a:p>
        </p:txBody>
      </p:sp>
      <p:sp>
        <p:nvSpPr>
          <p:cNvPr id="2178" name="AutoShape 130"/>
          <p:cNvSpPr>
            <a:spLocks noChangeArrowheads="1"/>
          </p:cNvSpPr>
          <p:nvPr/>
        </p:nvSpPr>
        <p:spPr bwMode="auto">
          <a:xfrm rot="21133197" flipH="1">
            <a:off x="4716465" y="2781300"/>
            <a:ext cx="287337" cy="134938"/>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FF33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sz="700" b="1">
                <a:solidFill>
                  <a:srgbClr val="FF3300"/>
                </a:solidFill>
              </a:rPr>
              <a:t>    +  +    +     </a:t>
            </a:r>
          </a:p>
          <a:p>
            <a:pPr algn="ctr" fontAlgn="base">
              <a:spcBef>
                <a:spcPct val="0"/>
              </a:spcBef>
              <a:spcAft>
                <a:spcPct val="0"/>
              </a:spcAft>
            </a:pPr>
            <a:r>
              <a:rPr lang="en-US" altLang="ja-JP" sz="700" b="1">
                <a:solidFill>
                  <a:srgbClr val="FF3300"/>
                </a:solidFill>
              </a:rPr>
              <a:t>   </a:t>
            </a:r>
          </a:p>
          <a:p>
            <a:pPr algn="ctr" fontAlgn="base">
              <a:spcBef>
                <a:spcPct val="0"/>
              </a:spcBef>
              <a:spcAft>
                <a:spcPct val="0"/>
              </a:spcAft>
            </a:pPr>
            <a:r>
              <a:rPr lang="en-US" altLang="ja-JP" sz="700" b="1">
                <a:solidFill>
                  <a:srgbClr val="FF3300"/>
                </a:solidFill>
              </a:rPr>
              <a:t>   +   +</a:t>
            </a:r>
            <a:r>
              <a:rPr lang="en-US" altLang="ja-JP" sz="800" b="1">
                <a:solidFill>
                  <a:srgbClr val="FF3300"/>
                </a:solidFill>
              </a:rPr>
              <a:t>   </a:t>
            </a:r>
          </a:p>
        </p:txBody>
      </p:sp>
      <p:sp>
        <p:nvSpPr>
          <p:cNvPr id="2179" name="AutoShape 131"/>
          <p:cNvSpPr>
            <a:spLocks noChangeArrowheads="1"/>
          </p:cNvSpPr>
          <p:nvPr/>
        </p:nvSpPr>
        <p:spPr bwMode="auto">
          <a:xfrm rot="21133197" flipH="1">
            <a:off x="4787901" y="3357568"/>
            <a:ext cx="287339" cy="134937"/>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FF33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sz="700" b="1">
                <a:solidFill>
                  <a:srgbClr val="FF3300"/>
                </a:solidFill>
              </a:rPr>
              <a:t>    +  +    +     </a:t>
            </a:r>
          </a:p>
          <a:p>
            <a:pPr algn="ctr" fontAlgn="base">
              <a:spcBef>
                <a:spcPct val="0"/>
              </a:spcBef>
              <a:spcAft>
                <a:spcPct val="0"/>
              </a:spcAft>
            </a:pPr>
            <a:r>
              <a:rPr lang="en-US" altLang="ja-JP" sz="700" b="1">
                <a:solidFill>
                  <a:srgbClr val="FF3300"/>
                </a:solidFill>
              </a:rPr>
              <a:t>   </a:t>
            </a:r>
          </a:p>
          <a:p>
            <a:pPr algn="ctr" fontAlgn="base">
              <a:spcBef>
                <a:spcPct val="0"/>
              </a:spcBef>
              <a:spcAft>
                <a:spcPct val="0"/>
              </a:spcAft>
            </a:pPr>
            <a:r>
              <a:rPr lang="en-US" altLang="ja-JP" sz="700" b="1">
                <a:solidFill>
                  <a:srgbClr val="FF3300"/>
                </a:solidFill>
              </a:rPr>
              <a:t>   +   +</a:t>
            </a:r>
            <a:r>
              <a:rPr lang="en-US" altLang="ja-JP" sz="800" b="1">
                <a:solidFill>
                  <a:srgbClr val="FF3300"/>
                </a:solidFill>
              </a:rPr>
              <a:t>   </a:t>
            </a:r>
          </a:p>
        </p:txBody>
      </p:sp>
      <p:sp>
        <p:nvSpPr>
          <p:cNvPr id="2180" name="Text Box 132"/>
          <p:cNvSpPr txBox="1">
            <a:spLocks noChangeArrowheads="1"/>
          </p:cNvSpPr>
          <p:nvPr/>
        </p:nvSpPr>
        <p:spPr bwMode="auto">
          <a:xfrm>
            <a:off x="7813678" y="1627189"/>
            <a:ext cx="546945"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baseline="30000">
                <a:solidFill>
                  <a:srgbClr val="FFFFFF"/>
                </a:solidFill>
              </a:rPr>
              <a:t>      -</a:t>
            </a:r>
            <a:r>
              <a:rPr lang="en-US" altLang="ja-JP" sz="700">
                <a:solidFill>
                  <a:srgbClr val="FFFFFF"/>
                </a:solidFill>
              </a:rPr>
              <a:t>o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baseline="30000">
                <a:solidFill>
                  <a:srgbClr val="FFFFFF"/>
                </a:solidFill>
              </a:rPr>
              <a:t>-</a:t>
            </a:r>
            <a:r>
              <a:rPr lang="en-US" altLang="ja-JP" sz="700">
                <a:solidFill>
                  <a:srgbClr val="FFFFFF"/>
                </a:solidFill>
              </a:rPr>
              <a:t>o-p=o </a:t>
            </a:r>
            <a:r>
              <a:rPr lang="ja-JP" altLang="en-US" sz="700">
                <a:solidFill>
                  <a:srgbClr val="FFFFFF"/>
                </a:solidFill>
              </a:rPr>
              <a:t>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a:solidFill>
                  <a:srgbClr val="FFFFFF"/>
                </a:solidFill>
              </a:rPr>
              <a:t>-o   </a:t>
            </a:r>
          </a:p>
        </p:txBody>
      </p:sp>
      <p:sp>
        <p:nvSpPr>
          <p:cNvPr id="2181" name="Text Box 133"/>
          <p:cNvSpPr txBox="1">
            <a:spLocks noChangeArrowheads="1"/>
          </p:cNvSpPr>
          <p:nvPr/>
        </p:nvSpPr>
        <p:spPr bwMode="auto">
          <a:xfrm>
            <a:off x="7740653" y="1052514"/>
            <a:ext cx="546945"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a:solidFill>
                  <a:srgbClr val="FFFFFF"/>
                </a:solidFill>
              </a:rPr>
              <a:t>      o -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baseline="30000">
                <a:solidFill>
                  <a:srgbClr val="FFFFFF"/>
                </a:solidFill>
              </a:rPr>
              <a:t>-</a:t>
            </a:r>
            <a:r>
              <a:rPr lang="en-US" altLang="ja-JP" sz="700">
                <a:solidFill>
                  <a:srgbClr val="FFFFFF"/>
                </a:solidFill>
              </a:rPr>
              <a:t>o-p=o </a:t>
            </a:r>
            <a:r>
              <a:rPr lang="ja-JP" altLang="en-US" sz="700">
                <a:solidFill>
                  <a:srgbClr val="FFFFFF"/>
                </a:solidFill>
              </a:rPr>
              <a:t>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a:solidFill>
                  <a:srgbClr val="FFFFFF"/>
                </a:solidFill>
              </a:rPr>
              <a:t>-o   </a:t>
            </a:r>
          </a:p>
        </p:txBody>
      </p:sp>
      <p:sp>
        <p:nvSpPr>
          <p:cNvPr id="2182" name="Text Box 134"/>
          <p:cNvSpPr txBox="1">
            <a:spLocks noChangeArrowheads="1"/>
          </p:cNvSpPr>
          <p:nvPr/>
        </p:nvSpPr>
        <p:spPr bwMode="auto">
          <a:xfrm>
            <a:off x="7885117" y="2203450"/>
            <a:ext cx="546945"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a:solidFill>
                  <a:srgbClr val="FFFFFF"/>
                </a:solidFill>
              </a:rPr>
              <a:t>   - o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baseline="30000">
                <a:solidFill>
                  <a:srgbClr val="FFFFFF"/>
                </a:solidFill>
              </a:rPr>
              <a:t>-</a:t>
            </a:r>
            <a:r>
              <a:rPr lang="en-US" altLang="ja-JP" sz="700">
                <a:solidFill>
                  <a:srgbClr val="FFFFFF"/>
                </a:solidFill>
              </a:rPr>
              <a:t>o-p=o </a:t>
            </a:r>
            <a:r>
              <a:rPr lang="ja-JP" altLang="en-US" sz="700">
                <a:solidFill>
                  <a:srgbClr val="FFFFFF"/>
                </a:solidFill>
              </a:rPr>
              <a:t>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a:solidFill>
                  <a:srgbClr val="FFFFFF"/>
                </a:solidFill>
              </a:rPr>
              <a:t>-o   </a:t>
            </a:r>
          </a:p>
        </p:txBody>
      </p:sp>
      <p:sp>
        <p:nvSpPr>
          <p:cNvPr id="2183" name="Text Box 135"/>
          <p:cNvSpPr txBox="1">
            <a:spLocks noChangeArrowheads="1"/>
          </p:cNvSpPr>
          <p:nvPr/>
        </p:nvSpPr>
        <p:spPr bwMode="auto">
          <a:xfrm>
            <a:off x="8029578" y="3355975"/>
            <a:ext cx="546945"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a:solidFill>
                  <a:srgbClr val="FFFFFF"/>
                </a:solidFill>
              </a:rPr>
              <a:t>   - o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baseline="30000">
                <a:solidFill>
                  <a:srgbClr val="FFFFFF"/>
                </a:solidFill>
              </a:rPr>
              <a:t>-</a:t>
            </a:r>
            <a:r>
              <a:rPr lang="en-US" altLang="ja-JP" sz="700">
                <a:solidFill>
                  <a:srgbClr val="FFFFFF"/>
                </a:solidFill>
              </a:rPr>
              <a:t>o-p=o </a:t>
            </a:r>
            <a:r>
              <a:rPr lang="ja-JP" altLang="en-US" sz="700">
                <a:solidFill>
                  <a:srgbClr val="FFFFFF"/>
                </a:solidFill>
              </a:rPr>
              <a:t>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a:solidFill>
                  <a:srgbClr val="FFFFFF"/>
                </a:solidFill>
              </a:rPr>
              <a:t>o -  </a:t>
            </a:r>
          </a:p>
        </p:txBody>
      </p:sp>
      <p:sp>
        <p:nvSpPr>
          <p:cNvPr id="2184" name="Text Box 136"/>
          <p:cNvSpPr txBox="1">
            <a:spLocks noChangeArrowheads="1"/>
          </p:cNvSpPr>
          <p:nvPr/>
        </p:nvSpPr>
        <p:spPr bwMode="auto">
          <a:xfrm>
            <a:off x="7956553" y="2779714"/>
            <a:ext cx="546945"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a:solidFill>
                  <a:srgbClr val="FFFFFF"/>
                </a:solidFill>
              </a:rPr>
              <a:t>   - o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baseline="30000">
                <a:solidFill>
                  <a:srgbClr val="FFFFFF"/>
                </a:solidFill>
              </a:rPr>
              <a:t>-</a:t>
            </a:r>
            <a:r>
              <a:rPr lang="en-US" altLang="ja-JP" sz="700">
                <a:solidFill>
                  <a:srgbClr val="FFFFFF"/>
                </a:solidFill>
              </a:rPr>
              <a:t>o-p=o </a:t>
            </a:r>
            <a:r>
              <a:rPr lang="ja-JP" altLang="en-US" sz="700">
                <a:solidFill>
                  <a:srgbClr val="FFFFFF"/>
                </a:solidFill>
              </a:rPr>
              <a:t>　</a:t>
            </a:r>
          </a:p>
          <a:p>
            <a:pPr fontAlgn="base">
              <a:spcBef>
                <a:spcPct val="0"/>
              </a:spcBef>
              <a:spcAft>
                <a:spcPct val="0"/>
              </a:spcAft>
            </a:pPr>
            <a:r>
              <a:rPr lang="ja-JP" altLang="en-US" sz="700">
                <a:solidFill>
                  <a:srgbClr val="FFFFFF"/>
                </a:solidFill>
              </a:rPr>
              <a:t>　　｜</a:t>
            </a:r>
          </a:p>
          <a:p>
            <a:pPr fontAlgn="base">
              <a:spcBef>
                <a:spcPct val="0"/>
              </a:spcBef>
              <a:spcAft>
                <a:spcPct val="0"/>
              </a:spcAft>
            </a:pPr>
            <a:r>
              <a:rPr lang="ja-JP" altLang="en-US" sz="700">
                <a:solidFill>
                  <a:srgbClr val="FFFFFF"/>
                </a:solidFill>
              </a:rPr>
              <a:t>    </a:t>
            </a:r>
            <a:r>
              <a:rPr lang="en-US" altLang="ja-JP" sz="700">
                <a:solidFill>
                  <a:srgbClr val="FFFFFF"/>
                </a:solidFill>
              </a:rPr>
              <a:t>-o   </a:t>
            </a:r>
          </a:p>
        </p:txBody>
      </p:sp>
      <p:sp>
        <p:nvSpPr>
          <p:cNvPr id="2185" name="AutoShape 137"/>
          <p:cNvSpPr>
            <a:spLocks noChangeArrowheads="1"/>
          </p:cNvSpPr>
          <p:nvPr/>
        </p:nvSpPr>
        <p:spPr bwMode="auto">
          <a:xfrm rot="10333197" flipH="1">
            <a:off x="7667627" y="1628775"/>
            <a:ext cx="287339" cy="134938"/>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FF33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sz="700" b="1">
                <a:solidFill>
                  <a:srgbClr val="FF3300"/>
                </a:solidFill>
              </a:rPr>
              <a:t>    +  +    +     </a:t>
            </a:r>
          </a:p>
          <a:p>
            <a:pPr algn="ctr" fontAlgn="base">
              <a:spcBef>
                <a:spcPct val="0"/>
              </a:spcBef>
              <a:spcAft>
                <a:spcPct val="0"/>
              </a:spcAft>
            </a:pPr>
            <a:r>
              <a:rPr lang="en-US" altLang="ja-JP" sz="700" b="1">
                <a:solidFill>
                  <a:srgbClr val="FF3300"/>
                </a:solidFill>
              </a:rPr>
              <a:t>   </a:t>
            </a:r>
          </a:p>
          <a:p>
            <a:pPr algn="ctr" fontAlgn="base">
              <a:spcBef>
                <a:spcPct val="0"/>
              </a:spcBef>
              <a:spcAft>
                <a:spcPct val="0"/>
              </a:spcAft>
            </a:pPr>
            <a:r>
              <a:rPr lang="en-US" altLang="ja-JP" sz="700" b="1">
                <a:solidFill>
                  <a:srgbClr val="FF3300"/>
                </a:solidFill>
              </a:rPr>
              <a:t>   +   +</a:t>
            </a:r>
            <a:r>
              <a:rPr lang="en-US" altLang="ja-JP" sz="800" b="1">
                <a:solidFill>
                  <a:srgbClr val="FF3300"/>
                </a:solidFill>
              </a:rPr>
              <a:t>   </a:t>
            </a:r>
          </a:p>
        </p:txBody>
      </p:sp>
      <p:sp>
        <p:nvSpPr>
          <p:cNvPr id="2186" name="AutoShape 138"/>
          <p:cNvSpPr>
            <a:spLocks noChangeArrowheads="1"/>
          </p:cNvSpPr>
          <p:nvPr/>
        </p:nvSpPr>
        <p:spPr bwMode="auto">
          <a:xfrm rot="10333197" flipH="1">
            <a:off x="7740649" y="2205043"/>
            <a:ext cx="287339" cy="134937"/>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FF33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sz="700" b="1">
                <a:solidFill>
                  <a:srgbClr val="FF3300"/>
                </a:solidFill>
              </a:rPr>
              <a:t>    +  +    +     </a:t>
            </a:r>
          </a:p>
          <a:p>
            <a:pPr algn="ctr" fontAlgn="base">
              <a:spcBef>
                <a:spcPct val="0"/>
              </a:spcBef>
              <a:spcAft>
                <a:spcPct val="0"/>
              </a:spcAft>
            </a:pPr>
            <a:r>
              <a:rPr lang="en-US" altLang="ja-JP" sz="700" b="1">
                <a:solidFill>
                  <a:srgbClr val="FF3300"/>
                </a:solidFill>
              </a:rPr>
              <a:t>   </a:t>
            </a:r>
          </a:p>
          <a:p>
            <a:pPr algn="ctr" fontAlgn="base">
              <a:spcBef>
                <a:spcPct val="0"/>
              </a:spcBef>
              <a:spcAft>
                <a:spcPct val="0"/>
              </a:spcAft>
            </a:pPr>
            <a:r>
              <a:rPr lang="en-US" altLang="ja-JP" sz="700" b="1">
                <a:solidFill>
                  <a:srgbClr val="FF3300"/>
                </a:solidFill>
              </a:rPr>
              <a:t>   +   +</a:t>
            </a:r>
            <a:r>
              <a:rPr lang="en-US" altLang="ja-JP" sz="800" b="1">
                <a:solidFill>
                  <a:srgbClr val="FF3300"/>
                </a:solidFill>
              </a:rPr>
              <a:t>   </a:t>
            </a:r>
          </a:p>
        </p:txBody>
      </p:sp>
      <p:sp>
        <p:nvSpPr>
          <p:cNvPr id="2187" name="AutoShape 139"/>
          <p:cNvSpPr>
            <a:spLocks noChangeArrowheads="1"/>
          </p:cNvSpPr>
          <p:nvPr/>
        </p:nvSpPr>
        <p:spPr bwMode="auto">
          <a:xfrm rot="10333197" flipH="1">
            <a:off x="7885114" y="3357568"/>
            <a:ext cx="287337" cy="134937"/>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FF33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sz="700" b="1">
                <a:solidFill>
                  <a:srgbClr val="FF3300"/>
                </a:solidFill>
              </a:rPr>
              <a:t>    +  +    +     </a:t>
            </a:r>
          </a:p>
          <a:p>
            <a:pPr algn="ctr" fontAlgn="base">
              <a:spcBef>
                <a:spcPct val="0"/>
              </a:spcBef>
              <a:spcAft>
                <a:spcPct val="0"/>
              </a:spcAft>
            </a:pPr>
            <a:r>
              <a:rPr lang="en-US" altLang="ja-JP" sz="700" b="1">
                <a:solidFill>
                  <a:srgbClr val="FF3300"/>
                </a:solidFill>
              </a:rPr>
              <a:t>   </a:t>
            </a:r>
          </a:p>
          <a:p>
            <a:pPr algn="ctr" fontAlgn="base">
              <a:spcBef>
                <a:spcPct val="0"/>
              </a:spcBef>
              <a:spcAft>
                <a:spcPct val="0"/>
              </a:spcAft>
            </a:pPr>
            <a:r>
              <a:rPr lang="en-US" altLang="ja-JP" sz="700" b="1">
                <a:solidFill>
                  <a:srgbClr val="FF3300"/>
                </a:solidFill>
              </a:rPr>
              <a:t>   +   +</a:t>
            </a:r>
            <a:r>
              <a:rPr lang="en-US" altLang="ja-JP" sz="800" b="1">
                <a:solidFill>
                  <a:srgbClr val="FF3300"/>
                </a:solidFill>
              </a:rPr>
              <a:t>   </a:t>
            </a:r>
          </a:p>
        </p:txBody>
      </p:sp>
      <p:sp>
        <p:nvSpPr>
          <p:cNvPr id="2188" name="AutoShape 140"/>
          <p:cNvSpPr>
            <a:spLocks noChangeArrowheads="1"/>
          </p:cNvSpPr>
          <p:nvPr/>
        </p:nvSpPr>
        <p:spPr bwMode="auto">
          <a:xfrm rot="10333197" flipH="1">
            <a:off x="7812092" y="2781300"/>
            <a:ext cx="287337" cy="134938"/>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FF33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sz="700" b="1">
                <a:solidFill>
                  <a:srgbClr val="FF3300"/>
                </a:solidFill>
              </a:rPr>
              <a:t>    +  +    +     </a:t>
            </a:r>
          </a:p>
          <a:p>
            <a:pPr algn="ctr" fontAlgn="base">
              <a:spcBef>
                <a:spcPct val="0"/>
              </a:spcBef>
              <a:spcAft>
                <a:spcPct val="0"/>
              </a:spcAft>
            </a:pPr>
            <a:r>
              <a:rPr lang="en-US" altLang="ja-JP" sz="700" b="1">
                <a:solidFill>
                  <a:srgbClr val="FF3300"/>
                </a:solidFill>
              </a:rPr>
              <a:t>   </a:t>
            </a:r>
          </a:p>
          <a:p>
            <a:pPr algn="ctr" fontAlgn="base">
              <a:spcBef>
                <a:spcPct val="0"/>
              </a:spcBef>
              <a:spcAft>
                <a:spcPct val="0"/>
              </a:spcAft>
            </a:pPr>
            <a:r>
              <a:rPr lang="en-US" altLang="ja-JP" sz="700" b="1">
                <a:solidFill>
                  <a:srgbClr val="FF3300"/>
                </a:solidFill>
              </a:rPr>
              <a:t>   +   +</a:t>
            </a:r>
            <a:r>
              <a:rPr lang="en-US" altLang="ja-JP" sz="800" b="1">
                <a:solidFill>
                  <a:srgbClr val="FF3300"/>
                </a:solidFill>
              </a:rPr>
              <a:t>   </a:t>
            </a:r>
          </a:p>
        </p:txBody>
      </p:sp>
      <p:sp>
        <p:nvSpPr>
          <p:cNvPr id="2211" name="AutoShape 163"/>
          <p:cNvSpPr>
            <a:spLocks noChangeArrowheads="1"/>
          </p:cNvSpPr>
          <p:nvPr/>
        </p:nvSpPr>
        <p:spPr bwMode="auto">
          <a:xfrm rot="5400000">
            <a:off x="5005390" y="1555753"/>
            <a:ext cx="287337" cy="144463"/>
          </a:xfrm>
          <a:prstGeom prst="hexagon">
            <a:avLst>
              <a:gd name="adj" fmla="val 49725"/>
              <a:gd name="vf" fmla="val 115470"/>
            </a:avLst>
          </a:prstGeom>
          <a:solidFill>
            <a:srgbClr val="4625EB"/>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fontAlgn="base">
              <a:spcBef>
                <a:spcPct val="0"/>
              </a:spcBef>
              <a:spcAft>
                <a:spcPct val="0"/>
              </a:spcAft>
            </a:pPr>
            <a:r>
              <a:rPr lang="en-US" altLang="ja-JP" sz="800" b="1">
                <a:solidFill>
                  <a:srgbClr val="FF3300"/>
                </a:solidFill>
              </a:rPr>
              <a:t>                     N</a:t>
            </a:r>
            <a:r>
              <a:rPr lang="en-US" altLang="ja-JP" sz="1200" b="1">
                <a:solidFill>
                  <a:srgbClr val="FF3300"/>
                </a:solidFill>
              </a:rPr>
              <a:t>-</a:t>
            </a:r>
          </a:p>
          <a:p>
            <a:pPr algn="ctr" fontAlgn="base">
              <a:spcBef>
                <a:spcPct val="0"/>
              </a:spcBef>
              <a:spcAft>
                <a:spcPct val="0"/>
              </a:spcAft>
            </a:pPr>
            <a:r>
              <a:rPr lang="en-US" altLang="ja-JP" sz="500" b="1">
                <a:solidFill>
                  <a:srgbClr val="FF3300"/>
                </a:solidFill>
              </a:rPr>
              <a:t>                  </a:t>
            </a:r>
          </a:p>
          <a:p>
            <a:pPr algn="ctr" fontAlgn="base">
              <a:spcBef>
                <a:spcPct val="0"/>
              </a:spcBef>
              <a:spcAft>
                <a:spcPct val="0"/>
              </a:spcAft>
            </a:pPr>
            <a:r>
              <a:rPr lang="en-US" altLang="ja-JP" sz="500" b="1">
                <a:solidFill>
                  <a:srgbClr val="FF3300"/>
                </a:solidFill>
              </a:rPr>
              <a:t>             </a:t>
            </a:r>
            <a:r>
              <a:rPr lang="en-US" altLang="ja-JP" sz="800" b="1">
                <a:solidFill>
                  <a:srgbClr val="FF3300"/>
                </a:solidFill>
              </a:rPr>
              <a:t>N</a:t>
            </a:r>
            <a:r>
              <a:rPr lang="en-US" altLang="ja-JP" sz="1200" b="1">
                <a:solidFill>
                  <a:srgbClr val="FF3300"/>
                </a:solidFill>
              </a:rPr>
              <a:t>-</a:t>
            </a:r>
            <a:r>
              <a:rPr lang="en-US" altLang="ja-JP" sz="800" b="1">
                <a:solidFill>
                  <a:srgbClr val="FF3300"/>
                </a:solidFill>
              </a:rPr>
              <a:t> </a:t>
            </a:r>
          </a:p>
          <a:p>
            <a:pPr algn="ctr" fontAlgn="base">
              <a:spcBef>
                <a:spcPct val="0"/>
              </a:spcBef>
              <a:spcAft>
                <a:spcPct val="0"/>
              </a:spcAft>
            </a:pPr>
            <a:r>
              <a:rPr lang="ja-JP" altLang="en-US" sz="900" b="1">
                <a:solidFill>
                  <a:srgbClr val="FF3300"/>
                </a:solidFill>
              </a:rPr>
              <a:t>　　　</a:t>
            </a:r>
            <a:r>
              <a:rPr lang="ja-JP" altLang="en-US" sz="1200" b="1">
                <a:solidFill>
                  <a:srgbClr val="FF3300"/>
                </a:solidFill>
              </a:rPr>
              <a:t>　       </a:t>
            </a:r>
            <a:r>
              <a:rPr lang="en-US" altLang="ja-JP" sz="800" b="1">
                <a:solidFill>
                  <a:srgbClr val="FFFFFF"/>
                </a:solidFill>
              </a:rPr>
              <a:t>A</a:t>
            </a:r>
            <a:r>
              <a:rPr lang="ja-JP" altLang="en-US" sz="900" b="1">
                <a:solidFill>
                  <a:srgbClr val="FFFFFF"/>
                </a:solidFill>
              </a:rPr>
              <a:t>　　　</a:t>
            </a:r>
            <a:r>
              <a:rPr lang="ja-JP" altLang="en-US" sz="900" b="1">
                <a:solidFill>
                  <a:srgbClr val="FF3300"/>
                </a:solidFill>
              </a:rPr>
              <a:t>　　　　</a:t>
            </a:r>
          </a:p>
          <a:p>
            <a:pPr algn="ctr" fontAlgn="base">
              <a:spcBef>
                <a:spcPct val="0"/>
              </a:spcBef>
              <a:spcAft>
                <a:spcPct val="0"/>
              </a:spcAft>
            </a:pPr>
            <a:r>
              <a:rPr lang="ja-JP" altLang="en-US" sz="900" b="1">
                <a:solidFill>
                  <a:srgbClr val="FF3300"/>
                </a:solidFill>
              </a:rPr>
              <a:t> 　</a:t>
            </a:r>
            <a:endParaRPr lang="ja-JP" altLang="en-US" sz="400" b="1">
              <a:solidFill>
                <a:srgbClr val="FF3300"/>
              </a:solidFill>
            </a:endParaRPr>
          </a:p>
          <a:p>
            <a:pPr algn="ctr" fontAlgn="base">
              <a:spcBef>
                <a:spcPct val="0"/>
              </a:spcBef>
              <a:spcAft>
                <a:spcPct val="0"/>
              </a:spcAft>
            </a:pPr>
            <a:endParaRPr lang="en-US" altLang="ja-JP" sz="400" b="1">
              <a:solidFill>
                <a:srgbClr val="FF3300"/>
              </a:solidFill>
            </a:endParaRPr>
          </a:p>
        </p:txBody>
      </p:sp>
      <p:sp>
        <p:nvSpPr>
          <p:cNvPr id="2212" name="Freeform 164"/>
          <p:cNvSpPr>
            <a:spLocks/>
          </p:cNvSpPr>
          <p:nvPr/>
        </p:nvSpPr>
        <p:spPr bwMode="auto">
          <a:xfrm>
            <a:off x="4932363" y="1484318"/>
            <a:ext cx="144463" cy="287337"/>
          </a:xfrm>
          <a:custGeom>
            <a:avLst/>
            <a:gdLst>
              <a:gd name="T0" fmla="*/ 91 w 91"/>
              <a:gd name="T1" fmla="*/ 45 h 181"/>
              <a:gd name="T2" fmla="*/ 46 w 91"/>
              <a:gd name="T3" fmla="*/ 0 h 181"/>
              <a:gd name="T4" fmla="*/ 0 w 91"/>
              <a:gd name="T5" fmla="*/ 91 h 181"/>
              <a:gd name="T6" fmla="*/ 46 w 91"/>
              <a:gd name="T7" fmla="*/ 181 h 181"/>
              <a:gd name="T8" fmla="*/ 91 w 91"/>
              <a:gd name="T9" fmla="*/ 136 h 181"/>
            </a:gdLst>
            <a:ahLst/>
            <a:cxnLst>
              <a:cxn ang="0">
                <a:pos x="T0" y="T1"/>
              </a:cxn>
              <a:cxn ang="0">
                <a:pos x="T2" y="T3"/>
              </a:cxn>
              <a:cxn ang="0">
                <a:pos x="T4" y="T5"/>
              </a:cxn>
              <a:cxn ang="0">
                <a:pos x="T6" y="T7"/>
              </a:cxn>
              <a:cxn ang="0">
                <a:pos x="T8" y="T9"/>
              </a:cxn>
            </a:cxnLst>
            <a:rect l="0" t="0" r="r" b="b"/>
            <a:pathLst>
              <a:path w="91" h="181">
                <a:moveTo>
                  <a:pt x="91" y="45"/>
                </a:moveTo>
                <a:lnTo>
                  <a:pt x="46" y="0"/>
                </a:lnTo>
                <a:lnTo>
                  <a:pt x="0" y="91"/>
                </a:lnTo>
                <a:lnTo>
                  <a:pt x="46" y="181"/>
                </a:lnTo>
                <a:lnTo>
                  <a:pt x="91" y="136"/>
                </a:lnTo>
              </a:path>
            </a:pathLst>
          </a:custGeom>
          <a:solidFill>
            <a:srgbClr val="00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13" name="AutoShape 165"/>
          <p:cNvSpPr>
            <a:spLocks noChangeArrowheads="1"/>
          </p:cNvSpPr>
          <p:nvPr/>
        </p:nvSpPr>
        <p:spPr bwMode="auto">
          <a:xfrm rot="5400000">
            <a:off x="5076826" y="2205040"/>
            <a:ext cx="287338" cy="144463"/>
          </a:xfrm>
          <a:prstGeom prst="hexagon">
            <a:avLst>
              <a:gd name="adj" fmla="val 49726"/>
              <a:gd name="vf" fmla="val 115470"/>
            </a:avLst>
          </a:prstGeom>
          <a:solidFill>
            <a:srgbClr val="4625EB"/>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fontAlgn="base">
              <a:spcBef>
                <a:spcPct val="0"/>
              </a:spcBef>
              <a:spcAft>
                <a:spcPct val="0"/>
              </a:spcAft>
            </a:pPr>
            <a:r>
              <a:rPr lang="en-US" altLang="ja-JP" sz="800" b="1">
                <a:solidFill>
                  <a:srgbClr val="FF3300"/>
                </a:solidFill>
              </a:rPr>
              <a:t>                       O</a:t>
            </a:r>
            <a:r>
              <a:rPr lang="en-US" altLang="ja-JP" sz="1400" b="1">
                <a:solidFill>
                  <a:srgbClr val="FF3300"/>
                </a:solidFill>
              </a:rPr>
              <a:t>-</a:t>
            </a:r>
            <a:r>
              <a:rPr lang="en-US" altLang="ja-JP" b="1">
                <a:solidFill>
                  <a:srgbClr val="FF3300"/>
                </a:solidFill>
              </a:rPr>
              <a:t> </a:t>
            </a:r>
          </a:p>
          <a:p>
            <a:pPr algn="ctr" fontAlgn="base">
              <a:spcBef>
                <a:spcPct val="0"/>
              </a:spcBef>
              <a:spcAft>
                <a:spcPct val="0"/>
              </a:spcAft>
            </a:pPr>
            <a:r>
              <a:rPr lang="en-US" altLang="ja-JP" sz="400" b="1">
                <a:solidFill>
                  <a:srgbClr val="FF3300"/>
                </a:solidFill>
              </a:rPr>
              <a:t>                  </a:t>
            </a:r>
          </a:p>
          <a:p>
            <a:pPr algn="ctr" fontAlgn="base">
              <a:spcBef>
                <a:spcPct val="0"/>
              </a:spcBef>
              <a:spcAft>
                <a:spcPct val="0"/>
              </a:spcAft>
            </a:pPr>
            <a:r>
              <a:rPr lang="en-US" altLang="ja-JP" sz="400" b="1">
                <a:solidFill>
                  <a:srgbClr val="FF3300"/>
                </a:solidFill>
              </a:rPr>
              <a:t>            </a:t>
            </a:r>
            <a:r>
              <a:rPr lang="en-US" altLang="ja-JP" sz="1000" b="1">
                <a:solidFill>
                  <a:srgbClr val="FF3300"/>
                </a:solidFill>
              </a:rPr>
              <a:t> </a:t>
            </a:r>
            <a:r>
              <a:rPr lang="en-US" altLang="ja-JP" sz="800" b="1">
                <a:solidFill>
                  <a:srgbClr val="FF3300"/>
                </a:solidFill>
              </a:rPr>
              <a:t>N</a:t>
            </a:r>
            <a:r>
              <a:rPr lang="en-US" altLang="ja-JP" sz="1600" b="1">
                <a:solidFill>
                  <a:srgbClr val="FF3300"/>
                </a:solidFill>
              </a:rPr>
              <a:t>- </a:t>
            </a:r>
            <a:r>
              <a:rPr lang="en-US" altLang="ja-JP" sz="800" b="1">
                <a:solidFill>
                  <a:srgbClr val="FF3300"/>
                </a:solidFill>
              </a:rPr>
              <a:t> </a:t>
            </a:r>
          </a:p>
          <a:p>
            <a:pPr algn="ctr" fontAlgn="base">
              <a:spcBef>
                <a:spcPct val="0"/>
              </a:spcBef>
              <a:spcAft>
                <a:spcPct val="0"/>
              </a:spcAft>
            </a:pPr>
            <a:r>
              <a:rPr lang="ja-JP" altLang="en-US" sz="900" b="1">
                <a:solidFill>
                  <a:srgbClr val="FF3300"/>
                </a:solidFill>
              </a:rPr>
              <a:t>　　　　       </a:t>
            </a:r>
            <a:r>
              <a:rPr lang="en-US" altLang="ja-JP" sz="800" b="1">
                <a:solidFill>
                  <a:srgbClr val="FF3300"/>
                </a:solidFill>
              </a:rPr>
              <a:t>G</a:t>
            </a:r>
            <a:r>
              <a:rPr lang="ja-JP" altLang="en-US" sz="900" b="1">
                <a:solidFill>
                  <a:srgbClr val="FFFFFF"/>
                </a:solidFill>
              </a:rPr>
              <a:t>　　　</a:t>
            </a:r>
            <a:r>
              <a:rPr lang="ja-JP" altLang="en-US" sz="900" b="1">
                <a:solidFill>
                  <a:srgbClr val="FF3300"/>
                </a:solidFill>
              </a:rPr>
              <a:t>　　　　</a:t>
            </a:r>
          </a:p>
          <a:p>
            <a:pPr algn="ctr" fontAlgn="base">
              <a:spcBef>
                <a:spcPct val="0"/>
              </a:spcBef>
              <a:spcAft>
                <a:spcPct val="0"/>
              </a:spcAft>
            </a:pPr>
            <a:r>
              <a:rPr lang="ja-JP" altLang="en-US" sz="900" b="1">
                <a:solidFill>
                  <a:srgbClr val="FF3300"/>
                </a:solidFill>
              </a:rPr>
              <a:t> 　   </a:t>
            </a:r>
            <a:r>
              <a:rPr lang="en-US" altLang="ja-JP" sz="800" b="1">
                <a:solidFill>
                  <a:srgbClr val="FF3300"/>
                </a:solidFill>
              </a:rPr>
              <a:t>N</a:t>
            </a:r>
            <a:endParaRPr lang="en-US" altLang="ja-JP" sz="300" b="1">
              <a:solidFill>
                <a:srgbClr val="FF3300"/>
              </a:solidFill>
            </a:endParaRPr>
          </a:p>
          <a:p>
            <a:pPr algn="ctr" fontAlgn="base">
              <a:spcBef>
                <a:spcPct val="0"/>
              </a:spcBef>
              <a:spcAft>
                <a:spcPct val="0"/>
              </a:spcAft>
            </a:pPr>
            <a:endParaRPr lang="en-US" altLang="ja-JP" sz="1000" b="1">
              <a:solidFill>
                <a:srgbClr val="FF3300"/>
              </a:solidFill>
            </a:endParaRPr>
          </a:p>
        </p:txBody>
      </p:sp>
      <p:sp>
        <p:nvSpPr>
          <p:cNvPr id="2214" name="Freeform 166"/>
          <p:cNvSpPr>
            <a:spLocks/>
          </p:cNvSpPr>
          <p:nvPr/>
        </p:nvSpPr>
        <p:spPr bwMode="auto">
          <a:xfrm>
            <a:off x="5003803" y="2133605"/>
            <a:ext cx="144463" cy="288925"/>
          </a:xfrm>
          <a:custGeom>
            <a:avLst/>
            <a:gdLst>
              <a:gd name="T0" fmla="*/ 91 w 91"/>
              <a:gd name="T1" fmla="*/ 46 h 182"/>
              <a:gd name="T2" fmla="*/ 46 w 91"/>
              <a:gd name="T3" fmla="*/ 0 h 182"/>
              <a:gd name="T4" fmla="*/ 0 w 91"/>
              <a:gd name="T5" fmla="*/ 91 h 182"/>
              <a:gd name="T6" fmla="*/ 46 w 91"/>
              <a:gd name="T7" fmla="*/ 182 h 182"/>
              <a:gd name="T8" fmla="*/ 91 w 91"/>
              <a:gd name="T9" fmla="*/ 137 h 182"/>
            </a:gdLst>
            <a:ahLst/>
            <a:cxnLst>
              <a:cxn ang="0">
                <a:pos x="T0" y="T1"/>
              </a:cxn>
              <a:cxn ang="0">
                <a:pos x="T2" y="T3"/>
              </a:cxn>
              <a:cxn ang="0">
                <a:pos x="T4" y="T5"/>
              </a:cxn>
              <a:cxn ang="0">
                <a:pos x="T6" y="T7"/>
              </a:cxn>
              <a:cxn ang="0">
                <a:pos x="T8" y="T9"/>
              </a:cxn>
            </a:cxnLst>
            <a:rect l="0" t="0" r="r" b="b"/>
            <a:pathLst>
              <a:path w="91" h="182">
                <a:moveTo>
                  <a:pt x="91" y="46"/>
                </a:moveTo>
                <a:lnTo>
                  <a:pt x="46" y="0"/>
                </a:lnTo>
                <a:lnTo>
                  <a:pt x="0" y="91"/>
                </a:lnTo>
                <a:lnTo>
                  <a:pt x="46" y="182"/>
                </a:lnTo>
                <a:lnTo>
                  <a:pt x="91" y="137"/>
                </a:lnTo>
              </a:path>
            </a:pathLst>
          </a:custGeom>
          <a:solidFill>
            <a:srgbClr val="00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15" name="AutoShape 167"/>
          <p:cNvSpPr>
            <a:spLocks noChangeArrowheads="1"/>
          </p:cNvSpPr>
          <p:nvPr/>
        </p:nvSpPr>
        <p:spPr bwMode="auto">
          <a:xfrm rot="5400000">
            <a:off x="5148264" y="2779715"/>
            <a:ext cx="287338" cy="144463"/>
          </a:xfrm>
          <a:prstGeom prst="hexagon">
            <a:avLst>
              <a:gd name="adj" fmla="val 49725"/>
              <a:gd name="vf" fmla="val 115470"/>
            </a:avLst>
          </a:prstGeom>
          <a:solidFill>
            <a:srgbClr val="4625EB"/>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fontAlgn="base">
              <a:spcBef>
                <a:spcPct val="0"/>
              </a:spcBef>
              <a:spcAft>
                <a:spcPct val="0"/>
              </a:spcAft>
            </a:pPr>
            <a:r>
              <a:rPr lang="en-US" altLang="ja-JP" sz="700" b="1">
                <a:solidFill>
                  <a:srgbClr val="FF3300"/>
                </a:solidFill>
              </a:rPr>
              <a:t>                         </a:t>
            </a:r>
            <a:r>
              <a:rPr lang="en-US" altLang="ja-JP" sz="800" b="1">
                <a:solidFill>
                  <a:srgbClr val="FF3300"/>
                </a:solidFill>
              </a:rPr>
              <a:t> N</a:t>
            </a:r>
            <a:r>
              <a:rPr lang="en-US" altLang="ja-JP" sz="700" b="1">
                <a:solidFill>
                  <a:srgbClr val="FF3300"/>
                </a:solidFill>
              </a:rPr>
              <a:t> </a:t>
            </a:r>
            <a:r>
              <a:rPr lang="en-US" altLang="ja-JP" sz="1400" b="1">
                <a:solidFill>
                  <a:srgbClr val="FF3300"/>
                </a:solidFill>
              </a:rPr>
              <a:t>- </a:t>
            </a:r>
          </a:p>
          <a:p>
            <a:pPr algn="ctr" fontAlgn="base">
              <a:spcBef>
                <a:spcPct val="0"/>
              </a:spcBef>
              <a:spcAft>
                <a:spcPct val="0"/>
              </a:spcAft>
            </a:pPr>
            <a:r>
              <a:rPr lang="en-US" altLang="ja-JP" sz="700" b="1">
                <a:solidFill>
                  <a:srgbClr val="FF3300"/>
                </a:solidFill>
              </a:rPr>
              <a:t>                  </a:t>
            </a:r>
          </a:p>
          <a:p>
            <a:pPr algn="ctr" fontAlgn="base">
              <a:spcBef>
                <a:spcPct val="0"/>
              </a:spcBef>
              <a:spcAft>
                <a:spcPct val="0"/>
              </a:spcAft>
            </a:pPr>
            <a:r>
              <a:rPr lang="en-US" altLang="ja-JP" sz="700" b="1">
                <a:solidFill>
                  <a:srgbClr val="FF3300"/>
                </a:solidFill>
              </a:rPr>
              <a:t>             </a:t>
            </a:r>
            <a:r>
              <a:rPr lang="en-US" altLang="ja-JP" sz="800" b="1">
                <a:solidFill>
                  <a:srgbClr val="FF3300"/>
                </a:solidFill>
              </a:rPr>
              <a:t>N</a:t>
            </a:r>
            <a:r>
              <a:rPr lang="en-US" altLang="ja-JP" sz="700" b="1">
                <a:solidFill>
                  <a:srgbClr val="FF3300"/>
                </a:solidFill>
              </a:rPr>
              <a:t> </a:t>
            </a:r>
            <a:r>
              <a:rPr lang="en-US" altLang="ja-JP" sz="1400" b="1">
                <a:solidFill>
                  <a:srgbClr val="FF3300"/>
                </a:solidFill>
              </a:rPr>
              <a:t>- </a:t>
            </a:r>
            <a:r>
              <a:rPr lang="en-US" altLang="ja-JP" sz="400" b="1">
                <a:solidFill>
                  <a:srgbClr val="FF3300"/>
                </a:solidFill>
              </a:rPr>
              <a:t> </a:t>
            </a:r>
          </a:p>
          <a:p>
            <a:pPr algn="ctr" fontAlgn="base">
              <a:spcBef>
                <a:spcPct val="0"/>
              </a:spcBef>
              <a:spcAft>
                <a:spcPct val="0"/>
              </a:spcAft>
            </a:pPr>
            <a:r>
              <a:rPr lang="ja-JP" altLang="en-US" sz="900" b="1">
                <a:solidFill>
                  <a:srgbClr val="FF3300"/>
                </a:solidFill>
              </a:rPr>
              <a:t>　　　</a:t>
            </a:r>
            <a:r>
              <a:rPr lang="ja-JP" altLang="en-US" sz="1000" b="1">
                <a:solidFill>
                  <a:srgbClr val="FF3300"/>
                </a:solidFill>
              </a:rPr>
              <a:t>　       </a:t>
            </a:r>
            <a:r>
              <a:rPr lang="en-US" altLang="ja-JP" sz="700" b="1">
                <a:solidFill>
                  <a:srgbClr val="FFFFFF"/>
                </a:solidFill>
              </a:rPr>
              <a:t>A</a:t>
            </a:r>
            <a:r>
              <a:rPr lang="ja-JP" altLang="en-US" sz="1000" b="1">
                <a:solidFill>
                  <a:srgbClr val="FFFFFF"/>
                </a:solidFill>
              </a:rPr>
              <a:t>　</a:t>
            </a:r>
            <a:r>
              <a:rPr lang="ja-JP" altLang="en-US" sz="900" b="1">
                <a:solidFill>
                  <a:srgbClr val="FFFFFF"/>
                </a:solidFill>
              </a:rPr>
              <a:t>　　</a:t>
            </a:r>
            <a:r>
              <a:rPr lang="ja-JP" altLang="en-US" sz="900" b="1">
                <a:solidFill>
                  <a:srgbClr val="FF3300"/>
                </a:solidFill>
              </a:rPr>
              <a:t>　　　　</a:t>
            </a:r>
          </a:p>
          <a:p>
            <a:pPr algn="ctr" fontAlgn="base">
              <a:spcBef>
                <a:spcPct val="0"/>
              </a:spcBef>
              <a:spcAft>
                <a:spcPct val="0"/>
              </a:spcAft>
            </a:pPr>
            <a:r>
              <a:rPr lang="ja-JP" altLang="en-US" sz="900" b="1">
                <a:solidFill>
                  <a:srgbClr val="FF3300"/>
                </a:solidFill>
              </a:rPr>
              <a:t> </a:t>
            </a:r>
            <a:r>
              <a:rPr lang="ja-JP" altLang="en-US" sz="1200" b="1">
                <a:solidFill>
                  <a:srgbClr val="FF3300"/>
                </a:solidFill>
              </a:rPr>
              <a:t>　</a:t>
            </a:r>
            <a:endParaRPr lang="ja-JP" altLang="en-US" sz="600" b="1">
              <a:solidFill>
                <a:srgbClr val="FF3300"/>
              </a:solidFill>
            </a:endParaRPr>
          </a:p>
          <a:p>
            <a:pPr algn="ctr" fontAlgn="base">
              <a:spcBef>
                <a:spcPct val="0"/>
              </a:spcBef>
              <a:spcAft>
                <a:spcPct val="0"/>
              </a:spcAft>
            </a:pPr>
            <a:endParaRPr lang="en-US" altLang="ja-JP" sz="600" b="1">
              <a:solidFill>
                <a:srgbClr val="FF3300"/>
              </a:solidFill>
            </a:endParaRPr>
          </a:p>
        </p:txBody>
      </p:sp>
      <p:sp>
        <p:nvSpPr>
          <p:cNvPr id="2216" name="Freeform 168"/>
          <p:cNvSpPr>
            <a:spLocks/>
          </p:cNvSpPr>
          <p:nvPr/>
        </p:nvSpPr>
        <p:spPr bwMode="auto">
          <a:xfrm>
            <a:off x="5075238" y="2708276"/>
            <a:ext cx="144463" cy="287338"/>
          </a:xfrm>
          <a:custGeom>
            <a:avLst/>
            <a:gdLst>
              <a:gd name="T0" fmla="*/ 91 w 91"/>
              <a:gd name="T1" fmla="*/ 45 h 181"/>
              <a:gd name="T2" fmla="*/ 46 w 91"/>
              <a:gd name="T3" fmla="*/ 0 h 181"/>
              <a:gd name="T4" fmla="*/ 0 w 91"/>
              <a:gd name="T5" fmla="*/ 91 h 181"/>
              <a:gd name="T6" fmla="*/ 46 w 91"/>
              <a:gd name="T7" fmla="*/ 181 h 181"/>
              <a:gd name="T8" fmla="*/ 91 w 91"/>
              <a:gd name="T9" fmla="*/ 136 h 181"/>
            </a:gdLst>
            <a:ahLst/>
            <a:cxnLst>
              <a:cxn ang="0">
                <a:pos x="T0" y="T1"/>
              </a:cxn>
              <a:cxn ang="0">
                <a:pos x="T2" y="T3"/>
              </a:cxn>
              <a:cxn ang="0">
                <a:pos x="T4" y="T5"/>
              </a:cxn>
              <a:cxn ang="0">
                <a:pos x="T6" y="T7"/>
              </a:cxn>
              <a:cxn ang="0">
                <a:pos x="T8" y="T9"/>
              </a:cxn>
            </a:cxnLst>
            <a:rect l="0" t="0" r="r" b="b"/>
            <a:pathLst>
              <a:path w="91" h="181">
                <a:moveTo>
                  <a:pt x="91" y="45"/>
                </a:moveTo>
                <a:lnTo>
                  <a:pt x="46" y="0"/>
                </a:lnTo>
                <a:lnTo>
                  <a:pt x="0" y="91"/>
                </a:lnTo>
                <a:lnTo>
                  <a:pt x="46" y="181"/>
                </a:lnTo>
                <a:lnTo>
                  <a:pt x="91" y="136"/>
                </a:lnTo>
              </a:path>
            </a:pathLst>
          </a:custGeom>
          <a:solidFill>
            <a:srgbClr val="00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17" name="AutoShape 169"/>
          <p:cNvSpPr>
            <a:spLocks noChangeArrowheads="1"/>
          </p:cNvSpPr>
          <p:nvPr/>
        </p:nvSpPr>
        <p:spPr bwMode="auto">
          <a:xfrm rot="5400000">
            <a:off x="5221290" y="3355978"/>
            <a:ext cx="287337" cy="144463"/>
          </a:xfrm>
          <a:prstGeom prst="hexagon">
            <a:avLst>
              <a:gd name="adj" fmla="val 49725"/>
              <a:gd name="vf" fmla="val 115470"/>
            </a:avLst>
          </a:prstGeom>
          <a:solidFill>
            <a:srgbClr val="4625EB"/>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fontAlgn="base">
              <a:spcBef>
                <a:spcPct val="0"/>
              </a:spcBef>
              <a:spcAft>
                <a:spcPct val="0"/>
              </a:spcAft>
            </a:pPr>
            <a:endParaRPr lang="en-US" altLang="ja-JP" sz="400" b="1" dirty="0">
              <a:solidFill>
                <a:srgbClr val="FF3300"/>
              </a:solidFill>
            </a:endParaRPr>
          </a:p>
          <a:p>
            <a:pPr algn="ctr" fontAlgn="base">
              <a:spcBef>
                <a:spcPct val="0"/>
              </a:spcBef>
              <a:spcAft>
                <a:spcPct val="0"/>
              </a:spcAft>
            </a:pPr>
            <a:endParaRPr lang="en-US" altLang="ja-JP" sz="400" b="1" dirty="0">
              <a:solidFill>
                <a:srgbClr val="FF3300"/>
              </a:solidFill>
            </a:endParaRPr>
          </a:p>
          <a:p>
            <a:pPr algn="ctr" fontAlgn="base">
              <a:spcBef>
                <a:spcPct val="0"/>
              </a:spcBef>
              <a:spcAft>
                <a:spcPct val="0"/>
              </a:spcAft>
            </a:pPr>
            <a:endParaRPr lang="en-US" altLang="ja-JP" sz="400" b="1" dirty="0">
              <a:solidFill>
                <a:srgbClr val="FF3300"/>
              </a:solidFill>
            </a:endParaRPr>
          </a:p>
          <a:p>
            <a:pPr algn="ctr" fontAlgn="base">
              <a:spcBef>
                <a:spcPct val="0"/>
              </a:spcBef>
              <a:spcAft>
                <a:spcPct val="0"/>
              </a:spcAft>
            </a:pPr>
            <a:r>
              <a:rPr lang="en-US" altLang="ja-JP" sz="800" b="1" dirty="0">
                <a:solidFill>
                  <a:srgbClr val="FF3300"/>
                </a:solidFill>
              </a:rPr>
              <a:t> </a:t>
            </a:r>
          </a:p>
          <a:p>
            <a:pPr algn="ctr" fontAlgn="base">
              <a:spcBef>
                <a:spcPct val="0"/>
              </a:spcBef>
              <a:spcAft>
                <a:spcPct val="0"/>
              </a:spcAft>
            </a:pPr>
            <a:endParaRPr lang="en-US" altLang="ja-JP" sz="800" b="1" dirty="0">
              <a:solidFill>
                <a:srgbClr val="FF3300"/>
              </a:solidFill>
            </a:endParaRPr>
          </a:p>
          <a:p>
            <a:pPr algn="ctr" fontAlgn="base">
              <a:spcBef>
                <a:spcPct val="0"/>
              </a:spcBef>
              <a:spcAft>
                <a:spcPct val="0"/>
              </a:spcAft>
            </a:pPr>
            <a:r>
              <a:rPr lang="en-US" altLang="ja-JP" sz="800" b="1" dirty="0">
                <a:solidFill>
                  <a:srgbClr val="FF3300"/>
                </a:solidFill>
              </a:rPr>
              <a:t>                     O </a:t>
            </a:r>
            <a:r>
              <a:rPr lang="en-US" altLang="ja-JP" sz="1600" b="1" dirty="0">
                <a:solidFill>
                  <a:srgbClr val="FF3300"/>
                </a:solidFill>
              </a:rPr>
              <a:t>-</a:t>
            </a:r>
          </a:p>
          <a:p>
            <a:pPr algn="ctr" fontAlgn="base">
              <a:spcBef>
                <a:spcPct val="0"/>
              </a:spcBef>
              <a:spcAft>
                <a:spcPct val="0"/>
              </a:spcAft>
            </a:pPr>
            <a:r>
              <a:rPr lang="en-US" altLang="ja-JP" sz="800" b="1" dirty="0">
                <a:solidFill>
                  <a:srgbClr val="FF3300"/>
                </a:solidFill>
              </a:rPr>
              <a:t>             N </a:t>
            </a:r>
            <a:r>
              <a:rPr lang="en-US" altLang="ja-JP" sz="1600" b="1" dirty="0">
                <a:solidFill>
                  <a:srgbClr val="FF3300"/>
                </a:solidFill>
              </a:rPr>
              <a:t>-  </a:t>
            </a:r>
          </a:p>
          <a:p>
            <a:pPr algn="ctr" fontAlgn="base">
              <a:spcBef>
                <a:spcPct val="0"/>
              </a:spcBef>
              <a:spcAft>
                <a:spcPct val="0"/>
              </a:spcAft>
            </a:pPr>
            <a:r>
              <a:rPr lang="ja-JP" altLang="en-US" sz="900" b="1" dirty="0">
                <a:solidFill>
                  <a:srgbClr val="FF3300"/>
                </a:solidFill>
              </a:rPr>
              <a:t>　　　　       </a:t>
            </a:r>
            <a:r>
              <a:rPr lang="en-US" altLang="ja-JP" sz="700" b="1" dirty="0">
                <a:solidFill>
                  <a:srgbClr val="FF3300"/>
                </a:solidFill>
              </a:rPr>
              <a:t>G</a:t>
            </a:r>
            <a:r>
              <a:rPr lang="ja-JP" altLang="en-US" sz="1000" b="1" dirty="0">
                <a:solidFill>
                  <a:srgbClr val="FFFFFF"/>
                </a:solidFill>
              </a:rPr>
              <a:t>　　</a:t>
            </a:r>
            <a:r>
              <a:rPr lang="ja-JP" altLang="en-US" sz="900" b="1" dirty="0">
                <a:solidFill>
                  <a:srgbClr val="FFFFFF"/>
                </a:solidFill>
              </a:rPr>
              <a:t>　</a:t>
            </a:r>
            <a:r>
              <a:rPr lang="ja-JP" altLang="en-US" sz="900" b="1" dirty="0">
                <a:solidFill>
                  <a:srgbClr val="FF3300"/>
                </a:solidFill>
              </a:rPr>
              <a:t>　　　　</a:t>
            </a:r>
          </a:p>
          <a:p>
            <a:pPr algn="ctr" fontAlgn="base">
              <a:spcBef>
                <a:spcPct val="0"/>
              </a:spcBef>
              <a:spcAft>
                <a:spcPct val="0"/>
              </a:spcAft>
            </a:pPr>
            <a:r>
              <a:rPr lang="ja-JP" altLang="en-US" sz="900" b="1" dirty="0">
                <a:solidFill>
                  <a:srgbClr val="FF3300"/>
                </a:solidFill>
              </a:rPr>
              <a:t> 　           </a:t>
            </a:r>
            <a:r>
              <a:rPr lang="en-US" altLang="ja-JP" sz="800" b="1" dirty="0">
                <a:solidFill>
                  <a:srgbClr val="FF3300"/>
                </a:solidFill>
              </a:rPr>
              <a:t>N</a:t>
            </a:r>
            <a:r>
              <a:rPr lang="en-US" altLang="ja-JP" sz="1600" b="1" dirty="0">
                <a:solidFill>
                  <a:srgbClr val="FF3300"/>
                </a:solidFill>
              </a:rPr>
              <a:t> -</a:t>
            </a:r>
            <a:endParaRPr lang="en-US" altLang="ja-JP" sz="800" b="1" dirty="0">
              <a:solidFill>
                <a:srgbClr val="FF3300"/>
              </a:solidFill>
            </a:endParaRPr>
          </a:p>
          <a:p>
            <a:pPr algn="ctr" fontAlgn="base">
              <a:spcBef>
                <a:spcPct val="0"/>
              </a:spcBef>
              <a:spcAft>
                <a:spcPct val="0"/>
              </a:spcAft>
            </a:pPr>
            <a:endParaRPr lang="en-US" altLang="ja-JP" sz="3200" dirty="0">
              <a:solidFill>
                <a:srgbClr val="000000"/>
              </a:solidFill>
            </a:endParaRPr>
          </a:p>
        </p:txBody>
      </p:sp>
      <p:sp>
        <p:nvSpPr>
          <p:cNvPr id="2218" name="Freeform 170"/>
          <p:cNvSpPr>
            <a:spLocks/>
          </p:cNvSpPr>
          <p:nvPr/>
        </p:nvSpPr>
        <p:spPr bwMode="auto">
          <a:xfrm>
            <a:off x="5148266" y="3284542"/>
            <a:ext cx="144463" cy="288925"/>
          </a:xfrm>
          <a:custGeom>
            <a:avLst/>
            <a:gdLst>
              <a:gd name="T0" fmla="*/ 91 w 91"/>
              <a:gd name="T1" fmla="*/ 46 h 182"/>
              <a:gd name="T2" fmla="*/ 46 w 91"/>
              <a:gd name="T3" fmla="*/ 0 h 182"/>
              <a:gd name="T4" fmla="*/ 0 w 91"/>
              <a:gd name="T5" fmla="*/ 91 h 182"/>
              <a:gd name="T6" fmla="*/ 46 w 91"/>
              <a:gd name="T7" fmla="*/ 182 h 182"/>
              <a:gd name="T8" fmla="*/ 91 w 91"/>
              <a:gd name="T9" fmla="*/ 137 h 182"/>
            </a:gdLst>
            <a:ahLst/>
            <a:cxnLst>
              <a:cxn ang="0">
                <a:pos x="T0" y="T1"/>
              </a:cxn>
              <a:cxn ang="0">
                <a:pos x="T2" y="T3"/>
              </a:cxn>
              <a:cxn ang="0">
                <a:pos x="T4" y="T5"/>
              </a:cxn>
              <a:cxn ang="0">
                <a:pos x="T6" y="T7"/>
              </a:cxn>
              <a:cxn ang="0">
                <a:pos x="T8" y="T9"/>
              </a:cxn>
            </a:cxnLst>
            <a:rect l="0" t="0" r="r" b="b"/>
            <a:pathLst>
              <a:path w="91" h="182">
                <a:moveTo>
                  <a:pt x="91" y="46"/>
                </a:moveTo>
                <a:lnTo>
                  <a:pt x="46" y="0"/>
                </a:lnTo>
                <a:lnTo>
                  <a:pt x="0" y="91"/>
                </a:lnTo>
                <a:lnTo>
                  <a:pt x="46" y="182"/>
                </a:lnTo>
                <a:lnTo>
                  <a:pt x="91" y="137"/>
                </a:lnTo>
              </a:path>
            </a:pathLst>
          </a:custGeom>
          <a:solidFill>
            <a:srgbClr val="00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19" name="AutoShape 171"/>
          <p:cNvSpPr>
            <a:spLocks noChangeArrowheads="1"/>
          </p:cNvSpPr>
          <p:nvPr/>
        </p:nvSpPr>
        <p:spPr bwMode="auto">
          <a:xfrm rot="5400000">
            <a:off x="7380290" y="1628778"/>
            <a:ext cx="287337" cy="144463"/>
          </a:xfrm>
          <a:prstGeom prst="hexagon">
            <a:avLst>
              <a:gd name="adj" fmla="val 49725"/>
              <a:gd name="vf" fmla="val 115470"/>
            </a:avLst>
          </a:prstGeom>
          <a:solidFill>
            <a:srgbClr val="4625EB"/>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fontAlgn="base">
              <a:spcBef>
                <a:spcPct val="0"/>
              </a:spcBef>
              <a:spcAft>
                <a:spcPct val="0"/>
              </a:spcAft>
            </a:pPr>
            <a:r>
              <a:rPr lang="en-US" altLang="ja-JP" sz="900" b="1">
                <a:solidFill>
                  <a:srgbClr val="FF3300"/>
                </a:solidFill>
              </a:rPr>
              <a:t>       </a:t>
            </a:r>
            <a:r>
              <a:rPr lang="en-US" altLang="ja-JP" sz="1200" b="1">
                <a:solidFill>
                  <a:srgbClr val="FF3300"/>
                </a:solidFill>
              </a:rPr>
              <a:t>- </a:t>
            </a:r>
            <a:r>
              <a:rPr lang="en-US" altLang="ja-JP" sz="800" b="1">
                <a:solidFill>
                  <a:srgbClr val="FF3300"/>
                </a:solidFill>
              </a:rPr>
              <a:t>O           </a:t>
            </a:r>
            <a:r>
              <a:rPr lang="en-US" altLang="ja-JP" sz="400" b="1">
                <a:solidFill>
                  <a:srgbClr val="FF3300"/>
                </a:solidFill>
              </a:rPr>
              <a:t>   </a:t>
            </a:r>
          </a:p>
          <a:p>
            <a:pPr algn="ctr" fontAlgn="base">
              <a:spcBef>
                <a:spcPct val="0"/>
              </a:spcBef>
              <a:spcAft>
                <a:spcPct val="0"/>
              </a:spcAft>
            </a:pPr>
            <a:r>
              <a:rPr lang="en-US" altLang="ja-JP" sz="400" b="1">
                <a:solidFill>
                  <a:srgbClr val="FF3300"/>
                </a:solidFill>
              </a:rPr>
              <a:t>                </a:t>
            </a:r>
          </a:p>
          <a:p>
            <a:pPr algn="ctr" fontAlgn="base">
              <a:spcBef>
                <a:spcPct val="0"/>
              </a:spcBef>
              <a:spcAft>
                <a:spcPct val="0"/>
              </a:spcAft>
            </a:pPr>
            <a:r>
              <a:rPr lang="en-US" altLang="ja-JP" sz="1400" b="1">
                <a:solidFill>
                  <a:srgbClr val="FF3300"/>
                </a:solidFill>
              </a:rPr>
              <a:t>  -</a:t>
            </a:r>
            <a:r>
              <a:rPr lang="en-US" altLang="ja-JP" sz="800" b="1">
                <a:solidFill>
                  <a:srgbClr val="FF3300"/>
                </a:solidFill>
              </a:rPr>
              <a:t> N         </a:t>
            </a:r>
            <a:r>
              <a:rPr lang="en-US" altLang="ja-JP" sz="400" b="1">
                <a:solidFill>
                  <a:srgbClr val="FF3300"/>
                </a:solidFill>
              </a:rPr>
              <a:t>           </a:t>
            </a:r>
          </a:p>
          <a:p>
            <a:pPr algn="ctr" fontAlgn="base">
              <a:spcBef>
                <a:spcPct val="0"/>
              </a:spcBef>
              <a:spcAft>
                <a:spcPct val="0"/>
              </a:spcAft>
            </a:pPr>
            <a:r>
              <a:rPr lang="ja-JP" altLang="en-US" sz="900" b="1">
                <a:solidFill>
                  <a:srgbClr val="FF3300"/>
                </a:solidFill>
              </a:rPr>
              <a:t>　　　　 </a:t>
            </a:r>
            <a:r>
              <a:rPr lang="en-US" altLang="ja-JP" sz="600" b="1">
                <a:solidFill>
                  <a:srgbClr val="FFFFFF"/>
                </a:solidFill>
              </a:rPr>
              <a:t>T</a:t>
            </a:r>
            <a:r>
              <a:rPr lang="en-US" altLang="ja-JP" sz="900" b="1">
                <a:solidFill>
                  <a:srgbClr val="FFFFFF"/>
                </a:solidFill>
              </a:rPr>
              <a:t>           </a:t>
            </a:r>
            <a:endParaRPr lang="en-US" altLang="ja-JP" sz="900" b="1">
              <a:solidFill>
                <a:srgbClr val="FF3300"/>
              </a:solidFill>
            </a:endParaRPr>
          </a:p>
          <a:p>
            <a:pPr algn="ctr" fontAlgn="base">
              <a:spcBef>
                <a:spcPct val="0"/>
              </a:spcBef>
              <a:spcAft>
                <a:spcPct val="0"/>
              </a:spcAft>
            </a:pPr>
            <a:r>
              <a:rPr lang="en-US" altLang="ja-JP" sz="900" b="1">
                <a:solidFill>
                  <a:srgbClr val="FF3300"/>
                </a:solidFill>
              </a:rPr>
              <a:t> </a:t>
            </a:r>
            <a:r>
              <a:rPr lang="ja-JP" altLang="en-US" sz="900" b="1">
                <a:solidFill>
                  <a:srgbClr val="FF3300"/>
                </a:solidFill>
              </a:rPr>
              <a:t>　</a:t>
            </a:r>
            <a:endParaRPr lang="ja-JP" altLang="en-US" sz="400" b="1">
              <a:solidFill>
                <a:srgbClr val="FF3300"/>
              </a:solidFill>
            </a:endParaRPr>
          </a:p>
          <a:p>
            <a:pPr algn="ctr" fontAlgn="base">
              <a:spcBef>
                <a:spcPct val="0"/>
              </a:spcBef>
              <a:spcAft>
                <a:spcPct val="0"/>
              </a:spcAft>
            </a:pPr>
            <a:endParaRPr lang="en-US" altLang="ja-JP" sz="400" b="1">
              <a:solidFill>
                <a:srgbClr val="FF3300"/>
              </a:solidFill>
            </a:endParaRPr>
          </a:p>
        </p:txBody>
      </p:sp>
      <p:sp>
        <p:nvSpPr>
          <p:cNvPr id="2220" name="AutoShape 172"/>
          <p:cNvSpPr>
            <a:spLocks noChangeArrowheads="1"/>
          </p:cNvSpPr>
          <p:nvPr/>
        </p:nvSpPr>
        <p:spPr bwMode="auto">
          <a:xfrm rot="-5400000">
            <a:off x="7452523" y="2277272"/>
            <a:ext cx="288925" cy="144463"/>
          </a:xfrm>
          <a:prstGeom prst="hexagon">
            <a:avLst>
              <a:gd name="adj" fmla="val 50000"/>
              <a:gd name="vf" fmla="val 115470"/>
            </a:avLst>
          </a:prstGeom>
          <a:solidFill>
            <a:srgbClr val="0066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fontAlgn="base">
              <a:spcBef>
                <a:spcPct val="0"/>
              </a:spcBef>
              <a:spcAft>
                <a:spcPct val="0"/>
              </a:spcAft>
            </a:pPr>
            <a:r>
              <a:rPr lang="en-US" altLang="ja-JP" sz="1000" b="1">
                <a:solidFill>
                  <a:srgbClr val="FF3300"/>
                </a:solidFill>
              </a:rPr>
              <a:t>          </a:t>
            </a:r>
            <a:r>
              <a:rPr lang="en-US" altLang="ja-JP" sz="1200" b="1">
                <a:solidFill>
                  <a:srgbClr val="FF3300"/>
                </a:solidFill>
              </a:rPr>
              <a:t>-</a:t>
            </a:r>
            <a:r>
              <a:rPr lang="en-US" altLang="ja-JP" sz="400" b="1">
                <a:solidFill>
                  <a:srgbClr val="FF3300"/>
                </a:solidFill>
              </a:rPr>
              <a:t> </a:t>
            </a:r>
            <a:r>
              <a:rPr lang="en-US" altLang="ja-JP" sz="700" b="1">
                <a:solidFill>
                  <a:srgbClr val="FF3300"/>
                </a:solidFill>
              </a:rPr>
              <a:t>N                         </a:t>
            </a:r>
          </a:p>
          <a:p>
            <a:pPr algn="ctr" fontAlgn="base">
              <a:spcBef>
                <a:spcPct val="0"/>
              </a:spcBef>
              <a:spcAft>
                <a:spcPct val="0"/>
              </a:spcAft>
            </a:pPr>
            <a:r>
              <a:rPr lang="en-US" altLang="ja-JP" sz="700" b="1">
                <a:solidFill>
                  <a:srgbClr val="FF3300"/>
                </a:solidFill>
              </a:rPr>
              <a:t>  </a:t>
            </a:r>
            <a:r>
              <a:rPr lang="en-US" altLang="ja-JP" sz="1400" b="1">
                <a:solidFill>
                  <a:srgbClr val="FF3300"/>
                </a:solidFill>
              </a:rPr>
              <a:t>- </a:t>
            </a:r>
            <a:r>
              <a:rPr lang="en-US" altLang="ja-JP" sz="700" b="1">
                <a:solidFill>
                  <a:srgbClr val="FF3300"/>
                </a:solidFill>
              </a:rPr>
              <a:t> N</a:t>
            </a:r>
            <a:r>
              <a:rPr lang="en-US" altLang="ja-JP" sz="400" b="1">
                <a:solidFill>
                  <a:srgbClr val="FF3300"/>
                </a:solidFill>
              </a:rPr>
              <a:t>  </a:t>
            </a:r>
            <a:r>
              <a:rPr lang="en-US" altLang="ja-JP" sz="700" b="1">
                <a:solidFill>
                  <a:srgbClr val="FF3300"/>
                </a:solidFill>
              </a:rPr>
              <a:t> </a:t>
            </a:r>
            <a:r>
              <a:rPr lang="ja-JP" altLang="en-US" sz="700" b="1">
                <a:solidFill>
                  <a:srgbClr val="FF3300"/>
                </a:solidFill>
              </a:rPr>
              <a:t>Ａ   </a:t>
            </a:r>
            <a:r>
              <a:rPr lang="ja-JP" altLang="en-US" sz="400" b="1">
                <a:solidFill>
                  <a:srgbClr val="FF3300"/>
                </a:solidFill>
              </a:rPr>
              <a:t>                       </a:t>
            </a:r>
          </a:p>
          <a:p>
            <a:pPr algn="ctr" fontAlgn="base">
              <a:spcBef>
                <a:spcPct val="0"/>
              </a:spcBef>
              <a:spcAft>
                <a:spcPct val="0"/>
              </a:spcAft>
            </a:pPr>
            <a:r>
              <a:rPr lang="en-US" altLang="ja-JP" sz="1600" b="1">
                <a:solidFill>
                  <a:srgbClr val="FF3300"/>
                </a:solidFill>
              </a:rPr>
              <a:t>-</a:t>
            </a:r>
            <a:r>
              <a:rPr lang="en-US" altLang="ja-JP" sz="800" b="1">
                <a:solidFill>
                  <a:srgbClr val="FF3300"/>
                </a:solidFill>
              </a:rPr>
              <a:t> O     </a:t>
            </a:r>
            <a:r>
              <a:rPr lang="en-US" altLang="ja-JP" sz="400" b="1">
                <a:solidFill>
                  <a:srgbClr val="FF3300"/>
                </a:solidFill>
              </a:rPr>
              <a:t>              </a:t>
            </a:r>
          </a:p>
          <a:p>
            <a:pPr algn="ctr" fontAlgn="base">
              <a:spcBef>
                <a:spcPct val="0"/>
              </a:spcBef>
              <a:spcAft>
                <a:spcPct val="0"/>
              </a:spcAft>
            </a:pPr>
            <a:r>
              <a:rPr lang="en-US" altLang="ja-JP" sz="400" b="1">
                <a:solidFill>
                  <a:srgbClr val="FF3300"/>
                </a:solidFill>
              </a:rPr>
              <a:t>         </a:t>
            </a:r>
          </a:p>
        </p:txBody>
      </p:sp>
      <p:sp>
        <p:nvSpPr>
          <p:cNvPr id="2221" name="AutoShape 173"/>
          <p:cNvSpPr>
            <a:spLocks noChangeArrowheads="1"/>
          </p:cNvSpPr>
          <p:nvPr/>
        </p:nvSpPr>
        <p:spPr bwMode="auto">
          <a:xfrm rot="5400000">
            <a:off x="7524751" y="2852740"/>
            <a:ext cx="287338" cy="144463"/>
          </a:xfrm>
          <a:prstGeom prst="hexagon">
            <a:avLst>
              <a:gd name="adj" fmla="val 49726"/>
              <a:gd name="vf" fmla="val 115470"/>
            </a:avLst>
          </a:prstGeom>
          <a:solidFill>
            <a:srgbClr val="4625EB"/>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pPr algn="ctr" fontAlgn="base">
              <a:spcBef>
                <a:spcPct val="0"/>
              </a:spcBef>
              <a:spcAft>
                <a:spcPct val="0"/>
              </a:spcAft>
            </a:pPr>
            <a:r>
              <a:rPr lang="en-US" altLang="ja-JP" sz="800" b="1">
                <a:solidFill>
                  <a:srgbClr val="FF3300"/>
                </a:solidFill>
              </a:rPr>
              <a:t>     </a:t>
            </a:r>
            <a:r>
              <a:rPr lang="en-US" altLang="ja-JP" sz="1600" b="1">
                <a:solidFill>
                  <a:srgbClr val="FF3300"/>
                </a:solidFill>
              </a:rPr>
              <a:t>  -</a:t>
            </a:r>
            <a:r>
              <a:rPr lang="en-US" altLang="ja-JP" sz="800" b="1">
                <a:solidFill>
                  <a:srgbClr val="FF3300"/>
                </a:solidFill>
              </a:rPr>
              <a:t> </a:t>
            </a:r>
            <a:r>
              <a:rPr lang="en-US" altLang="ja-JP" sz="1200" b="1">
                <a:solidFill>
                  <a:srgbClr val="FF3300"/>
                </a:solidFill>
              </a:rPr>
              <a:t>o          </a:t>
            </a:r>
            <a:r>
              <a:rPr lang="en-US" altLang="ja-JP" sz="800" b="1">
                <a:solidFill>
                  <a:srgbClr val="FF3300"/>
                </a:solidFill>
              </a:rPr>
              <a:t>     </a:t>
            </a:r>
          </a:p>
          <a:p>
            <a:pPr algn="ctr" fontAlgn="base">
              <a:spcBef>
                <a:spcPct val="0"/>
              </a:spcBef>
              <a:spcAft>
                <a:spcPct val="0"/>
              </a:spcAft>
            </a:pPr>
            <a:r>
              <a:rPr lang="en-US" altLang="ja-JP" sz="800" b="1">
                <a:solidFill>
                  <a:srgbClr val="FF3300"/>
                </a:solidFill>
              </a:rPr>
              <a:t>         </a:t>
            </a:r>
            <a:r>
              <a:rPr lang="en-US" altLang="ja-JP" sz="1600" b="1">
                <a:solidFill>
                  <a:srgbClr val="FF3300"/>
                </a:solidFill>
              </a:rPr>
              <a:t>-</a:t>
            </a:r>
            <a:r>
              <a:rPr lang="en-US" altLang="ja-JP" sz="800" b="1">
                <a:solidFill>
                  <a:srgbClr val="FF3300"/>
                </a:solidFill>
              </a:rPr>
              <a:t> N                     </a:t>
            </a:r>
            <a:r>
              <a:rPr lang="en-US" altLang="ja-JP" sz="400" b="1">
                <a:solidFill>
                  <a:srgbClr val="FF3300"/>
                </a:solidFill>
              </a:rPr>
              <a:t>            </a:t>
            </a:r>
          </a:p>
          <a:p>
            <a:pPr algn="ctr" fontAlgn="base">
              <a:spcBef>
                <a:spcPct val="0"/>
              </a:spcBef>
              <a:spcAft>
                <a:spcPct val="0"/>
              </a:spcAft>
            </a:pPr>
            <a:r>
              <a:rPr lang="ja-JP" altLang="en-US" sz="900" b="1">
                <a:solidFill>
                  <a:srgbClr val="FF3300"/>
                </a:solidFill>
              </a:rPr>
              <a:t>　　　　 </a:t>
            </a:r>
            <a:r>
              <a:rPr lang="en-US" altLang="ja-JP" sz="600" b="1">
                <a:solidFill>
                  <a:srgbClr val="FFFF00"/>
                </a:solidFill>
              </a:rPr>
              <a:t>T</a:t>
            </a:r>
            <a:r>
              <a:rPr lang="en-US" altLang="ja-JP" sz="900" b="1">
                <a:solidFill>
                  <a:srgbClr val="FFFFFF"/>
                </a:solidFill>
              </a:rPr>
              <a:t>           </a:t>
            </a:r>
            <a:endParaRPr lang="en-US" altLang="ja-JP" sz="900" b="1">
              <a:solidFill>
                <a:srgbClr val="FF3300"/>
              </a:solidFill>
            </a:endParaRPr>
          </a:p>
          <a:p>
            <a:pPr algn="ctr" fontAlgn="base">
              <a:spcBef>
                <a:spcPct val="0"/>
              </a:spcBef>
              <a:spcAft>
                <a:spcPct val="0"/>
              </a:spcAft>
            </a:pPr>
            <a:r>
              <a:rPr lang="en-US" altLang="ja-JP" sz="900" b="1">
                <a:solidFill>
                  <a:srgbClr val="FF3300"/>
                </a:solidFill>
              </a:rPr>
              <a:t> </a:t>
            </a:r>
            <a:r>
              <a:rPr lang="ja-JP" altLang="en-US" sz="900" b="1">
                <a:solidFill>
                  <a:srgbClr val="FF3300"/>
                </a:solidFill>
              </a:rPr>
              <a:t>　</a:t>
            </a:r>
            <a:endParaRPr lang="ja-JP" altLang="en-US" sz="400" b="1">
              <a:solidFill>
                <a:srgbClr val="FF3300"/>
              </a:solidFill>
            </a:endParaRPr>
          </a:p>
          <a:p>
            <a:pPr algn="ctr" fontAlgn="base">
              <a:spcBef>
                <a:spcPct val="0"/>
              </a:spcBef>
              <a:spcAft>
                <a:spcPct val="0"/>
              </a:spcAft>
            </a:pPr>
            <a:endParaRPr lang="en-US" altLang="ja-JP" sz="400" b="1">
              <a:solidFill>
                <a:srgbClr val="FF3300"/>
              </a:solidFill>
            </a:endParaRPr>
          </a:p>
        </p:txBody>
      </p:sp>
      <p:sp>
        <p:nvSpPr>
          <p:cNvPr id="2222" name="AutoShape 174"/>
          <p:cNvSpPr>
            <a:spLocks noChangeArrowheads="1"/>
          </p:cNvSpPr>
          <p:nvPr/>
        </p:nvSpPr>
        <p:spPr bwMode="auto">
          <a:xfrm rot="-5400000">
            <a:off x="7595398" y="3356772"/>
            <a:ext cx="288925" cy="144463"/>
          </a:xfrm>
          <a:prstGeom prst="hexagon">
            <a:avLst>
              <a:gd name="adj" fmla="val 50000"/>
              <a:gd name="vf" fmla="val 115470"/>
            </a:avLst>
          </a:prstGeom>
          <a:solidFill>
            <a:srgbClr val="0066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fontAlgn="base">
              <a:spcBef>
                <a:spcPct val="0"/>
              </a:spcBef>
              <a:spcAft>
                <a:spcPct val="0"/>
              </a:spcAft>
            </a:pPr>
            <a:r>
              <a:rPr lang="en-US" altLang="ja-JP" sz="1600" b="1">
                <a:solidFill>
                  <a:srgbClr val="FF3300"/>
                </a:solidFill>
              </a:rPr>
              <a:t>   -</a:t>
            </a:r>
            <a:r>
              <a:rPr lang="en-US" altLang="ja-JP" sz="800" b="1">
                <a:solidFill>
                  <a:srgbClr val="FF3300"/>
                </a:solidFill>
              </a:rPr>
              <a:t> N                    </a:t>
            </a:r>
          </a:p>
          <a:p>
            <a:pPr algn="ctr" fontAlgn="base">
              <a:spcBef>
                <a:spcPct val="0"/>
              </a:spcBef>
              <a:spcAft>
                <a:spcPct val="0"/>
              </a:spcAft>
            </a:pPr>
            <a:r>
              <a:rPr lang="en-US" altLang="ja-JP" sz="1600" b="1">
                <a:solidFill>
                  <a:srgbClr val="FF3300"/>
                </a:solidFill>
              </a:rPr>
              <a:t> -</a:t>
            </a:r>
            <a:r>
              <a:rPr lang="en-US" altLang="ja-JP" sz="800" b="1">
                <a:solidFill>
                  <a:srgbClr val="FF3300"/>
                </a:solidFill>
              </a:rPr>
              <a:t> N           </a:t>
            </a:r>
            <a:r>
              <a:rPr lang="en-US" altLang="ja-JP" sz="400" b="1">
                <a:solidFill>
                  <a:srgbClr val="FF3300"/>
                </a:solidFill>
              </a:rPr>
              <a:t>         </a:t>
            </a:r>
          </a:p>
          <a:p>
            <a:pPr algn="ctr" fontAlgn="base">
              <a:spcBef>
                <a:spcPct val="0"/>
              </a:spcBef>
              <a:spcAft>
                <a:spcPct val="0"/>
              </a:spcAft>
            </a:pPr>
            <a:r>
              <a:rPr lang="en-US" altLang="ja-JP" sz="1000" b="1">
                <a:solidFill>
                  <a:srgbClr val="FF3300"/>
                </a:solidFill>
              </a:rPr>
              <a:t>      </a:t>
            </a:r>
            <a:r>
              <a:rPr lang="en-US" altLang="ja-JP" sz="700" b="1">
                <a:solidFill>
                  <a:srgbClr val="FFFF00"/>
                </a:solidFill>
              </a:rPr>
              <a:t>C</a:t>
            </a:r>
            <a:r>
              <a:rPr lang="en-US" altLang="ja-JP" sz="1000" b="1">
                <a:solidFill>
                  <a:srgbClr val="FF3300"/>
                </a:solidFill>
              </a:rPr>
              <a:t>      </a:t>
            </a:r>
          </a:p>
          <a:p>
            <a:pPr algn="ctr" fontAlgn="base">
              <a:spcBef>
                <a:spcPct val="0"/>
              </a:spcBef>
              <a:spcAft>
                <a:spcPct val="0"/>
              </a:spcAft>
            </a:pPr>
            <a:r>
              <a:rPr lang="en-US" altLang="ja-JP" sz="1600" b="1">
                <a:solidFill>
                  <a:srgbClr val="FF3300"/>
                </a:solidFill>
              </a:rPr>
              <a:t>    -</a:t>
            </a:r>
            <a:r>
              <a:rPr lang="en-US" altLang="ja-JP" sz="800" b="1">
                <a:solidFill>
                  <a:srgbClr val="FF3300"/>
                </a:solidFill>
              </a:rPr>
              <a:t> O               </a:t>
            </a:r>
            <a:r>
              <a:rPr lang="en-US" altLang="ja-JP" sz="400" b="1">
                <a:solidFill>
                  <a:srgbClr val="FF3300"/>
                </a:solidFill>
              </a:rPr>
              <a:t>              </a:t>
            </a:r>
          </a:p>
          <a:p>
            <a:pPr algn="ctr" fontAlgn="base">
              <a:spcBef>
                <a:spcPct val="0"/>
              </a:spcBef>
              <a:spcAft>
                <a:spcPct val="0"/>
              </a:spcAft>
            </a:pPr>
            <a:r>
              <a:rPr lang="en-US" altLang="ja-JP" sz="400" b="1">
                <a:solidFill>
                  <a:srgbClr val="FF3300"/>
                </a:solidFill>
              </a:rPr>
              <a:t>         </a:t>
            </a:r>
          </a:p>
        </p:txBody>
      </p:sp>
      <p:sp>
        <p:nvSpPr>
          <p:cNvPr id="2225" name="Line 177"/>
          <p:cNvSpPr>
            <a:spLocks noChangeShapeType="1"/>
          </p:cNvSpPr>
          <p:nvPr/>
        </p:nvSpPr>
        <p:spPr bwMode="auto">
          <a:xfrm flipH="1" flipV="1">
            <a:off x="5508626" y="1341443"/>
            <a:ext cx="647700" cy="71437"/>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26" name="Line 178"/>
          <p:cNvSpPr>
            <a:spLocks noChangeShapeType="1"/>
          </p:cNvSpPr>
          <p:nvPr/>
        </p:nvSpPr>
        <p:spPr bwMode="auto">
          <a:xfrm flipV="1">
            <a:off x="6659566" y="1412875"/>
            <a:ext cx="720725" cy="0"/>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28" name="Line 180"/>
          <p:cNvSpPr>
            <a:spLocks noChangeShapeType="1"/>
          </p:cNvSpPr>
          <p:nvPr/>
        </p:nvSpPr>
        <p:spPr bwMode="auto">
          <a:xfrm flipH="1" flipV="1">
            <a:off x="5364166" y="1628776"/>
            <a:ext cx="647700" cy="71438"/>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29" name="Line 181"/>
          <p:cNvSpPr>
            <a:spLocks noChangeShapeType="1"/>
          </p:cNvSpPr>
          <p:nvPr/>
        </p:nvSpPr>
        <p:spPr bwMode="auto">
          <a:xfrm flipV="1">
            <a:off x="6516692" y="1700213"/>
            <a:ext cx="719137" cy="0"/>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31" name="Line 183"/>
          <p:cNvSpPr>
            <a:spLocks noChangeShapeType="1"/>
          </p:cNvSpPr>
          <p:nvPr/>
        </p:nvSpPr>
        <p:spPr bwMode="auto">
          <a:xfrm flipH="1" flipV="1">
            <a:off x="5580066" y="1989139"/>
            <a:ext cx="719137" cy="71437"/>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32" name="Line 184"/>
          <p:cNvSpPr>
            <a:spLocks noChangeShapeType="1"/>
          </p:cNvSpPr>
          <p:nvPr/>
        </p:nvSpPr>
        <p:spPr bwMode="auto">
          <a:xfrm>
            <a:off x="6732589" y="2060576"/>
            <a:ext cx="647700" cy="73025"/>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34" name="Line 186"/>
          <p:cNvSpPr>
            <a:spLocks noChangeShapeType="1"/>
          </p:cNvSpPr>
          <p:nvPr/>
        </p:nvSpPr>
        <p:spPr bwMode="auto">
          <a:xfrm flipH="1" flipV="1">
            <a:off x="5437192" y="2278068"/>
            <a:ext cx="719137" cy="71437"/>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35" name="Line 187"/>
          <p:cNvSpPr>
            <a:spLocks noChangeShapeType="1"/>
          </p:cNvSpPr>
          <p:nvPr/>
        </p:nvSpPr>
        <p:spPr bwMode="auto">
          <a:xfrm flipV="1">
            <a:off x="6588126" y="2349500"/>
            <a:ext cx="647700" cy="0"/>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36" name="Line 188"/>
          <p:cNvSpPr>
            <a:spLocks noChangeShapeType="1"/>
          </p:cNvSpPr>
          <p:nvPr/>
        </p:nvSpPr>
        <p:spPr bwMode="auto">
          <a:xfrm flipH="1" flipV="1">
            <a:off x="5653092" y="2493968"/>
            <a:ext cx="719137" cy="71437"/>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37" name="Line 189"/>
          <p:cNvSpPr>
            <a:spLocks noChangeShapeType="1"/>
          </p:cNvSpPr>
          <p:nvPr/>
        </p:nvSpPr>
        <p:spPr bwMode="auto">
          <a:xfrm flipV="1">
            <a:off x="6804026" y="2565400"/>
            <a:ext cx="647700" cy="0"/>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38" name="Line 190"/>
          <p:cNvSpPr>
            <a:spLocks noChangeShapeType="1"/>
          </p:cNvSpPr>
          <p:nvPr/>
        </p:nvSpPr>
        <p:spPr bwMode="auto">
          <a:xfrm flipH="1" flipV="1">
            <a:off x="5580066" y="2781301"/>
            <a:ext cx="719137" cy="71438"/>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39" name="Line 191"/>
          <p:cNvSpPr>
            <a:spLocks noChangeShapeType="1"/>
          </p:cNvSpPr>
          <p:nvPr/>
        </p:nvSpPr>
        <p:spPr bwMode="auto">
          <a:xfrm flipV="1">
            <a:off x="6731003" y="2852738"/>
            <a:ext cx="647700" cy="0"/>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40" name="Line 192"/>
          <p:cNvSpPr>
            <a:spLocks noChangeShapeType="1"/>
          </p:cNvSpPr>
          <p:nvPr/>
        </p:nvSpPr>
        <p:spPr bwMode="auto">
          <a:xfrm flipH="1" flipV="1">
            <a:off x="5795966" y="3141668"/>
            <a:ext cx="719137" cy="71437"/>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41" name="Line 193"/>
          <p:cNvSpPr>
            <a:spLocks noChangeShapeType="1"/>
          </p:cNvSpPr>
          <p:nvPr/>
        </p:nvSpPr>
        <p:spPr bwMode="auto">
          <a:xfrm flipV="1">
            <a:off x="6946901" y="3213100"/>
            <a:ext cx="647700" cy="0"/>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42" name="Line 194"/>
          <p:cNvSpPr>
            <a:spLocks noChangeShapeType="1"/>
          </p:cNvSpPr>
          <p:nvPr/>
        </p:nvSpPr>
        <p:spPr bwMode="auto">
          <a:xfrm flipH="1" flipV="1">
            <a:off x="5580066" y="3357568"/>
            <a:ext cx="719137" cy="71437"/>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43" name="Line 195"/>
          <p:cNvSpPr>
            <a:spLocks noChangeShapeType="1"/>
          </p:cNvSpPr>
          <p:nvPr/>
        </p:nvSpPr>
        <p:spPr bwMode="auto">
          <a:xfrm flipV="1">
            <a:off x="6731003" y="3429000"/>
            <a:ext cx="647700" cy="0"/>
          </a:xfrm>
          <a:prstGeom prst="line">
            <a:avLst/>
          </a:prstGeom>
          <a:noFill/>
          <a:ln w="9525">
            <a:solidFill>
              <a:srgbClr val="FFFF00"/>
            </a:solidFill>
            <a:prstDash val="dash"/>
            <a:round/>
            <a:headEnd type="oval"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47" name="Text Box 199"/>
          <p:cNvSpPr txBox="1">
            <a:spLocks noChangeArrowheads="1"/>
          </p:cNvSpPr>
          <p:nvPr/>
        </p:nvSpPr>
        <p:spPr bwMode="auto">
          <a:xfrm rot="2800687">
            <a:off x="6213792" y="3510779"/>
            <a:ext cx="72327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1000" b="1">
                <a:solidFill>
                  <a:srgbClr val="00FFFF"/>
                </a:solidFill>
              </a:rPr>
              <a:t>  </a:t>
            </a:r>
          </a:p>
          <a:p>
            <a:pPr fontAlgn="base">
              <a:spcBef>
                <a:spcPct val="0"/>
              </a:spcBef>
              <a:spcAft>
                <a:spcPct val="0"/>
              </a:spcAft>
            </a:pPr>
            <a:r>
              <a:rPr lang="en-US" altLang="ja-JP" sz="1000" b="1">
                <a:solidFill>
                  <a:srgbClr val="00FFFF"/>
                </a:solidFill>
              </a:rPr>
              <a:t> </a:t>
            </a:r>
            <a:r>
              <a:rPr lang="en-US" altLang="ja-JP" sz="1000" b="1" baseline="-25000">
                <a:solidFill>
                  <a:srgbClr val="FFFFFF"/>
                </a:solidFill>
              </a:rPr>
              <a:t>+</a:t>
            </a:r>
            <a:r>
              <a:rPr lang="en-US" altLang="ja-JP" sz="1000" b="1">
                <a:solidFill>
                  <a:srgbClr val="00FFFF"/>
                </a:solidFill>
              </a:rPr>
              <a:t>- O </a:t>
            </a:r>
            <a:r>
              <a:rPr lang="en-US" altLang="ja-JP" sz="1400" b="1" baseline="-25000">
                <a:solidFill>
                  <a:srgbClr val="00FFFF"/>
                </a:solidFill>
                <a:latin typeface="Arial Unicode MS" pitchFamily="50" charset="-128"/>
                <a:ea typeface="Arial Unicode MS" pitchFamily="50" charset="-128"/>
                <a:cs typeface="Arial Unicode MS" pitchFamily="50" charset="-128"/>
              </a:rPr>
              <a:t>:</a:t>
            </a:r>
            <a:r>
              <a:rPr lang="en-US" altLang="ja-JP" sz="1000" b="1">
                <a:solidFill>
                  <a:srgbClr val="00FFFF"/>
                </a:solidFill>
              </a:rPr>
              <a:t> </a:t>
            </a:r>
          </a:p>
          <a:p>
            <a:pPr fontAlgn="base">
              <a:spcBef>
                <a:spcPct val="0"/>
              </a:spcBef>
              <a:spcAft>
                <a:spcPct val="0"/>
              </a:spcAft>
            </a:pPr>
            <a:r>
              <a:rPr lang="en-US" altLang="ja-JP" sz="1000" b="1">
                <a:solidFill>
                  <a:srgbClr val="FF33CC"/>
                </a:solidFill>
              </a:rPr>
              <a:t>H</a:t>
            </a:r>
            <a:r>
              <a:rPr lang="en-US" altLang="ja-JP" sz="1000" b="1">
                <a:solidFill>
                  <a:srgbClr val="00FFFF"/>
                </a:solidFill>
              </a:rPr>
              <a:t>         H </a:t>
            </a:r>
          </a:p>
        </p:txBody>
      </p:sp>
      <p:sp>
        <p:nvSpPr>
          <p:cNvPr id="2248" name="Text Box 200"/>
          <p:cNvSpPr txBox="1">
            <a:spLocks noChangeArrowheads="1"/>
          </p:cNvSpPr>
          <p:nvPr/>
        </p:nvSpPr>
        <p:spPr bwMode="auto">
          <a:xfrm>
            <a:off x="6084888" y="1196976"/>
            <a:ext cx="58702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b="1">
                <a:solidFill>
                  <a:srgbClr val="FFFF00"/>
                </a:solidFill>
              </a:rPr>
              <a:t> </a:t>
            </a:r>
            <a:r>
              <a:rPr lang="en-US" altLang="ja-JP" b="1">
                <a:solidFill>
                  <a:srgbClr val="FF3300"/>
                </a:solidFill>
              </a:rPr>
              <a:t>H</a:t>
            </a:r>
            <a:r>
              <a:rPr lang="en-US" altLang="ja-JP" sz="2400" b="1" baseline="30000">
                <a:solidFill>
                  <a:srgbClr val="00FFFF"/>
                </a:solidFill>
              </a:rPr>
              <a:t>e</a:t>
            </a:r>
            <a:r>
              <a:rPr lang="en-US" altLang="ja-JP" sz="2400" b="1" baseline="30000">
                <a:solidFill>
                  <a:srgbClr val="FFFF00"/>
                </a:solidFill>
              </a:rPr>
              <a:t> </a:t>
            </a:r>
          </a:p>
        </p:txBody>
      </p:sp>
      <p:sp>
        <p:nvSpPr>
          <p:cNvPr id="2249" name="Text Box 201"/>
          <p:cNvSpPr txBox="1">
            <a:spLocks noChangeArrowheads="1"/>
          </p:cNvSpPr>
          <p:nvPr/>
        </p:nvSpPr>
        <p:spPr bwMode="auto">
          <a:xfrm>
            <a:off x="5940426" y="1484313"/>
            <a:ext cx="72167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b="1">
                <a:solidFill>
                  <a:srgbClr val="FFFF00"/>
                </a:solidFill>
              </a:rPr>
              <a:t> </a:t>
            </a:r>
            <a:r>
              <a:rPr lang="en-US" altLang="ja-JP" b="1">
                <a:solidFill>
                  <a:srgbClr val="FF3300"/>
                </a:solidFill>
              </a:rPr>
              <a:t>H</a:t>
            </a:r>
            <a:r>
              <a:rPr lang="en-US" altLang="ja-JP" sz="2400" b="1" baseline="30000">
                <a:solidFill>
                  <a:srgbClr val="00FFFF"/>
                </a:solidFill>
              </a:rPr>
              <a:t>e</a:t>
            </a:r>
            <a:r>
              <a:rPr lang="en-US" altLang="ja-JP" b="1">
                <a:solidFill>
                  <a:srgbClr val="FFFF00"/>
                </a:solidFill>
              </a:rPr>
              <a:t>   </a:t>
            </a:r>
          </a:p>
        </p:txBody>
      </p:sp>
      <p:sp>
        <p:nvSpPr>
          <p:cNvPr id="2250" name="Text Box 202"/>
          <p:cNvSpPr txBox="1">
            <a:spLocks noChangeArrowheads="1"/>
          </p:cNvSpPr>
          <p:nvPr/>
        </p:nvSpPr>
        <p:spPr bwMode="auto">
          <a:xfrm>
            <a:off x="6227763" y="1844676"/>
            <a:ext cx="72167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b="1">
                <a:solidFill>
                  <a:srgbClr val="FFFF00"/>
                </a:solidFill>
              </a:rPr>
              <a:t> H</a:t>
            </a:r>
            <a:r>
              <a:rPr lang="en-US" altLang="ja-JP" sz="2400" b="1" baseline="30000">
                <a:solidFill>
                  <a:srgbClr val="00FFFF"/>
                </a:solidFill>
              </a:rPr>
              <a:t>e</a:t>
            </a:r>
            <a:r>
              <a:rPr lang="en-US" altLang="ja-JP" b="1">
                <a:solidFill>
                  <a:srgbClr val="FFFF00"/>
                </a:solidFill>
              </a:rPr>
              <a:t>   </a:t>
            </a:r>
          </a:p>
        </p:txBody>
      </p:sp>
      <p:sp>
        <p:nvSpPr>
          <p:cNvPr id="2251" name="Text Box 203"/>
          <p:cNvSpPr txBox="1">
            <a:spLocks noChangeArrowheads="1"/>
          </p:cNvSpPr>
          <p:nvPr/>
        </p:nvSpPr>
        <p:spPr bwMode="auto">
          <a:xfrm>
            <a:off x="6084888" y="2133601"/>
            <a:ext cx="72167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b="1">
                <a:solidFill>
                  <a:srgbClr val="FFFF00"/>
                </a:solidFill>
              </a:rPr>
              <a:t> H</a:t>
            </a:r>
            <a:r>
              <a:rPr lang="en-US" altLang="ja-JP" sz="2400" b="1" baseline="30000">
                <a:solidFill>
                  <a:srgbClr val="00FFFF"/>
                </a:solidFill>
              </a:rPr>
              <a:t>e</a:t>
            </a:r>
            <a:r>
              <a:rPr lang="en-US" altLang="ja-JP" b="1">
                <a:solidFill>
                  <a:srgbClr val="FFFF00"/>
                </a:solidFill>
              </a:rPr>
              <a:t>   </a:t>
            </a:r>
          </a:p>
        </p:txBody>
      </p:sp>
      <p:sp>
        <p:nvSpPr>
          <p:cNvPr id="2253" name="Arc 205"/>
          <p:cNvSpPr>
            <a:spLocks/>
          </p:cNvSpPr>
          <p:nvPr/>
        </p:nvSpPr>
        <p:spPr bwMode="auto">
          <a:xfrm flipH="1">
            <a:off x="6300788" y="3500438"/>
            <a:ext cx="71437" cy="14446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rgbClr val="FFFF00"/>
            </a:solidFill>
            <a:round/>
            <a:headEnd type="triangle"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ja-JP" altLang="en-US" sz="1600">
              <a:solidFill>
                <a:srgbClr val="000000"/>
              </a:solidFill>
            </a:endParaRPr>
          </a:p>
        </p:txBody>
      </p:sp>
      <p:sp>
        <p:nvSpPr>
          <p:cNvPr id="2254" name="Text Box 206"/>
          <p:cNvSpPr txBox="1">
            <a:spLocks noChangeArrowheads="1"/>
          </p:cNvSpPr>
          <p:nvPr/>
        </p:nvSpPr>
        <p:spPr bwMode="auto">
          <a:xfrm>
            <a:off x="6227763" y="3284538"/>
            <a:ext cx="65114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b="1">
                <a:solidFill>
                  <a:srgbClr val="FFFF00"/>
                </a:solidFill>
              </a:rPr>
              <a:t> </a:t>
            </a:r>
            <a:r>
              <a:rPr lang="en-US" altLang="ja-JP" b="1">
                <a:solidFill>
                  <a:srgbClr val="FF3300"/>
                </a:solidFill>
              </a:rPr>
              <a:t>H</a:t>
            </a:r>
            <a:r>
              <a:rPr lang="en-US" altLang="ja-JP" sz="2400" b="1" baseline="30000">
                <a:solidFill>
                  <a:srgbClr val="00FFFF"/>
                </a:solidFill>
              </a:rPr>
              <a:t>e </a:t>
            </a:r>
            <a:r>
              <a:rPr lang="en-US" altLang="ja-JP" b="1">
                <a:solidFill>
                  <a:srgbClr val="FFFF00"/>
                </a:solidFill>
              </a:rPr>
              <a:t> </a:t>
            </a:r>
          </a:p>
        </p:txBody>
      </p:sp>
      <p:sp>
        <p:nvSpPr>
          <p:cNvPr id="2255" name="Freeform 207"/>
          <p:cNvSpPr>
            <a:spLocks/>
          </p:cNvSpPr>
          <p:nvPr/>
        </p:nvSpPr>
        <p:spPr bwMode="auto">
          <a:xfrm rot="1358183">
            <a:off x="4872903" y="3892349"/>
            <a:ext cx="3475037" cy="1343025"/>
          </a:xfrm>
          <a:custGeom>
            <a:avLst/>
            <a:gdLst>
              <a:gd name="T0" fmla="*/ 251 w 1612"/>
              <a:gd name="T1" fmla="*/ 81 h 846"/>
              <a:gd name="T2" fmla="*/ 162 w 1612"/>
              <a:gd name="T3" fmla="*/ 176 h 846"/>
              <a:gd name="T4" fmla="*/ 31 w 1612"/>
              <a:gd name="T5" fmla="*/ 532 h 846"/>
              <a:gd name="T6" fmla="*/ 15 w 1612"/>
              <a:gd name="T7" fmla="*/ 736 h 846"/>
              <a:gd name="T8" fmla="*/ 146 w 1612"/>
              <a:gd name="T9" fmla="*/ 788 h 846"/>
              <a:gd name="T10" fmla="*/ 214 w 1612"/>
              <a:gd name="T11" fmla="*/ 825 h 846"/>
              <a:gd name="T12" fmla="*/ 644 w 1612"/>
              <a:gd name="T13" fmla="*/ 710 h 846"/>
              <a:gd name="T14" fmla="*/ 1010 w 1612"/>
              <a:gd name="T15" fmla="*/ 809 h 846"/>
              <a:gd name="T16" fmla="*/ 1460 w 1612"/>
              <a:gd name="T17" fmla="*/ 589 h 846"/>
              <a:gd name="T18" fmla="*/ 1602 w 1612"/>
              <a:gd name="T19" fmla="*/ 348 h 846"/>
              <a:gd name="T20" fmla="*/ 1481 w 1612"/>
              <a:gd name="T21" fmla="*/ 24 h 846"/>
              <a:gd name="T22" fmla="*/ 1178 w 1612"/>
              <a:gd name="T23" fmla="*/ 233 h 846"/>
              <a:gd name="T24" fmla="*/ 916 w 1612"/>
              <a:gd name="T25" fmla="*/ 223 h 846"/>
              <a:gd name="T26" fmla="*/ 843 w 1612"/>
              <a:gd name="T27" fmla="*/ 60 h 846"/>
              <a:gd name="T28" fmla="*/ 738 w 1612"/>
              <a:gd name="T29" fmla="*/ 149 h 846"/>
              <a:gd name="T30" fmla="*/ 858 w 1612"/>
              <a:gd name="T31" fmla="*/ 401 h 846"/>
              <a:gd name="T32" fmla="*/ 832 w 1612"/>
              <a:gd name="T33" fmla="*/ 600 h 846"/>
              <a:gd name="T34" fmla="*/ 890 w 1612"/>
              <a:gd name="T35" fmla="*/ 532 h 846"/>
              <a:gd name="T36" fmla="*/ 1000 w 1612"/>
              <a:gd name="T37" fmla="*/ 327 h 846"/>
              <a:gd name="T38" fmla="*/ 1131 w 1612"/>
              <a:gd name="T39" fmla="*/ 343 h 846"/>
              <a:gd name="T40" fmla="*/ 1141 w 1612"/>
              <a:gd name="T41" fmla="*/ 594 h 846"/>
              <a:gd name="T42" fmla="*/ 1267 w 1612"/>
              <a:gd name="T43" fmla="*/ 280 h 846"/>
              <a:gd name="T44" fmla="*/ 1408 w 1612"/>
              <a:gd name="T45" fmla="*/ 139 h 846"/>
              <a:gd name="T46" fmla="*/ 1272 w 1612"/>
              <a:gd name="T47" fmla="*/ 369 h 846"/>
              <a:gd name="T48" fmla="*/ 1382 w 1612"/>
              <a:gd name="T49" fmla="*/ 296 h 846"/>
              <a:gd name="T50" fmla="*/ 1466 w 1612"/>
              <a:gd name="T51" fmla="*/ 265 h 846"/>
              <a:gd name="T52" fmla="*/ 1476 w 1612"/>
              <a:gd name="T53" fmla="*/ 401 h 846"/>
              <a:gd name="T54" fmla="*/ 1356 w 1612"/>
              <a:gd name="T55" fmla="*/ 574 h 846"/>
              <a:gd name="T56" fmla="*/ 1235 w 1612"/>
              <a:gd name="T57" fmla="*/ 511 h 846"/>
              <a:gd name="T58" fmla="*/ 1225 w 1612"/>
              <a:gd name="T59" fmla="*/ 631 h 846"/>
              <a:gd name="T60" fmla="*/ 1042 w 1612"/>
              <a:gd name="T61" fmla="*/ 704 h 846"/>
              <a:gd name="T62" fmla="*/ 1057 w 1612"/>
              <a:gd name="T63" fmla="*/ 521 h 846"/>
              <a:gd name="T64" fmla="*/ 932 w 1612"/>
              <a:gd name="T65" fmla="*/ 579 h 846"/>
              <a:gd name="T66" fmla="*/ 670 w 1612"/>
              <a:gd name="T67" fmla="*/ 605 h 846"/>
              <a:gd name="T68" fmla="*/ 638 w 1612"/>
              <a:gd name="T69" fmla="*/ 547 h 846"/>
              <a:gd name="T70" fmla="*/ 665 w 1612"/>
              <a:gd name="T71" fmla="*/ 458 h 846"/>
              <a:gd name="T72" fmla="*/ 570 w 1612"/>
              <a:gd name="T73" fmla="*/ 395 h 846"/>
              <a:gd name="T74" fmla="*/ 513 w 1612"/>
              <a:gd name="T75" fmla="*/ 532 h 846"/>
              <a:gd name="T76" fmla="*/ 350 w 1612"/>
              <a:gd name="T77" fmla="*/ 657 h 846"/>
              <a:gd name="T78" fmla="*/ 267 w 1612"/>
              <a:gd name="T79" fmla="*/ 605 h 846"/>
              <a:gd name="T80" fmla="*/ 403 w 1612"/>
              <a:gd name="T81" fmla="*/ 579 h 846"/>
              <a:gd name="T82" fmla="*/ 125 w 1612"/>
              <a:gd name="T83" fmla="*/ 495 h 846"/>
              <a:gd name="T84" fmla="*/ 256 w 1612"/>
              <a:gd name="T85" fmla="*/ 265 h 846"/>
              <a:gd name="T86" fmla="*/ 350 w 1612"/>
              <a:gd name="T87" fmla="*/ 265 h 846"/>
              <a:gd name="T88" fmla="*/ 492 w 1612"/>
              <a:gd name="T89" fmla="*/ 196 h 846"/>
              <a:gd name="T90" fmla="*/ 476 w 1612"/>
              <a:gd name="T91" fmla="*/ 13 h 846"/>
              <a:gd name="T92" fmla="*/ 408 w 1612"/>
              <a:gd name="T93" fmla="*/ 144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12" h="846">
                <a:moveTo>
                  <a:pt x="408" y="144"/>
                </a:moveTo>
                <a:cubicBezTo>
                  <a:pt x="385" y="121"/>
                  <a:pt x="360" y="102"/>
                  <a:pt x="329" y="92"/>
                </a:cubicBezTo>
                <a:cubicBezTo>
                  <a:pt x="300" y="70"/>
                  <a:pt x="292" y="77"/>
                  <a:pt x="251" y="81"/>
                </a:cubicBezTo>
                <a:cubicBezTo>
                  <a:pt x="242" y="83"/>
                  <a:pt x="234" y="85"/>
                  <a:pt x="225" y="87"/>
                </a:cubicBezTo>
                <a:cubicBezTo>
                  <a:pt x="214" y="90"/>
                  <a:pt x="193" y="97"/>
                  <a:pt x="193" y="97"/>
                </a:cubicBezTo>
                <a:cubicBezTo>
                  <a:pt x="175" y="125"/>
                  <a:pt x="168" y="143"/>
                  <a:pt x="162" y="176"/>
                </a:cubicBezTo>
                <a:cubicBezTo>
                  <a:pt x="167" y="274"/>
                  <a:pt x="174" y="366"/>
                  <a:pt x="99" y="437"/>
                </a:cubicBezTo>
                <a:cubicBezTo>
                  <a:pt x="89" y="459"/>
                  <a:pt x="74" y="478"/>
                  <a:pt x="57" y="495"/>
                </a:cubicBezTo>
                <a:cubicBezTo>
                  <a:pt x="51" y="513"/>
                  <a:pt x="43" y="518"/>
                  <a:pt x="31" y="532"/>
                </a:cubicBezTo>
                <a:cubicBezTo>
                  <a:pt x="23" y="555"/>
                  <a:pt x="17" y="577"/>
                  <a:pt x="10" y="600"/>
                </a:cubicBezTo>
                <a:cubicBezTo>
                  <a:pt x="7" y="610"/>
                  <a:pt x="0" y="631"/>
                  <a:pt x="0" y="631"/>
                </a:cubicBezTo>
                <a:cubicBezTo>
                  <a:pt x="2" y="651"/>
                  <a:pt x="4" y="714"/>
                  <a:pt x="15" y="736"/>
                </a:cubicBezTo>
                <a:cubicBezTo>
                  <a:pt x="18" y="742"/>
                  <a:pt x="41" y="750"/>
                  <a:pt x="47" y="752"/>
                </a:cubicBezTo>
                <a:cubicBezTo>
                  <a:pt x="71" y="760"/>
                  <a:pt x="91" y="771"/>
                  <a:pt x="115" y="778"/>
                </a:cubicBezTo>
                <a:cubicBezTo>
                  <a:pt x="125" y="781"/>
                  <a:pt x="146" y="788"/>
                  <a:pt x="146" y="788"/>
                </a:cubicBezTo>
                <a:cubicBezTo>
                  <a:pt x="151" y="792"/>
                  <a:pt x="156" y="796"/>
                  <a:pt x="162" y="799"/>
                </a:cubicBezTo>
                <a:cubicBezTo>
                  <a:pt x="167" y="801"/>
                  <a:pt x="173" y="801"/>
                  <a:pt x="178" y="804"/>
                </a:cubicBezTo>
                <a:cubicBezTo>
                  <a:pt x="216" y="829"/>
                  <a:pt x="169" y="814"/>
                  <a:pt x="214" y="825"/>
                </a:cubicBezTo>
                <a:cubicBezTo>
                  <a:pt x="230" y="835"/>
                  <a:pt x="267" y="846"/>
                  <a:pt x="267" y="846"/>
                </a:cubicBezTo>
                <a:cubicBezTo>
                  <a:pt x="358" y="842"/>
                  <a:pt x="368" y="841"/>
                  <a:pt x="434" y="820"/>
                </a:cubicBezTo>
                <a:cubicBezTo>
                  <a:pt x="501" y="774"/>
                  <a:pt x="564" y="729"/>
                  <a:pt x="644" y="710"/>
                </a:cubicBezTo>
                <a:cubicBezTo>
                  <a:pt x="691" y="712"/>
                  <a:pt x="743" y="699"/>
                  <a:pt x="785" y="720"/>
                </a:cubicBezTo>
                <a:cubicBezTo>
                  <a:pt x="837" y="746"/>
                  <a:pt x="874" y="800"/>
                  <a:pt x="932" y="814"/>
                </a:cubicBezTo>
                <a:cubicBezTo>
                  <a:pt x="958" y="812"/>
                  <a:pt x="984" y="812"/>
                  <a:pt x="1010" y="809"/>
                </a:cubicBezTo>
                <a:cubicBezTo>
                  <a:pt x="1034" y="807"/>
                  <a:pt x="1083" y="799"/>
                  <a:pt x="1083" y="799"/>
                </a:cubicBezTo>
                <a:cubicBezTo>
                  <a:pt x="1137" y="779"/>
                  <a:pt x="1183" y="748"/>
                  <a:pt x="1235" y="725"/>
                </a:cubicBezTo>
                <a:cubicBezTo>
                  <a:pt x="1320" y="687"/>
                  <a:pt x="1394" y="658"/>
                  <a:pt x="1460" y="589"/>
                </a:cubicBezTo>
                <a:cubicBezTo>
                  <a:pt x="1486" y="528"/>
                  <a:pt x="1542" y="476"/>
                  <a:pt x="1581" y="422"/>
                </a:cubicBezTo>
                <a:cubicBezTo>
                  <a:pt x="1586" y="403"/>
                  <a:pt x="1592" y="383"/>
                  <a:pt x="1597" y="364"/>
                </a:cubicBezTo>
                <a:cubicBezTo>
                  <a:pt x="1599" y="359"/>
                  <a:pt x="1602" y="348"/>
                  <a:pt x="1602" y="348"/>
                </a:cubicBezTo>
                <a:cubicBezTo>
                  <a:pt x="1599" y="274"/>
                  <a:pt x="1612" y="209"/>
                  <a:pt x="1570" y="149"/>
                </a:cubicBezTo>
                <a:cubicBezTo>
                  <a:pt x="1563" y="120"/>
                  <a:pt x="1549" y="101"/>
                  <a:pt x="1534" y="76"/>
                </a:cubicBezTo>
                <a:cubicBezTo>
                  <a:pt x="1526" y="43"/>
                  <a:pt x="1514" y="30"/>
                  <a:pt x="1481" y="24"/>
                </a:cubicBezTo>
                <a:cubicBezTo>
                  <a:pt x="1420" y="0"/>
                  <a:pt x="1350" y="8"/>
                  <a:pt x="1288" y="29"/>
                </a:cubicBezTo>
                <a:cubicBezTo>
                  <a:pt x="1263" y="52"/>
                  <a:pt x="1266" y="70"/>
                  <a:pt x="1246" y="92"/>
                </a:cubicBezTo>
                <a:cubicBezTo>
                  <a:pt x="1230" y="140"/>
                  <a:pt x="1210" y="192"/>
                  <a:pt x="1178" y="233"/>
                </a:cubicBezTo>
                <a:cubicBezTo>
                  <a:pt x="1173" y="240"/>
                  <a:pt x="1160" y="251"/>
                  <a:pt x="1152" y="254"/>
                </a:cubicBezTo>
                <a:cubicBezTo>
                  <a:pt x="1140" y="259"/>
                  <a:pt x="1115" y="265"/>
                  <a:pt x="1115" y="265"/>
                </a:cubicBezTo>
                <a:cubicBezTo>
                  <a:pt x="1001" y="254"/>
                  <a:pt x="1007" y="251"/>
                  <a:pt x="916" y="223"/>
                </a:cubicBezTo>
                <a:cubicBezTo>
                  <a:pt x="886" y="192"/>
                  <a:pt x="897" y="206"/>
                  <a:pt x="879" y="181"/>
                </a:cubicBezTo>
                <a:cubicBezTo>
                  <a:pt x="875" y="170"/>
                  <a:pt x="866" y="161"/>
                  <a:pt x="864" y="149"/>
                </a:cubicBezTo>
                <a:cubicBezTo>
                  <a:pt x="849" y="58"/>
                  <a:pt x="881" y="88"/>
                  <a:pt x="843" y="60"/>
                </a:cubicBezTo>
                <a:cubicBezTo>
                  <a:pt x="827" y="62"/>
                  <a:pt x="811" y="62"/>
                  <a:pt x="795" y="66"/>
                </a:cubicBezTo>
                <a:cubicBezTo>
                  <a:pt x="774" y="71"/>
                  <a:pt x="762" y="99"/>
                  <a:pt x="748" y="113"/>
                </a:cubicBezTo>
                <a:cubicBezTo>
                  <a:pt x="745" y="125"/>
                  <a:pt x="738" y="137"/>
                  <a:pt x="738" y="149"/>
                </a:cubicBezTo>
                <a:cubicBezTo>
                  <a:pt x="738" y="190"/>
                  <a:pt x="788" y="238"/>
                  <a:pt x="822" y="254"/>
                </a:cubicBezTo>
                <a:cubicBezTo>
                  <a:pt x="844" y="265"/>
                  <a:pt x="863" y="271"/>
                  <a:pt x="884" y="286"/>
                </a:cubicBezTo>
                <a:cubicBezTo>
                  <a:pt x="900" y="325"/>
                  <a:pt x="870" y="365"/>
                  <a:pt x="858" y="401"/>
                </a:cubicBezTo>
                <a:cubicBezTo>
                  <a:pt x="850" y="425"/>
                  <a:pt x="850" y="442"/>
                  <a:pt x="832" y="458"/>
                </a:cubicBezTo>
                <a:cubicBezTo>
                  <a:pt x="820" y="495"/>
                  <a:pt x="826" y="480"/>
                  <a:pt x="816" y="505"/>
                </a:cubicBezTo>
                <a:cubicBezTo>
                  <a:pt x="809" y="542"/>
                  <a:pt x="821" y="564"/>
                  <a:pt x="832" y="600"/>
                </a:cubicBezTo>
                <a:cubicBezTo>
                  <a:pt x="835" y="611"/>
                  <a:pt x="853" y="607"/>
                  <a:pt x="864" y="610"/>
                </a:cubicBezTo>
                <a:cubicBezTo>
                  <a:pt x="869" y="612"/>
                  <a:pt x="879" y="615"/>
                  <a:pt x="879" y="615"/>
                </a:cubicBezTo>
                <a:cubicBezTo>
                  <a:pt x="935" y="602"/>
                  <a:pt x="908" y="569"/>
                  <a:pt x="890" y="532"/>
                </a:cubicBezTo>
                <a:cubicBezTo>
                  <a:pt x="893" y="477"/>
                  <a:pt x="885" y="401"/>
                  <a:pt x="932" y="359"/>
                </a:cubicBezTo>
                <a:cubicBezTo>
                  <a:pt x="939" y="337"/>
                  <a:pt x="934" y="324"/>
                  <a:pt x="958" y="317"/>
                </a:cubicBezTo>
                <a:cubicBezTo>
                  <a:pt x="962" y="318"/>
                  <a:pt x="993" y="323"/>
                  <a:pt x="1000" y="327"/>
                </a:cubicBezTo>
                <a:cubicBezTo>
                  <a:pt x="1034" y="348"/>
                  <a:pt x="977" y="330"/>
                  <a:pt x="1031" y="343"/>
                </a:cubicBezTo>
                <a:cubicBezTo>
                  <a:pt x="1054" y="359"/>
                  <a:pt x="1069" y="351"/>
                  <a:pt x="1094" y="343"/>
                </a:cubicBezTo>
                <a:cubicBezTo>
                  <a:pt x="1110" y="318"/>
                  <a:pt x="1111" y="325"/>
                  <a:pt x="1131" y="343"/>
                </a:cubicBezTo>
                <a:cubicBezTo>
                  <a:pt x="1154" y="417"/>
                  <a:pt x="1115" y="475"/>
                  <a:pt x="1099" y="542"/>
                </a:cubicBezTo>
                <a:cubicBezTo>
                  <a:pt x="1102" y="556"/>
                  <a:pt x="1098" y="576"/>
                  <a:pt x="1110" y="584"/>
                </a:cubicBezTo>
                <a:cubicBezTo>
                  <a:pt x="1119" y="590"/>
                  <a:pt x="1141" y="594"/>
                  <a:pt x="1141" y="594"/>
                </a:cubicBezTo>
                <a:cubicBezTo>
                  <a:pt x="1158" y="571"/>
                  <a:pt x="1174" y="547"/>
                  <a:pt x="1193" y="526"/>
                </a:cubicBezTo>
                <a:cubicBezTo>
                  <a:pt x="1219" y="460"/>
                  <a:pt x="1140" y="341"/>
                  <a:pt x="1220" y="322"/>
                </a:cubicBezTo>
                <a:cubicBezTo>
                  <a:pt x="1236" y="305"/>
                  <a:pt x="1254" y="300"/>
                  <a:pt x="1267" y="280"/>
                </a:cubicBezTo>
                <a:cubicBezTo>
                  <a:pt x="1279" y="245"/>
                  <a:pt x="1277" y="212"/>
                  <a:pt x="1298" y="181"/>
                </a:cubicBezTo>
                <a:cubicBezTo>
                  <a:pt x="1308" y="149"/>
                  <a:pt x="1344" y="127"/>
                  <a:pt x="1366" y="102"/>
                </a:cubicBezTo>
                <a:cubicBezTo>
                  <a:pt x="1394" y="109"/>
                  <a:pt x="1396" y="113"/>
                  <a:pt x="1408" y="139"/>
                </a:cubicBezTo>
                <a:cubicBezTo>
                  <a:pt x="1400" y="174"/>
                  <a:pt x="1376" y="195"/>
                  <a:pt x="1356" y="223"/>
                </a:cubicBezTo>
                <a:cubicBezTo>
                  <a:pt x="1349" y="244"/>
                  <a:pt x="1315" y="290"/>
                  <a:pt x="1298" y="306"/>
                </a:cubicBezTo>
                <a:cubicBezTo>
                  <a:pt x="1290" y="330"/>
                  <a:pt x="1286" y="348"/>
                  <a:pt x="1272" y="369"/>
                </a:cubicBezTo>
                <a:cubicBezTo>
                  <a:pt x="1274" y="381"/>
                  <a:pt x="1268" y="397"/>
                  <a:pt x="1277" y="406"/>
                </a:cubicBezTo>
                <a:cubicBezTo>
                  <a:pt x="1290" y="419"/>
                  <a:pt x="1326" y="381"/>
                  <a:pt x="1335" y="375"/>
                </a:cubicBezTo>
                <a:cubicBezTo>
                  <a:pt x="1352" y="349"/>
                  <a:pt x="1365" y="321"/>
                  <a:pt x="1382" y="296"/>
                </a:cubicBezTo>
                <a:cubicBezTo>
                  <a:pt x="1390" y="264"/>
                  <a:pt x="1395" y="220"/>
                  <a:pt x="1419" y="196"/>
                </a:cubicBezTo>
                <a:cubicBezTo>
                  <a:pt x="1426" y="198"/>
                  <a:pt x="1435" y="196"/>
                  <a:pt x="1440" y="202"/>
                </a:cubicBezTo>
                <a:cubicBezTo>
                  <a:pt x="1452" y="216"/>
                  <a:pt x="1454" y="248"/>
                  <a:pt x="1466" y="265"/>
                </a:cubicBezTo>
                <a:cubicBezTo>
                  <a:pt x="1472" y="282"/>
                  <a:pt x="1481" y="295"/>
                  <a:pt x="1487" y="312"/>
                </a:cubicBezTo>
                <a:cubicBezTo>
                  <a:pt x="1490" y="322"/>
                  <a:pt x="1497" y="343"/>
                  <a:pt x="1497" y="343"/>
                </a:cubicBezTo>
                <a:cubicBezTo>
                  <a:pt x="1494" y="360"/>
                  <a:pt x="1487" y="387"/>
                  <a:pt x="1476" y="401"/>
                </a:cubicBezTo>
                <a:cubicBezTo>
                  <a:pt x="1472" y="406"/>
                  <a:pt x="1465" y="407"/>
                  <a:pt x="1460" y="411"/>
                </a:cubicBezTo>
                <a:cubicBezTo>
                  <a:pt x="1438" y="429"/>
                  <a:pt x="1418" y="461"/>
                  <a:pt x="1403" y="484"/>
                </a:cubicBezTo>
                <a:cubicBezTo>
                  <a:pt x="1394" y="513"/>
                  <a:pt x="1387" y="562"/>
                  <a:pt x="1356" y="574"/>
                </a:cubicBezTo>
                <a:cubicBezTo>
                  <a:pt x="1337" y="567"/>
                  <a:pt x="1317" y="564"/>
                  <a:pt x="1298" y="558"/>
                </a:cubicBezTo>
                <a:cubicBezTo>
                  <a:pt x="1274" y="534"/>
                  <a:pt x="1276" y="530"/>
                  <a:pt x="1282" y="495"/>
                </a:cubicBezTo>
                <a:cubicBezTo>
                  <a:pt x="1258" y="487"/>
                  <a:pt x="1253" y="493"/>
                  <a:pt x="1235" y="511"/>
                </a:cubicBezTo>
                <a:cubicBezTo>
                  <a:pt x="1239" y="541"/>
                  <a:pt x="1238" y="573"/>
                  <a:pt x="1262" y="594"/>
                </a:cubicBezTo>
                <a:cubicBezTo>
                  <a:pt x="1266" y="608"/>
                  <a:pt x="1273" y="613"/>
                  <a:pt x="1256" y="621"/>
                </a:cubicBezTo>
                <a:cubicBezTo>
                  <a:pt x="1246" y="626"/>
                  <a:pt x="1225" y="631"/>
                  <a:pt x="1225" y="631"/>
                </a:cubicBezTo>
                <a:cubicBezTo>
                  <a:pt x="1200" y="648"/>
                  <a:pt x="1215" y="640"/>
                  <a:pt x="1178" y="652"/>
                </a:cubicBezTo>
                <a:cubicBezTo>
                  <a:pt x="1157" y="659"/>
                  <a:pt x="1141" y="675"/>
                  <a:pt x="1120" y="683"/>
                </a:cubicBezTo>
                <a:cubicBezTo>
                  <a:pt x="1094" y="692"/>
                  <a:pt x="1069" y="699"/>
                  <a:pt x="1042" y="704"/>
                </a:cubicBezTo>
                <a:cubicBezTo>
                  <a:pt x="1010" y="694"/>
                  <a:pt x="1006" y="671"/>
                  <a:pt x="994" y="642"/>
                </a:cubicBezTo>
                <a:cubicBezTo>
                  <a:pt x="1000" y="609"/>
                  <a:pt x="1003" y="601"/>
                  <a:pt x="1026" y="579"/>
                </a:cubicBezTo>
                <a:cubicBezTo>
                  <a:pt x="1050" y="531"/>
                  <a:pt x="1039" y="550"/>
                  <a:pt x="1057" y="521"/>
                </a:cubicBezTo>
                <a:cubicBezTo>
                  <a:pt x="1070" y="479"/>
                  <a:pt x="1080" y="488"/>
                  <a:pt x="1052" y="479"/>
                </a:cubicBezTo>
                <a:cubicBezTo>
                  <a:pt x="1007" y="486"/>
                  <a:pt x="994" y="510"/>
                  <a:pt x="958" y="521"/>
                </a:cubicBezTo>
                <a:cubicBezTo>
                  <a:pt x="935" y="568"/>
                  <a:pt x="942" y="548"/>
                  <a:pt x="932" y="579"/>
                </a:cubicBezTo>
                <a:cubicBezTo>
                  <a:pt x="935" y="622"/>
                  <a:pt x="939" y="651"/>
                  <a:pt x="953" y="689"/>
                </a:cubicBezTo>
                <a:cubicBezTo>
                  <a:pt x="895" y="707"/>
                  <a:pt x="839" y="672"/>
                  <a:pt x="785" y="657"/>
                </a:cubicBezTo>
                <a:cubicBezTo>
                  <a:pt x="746" y="633"/>
                  <a:pt x="718" y="612"/>
                  <a:pt x="670" y="605"/>
                </a:cubicBezTo>
                <a:cubicBezTo>
                  <a:pt x="616" y="610"/>
                  <a:pt x="612" y="623"/>
                  <a:pt x="565" y="615"/>
                </a:cubicBezTo>
                <a:cubicBezTo>
                  <a:pt x="553" y="565"/>
                  <a:pt x="565" y="576"/>
                  <a:pt x="602" y="563"/>
                </a:cubicBezTo>
                <a:cubicBezTo>
                  <a:pt x="614" y="559"/>
                  <a:pt x="626" y="552"/>
                  <a:pt x="638" y="547"/>
                </a:cubicBezTo>
                <a:cubicBezTo>
                  <a:pt x="645" y="538"/>
                  <a:pt x="655" y="531"/>
                  <a:pt x="659" y="521"/>
                </a:cubicBezTo>
                <a:cubicBezTo>
                  <a:pt x="664" y="509"/>
                  <a:pt x="670" y="484"/>
                  <a:pt x="670" y="484"/>
                </a:cubicBezTo>
                <a:cubicBezTo>
                  <a:pt x="668" y="475"/>
                  <a:pt x="670" y="465"/>
                  <a:pt x="665" y="458"/>
                </a:cubicBezTo>
                <a:cubicBezTo>
                  <a:pt x="662" y="453"/>
                  <a:pt x="654" y="455"/>
                  <a:pt x="649" y="453"/>
                </a:cubicBezTo>
                <a:cubicBezTo>
                  <a:pt x="634" y="446"/>
                  <a:pt x="633" y="443"/>
                  <a:pt x="623" y="432"/>
                </a:cubicBezTo>
                <a:cubicBezTo>
                  <a:pt x="613" y="406"/>
                  <a:pt x="595" y="404"/>
                  <a:pt x="570" y="395"/>
                </a:cubicBezTo>
                <a:cubicBezTo>
                  <a:pt x="527" y="412"/>
                  <a:pt x="560" y="440"/>
                  <a:pt x="576" y="464"/>
                </a:cubicBezTo>
                <a:cubicBezTo>
                  <a:pt x="579" y="473"/>
                  <a:pt x="590" y="480"/>
                  <a:pt x="591" y="490"/>
                </a:cubicBezTo>
                <a:cubicBezTo>
                  <a:pt x="597" y="537"/>
                  <a:pt x="541" y="529"/>
                  <a:pt x="513" y="532"/>
                </a:cubicBezTo>
                <a:cubicBezTo>
                  <a:pt x="483" y="550"/>
                  <a:pt x="481" y="563"/>
                  <a:pt x="507" y="589"/>
                </a:cubicBezTo>
                <a:cubicBezTo>
                  <a:pt x="514" y="609"/>
                  <a:pt x="527" y="611"/>
                  <a:pt x="534" y="631"/>
                </a:cubicBezTo>
                <a:cubicBezTo>
                  <a:pt x="512" y="690"/>
                  <a:pt x="367" y="656"/>
                  <a:pt x="350" y="657"/>
                </a:cubicBezTo>
                <a:cubicBezTo>
                  <a:pt x="323" y="665"/>
                  <a:pt x="295" y="666"/>
                  <a:pt x="267" y="673"/>
                </a:cubicBezTo>
                <a:cubicBezTo>
                  <a:pt x="247" y="661"/>
                  <a:pt x="230" y="652"/>
                  <a:pt x="214" y="636"/>
                </a:cubicBezTo>
                <a:cubicBezTo>
                  <a:pt x="199" y="590"/>
                  <a:pt x="222" y="601"/>
                  <a:pt x="267" y="605"/>
                </a:cubicBezTo>
                <a:cubicBezTo>
                  <a:pt x="292" y="611"/>
                  <a:pt x="315" y="623"/>
                  <a:pt x="340" y="631"/>
                </a:cubicBezTo>
                <a:cubicBezTo>
                  <a:pt x="366" y="649"/>
                  <a:pt x="375" y="639"/>
                  <a:pt x="392" y="615"/>
                </a:cubicBezTo>
                <a:cubicBezTo>
                  <a:pt x="395" y="603"/>
                  <a:pt x="403" y="592"/>
                  <a:pt x="403" y="579"/>
                </a:cubicBezTo>
                <a:cubicBezTo>
                  <a:pt x="403" y="536"/>
                  <a:pt x="298" y="527"/>
                  <a:pt x="272" y="521"/>
                </a:cubicBezTo>
                <a:cubicBezTo>
                  <a:pt x="231" y="527"/>
                  <a:pt x="204" y="532"/>
                  <a:pt x="162" y="526"/>
                </a:cubicBezTo>
                <a:cubicBezTo>
                  <a:pt x="141" y="519"/>
                  <a:pt x="132" y="517"/>
                  <a:pt x="125" y="495"/>
                </a:cubicBezTo>
                <a:cubicBezTo>
                  <a:pt x="152" y="468"/>
                  <a:pt x="194" y="469"/>
                  <a:pt x="230" y="464"/>
                </a:cubicBezTo>
                <a:cubicBezTo>
                  <a:pt x="253" y="439"/>
                  <a:pt x="257" y="410"/>
                  <a:pt x="272" y="380"/>
                </a:cubicBezTo>
                <a:cubicBezTo>
                  <a:pt x="267" y="342"/>
                  <a:pt x="269" y="301"/>
                  <a:pt x="256" y="265"/>
                </a:cubicBezTo>
                <a:cubicBezTo>
                  <a:pt x="250" y="249"/>
                  <a:pt x="240" y="234"/>
                  <a:pt x="235" y="217"/>
                </a:cubicBezTo>
                <a:cubicBezTo>
                  <a:pt x="245" y="173"/>
                  <a:pt x="270" y="194"/>
                  <a:pt x="298" y="212"/>
                </a:cubicBezTo>
                <a:cubicBezTo>
                  <a:pt x="315" y="234"/>
                  <a:pt x="324" y="254"/>
                  <a:pt x="350" y="265"/>
                </a:cubicBezTo>
                <a:cubicBezTo>
                  <a:pt x="397" y="256"/>
                  <a:pt x="369" y="267"/>
                  <a:pt x="398" y="244"/>
                </a:cubicBezTo>
                <a:cubicBezTo>
                  <a:pt x="410" y="235"/>
                  <a:pt x="434" y="217"/>
                  <a:pt x="434" y="217"/>
                </a:cubicBezTo>
                <a:cubicBezTo>
                  <a:pt x="445" y="183"/>
                  <a:pt x="431" y="210"/>
                  <a:pt x="492" y="196"/>
                </a:cubicBezTo>
                <a:cubicBezTo>
                  <a:pt x="508" y="192"/>
                  <a:pt x="520" y="172"/>
                  <a:pt x="528" y="160"/>
                </a:cubicBezTo>
                <a:cubicBezTo>
                  <a:pt x="524" y="134"/>
                  <a:pt x="521" y="112"/>
                  <a:pt x="513" y="87"/>
                </a:cubicBezTo>
                <a:cubicBezTo>
                  <a:pt x="508" y="52"/>
                  <a:pt x="512" y="24"/>
                  <a:pt x="476" y="13"/>
                </a:cubicBezTo>
                <a:cubicBezTo>
                  <a:pt x="455" y="20"/>
                  <a:pt x="452" y="24"/>
                  <a:pt x="445" y="45"/>
                </a:cubicBezTo>
                <a:cubicBezTo>
                  <a:pt x="447" y="57"/>
                  <a:pt x="456" y="83"/>
                  <a:pt x="445" y="97"/>
                </a:cubicBezTo>
                <a:cubicBezTo>
                  <a:pt x="431" y="115"/>
                  <a:pt x="408" y="121"/>
                  <a:pt x="408" y="144"/>
                </a:cubicBezTo>
                <a:close/>
              </a:path>
            </a:pathLst>
          </a:custGeom>
          <a:gradFill rotWithShape="1">
            <a:gsLst>
              <a:gs pos="0">
                <a:srgbClr val="FF3300">
                  <a:alpha val="67000"/>
                </a:srgbClr>
              </a:gs>
              <a:gs pos="100000">
                <a:srgbClr val="4625EB">
                  <a:alpha val="53000"/>
                </a:srgbClr>
              </a:gs>
            </a:gsLst>
            <a:path path="rect">
              <a:fillToRect l="50000" t="50000" r="50000" b="50000"/>
            </a:path>
          </a:gradFill>
          <a:ln w="9525">
            <a:solidFill>
              <a:srgbClr val="FFFF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a:solidFill>
                <a:srgbClr val="000000"/>
              </a:solidFill>
            </a:endParaRPr>
          </a:p>
        </p:txBody>
      </p:sp>
      <p:sp>
        <p:nvSpPr>
          <p:cNvPr id="2256" name="Text Box 208"/>
          <p:cNvSpPr txBox="1">
            <a:spLocks noChangeArrowheads="1"/>
          </p:cNvSpPr>
          <p:nvPr/>
        </p:nvSpPr>
        <p:spPr bwMode="auto">
          <a:xfrm>
            <a:off x="6156326" y="4005264"/>
            <a:ext cx="2807179"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sz="1600" b="1">
                <a:solidFill>
                  <a:srgbClr val="000000"/>
                </a:solidFill>
              </a:rPr>
              <a:t>　         </a:t>
            </a:r>
            <a:r>
              <a:rPr lang="en-US" altLang="ja-JP" sz="1600" b="1">
                <a:solidFill>
                  <a:srgbClr val="FF3300"/>
                </a:solidFill>
              </a:rPr>
              <a:t>A</a:t>
            </a:r>
            <a:r>
              <a:rPr lang="en-US" altLang="ja-JP" sz="2000" b="1">
                <a:solidFill>
                  <a:srgbClr val="FF3300"/>
                </a:solidFill>
              </a:rPr>
              <a:t>-</a:t>
            </a:r>
            <a:r>
              <a:rPr lang="en-US" altLang="ja-JP" sz="1600" b="1">
                <a:solidFill>
                  <a:srgbClr val="00FFFF"/>
                </a:solidFill>
              </a:rPr>
              <a:t>+B</a:t>
            </a:r>
            <a:r>
              <a:rPr lang="en-US" altLang="ja-JP" sz="1600" b="1">
                <a:solidFill>
                  <a:srgbClr val="000000"/>
                </a:solidFill>
              </a:rPr>
              <a:t> </a:t>
            </a:r>
            <a:r>
              <a:rPr lang="en-US" altLang="ja-JP" sz="1600" b="1">
                <a:solidFill>
                  <a:srgbClr val="FFFF00"/>
                </a:solidFill>
              </a:rPr>
              <a:t>[ H +</a:t>
            </a:r>
            <a:r>
              <a:rPr lang="en-US" altLang="ja-JP" b="1">
                <a:solidFill>
                  <a:srgbClr val="FFFF00"/>
                </a:solidFill>
              </a:rPr>
              <a:t>- </a:t>
            </a:r>
            <a:r>
              <a:rPr lang="en-US" altLang="ja-JP" sz="1600" b="1">
                <a:solidFill>
                  <a:srgbClr val="FFFF00"/>
                </a:solidFill>
              </a:rPr>
              <a:t>OH ] </a:t>
            </a:r>
          </a:p>
          <a:p>
            <a:pPr fontAlgn="base">
              <a:spcBef>
                <a:spcPct val="0"/>
              </a:spcBef>
              <a:spcAft>
                <a:spcPct val="0"/>
              </a:spcAft>
            </a:pPr>
            <a:r>
              <a:rPr lang="en-US" altLang="ja-JP" sz="1600" b="1">
                <a:solidFill>
                  <a:srgbClr val="FFFFFF"/>
                </a:solidFill>
              </a:rPr>
              <a:t>C</a:t>
            </a:r>
            <a:r>
              <a:rPr lang="en-US" altLang="ja-JP" sz="1600" b="1">
                <a:solidFill>
                  <a:srgbClr val="000000"/>
                </a:solidFill>
              </a:rPr>
              <a:t> </a:t>
            </a:r>
            <a:r>
              <a:rPr lang="en-US" altLang="ja-JP" sz="1600" b="1">
                <a:solidFill>
                  <a:srgbClr val="FF9900"/>
                </a:solidFill>
              </a:rPr>
              <a:t>━━━━━━━━━━━</a:t>
            </a:r>
            <a:r>
              <a:rPr lang="ja-JP" altLang="en-US" sz="1600" b="1">
                <a:solidFill>
                  <a:srgbClr val="000000"/>
                </a:solidFill>
              </a:rPr>
              <a:t>　</a:t>
            </a:r>
          </a:p>
          <a:p>
            <a:pPr fontAlgn="base">
              <a:spcBef>
                <a:spcPct val="0"/>
              </a:spcBef>
              <a:spcAft>
                <a:spcPct val="0"/>
              </a:spcAft>
            </a:pPr>
            <a:r>
              <a:rPr lang="ja-JP" altLang="en-US" sz="1600" b="1">
                <a:solidFill>
                  <a:srgbClr val="00FFFF"/>
                </a:solidFill>
              </a:rPr>
              <a:t>　  </a:t>
            </a:r>
            <a:r>
              <a:rPr lang="en-US" altLang="ja-JP" sz="1600" b="1">
                <a:solidFill>
                  <a:srgbClr val="00FFFF"/>
                </a:solidFill>
              </a:rPr>
              <a:t>Red (e </a:t>
            </a:r>
            <a:r>
              <a:rPr lang="en-US" altLang="ja-JP" sz="1600" b="1">
                <a:solidFill>
                  <a:srgbClr val="FFFF00"/>
                </a:solidFill>
              </a:rPr>
              <a:t>: </a:t>
            </a:r>
            <a:r>
              <a:rPr lang="en-US" altLang="ja-JP" sz="1200" b="1">
                <a:solidFill>
                  <a:srgbClr val="FFFF00"/>
                </a:solidFill>
                <a:latin typeface="Arial Unicode MS" pitchFamily="50" charset="-128"/>
                <a:ea typeface="Arial Unicode MS" pitchFamily="50" charset="-128"/>
                <a:cs typeface="Arial Unicode MS" pitchFamily="50" charset="-128"/>
              </a:rPr>
              <a:t>Ə) </a:t>
            </a:r>
            <a:r>
              <a:rPr lang="en-US" altLang="ja-JP" sz="1600" b="1">
                <a:solidFill>
                  <a:srgbClr val="FF3300"/>
                </a:solidFill>
              </a:rPr>
              <a:t>Ox</a:t>
            </a:r>
            <a:r>
              <a:rPr lang="en-US" altLang="ja-JP" sz="1600" b="1">
                <a:solidFill>
                  <a:srgbClr val="000000"/>
                </a:solidFill>
              </a:rPr>
              <a:t> </a:t>
            </a:r>
            <a:r>
              <a:rPr lang="en-US" altLang="ja-JP" sz="1600" b="1">
                <a:solidFill>
                  <a:srgbClr val="FFFF00"/>
                </a:solidFill>
              </a:rPr>
              <a:t>[  H:O:H ]</a:t>
            </a:r>
            <a:r>
              <a:rPr lang="en-US" altLang="ja-JP" sz="1600" b="1">
                <a:solidFill>
                  <a:srgbClr val="000000"/>
                </a:solidFill>
              </a:rPr>
              <a:t>  </a:t>
            </a:r>
          </a:p>
        </p:txBody>
      </p:sp>
      <p:sp>
        <p:nvSpPr>
          <p:cNvPr id="2257" name="Text Box 209"/>
          <p:cNvSpPr txBox="1">
            <a:spLocks noChangeArrowheads="1"/>
          </p:cNvSpPr>
          <p:nvPr/>
        </p:nvSpPr>
        <p:spPr bwMode="auto">
          <a:xfrm rot="-3462929">
            <a:off x="6087846" y="2631559"/>
            <a:ext cx="50526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600" b="1">
                <a:solidFill>
                  <a:srgbClr val="00FFFF"/>
                </a:solidFill>
              </a:rPr>
              <a:t>  </a:t>
            </a:r>
          </a:p>
          <a:p>
            <a:pPr fontAlgn="base">
              <a:spcBef>
                <a:spcPct val="0"/>
              </a:spcBef>
              <a:spcAft>
                <a:spcPct val="0"/>
              </a:spcAft>
            </a:pPr>
            <a:r>
              <a:rPr lang="en-US" altLang="ja-JP" sz="600" b="1">
                <a:solidFill>
                  <a:srgbClr val="00FFFF"/>
                </a:solidFill>
              </a:rPr>
              <a:t> </a:t>
            </a:r>
            <a:r>
              <a:rPr lang="en-US" altLang="ja-JP" sz="600" b="1" baseline="-25000">
                <a:solidFill>
                  <a:srgbClr val="FFFFFF"/>
                </a:solidFill>
              </a:rPr>
              <a:t>+</a:t>
            </a:r>
            <a:r>
              <a:rPr lang="en-US" altLang="ja-JP" sz="600" b="1">
                <a:solidFill>
                  <a:srgbClr val="00FFFF"/>
                </a:solidFill>
              </a:rPr>
              <a:t>- O </a:t>
            </a:r>
            <a:r>
              <a:rPr lang="en-US" altLang="ja-JP" sz="800" b="1" baseline="-25000">
                <a:solidFill>
                  <a:srgbClr val="00FFFF"/>
                </a:solidFill>
                <a:latin typeface="Arial Unicode MS" pitchFamily="50" charset="-128"/>
                <a:ea typeface="Arial Unicode MS" pitchFamily="50" charset="-128"/>
                <a:cs typeface="Arial Unicode MS" pitchFamily="50" charset="-128"/>
              </a:rPr>
              <a:t>:</a:t>
            </a:r>
            <a:r>
              <a:rPr lang="en-US" altLang="ja-JP" sz="600" b="1">
                <a:solidFill>
                  <a:srgbClr val="00FFFF"/>
                </a:solidFill>
              </a:rPr>
              <a:t> </a:t>
            </a:r>
          </a:p>
          <a:p>
            <a:pPr fontAlgn="base">
              <a:spcBef>
                <a:spcPct val="0"/>
              </a:spcBef>
              <a:spcAft>
                <a:spcPct val="0"/>
              </a:spcAft>
            </a:pPr>
            <a:r>
              <a:rPr lang="en-US" altLang="ja-JP" sz="600" b="1">
                <a:solidFill>
                  <a:srgbClr val="FF33CC"/>
                </a:solidFill>
              </a:rPr>
              <a:t>H</a:t>
            </a:r>
            <a:r>
              <a:rPr lang="en-US" altLang="ja-JP" sz="600" b="1">
                <a:solidFill>
                  <a:srgbClr val="00FFFF"/>
                </a:solidFill>
              </a:rPr>
              <a:t>         H </a:t>
            </a:r>
          </a:p>
        </p:txBody>
      </p:sp>
      <p:sp>
        <p:nvSpPr>
          <p:cNvPr id="2258" name="Text Box 210"/>
          <p:cNvSpPr txBox="1">
            <a:spLocks noChangeArrowheads="1"/>
          </p:cNvSpPr>
          <p:nvPr/>
        </p:nvSpPr>
        <p:spPr bwMode="auto">
          <a:xfrm rot="-2717809">
            <a:off x="6448208" y="2918897"/>
            <a:ext cx="50526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600" b="1">
                <a:solidFill>
                  <a:srgbClr val="00FFFF"/>
                </a:solidFill>
              </a:rPr>
              <a:t>  </a:t>
            </a:r>
          </a:p>
          <a:p>
            <a:pPr fontAlgn="base">
              <a:spcBef>
                <a:spcPct val="0"/>
              </a:spcBef>
              <a:spcAft>
                <a:spcPct val="0"/>
              </a:spcAft>
            </a:pPr>
            <a:r>
              <a:rPr lang="en-US" altLang="ja-JP" sz="600" b="1">
                <a:solidFill>
                  <a:srgbClr val="00FFFF"/>
                </a:solidFill>
              </a:rPr>
              <a:t> </a:t>
            </a:r>
            <a:r>
              <a:rPr lang="en-US" altLang="ja-JP" sz="600" b="1" baseline="-25000">
                <a:solidFill>
                  <a:srgbClr val="FFFFFF"/>
                </a:solidFill>
              </a:rPr>
              <a:t>+</a:t>
            </a:r>
            <a:r>
              <a:rPr lang="en-US" altLang="ja-JP" sz="600" b="1">
                <a:solidFill>
                  <a:srgbClr val="00FFFF"/>
                </a:solidFill>
              </a:rPr>
              <a:t>- O </a:t>
            </a:r>
            <a:r>
              <a:rPr lang="en-US" altLang="ja-JP" sz="800" b="1" baseline="-25000">
                <a:solidFill>
                  <a:srgbClr val="00FFFF"/>
                </a:solidFill>
                <a:latin typeface="Arial Unicode MS" pitchFamily="50" charset="-128"/>
                <a:ea typeface="Arial Unicode MS" pitchFamily="50" charset="-128"/>
                <a:cs typeface="Arial Unicode MS" pitchFamily="50" charset="-128"/>
              </a:rPr>
              <a:t>:</a:t>
            </a:r>
            <a:r>
              <a:rPr lang="en-US" altLang="ja-JP" sz="600" b="1">
                <a:solidFill>
                  <a:srgbClr val="00FFFF"/>
                </a:solidFill>
              </a:rPr>
              <a:t> </a:t>
            </a:r>
          </a:p>
          <a:p>
            <a:pPr fontAlgn="base">
              <a:spcBef>
                <a:spcPct val="0"/>
              </a:spcBef>
              <a:spcAft>
                <a:spcPct val="0"/>
              </a:spcAft>
            </a:pPr>
            <a:r>
              <a:rPr lang="en-US" altLang="ja-JP" sz="600" b="1">
                <a:solidFill>
                  <a:srgbClr val="FF33CC"/>
                </a:solidFill>
              </a:rPr>
              <a:t>H</a:t>
            </a:r>
            <a:r>
              <a:rPr lang="en-US" altLang="ja-JP" sz="600" b="1">
                <a:solidFill>
                  <a:srgbClr val="00FFFF"/>
                </a:solidFill>
              </a:rPr>
              <a:t>         H </a:t>
            </a:r>
          </a:p>
        </p:txBody>
      </p:sp>
      <p:sp>
        <p:nvSpPr>
          <p:cNvPr id="2259" name="Text Box 211"/>
          <p:cNvSpPr txBox="1">
            <a:spLocks noChangeArrowheads="1"/>
          </p:cNvSpPr>
          <p:nvPr/>
        </p:nvSpPr>
        <p:spPr bwMode="auto">
          <a:xfrm rot="2800687">
            <a:off x="6437579" y="2351302"/>
            <a:ext cx="569387"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b="1">
                <a:solidFill>
                  <a:srgbClr val="00FFFF"/>
                </a:solidFill>
              </a:rPr>
              <a:t>  </a:t>
            </a:r>
          </a:p>
          <a:p>
            <a:pPr fontAlgn="base">
              <a:spcBef>
                <a:spcPct val="0"/>
              </a:spcBef>
              <a:spcAft>
                <a:spcPct val="0"/>
              </a:spcAft>
            </a:pPr>
            <a:r>
              <a:rPr lang="en-US" altLang="ja-JP" sz="700" b="1">
                <a:solidFill>
                  <a:srgbClr val="00FFFF"/>
                </a:solidFill>
              </a:rPr>
              <a:t> </a:t>
            </a:r>
            <a:r>
              <a:rPr lang="en-US" altLang="ja-JP" sz="700" b="1" baseline="-25000">
                <a:solidFill>
                  <a:srgbClr val="FFFFFF"/>
                </a:solidFill>
              </a:rPr>
              <a:t>+</a:t>
            </a:r>
            <a:r>
              <a:rPr lang="en-US" altLang="ja-JP" sz="700" b="1">
                <a:solidFill>
                  <a:srgbClr val="00FFFF"/>
                </a:solidFill>
              </a:rPr>
              <a:t>- O </a:t>
            </a:r>
            <a:r>
              <a:rPr lang="en-US" altLang="ja-JP" sz="900" b="1" baseline="-25000">
                <a:solidFill>
                  <a:srgbClr val="00FFFF"/>
                </a:solidFill>
                <a:latin typeface="Arial Unicode MS" pitchFamily="50" charset="-128"/>
                <a:ea typeface="Arial Unicode MS" pitchFamily="50" charset="-128"/>
                <a:cs typeface="Arial Unicode MS" pitchFamily="50" charset="-128"/>
              </a:rPr>
              <a:t>:</a:t>
            </a:r>
            <a:r>
              <a:rPr lang="en-US" altLang="ja-JP" sz="700" b="1">
                <a:solidFill>
                  <a:srgbClr val="00FFFF"/>
                </a:solidFill>
              </a:rPr>
              <a:t> </a:t>
            </a:r>
          </a:p>
          <a:p>
            <a:pPr fontAlgn="base">
              <a:spcBef>
                <a:spcPct val="0"/>
              </a:spcBef>
              <a:spcAft>
                <a:spcPct val="0"/>
              </a:spcAft>
            </a:pPr>
            <a:r>
              <a:rPr lang="en-US" altLang="ja-JP" sz="700" b="1">
                <a:solidFill>
                  <a:srgbClr val="FF33CC"/>
                </a:solidFill>
              </a:rPr>
              <a:t>H</a:t>
            </a:r>
            <a:r>
              <a:rPr lang="en-US" altLang="ja-JP" sz="700" b="1">
                <a:solidFill>
                  <a:srgbClr val="00FFFF"/>
                </a:solidFill>
              </a:rPr>
              <a:t>         H </a:t>
            </a:r>
          </a:p>
        </p:txBody>
      </p:sp>
      <p:sp>
        <p:nvSpPr>
          <p:cNvPr id="2260" name="Text Box 212"/>
          <p:cNvSpPr txBox="1">
            <a:spLocks noChangeArrowheads="1"/>
          </p:cNvSpPr>
          <p:nvPr/>
        </p:nvSpPr>
        <p:spPr bwMode="auto">
          <a:xfrm>
            <a:off x="6659566" y="1077918"/>
            <a:ext cx="1096775" cy="246221"/>
          </a:xfrm>
          <a:prstGeom prst="rect">
            <a:avLst/>
          </a:prstGeom>
          <a:gradFill rotWithShape="1">
            <a:gsLst>
              <a:gs pos="0">
                <a:srgbClr val="FF8200">
                  <a:alpha val="45000"/>
                </a:srgbClr>
              </a:gs>
              <a:gs pos="10001">
                <a:srgbClr val="FF0000">
                  <a:alpha val="45400"/>
                </a:srgbClr>
              </a:gs>
              <a:gs pos="35001">
                <a:srgbClr val="BA0066">
                  <a:alpha val="46400"/>
                </a:srgbClr>
              </a:gs>
              <a:gs pos="70000">
                <a:srgbClr val="66008F">
                  <a:alpha val="47800"/>
                </a:srgbClr>
              </a:gs>
              <a:gs pos="100000">
                <a:srgbClr val="000082">
                  <a:alpha val="49001"/>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sz="1000" b="1">
                <a:solidFill>
                  <a:srgbClr val="FFFFFF"/>
                </a:solidFill>
              </a:rPr>
              <a:t>水素</a:t>
            </a:r>
            <a:r>
              <a:rPr lang="en-US" altLang="ja-JP" sz="1000" b="1">
                <a:solidFill>
                  <a:srgbClr val="FFFFFF"/>
                </a:solidFill>
              </a:rPr>
              <a:t>[He] </a:t>
            </a:r>
            <a:r>
              <a:rPr lang="ja-JP" altLang="en-US" sz="1000" b="1">
                <a:solidFill>
                  <a:srgbClr val="FFFFFF"/>
                </a:solidFill>
              </a:rPr>
              <a:t>結合 </a:t>
            </a:r>
            <a:r>
              <a:rPr lang="en-US" altLang="ja-JP" sz="1000" b="1">
                <a:solidFill>
                  <a:srgbClr val="FFFFFF"/>
                </a:solidFill>
              </a:rPr>
              <a:t>! </a:t>
            </a:r>
          </a:p>
        </p:txBody>
      </p:sp>
      <p:sp>
        <p:nvSpPr>
          <p:cNvPr id="2261" name="Text Box 213"/>
          <p:cNvSpPr txBox="1">
            <a:spLocks noChangeArrowheads="1"/>
          </p:cNvSpPr>
          <p:nvPr/>
        </p:nvSpPr>
        <p:spPr bwMode="auto">
          <a:xfrm rot="2800687">
            <a:off x="5637528" y="2502716"/>
            <a:ext cx="723275" cy="553998"/>
          </a:xfrm>
          <a:prstGeom prst="rect">
            <a:avLst/>
          </a:prstGeom>
          <a:gradFill rotWithShape="1">
            <a:gsLst>
              <a:gs pos="0">
                <a:srgbClr val="000082">
                  <a:alpha val="31000"/>
                </a:srgbClr>
              </a:gs>
              <a:gs pos="30000">
                <a:srgbClr val="66008F">
                  <a:alpha val="33100"/>
                </a:srgbClr>
              </a:gs>
              <a:gs pos="64999">
                <a:srgbClr val="BA0066">
                  <a:alpha val="35550"/>
                </a:srgbClr>
              </a:gs>
              <a:gs pos="89999">
                <a:srgbClr val="FF0000">
                  <a:alpha val="37300"/>
                </a:srgbClr>
              </a:gs>
              <a:gs pos="100000">
                <a:srgbClr val="FF8200">
                  <a:alpha val="38000"/>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1000" b="1">
                <a:solidFill>
                  <a:srgbClr val="00FFFF"/>
                </a:solidFill>
              </a:rPr>
              <a:t>  </a:t>
            </a:r>
          </a:p>
          <a:p>
            <a:pPr fontAlgn="base">
              <a:spcBef>
                <a:spcPct val="0"/>
              </a:spcBef>
              <a:spcAft>
                <a:spcPct val="0"/>
              </a:spcAft>
            </a:pPr>
            <a:r>
              <a:rPr lang="en-US" altLang="ja-JP" sz="1000" b="1">
                <a:solidFill>
                  <a:srgbClr val="00FFFF"/>
                </a:solidFill>
              </a:rPr>
              <a:t> </a:t>
            </a:r>
            <a:r>
              <a:rPr lang="en-US" altLang="ja-JP" sz="1000" b="1" baseline="-25000">
                <a:solidFill>
                  <a:srgbClr val="FFFFFF"/>
                </a:solidFill>
              </a:rPr>
              <a:t>+</a:t>
            </a:r>
            <a:r>
              <a:rPr lang="en-US" altLang="ja-JP" sz="1000" b="1">
                <a:solidFill>
                  <a:srgbClr val="00FFFF"/>
                </a:solidFill>
              </a:rPr>
              <a:t>- O </a:t>
            </a:r>
            <a:r>
              <a:rPr lang="en-US" altLang="ja-JP" sz="1400" b="1" baseline="-25000">
                <a:solidFill>
                  <a:srgbClr val="00FFFF"/>
                </a:solidFill>
                <a:latin typeface="Arial Unicode MS" pitchFamily="50" charset="-128"/>
                <a:ea typeface="Arial Unicode MS" pitchFamily="50" charset="-128"/>
                <a:cs typeface="Arial Unicode MS" pitchFamily="50" charset="-128"/>
              </a:rPr>
              <a:t>:</a:t>
            </a:r>
            <a:r>
              <a:rPr lang="en-US" altLang="ja-JP" sz="1000" b="1">
                <a:solidFill>
                  <a:srgbClr val="00FFFF"/>
                </a:solidFill>
              </a:rPr>
              <a:t> </a:t>
            </a:r>
          </a:p>
          <a:p>
            <a:pPr fontAlgn="base">
              <a:spcBef>
                <a:spcPct val="0"/>
              </a:spcBef>
              <a:spcAft>
                <a:spcPct val="0"/>
              </a:spcAft>
            </a:pPr>
            <a:r>
              <a:rPr lang="en-US" altLang="ja-JP" sz="1000" b="1">
                <a:solidFill>
                  <a:srgbClr val="FF33CC"/>
                </a:solidFill>
              </a:rPr>
              <a:t>H</a:t>
            </a:r>
            <a:r>
              <a:rPr lang="en-US" altLang="ja-JP" sz="1000" b="1">
                <a:solidFill>
                  <a:srgbClr val="00FFFF"/>
                </a:solidFill>
              </a:rPr>
              <a:t>         H </a:t>
            </a:r>
          </a:p>
        </p:txBody>
      </p:sp>
      <p:sp>
        <p:nvSpPr>
          <p:cNvPr id="2262" name="Text Box 214"/>
          <p:cNvSpPr txBox="1">
            <a:spLocks noChangeArrowheads="1"/>
          </p:cNvSpPr>
          <p:nvPr/>
        </p:nvSpPr>
        <p:spPr bwMode="auto">
          <a:xfrm rot="9004237">
            <a:off x="6656704" y="1842316"/>
            <a:ext cx="723275" cy="553998"/>
          </a:xfrm>
          <a:prstGeom prst="rect">
            <a:avLst/>
          </a:prstGeom>
          <a:gradFill rotWithShape="1">
            <a:gsLst>
              <a:gs pos="0">
                <a:srgbClr val="FF8200">
                  <a:alpha val="60001"/>
                </a:srgbClr>
              </a:gs>
              <a:gs pos="10001">
                <a:srgbClr val="FF0000">
                  <a:alpha val="58300"/>
                </a:srgbClr>
              </a:gs>
              <a:gs pos="35001">
                <a:srgbClr val="BA0066">
                  <a:alpha val="54050"/>
                </a:srgbClr>
              </a:gs>
              <a:gs pos="70000">
                <a:srgbClr val="66008F">
                  <a:alpha val="48100"/>
                </a:srgbClr>
              </a:gs>
              <a:gs pos="100000">
                <a:srgbClr val="000082">
                  <a:alpha val="42999"/>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1000" b="1">
                <a:solidFill>
                  <a:srgbClr val="00FFFF"/>
                </a:solidFill>
              </a:rPr>
              <a:t>  </a:t>
            </a:r>
          </a:p>
          <a:p>
            <a:pPr fontAlgn="base">
              <a:spcBef>
                <a:spcPct val="0"/>
              </a:spcBef>
              <a:spcAft>
                <a:spcPct val="0"/>
              </a:spcAft>
            </a:pPr>
            <a:r>
              <a:rPr lang="en-US" altLang="ja-JP" sz="1000" b="1">
                <a:solidFill>
                  <a:srgbClr val="00FFFF"/>
                </a:solidFill>
              </a:rPr>
              <a:t> </a:t>
            </a:r>
            <a:r>
              <a:rPr lang="en-US" altLang="ja-JP" sz="1000" b="1" baseline="-25000">
                <a:solidFill>
                  <a:srgbClr val="FFFFFF"/>
                </a:solidFill>
              </a:rPr>
              <a:t>+</a:t>
            </a:r>
            <a:r>
              <a:rPr lang="en-US" altLang="ja-JP" sz="1000" b="1">
                <a:solidFill>
                  <a:srgbClr val="00FFFF"/>
                </a:solidFill>
              </a:rPr>
              <a:t>- O </a:t>
            </a:r>
            <a:r>
              <a:rPr lang="en-US" altLang="ja-JP" sz="1400" b="1" baseline="-25000">
                <a:solidFill>
                  <a:srgbClr val="00FFFF"/>
                </a:solidFill>
                <a:latin typeface="Arial Unicode MS" pitchFamily="50" charset="-128"/>
                <a:ea typeface="Arial Unicode MS" pitchFamily="50" charset="-128"/>
                <a:cs typeface="Arial Unicode MS" pitchFamily="50" charset="-128"/>
              </a:rPr>
              <a:t>:</a:t>
            </a:r>
            <a:r>
              <a:rPr lang="en-US" altLang="ja-JP" sz="1000" b="1">
                <a:solidFill>
                  <a:srgbClr val="00FFFF"/>
                </a:solidFill>
              </a:rPr>
              <a:t> </a:t>
            </a:r>
          </a:p>
          <a:p>
            <a:pPr fontAlgn="base">
              <a:spcBef>
                <a:spcPct val="0"/>
              </a:spcBef>
              <a:spcAft>
                <a:spcPct val="0"/>
              </a:spcAft>
            </a:pPr>
            <a:r>
              <a:rPr lang="en-US" altLang="ja-JP" sz="1000" b="1">
                <a:solidFill>
                  <a:srgbClr val="FF33CC"/>
                </a:solidFill>
              </a:rPr>
              <a:t>H</a:t>
            </a:r>
            <a:r>
              <a:rPr lang="en-US" altLang="ja-JP" sz="1000" b="1">
                <a:solidFill>
                  <a:srgbClr val="00FFFF"/>
                </a:solidFill>
              </a:rPr>
              <a:t>         H </a:t>
            </a:r>
          </a:p>
        </p:txBody>
      </p:sp>
      <p:sp>
        <p:nvSpPr>
          <p:cNvPr id="2263" name="Text Box 215"/>
          <p:cNvSpPr txBox="1">
            <a:spLocks noChangeArrowheads="1"/>
          </p:cNvSpPr>
          <p:nvPr/>
        </p:nvSpPr>
        <p:spPr bwMode="auto">
          <a:xfrm rot="12758513">
            <a:off x="5493067" y="1062853"/>
            <a:ext cx="723275" cy="553998"/>
          </a:xfrm>
          <a:prstGeom prst="rect">
            <a:avLst/>
          </a:prstGeom>
          <a:gradFill rotWithShape="1">
            <a:gsLst>
              <a:gs pos="0">
                <a:srgbClr val="000082">
                  <a:alpha val="5000"/>
                </a:srgbClr>
              </a:gs>
              <a:gs pos="30000">
                <a:srgbClr val="66008F">
                  <a:alpha val="8300"/>
                </a:srgbClr>
              </a:gs>
              <a:gs pos="64999">
                <a:srgbClr val="BA0066">
                  <a:alpha val="12150"/>
                </a:srgbClr>
              </a:gs>
              <a:gs pos="89999">
                <a:srgbClr val="FF0000">
                  <a:alpha val="14900"/>
                </a:srgbClr>
              </a:gs>
              <a:gs pos="100000">
                <a:srgbClr val="FF8200">
                  <a:alpha val="16000"/>
                </a:srgbClr>
              </a:gs>
            </a:gsLst>
            <a:path path="rect">
              <a:fillToRect r="100000" b="10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1000" b="1">
                <a:solidFill>
                  <a:srgbClr val="00FFFF"/>
                </a:solidFill>
              </a:rPr>
              <a:t>  </a:t>
            </a:r>
          </a:p>
          <a:p>
            <a:pPr fontAlgn="base">
              <a:spcBef>
                <a:spcPct val="0"/>
              </a:spcBef>
              <a:spcAft>
                <a:spcPct val="0"/>
              </a:spcAft>
            </a:pPr>
            <a:r>
              <a:rPr lang="en-US" altLang="ja-JP" sz="1000" b="1">
                <a:solidFill>
                  <a:srgbClr val="00FFFF"/>
                </a:solidFill>
              </a:rPr>
              <a:t> </a:t>
            </a:r>
            <a:r>
              <a:rPr lang="en-US" altLang="ja-JP" sz="1000" b="1" baseline="-25000">
                <a:solidFill>
                  <a:srgbClr val="FFFFFF"/>
                </a:solidFill>
              </a:rPr>
              <a:t>+</a:t>
            </a:r>
            <a:r>
              <a:rPr lang="en-US" altLang="ja-JP" sz="1000" b="1">
                <a:solidFill>
                  <a:srgbClr val="00FFFF"/>
                </a:solidFill>
              </a:rPr>
              <a:t>- O </a:t>
            </a:r>
            <a:r>
              <a:rPr lang="en-US" altLang="ja-JP" sz="1400" b="1" baseline="-25000">
                <a:solidFill>
                  <a:srgbClr val="00FFFF"/>
                </a:solidFill>
                <a:latin typeface="Arial Unicode MS" pitchFamily="50" charset="-128"/>
                <a:ea typeface="Arial Unicode MS" pitchFamily="50" charset="-128"/>
                <a:cs typeface="Arial Unicode MS" pitchFamily="50" charset="-128"/>
              </a:rPr>
              <a:t>:</a:t>
            </a:r>
            <a:r>
              <a:rPr lang="en-US" altLang="ja-JP" sz="1000" b="1">
                <a:solidFill>
                  <a:srgbClr val="00FFFF"/>
                </a:solidFill>
              </a:rPr>
              <a:t> </a:t>
            </a:r>
          </a:p>
          <a:p>
            <a:pPr fontAlgn="base">
              <a:spcBef>
                <a:spcPct val="0"/>
              </a:spcBef>
              <a:spcAft>
                <a:spcPct val="0"/>
              </a:spcAft>
            </a:pPr>
            <a:r>
              <a:rPr lang="en-US" altLang="ja-JP" sz="1000" b="1">
                <a:solidFill>
                  <a:srgbClr val="FF33CC"/>
                </a:solidFill>
              </a:rPr>
              <a:t>H</a:t>
            </a:r>
            <a:r>
              <a:rPr lang="en-US" altLang="ja-JP" sz="1000" b="1">
                <a:solidFill>
                  <a:srgbClr val="00FFFF"/>
                </a:solidFill>
              </a:rPr>
              <a:t>         H </a:t>
            </a:r>
          </a:p>
        </p:txBody>
      </p:sp>
      <p:sp>
        <p:nvSpPr>
          <p:cNvPr id="2264" name="Text Box 216"/>
          <p:cNvSpPr txBox="1">
            <a:spLocks noChangeArrowheads="1"/>
          </p:cNvSpPr>
          <p:nvPr/>
        </p:nvSpPr>
        <p:spPr bwMode="auto">
          <a:xfrm rot="3451944">
            <a:off x="3526673" y="3937807"/>
            <a:ext cx="2420856" cy="15081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1400" b="1">
                <a:solidFill>
                  <a:srgbClr val="00FF00"/>
                </a:solidFill>
                <a:latin typeface="ＭＳ Ｐゴシック" pitchFamily="50" charset="-128"/>
              </a:rPr>
              <a:t>                    ↗</a:t>
            </a:r>
            <a:r>
              <a:rPr lang="en-US" altLang="ja-JP" sz="1400" b="1">
                <a:solidFill>
                  <a:srgbClr val="66FFFF"/>
                </a:solidFill>
                <a:latin typeface="ＭＳ Ｐゴシック" pitchFamily="50" charset="-128"/>
              </a:rPr>
              <a:t> </a:t>
            </a:r>
            <a:r>
              <a:rPr lang="en-US" altLang="ja-JP" sz="1400" b="1">
                <a:solidFill>
                  <a:srgbClr val="3333FF"/>
                </a:solidFill>
                <a:latin typeface="ＭＳ Ｐゴシック" pitchFamily="50" charset="-128"/>
              </a:rPr>
              <a:t>↑</a:t>
            </a:r>
          </a:p>
          <a:p>
            <a:pPr fontAlgn="base">
              <a:spcBef>
                <a:spcPct val="0"/>
              </a:spcBef>
              <a:spcAft>
                <a:spcPct val="0"/>
              </a:spcAft>
            </a:pPr>
            <a:r>
              <a:rPr lang="en-US" altLang="ja-JP" sz="1400" b="1">
                <a:solidFill>
                  <a:srgbClr val="66FFFF"/>
                </a:solidFill>
                <a:latin typeface="ＭＳ Ｐゴシック" pitchFamily="50" charset="-128"/>
              </a:rPr>
              <a:t>                </a:t>
            </a:r>
            <a:r>
              <a:rPr lang="en-US" altLang="ja-JP" sz="1400" b="1">
                <a:solidFill>
                  <a:srgbClr val="00FF00"/>
                </a:solidFill>
                <a:latin typeface="ＭＳ Ｐゴシック" pitchFamily="50" charset="-128"/>
              </a:rPr>
              <a:t>↗</a:t>
            </a:r>
            <a:r>
              <a:rPr lang="en-US" altLang="ja-JP" sz="1400" b="1">
                <a:solidFill>
                  <a:srgbClr val="66FFFF"/>
                </a:solidFill>
                <a:latin typeface="ＭＳ Ｐゴシック" pitchFamily="50" charset="-128"/>
              </a:rPr>
              <a:t>     </a:t>
            </a:r>
            <a:r>
              <a:rPr lang="en-US" altLang="ja-JP" sz="1400" b="1">
                <a:solidFill>
                  <a:srgbClr val="3333FF"/>
                </a:solidFill>
                <a:latin typeface="ＭＳ Ｐゴシック" pitchFamily="50" charset="-128"/>
              </a:rPr>
              <a:t>↑</a:t>
            </a:r>
          </a:p>
          <a:p>
            <a:pPr fontAlgn="base">
              <a:spcBef>
                <a:spcPct val="0"/>
              </a:spcBef>
              <a:spcAft>
                <a:spcPct val="0"/>
              </a:spcAft>
            </a:pPr>
            <a:r>
              <a:rPr lang="en-US" altLang="ja-JP" sz="1400" b="1">
                <a:solidFill>
                  <a:srgbClr val="FFFFFF"/>
                </a:solidFill>
                <a:latin typeface="ＭＳ Ｐゴシック" pitchFamily="50" charset="-128"/>
              </a:rPr>
              <a:t>       c</a:t>
            </a:r>
            <a:r>
              <a:rPr lang="en-US" altLang="ja-JP" sz="1400" b="1" baseline="30000">
                <a:solidFill>
                  <a:srgbClr val="FFFFFF"/>
                </a:solidFill>
                <a:latin typeface="ＭＳ Ｐゴシック" pitchFamily="50" charset="-128"/>
              </a:rPr>
              <a:t>2</a:t>
            </a:r>
            <a:r>
              <a:rPr lang="en-US" altLang="ja-JP" sz="1400" b="1">
                <a:solidFill>
                  <a:srgbClr val="66FFFF"/>
                </a:solidFill>
                <a:latin typeface="ＭＳ Ｐゴシック" pitchFamily="50" charset="-128"/>
              </a:rPr>
              <a:t>  </a:t>
            </a:r>
            <a:r>
              <a:rPr lang="en-US" altLang="ja-JP" sz="1400" b="1">
                <a:solidFill>
                  <a:srgbClr val="00FF00"/>
                </a:solidFill>
                <a:latin typeface="ＭＳ Ｐゴシック" pitchFamily="50" charset="-128"/>
              </a:rPr>
              <a:t>↗</a:t>
            </a:r>
            <a:r>
              <a:rPr lang="en-US" altLang="ja-JP" sz="1400" b="1">
                <a:solidFill>
                  <a:srgbClr val="66FFFF"/>
                </a:solidFill>
                <a:latin typeface="ＭＳ Ｐゴシック" pitchFamily="50" charset="-128"/>
              </a:rPr>
              <a:t> </a:t>
            </a:r>
            <a:r>
              <a:rPr lang="ja-JP" altLang="en-US" sz="1400" b="1">
                <a:solidFill>
                  <a:srgbClr val="66FFFF"/>
                </a:solidFill>
                <a:latin typeface="ＭＳ Ｐゴシック" pitchFamily="50" charset="-128"/>
              </a:rPr>
              <a:t>　　　  </a:t>
            </a:r>
            <a:r>
              <a:rPr lang="ja-JP" altLang="en-US" sz="1400" b="1">
                <a:solidFill>
                  <a:srgbClr val="3333FF"/>
                </a:solidFill>
                <a:latin typeface="ＭＳ Ｐゴシック" pitchFamily="50" charset="-128"/>
              </a:rPr>
              <a:t>↑</a:t>
            </a:r>
            <a:r>
              <a:rPr lang="ja-JP" altLang="en-US" sz="1400" b="1">
                <a:solidFill>
                  <a:srgbClr val="66FFFF"/>
                </a:solidFill>
                <a:latin typeface="ＭＳ Ｐゴシック" pitchFamily="50" charset="-128"/>
              </a:rPr>
              <a:t>　</a:t>
            </a:r>
            <a:r>
              <a:rPr lang="en-US" altLang="ja-JP" sz="1400" b="1">
                <a:solidFill>
                  <a:srgbClr val="00FFFF"/>
                </a:solidFill>
                <a:latin typeface="ＭＳ Ｐゴシック" pitchFamily="50" charset="-128"/>
              </a:rPr>
              <a:t>a</a:t>
            </a:r>
            <a:r>
              <a:rPr lang="en-US" altLang="ja-JP" sz="1400" b="1" baseline="30000">
                <a:solidFill>
                  <a:srgbClr val="00FFFF"/>
                </a:solidFill>
                <a:latin typeface="ＭＳ Ｐゴシック" pitchFamily="50" charset="-128"/>
              </a:rPr>
              <a:t>2</a:t>
            </a:r>
          </a:p>
          <a:p>
            <a:pPr fontAlgn="base">
              <a:spcBef>
                <a:spcPct val="0"/>
              </a:spcBef>
              <a:spcAft>
                <a:spcPct val="0"/>
              </a:spcAft>
            </a:pPr>
            <a:r>
              <a:rPr lang="en-US" altLang="ja-JP" sz="1400" b="1">
                <a:solidFill>
                  <a:srgbClr val="66FFFF"/>
                </a:solidFill>
                <a:latin typeface="ＭＳ Ｐゴシック" pitchFamily="50" charset="-128"/>
              </a:rPr>
              <a:t>       </a:t>
            </a:r>
            <a:r>
              <a:rPr lang="en-US" altLang="ja-JP" sz="1400" b="1">
                <a:solidFill>
                  <a:srgbClr val="00FF00"/>
                </a:solidFill>
                <a:latin typeface="ＭＳ Ｐゴシック" pitchFamily="50" charset="-128"/>
              </a:rPr>
              <a:t>↗              </a:t>
            </a:r>
            <a:r>
              <a:rPr lang="en-US" altLang="ja-JP" sz="1400" b="1">
                <a:solidFill>
                  <a:srgbClr val="3333FF"/>
                </a:solidFill>
                <a:latin typeface="ＭＳ Ｐゴシック" pitchFamily="50" charset="-128"/>
              </a:rPr>
              <a:t>↑</a:t>
            </a:r>
          </a:p>
          <a:p>
            <a:pPr fontAlgn="base">
              <a:spcBef>
                <a:spcPct val="0"/>
              </a:spcBef>
              <a:spcAft>
                <a:spcPct val="0"/>
              </a:spcAft>
            </a:pPr>
            <a:r>
              <a:rPr lang="en-US" altLang="ja-JP" sz="1400" b="1">
                <a:solidFill>
                  <a:srgbClr val="66FFFF"/>
                </a:solidFill>
                <a:latin typeface="ＭＳ Ｐゴシック" pitchFamily="50" charset="-128"/>
              </a:rPr>
              <a:t>  </a:t>
            </a:r>
            <a:r>
              <a:rPr lang="en-US" altLang="ja-JP" sz="1400" b="1">
                <a:solidFill>
                  <a:srgbClr val="00FF00"/>
                </a:solidFill>
                <a:latin typeface="ＭＳ Ｐゴシック" pitchFamily="50" charset="-128"/>
              </a:rPr>
              <a:t>↗ </a:t>
            </a:r>
            <a:r>
              <a:rPr lang="en-US" altLang="ja-JP" sz="1400" b="1">
                <a:solidFill>
                  <a:srgbClr val="66FFFF"/>
                </a:solidFill>
                <a:latin typeface="ＭＳ Ｐゴシック" pitchFamily="50" charset="-128"/>
              </a:rPr>
              <a:t>   </a:t>
            </a:r>
            <a:r>
              <a:rPr lang="en-US" altLang="ja-JP" sz="1400" b="1">
                <a:solidFill>
                  <a:srgbClr val="FD1B03"/>
                </a:solidFill>
                <a:latin typeface="ＭＳ Ｐゴシック" pitchFamily="50" charset="-128"/>
              </a:rPr>
              <a:t>→</a:t>
            </a:r>
            <a:r>
              <a:rPr lang="ja-JP" altLang="en-US" sz="1400" b="1">
                <a:solidFill>
                  <a:srgbClr val="FD1B03"/>
                </a:solidFill>
                <a:latin typeface="ＭＳ Ｐゴシック" pitchFamily="50" charset="-128"/>
              </a:rPr>
              <a:t>　→　→</a:t>
            </a:r>
            <a:r>
              <a:rPr lang="ja-JP" altLang="en-US" sz="1400" b="1">
                <a:solidFill>
                  <a:srgbClr val="66FFFF"/>
                </a:solidFill>
                <a:latin typeface="ＭＳ Ｐゴシック" pitchFamily="50" charset="-128"/>
              </a:rPr>
              <a:t> </a:t>
            </a:r>
            <a:r>
              <a:rPr lang="en-US" altLang="ja-JP" b="1">
                <a:solidFill>
                  <a:srgbClr val="66FFFF"/>
                </a:solidFill>
                <a:latin typeface="ＭＳ Ｐゴシック" pitchFamily="50" charset="-128"/>
              </a:rPr>
              <a:t>πs c  ! </a:t>
            </a:r>
            <a:r>
              <a:rPr lang="ja-JP" altLang="en-US" b="1">
                <a:solidFill>
                  <a:srgbClr val="66FFFF"/>
                </a:solidFill>
                <a:latin typeface="ＭＳ Ｐゴシック" pitchFamily="50" charset="-128"/>
              </a:rPr>
              <a:t>　</a:t>
            </a:r>
          </a:p>
          <a:p>
            <a:pPr fontAlgn="base">
              <a:spcBef>
                <a:spcPct val="0"/>
              </a:spcBef>
              <a:spcAft>
                <a:spcPct val="0"/>
              </a:spcAft>
            </a:pPr>
            <a:r>
              <a:rPr lang="ja-JP" altLang="en-US" b="1">
                <a:solidFill>
                  <a:srgbClr val="66FFFF"/>
                </a:solidFill>
                <a:latin typeface="ＭＳ Ｐゴシック" pitchFamily="50" charset="-128"/>
              </a:rPr>
              <a:t>          </a:t>
            </a:r>
            <a:r>
              <a:rPr lang="ja-JP" altLang="en-US" b="1">
                <a:solidFill>
                  <a:srgbClr val="FF3300"/>
                </a:solidFill>
                <a:latin typeface="ＭＳ Ｐゴシック" pitchFamily="50" charset="-128"/>
              </a:rPr>
              <a:t> </a:t>
            </a:r>
            <a:r>
              <a:rPr lang="en-US" altLang="ja-JP" sz="1400" b="1">
                <a:solidFill>
                  <a:srgbClr val="FF3300"/>
                </a:solidFill>
                <a:latin typeface="ＭＳ Ｐゴシック" pitchFamily="50" charset="-128"/>
              </a:rPr>
              <a:t>b</a:t>
            </a:r>
            <a:r>
              <a:rPr lang="en-US" altLang="ja-JP" sz="1400" b="1" baseline="30000">
                <a:solidFill>
                  <a:srgbClr val="FF3300"/>
                </a:solidFill>
                <a:latin typeface="ＭＳ Ｐゴシック" pitchFamily="50" charset="-128"/>
              </a:rPr>
              <a:t>2</a:t>
            </a:r>
            <a:r>
              <a:rPr lang="en-US" altLang="ja-JP" b="1" baseline="30000">
                <a:solidFill>
                  <a:srgbClr val="FF3300"/>
                </a:solidFill>
                <a:latin typeface="ＭＳ Ｐゴシック" pitchFamily="50" charset="-128"/>
              </a:rPr>
              <a:t> </a:t>
            </a:r>
          </a:p>
        </p:txBody>
      </p:sp>
      <p:sp>
        <p:nvSpPr>
          <p:cNvPr id="2265" name="Oval 217"/>
          <p:cNvSpPr>
            <a:spLocks noChangeArrowheads="1"/>
          </p:cNvSpPr>
          <p:nvPr/>
        </p:nvSpPr>
        <p:spPr bwMode="auto">
          <a:xfrm rot="3634246">
            <a:off x="5148263" y="4076702"/>
            <a:ext cx="792162" cy="503239"/>
          </a:xfrm>
          <a:prstGeom prst="ellipse">
            <a:avLst/>
          </a:prstGeom>
          <a:noFill/>
          <a:ln w="28575">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b="1">
                <a:solidFill>
                  <a:srgbClr val="FF3300"/>
                </a:solidFill>
              </a:rPr>
              <a:t> C</a:t>
            </a:r>
            <a:r>
              <a:rPr lang="en-US" altLang="ja-JP" b="1" baseline="30000">
                <a:solidFill>
                  <a:srgbClr val="FF3300"/>
                </a:solidFill>
              </a:rPr>
              <a:t>4</a:t>
            </a:r>
            <a:r>
              <a:rPr lang="en-US" altLang="ja-JP" b="1">
                <a:solidFill>
                  <a:srgbClr val="FF3300"/>
                </a:solidFill>
              </a:rPr>
              <a:t>→→</a:t>
            </a:r>
            <a:r>
              <a:rPr lang="en-US" altLang="ja-JP" b="1">
                <a:solidFill>
                  <a:srgbClr val="FF33CC"/>
                </a:solidFill>
              </a:rPr>
              <a:t>mc</a:t>
            </a:r>
            <a:r>
              <a:rPr lang="en-US" altLang="ja-JP" b="1" baseline="30000">
                <a:solidFill>
                  <a:srgbClr val="FF33CC"/>
                </a:solidFill>
              </a:rPr>
              <a:t>16</a:t>
            </a:r>
            <a:r>
              <a:rPr lang="en-US" altLang="ja-JP" b="1">
                <a:solidFill>
                  <a:srgbClr val="00FFFF"/>
                </a:solidFill>
              </a:rPr>
              <a:t>←←</a:t>
            </a:r>
            <a:r>
              <a:rPr lang="en-US" altLang="ja-JP" b="1" baseline="30000">
                <a:solidFill>
                  <a:srgbClr val="0066FF"/>
                </a:solidFill>
              </a:rPr>
              <a:t>4</a:t>
            </a:r>
            <a:r>
              <a:rPr lang="en-US" altLang="ja-JP" b="1">
                <a:solidFill>
                  <a:srgbClr val="0066FF"/>
                </a:solidFill>
                <a:latin typeface="Arial Unicode MS" pitchFamily="50" charset="-128"/>
                <a:ea typeface="Arial Unicode MS" pitchFamily="50" charset="-128"/>
                <a:cs typeface="Arial Unicode MS" pitchFamily="50" charset="-128"/>
              </a:rPr>
              <a:t>Ɔ </a:t>
            </a:r>
          </a:p>
        </p:txBody>
      </p:sp>
      <p:sp>
        <p:nvSpPr>
          <p:cNvPr id="2266" name="Oval 218"/>
          <p:cNvSpPr>
            <a:spLocks noChangeArrowheads="1"/>
          </p:cNvSpPr>
          <p:nvPr/>
        </p:nvSpPr>
        <p:spPr bwMode="auto">
          <a:xfrm rot="4034821">
            <a:off x="4984750" y="3868739"/>
            <a:ext cx="1093788" cy="938212"/>
          </a:xfrm>
          <a:prstGeom prst="ellipse">
            <a:avLst/>
          </a:prstGeom>
          <a:noFill/>
          <a:ln w="2857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ja-JP" sz="2800" b="1">
                <a:solidFill>
                  <a:srgbClr val="FFFFFF"/>
                </a:solidFill>
              </a:rPr>
              <a:t>e</a:t>
            </a:r>
          </a:p>
          <a:p>
            <a:pPr algn="ctr" fontAlgn="base">
              <a:spcBef>
                <a:spcPct val="0"/>
              </a:spcBef>
              <a:spcAft>
                <a:spcPct val="0"/>
              </a:spcAft>
            </a:pPr>
            <a:r>
              <a:rPr lang="en-US" altLang="ja-JP" sz="1000" b="1">
                <a:solidFill>
                  <a:srgbClr val="FFFFFF"/>
                </a:solidFill>
              </a:rPr>
              <a:t>= </a:t>
            </a:r>
            <a:r>
              <a:rPr lang="ja-JP" altLang="en-US" sz="1000" b="1">
                <a:solidFill>
                  <a:srgbClr val="FFFFFF"/>
                </a:solidFill>
              </a:rPr>
              <a:t>４</a:t>
            </a:r>
            <a:r>
              <a:rPr lang="en-US" altLang="ja-JP" sz="1000" b="1">
                <a:solidFill>
                  <a:srgbClr val="FFFFFF"/>
                </a:solidFill>
              </a:rPr>
              <a:t>π r</a:t>
            </a:r>
            <a:r>
              <a:rPr lang="en-US" altLang="ja-JP" sz="1000" b="1" baseline="30000">
                <a:solidFill>
                  <a:srgbClr val="FFFFFF"/>
                </a:solidFill>
              </a:rPr>
              <a:t>2</a:t>
            </a:r>
            <a:r>
              <a:rPr lang="en-US" altLang="ja-JP" sz="1400" b="1" baseline="30000">
                <a:solidFill>
                  <a:srgbClr val="FFFFFF"/>
                </a:solidFill>
              </a:rPr>
              <a:t> </a:t>
            </a: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endParaRPr lang="en-US" altLang="ja-JP" sz="1400" b="1" baseline="30000">
              <a:solidFill>
                <a:srgbClr val="FFFFFF"/>
              </a:solidFill>
            </a:endParaRPr>
          </a:p>
          <a:p>
            <a:pPr algn="ctr" fontAlgn="base">
              <a:spcBef>
                <a:spcPct val="0"/>
              </a:spcBef>
              <a:spcAft>
                <a:spcPct val="0"/>
              </a:spcAft>
            </a:pPr>
            <a:r>
              <a:rPr lang="en-US" altLang="ja-JP" sz="1600" b="1">
                <a:solidFill>
                  <a:srgbClr val="FFFFFF"/>
                </a:solidFill>
              </a:rPr>
              <a:t> </a:t>
            </a:r>
          </a:p>
        </p:txBody>
      </p:sp>
      <p:sp>
        <p:nvSpPr>
          <p:cNvPr id="2267" name="Text Box 219"/>
          <p:cNvSpPr txBox="1">
            <a:spLocks noChangeArrowheads="1"/>
          </p:cNvSpPr>
          <p:nvPr/>
        </p:nvSpPr>
        <p:spPr bwMode="auto">
          <a:xfrm>
            <a:off x="3708404" y="5589593"/>
            <a:ext cx="5397631"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900" b="1">
                <a:solidFill>
                  <a:srgbClr val="FFFFFF"/>
                </a:solidFill>
              </a:rPr>
              <a:t>5) Balance </a:t>
            </a:r>
            <a:r>
              <a:rPr lang="ja-JP" altLang="en-US" sz="900" b="1">
                <a:solidFill>
                  <a:srgbClr val="FFFFFF"/>
                </a:solidFill>
              </a:rPr>
              <a:t>　</a:t>
            </a:r>
            <a:r>
              <a:rPr lang="en-US" altLang="ja-JP" sz="900" b="1">
                <a:solidFill>
                  <a:srgbClr val="FFFFFF"/>
                </a:solidFill>
              </a:rPr>
              <a:t>of </a:t>
            </a:r>
            <a:r>
              <a:rPr lang="ja-JP" altLang="en-US" sz="900" b="1">
                <a:solidFill>
                  <a:srgbClr val="FFFFFF"/>
                </a:solidFill>
              </a:rPr>
              <a:t>　｛ </a:t>
            </a:r>
            <a:r>
              <a:rPr lang="en-US" altLang="ja-JP" sz="900" b="1">
                <a:solidFill>
                  <a:srgbClr val="FFFFFF"/>
                </a:solidFill>
              </a:rPr>
              <a:t>C </a:t>
            </a:r>
            <a:r>
              <a:rPr lang="ja-JP" altLang="en-US" sz="900" b="1">
                <a:solidFill>
                  <a:srgbClr val="FFFFFF"/>
                </a:solidFill>
              </a:rPr>
              <a:t>・ </a:t>
            </a:r>
            <a:r>
              <a:rPr lang="en-US" altLang="ja-JP" sz="900" b="1">
                <a:solidFill>
                  <a:srgbClr val="FFFFFF"/>
                </a:solidFill>
              </a:rPr>
              <a:t>[  A B ] </a:t>
            </a:r>
            <a:r>
              <a:rPr lang="ja-JP" altLang="en-US" sz="900" b="1">
                <a:solidFill>
                  <a:srgbClr val="FFFFFF"/>
                </a:solidFill>
              </a:rPr>
              <a:t>率　 </a:t>
            </a:r>
            <a:r>
              <a:rPr lang="en-US" altLang="ja-JP" sz="900" b="1">
                <a:solidFill>
                  <a:srgbClr val="FFFFFF"/>
                </a:solidFill>
              </a:rPr>
              <a:t>/   [  RedOx ]</a:t>
            </a:r>
            <a:r>
              <a:rPr lang="ja-JP" altLang="en-US" sz="900" b="1">
                <a:solidFill>
                  <a:srgbClr val="FFFFFF"/>
                </a:solidFill>
              </a:rPr>
              <a:t>　率　｝　在　</a:t>
            </a:r>
            <a:r>
              <a:rPr lang="ja-JP" altLang="en-US" sz="600" b="1">
                <a:solidFill>
                  <a:srgbClr val="FFFFFF"/>
                </a:solidFill>
              </a:rPr>
              <a:t>り　の　</a:t>
            </a:r>
            <a:r>
              <a:rPr lang="ja-JP" altLang="en-US" sz="900" b="1">
                <a:solidFill>
                  <a:srgbClr val="FFFFFF"/>
                </a:solidFill>
              </a:rPr>
              <a:t>位置　Ｅ  </a:t>
            </a:r>
            <a:r>
              <a:rPr lang="ja-JP" altLang="en-US" sz="600" b="1">
                <a:solidFill>
                  <a:srgbClr val="FFFFFF"/>
                </a:solidFill>
              </a:rPr>
              <a:t>は、　</a:t>
            </a:r>
            <a:r>
              <a:rPr lang="ja-JP" altLang="en-US" sz="900" b="1">
                <a:solidFill>
                  <a:srgbClr val="FF33CC"/>
                </a:solidFill>
              </a:rPr>
              <a:t>真空　</a:t>
            </a:r>
            <a:r>
              <a:rPr lang="en-US" altLang="ja-JP" sz="900" b="1">
                <a:solidFill>
                  <a:srgbClr val="FF33CC"/>
                </a:solidFill>
              </a:rPr>
              <a:t>U </a:t>
            </a:r>
            <a:r>
              <a:rPr lang="ja-JP" altLang="en-US" sz="900" b="1">
                <a:solidFill>
                  <a:srgbClr val="FF33CC"/>
                </a:solidFill>
              </a:rPr>
              <a:t>　</a:t>
            </a:r>
            <a:r>
              <a:rPr lang="ja-JP" altLang="en-US" sz="600" b="1">
                <a:solidFill>
                  <a:srgbClr val="FF33CC"/>
                </a:solidFill>
              </a:rPr>
              <a:t>が</a:t>
            </a:r>
            <a:r>
              <a:rPr lang="ja-JP" altLang="en-US" sz="900" b="1">
                <a:solidFill>
                  <a:srgbClr val="FF33CC"/>
                </a:solidFill>
              </a:rPr>
              <a:t>　消　</a:t>
            </a:r>
            <a:r>
              <a:rPr lang="ja-JP" altLang="en-US" sz="600" b="1">
                <a:solidFill>
                  <a:srgbClr val="FF33CC"/>
                </a:solidFill>
              </a:rPr>
              <a:t>え て</a:t>
            </a:r>
            <a:r>
              <a:rPr lang="ja-JP" altLang="en-US" sz="600" b="1">
                <a:solidFill>
                  <a:srgbClr val="FFFFFF"/>
                </a:solidFill>
              </a:rPr>
              <a:t> 、</a:t>
            </a:r>
            <a:r>
              <a:rPr lang="ja-JP" altLang="en-US" sz="900" b="1">
                <a:solidFill>
                  <a:srgbClr val="FFFFFF"/>
                </a:solidFill>
              </a:rPr>
              <a:t>　</a:t>
            </a:r>
          </a:p>
          <a:p>
            <a:pPr fontAlgn="base">
              <a:spcBef>
                <a:spcPct val="0"/>
              </a:spcBef>
              <a:spcAft>
                <a:spcPct val="0"/>
              </a:spcAft>
            </a:pPr>
            <a:endParaRPr lang="ja-JP" altLang="en-US" sz="900" b="1">
              <a:solidFill>
                <a:srgbClr val="FFFFFF"/>
              </a:solidFill>
            </a:endParaRPr>
          </a:p>
          <a:p>
            <a:pPr fontAlgn="base">
              <a:spcBef>
                <a:spcPct val="0"/>
              </a:spcBef>
              <a:spcAft>
                <a:spcPct val="0"/>
              </a:spcAft>
            </a:pPr>
            <a:endParaRPr lang="ja-JP" altLang="en-US" sz="900" b="1">
              <a:solidFill>
                <a:srgbClr val="FFFFFF"/>
              </a:solidFill>
            </a:endParaRPr>
          </a:p>
          <a:p>
            <a:pPr fontAlgn="base">
              <a:spcBef>
                <a:spcPct val="0"/>
              </a:spcBef>
              <a:spcAft>
                <a:spcPct val="0"/>
              </a:spcAft>
            </a:pPr>
            <a:r>
              <a:rPr lang="ja-JP" altLang="en-US" sz="900" b="1">
                <a:solidFill>
                  <a:srgbClr val="FFFFFF"/>
                </a:solidFill>
              </a:rPr>
              <a:t>充実　</a:t>
            </a:r>
            <a:r>
              <a:rPr lang="ja-JP" altLang="en-US" sz="600" b="1">
                <a:solidFill>
                  <a:srgbClr val="FFFFFF"/>
                </a:solidFill>
              </a:rPr>
              <a:t>し た</a:t>
            </a:r>
            <a:r>
              <a:rPr lang="ja-JP" altLang="en-US" sz="900" b="1">
                <a:solidFill>
                  <a:srgbClr val="FFFFFF"/>
                </a:solidFill>
              </a:rPr>
              <a:t>　　　　　　　　　</a:t>
            </a:r>
            <a:r>
              <a:rPr lang="en-US" altLang="ja-JP" sz="900" b="1">
                <a:solidFill>
                  <a:srgbClr val="FF33CC"/>
                </a:solidFill>
              </a:rPr>
              <a:t>=   A</a:t>
            </a:r>
            <a:r>
              <a:rPr lang="en-US" altLang="ja-JP" sz="900" b="1">
                <a:solidFill>
                  <a:srgbClr val="FFFFFF"/>
                </a:solidFill>
              </a:rPr>
              <a:t> </a:t>
            </a:r>
            <a:r>
              <a:rPr lang="ja-JP" altLang="en-US" sz="600" b="1">
                <a:solidFill>
                  <a:srgbClr val="FFFFFF"/>
                </a:solidFill>
              </a:rPr>
              <a:t>で 、</a:t>
            </a:r>
            <a:r>
              <a:rPr lang="ja-JP" altLang="en-US" sz="900" b="1">
                <a:solidFill>
                  <a:srgbClr val="FFFFFF"/>
                </a:solidFill>
              </a:rPr>
              <a:t>　　自由　電子　</a:t>
            </a:r>
            <a:r>
              <a:rPr lang="en-US" altLang="ja-JP" sz="900" b="1">
                <a:solidFill>
                  <a:srgbClr val="FFFFFF"/>
                </a:solidFill>
              </a:rPr>
              <a:t>e   </a:t>
            </a:r>
            <a:r>
              <a:rPr lang="ja-JP" altLang="en-US" sz="900" b="1">
                <a:solidFill>
                  <a:srgbClr val="FFFFFF"/>
                </a:solidFill>
              </a:rPr>
              <a:t>／　離　心　率 </a:t>
            </a:r>
            <a:r>
              <a:rPr lang="en-US" altLang="ja-JP" sz="900" b="1">
                <a:solidFill>
                  <a:srgbClr val="FFFFFF"/>
                </a:solidFill>
              </a:rPr>
              <a:t>( e ) / empty ( E )  </a:t>
            </a:r>
            <a:r>
              <a:rPr lang="ja-JP" altLang="en-US" sz="600" b="1">
                <a:solidFill>
                  <a:srgbClr val="FFFFFF"/>
                </a:solidFill>
              </a:rPr>
              <a:t>の</a:t>
            </a:r>
            <a:r>
              <a:rPr lang="ja-JP" altLang="en-US" sz="900" b="1">
                <a:solidFill>
                  <a:srgbClr val="FFFFFF"/>
                </a:solidFill>
              </a:rPr>
              <a:t>　電子　</a:t>
            </a:r>
            <a:r>
              <a:rPr lang="en-US" altLang="ja-JP" sz="900" b="1">
                <a:solidFill>
                  <a:srgbClr val="FFFFFF"/>
                </a:solidFill>
              </a:rPr>
              <a:t>1  </a:t>
            </a:r>
            <a:r>
              <a:rPr lang="ja-JP" altLang="en-US" sz="600" b="1">
                <a:solidFill>
                  <a:srgbClr val="FFFFFF"/>
                </a:solidFill>
              </a:rPr>
              <a:t>が</a:t>
            </a:r>
            <a:r>
              <a:rPr lang="ja-JP" altLang="en-US" sz="900" b="1">
                <a:solidFill>
                  <a:srgbClr val="FFFFFF"/>
                </a:solidFill>
              </a:rPr>
              <a:t>　球 </a:t>
            </a:r>
            <a:r>
              <a:rPr lang="en-US" altLang="ja-JP" sz="900" b="1">
                <a:solidFill>
                  <a:srgbClr val="FFFFFF"/>
                </a:solidFill>
              </a:rPr>
              <a:t>: </a:t>
            </a:r>
          </a:p>
          <a:p>
            <a:pPr fontAlgn="base">
              <a:spcBef>
                <a:spcPct val="0"/>
              </a:spcBef>
              <a:spcAft>
                <a:spcPct val="0"/>
              </a:spcAft>
            </a:pPr>
            <a:endParaRPr lang="en-US" altLang="ja-JP" sz="900" b="1">
              <a:solidFill>
                <a:srgbClr val="FFFFFF"/>
              </a:solidFill>
            </a:endParaRPr>
          </a:p>
          <a:p>
            <a:pPr fontAlgn="base">
              <a:spcBef>
                <a:spcPct val="0"/>
              </a:spcBef>
              <a:spcAft>
                <a:spcPct val="0"/>
              </a:spcAft>
            </a:pPr>
            <a:endParaRPr lang="en-US" altLang="ja-JP" sz="900" b="1">
              <a:solidFill>
                <a:srgbClr val="FFFFFF"/>
              </a:solidFill>
            </a:endParaRPr>
          </a:p>
          <a:p>
            <a:pPr fontAlgn="base">
              <a:spcBef>
                <a:spcPct val="0"/>
              </a:spcBef>
              <a:spcAft>
                <a:spcPct val="0"/>
              </a:spcAft>
            </a:pPr>
            <a:r>
              <a:rPr lang="en-US" altLang="ja-JP" sz="900" b="1">
                <a:solidFill>
                  <a:srgbClr val="FFFFFF"/>
                </a:solidFill>
              </a:rPr>
              <a:t>Sphere</a:t>
            </a:r>
            <a:r>
              <a:rPr lang="ja-JP" altLang="en-US" sz="900" b="1">
                <a:solidFill>
                  <a:srgbClr val="FFFFFF"/>
                </a:solidFill>
              </a:rPr>
              <a:t>　・　秒    　存   在  </a:t>
            </a:r>
            <a:r>
              <a:rPr lang="en-US" altLang="ja-JP" sz="900" b="1">
                <a:solidFill>
                  <a:srgbClr val="FFFFFF"/>
                </a:solidFill>
              </a:rPr>
              <a:t>P </a:t>
            </a:r>
            <a:r>
              <a:rPr lang="ja-JP" altLang="en-US" sz="900" b="1">
                <a:solidFill>
                  <a:srgbClr val="FFFFFF"/>
                </a:solidFill>
              </a:rPr>
              <a:t>　位　置　内　部　運　動　量　</a:t>
            </a:r>
            <a:r>
              <a:rPr lang="ja-JP" altLang="en-US" sz="600" b="1">
                <a:solidFill>
                  <a:srgbClr val="FFFFFF"/>
                </a:solidFill>
              </a:rPr>
              <a:t>が　、</a:t>
            </a:r>
            <a:r>
              <a:rPr lang="ja-JP" altLang="en-US" sz="900" b="1">
                <a:solidFill>
                  <a:srgbClr val="FFFFFF"/>
                </a:solidFill>
              </a:rPr>
              <a:t>　現実　</a:t>
            </a:r>
            <a:r>
              <a:rPr lang="ja-JP" altLang="en-US" sz="600" b="1">
                <a:solidFill>
                  <a:srgbClr val="FFFFFF"/>
                </a:solidFill>
              </a:rPr>
              <a:t>の</a:t>
            </a:r>
            <a:r>
              <a:rPr lang="ja-JP" altLang="en-US" sz="900" b="1">
                <a:solidFill>
                  <a:srgbClr val="FFFFFF"/>
                </a:solidFill>
              </a:rPr>
              <a:t>　世界　</a:t>
            </a:r>
            <a:r>
              <a:rPr lang="ja-JP" altLang="en-US" sz="600" b="1">
                <a:solidFill>
                  <a:srgbClr val="FFFFFF"/>
                </a:solidFill>
              </a:rPr>
              <a:t>を</a:t>
            </a:r>
            <a:r>
              <a:rPr lang="ja-JP" altLang="en-US" sz="900" b="1">
                <a:solidFill>
                  <a:srgbClr val="FFFFFF"/>
                </a:solidFill>
              </a:rPr>
              <a:t>　動  </a:t>
            </a:r>
            <a:r>
              <a:rPr lang="ja-JP" altLang="en-US" sz="600" b="1">
                <a:solidFill>
                  <a:srgbClr val="FFFFFF"/>
                </a:solidFill>
              </a:rPr>
              <a:t>か  して　い る</a:t>
            </a:r>
            <a:r>
              <a:rPr lang="ja-JP" altLang="en-US" sz="900" b="1">
                <a:solidFill>
                  <a:srgbClr val="FFFFFF"/>
                </a:solidFill>
              </a:rPr>
              <a:t>　</a:t>
            </a:r>
            <a:r>
              <a:rPr lang="en-US" altLang="ja-JP" sz="900" b="1">
                <a:solidFill>
                  <a:srgbClr val="FFFFFF"/>
                </a:solidFill>
              </a:rPr>
              <a:t>… </a:t>
            </a:r>
            <a:r>
              <a:rPr lang="ja-JP" altLang="en-US" sz="900" b="1">
                <a:solidFill>
                  <a:srgbClr val="FFFFFF"/>
                </a:solidFill>
              </a:rPr>
              <a:t>ト </a:t>
            </a:r>
            <a:r>
              <a:rPr lang="en-US" altLang="ja-JP" sz="900" b="1">
                <a:solidFill>
                  <a:srgbClr val="FFFFFF"/>
                </a:solidFill>
              </a:rPr>
              <a:t>… </a:t>
            </a:r>
            <a:r>
              <a:rPr lang="ja-JP" altLang="en-US" sz="900" b="1">
                <a:solidFill>
                  <a:srgbClr val="FFFFFF"/>
                </a:solidFill>
              </a:rPr>
              <a:t>　</a:t>
            </a:r>
          </a:p>
          <a:p>
            <a:pPr fontAlgn="base">
              <a:spcBef>
                <a:spcPct val="0"/>
              </a:spcBef>
              <a:spcAft>
                <a:spcPct val="0"/>
              </a:spcAft>
            </a:pPr>
            <a:r>
              <a:rPr lang="ja-JP" altLang="en-US" sz="900" b="1">
                <a:solidFill>
                  <a:srgbClr val="FFFFFF"/>
                </a:solidFill>
              </a:rPr>
              <a:t>　</a:t>
            </a:r>
            <a:r>
              <a:rPr lang="en-US" altLang="ja-JP" sz="900" b="1">
                <a:solidFill>
                  <a:srgbClr val="FFFFFF"/>
                </a:solidFill>
              </a:rPr>
              <a:t>feeling    </a:t>
            </a:r>
            <a:r>
              <a:rPr lang="ja-JP" altLang="en-US" sz="900" b="1">
                <a:solidFill>
                  <a:srgbClr val="FFFFFF"/>
                </a:solidFill>
              </a:rPr>
              <a:t>可　な　   ・・・　</a:t>
            </a:r>
            <a:r>
              <a:rPr lang="en-US" altLang="ja-JP" sz="900" b="1">
                <a:solidFill>
                  <a:srgbClr val="FFFFFF"/>
                </a:solidFill>
              </a:rPr>
              <a:t>P o i n t  (  1 N K g   /  e  )   /   1  m  </a:t>
            </a:r>
            <a:r>
              <a:rPr lang="ja-JP" altLang="en-US" sz="900" b="1">
                <a:solidFill>
                  <a:srgbClr val="FFFFFF"/>
                </a:solidFill>
              </a:rPr>
              <a:t>の　比　 実  働  力　</a:t>
            </a:r>
            <a:r>
              <a:rPr lang="en-US" altLang="ja-JP" sz="900" b="1">
                <a:solidFill>
                  <a:srgbClr val="FFFFFF"/>
                </a:solidFill>
              </a:rPr>
              <a:t>/   c / s  =  a  live !  </a:t>
            </a:r>
          </a:p>
        </p:txBody>
      </p:sp>
      <p:sp>
        <p:nvSpPr>
          <p:cNvPr id="2269" name="Text Box 221"/>
          <p:cNvSpPr txBox="1">
            <a:spLocks noChangeArrowheads="1"/>
          </p:cNvSpPr>
          <p:nvPr/>
        </p:nvSpPr>
        <p:spPr bwMode="auto">
          <a:xfrm>
            <a:off x="3995739" y="5805492"/>
            <a:ext cx="1143262"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4800" b="1">
                <a:solidFill>
                  <a:srgbClr val="FF3300"/>
                </a:solidFill>
              </a:rPr>
              <a:t> U  </a:t>
            </a:r>
          </a:p>
        </p:txBody>
      </p:sp>
      <p:sp>
        <p:nvSpPr>
          <p:cNvPr id="2270" name="Text Box 222"/>
          <p:cNvSpPr txBox="1">
            <a:spLocks noChangeArrowheads="1"/>
          </p:cNvSpPr>
          <p:nvPr/>
        </p:nvSpPr>
        <p:spPr bwMode="auto">
          <a:xfrm>
            <a:off x="4211638" y="5734051"/>
            <a:ext cx="760144"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en-US" altLang="ja-JP" sz="700" b="1">
                <a:solidFill>
                  <a:srgbClr val="000000"/>
                </a:solidFill>
              </a:rPr>
              <a:t> </a:t>
            </a:r>
            <a:r>
              <a:rPr lang="ja-JP" altLang="en-US" sz="700" b="1">
                <a:solidFill>
                  <a:srgbClr val="FF3300"/>
                </a:solidFill>
              </a:rPr>
              <a:t>　  </a:t>
            </a:r>
            <a:r>
              <a:rPr lang="en-US" altLang="ja-JP" sz="700" b="1">
                <a:solidFill>
                  <a:srgbClr val="FF3300"/>
                </a:solidFill>
              </a:rPr>
              <a:t>P</a:t>
            </a:r>
            <a:r>
              <a:rPr lang="en-US" altLang="ja-JP" sz="700" b="1">
                <a:solidFill>
                  <a:srgbClr val="000000"/>
                </a:solidFill>
              </a:rPr>
              <a:t>  </a:t>
            </a:r>
            <a:r>
              <a:rPr lang="en-US" altLang="ja-JP" sz="2400" b="1">
                <a:solidFill>
                  <a:srgbClr val="000000"/>
                </a:solidFill>
                <a:latin typeface="Arial Unicode MS" pitchFamily="50" charset="-128"/>
                <a:ea typeface="Arial Unicode MS" pitchFamily="50" charset="-128"/>
                <a:cs typeface="Arial Unicode MS" pitchFamily="50" charset="-128"/>
              </a:rPr>
              <a:t>↷</a:t>
            </a:r>
            <a:r>
              <a:rPr lang="en-US" altLang="ja-JP" b="1" baseline="-25000">
                <a:solidFill>
                  <a:srgbClr val="00FFFF"/>
                </a:solidFill>
              </a:rPr>
              <a:t>e</a:t>
            </a:r>
            <a:r>
              <a:rPr lang="en-US" altLang="ja-JP" sz="1000" b="1" baseline="-25000">
                <a:solidFill>
                  <a:srgbClr val="00FFFF"/>
                </a:solidFill>
              </a:rPr>
              <a:t> </a:t>
            </a:r>
          </a:p>
          <a:p>
            <a:pPr fontAlgn="base">
              <a:spcBef>
                <a:spcPct val="0"/>
              </a:spcBef>
              <a:spcAft>
                <a:spcPct val="0"/>
              </a:spcAft>
            </a:pPr>
            <a:r>
              <a:rPr lang="ja-JP" altLang="en-US" sz="700" b="1">
                <a:solidFill>
                  <a:srgbClr val="B2B2B2"/>
                </a:solidFill>
              </a:rPr>
              <a:t>　 ━━</a:t>
            </a:r>
          </a:p>
          <a:p>
            <a:pPr fontAlgn="base">
              <a:spcBef>
                <a:spcPct val="0"/>
              </a:spcBef>
              <a:spcAft>
                <a:spcPct val="0"/>
              </a:spcAft>
            </a:pPr>
            <a:r>
              <a:rPr lang="ja-JP" altLang="en-US" sz="700" b="1">
                <a:solidFill>
                  <a:srgbClr val="B2B2B2"/>
                </a:solidFill>
              </a:rPr>
              <a:t>    </a:t>
            </a:r>
            <a:r>
              <a:rPr lang="en-US" altLang="ja-JP" sz="700" b="1">
                <a:solidFill>
                  <a:srgbClr val="B2B2B2"/>
                </a:solidFill>
              </a:rPr>
              <a:t>n </a:t>
            </a:r>
            <a:r>
              <a:rPr lang="ja-JP" altLang="en-US" sz="700" b="1">
                <a:solidFill>
                  <a:srgbClr val="B2B2B2"/>
                </a:solidFill>
              </a:rPr>
              <a:t>・</a:t>
            </a:r>
            <a:r>
              <a:rPr lang="en-US" altLang="ja-JP" sz="700" b="1">
                <a:solidFill>
                  <a:srgbClr val="B2B2B2"/>
                </a:solidFill>
              </a:rPr>
              <a:t>s </a:t>
            </a:r>
            <a:r>
              <a:rPr lang="ja-JP" altLang="en-US" sz="700" b="1">
                <a:solidFill>
                  <a:srgbClr val="B2B2B2"/>
                </a:solidFill>
              </a:rPr>
              <a:t>　</a:t>
            </a:r>
          </a:p>
        </p:txBody>
      </p:sp>
      <p:sp>
        <p:nvSpPr>
          <p:cNvPr id="107" name="Rectangle 9"/>
          <p:cNvSpPr>
            <a:spLocks noChangeArrowheads="1"/>
          </p:cNvSpPr>
          <p:nvPr/>
        </p:nvSpPr>
        <p:spPr bwMode="auto">
          <a:xfrm>
            <a:off x="250826" y="119345"/>
            <a:ext cx="871378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fontAlgn="base">
              <a:spcBef>
                <a:spcPct val="0"/>
              </a:spcBef>
              <a:spcAft>
                <a:spcPct val="0"/>
              </a:spcAft>
            </a:pPr>
            <a:r>
              <a:rPr lang="en-US" altLang="ja-JP" sz="1400" b="1" dirty="0">
                <a:solidFill>
                  <a:srgbClr val="FFFF00"/>
                </a:solidFill>
              </a:rPr>
              <a:t>[ ½ DNA  </a:t>
            </a:r>
            <a:r>
              <a:rPr lang="ja-JP" altLang="en-US" sz="1400" b="1" dirty="0">
                <a:solidFill>
                  <a:srgbClr val="FFFF00"/>
                </a:solidFill>
              </a:rPr>
              <a:t>間 </a:t>
            </a:r>
            <a:r>
              <a:rPr lang="en-US" altLang="ja-JP" sz="1400" b="1" dirty="0">
                <a:solidFill>
                  <a:srgbClr val="FFFF00"/>
                </a:solidFill>
              </a:rPr>
              <a:t>– </a:t>
            </a:r>
            <a:r>
              <a:rPr lang="ja-JP" altLang="en-US" sz="1400" b="1" dirty="0">
                <a:solidFill>
                  <a:srgbClr val="FFFF00"/>
                </a:solidFill>
              </a:rPr>
              <a:t>空 水 素 結 合　</a:t>
            </a:r>
            <a:r>
              <a:rPr lang="ja-JP" altLang="en-US" sz="900" b="1" dirty="0">
                <a:solidFill>
                  <a:srgbClr val="FFFF00"/>
                </a:solidFill>
              </a:rPr>
              <a:t>と</a:t>
            </a:r>
            <a:r>
              <a:rPr lang="ja-JP" altLang="en-US" sz="1400" b="1" dirty="0">
                <a:solidFill>
                  <a:srgbClr val="FFFF00"/>
                </a:solidFill>
              </a:rPr>
              <a:t>   Ｉｍａｇｅ　</a:t>
            </a:r>
            <a:r>
              <a:rPr lang="en-US" altLang="ja-JP" sz="1400" b="1" dirty="0">
                <a:solidFill>
                  <a:srgbClr val="FFFF00"/>
                </a:solidFill>
              </a:rPr>
              <a:t>,</a:t>
            </a:r>
            <a:r>
              <a:rPr lang="ja-JP" altLang="en-US" sz="1400" b="1" dirty="0">
                <a:solidFill>
                  <a:srgbClr val="FFFF00"/>
                </a:solidFill>
              </a:rPr>
              <a:t>　</a:t>
            </a:r>
            <a:r>
              <a:rPr lang="en-US" altLang="ja-JP" sz="1400" b="1" dirty="0">
                <a:solidFill>
                  <a:srgbClr val="FFFF00"/>
                </a:solidFill>
              </a:rPr>
              <a:t>Solid  ,   </a:t>
            </a:r>
            <a:r>
              <a:rPr lang="ja-JP" altLang="en-US" sz="1400" b="1" dirty="0">
                <a:solidFill>
                  <a:srgbClr val="FFFF00"/>
                </a:solidFill>
              </a:rPr>
              <a:t>Ｄｙｒａｃｋ’</a:t>
            </a:r>
            <a:r>
              <a:rPr lang="en-US" altLang="ja-JP" sz="1400" b="1" dirty="0">
                <a:solidFill>
                  <a:srgbClr val="FFFF00"/>
                </a:solidFill>
              </a:rPr>
              <a:t>s </a:t>
            </a:r>
            <a:r>
              <a:rPr lang="ja-JP" altLang="en-US" sz="1400" b="1" dirty="0">
                <a:solidFill>
                  <a:srgbClr val="FFFF00"/>
                </a:solidFill>
              </a:rPr>
              <a:t>　Ｅｍｐｔｙ　</a:t>
            </a:r>
            <a:r>
              <a:rPr lang="en-US" altLang="ja-JP" sz="1400" b="1" dirty="0">
                <a:solidFill>
                  <a:srgbClr val="FFFF00"/>
                </a:solidFill>
              </a:rPr>
              <a:t>Theory  /   h  /   </a:t>
            </a:r>
            <a:r>
              <a:rPr lang="en-US" altLang="ja-JP" sz="1400" b="1" dirty="0" err="1">
                <a:solidFill>
                  <a:srgbClr val="FFFF00"/>
                </a:solidFill>
              </a:rPr>
              <a:t>hypotenian</a:t>
            </a:r>
            <a:r>
              <a:rPr lang="en-US" altLang="ja-JP" sz="1400" b="1" dirty="0">
                <a:solidFill>
                  <a:srgbClr val="FFFF00"/>
                </a:solidFill>
              </a:rPr>
              <a:t>  ]</a:t>
            </a:r>
            <a:r>
              <a:rPr lang="en-US" altLang="ja-JP" dirty="0">
                <a:solidFill>
                  <a:srgbClr val="FFFF00"/>
                </a:solidFill>
              </a:rPr>
              <a:t>  Ⅰ</a:t>
            </a:r>
          </a:p>
        </p:txBody>
      </p:sp>
    </p:spTree>
    <p:extLst>
      <p:ext uri="{BB962C8B-B14F-4D97-AF65-F5344CB8AC3E}">
        <p14:creationId xmlns:p14="http://schemas.microsoft.com/office/powerpoint/2010/main" val="6025198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8" decel="100000" fill="hold" grpId="0" nodeType="afterEffect">
                                  <p:stCondLst>
                                    <p:cond delay="0"/>
                                  </p:stCondLst>
                                  <p:iterate type="lt">
                                    <p:tmPct val="10000"/>
                                  </p:iterate>
                                  <p:childTnLst>
                                    <p:set>
                                      <p:cBhvr>
                                        <p:cTn id="6" dur="1" fill="hold">
                                          <p:stCondLst>
                                            <p:cond delay="0"/>
                                          </p:stCondLst>
                                        </p:cTn>
                                        <p:tgtEl>
                                          <p:spTgt spid="107"/>
                                        </p:tgtEl>
                                        <p:attrNameLst>
                                          <p:attrName>style.visibility</p:attrName>
                                        </p:attrNameLst>
                                      </p:cBhvr>
                                      <p:to>
                                        <p:strVal val="visible"/>
                                      </p:to>
                                    </p:set>
                                    <p:anim calcmode="lin" valueType="num">
                                      <p:cBhvr additive="base">
                                        <p:cTn id="7" dur="3000" fill="hold"/>
                                        <p:tgtEl>
                                          <p:spTgt spid="107"/>
                                        </p:tgtEl>
                                        <p:attrNameLst>
                                          <p:attrName>ppt_x</p:attrName>
                                        </p:attrNameLst>
                                      </p:cBhvr>
                                      <p:tavLst>
                                        <p:tav tm="0">
                                          <p:val>
                                            <p:strVal val="0-#ppt_w/2"/>
                                          </p:val>
                                        </p:tav>
                                        <p:tav tm="100000">
                                          <p:val>
                                            <p:strVal val="#ppt_x"/>
                                          </p:val>
                                        </p:tav>
                                      </p:tavLst>
                                    </p:anim>
                                    <p:anim calcmode="lin" valueType="num">
                                      <p:cBhvr additive="base">
                                        <p:cTn id="8" dur="3000" fill="hold"/>
                                        <p:tgtEl>
                                          <p:spTgt spid="107"/>
                                        </p:tgtEl>
                                        <p:attrNameLst>
                                          <p:attrName>ppt_y</p:attrName>
                                        </p:attrNameLst>
                                      </p:cBhvr>
                                      <p:tavLst>
                                        <p:tav tm="0">
                                          <p:val>
                                            <p:strVal val="#ppt_y"/>
                                          </p:val>
                                        </p:tav>
                                        <p:tav tm="100000">
                                          <p:val>
                                            <p:strVal val="#ppt_y"/>
                                          </p:val>
                                        </p:tav>
                                      </p:tavLst>
                                    </p:anim>
                                  </p:childTnLst>
                                </p:cTn>
                              </p:par>
                            </p:childTnLst>
                          </p:cTn>
                        </p:par>
                        <p:par>
                          <p:cTn id="9" fill="hold">
                            <p:stCondLst>
                              <p:cond delay="20400"/>
                            </p:stCondLst>
                            <p:childTnLst>
                              <p:par>
                                <p:cTn id="10" presetID="15" presetClass="entr" presetSubtype="0" fill="hold" grpId="0" nodeType="afterEffect">
                                  <p:stCondLst>
                                    <p:cond delay="0"/>
                                  </p:stCondLst>
                                  <p:iterate type="lt">
                                    <p:tmPct val="0"/>
                                  </p:iterate>
                                  <p:childTnLst>
                                    <p:set>
                                      <p:cBhvr>
                                        <p:cTn id="11" dur="1" fill="hold">
                                          <p:stCondLst>
                                            <p:cond delay="0"/>
                                          </p:stCondLst>
                                        </p:cTn>
                                        <p:tgtEl>
                                          <p:spTgt spid="2058"/>
                                        </p:tgtEl>
                                        <p:attrNameLst>
                                          <p:attrName>style.visibility</p:attrName>
                                        </p:attrNameLst>
                                      </p:cBhvr>
                                      <p:to>
                                        <p:strVal val="visible"/>
                                      </p:to>
                                    </p:set>
                                    <p:anim calcmode="lin" valueType="num">
                                      <p:cBhvr>
                                        <p:cTn id="12" dur="3000" fill="hold"/>
                                        <p:tgtEl>
                                          <p:spTgt spid="2058"/>
                                        </p:tgtEl>
                                        <p:attrNameLst>
                                          <p:attrName>ppt_w</p:attrName>
                                        </p:attrNameLst>
                                      </p:cBhvr>
                                      <p:tavLst>
                                        <p:tav tm="0">
                                          <p:val>
                                            <p:fltVal val="0"/>
                                          </p:val>
                                        </p:tav>
                                        <p:tav tm="100000">
                                          <p:val>
                                            <p:strVal val="#ppt_w"/>
                                          </p:val>
                                        </p:tav>
                                      </p:tavLst>
                                    </p:anim>
                                    <p:anim calcmode="lin" valueType="num">
                                      <p:cBhvr>
                                        <p:cTn id="13" dur="3000" fill="hold"/>
                                        <p:tgtEl>
                                          <p:spTgt spid="2058"/>
                                        </p:tgtEl>
                                        <p:attrNameLst>
                                          <p:attrName>ppt_h</p:attrName>
                                        </p:attrNameLst>
                                      </p:cBhvr>
                                      <p:tavLst>
                                        <p:tav tm="0">
                                          <p:val>
                                            <p:fltVal val="0"/>
                                          </p:val>
                                        </p:tav>
                                        <p:tav tm="100000">
                                          <p:val>
                                            <p:strVal val="#ppt_h"/>
                                          </p:val>
                                        </p:tav>
                                      </p:tavLst>
                                    </p:anim>
                                    <p:anim calcmode="lin" valueType="num">
                                      <p:cBhvr>
                                        <p:cTn id="14" dur="3000" fill="hold"/>
                                        <p:tgtEl>
                                          <p:spTgt spid="2058"/>
                                        </p:tgtEl>
                                        <p:attrNameLst>
                                          <p:attrName>ppt_x</p:attrName>
                                        </p:attrNameLst>
                                      </p:cBhvr>
                                      <p:tavLst>
                                        <p:tav tm="0" fmla="#ppt_x+(cos(-2*pi*(1-$))*-#ppt_x-sin(-2*pi*(1-$))*(1-#ppt_y))*(1-$)">
                                          <p:val>
                                            <p:fltVal val="0"/>
                                          </p:val>
                                        </p:tav>
                                        <p:tav tm="100000">
                                          <p:val>
                                            <p:fltVal val="1"/>
                                          </p:val>
                                        </p:tav>
                                      </p:tavLst>
                                    </p:anim>
                                    <p:anim calcmode="lin" valueType="num">
                                      <p:cBhvr>
                                        <p:cTn id="15" dur="3000" fill="hold"/>
                                        <p:tgtEl>
                                          <p:spTgt spid="2058"/>
                                        </p:tgtEl>
                                        <p:attrNameLst>
                                          <p:attrName>ppt_y</p:attrName>
                                        </p:attrNameLst>
                                      </p:cBhvr>
                                      <p:tavLst>
                                        <p:tav tm="0" fmla="#ppt_y+(sin(-2*pi*(1-$))*-#ppt_x+cos(-2*pi*(1-$))*(1-#ppt_y))*(1-$)">
                                          <p:val>
                                            <p:fltVal val="0"/>
                                          </p:val>
                                        </p:tav>
                                        <p:tav tm="100000">
                                          <p:val>
                                            <p:fltVal val="1"/>
                                          </p:val>
                                        </p:tav>
                                      </p:tavLst>
                                    </p:anim>
                                  </p:childTnLst>
                                </p:cTn>
                              </p:par>
                            </p:childTnLst>
                          </p:cTn>
                        </p:par>
                        <p:par>
                          <p:cTn id="16" fill="hold">
                            <p:stCondLst>
                              <p:cond delay="23400"/>
                            </p:stCondLst>
                            <p:childTnLst>
                              <p:par>
                                <p:cTn id="17" presetID="31" presetClass="entr" presetSubtype="0" fill="hold" grpId="1" nodeType="afterEffect">
                                  <p:stCondLst>
                                    <p:cond delay="0"/>
                                  </p:stCondLst>
                                  <p:iterate type="lt">
                                    <p:tmPct val="5000"/>
                                  </p:iterate>
                                  <p:childTnLst>
                                    <p:set>
                                      <p:cBhvr>
                                        <p:cTn id="18" dur="1" fill="hold">
                                          <p:stCondLst>
                                            <p:cond delay="0"/>
                                          </p:stCondLst>
                                        </p:cTn>
                                        <p:tgtEl>
                                          <p:spTgt spid="2058"/>
                                        </p:tgtEl>
                                        <p:attrNameLst>
                                          <p:attrName>style.visibility</p:attrName>
                                        </p:attrNameLst>
                                      </p:cBhvr>
                                      <p:to>
                                        <p:strVal val="visible"/>
                                      </p:to>
                                    </p:set>
                                    <p:anim calcmode="lin" valueType="num">
                                      <p:cBhvr>
                                        <p:cTn id="19" dur="3000" fill="hold"/>
                                        <p:tgtEl>
                                          <p:spTgt spid="2058"/>
                                        </p:tgtEl>
                                        <p:attrNameLst>
                                          <p:attrName>ppt_w</p:attrName>
                                        </p:attrNameLst>
                                      </p:cBhvr>
                                      <p:tavLst>
                                        <p:tav tm="0">
                                          <p:val>
                                            <p:fltVal val="0"/>
                                          </p:val>
                                        </p:tav>
                                        <p:tav tm="100000">
                                          <p:val>
                                            <p:strVal val="#ppt_w"/>
                                          </p:val>
                                        </p:tav>
                                      </p:tavLst>
                                    </p:anim>
                                    <p:anim calcmode="lin" valueType="num">
                                      <p:cBhvr>
                                        <p:cTn id="20" dur="3000" fill="hold"/>
                                        <p:tgtEl>
                                          <p:spTgt spid="2058"/>
                                        </p:tgtEl>
                                        <p:attrNameLst>
                                          <p:attrName>ppt_h</p:attrName>
                                        </p:attrNameLst>
                                      </p:cBhvr>
                                      <p:tavLst>
                                        <p:tav tm="0">
                                          <p:val>
                                            <p:fltVal val="0"/>
                                          </p:val>
                                        </p:tav>
                                        <p:tav tm="100000">
                                          <p:val>
                                            <p:strVal val="#ppt_h"/>
                                          </p:val>
                                        </p:tav>
                                      </p:tavLst>
                                    </p:anim>
                                    <p:anim calcmode="lin" valueType="num">
                                      <p:cBhvr>
                                        <p:cTn id="21" dur="3000" fill="hold"/>
                                        <p:tgtEl>
                                          <p:spTgt spid="2058"/>
                                        </p:tgtEl>
                                        <p:attrNameLst>
                                          <p:attrName>style.rotation</p:attrName>
                                        </p:attrNameLst>
                                      </p:cBhvr>
                                      <p:tavLst>
                                        <p:tav tm="0">
                                          <p:val>
                                            <p:fltVal val="90"/>
                                          </p:val>
                                        </p:tav>
                                        <p:tav tm="100000">
                                          <p:val>
                                            <p:fltVal val="0"/>
                                          </p:val>
                                        </p:tav>
                                      </p:tavLst>
                                    </p:anim>
                                    <p:animEffect transition="in" filter="fade">
                                      <p:cBhvr>
                                        <p:cTn id="22" dur="3000"/>
                                        <p:tgtEl>
                                          <p:spTgt spid="2058"/>
                                        </p:tgtEl>
                                      </p:cBhvr>
                                    </p:animEffect>
                                  </p:childTnLst>
                                </p:cTn>
                              </p:par>
                            </p:childTnLst>
                          </p:cTn>
                        </p:par>
                        <p:par>
                          <p:cTn id="23" fill="hold">
                            <p:stCondLst>
                              <p:cond delay="34200"/>
                            </p:stCondLst>
                            <p:childTnLst>
                              <p:par>
                                <p:cTn id="24" presetID="15" presetClass="entr" presetSubtype="0" fill="hold" grpId="0" nodeType="afterEffect">
                                  <p:stCondLst>
                                    <p:cond delay="1000"/>
                                  </p:stCondLst>
                                  <p:childTnLst>
                                    <p:set>
                                      <p:cBhvr>
                                        <p:cTn id="25" dur="1" fill="hold">
                                          <p:stCondLst>
                                            <p:cond delay="0"/>
                                          </p:stCondLst>
                                        </p:cTn>
                                        <p:tgtEl>
                                          <p:spTgt spid="2063"/>
                                        </p:tgtEl>
                                        <p:attrNameLst>
                                          <p:attrName>style.visibility</p:attrName>
                                        </p:attrNameLst>
                                      </p:cBhvr>
                                      <p:to>
                                        <p:strVal val="visible"/>
                                      </p:to>
                                    </p:set>
                                    <p:anim calcmode="lin" valueType="num">
                                      <p:cBhvr>
                                        <p:cTn id="26" dur="3000" fill="hold"/>
                                        <p:tgtEl>
                                          <p:spTgt spid="2063"/>
                                        </p:tgtEl>
                                        <p:attrNameLst>
                                          <p:attrName>ppt_w</p:attrName>
                                        </p:attrNameLst>
                                      </p:cBhvr>
                                      <p:tavLst>
                                        <p:tav tm="0">
                                          <p:val>
                                            <p:fltVal val="0"/>
                                          </p:val>
                                        </p:tav>
                                        <p:tav tm="100000">
                                          <p:val>
                                            <p:strVal val="#ppt_w"/>
                                          </p:val>
                                        </p:tav>
                                      </p:tavLst>
                                    </p:anim>
                                    <p:anim calcmode="lin" valueType="num">
                                      <p:cBhvr>
                                        <p:cTn id="27" dur="3000" fill="hold"/>
                                        <p:tgtEl>
                                          <p:spTgt spid="2063"/>
                                        </p:tgtEl>
                                        <p:attrNameLst>
                                          <p:attrName>ppt_h</p:attrName>
                                        </p:attrNameLst>
                                      </p:cBhvr>
                                      <p:tavLst>
                                        <p:tav tm="0">
                                          <p:val>
                                            <p:fltVal val="0"/>
                                          </p:val>
                                        </p:tav>
                                        <p:tav tm="100000">
                                          <p:val>
                                            <p:strVal val="#ppt_h"/>
                                          </p:val>
                                        </p:tav>
                                      </p:tavLst>
                                    </p:anim>
                                    <p:anim calcmode="lin" valueType="num">
                                      <p:cBhvr>
                                        <p:cTn id="28" dur="3000" fill="hold"/>
                                        <p:tgtEl>
                                          <p:spTgt spid="2063"/>
                                        </p:tgtEl>
                                        <p:attrNameLst>
                                          <p:attrName>ppt_x</p:attrName>
                                        </p:attrNameLst>
                                      </p:cBhvr>
                                      <p:tavLst>
                                        <p:tav tm="0" fmla="#ppt_x+(cos(-2*pi*(1-$))*-#ppt_x-sin(-2*pi*(1-$))*(1-#ppt_y))*(1-$)">
                                          <p:val>
                                            <p:fltVal val="0"/>
                                          </p:val>
                                        </p:tav>
                                        <p:tav tm="100000">
                                          <p:val>
                                            <p:fltVal val="1"/>
                                          </p:val>
                                        </p:tav>
                                      </p:tavLst>
                                    </p:anim>
                                    <p:anim calcmode="lin" valueType="num">
                                      <p:cBhvr>
                                        <p:cTn id="29" dur="3000" fill="hold"/>
                                        <p:tgtEl>
                                          <p:spTgt spid="2063"/>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064"/>
                                        </p:tgtEl>
                                        <p:attrNameLst>
                                          <p:attrName>style.visibility</p:attrName>
                                        </p:attrNameLst>
                                      </p:cBhvr>
                                      <p:to>
                                        <p:strVal val="visible"/>
                                      </p:to>
                                    </p:set>
                                    <p:anim calcmode="lin" valueType="num">
                                      <p:cBhvr>
                                        <p:cTn id="32" dur="3000" fill="hold"/>
                                        <p:tgtEl>
                                          <p:spTgt spid="2064"/>
                                        </p:tgtEl>
                                        <p:attrNameLst>
                                          <p:attrName>ppt_w</p:attrName>
                                        </p:attrNameLst>
                                      </p:cBhvr>
                                      <p:tavLst>
                                        <p:tav tm="0">
                                          <p:val>
                                            <p:fltVal val="0"/>
                                          </p:val>
                                        </p:tav>
                                        <p:tav tm="100000">
                                          <p:val>
                                            <p:strVal val="#ppt_w"/>
                                          </p:val>
                                        </p:tav>
                                      </p:tavLst>
                                    </p:anim>
                                    <p:anim calcmode="lin" valueType="num">
                                      <p:cBhvr>
                                        <p:cTn id="33" dur="3000" fill="hold"/>
                                        <p:tgtEl>
                                          <p:spTgt spid="2064"/>
                                        </p:tgtEl>
                                        <p:attrNameLst>
                                          <p:attrName>ppt_h</p:attrName>
                                        </p:attrNameLst>
                                      </p:cBhvr>
                                      <p:tavLst>
                                        <p:tav tm="0">
                                          <p:val>
                                            <p:fltVal val="0"/>
                                          </p:val>
                                        </p:tav>
                                        <p:tav tm="100000">
                                          <p:val>
                                            <p:strVal val="#ppt_h"/>
                                          </p:val>
                                        </p:tav>
                                      </p:tavLst>
                                    </p:anim>
                                    <p:anim calcmode="lin" valueType="num">
                                      <p:cBhvr>
                                        <p:cTn id="34" dur="3000" fill="hold"/>
                                        <p:tgtEl>
                                          <p:spTgt spid="2064"/>
                                        </p:tgtEl>
                                        <p:attrNameLst>
                                          <p:attrName>ppt_x</p:attrName>
                                        </p:attrNameLst>
                                      </p:cBhvr>
                                      <p:tavLst>
                                        <p:tav tm="0" fmla="#ppt_x+(cos(-2*pi*(1-$))*-#ppt_x-sin(-2*pi*(1-$))*(1-#ppt_y))*(1-$)">
                                          <p:val>
                                            <p:fltVal val="0"/>
                                          </p:val>
                                        </p:tav>
                                        <p:tav tm="100000">
                                          <p:val>
                                            <p:fltVal val="1"/>
                                          </p:val>
                                        </p:tav>
                                      </p:tavLst>
                                    </p:anim>
                                    <p:anim calcmode="lin" valueType="num">
                                      <p:cBhvr>
                                        <p:cTn id="35" dur="3000" fill="hold"/>
                                        <p:tgtEl>
                                          <p:spTgt spid="2064"/>
                                        </p:tgtEl>
                                        <p:attrNameLst>
                                          <p:attrName>ppt_y</p:attrName>
                                        </p:attrNameLst>
                                      </p:cBhvr>
                                      <p:tavLst>
                                        <p:tav tm="0" fmla="#ppt_y+(sin(-2*pi*(1-$))*-#ppt_x+cos(-2*pi*(1-$))*(1-#ppt_y))*(1-$)">
                                          <p:val>
                                            <p:fltVal val="0"/>
                                          </p:val>
                                        </p:tav>
                                        <p:tav tm="100000">
                                          <p:val>
                                            <p:fltVal val="1"/>
                                          </p:val>
                                        </p:tav>
                                      </p:tavLst>
                                    </p:anim>
                                  </p:childTnLst>
                                </p:cTn>
                              </p:par>
                              <p:par>
                                <p:cTn id="36" presetID="15" presetClass="entr" presetSubtype="0" fill="hold" grpId="0" nodeType="withEffect">
                                  <p:stCondLst>
                                    <p:cond delay="0"/>
                                  </p:stCondLst>
                                  <p:childTnLst>
                                    <p:set>
                                      <p:cBhvr>
                                        <p:cTn id="37" dur="1" fill="hold">
                                          <p:stCondLst>
                                            <p:cond delay="0"/>
                                          </p:stCondLst>
                                        </p:cTn>
                                        <p:tgtEl>
                                          <p:spTgt spid="2069"/>
                                        </p:tgtEl>
                                        <p:attrNameLst>
                                          <p:attrName>style.visibility</p:attrName>
                                        </p:attrNameLst>
                                      </p:cBhvr>
                                      <p:to>
                                        <p:strVal val="visible"/>
                                      </p:to>
                                    </p:set>
                                    <p:anim calcmode="lin" valueType="num">
                                      <p:cBhvr>
                                        <p:cTn id="38" dur="3000" fill="hold"/>
                                        <p:tgtEl>
                                          <p:spTgt spid="2069"/>
                                        </p:tgtEl>
                                        <p:attrNameLst>
                                          <p:attrName>ppt_w</p:attrName>
                                        </p:attrNameLst>
                                      </p:cBhvr>
                                      <p:tavLst>
                                        <p:tav tm="0">
                                          <p:val>
                                            <p:fltVal val="0"/>
                                          </p:val>
                                        </p:tav>
                                        <p:tav tm="100000">
                                          <p:val>
                                            <p:strVal val="#ppt_w"/>
                                          </p:val>
                                        </p:tav>
                                      </p:tavLst>
                                    </p:anim>
                                    <p:anim calcmode="lin" valueType="num">
                                      <p:cBhvr>
                                        <p:cTn id="39" dur="3000" fill="hold"/>
                                        <p:tgtEl>
                                          <p:spTgt spid="2069"/>
                                        </p:tgtEl>
                                        <p:attrNameLst>
                                          <p:attrName>ppt_h</p:attrName>
                                        </p:attrNameLst>
                                      </p:cBhvr>
                                      <p:tavLst>
                                        <p:tav tm="0">
                                          <p:val>
                                            <p:fltVal val="0"/>
                                          </p:val>
                                        </p:tav>
                                        <p:tav tm="100000">
                                          <p:val>
                                            <p:strVal val="#ppt_h"/>
                                          </p:val>
                                        </p:tav>
                                      </p:tavLst>
                                    </p:anim>
                                    <p:anim calcmode="lin" valueType="num">
                                      <p:cBhvr>
                                        <p:cTn id="40" dur="3000" fill="hold"/>
                                        <p:tgtEl>
                                          <p:spTgt spid="2069"/>
                                        </p:tgtEl>
                                        <p:attrNameLst>
                                          <p:attrName>ppt_x</p:attrName>
                                        </p:attrNameLst>
                                      </p:cBhvr>
                                      <p:tavLst>
                                        <p:tav tm="0" fmla="#ppt_x+(cos(-2*pi*(1-$))*-#ppt_x-sin(-2*pi*(1-$))*(1-#ppt_y))*(1-$)">
                                          <p:val>
                                            <p:fltVal val="0"/>
                                          </p:val>
                                        </p:tav>
                                        <p:tav tm="100000">
                                          <p:val>
                                            <p:fltVal val="1"/>
                                          </p:val>
                                        </p:tav>
                                      </p:tavLst>
                                    </p:anim>
                                    <p:anim calcmode="lin" valueType="num">
                                      <p:cBhvr>
                                        <p:cTn id="41" dur="3000" fill="hold"/>
                                        <p:tgtEl>
                                          <p:spTgt spid="2069"/>
                                        </p:tgtEl>
                                        <p:attrNameLst>
                                          <p:attrName>ppt_y</p:attrName>
                                        </p:attrNameLst>
                                      </p:cBhvr>
                                      <p:tavLst>
                                        <p:tav tm="0" fmla="#ppt_y+(sin(-2*pi*(1-$))*-#ppt_x+cos(-2*pi*(1-$))*(1-#ppt_y))*(1-$)">
                                          <p:val>
                                            <p:fltVal val="0"/>
                                          </p:val>
                                        </p:tav>
                                        <p:tav tm="100000">
                                          <p:val>
                                            <p:fltVal val="1"/>
                                          </p:val>
                                        </p:tav>
                                      </p:tavLst>
                                    </p:anim>
                                  </p:childTnLst>
                                </p:cTn>
                              </p:par>
                              <p:par>
                                <p:cTn id="42" presetID="15" presetClass="entr" presetSubtype="0" fill="hold" grpId="0" nodeType="withEffect">
                                  <p:stCondLst>
                                    <p:cond delay="0"/>
                                  </p:stCondLst>
                                  <p:childTnLst>
                                    <p:set>
                                      <p:cBhvr>
                                        <p:cTn id="43" dur="1" fill="hold">
                                          <p:stCondLst>
                                            <p:cond delay="0"/>
                                          </p:stCondLst>
                                        </p:cTn>
                                        <p:tgtEl>
                                          <p:spTgt spid="2070"/>
                                        </p:tgtEl>
                                        <p:attrNameLst>
                                          <p:attrName>style.visibility</p:attrName>
                                        </p:attrNameLst>
                                      </p:cBhvr>
                                      <p:to>
                                        <p:strVal val="visible"/>
                                      </p:to>
                                    </p:set>
                                    <p:anim calcmode="lin" valueType="num">
                                      <p:cBhvr>
                                        <p:cTn id="44" dur="3000" fill="hold"/>
                                        <p:tgtEl>
                                          <p:spTgt spid="2070"/>
                                        </p:tgtEl>
                                        <p:attrNameLst>
                                          <p:attrName>ppt_w</p:attrName>
                                        </p:attrNameLst>
                                      </p:cBhvr>
                                      <p:tavLst>
                                        <p:tav tm="0">
                                          <p:val>
                                            <p:fltVal val="0"/>
                                          </p:val>
                                        </p:tav>
                                        <p:tav tm="100000">
                                          <p:val>
                                            <p:strVal val="#ppt_w"/>
                                          </p:val>
                                        </p:tav>
                                      </p:tavLst>
                                    </p:anim>
                                    <p:anim calcmode="lin" valueType="num">
                                      <p:cBhvr>
                                        <p:cTn id="45" dur="3000" fill="hold"/>
                                        <p:tgtEl>
                                          <p:spTgt spid="2070"/>
                                        </p:tgtEl>
                                        <p:attrNameLst>
                                          <p:attrName>ppt_h</p:attrName>
                                        </p:attrNameLst>
                                      </p:cBhvr>
                                      <p:tavLst>
                                        <p:tav tm="0">
                                          <p:val>
                                            <p:fltVal val="0"/>
                                          </p:val>
                                        </p:tav>
                                        <p:tav tm="100000">
                                          <p:val>
                                            <p:strVal val="#ppt_h"/>
                                          </p:val>
                                        </p:tav>
                                      </p:tavLst>
                                    </p:anim>
                                    <p:anim calcmode="lin" valueType="num">
                                      <p:cBhvr>
                                        <p:cTn id="46" dur="3000" fill="hold"/>
                                        <p:tgtEl>
                                          <p:spTgt spid="2070"/>
                                        </p:tgtEl>
                                        <p:attrNameLst>
                                          <p:attrName>ppt_x</p:attrName>
                                        </p:attrNameLst>
                                      </p:cBhvr>
                                      <p:tavLst>
                                        <p:tav tm="0" fmla="#ppt_x+(cos(-2*pi*(1-$))*-#ppt_x-sin(-2*pi*(1-$))*(1-#ppt_y))*(1-$)">
                                          <p:val>
                                            <p:fltVal val="0"/>
                                          </p:val>
                                        </p:tav>
                                        <p:tav tm="100000">
                                          <p:val>
                                            <p:fltVal val="1"/>
                                          </p:val>
                                        </p:tav>
                                      </p:tavLst>
                                    </p:anim>
                                    <p:anim calcmode="lin" valueType="num">
                                      <p:cBhvr>
                                        <p:cTn id="47" dur="3000" fill="hold"/>
                                        <p:tgtEl>
                                          <p:spTgt spid="2070"/>
                                        </p:tgtEl>
                                        <p:attrNameLst>
                                          <p:attrName>ppt_y</p:attrName>
                                        </p:attrNameLst>
                                      </p:cBhvr>
                                      <p:tavLst>
                                        <p:tav tm="0" fmla="#ppt_y+(sin(-2*pi*(1-$))*-#ppt_x+cos(-2*pi*(1-$))*(1-#ppt_y))*(1-$)">
                                          <p:val>
                                            <p:fltVal val="0"/>
                                          </p:val>
                                        </p:tav>
                                        <p:tav tm="100000">
                                          <p:val>
                                            <p:fltVal val="1"/>
                                          </p:val>
                                        </p:tav>
                                      </p:tavLst>
                                    </p:anim>
                                  </p:childTnLst>
                                </p:cTn>
                              </p:par>
                            </p:childTnLst>
                          </p:cTn>
                        </p:par>
                        <p:par>
                          <p:cTn id="48" fill="hold">
                            <p:stCondLst>
                              <p:cond delay="38200"/>
                            </p:stCondLst>
                            <p:childTnLst>
                              <p:par>
                                <p:cTn id="49" presetID="22" presetClass="entr" presetSubtype="2" fill="hold" grpId="1" nodeType="afterEffect">
                                  <p:stCondLst>
                                    <p:cond delay="0"/>
                                  </p:stCondLst>
                                  <p:childTnLst>
                                    <p:set>
                                      <p:cBhvr>
                                        <p:cTn id="50" dur="1" fill="hold">
                                          <p:stCondLst>
                                            <p:cond delay="0"/>
                                          </p:stCondLst>
                                        </p:cTn>
                                        <p:tgtEl>
                                          <p:spTgt spid="2069"/>
                                        </p:tgtEl>
                                        <p:attrNameLst>
                                          <p:attrName>style.visibility</p:attrName>
                                        </p:attrNameLst>
                                      </p:cBhvr>
                                      <p:to>
                                        <p:strVal val="visible"/>
                                      </p:to>
                                    </p:set>
                                    <p:animEffect transition="in" filter="wipe(right)">
                                      <p:cBhvr>
                                        <p:cTn id="51" dur="3000"/>
                                        <p:tgtEl>
                                          <p:spTgt spid="2069"/>
                                        </p:tgtEl>
                                      </p:cBhvr>
                                    </p:animEffect>
                                  </p:childTnLst>
                                </p:cTn>
                              </p:par>
                            </p:childTnLst>
                          </p:cTn>
                        </p:par>
                        <p:par>
                          <p:cTn id="52" fill="hold">
                            <p:stCondLst>
                              <p:cond delay="41200"/>
                            </p:stCondLst>
                            <p:childTnLst>
                              <p:par>
                                <p:cTn id="53" presetID="22" presetClass="entr" presetSubtype="8" fill="hold" grpId="1" nodeType="afterEffect">
                                  <p:stCondLst>
                                    <p:cond delay="0"/>
                                  </p:stCondLst>
                                  <p:childTnLst>
                                    <p:set>
                                      <p:cBhvr>
                                        <p:cTn id="54" dur="1" fill="hold">
                                          <p:stCondLst>
                                            <p:cond delay="0"/>
                                          </p:stCondLst>
                                        </p:cTn>
                                        <p:tgtEl>
                                          <p:spTgt spid="2063"/>
                                        </p:tgtEl>
                                        <p:attrNameLst>
                                          <p:attrName>style.visibility</p:attrName>
                                        </p:attrNameLst>
                                      </p:cBhvr>
                                      <p:to>
                                        <p:strVal val="visible"/>
                                      </p:to>
                                    </p:set>
                                    <p:animEffect transition="in" filter="wipe(left)">
                                      <p:cBhvr>
                                        <p:cTn id="55" dur="3000"/>
                                        <p:tgtEl>
                                          <p:spTgt spid="2063"/>
                                        </p:tgtEl>
                                      </p:cBhvr>
                                    </p:animEffect>
                                  </p:childTnLst>
                                </p:cTn>
                              </p:par>
                              <p:par>
                                <p:cTn id="56" presetID="22" presetClass="entr" presetSubtype="8" fill="hold" grpId="1" nodeType="withEffect">
                                  <p:stCondLst>
                                    <p:cond delay="0"/>
                                  </p:stCondLst>
                                  <p:childTnLst>
                                    <p:set>
                                      <p:cBhvr>
                                        <p:cTn id="57" dur="1" fill="hold">
                                          <p:stCondLst>
                                            <p:cond delay="0"/>
                                          </p:stCondLst>
                                        </p:cTn>
                                        <p:tgtEl>
                                          <p:spTgt spid="2064"/>
                                        </p:tgtEl>
                                        <p:attrNameLst>
                                          <p:attrName>style.visibility</p:attrName>
                                        </p:attrNameLst>
                                      </p:cBhvr>
                                      <p:to>
                                        <p:strVal val="visible"/>
                                      </p:to>
                                    </p:set>
                                    <p:animEffect transition="in" filter="wipe(left)">
                                      <p:cBhvr>
                                        <p:cTn id="58" dur="2000"/>
                                        <p:tgtEl>
                                          <p:spTgt spid="2064"/>
                                        </p:tgtEl>
                                      </p:cBhvr>
                                    </p:animEffect>
                                  </p:childTnLst>
                                </p:cTn>
                              </p:par>
                            </p:childTnLst>
                          </p:cTn>
                        </p:par>
                        <p:par>
                          <p:cTn id="59" fill="hold">
                            <p:stCondLst>
                              <p:cond delay="44200"/>
                            </p:stCondLst>
                            <p:childTnLst>
                              <p:par>
                                <p:cTn id="60" presetID="22" presetClass="entr" presetSubtype="1" fill="hold" grpId="0" nodeType="afterEffect">
                                  <p:stCondLst>
                                    <p:cond delay="0"/>
                                  </p:stCondLst>
                                  <p:childTnLst>
                                    <p:set>
                                      <p:cBhvr>
                                        <p:cTn id="61" dur="1" fill="hold">
                                          <p:stCondLst>
                                            <p:cond delay="0"/>
                                          </p:stCondLst>
                                        </p:cTn>
                                        <p:tgtEl>
                                          <p:spTgt spid="2066"/>
                                        </p:tgtEl>
                                        <p:attrNameLst>
                                          <p:attrName>style.visibility</p:attrName>
                                        </p:attrNameLst>
                                      </p:cBhvr>
                                      <p:to>
                                        <p:strVal val="visible"/>
                                      </p:to>
                                    </p:set>
                                    <p:animEffect transition="in" filter="wipe(up)">
                                      <p:cBhvr>
                                        <p:cTn id="62" dur="3000"/>
                                        <p:tgtEl>
                                          <p:spTgt spid="2066"/>
                                        </p:tgtEl>
                                      </p:cBhvr>
                                    </p:animEffect>
                                  </p:childTnLst>
                                </p:cTn>
                              </p:par>
                            </p:childTnLst>
                          </p:cTn>
                        </p:par>
                        <p:par>
                          <p:cTn id="63" fill="hold">
                            <p:stCondLst>
                              <p:cond delay="47200"/>
                            </p:stCondLst>
                            <p:childTnLst>
                              <p:par>
                                <p:cTn id="64" presetID="22" presetClass="entr" presetSubtype="1" fill="hold" grpId="0" nodeType="afterEffect">
                                  <p:stCondLst>
                                    <p:cond delay="0"/>
                                  </p:stCondLst>
                                  <p:childTnLst>
                                    <p:set>
                                      <p:cBhvr>
                                        <p:cTn id="65" dur="1" fill="hold">
                                          <p:stCondLst>
                                            <p:cond delay="0"/>
                                          </p:stCondLst>
                                        </p:cTn>
                                        <p:tgtEl>
                                          <p:spTgt spid="2072"/>
                                        </p:tgtEl>
                                        <p:attrNameLst>
                                          <p:attrName>style.visibility</p:attrName>
                                        </p:attrNameLst>
                                      </p:cBhvr>
                                      <p:to>
                                        <p:strVal val="visible"/>
                                      </p:to>
                                    </p:set>
                                    <p:animEffect transition="in" filter="wipe(up)">
                                      <p:cBhvr>
                                        <p:cTn id="66" dur="3000"/>
                                        <p:tgtEl>
                                          <p:spTgt spid="2072"/>
                                        </p:tgtEl>
                                      </p:cBhvr>
                                    </p:animEffect>
                                  </p:childTnLst>
                                </p:cTn>
                              </p:par>
                            </p:childTnLst>
                          </p:cTn>
                        </p:par>
                        <p:par>
                          <p:cTn id="67" fill="hold">
                            <p:stCondLst>
                              <p:cond delay="50200"/>
                            </p:stCondLst>
                            <p:childTnLst>
                              <p:par>
                                <p:cTn id="68" presetID="15" presetClass="entr" presetSubtype="0" fill="hold" grpId="0" nodeType="afterEffect">
                                  <p:stCondLst>
                                    <p:cond delay="500"/>
                                  </p:stCondLst>
                                  <p:childTnLst>
                                    <p:set>
                                      <p:cBhvr>
                                        <p:cTn id="69" dur="1" fill="hold">
                                          <p:stCondLst>
                                            <p:cond delay="0"/>
                                          </p:stCondLst>
                                        </p:cTn>
                                        <p:tgtEl>
                                          <p:spTgt spid="2073"/>
                                        </p:tgtEl>
                                        <p:attrNameLst>
                                          <p:attrName>style.visibility</p:attrName>
                                        </p:attrNameLst>
                                      </p:cBhvr>
                                      <p:to>
                                        <p:strVal val="visible"/>
                                      </p:to>
                                    </p:set>
                                    <p:anim calcmode="lin" valueType="num">
                                      <p:cBhvr>
                                        <p:cTn id="70" dur="1000" fill="hold"/>
                                        <p:tgtEl>
                                          <p:spTgt spid="2073"/>
                                        </p:tgtEl>
                                        <p:attrNameLst>
                                          <p:attrName>ppt_w</p:attrName>
                                        </p:attrNameLst>
                                      </p:cBhvr>
                                      <p:tavLst>
                                        <p:tav tm="0">
                                          <p:val>
                                            <p:fltVal val="0"/>
                                          </p:val>
                                        </p:tav>
                                        <p:tav tm="100000">
                                          <p:val>
                                            <p:strVal val="#ppt_w"/>
                                          </p:val>
                                        </p:tav>
                                      </p:tavLst>
                                    </p:anim>
                                    <p:anim calcmode="lin" valueType="num">
                                      <p:cBhvr>
                                        <p:cTn id="71" dur="1000" fill="hold"/>
                                        <p:tgtEl>
                                          <p:spTgt spid="2073"/>
                                        </p:tgtEl>
                                        <p:attrNameLst>
                                          <p:attrName>ppt_h</p:attrName>
                                        </p:attrNameLst>
                                      </p:cBhvr>
                                      <p:tavLst>
                                        <p:tav tm="0">
                                          <p:val>
                                            <p:fltVal val="0"/>
                                          </p:val>
                                        </p:tav>
                                        <p:tav tm="100000">
                                          <p:val>
                                            <p:strVal val="#ppt_h"/>
                                          </p:val>
                                        </p:tav>
                                      </p:tavLst>
                                    </p:anim>
                                    <p:anim calcmode="lin" valueType="num">
                                      <p:cBhvr>
                                        <p:cTn id="72" dur="1000" fill="hold"/>
                                        <p:tgtEl>
                                          <p:spTgt spid="2073"/>
                                        </p:tgtEl>
                                        <p:attrNameLst>
                                          <p:attrName>ppt_x</p:attrName>
                                        </p:attrNameLst>
                                      </p:cBhvr>
                                      <p:tavLst>
                                        <p:tav tm="0" fmla="#ppt_x+(cos(-2*pi*(1-$))*-#ppt_x-sin(-2*pi*(1-$))*(1-#ppt_y))*(1-$)">
                                          <p:val>
                                            <p:fltVal val="0"/>
                                          </p:val>
                                        </p:tav>
                                        <p:tav tm="100000">
                                          <p:val>
                                            <p:fltVal val="1"/>
                                          </p:val>
                                        </p:tav>
                                      </p:tavLst>
                                    </p:anim>
                                    <p:anim calcmode="lin" valueType="num">
                                      <p:cBhvr>
                                        <p:cTn id="73" dur="1000" fill="hold"/>
                                        <p:tgtEl>
                                          <p:spTgt spid="2073"/>
                                        </p:tgtEl>
                                        <p:attrNameLst>
                                          <p:attrName>ppt_y</p:attrName>
                                        </p:attrNameLst>
                                      </p:cBhvr>
                                      <p:tavLst>
                                        <p:tav tm="0" fmla="#ppt_y+(sin(-2*pi*(1-$))*-#ppt_x+cos(-2*pi*(1-$))*(1-#ppt_y))*(1-$)">
                                          <p:val>
                                            <p:fltVal val="0"/>
                                          </p:val>
                                        </p:tav>
                                        <p:tav tm="100000">
                                          <p:val>
                                            <p:fltVal val="1"/>
                                          </p:val>
                                        </p:tav>
                                      </p:tavLst>
                                    </p:anim>
                                  </p:childTnLst>
                                </p:cTn>
                              </p:par>
                            </p:childTnLst>
                          </p:cTn>
                        </p:par>
                        <p:par>
                          <p:cTn id="74" fill="hold">
                            <p:stCondLst>
                              <p:cond delay="51700"/>
                            </p:stCondLst>
                            <p:childTnLst>
                              <p:par>
                                <p:cTn id="75" presetID="43" presetClass="entr" presetSubtype="0" fill="hold" grpId="1" nodeType="afterEffect">
                                  <p:stCondLst>
                                    <p:cond delay="0"/>
                                  </p:stCondLst>
                                  <p:childTnLst>
                                    <p:set>
                                      <p:cBhvr>
                                        <p:cTn id="76" dur="1" fill="hold">
                                          <p:stCondLst>
                                            <p:cond delay="0"/>
                                          </p:stCondLst>
                                        </p:cTn>
                                        <p:tgtEl>
                                          <p:spTgt spid="2073"/>
                                        </p:tgtEl>
                                        <p:attrNameLst>
                                          <p:attrName>style.visibility</p:attrName>
                                        </p:attrNameLst>
                                      </p:cBhvr>
                                      <p:to>
                                        <p:strVal val="visible"/>
                                      </p:to>
                                    </p:set>
                                    <p:animEffect transition="in" filter="fade">
                                      <p:cBhvr>
                                        <p:cTn id="77" dur="300"/>
                                        <p:tgtEl>
                                          <p:spTgt spid="2073"/>
                                        </p:tgtEl>
                                      </p:cBhvr>
                                    </p:animEffect>
                                    <p:anim calcmode="lin" valueType="num">
                                      <p:cBhvr>
                                        <p:cTn id="78" dur="1200" fill="hold"/>
                                        <p:tgtEl>
                                          <p:spTgt spid="2073"/>
                                        </p:tgtEl>
                                        <p:attrNameLst>
                                          <p:attrName>ppt_x</p:attrName>
                                        </p:attrNameLst>
                                      </p:cBhvr>
                                      <p:tavLst>
                                        <p:tav tm="0">
                                          <p:val>
                                            <p:strVal val="#ppt_x"/>
                                          </p:val>
                                        </p:tav>
                                        <p:tav tm="100000">
                                          <p:val>
                                            <p:strVal val="#ppt_x"/>
                                          </p:val>
                                        </p:tav>
                                      </p:tavLst>
                                    </p:anim>
                                    <p:anim calcmode="lin" valueType="num">
                                      <p:cBhvr>
                                        <p:cTn id="79" dur="1200" fill="hold"/>
                                        <p:tgtEl>
                                          <p:spTgt spid="2073"/>
                                        </p:tgtEl>
                                        <p:attrNameLst>
                                          <p:attrName>ppt_y</p:attrName>
                                        </p:attrNameLst>
                                      </p:cBhvr>
                                      <p:tavLst>
                                        <p:tav tm="0">
                                          <p:val>
                                            <p:strVal val="#ppt_y+0.31"/>
                                          </p:val>
                                        </p:tav>
                                        <p:tav tm="100000">
                                          <p:val>
                                            <p:strVal val="#ppt_y+0.31"/>
                                          </p:val>
                                        </p:tav>
                                      </p:tavLst>
                                    </p:anim>
                                    <p:anim calcmode="lin" valueType="num">
                                      <p:cBhvr>
                                        <p:cTn id="80" dur="1800" decel="50000" fill="hold">
                                          <p:stCondLst>
                                            <p:cond delay="1200"/>
                                          </p:stCondLst>
                                        </p:cTn>
                                        <p:tgtEl>
                                          <p:spTgt spid="207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81" dur="1800" decel="50000" fill="hold">
                                          <p:stCondLst>
                                            <p:cond delay="1200"/>
                                          </p:stCondLst>
                                        </p:cTn>
                                        <p:tgtEl>
                                          <p:spTgt spid="207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82" fill="hold">
                            <p:stCondLst>
                              <p:cond delay="54700"/>
                            </p:stCondLst>
                            <p:childTnLst>
                              <p:par>
                                <p:cTn id="83" presetID="48" presetClass="entr" presetSubtype="0" accel="50000" fill="hold" grpId="2" nodeType="afterEffect">
                                  <p:stCondLst>
                                    <p:cond delay="0"/>
                                  </p:stCondLst>
                                  <p:childTnLst>
                                    <p:set>
                                      <p:cBhvr>
                                        <p:cTn id="84" dur="1" fill="hold">
                                          <p:stCondLst>
                                            <p:cond delay="0"/>
                                          </p:stCondLst>
                                        </p:cTn>
                                        <p:tgtEl>
                                          <p:spTgt spid="2073"/>
                                        </p:tgtEl>
                                        <p:attrNameLst>
                                          <p:attrName>style.visibility</p:attrName>
                                        </p:attrNameLst>
                                      </p:cBhvr>
                                      <p:to>
                                        <p:strVal val="visible"/>
                                      </p:to>
                                    </p:set>
                                    <p:anim calcmode="lin" valueType="num">
                                      <p:cBhvr>
                                        <p:cTn id="85" dur="3000" fill="hold"/>
                                        <p:tgtEl>
                                          <p:spTgt spid="2073"/>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6" dur="3000" fill="hold"/>
                                        <p:tgtEl>
                                          <p:spTgt spid="2073"/>
                                        </p:tgtEl>
                                        <p:attrNameLst>
                                          <p:attrName>ppt_x</p:attrName>
                                        </p:attrNameLst>
                                      </p:cBhvr>
                                      <p:tavLst>
                                        <p:tav tm="0">
                                          <p:val>
                                            <p:fltVal val="-1"/>
                                          </p:val>
                                        </p:tav>
                                        <p:tav tm="50000">
                                          <p:val>
                                            <p:fltVal val="0.95"/>
                                          </p:val>
                                        </p:tav>
                                        <p:tav tm="100000">
                                          <p:val>
                                            <p:strVal val="#ppt_x"/>
                                          </p:val>
                                        </p:tav>
                                      </p:tavLst>
                                    </p:anim>
                                    <p:anim calcmode="lin" valueType="num">
                                      <p:cBhvr>
                                        <p:cTn id="87" dur="3000" fill="hold"/>
                                        <p:tgtEl>
                                          <p:spTgt spid="2073"/>
                                        </p:tgtEl>
                                        <p:attrNameLst>
                                          <p:attrName>ppt_y</p:attrName>
                                        </p:attrNameLst>
                                      </p:cBhvr>
                                      <p:tavLst>
                                        <p:tav tm="0">
                                          <p:val>
                                            <p:strVal val="#ppt_y"/>
                                          </p:val>
                                        </p:tav>
                                        <p:tav tm="100000">
                                          <p:val>
                                            <p:strVal val="#ppt_y"/>
                                          </p:val>
                                        </p:tav>
                                      </p:tavLst>
                                    </p:anim>
                                    <p:animEffect transition="in" filter="fade">
                                      <p:cBhvr>
                                        <p:cTn id="88" dur="3000"/>
                                        <p:tgtEl>
                                          <p:spTgt spid="2073"/>
                                        </p:tgtEl>
                                      </p:cBhvr>
                                    </p:animEffect>
                                  </p:childTnLst>
                                </p:cTn>
                              </p:par>
                            </p:childTnLst>
                          </p:cTn>
                        </p:par>
                        <p:par>
                          <p:cTn id="89" fill="hold">
                            <p:stCondLst>
                              <p:cond delay="57700"/>
                            </p:stCondLst>
                            <p:childTnLst>
                              <p:par>
                                <p:cTn id="90" presetID="22" presetClass="entr" presetSubtype="1" fill="hold" grpId="3" nodeType="afterEffect">
                                  <p:stCondLst>
                                    <p:cond delay="0"/>
                                  </p:stCondLst>
                                  <p:childTnLst>
                                    <p:set>
                                      <p:cBhvr>
                                        <p:cTn id="91" dur="1" fill="hold">
                                          <p:stCondLst>
                                            <p:cond delay="0"/>
                                          </p:stCondLst>
                                        </p:cTn>
                                        <p:tgtEl>
                                          <p:spTgt spid="2073"/>
                                        </p:tgtEl>
                                        <p:attrNameLst>
                                          <p:attrName>style.visibility</p:attrName>
                                        </p:attrNameLst>
                                      </p:cBhvr>
                                      <p:to>
                                        <p:strVal val="visible"/>
                                      </p:to>
                                    </p:set>
                                    <p:animEffect transition="in" filter="wipe(up)">
                                      <p:cBhvr>
                                        <p:cTn id="92" dur="3000"/>
                                        <p:tgtEl>
                                          <p:spTgt spid="2073"/>
                                        </p:tgtEl>
                                      </p:cBhvr>
                                    </p:animEffect>
                                  </p:childTnLst>
                                </p:cTn>
                              </p:par>
                            </p:childTnLst>
                          </p:cTn>
                        </p:par>
                        <p:par>
                          <p:cTn id="93" fill="hold">
                            <p:stCondLst>
                              <p:cond delay="60700"/>
                            </p:stCondLst>
                            <p:childTnLst>
                              <p:par>
                                <p:cTn id="94" presetID="22" presetClass="entr" presetSubtype="2" fill="hold" grpId="4" nodeType="afterEffect">
                                  <p:stCondLst>
                                    <p:cond delay="0"/>
                                  </p:stCondLst>
                                  <p:childTnLst>
                                    <p:set>
                                      <p:cBhvr>
                                        <p:cTn id="95" dur="1" fill="hold">
                                          <p:stCondLst>
                                            <p:cond delay="0"/>
                                          </p:stCondLst>
                                        </p:cTn>
                                        <p:tgtEl>
                                          <p:spTgt spid="2073"/>
                                        </p:tgtEl>
                                        <p:attrNameLst>
                                          <p:attrName>style.visibility</p:attrName>
                                        </p:attrNameLst>
                                      </p:cBhvr>
                                      <p:to>
                                        <p:strVal val="visible"/>
                                      </p:to>
                                    </p:set>
                                    <p:animEffect transition="in" filter="wipe(right)">
                                      <p:cBhvr>
                                        <p:cTn id="96" dur="3000"/>
                                        <p:tgtEl>
                                          <p:spTgt spid="2073"/>
                                        </p:tgtEl>
                                      </p:cBhvr>
                                    </p:animEffect>
                                  </p:childTnLst>
                                </p:cTn>
                              </p:par>
                            </p:childTnLst>
                          </p:cTn>
                        </p:par>
                        <p:par>
                          <p:cTn id="97" fill="hold">
                            <p:stCondLst>
                              <p:cond delay="63700"/>
                            </p:stCondLst>
                            <p:childTnLst>
                              <p:par>
                                <p:cTn id="98" presetID="22" presetClass="entr" presetSubtype="4" fill="hold" grpId="5" nodeType="afterEffect">
                                  <p:stCondLst>
                                    <p:cond delay="500"/>
                                  </p:stCondLst>
                                  <p:childTnLst>
                                    <p:set>
                                      <p:cBhvr>
                                        <p:cTn id="99" dur="1" fill="hold">
                                          <p:stCondLst>
                                            <p:cond delay="0"/>
                                          </p:stCondLst>
                                        </p:cTn>
                                        <p:tgtEl>
                                          <p:spTgt spid="2073"/>
                                        </p:tgtEl>
                                        <p:attrNameLst>
                                          <p:attrName>style.visibility</p:attrName>
                                        </p:attrNameLst>
                                      </p:cBhvr>
                                      <p:to>
                                        <p:strVal val="visible"/>
                                      </p:to>
                                    </p:set>
                                    <p:animEffect transition="in" filter="wipe(down)">
                                      <p:cBhvr>
                                        <p:cTn id="100" dur="5000"/>
                                        <p:tgtEl>
                                          <p:spTgt spid="2073"/>
                                        </p:tgtEl>
                                      </p:cBhvr>
                                    </p:animEffect>
                                  </p:childTnLst>
                                </p:cTn>
                              </p:par>
                            </p:childTnLst>
                          </p:cTn>
                        </p:par>
                        <p:par>
                          <p:cTn id="101" fill="hold">
                            <p:stCondLst>
                              <p:cond delay="69200"/>
                            </p:stCondLst>
                            <p:childTnLst>
                              <p:par>
                                <p:cTn id="102" presetID="21" presetClass="entr" presetSubtype="4" fill="hold" grpId="0" nodeType="afterEffect">
                                  <p:stCondLst>
                                    <p:cond delay="0"/>
                                  </p:stCondLst>
                                  <p:childTnLst>
                                    <p:set>
                                      <p:cBhvr>
                                        <p:cTn id="103" dur="1" fill="hold">
                                          <p:stCondLst>
                                            <p:cond delay="0"/>
                                          </p:stCondLst>
                                        </p:cTn>
                                        <p:tgtEl>
                                          <p:spTgt spid="2074"/>
                                        </p:tgtEl>
                                        <p:attrNameLst>
                                          <p:attrName>style.visibility</p:attrName>
                                        </p:attrNameLst>
                                      </p:cBhvr>
                                      <p:to>
                                        <p:strVal val="visible"/>
                                      </p:to>
                                    </p:set>
                                    <p:animEffect transition="in" filter="wheel(4)">
                                      <p:cBhvr>
                                        <p:cTn id="104" dur="3000"/>
                                        <p:tgtEl>
                                          <p:spTgt spid="2074"/>
                                        </p:tgtEl>
                                      </p:cBhvr>
                                    </p:animEffect>
                                  </p:childTnLst>
                                </p:cTn>
                              </p:par>
                            </p:childTnLst>
                          </p:cTn>
                        </p:par>
                        <p:par>
                          <p:cTn id="105" fill="hold">
                            <p:stCondLst>
                              <p:cond delay="72200"/>
                            </p:stCondLst>
                            <p:childTnLst>
                              <p:par>
                                <p:cTn id="106" presetID="21" presetClass="entr" presetSubtype="4" fill="hold" grpId="0" nodeType="afterEffect">
                                  <p:stCondLst>
                                    <p:cond delay="0"/>
                                  </p:stCondLst>
                                  <p:childTnLst>
                                    <p:set>
                                      <p:cBhvr>
                                        <p:cTn id="107" dur="1" fill="hold">
                                          <p:stCondLst>
                                            <p:cond delay="0"/>
                                          </p:stCondLst>
                                        </p:cTn>
                                        <p:tgtEl>
                                          <p:spTgt spid="2076"/>
                                        </p:tgtEl>
                                        <p:attrNameLst>
                                          <p:attrName>style.visibility</p:attrName>
                                        </p:attrNameLst>
                                      </p:cBhvr>
                                      <p:to>
                                        <p:strVal val="visible"/>
                                      </p:to>
                                    </p:set>
                                    <p:animEffect transition="in" filter="wheel(4)">
                                      <p:cBhvr>
                                        <p:cTn id="108" dur="2000"/>
                                        <p:tgtEl>
                                          <p:spTgt spid="2076"/>
                                        </p:tgtEl>
                                      </p:cBhvr>
                                    </p:animEffect>
                                  </p:childTnLst>
                                </p:cTn>
                              </p:par>
                            </p:childTnLst>
                          </p:cTn>
                        </p:par>
                        <p:par>
                          <p:cTn id="109" fill="hold">
                            <p:stCondLst>
                              <p:cond delay="74200"/>
                            </p:stCondLst>
                            <p:childTnLst>
                              <p:par>
                                <p:cTn id="110" presetID="22" presetClass="entr" presetSubtype="4" repeatCount="indefinite" fill="hold" grpId="0" nodeType="afterEffect">
                                  <p:stCondLst>
                                    <p:cond delay="500"/>
                                  </p:stCondLst>
                                  <p:childTnLst>
                                    <p:set>
                                      <p:cBhvr>
                                        <p:cTn id="111" dur="1" fill="hold">
                                          <p:stCondLst>
                                            <p:cond delay="0"/>
                                          </p:stCondLst>
                                        </p:cTn>
                                        <p:tgtEl>
                                          <p:spTgt spid="2077"/>
                                        </p:tgtEl>
                                        <p:attrNameLst>
                                          <p:attrName>style.visibility</p:attrName>
                                        </p:attrNameLst>
                                      </p:cBhvr>
                                      <p:to>
                                        <p:strVal val="visible"/>
                                      </p:to>
                                    </p:set>
                                    <p:animEffect transition="in" filter="wipe(down)">
                                      <p:cBhvr>
                                        <p:cTn id="112" dur="1000"/>
                                        <p:tgtEl>
                                          <p:spTgt spid="2077"/>
                                        </p:tgtEl>
                                      </p:cBhvr>
                                    </p:animEffect>
                                  </p:childTnLst>
                                </p:cTn>
                              </p:par>
                            </p:childTnLst>
                          </p:cTn>
                        </p:par>
                        <p:par>
                          <p:cTn id="113" fill="hold">
                            <p:stCondLst>
                              <p:cond delay="75700"/>
                            </p:stCondLst>
                            <p:childTnLst>
                              <p:par>
                                <p:cTn id="114" presetID="22" presetClass="entr" presetSubtype="1" repeatCount="indefinite" fill="hold" grpId="0" nodeType="afterEffect">
                                  <p:stCondLst>
                                    <p:cond delay="500"/>
                                  </p:stCondLst>
                                  <p:childTnLst>
                                    <p:set>
                                      <p:cBhvr>
                                        <p:cTn id="115" dur="1" fill="hold">
                                          <p:stCondLst>
                                            <p:cond delay="0"/>
                                          </p:stCondLst>
                                        </p:cTn>
                                        <p:tgtEl>
                                          <p:spTgt spid="2078"/>
                                        </p:tgtEl>
                                        <p:attrNameLst>
                                          <p:attrName>style.visibility</p:attrName>
                                        </p:attrNameLst>
                                      </p:cBhvr>
                                      <p:to>
                                        <p:strVal val="visible"/>
                                      </p:to>
                                    </p:set>
                                    <p:animEffect transition="in" filter="wipe(up)">
                                      <p:cBhvr>
                                        <p:cTn id="116" dur="1000"/>
                                        <p:tgtEl>
                                          <p:spTgt spid="2078"/>
                                        </p:tgtEl>
                                      </p:cBhvr>
                                    </p:animEffect>
                                  </p:childTnLst>
                                </p:cTn>
                              </p:par>
                            </p:childTnLst>
                          </p:cTn>
                        </p:par>
                        <p:par>
                          <p:cTn id="117" fill="hold">
                            <p:stCondLst>
                              <p:cond delay="77200"/>
                            </p:stCondLst>
                            <p:childTnLst>
                              <p:par>
                                <p:cTn id="118" presetID="15" presetClass="entr" presetSubtype="0" fill="hold" grpId="0" nodeType="afterEffect">
                                  <p:stCondLst>
                                    <p:cond delay="500"/>
                                  </p:stCondLst>
                                  <p:iterate type="lt">
                                    <p:tmPct val="0"/>
                                  </p:iterate>
                                  <p:childTnLst>
                                    <p:set>
                                      <p:cBhvr>
                                        <p:cTn id="119" dur="1" fill="hold">
                                          <p:stCondLst>
                                            <p:cond delay="0"/>
                                          </p:stCondLst>
                                        </p:cTn>
                                        <p:tgtEl>
                                          <p:spTgt spid="2079"/>
                                        </p:tgtEl>
                                        <p:attrNameLst>
                                          <p:attrName>style.visibility</p:attrName>
                                        </p:attrNameLst>
                                      </p:cBhvr>
                                      <p:to>
                                        <p:strVal val="visible"/>
                                      </p:to>
                                    </p:set>
                                    <p:anim calcmode="lin" valueType="num">
                                      <p:cBhvr>
                                        <p:cTn id="120" dur="5000" fill="hold"/>
                                        <p:tgtEl>
                                          <p:spTgt spid="2079"/>
                                        </p:tgtEl>
                                        <p:attrNameLst>
                                          <p:attrName>ppt_w</p:attrName>
                                        </p:attrNameLst>
                                      </p:cBhvr>
                                      <p:tavLst>
                                        <p:tav tm="0">
                                          <p:val>
                                            <p:fltVal val="0"/>
                                          </p:val>
                                        </p:tav>
                                        <p:tav tm="100000">
                                          <p:val>
                                            <p:strVal val="#ppt_w"/>
                                          </p:val>
                                        </p:tav>
                                      </p:tavLst>
                                    </p:anim>
                                    <p:anim calcmode="lin" valueType="num">
                                      <p:cBhvr>
                                        <p:cTn id="121" dur="5000" fill="hold"/>
                                        <p:tgtEl>
                                          <p:spTgt spid="2079"/>
                                        </p:tgtEl>
                                        <p:attrNameLst>
                                          <p:attrName>ppt_h</p:attrName>
                                        </p:attrNameLst>
                                      </p:cBhvr>
                                      <p:tavLst>
                                        <p:tav tm="0">
                                          <p:val>
                                            <p:fltVal val="0"/>
                                          </p:val>
                                        </p:tav>
                                        <p:tav tm="100000">
                                          <p:val>
                                            <p:strVal val="#ppt_h"/>
                                          </p:val>
                                        </p:tav>
                                      </p:tavLst>
                                    </p:anim>
                                    <p:anim calcmode="lin" valueType="num">
                                      <p:cBhvr>
                                        <p:cTn id="122" dur="5000" fill="hold"/>
                                        <p:tgtEl>
                                          <p:spTgt spid="2079"/>
                                        </p:tgtEl>
                                        <p:attrNameLst>
                                          <p:attrName>ppt_x</p:attrName>
                                        </p:attrNameLst>
                                      </p:cBhvr>
                                      <p:tavLst>
                                        <p:tav tm="0" fmla="#ppt_x+(cos(-2*pi*(1-$))*-#ppt_x-sin(-2*pi*(1-$))*(1-#ppt_y))*(1-$)">
                                          <p:val>
                                            <p:fltVal val="0"/>
                                          </p:val>
                                        </p:tav>
                                        <p:tav tm="100000">
                                          <p:val>
                                            <p:fltVal val="1"/>
                                          </p:val>
                                        </p:tav>
                                      </p:tavLst>
                                    </p:anim>
                                    <p:anim calcmode="lin" valueType="num">
                                      <p:cBhvr>
                                        <p:cTn id="123" dur="5000" fill="hold"/>
                                        <p:tgtEl>
                                          <p:spTgt spid="2079"/>
                                        </p:tgtEl>
                                        <p:attrNameLst>
                                          <p:attrName>ppt_y</p:attrName>
                                        </p:attrNameLst>
                                      </p:cBhvr>
                                      <p:tavLst>
                                        <p:tav tm="0" fmla="#ppt_y+(sin(-2*pi*(1-$))*-#ppt_x+cos(-2*pi*(1-$))*(1-#ppt_y))*(1-$)">
                                          <p:val>
                                            <p:fltVal val="0"/>
                                          </p:val>
                                        </p:tav>
                                        <p:tav tm="100000">
                                          <p:val>
                                            <p:fltVal val="1"/>
                                          </p:val>
                                        </p:tav>
                                      </p:tavLst>
                                    </p:anim>
                                  </p:childTnLst>
                                </p:cTn>
                              </p:par>
                            </p:childTnLst>
                          </p:cTn>
                        </p:par>
                        <p:par>
                          <p:cTn id="124" fill="hold">
                            <p:stCondLst>
                              <p:cond delay="82700"/>
                            </p:stCondLst>
                            <p:childTnLst>
                              <p:par>
                                <p:cTn id="125" presetID="27" presetClass="entr" presetSubtype="0" fill="hold" grpId="1" nodeType="afterEffect">
                                  <p:stCondLst>
                                    <p:cond delay="0"/>
                                  </p:stCondLst>
                                  <p:iterate type="lt">
                                    <p:tmPct val="50000"/>
                                  </p:iterate>
                                  <p:childTnLst>
                                    <p:set>
                                      <p:cBhvr>
                                        <p:cTn id="126" dur="1" fill="hold">
                                          <p:stCondLst>
                                            <p:cond delay="0"/>
                                          </p:stCondLst>
                                        </p:cTn>
                                        <p:tgtEl>
                                          <p:spTgt spid="2079"/>
                                        </p:tgtEl>
                                        <p:attrNameLst>
                                          <p:attrName>style.visibility</p:attrName>
                                        </p:attrNameLst>
                                      </p:cBhvr>
                                      <p:to>
                                        <p:strVal val="visible"/>
                                      </p:to>
                                    </p:set>
                                    <p:anim calcmode="discrete" valueType="clr">
                                      <p:cBhvr override="childStyle">
                                        <p:cTn id="127" dur="80"/>
                                        <p:tgtEl>
                                          <p:spTgt spid="2079"/>
                                        </p:tgtEl>
                                        <p:attrNameLst>
                                          <p:attrName>style.color</p:attrName>
                                        </p:attrNameLst>
                                      </p:cBhvr>
                                      <p:tavLst>
                                        <p:tav tm="0">
                                          <p:val>
                                            <p:clrVal>
                                              <a:schemeClr val="bg1"/>
                                            </p:clrVal>
                                          </p:val>
                                        </p:tav>
                                        <p:tav tm="50000">
                                          <p:val>
                                            <p:clrVal>
                                              <a:srgbClr val="FD1B03"/>
                                            </p:clrVal>
                                          </p:val>
                                        </p:tav>
                                      </p:tavLst>
                                    </p:anim>
                                    <p:anim calcmode="discrete" valueType="clr">
                                      <p:cBhvr>
                                        <p:cTn id="128" dur="80"/>
                                        <p:tgtEl>
                                          <p:spTgt spid="2079"/>
                                        </p:tgtEl>
                                        <p:attrNameLst>
                                          <p:attrName>fillcolor</p:attrName>
                                        </p:attrNameLst>
                                      </p:cBhvr>
                                      <p:tavLst>
                                        <p:tav tm="0">
                                          <p:val>
                                            <p:clrVal>
                                              <a:schemeClr val="accent2"/>
                                            </p:clrVal>
                                          </p:val>
                                        </p:tav>
                                        <p:tav tm="50000">
                                          <p:val>
                                            <p:clrVal>
                                              <a:schemeClr val="hlink"/>
                                            </p:clrVal>
                                          </p:val>
                                        </p:tav>
                                      </p:tavLst>
                                    </p:anim>
                                    <p:set>
                                      <p:cBhvr>
                                        <p:cTn id="129" dur="80"/>
                                        <p:tgtEl>
                                          <p:spTgt spid="2079"/>
                                        </p:tgtEl>
                                        <p:attrNameLst>
                                          <p:attrName>fill.type</p:attrName>
                                        </p:attrNameLst>
                                      </p:cBhvr>
                                      <p:to>
                                        <p:strVal val="solid"/>
                                      </p:to>
                                    </p:set>
                                  </p:childTnLst>
                                </p:cTn>
                              </p:par>
                            </p:childTnLst>
                          </p:cTn>
                        </p:par>
                        <p:par>
                          <p:cTn id="130" fill="hold">
                            <p:stCondLst>
                              <p:cond delay="83220"/>
                            </p:stCondLst>
                            <p:childTnLst>
                              <p:par>
                                <p:cTn id="131" presetID="15" presetClass="entr" presetSubtype="0" fill="hold" grpId="0" nodeType="afterEffect">
                                  <p:stCondLst>
                                    <p:cond delay="500"/>
                                  </p:stCondLst>
                                  <p:iterate type="lt">
                                    <p:tmPct val="0"/>
                                  </p:iterate>
                                  <p:childTnLst>
                                    <p:set>
                                      <p:cBhvr>
                                        <p:cTn id="132" dur="1" fill="hold">
                                          <p:stCondLst>
                                            <p:cond delay="0"/>
                                          </p:stCondLst>
                                        </p:cTn>
                                        <p:tgtEl>
                                          <p:spTgt spid="2081"/>
                                        </p:tgtEl>
                                        <p:attrNameLst>
                                          <p:attrName>style.visibility</p:attrName>
                                        </p:attrNameLst>
                                      </p:cBhvr>
                                      <p:to>
                                        <p:strVal val="visible"/>
                                      </p:to>
                                    </p:set>
                                    <p:anim calcmode="lin" valueType="num">
                                      <p:cBhvr>
                                        <p:cTn id="133" dur="5000" fill="hold"/>
                                        <p:tgtEl>
                                          <p:spTgt spid="2081"/>
                                        </p:tgtEl>
                                        <p:attrNameLst>
                                          <p:attrName>ppt_w</p:attrName>
                                        </p:attrNameLst>
                                      </p:cBhvr>
                                      <p:tavLst>
                                        <p:tav tm="0">
                                          <p:val>
                                            <p:fltVal val="0"/>
                                          </p:val>
                                        </p:tav>
                                        <p:tav tm="100000">
                                          <p:val>
                                            <p:strVal val="#ppt_w"/>
                                          </p:val>
                                        </p:tav>
                                      </p:tavLst>
                                    </p:anim>
                                    <p:anim calcmode="lin" valueType="num">
                                      <p:cBhvr>
                                        <p:cTn id="134" dur="5000" fill="hold"/>
                                        <p:tgtEl>
                                          <p:spTgt spid="2081"/>
                                        </p:tgtEl>
                                        <p:attrNameLst>
                                          <p:attrName>ppt_h</p:attrName>
                                        </p:attrNameLst>
                                      </p:cBhvr>
                                      <p:tavLst>
                                        <p:tav tm="0">
                                          <p:val>
                                            <p:fltVal val="0"/>
                                          </p:val>
                                        </p:tav>
                                        <p:tav tm="100000">
                                          <p:val>
                                            <p:strVal val="#ppt_h"/>
                                          </p:val>
                                        </p:tav>
                                      </p:tavLst>
                                    </p:anim>
                                    <p:anim calcmode="lin" valueType="num">
                                      <p:cBhvr>
                                        <p:cTn id="135" dur="5000" fill="hold"/>
                                        <p:tgtEl>
                                          <p:spTgt spid="2081"/>
                                        </p:tgtEl>
                                        <p:attrNameLst>
                                          <p:attrName>ppt_x</p:attrName>
                                        </p:attrNameLst>
                                      </p:cBhvr>
                                      <p:tavLst>
                                        <p:tav tm="0" fmla="#ppt_x+(cos(-2*pi*(1-$))*-#ppt_x-sin(-2*pi*(1-$))*(1-#ppt_y))*(1-$)">
                                          <p:val>
                                            <p:fltVal val="0"/>
                                          </p:val>
                                        </p:tav>
                                        <p:tav tm="100000">
                                          <p:val>
                                            <p:fltVal val="1"/>
                                          </p:val>
                                        </p:tav>
                                      </p:tavLst>
                                    </p:anim>
                                    <p:anim calcmode="lin" valueType="num">
                                      <p:cBhvr>
                                        <p:cTn id="136" dur="5000" fill="hold"/>
                                        <p:tgtEl>
                                          <p:spTgt spid="2081"/>
                                        </p:tgtEl>
                                        <p:attrNameLst>
                                          <p:attrName>ppt_y</p:attrName>
                                        </p:attrNameLst>
                                      </p:cBhvr>
                                      <p:tavLst>
                                        <p:tav tm="0" fmla="#ppt_y+(sin(-2*pi*(1-$))*-#ppt_x+cos(-2*pi*(1-$))*(1-#ppt_y))*(1-$)">
                                          <p:val>
                                            <p:fltVal val="0"/>
                                          </p:val>
                                        </p:tav>
                                        <p:tav tm="100000">
                                          <p:val>
                                            <p:fltVal val="1"/>
                                          </p:val>
                                        </p:tav>
                                      </p:tavLst>
                                    </p:anim>
                                  </p:childTnLst>
                                </p:cTn>
                              </p:par>
                            </p:childTnLst>
                          </p:cTn>
                        </p:par>
                        <p:par>
                          <p:cTn id="137" fill="hold">
                            <p:stCondLst>
                              <p:cond delay="88720"/>
                            </p:stCondLst>
                            <p:childTnLst>
                              <p:par>
                                <p:cTn id="138" presetID="27" presetClass="entr" presetSubtype="0" fill="hold" grpId="1" nodeType="afterEffect">
                                  <p:stCondLst>
                                    <p:cond delay="0"/>
                                  </p:stCondLst>
                                  <p:iterate type="lt">
                                    <p:tmPct val="50000"/>
                                  </p:iterate>
                                  <p:childTnLst>
                                    <p:set>
                                      <p:cBhvr>
                                        <p:cTn id="139" dur="1" fill="hold">
                                          <p:stCondLst>
                                            <p:cond delay="0"/>
                                          </p:stCondLst>
                                        </p:cTn>
                                        <p:tgtEl>
                                          <p:spTgt spid="2081"/>
                                        </p:tgtEl>
                                        <p:attrNameLst>
                                          <p:attrName>style.visibility</p:attrName>
                                        </p:attrNameLst>
                                      </p:cBhvr>
                                      <p:to>
                                        <p:strVal val="visible"/>
                                      </p:to>
                                    </p:set>
                                    <p:anim calcmode="discrete" valueType="clr">
                                      <p:cBhvr override="childStyle">
                                        <p:cTn id="140" dur="80"/>
                                        <p:tgtEl>
                                          <p:spTgt spid="2081"/>
                                        </p:tgtEl>
                                        <p:attrNameLst>
                                          <p:attrName>style.color</p:attrName>
                                        </p:attrNameLst>
                                      </p:cBhvr>
                                      <p:tavLst>
                                        <p:tav tm="0">
                                          <p:val>
                                            <p:clrVal>
                                              <a:schemeClr val="bg1"/>
                                            </p:clrVal>
                                          </p:val>
                                        </p:tav>
                                        <p:tav tm="50000">
                                          <p:val>
                                            <p:clrVal>
                                              <a:srgbClr val="FD1B03"/>
                                            </p:clrVal>
                                          </p:val>
                                        </p:tav>
                                      </p:tavLst>
                                    </p:anim>
                                    <p:anim calcmode="discrete" valueType="clr">
                                      <p:cBhvr>
                                        <p:cTn id="141" dur="80"/>
                                        <p:tgtEl>
                                          <p:spTgt spid="2081"/>
                                        </p:tgtEl>
                                        <p:attrNameLst>
                                          <p:attrName>fillcolor</p:attrName>
                                        </p:attrNameLst>
                                      </p:cBhvr>
                                      <p:tavLst>
                                        <p:tav tm="0">
                                          <p:val>
                                            <p:clrVal>
                                              <a:schemeClr val="accent2"/>
                                            </p:clrVal>
                                          </p:val>
                                        </p:tav>
                                        <p:tav tm="50000">
                                          <p:val>
                                            <p:clrVal>
                                              <a:schemeClr val="hlink"/>
                                            </p:clrVal>
                                          </p:val>
                                        </p:tav>
                                      </p:tavLst>
                                    </p:anim>
                                    <p:set>
                                      <p:cBhvr>
                                        <p:cTn id="142" dur="80"/>
                                        <p:tgtEl>
                                          <p:spTgt spid="2081"/>
                                        </p:tgtEl>
                                        <p:attrNameLst>
                                          <p:attrName>fill.type</p:attrName>
                                        </p:attrNameLst>
                                      </p:cBhvr>
                                      <p:to>
                                        <p:strVal val="solid"/>
                                      </p:to>
                                    </p:set>
                                  </p:childTnLst>
                                </p:cTn>
                              </p:par>
                            </p:childTnLst>
                          </p:cTn>
                        </p:par>
                        <p:par>
                          <p:cTn id="143" fill="hold">
                            <p:stCondLst>
                              <p:cond delay="88960"/>
                            </p:stCondLst>
                            <p:childTnLst>
                              <p:par>
                                <p:cTn id="144" presetID="15" presetClass="entr" presetSubtype="0" fill="hold" grpId="0" nodeType="afterEffect">
                                  <p:stCondLst>
                                    <p:cond delay="0"/>
                                  </p:stCondLst>
                                  <p:iterate type="lt">
                                    <p:tmPct val="0"/>
                                  </p:iterate>
                                  <p:childTnLst>
                                    <p:set>
                                      <p:cBhvr>
                                        <p:cTn id="145" dur="1" fill="hold">
                                          <p:stCondLst>
                                            <p:cond delay="0"/>
                                          </p:stCondLst>
                                        </p:cTn>
                                        <p:tgtEl>
                                          <p:spTgt spid="2082"/>
                                        </p:tgtEl>
                                        <p:attrNameLst>
                                          <p:attrName>style.visibility</p:attrName>
                                        </p:attrNameLst>
                                      </p:cBhvr>
                                      <p:to>
                                        <p:strVal val="visible"/>
                                      </p:to>
                                    </p:set>
                                    <p:anim calcmode="lin" valueType="num">
                                      <p:cBhvr>
                                        <p:cTn id="146" dur="3000" fill="hold"/>
                                        <p:tgtEl>
                                          <p:spTgt spid="2082"/>
                                        </p:tgtEl>
                                        <p:attrNameLst>
                                          <p:attrName>ppt_w</p:attrName>
                                        </p:attrNameLst>
                                      </p:cBhvr>
                                      <p:tavLst>
                                        <p:tav tm="0">
                                          <p:val>
                                            <p:fltVal val="0"/>
                                          </p:val>
                                        </p:tav>
                                        <p:tav tm="100000">
                                          <p:val>
                                            <p:strVal val="#ppt_w"/>
                                          </p:val>
                                        </p:tav>
                                      </p:tavLst>
                                    </p:anim>
                                    <p:anim calcmode="lin" valueType="num">
                                      <p:cBhvr>
                                        <p:cTn id="147" dur="3000" fill="hold"/>
                                        <p:tgtEl>
                                          <p:spTgt spid="2082"/>
                                        </p:tgtEl>
                                        <p:attrNameLst>
                                          <p:attrName>ppt_h</p:attrName>
                                        </p:attrNameLst>
                                      </p:cBhvr>
                                      <p:tavLst>
                                        <p:tav tm="0">
                                          <p:val>
                                            <p:fltVal val="0"/>
                                          </p:val>
                                        </p:tav>
                                        <p:tav tm="100000">
                                          <p:val>
                                            <p:strVal val="#ppt_h"/>
                                          </p:val>
                                        </p:tav>
                                      </p:tavLst>
                                    </p:anim>
                                    <p:anim calcmode="lin" valueType="num">
                                      <p:cBhvr>
                                        <p:cTn id="148" dur="3000" fill="hold"/>
                                        <p:tgtEl>
                                          <p:spTgt spid="2082"/>
                                        </p:tgtEl>
                                        <p:attrNameLst>
                                          <p:attrName>ppt_x</p:attrName>
                                        </p:attrNameLst>
                                      </p:cBhvr>
                                      <p:tavLst>
                                        <p:tav tm="0" fmla="#ppt_x+(cos(-2*pi*(1-$))*-#ppt_x-sin(-2*pi*(1-$))*(1-#ppt_y))*(1-$)">
                                          <p:val>
                                            <p:fltVal val="0"/>
                                          </p:val>
                                        </p:tav>
                                        <p:tav tm="100000">
                                          <p:val>
                                            <p:fltVal val="1"/>
                                          </p:val>
                                        </p:tav>
                                      </p:tavLst>
                                    </p:anim>
                                    <p:anim calcmode="lin" valueType="num">
                                      <p:cBhvr>
                                        <p:cTn id="149" dur="3000" fill="hold"/>
                                        <p:tgtEl>
                                          <p:spTgt spid="2082"/>
                                        </p:tgtEl>
                                        <p:attrNameLst>
                                          <p:attrName>ppt_y</p:attrName>
                                        </p:attrNameLst>
                                      </p:cBhvr>
                                      <p:tavLst>
                                        <p:tav tm="0" fmla="#ppt_y+(sin(-2*pi*(1-$))*-#ppt_x+cos(-2*pi*(1-$))*(1-#ppt_y))*(1-$)">
                                          <p:val>
                                            <p:fltVal val="0"/>
                                          </p:val>
                                        </p:tav>
                                        <p:tav tm="100000">
                                          <p:val>
                                            <p:fltVal val="1"/>
                                          </p:val>
                                        </p:tav>
                                      </p:tavLst>
                                    </p:anim>
                                  </p:childTnLst>
                                </p:cTn>
                              </p:par>
                            </p:childTnLst>
                          </p:cTn>
                        </p:par>
                        <p:par>
                          <p:cTn id="150" fill="hold">
                            <p:stCondLst>
                              <p:cond delay="91960"/>
                            </p:stCondLst>
                            <p:childTnLst>
                              <p:par>
                                <p:cTn id="151" presetID="49" presetClass="entr" presetSubtype="0" decel="100000" fill="hold" grpId="1" nodeType="afterEffect">
                                  <p:stCondLst>
                                    <p:cond delay="500"/>
                                  </p:stCondLst>
                                  <p:iterate type="lt">
                                    <p:tmPct val="0"/>
                                  </p:iterate>
                                  <p:childTnLst>
                                    <p:set>
                                      <p:cBhvr>
                                        <p:cTn id="152" dur="1" fill="hold">
                                          <p:stCondLst>
                                            <p:cond delay="0"/>
                                          </p:stCondLst>
                                        </p:cTn>
                                        <p:tgtEl>
                                          <p:spTgt spid="2082"/>
                                        </p:tgtEl>
                                        <p:attrNameLst>
                                          <p:attrName>style.visibility</p:attrName>
                                        </p:attrNameLst>
                                      </p:cBhvr>
                                      <p:to>
                                        <p:strVal val="visible"/>
                                      </p:to>
                                    </p:set>
                                    <p:anim calcmode="lin" valueType="num">
                                      <p:cBhvr>
                                        <p:cTn id="153" dur="3000" fill="hold"/>
                                        <p:tgtEl>
                                          <p:spTgt spid="2082"/>
                                        </p:tgtEl>
                                        <p:attrNameLst>
                                          <p:attrName>ppt_w</p:attrName>
                                        </p:attrNameLst>
                                      </p:cBhvr>
                                      <p:tavLst>
                                        <p:tav tm="0">
                                          <p:val>
                                            <p:fltVal val="0"/>
                                          </p:val>
                                        </p:tav>
                                        <p:tav tm="100000">
                                          <p:val>
                                            <p:strVal val="#ppt_w"/>
                                          </p:val>
                                        </p:tav>
                                      </p:tavLst>
                                    </p:anim>
                                    <p:anim calcmode="lin" valueType="num">
                                      <p:cBhvr>
                                        <p:cTn id="154" dur="3000" fill="hold"/>
                                        <p:tgtEl>
                                          <p:spTgt spid="2082"/>
                                        </p:tgtEl>
                                        <p:attrNameLst>
                                          <p:attrName>ppt_h</p:attrName>
                                        </p:attrNameLst>
                                      </p:cBhvr>
                                      <p:tavLst>
                                        <p:tav tm="0">
                                          <p:val>
                                            <p:fltVal val="0"/>
                                          </p:val>
                                        </p:tav>
                                        <p:tav tm="100000">
                                          <p:val>
                                            <p:strVal val="#ppt_h"/>
                                          </p:val>
                                        </p:tav>
                                      </p:tavLst>
                                    </p:anim>
                                    <p:anim calcmode="lin" valueType="num">
                                      <p:cBhvr>
                                        <p:cTn id="155" dur="3000" fill="hold"/>
                                        <p:tgtEl>
                                          <p:spTgt spid="2082"/>
                                        </p:tgtEl>
                                        <p:attrNameLst>
                                          <p:attrName>style.rotation</p:attrName>
                                        </p:attrNameLst>
                                      </p:cBhvr>
                                      <p:tavLst>
                                        <p:tav tm="0">
                                          <p:val>
                                            <p:fltVal val="360"/>
                                          </p:val>
                                        </p:tav>
                                        <p:tav tm="100000">
                                          <p:val>
                                            <p:fltVal val="0"/>
                                          </p:val>
                                        </p:tav>
                                      </p:tavLst>
                                    </p:anim>
                                    <p:animEffect transition="in" filter="fade">
                                      <p:cBhvr>
                                        <p:cTn id="156" dur="3000"/>
                                        <p:tgtEl>
                                          <p:spTgt spid="2082"/>
                                        </p:tgtEl>
                                      </p:cBhvr>
                                    </p:animEffect>
                                  </p:childTnLst>
                                </p:cTn>
                              </p:par>
                            </p:childTnLst>
                          </p:cTn>
                        </p:par>
                        <p:par>
                          <p:cTn id="157" fill="hold">
                            <p:stCondLst>
                              <p:cond delay="95460"/>
                            </p:stCondLst>
                            <p:childTnLst>
                              <p:par>
                                <p:cTn id="158" presetID="31" presetClass="entr" presetSubtype="0" fill="hold" grpId="2" nodeType="afterEffect">
                                  <p:stCondLst>
                                    <p:cond delay="0"/>
                                  </p:stCondLst>
                                  <p:iterate type="lt">
                                    <p:tmPct val="5000"/>
                                  </p:iterate>
                                  <p:childTnLst>
                                    <p:set>
                                      <p:cBhvr>
                                        <p:cTn id="159" dur="1" fill="hold">
                                          <p:stCondLst>
                                            <p:cond delay="0"/>
                                          </p:stCondLst>
                                        </p:cTn>
                                        <p:tgtEl>
                                          <p:spTgt spid="2082"/>
                                        </p:tgtEl>
                                        <p:attrNameLst>
                                          <p:attrName>style.visibility</p:attrName>
                                        </p:attrNameLst>
                                      </p:cBhvr>
                                      <p:to>
                                        <p:strVal val="visible"/>
                                      </p:to>
                                    </p:set>
                                    <p:anim calcmode="lin" valueType="num">
                                      <p:cBhvr>
                                        <p:cTn id="160" dur="3000" fill="hold"/>
                                        <p:tgtEl>
                                          <p:spTgt spid="2082"/>
                                        </p:tgtEl>
                                        <p:attrNameLst>
                                          <p:attrName>ppt_w</p:attrName>
                                        </p:attrNameLst>
                                      </p:cBhvr>
                                      <p:tavLst>
                                        <p:tav tm="0">
                                          <p:val>
                                            <p:fltVal val="0"/>
                                          </p:val>
                                        </p:tav>
                                        <p:tav tm="100000">
                                          <p:val>
                                            <p:strVal val="#ppt_w"/>
                                          </p:val>
                                        </p:tav>
                                      </p:tavLst>
                                    </p:anim>
                                    <p:anim calcmode="lin" valueType="num">
                                      <p:cBhvr>
                                        <p:cTn id="161" dur="3000" fill="hold"/>
                                        <p:tgtEl>
                                          <p:spTgt spid="2082"/>
                                        </p:tgtEl>
                                        <p:attrNameLst>
                                          <p:attrName>ppt_h</p:attrName>
                                        </p:attrNameLst>
                                      </p:cBhvr>
                                      <p:tavLst>
                                        <p:tav tm="0">
                                          <p:val>
                                            <p:fltVal val="0"/>
                                          </p:val>
                                        </p:tav>
                                        <p:tav tm="100000">
                                          <p:val>
                                            <p:strVal val="#ppt_h"/>
                                          </p:val>
                                        </p:tav>
                                      </p:tavLst>
                                    </p:anim>
                                    <p:anim calcmode="lin" valueType="num">
                                      <p:cBhvr>
                                        <p:cTn id="162" dur="3000" fill="hold"/>
                                        <p:tgtEl>
                                          <p:spTgt spid="2082"/>
                                        </p:tgtEl>
                                        <p:attrNameLst>
                                          <p:attrName>style.rotation</p:attrName>
                                        </p:attrNameLst>
                                      </p:cBhvr>
                                      <p:tavLst>
                                        <p:tav tm="0">
                                          <p:val>
                                            <p:fltVal val="90"/>
                                          </p:val>
                                        </p:tav>
                                        <p:tav tm="100000">
                                          <p:val>
                                            <p:fltVal val="0"/>
                                          </p:val>
                                        </p:tav>
                                      </p:tavLst>
                                    </p:anim>
                                    <p:animEffect transition="in" filter="fade">
                                      <p:cBhvr>
                                        <p:cTn id="163" dur="3000"/>
                                        <p:tgtEl>
                                          <p:spTgt spid="2082"/>
                                        </p:tgtEl>
                                      </p:cBhvr>
                                    </p:animEffect>
                                  </p:childTnLst>
                                </p:cTn>
                              </p:par>
                            </p:childTnLst>
                          </p:cTn>
                        </p:par>
                        <p:par>
                          <p:cTn id="164" fill="hold">
                            <p:stCondLst>
                              <p:cond delay="106710"/>
                            </p:stCondLst>
                            <p:childTnLst>
                              <p:par>
                                <p:cTn id="165" presetID="15" presetClass="entr" presetSubtype="0" fill="hold" grpId="0" nodeType="afterEffect">
                                  <p:stCondLst>
                                    <p:cond delay="500"/>
                                  </p:stCondLst>
                                  <p:childTnLst>
                                    <p:set>
                                      <p:cBhvr>
                                        <p:cTn id="166" dur="1" fill="hold">
                                          <p:stCondLst>
                                            <p:cond delay="0"/>
                                          </p:stCondLst>
                                        </p:cTn>
                                        <p:tgtEl>
                                          <p:spTgt spid="2087"/>
                                        </p:tgtEl>
                                        <p:attrNameLst>
                                          <p:attrName>style.visibility</p:attrName>
                                        </p:attrNameLst>
                                      </p:cBhvr>
                                      <p:to>
                                        <p:strVal val="visible"/>
                                      </p:to>
                                    </p:set>
                                    <p:anim calcmode="lin" valueType="num">
                                      <p:cBhvr>
                                        <p:cTn id="167" dur="5000" fill="hold"/>
                                        <p:tgtEl>
                                          <p:spTgt spid="2087"/>
                                        </p:tgtEl>
                                        <p:attrNameLst>
                                          <p:attrName>ppt_w</p:attrName>
                                        </p:attrNameLst>
                                      </p:cBhvr>
                                      <p:tavLst>
                                        <p:tav tm="0">
                                          <p:val>
                                            <p:fltVal val="0"/>
                                          </p:val>
                                        </p:tav>
                                        <p:tav tm="100000">
                                          <p:val>
                                            <p:strVal val="#ppt_w"/>
                                          </p:val>
                                        </p:tav>
                                      </p:tavLst>
                                    </p:anim>
                                    <p:anim calcmode="lin" valueType="num">
                                      <p:cBhvr>
                                        <p:cTn id="168" dur="5000" fill="hold"/>
                                        <p:tgtEl>
                                          <p:spTgt spid="2087"/>
                                        </p:tgtEl>
                                        <p:attrNameLst>
                                          <p:attrName>ppt_h</p:attrName>
                                        </p:attrNameLst>
                                      </p:cBhvr>
                                      <p:tavLst>
                                        <p:tav tm="0">
                                          <p:val>
                                            <p:fltVal val="0"/>
                                          </p:val>
                                        </p:tav>
                                        <p:tav tm="100000">
                                          <p:val>
                                            <p:strVal val="#ppt_h"/>
                                          </p:val>
                                        </p:tav>
                                      </p:tavLst>
                                    </p:anim>
                                    <p:anim calcmode="lin" valueType="num">
                                      <p:cBhvr>
                                        <p:cTn id="169" dur="5000" fill="hold"/>
                                        <p:tgtEl>
                                          <p:spTgt spid="2087"/>
                                        </p:tgtEl>
                                        <p:attrNameLst>
                                          <p:attrName>ppt_x</p:attrName>
                                        </p:attrNameLst>
                                      </p:cBhvr>
                                      <p:tavLst>
                                        <p:tav tm="0" fmla="#ppt_x+(cos(-2*pi*(1-$))*-#ppt_x-sin(-2*pi*(1-$))*(1-#ppt_y))*(1-$)">
                                          <p:val>
                                            <p:fltVal val="0"/>
                                          </p:val>
                                        </p:tav>
                                        <p:tav tm="100000">
                                          <p:val>
                                            <p:fltVal val="1"/>
                                          </p:val>
                                        </p:tav>
                                      </p:tavLst>
                                    </p:anim>
                                    <p:anim calcmode="lin" valueType="num">
                                      <p:cBhvr>
                                        <p:cTn id="170" dur="5000" fill="hold"/>
                                        <p:tgtEl>
                                          <p:spTgt spid="2087"/>
                                        </p:tgtEl>
                                        <p:attrNameLst>
                                          <p:attrName>ppt_y</p:attrName>
                                        </p:attrNameLst>
                                      </p:cBhvr>
                                      <p:tavLst>
                                        <p:tav tm="0" fmla="#ppt_y+(sin(-2*pi*(1-$))*-#ppt_x+cos(-2*pi*(1-$))*(1-#ppt_y))*(1-$)">
                                          <p:val>
                                            <p:fltVal val="0"/>
                                          </p:val>
                                        </p:tav>
                                        <p:tav tm="100000">
                                          <p:val>
                                            <p:fltVal val="1"/>
                                          </p:val>
                                        </p:tav>
                                      </p:tavLst>
                                    </p:anim>
                                  </p:childTnLst>
                                </p:cTn>
                              </p:par>
                            </p:childTnLst>
                          </p:cTn>
                        </p:par>
                        <p:par>
                          <p:cTn id="171" fill="hold">
                            <p:stCondLst>
                              <p:cond delay="112210"/>
                            </p:stCondLst>
                            <p:childTnLst>
                              <p:par>
                                <p:cTn id="172" presetID="22" presetClass="entr" presetSubtype="4" fill="hold" grpId="1" nodeType="afterEffect">
                                  <p:stCondLst>
                                    <p:cond delay="0"/>
                                  </p:stCondLst>
                                  <p:childTnLst>
                                    <p:set>
                                      <p:cBhvr>
                                        <p:cTn id="173" dur="1" fill="hold">
                                          <p:stCondLst>
                                            <p:cond delay="0"/>
                                          </p:stCondLst>
                                        </p:cTn>
                                        <p:tgtEl>
                                          <p:spTgt spid="2087"/>
                                        </p:tgtEl>
                                        <p:attrNameLst>
                                          <p:attrName>style.visibility</p:attrName>
                                        </p:attrNameLst>
                                      </p:cBhvr>
                                      <p:to>
                                        <p:strVal val="visible"/>
                                      </p:to>
                                    </p:set>
                                    <p:animEffect transition="in" filter="wipe(down)">
                                      <p:cBhvr>
                                        <p:cTn id="174" dur="500"/>
                                        <p:tgtEl>
                                          <p:spTgt spid="2087"/>
                                        </p:tgtEl>
                                      </p:cBhvr>
                                    </p:animEffect>
                                  </p:childTnLst>
                                </p:cTn>
                              </p:par>
                            </p:childTnLst>
                          </p:cTn>
                        </p:par>
                        <p:par>
                          <p:cTn id="175" fill="hold">
                            <p:stCondLst>
                              <p:cond delay="112710"/>
                            </p:stCondLst>
                            <p:childTnLst>
                              <p:par>
                                <p:cTn id="176" presetID="22" presetClass="entr" presetSubtype="4" repeatCount="indefinite" fill="hold" grpId="2" nodeType="afterEffect">
                                  <p:stCondLst>
                                    <p:cond delay="500"/>
                                  </p:stCondLst>
                                  <p:childTnLst>
                                    <p:set>
                                      <p:cBhvr>
                                        <p:cTn id="177" dur="1" fill="hold">
                                          <p:stCondLst>
                                            <p:cond delay="0"/>
                                          </p:stCondLst>
                                        </p:cTn>
                                        <p:tgtEl>
                                          <p:spTgt spid="2087"/>
                                        </p:tgtEl>
                                        <p:attrNameLst>
                                          <p:attrName>style.visibility</p:attrName>
                                        </p:attrNameLst>
                                      </p:cBhvr>
                                      <p:to>
                                        <p:strVal val="visible"/>
                                      </p:to>
                                    </p:set>
                                    <p:animEffect transition="in" filter="wipe(down)">
                                      <p:cBhvr>
                                        <p:cTn id="178" dur="5000"/>
                                        <p:tgtEl>
                                          <p:spTgt spid="2087"/>
                                        </p:tgtEl>
                                      </p:cBhvr>
                                    </p:animEffect>
                                  </p:childTnLst>
                                </p:cTn>
                              </p:par>
                            </p:childTnLst>
                          </p:cTn>
                        </p:par>
                        <p:par>
                          <p:cTn id="179" fill="hold">
                            <p:stCondLst>
                              <p:cond delay="118210"/>
                            </p:stCondLst>
                            <p:childTnLst>
                              <p:par>
                                <p:cTn id="180" presetID="15" presetClass="entr" presetSubtype="0" fill="hold" grpId="0" nodeType="afterEffect">
                                  <p:stCondLst>
                                    <p:cond delay="0"/>
                                  </p:stCondLst>
                                  <p:iterate type="lt">
                                    <p:tmPct val="0"/>
                                  </p:iterate>
                                  <p:childTnLst>
                                    <p:set>
                                      <p:cBhvr>
                                        <p:cTn id="181" dur="1" fill="hold">
                                          <p:stCondLst>
                                            <p:cond delay="0"/>
                                          </p:stCondLst>
                                        </p:cTn>
                                        <p:tgtEl>
                                          <p:spTgt spid="2116"/>
                                        </p:tgtEl>
                                        <p:attrNameLst>
                                          <p:attrName>style.visibility</p:attrName>
                                        </p:attrNameLst>
                                      </p:cBhvr>
                                      <p:to>
                                        <p:strVal val="visible"/>
                                      </p:to>
                                    </p:set>
                                    <p:anim calcmode="lin" valueType="num">
                                      <p:cBhvr>
                                        <p:cTn id="182" dur="3000" fill="hold"/>
                                        <p:tgtEl>
                                          <p:spTgt spid="2116"/>
                                        </p:tgtEl>
                                        <p:attrNameLst>
                                          <p:attrName>ppt_w</p:attrName>
                                        </p:attrNameLst>
                                      </p:cBhvr>
                                      <p:tavLst>
                                        <p:tav tm="0">
                                          <p:val>
                                            <p:fltVal val="0"/>
                                          </p:val>
                                        </p:tav>
                                        <p:tav tm="100000">
                                          <p:val>
                                            <p:strVal val="#ppt_w"/>
                                          </p:val>
                                        </p:tav>
                                      </p:tavLst>
                                    </p:anim>
                                    <p:anim calcmode="lin" valueType="num">
                                      <p:cBhvr>
                                        <p:cTn id="183" dur="3000" fill="hold"/>
                                        <p:tgtEl>
                                          <p:spTgt spid="2116"/>
                                        </p:tgtEl>
                                        <p:attrNameLst>
                                          <p:attrName>ppt_h</p:attrName>
                                        </p:attrNameLst>
                                      </p:cBhvr>
                                      <p:tavLst>
                                        <p:tav tm="0">
                                          <p:val>
                                            <p:fltVal val="0"/>
                                          </p:val>
                                        </p:tav>
                                        <p:tav tm="100000">
                                          <p:val>
                                            <p:strVal val="#ppt_h"/>
                                          </p:val>
                                        </p:tav>
                                      </p:tavLst>
                                    </p:anim>
                                    <p:anim calcmode="lin" valueType="num">
                                      <p:cBhvr>
                                        <p:cTn id="184" dur="3000" fill="hold"/>
                                        <p:tgtEl>
                                          <p:spTgt spid="2116"/>
                                        </p:tgtEl>
                                        <p:attrNameLst>
                                          <p:attrName>ppt_x</p:attrName>
                                        </p:attrNameLst>
                                      </p:cBhvr>
                                      <p:tavLst>
                                        <p:tav tm="0" fmla="#ppt_x+(cos(-2*pi*(1-$))*-#ppt_x-sin(-2*pi*(1-$))*(1-#ppt_y))*(1-$)">
                                          <p:val>
                                            <p:fltVal val="0"/>
                                          </p:val>
                                        </p:tav>
                                        <p:tav tm="100000">
                                          <p:val>
                                            <p:fltVal val="1"/>
                                          </p:val>
                                        </p:tav>
                                      </p:tavLst>
                                    </p:anim>
                                    <p:anim calcmode="lin" valueType="num">
                                      <p:cBhvr>
                                        <p:cTn id="185" dur="3000" fill="hold"/>
                                        <p:tgtEl>
                                          <p:spTgt spid="2116"/>
                                        </p:tgtEl>
                                        <p:attrNameLst>
                                          <p:attrName>ppt_y</p:attrName>
                                        </p:attrNameLst>
                                      </p:cBhvr>
                                      <p:tavLst>
                                        <p:tav tm="0" fmla="#ppt_y+(sin(-2*pi*(1-$))*-#ppt_x+cos(-2*pi*(1-$))*(1-#ppt_y))*(1-$)">
                                          <p:val>
                                            <p:fltVal val="0"/>
                                          </p:val>
                                        </p:tav>
                                        <p:tav tm="100000">
                                          <p:val>
                                            <p:fltVal val="1"/>
                                          </p:val>
                                        </p:tav>
                                      </p:tavLst>
                                    </p:anim>
                                  </p:childTnLst>
                                </p:cTn>
                              </p:par>
                            </p:childTnLst>
                          </p:cTn>
                        </p:par>
                        <p:par>
                          <p:cTn id="186" fill="hold">
                            <p:stCondLst>
                              <p:cond delay="121210"/>
                            </p:stCondLst>
                            <p:childTnLst>
                              <p:par>
                                <p:cTn id="187" presetID="49" presetClass="entr" presetSubtype="0" decel="100000" fill="hold" grpId="1" nodeType="afterEffect">
                                  <p:stCondLst>
                                    <p:cond delay="0"/>
                                  </p:stCondLst>
                                  <p:iterate type="lt">
                                    <p:tmPct val="0"/>
                                  </p:iterate>
                                  <p:childTnLst>
                                    <p:set>
                                      <p:cBhvr>
                                        <p:cTn id="188" dur="1" fill="hold">
                                          <p:stCondLst>
                                            <p:cond delay="0"/>
                                          </p:stCondLst>
                                        </p:cTn>
                                        <p:tgtEl>
                                          <p:spTgt spid="2116"/>
                                        </p:tgtEl>
                                        <p:attrNameLst>
                                          <p:attrName>style.visibility</p:attrName>
                                        </p:attrNameLst>
                                      </p:cBhvr>
                                      <p:to>
                                        <p:strVal val="visible"/>
                                      </p:to>
                                    </p:set>
                                    <p:anim calcmode="lin" valueType="num">
                                      <p:cBhvr>
                                        <p:cTn id="189" dur="500" fill="hold"/>
                                        <p:tgtEl>
                                          <p:spTgt spid="2116"/>
                                        </p:tgtEl>
                                        <p:attrNameLst>
                                          <p:attrName>ppt_w</p:attrName>
                                        </p:attrNameLst>
                                      </p:cBhvr>
                                      <p:tavLst>
                                        <p:tav tm="0">
                                          <p:val>
                                            <p:fltVal val="0"/>
                                          </p:val>
                                        </p:tav>
                                        <p:tav tm="100000">
                                          <p:val>
                                            <p:strVal val="#ppt_w"/>
                                          </p:val>
                                        </p:tav>
                                      </p:tavLst>
                                    </p:anim>
                                    <p:anim calcmode="lin" valueType="num">
                                      <p:cBhvr>
                                        <p:cTn id="190" dur="500" fill="hold"/>
                                        <p:tgtEl>
                                          <p:spTgt spid="2116"/>
                                        </p:tgtEl>
                                        <p:attrNameLst>
                                          <p:attrName>ppt_h</p:attrName>
                                        </p:attrNameLst>
                                      </p:cBhvr>
                                      <p:tavLst>
                                        <p:tav tm="0">
                                          <p:val>
                                            <p:fltVal val="0"/>
                                          </p:val>
                                        </p:tav>
                                        <p:tav tm="100000">
                                          <p:val>
                                            <p:strVal val="#ppt_h"/>
                                          </p:val>
                                        </p:tav>
                                      </p:tavLst>
                                    </p:anim>
                                    <p:anim calcmode="lin" valueType="num">
                                      <p:cBhvr>
                                        <p:cTn id="191" dur="500" fill="hold"/>
                                        <p:tgtEl>
                                          <p:spTgt spid="2116"/>
                                        </p:tgtEl>
                                        <p:attrNameLst>
                                          <p:attrName>style.rotation</p:attrName>
                                        </p:attrNameLst>
                                      </p:cBhvr>
                                      <p:tavLst>
                                        <p:tav tm="0">
                                          <p:val>
                                            <p:fltVal val="360"/>
                                          </p:val>
                                        </p:tav>
                                        <p:tav tm="100000">
                                          <p:val>
                                            <p:fltVal val="0"/>
                                          </p:val>
                                        </p:tav>
                                      </p:tavLst>
                                    </p:anim>
                                    <p:animEffect transition="in" filter="fade">
                                      <p:cBhvr>
                                        <p:cTn id="192" dur="500"/>
                                        <p:tgtEl>
                                          <p:spTgt spid="2116"/>
                                        </p:tgtEl>
                                      </p:cBhvr>
                                    </p:animEffect>
                                  </p:childTnLst>
                                </p:cTn>
                              </p:par>
                            </p:childTnLst>
                          </p:cTn>
                        </p:par>
                        <p:par>
                          <p:cTn id="193" fill="hold">
                            <p:stCondLst>
                              <p:cond delay="121710"/>
                            </p:stCondLst>
                            <p:childTnLst>
                              <p:par>
                                <p:cTn id="194" presetID="31" presetClass="entr" presetSubtype="0" fill="hold" grpId="2" nodeType="afterEffect">
                                  <p:stCondLst>
                                    <p:cond delay="0"/>
                                  </p:stCondLst>
                                  <p:iterate type="lt">
                                    <p:tmPct val="5000"/>
                                  </p:iterate>
                                  <p:childTnLst>
                                    <p:set>
                                      <p:cBhvr>
                                        <p:cTn id="195" dur="1" fill="hold">
                                          <p:stCondLst>
                                            <p:cond delay="0"/>
                                          </p:stCondLst>
                                        </p:cTn>
                                        <p:tgtEl>
                                          <p:spTgt spid="2116"/>
                                        </p:tgtEl>
                                        <p:attrNameLst>
                                          <p:attrName>style.visibility</p:attrName>
                                        </p:attrNameLst>
                                      </p:cBhvr>
                                      <p:to>
                                        <p:strVal val="visible"/>
                                      </p:to>
                                    </p:set>
                                    <p:anim calcmode="lin" valueType="num">
                                      <p:cBhvr>
                                        <p:cTn id="196" dur="1000" fill="hold"/>
                                        <p:tgtEl>
                                          <p:spTgt spid="2116"/>
                                        </p:tgtEl>
                                        <p:attrNameLst>
                                          <p:attrName>ppt_w</p:attrName>
                                        </p:attrNameLst>
                                      </p:cBhvr>
                                      <p:tavLst>
                                        <p:tav tm="0">
                                          <p:val>
                                            <p:fltVal val="0"/>
                                          </p:val>
                                        </p:tav>
                                        <p:tav tm="100000">
                                          <p:val>
                                            <p:strVal val="#ppt_w"/>
                                          </p:val>
                                        </p:tav>
                                      </p:tavLst>
                                    </p:anim>
                                    <p:anim calcmode="lin" valueType="num">
                                      <p:cBhvr>
                                        <p:cTn id="197" dur="1000" fill="hold"/>
                                        <p:tgtEl>
                                          <p:spTgt spid="2116"/>
                                        </p:tgtEl>
                                        <p:attrNameLst>
                                          <p:attrName>ppt_h</p:attrName>
                                        </p:attrNameLst>
                                      </p:cBhvr>
                                      <p:tavLst>
                                        <p:tav tm="0">
                                          <p:val>
                                            <p:fltVal val="0"/>
                                          </p:val>
                                        </p:tav>
                                        <p:tav tm="100000">
                                          <p:val>
                                            <p:strVal val="#ppt_h"/>
                                          </p:val>
                                        </p:tav>
                                      </p:tavLst>
                                    </p:anim>
                                    <p:anim calcmode="lin" valueType="num">
                                      <p:cBhvr>
                                        <p:cTn id="198" dur="1000" fill="hold"/>
                                        <p:tgtEl>
                                          <p:spTgt spid="2116"/>
                                        </p:tgtEl>
                                        <p:attrNameLst>
                                          <p:attrName>style.rotation</p:attrName>
                                        </p:attrNameLst>
                                      </p:cBhvr>
                                      <p:tavLst>
                                        <p:tav tm="0">
                                          <p:val>
                                            <p:fltVal val="90"/>
                                          </p:val>
                                        </p:tav>
                                        <p:tav tm="100000">
                                          <p:val>
                                            <p:fltVal val="0"/>
                                          </p:val>
                                        </p:tav>
                                      </p:tavLst>
                                    </p:anim>
                                    <p:animEffect transition="in" filter="fade">
                                      <p:cBhvr>
                                        <p:cTn id="199" dur="1000"/>
                                        <p:tgtEl>
                                          <p:spTgt spid="2116"/>
                                        </p:tgtEl>
                                      </p:cBhvr>
                                    </p:animEffect>
                                  </p:childTnLst>
                                </p:cTn>
                              </p:par>
                            </p:childTnLst>
                          </p:cTn>
                        </p:par>
                        <p:par>
                          <p:cTn id="200" fill="hold">
                            <p:stCondLst>
                              <p:cond delay="126810"/>
                            </p:stCondLst>
                            <p:childTnLst>
                              <p:par>
                                <p:cTn id="201" presetID="16" presetClass="entr" presetSubtype="42" fill="hold" grpId="0" nodeType="afterEffect">
                                  <p:stCondLst>
                                    <p:cond delay="0"/>
                                  </p:stCondLst>
                                  <p:childTnLst>
                                    <p:set>
                                      <p:cBhvr>
                                        <p:cTn id="202" dur="1" fill="hold">
                                          <p:stCondLst>
                                            <p:cond delay="0"/>
                                          </p:stCondLst>
                                        </p:cTn>
                                        <p:tgtEl>
                                          <p:spTgt spid="2086"/>
                                        </p:tgtEl>
                                        <p:attrNameLst>
                                          <p:attrName>style.visibility</p:attrName>
                                        </p:attrNameLst>
                                      </p:cBhvr>
                                      <p:to>
                                        <p:strVal val="visible"/>
                                      </p:to>
                                    </p:set>
                                    <p:animEffect transition="in" filter="barn(outHorizontal)">
                                      <p:cBhvr>
                                        <p:cTn id="203" dur="3000"/>
                                        <p:tgtEl>
                                          <p:spTgt spid="2086"/>
                                        </p:tgtEl>
                                      </p:cBhvr>
                                    </p:animEffect>
                                  </p:childTnLst>
                                </p:cTn>
                              </p:par>
                            </p:childTnLst>
                          </p:cTn>
                        </p:par>
                        <p:par>
                          <p:cTn id="204" fill="hold">
                            <p:stCondLst>
                              <p:cond delay="129810"/>
                            </p:stCondLst>
                            <p:childTnLst>
                              <p:par>
                                <p:cTn id="205" presetID="16" presetClass="entr" presetSubtype="42" repeatCount="indefinite" fill="hold" grpId="1" nodeType="afterEffect">
                                  <p:stCondLst>
                                    <p:cond delay="1000"/>
                                  </p:stCondLst>
                                  <p:childTnLst>
                                    <p:set>
                                      <p:cBhvr>
                                        <p:cTn id="206" dur="1" fill="hold">
                                          <p:stCondLst>
                                            <p:cond delay="0"/>
                                          </p:stCondLst>
                                        </p:cTn>
                                        <p:tgtEl>
                                          <p:spTgt spid="2086"/>
                                        </p:tgtEl>
                                        <p:attrNameLst>
                                          <p:attrName>style.visibility</p:attrName>
                                        </p:attrNameLst>
                                      </p:cBhvr>
                                      <p:to>
                                        <p:strVal val="visible"/>
                                      </p:to>
                                    </p:set>
                                    <p:animEffect transition="in" filter="barn(outHorizontal)">
                                      <p:cBhvr>
                                        <p:cTn id="207" dur="3000"/>
                                        <p:tgtEl>
                                          <p:spTgt spid="2086"/>
                                        </p:tgtEl>
                                      </p:cBhvr>
                                    </p:animEffect>
                                  </p:childTnLst>
                                </p:cTn>
                              </p:par>
                            </p:childTnLst>
                          </p:cTn>
                        </p:par>
                        <p:par>
                          <p:cTn id="208" fill="hold">
                            <p:stCondLst>
                              <p:cond delay="133810"/>
                            </p:stCondLst>
                            <p:childTnLst>
                              <p:par>
                                <p:cTn id="209" presetID="15" presetClass="entr" presetSubtype="0" fill="hold" grpId="0" nodeType="afterEffect">
                                  <p:stCondLst>
                                    <p:cond delay="500"/>
                                  </p:stCondLst>
                                  <p:childTnLst>
                                    <p:set>
                                      <p:cBhvr>
                                        <p:cTn id="210" dur="1" fill="hold">
                                          <p:stCondLst>
                                            <p:cond delay="0"/>
                                          </p:stCondLst>
                                        </p:cTn>
                                        <p:tgtEl>
                                          <p:spTgt spid="2103"/>
                                        </p:tgtEl>
                                        <p:attrNameLst>
                                          <p:attrName>style.visibility</p:attrName>
                                        </p:attrNameLst>
                                      </p:cBhvr>
                                      <p:to>
                                        <p:strVal val="visible"/>
                                      </p:to>
                                    </p:set>
                                    <p:anim calcmode="lin" valueType="num">
                                      <p:cBhvr>
                                        <p:cTn id="211" dur="3000" fill="hold"/>
                                        <p:tgtEl>
                                          <p:spTgt spid="2103"/>
                                        </p:tgtEl>
                                        <p:attrNameLst>
                                          <p:attrName>ppt_w</p:attrName>
                                        </p:attrNameLst>
                                      </p:cBhvr>
                                      <p:tavLst>
                                        <p:tav tm="0">
                                          <p:val>
                                            <p:fltVal val="0"/>
                                          </p:val>
                                        </p:tav>
                                        <p:tav tm="100000">
                                          <p:val>
                                            <p:strVal val="#ppt_w"/>
                                          </p:val>
                                        </p:tav>
                                      </p:tavLst>
                                    </p:anim>
                                    <p:anim calcmode="lin" valueType="num">
                                      <p:cBhvr>
                                        <p:cTn id="212" dur="3000" fill="hold"/>
                                        <p:tgtEl>
                                          <p:spTgt spid="2103"/>
                                        </p:tgtEl>
                                        <p:attrNameLst>
                                          <p:attrName>ppt_h</p:attrName>
                                        </p:attrNameLst>
                                      </p:cBhvr>
                                      <p:tavLst>
                                        <p:tav tm="0">
                                          <p:val>
                                            <p:fltVal val="0"/>
                                          </p:val>
                                        </p:tav>
                                        <p:tav tm="100000">
                                          <p:val>
                                            <p:strVal val="#ppt_h"/>
                                          </p:val>
                                        </p:tav>
                                      </p:tavLst>
                                    </p:anim>
                                    <p:anim calcmode="lin" valueType="num">
                                      <p:cBhvr>
                                        <p:cTn id="213" dur="3000" fill="hold"/>
                                        <p:tgtEl>
                                          <p:spTgt spid="2103"/>
                                        </p:tgtEl>
                                        <p:attrNameLst>
                                          <p:attrName>ppt_x</p:attrName>
                                        </p:attrNameLst>
                                      </p:cBhvr>
                                      <p:tavLst>
                                        <p:tav tm="0" fmla="#ppt_x+(cos(-2*pi*(1-$))*-#ppt_x-sin(-2*pi*(1-$))*(1-#ppt_y))*(1-$)">
                                          <p:val>
                                            <p:fltVal val="0"/>
                                          </p:val>
                                        </p:tav>
                                        <p:tav tm="100000">
                                          <p:val>
                                            <p:fltVal val="1"/>
                                          </p:val>
                                        </p:tav>
                                      </p:tavLst>
                                    </p:anim>
                                    <p:anim calcmode="lin" valueType="num">
                                      <p:cBhvr>
                                        <p:cTn id="214" dur="3000" fill="hold"/>
                                        <p:tgtEl>
                                          <p:spTgt spid="2103"/>
                                        </p:tgtEl>
                                        <p:attrNameLst>
                                          <p:attrName>ppt_y</p:attrName>
                                        </p:attrNameLst>
                                      </p:cBhvr>
                                      <p:tavLst>
                                        <p:tav tm="0" fmla="#ppt_y+(sin(-2*pi*(1-$))*-#ppt_x+cos(-2*pi*(1-$))*(1-#ppt_y))*(1-$)">
                                          <p:val>
                                            <p:fltVal val="0"/>
                                          </p:val>
                                        </p:tav>
                                        <p:tav tm="100000">
                                          <p:val>
                                            <p:fltVal val="1"/>
                                          </p:val>
                                        </p:tav>
                                      </p:tavLst>
                                    </p:anim>
                                  </p:childTnLst>
                                </p:cTn>
                              </p:par>
                            </p:childTnLst>
                          </p:cTn>
                        </p:par>
                        <p:par>
                          <p:cTn id="215" fill="hold">
                            <p:stCondLst>
                              <p:cond delay="137310"/>
                            </p:stCondLst>
                            <p:childTnLst>
                              <p:par>
                                <p:cTn id="216" presetID="16" presetClass="entr" presetSubtype="21" fill="hold" grpId="0" nodeType="afterEffect">
                                  <p:stCondLst>
                                    <p:cond delay="500"/>
                                  </p:stCondLst>
                                  <p:childTnLst>
                                    <p:set>
                                      <p:cBhvr>
                                        <p:cTn id="217" dur="1" fill="hold">
                                          <p:stCondLst>
                                            <p:cond delay="0"/>
                                          </p:stCondLst>
                                        </p:cTn>
                                        <p:tgtEl>
                                          <p:spTgt spid="2104"/>
                                        </p:tgtEl>
                                        <p:attrNameLst>
                                          <p:attrName>style.visibility</p:attrName>
                                        </p:attrNameLst>
                                      </p:cBhvr>
                                      <p:to>
                                        <p:strVal val="visible"/>
                                      </p:to>
                                    </p:set>
                                    <p:animEffect transition="in" filter="barn(inVertical)">
                                      <p:cBhvr>
                                        <p:cTn id="218" dur="5000"/>
                                        <p:tgtEl>
                                          <p:spTgt spid="2104"/>
                                        </p:tgtEl>
                                      </p:cBhvr>
                                    </p:animEffect>
                                  </p:childTnLst>
                                </p:cTn>
                              </p:par>
                            </p:childTnLst>
                          </p:cTn>
                        </p:par>
                        <p:par>
                          <p:cTn id="219" fill="hold">
                            <p:stCondLst>
                              <p:cond delay="142810"/>
                            </p:stCondLst>
                            <p:childTnLst>
                              <p:par>
                                <p:cTn id="220" presetID="43" presetClass="entr" presetSubtype="0" fill="hold" grpId="0" nodeType="afterEffect">
                                  <p:stCondLst>
                                    <p:cond delay="0"/>
                                  </p:stCondLst>
                                  <p:childTnLst>
                                    <p:set>
                                      <p:cBhvr>
                                        <p:cTn id="221" dur="1" fill="hold">
                                          <p:stCondLst>
                                            <p:cond delay="0"/>
                                          </p:stCondLst>
                                        </p:cTn>
                                        <p:tgtEl>
                                          <p:spTgt spid="2105"/>
                                        </p:tgtEl>
                                        <p:attrNameLst>
                                          <p:attrName>style.visibility</p:attrName>
                                        </p:attrNameLst>
                                      </p:cBhvr>
                                      <p:to>
                                        <p:strVal val="visible"/>
                                      </p:to>
                                    </p:set>
                                    <p:animEffect transition="in" filter="fade">
                                      <p:cBhvr>
                                        <p:cTn id="222" dur="300"/>
                                        <p:tgtEl>
                                          <p:spTgt spid="2105"/>
                                        </p:tgtEl>
                                      </p:cBhvr>
                                    </p:animEffect>
                                    <p:anim calcmode="lin" valueType="num">
                                      <p:cBhvr>
                                        <p:cTn id="223" dur="1200" fill="hold"/>
                                        <p:tgtEl>
                                          <p:spTgt spid="2105"/>
                                        </p:tgtEl>
                                        <p:attrNameLst>
                                          <p:attrName>ppt_x</p:attrName>
                                        </p:attrNameLst>
                                      </p:cBhvr>
                                      <p:tavLst>
                                        <p:tav tm="0">
                                          <p:val>
                                            <p:strVal val="#ppt_x"/>
                                          </p:val>
                                        </p:tav>
                                        <p:tav tm="100000">
                                          <p:val>
                                            <p:strVal val="#ppt_x"/>
                                          </p:val>
                                        </p:tav>
                                      </p:tavLst>
                                    </p:anim>
                                    <p:anim calcmode="lin" valueType="num">
                                      <p:cBhvr>
                                        <p:cTn id="224" dur="1200" fill="hold"/>
                                        <p:tgtEl>
                                          <p:spTgt spid="2105"/>
                                        </p:tgtEl>
                                        <p:attrNameLst>
                                          <p:attrName>ppt_y</p:attrName>
                                        </p:attrNameLst>
                                      </p:cBhvr>
                                      <p:tavLst>
                                        <p:tav tm="0">
                                          <p:val>
                                            <p:strVal val="#ppt_y+0.31"/>
                                          </p:val>
                                        </p:tav>
                                        <p:tav tm="100000">
                                          <p:val>
                                            <p:strVal val="#ppt_y+0.31"/>
                                          </p:val>
                                        </p:tav>
                                      </p:tavLst>
                                    </p:anim>
                                    <p:anim calcmode="lin" valueType="num">
                                      <p:cBhvr>
                                        <p:cTn id="225" dur="1800" decel="50000" fill="hold">
                                          <p:stCondLst>
                                            <p:cond delay="1200"/>
                                          </p:stCondLst>
                                        </p:cTn>
                                        <p:tgtEl>
                                          <p:spTgt spid="210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26" dur="1800" decel="50000" fill="hold">
                                          <p:stCondLst>
                                            <p:cond delay="1200"/>
                                          </p:stCondLst>
                                        </p:cTn>
                                        <p:tgtEl>
                                          <p:spTgt spid="210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27" fill="hold">
                            <p:stCondLst>
                              <p:cond delay="145810"/>
                            </p:stCondLst>
                            <p:childTnLst>
                              <p:par>
                                <p:cTn id="228" presetID="15" presetClass="entr" presetSubtype="0" fill="hold" grpId="0" nodeType="afterEffect">
                                  <p:stCondLst>
                                    <p:cond delay="0"/>
                                  </p:stCondLst>
                                  <p:childTnLst>
                                    <p:set>
                                      <p:cBhvr>
                                        <p:cTn id="229" dur="1" fill="hold">
                                          <p:stCondLst>
                                            <p:cond delay="0"/>
                                          </p:stCondLst>
                                        </p:cTn>
                                        <p:tgtEl>
                                          <p:spTgt spid="2106"/>
                                        </p:tgtEl>
                                        <p:attrNameLst>
                                          <p:attrName>style.visibility</p:attrName>
                                        </p:attrNameLst>
                                      </p:cBhvr>
                                      <p:to>
                                        <p:strVal val="visible"/>
                                      </p:to>
                                    </p:set>
                                    <p:anim calcmode="lin" valueType="num">
                                      <p:cBhvr>
                                        <p:cTn id="230" dur="1000" fill="hold"/>
                                        <p:tgtEl>
                                          <p:spTgt spid="2106"/>
                                        </p:tgtEl>
                                        <p:attrNameLst>
                                          <p:attrName>ppt_w</p:attrName>
                                        </p:attrNameLst>
                                      </p:cBhvr>
                                      <p:tavLst>
                                        <p:tav tm="0">
                                          <p:val>
                                            <p:fltVal val="0"/>
                                          </p:val>
                                        </p:tav>
                                        <p:tav tm="100000">
                                          <p:val>
                                            <p:strVal val="#ppt_w"/>
                                          </p:val>
                                        </p:tav>
                                      </p:tavLst>
                                    </p:anim>
                                    <p:anim calcmode="lin" valueType="num">
                                      <p:cBhvr>
                                        <p:cTn id="231" dur="1000" fill="hold"/>
                                        <p:tgtEl>
                                          <p:spTgt spid="2106"/>
                                        </p:tgtEl>
                                        <p:attrNameLst>
                                          <p:attrName>ppt_h</p:attrName>
                                        </p:attrNameLst>
                                      </p:cBhvr>
                                      <p:tavLst>
                                        <p:tav tm="0">
                                          <p:val>
                                            <p:fltVal val="0"/>
                                          </p:val>
                                        </p:tav>
                                        <p:tav tm="100000">
                                          <p:val>
                                            <p:strVal val="#ppt_h"/>
                                          </p:val>
                                        </p:tav>
                                      </p:tavLst>
                                    </p:anim>
                                    <p:anim calcmode="lin" valueType="num">
                                      <p:cBhvr>
                                        <p:cTn id="232" dur="1000" fill="hold"/>
                                        <p:tgtEl>
                                          <p:spTgt spid="2106"/>
                                        </p:tgtEl>
                                        <p:attrNameLst>
                                          <p:attrName>ppt_x</p:attrName>
                                        </p:attrNameLst>
                                      </p:cBhvr>
                                      <p:tavLst>
                                        <p:tav tm="0" fmla="#ppt_x+(cos(-2*pi*(1-$))*-#ppt_x-sin(-2*pi*(1-$))*(1-#ppt_y))*(1-$)">
                                          <p:val>
                                            <p:fltVal val="0"/>
                                          </p:val>
                                        </p:tav>
                                        <p:tav tm="100000">
                                          <p:val>
                                            <p:fltVal val="1"/>
                                          </p:val>
                                        </p:tav>
                                      </p:tavLst>
                                    </p:anim>
                                    <p:anim calcmode="lin" valueType="num">
                                      <p:cBhvr>
                                        <p:cTn id="233" dur="1000" fill="hold"/>
                                        <p:tgtEl>
                                          <p:spTgt spid="2106"/>
                                        </p:tgtEl>
                                        <p:attrNameLst>
                                          <p:attrName>ppt_y</p:attrName>
                                        </p:attrNameLst>
                                      </p:cBhvr>
                                      <p:tavLst>
                                        <p:tav tm="0" fmla="#ppt_y+(sin(-2*pi*(1-$))*-#ppt_x+cos(-2*pi*(1-$))*(1-#ppt_y))*(1-$)">
                                          <p:val>
                                            <p:fltVal val="0"/>
                                          </p:val>
                                        </p:tav>
                                        <p:tav tm="100000">
                                          <p:val>
                                            <p:fltVal val="1"/>
                                          </p:val>
                                        </p:tav>
                                      </p:tavLst>
                                    </p:anim>
                                  </p:childTnLst>
                                </p:cTn>
                              </p:par>
                            </p:childTnLst>
                          </p:cTn>
                        </p:par>
                        <p:par>
                          <p:cTn id="234" fill="hold">
                            <p:stCondLst>
                              <p:cond delay="146810"/>
                            </p:stCondLst>
                            <p:childTnLst>
                              <p:par>
                                <p:cTn id="235" presetID="22" presetClass="entr" presetSubtype="4" fill="hold" grpId="0" nodeType="afterEffect">
                                  <p:stCondLst>
                                    <p:cond delay="0"/>
                                  </p:stCondLst>
                                  <p:childTnLst>
                                    <p:set>
                                      <p:cBhvr>
                                        <p:cTn id="236" dur="1" fill="hold">
                                          <p:stCondLst>
                                            <p:cond delay="0"/>
                                          </p:stCondLst>
                                        </p:cTn>
                                        <p:tgtEl>
                                          <p:spTgt spid="2108"/>
                                        </p:tgtEl>
                                        <p:attrNameLst>
                                          <p:attrName>style.visibility</p:attrName>
                                        </p:attrNameLst>
                                      </p:cBhvr>
                                      <p:to>
                                        <p:strVal val="visible"/>
                                      </p:to>
                                    </p:set>
                                    <p:animEffect transition="in" filter="wipe(down)">
                                      <p:cBhvr>
                                        <p:cTn id="237" dur="3000"/>
                                        <p:tgtEl>
                                          <p:spTgt spid="2108"/>
                                        </p:tgtEl>
                                      </p:cBhvr>
                                    </p:animEffect>
                                  </p:childTnLst>
                                </p:cTn>
                              </p:par>
                            </p:childTnLst>
                          </p:cTn>
                        </p:par>
                        <p:par>
                          <p:cTn id="238" fill="hold">
                            <p:stCondLst>
                              <p:cond delay="149810"/>
                            </p:stCondLst>
                            <p:childTnLst>
                              <p:par>
                                <p:cTn id="239" presetID="43" presetClass="entr" presetSubtype="0" fill="hold" grpId="0" nodeType="afterEffect">
                                  <p:stCondLst>
                                    <p:cond delay="0"/>
                                  </p:stCondLst>
                                  <p:childTnLst>
                                    <p:set>
                                      <p:cBhvr>
                                        <p:cTn id="240" dur="1" fill="hold">
                                          <p:stCondLst>
                                            <p:cond delay="0"/>
                                          </p:stCondLst>
                                        </p:cTn>
                                        <p:tgtEl>
                                          <p:spTgt spid="2107"/>
                                        </p:tgtEl>
                                        <p:attrNameLst>
                                          <p:attrName>style.visibility</p:attrName>
                                        </p:attrNameLst>
                                      </p:cBhvr>
                                      <p:to>
                                        <p:strVal val="visible"/>
                                      </p:to>
                                    </p:set>
                                    <p:animEffect transition="in" filter="fade">
                                      <p:cBhvr>
                                        <p:cTn id="241" dur="300"/>
                                        <p:tgtEl>
                                          <p:spTgt spid="2107"/>
                                        </p:tgtEl>
                                      </p:cBhvr>
                                    </p:animEffect>
                                    <p:anim calcmode="lin" valueType="num">
                                      <p:cBhvr>
                                        <p:cTn id="242" dur="1200" fill="hold"/>
                                        <p:tgtEl>
                                          <p:spTgt spid="2107"/>
                                        </p:tgtEl>
                                        <p:attrNameLst>
                                          <p:attrName>ppt_x</p:attrName>
                                        </p:attrNameLst>
                                      </p:cBhvr>
                                      <p:tavLst>
                                        <p:tav tm="0">
                                          <p:val>
                                            <p:strVal val="#ppt_x"/>
                                          </p:val>
                                        </p:tav>
                                        <p:tav tm="100000">
                                          <p:val>
                                            <p:strVal val="#ppt_x"/>
                                          </p:val>
                                        </p:tav>
                                      </p:tavLst>
                                    </p:anim>
                                    <p:anim calcmode="lin" valueType="num">
                                      <p:cBhvr>
                                        <p:cTn id="243" dur="1200" fill="hold"/>
                                        <p:tgtEl>
                                          <p:spTgt spid="2107"/>
                                        </p:tgtEl>
                                        <p:attrNameLst>
                                          <p:attrName>ppt_y</p:attrName>
                                        </p:attrNameLst>
                                      </p:cBhvr>
                                      <p:tavLst>
                                        <p:tav tm="0">
                                          <p:val>
                                            <p:strVal val="#ppt_y+0.31"/>
                                          </p:val>
                                        </p:tav>
                                        <p:tav tm="100000">
                                          <p:val>
                                            <p:strVal val="#ppt_y+0.31"/>
                                          </p:val>
                                        </p:tav>
                                      </p:tavLst>
                                    </p:anim>
                                    <p:anim calcmode="lin" valueType="num">
                                      <p:cBhvr>
                                        <p:cTn id="244" dur="1800" decel="50000" fill="hold">
                                          <p:stCondLst>
                                            <p:cond delay="1200"/>
                                          </p:stCondLst>
                                        </p:cTn>
                                        <p:tgtEl>
                                          <p:spTgt spid="210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45" dur="1800" decel="50000" fill="hold">
                                          <p:stCondLst>
                                            <p:cond delay="1200"/>
                                          </p:stCondLst>
                                        </p:cTn>
                                        <p:tgtEl>
                                          <p:spTgt spid="210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46" presetID="16" presetClass="entr" presetSubtype="21" fill="hold" grpId="0" nodeType="withEffect">
                                  <p:stCondLst>
                                    <p:cond delay="0"/>
                                  </p:stCondLst>
                                  <p:childTnLst>
                                    <p:set>
                                      <p:cBhvr>
                                        <p:cTn id="247" dur="1" fill="hold">
                                          <p:stCondLst>
                                            <p:cond delay="0"/>
                                          </p:stCondLst>
                                        </p:cTn>
                                        <p:tgtEl>
                                          <p:spTgt spid="2109"/>
                                        </p:tgtEl>
                                        <p:attrNameLst>
                                          <p:attrName>style.visibility</p:attrName>
                                        </p:attrNameLst>
                                      </p:cBhvr>
                                      <p:to>
                                        <p:strVal val="visible"/>
                                      </p:to>
                                    </p:set>
                                    <p:animEffect transition="in" filter="barn(inVertical)">
                                      <p:cBhvr>
                                        <p:cTn id="248" dur="5000"/>
                                        <p:tgtEl>
                                          <p:spTgt spid="2109"/>
                                        </p:tgtEl>
                                      </p:cBhvr>
                                    </p:animEffect>
                                  </p:childTnLst>
                                </p:cTn>
                              </p:par>
                            </p:childTnLst>
                          </p:cTn>
                        </p:par>
                        <p:par>
                          <p:cTn id="249" fill="hold">
                            <p:stCondLst>
                              <p:cond delay="154810"/>
                            </p:stCondLst>
                            <p:childTnLst>
                              <p:par>
                                <p:cTn id="250" presetID="16" presetClass="entr" presetSubtype="21" fill="hold" grpId="0" nodeType="afterEffect">
                                  <p:stCondLst>
                                    <p:cond delay="0"/>
                                  </p:stCondLst>
                                  <p:childTnLst>
                                    <p:set>
                                      <p:cBhvr>
                                        <p:cTn id="251" dur="1" fill="hold">
                                          <p:stCondLst>
                                            <p:cond delay="0"/>
                                          </p:stCondLst>
                                        </p:cTn>
                                        <p:tgtEl>
                                          <p:spTgt spid="2110"/>
                                        </p:tgtEl>
                                        <p:attrNameLst>
                                          <p:attrName>style.visibility</p:attrName>
                                        </p:attrNameLst>
                                      </p:cBhvr>
                                      <p:to>
                                        <p:strVal val="visible"/>
                                      </p:to>
                                    </p:set>
                                    <p:animEffect transition="in" filter="barn(inVertical)">
                                      <p:cBhvr>
                                        <p:cTn id="252" dur="5000"/>
                                        <p:tgtEl>
                                          <p:spTgt spid="2110"/>
                                        </p:tgtEl>
                                      </p:cBhvr>
                                    </p:animEffect>
                                  </p:childTnLst>
                                </p:cTn>
                              </p:par>
                            </p:childTnLst>
                          </p:cTn>
                        </p:par>
                        <p:par>
                          <p:cTn id="253" fill="hold">
                            <p:stCondLst>
                              <p:cond delay="159810"/>
                            </p:stCondLst>
                            <p:childTnLst>
                              <p:par>
                                <p:cTn id="254" presetID="15" presetClass="entr" presetSubtype="0" fill="hold" grpId="0" nodeType="afterEffect">
                                  <p:stCondLst>
                                    <p:cond delay="0"/>
                                  </p:stCondLst>
                                  <p:childTnLst>
                                    <p:set>
                                      <p:cBhvr>
                                        <p:cTn id="255" dur="1" fill="hold">
                                          <p:stCondLst>
                                            <p:cond delay="0"/>
                                          </p:stCondLst>
                                        </p:cTn>
                                        <p:tgtEl>
                                          <p:spTgt spid="2112"/>
                                        </p:tgtEl>
                                        <p:attrNameLst>
                                          <p:attrName>style.visibility</p:attrName>
                                        </p:attrNameLst>
                                      </p:cBhvr>
                                      <p:to>
                                        <p:strVal val="visible"/>
                                      </p:to>
                                    </p:set>
                                    <p:anim calcmode="lin" valueType="num">
                                      <p:cBhvr>
                                        <p:cTn id="256" dur="5000" fill="hold"/>
                                        <p:tgtEl>
                                          <p:spTgt spid="2112"/>
                                        </p:tgtEl>
                                        <p:attrNameLst>
                                          <p:attrName>ppt_w</p:attrName>
                                        </p:attrNameLst>
                                      </p:cBhvr>
                                      <p:tavLst>
                                        <p:tav tm="0">
                                          <p:val>
                                            <p:fltVal val="0"/>
                                          </p:val>
                                        </p:tav>
                                        <p:tav tm="100000">
                                          <p:val>
                                            <p:strVal val="#ppt_w"/>
                                          </p:val>
                                        </p:tav>
                                      </p:tavLst>
                                    </p:anim>
                                    <p:anim calcmode="lin" valueType="num">
                                      <p:cBhvr>
                                        <p:cTn id="257" dur="5000" fill="hold"/>
                                        <p:tgtEl>
                                          <p:spTgt spid="2112"/>
                                        </p:tgtEl>
                                        <p:attrNameLst>
                                          <p:attrName>ppt_h</p:attrName>
                                        </p:attrNameLst>
                                      </p:cBhvr>
                                      <p:tavLst>
                                        <p:tav tm="0">
                                          <p:val>
                                            <p:fltVal val="0"/>
                                          </p:val>
                                        </p:tav>
                                        <p:tav tm="100000">
                                          <p:val>
                                            <p:strVal val="#ppt_h"/>
                                          </p:val>
                                        </p:tav>
                                      </p:tavLst>
                                    </p:anim>
                                    <p:anim calcmode="lin" valueType="num">
                                      <p:cBhvr>
                                        <p:cTn id="258" dur="5000" fill="hold"/>
                                        <p:tgtEl>
                                          <p:spTgt spid="2112"/>
                                        </p:tgtEl>
                                        <p:attrNameLst>
                                          <p:attrName>ppt_x</p:attrName>
                                        </p:attrNameLst>
                                      </p:cBhvr>
                                      <p:tavLst>
                                        <p:tav tm="0" fmla="#ppt_x+(cos(-2*pi*(1-$))*-#ppt_x-sin(-2*pi*(1-$))*(1-#ppt_y))*(1-$)">
                                          <p:val>
                                            <p:fltVal val="0"/>
                                          </p:val>
                                        </p:tav>
                                        <p:tav tm="100000">
                                          <p:val>
                                            <p:fltVal val="1"/>
                                          </p:val>
                                        </p:tav>
                                      </p:tavLst>
                                    </p:anim>
                                    <p:anim calcmode="lin" valueType="num">
                                      <p:cBhvr>
                                        <p:cTn id="259" dur="5000" fill="hold"/>
                                        <p:tgtEl>
                                          <p:spTgt spid="2112"/>
                                        </p:tgtEl>
                                        <p:attrNameLst>
                                          <p:attrName>ppt_y</p:attrName>
                                        </p:attrNameLst>
                                      </p:cBhvr>
                                      <p:tavLst>
                                        <p:tav tm="0" fmla="#ppt_y+(sin(-2*pi*(1-$))*-#ppt_x+cos(-2*pi*(1-$))*(1-#ppt_y))*(1-$)">
                                          <p:val>
                                            <p:fltVal val="0"/>
                                          </p:val>
                                        </p:tav>
                                        <p:tav tm="100000">
                                          <p:val>
                                            <p:fltVal val="1"/>
                                          </p:val>
                                        </p:tav>
                                      </p:tavLst>
                                    </p:anim>
                                  </p:childTnLst>
                                </p:cTn>
                              </p:par>
                            </p:childTnLst>
                          </p:cTn>
                        </p:par>
                        <p:par>
                          <p:cTn id="260" fill="hold">
                            <p:stCondLst>
                              <p:cond delay="164810"/>
                            </p:stCondLst>
                            <p:childTnLst>
                              <p:par>
                                <p:cTn id="261" presetID="22" presetClass="entr" presetSubtype="1" fill="hold" grpId="0" nodeType="afterEffect">
                                  <p:stCondLst>
                                    <p:cond delay="0"/>
                                  </p:stCondLst>
                                  <p:childTnLst>
                                    <p:set>
                                      <p:cBhvr>
                                        <p:cTn id="262" dur="1" fill="hold">
                                          <p:stCondLst>
                                            <p:cond delay="0"/>
                                          </p:stCondLst>
                                        </p:cTn>
                                        <p:tgtEl>
                                          <p:spTgt spid="2111"/>
                                        </p:tgtEl>
                                        <p:attrNameLst>
                                          <p:attrName>style.visibility</p:attrName>
                                        </p:attrNameLst>
                                      </p:cBhvr>
                                      <p:to>
                                        <p:strVal val="visible"/>
                                      </p:to>
                                    </p:set>
                                    <p:animEffect transition="in" filter="wipe(up)">
                                      <p:cBhvr>
                                        <p:cTn id="263" dur="3000"/>
                                        <p:tgtEl>
                                          <p:spTgt spid="2111"/>
                                        </p:tgtEl>
                                      </p:cBhvr>
                                    </p:animEffect>
                                  </p:childTnLst>
                                </p:cTn>
                              </p:par>
                            </p:childTnLst>
                          </p:cTn>
                        </p:par>
                        <p:par>
                          <p:cTn id="264" fill="hold">
                            <p:stCondLst>
                              <p:cond delay="167810"/>
                            </p:stCondLst>
                            <p:childTnLst>
                              <p:par>
                                <p:cTn id="265" presetID="6" presetClass="entr" presetSubtype="16" fill="hold" grpId="0" nodeType="afterEffect">
                                  <p:stCondLst>
                                    <p:cond delay="0"/>
                                  </p:stCondLst>
                                  <p:childTnLst>
                                    <p:set>
                                      <p:cBhvr>
                                        <p:cTn id="266" dur="1" fill="hold">
                                          <p:stCondLst>
                                            <p:cond delay="0"/>
                                          </p:stCondLst>
                                        </p:cTn>
                                        <p:tgtEl>
                                          <p:spTgt spid="2113"/>
                                        </p:tgtEl>
                                        <p:attrNameLst>
                                          <p:attrName>style.visibility</p:attrName>
                                        </p:attrNameLst>
                                      </p:cBhvr>
                                      <p:to>
                                        <p:strVal val="visible"/>
                                      </p:to>
                                    </p:set>
                                    <p:animEffect transition="in" filter="circle(in)">
                                      <p:cBhvr>
                                        <p:cTn id="267" dur="3000"/>
                                        <p:tgtEl>
                                          <p:spTgt spid="2113"/>
                                        </p:tgtEl>
                                      </p:cBhvr>
                                    </p:animEffect>
                                  </p:childTnLst>
                                </p:cTn>
                              </p:par>
                            </p:childTnLst>
                          </p:cTn>
                        </p:par>
                        <p:par>
                          <p:cTn id="268" fill="hold">
                            <p:stCondLst>
                              <p:cond delay="170810"/>
                            </p:stCondLst>
                            <p:childTnLst>
                              <p:par>
                                <p:cTn id="269" presetID="6" presetClass="entr" presetSubtype="32" fill="hold" grpId="0" nodeType="afterEffect">
                                  <p:stCondLst>
                                    <p:cond delay="0"/>
                                  </p:stCondLst>
                                  <p:childTnLst>
                                    <p:set>
                                      <p:cBhvr>
                                        <p:cTn id="270" dur="1" fill="hold">
                                          <p:stCondLst>
                                            <p:cond delay="0"/>
                                          </p:stCondLst>
                                        </p:cTn>
                                        <p:tgtEl>
                                          <p:spTgt spid="2115"/>
                                        </p:tgtEl>
                                        <p:attrNameLst>
                                          <p:attrName>style.visibility</p:attrName>
                                        </p:attrNameLst>
                                      </p:cBhvr>
                                      <p:to>
                                        <p:strVal val="visible"/>
                                      </p:to>
                                    </p:set>
                                    <p:animEffect transition="in" filter="circle(out)">
                                      <p:cBhvr>
                                        <p:cTn id="271" dur="3000"/>
                                        <p:tgtEl>
                                          <p:spTgt spid="2115"/>
                                        </p:tgtEl>
                                      </p:cBhvr>
                                    </p:animEffect>
                                  </p:childTnLst>
                                </p:cTn>
                              </p:par>
                            </p:childTnLst>
                          </p:cTn>
                        </p:par>
                        <p:par>
                          <p:cTn id="272" fill="hold">
                            <p:stCondLst>
                              <p:cond delay="173810"/>
                            </p:stCondLst>
                            <p:childTnLst>
                              <p:par>
                                <p:cTn id="273" presetID="6" presetClass="emph" presetSubtype="0" repeatCount="indefinite" fill="hold" grpId="1" nodeType="afterEffect">
                                  <p:stCondLst>
                                    <p:cond delay="1000"/>
                                  </p:stCondLst>
                                  <p:childTnLst>
                                    <p:animScale>
                                      <p:cBhvr>
                                        <p:cTn id="274" dur="2000" fill="hold"/>
                                        <p:tgtEl>
                                          <p:spTgt spid="2113"/>
                                        </p:tgtEl>
                                      </p:cBhvr>
                                      <p:by x="25000" y="25000"/>
                                    </p:animScale>
                                  </p:childTnLst>
                                </p:cTn>
                              </p:par>
                            </p:childTnLst>
                          </p:cTn>
                        </p:par>
                        <p:par>
                          <p:cTn id="275" fill="hold">
                            <p:stCondLst>
                              <p:cond delay="176810"/>
                            </p:stCondLst>
                            <p:childTnLst>
                              <p:par>
                                <p:cTn id="276" presetID="6" presetClass="emph" presetSubtype="0" repeatCount="indefinite" fill="hold" grpId="1" nodeType="afterEffect">
                                  <p:stCondLst>
                                    <p:cond delay="500"/>
                                  </p:stCondLst>
                                  <p:childTnLst>
                                    <p:animScale>
                                      <p:cBhvr>
                                        <p:cTn id="277" dur="2000" fill="hold"/>
                                        <p:tgtEl>
                                          <p:spTgt spid="2115"/>
                                        </p:tgtEl>
                                      </p:cBhvr>
                                      <p:by x="150000" y="150000"/>
                                    </p:animScale>
                                  </p:childTnLst>
                                </p:cTn>
                              </p:par>
                            </p:childTnLst>
                          </p:cTn>
                        </p:par>
                        <p:par>
                          <p:cTn id="278" fill="hold">
                            <p:stCondLst>
                              <p:cond delay="179310"/>
                            </p:stCondLst>
                            <p:childTnLst>
                              <p:par>
                                <p:cTn id="279" presetID="22" presetClass="entr" presetSubtype="4" repeatCount="indefinite" fill="hold" grpId="1" nodeType="afterEffect">
                                  <p:stCondLst>
                                    <p:cond delay="0"/>
                                  </p:stCondLst>
                                  <p:childTnLst>
                                    <p:set>
                                      <p:cBhvr>
                                        <p:cTn id="280" dur="1" fill="hold">
                                          <p:stCondLst>
                                            <p:cond delay="0"/>
                                          </p:stCondLst>
                                        </p:cTn>
                                        <p:tgtEl>
                                          <p:spTgt spid="2108"/>
                                        </p:tgtEl>
                                        <p:attrNameLst>
                                          <p:attrName>style.visibility</p:attrName>
                                        </p:attrNameLst>
                                      </p:cBhvr>
                                      <p:to>
                                        <p:strVal val="visible"/>
                                      </p:to>
                                    </p:set>
                                    <p:animEffect transition="in" filter="wipe(down)">
                                      <p:cBhvr>
                                        <p:cTn id="281" dur="3000"/>
                                        <p:tgtEl>
                                          <p:spTgt spid="2108"/>
                                        </p:tgtEl>
                                      </p:cBhvr>
                                    </p:animEffect>
                                  </p:childTnLst>
                                </p:cTn>
                              </p:par>
                            </p:childTnLst>
                          </p:cTn>
                        </p:par>
                        <p:par>
                          <p:cTn id="282" fill="hold">
                            <p:stCondLst>
                              <p:cond delay="182310"/>
                            </p:stCondLst>
                            <p:childTnLst>
                              <p:par>
                                <p:cTn id="283" presetID="22" presetClass="entr" presetSubtype="1" repeatCount="indefinite" fill="hold" grpId="1" nodeType="afterEffect">
                                  <p:stCondLst>
                                    <p:cond delay="500"/>
                                  </p:stCondLst>
                                  <p:childTnLst>
                                    <p:set>
                                      <p:cBhvr>
                                        <p:cTn id="284" dur="1" fill="hold">
                                          <p:stCondLst>
                                            <p:cond delay="0"/>
                                          </p:stCondLst>
                                        </p:cTn>
                                        <p:tgtEl>
                                          <p:spTgt spid="2111"/>
                                        </p:tgtEl>
                                        <p:attrNameLst>
                                          <p:attrName>style.visibility</p:attrName>
                                        </p:attrNameLst>
                                      </p:cBhvr>
                                      <p:to>
                                        <p:strVal val="visible"/>
                                      </p:to>
                                    </p:set>
                                    <p:animEffect transition="in" filter="wipe(up)">
                                      <p:cBhvr>
                                        <p:cTn id="285" dur="3000"/>
                                        <p:tgtEl>
                                          <p:spTgt spid="2111"/>
                                        </p:tgtEl>
                                      </p:cBhvr>
                                    </p:animEffect>
                                  </p:childTnLst>
                                </p:cTn>
                              </p:par>
                            </p:childTnLst>
                          </p:cTn>
                        </p:par>
                        <p:par>
                          <p:cTn id="286" fill="hold">
                            <p:stCondLst>
                              <p:cond delay="185810"/>
                            </p:stCondLst>
                            <p:childTnLst>
                              <p:par>
                                <p:cTn id="287" presetID="31" presetClass="entr" presetSubtype="0" fill="hold" grpId="0" nodeType="afterEffect">
                                  <p:stCondLst>
                                    <p:cond delay="0"/>
                                  </p:stCondLst>
                                  <p:iterate type="lt">
                                    <p:tmPct val="5000"/>
                                  </p:iterate>
                                  <p:childTnLst>
                                    <p:set>
                                      <p:cBhvr>
                                        <p:cTn id="288" dur="1" fill="hold">
                                          <p:stCondLst>
                                            <p:cond delay="0"/>
                                          </p:stCondLst>
                                        </p:cTn>
                                        <p:tgtEl>
                                          <p:spTgt spid="2117"/>
                                        </p:tgtEl>
                                        <p:attrNameLst>
                                          <p:attrName>style.visibility</p:attrName>
                                        </p:attrNameLst>
                                      </p:cBhvr>
                                      <p:to>
                                        <p:strVal val="visible"/>
                                      </p:to>
                                    </p:set>
                                    <p:anim calcmode="lin" valueType="num">
                                      <p:cBhvr>
                                        <p:cTn id="289" dur="2000" fill="hold"/>
                                        <p:tgtEl>
                                          <p:spTgt spid="2117"/>
                                        </p:tgtEl>
                                        <p:attrNameLst>
                                          <p:attrName>ppt_w</p:attrName>
                                        </p:attrNameLst>
                                      </p:cBhvr>
                                      <p:tavLst>
                                        <p:tav tm="0">
                                          <p:val>
                                            <p:fltVal val="0"/>
                                          </p:val>
                                        </p:tav>
                                        <p:tav tm="100000">
                                          <p:val>
                                            <p:strVal val="#ppt_w"/>
                                          </p:val>
                                        </p:tav>
                                      </p:tavLst>
                                    </p:anim>
                                    <p:anim calcmode="lin" valueType="num">
                                      <p:cBhvr>
                                        <p:cTn id="290" dur="2000" fill="hold"/>
                                        <p:tgtEl>
                                          <p:spTgt spid="2117"/>
                                        </p:tgtEl>
                                        <p:attrNameLst>
                                          <p:attrName>ppt_h</p:attrName>
                                        </p:attrNameLst>
                                      </p:cBhvr>
                                      <p:tavLst>
                                        <p:tav tm="0">
                                          <p:val>
                                            <p:fltVal val="0"/>
                                          </p:val>
                                        </p:tav>
                                        <p:tav tm="100000">
                                          <p:val>
                                            <p:strVal val="#ppt_h"/>
                                          </p:val>
                                        </p:tav>
                                      </p:tavLst>
                                    </p:anim>
                                    <p:anim calcmode="lin" valueType="num">
                                      <p:cBhvr>
                                        <p:cTn id="291" dur="2000" fill="hold"/>
                                        <p:tgtEl>
                                          <p:spTgt spid="2117"/>
                                        </p:tgtEl>
                                        <p:attrNameLst>
                                          <p:attrName>style.rotation</p:attrName>
                                        </p:attrNameLst>
                                      </p:cBhvr>
                                      <p:tavLst>
                                        <p:tav tm="0">
                                          <p:val>
                                            <p:fltVal val="90"/>
                                          </p:val>
                                        </p:tav>
                                        <p:tav tm="100000">
                                          <p:val>
                                            <p:fltVal val="0"/>
                                          </p:val>
                                        </p:tav>
                                      </p:tavLst>
                                    </p:anim>
                                    <p:animEffect transition="in" filter="fade">
                                      <p:cBhvr>
                                        <p:cTn id="292" dur="2000"/>
                                        <p:tgtEl>
                                          <p:spTgt spid="2117"/>
                                        </p:tgtEl>
                                      </p:cBhvr>
                                    </p:animEffect>
                                  </p:childTnLst>
                                </p:cTn>
                              </p:par>
                            </p:childTnLst>
                          </p:cTn>
                        </p:par>
                        <p:par>
                          <p:cTn id="293" fill="hold">
                            <p:stCondLst>
                              <p:cond delay="199710"/>
                            </p:stCondLst>
                            <p:childTnLst>
                              <p:par>
                                <p:cTn id="294" presetID="15" presetClass="entr" presetSubtype="0" fill="hold" grpId="0" nodeType="afterEffect">
                                  <p:stCondLst>
                                    <p:cond delay="0"/>
                                  </p:stCondLst>
                                  <p:iterate type="lt">
                                    <p:tmPct val="0"/>
                                  </p:iterate>
                                  <p:childTnLst>
                                    <p:set>
                                      <p:cBhvr>
                                        <p:cTn id="295" dur="1" fill="hold">
                                          <p:stCondLst>
                                            <p:cond delay="0"/>
                                          </p:stCondLst>
                                        </p:cTn>
                                        <p:tgtEl>
                                          <p:spTgt spid="2118"/>
                                        </p:tgtEl>
                                        <p:attrNameLst>
                                          <p:attrName>style.visibility</p:attrName>
                                        </p:attrNameLst>
                                      </p:cBhvr>
                                      <p:to>
                                        <p:strVal val="visible"/>
                                      </p:to>
                                    </p:set>
                                    <p:anim calcmode="lin" valueType="num">
                                      <p:cBhvr>
                                        <p:cTn id="296" dur="3000" fill="hold"/>
                                        <p:tgtEl>
                                          <p:spTgt spid="2118"/>
                                        </p:tgtEl>
                                        <p:attrNameLst>
                                          <p:attrName>ppt_w</p:attrName>
                                        </p:attrNameLst>
                                      </p:cBhvr>
                                      <p:tavLst>
                                        <p:tav tm="0">
                                          <p:val>
                                            <p:fltVal val="0"/>
                                          </p:val>
                                        </p:tav>
                                        <p:tav tm="100000">
                                          <p:val>
                                            <p:strVal val="#ppt_w"/>
                                          </p:val>
                                        </p:tav>
                                      </p:tavLst>
                                    </p:anim>
                                    <p:anim calcmode="lin" valueType="num">
                                      <p:cBhvr>
                                        <p:cTn id="297" dur="3000" fill="hold"/>
                                        <p:tgtEl>
                                          <p:spTgt spid="2118"/>
                                        </p:tgtEl>
                                        <p:attrNameLst>
                                          <p:attrName>ppt_h</p:attrName>
                                        </p:attrNameLst>
                                      </p:cBhvr>
                                      <p:tavLst>
                                        <p:tav tm="0">
                                          <p:val>
                                            <p:fltVal val="0"/>
                                          </p:val>
                                        </p:tav>
                                        <p:tav tm="100000">
                                          <p:val>
                                            <p:strVal val="#ppt_h"/>
                                          </p:val>
                                        </p:tav>
                                      </p:tavLst>
                                    </p:anim>
                                    <p:anim calcmode="lin" valueType="num">
                                      <p:cBhvr>
                                        <p:cTn id="298" dur="3000" fill="hold"/>
                                        <p:tgtEl>
                                          <p:spTgt spid="2118"/>
                                        </p:tgtEl>
                                        <p:attrNameLst>
                                          <p:attrName>ppt_x</p:attrName>
                                        </p:attrNameLst>
                                      </p:cBhvr>
                                      <p:tavLst>
                                        <p:tav tm="0" fmla="#ppt_x+(cos(-2*pi*(1-$))*-#ppt_x-sin(-2*pi*(1-$))*(1-#ppt_y))*(1-$)">
                                          <p:val>
                                            <p:fltVal val="0"/>
                                          </p:val>
                                        </p:tav>
                                        <p:tav tm="100000">
                                          <p:val>
                                            <p:fltVal val="1"/>
                                          </p:val>
                                        </p:tav>
                                      </p:tavLst>
                                    </p:anim>
                                    <p:anim calcmode="lin" valueType="num">
                                      <p:cBhvr>
                                        <p:cTn id="299" dur="3000" fill="hold"/>
                                        <p:tgtEl>
                                          <p:spTgt spid="2118"/>
                                        </p:tgtEl>
                                        <p:attrNameLst>
                                          <p:attrName>ppt_y</p:attrName>
                                        </p:attrNameLst>
                                      </p:cBhvr>
                                      <p:tavLst>
                                        <p:tav tm="0" fmla="#ppt_y+(sin(-2*pi*(1-$))*-#ppt_x+cos(-2*pi*(1-$))*(1-#ppt_y))*(1-$)">
                                          <p:val>
                                            <p:fltVal val="0"/>
                                          </p:val>
                                        </p:tav>
                                        <p:tav tm="100000">
                                          <p:val>
                                            <p:fltVal val="1"/>
                                          </p:val>
                                        </p:tav>
                                      </p:tavLst>
                                    </p:anim>
                                  </p:childTnLst>
                                </p:cTn>
                              </p:par>
                            </p:childTnLst>
                          </p:cTn>
                        </p:par>
                        <p:par>
                          <p:cTn id="300" fill="hold">
                            <p:stCondLst>
                              <p:cond delay="202710"/>
                            </p:stCondLst>
                            <p:childTnLst>
                              <p:par>
                                <p:cTn id="301" presetID="45" presetClass="entr" presetSubtype="0" fill="hold" grpId="1" nodeType="afterEffect">
                                  <p:stCondLst>
                                    <p:cond delay="0"/>
                                  </p:stCondLst>
                                  <p:iterate type="lt">
                                    <p:tmPct val="10000"/>
                                  </p:iterate>
                                  <p:childTnLst>
                                    <p:set>
                                      <p:cBhvr>
                                        <p:cTn id="302" dur="1" fill="hold">
                                          <p:stCondLst>
                                            <p:cond delay="0"/>
                                          </p:stCondLst>
                                        </p:cTn>
                                        <p:tgtEl>
                                          <p:spTgt spid="2118"/>
                                        </p:tgtEl>
                                        <p:attrNameLst>
                                          <p:attrName>style.visibility</p:attrName>
                                        </p:attrNameLst>
                                      </p:cBhvr>
                                      <p:to>
                                        <p:strVal val="visible"/>
                                      </p:to>
                                    </p:set>
                                    <p:animEffect transition="in" filter="fade">
                                      <p:cBhvr>
                                        <p:cTn id="303" dur="2000"/>
                                        <p:tgtEl>
                                          <p:spTgt spid="2118"/>
                                        </p:tgtEl>
                                      </p:cBhvr>
                                    </p:animEffect>
                                    <p:anim calcmode="lin" valueType="num">
                                      <p:cBhvr>
                                        <p:cTn id="304" dur="2000" fill="hold"/>
                                        <p:tgtEl>
                                          <p:spTgt spid="2118"/>
                                        </p:tgtEl>
                                        <p:attrNameLst>
                                          <p:attrName>ppt_w</p:attrName>
                                        </p:attrNameLst>
                                      </p:cBhvr>
                                      <p:tavLst>
                                        <p:tav tm="0" fmla="#ppt_w*sin(2.5*pi*$)">
                                          <p:val>
                                            <p:fltVal val="0"/>
                                          </p:val>
                                        </p:tav>
                                        <p:tav tm="100000">
                                          <p:val>
                                            <p:fltVal val="1"/>
                                          </p:val>
                                        </p:tav>
                                      </p:tavLst>
                                    </p:anim>
                                    <p:anim calcmode="lin" valueType="num">
                                      <p:cBhvr>
                                        <p:cTn id="305" dur="2000" fill="hold"/>
                                        <p:tgtEl>
                                          <p:spTgt spid="2118"/>
                                        </p:tgtEl>
                                        <p:attrNameLst>
                                          <p:attrName>ppt_h</p:attrName>
                                        </p:attrNameLst>
                                      </p:cBhvr>
                                      <p:tavLst>
                                        <p:tav tm="0">
                                          <p:val>
                                            <p:strVal val="#ppt_h"/>
                                          </p:val>
                                        </p:tav>
                                        <p:tav tm="100000">
                                          <p:val>
                                            <p:strVal val="#ppt_h"/>
                                          </p:val>
                                        </p:tav>
                                      </p:tavLst>
                                    </p:anim>
                                  </p:childTnLst>
                                </p:cTn>
                              </p:par>
                            </p:childTnLst>
                          </p:cTn>
                        </p:par>
                        <p:par>
                          <p:cTn id="306" fill="hold">
                            <p:stCondLst>
                              <p:cond delay="212110"/>
                            </p:stCondLst>
                            <p:childTnLst>
                              <p:par>
                                <p:cTn id="307" presetID="22" presetClass="entr" presetSubtype="4" fill="hold" grpId="0" nodeType="afterEffect">
                                  <p:stCondLst>
                                    <p:cond delay="0"/>
                                  </p:stCondLst>
                                  <p:childTnLst>
                                    <p:set>
                                      <p:cBhvr>
                                        <p:cTn id="308" dur="1" fill="hold">
                                          <p:stCondLst>
                                            <p:cond delay="0"/>
                                          </p:stCondLst>
                                        </p:cTn>
                                        <p:tgtEl>
                                          <p:spTgt spid="2171"/>
                                        </p:tgtEl>
                                        <p:attrNameLst>
                                          <p:attrName>style.visibility</p:attrName>
                                        </p:attrNameLst>
                                      </p:cBhvr>
                                      <p:to>
                                        <p:strVal val="visible"/>
                                      </p:to>
                                    </p:set>
                                    <p:animEffect transition="in" filter="wipe(down)">
                                      <p:cBhvr>
                                        <p:cTn id="309" dur="5000"/>
                                        <p:tgtEl>
                                          <p:spTgt spid="2171"/>
                                        </p:tgtEl>
                                      </p:cBhvr>
                                    </p:animEffect>
                                  </p:childTnLst>
                                </p:cTn>
                              </p:par>
                              <p:par>
                                <p:cTn id="310" presetID="22" presetClass="entr" presetSubtype="4" fill="hold" grpId="0" nodeType="withEffect">
                                  <p:stCondLst>
                                    <p:cond delay="0"/>
                                  </p:stCondLst>
                                  <p:childTnLst>
                                    <p:set>
                                      <p:cBhvr>
                                        <p:cTn id="311" dur="1" fill="hold">
                                          <p:stCondLst>
                                            <p:cond delay="0"/>
                                          </p:stCondLst>
                                        </p:cTn>
                                        <p:tgtEl>
                                          <p:spTgt spid="2172"/>
                                        </p:tgtEl>
                                        <p:attrNameLst>
                                          <p:attrName>style.visibility</p:attrName>
                                        </p:attrNameLst>
                                      </p:cBhvr>
                                      <p:to>
                                        <p:strVal val="visible"/>
                                      </p:to>
                                    </p:set>
                                    <p:animEffect transition="in" filter="wipe(down)">
                                      <p:cBhvr>
                                        <p:cTn id="312" dur="5000"/>
                                        <p:tgtEl>
                                          <p:spTgt spid="2172"/>
                                        </p:tgtEl>
                                      </p:cBhvr>
                                    </p:animEffect>
                                  </p:childTnLst>
                                </p:cTn>
                              </p:par>
                              <p:par>
                                <p:cTn id="313" presetID="22" presetClass="entr" presetSubtype="4" fill="hold" grpId="0" nodeType="withEffect">
                                  <p:stCondLst>
                                    <p:cond delay="0"/>
                                  </p:stCondLst>
                                  <p:childTnLst>
                                    <p:set>
                                      <p:cBhvr>
                                        <p:cTn id="314" dur="1" fill="hold">
                                          <p:stCondLst>
                                            <p:cond delay="0"/>
                                          </p:stCondLst>
                                        </p:cTn>
                                        <p:tgtEl>
                                          <p:spTgt spid="2173"/>
                                        </p:tgtEl>
                                        <p:attrNameLst>
                                          <p:attrName>style.visibility</p:attrName>
                                        </p:attrNameLst>
                                      </p:cBhvr>
                                      <p:to>
                                        <p:strVal val="visible"/>
                                      </p:to>
                                    </p:set>
                                    <p:animEffect transition="in" filter="wipe(down)">
                                      <p:cBhvr>
                                        <p:cTn id="315" dur="5000"/>
                                        <p:tgtEl>
                                          <p:spTgt spid="2173"/>
                                        </p:tgtEl>
                                      </p:cBhvr>
                                    </p:animEffect>
                                  </p:childTnLst>
                                </p:cTn>
                              </p:par>
                              <p:par>
                                <p:cTn id="316" presetID="22" presetClass="entr" presetSubtype="4" fill="hold" grpId="0" nodeType="withEffect">
                                  <p:stCondLst>
                                    <p:cond delay="0"/>
                                  </p:stCondLst>
                                  <p:childTnLst>
                                    <p:set>
                                      <p:cBhvr>
                                        <p:cTn id="317" dur="1" fill="hold">
                                          <p:stCondLst>
                                            <p:cond delay="0"/>
                                          </p:stCondLst>
                                        </p:cTn>
                                        <p:tgtEl>
                                          <p:spTgt spid="2174"/>
                                        </p:tgtEl>
                                        <p:attrNameLst>
                                          <p:attrName>style.visibility</p:attrName>
                                        </p:attrNameLst>
                                      </p:cBhvr>
                                      <p:to>
                                        <p:strVal val="visible"/>
                                      </p:to>
                                    </p:set>
                                    <p:animEffect transition="in" filter="wipe(down)">
                                      <p:cBhvr>
                                        <p:cTn id="318" dur="5000"/>
                                        <p:tgtEl>
                                          <p:spTgt spid="2174"/>
                                        </p:tgtEl>
                                      </p:cBhvr>
                                    </p:animEffect>
                                  </p:childTnLst>
                                </p:cTn>
                              </p:par>
                              <p:par>
                                <p:cTn id="319" presetID="22" presetClass="entr" presetSubtype="4" fill="hold" grpId="0" nodeType="withEffect">
                                  <p:stCondLst>
                                    <p:cond delay="0"/>
                                  </p:stCondLst>
                                  <p:childTnLst>
                                    <p:set>
                                      <p:cBhvr>
                                        <p:cTn id="320" dur="1" fill="hold">
                                          <p:stCondLst>
                                            <p:cond delay="0"/>
                                          </p:stCondLst>
                                        </p:cTn>
                                        <p:tgtEl>
                                          <p:spTgt spid="2175"/>
                                        </p:tgtEl>
                                        <p:attrNameLst>
                                          <p:attrName>style.visibility</p:attrName>
                                        </p:attrNameLst>
                                      </p:cBhvr>
                                      <p:to>
                                        <p:strVal val="visible"/>
                                      </p:to>
                                    </p:set>
                                    <p:animEffect transition="in" filter="wipe(down)">
                                      <p:cBhvr>
                                        <p:cTn id="321" dur="5000"/>
                                        <p:tgtEl>
                                          <p:spTgt spid="2175"/>
                                        </p:tgtEl>
                                      </p:cBhvr>
                                    </p:animEffect>
                                  </p:childTnLst>
                                </p:cTn>
                              </p:par>
                              <p:par>
                                <p:cTn id="322" presetID="22" presetClass="entr" presetSubtype="4" fill="hold" grpId="0" nodeType="withEffect">
                                  <p:stCondLst>
                                    <p:cond delay="0"/>
                                  </p:stCondLst>
                                  <p:childTnLst>
                                    <p:set>
                                      <p:cBhvr>
                                        <p:cTn id="323" dur="1" fill="hold">
                                          <p:stCondLst>
                                            <p:cond delay="0"/>
                                          </p:stCondLst>
                                        </p:cTn>
                                        <p:tgtEl>
                                          <p:spTgt spid="2176"/>
                                        </p:tgtEl>
                                        <p:attrNameLst>
                                          <p:attrName>style.visibility</p:attrName>
                                        </p:attrNameLst>
                                      </p:cBhvr>
                                      <p:to>
                                        <p:strVal val="visible"/>
                                      </p:to>
                                    </p:set>
                                    <p:animEffect transition="in" filter="wipe(down)">
                                      <p:cBhvr>
                                        <p:cTn id="324" dur="5000"/>
                                        <p:tgtEl>
                                          <p:spTgt spid="2176"/>
                                        </p:tgtEl>
                                      </p:cBhvr>
                                    </p:animEffect>
                                  </p:childTnLst>
                                </p:cTn>
                              </p:par>
                              <p:par>
                                <p:cTn id="325" presetID="22" presetClass="entr" presetSubtype="4" fill="hold" grpId="0" nodeType="withEffect">
                                  <p:stCondLst>
                                    <p:cond delay="0"/>
                                  </p:stCondLst>
                                  <p:childTnLst>
                                    <p:set>
                                      <p:cBhvr>
                                        <p:cTn id="326" dur="1" fill="hold">
                                          <p:stCondLst>
                                            <p:cond delay="0"/>
                                          </p:stCondLst>
                                        </p:cTn>
                                        <p:tgtEl>
                                          <p:spTgt spid="2177"/>
                                        </p:tgtEl>
                                        <p:attrNameLst>
                                          <p:attrName>style.visibility</p:attrName>
                                        </p:attrNameLst>
                                      </p:cBhvr>
                                      <p:to>
                                        <p:strVal val="visible"/>
                                      </p:to>
                                    </p:set>
                                    <p:animEffect transition="in" filter="wipe(down)">
                                      <p:cBhvr>
                                        <p:cTn id="327" dur="5000"/>
                                        <p:tgtEl>
                                          <p:spTgt spid="2177"/>
                                        </p:tgtEl>
                                      </p:cBhvr>
                                    </p:animEffect>
                                  </p:childTnLst>
                                </p:cTn>
                              </p:par>
                              <p:par>
                                <p:cTn id="328" presetID="22" presetClass="entr" presetSubtype="4" fill="hold" grpId="0" nodeType="withEffect">
                                  <p:stCondLst>
                                    <p:cond delay="0"/>
                                  </p:stCondLst>
                                  <p:childTnLst>
                                    <p:set>
                                      <p:cBhvr>
                                        <p:cTn id="329" dur="1" fill="hold">
                                          <p:stCondLst>
                                            <p:cond delay="0"/>
                                          </p:stCondLst>
                                        </p:cTn>
                                        <p:tgtEl>
                                          <p:spTgt spid="2178"/>
                                        </p:tgtEl>
                                        <p:attrNameLst>
                                          <p:attrName>style.visibility</p:attrName>
                                        </p:attrNameLst>
                                      </p:cBhvr>
                                      <p:to>
                                        <p:strVal val="visible"/>
                                      </p:to>
                                    </p:set>
                                    <p:animEffect transition="in" filter="wipe(down)">
                                      <p:cBhvr>
                                        <p:cTn id="330" dur="5000"/>
                                        <p:tgtEl>
                                          <p:spTgt spid="2178"/>
                                        </p:tgtEl>
                                      </p:cBhvr>
                                    </p:animEffect>
                                  </p:childTnLst>
                                </p:cTn>
                              </p:par>
                              <p:par>
                                <p:cTn id="331" presetID="22" presetClass="entr" presetSubtype="4" fill="hold" grpId="0" nodeType="withEffect">
                                  <p:stCondLst>
                                    <p:cond delay="0"/>
                                  </p:stCondLst>
                                  <p:childTnLst>
                                    <p:set>
                                      <p:cBhvr>
                                        <p:cTn id="332" dur="1" fill="hold">
                                          <p:stCondLst>
                                            <p:cond delay="0"/>
                                          </p:stCondLst>
                                        </p:cTn>
                                        <p:tgtEl>
                                          <p:spTgt spid="2179"/>
                                        </p:tgtEl>
                                        <p:attrNameLst>
                                          <p:attrName>style.visibility</p:attrName>
                                        </p:attrNameLst>
                                      </p:cBhvr>
                                      <p:to>
                                        <p:strVal val="visible"/>
                                      </p:to>
                                    </p:set>
                                    <p:animEffect transition="in" filter="wipe(down)">
                                      <p:cBhvr>
                                        <p:cTn id="333" dur="5000"/>
                                        <p:tgtEl>
                                          <p:spTgt spid="2179"/>
                                        </p:tgtEl>
                                      </p:cBhvr>
                                    </p:animEffect>
                                  </p:childTnLst>
                                </p:cTn>
                              </p:par>
                            </p:childTnLst>
                          </p:cTn>
                        </p:par>
                        <p:par>
                          <p:cTn id="334" fill="hold">
                            <p:stCondLst>
                              <p:cond delay="217110"/>
                            </p:stCondLst>
                            <p:childTnLst>
                              <p:par>
                                <p:cTn id="335" presetID="22" presetClass="entr" presetSubtype="1" fill="hold" grpId="0" nodeType="afterEffect">
                                  <p:stCondLst>
                                    <p:cond delay="0"/>
                                  </p:stCondLst>
                                  <p:childTnLst>
                                    <p:set>
                                      <p:cBhvr>
                                        <p:cTn id="336" dur="1" fill="hold">
                                          <p:stCondLst>
                                            <p:cond delay="0"/>
                                          </p:stCondLst>
                                        </p:cTn>
                                        <p:tgtEl>
                                          <p:spTgt spid="2180"/>
                                        </p:tgtEl>
                                        <p:attrNameLst>
                                          <p:attrName>style.visibility</p:attrName>
                                        </p:attrNameLst>
                                      </p:cBhvr>
                                      <p:to>
                                        <p:strVal val="visible"/>
                                      </p:to>
                                    </p:set>
                                    <p:animEffect transition="in" filter="wipe(up)">
                                      <p:cBhvr>
                                        <p:cTn id="337" dur="5000"/>
                                        <p:tgtEl>
                                          <p:spTgt spid="2180"/>
                                        </p:tgtEl>
                                      </p:cBhvr>
                                    </p:animEffect>
                                  </p:childTnLst>
                                </p:cTn>
                              </p:par>
                              <p:par>
                                <p:cTn id="338" presetID="22" presetClass="entr" presetSubtype="1" fill="hold" grpId="0" nodeType="withEffect">
                                  <p:stCondLst>
                                    <p:cond delay="0"/>
                                  </p:stCondLst>
                                  <p:childTnLst>
                                    <p:set>
                                      <p:cBhvr>
                                        <p:cTn id="339" dur="1" fill="hold">
                                          <p:stCondLst>
                                            <p:cond delay="0"/>
                                          </p:stCondLst>
                                        </p:cTn>
                                        <p:tgtEl>
                                          <p:spTgt spid="2181"/>
                                        </p:tgtEl>
                                        <p:attrNameLst>
                                          <p:attrName>style.visibility</p:attrName>
                                        </p:attrNameLst>
                                      </p:cBhvr>
                                      <p:to>
                                        <p:strVal val="visible"/>
                                      </p:to>
                                    </p:set>
                                    <p:animEffect transition="in" filter="wipe(up)">
                                      <p:cBhvr>
                                        <p:cTn id="340" dur="5000"/>
                                        <p:tgtEl>
                                          <p:spTgt spid="2181"/>
                                        </p:tgtEl>
                                      </p:cBhvr>
                                    </p:animEffect>
                                  </p:childTnLst>
                                </p:cTn>
                              </p:par>
                              <p:par>
                                <p:cTn id="341" presetID="22" presetClass="entr" presetSubtype="1" fill="hold" grpId="0" nodeType="withEffect">
                                  <p:stCondLst>
                                    <p:cond delay="0"/>
                                  </p:stCondLst>
                                  <p:childTnLst>
                                    <p:set>
                                      <p:cBhvr>
                                        <p:cTn id="342" dur="1" fill="hold">
                                          <p:stCondLst>
                                            <p:cond delay="0"/>
                                          </p:stCondLst>
                                        </p:cTn>
                                        <p:tgtEl>
                                          <p:spTgt spid="2182"/>
                                        </p:tgtEl>
                                        <p:attrNameLst>
                                          <p:attrName>style.visibility</p:attrName>
                                        </p:attrNameLst>
                                      </p:cBhvr>
                                      <p:to>
                                        <p:strVal val="visible"/>
                                      </p:to>
                                    </p:set>
                                    <p:animEffect transition="in" filter="wipe(up)">
                                      <p:cBhvr>
                                        <p:cTn id="343" dur="5000"/>
                                        <p:tgtEl>
                                          <p:spTgt spid="2182"/>
                                        </p:tgtEl>
                                      </p:cBhvr>
                                    </p:animEffect>
                                  </p:childTnLst>
                                </p:cTn>
                              </p:par>
                              <p:par>
                                <p:cTn id="344" presetID="22" presetClass="entr" presetSubtype="1" fill="hold" grpId="0" nodeType="withEffect">
                                  <p:stCondLst>
                                    <p:cond delay="0"/>
                                  </p:stCondLst>
                                  <p:childTnLst>
                                    <p:set>
                                      <p:cBhvr>
                                        <p:cTn id="345" dur="1" fill="hold">
                                          <p:stCondLst>
                                            <p:cond delay="0"/>
                                          </p:stCondLst>
                                        </p:cTn>
                                        <p:tgtEl>
                                          <p:spTgt spid="2183"/>
                                        </p:tgtEl>
                                        <p:attrNameLst>
                                          <p:attrName>style.visibility</p:attrName>
                                        </p:attrNameLst>
                                      </p:cBhvr>
                                      <p:to>
                                        <p:strVal val="visible"/>
                                      </p:to>
                                    </p:set>
                                    <p:animEffect transition="in" filter="wipe(up)">
                                      <p:cBhvr>
                                        <p:cTn id="346" dur="5000"/>
                                        <p:tgtEl>
                                          <p:spTgt spid="2183"/>
                                        </p:tgtEl>
                                      </p:cBhvr>
                                    </p:animEffect>
                                  </p:childTnLst>
                                </p:cTn>
                              </p:par>
                              <p:par>
                                <p:cTn id="347" presetID="22" presetClass="entr" presetSubtype="1" fill="hold" grpId="0" nodeType="withEffect">
                                  <p:stCondLst>
                                    <p:cond delay="0"/>
                                  </p:stCondLst>
                                  <p:childTnLst>
                                    <p:set>
                                      <p:cBhvr>
                                        <p:cTn id="348" dur="1" fill="hold">
                                          <p:stCondLst>
                                            <p:cond delay="0"/>
                                          </p:stCondLst>
                                        </p:cTn>
                                        <p:tgtEl>
                                          <p:spTgt spid="2184"/>
                                        </p:tgtEl>
                                        <p:attrNameLst>
                                          <p:attrName>style.visibility</p:attrName>
                                        </p:attrNameLst>
                                      </p:cBhvr>
                                      <p:to>
                                        <p:strVal val="visible"/>
                                      </p:to>
                                    </p:set>
                                    <p:animEffect transition="in" filter="wipe(up)">
                                      <p:cBhvr>
                                        <p:cTn id="349" dur="5000"/>
                                        <p:tgtEl>
                                          <p:spTgt spid="2184"/>
                                        </p:tgtEl>
                                      </p:cBhvr>
                                    </p:animEffect>
                                  </p:childTnLst>
                                </p:cTn>
                              </p:par>
                              <p:par>
                                <p:cTn id="350" presetID="22" presetClass="entr" presetSubtype="1" fill="hold" grpId="0" nodeType="withEffect">
                                  <p:stCondLst>
                                    <p:cond delay="0"/>
                                  </p:stCondLst>
                                  <p:childTnLst>
                                    <p:set>
                                      <p:cBhvr>
                                        <p:cTn id="351" dur="1" fill="hold">
                                          <p:stCondLst>
                                            <p:cond delay="0"/>
                                          </p:stCondLst>
                                        </p:cTn>
                                        <p:tgtEl>
                                          <p:spTgt spid="2185"/>
                                        </p:tgtEl>
                                        <p:attrNameLst>
                                          <p:attrName>style.visibility</p:attrName>
                                        </p:attrNameLst>
                                      </p:cBhvr>
                                      <p:to>
                                        <p:strVal val="visible"/>
                                      </p:to>
                                    </p:set>
                                    <p:animEffect transition="in" filter="wipe(up)">
                                      <p:cBhvr>
                                        <p:cTn id="352" dur="5000"/>
                                        <p:tgtEl>
                                          <p:spTgt spid="2185"/>
                                        </p:tgtEl>
                                      </p:cBhvr>
                                    </p:animEffect>
                                  </p:childTnLst>
                                </p:cTn>
                              </p:par>
                              <p:par>
                                <p:cTn id="353" presetID="22" presetClass="entr" presetSubtype="1" fill="hold" grpId="0" nodeType="withEffect">
                                  <p:stCondLst>
                                    <p:cond delay="0"/>
                                  </p:stCondLst>
                                  <p:childTnLst>
                                    <p:set>
                                      <p:cBhvr>
                                        <p:cTn id="354" dur="1" fill="hold">
                                          <p:stCondLst>
                                            <p:cond delay="0"/>
                                          </p:stCondLst>
                                        </p:cTn>
                                        <p:tgtEl>
                                          <p:spTgt spid="2186"/>
                                        </p:tgtEl>
                                        <p:attrNameLst>
                                          <p:attrName>style.visibility</p:attrName>
                                        </p:attrNameLst>
                                      </p:cBhvr>
                                      <p:to>
                                        <p:strVal val="visible"/>
                                      </p:to>
                                    </p:set>
                                    <p:animEffect transition="in" filter="wipe(up)">
                                      <p:cBhvr>
                                        <p:cTn id="355" dur="5000"/>
                                        <p:tgtEl>
                                          <p:spTgt spid="2186"/>
                                        </p:tgtEl>
                                      </p:cBhvr>
                                    </p:animEffect>
                                  </p:childTnLst>
                                </p:cTn>
                              </p:par>
                              <p:par>
                                <p:cTn id="356" presetID="22" presetClass="entr" presetSubtype="1" fill="hold" grpId="0" nodeType="withEffect">
                                  <p:stCondLst>
                                    <p:cond delay="0"/>
                                  </p:stCondLst>
                                  <p:childTnLst>
                                    <p:set>
                                      <p:cBhvr>
                                        <p:cTn id="357" dur="1" fill="hold">
                                          <p:stCondLst>
                                            <p:cond delay="0"/>
                                          </p:stCondLst>
                                        </p:cTn>
                                        <p:tgtEl>
                                          <p:spTgt spid="2187"/>
                                        </p:tgtEl>
                                        <p:attrNameLst>
                                          <p:attrName>style.visibility</p:attrName>
                                        </p:attrNameLst>
                                      </p:cBhvr>
                                      <p:to>
                                        <p:strVal val="visible"/>
                                      </p:to>
                                    </p:set>
                                    <p:animEffect transition="in" filter="wipe(up)">
                                      <p:cBhvr>
                                        <p:cTn id="358" dur="5000"/>
                                        <p:tgtEl>
                                          <p:spTgt spid="2187"/>
                                        </p:tgtEl>
                                      </p:cBhvr>
                                    </p:animEffect>
                                  </p:childTnLst>
                                </p:cTn>
                              </p:par>
                              <p:par>
                                <p:cTn id="359" presetID="22" presetClass="entr" presetSubtype="1" fill="hold" grpId="0" nodeType="withEffect">
                                  <p:stCondLst>
                                    <p:cond delay="0"/>
                                  </p:stCondLst>
                                  <p:childTnLst>
                                    <p:set>
                                      <p:cBhvr>
                                        <p:cTn id="360" dur="1" fill="hold">
                                          <p:stCondLst>
                                            <p:cond delay="0"/>
                                          </p:stCondLst>
                                        </p:cTn>
                                        <p:tgtEl>
                                          <p:spTgt spid="2188"/>
                                        </p:tgtEl>
                                        <p:attrNameLst>
                                          <p:attrName>style.visibility</p:attrName>
                                        </p:attrNameLst>
                                      </p:cBhvr>
                                      <p:to>
                                        <p:strVal val="visible"/>
                                      </p:to>
                                    </p:set>
                                    <p:animEffect transition="in" filter="wipe(up)">
                                      <p:cBhvr>
                                        <p:cTn id="361" dur="5000"/>
                                        <p:tgtEl>
                                          <p:spTgt spid="2188"/>
                                        </p:tgtEl>
                                      </p:cBhvr>
                                    </p:animEffect>
                                  </p:childTnLst>
                                </p:cTn>
                              </p:par>
                            </p:childTnLst>
                          </p:cTn>
                        </p:par>
                        <p:par>
                          <p:cTn id="362" fill="hold">
                            <p:stCondLst>
                              <p:cond delay="222110"/>
                            </p:stCondLst>
                            <p:childTnLst>
                              <p:par>
                                <p:cTn id="363" presetID="22" presetClass="entr" presetSubtype="4" fill="hold" grpId="0" nodeType="afterEffect">
                                  <p:stCondLst>
                                    <p:cond delay="0"/>
                                  </p:stCondLst>
                                  <p:childTnLst>
                                    <p:set>
                                      <p:cBhvr>
                                        <p:cTn id="364" dur="1" fill="hold">
                                          <p:stCondLst>
                                            <p:cond delay="0"/>
                                          </p:stCondLst>
                                        </p:cTn>
                                        <p:tgtEl>
                                          <p:spTgt spid="2211"/>
                                        </p:tgtEl>
                                        <p:attrNameLst>
                                          <p:attrName>style.visibility</p:attrName>
                                        </p:attrNameLst>
                                      </p:cBhvr>
                                      <p:to>
                                        <p:strVal val="visible"/>
                                      </p:to>
                                    </p:set>
                                    <p:animEffect transition="in" filter="wipe(down)">
                                      <p:cBhvr>
                                        <p:cTn id="365" dur="5000"/>
                                        <p:tgtEl>
                                          <p:spTgt spid="2211"/>
                                        </p:tgtEl>
                                      </p:cBhvr>
                                    </p:animEffect>
                                  </p:childTnLst>
                                </p:cTn>
                              </p:par>
                              <p:par>
                                <p:cTn id="366" presetID="22" presetClass="entr" presetSubtype="4" fill="hold" grpId="0" nodeType="withEffect">
                                  <p:stCondLst>
                                    <p:cond delay="0"/>
                                  </p:stCondLst>
                                  <p:childTnLst>
                                    <p:set>
                                      <p:cBhvr>
                                        <p:cTn id="367" dur="1" fill="hold">
                                          <p:stCondLst>
                                            <p:cond delay="0"/>
                                          </p:stCondLst>
                                        </p:cTn>
                                        <p:tgtEl>
                                          <p:spTgt spid="2212"/>
                                        </p:tgtEl>
                                        <p:attrNameLst>
                                          <p:attrName>style.visibility</p:attrName>
                                        </p:attrNameLst>
                                      </p:cBhvr>
                                      <p:to>
                                        <p:strVal val="visible"/>
                                      </p:to>
                                    </p:set>
                                    <p:animEffect transition="in" filter="wipe(down)">
                                      <p:cBhvr>
                                        <p:cTn id="368" dur="5000"/>
                                        <p:tgtEl>
                                          <p:spTgt spid="2212"/>
                                        </p:tgtEl>
                                      </p:cBhvr>
                                    </p:animEffect>
                                  </p:childTnLst>
                                </p:cTn>
                              </p:par>
                              <p:par>
                                <p:cTn id="369" presetID="22" presetClass="entr" presetSubtype="4" fill="hold" grpId="0" nodeType="withEffect">
                                  <p:stCondLst>
                                    <p:cond delay="0"/>
                                  </p:stCondLst>
                                  <p:childTnLst>
                                    <p:set>
                                      <p:cBhvr>
                                        <p:cTn id="370" dur="1" fill="hold">
                                          <p:stCondLst>
                                            <p:cond delay="0"/>
                                          </p:stCondLst>
                                        </p:cTn>
                                        <p:tgtEl>
                                          <p:spTgt spid="2213"/>
                                        </p:tgtEl>
                                        <p:attrNameLst>
                                          <p:attrName>style.visibility</p:attrName>
                                        </p:attrNameLst>
                                      </p:cBhvr>
                                      <p:to>
                                        <p:strVal val="visible"/>
                                      </p:to>
                                    </p:set>
                                    <p:animEffect transition="in" filter="wipe(down)">
                                      <p:cBhvr>
                                        <p:cTn id="371" dur="5000"/>
                                        <p:tgtEl>
                                          <p:spTgt spid="2213"/>
                                        </p:tgtEl>
                                      </p:cBhvr>
                                    </p:animEffect>
                                  </p:childTnLst>
                                </p:cTn>
                              </p:par>
                              <p:par>
                                <p:cTn id="372" presetID="22" presetClass="entr" presetSubtype="4" fill="hold" grpId="0" nodeType="withEffect">
                                  <p:stCondLst>
                                    <p:cond delay="0"/>
                                  </p:stCondLst>
                                  <p:childTnLst>
                                    <p:set>
                                      <p:cBhvr>
                                        <p:cTn id="373" dur="1" fill="hold">
                                          <p:stCondLst>
                                            <p:cond delay="0"/>
                                          </p:stCondLst>
                                        </p:cTn>
                                        <p:tgtEl>
                                          <p:spTgt spid="2214"/>
                                        </p:tgtEl>
                                        <p:attrNameLst>
                                          <p:attrName>style.visibility</p:attrName>
                                        </p:attrNameLst>
                                      </p:cBhvr>
                                      <p:to>
                                        <p:strVal val="visible"/>
                                      </p:to>
                                    </p:set>
                                    <p:animEffect transition="in" filter="wipe(down)">
                                      <p:cBhvr>
                                        <p:cTn id="374" dur="5000"/>
                                        <p:tgtEl>
                                          <p:spTgt spid="2214"/>
                                        </p:tgtEl>
                                      </p:cBhvr>
                                    </p:animEffect>
                                  </p:childTnLst>
                                </p:cTn>
                              </p:par>
                              <p:par>
                                <p:cTn id="375" presetID="22" presetClass="entr" presetSubtype="4" fill="hold" grpId="0" nodeType="withEffect">
                                  <p:stCondLst>
                                    <p:cond delay="0"/>
                                  </p:stCondLst>
                                  <p:childTnLst>
                                    <p:set>
                                      <p:cBhvr>
                                        <p:cTn id="376" dur="1" fill="hold">
                                          <p:stCondLst>
                                            <p:cond delay="0"/>
                                          </p:stCondLst>
                                        </p:cTn>
                                        <p:tgtEl>
                                          <p:spTgt spid="2215"/>
                                        </p:tgtEl>
                                        <p:attrNameLst>
                                          <p:attrName>style.visibility</p:attrName>
                                        </p:attrNameLst>
                                      </p:cBhvr>
                                      <p:to>
                                        <p:strVal val="visible"/>
                                      </p:to>
                                    </p:set>
                                    <p:animEffect transition="in" filter="wipe(down)">
                                      <p:cBhvr>
                                        <p:cTn id="377" dur="5000"/>
                                        <p:tgtEl>
                                          <p:spTgt spid="2215"/>
                                        </p:tgtEl>
                                      </p:cBhvr>
                                    </p:animEffect>
                                  </p:childTnLst>
                                </p:cTn>
                              </p:par>
                              <p:par>
                                <p:cTn id="378" presetID="22" presetClass="entr" presetSubtype="4" fill="hold" grpId="0" nodeType="withEffect">
                                  <p:stCondLst>
                                    <p:cond delay="0"/>
                                  </p:stCondLst>
                                  <p:childTnLst>
                                    <p:set>
                                      <p:cBhvr>
                                        <p:cTn id="379" dur="1" fill="hold">
                                          <p:stCondLst>
                                            <p:cond delay="0"/>
                                          </p:stCondLst>
                                        </p:cTn>
                                        <p:tgtEl>
                                          <p:spTgt spid="2216"/>
                                        </p:tgtEl>
                                        <p:attrNameLst>
                                          <p:attrName>style.visibility</p:attrName>
                                        </p:attrNameLst>
                                      </p:cBhvr>
                                      <p:to>
                                        <p:strVal val="visible"/>
                                      </p:to>
                                    </p:set>
                                    <p:animEffect transition="in" filter="wipe(down)">
                                      <p:cBhvr>
                                        <p:cTn id="380" dur="5000"/>
                                        <p:tgtEl>
                                          <p:spTgt spid="2216"/>
                                        </p:tgtEl>
                                      </p:cBhvr>
                                    </p:animEffect>
                                  </p:childTnLst>
                                </p:cTn>
                              </p:par>
                              <p:par>
                                <p:cTn id="381" presetID="22" presetClass="entr" presetSubtype="4" fill="hold" grpId="0" nodeType="withEffect">
                                  <p:stCondLst>
                                    <p:cond delay="0"/>
                                  </p:stCondLst>
                                  <p:childTnLst>
                                    <p:set>
                                      <p:cBhvr>
                                        <p:cTn id="382" dur="1" fill="hold">
                                          <p:stCondLst>
                                            <p:cond delay="0"/>
                                          </p:stCondLst>
                                        </p:cTn>
                                        <p:tgtEl>
                                          <p:spTgt spid="2217"/>
                                        </p:tgtEl>
                                        <p:attrNameLst>
                                          <p:attrName>style.visibility</p:attrName>
                                        </p:attrNameLst>
                                      </p:cBhvr>
                                      <p:to>
                                        <p:strVal val="visible"/>
                                      </p:to>
                                    </p:set>
                                    <p:animEffect transition="in" filter="wipe(down)">
                                      <p:cBhvr>
                                        <p:cTn id="383" dur="5000"/>
                                        <p:tgtEl>
                                          <p:spTgt spid="2217"/>
                                        </p:tgtEl>
                                      </p:cBhvr>
                                    </p:animEffect>
                                  </p:childTnLst>
                                </p:cTn>
                              </p:par>
                              <p:par>
                                <p:cTn id="384" presetID="22" presetClass="entr" presetSubtype="4" fill="hold" grpId="0" nodeType="withEffect">
                                  <p:stCondLst>
                                    <p:cond delay="0"/>
                                  </p:stCondLst>
                                  <p:childTnLst>
                                    <p:set>
                                      <p:cBhvr>
                                        <p:cTn id="385" dur="1" fill="hold">
                                          <p:stCondLst>
                                            <p:cond delay="0"/>
                                          </p:stCondLst>
                                        </p:cTn>
                                        <p:tgtEl>
                                          <p:spTgt spid="2218"/>
                                        </p:tgtEl>
                                        <p:attrNameLst>
                                          <p:attrName>style.visibility</p:attrName>
                                        </p:attrNameLst>
                                      </p:cBhvr>
                                      <p:to>
                                        <p:strVal val="visible"/>
                                      </p:to>
                                    </p:set>
                                    <p:animEffect transition="in" filter="wipe(down)">
                                      <p:cBhvr>
                                        <p:cTn id="386" dur="5000"/>
                                        <p:tgtEl>
                                          <p:spTgt spid="2218"/>
                                        </p:tgtEl>
                                      </p:cBhvr>
                                    </p:animEffect>
                                  </p:childTnLst>
                                </p:cTn>
                              </p:par>
                            </p:childTnLst>
                          </p:cTn>
                        </p:par>
                        <p:par>
                          <p:cTn id="387" fill="hold">
                            <p:stCondLst>
                              <p:cond delay="227110"/>
                            </p:stCondLst>
                            <p:childTnLst>
                              <p:par>
                                <p:cTn id="388" presetID="22" presetClass="entr" presetSubtype="1" fill="hold" grpId="0" nodeType="afterEffect">
                                  <p:stCondLst>
                                    <p:cond delay="0"/>
                                  </p:stCondLst>
                                  <p:childTnLst>
                                    <p:set>
                                      <p:cBhvr>
                                        <p:cTn id="389" dur="1" fill="hold">
                                          <p:stCondLst>
                                            <p:cond delay="0"/>
                                          </p:stCondLst>
                                        </p:cTn>
                                        <p:tgtEl>
                                          <p:spTgt spid="2219"/>
                                        </p:tgtEl>
                                        <p:attrNameLst>
                                          <p:attrName>style.visibility</p:attrName>
                                        </p:attrNameLst>
                                      </p:cBhvr>
                                      <p:to>
                                        <p:strVal val="visible"/>
                                      </p:to>
                                    </p:set>
                                    <p:animEffect transition="in" filter="wipe(up)">
                                      <p:cBhvr>
                                        <p:cTn id="390" dur="5000"/>
                                        <p:tgtEl>
                                          <p:spTgt spid="2219"/>
                                        </p:tgtEl>
                                      </p:cBhvr>
                                    </p:animEffect>
                                  </p:childTnLst>
                                </p:cTn>
                              </p:par>
                              <p:par>
                                <p:cTn id="391" presetID="22" presetClass="entr" presetSubtype="1" fill="hold" grpId="0" nodeType="withEffect">
                                  <p:stCondLst>
                                    <p:cond delay="0"/>
                                  </p:stCondLst>
                                  <p:childTnLst>
                                    <p:set>
                                      <p:cBhvr>
                                        <p:cTn id="392" dur="1" fill="hold">
                                          <p:stCondLst>
                                            <p:cond delay="0"/>
                                          </p:stCondLst>
                                        </p:cTn>
                                        <p:tgtEl>
                                          <p:spTgt spid="2220"/>
                                        </p:tgtEl>
                                        <p:attrNameLst>
                                          <p:attrName>style.visibility</p:attrName>
                                        </p:attrNameLst>
                                      </p:cBhvr>
                                      <p:to>
                                        <p:strVal val="visible"/>
                                      </p:to>
                                    </p:set>
                                    <p:animEffect transition="in" filter="wipe(up)">
                                      <p:cBhvr>
                                        <p:cTn id="393" dur="5000"/>
                                        <p:tgtEl>
                                          <p:spTgt spid="2220"/>
                                        </p:tgtEl>
                                      </p:cBhvr>
                                    </p:animEffect>
                                  </p:childTnLst>
                                </p:cTn>
                              </p:par>
                              <p:par>
                                <p:cTn id="394" presetID="22" presetClass="entr" presetSubtype="1" fill="hold" grpId="0" nodeType="withEffect">
                                  <p:stCondLst>
                                    <p:cond delay="0"/>
                                  </p:stCondLst>
                                  <p:childTnLst>
                                    <p:set>
                                      <p:cBhvr>
                                        <p:cTn id="395" dur="1" fill="hold">
                                          <p:stCondLst>
                                            <p:cond delay="0"/>
                                          </p:stCondLst>
                                        </p:cTn>
                                        <p:tgtEl>
                                          <p:spTgt spid="2221"/>
                                        </p:tgtEl>
                                        <p:attrNameLst>
                                          <p:attrName>style.visibility</p:attrName>
                                        </p:attrNameLst>
                                      </p:cBhvr>
                                      <p:to>
                                        <p:strVal val="visible"/>
                                      </p:to>
                                    </p:set>
                                    <p:animEffect transition="in" filter="wipe(up)">
                                      <p:cBhvr>
                                        <p:cTn id="396" dur="5000"/>
                                        <p:tgtEl>
                                          <p:spTgt spid="2221"/>
                                        </p:tgtEl>
                                      </p:cBhvr>
                                    </p:animEffect>
                                  </p:childTnLst>
                                </p:cTn>
                              </p:par>
                              <p:par>
                                <p:cTn id="397" presetID="22" presetClass="entr" presetSubtype="1" fill="hold" grpId="0" nodeType="withEffect">
                                  <p:stCondLst>
                                    <p:cond delay="0"/>
                                  </p:stCondLst>
                                  <p:childTnLst>
                                    <p:set>
                                      <p:cBhvr>
                                        <p:cTn id="398" dur="1" fill="hold">
                                          <p:stCondLst>
                                            <p:cond delay="0"/>
                                          </p:stCondLst>
                                        </p:cTn>
                                        <p:tgtEl>
                                          <p:spTgt spid="2222"/>
                                        </p:tgtEl>
                                        <p:attrNameLst>
                                          <p:attrName>style.visibility</p:attrName>
                                        </p:attrNameLst>
                                      </p:cBhvr>
                                      <p:to>
                                        <p:strVal val="visible"/>
                                      </p:to>
                                    </p:set>
                                    <p:animEffect transition="in" filter="wipe(up)">
                                      <p:cBhvr>
                                        <p:cTn id="399" dur="5000"/>
                                        <p:tgtEl>
                                          <p:spTgt spid="2222"/>
                                        </p:tgtEl>
                                      </p:cBhvr>
                                    </p:animEffect>
                                  </p:childTnLst>
                                </p:cTn>
                              </p:par>
                            </p:childTnLst>
                          </p:cTn>
                        </p:par>
                        <p:par>
                          <p:cTn id="400" fill="hold">
                            <p:stCondLst>
                              <p:cond delay="232110"/>
                            </p:stCondLst>
                            <p:childTnLst>
                              <p:par>
                                <p:cTn id="401" presetID="22" presetClass="entr" presetSubtype="2" fill="hold" grpId="0" nodeType="afterEffect">
                                  <p:stCondLst>
                                    <p:cond delay="0"/>
                                  </p:stCondLst>
                                  <p:childTnLst>
                                    <p:set>
                                      <p:cBhvr>
                                        <p:cTn id="402" dur="1" fill="hold">
                                          <p:stCondLst>
                                            <p:cond delay="0"/>
                                          </p:stCondLst>
                                        </p:cTn>
                                        <p:tgtEl>
                                          <p:spTgt spid="2225"/>
                                        </p:tgtEl>
                                        <p:attrNameLst>
                                          <p:attrName>style.visibility</p:attrName>
                                        </p:attrNameLst>
                                      </p:cBhvr>
                                      <p:to>
                                        <p:strVal val="visible"/>
                                      </p:to>
                                    </p:set>
                                    <p:animEffect transition="in" filter="wipe(right)">
                                      <p:cBhvr>
                                        <p:cTn id="403" dur="3000"/>
                                        <p:tgtEl>
                                          <p:spTgt spid="2225"/>
                                        </p:tgtEl>
                                      </p:cBhvr>
                                    </p:animEffect>
                                  </p:childTnLst>
                                </p:cTn>
                              </p:par>
                            </p:childTnLst>
                          </p:cTn>
                        </p:par>
                        <p:par>
                          <p:cTn id="404" fill="hold">
                            <p:stCondLst>
                              <p:cond delay="235110"/>
                            </p:stCondLst>
                            <p:childTnLst>
                              <p:par>
                                <p:cTn id="405" presetID="15" presetClass="entr" presetSubtype="0" fill="hold" grpId="0" nodeType="afterEffect">
                                  <p:stCondLst>
                                    <p:cond delay="0"/>
                                  </p:stCondLst>
                                  <p:childTnLst>
                                    <p:set>
                                      <p:cBhvr>
                                        <p:cTn id="406" dur="1" fill="hold">
                                          <p:stCondLst>
                                            <p:cond delay="0"/>
                                          </p:stCondLst>
                                        </p:cTn>
                                        <p:tgtEl>
                                          <p:spTgt spid="2248"/>
                                        </p:tgtEl>
                                        <p:attrNameLst>
                                          <p:attrName>style.visibility</p:attrName>
                                        </p:attrNameLst>
                                      </p:cBhvr>
                                      <p:to>
                                        <p:strVal val="visible"/>
                                      </p:to>
                                    </p:set>
                                    <p:anim calcmode="lin" valueType="num">
                                      <p:cBhvr>
                                        <p:cTn id="407" dur="1000" fill="hold"/>
                                        <p:tgtEl>
                                          <p:spTgt spid="2248"/>
                                        </p:tgtEl>
                                        <p:attrNameLst>
                                          <p:attrName>ppt_w</p:attrName>
                                        </p:attrNameLst>
                                      </p:cBhvr>
                                      <p:tavLst>
                                        <p:tav tm="0">
                                          <p:val>
                                            <p:fltVal val="0"/>
                                          </p:val>
                                        </p:tav>
                                        <p:tav tm="100000">
                                          <p:val>
                                            <p:strVal val="#ppt_w"/>
                                          </p:val>
                                        </p:tav>
                                      </p:tavLst>
                                    </p:anim>
                                    <p:anim calcmode="lin" valueType="num">
                                      <p:cBhvr>
                                        <p:cTn id="408" dur="1000" fill="hold"/>
                                        <p:tgtEl>
                                          <p:spTgt spid="2248"/>
                                        </p:tgtEl>
                                        <p:attrNameLst>
                                          <p:attrName>ppt_h</p:attrName>
                                        </p:attrNameLst>
                                      </p:cBhvr>
                                      <p:tavLst>
                                        <p:tav tm="0">
                                          <p:val>
                                            <p:fltVal val="0"/>
                                          </p:val>
                                        </p:tav>
                                        <p:tav tm="100000">
                                          <p:val>
                                            <p:strVal val="#ppt_h"/>
                                          </p:val>
                                        </p:tav>
                                      </p:tavLst>
                                    </p:anim>
                                    <p:anim calcmode="lin" valueType="num">
                                      <p:cBhvr>
                                        <p:cTn id="409" dur="1000" fill="hold"/>
                                        <p:tgtEl>
                                          <p:spTgt spid="2248"/>
                                        </p:tgtEl>
                                        <p:attrNameLst>
                                          <p:attrName>ppt_x</p:attrName>
                                        </p:attrNameLst>
                                      </p:cBhvr>
                                      <p:tavLst>
                                        <p:tav tm="0" fmla="#ppt_x+(cos(-2*pi*(1-$))*-#ppt_x-sin(-2*pi*(1-$))*(1-#ppt_y))*(1-$)">
                                          <p:val>
                                            <p:fltVal val="0"/>
                                          </p:val>
                                        </p:tav>
                                        <p:tav tm="100000">
                                          <p:val>
                                            <p:fltVal val="1"/>
                                          </p:val>
                                        </p:tav>
                                      </p:tavLst>
                                    </p:anim>
                                    <p:anim calcmode="lin" valueType="num">
                                      <p:cBhvr>
                                        <p:cTn id="410" dur="1000" fill="hold"/>
                                        <p:tgtEl>
                                          <p:spTgt spid="2248"/>
                                        </p:tgtEl>
                                        <p:attrNameLst>
                                          <p:attrName>ppt_y</p:attrName>
                                        </p:attrNameLst>
                                      </p:cBhvr>
                                      <p:tavLst>
                                        <p:tav tm="0" fmla="#ppt_y+(sin(-2*pi*(1-$))*-#ppt_x+cos(-2*pi*(1-$))*(1-#ppt_y))*(1-$)">
                                          <p:val>
                                            <p:fltVal val="0"/>
                                          </p:val>
                                        </p:tav>
                                        <p:tav tm="100000">
                                          <p:val>
                                            <p:fltVal val="1"/>
                                          </p:val>
                                        </p:tav>
                                      </p:tavLst>
                                    </p:anim>
                                  </p:childTnLst>
                                </p:cTn>
                              </p:par>
                              <p:par>
                                <p:cTn id="411" presetID="22" presetClass="entr" presetSubtype="8" fill="hold" grpId="0" nodeType="withEffect">
                                  <p:stCondLst>
                                    <p:cond delay="0"/>
                                  </p:stCondLst>
                                  <p:childTnLst>
                                    <p:set>
                                      <p:cBhvr>
                                        <p:cTn id="412" dur="1" fill="hold">
                                          <p:stCondLst>
                                            <p:cond delay="0"/>
                                          </p:stCondLst>
                                        </p:cTn>
                                        <p:tgtEl>
                                          <p:spTgt spid="2226"/>
                                        </p:tgtEl>
                                        <p:attrNameLst>
                                          <p:attrName>style.visibility</p:attrName>
                                        </p:attrNameLst>
                                      </p:cBhvr>
                                      <p:to>
                                        <p:strVal val="visible"/>
                                      </p:to>
                                    </p:set>
                                    <p:animEffect transition="in" filter="wipe(left)">
                                      <p:cBhvr>
                                        <p:cTn id="413" dur="3000"/>
                                        <p:tgtEl>
                                          <p:spTgt spid="2226"/>
                                        </p:tgtEl>
                                      </p:cBhvr>
                                    </p:animEffect>
                                  </p:childTnLst>
                                </p:cTn>
                              </p:par>
                            </p:childTnLst>
                          </p:cTn>
                        </p:par>
                        <p:par>
                          <p:cTn id="414" fill="hold">
                            <p:stCondLst>
                              <p:cond delay="238110"/>
                            </p:stCondLst>
                            <p:childTnLst>
                              <p:par>
                                <p:cTn id="415" presetID="22" presetClass="entr" presetSubtype="2" fill="hold" grpId="0" nodeType="afterEffect">
                                  <p:stCondLst>
                                    <p:cond delay="0"/>
                                  </p:stCondLst>
                                  <p:childTnLst>
                                    <p:set>
                                      <p:cBhvr>
                                        <p:cTn id="416" dur="1" fill="hold">
                                          <p:stCondLst>
                                            <p:cond delay="0"/>
                                          </p:stCondLst>
                                        </p:cTn>
                                        <p:tgtEl>
                                          <p:spTgt spid="2228"/>
                                        </p:tgtEl>
                                        <p:attrNameLst>
                                          <p:attrName>style.visibility</p:attrName>
                                        </p:attrNameLst>
                                      </p:cBhvr>
                                      <p:to>
                                        <p:strVal val="visible"/>
                                      </p:to>
                                    </p:set>
                                    <p:animEffect transition="in" filter="wipe(right)">
                                      <p:cBhvr>
                                        <p:cTn id="417" dur="3000"/>
                                        <p:tgtEl>
                                          <p:spTgt spid="2228"/>
                                        </p:tgtEl>
                                      </p:cBhvr>
                                    </p:animEffect>
                                  </p:childTnLst>
                                </p:cTn>
                              </p:par>
                              <p:par>
                                <p:cTn id="418" presetID="15" presetClass="entr" presetSubtype="0" fill="hold" grpId="0" nodeType="withEffect">
                                  <p:stCondLst>
                                    <p:cond delay="0"/>
                                  </p:stCondLst>
                                  <p:childTnLst>
                                    <p:set>
                                      <p:cBhvr>
                                        <p:cTn id="419" dur="1" fill="hold">
                                          <p:stCondLst>
                                            <p:cond delay="0"/>
                                          </p:stCondLst>
                                        </p:cTn>
                                        <p:tgtEl>
                                          <p:spTgt spid="2249"/>
                                        </p:tgtEl>
                                        <p:attrNameLst>
                                          <p:attrName>style.visibility</p:attrName>
                                        </p:attrNameLst>
                                      </p:cBhvr>
                                      <p:to>
                                        <p:strVal val="visible"/>
                                      </p:to>
                                    </p:set>
                                    <p:anim calcmode="lin" valueType="num">
                                      <p:cBhvr>
                                        <p:cTn id="420" dur="1000" fill="hold"/>
                                        <p:tgtEl>
                                          <p:spTgt spid="2249"/>
                                        </p:tgtEl>
                                        <p:attrNameLst>
                                          <p:attrName>ppt_w</p:attrName>
                                        </p:attrNameLst>
                                      </p:cBhvr>
                                      <p:tavLst>
                                        <p:tav tm="0">
                                          <p:val>
                                            <p:fltVal val="0"/>
                                          </p:val>
                                        </p:tav>
                                        <p:tav tm="100000">
                                          <p:val>
                                            <p:strVal val="#ppt_w"/>
                                          </p:val>
                                        </p:tav>
                                      </p:tavLst>
                                    </p:anim>
                                    <p:anim calcmode="lin" valueType="num">
                                      <p:cBhvr>
                                        <p:cTn id="421" dur="1000" fill="hold"/>
                                        <p:tgtEl>
                                          <p:spTgt spid="2249"/>
                                        </p:tgtEl>
                                        <p:attrNameLst>
                                          <p:attrName>ppt_h</p:attrName>
                                        </p:attrNameLst>
                                      </p:cBhvr>
                                      <p:tavLst>
                                        <p:tav tm="0">
                                          <p:val>
                                            <p:fltVal val="0"/>
                                          </p:val>
                                        </p:tav>
                                        <p:tav tm="100000">
                                          <p:val>
                                            <p:strVal val="#ppt_h"/>
                                          </p:val>
                                        </p:tav>
                                      </p:tavLst>
                                    </p:anim>
                                    <p:anim calcmode="lin" valueType="num">
                                      <p:cBhvr>
                                        <p:cTn id="422" dur="1000" fill="hold"/>
                                        <p:tgtEl>
                                          <p:spTgt spid="2249"/>
                                        </p:tgtEl>
                                        <p:attrNameLst>
                                          <p:attrName>ppt_x</p:attrName>
                                        </p:attrNameLst>
                                      </p:cBhvr>
                                      <p:tavLst>
                                        <p:tav tm="0" fmla="#ppt_x+(cos(-2*pi*(1-$))*-#ppt_x-sin(-2*pi*(1-$))*(1-#ppt_y))*(1-$)">
                                          <p:val>
                                            <p:fltVal val="0"/>
                                          </p:val>
                                        </p:tav>
                                        <p:tav tm="100000">
                                          <p:val>
                                            <p:fltVal val="1"/>
                                          </p:val>
                                        </p:tav>
                                      </p:tavLst>
                                    </p:anim>
                                    <p:anim calcmode="lin" valueType="num">
                                      <p:cBhvr>
                                        <p:cTn id="423" dur="1000" fill="hold"/>
                                        <p:tgtEl>
                                          <p:spTgt spid="2249"/>
                                        </p:tgtEl>
                                        <p:attrNameLst>
                                          <p:attrName>ppt_y</p:attrName>
                                        </p:attrNameLst>
                                      </p:cBhvr>
                                      <p:tavLst>
                                        <p:tav tm="0" fmla="#ppt_y+(sin(-2*pi*(1-$))*-#ppt_x+cos(-2*pi*(1-$))*(1-#ppt_y))*(1-$)">
                                          <p:val>
                                            <p:fltVal val="0"/>
                                          </p:val>
                                        </p:tav>
                                        <p:tav tm="100000">
                                          <p:val>
                                            <p:fltVal val="1"/>
                                          </p:val>
                                        </p:tav>
                                      </p:tavLst>
                                    </p:anim>
                                  </p:childTnLst>
                                </p:cTn>
                              </p:par>
                              <p:par>
                                <p:cTn id="424" presetID="22" presetClass="entr" presetSubtype="8" fill="hold" grpId="0" nodeType="withEffect">
                                  <p:stCondLst>
                                    <p:cond delay="0"/>
                                  </p:stCondLst>
                                  <p:childTnLst>
                                    <p:set>
                                      <p:cBhvr>
                                        <p:cTn id="425" dur="1" fill="hold">
                                          <p:stCondLst>
                                            <p:cond delay="0"/>
                                          </p:stCondLst>
                                        </p:cTn>
                                        <p:tgtEl>
                                          <p:spTgt spid="2229"/>
                                        </p:tgtEl>
                                        <p:attrNameLst>
                                          <p:attrName>style.visibility</p:attrName>
                                        </p:attrNameLst>
                                      </p:cBhvr>
                                      <p:to>
                                        <p:strVal val="visible"/>
                                      </p:to>
                                    </p:set>
                                    <p:animEffect transition="in" filter="wipe(left)">
                                      <p:cBhvr>
                                        <p:cTn id="426" dur="3000"/>
                                        <p:tgtEl>
                                          <p:spTgt spid="2229"/>
                                        </p:tgtEl>
                                      </p:cBhvr>
                                    </p:animEffect>
                                  </p:childTnLst>
                                </p:cTn>
                              </p:par>
                            </p:childTnLst>
                          </p:cTn>
                        </p:par>
                        <p:par>
                          <p:cTn id="427" fill="hold">
                            <p:stCondLst>
                              <p:cond delay="241110"/>
                            </p:stCondLst>
                            <p:childTnLst>
                              <p:par>
                                <p:cTn id="428" presetID="15" presetClass="entr" presetSubtype="0" fill="hold" grpId="0" nodeType="afterEffect">
                                  <p:stCondLst>
                                    <p:cond delay="0"/>
                                  </p:stCondLst>
                                  <p:iterate type="lt">
                                    <p:tmPct val="0"/>
                                  </p:iterate>
                                  <p:childTnLst>
                                    <p:set>
                                      <p:cBhvr>
                                        <p:cTn id="429" dur="1" fill="hold">
                                          <p:stCondLst>
                                            <p:cond delay="0"/>
                                          </p:stCondLst>
                                        </p:cTn>
                                        <p:tgtEl>
                                          <p:spTgt spid="2260"/>
                                        </p:tgtEl>
                                        <p:attrNameLst>
                                          <p:attrName>style.visibility</p:attrName>
                                        </p:attrNameLst>
                                      </p:cBhvr>
                                      <p:to>
                                        <p:strVal val="visible"/>
                                      </p:to>
                                    </p:set>
                                    <p:anim calcmode="lin" valueType="num">
                                      <p:cBhvr>
                                        <p:cTn id="430" dur="3000" fill="hold"/>
                                        <p:tgtEl>
                                          <p:spTgt spid="2260"/>
                                        </p:tgtEl>
                                        <p:attrNameLst>
                                          <p:attrName>ppt_w</p:attrName>
                                        </p:attrNameLst>
                                      </p:cBhvr>
                                      <p:tavLst>
                                        <p:tav tm="0">
                                          <p:val>
                                            <p:fltVal val="0"/>
                                          </p:val>
                                        </p:tav>
                                        <p:tav tm="100000">
                                          <p:val>
                                            <p:strVal val="#ppt_w"/>
                                          </p:val>
                                        </p:tav>
                                      </p:tavLst>
                                    </p:anim>
                                    <p:anim calcmode="lin" valueType="num">
                                      <p:cBhvr>
                                        <p:cTn id="431" dur="3000" fill="hold"/>
                                        <p:tgtEl>
                                          <p:spTgt spid="2260"/>
                                        </p:tgtEl>
                                        <p:attrNameLst>
                                          <p:attrName>ppt_h</p:attrName>
                                        </p:attrNameLst>
                                      </p:cBhvr>
                                      <p:tavLst>
                                        <p:tav tm="0">
                                          <p:val>
                                            <p:fltVal val="0"/>
                                          </p:val>
                                        </p:tav>
                                        <p:tav tm="100000">
                                          <p:val>
                                            <p:strVal val="#ppt_h"/>
                                          </p:val>
                                        </p:tav>
                                      </p:tavLst>
                                    </p:anim>
                                    <p:anim calcmode="lin" valueType="num">
                                      <p:cBhvr>
                                        <p:cTn id="432" dur="3000" fill="hold"/>
                                        <p:tgtEl>
                                          <p:spTgt spid="2260"/>
                                        </p:tgtEl>
                                        <p:attrNameLst>
                                          <p:attrName>ppt_x</p:attrName>
                                        </p:attrNameLst>
                                      </p:cBhvr>
                                      <p:tavLst>
                                        <p:tav tm="0" fmla="#ppt_x+(cos(-2*pi*(1-$))*-#ppt_x-sin(-2*pi*(1-$))*(1-#ppt_y))*(1-$)">
                                          <p:val>
                                            <p:fltVal val="0"/>
                                          </p:val>
                                        </p:tav>
                                        <p:tav tm="100000">
                                          <p:val>
                                            <p:fltVal val="1"/>
                                          </p:val>
                                        </p:tav>
                                      </p:tavLst>
                                    </p:anim>
                                    <p:anim calcmode="lin" valueType="num">
                                      <p:cBhvr>
                                        <p:cTn id="433" dur="3000" fill="hold"/>
                                        <p:tgtEl>
                                          <p:spTgt spid="2260"/>
                                        </p:tgtEl>
                                        <p:attrNameLst>
                                          <p:attrName>ppt_y</p:attrName>
                                        </p:attrNameLst>
                                      </p:cBhvr>
                                      <p:tavLst>
                                        <p:tav tm="0" fmla="#ppt_y+(sin(-2*pi*(1-$))*-#ppt_x+cos(-2*pi*(1-$))*(1-#ppt_y))*(1-$)">
                                          <p:val>
                                            <p:fltVal val="0"/>
                                          </p:val>
                                        </p:tav>
                                        <p:tav tm="100000">
                                          <p:val>
                                            <p:fltVal val="1"/>
                                          </p:val>
                                        </p:tav>
                                      </p:tavLst>
                                    </p:anim>
                                  </p:childTnLst>
                                </p:cTn>
                              </p:par>
                            </p:childTnLst>
                          </p:cTn>
                        </p:par>
                        <p:par>
                          <p:cTn id="434" fill="hold">
                            <p:stCondLst>
                              <p:cond delay="244110"/>
                            </p:stCondLst>
                            <p:childTnLst>
                              <p:par>
                                <p:cTn id="435" presetID="31" presetClass="entr" presetSubtype="0" fill="hold" grpId="1" nodeType="afterEffect">
                                  <p:stCondLst>
                                    <p:cond delay="0"/>
                                  </p:stCondLst>
                                  <p:iterate type="lt">
                                    <p:tmPct val="5000"/>
                                  </p:iterate>
                                  <p:childTnLst>
                                    <p:set>
                                      <p:cBhvr>
                                        <p:cTn id="436" dur="1" fill="hold">
                                          <p:stCondLst>
                                            <p:cond delay="0"/>
                                          </p:stCondLst>
                                        </p:cTn>
                                        <p:tgtEl>
                                          <p:spTgt spid="2260"/>
                                        </p:tgtEl>
                                        <p:attrNameLst>
                                          <p:attrName>style.visibility</p:attrName>
                                        </p:attrNameLst>
                                      </p:cBhvr>
                                      <p:to>
                                        <p:strVal val="visible"/>
                                      </p:to>
                                    </p:set>
                                    <p:anim calcmode="lin" valueType="num">
                                      <p:cBhvr>
                                        <p:cTn id="437" dur="3000" fill="hold"/>
                                        <p:tgtEl>
                                          <p:spTgt spid="2260"/>
                                        </p:tgtEl>
                                        <p:attrNameLst>
                                          <p:attrName>ppt_w</p:attrName>
                                        </p:attrNameLst>
                                      </p:cBhvr>
                                      <p:tavLst>
                                        <p:tav tm="0">
                                          <p:val>
                                            <p:fltVal val="0"/>
                                          </p:val>
                                        </p:tav>
                                        <p:tav tm="100000">
                                          <p:val>
                                            <p:strVal val="#ppt_w"/>
                                          </p:val>
                                        </p:tav>
                                      </p:tavLst>
                                    </p:anim>
                                    <p:anim calcmode="lin" valueType="num">
                                      <p:cBhvr>
                                        <p:cTn id="438" dur="3000" fill="hold"/>
                                        <p:tgtEl>
                                          <p:spTgt spid="2260"/>
                                        </p:tgtEl>
                                        <p:attrNameLst>
                                          <p:attrName>ppt_h</p:attrName>
                                        </p:attrNameLst>
                                      </p:cBhvr>
                                      <p:tavLst>
                                        <p:tav tm="0">
                                          <p:val>
                                            <p:fltVal val="0"/>
                                          </p:val>
                                        </p:tav>
                                        <p:tav tm="100000">
                                          <p:val>
                                            <p:strVal val="#ppt_h"/>
                                          </p:val>
                                        </p:tav>
                                      </p:tavLst>
                                    </p:anim>
                                    <p:anim calcmode="lin" valueType="num">
                                      <p:cBhvr>
                                        <p:cTn id="439" dur="3000" fill="hold"/>
                                        <p:tgtEl>
                                          <p:spTgt spid="2260"/>
                                        </p:tgtEl>
                                        <p:attrNameLst>
                                          <p:attrName>style.rotation</p:attrName>
                                        </p:attrNameLst>
                                      </p:cBhvr>
                                      <p:tavLst>
                                        <p:tav tm="0">
                                          <p:val>
                                            <p:fltVal val="90"/>
                                          </p:val>
                                        </p:tav>
                                        <p:tav tm="100000">
                                          <p:val>
                                            <p:fltVal val="0"/>
                                          </p:val>
                                        </p:tav>
                                      </p:tavLst>
                                    </p:anim>
                                    <p:animEffect transition="in" filter="fade">
                                      <p:cBhvr>
                                        <p:cTn id="440" dur="3000"/>
                                        <p:tgtEl>
                                          <p:spTgt spid="2260"/>
                                        </p:tgtEl>
                                      </p:cBhvr>
                                    </p:animEffect>
                                  </p:childTnLst>
                                </p:cTn>
                              </p:par>
                              <p:par>
                                <p:cTn id="441" presetID="15" presetClass="entr" presetSubtype="0" fill="hold" grpId="0" nodeType="withEffect">
                                  <p:stCondLst>
                                    <p:cond delay="0"/>
                                  </p:stCondLst>
                                  <p:childTnLst>
                                    <p:set>
                                      <p:cBhvr>
                                        <p:cTn id="442" dur="1" fill="hold">
                                          <p:stCondLst>
                                            <p:cond delay="0"/>
                                          </p:stCondLst>
                                        </p:cTn>
                                        <p:tgtEl>
                                          <p:spTgt spid="2250"/>
                                        </p:tgtEl>
                                        <p:attrNameLst>
                                          <p:attrName>style.visibility</p:attrName>
                                        </p:attrNameLst>
                                      </p:cBhvr>
                                      <p:to>
                                        <p:strVal val="visible"/>
                                      </p:to>
                                    </p:set>
                                    <p:anim calcmode="lin" valueType="num">
                                      <p:cBhvr>
                                        <p:cTn id="443" dur="1000" fill="hold"/>
                                        <p:tgtEl>
                                          <p:spTgt spid="2250"/>
                                        </p:tgtEl>
                                        <p:attrNameLst>
                                          <p:attrName>ppt_w</p:attrName>
                                        </p:attrNameLst>
                                      </p:cBhvr>
                                      <p:tavLst>
                                        <p:tav tm="0">
                                          <p:val>
                                            <p:fltVal val="0"/>
                                          </p:val>
                                        </p:tav>
                                        <p:tav tm="100000">
                                          <p:val>
                                            <p:strVal val="#ppt_w"/>
                                          </p:val>
                                        </p:tav>
                                      </p:tavLst>
                                    </p:anim>
                                    <p:anim calcmode="lin" valueType="num">
                                      <p:cBhvr>
                                        <p:cTn id="444" dur="1000" fill="hold"/>
                                        <p:tgtEl>
                                          <p:spTgt spid="2250"/>
                                        </p:tgtEl>
                                        <p:attrNameLst>
                                          <p:attrName>ppt_h</p:attrName>
                                        </p:attrNameLst>
                                      </p:cBhvr>
                                      <p:tavLst>
                                        <p:tav tm="0">
                                          <p:val>
                                            <p:fltVal val="0"/>
                                          </p:val>
                                        </p:tav>
                                        <p:tav tm="100000">
                                          <p:val>
                                            <p:strVal val="#ppt_h"/>
                                          </p:val>
                                        </p:tav>
                                      </p:tavLst>
                                    </p:anim>
                                    <p:anim calcmode="lin" valueType="num">
                                      <p:cBhvr>
                                        <p:cTn id="445" dur="1000" fill="hold"/>
                                        <p:tgtEl>
                                          <p:spTgt spid="2250"/>
                                        </p:tgtEl>
                                        <p:attrNameLst>
                                          <p:attrName>ppt_x</p:attrName>
                                        </p:attrNameLst>
                                      </p:cBhvr>
                                      <p:tavLst>
                                        <p:tav tm="0" fmla="#ppt_x+(cos(-2*pi*(1-$))*-#ppt_x-sin(-2*pi*(1-$))*(1-#ppt_y))*(1-$)">
                                          <p:val>
                                            <p:fltVal val="0"/>
                                          </p:val>
                                        </p:tav>
                                        <p:tav tm="100000">
                                          <p:val>
                                            <p:fltVal val="1"/>
                                          </p:val>
                                        </p:tav>
                                      </p:tavLst>
                                    </p:anim>
                                    <p:anim calcmode="lin" valueType="num">
                                      <p:cBhvr>
                                        <p:cTn id="446" dur="1000" fill="hold"/>
                                        <p:tgtEl>
                                          <p:spTgt spid="2250"/>
                                        </p:tgtEl>
                                        <p:attrNameLst>
                                          <p:attrName>ppt_y</p:attrName>
                                        </p:attrNameLst>
                                      </p:cBhvr>
                                      <p:tavLst>
                                        <p:tav tm="0" fmla="#ppt_y+(sin(-2*pi*(1-$))*-#ppt_x+cos(-2*pi*(1-$))*(1-#ppt_y))*(1-$)">
                                          <p:val>
                                            <p:fltVal val="0"/>
                                          </p:val>
                                        </p:tav>
                                        <p:tav tm="100000">
                                          <p:val>
                                            <p:fltVal val="1"/>
                                          </p:val>
                                        </p:tav>
                                      </p:tavLst>
                                    </p:anim>
                                  </p:childTnLst>
                                </p:cTn>
                              </p:par>
                            </p:childTnLst>
                          </p:cTn>
                        </p:par>
                        <p:par>
                          <p:cTn id="447" fill="hold">
                            <p:stCondLst>
                              <p:cond delay="248310"/>
                            </p:stCondLst>
                            <p:childTnLst>
                              <p:par>
                                <p:cTn id="448" presetID="22" presetClass="entr" presetSubtype="2" fill="hold" grpId="0" nodeType="afterEffect">
                                  <p:stCondLst>
                                    <p:cond delay="0"/>
                                  </p:stCondLst>
                                  <p:childTnLst>
                                    <p:set>
                                      <p:cBhvr>
                                        <p:cTn id="449" dur="1" fill="hold">
                                          <p:stCondLst>
                                            <p:cond delay="0"/>
                                          </p:stCondLst>
                                        </p:cTn>
                                        <p:tgtEl>
                                          <p:spTgt spid="2231"/>
                                        </p:tgtEl>
                                        <p:attrNameLst>
                                          <p:attrName>style.visibility</p:attrName>
                                        </p:attrNameLst>
                                      </p:cBhvr>
                                      <p:to>
                                        <p:strVal val="visible"/>
                                      </p:to>
                                    </p:set>
                                    <p:animEffect transition="in" filter="wipe(right)">
                                      <p:cBhvr>
                                        <p:cTn id="450" dur="3000"/>
                                        <p:tgtEl>
                                          <p:spTgt spid="2231"/>
                                        </p:tgtEl>
                                      </p:cBhvr>
                                    </p:animEffect>
                                  </p:childTnLst>
                                </p:cTn>
                              </p:par>
                              <p:par>
                                <p:cTn id="451" presetID="15" presetClass="entr" presetSubtype="0" fill="hold" grpId="0" nodeType="withEffect">
                                  <p:stCondLst>
                                    <p:cond delay="0"/>
                                  </p:stCondLst>
                                  <p:childTnLst>
                                    <p:set>
                                      <p:cBhvr>
                                        <p:cTn id="452" dur="1" fill="hold">
                                          <p:stCondLst>
                                            <p:cond delay="0"/>
                                          </p:stCondLst>
                                        </p:cTn>
                                        <p:tgtEl>
                                          <p:spTgt spid="2251"/>
                                        </p:tgtEl>
                                        <p:attrNameLst>
                                          <p:attrName>style.visibility</p:attrName>
                                        </p:attrNameLst>
                                      </p:cBhvr>
                                      <p:to>
                                        <p:strVal val="visible"/>
                                      </p:to>
                                    </p:set>
                                    <p:anim calcmode="lin" valueType="num">
                                      <p:cBhvr>
                                        <p:cTn id="453" dur="1000" fill="hold"/>
                                        <p:tgtEl>
                                          <p:spTgt spid="2251"/>
                                        </p:tgtEl>
                                        <p:attrNameLst>
                                          <p:attrName>ppt_w</p:attrName>
                                        </p:attrNameLst>
                                      </p:cBhvr>
                                      <p:tavLst>
                                        <p:tav tm="0">
                                          <p:val>
                                            <p:fltVal val="0"/>
                                          </p:val>
                                        </p:tav>
                                        <p:tav tm="100000">
                                          <p:val>
                                            <p:strVal val="#ppt_w"/>
                                          </p:val>
                                        </p:tav>
                                      </p:tavLst>
                                    </p:anim>
                                    <p:anim calcmode="lin" valueType="num">
                                      <p:cBhvr>
                                        <p:cTn id="454" dur="1000" fill="hold"/>
                                        <p:tgtEl>
                                          <p:spTgt spid="2251"/>
                                        </p:tgtEl>
                                        <p:attrNameLst>
                                          <p:attrName>ppt_h</p:attrName>
                                        </p:attrNameLst>
                                      </p:cBhvr>
                                      <p:tavLst>
                                        <p:tav tm="0">
                                          <p:val>
                                            <p:fltVal val="0"/>
                                          </p:val>
                                        </p:tav>
                                        <p:tav tm="100000">
                                          <p:val>
                                            <p:strVal val="#ppt_h"/>
                                          </p:val>
                                        </p:tav>
                                      </p:tavLst>
                                    </p:anim>
                                    <p:anim calcmode="lin" valueType="num">
                                      <p:cBhvr>
                                        <p:cTn id="455" dur="1000" fill="hold"/>
                                        <p:tgtEl>
                                          <p:spTgt spid="2251"/>
                                        </p:tgtEl>
                                        <p:attrNameLst>
                                          <p:attrName>ppt_x</p:attrName>
                                        </p:attrNameLst>
                                      </p:cBhvr>
                                      <p:tavLst>
                                        <p:tav tm="0" fmla="#ppt_x+(cos(-2*pi*(1-$))*-#ppt_x-sin(-2*pi*(1-$))*(1-#ppt_y))*(1-$)">
                                          <p:val>
                                            <p:fltVal val="0"/>
                                          </p:val>
                                        </p:tav>
                                        <p:tav tm="100000">
                                          <p:val>
                                            <p:fltVal val="1"/>
                                          </p:val>
                                        </p:tav>
                                      </p:tavLst>
                                    </p:anim>
                                    <p:anim calcmode="lin" valueType="num">
                                      <p:cBhvr>
                                        <p:cTn id="456" dur="1000" fill="hold"/>
                                        <p:tgtEl>
                                          <p:spTgt spid="2251"/>
                                        </p:tgtEl>
                                        <p:attrNameLst>
                                          <p:attrName>ppt_y</p:attrName>
                                        </p:attrNameLst>
                                      </p:cBhvr>
                                      <p:tavLst>
                                        <p:tav tm="0" fmla="#ppt_y+(sin(-2*pi*(1-$))*-#ppt_x+cos(-2*pi*(1-$))*(1-#ppt_y))*(1-$)">
                                          <p:val>
                                            <p:fltVal val="0"/>
                                          </p:val>
                                        </p:tav>
                                        <p:tav tm="100000">
                                          <p:val>
                                            <p:fltVal val="1"/>
                                          </p:val>
                                        </p:tav>
                                      </p:tavLst>
                                    </p:anim>
                                  </p:childTnLst>
                                </p:cTn>
                              </p:par>
                              <p:par>
                                <p:cTn id="457" presetID="22" presetClass="entr" presetSubtype="8" fill="hold" grpId="0" nodeType="withEffect">
                                  <p:stCondLst>
                                    <p:cond delay="0"/>
                                  </p:stCondLst>
                                  <p:childTnLst>
                                    <p:set>
                                      <p:cBhvr>
                                        <p:cTn id="458" dur="1" fill="hold">
                                          <p:stCondLst>
                                            <p:cond delay="0"/>
                                          </p:stCondLst>
                                        </p:cTn>
                                        <p:tgtEl>
                                          <p:spTgt spid="2232"/>
                                        </p:tgtEl>
                                        <p:attrNameLst>
                                          <p:attrName>style.visibility</p:attrName>
                                        </p:attrNameLst>
                                      </p:cBhvr>
                                      <p:to>
                                        <p:strVal val="visible"/>
                                      </p:to>
                                    </p:set>
                                    <p:animEffect transition="in" filter="wipe(left)">
                                      <p:cBhvr>
                                        <p:cTn id="459" dur="3000"/>
                                        <p:tgtEl>
                                          <p:spTgt spid="2232"/>
                                        </p:tgtEl>
                                      </p:cBhvr>
                                    </p:animEffect>
                                  </p:childTnLst>
                                </p:cTn>
                              </p:par>
                            </p:childTnLst>
                          </p:cTn>
                        </p:par>
                        <p:par>
                          <p:cTn id="460" fill="hold">
                            <p:stCondLst>
                              <p:cond delay="251310"/>
                            </p:stCondLst>
                            <p:childTnLst>
                              <p:par>
                                <p:cTn id="461" presetID="22" presetClass="entr" presetSubtype="2" fill="hold" grpId="0" nodeType="afterEffect">
                                  <p:stCondLst>
                                    <p:cond delay="0"/>
                                  </p:stCondLst>
                                  <p:childTnLst>
                                    <p:set>
                                      <p:cBhvr>
                                        <p:cTn id="462" dur="1" fill="hold">
                                          <p:stCondLst>
                                            <p:cond delay="0"/>
                                          </p:stCondLst>
                                        </p:cTn>
                                        <p:tgtEl>
                                          <p:spTgt spid="2234"/>
                                        </p:tgtEl>
                                        <p:attrNameLst>
                                          <p:attrName>style.visibility</p:attrName>
                                        </p:attrNameLst>
                                      </p:cBhvr>
                                      <p:to>
                                        <p:strVal val="visible"/>
                                      </p:to>
                                    </p:set>
                                    <p:animEffect transition="in" filter="wipe(right)">
                                      <p:cBhvr>
                                        <p:cTn id="463" dur="3000"/>
                                        <p:tgtEl>
                                          <p:spTgt spid="2234"/>
                                        </p:tgtEl>
                                      </p:cBhvr>
                                    </p:animEffect>
                                  </p:childTnLst>
                                </p:cTn>
                              </p:par>
                              <p:par>
                                <p:cTn id="464" presetID="22" presetClass="entr" presetSubtype="8" fill="hold" grpId="0" nodeType="withEffect">
                                  <p:stCondLst>
                                    <p:cond delay="0"/>
                                  </p:stCondLst>
                                  <p:childTnLst>
                                    <p:set>
                                      <p:cBhvr>
                                        <p:cTn id="465" dur="1" fill="hold">
                                          <p:stCondLst>
                                            <p:cond delay="0"/>
                                          </p:stCondLst>
                                        </p:cTn>
                                        <p:tgtEl>
                                          <p:spTgt spid="2235"/>
                                        </p:tgtEl>
                                        <p:attrNameLst>
                                          <p:attrName>style.visibility</p:attrName>
                                        </p:attrNameLst>
                                      </p:cBhvr>
                                      <p:to>
                                        <p:strVal val="visible"/>
                                      </p:to>
                                    </p:set>
                                    <p:animEffect transition="in" filter="wipe(left)">
                                      <p:cBhvr>
                                        <p:cTn id="466" dur="3000"/>
                                        <p:tgtEl>
                                          <p:spTgt spid="2235"/>
                                        </p:tgtEl>
                                      </p:cBhvr>
                                    </p:animEffect>
                                  </p:childTnLst>
                                </p:cTn>
                              </p:par>
                            </p:childTnLst>
                          </p:cTn>
                        </p:par>
                        <p:par>
                          <p:cTn id="467" fill="hold">
                            <p:stCondLst>
                              <p:cond delay="254310"/>
                            </p:stCondLst>
                            <p:childTnLst>
                              <p:par>
                                <p:cTn id="468" presetID="22" presetClass="entr" presetSubtype="2" fill="hold" grpId="0" nodeType="afterEffect">
                                  <p:stCondLst>
                                    <p:cond delay="0"/>
                                  </p:stCondLst>
                                  <p:childTnLst>
                                    <p:set>
                                      <p:cBhvr>
                                        <p:cTn id="469" dur="1" fill="hold">
                                          <p:stCondLst>
                                            <p:cond delay="0"/>
                                          </p:stCondLst>
                                        </p:cTn>
                                        <p:tgtEl>
                                          <p:spTgt spid="2236"/>
                                        </p:tgtEl>
                                        <p:attrNameLst>
                                          <p:attrName>style.visibility</p:attrName>
                                        </p:attrNameLst>
                                      </p:cBhvr>
                                      <p:to>
                                        <p:strVal val="visible"/>
                                      </p:to>
                                    </p:set>
                                    <p:animEffect transition="in" filter="wipe(right)">
                                      <p:cBhvr>
                                        <p:cTn id="470" dur="3000"/>
                                        <p:tgtEl>
                                          <p:spTgt spid="2236"/>
                                        </p:tgtEl>
                                      </p:cBhvr>
                                    </p:animEffect>
                                  </p:childTnLst>
                                </p:cTn>
                              </p:par>
                              <p:par>
                                <p:cTn id="471" presetID="22" presetClass="entr" presetSubtype="8" fill="hold" grpId="0" nodeType="withEffect">
                                  <p:stCondLst>
                                    <p:cond delay="0"/>
                                  </p:stCondLst>
                                  <p:childTnLst>
                                    <p:set>
                                      <p:cBhvr>
                                        <p:cTn id="472" dur="1" fill="hold">
                                          <p:stCondLst>
                                            <p:cond delay="0"/>
                                          </p:stCondLst>
                                        </p:cTn>
                                        <p:tgtEl>
                                          <p:spTgt spid="2237"/>
                                        </p:tgtEl>
                                        <p:attrNameLst>
                                          <p:attrName>style.visibility</p:attrName>
                                        </p:attrNameLst>
                                      </p:cBhvr>
                                      <p:to>
                                        <p:strVal val="visible"/>
                                      </p:to>
                                    </p:set>
                                    <p:animEffect transition="in" filter="wipe(left)">
                                      <p:cBhvr>
                                        <p:cTn id="473" dur="3000"/>
                                        <p:tgtEl>
                                          <p:spTgt spid="2237"/>
                                        </p:tgtEl>
                                      </p:cBhvr>
                                    </p:animEffect>
                                  </p:childTnLst>
                                </p:cTn>
                              </p:par>
                            </p:childTnLst>
                          </p:cTn>
                        </p:par>
                        <p:par>
                          <p:cTn id="474" fill="hold">
                            <p:stCondLst>
                              <p:cond delay="257310"/>
                            </p:stCondLst>
                            <p:childTnLst>
                              <p:par>
                                <p:cTn id="475" presetID="22" presetClass="entr" presetSubtype="2" fill="hold" grpId="0" nodeType="afterEffect">
                                  <p:stCondLst>
                                    <p:cond delay="0"/>
                                  </p:stCondLst>
                                  <p:childTnLst>
                                    <p:set>
                                      <p:cBhvr>
                                        <p:cTn id="476" dur="1" fill="hold">
                                          <p:stCondLst>
                                            <p:cond delay="0"/>
                                          </p:stCondLst>
                                        </p:cTn>
                                        <p:tgtEl>
                                          <p:spTgt spid="2238"/>
                                        </p:tgtEl>
                                        <p:attrNameLst>
                                          <p:attrName>style.visibility</p:attrName>
                                        </p:attrNameLst>
                                      </p:cBhvr>
                                      <p:to>
                                        <p:strVal val="visible"/>
                                      </p:to>
                                    </p:set>
                                    <p:animEffect transition="in" filter="wipe(right)">
                                      <p:cBhvr>
                                        <p:cTn id="477" dur="3000"/>
                                        <p:tgtEl>
                                          <p:spTgt spid="2238"/>
                                        </p:tgtEl>
                                      </p:cBhvr>
                                    </p:animEffect>
                                  </p:childTnLst>
                                </p:cTn>
                              </p:par>
                              <p:par>
                                <p:cTn id="478" presetID="22" presetClass="entr" presetSubtype="8" fill="hold" grpId="0" nodeType="withEffect">
                                  <p:stCondLst>
                                    <p:cond delay="0"/>
                                  </p:stCondLst>
                                  <p:childTnLst>
                                    <p:set>
                                      <p:cBhvr>
                                        <p:cTn id="479" dur="1" fill="hold">
                                          <p:stCondLst>
                                            <p:cond delay="0"/>
                                          </p:stCondLst>
                                        </p:cTn>
                                        <p:tgtEl>
                                          <p:spTgt spid="2239"/>
                                        </p:tgtEl>
                                        <p:attrNameLst>
                                          <p:attrName>style.visibility</p:attrName>
                                        </p:attrNameLst>
                                      </p:cBhvr>
                                      <p:to>
                                        <p:strVal val="visible"/>
                                      </p:to>
                                    </p:set>
                                    <p:animEffect transition="in" filter="wipe(left)">
                                      <p:cBhvr>
                                        <p:cTn id="480" dur="3000"/>
                                        <p:tgtEl>
                                          <p:spTgt spid="2239"/>
                                        </p:tgtEl>
                                      </p:cBhvr>
                                    </p:animEffect>
                                  </p:childTnLst>
                                </p:cTn>
                              </p:par>
                            </p:childTnLst>
                          </p:cTn>
                        </p:par>
                        <p:par>
                          <p:cTn id="481" fill="hold">
                            <p:stCondLst>
                              <p:cond delay="260310"/>
                            </p:stCondLst>
                            <p:childTnLst>
                              <p:par>
                                <p:cTn id="482" presetID="22" presetClass="entr" presetSubtype="2" fill="hold" grpId="0" nodeType="afterEffect">
                                  <p:stCondLst>
                                    <p:cond delay="0"/>
                                  </p:stCondLst>
                                  <p:childTnLst>
                                    <p:set>
                                      <p:cBhvr>
                                        <p:cTn id="483" dur="1" fill="hold">
                                          <p:stCondLst>
                                            <p:cond delay="0"/>
                                          </p:stCondLst>
                                        </p:cTn>
                                        <p:tgtEl>
                                          <p:spTgt spid="2240"/>
                                        </p:tgtEl>
                                        <p:attrNameLst>
                                          <p:attrName>style.visibility</p:attrName>
                                        </p:attrNameLst>
                                      </p:cBhvr>
                                      <p:to>
                                        <p:strVal val="visible"/>
                                      </p:to>
                                    </p:set>
                                    <p:animEffect transition="in" filter="wipe(right)">
                                      <p:cBhvr>
                                        <p:cTn id="484" dur="3000"/>
                                        <p:tgtEl>
                                          <p:spTgt spid="2240"/>
                                        </p:tgtEl>
                                      </p:cBhvr>
                                    </p:animEffect>
                                  </p:childTnLst>
                                </p:cTn>
                              </p:par>
                              <p:par>
                                <p:cTn id="485" presetID="22" presetClass="entr" presetSubtype="8" fill="hold" grpId="0" nodeType="withEffect">
                                  <p:stCondLst>
                                    <p:cond delay="0"/>
                                  </p:stCondLst>
                                  <p:childTnLst>
                                    <p:set>
                                      <p:cBhvr>
                                        <p:cTn id="486" dur="1" fill="hold">
                                          <p:stCondLst>
                                            <p:cond delay="0"/>
                                          </p:stCondLst>
                                        </p:cTn>
                                        <p:tgtEl>
                                          <p:spTgt spid="2241"/>
                                        </p:tgtEl>
                                        <p:attrNameLst>
                                          <p:attrName>style.visibility</p:attrName>
                                        </p:attrNameLst>
                                      </p:cBhvr>
                                      <p:to>
                                        <p:strVal val="visible"/>
                                      </p:to>
                                    </p:set>
                                    <p:animEffect transition="in" filter="wipe(left)">
                                      <p:cBhvr>
                                        <p:cTn id="487" dur="3000"/>
                                        <p:tgtEl>
                                          <p:spTgt spid="2241"/>
                                        </p:tgtEl>
                                      </p:cBhvr>
                                    </p:animEffect>
                                  </p:childTnLst>
                                </p:cTn>
                              </p:par>
                            </p:childTnLst>
                          </p:cTn>
                        </p:par>
                        <p:par>
                          <p:cTn id="488" fill="hold">
                            <p:stCondLst>
                              <p:cond delay="263310"/>
                            </p:stCondLst>
                            <p:childTnLst>
                              <p:par>
                                <p:cTn id="489" presetID="22" presetClass="entr" presetSubtype="2" fill="hold" grpId="0" nodeType="afterEffect">
                                  <p:stCondLst>
                                    <p:cond delay="0"/>
                                  </p:stCondLst>
                                  <p:childTnLst>
                                    <p:set>
                                      <p:cBhvr>
                                        <p:cTn id="490" dur="1" fill="hold">
                                          <p:stCondLst>
                                            <p:cond delay="0"/>
                                          </p:stCondLst>
                                        </p:cTn>
                                        <p:tgtEl>
                                          <p:spTgt spid="2242"/>
                                        </p:tgtEl>
                                        <p:attrNameLst>
                                          <p:attrName>style.visibility</p:attrName>
                                        </p:attrNameLst>
                                      </p:cBhvr>
                                      <p:to>
                                        <p:strVal val="visible"/>
                                      </p:to>
                                    </p:set>
                                    <p:animEffect transition="in" filter="wipe(right)">
                                      <p:cBhvr>
                                        <p:cTn id="491" dur="3000"/>
                                        <p:tgtEl>
                                          <p:spTgt spid="2242"/>
                                        </p:tgtEl>
                                      </p:cBhvr>
                                    </p:animEffect>
                                  </p:childTnLst>
                                </p:cTn>
                              </p:par>
                              <p:par>
                                <p:cTn id="492" presetID="22" presetClass="entr" presetSubtype="8" fill="hold" grpId="0" nodeType="withEffect">
                                  <p:stCondLst>
                                    <p:cond delay="0"/>
                                  </p:stCondLst>
                                  <p:childTnLst>
                                    <p:set>
                                      <p:cBhvr>
                                        <p:cTn id="493" dur="1" fill="hold">
                                          <p:stCondLst>
                                            <p:cond delay="0"/>
                                          </p:stCondLst>
                                        </p:cTn>
                                        <p:tgtEl>
                                          <p:spTgt spid="2243"/>
                                        </p:tgtEl>
                                        <p:attrNameLst>
                                          <p:attrName>style.visibility</p:attrName>
                                        </p:attrNameLst>
                                      </p:cBhvr>
                                      <p:to>
                                        <p:strVal val="visible"/>
                                      </p:to>
                                    </p:set>
                                    <p:animEffect transition="in" filter="wipe(left)">
                                      <p:cBhvr>
                                        <p:cTn id="494" dur="3000"/>
                                        <p:tgtEl>
                                          <p:spTgt spid="2243"/>
                                        </p:tgtEl>
                                      </p:cBhvr>
                                    </p:animEffect>
                                  </p:childTnLst>
                                </p:cTn>
                              </p:par>
                            </p:childTnLst>
                          </p:cTn>
                        </p:par>
                        <p:par>
                          <p:cTn id="495" fill="hold">
                            <p:stCondLst>
                              <p:cond delay="266310"/>
                            </p:stCondLst>
                            <p:childTnLst>
                              <p:par>
                                <p:cTn id="496" presetID="15" presetClass="entr" presetSubtype="0" fill="hold" grpId="0" nodeType="afterEffect">
                                  <p:stCondLst>
                                    <p:cond delay="0"/>
                                  </p:stCondLst>
                                  <p:childTnLst>
                                    <p:set>
                                      <p:cBhvr>
                                        <p:cTn id="497" dur="1" fill="hold">
                                          <p:stCondLst>
                                            <p:cond delay="0"/>
                                          </p:stCondLst>
                                        </p:cTn>
                                        <p:tgtEl>
                                          <p:spTgt spid="2247"/>
                                        </p:tgtEl>
                                        <p:attrNameLst>
                                          <p:attrName>style.visibility</p:attrName>
                                        </p:attrNameLst>
                                      </p:cBhvr>
                                      <p:to>
                                        <p:strVal val="visible"/>
                                      </p:to>
                                    </p:set>
                                    <p:anim calcmode="lin" valueType="num">
                                      <p:cBhvr>
                                        <p:cTn id="498" dur="3000" fill="hold"/>
                                        <p:tgtEl>
                                          <p:spTgt spid="2247"/>
                                        </p:tgtEl>
                                        <p:attrNameLst>
                                          <p:attrName>ppt_w</p:attrName>
                                        </p:attrNameLst>
                                      </p:cBhvr>
                                      <p:tavLst>
                                        <p:tav tm="0">
                                          <p:val>
                                            <p:fltVal val="0"/>
                                          </p:val>
                                        </p:tav>
                                        <p:tav tm="100000">
                                          <p:val>
                                            <p:strVal val="#ppt_w"/>
                                          </p:val>
                                        </p:tav>
                                      </p:tavLst>
                                    </p:anim>
                                    <p:anim calcmode="lin" valueType="num">
                                      <p:cBhvr>
                                        <p:cTn id="499" dur="3000" fill="hold"/>
                                        <p:tgtEl>
                                          <p:spTgt spid="2247"/>
                                        </p:tgtEl>
                                        <p:attrNameLst>
                                          <p:attrName>ppt_h</p:attrName>
                                        </p:attrNameLst>
                                      </p:cBhvr>
                                      <p:tavLst>
                                        <p:tav tm="0">
                                          <p:val>
                                            <p:fltVal val="0"/>
                                          </p:val>
                                        </p:tav>
                                        <p:tav tm="100000">
                                          <p:val>
                                            <p:strVal val="#ppt_h"/>
                                          </p:val>
                                        </p:tav>
                                      </p:tavLst>
                                    </p:anim>
                                    <p:anim calcmode="lin" valueType="num">
                                      <p:cBhvr>
                                        <p:cTn id="500" dur="3000" fill="hold"/>
                                        <p:tgtEl>
                                          <p:spTgt spid="2247"/>
                                        </p:tgtEl>
                                        <p:attrNameLst>
                                          <p:attrName>ppt_x</p:attrName>
                                        </p:attrNameLst>
                                      </p:cBhvr>
                                      <p:tavLst>
                                        <p:tav tm="0" fmla="#ppt_x+(cos(-2*pi*(1-$))*-#ppt_x-sin(-2*pi*(1-$))*(1-#ppt_y))*(1-$)">
                                          <p:val>
                                            <p:fltVal val="0"/>
                                          </p:val>
                                        </p:tav>
                                        <p:tav tm="100000">
                                          <p:val>
                                            <p:fltVal val="1"/>
                                          </p:val>
                                        </p:tav>
                                      </p:tavLst>
                                    </p:anim>
                                    <p:anim calcmode="lin" valueType="num">
                                      <p:cBhvr>
                                        <p:cTn id="501" dur="3000" fill="hold"/>
                                        <p:tgtEl>
                                          <p:spTgt spid="2247"/>
                                        </p:tgtEl>
                                        <p:attrNameLst>
                                          <p:attrName>ppt_y</p:attrName>
                                        </p:attrNameLst>
                                      </p:cBhvr>
                                      <p:tavLst>
                                        <p:tav tm="0" fmla="#ppt_y+(sin(-2*pi*(1-$))*-#ppt_x+cos(-2*pi*(1-$))*(1-#ppt_y))*(1-$)">
                                          <p:val>
                                            <p:fltVal val="0"/>
                                          </p:val>
                                        </p:tav>
                                        <p:tav tm="100000">
                                          <p:val>
                                            <p:fltVal val="1"/>
                                          </p:val>
                                        </p:tav>
                                      </p:tavLst>
                                    </p:anim>
                                  </p:childTnLst>
                                </p:cTn>
                              </p:par>
                            </p:childTnLst>
                          </p:cTn>
                        </p:par>
                        <p:par>
                          <p:cTn id="502" fill="hold">
                            <p:stCondLst>
                              <p:cond delay="269310"/>
                            </p:stCondLst>
                            <p:childTnLst>
                              <p:par>
                                <p:cTn id="503" presetID="49" presetClass="entr" presetSubtype="0" decel="100000" fill="hold" grpId="1" nodeType="afterEffect">
                                  <p:stCondLst>
                                    <p:cond delay="0"/>
                                  </p:stCondLst>
                                  <p:childTnLst>
                                    <p:set>
                                      <p:cBhvr>
                                        <p:cTn id="504" dur="1" fill="hold">
                                          <p:stCondLst>
                                            <p:cond delay="0"/>
                                          </p:stCondLst>
                                        </p:cTn>
                                        <p:tgtEl>
                                          <p:spTgt spid="2247"/>
                                        </p:tgtEl>
                                        <p:attrNameLst>
                                          <p:attrName>style.visibility</p:attrName>
                                        </p:attrNameLst>
                                      </p:cBhvr>
                                      <p:to>
                                        <p:strVal val="visible"/>
                                      </p:to>
                                    </p:set>
                                    <p:anim calcmode="lin" valueType="num">
                                      <p:cBhvr>
                                        <p:cTn id="505" dur="3000" fill="hold"/>
                                        <p:tgtEl>
                                          <p:spTgt spid="2247"/>
                                        </p:tgtEl>
                                        <p:attrNameLst>
                                          <p:attrName>ppt_w</p:attrName>
                                        </p:attrNameLst>
                                      </p:cBhvr>
                                      <p:tavLst>
                                        <p:tav tm="0">
                                          <p:val>
                                            <p:fltVal val="0"/>
                                          </p:val>
                                        </p:tav>
                                        <p:tav tm="100000">
                                          <p:val>
                                            <p:strVal val="#ppt_w"/>
                                          </p:val>
                                        </p:tav>
                                      </p:tavLst>
                                    </p:anim>
                                    <p:anim calcmode="lin" valueType="num">
                                      <p:cBhvr>
                                        <p:cTn id="506" dur="3000" fill="hold"/>
                                        <p:tgtEl>
                                          <p:spTgt spid="2247"/>
                                        </p:tgtEl>
                                        <p:attrNameLst>
                                          <p:attrName>ppt_h</p:attrName>
                                        </p:attrNameLst>
                                      </p:cBhvr>
                                      <p:tavLst>
                                        <p:tav tm="0">
                                          <p:val>
                                            <p:fltVal val="0"/>
                                          </p:val>
                                        </p:tav>
                                        <p:tav tm="100000">
                                          <p:val>
                                            <p:strVal val="#ppt_h"/>
                                          </p:val>
                                        </p:tav>
                                      </p:tavLst>
                                    </p:anim>
                                    <p:anim calcmode="lin" valueType="num">
                                      <p:cBhvr>
                                        <p:cTn id="507" dur="3000" fill="hold"/>
                                        <p:tgtEl>
                                          <p:spTgt spid="2247"/>
                                        </p:tgtEl>
                                        <p:attrNameLst>
                                          <p:attrName>style.rotation</p:attrName>
                                        </p:attrNameLst>
                                      </p:cBhvr>
                                      <p:tavLst>
                                        <p:tav tm="0">
                                          <p:val>
                                            <p:fltVal val="360"/>
                                          </p:val>
                                        </p:tav>
                                        <p:tav tm="100000">
                                          <p:val>
                                            <p:fltVal val="0"/>
                                          </p:val>
                                        </p:tav>
                                      </p:tavLst>
                                    </p:anim>
                                    <p:animEffect transition="in" filter="fade">
                                      <p:cBhvr>
                                        <p:cTn id="508" dur="3000"/>
                                        <p:tgtEl>
                                          <p:spTgt spid="2247"/>
                                        </p:tgtEl>
                                      </p:cBhvr>
                                    </p:animEffect>
                                  </p:childTnLst>
                                </p:cTn>
                              </p:par>
                            </p:childTnLst>
                          </p:cTn>
                        </p:par>
                        <p:par>
                          <p:cTn id="509" fill="hold">
                            <p:stCondLst>
                              <p:cond delay="272310"/>
                            </p:stCondLst>
                            <p:childTnLst>
                              <p:par>
                                <p:cTn id="510" presetID="22" presetClass="entr" presetSubtype="4" fill="hold" grpId="0" nodeType="afterEffect">
                                  <p:stCondLst>
                                    <p:cond delay="0"/>
                                  </p:stCondLst>
                                  <p:childTnLst>
                                    <p:set>
                                      <p:cBhvr>
                                        <p:cTn id="511" dur="1" fill="hold">
                                          <p:stCondLst>
                                            <p:cond delay="0"/>
                                          </p:stCondLst>
                                        </p:cTn>
                                        <p:tgtEl>
                                          <p:spTgt spid="2253"/>
                                        </p:tgtEl>
                                        <p:attrNameLst>
                                          <p:attrName>style.visibility</p:attrName>
                                        </p:attrNameLst>
                                      </p:cBhvr>
                                      <p:to>
                                        <p:strVal val="visible"/>
                                      </p:to>
                                    </p:set>
                                    <p:animEffect transition="in" filter="wipe(down)">
                                      <p:cBhvr>
                                        <p:cTn id="512" dur="3000"/>
                                        <p:tgtEl>
                                          <p:spTgt spid="2253"/>
                                        </p:tgtEl>
                                      </p:cBhvr>
                                    </p:animEffect>
                                  </p:childTnLst>
                                </p:cTn>
                              </p:par>
                            </p:childTnLst>
                          </p:cTn>
                        </p:par>
                        <p:par>
                          <p:cTn id="513" fill="hold">
                            <p:stCondLst>
                              <p:cond delay="275310"/>
                            </p:stCondLst>
                            <p:childTnLst>
                              <p:par>
                                <p:cTn id="514" presetID="6" presetClass="entr" presetSubtype="16" fill="hold" grpId="0" nodeType="afterEffect">
                                  <p:stCondLst>
                                    <p:cond delay="0"/>
                                  </p:stCondLst>
                                  <p:childTnLst>
                                    <p:set>
                                      <p:cBhvr>
                                        <p:cTn id="515" dur="1" fill="hold">
                                          <p:stCondLst>
                                            <p:cond delay="0"/>
                                          </p:stCondLst>
                                        </p:cTn>
                                        <p:tgtEl>
                                          <p:spTgt spid="2254"/>
                                        </p:tgtEl>
                                        <p:attrNameLst>
                                          <p:attrName>style.visibility</p:attrName>
                                        </p:attrNameLst>
                                      </p:cBhvr>
                                      <p:to>
                                        <p:strVal val="visible"/>
                                      </p:to>
                                    </p:set>
                                    <p:animEffect transition="in" filter="circle(in)">
                                      <p:cBhvr>
                                        <p:cTn id="516" dur="2000"/>
                                        <p:tgtEl>
                                          <p:spTgt spid="2254"/>
                                        </p:tgtEl>
                                      </p:cBhvr>
                                    </p:animEffect>
                                  </p:childTnLst>
                                </p:cTn>
                              </p:par>
                            </p:childTnLst>
                          </p:cTn>
                        </p:par>
                        <p:par>
                          <p:cTn id="517" fill="hold">
                            <p:stCondLst>
                              <p:cond delay="277310"/>
                            </p:stCondLst>
                            <p:childTnLst>
                              <p:par>
                                <p:cTn id="518" presetID="43" presetClass="entr" presetSubtype="0" fill="hold" grpId="0" nodeType="afterEffect">
                                  <p:stCondLst>
                                    <p:cond delay="0"/>
                                  </p:stCondLst>
                                  <p:childTnLst>
                                    <p:set>
                                      <p:cBhvr>
                                        <p:cTn id="519" dur="1" fill="hold">
                                          <p:stCondLst>
                                            <p:cond delay="0"/>
                                          </p:stCondLst>
                                        </p:cTn>
                                        <p:tgtEl>
                                          <p:spTgt spid="2255"/>
                                        </p:tgtEl>
                                        <p:attrNameLst>
                                          <p:attrName>style.visibility</p:attrName>
                                        </p:attrNameLst>
                                      </p:cBhvr>
                                      <p:to>
                                        <p:strVal val="visible"/>
                                      </p:to>
                                    </p:set>
                                    <p:animEffect transition="in" filter="fade">
                                      <p:cBhvr>
                                        <p:cTn id="520" dur="500"/>
                                        <p:tgtEl>
                                          <p:spTgt spid="2255"/>
                                        </p:tgtEl>
                                      </p:cBhvr>
                                    </p:animEffect>
                                    <p:anim calcmode="lin" valueType="num">
                                      <p:cBhvr>
                                        <p:cTn id="521" dur="2000" fill="hold"/>
                                        <p:tgtEl>
                                          <p:spTgt spid="2255"/>
                                        </p:tgtEl>
                                        <p:attrNameLst>
                                          <p:attrName>ppt_x</p:attrName>
                                        </p:attrNameLst>
                                      </p:cBhvr>
                                      <p:tavLst>
                                        <p:tav tm="0">
                                          <p:val>
                                            <p:strVal val="#ppt_x"/>
                                          </p:val>
                                        </p:tav>
                                        <p:tav tm="100000">
                                          <p:val>
                                            <p:strVal val="#ppt_x"/>
                                          </p:val>
                                        </p:tav>
                                      </p:tavLst>
                                    </p:anim>
                                    <p:anim calcmode="lin" valueType="num">
                                      <p:cBhvr>
                                        <p:cTn id="522" dur="2000" fill="hold"/>
                                        <p:tgtEl>
                                          <p:spTgt spid="2255"/>
                                        </p:tgtEl>
                                        <p:attrNameLst>
                                          <p:attrName>ppt_y</p:attrName>
                                        </p:attrNameLst>
                                      </p:cBhvr>
                                      <p:tavLst>
                                        <p:tav tm="0">
                                          <p:val>
                                            <p:strVal val="#ppt_y+0.31"/>
                                          </p:val>
                                        </p:tav>
                                        <p:tav tm="100000">
                                          <p:val>
                                            <p:strVal val="#ppt_y+0.31"/>
                                          </p:val>
                                        </p:tav>
                                      </p:tavLst>
                                    </p:anim>
                                    <p:anim calcmode="lin" valueType="num">
                                      <p:cBhvr>
                                        <p:cTn id="523" dur="3000" decel="50000" fill="hold">
                                          <p:stCondLst>
                                            <p:cond delay="2000"/>
                                          </p:stCondLst>
                                        </p:cTn>
                                        <p:tgtEl>
                                          <p:spTgt spid="225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24" dur="3000" decel="50000" fill="hold">
                                          <p:stCondLst>
                                            <p:cond delay="2000"/>
                                          </p:stCondLst>
                                        </p:cTn>
                                        <p:tgtEl>
                                          <p:spTgt spid="225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525" fill="hold">
                            <p:stCondLst>
                              <p:cond delay="282310"/>
                            </p:stCondLst>
                            <p:childTnLst>
                              <p:par>
                                <p:cTn id="526" presetID="6" presetClass="emph" presetSubtype="0" repeatCount="indefinite" fill="hold" grpId="1" nodeType="afterEffect">
                                  <p:stCondLst>
                                    <p:cond delay="1000"/>
                                  </p:stCondLst>
                                  <p:childTnLst>
                                    <p:animScale>
                                      <p:cBhvr>
                                        <p:cTn id="527" dur="5000" fill="hold"/>
                                        <p:tgtEl>
                                          <p:spTgt spid="2255"/>
                                        </p:tgtEl>
                                      </p:cBhvr>
                                      <p:by x="150000" y="150000"/>
                                    </p:animScale>
                                  </p:childTnLst>
                                </p:cTn>
                              </p:par>
                            </p:childTnLst>
                          </p:cTn>
                        </p:par>
                        <p:par>
                          <p:cTn id="528" fill="hold">
                            <p:stCondLst>
                              <p:cond delay="288310"/>
                            </p:stCondLst>
                            <p:childTnLst>
                              <p:par>
                                <p:cTn id="529" presetID="15" presetClass="entr" presetSubtype="0" fill="hold" grpId="0" nodeType="afterEffect">
                                  <p:stCondLst>
                                    <p:cond delay="500"/>
                                  </p:stCondLst>
                                  <p:childTnLst>
                                    <p:set>
                                      <p:cBhvr>
                                        <p:cTn id="530" dur="1" fill="hold">
                                          <p:stCondLst>
                                            <p:cond delay="0"/>
                                          </p:stCondLst>
                                        </p:cTn>
                                        <p:tgtEl>
                                          <p:spTgt spid="2256"/>
                                        </p:tgtEl>
                                        <p:attrNameLst>
                                          <p:attrName>style.visibility</p:attrName>
                                        </p:attrNameLst>
                                      </p:cBhvr>
                                      <p:to>
                                        <p:strVal val="visible"/>
                                      </p:to>
                                    </p:set>
                                    <p:anim calcmode="lin" valueType="num">
                                      <p:cBhvr>
                                        <p:cTn id="531" dur="3000" fill="hold"/>
                                        <p:tgtEl>
                                          <p:spTgt spid="2256"/>
                                        </p:tgtEl>
                                        <p:attrNameLst>
                                          <p:attrName>ppt_w</p:attrName>
                                        </p:attrNameLst>
                                      </p:cBhvr>
                                      <p:tavLst>
                                        <p:tav tm="0">
                                          <p:val>
                                            <p:fltVal val="0"/>
                                          </p:val>
                                        </p:tav>
                                        <p:tav tm="100000">
                                          <p:val>
                                            <p:strVal val="#ppt_w"/>
                                          </p:val>
                                        </p:tav>
                                      </p:tavLst>
                                    </p:anim>
                                    <p:anim calcmode="lin" valueType="num">
                                      <p:cBhvr>
                                        <p:cTn id="532" dur="3000" fill="hold"/>
                                        <p:tgtEl>
                                          <p:spTgt spid="2256"/>
                                        </p:tgtEl>
                                        <p:attrNameLst>
                                          <p:attrName>ppt_h</p:attrName>
                                        </p:attrNameLst>
                                      </p:cBhvr>
                                      <p:tavLst>
                                        <p:tav tm="0">
                                          <p:val>
                                            <p:fltVal val="0"/>
                                          </p:val>
                                        </p:tav>
                                        <p:tav tm="100000">
                                          <p:val>
                                            <p:strVal val="#ppt_h"/>
                                          </p:val>
                                        </p:tav>
                                      </p:tavLst>
                                    </p:anim>
                                    <p:anim calcmode="lin" valueType="num">
                                      <p:cBhvr>
                                        <p:cTn id="533" dur="3000" fill="hold"/>
                                        <p:tgtEl>
                                          <p:spTgt spid="2256"/>
                                        </p:tgtEl>
                                        <p:attrNameLst>
                                          <p:attrName>ppt_x</p:attrName>
                                        </p:attrNameLst>
                                      </p:cBhvr>
                                      <p:tavLst>
                                        <p:tav tm="0" fmla="#ppt_x+(cos(-2*pi*(1-$))*-#ppt_x-sin(-2*pi*(1-$))*(1-#ppt_y))*(1-$)">
                                          <p:val>
                                            <p:fltVal val="0"/>
                                          </p:val>
                                        </p:tav>
                                        <p:tav tm="100000">
                                          <p:val>
                                            <p:fltVal val="1"/>
                                          </p:val>
                                        </p:tav>
                                      </p:tavLst>
                                    </p:anim>
                                    <p:anim calcmode="lin" valueType="num">
                                      <p:cBhvr>
                                        <p:cTn id="534" dur="3000" fill="hold"/>
                                        <p:tgtEl>
                                          <p:spTgt spid="2256"/>
                                        </p:tgtEl>
                                        <p:attrNameLst>
                                          <p:attrName>ppt_y</p:attrName>
                                        </p:attrNameLst>
                                      </p:cBhvr>
                                      <p:tavLst>
                                        <p:tav tm="0" fmla="#ppt_y+(sin(-2*pi*(1-$))*-#ppt_x+cos(-2*pi*(1-$))*(1-#ppt_y))*(1-$)">
                                          <p:val>
                                            <p:fltVal val="0"/>
                                          </p:val>
                                        </p:tav>
                                        <p:tav tm="100000">
                                          <p:val>
                                            <p:fltVal val="1"/>
                                          </p:val>
                                        </p:tav>
                                      </p:tavLst>
                                    </p:anim>
                                  </p:childTnLst>
                                </p:cTn>
                              </p:par>
                            </p:childTnLst>
                          </p:cTn>
                        </p:par>
                        <p:par>
                          <p:cTn id="535" fill="hold">
                            <p:stCondLst>
                              <p:cond delay="291810"/>
                            </p:stCondLst>
                            <p:childTnLst>
                              <p:par>
                                <p:cTn id="536" presetID="22" presetClass="entr" presetSubtype="4" repeatCount="indefinite" fill="hold" grpId="1" nodeType="afterEffect">
                                  <p:stCondLst>
                                    <p:cond delay="500"/>
                                  </p:stCondLst>
                                  <p:childTnLst>
                                    <p:set>
                                      <p:cBhvr>
                                        <p:cTn id="537" dur="1" fill="hold">
                                          <p:stCondLst>
                                            <p:cond delay="0"/>
                                          </p:stCondLst>
                                        </p:cTn>
                                        <p:tgtEl>
                                          <p:spTgt spid="2256"/>
                                        </p:tgtEl>
                                        <p:attrNameLst>
                                          <p:attrName>style.visibility</p:attrName>
                                        </p:attrNameLst>
                                      </p:cBhvr>
                                      <p:to>
                                        <p:strVal val="visible"/>
                                      </p:to>
                                    </p:set>
                                    <p:animEffect transition="in" filter="wipe(down)">
                                      <p:cBhvr>
                                        <p:cTn id="538" dur="3000"/>
                                        <p:tgtEl>
                                          <p:spTgt spid="2256"/>
                                        </p:tgtEl>
                                      </p:cBhvr>
                                    </p:animEffect>
                                  </p:childTnLst>
                                </p:cTn>
                              </p:par>
                            </p:childTnLst>
                          </p:cTn>
                        </p:par>
                        <p:par>
                          <p:cTn id="539" fill="hold">
                            <p:stCondLst>
                              <p:cond delay="295310"/>
                            </p:stCondLst>
                            <p:childTnLst>
                              <p:par>
                                <p:cTn id="540" presetID="15" presetClass="entr" presetSubtype="0" fill="hold" grpId="0" nodeType="afterEffect">
                                  <p:stCondLst>
                                    <p:cond delay="500"/>
                                  </p:stCondLst>
                                  <p:childTnLst>
                                    <p:set>
                                      <p:cBhvr>
                                        <p:cTn id="541" dur="1" fill="hold">
                                          <p:stCondLst>
                                            <p:cond delay="0"/>
                                          </p:stCondLst>
                                        </p:cTn>
                                        <p:tgtEl>
                                          <p:spTgt spid="2257"/>
                                        </p:tgtEl>
                                        <p:attrNameLst>
                                          <p:attrName>style.visibility</p:attrName>
                                        </p:attrNameLst>
                                      </p:cBhvr>
                                      <p:to>
                                        <p:strVal val="visible"/>
                                      </p:to>
                                    </p:set>
                                    <p:anim calcmode="lin" valueType="num">
                                      <p:cBhvr>
                                        <p:cTn id="542" dur="3000" fill="hold"/>
                                        <p:tgtEl>
                                          <p:spTgt spid="2257"/>
                                        </p:tgtEl>
                                        <p:attrNameLst>
                                          <p:attrName>ppt_w</p:attrName>
                                        </p:attrNameLst>
                                      </p:cBhvr>
                                      <p:tavLst>
                                        <p:tav tm="0">
                                          <p:val>
                                            <p:fltVal val="0"/>
                                          </p:val>
                                        </p:tav>
                                        <p:tav tm="100000">
                                          <p:val>
                                            <p:strVal val="#ppt_w"/>
                                          </p:val>
                                        </p:tav>
                                      </p:tavLst>
                                    </p:anim>
                                    <p:anim calcmode="lin" valueType="num">
                                      <p:cBhvr>
                                        <p:cTn id="543" dur="3000" fill="hold"/>
                                        <p:tgtEl>
                                          <p:spTgt spid="2257"/>
                                        </p:tgtEl>
                                        <p:attrNameLst>
                                          <p:attrName>ppt_h</p:attrName>
                                        </p:attrNameLst>
                                      </p:cBhvr>
                                      <p:tavLst>
                                        <p:tav tm="0">
                                          <p:val>
                                            <p:fltVal val="0"/>
                                          </p:val>
                                        </p:tav>
                                        <p:tav tm="100000">
                                          <p:val>
                                            <p:strVal val="#ppt_h"/>
                                          </p:val>
                                        </p:tav>
                                      </p:tavLst>
                                    </p:anim>
                                    <p:anim calcmode="lin" valueType="num">
                                      <p:cBhvr>
                                        <p:cTn id="544" dur="3000" fill="hold"/>
                                        <p:tgtEl>
                                          <p:spTgt spid="2257"/>
                                        </p:tgtEl>
                                        <p:attrNameLst>
                                          <p:attrName>ppt_x</p:attrName>
                                        </p:attrNameLst>
                                      </p:cBhvr>
                                      <p:tavLst>
                                        <p:tav tm="0" fmla="#ppt_x+(cos(-2*pi*(1-$))*-#ppt_x-sin(-2*pi*(1-$))*(1-#ppt_y))*(1-$)">
                                          <p:val>
                                            <p:fltVal val="0"/>
                                          </p:val>
                                        </p:tav>
                                        <p:tav tm="100000">
                                          <p:val>
                                            <p:fltVal val="1"/>
                                          </p:val>
                                        </p:tav>
                                      </p:tavLst>
                                    </p:anim>
                                    <p:anim calcmode="lin" valueType="num">
                                      <p:cBhvr>
                                        <p:cTn id="545" dur="3000" fill="hold"/>
                                        <p:tgtEl>
                                          <p:spTgt spid="2257"/>
                                        </p:tgtEl>
                                        <p:attrNameLst>
                                          <p:attrName>ppt_y</p:attrName>
                                        </p:attrNameLst>
                                      </p:cBhvr>
                                      <p:tavLst>
                                        <p:tav tm="0" fmla="#ppt_y+(sin(-2*pi*(1-$))*-#ppt_x+cos(-2*pi*(1-$))*(1-#ppt_y))*(1-$)">
                                          <p:val>
                                            <p:fltVal val="0"/>
                                          </p:val>
                                        </p:tav>
                                        <p:tav tm="100000">
                                          <p:val>
                                            <p:fltVal val="1"/>
                                          </p:val>
                                        </p:tav>
                                      </p:tavLst>
                                    </p:anim>
                                  </p:childTnLst>
                                </p:cTn>
                              </p:par>
                            </p:childTnLst>
                          </p:cTn>
                        </p:par>
                        <p:par>
                          <p:cTn id="546" fill="hold">
                            <p:stCondLst>
                              <p:cond delay="298810"/>
                            </p:stCondLst>
                            <p:childTnLst>
                              <p:par>
                                <p:cTn id="547" presetID="49" presetClass="entr" presetSubtype="0" decel="100000" fill="hold" grpId="1" nodeType="afterEffect">
                                  <p:stCondLst>
                                    <p:cond delay="500"/>
                                  </p:stCondLst>
                                  <p:childTnLst>
                                    <p:set>
                                      <p:cBhvr>
                                        <p:cTn id="548" dur="1" fill="hold">
                                          <p:stCondLst>
                                            <p:cond delay="0"/>
                                          </p:stCondLst>
                                        </p:cTn>
                                        <p:tgtEl>
                                          <p:spTgt spid="2257"/>
                                        </p:tgtEl>
                                        <p:attrNameLst>
                                          <p:attrName>style.visibility</p:attrName>
                                        </p:attrNameLst>
                                      </p:cBhvr>
                                      <p:to>
                                        <p:strVal val="visible"/>
                                      </p:to>
                                    </p:set>
                                    <p:anim calcmode="lin" valueType="num">
                                      <p:cBhvr>
                                        <p:cTn id="549" dur="3000" fill="hold"/>
                                        <p:tgtEl>
                                          <p:spTgt spid="2257"/>
                                        </p:tgtEl>
                                        <p:attrNameLst>
                                          <p:attrName>ppt_w</p:attrName>
                                        </p:attrNameLst>
                                      </p:cBhvr>
                                      <p:tavLst>
                                        <p:tav tm="0">
                                          <p:val>
                                            <p:fltVal val="0"/>
                                          </p:val>
                                        </p:tav>
                                        <p:tav tm="100000">
                                          <p:val>
                                            <p:strVal val="#ppt_w"/>
                                          </p:val>
                                        </p:tav>
                                      </p:tavLst>
                                    </p:anim>
                                    <p:anim calcmode="lin" valueType="num">
                                      <p:cBhvr>
                                        <p:cTn id="550" dur="3000" fill="hold"/>
                                        <p:tgtEl>
                                          <p:spTgt spid="2257"/>
                                        </p:tgtEl>
                                        <p:attrNameLst>
                                          <p:attrName>ppt_h</p:attrName>
                                        </p:attrNameLst>
                                      </p:cBhvr>
                                      <p:tavLst>
                                        <p:tav tm="0">
                                          <p:val>
                                            <p:fltVal val="0"/>
                                          </p:val>
                                        </p:tav>
                                        <p:tav tm="100000">
                                          <p:val>
                                            <p:strVal val="#ppt_h"/>
                                          </p:val>
                                        </p:tav>
                                      </p:tavLst>
                                    </p:anim>
                                    <p:anim calcmode="lin" valueType="num">
                                      <p:cBhvr>
                                        <p:cTn id="551" dur="3000" fill="hold"/>
                                        <p:tgtEl>
                                          <p:spTgt spid="2257"/>
                                        </p:tgtEl>
                                        <p:attrNameLst>
                                          <p:attrName>style.rotation</p:attrName>
                                        </p:attrNameLst>
                                      </p:cBhvr>
                                      <p:tavLst>
                                        <p:tav tm="0">
                                          <p:val>
                                            <p:fltVal val="360"/>
                                          </p:val>
                                        </p:tav>
                                        <p:tav tm="100000">
                                          <p:val>
                                            <p:fltVal val="0"/>
                                          </p:val>
                                        </p:tav>
                                      </p:tavLst>
                                    </p:anim>
                                    <p:animEffect transition="in" filter="fade">
                                      <p:cBhvr>
                                        <p:cTn id="552" dur="3000"/>
                                        <p:tgtEl>
                                          <p:spTgt spid="2257"/>
                                        </p:tgtEl>
                                      </p:cBhvr>
                                    </p:animEffect>
                                  </p:childTnLst>
                                </p:cTn>
                              </p:par>
                            </p:childTnLst>
                          </p:cTn>
                        </p:par>
                        <p:par>
                          <p:cTn id="553" fill="hold">
                            <p:stCondLst>
                              <p:cond delay="302310"/>
                            </p:stCondLst>
                            <p:childTnLst>
                              <p:par>
                                <p:cTn id="554" presetID="15" presetClass="entr" presetSubtype="0" fill="hold" grpId="0" nodeType="afterEffect">
                                  <p:stCondLst>
                                    <p:cond delay="500"/>
                                  </p:stCondLst>
                                  <p:childTnLst>
                                    <p:set>
                                      <p:cBhvr>
                                        <p:cTn id="555" dur="1" fill="hold">
                                          <p:stCondLst>
                                            <p:cond delay="0"/>
                                          </p:stCondLst>
                                        </p:cTn>
                                        <p:tgtEl>
                                          <p:spTgt spid="2258"/>
                                        </p:tgtEl>
                                        <p:attrNameLst>
                                          <p:attrName>style.visibility</p:attrName>
                                        </p:attrNameLst>
                                      </p:cBhvr>
                                      <p:to>
                                        <p:strVal val="visible"/>
                                      </p:to>
                                    </p:set>
                                    <p:anim calcmode="lin" valueType="num">
                                      <p:cBhvr>
                                        <p:cTn id="556" dur="3000" fill="hold"/>
                                        <p:tgtEl>
                                          <p:spTgt spid="2258"/>
                                        </p:tgtEl>
                                        <p:attrNameLst>
                                          <p:attrName>ppt_w</p:attrName>
                                        </p:attrNameLst>
                                      </p:cBhvr>
                                      <p:tavLst>
                                        <p:tav tm="0">
                                          <p:val>
                                            <p:fltVal val="0"/>
                                          </p:val>
                                        </p:tav>
                                        <p:tav tm="100000">
                                          <p:val>
                                            <p:strVal val="#ppt_w"/>
                                          </p:val>
                                        </p:tav>
                                      </p:tavLst>
                                    </p:anim>
                                    <p:anim calcmode="lin" valueType="num">
                                      <p:cBhvr>
                                        <p:cTn id="557" dur="3000" fill="hold"/>
                                        <p:tgtEl>
                                          <p:spTgt spid="2258"/>
                                        </p:tgtEl>
                                        <p:attrNameLst>
                                          <p:attrName>ppt_h</p:attrName>
                                        </p:attrNameLst>
                                      </p:cBhvr>
                                      <p:tavLst>
                                        <p:tav tm="0">
                                          <p:val>
                                            <p:fltVal val="0"/>
                                          </p:val>
                                        </p:tav>
                                        <p:tav tm="100000">
                                          <p:val>
                                            <p:strVal val="#ppt_h"/>
                                          </p:val>
                                        </p:tav>
                                      </p:tavLst>
                                    </p:anim>
                                    <p:anim calcmode="lin" valueType="num">
                                      <p:cBhvr>
                                        <p:cTn id="558" dur="3000" fill="hold"/>
                                        <p:tgtEl>
                                          <p:spTgt spid="2258"/>
                                        </p:tgtEl>
                                        <p:attrNameLst>
                                          <p:attrName>ppt_x</p:attrName>
                                        </p:attrNameLst>
                                      </p:cBhvr>
                                      <p:tavLst>
                                        <p:tav tm="0" fmla="#ppt_x+(cos(-2*pi*(1-$))*-#ppt_x-sin(-2*pi*(1-$))*(1-#ppt_y))*(1-$)">
                                          <p:val>
                                            <p:fltVal val="0"/>
                                          </p:val>
                                        </p:tav>
                                        <p:tav tm="100000">
                                          <p:val>
                                            <p:fltVal val="1"/>
                                          </p:val>
                                        </p:tav>
                                      </p:tavLst>
                                    </p:anim>
                                    <p:anim calcmode="lin" valueType="num">
                                      <p:cBhvr>
                                        <p:cTn id="559" dur="3000" fill="hold"/>
                                        <p:tgtEl>
                                          <p:spTgt spid="2258"/>
                                        </p:tgtEl>
                                        <p:attrNameLst>
                                          <p:attrName>ppt_y</p:attrName>
                                        </p:attrNameLst>
                                      </p:cBhvr>
                                      <p:tavLst>
                                        <p:tav tm="0" fmla="#ppt_y+(sin(-2*pi*(1-$))*-#ppt_x+cos(-2*pi*(1-$))*(1-#ppt_y))*(1-$)">
                                          <p:val>
                                            <p:fltVal val="0"/>
                                          </p:val>
                                        </p:tav>
                                        <p:tav tm="100000">
                                          <p:val>
                                            <p:fltVal val="1"/>
                                          </p:val>
                                        </p:tav>
                                      </p:tavLst>
                                    </p:anim>
                                  </p:childTnLst>
                                </p:cTn>
                              </p:par>
                            </p:childTnLst>
                          </p:cTn>
                        </p:par>
                        <p:par>
                          <p:cTn id="560" fill="hold">
                            <p:stCondLst>
                              <p:cond delay="305810"/>
                            </p:stCondLst>
                            <p:childTnLst>
                              <p:par>
                                <p:cTn id="561" presetID="49" presetClass="entr" presetSubtype="0" decel="100000" fill="hold" grpId="1" nodeType="afterEffect">
                                  <p:stCondLst>
                                    <p:cond delay="500"/>
                                  </p:stCondLst>
                                  <p:childTnLst>
                                    <p:set>
                                      <p:cBhvr>
                                        <p:cTn id="562" dur="1" fill="hold">
                                          <p:stCondLst>
                                            <p:cond delay="0"/>
                                          </p:stCondLst>
                                        </p:cTn>
                                        <p:tgtEl>
                                          <p:spTgt spid="2258"/>
                                        </p:tgtEl>
                                        <p:attrNameLst>
                                          <p:attrName>style.visibility</p:attrName>
                                        </p:attrNameLst>
                                      </p:cBhvr>
                                      <p:to>
                                        <p:strVal val="visible"/>
                                      </p:to>
                                    </p:set>
                                    <p:anim calcmode="lin" valueType="num">
                                      <p:cBhvr>
                                        <p:cTn id="563" dur="3000" fill="hold"/>
                                        <p:tgtEl>
                                          <p:spTgt spid="2258"/>
                                        </p:tgtEl>
                                        <p:attrNameLst>
                                          <p:attrName>ppt_w</p:attrName>
                                        </p:attrNameLst>
                                      </p:cBhvr>
                                      <p:tavLst>
                                        <p:tav tm="0">
                                          <p:val>
                                            <p:fltVal val="0"/>
                                          </p:val>
                                        </p:tav>
                                        <p:tav tm="100000">
                                          <p:val>
                                            <p:strVal val="#ppt_w"/>
                                          </p:val>
                                        </p:tav>
                                      </p:tavLst>
                                    </p:anim>
                                    <p:anim calcmode="lin" valueType="num">
                                      <p:cBhvr>
                                        <p:cTn id="564" dur="3000" fill="hold"/>
                                        <p:tgtEl>
                                          <p:spTgt spid="2258"/>
                                        </p:tgtEl>
                                        <p:attrNameLst>
                                          <p:attrName>ppt_h</p:attrName>
                                        </p:attrNameLst>
                                      </p:cBhvr>
                                      <p:tavLst>
                                        <p:tav tm="0">
                                          <p:val>
                                            <p:fltVal val="0"/>
                                          </p:val>
                                        </p:tav>
                                        <p:tav tm="100000">
                                          <p:val>
                                            <p:strVal val="#ppt_h"/>
                                          </p:val>
                                        </p:tav>
                                      </p:tavLst>
                                    </p:anim>
                                    <p:anim calcmode="lin" valueType="num">
                                      <p:cBhvr>
                                        <p:cTn id="565" dur="3000" fill="hold"/>
                                        <p:tgtEl>
                                          <p:spTgt spid="2258"/>
                                        </p:tgtEl>
                                        <p:attrNameLst>
                                          <p:attrName>style.rotation</p:attrName>
                                        </p:attrNameLst>
                                      </p:cBhvr>
                                      <p:tavLst>
                                        <p:tav tm="0">
                                          <p:val>
                                            <p:fltVal val="360"/>
                                          </p:val>
                                        </p:tav>
                                        <p:tav tm="100000">
                                          <p:val>
                                            <p:fltVal val="0"/>
                                          </p:val>
                                        </p:tav>
                                      </p:tavLst>
                                    </p:anim>
                                    <p:animEffect transition="in" filter="fade">
                                      <p:cBhvr>
                                        <p:cTn id="566" dur="3000"/>
                                        <p:tgtEl>
                                          <p:spTgt spid="2258"/>
                                        </p:tgtEl>
                                      </p:cBhvr>
                                    </p:animEffect>
                                  </p:childTnLst>
                                </p:cTn>
                              </p:par>
                            </p:childTnLst>
                          </p:cTn>
                        </p:par>
                        <p:par>
                          <p:cTn id="567" fill="hold">
                            <p:stCondLst>
                              <p:cond delay="309310"/>
                            </p:stCondLst>
                            <p:childTnLst>
                              <p:par>
                                <p:cTn id="568" presetID="15" presetClass="entr" presetSubtype="0" fill="hold" grpId="0" nodeType="afterEffect">
                                  <p:stCondLst>
                                    <p:cond delay="500"/>
                                  </p:stCondLst>
                                  <p:childTnLst>
                                    <p:set>
                                      <p:cBhvr>
                                        <p:cTn id="569" dur="1" fill="hold">
                                          <p:stCondLst>
                                            <p:cond delay="0"/>
                                          </p:stCondLst>
                                        </p:cTn>
                                        <p:tgtEl>
                                          <p:spTgt spid="2259"/>
                                        </p:tgtEl>
                                        <p:attrNameLst>
                                          <p:attrName>style.visibility</p:attrName>
                                        </p:attrNameLst>
                                      </p:cBhvr>
                                      <p:to>
                                        <p:strVal val="visible"/>
                                      </p:to>
                                    </p:set>
                                    <p:anim calcmode="lin" valueType="num">
                                      <p:cBhvr>
                                        <p:cTn id="570" dur="3000" fill="hold"/>
                                        <p:tgtEl>
                                          <p:spTgt spid="2259"/>
                                        </p:tgtEl>
                                        <p:attrNameLst>
                                          <p:attrName>ppt_w</p:attrName>
                                        </p:attrNameLst>
                                      </p:cBhvr>
                                      <p:tavLst>
                                        <p:tav tm="0">
                                          <p:val>
                                            <p:fltVal val="0"/>
                                          </p:val>
                                        </p:tav>
                                        <p:tav tm="100000">
                                          <p:val>
                                            <p:strVal val="#ppt_w"/>
                                          </p:val>
                                        </p:tav>
                                      </p:tavLst>
                                    </p:anim>
                                    <p:anim calcmode="lin" valueType="num">
                                      <p:cBhvr>
                                        <p:cTn id="571" dur="3000" fill="hold"/>
                                        <p:tgtEl>
                                          <p:spTgt spid="2259"/>
                                        </p:tgtEl>
                                        <p:attrNameLst>
                                          <p:attrName>ppt_h</p:attrName>
                                        </p:attrNameLst>
                                      </p:cBhvr>
                                      <p:tavLst>
                                        <p:tav tm="0">
                                          <p:val>
                                            <p:fltVal val="0"/>
                                          </p:val>
                                        </p:tav>
                                        <p:tav tm="100000">
                                          <p:val>
                                            <p:strVal val="#ppt_h"/>
                                          </p:val>
                                        </p:tav>
                                      </p:tavLst>
                                    </p:anim>
                                    <p:anim calcmode="lin" valueType="num">
                                      <p:cBhvr>
                                        <p:cTn id="572" dur="3000" fill="hold"/>
                                        <p:tgtEl>
                                          <p:spTgt spid="2259"/>
                                        </p:tgtEl>
                                        <p:attrNameLst>
                                          <p:attrName>ppt_x</p:attrName>
                                        </p:attrNameLst>
                                      </p:cBhvr>
                                      <p:tavLst>
                                        <p:tav tm="0" fmla="#ppt_x+(cos(-2*pi*(1-$))*-#ppt_x-sin(-2*pi*(1-$))*(1-#ppt_y))*(1-$)">
                                          <p:val>
                                            <p:fltVal val="0"/>
                                          </p:val>
                                        </p:tav>
                                        <p:tav tm="100000">
                                          <p:val>
                                            <p:fltVal val="1"/>
                                          </p:val>
                                        </p:tav>
                                      </p:tavLst>
                                    </p:anim>
                                    <p:anim calcmode="lin" valueType="num">
                                      <p:cBhvr>
                                        <p:cTn id="573" dur="3000" fill="hold"/>
                                        <p:tgtEl>
                                          <p:spTgt spid="2259"/>
                                        </p:tgtEl>
                                        <p:attrNameLst>
                                          <p:attrName>ppt_y</p:attrName>
                                        </p:attrNameLst>
                                      </p:cBhvr>
                                      <p:tavLst>
                                        <p:tav tm="0" fmla="#ppt_y+(sin(-2*pi*(1-$))*-#ppt_x+cos(-2*pi*(1-$))*(1-#ppt_y))*(1-$)">
                                          <p:val>
                                            <p:fltVal val="0"/>
                                          </p:val>
                                        </p:tav>
                                        <p:tav tm="100000">
                                          <p:val>
                                            <p:fltVal val="1"/>
                                          </p:val>
                                        </p:tav>
                                      </p:tavLst>
                                    </p:anim>
                                  </p:childTnLst>
                                </p:cTn>
                              </p:par>
                            </p:childTnLst>
                          </p:cTn>
                        </p:par>
                        <p:par>
                          <p:cTn id="574" fill="hold">
                            <p:stCondLst>
                              <p:cond delay="312810"/>
                            </p:stCondLst>
                            <p:childTnLst>
                              <p:par>
                                <p:cTn id="575" presetID="49" presetClass="entr" presetSubtype="0" decel="100000" fill="hold" grpId="1" nodeType="afterEffect">
                                  <p:stCondLst>
                                    <p:cond delay="500"/>
                                  </p:stCondLst>
                                  <p:childTnLst>
                                    <p:set>
                                      <p:cBhvr>
                                        <p:cTn id="576" dur="1" fill="hold">
                                          <p:stCondLst>
                                            <p:cond delay="0"/>
                                          </p:stCondLst>
                                        </p:cTn>
                                        <p:tgtEl>
                                          <p:spTgt spid="2259"/>
                                        </p:tgtEl>
                                        <p:attrNameLst>
                                          <p:attrName>style.visibility</p:attrName>
                                        </p:attrNameLst>
                                      </p:cBhvr>
                                      <p:to>
                                        <p:strVal val="visible"/>
                                      </p:to>
                                    </p:set>
                                    <p:anim calcmode="lin" valueType="num">
                                      <p:cBhvr>
                                        <p:cTn id="577" dur="3000" fill="hold"/>
                                        <p:tgtEl>
                                          <p:spTgt spid="2259"/>
                                        </p:tgtEl>
                                        <p:attrNameLst>
                                          <p:attrName>ppt_w</p:attrName>
                                        </p:attrNameLst>
                                      </p:cBhvr>
                                      <p:tavLst>
                                        <p:tav tm="0">
                                          <p:val>
                                            <p:fltVal val="0"/>
                                          </p:val>
                                        </p:tav>
                                        <p:tav tm="100000">
                                          <p:val>
                                            <p:strVal val="#ppt_w"/>
                                          </p:val>
                                        </p:tav>
                                      </p:tavLst>
                                    </p:anim>
                                    <p:anim calcmode="lin" valueType="num">
                                      <p:cBhvr>
                                        <p:cTn id="578" dur="3000" fill="hold"/>
                                        <p:tgtEl>
                                          <p:spTgt spid="2259"/>
                                        </p:tgtEl>
                                        <p:attrNameLst>
                                          <p:attrName>ppt_h</p:attrName>
                                        </p:attrNameLst>
                                      </p:cBhvr>
                                      <p:tavLst>
                                        <p:tav tm="0">
                                          <p:val>
                                            <p:fltVal val="0"/>
                                          </p:val>
                                        </p:tav>
                                        <p:tav tm="100000">
                                          <p:val>
                                            <p:strVal val="#ppt_h"/>
                                          </p:val>
                                        </p:tav>
                                      </p:tavLst>
                                    </p:anim>
                                    <p:anim calcmode="lin" valueType="num">
                                      <p:cBhvr>
                                        <p:cTn id="579" dur="3000" fill="hold"/>
                                        <p:tgtEl>
                                          <p:spTgt spid="2259"/>
                                        </p:tgtEl>
                                        <p:attrNameLst>
                                          <p:attrName>style.rotation</p:attrName>
                                        </p:attrNameLst>
                                      </p:cBhvr>
                                      <p:tavLst>
                                        <p:tav tm="0">
                                          <p:val>
                                            <p:fltVal val="360"/>
                                          </p:val>
                                        </p:tav>
                                        <p:tav tm="100000">
                                          <p:val>
                                            <p:fltVal val="0"/>
                                          </p:val>
                                        </p:tav>
                                      </p:tavLst>
                                    </p:anim>
                                    <p:animEffect transition="in" filter="fade">
                                      <p:cBhvr>
                                        <p:cTn id="580" dur="3000"/>
                                        <p:tgtEl>
                                          <p:spTgt spid="2259"/>
                                        </p:tgtEl>
                                      </p:cBhvr>
                                    </p:animEffect>
                                  </p:childTnLst>
                                </p:cTn>
                              </p:par>
                            </p:childTnLst>
                          </p:cTn>
                        </p:par>
                        <p:par>
                          <p:cTn id="581" fill="hold">
                            <p:stCondLst>
                              <p:cond delay="316310"/>
                            </p:stCondLst>
                            <p:childTnLst>
                              <p:par>
                                <p:cTn id="582" presetID="15" presetClass="entr" presetSubtype="0" fill="hold" grpId="0" nodeType="afterEffect">
                                  <p:stCondLst>
                                    <p:cond delay="0"/>
                                  </p:stCondLst>
                                  <p:childTnLst>
                                    <p:set>
                                      <p:cBhvr>
                                        <p:cTn id="583" dur="1" fill="hold">
                                          <p:stCondLst>
                                            <p:cond delay="0"/>
                                          </p:stCondLst>
                                        </p:cTn>
                                        <p:tgtEl>
                                          <p:spTgt spid="2261"/>
                                        </p:tgtEl>
                                        <p:attrNameLst>
                                          <p:attrName>style.visibility</p:attrName>
                                        </p:attrNameLst>
                                      </p:cBhvr>
                                      <p:to>
                                        <p:strVal val="visible"/>
                                      </p:to>
                                    </p:set>
                                    <p:anim calcmode="lin" valueType="num">
                                      <p:cBhvr>
                                        <p:cTn id="584" dur="3000" fill="hold"/>
                                        <p:tgtEl>
                                          <p:spTgt spid="2261"/>
                                        </p:tgtEl>
                                        <p:attrNameLst>
                                          <p:attrName>ppt_w</p:attrName>
                                        </p:attrNameLst>
                                      </p:cBhvr>
                                      <p:tavLst>
                                        <p:tav tm="0">
                                          <p:val>
                                            <p:fltVal val="0"/>
                                          </p:val>
                                        </p:tav>
                                        <p:tav tm="100000">
                                          <p:val>
                                            <p:strVal val="#ppt_w"/>
                                          </p:val>
                                        </p:tav>
                                      </p:tavLst>
                                    </p:anim>
                                    <p:anim calcmode="lin" valueType="num">
                                      <p:cBhvr>
                                        <p:cTn id="585" dur="3000" fill="hold"/>
                                        <p:tgtEl>
                                          <p:spTgt spid="2261"/>
                                        </p:tgtEl>
                                        <p:attrNameLst>
                                          <p:attrName>ppt_h</p:attrName>
                                        </p:attrNameLst>
                                      </p:cBhvr>
                                      <p:tavLst>
                                        <p:tav tm="0">
                                          <p:val>
                                            <p:fltVal val="0"/>
                                          </p:val>
                                        </p:tav>
                                        <p:tav tm="100000">
                                          <p:val>
                                            <p:strVal val="#ppt_h"/>
                                          </p:val>
                                        </p:tav>
                                      </p:tavLst>
                                    </p:anim>
                                    <p:anim calcmode="lin" valueType="num">
                                      <p:cBhvr>
                                        <p:cTn id="586" dur="3000" fill="hold"/>
                                        <p:tgtEl>
                                          <p:spTgt spid="2261"/>
                                        </p:tgtEl>
                                        <p:attrNameLst>
                                          <p:attrName>ppt_x</p:attrName>
                                        </p:attrNameLst>
                                      </p:cBhvr>
                                      <p:tavLst>
                                        <p:tav tm="0" fmla="#ppt_x+(cos(-2*pi*(1-$))*-#ppt_x-sin(-2*pi*(1-$))*(1-#ppt_y))*(1-$)">
                                          <p:val>
                                            <p:fltVal val="0"/>
                                          </p:val>
                                        </p:tav>
                                        <p:tav tm="100000">
                                          <p:val>
                                            <p:fltVal val="1"/>
                                          </p:val>
                                        </p:tav>
                                      </p:tavLst>
                                    </p:anim>
                                    <p:anim calcmode="lin" valueType="num">
                                      <p:cBhvr>
                                        <p:cTn id="587" dur="3000" fill="hold"/>
                                        <p:tgtEl>
                                          <p:spTgt spid="2261"/>
                                        </p:tgtEl>
                                        <p:attrNameLst>
                                          <p:attrName>ppt_y</p:attrName>
                                        </p:attrNameLst>
                                      </p:cBhvr>
                                      <p:tavLst>
                                        <p:tav tm="0" fmla="#ppt_y+(sin(-2*pi*(1-$))*-#ppt_x+cos(-2*pi*(1-$))*(1-#ppt_y))*(1-$)">
                                          <p:val>
                                            <p:fltVal val="0"/>
                                          </p:val>
                                        </p:tav>
                                        <p:tav tm="100000">
                                          <p:val>
                                            <p:fltVal val="1"/>
                                          </p:val>
                                        </p:tav>
                                      </p:tavLst>
                                    </p:anim>
                                  </p:childTnLst>
                                </p:cTn>
                              </p:par>
                            </p:childTnLst>
                          </p:cTn>
                        </p:par>
                        <p:par>
                          <p:cTn id="588" fill="hold">
                            <p:stCondLst>
                              <p:cond delay="319310"/>
                            </p:stCondLst>
                            <p:childTnLst>
                              <p:par>
                                <p:cTn id="589" presetID="49" presetClass="entr" presetSubtype="0" decel="100000" fill="hold" grpId="1" nodeType="afterEffect">
                                  <p:stCondLst>
                                    <p:cond delay="0"/>
                                  </p:stCondLst>
                                  <p:childTnLst>
                                    <p:set>
                                      <p:cBhvr>
                                        <p:cTn id="590" dur="1" fill="hold">
                                          <p:stCondLst>
                                            <p:cond delay="0"/>
                                          </p:stCondLst>
                                        </p:cTn>
                                        <p:tgtEl>
                                          <p:spTgt spid="2261"/>
                                        </p:tgtEl>
                                        <p:attrNameLst>
                                          <p:attrName>style.visibility</p:attrName>
                                        </p:attrNameLst>
                                      </p:cBhvr>
                                      <p:to>
                                        <p:strVal val="visible"/>
                                      </p:to>
                                    </p:set>
                                    <p:anim calcmode="lin" valueType="num">
                                      <p:cBhvr>
                                        <p:cTn id="591" dur="3000" fill="hold"/>
                                        <p:tgtEl>
                                          <p:spTgt spid="2261"/>
                                        </p:tgtEl>
                                        <p:attrNameLst>
                                          <p:attrName>ppt_w</p:attrName>
                                        </p:attrNameLst>
                                      </p:cBhvr>
                                      <p:tavLst>
                                        <p:tav tm="0">
                                          <p:val>
                                            <p:fltVal val="0"/>
                                          </p:val>
                                        </p:tav>
                                        <p:tav tm="100000">
                                          <p:val>
                                            <p:strVal val="#ppt_w"/>
                                          </p:val>
                                        </p:tav>
                                      </p:tavLst>
                                    </p:anim>
                                    <p:anim calcmode="lin" valueType="num">
                                      <p:cBhvr>
                                        <p:cTn id="592" dur="3000" fill="hold"/>
                                        <p:tgtEl>
                                          <p:spTgt spid="2261"/>
                                        </p:tgtEl>
                                        <p:attrNameLst>
                                          <p:attrName>ppt_h</p:attrName>
                                        </p:attrNameLst>
                                      </p:cBhvr>
                                      <p:tavLst>
                                        <p:tav tm="0">
                                          <p:val>
                                            <p:fltVal val="0"/>
                                          </p:val>
                                        </p:tav>
                                        <p:tav tm="100000">
                                          <p:val>
                                            <p:strVal val="#ppt_h"/>
                                          </p:val>
                                        </p:tav>
                                      </p:tavLst>
                                    </p:anim>
                                    <p:anim calcmode="lin" valueType="num">
                                      <p:cBhvr>
                                        <p:cTn id="593" dur="3000" fill="hold"/>
                                        <p:tgtEl>
                                          <p:spTgt spid="2261"/>
                                        </p:tgtEl>
                                        <p:attrNameLst>
                                          <p:attrName>style.rotation</p:attrName>
                                        </p:attrNameLst>
                                      </p:cBhvr>
                                      <p:tavLst>
                                        <p:tav tm="0">
                                          <p:val>
                                            <p:fltVal val="360"/>
                                          </p:val>
                                        </p:tav>
                                        <p:tav tm="100000">
                                          <p:val>
                                            <p:fltVal val="0"/>
                                          </p:val>
                                        </p:tav>
                                      </p:tavLst>
                                    </p:anim>
                                    <p:animEffect transition="in" filter="fade">
                                      <p:cBhvr>
                                        <p:cTn id="594" dur="3000"/>
                                        <p:tgtEl>
                                          <p:spTgt spid="2261"/>
                                        </p:tgtEl>
                                      </p:cBhvr>
                                    </p:animEffect>
                                  </p:childTnLst>
                                </p:cTn>
                              </p:par>
                            </p:childTnLst>
                          </p:cTn>
                        </p:par>
                        <p:par>
                          <p:cTn id="595" fill="hold">
                            <p:stCondLst>
                              <p:cond delay="322310"/>
                            </p:stCondLst>
                            <p:childTnLst>
                              <p:par>
                                <p:cTn id="596" presetID="15" presetClass="entr" presetSubtype="0" fill="hold" grpId="0" nodeType="afterEffect">
                                  <p:stCondLst>
                                    <p:cond delay="0"/>
                                  </p:stCondLst>
                                  <p:childTnLst>
                                    <p:set>
                                      <p:cBhvr>
                                        <p:cTn id="597" dur="1" fill="hold">
                                          <p:stCondLst>
                                            <p:cond delay="0"/>
                                          </p:stCondLst>
                                        </p:cTn>
                                        <p:tgtEl>
                                          <p:spTgt spid="2262"/>
                                        </p:tgtEl>
                                        <p:attrNameLst>
                                          <p:attrName>style.visibility</p:attrName>
                                        </p:attrNameLst>
                                      </p:cBhvr>
                                      <p:to>
                                        <p:strVal val="visible"/>
                                      </p:to>
                                    </p:set>
                                    <p:anim calcmode="lin" valueType="num">
                                      <p:cBhvr>
                                        <p:cTn id="598" dur="3000" fill="hold"/>
                                        <p:tgtEl>
                                          <p:spTgt spid="2262"/>
                                        </p:tgtEl>
                                        <p:attrNameLst>
                                          <p:attrName>ppt_w</p:attrName>
                                        </p:attrNameLst>
                                      </p:cBhvr>
                                      <p:tavLst>
                                        <p:tav tm="0">
                                          <p:val>
                                            <p:fltVal val="0"/>
                                          </p:val>
                                        </p:tav>
                                        <p:tav tm="100000">
                                          <p:val>
                                            <p:strVal val="#ppt_w"/>
                                          </p:val>
                                        </p:tav>
                                      </p:tavLst>
                                    </p:anim>
                                    <p:anim calcmode="lin" valueType="num">
                                      <p:cBhvr>
                                        <p:cTn id="599" dur="3000" fill="hold"/>
                                        <p:tgtEl>
                                          <p:spTgt spid="2262"/>
                                        </p:tgtEl>
                                        <p:attrNameLst>
                                          <p:attrName>ppt_h</p:attrName>
                                        </p:attrNameLst>
                                      </p:cBhvr>
                                      <p:tavLst>
                                        <p:tav tm="0">
                                          <p:val>
                                            <p:fltVal val="0"/>
                                          </p:val>
                                        </p:tav>
                                        <p:tav tm="100000">
                                          <p:val>
                                            <p:strVal val="#ppt_h"/>
                                          </p:val>
                                        </p:tav>
                                      </p:tavLst>
                                    </p:anim>
                                    <p:anim calcmode="lin" valueType="num">
                                      <p:cBhvr>
                                        <p:cTn id="600" dur="3000" fill="hold"/>
                                        <p:tgtEl>
                                          <p:spTgt spid="2262"/>
                                        </p:tgtEl>
                                        <p:attrNameLst>
                                          <p:attrName>ppt_x</p:attrName>
                                        </p:attrNameLst>
                                      </p:cBhvr>
                                      <p:tavLst>
                                        <p:tav tm="0" fmla="#ppt_x+(cos(-2*pi*(1-$))*-#ppt_x-sin(-2*pi*(1-$))*(1-#ppt_y))*(1-$)">
                                          <p:val>
                                            <p:fltVal val="0"/>
                                          </p:val>
                                        </p:tav>
                                        <p:tav tm="100000">
                                          <p:val>
                                            <p:fltVal val="1"/>
                                          </p:val>
                                        </p:tav>
                                      </p:tavLst>
                                    </p:anim>
                                    <p:anim calcmode="lin" valueType="num">
                                      <p:cBhvr>
                                        <p:cTn id="601" dur="3000" fill="hold"/>
                                        <p:tgtEl>
                                          <p:spTgt spid="2262"/>
                                        </p:tgtEl>
                                        <p:attrNameLst>
                                          <p:attrName>ppt_y</p:attrName>
                                        </p:attrNameLst>
                                      </p:cBhvr>
                                      <p:tavLst>
                                        <p:tav tm="0" fmla="#ppt_y+(sin(-2*pi*(1-$))*-#ppt_x+cos(-2*pi*(1-$))*(1-#ppt_y))*(1-$)">
                                          <p:val>
                                            <p:fltVal val="0"/>
                                          </p:val>
                                        </p:tav>
                                        <p:tav tm="100000">
                                          <p:val>
                                            <p:fltVal val="1"/>
                                          </p:val>
                                        </p:tav>
                                      </p:tavLst>
                                    </p:anim>
                                  </p:childTnLst>
                                </p:cTn>
                              </p:par>
                            </p:childTnLst>
                          </p:cTn>
                        </p:par>
                        <p:par>
                          <p:cTn id="602" fill="hold">
                            <p:stCondLst>
                              <p:cond delay="325310"/>
                            </p:stCondLst>
                            <p:childTnLst>
                              <p:par>
                                <p:cTn id="603" presetID="49" presetClass="entr" presetSubtype="0" decel="100000" fill="hold" grpId="1" nodeType="afterEffect">
                                  <p:stCondLst>
                                    <p:cond delay="0"/>
                                  </p:stCondLst>
                                  <p:childTnLst>
                                    <p:set>
                                      <p:cBhvr>
                                        <p:cTn id="604" dur="1" fill="hold">
                                          <p:stCondLst>
                                            <p:cond delay="0"/>
                                          </p:stCondLst>
                                        </p:cTn>
                                        <p:tgtEl>
                                          <p:spTgt spid="2262"/>
                                        </p:tgtEl>
                                        <p:attrNameLst>
                                          <p:attrName>style.visibility</p:attrName>
                                        </p:attrNameLst>
                                      </p:cBhvr>
                                      <p:to>
                                        <p:strVal val="visible"/>
                                      </p:to>
                                    </p:set>
                                    <p:anim calcmode="lin" valueType="num">
                                      <p:cBhvr>
                                        <p:cTn id="605" dur="3000" fill="hold"/>
                                        <p:tgtEl>
                                          <p:spTgt spid="2262"/>
                                        </p:tgtEl>
                                        <p:attrNameLst>
                                          <p:attrName>ppt_w</p:attrName>
                                        </p:attrNameLst>
                                      </p:cBhvr>
                                      <p:tavLst>
                                        <p:tav tm="0">
                                          <p:val>
                                            <p:fltVal val="0"/>
                                          </p:val>
                                        </p:tav>
                                        <p:tav tm="100000">
                                          <p:val>
                                            <p:strVal val="#ppt_w"/>
                                          </p:val>
                                        </p:tav>
                                      </p:tavLst>
                                    </p:anim>
                                    <p:anim calcmode="lin" valueType="num">
                                      <p:cBhvr>
                                        <p:cTn id="606" dur="3000" fill="hold"/>
                                        <p:tgtEl>
                                          <p:spTgt spid="2262"/>
                                        </p:tgtEl>
                                        <p:attrNameLst>
                                          <p:attrName>ppt_h</p:attrName>
                                        </p:attrNameLst>
                                      </p:cBhvr>
                                      <p:tavLst>
                                        <p:tav tm="0">
                                          <p:val>
                                            <p:fltVal val="0"/>
                                          </p:val>
                                        </p:tav>
                                        <p:tav tm="100000">
                                          <p:val>
                                            <p:strVal val="#ppt_h"/>
                                          </p:val>
                                        </p:tav>
                                      </p:tavLst>
                                    </p:anim>
                                    <p:anim calcmode="lin" valueType="num">
                                      <p:cBhvr>
                                        <p:cTn id="607" dur="3000" fill="hold"/>
                                        <p:tgtEl>
                                          <p:spTgt spid="2262"/>
                                        </p:tgtEl>
                                        <p:attrNameLst>
                                          <p:attrName>style.rotation</p:attrName>
                                        </p:attrNameLst>
                                      </p:cBhvr>
                                      <p:tavLst>
                                        <p:tav tm="0">
                                          <p:val>
                                            <p:fltVal val="360"/>
                                          </p:val>
                                        </p:tav>
                                        <p:tav tm="100000">
                                          <p:val>
                                            <p:fltVal val="0"/>
                                          </p:val>
                                        </p:tav>
                                      </p:tavLst>
                                    </p:anim>
                                    <p:animEffect transition="in" filter="fade">
                                      <p:cBhvr>
                                        <p:cTn id="608" dur="3000"/>
                                        <p:tgtEl>
                                          <p:spTgt spid="2262"/>
                                        </p:tgtEl>
                                      </p:cBhvr>
                                    </p:animEffect>
                                  </p:childTnLst>
                                </p:cTn>
                              </p:par>
                            </p:childTnLst>
                          </p:cTn>
                        </p:par>
                        <p:par>
                          <p:cTn id="609" fill="hold">
                            <p:stCondLst>
                              <p:cond delay="328310"/>
                            </p:stCondLst>
                            <p:childTnLst>
                              <p:par>
                                <p:cTn id="610" presetID="15" presetClass="entr" presetSubtype="0" fill="hold" grpId="0" nodeType="afterEffect">
                                  <p:stCondLst>
                                    <p:cond delay="0"/>
                                  </p:stCondLst>
                                  <p:iterate type="lt">
                                    <p:tmPct val="0"/>
                                  </p:iterate>
                                  <p:childTnLst>
                                    <p:set>
                                      <p:cBhvr>
                                        <p:cTn id="611" dur="1" fill="hold">
                                          <p:stCondLst>
                                            <p:cond delay="0"/>
                                          </p:stCondLst>
                                        </p:cTn>
                                        <p:tgtEl>
                                          <p:spTgt spid="2263"/>
                                        </p:tgtEl>
                                        <p:attrNameLst>
                                          <p:attrName>style.visibility</p:attrName>
                                        </p:attrNameLst>
                                      </p:cBhvr>
                                      <p:to>
                                        <p:strVal val="visible"/>
                                      </p:to>
                                    </p:set>
                                    <p:anim calcmode="lin" valueType="num">
                                      <p:cBhvr>
                                        <p:cTn id="612" dur="3000" fill="hold"/>
                                        <p:tgtEl>
                                          <p:spTgt spid="2263"/>
                                        </p:tgtEl>
                                        <p:attrNameLst>
                                          <p:attrName>ppt_w</p:attrName>
                                        </p:attrNameLst>
                                      </p:cBhvr>
                                      <p:tavLst>
                                        <p:tav tm="0">
                                          <p:val>
                                            <p:fltVal val="0"/>
                                          </p:val>
                                        </p:tav>
                                        <p:tav tm="100000">
                                          <p:val>
                                            <p:strVal val="#ppt_w"/>
                                          </p:val>
                                        </p:tav>
                                      </p:tavLst>
                                    </p:anim>
                                    <p:anim calcmode="lin" valueType="num">
                                      <p:cBhvr>
                                        <p:cTn id="613" dur="3000" fill="hold"/>
                                        <p:tgtEl>
                                          <p:spTgt spid="2263"/>
                                        </p:tgtEl>
                                        <p:attrNameLst>
                                          <p:attrName>ppt_h</p:attrName>
                                        </p:attrNameLst>
                                      </p:cBhvr>
                                      <p:tavLst>
                                        <p:tav tm="0">
                                          <p:val>
                                            <p:fltVal val="0"/>
                                          </p:val>
                                        </p:tav>
                                        <p:tav tm="100000">
                                          <p:val>
                                            <p:strVal val="#ppt_h"/>
                                          </p:val>
                                        </p:tav>
                                      </p:tavLst>
                                    </p:anim>
                                    <p:anim calcmode="lin" valueType="num">
                                      <p:cBhvr>
                                        <p:cTn id="614" dur="3000" fill="hold"/>
                                        <p:tgtEl>
                                          <p:spTgt spid="2263"/>
                                        </p:tgtEl>
                                        <p:attrNameLst>
                                          <p:attrName>ppt_x</p:attrName>
                                        </p:attrNameLst>
                                      </p:cBhvr>
                                      <p:tavLst>
                                        <p:tav tm="0" fmla="#ppt_x+(cos(-2*pi*(1-$))*-#ppt_x-sin(-2*pi*(1-$))*(1-#ppt_y))*(1-$)">
                                          <p:val>
                                            <p:fltVal val="0"/>
                                          </p:val>
                                        </p:tav>
                                        <p:tav tm="100000">
                                          <p:val>
                                            <p:fltVal val="1"/>
                                          </p:val>
                                        </p:tav>
                                      </p:tavLst>
                                    </p:anim>
                                    <p:anim calcmode="lin" valueType="num">
                                      <p:cBhvr>
                                        <p:cTn id="615" dur="3000" fill="hold"/>
                                        <p:tgtEl>
                                          <p:spTgt spid="2263"/>
                                        </p:tgtEl>
                                        <p:attrNameLst>
                                          <p:attrName>ppt_y</p:attrName>
                                        </p:attrNameLst>
                                      </p:cBhvr>
                                      <p:tavLst>
                                        <p:tav tm="0" fmla="#ppt_y+(sin(-2*pi*(1-$))*-#ppt_x+cos(-2*pi*(1-$))*(1-#ppt_y))*(1-$)">
                                          <p:val>
                                            <p:fltVal val="0"/>
                                          </p:val>
                                        </p:tav>
                                        <p:tav tm="100000">
                                          <p:val>
                                            <p:fltVal val="1"/>
                                          </p:val>
                                        </p:tav>
                                      </p:tavLst>
                                    </p:anim>
                                  </p:childTnLst>
                                </p:cTn>
                              </p:par>
                            </p:childTnLst>
                          </p:cTn>
                        </p:par>
                        <p:par>
                          <p:cTn id="616" fill="hold">
                            <p:stCondLst>
                              <p:cond delay="331310"/>
                            </p:stCondLst>
                            <p:childTnLst>
                              <p:par>
                                <p:cTn id="617" presetID="49" presetClass="entr" presetSubtype="0" decel="100000" fill="hold" grpId="1" nodeType="afterEffect">
                                  <p:stCondLst>
                                    <p:cond delay="0"/>
                                  </p:stCondLst>
                                  <p:iterate type="lt">
                                    <p:tmPct val="0"/>
                                  </p:iterate>
                                  <p:childTnLst>
                                    <p:set>
                                      <p:cBhvr>
                                        <p:cTn id="618" dur="1" fill="hold">
                                          <p:stCondLst>
                                            <p:cond delay="0"/>
                                          </p:stCondLst>
                                        </p:cTn>
                                        <p:tgtEl>
                                          <p:spTgt spid="2263"/>
                                        </p:tgtEl>
                                        <p:attrNameLst>
                                          <p:attrName>style.visibility</p:attrName>
                                        </p:attrNameLst>
                                      </p:cBhvr>
                                      <p:to>
                                        <p:strVal val="visible"/>
                                      </p:to>
                                    </p:set>
                                    <p:anim calcmode="lin" valueType="num">
                                      <p:cBhvr>
                                        <p:cTn id="619" dur="3000" fill="hold"/>
                                        <p:tgtEl>
                                          <p:spTgt spid="2263"/>
                                        </p:tgtEl>
                                        <p:attrNameLst>
                                          <p:attrName>ppt_w</p:attrName>
                                        </p:attrNameLst>
                                      </p:cBhvr>
                                      <p:tavLst>
                                        <p:tav tm="0">
                                          <p:val>
                                            <p:fltVal val="0"/>
                                          </p:val>
                                        </p:tav>
                                        <p:tav tm="100000">
                                          <p:val>
                                            <p:strVal val="#ppt_w"/>
                                          </p:val>
                                        </p:tav>
                                      </p:tavLst>
                                    </p:anim>
                                    <p:anim calcmode="lin" valueType="num">
                                      <p:cBhvr>
                                        <p:cTn id="620" dur="3000" fill="hold"/>
                                        <p:tgtEl>
                                          <p:spTgt spid="2263"/>
                                        </p:tgtEl>
                                        <p:attrNameLst>
                                          <p:attrName>ppt_h</p:attrName>
                                        </p:attrNameLst>
                                      </p:cBhvr>
                                      <p:tavLst>
                                        <p:tav tm="0">
                                          <p:val>
                                            <p:fltVal val="0"/>
                                          </p:val>
                                        </p:tav>
                                        <p:tav tm="100000">
                                          <p:val>
                                            <p:strVal val="#ppt_h"/>
                                          </p:val>
                                        </p:tav>
                                      </p:tavLst>
                                    </p:anim>
                                    <p:anim calcmode="lin" valueType="num">
                                      <p:cBhvr>
                                        <p:cTn id="621" dur="3000" fill="hold"/>
                                        <p:tgtEl>
                                          <p:spTgt spid="2263"/>
                                        </p:tgtEl>
                                        <p:attrNameLst>
                                          <p:attrName>style.rotation</p:attrName>
                                        </p:attrNameLst>
                                      </p:cBhvr>
                                      <p:tavLst>
                                        <p:tav tm="0">
                                          <p:val>
                                            <p:fltVal val="360"/>
                                          </p:val>
                                        </p:tav>
                                        <p:tav tm="100000">
                                          <p:val>
                                            <p:fltVal val="0"/>
                                          </p:val>
                                        </p:tav>
                                      </p:tavLst>
                                    </p:anim>
                                    <p:animEffect transition="in" filter="fade">
                                      <p:cBhvr>
                                        <p:cTn id="622" dur="3000"/>
                                        <p:tgtEl>
                                          <p:spTgt spid="2263"/>
                                        </p:tgtEl>
                                      </p:cBhvr>
                                    </p:animEffect>
                                  </p:childTnLst>
                                </p:cTn>
                              </p:par>
                            </p:childTnLst>
                          </p:cTn>
                        </p:par>
                        <p:par>
                          <p:cTn id="623" fill="hold">
                            <p:stCondLst>
                              <p:cond delay="334310"/>
                            </p:stCondLst>
                            <p:childTnLst>
                              <p:par>
                                <p:cTn id="624" presetID="6" presetClass="emph" presetSubtype="0" repeatCount="indefinite" fill="hold" grpId="2" nodeType="afterEffect">
                                  <p:stCondLst>
                                    <p:cond delay="500"/>
                                  </p:stCondLst>
                                  <p:childTnLst>
                                    <p:animScale>
                                      <p:cBhvr>
                                        <p:cTn id="625" dur="2000" fill="hold"/>
                                        <p:tgtEl>
                                          <p:spTgt spid="2261"/>
                                        </p:tgtEl>
                                      </p:cBhvr>
                                      <p:by x="150000" y="150000"/>
                                    </p:animScale>
                                  </p:childTnLst>
                                </p:cTn>
                              </p:par>
                            </p:childTnLst>
                          </p:cTn>
                        </p:par>
                        <p:par>
                          <p:cTn id="626" fill="hold">
                            <p:stCondLst>
                              <p:cond delay="336810"/>
                            </p:stCondLst>
                            <p:childTnLst>
                              <p:par>
                                <p:cTn id="627" presetID="49" presetClass="entr" presetSubtype="0" repeatCount="indefinite" decel="100000" fill="hold" grpId="2" nodeType="afterEffect">
                                  <p:stCondLst>
                                    <p:cond delay="500"/>
                                  </p:stCondLst>
                                  <p:childTnLst>
                                    <p:set>
                                      <p:cBhvr>
                                        <p:cTn id="628" dur="1" fill="hold">
                                          <p:stCondLst>
                                            <p:cond delay="0"/>
                                          </p:stCondLst>
                                        </p:cTn>
                                        <p:tgtEl>
                                          <p:spTgt spid="2262"/>
                                        </p:tgtEl>
                                        <p:attrNameLst>
                                          <p:attrName>style.visibility</p:attrName>
                                        </p:attrNameLst>
                                      </p:cBhvr>
                                      <p:to>
                                        <p:strVal val="visible"/>
                                      </p:to>
                                    </p:set>
                                    <p:anim calcmode="lin" valueType="num">
                                      <p:cBhvr>
                                        <p:cTn id="629" dur="500" fill="hold"/>
                                        <p:tgtEl>
                                          <p:spTgt spid="2262"/>
                                        </p:tgtEl>
                                        <p:attrNameLst>
                                          <p:attrName>ppt_w</p:attrName>
                                        </p:attrNameLst>
                                      </p:cBhvr>
                                      <p:tavLst>
                                        <p:tav tm="0">
                                          <p:val>
                                            <p:fltVal val="0"/>
                                          </p:val>
                                        </p:tav>
                                        <p:tav tm="100000">
                                          <p:val>
                                            <p:strVal val="#ppt_w"/>
                                          </p:val>
                                        </p:tav>
                                      </p:tavLst>
                                    </p:anim>
                                    <p:anim calcmode="lin" valueType="num">
                                      <p:cBhvr>
                                        <p:cTn id="630" dur="500" fill="hold"/>
                                        <p:tgtEl>
                                          <p:spTgt spid="2262"/>
                                        </p:tgtEl>
                                        <p:attrNameLst>
                                          <p:attrName>ppt_h</p:attrName>
                                        </p:attrNameLst>
                                      </p:cBhvr>
                                      <p:tavLst>
                                        <p:tav tm="0">
                                          <p:val>
                                            <p:fltVal val="0"/>
                                          </p:val>
                                        </p:tav>
                                        <p:tav tm="100000">
                                          <p:val>
                                            <p:strVal val="#ppt_h"/>
                                          </p:val>
                                        </p:tav>
                                      </p:tavLst>
                                    </p:anim>
                                    <p:anim calcmode="lin" valueType="num">
                                      <p:cBhvr>
                                        <p:cTn id="631" dur="500" fill="hold"/>
                                        <p:tgtEl>
                                          <p:spTgt spid="2262"/>
                                        </p:tgtEl>
                                        <p:attrNameLst>
                                          <p:attrName>style.rotation</p:attrName>
                                        </p:attrNameLst>
                                      </p:cBhvr>
                                      <p:tavLst>
                                        <p:tav tm="0">
                                          <p:val>
                                            <p:fltVal val="360"/>
                                          </p:val>
                                        </p:tav>
                                        <p:tav tm="100000">
                                          <p:val>
                                            <p:fltVal val="0"/>
                                          </p:val>
                                        </p:tav>
                                      </p:tavLst>
                                    </p:anim>
                                    <p:animEffect transition="in" filter="fade">
                                      <p:cBhvr>
                                        <p:cTn id="632" dur="500"/>
                                        <p:tgtEl>
                                          <p:spTgt spid="2262"/>
                                        </p:tgtEl>
                                      </p:cBhvr>
                                    </p:animEffect>
                                  </p:childTnLst>
                                </p:cTn>
                              </p:par>
                            </p:childTnLst>
                          </p:cTn>
                        </p:par>
                        <p:par>
                          <p:cTn id="633" fill="hold">
                            <p:stCondLst>
                              <p:cond delay="337810"/>
                            </p:stCondLst>
                            <p:childTnLst>
                              <p:par>
                                <p:cTn id="634" presetID="27" presetClass="entr" presetSubtype="0" repeatCount="indefinite" fill="hold" grpId="2" nodeType="afterEffect">
                                  <p:stCondLst>
                                    <p:cond delay="500"/>
                                  </p:stCondLst>
                                  <p:iterate type="lt">
                                    <p:tmPct val="50000"/>
                                  </p:iterate>
                                  <p:childTnLst>
                                    <p:set>
                                      <p:cBhvr>
                                        <p:cTn id="635" dur="1" fill="hold">
                                          <p:stCondLst>
                                            <p:cond delay="0"/>
                                          </p:stCondLst>
                                        </p:cTn>
                                        <p:tgtEl>
                                          <p:spTgt spid="2263"/>
                                        </p:tgtEl>
                                        <p:attrNameLst>
                                          <p:attrName>style.visibility</p:attrName>
                                        </p:attrNameLst>
                                      </p:cBhvr>
                                      <p:to>
                                        <p:strVal val="visible"/>
                                      </p:to>
                                    </p:set>
                                    <p:anim calcmode="discrete" valueType="clr">
                                      <p:cBhvr override="childStyle">
                                        <p:cTn id="636" dur="80"/>
                                        <p:tgtEl>
                                          <p:spTgt spid="2263"/>
                                        </p:tgtEl>
                                        <p:attrNameLst>
                                          <p:attrName>style.color</p:attrName>
                                        </p:attrNameLst>
                                      </p:cBhvr>
                                      <p:tavLst>
                                        <p:tav tm="0">
                                          <p:val>
                                            <p:clrVal>
                                              <a:schemeClr val="accent2"/>
                                            </p:clrVal>
                                          </p:val>
                                        </p:tav>
                                        <p:tav tm="50000">
                                          <p:val>
                                            <p:clrVal>
                                              <a:schemeClr val="hlink"/>
                                            </p:clrVal>
                                          </p:val>
                                        </p:tav>
                                      </p:tavLst>
                                    </p:anim>
                                    <p:anim calcmode="discrete" valueType="clr">
                                      <p:cBhvr>
                                        <p:cTn id="637" dur="80"/>
                                        <p:tgtEl>
                                          <p:spTgt spid="2263"/>
                                        </p:tgtEl>
                                        <p:attrNameLst>
                                          <p:attrName>fillcolor</p:attrName>
                                        </p:attrNameLst>
                                      </p:cBhvr>
                                      <p:tavLst>
                                        <p:tav tm="0">
                                          <p:val>
                                            <p:clrVal>
                                              <a:schemeClr val="accent2"/>
                                            </p:clrVal>
                                          </p:val>
                                        </p:tav>
                                        <p:tav tm="50000">
                                          <p:val>
                                            <p:clrVal>
                                              <a:schemeClr val="hlink"/>
                                            </p:clrVal>
                                          </p:val>
                                        </p:tav>
                                      </p:tavLst>
                                    </p:anim>
                                    <p:set>
                                      <p:cBhvr>
                                        <p:cTn id="638" dur="80"/>
                                        <p:tgtEl>
                                          <p:spTgt spid="2263"/>
                                        </p:tgtEl>
                                        <p:attrNameLst>
                                          <p:attrName>fill.type</p:attrName>
                                        </p:attrNameLst>
                                      </p:cBhvr>
                                      <p:to>
                                        <p:strVal val="solid"/>
                                      </p:to>
                                    </p:set>
                                  </p:childTnLst>
                                </p:cTn>
                              </p:par>
                            </p:childTnLst>
                          </p:cTn>
                        </p:par>
                        <p:par>
                          <p:cTn id="639" fill="hold">
                            <p:stCondLst>
                              <p:cond delay="338590"/>
                            </p:stCondLst>
                            <p:childTnLst>
                              <p:par>
                                <p:cTn id="640" presetID="15" presetClass="entr" presetSubtype="0" fill="hold" grpId="0" nodeType="afterEffect">
                                  <p:stCondLst>
                                    <p:cond delay="500"/>
                                  </p:stCondLst>
                                  <p:childTnLst>
                                    <p:set>
                                      <p:cBhvr>
                                        <p:cTn id="641" dur="1" fill="hold">
                                          <p:stCondLst>
                                            <p:cond delay="0"/>
                                          </p:stCondLst>
                                        </p:cTn>
                                        <p:tgtEl>
                                          <p:spTgt spid="2264"/>
                                        </p:tgtEl>
                                        <p:attrNameLst>
                                          <p:attrName>style.visibility</p:attrName>
                                        </p:attrNameLst>
                                      </p:cBhvr>
                                      <p:to>
                                        <p:strVal val="visible"/>
                                      </p:to>
                                    </p:set>
                                    <p:anim calcmode="lin" valueType="num">
                                      <p:cBhvr>
                                        <p:cTn id="642" dur="1000" fill="hold"/>
                                        <p:tgtEl>
                                          <p:spTgt spid="2264"/>
                                        </p:tgtEl>
                                        <p:attrNameLst>
                                          <p:attrName>ppt_w</p:attrName>
                                        </p:attrNameLst>
                                      </p:cBhvr>
                                      <p:tavLst>
                                        <p:tav tm="0">
                                          <p:val>
                                            <p:fltVal val="0"/>
                                          </p:val>
                                        </p:tav>
                                        <p:tav tm="100000">
                                          <p:val>
                                            <p:strVal val="#ppt_w"/>
                                          </p:val>
                                        </p:tav>
                                      </p:tavLst>
                                    </p:anim>
                                    <p:anim calcmode="lin" valueType="num">
                                      <p:cBhvr>
                                        <p:cTn id="643" dur="1000" fill="hold"/>
                                        <p:tgtEl>
                                          <p:spTgt spid="2264"/>
                                        </p:tgtEl>
                                        <p:attrNameLst>
                                          <p:attrName>ppt_h</p:attrName>
                                        </p:attrNameLst>
                                      </p:cBhvr>
                                      <p:tavLst>
                                        <p:tav tm="0">
                                          <p:val>
                                            <p:fltVal val="0"/>
                                          </p:val>
                                        </p:tav>
                                        <p:tav tm="100000">
                                          <p:val>
                                            <p:strVal val="#ppt_h"/>
                                          </p:val>
                                        </p:tav>
                                      </p:tavLst>
                                    </p:anim>
                                    <p:anim calcmode="lin" valueType="num">
                                      <p:cBhvr>
                                        <p:cTn id="644" dur="1000" fill="hold"/>
                                        <p:tgtEl>
                                          <p:spTgt spid="2264"/>
                                        </p:tgtEl>
                                        <p:attrNameLst>
                                          <p:attrName>ppt_x</p:attrName>
                                        </p:attrNameLst>
                                      </p:cBhvr>
                                      <p:tavLst>
                                        <p:tav tm="0" fmla="#ppt_x+(cos(-2*pi*(1-$))*-#ppt_x-sin(-2*pi*(1-$))*(1-#ppt_y))*(1-$)">
                                          <p:val>
                                            <p:fltVal val="0"/>
                                          </p:val>
                                        </p:tav>
                                        <p:tav tm="100000">
                                          <p:val>
                                            <p:fltVal val="1"/>
                                          </p:val>
                                        </p:tav>
                                      </p:tavLst>
                                    </p:anim>
                                    <p:anim calcmode="lin" valueType="num">
                                      <p:cBhvr>
                                        <p:cTn id="645" dur="1000" fill="hold"/>
                                        <p:tgtEl>
                                          <p:spTgt spid="2264"/>
                                        </p:tgtEl>
                                        <p:attrNameLst>
                                          <p:attrName>ppt_y</p:attrName>
                                        </p:attrNameLst>
                                      </p:cBhvr>
                                      <p:tavLst>
                                        <p:tav tm="0" fmla="#ppt_y+(sin(-2*pi*(1-$))*-#ppt_x+cos(-2*pi*(1-$))*(1-#ppt_y))*(1-$)">
                                          <p:val>
                                            <p:fltVal val="0"/>
                                          </p:val>
                                        </p:tav>
                                        <p:tav tm="100000">
                                          <p:val>
                                            <p:fltVal val="1"/>
                                          </p:val>
                                        </p:tav>
                                      </p:tavLst>
                                    </p:anim>
                                  </p:childTnLst>
                                </p:cTn>
                              </p:par>
                            </p:childTnLst>
                          </p:cTn>
                        </p:par>
                        <p:par>
                          <p:cTn id="646" fill="hold">
                            <p:stCondLst>
                              <p:cond delay="340090"/>
                            </p:stCondLst>
                            <p:childTnLst>
                              <p:par>
                                <p:cTn id="647" presetID="43" presetClass="entr" presetSubtype="0" fill="hold" grpId="1" nodeType="afterEffect">
                                  <p:stCondLst>
                                    <p:cond delay="0"/>
                                  </p:stCondLst>
                                  <p:childTnLst>
                                    <p:set>
                                      <p:cBhvr>
                                        <p:cTn id="648" dur="1" fill="hold">
                                          <p:stCondLst>
                                            <p:cond delay="0"/>
                                          </p:stCondLst>
                                        </p:cTn>
                                        <p:tgtEl>
                                          <p:spTgt spid="2264"/>
                                        </p:tgtEl>
                                        <p:attrNameLst>
                                          <p:attrName>style.visibility</p:attrName>
                                        </p:attrNameLst>
                                      </p:cBhvr>
                                      <p:to>
                                        <p:strVal val="visible"/>
                                      </p:to>
                                    </p:set>
                                    <p:animEffect transition="in" filter="fade">
                                      <p:cBhvr>
                                        <p:cTn id="649" dur="300"/>
                                        <p:tgtEl>
                                          <p:spTgt spid="2264"/>
                                        </p:tgtEl>
                                      </p:cBhvr>
                                    </p:animEffect>
                                    <p:anim calcmode="lin" valueType="num">
                                      <p:cBhvr>
                                        <p:cTn id="650" dur="1200" fill="hold"/>
                                        <p:tgtEl>
                                          <p:spTgt spid="2264"/>
                                        </p:tgtEl>
                                        <p:attrNameLst>
                                          <p:attrName>ppt_x</p:attrName>
                                        </p:attrNameLst>
                                      </p:cBhvr>
                                      <p:tavLst>
                                        <p:tav tm="0">
                                          <p:val>
                                            <p:strVal val="#ppt_x"/>
                                          </p:val>
                                        </p:tav>
                                        <p:tav tm="100000">
                                          <p:val>
                                            <p:strVal val="#ppt_x"/>
                                          </p:val>
                                        </p:tav>
                                      </p:tavLst>
                                    </p:anim>
                                    <p:anim calcmode="lin" valueType="num">
                                      <p:cBhvr>
                                        <p:cTn id="651" dur="1200" fill="hold"/>
                                        <p:tgtEl>
                                          <p:spTgt spid="2264"/>
                                        </p:tgtEl>
                                        <p:attrNameLst>
                                          <p:attrName>ppt_y</p:attrName>
                                        </p:attrNameLst>
                                      </p:cBhvr>
                                      <p:tavLst>
                                        <p:tav tm="0">
                                          <p:val>
                                            <p:strVal val="#ppt_y+0.31"/>
                                          </p:val>
                                        </p:tav>
                                        <p:tav tm="100000">
                                          <p:val>
                                            <p:strVal val="#ppt_y+0.31"/>
                                          </p:val>
                                        </p:tav>
                                      </p:tavLst>
                                    </p:anim>
                                    <p:anim calcmode="lin" valueType="num">
                                      <p:cBhvr>
                                        <p:cTn id="652" dur="1800" decel="50000" fill="hold">
                                          <p:stCondLst>
                                            <p:cond delay="1200"/>
                                          </p:stCondLst>
                                        </p:cTn>
                                        <p:tgtEl>
                                          <p:spTgt spid="226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53" dur="1800" decel="50000" fill="hold">
                                          <p:stCondLst>
                                            <p:cond delay="1200"/>
                                          </p:stCondLst>
                                        </p:cTn>
                                        <p:tgtEl>
                                          <p:spTgt spid="226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654" fill="hold">
                            <p:stCondLst>
                              <p:cond delay="343090"/>
                            </p:stCondLst>
                            <p:childTnLst>
                              <p:par>
                                <p:cTn id="655" presetID="48" presetClass="entr" presetSubtype="0" accel="50000" fill="hold" grpId="2" nodeType="afterEffect">
                                  <p:stCondLst>
                                    <p:cond delay="0"/>
                                  </p:stCondLst>
                                  <p:childTnLst>
                                    <p:set>
                                      <p:cBhvr>
                                        <p:cTn id="656" dur="1" fill="hold">
                                          <p:stCondLst>
                                            <p:cond delay="0"/>
                                          </p:stCondLst>
                                        </p:cTn>
                                        <p:tgtEl>
                                          <p:spTgt spid="2264"/>
                                        </p:tgtEl>
                                        <p:attrNameLst>
                                          <p:attrName>style.visibility</p:attrName>
                                        </p:attrNameLst>
                                      </p:cBhvr>
                                      <p:to>
                                        <p:strVal val="visible"/>
                                      </p:to>
                                    </p:set>
                                    <p:anim calcmode="lin" valueType="num">
                                      <p:cBhvr>
                                        <p:cTn id="657" dur="3000" fill="hold"/>
                                        <p:tgtEl>
                                          <p:spTgt spid="2264"/>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658" dur="3000" fill="hold"/>
                                        <p:tgtEl>
                                          <p:spTgt spid="2264"/>
                                        </p:tgtEl>
                                        <p:attrNameLst>
                                          <p:attrName>ppt_x</p:attrName>
                                        </p:attrNameLst>
                                      </p:cBhvr>
                                      <p:tavLst>
                                        <p:tav tm="0">
                                          <p:val>
                                            <p:fltVal val="-1"/>
                                          </p:val>
                                        </p:tav>
                                        <p:tav tm="50000">
                                          <p:val>
                                            <p:fltVal val="0.95"/>
                                          </p:val>
                                        </p:tav>
                                        <p:tav tm="100000">
                                          <p:val>
                                            <p:strVal val="#ppt_x"/>
                                          </p:val>
                                        </p:tav>
                                      </p:tavLst>
                                    </p:anim>
                                    <p:anim calcmode="lin" valueType="num">
                                      <p:cBhvr>
                                        <p:cTn id="659" dur="3000" fill="hold"/>
                                        <p:tgtEl>
                                          <p:spTgt spid="2264"/>
                                        </p:tgtEl>
                                        <p:attrNameLst>
                                          <p:attrName>ppt_y</p:attrName>
                                        </p:attrNameLst>
                                      </p:cBhvr>
                                      <p:tavLst>
                                        <p:tav tm="0">
                                          <p:val>
                                            <p:strVal val="#ppt_y"/>
                                          </p:val>
                                        </p:tav>
                                        <p:tav tm="100000">
                                          <p:val>
                                            <p:strVal val="#ppt_y"/>
                                          </p:val>
                                        </p:tav>
                                      </p:tavLst>
                                    </p:anim>
                                    <p:animEffect transition="in" filter="fade">
                                      <p:cBhvr>
                                        <p:cTn id="660" dur="3000"/>
                                        <p:tgtEl>
                                          <p:spTgt spid="2264"/>
                                        </p:tgtEl>
                                      </p:cBhvr>
                                    </p:animEffect>
                                  </p:childTnLst>
                                </p:cTn>
                              </p:par>
                            </p:childTnLst>
                          </p:cTn>
                        </p:par>
                        <p:par>
                          <p:cTn id="661" fill="hold">
                            <p:stCondLst>
                              <p:cond delay="346090"/>
                            </p:stCondLst>
                            <p:childTnLst>
                              <p:par>
                                <p:cTn id="662" presetID="22" presetClass="entr" presetSubtype="1" fill="hold" grpId="3" nodeType="afterEffect">
                                  <p:stCondLst>
                                    <p:cond delay="0"/>
                                  </p:stCondLst>
                                  <p:childTnLst>
                                    <p:set>
                                      <p:cBhvr>
                                        <p:cTn id="663" dur="1" fill="hold">
                                          <p:stCondLst>
                                            <p:cond delay="0"/>
                                          </p:stCondLst>
                                        </p:cTn>
                                        <p:tgtEl>
                                          <p:spTgt spid="2264"/>
                                        </p:tgtEl>
                                        <p:attrNameLst>
                                          <p:attrName>style.visibility</p:attrName>
                                        </p:attrNameLst>
                                      </p:cBhvr>
                                      <p:to>
                                        <p:strVal val="visible"/>
                                      </p:to>
                                    </p:set>
                                    <p:animEffect transition="in" filter="wipe(up)">
                                      <p:cBhvr>
                                        <p:cTn id="664" dur="3000"/>
                                        <p:tgtEl>
                                          <p:spTgt spid="2264"/>
                                        </p:tgtEl>
                                      </p:cBhvr>
                                    </p:animEffect>
                                  </p:childTnLst>
                                </p:cTn>
                              </p:par>
                            </p:childTnLst>
                          </p:cTn>
                        </p:par>
                        <p:par>
                          <p:cTn id="665" fill="hold">
                            <p:stCondLst>
                              <p:cond delay="349090"/>
                            </p:stCondLst>
                            <p:childTnLst>
                              <p:par>
                                <p:cTn id="666" presetID="22" presetClass="entr" presetSubtype="2" fill="hold" grpId="4" nodeType="afterEffect">
                                  <p:stCondLst>
                                    <p:cond delay="0"/>
                                  </p:stCondLst>
                                  <p:childTnLst>
                                    <p:set>
                                      <p:cBhvr>
                                        <p:cTn id="667" dur="1" fill="hold">
                                          <p:stCondLst>
                                            <p:cond delay="0"/>
                                          </p:stCondLst>
                                        </p:cTn>
                                        <p:tgtEl>
                                          <p:spTgt spid="2264"/>
                                        </p:tgtEl>
                                        <p:attrNameLst>
                                          <p:attrName>style.visibility</p:attrName>
                                        </p:attrNameLst>
                                      </p:cBhvr>
                                      <p:to>
                                        <p:strVal val="visible"/>
                                      </p:to>
                                    </p:set>
                                    <p:animEffect transition="in" filter="wipe(right)">
                                      <p:cBhvr>
                                        <p:cTn id="668" dur="3000"/>
                                        <p:tgtEl>
                                          <p:spTgt spid="2264"/>
                                        </p:tgtEl>
                                      </p:cBhvr>
                                    </p:animEffect>
                                  </p:childTnLst>
                                </p:cTn>
                              </p:par>
                            </p:childTnLst>
                          </p:cTn>
                        </p:par>
                        <p:par>
                          <p:cTn id="669" fill="hold">
                            <p:stCondLst>
                              <p:cond delay="352090"/>
                            </p:stCondLst>
                            <p:childTnLst>
                              <p:par>
                                <p:cTn id="670" presetID="22" presetClass="entr" presetSubtype="4" fill="hold" grpId="5" nodeType="afterEffect">
                                  <p:stCondLst>
                                    <p:cond delay="500"/>
                                  </p:stCondLst>
                                  <p:childTnLst>
                                    <p:set>
                                      <p:cBhvr>
                                        <p:cTn id="671" dur="1" fill="hold">
                                          <p:stCondLst>
                                            <p:cond delay="0"/>
                                          </p:stCondLst>
                                        </p:cTn>
                                        <p:tgtEl>
                                          <p:spTgt spid="2264"/>
                                        </p:tgtEl>
                                        <p:attrNameLst>
                                          <p:attrName>style.visibility</p:attrName>
                                        </p:attrNameLst>
                                      </p:cBhvr>
                                      <p:to>
                                        <p:strVal val="visible"/>
                                      </p:to>
                                    </p:set>
                                    <p:animEffect transition="in" filter="wipe(down)">
                                      <p:cBhvr>
                                        <p:cTn id="672" dur="5000"/>
                                        <p:tgtEl>
                                          <p:spTgt spid="2264"/>
                                        </p:tgtEl>
                                      </p:cBhvr>
                                    </p:animEffect>
                                  </p:childTnLst>
                                </p:cTn>
                              </p:par>
                            </p:childTnLst>
                          </p:cTn>
                        </p:par>
                        <p:par>
                          <p:cTn id="673" fill="hold">
                            <p:stCondLst>
                              <p:cond delay="357590"/>
                            </p:stCondLst>
                            <p:childTnLst>
                              <p:par>
                                <p:cTn id="674" presetID="22" presetClass="entr" presetSubtype="8" repeatCount="indefinite" fill="hold" grpId="6" nodeType="afterEffect">
                                  <p:stCondLst>
                                    <p:cond delay="1000"/>
                                  </p:stCondLst>
                                  <p:childTnLst>
                                    <p:set>
                                      <p:cBhvr>
                                        <p:cTn id="675" dur="1" fill="hold">
                                          <p:stCondLst>
                                            <p:cond delay="0"/>
                                          </p:stCondLst>
                                        </p:cTn>
                                        <p:tgtEl>
                                          <p:spTgt spid="2264"/>
                                        </p:tgtEl>
                                        <p:attrNameLst>
                                          <p:attrName>style.visibility</p:attrName>
                                        </p:attrNameLst>
                                      </p:cBhvr>
                                      <p:to>
                                        <p:strVal val="visible"/>
                                      </p:to>
                                    </p:set>
                                    <p:animEffect transition="in" filter="wipe(left)">
                                      <p:cBhvr>
                                        <p:cTn id="676" dur="5000"/>
                                        <p:tgtEl>
                                          <p:spTgt spid="2264"/>
                                        </p:tgtEl>
                                      </p:cBhvr>
                                    </p:animEffect>
                                  </p:childTnLst>
                                </p:cTn>
                              </p:par>
                            </p:childTnLst>
                          </p:cTn>
                        </p:par>
                        <p:par>
                          <p:cTn id="677" fill="hold">
                            <p:stCondLst>
                              <p:cond delay="363590"/>
                            </p:stCondLst>
                            <p:childTnLst>
                              <p:par>
                                <p:cTn id="678" presetID="6" presetClass="entr" presetSubtype="16" fill="hold" grpId="0" nodeType="afterEffect">
                                  <p:stCondLst>
                                    <p:cond delay="0"/>
                                  </p:stCondLst>
                                  <p:childTnLst>
                                    <p:set>
                                      <p:cBhvr>
                                        <p:cTn id="679" dur="1" fill="hold">
                                          <p:stCondLst>
                                            <p:cond delay="0"/>
                                          </p:stCondLst>
                                        </p:cTn>
                                        <p:tgtEl>
                                          <p:spTgt spid="2265"/>
                                        </p:tgtEl>
                                        <p:attrNameLst>
                                          <p:attrName>style.visibility</p:attrName>
                                        </p:attrNameLst>
                                      </p:cBhvr>
                                      <p:to>
                                        <p:strVal val="visible"/>
                                      </p:to>
                                    </p:set>
                                    <p:animEffect transition="in" filter="circle(in)">
                                      <p:cBhvr>
                                        <p:cTn id="680" dur="3000"/>
                                        <p:tgtEl>
                                          <p:spTgt spid="2265"/>
                                        </p:tgtEl>
                                      </p:cBhvr>
                                    </p:animEffect>
                                  </p:childTnLst>
                                </p:cTn>
                              </p:par>
                            </p:childTnLst>
                          </p:cTn>
                        </p:par>
                        <p:par>
                          <p:cTn id="681" fill="hold">
                            <p:stCondLst>
                              <p:cond delay="366590"/>
                            </p:stCondLst>
                            <p:childTnLst>
                              <p:par>
                                <p:cTn id="682" presetID="6" presetClass="entr" presetSubtype="32" fill="hold" grpId="0" nodeType="afterEffect">
                                  <p:stCondLst>
                                    <p:cond delay="0"/>
                                  </p:stCondLst>
                                  <p:childTnLst>
                                    <p:set>
                                      <p:cBhvr>
                                        <p:cTn id="683" dur="1" fill="hold">
                                          <p:stCondLst>
                                            <p:cond delay="0"/>
                                          </p:stCondLst>
                                        </p:cTn>
                                        <p:tgtEl>
                                          <p:spTgt spid="2266"/>
                                        </p:tgtEl>
                                        <p:attrNameLst>
                                          <p:attrName>style.visibility</p:attrName>
                                        </p:attrNameLst>
                                      </p:cBhvr>
                                      <p:to>
                                        <p:strVal val="visible"/>
                                      </p:to>
                                    </p:set>
                                    <p:animEffect transition="in" filter="circle(out)">
                                      <p:cBhvr>
                                        <p:cTn id="684" dur="3000"/>
                                        <p:tgtEl>
                                          <p:spTgt spid="2266"/>
                                        </p:tgtEl>
                                      </p:cBhvr>
                                    </p:animEffect>
                                  </p:childTnLst>
                                </p:cTn>
                              </p:par>
                            </p:childTnLst>
                          </p:cTn>
                        </p:par>
                        <p:par>
                          <p:cTn id="685" fill="hold">
                            <p:stCondLst>
                              <p:cond delay="369590"/>
                            </p:stCondLst>
                            <p:childTnLst>
                              <p:par>
                                <p:cTn id="686" presetID="6" presetClass="emph" presetSubtype="0" repeatCount="indefinite" fill="hold" grpId="1" nodeType="afterEffect">
                                  <p:stCondLst>
                                    <p:cond delay="1000"/>
                                  </p:stCondLst>
                                  <p:childTnLst>
                                    <p:animScale>
                                      <p:cBhvr>
                                        <p:cTn id="687" dur="2000" fill="hold"/>
                                        <p:tgtEl>
                                          <p:spTgt spid="2265"/>
                                        </p:tgtEl>
                                      </p:cBhvr>
                                      <p:by x="25000" y="25000"/>
                                    </p:animScale>
                                  </p:childTnLst>
                                </p:cTn>
                              </p:par>
                            </p:childTnLst>
                          </p:cTn>
                        </p:par>
                        <p:par>
                          <p:cTn id="688" fill="hold">
                            <p:stCondLst>
                              <p:cond delay="372590"/>
                            </p:stCondLst>
                            <p:childTnLst>
                              <p:par>
                                <p:cTn id="689" presetID="6" presetClass="emph" presetSubtype="0" repeatCount="indefinite" fill="hold" grpId="1" nodeType="afterEffect">
                                  <p:stCondLst>
                                    <p:cond delay="500"/>
                                  </p:stCondLst>
                                  <p:childTnLst>
                                    <p:animScale>
                                      <p:cBhvr>
                                        <p:cTn id="690" dur="2000" fill="hold"/>
                                        <p:tgtEl>
                                          <p:spTgt spid="2266"/>
                                        </p:tgtEl>
                                      </p:cBhvr>
                                      <p:by x="150000" y="150000"/>
                                    </p:animScale>
                                  </p:childTnLst>
                                </p:cTn>
                              </p:par>
                            </p:childTnLst>
                          </p:cTn>
                        </p:par>
                        <p:par>
                          <p:cTn id="691" fill="hold">
                            <p:stCondLst>
                              <p:cond delay="375090"/>
                            </p:stCondLst>
                            <p:childTnLst>
                              <p:par>
                                <p:cTn id="692" presetID="15" presetClass="entr" presetSubtype="0" fill="hold" grpId="0" nodeType="afterEffect">
                                  <p:stCondLst>
                                    <p:cond delay="1000"/>
                                  </p:stCondLst>
                                  <p:iterate type="lt">
                                    <p:tmPct val="0"/>
                                  </p:iterate>
                                  <p:childTnLst>
                                    <p:set>
                                      <p:cBhvr>
                                        <p:cTn id="693" dur="1" fill="hold">
                                          <p:stCondLst>
                                            <p:cond delay="0"/>
                                          </p:stCondLst>
                                        </p:cTn>
                                        <p:tgtEl>
                                          <p:spTgt spid="2267"/>
                                        </p:tgtEl>
                                        <p:attrNameLst>
                                          <p:attrName>style.visibility</p:attrName>
                                        </p:attrNameLst>
                                      </p:cBhvr>
                                      <p:to>
                                        <p:strVal val="visible"/>
                                      </p:to>
                                    </p:set>
                                    <p:anim calcmode="lin" valueType="num">
                                      <p:cBhvr>
                                        <p:cTn id="694" dur="1000" fill="hold"/>
                                        <p:tgtEl>
                                          <p:spTgt spid="2267"/>
                                        </p:tgtEl>
                                        <p:attrNameLst>
                                          <p:attrName>ppt_w</p:attrName>
                                        </p:attrNameLst>
                                      </p:cBhvr>
                                      <p:tavLst>
                                        <p:tav tm="0">
                                          <p:val>
                                            <p:fltVal val="0"/>
                                          </p:val>
                                        </p:tav>
                                        <p:tav tm="100000">
                                          <p:val>
                                            <p:strVal val="#ppt_w"/>
                                          </p:val>
                                        </p:tav>
                                      </p:tavLst>
                                    </p:anim>
                                    <p:anim calcmode="lin" valueType="num">
                                      <p:cBhvr>
                                        <p:cTn id="695" dur="1000" fill="hold"/>
                                        <p:tgtEl>
                                          <p:spTgt spid="2267"/>
                                        </p:tgtEl>
                                        <p:attrNameLst>
                                          <p:attrName>ppt_h</p:attrName>
                                        </p:attrNameLst>
                                      </p:cBhvr>
                                      <p:tavLst>
                                        <p:tav tm="0">
                                          <p:val>
                                            <p:fltVal val="0"/>
                                          </p:val>
                                        </p:tav>
                                        <p:tav tm="100000">
                                          <p:val>
                                            <p:strVal val="#ppt_h"/>
                                          </p:val>
                                        </p:tav>
                                      </p:tavLst>
                                    </p:anim>
                                    <p:anim calcmode="lin" valueType="num">
                                      <p:cBhvr>
                                        <p:cTn id="696" dur="1000" fill="hold"/>
                                        <p:tgtEl>
                                          <p:spTgt spid="2267"/>
                                        </p:tgtEl>
                                        <p:attrNameLst>
                                          <p:attrName>ppt_x</p:attrName>
                                        </p:attrNameLst>
                                      </p:cBhvr>
                                      <p:tavLst>
                                        <p:tav tm="0" fmla="#ppt_x+(cos(-2*pi*(1-$))*-#ppt_x-sin(-2*pi*(1-$))*(1-#ppt_y))*(1-$)">
                                          <p:val>
                                            <p:fltVal val="0"/>
                                          </p:val>
                                        </p:tav>
                                        <p:tav tm="100000">
                                          <p:val>
                                            <p:fltVal val="1"/>
                                          </p:val>
                                        </p:tav>
                                      </p:tavLst>
                                    </p:anim>
                                    <p:anim calcmode="lin" valueType="num">
                                      <p:cBhvr>
                                        <p:cTn id="697" dur="1000" fill="hold"/>
                                        <p:tgtEl>
                                          <p:spTgt spid="2267"/>
                                        </p:tgtEl>
                                        <p:attrNameLst>
                                          <p:attrName>ppt_y</p:attrName>
                                        </p:attrNameLst>
                                      </p:cBhvr>
                                      <p:tavLst>
                                        <p:tav tm="0" fmla="#ppt_y+(sin(-2*pi*(1-$))*-#ppt_x+cos(-2*pi*(1-$))*(1-#ppt_y))*(1-$)">
                                          <p:val>
                                            <p:fltVal val="0"/>
                                          </p:val>
                                        </p:tav>
                                        <p:tav tm="100000">
                                          <p:val>
                                            <p:fltVal val="1"/>
                                          </p:val>
                                        </p:tav>
                                      </p:tavLst>
                                    </p:anim>
                                  </p:childTnLst>
                                </p:cTn>
                              </p:par>
                              <p:par>
                                <p:cTn id="698" presetID="15" presetClass="entr" presetSubtype="0" fill="hold" grpId="0" nodeType="withEffect">
                                  <p:stCondLst>
                                    <p:cond delay="0"/>
                                  </p:stCondLst>
                                  <p:childTnLst>
                                    <p:set>
                                      <p:cBhvr>
                                        <p:cTn id="699" dur="1" fill="hold">
                                          <p:stCondLst>
                                            <p:cond delay="0"/>
                                          </p:stCondLst>
                                        </p:cTn>
                                        <p:tgtEl>
                                          <p:spTgt spid="2269"/>
                                        </p:tgtEl>
                                        <p:attrNameLst>
                                          <p:attrName>style.visibility</p:attrName>
                                        </p:attrNameLst>
                                      </p:cBhvr>
                                      <p:to>
                                        <p:strVal val="visible"/>
                                      </p:to>
                                    </p:set>
                                    <p:anim calcmode="lin" valueType="num">
                                      <p:cBhvr>
                                        <p:cTn id="700" dur="1000" fill="hold"/>
                                        <p:tgtEl>
                                          <p:spTgt spid="2269"/>
                                        </p:tgtEl>
                                        <p:attrNameLst>
                                          <p:attrName>ppt_w</p:attrName>
                                        </p:attrNameLst>
                                      </p:cBhvr>
                                      <p:tavLst>
                                        <p:tav tm="0">
                                          <p:val>
                                            <p:fltVal val="0"/>
                                          </p:val>
                                        </p:tav>
                                        <p:tav tm="100000">
                                          <p:val>
                                            <p:strVal val="#ppt_w"/>
                                          </p:val>
                                        </p:tav>
                                      </p:tavLst>
                                    </p:anim>
                                    <p:anim calcmode="lin" valueType="num">
                                      <p:cBhvr>
                                        <p:cTn id="701" dur="1000" fill="hold"/>
                                        <p:tgtEl>
                                          <p:spTgt spid="2269"/>
                                        </p:tgtEl>
                                        <p:attrNameLst>
                                          <p:attrName>ppt_h</p:attrName>
                                        </p:attrNameLst>
                                      </p:cBhvr>
                                      <p:tavLst>
                                        <p:tav tm="0">
                                          <p:val>
                                            <p:fltVal val="0"/>
                                          </p:val>
                                        </p:tav>
                                        <p:tav tm="100000">
                                          <p:val>
                                            <p:strVal val="#ppt_h"/>
                                          </p:val>
                                        </p:tav>
                                      </p:tavLst>
                                    </p:anim>
                                    <p:anim calcmode="lin" valueType="num">
                                      <p:cBhvr>
                                        <p:cTn id="702" dur="1000" fill="hold"/>
                                        <p:tgtEl>
                                          <p:spTgt spid="2269"/>
                                        </p:tgtEl>
                                        <p:attrNameLst>
                                          <p:attrName>ppt_x</p:attrName>
                                        </p:attrNameLst>
                                      </p:cBhvr>
                                      <p:tavLst>
                                        <p:tav tm="0" fmla="#ppt_x+(cos(-2*pi*(1-$))*-#ppt_x-sin(-2*pi*(1-$))*(1-#ppt_y))*(1-$)">
                                          <p:val>
                                            <p:fltVal val="0"/>
                                          </p:val>
                                        </p:tav>
                                        <p:tav tm="100000">
                                          <p:val>
                                            <p:fltVal val="1"/>
                                          </p:val>
                                        </p:tav>
                                      </p:tavLst>
                                    </p:anim>
                                    <p:anim calcmode="lin" valueType="num">
                                      <p:cBhvr>
                                        <p:cTn id="703" dur="1000" fill="hold"/>
                                        <p:tgtEl>
                                          <p:spTgt spid="2269"/>
                                        </p:tgtEl>
                                        <p:attrNameLst>
                                          <p:attrName>ppt_y</p:attrName>
                                        </p:attrNameLst>
                                      </p:cBhvr>
                                      <p:tavLst>
                                        <p:tav tm="0" fmla="#ppt_y+(sin(-2*pi*(1-$))*-#ppt_x+cos(-2*pi*(1-$))*(1-#ppt_y))*(1-$)">
                                          <p:val>
                                            <p:fltVal val="0"/>
                                          </p:val>
                                        </p:tav>
                                        <p:tav tm="100000">
                                          <p:val>
                                            <p:fltVal val="1"/>
                                          </p:val>
                                        </p:tav>
                                      </p:tavLst>
                                    </p:anim>
                                  </p:childTnLst>
                                </p:cTn>
                              </p:par>
                            </p:childTnLst>
                          </p:cTn>
                        </p:par>
                        <p:par>
                          <p:cTn id="704" fill="hold">
                            <p:stCondLst>
                              <p:cond delay="377090"/>
                            </p:stCondLst>
                            <p:childTnLst>
                              <p:par>
                                <p:cTn id="705" presetID="22" presetClass="entr" presetSubtype="4" fill="hold" grpId="1" nodeType="afterEffect">
                                  <p:stCondLst>
                                    <p:cond delay="0"/>
                                  </p:stCondLst>
                                  <p:childTnLst>
                                    <p:set>
                                      <p:cBhvr>
                                        <p:cTn id="706" dur="1" fill="hold">
                                          <p:stCondLst>
                                            <p:cond delay="0"/>
                                          </p:stCondLst>
                                        </p:cTn>
                                        <p:tgtEl>
                                          <p:spTgt spid="2269"/>
                                        </p:tgtEl>
                                        <p:attrNameLst>
                                          <p:attrName>style.visibility</p:attrName>
                                        </p:attrNameLst>
                                      </p:cBhvr>
                                      <p:to>
                                        <p:strVal val="visible"/>
                                      </p:to>
                                    </p:set>
                                    <p:animEffect transition="in" filter="wipe(down)">
                                      <p:cBhvr>
                                        <p:cTn id="707" dur="1000"/>
                                        <p:tgtEl>
                                          <p:spTgt spid="2269"/>
                                        </p:tgtEl>
                                      </p:cBhvr>
                                    </p:animEffect>
                                  </p:childTnLst>
                                </p:cTn>
                              </p:par>
                              <p:par>
                                <p:cTn id="708" presetID="15" presetClass="entr" presetSubtype="0" fill="hold" grpId="0" nodeType="withEffect">
                                  <p:stCondLst>
                                    <p:cond delay="0"/>
                                  </p:stCondLst>
                                  <p:childTnLst>
                                    <p:set>
                                      <p:cBhvr>
                                        <p:cTn id="709" dur="1" fill="hold">
                                          <p:stCondLst>
                                            <p:cond delay="0"/>
                                          </p:stCondLst>
                                        </p:cTn>
                                        <p:tgtEl>
                                          <p:spTgt spid="2270"/>
                                        </p:tgtEl>
                                        <p:attrNameLst>
                                          <p:attrName>style.visibility</p:attrName>
                                        </p:attrNameLst>
                                      </p:cBhvr>
                                      <p:to>
                                        <p:strVal val="visible"/>
                                      </p:to>
                                    </p:set>
                                    <p:anim calcmode="lin" valueType="num">
                                      <p:cBhvr>
                                        <p:cTn id="710" dur="1000" fill="hold"/>
                                        <p:tgtEl>
                                          <p:spTgt spid="2270"/>
                                        </p:tgtEl>
                                        <p:attrNameLst>
                                          <p:attrName>ppt_w</p:attrName>
                                        </p:attrNameLst>
                                      </p:cBhvr>
                                      <p:tavLst>
                                        <p:tav tm="0">
                                          <p:val>
                                            <p:fltVal val="0"/>
                                          </p:val>
                                        </p:tav>
                                        <p:tav tm="100000">
                                          <p:val>
                                            <p:strVal val="#ppt_w"/>
                                          </p:val>
                                        </p:tav>
                                      </p:tavLst>
                                    </p:anim>
                                    <p:anim calcmode="lin" valueType="num">
                                      <p:cBhvr>
                                        <p:cTn id="711" dur="1000" fill="hold"/>
                                        <p:tgtEl>
                                          <p:spTgt spid="2270"/>
                                        </p:tgtEl>
                                        <p:attrNameLst>
                                          <p:attrName>ppt_h</p:attrName>
                                        </p:attrNameLst>
                                      </p:cBhvr>
                                      <p:tavLst>
                                        <p:tav tm="0">
                                          <p:val>
                                            <p:fltVal val="0"/>
                                          </p:val>
                                        </p:tav>
                                        <p:tav tm="100000">
                                          <p:val>
                                            <p:strVal val="#ppt_h"/>
                                          </p:val>
                                        </p:tav>
                                      </p:tavLst>
                                    </p:anim>
                                    <p:anim calcmode="lin" valueType="num">
                                      <p:cBhvr>
                                        <p:cTn id="712" dur="1000" fill="hold"/>
                                        <p:tgtEl>
                                          <p:spTgt spid="2270"/>
                                        </p:tgtEl>
                                        <p:attrNameLst>
                                          <p:attrName>ppt_x</p:attrName>
                                        </p:attrNameLst>
                                      </p:cBhvr>
                                      <p:tavLst>
                                        <p:tav tm="0" fmla="#ppt_x+(cos(-2*pi*(1-$))*-#ppt_x-sin(-2*pi*(1-$))*(1-#ppt_y))*(1-$)">
                                          <p:val>
                                            <p:fltVal val="0"/>
                                          </p:val>
                                        </p:tav>
                                        <p:tav tm="100000">
                                          <p:val>
                                            <p:fltVal val="1"/>
                                          </p:val>
                                        </p:tav>
                                      </p:tavLst>
                                    </p:anim>
                                    <p:anim calcmode="lin" valueType="num">
                                      <p:cBhvr>
                                        <p:cTn id="713" dur="1000" fill="hold"/>
                                        <p:tgtEl>
                                          <p:spTgt spid="2270"/>
                                        </p:tgtEl>
                                        <p:attrNameLst>
                                          <p:attrName>ppt_y</p:attrName>
                                        </p:attrNameLst>
                                      </p:cBhvr>
                                      <p:tavLst>
                                        <p:tav tm="0" fmla="#ppt_y+(sin(-2*pi*(1-$))*-#ppt_x+cos(-2*pi*(1-$))*(1-#ppt_y))*(1-$)">
                                          <p:val>
                                            <p:fltVal val="0"/>
                                          </p:val>
                                        </p:tav>
                                        <p:tav tm="100000">
                                          <p:val>
                                            <p:fltVal val="1"/>
                                          </p:val>
                                        </p:tav>
                                      </p:tavLst>
                                    </p:anim>
                                  </p:childTnLst>
                                </p:cTn>
                              </p:par>
                            </p:childTnLst>
                          </p:cTn>
                        </p:par>
                        <p:par>
                          <p:cTn id="714" fill="hold">
                            <p:stCondLst>
                              <p:cond delay="378090"/>
                            </p:stCondLst>
                            <p:childTnLst>
                              <p:par>
                                <p:cTn id="715" presetID="22" presetClass="entr" presetSubtype="4" fill="hold" grpId="1" nodeType="afterEffect">
                                  <p:stCondLst>
                                    <p:cond delay="0"/>
                                  </p:stCondLst>
                                  <p:childTnLst>
                                    <p:set>
                                      <p:cBhvr>
                                        <p:cTn id="716" dur="1" fill="hold">
                                          <p:stCondLst>
                                            <p:cond delay="0"/>
                                          </p:stCondLst>
                                        </p:cTn>
                                        <p:tgtEl>
                                          <p:spTgt spid="2270"/>
                                        </p:tgtEl>
                                        <p:attrNameLst>
                                          <p:attrName>style.visibility</p:attrName>
                                        </p:attrNameLst>
                                      </p:cBhvr>
                                      <p:to>
                                        <p:strVal val="visible"/>
                                      </p:to>
                                    </p:set>
                                    <p:animEffect transition="in" filter="wipe(down)">
                                      <p:cBhvr>
                                        <p:cTn id="717" dur="500"/>
                                        <p:tgtEl>
                                          <p:spTgt spid="2270"/>
                                        </p:tgtEl>
                                      </p:cBhvr>
                                    </p:animEffect>
                                  </p:childTnLst>
                                </p:cTn>
                              </p:par>
                            </p:childTnLst>
                          </p:cTn>
                        </p:par>
                        <p:par>
                          <p:cTn id="718" fill="hold">
                            <p:stCondLst>
                              <p:cond delay="378590"/>
                            </p:stCondLst>
                            <p:childTnLst>
                              <p:par>
                                <p:cTn id="719" presetID="49" presetClass="entr" presetSubtype="0" decel="100000" fill="hold" grpId="1" nodeType="afterEffect">
                                  <p:stCondLst>
                                    <p:cond delay="0"/>
                                  </p:stCondLst>
                                  <p:iterate type="lt">
                                    <p:tmPct val="0"/>
                                  </p:iterate>
                                  <p:childTnLst>
                                    <p:set>
                                      <p:cBhvr>
                                        <p:cTn id="720" dur="1" fill="hold">
                                          <p:stCondLst>
                                            <p:cond delay="0"/>
                                          </p:stCondLst>
                                        </p:cTn>
                                        <p:tgtEl>
                                          <p:spTgt spid="2267"/>
                                        </p:tgtEl>
                                        <p:attrNameLst>
                                          <p:attrName>style.visibility</p:attrName>
                                        </p:attrNameLst>
                                      </p:cBhvr>
                                      <p:to>
                                        <p:strVal val="visible"/>
                                      </p:to>
                                    </p:set>
                                    <p:anim calcmode="lin" valueType="num">
                                      <p:cBhvr>
                                        <p:cTn id="721" dur="500" fill="hold"/>
                                        <p:tgtEl>
                                          <p:spTgt spid="2267"/>
                                        </p:tgtEl>
                                        <p:attrNameLst>
                                          <p:attrName>ppt_w</p:attrName>
                                        </p:attrNameLst>
                                      </p:cBhvr>
                                      <p:tavLst>
                                        <p:tav tm="0">
                                          <p:val>
                                            <p:fltVal val="0"/>
                                          </p:val>
                                        </p:tav>
                                        <p:tav tm="100000">
                                          <p:val>
                                            <p:strVal val="#ppt_w"/>
                                          </p:val>
                                        </p:tav>
                                      </p:tavLst>
                                    </p:anim>
                                    <p:anim calcmode="lin" valueType="num">
                                      <p:cBhvr>
                                        <p:cTn id="722" dur="500" fill="hold"/>
                                        <p:tgtEl>
                                          <p:spTgt spid="2267"/>
                                        </p:tgtEl>
                                        <p:attrNameLst>
                                          <p:attrName>ppt_h</p:attrName>
                                        </p:attrNameLst>
                                      </p:cBhvr>
                                      <p:tavLst>
                                        <p:tav tm="0">
                                          <p:val>
                                            <p:fltVal val="0"/>
                                          </p:val>
                                        </p:tav>
                                        <p:tav tm="100000">
                                          <p:val>
                                            <p:strVal val="#ppt_h"/>
                                          </p:val>
                                        </p:tav>
                                      </p:tavLst>
                                    </p:anim>
                                    <p:anim calcmode="lin" valueType="num">
                                      <p:cBhvr>
                                        <p:cTn id="723" dur="500" fill="hold"/>
                                        <p:tgtEl>
                                          <p:spTgt spid="2267"/>
                                        </p:tgtEl>
                                        <p:attrNameLst>
                                          <p:attrName>style.rotation</p:attrName>
                                        </p:attrNameLst>
                                      </p:cBhvr>
                                      <p:tavLst>
                                        <p:tav tm="0">
                                          <p:val>
                                            <p:fltVal val="360"/>
                                          </p:val>
                                        </p:tav>
                                        <p:tav tm="100000">
                                          <p:val>
                                            <p:fltVal val="0"/>
                                          </p:val>
                                        </p:tav>
                                      </p:tavLst>
                                    </p:anim>
                                    <p:animEffect transition="in" filter="fade">
                                      <p:cBhvr>
                                        <p:cTn id="724" dur="500"/>
                                        <p:tgtEl>
                                          <p:spTgt spid="2267"/>
                                        </p:tgtEl>
                                      </p:cBhvr>
                                    </p:animEffect>
                                  </p:childTnLst>
                                </p:cTn>
                              </p:par>
                            </p:childTnLst>
                          </p:cTn>
                        </p:par>
                        <p:par>
                          <p:cTn id="725" fill="hold">
                            <p:stCondLst>
                              <p:cond delay="379090"/>
                            </p:stCondLst>
                            <p:childTnLst>
                              <p:par>
                                <p:cTn id="726" presetID="43" presetClass="entr" presetSubtype="0" fill="hold" grpId="2" nodeType="afterEffect">
                                  <p:stCondLst>
                                    <p:cond delay="0"/>
                                  </p:stCondLst>
                                  <p:iterate type="lt">
                                    <p:tmPct val="0"/>
                                  </p:iterate>
                                  <p:childTnLst>
                                    <p:set>
                                      <p:cBhvr>
                                        <p:cTn id="727" dur="1" fill="hold">
                                          <p:stCondLst>
                                            <p:cond delay="0"/>
                                          </p:stCondLst>
                                        </p:cTn>
                                        <p:tgtEl>
                                          <p:spTgt spid="2267"/>
                                        </p:tgtEl>
                                        <p:attrNameLst>
                                          <p:attrName>style.visibility</p:attrName>
                                        </p:attrNameLst>
                                      </p:cBhvr>
                                      <p:to>
                                        <p:strVal val="visible"/>
                                      </p:to>
                                    </p:set>
                                    <p:animEffect transition="in" filter="fade">
                                      <p:cBhvr>
                                        <p:cTn id="728" dur="100"/>
                                        <p:tgtEl>
                                          <p:spTgt spid="2267"/>
                                        </p:tgtEl>
                                      </p:cBhvr>
                                    </p:animEffect>
                                    <p:anim calcmode="lin" valueType="num">
                                      <p:cBhvr>
                                        <p:cTn id="729" dur="400" fill="hold"/>
                                        <p:tgtEl>
                                          <p:spTgt spid="2267"/>
                                        </p:tgtEl>
                                        <p:attrNameLst>
                                          <p:attrName>ppt_x</p:attrName>
                                        </p:attrNameLst>
                                      </p:cBhvr>
                                      <p:tavLst>
                                        <p:tav tm="0">
                                          <p:val>
                                            <p:strVal val="#ppt_x"/>
                                          </p:val>
                                        </p:tav>
                                        <p:tav tm="100000">
                                          <p:val>
                                            <p:strVal val="#ppt_x"/>
                                          </p:val>
                                        </p:tav>
                                      </p:tavLst>
                                    </p:anim>
                                    <p:anim calcmode="lin" valueType="num">
                                      <p:cBhvr>
                                        <p:cTn id="730" dur="400" fill="hold"/>
                                        <p:tgtEl>
                                          <p:spTgt spid="2267"/>
                                        </p:tgtEl>
                                        <p:attrNameLst>
                                          <p:attrName>ppt_y</p:attrName>
                                        </p:attrNameLst>
                                      </p:cBhvr>
                                      <p:tavLst>
                                        <p:tav tm="0">
                                          <p:val>
                                            <p:strVal val="#ppt_y+0.31"/>
                                          </p:val>
                                        </p:tav>
                                        <p:tav tm="100000">
                                          <p:val>
                                            <p:strVal val="#ppt_y+0.31"/>
                                          </p:val>
                                        </p:tav>
                                      </p:tavLst>
                                    </p:anim>
                                    <p:anim calcmode="lin" valueType="num">
                                      <p:cBhvr>
                                        <p:cTn id="731" dur="600" decel="50000" fill="hold">
                                          <p:stCondLst>
                                            <p:cond delay="400"/>
                                          </p:stCondLst>
                                        </p:cTn>
                                        <p:tgtEl>
                                          <p:spTgt spid="226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32" dur="600" decel="50000" fill="hold">
                                          <p:stCondLst>
                                            <p:cond delay="400"/>
                                          </p:stCondLst>
                                        </p:cTn>
                                        <p:tgtEl>
                                          <p:spTgt spid="226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733" fill="hold">
                            <p:stCondLst>
                              <p:cond delay="380090"/>
                            </p:stCondLst>
                            <p:childTnLst>
                              <p:par>
                                <p:cTn id="734" presetID="27" presetClass="entr" presetSubtype="0" fill="hold" grpId="3" nodeType="afterEffect">
                                  <p:stCondLst>
                                    <p:cond delay="0"/>
                                  </p:stCondLst>
                                  <p:iterate type="lt">
                                    <p:tmPct val="50000"/>
                                  </p:iterate>
                                  <p:childTnLst>
                                    <p:set>
                                      <p:cBhvr>
                                        <p:cTn id="735" dur="1" fill="hold">
                                          <p:stCondLst>
                                            <p:cond delay="0"/>
                                          </p:stCondLst>
                                        </p:cTn>
                                        <p:tgtEl>
                                          <p:spTgt spid="2267"/>
                                        </p:tgtEl>
                                        <p:attrNameLst>
                                          <p:attrName>style.visibility</p:attrName>
                                        </p:attrNameLst>
                                      </p:cBhvr>
                                      <p:to>
                                        <p:strVal val="visible"/>
                                      </p:to>
                                    </p:set>
                                    <p:anim calcmode="discrete" valueType="clr">
                                      <p:cBhvr override="childStyle">
                                        <p:cTn id="736" dur="80"/>
                                        <p:tgtEl>
                                          <p:spTgt spid="2267"/>
                                        </p:tgtEl>
                                        <p:attrNameLst>
                                          <p:attrName>style.color</p:attrName>
                                        </p:attrNameLst>
                                      </p:cBhvr>
                                      <p:tavLst>
                                        <p:tav tm="0">
                                          <p:val>
                                            <p:clrVal>
                                              <a:schemeClr val="accent2"/>
                                            </p:clrVal>
                                          </p:val>
                                        </p:tav>
                                        <p:tav tm="50000">
                                          <p:val>
                                            <p:clrVal>
                                              <a:schemeClr val="hlink"/>
                                            </p:clrVal>
                                          </p:val>
                                        </p:tav>
                                      </p:tavLst>
                                    </p:anim>
                                    <p:anim calcmode="discrete" valueType="clr">
                                      <p:cBhvr>
                                        <p:cTn id="737" dur="80"/>
                                        <p:tgtEl>
                                          <p:spTgt spid="2267"/>
                                        </p:tgtEl>
                                        <p:attrNameLst>
                                          <p:attrName>fillcolor</p:attrName>
                                        </p:attrNameLst>
                                      </p:cBhvr>
                                      <p:tavLst>
                                        <p:tav tm="0">
                                          <p:val>
                                            <p:clrVal>
                                              <a:schemeClr val="accent2"/>
                                            </p:clrVal>
                                          </p:val>
                                        </p:tav>
                                        <p:tav tm="50000">
                                          <p:val>
                                            <p:clrVal>
                                              <a:schemeClr val="hlink"/>
                                            </p:clrVal>
                                          </p:val>
                                        </p:tav>
                                      </p:tavLst>
                                    </p:anim>
                                    <p:set>
                                      <p:cBhvr>
                                        <p:cTn id="738" dur="80"/>
                                        <p:tgtEl>
                                          <p:spTgt spid="2267"/>
                                        </p:tgtEl>
                                        <p:attrNameLst>
                                          <p:attrName>fill.type</p:attrName>
                                        </p:attrNameLst>
                                      </p:cBhvr>
                                      <p:to>
                                        <p:strVal val="solid"/>
                                      </p:to>
                                    </p:set>
                                  </p:childTnLst>
                                </p:cTn>
                              </p:par>
                            </p:childTnLst>
                          </p:cTn>
                        </p:par>
                        <p:par>
                          <p:cTn id="739" fill="hold">
                            <p:stCondLst>
                              <p:cond delay="386530"/>
                            </p:stCondLst>
                            <p:childTnLst>
                              <p:par>
                                <p:cTn id="740" presetID="38" presetClass="entr" presetSubtype="0" accel="50000" fill="hold" grpId="4" nodeType="afterEffect">
                                  <p:stCondLst>
                                    <p:cond delay="0"/>
                                  </p:stCondLst>
                                  <p:iterate type="lt">
                                    <p:tmPct val="50000"/>
                                  </p:iterate>
                                  <p:childTnLst>
                                    <p:set>
                                      <p:cBhvr>
                                        <p:cTn id="741" dur="1" fill="hold">
                                          <p:stCondLst>
                                            <p:cond delay="0"/>
                                          </p:stCondLst>
                                        </p:cTn>
                                        <p:tgtEl>
                                          <p:spTgt spid="2267"/>
                                        </p:tgtEl>
                                        <p:attrNameLst>
                                          <p:attrName>style.visibility</p:attrName>
                                        </p:attrNameLst>
                                      </p:cBhvr>
                                      <p:to>
                                        <p:strVal val="visible"/>
                                      </p:to>
                                    </p:set>
                                    <p:set>
                                      <p:cBhvr>
                                        <p:cTn id="742" dur="455" fill="hold">
                                          <p:stCondLst>
                                            <p:cond delay="0"/>
                                          </p:stCondLst>
                                        </p:cTn>
                                        <p:tgtEl>
                                          <p:spTgt spid="2267"/>
                                        </p:tgtEl>
                                        <p:attrNameLst>
                                          <p:attrName>style.rotation</p:attrName>
                                        </p:attrNameLst>
                                      </p:cBhvr>
                                      <p:to>
                                        <p:strVal val="-45.0"/>
                                      </p:to>
                                    </p:set>
                                    <p:anim calcmode="lin" valueType="num">
                                      <p:cBhvr>
                                        <p:cTn id="743" dur="455" fill="hold">
                                          <p:stCondLst>
                                            <p:cond delay="455"/>
                                          </p:stCondLst>
                                        </p:cTn>
                                        <p:tgtEl>
                                          <p:spTgt spid="2267"/>
                                        </p:tgtEl>
                                        <p:attrNameLst>
                                          <p:attrName>style.rotation</p:attrName>
                                        </p:attrNameLst>
                                      </p:cBhvr>
                                      <p:tavLst>
                                        <p:tav tm="0">
                                          <p:val>
                                            <p:fltVal val="-45"/>
                                          </p:val>
                                        </p:tav>
                                        <p:tav tm="69900">
                                          <p:val>
                                            <p:fltVal val="45"/>
                                          </p:val>
                                        </p:tav>
                                        <p:tav tm="100000">
                                          <p:val>
                                            <p:fltVal val="0"/>
                                          </p:val>
                                        </p:tav>
                                      </p:tavLst>
                                    </p:anim>
                                    <p:anim calcmode="lin" valueType="num">
                                      <p:cBhvr>
                                        <p:cTn id="744" dur="455" fill="hold">
                                          <p:stCondLst>
                                            <p:cond delay="0"/>
                                          </p:stCondLst>
                                        </p:cTn>
                                        <p:tgtEl>
                                          <p:spTgt spid="2267"/>
                                        </p:tgtEl>
                                        <p:attrNameLst>
                                          <p:attrName>ppt_y</p:attrName>
                                        </p:attrNameLst>
                                      </p:cBhvr>
                                      <p:tavLst>
                                        <p:tav tm="0">
                                          <p:val>
                                            <p:strVal val="#ppt_y-1"/>
                                          </p:val>
                                        </p:tav>
                                        <p:tav tm="100000">
                                          <p:val>
                                            <p:strVal val="#ppt_y-(0.354*#ppt_w-0.172*#ppt_h)"/>
                                          </p:val>
                                        </p:tav>
                                      </p:tavLst>
                                    </p:anim>
                                    <p:anim calcmode="lin" valueType="num">
                                      <p:cBhvr>
                                        <p:cTn id="745" dur="156" decel="50000" autoRev="1" fill="hold">
                                          <p:stCondLst>
                                            <p:cond delay="455"/>
                                          </p:stCondLst>
                                        </p:cTn>
                                        <p:tgtEl>
                                          <p:spTgt spid="2267"/>
                                        </p:tgtEl>
                                        <p:attrNameLst>
                                          <p:attrName>ppt_y</p:attrName>
                                        </p:attrNameLst>
                                      </p:cBhvr>
                                      <p:tavLst>
                                        <p:tav tm="0">
                                          <p:val>
                                            <p:strVal val="#ppt_y-(0.354*#ppt_w-0.172*#ppt_h)"/>
                                          </p:val>
                                        </p:tav>
                                        <p:tav tm="100000">
                                          <p:val>
                                            <p:strVal val="#ppt_y-(0.354*#ppt_w-0.172*#ppt_h)-#ppt_h/2"/>
                                          </p:val>
                                        </p:tav>
                                      </p:tavLst>
                                    </p:anim>
                                    <p:anim calcmode="lin" valueType="num">
                                      <p:cBhvr>
                                        <p:cTn id="746" dur="136" fill="hold">
                                          <p:stCondLst>
                                            <p:cond delay="864"/>
                                          </p:stCondLst>
                                        </p:cTn>
                                        <p:tgtEl>
                                          <p:spTgt spid="2267"/>
                                        </p:tgtEl>
                                        <p:attrNameLst>
                                          <p:attrName>ppt_y</p:attrName>
                                        </p:attrNameLst>
                                      </p:cBhvr>
                                      <p:tavLst>
                                        <p:tav tm="0">
                                          <p:val>
                                            <p:strVal val="#ppt_y-(0.354*#ppt_w-0.172*#ppt_h)"/>
                                          </p:val>
                                        </p:tav>
                                        <p:tav tm="100000">
                                          <p:val>
                                            <p:strVal val="#ppt_y"/>
                                          </p:val>
                                        </p:tav>
                                      </p:tavLst>
                                    </p:anim>
                                  </p:childTnLst>
                                </p:cTn>
                              </p:par>
                            </p:childTnLst>
                          </p:cTn>
                        </p:par>
                        <p:par>
                          <p:cTn id="747" fill="hold">
                            <p:stCondLst>
                              <p:cond delay="467030"/>
                            </p:stCondLst>
                            <p:childTnLst>
                              <p:par>
                                <p:cTn id="748" presetID="31" presetClass="entr" presetSubtype="0" fill="hold" grpId="5" nodeType="afterEffect">
                                  <p:stCondLst>
                                    <p:cond delay="0"/>
                                  </p:stCondLst>
                                  <p:iterate type="lt">
                                    <p:tmPct val="5000"/>
                                  </p:iterate>
                                  <p:childTnLst>
                                    <p:set>
                                      <p:cBhvr>
                                        <p:cTn id="749" dur="1" fill="hold">
                                          <p:stCondLst>
                                            <p:cond delay="0"/>
                                          </p:stCondLst>
                                        </p:cTn>
                                        <p:tgtEl>
                                          <p:spTgt spid="2267"/>
                                        </p:tgtEl>
                                        <p:attrNameLst>
                                          <p:attrName>style.visibility</p:attrName>
                                        </p:attrNameLst>
                                      </p:cBhvr>
                                      <p:to>
                                        <p:strVal val="visible"/>
                                      </p:to>
                                    </p:set>
                                    <p:anim calcmode="lin" valueType="num">
                                      <p:cBhvr>
                                        <p:cTn id="750" dur="5000" fill="hold"/>
                                        <p:tgtEl>
                                          <p:spTgt spid="2267"/>
                                        </p:tgtEl>
                                        <p:attrNameLst>
                                          <p:attrName>ppt_w</p:attrName>
                                        </p:attrNameLst>
                                      </p:cBhvr>
                                      <p:tavLst>
                                        <p:tav tm="0">
                                          <p:val>
                                            <p:fltVal val="0"/>
                                          </p:val>
                                        </p:tav>
                                        <p:tav tm="100000">
                                          <p:val>
                                            <p:strVal val="#ppt_w"/>
                                          </p:val>
                                        </p:tav>
                                      </p:tavLst>
                                    </p:anim>
                                    <p:anim calcmode="lin" valueType="num">
                                      <p:cBhvr>
                                        <p:cTn id="751" dur="5000" fill="hold"/>
                                        <p:tgtEl>
                                          <p:spTgt spid="2267"/>
                                        </p:tgtEl>
                                        <p:attrNameLst>
                                          <p:attrName>ppt_h</p:attrName>
                                        </p:attrNameLst>
                                      </p:cBhvr>
                                      <p:tavLst>
                                        <p:tav tm="0">
                                          <p:val>
                                            <p:fltVal val="0"/>
                                          </p:val>
                                        </p:tav>
                                        <p:tav tm="100000">
                                          <p:val>
                                            <p:strVal val="#ppt_h"/>
                                          </p:val>
                                        </p:tav>
                                      </p:tavLst>
                                    </p:anim>
                                    <p:anim calcmode="lin" valueType="num">
                                      <p:cBhvr>
                                        <p:cTn id="752" dur="5000" fill="hold"/>
                                        <p:tgtEl>
                                          <p:spTgt spid="2267"/>
                                        </p:tgtEl>
                                        <p:attrNameLst>
                                          <p:attrName>style.rotation</p:attrName>
                                        </p:attrNameLst>
                                      </p:cBhvr>
                                      <p:tavLst>
                                        <p:tav tm="0">
                                          <p:val>
                                            <p:fltVal val="90"/>
                                          </p:val>
                                        </p:tav>
                                        <p:tav tm="100000">
                                          <p:val>
                                            <p:fltVal val="0"/>
                                          </p:val>
                                        </p:tav>
                                      </p:tavLst>
                                    </p:anim>
                                    <p:animEffect transition="in" filter="fade">
                                      <p:cBhvr>
                                        <p:cTn id="753" dur="5000"/>
                                        <p:tgtEl>
                                          <p:spTgt spid="2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 grpId="0"/>
      <p:bldP spid="2058" grpId="1"/>
      <p:bldP spid="2063" grpId="0" animBg="1"/>
      <p:bldP spid="2063" grpId="1" animBg="1"/>
      <p:bldP spid="2064" grpId="0"/>
      <p:bldP spid="2064" grpId="1"/>
      <p:bldP spid="2066" grpId="0" animBg="1"/>
      <p:bldP spid="2069" grpId="0" animBg="1"/>
      <p:bldP spid="2069" grpId="1" animBg="1"/>
      <p:bldP spid="2070" grpId="0"/>
      <p:bldP spid="2072" grpId="0" animBg="1"/>
      <p:bldP spid="2073" grpId="0"/>
      <p:bldP spid="2073" grpId="1"/>
      <p:bldP spid="2073" grpId="2"/>
      <p:bldP spid="2073" grpId="3"/>
      <p:bldP spid="2073" grpId="4"/>
      <p:bldP spid="2073" grpId="5"/>
      <p:bldP spid="2074" grpId="0" animBg="1"/>
      <p:bldP spid="2076" grpId="0" animBg="1"/>
      <p:bldP spid="2077" grpId="0" animBg="1"/>
      <p:bldP spid="2078" grpId="0" animBg="1"/>
      <p:bldP spid="2079" grpId="0"/>
      <p:bldP spid="2079" grpId="1"/>
      <p:bldP spid="2081" grpId="0" animBg="1"/>
      <p:bldP spid="2081" grpId="1" animBg="1"/>
      <p:bldP spid="2082" grpId="0"/>
      <p:bldP spid="2082" grpId="1"/>
      <p:bldP spid="2082" grpId="2"/>
      <p:bldP spid="2086" grpId="0" animBg="1"/>
      <p:bldP spid="2086" grpId="1" animBg="1"/>
      <p:bldP spid="2087" grpId="0"/>
      <p:bldP spid="2087" grpId="1"/>
      <p:bldP spid="2087" grpId="2"/>
      <p:bldP spid="2103" grpId="0"/>
      <p:bldP spid="2104" grpId="0" animBg="1"/>
      <p:bldP spid="2105" grpId="0"/>
      <p:bldP spid="2106" grpId="0"/>
      <p:bldP spid="2107" grpId="0"/>
      <p:bldP spid="2108" grpId="0" animBg="1"/>
      <p:bldP spid="2108" grpId="1" animBg="1"/>
      <p:bldP spid="2109" grpId="0" animBg="1"/>
      <p:bldP spid="2110" grpId="0" animBg="1"/>
      <p:bldP spid="2111" grpId="0" animBg="1"/>
      <p:bldP spid="2111" grpId="1" animBg="1"/>
      <p:bldP spid="2112" grpId="0"/>
      <p:bldP spid="2113" grpId="0" animBg="1"/>
      <p:bldP spid="2113" grpId="1" animBg="1"/>
      <p:bldP spid="2115" grpId="0" animBg="1"/>
      <p:bldP spid="2115" grpId="1" animBg="1"/>
      <p:bldP spid="2116" grpId="0"/>
      <p:bldP spid="2116" grpId="1"/>
      <p:bldP spid="2116" grpId="2"/>
      <p:bldP spid="2117" grpId="0"/>
      <p:bldP spid="2118" grpId="0"/>
      <p:bldP spid="2118" grpId="1"/>
      <p:bldP spid="2171" grpId="0"/>
      <p:bldP spid="2172" grpId="0"/>
      <p:bldP spid="2173" grpId="0"/>
      <p:bldP spid="2174" grpId="0"/>
      <p:bldP spid="2175" grpId="0"/>
      <p:bldP spid="2176" grpId="0" animBg="1"/>
      <p:bldP spid="2177" grpId="0" animBg="1"/>
      <p:bldP spid="2178" grpId="0" animBg="1"/>
      <p:bldP spid="2179" grpId="0" animBg="1"/>
      <p:bldP spid="2180" grpId="0"/>
      <p:bldP spid="2181" grpId="0"/>
      <p:bldP spid="2182" grpId="0"/>
      <p:bldP spid="2183" grpId="0"/>
      <p:bldP spid="2184" grpId="0"/>
      <p:bldP spid="2185" grpId="0" animBg="1"/>
      <p:bldP spid="2186" grpId="0" animBg="1"/>
      <p:bldP spid="2187" grpId="0" animBg="1"/>
      <p:bldP spid="2188" grpId="0" animBg="1"/>
      <p:bldP spid="2211" grpId="0" animBg="1"/>
      <p:bldP spid="2212" grpId="0" animBg="1"/>
      <p:bldP spid="2213" grpId="0" animBg="1"/>
      <p:bldP spid="2214" grpId="0" animBg="1"/>
      <p:bldP spid="2215" grpId="0" animBg="1"/>
      <p:bldP spid="2216" grpId="0" animBg="1"/>
      <p:bldP spid="2217" grpId="0" animBg="1"/>
      <p:bldP spid="2218" grpId="0" animBg="1"/>
      <p:bldP spid="2219" grpId="0" animBg="1"/>
      <p:bldP spid="2220" grpId="0" animBg="1"/>
      <p:bldP spid="2221" grpId="0" animBg="1"/>
      <p:bldP spid="2222" grpId="0" animBg="1"/>
      <p:bldP spid="2225" grpId="0" animBg="1"/>
      <p:bldP spid="2226" grpId="0" animBg="1"/>
      <p:bldP spid="2228" grpId="0" animBg="1"/>
      <p:bldP spid="2229" grpId="0" animBg="1"/>
      <p:bldP spid="2231" grpId="0" animBg="1"/>
      <p:bldP spid="2232" grpId="0" animBg="1"/>
      <p:bldP spid="2234" grpId="0" animBg="1"/>
      <p:bldP spid="2235" grpId="0" animBg="1"/>
      <p:bldP spid="2236" grpId="0" animBg="1"/>
      <p:bldP spid="2237" grpId="0" animBg="1"/>
      <p:bldP spid="2238" grpId="0" animBg="1"/>
      <p:bldP spid="2239" grpId="0" animBg="1"/>
      <p:bldP spid="2240" grpId="0" animBg="1"/>
      <p:bldP spid="2241" grpId="0" animBg="1"/>
      <p:bldP spid="2242" grpId="0" animBg="1"/>
      <p:bldP spid="2243" grpId="0" animBg="1"/>
      <p:bldP spid="2247" grpId="0"/>
      <p:bldP spid="2247" grpId="1"/>
      <p:bldP spid="2248" grpId="0"/>
      <p:bldP spid="2249" grpId="0"/>
      <p:bldP spid="2250" grpId="0"/>
      <p:bldP spid="2251" grpId="0"/>
      <p:bldP spid="2253" grpId="0" animBg="1"/>
      <p:bldP spid="2254" grpId="0"/>
      <p:bldP spid="2255" grpId="0" animBg="1"/>
      <p:bldP spid="2255" grpId="1" animBg="1"/>
      <p:bldP spid="2256" grpId="0"/>
      <p:bldP spid="2256" grpId="1"/>
      <p:bldP spid="2257" grpId="0"/>
      <p:bldP spid="2257" grpId="1"/>
      <p:bldP spid="2258" grpId="0"/>
      <p:bldP spid="2258" grpId="1"/>
      <p:bldP spid="2259" grpId="0"/>
      <p:bldP spid="2259" grpId="1"/>
      <p:bldP spid="2260" grpId="0" animBg="1"/>
      <p:bldP spid="2260" grpId="1" animBg="1"/>
      <p:bldP spid="2261" grpId="0" animBg="1"/>
      <p:bldP spid="2261" grpId="1" animBg="1"/>
      <p:bldP spid="2261" grpId="2" animBg="1"/>
      <p:bldP spid="2262" grpId="0" animBg="1"/>
      <p:bldP spid="2262" grpId="1" animBg="1"/>
      <p:bldP spid="2262" grpId="2" animBg="1"/>
      <p:bldP spid="2263" grpId="0" animBg="1"/>
      <p:bldP spid="2263" grpId="1" animBg="1"/>
      <p:bldP spid="2263" grpId="2" animBg="1"/>
      <p:bldP spid="2264" grpId="0"/>
      <p:bldP spid="2264" grpId="1"/>
      <p:bldP spid="2264" grpId="2"/>
      <p:bldP spid="2264" grpId="3"/>
      <p:bldP spid="2264" grpId="4"/>
      <p:bldP spid="2264" grpId="5"/>
      <p:bldP spid="2264" grpId="6"/>
      <p:bldP spid="2265" grpId="0" animBg="1"/>
      <p:bldP spid="2265" grpId="1" animBg="1"/>
      <p:bldP spid="2266" grpId="0" animBg="1"/>
      <p:bldP spid="2266" grpId="1" animBg="1"/>
      <p:bldP spid="2267" grpId="0"/>
      <p:bldP spid="2267" grpId="1"/>
      <p:bldP spid="2267" grpId="2"/>
      <p:bldP spid="2267" grpId="3"/>
      <p:bldP spid="2267" grpId="4"/>
      <p:bldP spid="2267" grpId="5"/>
      <p:bldP spid="2269" grpId="0"/>
      <p:bldP spid="2269" grpId="1"/>
      <p:bldP spid="2270" grpId="0"/>
      <p:bldP spid="2270" grpId="1"/>
      <p:bldP spid="107"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17714"/>
            <a:ext cx="9144000" cy="6840286"/>
          </a:xfrm>
        </p:spPr>
      </p:pic>
      <p:sp>
        <p:nvSpPr>
          <p:cNvPr id="5" name="テキスト ボックス 4"/>
          <p:cNvSpPr txBox="1"/>
          <p:nvPr/>
        </p:nvSpPr>
        <p:spPr>
          <a:xfrm>
            <a:off x="0" y="0"/>
            <a:ext cx="9144000" cy="6863417"/>
          </a:xfrm>
          <a:prstGeom prst="rect">
            <a:avLst/>
          </a:prstGeom>
          <a:solidFill>
            <a:schemeClr val="bg1">
              <a:alpha val="82000"/>
            </a:schemeClr>
          </a:solidFill>
        </p:spPr>
        <p:txBody>
          <a:bodyPr wrap="square" rtlCol="0">
            <a:spAutoFit/>
          </a:bodyPr>
          <a:lstStyle/>
          <a:p>
            <a:r>
              <a:rPr lang="ja-JP" altLang="en-US" sz="2000" b="1" dirty="0" smtClean="0">
                <a:solidFill>
                  <a:srgbClr val="FFFF00"/>
                </a:solidFill>
                <a:latin typeface="HGP行書体" pitchFamily="66" charset="-128"/>
                <a:ea typeface="HGP行書体" pitchFamily="66" charset="-128"/>
              </a:rPr>
              <a:t>「クオンタム・リトリック・リペア」　</a:t>
            </a:r>
            <a:r>
              <a:rPr lang="ja-JP" altLang="en-US" sz="2000" dirty="0" smtClean="0">
                <a:solidFill>
                  <a:prstClr val="white"/>
                </a:solidFill>
                <a:latin typeface="HGP行書体" pitchFamily="66" charset="-128"/>
                <a:ea typeface="HGP行書体" pitchFamily="66" charset="-128"/>
              </a:rPr>
              <a:t>　　　　　　　　　　　　　　　　　　　　　　　　　　　　　　　　　　</a:t>
            </a:r>
            <a:endParaRPr lang="en-US" altLang="ja-JP" sz="2000" dirty="0" smtClean="0">
              <a:solidFill>
                <a:prstClr val="white"/>
              </a:solidFill>
              <a:latin typeface="HGP行書体" pitchFamily="66" charset="-128"/>
              <a:ea typeface="HGP行書体" pitchFamily="66" charset="-128"/>
            </a:endParaRPr>
          </a:p>
          <a:p>
            <a:endParaRPr lang="en-US" altLang="ja-JP" sz="2000" dirty="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　　　　　　　　　　　　　　　　　　　　　　　　</a:t>
            </a:r>
            <a:r>
              <a:rPr lang="ja-JP" altLang="en-US" sz="2000" b="1" dirty="0" smtClean="0">
                <a:solidFill>
                  <a:srgbClr val="FFFF00"/>
                </a:solidFill>
                <a:latin typeface="HGP行書体" pitchFamily="66" charset="-128"/>
                <a:ea typeface="HGP行書体" pitchFamily="66" charset="-128"/>
              </a:rPr>
              <a:t>「　クオンタム・フィードバック・機構」</a:t>
            </a:r>
            <a:endParaRPr lang="en-US" altLang="ja-JP" sz="2000" b="1" dirty="0" smtClean="0">
              <a:solidFill>
                <a:srgbClr val="FFFF00"/>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　「♀</a:t>
            </a:r>
            <a:r>
              <a:rPr lang="en-US" altLang="ja-JP" sz="2000" dirty="0" smtClean="0">
                <a:solidFill>
                  <a:prstClr val="white"/>
                </a:solidFill>
                <a:latin typeface="HGP行書体" pitchFamily="66" charset="-128"/>
                <a:ea typeface="HGP行書体" pitchFamily="66" charset="-128"/>
              </a:rPr>
              <a:t>/O  </a:t>
            </a:r>
            <a:r>
              <a:rPr lang="ja-JP" altLang="en-US" sz="2000" dirty="0" smtClean="0">
                <a:solidFill>
                  <a:prstClr val="white"/>
                </a:solidFill>
                <a:latin typeface="HGP行書体" pitchFamily="66" charset="-128"/>
                <a:ea typeface="HGP行書体" pitchFamily="66" charset="-128"/>
              </a:rPr>
              <a:t>と　♂</a:t>
            </a:r>
            <a:r>
              <a:rPr lang="en-US" altLang="ja-JP" sz="2000" dirty="0" smtClean="0">
                <a:solidFill>
                  <a:prstClr val="white"/>
                </a:solidFill>
                <a:latin typeface="HGP行書体" pitchFamily="66" charset="-128"/>
                <a:ea typeface="HGP行書体" pitchFamily="66" charset="-128"/>
              </a:rPr>
              <a:t>/s </a:t>
            </a:r>
            <a:r>
              <a:rPr lang="ja-JP" altLang="en-US" sz="2000" dirty="0" smtClean="0">
                <a:solidFill>
                  <a:prstClr val="white"/>
                </a:solidFill>
                <a:latin typeface="HGP行書体" pitchFamily="66" charset="-128"/>
                <a:ea typeface="HGP行書体" pitchFamily="66" charset="-128"/>
              </a:rPr>
              <a:t>と　の　別々</a:t>
            </a:r>
            <a:endParaRPr lang="en-US" altLang="ja-JP" sz="2000" dirty="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　存在　を　決めてる　量子暗号</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　の　</a:t>
            </a:r>
            <a:r>
              <a:rPr lang="en-US" altLang="ja-JP" sz="2000" dirty="0" smtClean="0">
                <a:solidFill>
                  <a:prstClr val="white"/>
                </a:solidFill>
                <a:latin typeface="HGP行書体" pitchFamily="66" charset="-128"/>
                <a:ea typeface="HGP行書体" pitchFamily="66" charset="-128"/>
              </a:rPr>
              <a:t>The Quantum Code </a:t>
            </a:r>
            <a:r>
              <a:rPr lang="ja-JP" altLang="en-US" sz="2000" dirty="0" smtClean="0">
                <a:solidFill>
                  <a:prstClr val="white"/>
                </a:solidFill>
                <a:latin typeface="HGP行書体" pitchFamily="66" charset="-128"/>
                <a:ea typeface="HGP行書体" pitchFamily="66" charset="-128"/>
              </a:rPr>
              <a:t>の極意」</a:t>
            </a:r>
            <a:endParaRPr lang="en-US" altLang="ja-JP" sz="2000" dirty="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a:t>
            </a:r>
            <a:endParaRPr lang="en-US" altLang="ja-JP" sz="2000" dirty="0" smtClean="0">
              <a:solidFill>
                <a:srgbClr val="FFFF00"/>
              </a:solidFill>
              <a:latin typeface="HGP行書体" pitchFamily="66" charset="-128"/>
              <a:ea typeface="HGP行書体" pitchFamily="66" charset="-128"/>
            </a:endParaRPr>
          </a:p>
          <a:p>
            <a:r>
              <a:rPr lang="en-US" altLang="ja-JP" sz="2000" dirty="0" smtClean="0">
                <a:solidFill>
                  <a:prstClr val="white"/>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 </a:t>
            </a:r>
            <a:r>
              <a:rPr lang="ja-JP" altLang="en-US" sz="2000" dirty="0" smtClean="0">
                <a:solidFill>
                  <a:srgbClr val="FF0000"/>
                </a:solidFill>
                <a:latin typeface="HGP行書体" pitchFamily="66" charset="-128"/>
                <a:ea typeface="HGP行書体" pitchFamily="66" charset="-128"/>
              </a:rPr>
              <a:t>                                             </a:t>
            </a:r>
            <a:r>
              <a:rPr lang="en-US" altLang="ja-JP" sz="2000" dirty="0" smtClean="0">
                <a:solidFill>
                  <a:srgbClr val="FF0000"/>
                </a:solidFill>
                <a:latin typeface="HGP行書体" pitchFamily="66" charset="-128"/>
                <a:ea typeface="HGP行書体" pitchFamily="66" charset="-128"/>
              </a:rPr>
              <a:t>P</a:t>
            </a:r>
            <a:r>
              <a:rPr lang="en-US" altLang="ja-JP" sz="2000" dirty="0" smtClean="0">
                <a:solidFill>
                  <a:prstClr val="white"/>
                </a:solidFill>
                <a:latin typeface="HGP行書体" pitchFamily="66" charset="-128"/>
                <a:ea typeface="HGP行書体" pitchFamily="66" charset="-128"/>
              </a:rPr>
              <a:t>  /  </a:t>
            </a:r>
            <a:r>
              <a:rPr lang="en-US" altLang="ja-JP" sz="2000" dirty="0" smtClean="0">
                <a:solidFill>
                  <a:srgbClr val="FF0000"/>
                </a:solidFill>
                <a:latin typeface="HGP行書体" pitchFamily="66" charset="-128"/>
                <a:ea typeface="HGP行書体" pitchFamily="66" charset="-128"/>
              </a:rPr>
              <a:t>S</a:t>
            </a:r>
            <a:r>
              <a:rPr lang="en-US" altLang="ja-JP" sz="20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極</a:t>
            </a:r>
            <a:endParaRPr lang="en-US" altLang="ja-JP" sz="2000" dirty="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　　　 </a:t>
            </a:r>
            <a:r>
              <a:rPr lang="en-US" altLang="ja-JP" sz="2000" dirty="0" smtClean="0">
                <a:solidFill>
                  <a:prstClr val="white"/>
                </a:solidFill>
                <a:latin typeface="HGP行書体" pitchFamily="66" charset="-128"/>
                <a:ea typeface="HGP行書体" pitchFamily="66" charset="-128"/>
              </a:rPr>
              <a:t>A … </a:t>
            </a:r>
            <a:r>
              <a:rPr lang="en-US" altLang="ja-JP" sz="2000" dirty="0" smtClean="0">
                <a:solidFill>
                  <a:srgbClr val="FFFF00"/>
                </a:solidFill>
                <a:latin typeface="HGP行書体" pitchFamily="66" charset="-128"/>
                <a:ea typeface="HGP行書体" pitchFamily="66" charset="-128"/>
              </a:rPr>
              <a:t>H</a:t>
            </a:r>
            <a:r>
              <a:rPr lang="en-US" altLang="ja-JP" sz="2000" dirty="0" smtClean="0">
                <a:solidFill>
                  <a:prstClr val="white"/>
                </a:solidFill>
                <a:latin typeface="HGP行書体" pitchFamily="66" charset="-128"/>
                <a:ea typeface="HGP行書体" pitchFamily="66" charset="-128"/>
              </a:rPr>
              <a:t> …  T</a:t>
            </a:r>
          </a:p>
          <a:p>
            <a:r>
              <a:rPr lang="en-US" altLang="ja-JP" sz="2000" dirty="0" smtClean="0">
                <a:solidFill>
                  <a:prstClr val="white"/>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a:t>
            </a:r>
            <a:r>
              <a:rPr lang="ja-JP" altLang="en-US" sz="2000" dirty="0" smtClean="0">
                <a:solidFill>
                  <a:prstClr val="white"/>
                </a:solidFill>
                <a:latin typeface="HGP行書体" pitchFamily="66" charset="-128"/>
                <a:ea typeface="HGP行書体" pitchFamily="66" charset="-128"/>
              </a:rPr>
              <a:t>　　　　　　　　　　　　　　　　中間子　　　　中性子　　　　　　　</a:t>
            </a:r>
            <a:r>
              <a:rPr lang="en-US" altLang="ja-JP" sz="2000" dirty="0" smtClean="0">
                <a:solidFill>
                  <a:srgbClr val="00FFCC"/>
                </a:solidFill>
                <a:latin typeface="HGP行書体" pitchFamily="66" charset="-128"/>
                <a:ea typeface="HGP行書体" pitchFamily="66" charset="-128"/>
              </a:rPr>
              <a:t>e</a:t>
            </a:r>
            <a:r>
              <a:rPr lang="en-US" altLang="ja-JP" sz="2000" baseline="30000" dirty="0" smtClean="0">
                <a:solidFill>
                  <a:srgbClr val="00FFCC"/>
                </a:solidFill>
                <a:latin typeface="HGP行書体" pitchFamily="66" charset="-128"/>
                <a:ea typeface="HGP行書体" pitchFamily="66" charset="-128"/>
              </a:rPr>
              <a:t>-</a:t>
            </a:r>
            <a:r>
              <a:rPr lang="ja-JP" altLang="en-US" sz="2000" dirty="0" smtClean="0">
                <a:solidFill>
                  <a:srgbClr val="00FFCC"/>
                </a:solidFill>
                <a:latin typeface="HGP行書体" pitchFamily="66" charset="-128"/>
                <a:ea typeface="HGP行書体" pitchFamily="66" charset="-128"/>
              </a:rPr>
              <a:t> </a:t>
            </a:r>
            <a:r>
              <a:rPr lang="en-US" altLang="ja-JP" sz="2000" dirty="0" smtClean="0">
                <a:solidFill>
                  <a:srgbClr val="00FFCC"/>
                </a:solidFill>
                <a:latin typeface="HGP行書体" pitchFamily="66" charset="-128"/>
                <a:ea typeface="HGP行書体" pitchFamily="66" charset="-128"/>
              </a:rPr>
              <a:t>/  N </a:t>
            </a:r>
            <a:r>
              <a:rPr lang="ja-JP" altLang="en-US" sz="2000" dirty="0" smtClean="0">
                <a:solidFill>
                  <a:prstClr val="white"/>
                </a:solidFill>
                <a:latin typeface="HGP行書体" pitchFamily="66" charset="-128"/>
                <a:ea typeface="HGP行書体" pitchFamily="66" charset="-128"/>
              </a:rPr>
              <a:t>極</a:t>
            </a:r>
            <a:endParaRPr lang="en-US" altLang="ja-JP" sz="2000" dirty="0">
              <a:solidFill>
                <a:prstClr val="white"/>
              </a:solidFill>
              <a:latin typeface="HGP行書体" pitchFamily="66" charset="-128"/>
              <a:ea typeface="HGP行書体" pitchFamily="66" charset="-128"/>
            </a:endParaRPr>
          </a:p>
          <a:p>
            <a:r>
              <a:rPr lang="en-US" altLang="ja-JP" sz="2000" dirty="0" smtClean="0">
                <a:solidFill>
                  <a:prstClr val="white"/>
                </a:solidFill>
                <a:latin typeface="HGP行書体" pitchFamily="66" charset="-128"/>
                <a:ea typeface="HGP行書体" pitchFamily="66" charset="-128"/>
              </a:rPr>
              <a:t>          G … </a:t>
            </a:r>
            <a:r>
              <a:rPr lang="en-US" altLang="ja-JP" sz="2000" dirty="0" smtClean="0">
                <a:solidFill>
                  <a:srgbClr val="FFFF00"/>
                </a:solidFill>
                <a:latin typeface="HGP行書体" pitchFamily="66" charset="-128"/>
                <a:ea typeface="HGP行書体" pitchFamily="66" charset="-128"/>
              </a:rPr>
              <a:t>H</a:t>
            </a:r>
            <a:r>
              <a:rPr lang="en-US" altLang="ja-JP" sz="2000" dirty="0" smtClean="0">
                <a:solidFill>
                  <a:prstClr val="white"/>
                </a:solidFill>
                <a:latin typeface="HGP行書体" pitchFamily="66" charset="-128"/>
                <a:ea typeface="HGP行書体" pitchFamily="66" charset="-128"/>
              </a:rPr>
              <a:t> … C  </a:t>
            </a:r>
          </a:p>
          <a:p>
            <a:r>
              <a:rPr lang="en-US" altLang="ja-JP" sz="2000" dirty="0" smtClean="0">
                <a:solidFill>
                  <a:prstClr val="white"/>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a:t>
            </a:r>
            <a:r>
              <a:rPr lang="ja-JP" altLang="en-US" sz="2000" dirty="0" smtClean="0">
                <a:solidFill>
                  <a:prstClr val="white"/>
                </a:solidFill>
                <a:latin typeface="HGP行書体" pitchFamily="66" charset="-128"/>
                <a:ea typeface="HGP行書体" pitchFamily="66" charset="-128"/>
              </a:rPr>
              <a:t>                                    重 力 子</a:t>
            </a:r>
            <a:endParaRPr lang="en-US" altLang="ja-JP" sz="2000" dirty="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水素結合</a:t>
            </a:r>
            <a:endParaRPr lang="en-US" altLang="ja-JP" sz="2000" dirty="0" smtClean="0">
              <a:solidFill>
                <a:srgbClr val="FFFF00"/>
              </a:solidFill>
              <a:latin typeface="HGP行書体" pitchFamily="66" charset="-128"/>
              <a:ea typeface="HGP行書体" pitchFamily="66" charset="-128"/>
            </a:endParaRPr>
          </a:p>
          <a:p>
            <a:endParaRPr lang="en-US" altLang="ja-JP" sz="2000" dirty="0">
              <a:solidFill>
                <a:prstClr val="white"/>
              </a:solidFill>
              <a:latin typeface="HGP行書体" pitchFamily="66" charset="-128"/>
              <a:ea typeface="HGP行書体" pitchFamily="66" charset="-128"/>
            </a:endParaRPr>
          </a:p>
          <a:p>
            <a:endParaRPr lang="en-US" altLang="ja-JP" sz="2000" dirty="0" smtClean="0">
              <a:solidFill>
                <a:prstClr val="white"/>
              </a:solidFill>
              <a:latin typeface="HGP行書体" pitchFamily="66" charset="-128"/>
              <a:ea typeface="HGP行書体" pitchFamily="66" charset="-128"/>
            </a:endParaRPr>
          </a:p>
          <a:p>
            <a:endParaRPr lang="en-US" altLang="ja-JP" sz="2000" dirty="0">
              <a:solidFill>
                <a:prstClr val="white"/>
              </a:solidFill>
              <a:latin typeface="HGP行書体" pitchFamily="66" charset="-128"/>
              <a:ea typeface="HGP行書体" pitchFamily="66" charset="-128"/>
            </a:endParaRPr>
          </a:p>
          <a:p>
            <a:endParaRPr lang="en-US" altLang="ja-JP" sz="2000" dirty="0" smtClean="0">
              <a:solidFill>
                <a:prstClr val="white"/>
              </a:solidFill>
              <a:latin typeface="HGP行書体" pitchFamily="66" charset="-128"/>
              <a:ea typeface="HGP行書体" pitchFamily="66" charset="-128"/>
            </a:endParaRPr>
          </a:p>
          <a:p>
            <a:endParaRPr lang="en-US" altLang="ja-JP" sz="2000" dirty="0">
              <a:solidFill>
                <a:prstClr val="white"/>
              </a:solidFill>
              <a:latin typeface="HGP行書体" pitchFamily="66" charset="-128"/>
              <a:ea typeface="HGP行書体" pitchFamily="66" charset="-128"/>
            </a:endParaRPr>
          </a:p>
          <a:p>
            <a:endParaRPr lang="en-US" altLang="ja-JP" sz="2000" dirty="0" smtClean="0">
              <a:solidFill>
                <a:prstClr val="white"/>
              </a:solidFill>
              <a:latin typeface="HGP行書体" pitchFamily="66" charset="-128"/>
              <a:ea typeface="HGP行書体" pitchFamily="66" charset="-128"/>
            </a:endParaRPr>
          </a:p>
          <a:p>
            <a:endParaRPr lang="en-US" altLang="ja-JP" sz="2000" dirty="0">
              <a:solidFill>
                <a:prstClr val="white"/>
              </a:solidFill>
              <a:latin typeface="HGP行書体" pitchFamily="66" charset="-128"/>
              <a:ea typeface="HGP行書体" pitchFamily="66" charset="-128"/>
            </a:endParaRPr>
          </a:p>
          <a:p>
            <a:endParaRPr lang="en-US" altLang="ja-JP" sz="2000" dirty="0" smtClean="0">
              <a:solidFill>
                <a:prstClr val="white"/>
              </a:solidFill>
              <a:latin typeface="HGP行書体" pitchFamily="66" charset="-128"/>
              <a:ea typeface="HGP行書体" pitchFamily="66" charset="-128"/>
            </a:endParaRPr>
          </a:p>
          <a:p>
            <a:endParaRPr lang="ja-JP" altLang="en-US" sz="2000" dirty="0">
              <a:solidFill>
                <a:prstClr val="white"/>
              </a:solidFill>
              <a:latin typeface="HGP行書体" pitchFamily="66" charset="-128"/>
              <a:ea typeface="HGP行書体" pitchFamily="66" charset="-128"/>
            </a:endParaRPr>
          </a:p>
        </p:txBody>
      </p:sp>
      <p:sp>
        <p:nvSpPr>
          <p:cNvPr id="7" name="フリーフォーム 6"/>
          <p:cNvSpPr/>
          <p:nvPr/>
        </p:nvSpPr>
        <p:spPr>
          <a:xfrm>
            <a:off x="2195736" y="2204864"/>
            <a:ext cx="1512168" cy="1988458"/>
          </a:xfrm>
          <a:custGeom>
            <a:avLst/>
            <a:gdLst>
              <a:gd name="connsiteX0" fmla="*/ 377371 w 1915886"/>
              <a:gd name="connsiteY0" fmla="*/ 1988458 h 1988458"/>
              <a:gd name="connsiteX1" fmla="*/ 653143 w 1915886"/>
              <a:gd name="connsiteY1" fmla="*/ 740229 h 1988458"/>
              <a:gd name="connsiteX2" fmla="*/ 0 w 1915886"/>
              <a:gd name="connsiteY2" fmla="*/ 0 h 1988458"/>
              <a:gd name="connsiteX3" fmla="*/ 667657 w 1915886"/>
              <a:gd name="connsiteY3" fmla="*/ 740229 h 1988458"/>
              <a:gd name="connsiteX4" fmla="*/ 1915886 w 1915886"/>
              <a:gd name="connsiteY4" fmla="*/ 740229 h 198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5886" h="1988458">
                <a:moveTo>
                  <a:pt x="377371" y="1988458"/>
                </a:moveTo>
                <a:lnTo>
                  <a:pt x="653143" y="740229"/>
                </a:lnTo>
                <a:lnTo>
                  <a:pt x="0" y="0"/>
                </a:lnTo>
                <a:lnTo>
                  <a:pt x="667657" y="740229"/>
                </a:lnTo>
                <a:lnTo>
                  <a:pt x="1915886" y="740229"/>
                </a:lnTo>
              </a:path>
            </a:pathLst>
          </a:custGeom>
          <a:noFill/>
          <a:ln>
            <a:solidFill>
              <a:schemeClr val="tx1"/>
            </a:solidFill>
            <a:prstDash val="sysDot"/>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円弧 7"/>
          <p:cNvSpPr/>
          <p:nvPr/>
        </p:nvSpPr>
        <p:spPr>
          <a:xfrm>
            <a:off x="3851920" y="1556792"/>
            <a:ext cx="4176464" cy="2232248"/>
          </a:xfrm>
          <a:prstGeom prst="arc">
            <a:avLst>
              <a:gd name="adj1" fmla="val 10875467"/>
              <a:gd name="adj2" fmla="val 21488549"/>
            </a:avLst>
          </a:prstGeom>
          <a:ln w="76200">
            <a:solidFill>
              <a:srgbClr val="00FFCC"/>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 name="円弧 8"/>
          <p:cNvSpPr/>
          <p:nvPr/>
        </p:nvSpPr>
        <p:spPr>
          <a:xfrm>
            <a:off x="3851920" y="2060848"/>
            <a:ext cx="4176464" cy="2232248"/>
          </a:xfrm>
          <a:prstGeom prst="arc">
            <a:avLst>
              <a:gd name="adj1" fmla="val 21596276"/>
              <a:gd name="adj2" fmla="val 10791113"/>
            </a:avLst>
          </a:prstGeom>
          <a:ln w="76200">
            <a:solidFill>
              <a:srgbClr val="FF00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 name="円弧 9"/>
          <p:cNvSpPr/>
          <p:nvPr/>
        </p:nvSpPr>
        <p:spPr>
          <a:xfrm>
            <a:off x="3995936" y="2348880"/>
            <a:ext cx="2592288" cy="1586884"/>
          </a:xfrm>
          <a:prstGeom prst="arc">
            <a:avLst>
              <a:gd name="adj1" fmla="val 19491947"/>
              <a:gd name="adj2" fmla="val 4771063"/>
            </a:avLst>
          </a:prstGeom>
          <a:ln w="28575">
            <a:solidFill>
              <a:schemeClr val="tx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 name="円弧 10"/>
          <p:cNvSpPr/>
          <p:nvPr/>
        </p:nvSpPr>
        <p:spPr>
          <a:xfrm>
            <a:off x="3995936" y="2327424"/>
            <a:ext cx="2592288" cy="1608340"/>
          </a:xfrm>
          <a:prstGeom prst="arc">
            <a:avLst>
              <a:gd name="adj1" fmla="val 5334413"/>
              <a:gd name="adj2" fmla="val 14975364"/>
            </a:avLst>
          </a:prstGeom>
          <a:ln w="28575">
            <a:solidFill>
              <a:srgbClr val="FF0000"/>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cxnSp>
        <p:nvCxnSpPr>
          <p:cNvPr id="13" name="直線矢印コネクタ 12"/>
          <p:cNvCxnSpPr/>
          <p:nvPr/>
        </p:nvCxnSpPr>
        <p:spPr>
          <a:xfrm>
            <a:off x="6732240" y="2852936"/>
            <a:ext cx="720080" cy="0"/>
          </a:xfrm>
          <a:prstGeom prst="straightConnector1">
            <a:avLst/>
          </a:prstGeom>
          <a:ln w="28575">
            <a:solidFill>
              <a:srgbClr val="00FFCC"/>
            </a:solidFill>
            <a:tailEnd type="arrow"/>
          </a:ln>
        </p:spPr>
        <p:style>
          <a:lnRef idx="1">
            <a:schemeClr val="accent1"/>
          </a:lnRef>
          <a:fillRef idx="0">
            <a:schemeClr val="accent1"/>
          </a:fillRef>
          <a:effectRef idx="0">
            <a:schemeClr val="accent1"/>
          </a:effectRef>
          <a:fontRef idx="minor">
            <a:schemeClr val="tx1"/>
          </a:fontRef>
        </p:style>
      </p:cxnSp>
      <p:cxnSp>
        <p:nvCxnSpPr>
          <p:cNvPr id="15" name="直線矢印コネクタ 14"/>
          <p:cNvCxnSpPr/>
          <p:nvPr/>
        </p:nvCxnSpPr>
        <p:spPr>
          <a:xfrm flipH="1">
            <a:off x="6732240" y="3131594"/>
            <a:ext cx="720080" cy="0"/>
          </a:xfrm>
          <a:prstGeom prst="straightConnector1">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3839525" y="1825660"/>
            <a:ext cx="5277407" cy="1600438"/>
          </a:xfrm>
          <a:prstGeom prst="rect">
            <a:avLst/>
          </a:prstGeom>
          <a:noFill/>
        </p:spPr>
        <p:txBody>
          <a:bodyPr wrap="none" rtlCol="0">
            <a:spAutoFit/>
          </a:bodyPr>
          <a:lstStyle/>
          <a:p>
            <a:r>
              <a:rPr kumimoji="1" lang="ja-JP" altLang="en-US" sz="1400" dirty="0" smtClean="0">
                <a:solidFill>
                  <a:srgbClr val="FFFF00"/>
                </a:solidFill>
                <a:latin typeface="HGP行書体" pitchFamily="66" charset="-128"/>
                <a:ea typeface="HGP行書体" pitchFamily="66" charset="-128"/>
              </a:rPr>
              <a:t>　　　　　　　　　陽　子　</a:t>
            </a:r>
            <a:r>
              <a:rPr kumimoji="1" lang="en-US" altLang="ja-JP" sz="1400" dirty="0" smtClean="0">
                <a:solidFill>
                  <a:srgbClr val="FFFF00"/>
                </a:solidFill>
                <a:latin typeface="HGP行書体" pitchFamily="66" charset="-128"/>
                <a:ea typeface="HGP行書体" pitchFamily="66" charset="-128"/>
              </a:rPr>
              <a:t>/  </a:t>
            </a:r>
            <a:r>
              <a:rPr kumimoji="1" lang="ja-JP" altLang="en-US" sz="1400" dirty="0" smtClean="0">
                <a:solidFill>
                  <a:srgbClr val="FFFF00"/>
                </a:solidFill>
                <a:latin typeface="HGP行書体" pitchFamily="66" charset="-128"/>
                <a:ea typeface="HGP行書体" pitchFamily="66" charset="-128"/>
              </a:rPr>
              <a:t>磁気エス</a:t>
            </a:r>
            <a:endParaRPr kumimoji="1" lang="en-US" altLang="ja-JP" sz="1400" dirty="0" smtClean="0">
              <a:solidFill>
                <a:srgbClr val="FFFF00"/>
              </a:solidFill>
              <a:latin typeface="HGP行書体" pitchFamily="66" charset="-128"/>
              <a:ea typeface="HGP行書体" pitchFamily="66" charset="-128"/>
            </a:endParaRPr>
          </a:p>
          <a:p>
            <a:endParaRPr kumimoji="1" lang="en-US" altLang="ja-JP" sz="1400" dirty="0" smtClean="0">
              <a:solidFill>
                <a:srgbClr val="FFFF00"/>
              </a:solidFill>
              <a:latin typeface="HGP行書体" pitchFamily="66" charset="-128"/>
              <a:ea typeface="HGP行書体" pitchFamily="66" charset="-128"/>
            </a:endParaRPr>
          </a:p>
          <a:p>
            <a:endParaRPr lang="en-US" altLang="ja-JP" sz="1400" dirty="0">
              <a:solidFill>
                <a:srgbClr val="FFFF00"/>
              </a:solidFill>
              <a:latin typeface="HGP行書体" pitchFamily="66" charset="-128"/>
              <a:ea typeface="HGP行書体" pitchFamily="66" charset="-128"/>
            </a:endParaRPr>
          </a:p>
          <a:p>
            <a:r>
              <a:rPr kumimoji="1" lang="ja-JP" altLang="en-US" sz="1400" dirty="0" smtClean="0">
                <a:solidFill>
                  <a:srgbClr val="FFFF00"/>
                </a:solidFill>
                <a:latin typeface="HGP行書体" pitchFamily="66" charset="-128"/>
                <a:ea typeface="HGP行書体" pitchFamily="66" charset="-128"/>
              </a:rPr>
              <a:t>　　　　　</a:t>
            </a:r>
            <a:r>
              <a:rPr lang="en-US" altLang="ja-JP" sz="1400" dirty="0" smtClean="0">
                <a:solidFill>
                  <a:srgbClr val="FFFF00"/>
                </a:solidFill>
                <a:latin typeface="HGP行書体" pitchFamily="66" charset="-128"/>
                <a:ea typeface="HGP行書体" pitchFamily="66" charset="-128"/>
              </a:rPr>
              <a:t>M                   N                            </a:t>
            </a:r>
            <a:r>
              <a:rPr lang="ja-JP" altLang="en-US" sz="1400" dirty="0" smtClean="0">
                <a:solidFill>
                  <a:srgbClr val="FFFF00"/>
                </a:solidFill>
                <a:latin typeface="HGP行書体" pitchFamily="66" charset="-128"/>
                <a:ea typeface="HGP行書体" pitchFamily="66" charset="-128"/>
              </a:rPr>
              <a:t>電子　　　磁気　エヌ</a:t>
            </a:r>
            <a:endParaRPr lang="en-US" altLang="ja-JP" sz="1400" dirty="0" smtClean="0">
              <a:solidFill>
                <a:srgbClr val="FFFF00"/>
              </a:solidFill>
              <a:latin typeface="HGP行書体" pitchFamily="66" charset="-128"/>
              <a:ea typeface="HGP行書体" pitchFamily="66" charset="-128"/>
            </a:endParaRPr>
          </a:p>
          <a:p>
            <a:r>
              <a:rPr kumimoji="1" lang="en-US" altLang="ja-JP" sz="1400" dirty="0" smtClean="0">
                <a:solidFill>
                  <a:srgbClr val="FFFF00"/>
                </a:solidFill>
                <a:latin typeface="HGP行書体" pitchFamily="66" charset="-128"/>
                <a:ea typeface="HGP行書体" pitchFamily="66" charset="-128"/>
              </a:rPr>
              <a:t>                                                  </a:t>
            </a:r>
            <a:endParaRPr kumimoji="1" lang="en-US" altLang="ja-JP" sz="1400" dirty="0">
              <a:solidFill>
                <a:srgbClr val="FFFF00"/>
              </a:solidFill>
              <a:latin typeface="HGP行書体" pitchFamily="66" charset="-128"/>
              <a:ea typeface="HGP行書体" pitchFamily="66" charset="-128"/>
            </a:endParaRPr>
          </a:p>
          <a:p>
            <a:endParaRPr lang="en-US" altLang="ja-JP" sz="1400" dirty="0" smtClean="0">
              <a:solidFill>
                <a:srgbClr val="FFFF00"/>
              </a:solidFill>
              <a:latin typeface="HGP行書体" pitchFamily="66" charset="-128"/>
              <a:ea typeface="HGP行書体" pitchFamily="66" charset="-128"/>
            </a:endParaRPr>
          </a:p>
          <a:p>
            <a:r>
              <a:rPr kumimoji="1" lang="en-US" altLang="ja-JP" sz="1400" dirty="0">
                <a:solidFill>
                  <a:srgbClr val="FFFF00"/>
                </a:solidFill>
                <a:latin typeface="HGP行書体" pitchFamily="66" charset="-128"/>
                <a:ea typeface="HGP行書体" pitchFamily="66" charset="-128"/>
              </a:rPr>
              <a:t> </a:t>
            </a:r>
            <a:r>
              <a:rPr kumimoji="1" lang="en-US" altLang="ja-JP" sz="1400" dirty="0" smtClean="0">
                <a:solidFill>
                  <a:srgbClr val="FFFF00"/>
                </a:solidFill>
                <a:latin typeface="HGP行書体" pitchFamily="66" charset="-128"/>
                <a:ea typeface="HGP行書体" pitchFamily="66" charset="-128"/>
              </a:rPr>
              <a:t>                    G</a:t>
            </a:r>
            <a:endParaRPr kumimoji="1" lang="ja-JP" altLang="en-US" sz="1400" dirty="0">
              <a:solidFill>
                <a:srgbClr val="FFFF00"/>
              </a:solidFill>
              <a:latin typeface="HGP行書体" pitchFamily="66" charset="-128"/>
              <a:ea typeface="HGP行書体" pitchFamily="66" charset="-128"/>
            </a:endParaRPr>
          </a:p>
        </p:txBody>
      </p:sp>
      <p:sp>
        <p:nvSpPr>
          <p:cNvPr id="17" name="テキスト ボックス 16"/>
          <p:cNvSpPr txBox="1"/>
          <p:nvPr/>
        </p:nvSpPr>
        <p:spPr>
          <a:xfrm>
            <a:off x="1" y="4581128"/>
            <a:ext cx="9116932" cy="2031325"/>
          </a:xfrm>
          <a:prstGeom prst="rect">
            <a:avLst/>
          </a:prstGeom>
          <a:noFill/>
        </p:spPr>
        <p:txBody>
          <a:bodyPr wrap="square" rtlCol="0">
            <a:spAutoFit/>
          </a:bodyPr>
          <a:lstStyle/>
          <a:p>
            <a:r>
              <a:rPr kumimoji="1" lang="ja-JP" altLang="en-US" dirty="0" smtClean="0">
                <a:latin typeface="HGP行書体" pitchFamily="66" charset="-128"/>
                <a:ea typeface="HGP行書体" pitchFamily="66" charset="-128"/>
              </a:rPr>
              <a:t>「ニュートリノ</a:t>
            </a:r>
            <a:r>
              <a:rPr lang="ja-JP" altLang="en-US" dirty="0" smtClean="0">
                <a:latin typeface="HGP行書体" pitchFamily="66" charset="-128"/>
                <a:ea typeface="HGP行書体" pitchFamily="66" charset="-128"/>
              </a:rPr>
              <a:t>（　新ニュートン・三角比・関係）</a:t>
            </a:r>
            <a:r>
              <a:rPr kumimoji="1" lang="ja-JP" altLang="en-US" dirty="0" smtClean="0">
                <a:latin typeface="HGP行書体" pitchFamily="66" charset="-128"/>
                <a:ea typeface="HGP行書体" pitchFamily="66" charset="-128"/>
              </a:rPr>
              <a:t>」　が引っ張って行く 「</a:t>
            </a:r>
            <a:r>
              <a:rPr kumimoji="1" lang="en-US" altLang="ja-JP" dirty="0" smtClean="0">
                <a:latin typeface="HGP行書体" pitchFamily="66" charset="-128"/>
                <a:ea typeface="HGP行書体" pitchFamily="66" charset="-128"/>
              </a:rPr>
              <a:t>DNA </a:t>
            </a:r>
            <a:r>
              <a:rPr kumimoji="1" lang="ja-JP" altLang="en-US" dirty="0" smtClean="0">
                <a:latin typeface="HGP行書体" pitchFamily="66" charset="-128"/>
                <a:ea typeface="HGP行書体" pitchFamily="66" charset="-128"/>
              </a:rPr>
              <a:t>の 未来に 誤りが有れば、</a:t>
            </a:r>
            <a:endParaRPr kumimoji="1" lang="en-US" altLang="ja-JP" dirty="0" smtClean="0">
              <a:latin typeface="HGP行書体" pitchFamily="66" charset="-128"/>
              <a:ea typeface="HGP行書体" pitchFamily="66" charset="-128"/>
            </a:endParaRPr>
          </a:p>
          <a:p>
            <a:r>
              <a:rPr lang="ja-JP" altLang="en-US" dirty="0" smtClean="0">
                <a:latin typeface="HGP行書体" pitchFamily="66" charset="-128"/>
                <a:ea typeface="HGP行書体" pitchFamily="66" charset="-128"/>
              </a:rPr>
              <a:t>ザ・</a:t>
            </a:r>
            <a:r>
              <a:rPr lang="en-US" altLang="ja-JP" dirty="0" smtClean="0">
                <a:latin typeface="HGP行書体" pitchFamily="66" charset="-128"/>
                <a:ea typeface="HGP行書体" pitchFamily="66" charset="-128"/>
              </a:rPr>
              <a:t>rhetoric repair </a:t>
            </a:r>
            <a:r>
              <a:rPr lang="ja-JP" altLang="en-US" dirty="0" smtClean="0">
                <a:latin typeface="HGP行書体" pitchFamily="66" charset="-128"/>
                <a:ea typeface="HGP行書体" pitchFamily="66" charset="-128"/>
              </a:rPr>
              <a:t>係 が 補正 </a:t>
            </a:r>
            <a:r>
              <a:rPr kumimoji="1" lang="ja-JP" altLang="en-US" dirty="0" smtClean="0">
                <a:latin typeface="HGP行書体" pitchFamily="66" charset="-128"/>
                <a:ea typeface="HGP行書体" pitchFamily="66" charset="-128"/>
              </a:rPr>
              <a:t>」  して 大きな 間違い が　無い ように なってる。</a:t>
            </a:r>
            <a:endParaRPr kumimoji="1" lang="en-US" altLang="ja-JP" dirty="0" smtClean="0">
              <a:latin typeface="HGP行書体" pitchFamily="66" charset="-128"/>
              <a:ea typeface="HGP行書体" pitchFamily="66" charset="-128"/>
            </a:endParaRPr>
          </a:p>
          <a:p>
            <a:r>
              <a:rPr kumimoji="1" lang="ja-JP" altLang="en-US" dirty="0" smtClean="0">
                <a:latin typeface="HGP行書体" pitchFamily="66" charset="-128"/>
                <a:ea typeface="HGP行書体" pitchFamily="66" charset="-128"/>
              </a:rPr>
              <a:t>常時、原子論の行く末を上記</a:t>
            </a:r>
            <a:r>
              <a:rPr kumimoji="1" lang="ja-JP" altLang="en-US" dirty="0" smtClean="0">
                <a:solidFill>
                  <a:srgbClr val="FFFF00"/>
                </a:solidFill>
                <a:latin typeface="HGP行書体" pitchFamily="66" charset="-128"/>
                <a:ea typeface="HGP行書体" pitchFamily="66" charset="-128"/>
              </a:rPr>
              <a:t>原子</a:t>
            </a:r>
            <a:r>
              <a:rPr kumimoji="1" lang="ja-JP" altLang="en-US" dirty="0" smtClean="0">
                <a:latin typeface="HGP行書体" pitchFamily="66" charset="-128"/>
                <a:ea typeface="HGP行書体" pitchFamily="66" charset="-128"/>
              </a:rPr>
              <a:t>的量子の</a:t>
            </a:r>
            <a:r>
              <a:rPr kumimoji="1" lang="ja-JP" altLang="en-US" dirty="0" smtClean="0">
                <a:solidFill>
                  <a:srgbClr val="FFFF00"/>
                </a:solidFill>
                <a:latin typeface="HGP行書体" pitchFamily="66" charset="-128"/>
                <a:ea typeface="HGP行書体" pitchFamily="66" charset="-128"/>
              </a:rPr>
              <a:t>核心事</a:t>
            </a:r>
            <a:r>
              <a:rPr kumimoji="1" lang="ja-JP" altLang="en-US" dirty="0" smtClean="0">
                <a:latin typeface="HGP行書体" pitchFamily="66" charset="-128"/>
                <a:ea typeface="HGP行書体" pitchFamily="66" charset="-128"/>
              </a:rPr>
              <a:t>が見守って</a:t>
            </a:r>
            <a:r>
              <a:rPr lang="ja-JP" altLang="en-US" dirty="0" smtClean="0">
                <a:latin typeface="HGP行書体" pitchFamily="66" charset="-128"/>
                <a:ea typeface="HGP行書体" pitchFamily="66" charset="-128"/>
              </a:rPr>
              <a:t>いる</a:t>
            </a:r>
            <a:r>
              <a:rPr lang="ja-JP" altLang="en-US" dirty="0">
                <a:latin typeface="HGP行書体" pitchFamily="66" charset="-128"/>
                <a:ea typeface="HGP行書体" pitchFamily="66" charset="-128"/>
              </a:rPr>
              <a:t>から</a:t>
            </a:r>
            <a:r>
              <a:rPr lang="ja-JP" altLang="en-US" dirty="0" smtClean="0">
                <a:latin typeface="HGP行書体" pitchFamily="66" charset="-128"/>
                <a:ea typeface="HGP行書体" pitchFamily="66" charset="-128"/>
              </a:rPr>
              <a:t>、変な遺伝子は省かれる</a:t>
            </a:r>
            <a:endParaRPr lang="en-US" altLang="ja-JP" dirty="0" smtClean="0">
              <a:latin typeface="HGP行書体" pitchFamily="66" charset="-128"/>
              <a:ea typeface="HGP行書体" pitchFamily="66" charset="-128"/>
            </a:endParaRPr>
          </a:p>
          <a:p>
            <a:r>
              <a:rPr lang="ja-JP" altLang="en-US" dirty="0" smtClean="0">
                <a:latin typeface="HGP行書体" pitchFamily="66" charset="-128"/>
                <a:ea typeface="HGP行書体" pitchFamily="66" charset="-128"/>
              </a:rPr>
              <a:t>ようになってる。</a:t>
            </a:r>
            <a:endParaRPr kumimoji="1" lang="en-US" altLang="ja-JP" dirty="0">
              <a:latin typeface="HGP行書体" pitchFamily="66" charset="-128"/>
              <a:ea typeface="HGP行書体" pitchFamily="66" charset="-128"/>
            </a:endParaRPr>
          </a:p>
          <a:p>
            <a:r>
              <a:rPr lang="ja-JP" altLang="en-US" dirty="0" smtClean="0">
                <a:latin typeface="HGP行書体" pitchFamily="66" charset="-128"/>
                <a:ea typeface="HGP行書体" pitchFamily="66" charset="-128"/>
              </a:rPr>
              <a:t>「量子の諸配列が他 の 配列 と 善い関係をハブ（中心化）してるようになり、そういう幾つかの集大成</a:t>
            </a:r>
            <a:endParaRPr lang="en-US" altLang="ja-JP" dirty="0" smtClean="0">
              <a:latin typeface="HGP行書体" pitchFamily="66" charset="-128"/>
              <a:ea typeface="HGP行書体" pitchFamily="66" charset="-128"/>
            </a:endParaRPr>
          </a:p>
          <a:p>
            <a:r>
              <a:rPr kumimoji="1" lang="ja-JP" altLang="en-US" dirty="0" smtClean="0">
                <a:latin typeface="HGP行書体" pitchFamily="66" charset="-128"/>
                <a:ea typeface="HGP行書体" pitchFamily="66" charset="-128"/>
              </a:rPr>
              <a:t>が、臓器を作り、全臓器が一体化して個体を成果した時に、内守と外守との両集合がより善い効果</a:t>
            </a:r>
            <a:endParaRPr kumimoji="1" lang="en-US" altLang="ja-JP" dirty="0" smtClean="0">
              <a:latin typeface="HGP行書体" pitchFamily="66" charset="-128"/>
              <a:ea typeface="HGP行書体" pitchFamily="66" charset="-128"/>
            </a:endParaRPr>
          </a:p>
          <a:p>
            <a:r>
              <a:rPr lang="ja-JP" altLang="en-US" dirty="0" smtClean="0">
                <a:latin typeface="HGP行書体" pitchFamily="66" charset="-128"/>
                <a:ea typeface="HGP行書体" pitchFamily="66" charset="-128"/>
              </a:rPr>
              <a:t>をその集団に齎したからその別々の個体を♀</a:t>
            </a:r>
            <a:r>
              <a:rPr lang="en-US" altLang="ja-JP" dirty="0" smtClean="0">
                <a:latin typeface="HGP行書体" pitchFamily="66" charset="-128"/>
                <a:ea typeface="HGP行書体" pitchFamily="66" charset="-128"/>
              </a:rPr>
              <a:t>/O</a:t>
            </a:r>
            <a:r>
              <a:rPr lang="ja-JP" altLang="en-US" dirty="0" smtClean="0">
                <a:latin typeface="HGP行書体" pitchFamily="66" charset="-128"/>
                <a:ea typeface="HGP行書体" pitchFamily="66" charset="-128"/>
              </a:rPr>
              <a:t>と♂</a:t>
            </a:r>
            <a:r>
              <a:rPr lang="en-US" altLang="ja-JP" dirty="0" smtClean="0">
                <a:latin typeface="HGP行書体" pitchFamily="66" charset="-128"/>
                <a:ea typeface="HGP行書体" pitchFamily="66" charset="-128"/>
              </a:rPr>
              <a:t>/s</a:t>
            </a:r>
            <a:r>
              <a:rPr lang="ja-JP" altLang="en-US" dirty="0" smtClean="0">
                <a:latin typeface="HGP行書体" pitchFamily="66" charset="-128"/>
                <a:ea typeface="HGP行書体" pitchFamily="66" charset="-128"/>
              </a:rPr>
              <a:t>として扱って来た。♀♂ 別 に 他意 は ない。</a:t>
            </a:r>
            <a:r>
              <a:rPr kumimoji="1" lang="ja-JP" altLang="en-US" dirty="0" smtClean="0">
                <a:latin typeface="HGP行書体" pitchFamily="66" charset="-128"/>
                <a:ea typeface="HGP行書体" pitchFamily="66" charset="-128"/>
              </a:rPr>
              <a:t>　</a:t>
            </a:r>
            <a:endParaRPr kumimoji="1" lang="ja-JP" altLang="en-US" dirty="0">
              <a:latin typeface="HGP行書体" pitchFamily="66" charset="-128"/>
              <a:ea typeface="HGP行書体" pitchFamily="66" charset="-128"/>
            </a:endParaRPr>
          </a:p>
        </p:txBody>
      </p:sp>
    </p:spTree>
    <p:extLst>
      <p:ext uri="{BB962C8B-B14F-4D97-AF65-F5344CB8AC3E}">
        <p14:creationId xmlns:p14="http://schemas.microsoft.com/office/powerpoint/2010/main" val="2718609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5000"/>
                                        <p:tgtEl>
                                          <p:spTgt spid="4"/>
                                        </p:tgtEl>
                                      </p:cBhvr>
                                    </p:animEffect>
                                  </p:childTnLst>
                                </p:cTn>
                              </p:par>
                            </p:childTnLst>
                          </p:cTn>
                        </p:par>
                        <p:par>
                          <p:cTn id="8" fill="hold">
                            <p:stCondLst>
                              <p:cond delay="5000"/>
                            </p:stCondLst>
                            <p:childTnLst>
                              <p:par>
                                <p:cTn id="9" presetID="2" presetClass="entr" presetSubtype="2" decel="10000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000" fill="hold"/>
                                        <p:tgtEl>
                                          <p:spTgt spid="5"/>
                                        </p:tgtEl>
                                        <p:attrNameLst>
                                          <p:attrName>ppt_x</p:attrName>
                                        </p:attrNameLst>
                                      </p:cBhvr>
                                      <p:tavLst>
                                        <p:tav tm="0">
                                          <p:val>
                                            <p:strVal val="1+#ppt_w/2"/>
                                          </p:val>
                                        </p:tav>
                                        <p:tav tm="100000">
                                          <p:val>
                                            <p:strVal val="#ppt_x"/>
                                          </p:val>
                                        </p:tav>
                                      </p:tavLst>
                                    </p:anim>
                                    <p:anim calcmode="lin" valueType="num">
                                      <p:cBhvr additive="base">
                                        <p:cTn id="12" dur="20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29400"/>
                            </p:stCondLst>
                            <p:childTnLst>
                              <p:par>
                                <p:cTn id="14" presetID="22" presetClass="entr" presetSubtype="8" repeatCount="indefinite"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0"/>
                                        <p:tgtEl>
                                          <p:spTgt spid="7"/>
                                        </p:tgtEl>
                                      </p:cBhvr>
                                    </p:animEffect>
                                  </p:childTnLst>
                                </p:cTn>
                              </p:par>
                            </p:childTnLst>
                          </p:cTn>
                        </p:par>
                        <p:par>
                          <p:cTn id="17" fill="hold">
                            <p:stCondLst>
                              <p:cond delay="34400"/>
                            </p:stCondLst>
                            <p:childTnLst>
                              <p:par>
                                <p:cTn id="18" presetID="26" presetClass="entr" presetSubtype="0"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down)">
                                      <p:cBhvr>
                                        <p:cTn id="20" dur="580">
                                          <p:stCondLst>
                                            <p:cond delay="0"/>
                                          </p:stCondLst>
                                        </p:cTn>
                                        <p:tgtEl>
                                          <p:spTgt spid="8"/>
                                        </p:tgtEl>
                                      </p:cBhvr>
                                    </p:animEffect>
                                    <p:anim calcmode="lin" valueType="num">
                                      <p:cBhvr>
                                        <p:cTn id="21"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22"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23"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24"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25"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26" dur="26">
                                          <p:stCondLst>
                                            <p:cond delay="650"/>
                                          </p:stCondLst>
                                        </p:cTn>
                                        <p:tgtEl>
                                          <p:spTgt spid="8"/>
                                        </p:tgtEl>
                                      </p:cBhvr>
                                      <p:to x="100000" y="60000"/>
                                    </p:animScale>
                                    <p:animScale>
                                      <p:cBhvr>
                                        <p:cTn id="27" dur="166" decel="50000">
                                          <p:stCondLst>
                                            <p:cond delay="676"/>
                                          </p:stCondLst>
                                        </p:cTn>
                                        <p:tgtEl>
                                          <p:spTgt spid="8"/>
                                        </p:tgtEl>
                                      </p:cBhvr>
                                      <p:to x="100000" y="100000"/>
                                    </p:animScale>
                                    <p:animScale>
                                      <p:cBhvr>
                                        <p:cTn id="28" dur="26">
                                          <p:stCondLst>
                                            <p:cond delay="1312"/>
                                          </p:stCondLst>
                                        </p:cTn>
                                        <p:tgtEl>
                                          <p:spTgt spid="8"/>
                                        </p:tgtEl>
                                      </p:cBhvr>
                                      <p:to x="100000" y="80000"/>
                                    </p:animScale>
                                    <p:animScale>
                                      <p:cBhvr>
                                        <p:cTn id="29" dur="166" decel="50000">
                                          <p:stCondLst>
                                            <p:cond delay="1338"/>
                                          </p:stCondLst>
                                        </p:cTn>
                                        <p:tgtEl>
                                          <p:spTgt spid="8"/>
                                        </p:tgtEl>
                                      </p:cBhvr>
                                      <p:to x="100000" y="100000"/>
                                    </p:animScale>
                                    <p:animScale>
                                      <p:cBhvr>
                                        <p:cTn id="30" dur="26">
                                          <p:stCondLst>
                                            <p:cond delay="1642"/>
                                          </p:stCondLst>
                                        </p:cTn>
                                        <p:tgtEl>
                                          <p:spTgt spid="8"/>
                                        </p:tgtEl>
                                      </p:cBhvr>
                                      <p:to x="100000" y="90000"/>
                                    </p:animScale>
                                    <p:animScale>
                                      <p:cBhvr>
                                        <p:cTn id="31" dur="166" decel="50000">
                                          <p:stCondLst>
                                            <p:cond delay="1668"/>
                                          </p:stCondLst>
                                        </p:cTn>
                                        <p:tgtEl>
                                          <p:spTgt spid="8"/>
                                        </p:tgtEl>
                                      </p:cBhvr>
                                      <p:to x="100000" y="100000"/>
                                    </p:animScale>
                                    <p:animScale>
                                      <p:cBhvr>
                                        <p:cTn id="32" dur="26">
                                          <p:stCondLst>
                                            <p:cond delay="1808"/>
                                          </p:stCondLst>
                                        </p:cTn>
                                        <p:tgtEl>
                                          <p:spTgt spid="8"/>
                                        </p:tgtEl>
                                      </p:cBhvr>
                                      <p:to x="100000" y="95000"/>
                                    </p:animScale>
                                    <p:animScale>
                                      <p:cBhvr>
                                        <p:cTn id="33" dur="166" decel="50000">
                                          <p:stCondLst>
                                            <p:cond delay="1834"/>
                                          </p:stCondLst>
                                        </p:cTn>
                                        <p:tgtEl>
                                          <p:spTgt spid="8"/>
                                        </p:tgtEl>
                                      </p:cBhvr>
                                      <p:to x="100000" y="100000"/>
                                    </p:animScale>
                                  </p:childTnLst>
                                </p:cTn>
                              </p:par>
                            </p:childTnLst>
                          </p:cTn>
                        </p:par>
                        <p:par>
                          <p:cTn id="34" fill="hold">
                            <p:stCondLst>
                              <p:cond delay="36400"/>
                            </p:stCondLst>
                            <p:childTnLst>
                              <p:par>
                                <p:cTn id="35" presetID="26" presetClass="entr" presetSubtype="0"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down)">
                                      <p:cBhvr>
                                        <p:cTn id="37" dur="580">
                                          <p:stCondLst>
                                            <p:cond delay="0"/>
                                          </p:stCondLst>
                                        </p:cTn>
                                        <p:tgtEl>
                                          <p:spTgt spid="9"/>
                                        </p:tgtEl>
                                      </p:cBhvr>
                                    </p:animEffect>
                                    <p:anim calcmode="lin" valueType="num">
                                      <p:cBhvr>
                                        <p:cTn id="38"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9"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40"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41"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42"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43" dur="26">
                                          <p:stCondLst>
                                            <p:cond delay="650"/>
                                          </p:stCondLst>
                                        </p:cTn>
                                        <p:tgtEl>
                                          <p:spTgt spid="9"/>
                                        </p:tgtEl>
                                      </p:cBhvr>
                                      <p:to x="100000" y="60000"/>
                                    </p:animScale>
                                    <p:animScale>
                                      <p:cBhvr>
                                        <p:cTn id="44" dur="166" decel="50000">
                                          <p:stCondLst>
                                            <p:cond delay="676"/>
                                          </p:stCondLst>
                                        </p:cTn>
                                        <p:tgtEl>
                                          <p:spTgt spid="9"/>
                                        </p:tgtEl>
                                      </p:cBhvr>
                                      <p:to x="100000" y="100000"/>
                                    </p:animScale>
                                    <p:animScale>
                                      <p:cBhvr>
                                        <p:cTn id="45" dur="26">
                                          <p:stCondLst>
                                            <p:cond delay="1312"/>
                                          </p:stCondLst>
                                        </p:cTn>
                                        <p:tgtEl>
                                          <p:spTgt spid="9"/>
                                        </p:tgtEl>
                                      </p:cBhvr>
                                      <p:to x="100000" y="80000"/>
                                    </p:animScale>
                                    <p:animScale>
                                      <p:cBhvr>
                                        <p:cTn id="46" dur="166" decel="50000">
                                          <p:stCondLst>
                                            <p:cond delay="1338"/>
                                          </p:stCondLst>
                                        </p:cTn>
                                        <p:tgtEl>
                                          <p:spTgt spid="9"/>
                                        </p:tgtEl>
                                      </p:cBhvr>
                                      <p:to x="100000" y="100000"/>
                                    </p:animScale>
                                    <p:animScale>
                                      <p:cBhvr>
                                        <p:cTn id="47" dur="26">
                                          <p:stCondLst>
                                            <p:cond delay="1642"/>
                                          </p:stCondLst>
                                        </p:cTn>
                                        <p:tgtEl>
                                          <p:spTgt spid="9"/>
                                        </p:tgtEl>
                                      </p:cBhvr>
                                      <p:to x="100000" y="90000"/>
                                    </p:animScale>
                                    <p:animScale>
                                      <p:cBhvr>
                                        <p:cTn id="48" dur="166" decel="50000">
                                          <p:stCondLst>
                                            <p:cond delay="1668"/>
                                          </p:stCondLst>
                                        </p:cTn>
                                        <p:tgtEl>
                                          <p:spTgt spid="9"/>
                                        </p:tgtEl>
                                      </p:cBhvr>
                                      <p:to x="100000" y="100000"/>
                                    </p:animScale>
                                    <p:animScale>
                                      <p:cBhvr>
                                        <p:cTn id="49" dur="26">
                                          <p:stCondLst>
                                            <p:cond delay="1808"/>
                                          </p:stCondLst>
                                        </p:cTn>
                                        <p:tgtEl>
                                          <p:spTgt spid="9"/>
                                        </p:tgtEl>
                                      </p:cBhvr>
                                      <p:to x="100000" y="95000"/>
                                    </p:animScale>
                                    <p:animScale>
                                      <p:cBhvr>
                                        <p:cTn id="50" dur="166" decel="50000">
                                          <p:stCondLst>
                                            <p:cond delay="1834"/>
                                          </p:stCondLst>
                                        </p:cTn>
                                        <p:tgtEl>
                                          <p:spTgt spid="9"/>
                                        </p:tgtEl>
                                      </p:cBhvr>
                                      <p:to x="100000" y="100000"/>
                                    </p:animScale>
                                  </p:childTnLst>
                                </p:cTn>
                              </p:par>
                            </p:childTnLst>
                          </p:cTn>
                        </p:par>
                        <p:par>
                          <p:cTn id="51" fill="hold">
                            <p:stCondLst>
                              <p:cond delay="38400"/>
                            </p:stCondLst>
                            <p:childTnLst>
                              <p:par>
                                <p:cTn id="52" presetID="26" presetClass="entr" presetSubtype="0"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wipe(down)">
                                      <p:cBhvr>
                                        <p:cTn id="54" dur="580">
                                          <p:stCondLst>
                                            <p:cond delay="0"/>
                                          </p:stCondLst>
                                        </p:cTn>
                                        <p:tgtEl>
                                          <p:spTgt spid="10"/>
                                        </p:tgtEl>
                                      </p:cBhvr>
                                    </p:animEffect>
                                    <p:anim calcmode="lin" valueType="num">
                                      <p:cBhvr>
                                        <p:cTn id="55"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56"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57"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58"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59"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60" dur="26">
                                          <p:stCondLst>
                                            <p:cond delay="650"/>
                                          </p:stCondLst>
                                        </p:cTn>
                                        <p:tgtEl>
                                          <p:spTgt spid="10"/>
                                        </p:tgtEl>
                                      </p:cBhvr>
                                      <p:to x="100000" y="60000"/>
                                    </p:animScale>
                                    <p:animScale>
                                      <p:cBhvr>
                                        <p:cTn id="61" dur="166" decel="50000">
                                          <p:stCondLst>
                                            <p:cond delay="676"/>
                                          </p:stCondLst>
                                        </p:cTn>
                                        <p:tgtEl>
                                          <p:spTgt spid="10"/>
                                        </p:tgtEl>
                                      </p:cBhvr>
                                      <p:to x="100000" y="100000"/>
                                    </p:animScale>
                                    <p:animScale>
                                      <p:cBhvr>
                                        <p:cTn id="62" dur="26">
                                          <p:stCondLst>
                                            <p:cond delay="1312"/>
                                          </p:stCondLst>
                                        </p:cTn>
                                        <p:tgtEl>
                                          <p:spTgt spid="10"/>
                                        </p:tgtEl>
                                      </p:cBhvr>
                                      <p:to x="100000" y="80000"/>
                                    </p:animScale>
                                    <p:animScale>
                                      <p:cBhvr>
                                        <p:cTn id="63" dur="166" decel="50000">
                                          <p:stCondLst>
                                            <p:cond delay="1338"/>
                                          </p:stCondLst>
                                        </p:cTn>
                                        <p:tgtEl>
                                          <p:spTgt spid="10"/>
                                        </p:tgtEl>
                                      </p:cBhvr>
                                      <p:to x="100000" y="100000"/>
                                    </p:animScale>
                                    <p:animScale>
                                      <p:cBhvr>
                                        <p:cTn id="64" dur="26">
                                          <p:stCondLst>
                                            <p:cond delay="1642"/>
                                          </p:stCondLst>
                                        </p:cTn>
                                        <p:tgtEl>
                                          <p:spTgt spid="10"/>
                                        </p:tgtEl>
                                      </p:cBhvr>
                                      <p:to x="100000" y="90000"/>
                                    </p:animScale>
                                    <p:animScale>
                                      <p:cBhvr>
                                        <p:cTn id="65" dur="166" decel="50000">
                                          <p:stCondLst>
                                            <p:cond delay="1668"/>
                                          </p:stCondLst>
                                        </p:cTn>
                                        <p:tgtEl>
                                          <p:spTgt spid="10"/>
                                        </p:tgtEl>
                                      </p:cBhvr>
                                      <p:to x="100000" y="100000"/>
                                    </p:animScale>
                                    <p:animScale>
                                      <p:cBhvr>
                                        <p:cTn id="66" dur="26">
                                          <p:stCondLst>
                                            <p:cond delay="1808"/>
                                          </p:stCondLst>
                                        </p:cTn>
                                        <p:tgtEl>
                                          <p:spTgt spid="10"/>
                                        </p:tgtEl>
                                      </p:cBhvr>
                                      <p:to x="100000" y="95000"/>
                                    </p:animScale>
                                    <p:animScale>
                                      <p:cBhvr>
                                        <p:cTn id="67" dur="166" decel="50000">
                                          <p:stCondLst>
                                            <p:cond delay="1834"/>
                                          </p:stCondLst>
                                        </p:cTn>
                                        <p:tgtEl>
                                          <p:spTgt spid="10"/>
                                        </p:tgtEl>
                                      </p:cBhvr>
                                      <p:to x="100000" y="100000"/>
                                    </p:animScale>
                                  </p:childTnLst>
                                </p:cTn>
                              </p:par>
                            </p:childTnLst>
                          </p:cTn>
                        </p:par>
                        <p:par>
                          <p:cTn id="68" fill="hold">
                            <p:stCondLst>
                              <p:cond delay="40400"/>
                            </p:stCondLst>
                            <p:childTnLst>
                              <p:par>
                                <p:cTn id="69" presetID="26"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wipe(down)">
                                      <p:cBhvr>
                                        <p:cTn id="71" dur="580">
                                          <p:stCondLst>
                                            <p:cond delay="0"/>
                                          </p:stCondLst>
                                        </p:cTn>
                                        <p:tgtEl>
                                          <p:spTgt spid="11"/>
                                        </p:tgtEl>
                                      </p:cBhvr>
                                    </p:animEffect>
                                    <p:anim calcmode="lin" valueType="num">
                                      <p:cBhvr>
                                        <p:cTn id="72"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77" dur="26">
                                          <p:stCondLst>
                                            <p:cond delay="650"/>
                                          </p:stCondLst>
                                        </p:cTn>
                                        <p:tgtEl>
                                          <p:spTgt spid="11"/>
                                        </p:tgtEl>
                                      </p:cBhvr>
                                      <p:to x="100000" y="60000"/>
                                    </p:animScale>
                                    <p:animScale>
                                      <p:cBhvr>
                                        <p:cTn id="78" dur="166" decel="50000">
                                          <p:stCondLst>
                                            <p:cond delay="676"/>
                                          </p:stCondLst>
                                        </p:cTn>
                                        <p:tgtEl>
                                          <p:spTgt spid="11"/>
                                        </p:tgtEl>
                                      </p:cBhvr>
                                      <p:to x="100000" y="100000"/>
                                    </p:animScale>
                                    <p:animScale>
                                      <p:cBhvr>
                                        <p:cTn id="79" dur="26">
                                          <p:stCondLst>
                                            <p:cond delay="1312"/>
                                          </p:stCondLst>
                                        </p:cTn>
                                        <p:tgtEl>
                                          <p:spTgt spid="11"/>
                                        </p:tgtEl>
                                      </p:cBhvr>
                                      <p:to x="100000" y="80000"/>
                                    </p:animScale>
                                    <p:animScale>
                                      <p:cBhvr>
                                        <p:cTn id="80" dur="166" decel="50000">
                                          <p:stCondLst>
                                            <p:cond delay="1338"/>
                                          </p:stCondLst>
                                        </p:cTn>
                                        <p:tgtEl>
                                          <p:spTgt spid="11"/>
                                        </p:tgtEl>
                                      </p:cBhvr>
                                      <p:to x="100000" y="100000"/>
                                    </p:animScale>
                                    <p:animScale>
                                      <p:cBhvr>
                                        <p:cTn id="81" dur="26">
                                          <p:stCondLst>
                                            <p:cond delay="1642"/>
                                          </p:stCondLst>
                                        </p:cTn>
                                        <p:tgtEl>
                                          <p:spTgt spid="11"/>
                                        </p:tgtEl>
                                      </p:cBhvr>
                                      <p:to x="100000" y="90000"/>
                                    </p:animScale>
                                    <p:animScale>
                                      <p:cBhvr>
                                        <p:cTn id="82" dur="166" decel="50000">
                                          <p:stCondLst>
                                            <p:cond delay="1668"/>
                                          </p:stCondLst>
                                        </p:cTn>
                                        <p:tgtEl>
                                          <p:spTgt spid="11"/>
                                        </p:tgtEl>
                                      </p:cBhvr>
                                      <p:to x="100000" y="100000"/>
                                    </p:animScale>
                                    <p:animScale>
                                      <p:cBhvr>
                                        <p:cTn id="83" dur="26">
                                          <p:stCondLst>
                                            <p:cond delay="1808"/>
                                          </p:stCondLst>
                                        </p:cTn>
                                        <p:tgtEl>
                                          <p:spTgt spid="11"/>
                                        </p:tgtEl>
                                      </p:cBhvr>
                                      <p:to x="100000" y="95000"/>
                                    </p:animScale>
                                    <p:animScale>
                                      <p:cBhvr>
                                        <p:cTn id="84" dur="166" decel="50000">
                                          <p:stCondLst>
                                            <p:cond delay="1834"/>
                                          </p:stCondLst>
                                        </p:cTn>
                                        <p:tgtEl>
                                          <p:spTgt spid="11"/>
                                        </p:tgtEl>
                                      </p:cBhvr>
                                      <p:to x="100000" y="100000"/>
                                    </p:animScale>
                                  </p:childTnLst>
                                </p:cTn>
                              </p:par>
                            </p:childTnLst>
                          </p:cTn>
                        </p:par>
                        <p:par>
                          <p:cTn id="85" fill="hold">
                            <p:stCondLst>
                              <p:cond delay="42400"/>
                            </p:stCondLst>
                            <p:childTnLst>
                              <p:par>
                                <p:cTn id="86" presetID="26" presetClass="entr" presetSubtype="0" fill="hold" nodeType="afterEffect">
                                  <p:stCondLst>
                                    <p:cond delay="0"/>
                                  </p:stCondLst>
                                  <p:childTnLst>
                                    <p:set>
                                      <p:cBhvr>
                                        <p:cTn id="87" dur="1" fill="hold">
                                          <p:stCondLst>
                                            <p:cond delay="0"/>
                                          </p:stCondLst>
                                        </p:cTn>
                                        <p:tgtEl>
                                          <p:spTgt spid="13"/>
                                        </p:tgtEl>
                                        <p:attrNameLst>
                                          <p:attrName>style.visibility</p:attrName>
                                        </p:attrNameLst>
                                      </p:cBhvr>
                                      <p:to>
                                        <p:strVal val="visible"/>
                                      </p:to>
                                    </p:set>
                                    <p:animEffect transition="in" filter="wipe(down)">
                                      <p:cBhvr>
                                        <p:cTn id="88" dur="580">
                                          <p:stCondLst>
                                            <p:cond delay="0"/>
                                          </p:stCondLst>
                                        </p:cTn>
                                        <p:tgtEl>
                                          <p:spTgt spid="13"/>
                                        </p:tgtEl>
                                      </p:cBhvr>
                                    </p:animEffect>
                                    <p:anim calcmode="lin" valueType="num">
                                      <p:cBhvr>
                                        <p:cTn id="89"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90"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91"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92"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93"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94" dur="26">
                                          <p:stCondLst>
                                            <p:cond delay="650"/>
                                          </p:stCondLst>
                                        </p:cTn>
                                        <p:tgtEl>
                                          <p:spTgt spid="13"/>
                                        </p:tgtEl>
                                      </p:cBhvr>
                                      <p:to x="100000" y="60000"/>
                                    </p:animScale>
                                    <p:animScale>
                                      <p:cBhvr>
                                        <p:cTn id="95" dur="166" decel="50000">
                                          <p:stCondLst>
                                            <p:cond delay="676"/>
                                          </p:stCondLst>
                                        </p:cTn>
                                        <p:tgtEl>
                                          <p:spTgt spid="13"/>
                                        </p:tgtEl>
                                      </p:cBhvr>
                                      <p:to x="100000" y="100000"/>
                                    </p:animScale>
                                    <p:animScale>
                                      <p:cBhvr>
                                        <p:cTn id="96" dur="26">
                                          <p:stCondLst>
                                            <p:cond delay="1312"/>
                                          </p:stCondLst>
                                        </p:cTn>
                                        <p:tgtEl>
                                          <p:spTgt spid="13"/>
                                        </p:tgtEl>
                                      </p:cBhvr>
                                      <p:to x="100000" y="80000"/>
                                    </p:animScale>
                                    <p:animScale>
                                      <p:cBhvr>
                                        <p:cTn id="97" dur="166" decel="50000">
                                          <p:stCondLst>
                                            <p:cond delay="1338"/>
                                          </p:stCondLst>
                                        </p:cTn>
                                        <p:tgtEl>
                                          <p:spTgt spid="13"/>
                                        </p:tgtEl>
                                      </p:cBhvr>
                                      <p:to x="100000" y="100000"/>
                                    </p:animScale>
                                    <p:animScale>
                                      <p:cBhvr>
                                        <p:cTn id="98" dur="26">
                                          <p:stCondLst>
                                            <p:cond delay="1642"/>
                                          </p:stCondLst>
                                        </p:cTn>
                                        <p:tgtEl>
                                          <p:spTgt spid="13"/>
                                        </p:tgtEl>
                                      </p:cBhvr>
                                      <p:to x="100000" y="90000"/>
                                    </p:animScale>
                                    <p:animScale>
                                      <p:cBhvr>
                                        <p:cTn id="99" dur="166" decel="50000">
                                          <p:stCondLst>
                                            <p:cond delay="1668"/>
                                          </p:stCondLst>
                                        </p:cTn>
                                        <p:tgtEl>
                                          <p:spTgt spid="13"/>
                                        </p:tgtEl>
                                      </p:cBhvr>
                                      <p:to x="100000" y="100000"/>
                                    </p:animScale>
                                    <p:animScale>
                                      <p:cBhvr>
                                        <p:cTn id="100" dur="26">
                                          <p:stCondLst>
                                            <p:cond delay="1808"/>
                                          </p:stCondLst>
                                        </p:cTn>
                                        <p:tgtEl>
                                          <p:spTgt spid="13"/>
                                        </p:tgtEl>
                                      </p:cBhvr>
                                      <p:to x="100000" y="95000"/>
                                    </p:animScale>
                                    <p:animScale>
                                      <p:cBhvr>
                                        <p:cTn id="101" dur="166" decel="50000">
                                          <p:stCondLst>
                                            <p:cond delay="1834"/>
                                          </p:stCondLst>
                                        </p:cTn>
                                        <p:tgtEl>
                                          <p:spTgt spid="13"/>
                                        </p:tgtEl>
                                      </p:cBhvr>
                                      <p:to x="100000" y="100000"/>
                                    </p:animScale>
                                  </p:childTnLst>
                                </p:cTn>
                              </p:par>
                            </p:childTnLst>
                          </p:cTn>
                        </p:par>
                        <p:par>
                          <p:cTn id="102" fill="hold">
                            <p:stCondLst>
                              <p:cond delay="44400"/>
                            </p:stCondLst>
                            <p:childTnLst>
                              <p:par>
                                <p:cTn id="103" presetID="22" presetClass="entr" presetSubtype="4" repeatCount="indefinite" fill="hold" grpId="1" nodeType="afterEffect">
                                  <p:stCondLst>
                                    <p:cond delay="0"/>
                                  </p:stCondLst>
                                  <p:childTnLst>
                                    <p:set>
                                      <p:cBhvr>
                                        <p:cTn id="104" dur="1" fill="hold">
                                          <p:stCondLst>
                                            <p:cond delay="0"/>
                                          </p:stCondLst>
                                        </p:cTn>
                                        <p:tgtEl>
                                          <p:spTgt spid="11"/>
                                        </p:tgtEl>
                                        <p:attrNameLst>
                                          <p:attrName>style.visibility</p:attrName>
                                        </p:attrNameLst>
                                      </p:cBhvr>
                                      <p:to>
                                        <p:strVal val="visible"/>
                                      </p:to>
                                    </p:set>
                                    <p:animEffect transition="in" filter="wipe(down)">
                                      <p:cBhvr>
                                        <p:cTn id="105" dur="5000"/>
                                        <p:tgtEl>
                                          <p:spTgt spid="11"/>
                                        </p:tgtEl>
                                      </p:cBhvr>
                                    </p:animEffect>
                                  </p:childTnLst>
                                </p:cTn>
                              </p:par>
                            </p:childTnLst>
                          </p:cTn>
                        </p:par>
                        <p:par>
                          <p:cTn id="106" fill="hold">
                            <p:stCondLst>
                              <p:cond delay="49400"/>
                            </p:stCondLst>
                            <p:childTnLst>
                              <p:par>
                                <p:cTn id="107" presetID="22" presetClass="entr" presetSubtype="1" repeatCount="indefinite" fill="hold" grpId="1" nodeType="afterEffect">
                                  <p:stCondLst>
                                    <p:cond delay="0"/>
                                  </p:stCondLst>
                                  <p:childTnLst>
                                    <p:set>
                                      <p:cBhvr>
                                        <p:cTn id="108" dur="1" fill="hold">
                                          <p:stCondLst>
                                            <p:cond delay="0"/>
                                          </p:stCondLst>
                                        </p:cTn>
                                        <p:tgtEl>
                                          <p:spTgt spid="10"/>
                                        </p:tgtEl>
                                        <p:attrNameLst>
                                          <p:attrName>style.visibility</p:attrName>
                                        </p:attrNameLst>
                                      </p:cBhvr>
                                      <p:to>
                                        <p:strVal val="visible"/>
                                      </p:to>
                                    </p:set>
                                    <p:animEffect transition="in" filter="wipe(up)">
                                      <p:cBhvr>
                                        <p:cTn id="109" dur="5000"/>
                                        <p:tgtEl>
                                          <p:spTgt spid="10"/>
                                        </p:tgtEl>
                                      </p:cBhvr>
                                    </p:animEffect>
                                  </p:childTnLst>
                                </p:cTn>
                              </p:par>
                            </p:childTnLst>
                          </p:cTn>
                        </p:par>
                        <p:par>
                          <p:cTn id="110" fill="hold">
                            <p:stCondLst>
                              <p:cond delay="54400"/>
                            </p:stCondLst>
                            <p:childTnLst>
                              <p:par>
                                <p:cTn id="111" presetID="22" presetClass="entr" presetSubtype="8" repeatCount="indefinite" fill="hold" nodeType="afterEffect">
                                  <p:stCondLst>
                                    <p:cond delay="0"/>
                                  </p:stCondLst>
                                  <p:childTnLst>
                                    <p:set>
                                      <p:cBhvr>
                                        <p:cTn id="112" dur="1" fill="hold">
                                          <p:stCondLst>
                                            <p:cond delay="0"/>
                                          </p:stCondLst>
                                        </p:cTn>
                                        <p:tgtEl>
                                          <p:spTgt spid="13"/>
                                        </p:tgtEl>
                                        <p:attrNameLst>
                                          <p:attrName>style.visibility</p:attrName>
                                        </p:attrNameLst>
                                      </p:cBhvr>
                                      <p:to>
                                        <p:strVal val="visible"/>
                                      </p:to>
                                    </p:set>
                                    <p:animEffect transition="in" filter="wipe(left)">
                                      <p:cBhvr>
                                        <p:cTn id="113" dur="5000"/>
                                        <p:tgtEl>
                                          <p:spTgt spid="13"/>
                                        </p:tgtEl>
                                      </p:cBhvr>
                                    </p:animEffect>
                                  </p:childTnLst>
                                </p:cTn>
                              </p:par>
                            </p:childTnLst>
                          </p:cTn>
                        </p:par>
                        <p:par>
                          <p:cTn id="114" fill="hold">
                            <p:stCondLst>
                              <p:cond delay="59400"/>
                            </p:stCondLst>
                            <p:childTnLst>
                              <p:par>
                                <p:cTn id="115" presetID="22" presetClass="entr" presetSubtype="2" repeatCount="indefinite" fill="hold" nodeType="afterEffect">
                                  <p:stCondLst>
                                    <p:cond delay="0"/>
                                  </p:stCondLst>
                                  <p:childTnLst>
                                    <p:set>
                                      <p:cBhvr>
                                        <p:cTn id="116" dur="1" fill="hold">
                                          <p:stCondLst>
                                            <p:cond delay="0"/>
                                          </p:stCondLst>
                                        </p:cTn>
                                        <p:tgtEl>
                                          <p:spTgt spid="15"/>
                                        </p:tgtEl>
                                        <p:attrNameLst>
                                          <p:attrName>style.visibility</p:attrName>
                                        </p:attrNameLst>
                                      </p:cBhvr>
                                      <p:to>
                                        <p:strVal val="visible"/>
                                      </p:to>
                                    </p:set>
                                    <p:animEffect transition="in" filter="wipe(right)">
                                      <p:cBhvr>
                                        <p:cTn id="117" dur="5000"/>
                                        <p:tgtEl>
                                          <p:spTgt spid="15"/>
                                        </p:tgtEl>
                                      </p:cBhvr>
                                    </p:animEffect>
                                  </p:childTnLst>
                                </p:cTn>
                              </p:par>
                            </p:childTnLst>
                          </p:cTn>
                        </p:par>
                        <p:par>
                          <p:cTn id="118" fill="hold">
                            <p:stCondLst>
                              <p:cond delay="64400"/>
                            </p:stCondLst>
                            <p:childTnLst>
                              <p:par>
                                <p:cTn id="119" presetID="22" presetClass="entr" presetSubtype="2" repeatCount="indefinite" fill="hold" grpId="1" nodeType="afterEffect">
                                  <p:stCondLst>
                                    <p:cond delay="0"/>
                                  </p:stCondLst>
                                  <p:childTnLst>
                                    <p:set>
                                      <p:cBhvr>
                                        <p:cTn id="120" dur="1" fill="hold">
                                          <p:stCondLst>
                                            <p:cond delay="0"/>
                                          </p:stCondLst>
                                        </p:cTn>
                                        <p:tgtEl>
                                          <p:spTgt spid="9"/>
                                        </p:tgtEl>
                                        <p:attrNameLst>
                                          <p:attrName>style.visibility</p:attrName>
                                        </p:attrNameLst>
                                      </p:cBhvr>
                                      <p:to>
                                        <p:strVal val="visible"/>
                                      </p:to>
                                    </p:set>
                                    <p:animEffect transition="in" filter="wipe(right)">
                                      <p:cBhvr>
                                        <p:cTn id="121" dur="5000"/>
                                        <p:tgtEl>
                                          <p:spTgt spid="9"/>
                                        </p:tgtEl>
                                      </p:cBhvr>
                                    </p:animEffect>
                                  </p:childTnLst>
                                </p:cTn>
                              </p:par>
                            </p:childTnLst>
                          </p:cTn>
                        </p:par>
                        <p:par>
                          <p:cTn id="122" fill="hold">
                            <p:stCondLst>
                              <p:cond delay="69400"/>
                            </p:stCondLst>
                            <p:childTnLst>
                              <p:par>
                                <p:cTn id="123" presetID="22" presetClass="entr" presetSubtype="8" repeatCount="indefinite" fill="hold" grpId="1" nodeType="afterEffect">
                                  <p:stCondLst>
                                    <p:cond delay="0"/>
                                  </p:stCondLst>
                                  <p:childTnLst>
                                    <p:set>
                                      <p:cBhvr>
                                        <p:cTn id="124" dur="1" fill="hold">
                                          <p:stCondLst>
                                            <p:cond delay="0"/>
                                          </p:stCondLst>
                                        </p:cTn>
                                        <p:tgtEl>
                                          <p:spTgt spid="8"/>
                                        </p:tgtEl>
                                        <p:attrNameLst>
                                          <p:attrName>style.visibility</p:attrName>
                                        </p:attrNameLst>
                                      </p:cBhvr>
                                      <p:to>
                                        <p:strVal val="visible"/>
                                      </p:to>
                                    </p:set>
                                    <p:animEffect transition="in" filter="wipe(left)">
                                      <p:cBhvr>
                                        <p:cTn id="125" dur="5000"/>
                                        <p:tgtEl>
                                          <p:spTgt spid="8"/>
                                        </p:tgtEl>
                                      </p:cBhvr>
                                    </p:animEffect>
                                  </p:childTnLst>
                                </p:cTn>
                              </p:par>
                            </p:childTnLst>
                          </p:cTn>
                        </p:par>
                        <p:par>
                          <p:cTn id="126" fill="hold">
                            <p:stCondLst>
                              <p:cond delay="74400"/>
                            </p:stCondLst>
                            <p:childTnLst>
                              <p:par>
                                <p:cTn id="127" presetID="2" presetClass="entr" presetSubtype="2" decel="100000" fill="hold" grpId="0" nodeType="afterEffect">
                                  <p:stCondLst>
                                    <p:cond delay="0"/>
                                  </p:stCondLst>
                                  <p:iterate type="lt">
                                    <p:tmPct val="10000"/>
                                  </p:iterate>
                                  <p:childTnLst>
                                    <p:set>
                                      <p:cBhvr>
                                        <p:cTn id="128" dur="1" fill="hold">
                                          <p:stCondLst>
                                            <p:cond delay="0"/>
                                          </p:stCondLst>
                                        </p:cTn>
                                        <p:tgtEl>
                                          <p:spTgt spid="16"/>
                                        </p:tgtEl>
                                        <p:attrNameLst>
                                          <p:attrName>style.visibility</p:attrName>
                                        </p:attrNameLst>
                                      </p:cBhvr>
                                      <p:to>
                                        <p:strVal val="visible"/>
                                      </p:to>
                                    </p:set>
                                    <p:anim calcmode="lin" valueType="num">
                                      <p:cBhvr additive="base">
                                        <p:cTn id="129" dur="2000" fill="hold"/>
                                        <p:tgtEl>
                                          <p:spTgt spid="16"/>
                                        </p:tgtEl>
                                        <p:attrNameLst>
                                          <p:attrName>ppt_x</p:attrName>
                                        </p:attrNameLst>
                                      </p:cBhvr>
                                      <p:tavLst>
                                        <p:tav tm="0">
                                          <p:val>
                                            <p:strVal val="1+#ppt_w/2"/>
                                          </p:val>
                                        </p:tav>
                                        <p:tav tm="100000">
                                          <p:val>
                                            <p:strVal val="#ppt_x"/>
                                          </p:val>
                                        </p:tav>
                                      </p:tavLst>
                                    </p:anim>
                                    <p:anim calcmode="lin" valueType="num">
                                      <p:cBhvr additive="base">
                                        <p:cTn id="130" dur="2000" fill="hold"/>
                                        <p:tgtEl>
                                          <p:spTgt spid="16"/>
                                        </p:tgtEl>
                                        <p:attrNameLst>
                                          <p:attrName>ppt_y</p:attrName>
                                        </p:attrNameLst>
                                      </p:cBhvr>
                                      <p:tavLst>
                                        <p:tav tm="0">
                                          <p:val>
                                            <p:strVal val="#ppt_y"/>
                                          </p:val>
                                        </p:tav>
                                        <p:tav tm="100000">
                                          <p:val>
                                            <p:strVal val="#ppt_y"/>
                                          </p:val>
                                        </p:tav>
                                      </p:tavLst>
                                    </p:anim>
                                  </p:childTnLst>
                                </p:cTn>
                              </p:par>
                            </p:childTnLst>
                          </p:cTn>
                        </p:par>
                        <p:par>
                          <p:cTn id="131" fill="hold">
                            <p:stCondLst>
                              <p:cond delay="79400"/>
                            </p:stCondLst>
                            <p:childTnLst>
                              <p:par>
                                <p:cTn id="132" presetID="2" presetClass="entr" presetSubtype="8" decel="98000" fill="hold" grpId="0" nodeType="afterEffect">
                                  <p:stCondLst>
                                    <p:cond delay="0"/>
                                  </p:stCondLst>
                                  <p:iterate type="lt">
                                    <p:tmPct val="10000"/>
                                  </p:iterate>
                                  <p:childTnLst>
                                    <p:set>
                                      <p:cBhvr>
                                        <p:cTn id="133" dur="1" fill="hold">
                                          <p:stCondLst>
                                            <p:cond delay="0"/>
                                          </p:stCondLst>
                                        </p:cTn>
                                        <p:tgtEl>
                                          <p:spTgt spid="17"/>
                                        </p:tgtEl>
                                        <p:attrNameLst>
                                          <p:attrName>style.visibility</p:attrName>
                                        </p:attrNameLst>
                                      </p:cBhvr>
                                      <p:to>
                                        <p:strVal val="visible"/>
                                      </p:to>
                                    </p:set>
                                    <p:anim calcmode="lin" valueType="num">
                                      <p:cBhvr additive="base">
                                        <p:cTn id="134" dur="2000" fill="hold"/>
                                        <p:tgtEl>
                                          <p:spTgt spid="17"/>
                                        </p:tgtEl>
                                        <p:attrNameLst>
                                          <p:attrName>ppt_x</p:attrName>
                                        </p:attrNameLst>
                                      </p:cBhvr>
                                      <p:tavLst>
                                        <p:tav tm="0">
                                          <p:val>
                                            <p:strVal val="0-#ppt_w/2"/>
                                          </p:val>
                                        </p:tav>
                                        <p:tav tm="100000">
                                          <p:val>
                                            <p:strVal val="#ppt_x"/>
                                          </p:val>
                                        </p:tav>
                                      </p:tavLst>
                                    </p:anim>
                                    <p:anim calcmode="lin" valueType="num">
                                      <p:cBhvr additive="base">
                                        <p:cTn id="135" dur="20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P spid="8" grpId="1" animBg="1"/>
      <p:bldP spid="9" grpId="0" animBg="1"/>
      <p:bldP spid="9" grpId="1" animBg="1"/>
      <p:bldP spid="10" grpId="0" animBg="1"/>
      <p:bldP spid="10" grpId="1" animBg="1"/>
      <p:bldP spid="11" grpId="0" animBg="1"/>
      <p:bldP spid="11" grpId="1" animBg="1"/>
      <p:bldP spid="16" grpId="0"/>
      <p:bldP spid="1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p:spPr>
      </p:pic>
      <p:sp>
        <p:nvSpPr>
          <p:cNvPr id="5" name="テキスト ボックス 4"/>
          <p:cNvSpPr txBox="1"/>
          <p:nvPr/>
        </p:nvSpPr>
        <p:spPr>
          <a:xfrm>
            <a:off x="6554647" y="6150114"/>
            <a:ext cx="2577950" cy="707886"/>
          </a:xfrm>
          <a:prstGeom prst="rect">
            <a:avLst/>
          </a:prstGeom>
          <a:solidFill>
            <a:schemeClr val="bg1"/>
          </a:solidFill>
        </p:spPr>
        <p:txBody>
          <a:bodyPr wrap="none" rtlCol="0">
            <a:spAutoFit/>
          </a:bodyPr>
          <a:lstStyle/>
          <a:p>
            <a:r>
              <a:rPr lang="ja-JP" altLang="en-US" sz="2000" dirty="0" smtClean="0">
                <a:solidFill>
                  <a:prstClr val="white"/>
                </a:solidFill>
                <a:latin typeface="HGP行書体" pitchFamily="66" charset="-128"/>
                <a:ea typeface="HGP行書体" pitchFamily="66" charset="-128"/>
              </a:rPr>
              <a:t>「青梅街道駅・東側」</a:t>
            </a:r>
            <a:endParaRPr lang="en-US" altLang="ja-JP" sz="2000" dirty="0" smtClean="0">
              <a:solidFill>
                <a:prstClr val="white"/>
              </a:solidFill>
              <a:latin typeface="HGP行書体" pitchFamily="66" charset="-128"/>
              <a:ea typeface="HGP行書体" pitchFamily="66" charset="-128"/>
            </a:endParaRPr>
          </a:p>
          <a:p>
            <a:r>
              <a:rPr lang="ja-JP" altLang="en-US" sz="2000" dirty="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「小川　と　猫、花畑」</a:t>
            </a:r>
            <a:endParaRPr lang="ja-JP" altLang="en-US" sz="2000" dirty="0">
              <a:solidFill>
                <a:prstClr val="white"/>
              </a:solidFill>
              <a:latin typeface="HGP行書体" pitchFamily="66" charset="-128"/>
              <a:ea typeface="HGP行書体" pitchFamily="66" charset="-128"/>
            </a:endParaRPr>
          </a:p>
        </p:txBody>
      </p:sp>
      <p:sp>
        <p:nvSpPr>
          <p:cNvPr id="6" name="テキスト ボックス 5"/>
          <p:cNvSpPr txBox="1"/>
          <p:nvPr/>
        </p:nvSpPr>
        <p:spPr>
          <a:xfrm>
            <a:off x="-1634" y="22207"/>
            <a:ext cx="9134232" cy="6801862"/>
          </a:xfrm>
          <a:prstGeom prst="rect">
            <a:avLst/>
          </a:prstGeom>
          <a:noFill/>
        </p:spPr>
        <p:txBody>
          <a:bodyPr wrap="square" rtlCol="0">
            <a:spAutoFit/>
          </a:bodyPr>
          <a:lstStyle/>
          <a:p>
            <a:r>
              <a:rPr kumimoji="1" lang="ja-JP" altLang="en-US" sz="2000" dirty="0" smtClean="0">
                <a:latin typeface="HGP行書体" pitchFamily="66" charset="-128"/>
                <a:ea typeface="HGP行書体" pitchFamily="66" charset="-128"/>
              </a:rPr>
              <a:t>「無からのクオンタム・ジャンプが</a:t>
            </a:r>
            <a:r>
              <a:rPr kumimoji="1" lang="ja-JP" altLang="en-US" sz="2000" dirty="0" smtClean="0">
                <a:solidFill>
                  <a:srgbClr val="FFFF00"/>
                </a:solidFill>
                <a:latin typeface="HGP行書体" pitchFamily="66" charset="-128"/>
                <a:ea typeface="HGP行書体" pitchFamily="66" charset="-128"/>
              </a:rPr>
              <a:t>有っ</a:t>
            </a:r>
            <a:r>
              <a:rPr kumimoji="1" lang="ja-JP" altLang="en-US" dirty="0" smtClean="0">
                <a:solidFill>
                  <a:srgbClr val="FFFF00"/>
                </a:solidFill>
                <a:latin typeface="HGP行書体" pitchFamily="66" charset="-128"/>
                <a:ea typeface="HGP行書体" pitchFamily="66" charset="-128"/>
              </a:rPr>
              <a:t>た</a:t>
            </a:r>
            <a:r>
              <a:rPr kumimoji="1" lang="ja-JP" altLang="en-US" dirty="0" err="1" smtClean="0">
                <a:solidFill>
                  <a:srgbClr val="FFFF00"/>
                </a:solidFill>
                <a:latin typeface="HGP行書体" pitchFamily="66" charset="-128"/>
                <a:ea typeface="HGP行書体" pitchFamily="66" charset="-128"/>
              </a:rPr>
              <a:t>ればこそ</a:t>
            </a:r>
            <a:r>
              <a:rPr kumimoji="1" lang="ja-JP" altLang="en-US" dirty="0" smtClean="0">
                <a:solidFill>
                  <a:srgbClr val="FFFF00"/>
                </a:solidFill>
                <a:latin typeface="HGP行書体" pitchFamily="66" charset="-128"/>
                <a:ea typeface="HGP行書体" pitchFamily="66" charset="-128"/>
              </a:rPr>
              <a:t> </a:t>
            </a:r>
            <a:r>
              <a:rPr kumimoji="1" lang="ja-JP" altLang="en-US" dirty="0" smtClean="0">
                <a:solidFill>
                  <a:srgbClr val="FF0000"/>
                </a:solidFill>
                <a:latin typeface="HGP行書体" pitchFamily="66" charset="-128"/>
                <a:ea typeface="HGP行書体" pitchFamily="66" charset="-128"/>
              </a:rPr>
              <a:t>の </a:t>
            </a:r>
            <a:r>
              <a:rPr kumimoji="1" lang="en-US" altLang="ja-JP" sz="2000" dirty="0" smtClean="0">
                <a:latin typeface="HGP行書体" pitchFamily="66" charset="-128"/>
                <a:ea typeface="HGP行書体" pitchFamily="66" charset="-128"/>
              </a:rPr>
              <a:t>Jargon [</a:t>
            </a:r>
            <a:r>
              <a:rPr kumimoji="1" lang="en-US" altLang="ja-JP" sz="2000" dirty="0" smtClean="0">
                <a:solidFill>
                  <a:srgbClr val="00FFCC"/>
                </a:solidFill>
                <a:latin typeface="HGP行書体" pitchFamily="66" charset="-128"/>
                <a:ea typeface="HGP行書体" pitchFamily="66" charset="-128"/>
              </a:rPr>
              <a:t>r(h)e-</a:t>
            </a:r>
            <a:r>
              <a:rPr kumimoji="1" lang="en-US" altLang="ja-JP" sz="2000" dirty="0" err="1" smtClean="0">
                <a:solidFill>
                  <a:srgbClr val="00FFCC"/>
                </a:solidFill>
                <a:latin typeface="HGP行書体" pitchFamily="66" charset="-128"/>
                <a:ea typeface="HGP行書体" pitchFamily="66" charset="-128"/>
              </a:rPr>
              <a:t>trics</a:t>
            </a:r>
            <a:r>
              <a:rPr kumimoji="1" lang="en-US" altLang="ja-JP" sz="2000" dirty="0" smtClean="0">
                <a:solidFill>
                  <a:srgbClr val="00FFCC"/>
                </a:solidFill>
                <a:latin typeface="HGP行書体" pitchFamily="66" charset="-128"/>
                <a:ea typeface="HGP行書体" pitchFamily="66" charset="-128"/>
              </a:rPr>
              <a:t>;</a:t>
            </a:r>
            <a:r>
              <a:rPr kumimoji="1" lang="ja-JP" altLang="en-US" sz="2000" dirty="0" smtClean="0">
                <a:solidFill>
                  <a:srgbClr val="00FFCC"/>
                </a:solidFill>
                <a:latin typeface="HGP行書体" pitchFamily="66" charset="-128"/>
                <a:ea typeface="HGP行書体" pitchFamily="66" charset="-128"/>
              </a:rPr>
              <a:t>又、トリック</a:t>
            </a:r>
            <a:r>
              <a:rPr kumimoji="1" lang="ja-JP" altLang="en-US" sz="2000" dirty="0" smtClean="0">
                <a:latin typeface="HGP行書体" pitchFamily="66" charset="-128"/>
                <a:ea typeface="HGP行書体" pitchFamily="66" charset="-128"/>
              </a:rPr>
              <a:t>」 可能な、</a:t>
            </a:r>
            <a:endParaRPr kumimoji="1"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のである</a:t>
            </a:r>
            <a:r>
              <a:rPr lang="ja-JP" altLang="en-US" sz="2000" dirty="0" smtClean="0">
                <a:latin typeface="HGP行書体" pitchFamily="66" charset="-128"/>
                <a:ea typeface="HGP行書体" pitchFamily="66" charset="-128"/>
              </a:rPr>
              <a:t>」、「</a:t>
            </a:r>
            <a:r>
              <a:rPr lang="en-US" altLang="ja-JP" sz="2000" dirty="0" smtClean="0">
                <a:latin typeface="HGP行書体" pitchFamily="66" charset="-128"/>
                <a:ea typeface="HGP行書体" pitchFamily="66" charset="-128"/>
              </a:rPr>
              <a:t>I’m sorry that you’ve been take in that </a:t>
            </a:r>
            <a:r>
              <a:rPr lang="en-US" altLang="ja-JP" sz="1600" dirty="0" smtClean="0">
                <a:solidFill>
                  <a:srgbClr val="FF00FF"/>
                </a:solidFill>
                <a:latin typeface="HGP行書体" pitchFamily="66" charset="-128"/>
                <a:ea typeface="HGP行書体" pitchFamily="66" charset="-128"/>
              </a:rPr>
              <a:t>trick ;</a:t>
            </a:r>
            <a:r>
              <a:rPr lang="en-US" altLang="ja-JP" sz="2000" dirty="0" smtClean="0">
                <a:solidFill>
                  <a:srgbClr val="FFFF00"/>
                </a:solidFill>
                <a:latin typeface="HGP行書体" pitchFamily="66" charset="-128"/>
                <a:ea typeface="HGP行書体" pitchFamily="66" charset="-128"/>
              </a:rPr>
              <a:t>τ</a:t>
            </a:r>
            <a:r>
              <a:rPr lang="ja-JP" altLang="en-US" sz="2000" dirty="0" smtClean="0">
                <a:solidFill>
                  <a:srgbClr val="00FFCC"/>
                </a:solidFill>
                <a:latin typeface="HGP行書体" pitchFamily="66" charset="-128"/>
                <a:ea typeface="HGP行書体" pitchFamily="66" charset="-128"/>
              </a:rPr>
              <a:t>に嵌った貴方に</a:t>
            </a:r>
            <a:r>
              <a:rPr lang="ja-JP" altLang="en-US" sz="2000" dirty="0">
                <a:solidFill>
                  <a:srgbClr val="00FFCC"/>
                </a:solidFill>
                <a:latin typeface="HGP行書体" pitchFamily="66" charset="-128"/>
                <a:ea typeface="HGP行書体" pitchFamily="66" charset="-128"/>
              </a:rPr>
              <a:t>す</a:t>
            </a:r>
            <a:r>
              <a:rPr lang="ja-JP" altLang="en-US" sz="2000" dirty="0" smtClean="0">
                <a:solidFill>
                  <a:srgbClr val="00FFCC"/>
                </a:solidFill>
                <a:latin typeface="HGP行書体" pitchFamily="66" charset="-128"/>
                <a:ea typeface="HGP行書体" pitchFamily="66" charset="-128"/>
              </a:rPr>
              <a:t>まない</a:t>
            </a:r>
            <a:r>
              <a:rPr lang="ja-JP" altLang="en-US" sz="2000" dirty="0" smtClean="0">
                <a:latin typeface="HGP行書体" pitchFamily="66" charset="-128"/>
                <a:ea typeface="HGP行書体" pitchFamily="66" charset="-128"/>
              </a:rPr>
              <a:t>」</a:t>
            </a:r>
            <a:endParaRPr lang="en-US" altLang="ja-JP" sz="2000" dirty="0" smtClean="0">
              <a:latin typeface="HGP行書体" pitchFamily="66" charset="-128"/>
              <a:ea typeface="HGP行書体" pitchFamily="66" charset="-128"/>
            </a:endParaRPr>
          </a:p>
          <a:p>
            <a:r>
              <a:rPr lang="en-US" altLang="ja-JP" sz="2000" dirty="0" smtClean="0">
                <a:latin typeface="HGP行書体" pitchFamily="66" charset="-128"/>
                <a:ea typeface="HGP行書体" pitchFamily="66" charset="-128"/>
              </a:rPr>
              <a:t>Ⅰ.  </a:t>
            </a:r>
            <a:r>
              <a:rPr lang="ja-JP" altLang="en-US" sz="2000" dirty="0" smtClean="0">
                <a:latin typeface="HGP行書体" pitchFamily="66" charset="-128"/>
                <a:ea typeface="HGP行書体" pitchFamily="66" charset="-128"/>
              </a:rPr>
              <a:t>進化</a:t>
            </a:r>
            <a:r>
              <a:rPr lang="en-US" altLang="ja-JP" sz="2000" dirty="0" smtClean="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神・選択説　＝　</a:t>
            </a:r>
            <a:r>
              <a:rPr lang="en-US" altLang="ja-JP" sz="2000" dirty="0" smtClean="0">
                <a:latin typeface="HGP行書体" pitchFamily="66" charset="-128"/>
                <a:ea typeface="HGP行書体" pitchFamily="66" charset="-128"/>
              </a:rPr>
              <a:t>Yes,</a:t>
            </a:r>
            <a:r>
              <a:rPr lang="ja-JP" altLang="en-US" sz="2000" dirty="0" smtClean="0">
                <a:latin typeface="HGP行書体" pitchFamily="66" charset="-128"/>
                <a:ea typeface="HGP行書体" pitchFamily="66" charset="-128"/>
              </a:rPr>
              <a:t>考えた者の勝。適者生存。敗者→“</a:t>
            </a:r>
            <a:r>
              <a:rPr lang="ja-JP" altLang="en-US" sz="2000" dirty="0" smtClean="0">
                <a:solidFill>
                  <a:srgbClr val="FF0000"/>
                </a:solidFill>
                <a:latin typeface="HGP行書体" pitchFamily="66" charset="-128"/>
                <a:ea typeface="HGP行書体" pitchFamily="66" charset="-128"/>
              </a:rPr>
              <a:t>無</a:t>
            </a:r>
            <a:r>
              <a:rPr lang="ja-JP" altLang="en-US" sz="2000" dirty="0" smtClean="0">
                <a:latin typeface="HGP行書体" pitchFamily="66" charset="-128"/>
                <a:ea typeface="HGP行書体" pitchFamily="66" charset="-128"/>
              </a:rPr>
              <a:t>”</a:t>
            </a:r>
            <a:r>
              <a:rPr lang="ja-JP" altLang="en-US" dirty="0" smtClean="0">
                <a:latin typeface="HGP行書体" pitchFamily="66" charset="-128"/>
                <a:ea typeface="HGP行書体" pitchFamily="66" charset="-128"/>
              </a:rPr>
              <a:t>へ、</a:t>
            </a:r>
            <a:r>
              <a:rPr lang="ja-JP" altLang="en-US" dirty="0" smtClean="0">
                <a:solidFill>
                  <a:srgbClr val="FF66FF"/>
                </a:solidFill>
                <a:latin typeface="HGP行書体" pitchFamily="66" charset="-128"/>
                <a:ea typeface="HGP行書体" pitchFamily="66" charset="-128"/>
              </a:rPr>
              <a:t>そして</a:t>
            </a:r>
            <a:r>
              <a:rPr lang="ja-JP" altLang="en-US" sz="2000" b="1" u="sng" dirty="0" smtClean="0">
                <a:solidFill>
                  <a:srgbClr val="FF66FF"/>
                </a:solidFill>
                <a:effectLst>
                  <a:outerShdw blurRad="38100" dist="38100" dir="2700000" algn="tl">
                    <a:srgbClr val="000000">
                      <a:alpha val="43137"/>
                    </a:srgbClr>
                  </a:outerShdw>
                </a:effectLst>
                <a:latin typeface="HGP行書体" pitchFamily="66" charset="-128"/>
                <a:ea typeface="HGP行書体" pitchFamily="66" charset="-128"/>
              </a:rPr>
              <a:t>復活</a:t>
            </a:r>
            <a:r>
              <a:rPr lang="ja-JP" altLang="en-US" sz="2000" dirty="0">
                <a:latin typeface="HGP行書体" pitchFamily="66" charset="-128"/>
                <a:ea typeface="HGP行書体" pitchFamily="66" charset="-128"/>
              </a:rPr>
              <a:t>。</a:t>
            </a:r>
            <a:endParaRPr lang="en-US" altLang="ja-JP" sz="2000" dirty="0">
              <a:latin typeface="HGP行書体" pitchFamily="66" charset="-128"/>
              <a:ea typeface="HGP行書体" pitchFamily="66" charset="-128"/>
            </a:endParaRPr>
          </a:p>
          <a:p>
            <a:pPr marL="457200" indent="-457200">
              <a:buAutoNum type="arabicParenR"/>
            </a:pPr>
            <a:r>
              <a:rPr lang="ja-JP" altLang="en-US" sz="2000" dirty="0" smtClean="0">
                <a:latin typeface="HGP行書体" pitchFamily="66" charset="-128"/>
                <a:ea typeface="HGP行書体" pitchFamily="66" charset="-128"/>
              </a:rPr>
              <a:t>ウオレス、ラマルク　獲得形質の遺伝。</a:t>
            </a:r>
            <a:endParaRPr lang="en-US" altLang="ja-JP" sz="2000" dirty="0" smtClean="0">
              <a:latin typeface="HGP行書体" pitchFamily="66" charset="-128"/>
              <a:ea typeface="HGP行書体" pitchFamily="66" charset="-128"/>
            </a:endParaRPr>
          </a:p>
          <a:p>
            <a:pPr marL="457200" indent="-457200">
              <a:buAutoNum type="arabicParenR"/>
            </a:pPr>
            <a:r>
              <a:rPr lang="ja-JP" altLang="en-US" sz="2000" dirty="0" smtClean="0">
                <a:latin typeface="HGP行書体" pitchFamily="66" charset="-128"/>
                <a:ea typeface="HGP行書体" pitchFamily="66" charset="-128"/>
              </a:rPr>
              <a:t>メンデル遺伝子 </a:t>
            </a:r>
            <a:r>
              <a:rPr lang="en-US" altLang="ja-JP" sz="2000" dirty="0" smtClean="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ダーウイン遺伝子。　</a:t>
            </a:r>
            <a:endParaRPr lang="en-US" altLang="ja-JP" sz="2000" dirty="0" smtClean="0">
              <a:latin typeface="HGP行書体" pitchFamily="66" charset="-128"/>
              <a:ea typeface="HGP行書体" pitchFamily="66" charset="-128"/>
            </a:endParaRPr>
          </a:p>
          <a:p>
            <a:pPr marL="457200" indent="-457200">
              <a:buAutoNum type="arabicParenR"/>
            </a:pPr>
            <a:r>
              <a:rPr lang="ja-JP" altLang="en-US" sz="2000" dirty="0" smtClean="0">
                <a:latin typeface="HGP行書体" pitchFamily="66" charset="-128"/>
                <a:ea typeface="HGP行書体" pitchFamily="66" charset="-128"/>
              </a:rPr>
              <a:t>ドフリースの ジーン</a:t>
            </a:r>
            <a:r>
              <a:rPr lang="en-US" altLang="ja-JP" sz="2000" dirty="0" smtClean="0">
                <a:latin typeface="HGP行書体" pitchFamily="66" charset="-128"/>
                <a:ea typeface="HGP行書体" pitchFamily="66" charset="-128"/>
              </a:rPr>
              <a:t>/μ-</a:t>
            </a:r>
            <a:r>
              <a:rPr lang="en-US" altLang="ja-JP" sz="2000" dirty="0" err="1" smtClean="0">
                <a:latin typeface="HGP行書体" pitchFamily="66" charset="-128"/>
                <a:ea typeface="HGP行書体" pitchFamily="66" charset="-128"/>
              </a:rPr>
              <a:t>tation</a:t>
            </a:r>
            <a:r>
              <a:rPr lang="ja-JP" altLang="en-US" sz="2000" dirty="0" smtClean="0">
                <a:latin typeface="HGP行書体" pitchFamily="66" charset="-128"/>
                <a:ea typeface="HGP行書体" pitchFamily="66" charset="-128"/>
              </a:rPr>
              <a:t>　</a:t>
            </a:r>
            <a:r>
              <a:rPr lang="en-US" altLang="ja-JP" sz="2000" dirty="0" smtClean="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Ｔｈｅ　</a:t>
            </a:r>
            <a:r>
              <a:rPr lang="ja-JP" altLang="en-US" sz="2000" dirty="0" smtClean="0">
                <a:solidFill>
                  <a:srgbClr val="FF00FF"/>
                </a:solidFill>
                <a:latin typeface="HGP行書体" pitchFamily="66" charset="-128"/>
                <a:ea typeface="HGP行書体" pitchFamily="66" charset="-128"/>
              </a:rPr>
              <a:t>ｗ</a:t>
            </a:r>
            <a:r>
              <a:rPr lang="ja-JP" altLang="en-US" sz="2000" dirty="0" smtClean="0">
                <a:latin typeface="HGP行書体" pitchFamily="66" charset="-128"/>
                <a:ea typeface="HGP行書体" pitchFamily="66" charset="-128"/>
              </a:rPr>
              <a:t>ｉｎｎｅｒｓ　</a:t>
            </a:r>
            <a:r>
              <a:rPr lang="en-US" altLang="ja-JP" sz="2000" dirty="0" smtClean="0">
                <a:solidFill>
                  <a:srgbClr val="FF00FF"/>
                </a:solidFill>
                <a:latin typeface="HGP行書体" pitchFamily="66" charset="-128"/>
                <a:ea typeface="HGP行書体" pitchFamily="66" charset="-128"/>
              </a:rPr>
              <a:t>g</a:t>
            </a:r>
            <a:r>
              <a:rPr lang="en-US" altLang="ja-JP" sz="2000" dirty="0" smtClean="0">
                <a:latin typeface="HGP行書体" pitchFamily="66" charset="-128"/>
                <a:ea typeface="HGP行書体" pitchFamily="66" charset="-128"/>
              </a:rPr>
              <a:t>ene </a:t>
            </a:r>
            <a:r>
              <a:rPr lang="ja-JP" altLang="en-US" sz="2000" dirty="0" smtClean="0">
                <a:solidFill>
                  <a:srgbClr val="FF0000"/>
                </a:solidFill>
                <a:latin typeface="HGP行書体" pitchFamily="66" charset="-128"/>
                <a:ea typeface="HGP行書体" pitchFamily="66" charset="-128"/>
              </a:rPr>
              <a:t>の</a:t>
            </a:r>
            <a:r>
              <a:rPr lang="ja-JP" altLang="en-US" sz="2000" dirty="0" smtClean="0">
                <a:latin typeface="HGP行書体" pitchFamily="66" charset="-128"/>
                <a:ea typeface="HGP行書体" pitchFamily="66" charset="-128"/>
              </a:rPr>
              <a:t>　</a:t>
            </a:r>
            <a:r>
              <a:rPr lang="en-US" altLang="ja-JP" sz="2000" b="1" dirty="0" smtClean="0">
                <a:solidFill>
                  <a:srgbClr val="FF00FF"/>
                </a:solidFill>
                <a:latin typeface="HGP行書体" pitchFamily="66" charset="-128"/>
                <a:ea typeface="HGP行書体" pitchFamily="66" charset="-128"/>
              </a:rPr>
              <a:t>h</a:t>
            </a:r>
            <a:r>
              <a:rPr lang="en-US" altLang="ja-JP" sz="2000" dirty="0" smtClean="0">
                <a:latin typeface="HGP行書体" pitchFamily="66" charset="-128"/>
                <a:ea typeface="HGP行書体" pitchFamily="66" charset="-128"/>
              </a:rPr>
              <a:t>eredity</a:t>
            </a:r>
            <a:r>
              <a:rPr lang="ja-JP" altLang="en-US" sz="2000" dirty="0" err="1" smtClean="0">
                <a:latin typeface="HGP行書体" pitchFamily="66" charset="-128"/>
                <a:ea typeface="HGP行書体" pitchFamily="66" charset="-128"/>
              </a:rPr>
              <a:t>。</a:t>
            </a:r>
            <a:endParaRPr lang="en-US" altLang="ja-JP" sz="2000" dirty="0" smtClean="0">
              <a:latin typeface="HGP行書体" pitchFamily="66" charset="-128"/>
              <a:ea typeface="HGP行書体" pitchFamily="66" charset="-128"/>
            </a:endParaRPr>
          </a:p>
          <a:p>
            <a:pPr marL="457200" indent="-457200">
              <a:buAutoNum type="arabicParenR"/>
            </a:pPr>
            <a:r>
              <a:rPr lang="ja-JP" altLang="en-US" sz="2000" dirty="0" smtClean="0">
                <a:latin typeface="HGP行書体" pitchFamily="66" charset="-128"/>
                <a:ea typeface="HGP行書体" pitchFamily="66" charset="-128"/>
              </a:rPr>
              <a:t>トーマス・モーガン　ショウジョウバエ遺伝子でメンデル遺伝確認。</a:t>
            </a:r>
            <a:endParaRPr lang="en-US" altLang="ja-JP" sz="2000" dirty="0" smtClean="0">
              <a:latin typeface="HGP行書体" pitchFamily="66" charset="-128"/>
              <a:ea typeface="HGP行書体" pitchFamily="66" charset="-128"/>
            </a:endParaRPr>
          </a:p>
          <a:p>
            <a:r>
              <a:rPr lang="en-US" altLang="ja-JP" sz="2000" dirty="0" smtClean="0">
                <a:latin typeface="HGP行書体" pitchFamily="66" charset="-128"/>
                <a:ea typeface="HGP行書体" pitchFamily="66" charset="-128"/>
              </a:rPr>
              <a:t>Ⅱ.  </a:t>
            </a:r>
            <a:r>
              <a:rPr lang="ja-JP" altLang="en-US" sz="2000" dirty="0" smtClean="0">
                <a:latin typeface="HGP行書体" pitchFamily="66" charset="-128"/>
                <a:ea typeface="HGP行書体" pitchFamily="66" charset="-128"/>
              </a:rPr>
              <a:t>生後、努力して得た　“筋肉質と知質</a:t>
            </a:r>
            <a:r>
              <a:rPr lang="en-US" altLang="ja-JP" sz="2000" dirty="0" smtClean="0">
                <a:latin typeface="HGP行書体" pitchFamily="66" charset="-128"/>
                <a:ea typeface="HGP行書体" pitchFamily="66" charset="-128"/>
              </a:rPr>
              <a:t>”</a:t>
            </a:r>
            <a:r>
              <a:rPr lang="ja-JP" altLang="en-US" sz="2000" dirty="0" smtClean="0">
                <a:latin typeface="HGP行書体" pitchFamily="66" charset="-128"/>
                <a:ea typeface="HGP行書体" pitchFamily="66" charset="-128"/>
              </a:rPr>
              <a:t>　と　の　遺伝。</a:t>
            </a:r>
            <a:endParaRPr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　　かような「自然選択と進化」大好き族の生物学者が進化した原子論の“分裂</a:t>
            </a:r>
            <a:r>
              <a:rPr lang="en-US" altLang="ja-JP" sz="2000" dirty="0" smtClean="0">
                <a:latin typeface="HGP行書体" pitchFamily="66" charset="-128"/>
                <a:ea typeface="HGP行書体" pitchFamily="66" charset="-128"/>
              </a:rPr>
              <a:t>/</a:t>
            </a:r>
            <a:r>
              <a:rPr lang="ja-JP" altLang="en-US" sz="2000" dirty="0" smtClean="0">
                <a:latin typeface="HGP行書体" pitchFamily="66" charset="-128"/>
                <a:ea typeface="HGP行書体" pitchFamily="66" charset="-128"/>
              </a:rPr>
              <a:t>融合”　</a:t>
            </a:r>
            <a:endParaRPr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　  </a:t>
            </a:r>
            <a:r>
              <a:rPr lang="ja-JP" altLang="en-US" sz="2000" dirty="0" smtClean="0">
                <a:solidFill>
                  <a:srgbClr val="00FFCC"/>
                </a:solidFill>
                <a:latin typeface="HGP行書体" pitchFamily="66" charset="-128"/>
                <a:ea typeface="HGP行書体" pitchFamily="66" charset="-128"/>
              </a:rPr>
              <a:t>核種主義と結託</a:t>
            </a:r>
            <a:r>
              <a:rPr lang="ja-JP" altLang="en-US" sz="2000" dirty="0" smtClean="0">
                <a:latin typeface="HGP行書体" pitchFamily="66" charset="-128"/>
                <a:ea typeface="HGP行書体" pitchFamily="66" charset="-128"/>
              </a:rPr>
              <a:t>→</a:t>
            </a:r>
            <a:r>
              <a:rPr lang="ja-JP" altLang="en-US" sz="2000" dirty="0" smtClean="0">
                <a:solidFill>
                  <a:srgbClr val="FFC000"/>
                </a:solidFill>
                <a:latin typeface="HGP行書体" pitchFamily="66" charset="-128"/>
                <a:ea typeface="HGP行書体" pitchFamily="66" charset="-128"/>
              </a:rPr>
              <a:t>メルト・ダウンする</a:t>
            </a:r>
            <a:r>
              <a:rPr lang="ja-JP" altLang="en-US" sz="2000" dirty="0" smtClean="0">
                <a:latin typeface="HGP行書体" pitchFamily="66" charset="-128"/>
                <a:ea typeface="HGP行書体" pitchFamily="66" charset="-128"/>
              </a:rPr>
              <a:t>ことも有る</a:t>
            </a:r>
            <a:r>
              <a:rPr lang="ja-JP" altLang="en-US" sz="2000" dirty="0" err="1" smtClean="0">
                <a:latin typeface="HGP行書体" pitchFamily="66" charset="-128"/>
                <a:ea typeface="HGP行書体" pitchFamily="66" charset="-128"/>
              </a:rPr>
              <a:t>を</a:t>
            </a:r>
            <a:r>
              <a:rPr lang="ja-JP" altLang="en-US" sz="2000" dirty="0" smtClean="0">
                <a:solidFill>
                  <a:srgbClr val="FFC000"/>
                </a:solidFill>
                <a:latin typeface="HGP行書体" pitchFamily="66" charset="-128"/>
                <a:ea typeface="HGP行書体" pitchFamily="66" charset="-128"/>
              </a:rPr>
              <a:t>経験</a:t>
            </a:r>
            <a:r>
              <a:rPr lang="ja-JP" altLang="en-US" sz="2000" dirty="0" smtClean="0">
                <a:latin typeface="HGP行書体" pitchFamily="66" charset="-128"/>
                <a:ea typeface="HGP行書体" pitchFamily="66" charset="-128"/>
              </a:rPr>
              <a:t>した</a:t>
            </a:r>
            <a:r>
              <a:rPr lang="en-US" altLang="ja-JP" sz="2000" dirty="0" smtClean="0">
                <a:latin typeface="HGP行書体" pitchFamily="66" charset="-128"/>
                <a:ea typeface="HGP行書体" pitchFamily="66" charset="-128"/>
              </a:rPr>
              <a:t>…</a:t>
            </a:r>
            <a:r>
              <a:rPr lang="ja-JP" altLang="en-US" sz="2000" dirty="0" smtClean="0">
                <a:latin typeface="HGP行書体" pitchFamily="66" charset="-128"/>
                <a:ea typeface="HGP行書体" pitchFamily="66" charset="-128"/>
              </a:rPr>
              <a:t>人類の更なる進化が期待</a:t>
            </a:r>
            <a:r>
              <a:rPr lang="en-US" altLang="ja-JP" sz="2000" dirty="0" smtClean="0">
                <a:latin typeface="HGP行書体" pitchFamily="66" charset="-128"/>
                <a:ea typeface="HGP行書体" pitchFamily="66" charset="-128"/>
              </a:rPr>
              <a:t>.</a:t>
            </a:r>
          </a:p>
          <a:p>
            <a:r>
              <a:rPr lang="en-US" altLang="ja-JP" sz="2000" dirty="0" smtClean="0">
                <a:latin typeface="HGP行書体" pitchFamily="66" charset="-128"/>
                <a:ea typeface="HGP行書体" pitchFamily="66" charset="-128"/>
              </a:rPr>
              <a:t>        </a:t>
            </a:r>
            <a:r>
              <a:rPr lang="en-US" altLang="ja-JP" sz="2000" dirty="0" smtClean="0">
                <a:latin typeface="HGP行書体" pitchFamily="66" charset="-128"/>
                <a:ea typeface="HGP行書体" pitchFamily="66" charset="-128"/>
                <a:sym typeface="Wingdings 3"/>
              </a:rPr>
              <a:t> </a:t>
            </a:r>
            <a:r>
              <a:rPr lang="en-US" altLang="ja-JP" sz="2000" dirty="0" smtClean="0">
                <a:solidFill>
                  <a:srgbClr val="FF0000"/>
                </a:solidFill>
                <a:latin typeface="HGP行書体" pitchFamily="66" charset="-128"/>
                <a:ea typeface="HGP行書体" pitchFamily="66" charset="-128"/>
                <a:sym typeface="Wingdings"/>
              </a:rPr>
              <a:t>  </a:t>
            </a:r>
            <a:r>
              <a:rPr lang="en-US" altLang="ja-JP" sz="2000" dirty="0" smtClean="0">
                <a:latin typeface="HGP行書体" pitchFamily="66" charset="-128"/>
                <a:ea typeface="HGP行書体" pitchFamily="66" charset="-128"/>
                <a:sym typeface="Wingdings"/>
              </a:rPr>
              <a:t>; </a:t>
            </a:r>
            <a:r>
              <a:rPr lang="ja-JP" altLang="en-US" sz="2000" dirty="0" smtClean="0">
                <a:latin typeface="HGP行書体" pitchFamily="66" charset="-128"/>
                <a:ea typeface="HGP行書体" pitchFamily="66" charset="-128"/>
                <a:sym typeface="Wingdings"/>
              </a:rPr>
              <a:t>核廃棄物　保存　→　核分裂　・発電・　</a:t>
            </a:r>
            <a:r>
              <a:rPr lang="en-US" altLang="ja-JP" sz="2000" dirty="0" smtClean="0">
                <a:latin typeface="HGP行書体" pitchFamily="66" charset="-128"/>
                <a:ea typeface="HGP行書体" pitchFamily="66" charset="-128"/>
                <a:sym typeface="Wingdings"/>
              </a:rPr>
              <a:t>mod </a:t>
            </a:r>
            <a:r>
              <a:rPr lang="ja-JP" altLang="en-US" sz="2000" dirty="0" smtClean="0">
                <a:latin typeface="HGP行書体" pitchFamily="66" charset="-128"/>
                <a:ea typeface="HGP行書体" pitchFamily="66" charset="-128"/>
                <a:sym typeface="Wingdings"/>
              </a:rPr>
              <a:t>→　</a:t>
            </a:r>
            <a:r>
              <a:rPr lang="en-US" altLang="ja-JP" sz="2000" dirty="0" smtClean="0">
                <a:latin typeface="HGP行書体" pitchFamily="66" charset="-128"/>
                <a:ea typeface="HGP行書体" pitchFamily="66" charset="-128"/>
                <a:sym typeface="Wingdings"/>
              </a:rPr>
              <a:t>Man-</a:t>
            </a:r>
            <a:r>
              <a:rPr lang="en-US" altLang="ja-JP" sz="2000" dirty="0" err="1" smtClean="0">
                <a:latin typeface="HGP行書体" pitchFamily="66" charset="-128"/>
                <a:ea typeface="HGP行書体" pitchFamily="66" charset="-128"/>
                <a:sym typeface="Wingdings"/>
              </a:rPr>
              <a:t>Sei</a:t>
            </a:r>
            <a:r>
              <a:rPr lang="en-US" altLang="ja-JP" sz="2000" dirty="0" smtClean="0">
                <a:latin typeface="HGP行書体" pitchFamily="66" charset="-128"/>
                <a:ea typeface="HGP行書体" pitchFamily="66" charset="-128"/>
                <a:sym typeface="Wingdings"/>
              </a:rPr>
              <a:t> </a:t>
            </a:r>
            <a:r>
              <a:rPr lang="en-US" altLang="ja-JP" sz="2000" dirty="0" smtClean="0">
                <a:solidFill>
                  <a:srgbClr val="FF0000"/>
                </a:solidFill>
                <a:latin typeface="HGP行書体" pitchFamily="66" charset="-128"/>
                <a:ea typeface="HGP行書体" pitchFamily="66" charset="-128"/>
                <a:sym typeface="Wingdings"/>
              </a:rPr>
              <a:t>  </a:t>
            </a:r>
            <a:r>
              <a:rPr lang="en-US" altLang="ja-JP" sz="2000" dirty="0" smtClean="0">
                <a:solidFill>
                  <a:srgbClr val="FF0000"/>
                </a:solidFill>
                <a:latin typeface="HGP行書体" pitchFamily="66" charset="-128"/>
                <a:ea typeface="HGP行書体" pitchFamily="66" charset="-128"/>
                <a:sym typeface="Webdings"/>
              </a:rPr>
              <a:t> !</a:t>
            </a:r>
            <a:endParaRPr lang="en-US" altLang="ja-JP" sz="2000" dirty="0">
              <a:solidFill>
                <a:srgbClr val="FF0000"/>
              </a:solidFill>
              <a:latin typeface="HGP行書体" pitchFamily="66" charset="-128"/>
              <a:ea typeface="HGP行書体" pitchFamily="66" charset="-128"/>
            </a:endParaRPr>
          </a:p>
          <a:p>
            <a:r>
              <a:rPr lang="en-US" altLang="ja-JP" sz="2000" dirty="0" smtClean="0">
                <a:latin typeface="HGP行書体" pitchFamily="66" charset="-128"/>
                <a:ea typeface="HGP行書体" pitchFamily="66" charset="-128"/>
              </a:rPr>
              <a:t>Ⅲ. </a:t>
            </a:r>
            <a:r>
              <a:rPr lang="ja-JP" altLang="en-US" sz="2000" dirty="0" smtClean="0">
                <a:latin typeface="HGP行書体" pitchFamily="66" charset="-128"/>
                <a:ea typeface="HGP行書体" pitchFamily="66" charset="-128"/>
              </a:rPr>
              <a:t>適者種生存と不適者・種・滅亡の現実的∧理想主義の横行</a:t>
            </a:r>
            <a:r>
              <a:rPr lang="en-US" altLang="ja-JP" sz="2000" dirty="0" smtClean="0">
                <a:latin typeface="HGP行書体" pitchFamily="66" charset="-128"/>
                <a:ea typeface="HGP行書体" pitchFamily="66" charset="-128"/>
              </a:rPr>
              <a:t>/</a:t>
            </a:r>
            <a:r>
              <a:rPr lang="ja-JP" altLang="en-US" sz="2000" dirty="0" smtClean="0">
                <a:latin typeface="HGP行書体" pitchFamily="66" charset="-128"/>
                <a:ea typeface="HGP行書体" pitchFamily="66" charset="-128"/>
              </a:rPr>
              <a:t>宗教・道徳と結託</a:t>
            </a:r>
            <a:r>
              <a:rPr lang="en-US" altLang="ja-JP" sz="2000" dirty="0" smtClean="0">
                <a:latin typeface="HGP行書体" pitchFamily="66" charset="-128"/>
                <a:ea typeface="HGP行書体" pitchFamily="66" charset="-128"/>
              </a:rPr>
              <a:t>(IS).</a:t>
            </a:r>
          </a:p>
          <a:p>
            <a:endParaRPr lang="en-US" altLang="ja-JP" sz="2000" dirty="0">
              <a:latin typeface="HGP行書体" pitchFamily="66" charset="-128"/>
              <a:ea typeface="HGP行書体" pitchFamily="66" charset="-128"/>
            </a:endParaRPr>
          </a:p>
          <a:p>
            <a:r>
              <a:rPr lang="en-US" altLang="ja-JP" sz="2000" dirty="0" smtClean="0">
                <a:latin typeface="HGP行書体" pitchFamily="66" charset="-128"/>
                <a:ea typeface="HGP行書体" pitchFamily="66" charset="-128"/>
              </a:rPr>
              <a:t>Ⅳ. </a:t>
            </a:r>
            <a:r>
              <a:rPr lang="ja-JP" altLang="en-US" sz="2000" dirty="0" smtClean="0">
                <a:latin typeface="HGP行書体" pitchFamily="66" charset="-128"/>
                <a:ea typeface="HGP行書体" pitchFamily="66" charset="-128"/>
              </a:rPr>
              <a:t>超・現代的・量子・進化論の　ススメ？　ヤメロ？　</a:t>
            </a:r>
            <a:r>
              <a:rPr lang="en-US" altLang="ja-JP" sz="2000" dirty="0" smtClean="0">
                <a:latin typeface="HGP行書体" pitchFamily="66" charset="-128"/>
                <a:ea typeface="HGP行書体" pitchFamily="66" charset="-128"/>
              </a:rPr>
              <a:t>…</a:t>
            </a:r>
            <a:r>
              <a:rPr lang="ja-JP" altLang="en-US" sz="2000" dirty="0" smtClean="0">
                <a:latin typeface="HGP行書体" pitchFamily="66" charset="-128"/>
                <a:ea typeface="HGP行書体" pitchFamily="66" charset="-128"/>
              </a:rPr>
              <a:t>止まらん！　</a:t>
            </a:r>
            <a:r>
              <a:rPr lang="en-US" altLang="ja-JP" sz="2000" dirty="0" smtClean="0">
                <a:latin typeface="HGP行書体" pitchFamily="66" charset="-128"/>
                <a:ea typeface="HGP行書体" pitchFamily="66" charset="-128"/>
              </a:rPr>
              <a:t>… “e” </a:t>
            </a:r>
            <a:r>
              <a:rPr lang="ja-JP" altLang="en-US" sz="2000" dirty="0" smtClean="0">
                <a:latin typeface="HGP行書体" pitchFamily="66" charset="-128"/>
                <a:ea typeface="HGP行書体" pitchFamily="66" charset="-128"/>
              </a:rPr>
              <a:t>→ </a:t>
            </a:r>
            <a:r>
              <a:rPr lang="ja-JP" altLang="en-US" sz="1400" dirty="0" smtClean="0">
                <a:latin typeface="HGP行書体" pitchFamily="66" charset="-128"/>
                <a:ea typeface="HGP行書体" pitchFamily="66" charset="-128"/>
              </a:rPr>
              <a:t>前へ、前へ</a:t>
            </a:r>
            <a:endParaRPr lang="en-US" altLang="ja-JP" sz="1400" dirty="0">
              <a:latin typeface="HGP行書体" pitchFamily="66" charset="-128"/>
              <a:ea typeface="HGP行書体" pitchFamily="66" charset="-128"/>
            </a:endParaRPr>
          </a:p>
          <a:p>
            <a:r>
              <a:rPr lang="en-US" altLang="ja-JP" sz="2000" dirty="0" smtClean="0">
                <a:latin typeface="HGP行書体" pitchFamily="66" charset="-128"/>
                <a:ea typeface="HGP行書体" pitchFamily="66" charset="-128"/>
              </a:rPr>
              <a:t> </a:t>
            </a:r>
            <a:r>
              <a:rPr lang="en-US" altLang="ja-JP" sz="2000" dirty="0" smtClean="0">
                <a:solidFill>
                  <a:srgbClr val="FFC000"/>
                </a:solidFill>
                <a:latin typeface="HGP行書体" pitchFamily="66" charset="-128"/>
                <a:ea typeface="HGP行書体" pitchFamily="66" charset="-128"/>
              </a:rPr>
              <a:t>[</a:t>
            </a:r>
            <a:r>
              <a:rPr lang="ja-JP" altLang="en-US" sz="2000" dirty="0" smtClean="0">
                <a:solidFill>
                  <a:srgbClr val="FFC000"/>
                </a:solidFill>
                <a:latin typeface="HGP行書体" pitchFamily="66" charset="-128"/>
                <a:ea typeface="HGP行書体" pitchFamily="66" charset="-128"/>
              </a:rPr>
              <a:t>適応的</a:t>
            </a:r>
            <a:r>
              <a:rPr lang="en-US" altLang="ja-JP" sz="2000" dirty="0" err="1" smtClean="0">
                <a:solidFill>
                  <a:srgbClr val="FFC000"/>
                </a:solidFill>
                <a:latin typeface="HGP行書体" pitchFamily="66" charset="-128"/>
                <a:ea typeface="HGP行書体" pitchFamily="66" charset="-128"/>
              </a:rPr>
              <a:t>μt</a:t>
            </a:r>
            <a:r>
              <a:rPr lang="en-US" altLang="ja-JP" sz="2000" dirty="0" smtClean="0">
                <a:solidFill>
                  <a:srgbClr val="FFC000"/>
                </a:solidFill>
                <a:latin typeface="HGP行書体" pitchFamily="66" charset="-128"/>
                <a:ea typeface="HGP行書体" pitchFamily="66" charset="-128"/>
              </a:rPr>
              <a:t>] </a:t>
            </a:r>
            <a:r>
              <a:rPr lang="ja-JP" altLang="en-US" sz="2000" dirty="0" smtClean="0">
                <a:solidFill>
                  <a:srgbClr val="FFC000"/>
                </a:solidFill>
                <a:latin typeface="HGP行書体" pitchFamily="66" charset="-128"/>
                <a:ea typeface="HGP行書体" pitchFamily="66" charset="-128"/>
              </a:rPr>
              <a:t>↙</a:t>
            </a:r>
            <a:endParaRPr lang="en-US" altLang="ja-JP" sz="2000" dirty="0" smtClean="0">
              <a:solidFill>
                <a:srgbClr val="FFC000"/>
              </a:solidFill>
              <a:latin typeface="HGP行書体" pitchFamily="66" charset="-128"/>
              <a:ea typeface="HGP行書体" pitchFamily="66" charset="-128"/>
            </a:endParaRPr>
          </a:p>
          <a:p>
            <a:r>
              <a:rPr lang="en-US" altLang="ja-JP" sz="2000" dirty="0">
                <a:solidFill>
                  <a:srgbClr val="FFC000"/>
                </a:solidFill>
                <a:latin typeface="HGP行書体" pitchFamily="66" charset="-128"/>
                <a:ea typeface="HGP行書体" pitchFamily="66" charset="-128"/>
              </a:rPr>
              <a:t> </a:t>
            </a:r>
            <a:r>
              <a:rPr lang="en-US" altLang="ja-JP" sz="2000" dirty="0" smtClean="0">
                <a:solidFill>
                  <a:srgbClr val="FFC000"/>
                </a:solidFill>
                <a:latin typeface="HGP行書体" pitchFamily="66" charset="-128"/>
                <a:ea typeface="HGP行書体" pitchFamily="66" charset="-128"/>
              </a:rPr>
              <a:t>[Eat/Heredity]</a:t>
            </a:r>
            <a:r>
              <a:rPr lang="ja-JP" altLang="en-US" sz="2000" dirty="0" smtClean="0">
                <a:latin typeface="HGP行書体" pitchFamily="66" charset="-128"/>
                <a:ea typeface="HGP行書体" pitchFamily="66" charset="-128"/>
              </a:rPr>
              <a:t>　</a:t>
            </a:r>
            <a:endParaRPr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a:t>
            </a:r>
            <a:r>
              <a:rPr lang="en-US" altLang="ja-JP" sz="2000" dirty="0" smtClean="0">
                <a:latin typeface="HGP行書体" pitchFamily="66" charset="-128"/>
                <a:ea typeface="HGP行書体" pitchFamily="66" charset="-128"/>
              </a:rPr>
              <a:t>[The Cell </a:t>
            </a:r>
            <a:r>
              <a:rPr lang="ja-JP" altLang="en-US" sz="2000" dirty="0" smtClean="0">
                <a:latin typeface="HGP行書体" pitchFamily="66" charset="-128"/>
                <a:ea typeface="HGP行書体" pitchFamily="66" charset="-128"/>
              </a:rPr>
              <a:t>∧ </a:t>
            </a:r>
            <a:r>
              <a:rPr lang="en-US" altLang="ja-JP" sz="2000" dirty="0" smtClean="0">
                <a:latin typeface="HGP行書体" pitchFamily="66" charset="-128"/>
                <a:ea typeface="HGP行書体" pitchFamily="66" charset="-128"/>
              </a:rPr>
              <a:t>Nucleus] </a:t>
            </a:r>
            <a:r>
              <a:rPr lang="ja-JP" altLang="en-US" sz="2000" dirty="0" smtClean="0">
                <a:latin typeface="HGP行書体" pitchFamily="66" charset="-128"/>
                <a:ea typeface="HGP行書体" pitchFamily="66" charset="-128"/>
              </a:rPr>
              <a:t>←</a:t>
            </a:r>
            <a:r>
              <a:rPr lang="en-US" altLang="ja-JP" sz="2000" dirty="0" smtClean="0">
                <a:latin typeface="HGP行書体" pitchFamily="66" charset="-128"/>
                <a:ea typeface="HGP行書体" pitchFamily="66" charset="-128"/>
              </a:rPr>
              <a:t>[</a:t>
            </a:r>
            <a:r>
              <a:rPr lang="ja-JP" altLang="en-US" sz="2000" dirty="0" smtClean="0">
                <a:latin typeface="HGP行書体" pitchFamily="66" charset="-128"/>
                <a:ea typeface="HGP行書体" pitchFamily="66" charset="-128"/>
              </a:rPr>
              <a:t>化学進化</a:t>
            </a:r>
            <a:r>
              <a:rPr lang="en-US" altLang="ja-JP" sz="2000" dirty="0" smtClean="0">
                <a:latin typeface="HGP行書体" pitchFamily="66" charset="-128"/>
                <a:ea typeface="HGP行書体" pitchFamily="66" charset="-128"/>
              </a:rPr>
              <a:t>;CE] </a:t>
            </a:r>
            <a:r>
              <a:rPr lang="ja-JP" altLang="en-US" sz="2000" dirty="0" smtClean="0">
                <a:latin typeface="HGP行書体" pitchFamily="66" charset="-128"/>
                <a:ea typeface="HGP行書体" pitchFamily="66" charset="-128"/>
              </a:rPr>
              <a:t>⇆ </a:t>
            </a:r>
            <a:r>
              <a:rPr lang="en-US" altLang="ja-JP" sz="2000" dirty="0" smtClean="0">
                <a:solidFill>
                  <a:srgbClr val="00FFCC"/>
                </a:solidFill>
                <a:latin typeface="HGP行書体" pitchFamily="66" charset="-128"/>
                <a:ea typeface="HGP行書体" pitchFamily="66" charset="-128"/>
              </a:rPr>
              <a:t>QM [</a:t>
            </a:r>
            <a:r>
              <a:rPr lang="en-US" altLang="ja-JP" sz="2000" dirty="0" smtClean="0">
                <a:latin typeface="HGP行書体" pitchFamily="66" charset="-128"/>
                <a:ea typeface="HGP行書体" pitchFamily="66" charset="-128"/>
              </a:rPr>
              <a:t> μ</a:t>
            </a:r>
            <a:r>
              <a:rPr lang="ja-JP" altLang="en-US" sz="2000" dirty="0" smtClean="0">
                <a:latin typeface="HGP行書体" pitchFamily="66" charset="-128"/>
                <a:ea typeface="HGP行書体" pitchFamily="66" charset="-128"/>
              </a:rPr>
              <a:t>⇆</a:t>
            </a:r>
            <a:r>
              <a:rPr lang="en-US" altLang="ja-JP" sz="2000" dirty="0" smtClean="0">
                <a:latin typeface="HGP行書体" pitchFamily="66" charset="-128"/>
                <a:ea typeface="HGP行書体" pitchFamily="66" charset="-128"/>
              </a:rPr>
              <a:t>ν</a:t>
            </a:r>
            <a:r>
              <a:rPr lang="ja-JP" altLang="en-US" sz="2000" dirty="0" smtClean="0">
                <a:latin typeface="HGP行書体" pitchFamily="66" charset="-128"/>
                <a:ea typeface="HGP行書体" pitchFamily="66" charset="-128"/>
              </a:rPr>
              <a:t>・</a:t>
            </a:r>
            <a:r>
              <a:rPr lang="en-US" altLang="ja-JP" sz="2000" dirty="0" err="1" smtClean="0">
                <a:latin typeface="HGP行書体" pitchFamily="66" charset="-128"/>
                <a:ea typeface="HGP行書体" pitchFamily="66" charset="-128"/>
              </a:rPr>
              <a:t>ia</a:t>
            </a:r>
            <a:r>
              <a:rPr lang="en-US" altLang="ja-JP" sz="2000" dirty="0" smtClean="0">
                <a:latin typeface="HGP行書体" pitchFamily="66" charset="-128"/>
                <a:ea typeface="HGP行書体" pitchFamily="66" charset="-128"/>
              </a:rPr>
              <a:t>  a/o  </a:t>
            </a:r>
            <a:r>
              <a:rPr lang="en-US" altLang="ja-JP" sz="2000" dirty="0" smtClean="0">
                <a:solidFill>
                  <a:srgbClr val="00FFCC"/>
                </a:solidFill>
                <a:latin typeface="HGP行書体" pitchFamily="66" charset="-128"/>
                <a:ea typeface="HGP行書体" pitchFamily="66" charset="-128"/>
              </a:rPr>
              <a:t>cogito ergo, sum,</a:t>
            </a:r>
          </a:p>
          <a:p>
            <a:r>
              <a:rPr lang="en-US" altLang="ja-JP" sz="2000" dirty="0">
                <a:latin typeface="HGP行書体" pitchFamily="66" charset="-128"/>
                <a:ea typeface="HGP行書体" pitchFamily="66" charset="-128"/>
              </a:rPr>
              <a:t> </a:t>
            </a:r>
            <a:r>
              <a:rPr lang="en-US" altLang="ja-JP" sz="2000" dirty="0" smtClean="0">
                <a:latin typeface="HGP行書体" pitchFamily="66" charset="-128"/>
                <a:ea typeface="HGP行書体" pitchFamily="66" charset="-128"/>
              </a:rPr>
              <a:t>                                                                 , epigenetic com-μ-</a:t>
            </a:r>
            <a:r>
              <a:rPr lang="en-US" altLang="ja-JP" sz="2000" dirty="0" err="1" smtClean="0">
                <a:latin typeface="HGP行書体" pitchFamily="66" charset="-128"/>
                <a:ea typeface="HGP行書体" pitchFamily="66" charset="-128"/>
              </a:rPr>
              <a:t>tation</a:t>
            </a:r>
            <a:r>
              <a:rPr lang="en-US" altLang="ja-JP" sz="2000" dirty="0" smtClean="0">
                <a:solidFill>
                  <a:srgbClr val="00FFCC"/>
                </a:solidFill>
                <a:latin typeface="HGP行書体" pitchFamily="66" charset="-128"/>
                <a:ea typeface="HGP行書体" pitchFamily="66" charset="-128"/>
              </a:rPr>
              <a:t>]</a:t>
            </a:r>
          </a:p>
          <a:p>
            <a:r>
              <a:rPr lang="en-US" altLang="ja-JP" sz="2000" dirty="0">
                <a:latin typeface="HGP行書体" pitchFamily="66" charset="-128"/>
                <a:ea typeface="HGP行書体" pitchFamily="66" charset="-128"/>
              </a:rPr>
              <a:t> </a:t>
            </a:r>
            <a:r>
              <a:rPr lang="en-US" altLang="ja-JP" sz="2000" dirty="0" smtClean="0">
                <a:latin typeface="HGP行書体" pitchFamily="66" charset="-128"/>
                <a:ea typeface="HGP行書体" pitchFamily="66" charset="-128"/>
              </a:rPr>
              <a:t>                                                               = </a:t>
            </a:r>
            <a:r>
              <a:rPr lang="en-US" altLang="ja-JP" sz="3600" dirty="0" smtClean="0">
                <a:latin typeface="HGP行書体" pitchFamily="66" charset="-128"/>
                <a:ea typeface="HGP行書体" pitchFamily="66" charset="-128"/>
              </a:rPr>
              <a:t> </a:t>
            </a:r>
            <a:r>
              <a:rPr lang="en-US" altLang="ja-JP" sz="3600" dirty="0" err="1" smtClean="0">
                <a:latin typeface="HGP行書体" pitchFamily="66" charset="-128"/>
                <a:ea typeface="HGP行書体" pitchFamily="66" charset="-128"/>
              </a:rPr>
              <a:t>mia</a:t>
            </a:r>
            <a:r>
              <a:rPr lang="en-US" altLang="ja-JP" sz="3600" dirty="0" smtClean="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のこと！</a:t>
            </a:r>
            <a:endParaRPr lang="en-US" altLang="ja-JP" sz="2000" dirty="0" smtClean="0">
              <a:latin typeface="HGP行書体" pitchFamily="66" charset="-128"/>
              <a:ea typeface="HGP行書体" pitchFamily="66" charset="-128"/>
            </a:endParaRPr>
          </a:p>
          <a:p>
            <a:r>
              <a:rPr lang="en-US" altLang="ja-JP" sz="2000" dirty="0" smtClean="0">
                <a:latin typeface="HGP行書体" pitchFamily="66" charset="-128"/>
                <a:ea typeface="HGP行書体" pitchFamily="66" charset="-128"/>
              </a:rPr>
              <a:t>Ⅴ.  </a:t>
            </a:r>
            <a:r>
              <a:rPr lang="ja-JP" altLang="en-US" sz="2000" dirty="0" smtClean="0">
                <a:latin typeface="HGP行書体" pitchFamily="66" charset="-128"/>
                <a:ea typeface="HGP行書体" pitchFamily="66" charset="-128"/>
              </a:rPr>
              <a:t>Ｅｐｉｇｅｎｅｔｉｃ　ｃｏｍ（</a:t>
            </a:r>
            <a:r>
              <a:rPr lang="en-US" altLang="ja-JP" sz="2000" dirty="0" smtClean="0">
                <a:latin typeface="HGP行書体" pitchFamily="66" charset="-128"/>
                <a:ea typeface="HGP行書体" pitchFamily="66" charset="-128"/>
              </a:rPr>
              <a:t>μ</a:t>
            </a:r>
            <a:r>
              <a:rPr lang="ja-JP" altLang="en-US" sz="2000" dirty="0" smtClean="0">
                <a:latin typeface="HGP行書体" pitchFamily="66" charset="-128"/>
                <a:ea typeface="HGP行書体" pitchFamily="66" charset="-128"/>
              </a:rPr>
              <a:t>） ｍｕｔａｔｉｏｎ </a:t>
            </a:r>
            <a:r>
              <a:rPr lang="en-US" altLang="ja-JP" sz="2000" dirty="0" smtClean="0">
                <a:latin typeface="HGP行書体" pitchFamily="66" charset="-128"/>
                <a:ea typeface="HGP行書体" pitchFamily="66" charset="-128"/>
              </a:rPr>
              <a:t>=</a:t>
            </a:r>
          </a:p>
          <a:p>
            <a:r>
              <a:rPr lang="en-US" altLang="ja-JP" sz="2000" dirty="0">
                <a:latin typeface="HGP行書体" pitchFamily="66" charset="-128"/>
                <a:ea typeface="HGP行書体" pitchFamily="66" charset="-128"/>
              </a:rPr>
              <a:t> </a:t>
            </a:r>
            <a:r>
              <a:rPr lang="en-US" altLang="ja-JP" sz="2000" dirty="0" smtClean="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遺伝する上での</a:t>
            </a:r>
            <a:r>
              <a:rPr lang="en-US" altLang="ja-JP" sz="2000" dirty="0" smtClean="0">
                <a:latin typeface="HGP行書体" pitchFamily="66" charset="-128"/>
                <a:ea typeface="HGP行書体" pitchFamily="66" charset="-128"/>
              </a:rPr>
              <a:t>…</a:t>
            </a:r>
            <a:r>
              <a:rPr lang="ja-JP" altLang="en-US" sz="2000" dirty="0" smtClean="0">
                <a:latin typeface="HGP行書体" pitchFamily="66" charset="-128"/>
                <a:ea typeface="HGP行書体" pitchFamily="66" charset="-128"/>
              </a:rPr>
              <a:t>遺伝上 の</a:t>
            </a:r>
            <a:r>
              <a:rPr lang="en-US" altLang="ja-JP" sz="2000" dirty="0" smtClean="0">
                <a:latin typeface="HGP行書体" pitchFamily="66" charset="-128"/>
                <a:ea typeface="HGP行書体" pitchFamily="66" charset="-128"/>
              </a:rPr>
              <a:t>…</a:t>
            </a:r>
            <a:r>
              <a:rPr lang="ja-JP" altLang="en-US" sz="2000" dirty="0" smtClean="0">
                <a:latin typeface="HGP行書体" pitchFamily="66" charset="-128"/>
                <a:ea typeface="HGP行書体" pitchFamily="66" charset="-128"/>
              </a:rPr>
              <a:t>相互主義・思考 </a:t>
            </a:r>
            <a:r>
              <a:rPr lang="en-US" altLang="ja-JP" sz="2000" dirty="0" smtClean="0">
                <a:latin typeface="HGP行書体" pitchFamily="66" charset="-128"/>
                <a:ea typeface="HGP行書体" pitchFamily="66" charset="-128"/>
              </a:rPr>
              <a:t>(2)</a:t>
            </a:r>
            <a:r>
              <a:rPr lang="ja-JP" altLang="en-US" sz="2000" dirty="0" smtClean="0">
                <a:latin typeface="HGP行書体" pitchFamily="66" charset="-128"/>
                <a:ea typeface="HGP行書体" pitchFamily="66" charset="-128"/>
              </a:rPr>
              <a:t>　のこと。</a:t>
            </a:r>
            <a:r>
              <a:rPr lang="en-US" altLang="ja-JP" sz="2000" dirty="0" smtClean="0">
                <a:latin typeface="HGP行書体" pitchFamily="66" charset="-128"/>
                <a:ea typeface="HGP行書体" pitchFamily="66" charset="-128"/>
              </a:rPr>
              <a:t>   </a:t>
            </a:r>
          </a:p>
        </p:txBody>
      </p:sp>
      <p:sp>
        <p:nvSpPr>
          <p:cNvPr id="3" name="テキスト ボックス 2"/>
          <p:cNvSpPr txBox="1"/>
          <p:nvPr/>
        </p:nvSpPr>
        <p:spPr>
          <a:xfrm>
            <a:off x="4071596" y="4653136"/>
            <a:ext cx="5061001" cy="1169551"/>
          </a:xfrm>
          <a:prstGeom prst="rect">
            <a:avLst/>
          </a:prstGeom>
          <a:noFill/>
        </p:spPr>
        <p:txBody>
          <a:bodyPr wrap="none" rtlCol="0">
            <a:spAutoFit/>
          </a:bodyPr>
          <a:lstStyle/>
          <a:p>
            <a:r>
              <a:rPr kumimoji="1" lang="en-US" altLang="ja-JP" sz="1400" dirty="0" smtClean="0">
                <a:solidFill>
                  <a:srgbClr val="FFFF00"/>
                </a:solidFill>
                <a:latin typeface="HGP行書体" pitchFamily="66" charset="-128"/>
                <a:ea typeface="HGP行書体" pitchFamily="66" charset="-128"/>
              </a:rPr>
              <a:t>Chemical evo</a:t>
            </a:r>
            <a:r>
              <a:rPr lang="en-US" altLang="ja-JP" sz="1400" dirty="0" smtClean="0">
                <a:solidFill>
                  <a:srgbClr val="FFFF00"/>
                </a:solidFill>
                <a:latin typeface="HGP行書体" pitchFamily="66" charset="-128"/>
                <a:ea typeface="HGP行書体" pitchFamily="66" charset="-128"/>
              </a:rPr>
              <a:t>lution  </a:t>
            </a:r>
            <a:r>
              <a:rPr lang="ja-JP" altLang="en-US" sz="1400" dirty="0" smtClean="0">
                <a:solidFill>
                  <a:srgbClr val="FFFF00"/>
                </a:solidFill>
                <a:latin typeface="HGP行書体" pitchFamily="66" charset="-128"/>
                <a:ea typeface="HGP行書体" pitchFamily="66" charset="-128"/>
              </a:rPr>
              <a:t>ミュー　ニュー　インタラクション　想う、故、総計</a:t>
            </a:r>
            <a:endParaRPr lang="en-US" altLang="ja-JP" sz="1400" dirty="0" smtClean="0">
              <a:solidFill>
                <a:srgbClr val="FFFF00"/>
              </a:solidFill>
              <a:latin typeface="HGP行書体" pitchFamily="66" charset="-128"/>
              <a:ea typeface="HGP行書体" pitchFamily="66" charset="-128"/>
            </a:endParaRPr>
          </a:p>
          <a:p>
            <a:endParaRPr kumimoji="1" lang="en-US" altLang="ja-JP" sz="1400" dirty="0">
              <a:solidFill>
                <a:srgbClr val="FFFF00"/>
              </a:solidFill>
              <a:latin typeface="HGP行書体" pitchFamily="66" charset="-128"/>
              <a:ea typeface="HGP行書体" pitchFamily="66" charset="-128"/>
            </a:endParaRPr>
          </a:p>
          <a:p>
            <a:endParaRPr lang="en-US" altLang="ja-JP" sz="1400" dirty="0" smtClean="0">
              <a:solidFill>
                <a:srgbClr val="FFFF00"/>
              </a:solidFill>
              <a:latin typeface="HGP行書体" pitchFamily="66" charset="-128"/>
              <a:ea typeface="HGP行書体" pitchFamily="66" charset="-128"/>
            </a:endParaRPr>
          </a:p>
          <a:p>
            <a:r>
              <a:rPr kumimoji="1" lang="ja-JP" altLang="en-US" sz="1400" dirty="0">
                <a:solidFill>
                  <a:srgbClr val="FFFF00"/>
                </a:solidFill>
                <a:latin typeface="HGP行書体" pitchFamily="66" charset="-128"/>
                <a:ea typeface="HGP行書体" pitchFamily="66" charset="-128"/>
              </a:rPr>
              <a:t>　</a:t>
            </a:r>
            <a:r>
              <a:rPr kumimoji="1" lang="ja-JP" altLang="en-US" sz="1400" dirty="0" smtClean="0">
                <a:solidFill>
                  <a:srgbClr val="FFFF00"/>
                </a:solidFill>
                <a:latin typeface="HGP行書体" pitchFamily="66" charset="-128"/>
                <a:ea typeface="HGP行書体" pitchFamily="66" charset="-128"/>
              </a:rPr>
              <a:t>　クオンタム・メジャー</a:t>
            </a:r>
            <a:endParaRPr kumimoji="1" lang="en-US" altLang="ja-JP" sz="1400" dirty="0" smtClean="0">
              <a:solidFill>
                <a:srgbClr val="FFFF00"/>
              </a:solidFill>
              <a:latin typeface="HGP行書体" pitchFamily="66" charset="-128"/>
              <a:ea typeface="HGP行書体" pitchFamily="66" charset="-128"/>
            </a:endParaRPr>
          </a:p>
          <a:p>
            <a:r>
              <a:rPr lang="ja-JP" altLang="en-US" sz="1400" dirty="0">
                <a:solidFill>
                  <a:srgbClr val="FFFF00"/>
                </a:solidFill>
                <a:latin typeface="HGP行書体" pitchFamily="66" charset="-128"/>
                <a:ea typeface="HGP行書体" pitchFamily="66" charset="-128"/>
              </a:rPr>
              <a:t>　</a:t>
            </a:r>
            <a:r>
              <a:rPr lang="ja-JP" altLang="en-US" sz="1400" dirty="0" smtClean="0">
                <a:solidFill>
                  <a:srgbClr val="FFFF00"/>
                </a:solidFill>
                <a:latin typeface="HGP行書体" pitchFamily="66" charset="-128"/>
                <a:ea typeface="HGP行書体" pitchFamily="66" charset="-128"/>
              </a:rPr>
              <a:t>　　　　　　　　　　　　マー、 イイヤ　</a:t>
            </a:r>
            <a:endParaRPr kumimoji="1" lang="ja-JP" altLang="en-US" sz="1400" dirty="0">
              <a:solidFill>
                <a:srgbClr val="FFFF00"/>
              </a:solidFill>
              <a:latin typeface="HGP行書体" pitchFamily="66" charset="-128"/>
              <a:ea typeface="HGP行書体" pitchFamily="66" charset="-128"/>
            </a:endParaRPr>
          </a:p>
        </p:txBody>
      </p:sp>
    </p:spTree>
    <p:extLst>
      <p:ext uri="{BB962C8B-B14F-4D97-AF65-F5344CB8AC3E}">
        <p14:creationId xmlns:p14="http://schemas.microsoft.com/office/powerpoint/2010/main" val="702437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5000"/>
                                        <p:tgtEl>
                                          <p:spTgt spid="4"/>
                                        </p:tgtEl>
                                      </p:cBhvr>
                                    </p:animEffect>
                                  </p:childTnLst>
                                </p:cTn>
                              </p:par>
                            </p:childTnLst>
                          </p:cTn>
                        </p:par>
                        <p:par>
                          <p:cTn id="8" fill="hold">
                            <p:stCondLst>
                              <p:cond delay="5000"/>
                            </p:stCondLst>
                            <p:childTnLst>
                              <p:par>
                                <p:cTn id="9" presetID="2" presetClass="entr" presetSubtype="2" decel="10000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000" fill="hold"/>
                                        <p:tgtEl>
                                          <p:spTgt spid="5"/>
                                        </p:tgtEl>
                                        <p:attrNameLst>
                                          <p:attrName>ppt_x</p:attrName>
                                        </p:attrNameLst>
                                      </p:cBhvr>
                                      <p:tavLst>
                                        <p:tav tm="0">
                                          <p:val>
                                            <p:strVal val="1+#ppt_w/2"/>
                                          </p:val>
                                        </p:tav>
                                        <p:tav tm="100000">
                                          <p:val>
                                            <p:strVal val="#ppt_x"/>
                                          </p:val>
                                        </p:tav>
                                      </p:tavLst>
                                    </p:anim>
                                    <p:anim calcmode="lin" valueType="num">
                                      <p:cBhvr additive="base">
                                        <p:cTn id="12" dur="20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600"/>
                            </p:stCondLst>
                            <p:childTnLst>
                              <p:par>
                                <p:cTn id="14" presetID="22" presetClass="entr" presetSubtype="8" fill="hold" grpId="0" nodeType="afterEffect">
                                  <p:stCondLst>
                                    <p:cond delay="0"/>
                                  </p:stCondLst>
                                  <p:iterate type="lt">
                                    <p:tmPct val="10000"/>
                                  </p:iterate>
                                  <p:childTnLst>
                                    <p:set>
                                      <p:cBhvr>
                                        <p:cTn id="15" dur="1" fill="hold">
                                          <p:stCondLst>
                                            <p:cond delay="0"/>
                                          </p:stCondLst>
                                        </p:cTn>
                                        <p:tgtEl>
                                          <p:spTgt spid="6"/>
                                        </p:tgtEl>
                                        <p:attrNameLst>
                                          <p:attrName>style.visibility</p:attrName>
                                        </p:attrNameLst>
                                      </p:cBhvr>
                                      <p:to>
                                        <p:strVal val="visible"/>
                                      </p:to>
                                    </p:set>
                                    <p:animEffect transition="in" filter="wipe(left)">
                                      <p:cBhvr>
                                        <p:cTn id="16" dur="2000"/>
                                        <p:tgtEl>
                                          <p:spTgt spid="6"/>
                                        </p:tgtEl>
                                      </p:cBhvr>
                                    </p:animEffect>
                                  </p:childTnLst>
                                </p:cTn>
                              </p:par>
                            </p:childTnLst>
                          </p:cTn>
                        </p:par>
                        <p:par>
                          <p:cTn id="17" fill="hold">
                            <p:stCondLst>
                              <p:cond delay="140400"/>
                            </p:stCondLst>
                            <p:childTnLst>
                              <p:par>
                                <p:cTn id="18" presetID="26" presetClass="entr" presetSubtype="0" fill="hold" grpId="0" nodeType="afterEffect">
                                  <p:stCondLst>
                                    <p:cond delay="0"/>
                                  </p:stCondLst>
                                  <p:iterate type="lt">
                                    <p:tmPct val="10000"/>
                                  </p:iterate>
                                  <p:childTnLst>
                                    <p:set>
                                      <p:cBhvr>
                                        <p:cTn id="19" dur="1" fill="hold">
                                          <p:stCondLst>
                                            <p:cond delay="0"/>
                                          </p:stCondLst>
                                        </p:cTn>
                                        <p:tgtEl>
                                          <p:spTgt spid="3"/>
                                        </p:tgtEl>
                                        <p:attrNameLst>
                                          <p:attrName>style.visibility</p:attrName>
                                        </p:attrNameLst>
                                      </p:cBhvr>
                                      <p:to>
                                        <p:strVal val="visible"/>
                                      </p:to>
                                    </p:set>
                                    <p:animEffect transition="in" filter="wipe(down)">
                                      <p:cBhvr>
                                        <p:cTn id="20" dur="580">
                                          <p:stCondLst>
                                            <p:cond delay="0"/>
                                          </p:stCondLst>
                                        </p:cTn>
                                        <p:tgtEl>
                                          <p:spTgt spid="3"/>
                                        </p:tgtEl>
                                      </p:cBhvr>
                                    </p:animEffect>
                                    <p:anim calcmode="lin" valueType="num">
                                      <p:cBhvr>
                                        <p:cTn id="21"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2"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3"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4"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5"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6" dur="26">
                                          <p:stCondLst>
                                            <p:cond delay="650"/>
                                          </p:stCondLst>
                                        </p:cTn>
                                        <p:tgtEl>
                                          <p:spTgt spid="3"/>
                                        </p:tgtEl>
                                      </p:cBhvr>
                                      <p:to x="100000" y="60000"/>
                                    </p:animScale>
                                    <p:animScale>
                                      <p:cBhvr>
                                        <p:cTn id="27" dur="166" decel="50000">
                                          <p:stCondLst>
                                            <p:cond delay="676"/>
                                          </p:stCondLst>
                                        </p:cTn>
                                        <p:tgtEl>
                                          <p:spTgt spid="3"/>
                                        </p:tgtEl>
                                      </p:cBhvr>
                                      <p:to x="100000" y="100000"/>
                                    </p:animScale>
                                    <p:animScale>
                                      <p:cBhvr>
                                        <p:cTn id="28" dur="26">
                                          <p:stCondLst>
                                            <p:cond delay="1312"/>
                                          </p:stCondLst>
                                        </p:cTn>
                                        <p:tgtEl>
                                          <p:spTgt spid="3"/>
                                        </p:tgtEl>
                                      </p:cBhvr>
                                      <p:to x="100000" y="80000"/>
                                    </p:animScale>
                                    <p:animScale>
                                      <p:cBhvr>
                                        <p:cTn id="29" dur="166" decel="50000">
                                          <p:stCondLst>
                                            <p:cond delay="1338"/>
                                          </p:stCondLst>
                                        </p:cTn>
                                        <p:tgtEl>
                                          <p:spTgt spid="3"/>
                                        </p:tgtEl>
                                      </p:cBhvr>
                                      <p:to x="100000" y="100000"/>
                                    </p:animScale>
                                    <p:animScale>
                                      <p:cBhvr>
                                        <p:cTn id="30" dur="26">
                                          <p:stCondLst>
                                            <p:cond delay="1642"/>
                                          </p:stCondLst>
                                        </p:cTn>
                                        <p:tgtEl>
                                          <p:spTgt spid="3"/>
                                        </p:tgtEl>
                                      </p:cBhvr>
                                      <p:to x="100000" y="90000"/>
                                    </p:animScale>
                                    <p:animScale>
                                      <p:cBhvr>
                                        <p:cTn id="31" dur="166" decel="50000">
                                          <p:stCondLst>
                                            <p:cond delay="1668"/>
                                          </p:stCondLst>
                                        </p:cTn>
                                        <p:tgtEl>
                                          <p:spTgt spid="3"/>
                                        </p:tgtEl>
                                      </p:cBhvr>
                                      <p:to x="100000" y="100000"/>
                                    </p:animScale>
                                    <p:animScale>
                                      <p:cBhvr>
                                        <p:cTn id="32" dur="26">
                                          <p:stCondLst>
                                            <p:cond delay="1808"/>
                                          </p:stCondLst>
                                        </p:cTn>
                                        <p:tgtEl>
                                          <p:spTgt spid="3"/>
                                        </p:tgtEl>
                                      </p:cBhvr>
                                      <p:to x="100000" y="95000"/>
                                    </p:animScale>
                                    <p:animScale>
                                      <p:cBhvr>
                                        <p:cTn id="33"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6084168" y="6375711"/>
            <a:ext cx="2723823" cy="369332"/>
          </a:xfrm>
          <a:prstGeom prst="rect">
            <a:avLst/>
          </a:prstGeom>
          <a:solidFill>
            <a:schemeClr val="bg1"/>
          </a:solidFill>
        </p:spPr>
        <p:txBody>
          <a:bodyPr wrap="none" rtlCol="0">
            <a:spAutoFit/>
          </a:bodyPr>
          <a:lstStyle/>
          <a:p>
            <a:r>
              <a:rPr lang="ja-JP" altLang="en-US" dirty="0" smtClean="0">
                <a:solidFill>
                  <a:prstClr val="white"/>
                </a:solidFill>
              </a:rPr>
              <a:t>国分寺駅　北口　再開発</a:t>
            </a:r>
            <a:endParaRPr lang="ja-JP" altLang="en-US" dirty="0">
              <a:solidFill>
                <a:prstClr val="white"/>
              </a:solidFill>
            </a:endParaRPr>
          </a:p>
        </p:txBody>
      </p:sp>
    </p:spTree>
    <p:extLst>
      <p:ext uri="{BB962C8B-B14F-4D97-AF65-F5344CB8AC3E}">
        <p14:creationId xmlns:p14="http://schemas.microsoft.com/office/powerpoint/2010/main" val="2051594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par>
                          <p:cTn id="8" fill="hold">
                            <p:stCondLst>
                              <p:cond delay="2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wipe(down)">
                                      <p:cBhvr>
                                        <p:cTn id="11" dur="580">
                                          <p:stCondLst>
                                            <p:cond delay="0"/>
                                          </p:stCondLst>
                                        </p:cTn>
                                        <p:tgtEl>
                                          <p:spTgt spid="5"/>
                                        </p:tgtEl>
                                      </p:cBhvr>
                                    </p:animEffect>
                                    <p:anim calcmode="lin" valueType="num">
                                      <p:cBhvr>
                                        <p:cTn id="12"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7" dur="26">
                                          <p:stCondLst>
                                            <p:cond delay="650"/>
                                          </p:stCondLst>
                                        </p:cTn>
                                        <p:tgtEl>
                                          <p:spTgt spid="5"/>
                                        </p:tgtEl>
                                      </p:cBhvr>
                                      <p:to x="100000" y="60000"/>
                                    </p:animScale>
                                    <p:animScale>
                                      <p:cBhvr>
                                        <p:cTn id="18" dur="166" decel="50000">
                                          <p:stCondLst>
                                            <p:cond delay="676"/>
                                          </p:stCondLst>
                                        </p:cTn>
                                        <p:tgtEl>
                                          <p:spTgt spid="5"/>
                                        </p:tgtEl>
                                      </p:cBhvr>
                                      <p:to x="100000" y="100000"/>
                                    </p:animScale>
                                    <p:animScale>
                                      <p:cBhvr>
                                        <p:cTn id="19" dur="26">
                                          <p:stCondLst>
                                            <p:cond delay="1312"/>
                                          </p:stCondLst>
                                        </p:cTn>
                                        <p:tgtEl>
                                          <p:spTgt spid="5"/>
                                        </p:tgtEl>
                                      </p:cBhvr>
                                      <p:to x="100000" y="80000"/>
                                    </p:animScale>
                                    <p:animScale>
                                      <p:cBhvr>
                                        <p:cTn id="20" dur="166" decel="50000">
                                          <p:stCondLst>
                                            <p:cond delay="1338"/>
                                          </p:stCondLst>
                                        </p:cTn>
                                        <p:tgtEl>
                                          <p:spTgt spid="5"/>
                                        </p:tgtEl>
                                      </p:cBhvr>
                                      <p:to x="100000" y="100000"/>
                                    </p:animScale>
                                    <p:animScale>
                                      <p:cBhvr>
                                        <p:cTn id="21" dur="26">
                                          <p:stCondLst>
                                            <p:cond delay="1642"/>
                                          </p:stCondLst>
                                        </p:cTn>
                                        <p:tgtEl>
                                          <p:spTgt spid="5"/>
                                        </p:tgtEl>
                                      </p:cBhvr>
                                      <p:to x="100000" y="90000"/>
                                    </p:animScale>
                                    <p:animScale>
                                      <p:cBhvr>
                                        <p:cTn id="22" dur="166" decel="50000">
                                          <p:stCondLst>
                                            <p:cond delay="1668"/>
                                          </p:stCondLst>
                                        </p:cTn>
                                        <p:tgtEl>
                                          <p:spTgt spid="5"/>
                                        </p:tgtEl>
                                      </p:cBhvr>
                                      <p:to x="100000" y="100000"/>
                                    </p:animScale>
                                    <p:animScale>
                                      <p:cBhvr>
                                        <p:cTn id="23" dur="26">
                                          <p:stCondLst>
                                            <p:cond delay="1808"/>
                                          </p:stCondLst>
                                        </p:cTn>
                                        <p:tgtEl>
                                          <p:spTgt spid="5"/>
                                        </p:tgtEl>
                                      </p:cBhvr>
                                      <p:to x="100000" y="95000"/>
                                    </p:animScale>
                                    <p:animScale>
                                      <p:cBhvr>
                                        <p:cTn id="24"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3429000"/>
            <a:ext cx="9144000" cy="3429000"/>
          </a:xfrm>
          <a:prstGeom prst="rect">
            <a:avLst/>
          </a:prstGeom>
        </p:spPr>
      </p:pic>
      <p:pic>
        <p:nvPicPr>
          <p:cNvPr id="5" name="図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5536" y="0"/>
            <a:ext cx="7128792" cy="4869160"/>
          </a:xfrm>
          <a:prstGeom prst="rect">
            <a:avLst/>
          </a:prstGeom>
        </p:spPr>
      </p:pic>
      <p:sp>
        <p:nvSpPr>
          <p:cNvPr id="6" name="テキスト ボックス 5"/>
          <p:cNvSpPr txBox="1"/>
          <p:nvPr/>
        </p:nvSpPr>
        <p:spPr>
          <a:xfrm>
            <a:off x="6084168" y="6375711"/>
            <a:ext cx="2723823" cy="369332"/>
          </a:xfrm>
          <a:prstGeom prst="rect">
            <a:avLst/>
          </a:prstGeom>
          <a:solidFill>
            <a:schemeClr val="bg1"/>
          </a:solidFill>
        </p:spPr>
        <p:txBody>
          <a:bodyPr wrap="none" rtlCol="0">
            <a:spAutoFit/>
          </a:bodyPr>
          <a:lstStyle/>
          <a:p>
            <a:r>
              <a:rPr kumimoji="1" lang="ja-JP" altLang="en-US" dirty="0" smtClean="0"/>
              <a:t>国分寺駅　北口　再開発</a:t>
            </a:r>
            <a:endParaRPr kumimoji="1" lang="ja-JP" altLang="en-US" dirty="0"/>
          </a:p>
        </p:txBody>
      </p:sp>
    </p:spTree>
    <p:extLst>
      <p:ext uri="{BB962C8B-B14F-4D97-AF65-F5344CB8AC3E}">
        <p14:creationId xmlns:p14="http://schemas.microsoft.com/office/powerpoint/2010/main" val="1384752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2000"/>
                                        <p:tgtEl>
                                          <p:spTgt spid="4"/>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0"/>
                                        <p:tgtEl>
                                          <p:spTgt spid="5"/>
                                        </p:tgtEl>
                                      </p:cBhvr>
                                    </p:animEffect>
                                  </p:childTnLst>
                                </p:cTn>
                              </p:par>
                            </p:childTnLst>
                          </p:cTn>
                        </p:par>
                        <p:par>
                          <p:cTn id="12" fill="hold">
                            <p:stCondLst>
                              <p:cond delay="7000"/>
                            </p:stCondLst>
                            <p:childTnLst>
                              <p:par>
                                <p:cTn id="13" presetID="26" presetClass="entr" presetSubtype="0" fill="hold" grpId="0" nodeType="afterEffect">
                                  <p:stCondLst>
                                    <p:cond delay="0"/>
                                  </p:stCondLst>
                                  <p:iterate type="lt">
                                    <p:tmPct val="10000"/>
                                  </p:iterate>
                                  <p:childTnLst>
                                    <p:set>
                                      <p:cBhvr>
                                        <p:cTn id="14" dur="1" fill="hold">
                                          <p:stCondLst>
                                            <p:cond delay="0"/>
                                          </p:stCondLst>
                                        </p:cTn>
                                        <p:tgtEl>
                                          <p:spTgt spid="6"/>
                                        </p:tgtEl>
                                        <p:attrNameLst>
                                          <p:attrName>style.visibility</p:attrName>
                                        </p:attrNameLst>
                                      </p:cBhvr>
                                      <p:to>
                                        <p:strVal val="visible"/>
                                      </p:to>
                                    </p:set>
                                    <p:animEffect transition="in" filter="wipe(down)">
                                      <p:cBhvr>
                                        <p:cTn id="15" dur="580">
                                          <p:stCondLst>
                                            <p:cond delay="0"/>
                                          </p:stCondLst>
                                        </p:cTn>
                                        <p:tgtEl>
                                          <p:spTgt spid="6"/>
                                        </p:tgtEl>
                                      </p:cBhvr>
                                    </p:animEffect>
                                    <p:anim calcmode="lin" valueType="num">
                                      <p:cBhvr>
                                        <p:cTn id="16"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1" dur="26">
                                          <p:stCondLst>
                                            <p:cond delay="650"/>
                                          </p:stCondLst>
                                        </p:cTn>
                                        <p:tgtEl>
                                          <p:spTgt spid="6"/>
                                        </p:tgtEl>
                                      </p:cBhvr>
                                      <p:to x="100000" y="60000"/>
                                    </p:animScale>
                                    <p:animScale>
                                      <p:cBhvr>
                                        <p:cTn id="22" dur="166" decel="50000">
                                          <p:stCondLst>
                                            <p:cond delay="676"/>
                                          </p:stCondLst>
                                        </p:cTn>
                                        <p:tgtEl>
                                          <p:spTgt spid="6"/>
                                        </p:tgtEl>
                                      </p:cBhvr>
                                      <p:to x="100000" y="100000"/>
                                    </p:animScale>
                                    <p:animScale>
                                      <p:cBhvr>
                                        <p:cTn id="23" dur="26">
                                          <p:stCondLst>
                                            <p:cond delay="1312"/>
                                          </p:stCondLst>
                                        </p:cTn>
                                        <p:tgtEl>
                                          <p:spTgt spid="6"/>
                                        </p:tgtEl>
                                      </p:cBhvr>
                                      <p:to x="100000" y="80000"/>
                                    </p:animScale>
                                    <p:animScale>
                                      <p:cBhvr>
                                        <p:cTn id="24" dur="166" decel="50000">
                                          <p:stCondLst>
                                            <p:cond delay="1338"/>
                                          </p:stCondLst>
                                        </p:cTn>
                                        <p:tgtEl>
                                          <p:spTgt spid="6"/>
                                        </p:tgtEl>
                                      </p:cBhvr>
                                      <p:to x="100000" y="100000"/>
                                    </p:animScale>
                                    <p:animScale>
                                      <p:cBhvr>
                                        <p:cTn id="25" dur="26">
                                          <p:stCondLst>
                                            <p:cond delay="1642"/>
                                          </p:stCondLst>
                                        </p:cTn>
                                        <p:tgtEl>
                                          <p:spTgt spid="6"/>
                                        </p:tgtEl>
                                      </p:cBhvr>
                                      <p:to x="100000" y="90000"/>
                                    </p:animScale>
                                    <p:animScale>
                                      <p:cBhvr>
                                        <p:cTn id="26" dur="166" decel="50000">
                                          <p:stCondLst>
                                            <p:cond delay="1668"/>
                                          </p:stCondLst>
                                        </p:cTn>
                                        <p:tgtEl>
                                          <p:spTgt spid="6"/>
                                        </p:tgtEl>
                                      </p:cBhvr>
                                      <p:to x="100000" y="100000"/>
                                    </p:animScale>
                                    <p:animScale>
                                      <p:cBhvr>
                                        <p:cTn id="27" dur="26">
                                          <p:stCondLst>
                                            <p:cond delay="1808"/>
                                          </p:stCondLst>
                                        </p:cTn>
                                        <p:tgtEl>
                                          <p:spTgt spid="6"/>
                                        </p:tgtEl>
                                      </p:cBhvr>
                                      <p:to x="100000" y="95000"/>
                                    </p:animScale>
                                    <p:animScale>
                                      <p:cBhvr>
                                        <p:cTn id="28"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1989708" y="0"/>
            <a:ext cx="4814540" cy="6858000"/>
          </a:xfrm>
        </p:spPr>
      </p:pic>
      <p:sp>
        <p:nvSpPr>
          <p:cNvPr id="5" name="テキスト ボックス 4"/>
          <p:cNvSpPr txBox="1"/>
          <p:nvPr/>
        </p:nvSpPr>
        <p:spPr>
          <a:xfrm>
            <a:off x="6084168" y="6375711"/>
            <a:ext cx="2723823" cy="369332"/>
          </a:xfrm>
          <a:prstGeom prst="rect">
            <a:avLst/>
          </a:prstGeom>
          <a:solidFill>
            <a:schemeClr val="bg1"/>
          </a:solidFill>
        </p:spPr>
        <p:txBody>
          <a:bodyPr wrap="none" rtlCol="0">
            <a:spAutoFit/>
          </a:bodyPr>
          <a:lstStyle/>
          <a:p>
            <a:r>
              <a:rPr kumimoji="1" lang="ja-JP" altLang="en-US" dirty="0" smtClean="0"/>
              <a:t>国分寺駅　北口　再開発</a:t>
            </a:r>
            <a:endParaRPr kumimoji="1" lang="ja-JP" altLang="en-US" dirty="0"/>
          </a:p>
        </p:txBody>
      </p:sp>
    </p:spTree>
    <p:extLst>
      <p:ext uri="{BB962C8B-B14F-4D97-AF65-F5344CB8AC3E}">
        <p14:creationId xmlns:p14="http://schemas.microsoft.com/office/powerpoint/2010/main" val="3209574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2000"/>
                                        <p:tgtEl>
                                          <p:spTgt spid="4"/>
                                        </p:tgtEl>
                                      </p:cBhvr>
                                    </p:animEffect>
                                  </p:childTnLst>
                                </p:cTn>
                              </p:par>
                            </p:childTnLst>
                          </p:cTn>
                        </p:par>
                        <p:par>
                          <p:cTn id="8" fill="hold">
                            <p:stCondLst>
                              <p:cond delay="2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wipe(down)">
                                      <p:cBhvr>
                                        <p:cTn id="11" dur="580">
                                          <p:stCondLst>
                                            <p:cond delay="0"/>
                                          </p:stCondLst>
                                        </p:cTn>
                                        <p:tgtEl>
                                          <p:spTgt spid="5"/>
                                        </p:tgtEl>
                                      </p:cBhvr>
                                    </p:animEffect>
                                    <p:anim calcmode="lin" valueType="num">
                                      <p:cBhvr>
                                        <p:cTn id="12"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7" dur="26">
                                          <p:stCondLst>
                                            <p:cond delay="650"/>
                                          </p:stCondLst>
                                        </p:cTn>
                                        <p:tgtEl>
                                          <p:spTgt spid="5"/>
                                        </p:tgtEl>
                                      </p:cBhvr>
                                      <p:to x="100000" y="60000"/>
                                    </p:animScale>
                                    <p:animScale>
                                      <p:cBhvr>
                                        <p:cTn id="18" dur="166" decel="50000">
                                          <p:stCondLst>
                                            <p:cond delay="676"/>
                                          </p:stCondLst>
                                        </p:cTn>
                                        <p:tgtEl>
                                          <p:spTgt spid="5"/>
                                        </p:tgtEl>
                                      </p:cBhvr>
                                      <p:to x="100000" y="100000"/>
                                    </p:animScale>
                                    <p:animScale>
                                      <p:cBhvr>
                                        <p:cTn id="19" dur="26">
                                          <p:stCondLst>
                                            <p:cond delay="1312"/>
                                          </p:stCondLst>
                                        </p:cTn>
                                        <p:tgtEl>
                                          <p:spTgt spid="5"/>
                                        </p:tgtEl>
                                      </p:cBhvr>
                                      <p:to x="100000" y="80000"/>
                                    </p:animScale>
                                    <p:animScale>
                                      <p:cBhvr>
                                        <p:cTn id="20" dur="166" decel="50000">
                                          <p:stCondLst>
                                            <p:cond delay="1338"/>
                                          </p:stCondLst>
                                        </p:cTn>
                                        <p:tgtEl>
                                          <p:spTgt spid="5"/>
                                        </p:tgtEl>
                                      </p:cBhvr>
                                      <p:to x="100000" y="100000"/>
                                    </p:animScale>
                                    <p:animScale>
                                      <p:cBhvr>
                                        <p:cTn id="21" dur="26">
                                          <p:stCondLst>
                                            <p:cond delay="1642"/>
                                          </p:stCondLst>
                                        </p:cTn>
                                        <p:tgtEl>
                                          <p:spTgt spid="5"/>
                                        </p:tgtEl>
                                      </p:cBhvr>
                                      <p:to x="100000" y="90000"/>
                                    </p:animScale>
                                    <p:animScale>
                                      <p:cBhvr>
                                        <p:cTn id="22" dur="166" decel="50000">
                                          <p:stCondLst>
                                            <p:cond delay="1668"/>
                                          </p:stCondLst>
                                        </p:cTn>
                                        <p:tgtEl>
                                          <p:spTgt spid="5"/>
                                        </p:tgtEl>
                                      </p:cBhvr>
                                      <p:to x="100000" y="100000"/>
                                    </p:animScale>
                                    <p:animScale>
                                      <p:cBhvr>
                                        <p:cTn id="23" dur="26">
                                          <p:stCondLst>
                                            <p:cond delay="1808"/>
                                          </p:stCondLst>
                                        </p:cTn>
                                        <p:tgtEl>
                                          <p:spTgt spid="5"/>
                                        </p:tgtEl>
                                      </p:cBhvr>
                                      <p:to x="100000" y="95000"/>
                                    </p:animScale>
                                    <p:animScale>
                                      <p:cBhvr>
                                        <p:cTn id="24"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6084168" y="6375711"/>
            <a:ext cx="2031325" cy="369332"/>
          </a:xfrm>
          <a:prstGeom prst="rect">
            <a:avLst/>
          </a:prstGeom>
          <a:solidFill>
            <a:schemeClr val="bg1"/>
          </a:solidFill>
        </p:spPr>
        <p:txBody>
          <a:bodyPr wrap="none" rtlCol="0">
            <a:spAutoFit/>
          </a:bodyPr>
          <a:lstStyle/>
          <a:p>
            <a:r>
              <a:rPr lang="ja-JP" altLang="en-US" dirty="0" smtClean="0">
                <a:solidFill>
                  <a:prstClr val="white"/>
                </a:solidFill>
              </a:rPr>
              <a:t>国立</a:t>
            </a:r>
            <a:r>
              <a:rPr lang="ja-JP" altLang="en-US" dirty="0">
                <a:solidFill>
                  <a:prstClr val="white"/>
                </a:solidFill>
              </a:rPr>
              <a:t>インター</a:t>
            </a:r>
            <a:r>
              <a:rPr lang="ja-JP" altLang="en-US" dirty="0" smtClean="0">
                <a:solidFill>
                  <a:prstClr val="white"/>
                </a:solidFill>
              </a:rPr>
              <a:t>入口</a:t>
            </a:r>
            <a:endParaRPr lang="ja-JP" altLang="en-US" dirty="0">
              <a:solidFill>
                <a:prstClr val="white"/>
              </a:solidFill>
            </a:endParaRPr>
          </a:p>
        </p:txBody>
      </p:sp>
    </p:spTree>
    <p:extLst>
      <p:ext uri="{BB962C8B-B14F-4D97-AF65-F5344CB8AC3E}">
        <p14:creationId xmlns:p14="http://schemas.microsoft.com/office/powerpoint/2010/main" val="3714945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par>
                          <p:cTn id="8" fill="hold">
                            <p:stCondLst>
                              <p:cond delay="2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wipe(down)">
                                      <p:cBhvr>
                                        <p:cTn id="11" dur="580">
                                          <p:stCondLst>
                                            <p:cond delay="0"/>
                                          </p:stCondLst>
                                        </p:cTn>
                                        <p:tgtEl>
                                          <p:spTgt spid="5"/>
                                        </p:tgtEl>
                                      </p:cBhvr>
                                    </p:animEffect>
                                    <p:anim calcmode="lin" valueType="num">
                                      <p:cBhvr>
                                        <p:cTn id="12"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7" dur="26">
                                          <p:stCondLst>
                                            <p:cond delay="650"/>
                                          </p:stCondLst>
                                        </p:cTn>
                                        <p:tgtEl>
                                          <p:spTgt spid="5"/>
                                        </p:tgtEl>
                                      </p:cBhvr>
                                      <p:to x="100000" y="60000"/>
                                    </p:animScale>
                                    <p:animScale>
                                      <p:cBhvr>
                                        <p:cTn id="18" dur="166" decel="50000">
                                          <p:stCondLst>
                                            <p:cond delay="676"/>
                                          </p:stCondLst>
                                        </p:cTn>
                                        <p:tgtEl>
                                          <p:spTgt spid="5"/>
                                        </p:tgtEl>
                                      </p:cBhvr>
                                      <p:to x="100000" y="100000"/>
                                    </p:animScale>
                                    <p:animScale>
                                      <p:cBhvr>
                                        <p:cTn id="19" dur="26">
                                          <p:stCondLst>
                                            <p:cond delay="1312"/>
                                          </p:stCondLst>
                                        </p:cTn>
                                        <p:tgtEl>
                                          <p:spTgt spid="5"/>
                                        </p:tgtEl>
                                      </p:cBhvr>
                                      <p:to x="100000" y="80000"/>
                                    </p:animScale>
                                    <p:animScale>
                                      <p:cBhvr>
                                        <p:cTn id="20" dur="166" decel="50000">
                                          <p:stCondLst>
                                            <p:cond delay="1338"/>
                                          </p:stCondLst>
                                        </p:cTn>
                                        <p:tgtEl>
                                          <p:spTgt spid="5"/>
                                        </p:tgtEl>
                                      </p:cBhvr>
                                      <p:to x="100000" y="100000"/>
                                    </p:animScale>
                                    <p:animScale>
                                      <p:cBhvr>
                                        <p:cTn id="21" dur="26">
                                          <p:stCondLst>
                                            <p:cond delay="1642"/>
                                          </p:stCondLst>
                                        </p:cTn>
                                        <p:tgtEl>
                                          <p:spTgt spid="5"/>
                                        </p:tgtEl>
                                      </p:cBhvr>
                                      <p:to x="100000" y="90000"/>
                                    </p:animScale>
                                    <p:animScale>
                                      <p:cBhvr>
                                        <p:cTn id="22" dur="166" decel="50000">
                                          <p:stCondLst>
                                            <p:cond delay="1668"/>
                                          </p:stCondLst>
                                        </p:cTn>
                                        <p:tgtEl>
                                          <p:spTgt spid="5"/>
                                        </p:tgtEl>
                                      </p:cBhvr>
                                      <p:to x="100000" y="100000"/>
                                    </p:animScale>
                                    <p:animScale>
                                      <p:cBhvr>
                                        <p:cTn id="23" dur="26">
                                          <p:stCondLst>
                                            <p:cond delay="1808"/>
                                          </p:stCondLst>
                                        </p:cTn>
                                        <p:tgtEl>
                                          <p:spTgt spid="5"/>
                                        </p:tgtEl>
                                      </p:cBhvr>
                                      <p:to x="100000" y="95000"/>
                                    </p:animScale>
                                    <p:animScale>
                                      <p:cBhvr>
                                        <p:cTn id="24"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descr="IMG_1040.JPG"/>
          <p:cNvPicPr>
            <a:picLocks noChangeAspect="1"/>
          </p:cNvPicPr>
          <p:nvPr/>
        </p:nvPicPr>
        <p:blipFill>
          <a:blip r:embed="rId2" cstate="email">
            <a:lum bright="-30000" contrast="30000"/>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3" name="テキスト ボックス 2"/>
          <p:cNvSpPr txBox="1"/>
          <p:nvPr/>
        </p:nvSpPr>
        <p:spPr>
          <a:xfrm>
            <a:off x="71406" y="71414"/>
            <a:ext cx="8969122" cy="369332"/>
          </a:xfrm>
          <a:prstGeom prst="rect">
            <a:avLst/>
          </a:prstGeom>
          <a:gradFill flip="none" rotWithShape="1">
            <a:gsLst>
              <a:gs pos="54000">
                <a:srgbClr val="000082"/>
              </a:gs>
              <a:gs pos="30000">
                <a:srgbClr val="66008F"/>
              </a:gs>
              <a:gs pos="64999">
                <a:srgbClr val="BA0066"/>
              </a:gs>
              <a:gs pos="89999">
                <a:srgbClr val="FF0000"/>
              </a:gs>
              <a:gs pos="100000">
                <a:srgbClr val="FF8200"/>
              </a:gs>
            </a:gsLst>
            <a:path path="circle">
              <a:fillToRect l="50000" t="50000" r="50000" b="50000"/>
            </a:path>
            <a:tileRect/>
          </a:gradFill>
        </p:spPr>
        <p:txBody>
          <a:bodyPr wrap="none" rtlCol="0">
            <a:spAutoFit/>
          </a:bodyPr>
          <a:lstStyle/>
          <a:p>
            <a:r>
              <a:rPr lang="en-US" altLang="ja-JP" dirty="0" smtClean="0">
                <a:solidFill>
                  <a:prstClr val="white"/>
                </a:solidFill>
              </a:rPr>
              <a:t>393.   </a:t>
            </a:r>
            <a:r>
              <a:rPr lang="ja-JP" altLang="en-US" dirty="0" smtClean="0">
                <a:solidFill>
                  <a:prstClr val="white"/>
                </a:solidFill>
              </a:rPr>
              <a:t>ザ</a:t>
            </a:r>
            <a:r>
              <a:rPr lang="en-US" altLang="ja-JP" dirty="0" smtClean="0">
                <a:solidFill>
                  <a:prstClr val="white"/>
                </a:solidFill>
              </a:rPr>
              <a:t> Spider   Net  /    </a:t>
            </a:r>
            <a:r>
              <a:rPr lang="ja-JP" altLang="en-US" dirty="0" smtClean="0">
                <a:solidFill>
                  <a:prstClr val="white"/>
                </a:solidFill>
              </a:rPr>
              <a:t>蜘蛛の網　と　</a:t>
            </a:r>
            <a:r>
              <a:rPr lang="en-US" altLang="ja-JP" dirty="0" smtClean="0">
                <a:solidFill>
                  <a:prstClr val="white"/>
                </a:solidFill>
              </a:rPr>
              <a:t>a  nod   mod  linkage  /   a string  logic 1  </a:t>
            </a:r>
            <a:r>
              <a:rPr lang="ja-JP" altLang="en-US" dirty="0" smtClean="0">
                <a:solidFill>
                  <a:prstClr val="white"/>
                </a:solidFill>
              </a:rPr>
              <a:t>説 </a:t>
            </a:r>
            <a:r>
              <a:rPr lang="en-US" altLang="ja-JP" dirty="0" smtClean="0">
                <a:solidFill>
                  <a:prstClr val="white"/>
                </a:solidFill>
              </a:rPr>
              <a:t>.</a:t>
            </a:r>
            <a:endParaRPr lang="ja-JP" altLang="en-US" dirty="0">
              <a:solidFill>
                <a:prstClr val="white"/>
              </a:solidFill>
            </a:endParaRPr>
          </a:p>
        </p:txBody>
      </p:sp>
      <p:sp>
        <p:nvSpPr>
          <p:cNvPr id="27" name="テキスト ボックス 26"/>
          <p:cNvSpPr txBox="1"/>
          <p:nvPr/>
        </p:nvSpPr>
        <p:spPr>
          <a:xfrm>
            <a:off x="285729" y="571480"/>
            <a:ext cx="4094391" cy="1600438"/>
          </a:xfrm>
          <a:prstGeom prst="rect">
            <a:avLst/>
          </a:prstGeom>
          <a:noFill/>
        </p:spPr>
        <p:txBody>
          <a:bodyPr wrap="none" rtlCol="0">
            <a:spAutoFit/>
          </a:bodyPr>
          <a:lstStyle/>
          <a:p>
            <a:r>
              <a:rPr lang="en-US" altLang="ja-JP" sz="1400" dirty="0" smtClean="0">
                <a:solidFill>
                  <a:prstClr val="white"/>
                </a:solidFill>
              </a:rPr>
              <a:t>Ⅰ.    </a:t>
            </a:r>
            <a:r>
              <a:rPr lang="ja-JP" altLang="en-US" sz="1400" b="1" dirty="0" smtClean="0">
                <a:solidFill>
                  <a:srgbClr val="FFC000"/>
                </a:solidFill>
              </a:rPr>
              <a:t>弦 </a:t>
            </a:r>
            <a:r>
              <a:rPr lang="en-US" altLang="ja-JP" sz="1400" b="1" dirty="0" smtClean="0">
                <a:solidFill>
                  <a:srgbClr val="FFC000"/>
                </a:solidFill>
              </a:rPr>
              <a:t>;  s t r i n g   </a:t>
            </a:r>
            <a:r>
              <a:rPr lang="ja-JP" altLang="en-US" sz="1400" dirty="0" smtClean="0">
                <a:solidFill>
                  <a:prstClr val="white"/>
                </a:solidFill>
              </a:rPr>
              <a:t>の　</a:t>
            </a:r>
            <a:r>
              <a:rPr lang="ja-JP" altLang="en-US" sz="1400" dirty="0" smtClean="0">
                <a:solidFill>
                  <a:srgbClr val="FF99FF"/>
                </a:solidFill>
              </a:rPr>
              <a:t>張 力 </a:t>
            </a:r>
            <a:r>
              <a:rPr lang="en-US" altLang="ja-JP" sz="1400" dirty="0" smtClean="0">
                <a:solidFill>
                  <a:srgbClr val="FF99FF"/>
                </a:solidFill>
              </a:rPr>
              <a:t>( </a:t>
            </a:r>
            <a:r>
              <a:rPr lang="en-US" altLang="ja-JP" sz="1400" dirty="0" smtClean="0">
                <a:solidFill>
                  <a:prstClr val="white"/>
                </a:solidFill>
              </a:rPr>
              <a:t>T ; </a:t>
            </a:r>
            <a:r>
              <a:rPr lang="en-US" altLang="ja-JP" sz="1400" dirty="0" smtClean="0">
                <a:solidFill>
                  <a:srgbClr val="FF99FF"/>
                </a:solidFill>
              </a:rPr>
              <a:t>Tensor )</a:t>
            </a:r>
          </a:p>
          <a:p>
            <a:r>
              <a:rPr lang="ja-JP" altLang="en-US" sz="1400" dirty="0" smtClean="0">
                <a:solidFill>
                  <a:prstClr val="white"/>
                </a:solidFill>
              </a:rPr>
              <a:t>＝</a:t>
            </a:r>
            <a:r>
              <a:rPr lang="ja-JP" altLang="en-US" sz="1400" dirty="0" smtClean="0">
                <a:solidFill>
                  <a:srgbClr val="FFFF00"/>
                </a:solidFill>
              </a:rPr>
              <a:t>テンソル旧名は</a:t>
            </a:r>
            <a:r>
              <a:rPr lang="ja-JP" altLang="en-US" sz="1400" dirty="0" smtClean="0">
                <a:solidFill>
                  <a:prstClr val="white"/>
                </a:solidFill>
              </a:rPr>
              <a:t>、</a:t>
            </a:r>
            <a:r>
              <a:rPr lang="ja-JP" altLang="en-US" sz="1400" dirty="0" smtClean="0">
                <a:solidFill>
                  <a:srgbClr val="FF0000"/>
                </a:solidFill>
              </a:rPr>
              <a:t>始</a:t>
            </a:r>
            <a:r>
              <a:rPr lang="ja-JP" altLang="en-US" sz="1400" dirty="0" smtClean="0">
                <a:solidFill>
                  <a:srgbClr val="00FFFF"/>
                </a:solidFill>
              </a:rPr>
              <a:t> 終 </a:t>
            </a:r>
            <a:r>
              <a:rPr lang="ja-JP" altLang="en-US" sz="1400" dirty="0" smtClean="0">
                <a:solidFill>
                  <a:srgbClr val="FFFF00"/>
                </a:solidFill>
              </a:rPr>
              <a:t>点 </a:t>
            </a:r>
            <a:r>
              <a:rPr lang="ja-JP" altLang="en-US" sz="1400" dirty="0" smtClean="0">
                <a:solidFill>
                  <a:prstClr val="white"/>
                </a:solidFill>
              </a:rPr>
              <a:t>を </a:t>
            </a:r>
            <a:r>
              <a:rPr lang="ja-JP" altLang="en-US" sz="1400" b="1" dirty="0" smtClean="0">
                <a:solidFill>
                  <a:srgbClr val="FF0066"/>
                </a:solidFill>
              </a:rPr>
              <a:t>ハブ</a:t>
            </a:r>
            <a:r>
              <a:rPr lang="ja-JP" altLang="en-US" sz="1400" dirty="0" smtClean="0">
                <a:solidFill>
                  <a:prstClr val="white"/>
                </a:solidFill>
              </a:rPr>
              <a:t>してて、</a:t>
            </a:r>
            <a:endParaRPr lang="en-US" altLang="ja-JP" sz="1400" dirty="0" smtClean="0">
              <a:solidFill>
                <a:prstClr val="white"/>
              </a:solidFill>
            </a:endParaRPr>
          </a:p>
          <a:p>
            <a:r>
              <a:rPr lang="ja-JP" altLang="en-US" sz="1400" dirty="0" smtClean="0">
                <a:solidFill>
                  <a:srgbClr val="FEFAC9">
                    <a:lumMod val="50000"/>
                  </a:srgbClr>
                </a:solidFill>
              </a:rPr>
              <a:t>波動と</a:t>
            </a:r>
            <a:r>
              <a:rPr lang="en-US" altLang="ja-JP" sz="1400" dirty="0" smtClean="0">
                <a:solidFill>
                  <a:srgbClr val="FEFAC9">
                    <a:lumMod val="50000"/>
                  </a:srgbClr>
                </a:solidFill>
              </a:rPr>
              <a:t>xyz </a:t>
            </a:r>
            <a:r>
              <a:rPr lang="ja-JP" altLang="en-US" sz="1400" dirty="0" smtClean="0">
                <a:solidFill>
                  <a:srgbClr val="FEFAC9">
                    <a:lumMod val="50000"/>
                  </a:srgbClr>
                </a:solidFill>
              </a:rPr>
              <a:t>球座標と直線とは</a:t>
            </a:r>
            <a:r>
              <a:rPr lang="ja-JP" altLang="en-US" sz="1400" b="1" dirty="0" smtClean="0">
                <a:solidFill>
                  <a:srgbClr val="FF0066"/>
                </a:solidFill>
              </a:rPr>
              <a:t>“巧く嚙み合い</a:t>
            </a:r>
            <a:r>
              <a:rPr lang="ja-JP" altLang="en-US" sz="1400" dirty="0" smtClean="0">
                <a:solidFill>
                  <a:prstClr val="white"/>
                </a:solidFill>
              </a:rPr>
              <a:t>”、</a:t>
            </a:r>
            <a:endParaRPr lang="en-US" altLang="ja-JP" sz="1400" dirty="0" smtClean="0">
              <a:solidFill>
                <a:prstClr val="white"/>
              </a:solidFill>
            </a:endParaRPr>
          </a:p>
          <a:p>
            <a:endParaRPr lang="en-US" altLang="ja-JP" sz="1400" dirty="0" smtClean="0">
              <a:solidFill>
                <a:prstClr val="white"/>
              </a:solidFill>
            </a:endParaRPr>
          </a:p>
          <a:p>
            <a:r>
              <a:rPr lang="en-US" altLang="ja-JP" sz="1400" dirty="0" smtClean="0">
                <a:solidFill>
                  <a:srgbClr val="FF0066"/>
                </a:solidFill>
              </a:rPr>
              <a:t>a</a:t>
            </a:r>
            <a:r>
              <a:rPr lang="ja-JP" altLang="en-US" sz="1400" dirty="0" smtClean="0">
                <a:solidFill>
                  <a:prstClr val="white"/>
                </a:solidFill>
              </a:rPr>
              <a:t>　</a:t>
            </a:r>
            <a:r>
              <a:rPr lang="en-US" altLang="ja-JP" sz="1400" dirty="0" smtClean="0">
                <a:solidFill>
                  <a:prstClr val="white"/>
                </a:solidFill>
              </a:rPr>
              <a:t>                                 </a:t>
            </a:r>
            <a:r>
              <a:rPr lang="en-US" altLang="ja-JP" sz="1400" dirty="0" smtClean="0">
                <a:solidFill>
                  <a:srgbClr val="00FFFF"/>
                </a:solidFill>
              </a:rPr>
              <a:t> e  </a:t>
            </a:r>
            <a:r>
              <a:rPr lang="ja-JP" altLang="en-US" sz="1400" dirty="0" smtClean="0">
                <a:solidFill>
                  <a:prstClr val="white"/>
                </a:solidFill>
              </a:rPr>
              <a:t>を 効 果  </a:t>
            </a:r>
            <a:r>
              <a:rPr lang="en-US" altLang="ja-JP" sz="1400" dirty="0" smtClean="0">
                <a:solidFill>
                  <a:prstClr val="white"/>
                </a:solidFill>
              </a:rPr>
              <a:t>E: effect</a:t>
            </a:r>
          </a:p>
          <a:p>
            <a:r>
              <a:rPr lang="en-US" altLang="ja-JP" sz="1400" dirty="0" smtClean="0">
                <a:solidFill>
                  <a:prstClr val="white"/>
                </a:solidFill>
              </a:rPr>
              <a:t>                                                          </a:t>
            </a:r>
            <a:r>
              <a:rPr lang="ja-JP" altLang="en-US" sz="1400" dirty="0" smtClean="0">
                <a:solidFill>
                  <a:prstClr val="white"/>
                </a:solidFill>
              </a:rPr>
              <a:t>す る！</a:t>
            </a:r>
            <a:endParaRPr lang="en-US" altLang="ja-JP" sz="1400" dirty="0" smtClean="0">
              <a:solidFill>
                <a:prstClr val="white"/>
              </a:solidFill>
            </a:endParaRPr>
          </a:p>
          <a:p>
            <a:r>
              <a:rPr lang="ja-JP" altLang="en-US" sz="1400" dirty="0" smtClean="0">
                <a:solidFill>
                  <a:prstClr val="white"/>
                </a:solidFill>
              </a:rPr>
              <a:t> </a:t>
            </a:r>
            <a:endParaRPr lang="ja-JP" altLang="en-US" sz="1400" dirty="0">
              <a:solidFill>
                <a:prstClr val="white"/>
              </a:solidFill>
            </a:endParaRPr>
          </a:p>
        </p:txBody>
      </p:sp>
      <p:sp>
        <p:nvSpPr>
          <p:cNvPr id="17" name="テキスト ボックス 16"/>
          <p:cNvSpPr txBox="1"/>
          <p:nvPr/>
        </p:nvSpPr>
        <p:spPr>
          <a:xfrm>
            <a:off x="1214414" y="1428736"/>
            <a:ext cx="415498" cy="369332"/>
          </a:xfrm>
          <a:prstGeom prst="rect">
            <a:avLst/>
          </a:prstGeom>
          <a:noFill/>
        </p:spPr>
        <p:txBody>
          <a:bodyPr wrap="none" rtlCol="0">
            <a:spAutoFit/>
          </a:bodyPr>
          <a:lstStyle/>
          <a:p>
            <a:r>
              <a:rPr lang="ja-JP" altLang="en-US" dirty="0" smtClean="0">
                <a:solidFill>
                  <a:prstClr val="white"/>
                </a:solidFill>
              </a:rPr>
              <a:t>◎</a:t>
            </a:r>
            <a:endParaRPr lang="ja-JP" altLang="en-US" dirty="0">
              <a:solidFill>
                <a:prstClr val="white"/>
              </a:solidFill>
            </a:endParaRPr>
          </a:p>
        </p:txBody>
      </p:sp>
      <p:cxnSp>
        <p:nvCxnSpPr>
          <p:cNvPr id="29" name="直線矢印コネクタ 28"/>
          <p:cNvCxnSpPr/>
          <p:nvPr/>
        </p:nvCxnSpPr>
        <p:spPr>
          <a:xfrm rot="10800000">
            <a:off x="571473" y="1571613"/>
            <a:ext cx="785819" cy="1588"/>
          </a:xfrm>
          <a:prstGeom prst="straightConnector1">
            <a:avLst/>
          </a:prstGeom>
          <a:ln>
            <a:solidFill>
              <a:srgbClr val="FF0000"/>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p:nvPr/>
        </p:nvCxnSpPr>
        <p:spPr>
          <a:xfrm rot="10800000">
            <a:off x="1500165" y="1571613"/>
            <a:ext cx="785819" cy="1588"/>
          </a:xfrm>
          <a:prstGeom prst="straightConnector1">
            <a:avLst/>
          </a:prstGeom>
          <a:ln>
            <a:solidFill>
              <a:srgbClr val="00FFFF"/>
            </a:solidFill>
            <a:prstDash val="sysDash"/>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2" name="フリーフォーム 31"/>
          <p:cNvSpPr/>
          <p:nvPr/>
        </p:nvSpPr>
        <p:spPr>
          <a:xfrm>
            <a:off x="544057" y="1620596"/>
            <a:ext cx="856343" cy="382209"/>
          </a:xfrm>
          <a:custGeom>
            <a:avLst/>
            <a:gdLst>
              <a:gd name="connsiteX0" fmla="*/ 856343 w 856343"/>
              <a:gd name="connsiteY0" fmla="*/ 0 h 382209"/>
              <a:gd name="connsiteX1" fmla="*/ 493486 w 856343"/>
              <a:gd name="connsiteY1" fmla="*/ 377371 h 382209"/>
              <a:gd name="connsiteX2" fmla="*/ 0 w 856343"/>
              <a:gd name="connsiteY2" fmla="*/ 29029 h 382209"/>
            </a:gdLst>
            <a:ahLst/>
            <a:cxnLst>
              <a:cxn ang="0">
                <a:pos x="connsiteX0" y="connsiteY0"/>
              </a:cxn>
              <a:cxn ang="0">
                <a:pos x="connsiteX1" y="connsiteY1"/>
              </a:cxn>
              <a:cxn ang="0">
                <a:pos x="connsiteX2" y="connsiteY2"/>
              </a:cxn>
            </a:cxnLst>
            <a:rect l="l" t="t" r="r" b="b"/>
            <a:pathLst>
              <a:path w="856343" h="382209">
                <a:moveTo>
                  <a:pt x="856343" y="0"/>
                </a:moveTo>
                <a:cubicBezTo>
                  <a:pt x="746276" y="186266"/>
                  <a:pt x="636210" y="372533"/>
                  <a:pt x="493486" y="377371"/>
                </a:cubicBezTo>
                <a:cubicBezTo>
                  <a:pt x="350762" y="382209"/>
                  <a:pt x="175381" y="205619"/>
                  <a:pt x="0" y="29029"/>
                </a:cubicBezTo>
              </a:path>
            </a:pathLst>
          </a:custGeom>
          <a:solidFill>
            <a:srgbClr val="FF6699">
              <a:alpha val="29000"/>
            </a:srgbClr>
          </a:solidFill>
          <a:ln>
            <a:solidFill>
              <a:srgbClr val="FF0066"/>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sz="1400" dirty="0" smtClean="0">
                <a:solidFill>
                  <a:prstClr val="white"/>
                </a:solidFill>
              </a:rPr>
              <a:t>孤</a:t>
            </a:r>
            <a:r>
              <a:rPr lang="en-US" altLang="ja-JP" sz="1400" dirty="0" smtClean="0">
                <a:solidFill>
                  <a:prstClr val="white"/>
                </a:solidFill>
              </a:rPr>
              <a:t>°</a:t>
            </a:r>
            <a:r>
              <a:rPr lang="en-US" altLang="ja-JP" dirty="0" smtClean="0">
                <a:solidFill>
                  <a:prstClr val="white"/>
                </a:solidFill>
              </a:rPr>
              <a:t>r</a:t>
            </a:r>
            <a:r>
              <a:rPr lang="en-US" altLang="ja-JP" sz="1200" dirty="0" smtClean="0">
                <a:solidFill>
                  <a:prstClr val="white"/>
                </a:solidFill>
              </a:rPr>
              <a:t>1</a:t>
            </a:r>
            <a:endParaRPr lang="ja-JP" altLang="en-US" dirty="0">
              <a:solidFill>
                <a:prstClr val="white"/>
              </a:solidFill>
            </a:endParaRPr>
          </a:p>
        </p:txBody>
      </p:sp>
      <p:sp>
        <p:nvSpPr>
          <p:cNvPr id="33" name="フリーフォーム 32"/>
          <p:cNvSpPr/>
          <p:nvPr/>
        </p:nvSpPr>
        <p:spPr>
          <a:xfrm>
            <a:off x="1428728" y="1214424"/>
            <a:ext cx="838200" cy="374650"/>
          </a:xfrm>
          <a:custGeom>
            <a:avLst/>
            <a:gdLst>
              <a:gd name="connsiteX0" fmla="*/ 0 w 838200"/>
              <a:gd name="connsiteY0" fmla="*/ 374650 h 374650"/>
              <a:gd name="connsiteX1" fmla="*/ 381000 w 838200"/>
              <a:gd name="connsiteY1" fmla="*/ 3175 h 374650"/>
              <a:gd name="connsiteX2" fmla="*/ 838200 w 838200"/>
              <a:gd name="connsiteY2" fmla="*/ 355600 h 374650"/>
            </a:gdLst>
            <a:ahLst/>
            <a:cxnLst>
              <a:cxn ang="0">
                <a:pos x="connsiteX0" y="connsiteY0"/>
              </a:cxn>
              <a:cxn ang="0">
                <a:pos x="connsiteX1" y="connsiteY1"/>
              </a:cxn>
              <a:cxn ang="0">
                <a:pos x="connsiteX2" y="connsiteY2"/>
              </a:cxn>
            </a:cxnLst>
            <a:rect l="l" t="t" r="r" b="b"/>
            <a:pathLst>
              <a:path w="838200" h="374650">
                <a:moveTo>
                  <a:pt x="0" y="374650"/>
                </a:moveTo>
                <a:cubicBezTo>
                  <a:pt x="120650" y="190500"/>
                  <a:pt x="241300" y="6350"/>
                  <a:pt x="381000" y="3175"/>
                </a:cubicBezTo>
                <a:cubicBezTo>
                  <a:pt x="520700" y="0"/>
                  <a:pt x="679450" y="177800"/>
                  <a:pt x="838200" y="355600"/>
                </a:cubicBezTo>
              </a:path>
            </a:pathLst>
          </a:custGeom>
          <a:solidFill>
            <a:srgbClr val="00FFFF">
              <a:alpha val="24000"/>
            </a:srgbClr>
          </a:solidFill>
          <a:ln>
            <a:solidFill>
              <a:srgbClr val="00FFFF"/>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sz="1400" dirty="0" smtClean="0">
                <a:solidFill>
                  <a:prstClr val="white"/>
                </a:solidFill>
              </a:rPr>
              <a:t>孤</a:t>
            </a:r>
            <a:r>
              <a:rPr lang="en-US" altLang="ja-JP" sz="1400" dirty="0" smtClean="0">
                <a:solidFill>
                  <a:prstClr val="white"/>
                </a:solidFill>
              </a:rPr>
              <a:t>°</a:t>
            </a:r>
            <a:r>
              <a:rPr lang="en-US" altLang="ja-JP" dirty="0" smtClean="0">
                <a:solidFill>
                  <a:prstClr val="white"/>
                </a:solidFill>
              </a:rPr>
              <a:t>r</a:t>
            </a:r>
            <a:r>
              <a:rPr lang="en-US" altLang="ja-JP" sz="1100" dirty="0" smtClean="0">
                <a:solidFill>
                  <a:prstClr val="white"/>
                </a:solidFill>
              </a:rPr>
              <a:t>2</a:t>
            </a:r>
            <a:endParaRPr lang="ja-JP" altLang="en-US" dirty="0">
              <a:solidFill>
                <a:prstClr val="white"/>
              </a:solidFill>
            </a:endParaRPr>
          </a:p>
        </p:txBody>
      </p:sp>
      <p:sp>
        <p:nvSpPr>
          <p:cNvPr id="37" name="テキスト ボックス 36"/>
          <p:cNvSpPr txBox="1"/>
          <p:nvPr/>
        </p:nvSpPr>
        <p:spPr>
          <a:xfrm>
            <a:off x="642911" y="1214428"/>
            <a:ext cx="702436" cy="276999"/>
          </a:xfrm>
          <a:prstGeom prst="rect">
            <a:avLst/>
          </a:prstGeom>
          <a:solidFill>
            <a:srgbClr val="FF6699">
              <a:alpha val="29000"/>
            </a:srgbClr>
          </a:solidFill>
        </p:spPr>
        <p:txBody>
          <a:bodyPr wrap="none" rtlCol="0">
            <a:spAutoFit/>
          </a:bodyPr>
          <a:lstStyle/>
          <a:p>
            <a:r>
              <a:rPr lang="ja-JP" altLang="en-US" sz="1200" dirty="0" smtClean="0">
                <a:solidFill>
                  <a:prstClr val="white"/>
                </a:solidFill>
              </a:rPr>
              <a:t>半径 </a:t>
            </a:r>
            <a:r>
              <a:rPr lang="en-US" altLang="ja-JP" sz="1200" dirty="0" smtClean="0">
                <a:solidFill>
                  <a:prstClr val="white"/>
                </a:solidFill>
              </a:rPr>
              <a:t>r</a:t>
            </a:r>
            <a:r>
              <a:rPr lang="en-US" altLang="ja-JP" sz="900" dirty="0" smtClean="0">
                <a:solidFill>
                  <a:prstClr val="white"/>
                </a:solidFill>
              </a:rPr>
              <a:t>Ⅰ</a:t>
            </a:r>
            <a:endParaRPr lang="ja-JP" altLang="en-US" sz="1200" dirty="0">
              <a:solidFill>
                <a:prstClr val="white"/>
              </a:solidFill>
            </a:endParaRPr>
          </a:p>
        </p:txBody>
      </p:sp>
      <p:sp>
        <p:nvSpPr>
          <p:cNvPr id="38" name="テキスト ボックス 37"/>
          <p:cNvSpPr txBox="1"/>
          <p:nvPr/>
        </p:nvSpPr>
        <p:spPr>
          <a:xfrm>
            <a:off x="1500167" y="1643056"/>
            <a:ext cx="702436" cy="276999"/>
          </a:xfrm>
          <a:prstGeom prst="rect">
            <a:avLst/>
          </a:prstGeom>
          <a:solidFill>
            <a:srgbClr val="00FFFF">
              <a:alpha val="24000"/>
            </a:srgbClr>
          </a:solidFill>
        </p:spPr>
        <p:txBody>
          <a:bodyPr wrap="none" rtlCol="0">
            <a:spAutoFit/>
          </a:bodyPr>
          <a:lstStyle/>
          <a:p>
            <a:r>
              <a:rPr lang="ja-JP" altLang="en-US" sz="1200" dirty="0" smtClean="0">
                <a:solidFill>
                  <a:prstClr val="white"/>
                </a:solidFill>
              </a:rPr>
              <a:t>半径 </a:t>
            </a:r>
            <a:r>
              <a:rPr lang="en-US" altLang="ja-JP" sz="1200" dirty="0" err="1" smtClean="0">
                <a:solidFill>
                  <a:prstClr val="white"/>
                </a:solidFill>
              </a:rPr>
              <a:t>r</a:t>
            </a:r>
            <a:r>
              <a:rPr lang="en-US" altLang="ja-JP" sz="900" dirty="0" err="1" smtClean="0">
                <a:solidFill>
                  <a:prstClr val="white"/>
                </a:solidFill>
              </a:rPr>
              <a:t>Ⅱ</a:t>
            </a:r>
            <a:endParaRPr lang="ja-JP" altLang="en-US" sz="1200" dirty="0">
              <a:solidFill>
                <a:prstClr val="white"/>
              </a:solidFill>
            </a:endParaRPr>
          </a:p>
        </p:txBody>
      </p:sp>
      <p:cxnSp>
        <p:nvCxnSpPr>
          <p:cNvPr id="63" name="直線矢印コネクタ 62"/>
          <p:cNvCxnSpPr/>
          <p:nvPr/>
        </p:nvCxnSpPr>
        <p:spPr>
          <a:xfrm rot="10800000" flipH="1">
            <a:off x="4417140" y="964389"/>
            <a:ext cx="1714512" cy="1588"/>
          </a:xfrm>
          <a:prstGeom prst="straightConnector1">
            <a:avLst/>
          </a:prstGeom>
          <a:ln>
            <a:solidFill>
              <a:srgbClr val="00FFFF"/>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64" name="フリーフォーム 63"/>
          <p:cNvSpPr/>
          <p:nvPr/>
        </p:nvSpPr>
        <p:spPr>
          <a:xfrm>
            <a:off x="4407643" y="511138"/>
            <a:ext cx="1714500" cy="917574"/>
          </a:xfrm>
          <a:custGeom>
            <a:avLst/>
            <a:gdLst>
              <a:gd name="connsiteX0" fmla="*/ 0 w 1714500"/>
              <a:gd name="connsiteY0" fmla="*/ 460374 h 917574"/>
              <a:gd name="connsiteX1" fmla="*/ 442913 w 1714500"/>
              <a:gd name="connsiteY1" fmla="*/ 65087 h 917574"/>
              <a:gd name="connsiteX2" fmla="*/ 1300163 w 1714500"/>
              <a:gd name="connsiteY2" fmla="*/ 850899 h 917574"/>
              <a:gd name="connsiteX3" fmla="*/ 1714500 w 1714500"/>
              <a:gd name="connsiteY3" fmla="*/ 465137 h 917574"/>
            </a:gdLst>
            <a:ahLst/>
            <a:cxnLst>
              <a:cxn ang="0">
                <a:pos x="connsiteX0" y="connsiteY0"/>
              </a:cxn>
              <a:cxn ang="0">
                <a:pos x="connsiteX1" y="connsiteY1"/>
              </a:cxn>
              <a:cxn ang="0">
                <a:pos x="connsiteX2" y="connsiteY2"/>
              </a:cxn>
              <a:cxn ang="0">
                <a:pos x="connsiteX3" y="connsiteY3"/>
              </a:cxn>
            </a:cxnLst>
            <a:rect l="l" t="t" r="r" b="b"/>
            <a:pathLst>
              <a:path w="1714500" h="917574">
                <a:moveTo>
                  <a:pt x="0" y="460374"/>
                </a:moveTo>
                <a:cubicBezTo>
                  <a:pt x="113109" y="230187"/>
                  <a:pt x="226219" y="0"/>
                  <a:pt x="442913" y="65087"/>
                </a:cubicBezTo>
                <a:cubicBezTo>
                  <a:pt x="659607" y="130175"/>
                  <a:pt x="1088232" y="784224"/>
                  <a:pt x="1300163" y="850899"/>
                </a:cubicBezTo>
                <a:cubicBezTo>
                  <a:pt x="1512094" y="917574"/>
                  <a:pt x="1613297" y="691355"/>
                  <a:pt x="1714500" y="465137"/>
                </a:cubicBezTo>
              </a:path>
            </a:pathLst>
          </a:custGeom>
          <a:ln>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65" name="テキスト ボックス 64"/>
          <p:cNvSpPr txBox="1"/>
          <p:nvPr/>
        </p:nvSpPr>
        <p:spPr>
          <a:xfrm>
            <a:off x="3836145" y="571486"/>
            <a:ext cx="5307863" cy="1384995"/>
          </a:xfrm>
          <a:prstGeom prst="rect">
            <a:avLst/>
          </a:prstGeom>
          <a:noFill/>
        </p:spPr>
        <p:txBody>
          <a:bodyPr wrap="square" rtlCol="0">
            <a:spAutoFit/>
          </a:bodyPr>
          <a:lstStyle/>
          <a:p>
            <a:r>
              <a:rPr lang="ja-JP" altLang="en-US" sz="1400" dirty="0" smtClean="0">
                <a:solidFill>
                  <a:prstClr val="white"/>
                </a:solidFill>
              </a:rPr>
              <a:t>　</a:t>
            </a:r>
            <a:r>
              <a:rPr lang="en-US" altLang="ja-JP" sz="1400" dirty="0" smtClean="0">
                <a:solidFill>
                  <a:prstClr val="white"/>
                </a:solidFill>
              </a:rPr>
              <a:t>Ⅱ.</a:t>
            </a:r>
          </a:p>
          <a:p>
            <a:r>
              <a:rPr lang="en-US" altLang="ja-JP" sz="1400" dirty="0" smtClean="0">
                <a:solidFill>
                  <a:prstClr val="white"/>
                </a:solidFill>
              </a:rPr>
              <a:t>       a                                     e   =  π R ( </a:t>
            </a:r>
            <a:r>
              <a:rPr lang="ja-JP" altLang="en-US" sz="1400" b="1" dirty="0" smtClean="0">
                <a:solidFill>
                  <a:srgbClr val="C00000"/>
                </a:solidFill>
              </a:rPr>
              <a:t>ラジアン</a:t>
            </a:r>
            <a:r>
              <a:rPr lang="ja-JP" altLang="en-US" sz="1400" dirty="0" smtClean="0">
                <a:solidFill>
                  <a:prstClr val="white"/>
                </a:solidFill>
              </a:rPr>
              <a:t>：孤</a:t>
            </a:r>
            <a:r>
              <a:rPr lang="en-US" altLang="ja-JP" sz="1400" dirty="0" smtClean="0">
                <a:solidFill>
                  <a:prstClr val="white"/>
                </a:solidFill>
              </a:rPr>
              <a:t>°) </a:t>
            </a:r>
            <a:r>
              <a:rPr lang="ja-JP" altLang="en-US" sz="1400" dirty="0" smtClean="0">
                <a:solidFill>
                  <a:prstClr val="white"/>
                </a:solidFill>
              </a:rPr>
              <a:t>分　の</a:t>
            </a:r>
            <a:endParaRPr lang="en-US" altLang="ja-JP" sz="1400" dirty="0" smtClean="0">
              <a:solidFill>
                <a:prstClr val="white"/>
              </a:solidFill>
            </a:endParaRPr>
          </a:p>
          <a:p>
            <a:r>
              <a:rPr lang="ja-JP" altLang="en-US" sz="1400" dirty="0" smtClean="0">
                <a:solidFill>
                  <a:prstClr val="white"/>
                </a:solidFill>
              </a:rPr>
              <a:t>　　　　　　　　　　　　　</a:t>
            </a:r>
            <a:endParaRPr lang="en-US" altLang="ja-JP" sz="1400" dirty="0" smtClean="0">
              <a:solidFill>
                <a:prstClr val="white"/>
              </a:solidFill>
            </a:endParaRPr>
          </a:p>
          <a:p>
            <a:r>
              <a:rPr lang="en-US" altLang="ja-JP" sz="1400" dirty="0" smtClean="0">
                <a:solidFill>
                  <a:srgbClr val="FFFF00"/>
                </a:solidFill>
              </a:rPr>
              <a:t>   Ⅲ.    </a:t>
            </a:r>
            <a:r>
              <a:rPr lang="ja-JP" altLang="en-US" sz="1400" dirty="0" smtClean="0">
                <a:solidFill>
                  <a:srgbClr val="FFFF00"/>
                </a:solidFill>
              </a:rPr>
              <a:t>回転、収束、反発　</a:t>
            </a:r>
            <a:r>
              <a:rPr lang="en-US" altLang="ja-JP" sz="1400" dirty="0" smtClean="0">
                <a:solidFill>
                  <a:srgbClr val="FFFF00"/>
                </a:solidFill>
              </a:rPr>
              <a:t>System  </a:t>
            </a:r>
            <a:r>
              <a:rPr lang="ja-JP" altLang="en-US" sz="1400" dirty="0" smtClean="0">
                <a:solidFill>
                  <a:srgbClr val="FFFF00"/>
                </a:solidFill>
              </a:rPr>
              <a:t>＝　</a:t>
            </a:r>
            <a:r>
              <a:rPr lang="en-US" altLang="ja-JP" sz="1400" dirty="0" smtClean="0">
                <a:solidFill>
                  <a:srgbClr val="FFFF00"/>
                </a:solidFill>
              </a:rPr>
              <a:t>EUK’s  image  </a:t>
            </a:r>
            <a:r>
              <a:rPr lang="ja-JP" altLang="en-US" sz="1400" dirty="0" smtClean="0">
                <a:solidFill>
                  <a:srgbClr val="FFFF00"/>
                </a:solidFill>
              </a:rPr>
              <a:t>通 理 の</a:t>
            </a:r>
            <a:endParaRPr lang="en-US" altLang="ja-JP" sz="1400" dirty="0" smtClean="0">
              <a:solidFill>
                <a:srgbClr val="FFFF00"/>
              </a:solidFill>
            </a:endParaRPr>
          </a:p>
          <a:p>
            <a:r>
              <a:rPr lang="en-US" altLang="ja-JP" sz="1400" dirty="0" smtClean="0">
                <a:solidFill>
                  <a:prstClr val="white"/>
                </a:solidFill>
              </a:rPr>
              <a:t>                                            Met – E M - Psychology / </a:t>
            </a:r>
            <a:r>
              <a:rPr lang="ja-JP" altLang="en-US" sz="1400" dirty="0" smtClean="0">
                <a:solidFill>
                  <a:prstClr val="white"/>
                </a:solidFill>
              </a:rPr>
              <a:t>輪廻転生論</a:t>
            </a:r>
            <a:endParaRPr lang="en-US" altLang="ja-JP" sz="1400" dirty="0" smtClean="0">
              <a:solidFill>
                <a:prstClr val="white"/>
              </a:solidFill>
            </a:endParaRPr>
          </a:p>
          <a:p>
            <a:r>
              <a:rPr lang="ja-JP" altLang="en-US" sz="1400" dirty="0" smtClean="0">
                <a:solidFill>
                  <a:prstClr val="white"/>
                </a:solidFill>
              </a:rPr>
              <a:t>　　　　　　　　　　　　</a:t>
            </a:r>
            <a:r>
              <a:rPr lang="en-US" altLang="ja-JP" sz="1400" dirty="0" smtClean="0">
                <a:solidFill>
                  <a:prstClr val="white"/>
                </a:solidFill>
              </a:rPr>
              <a:t>/ Cyclist  On the Buddha (S)‘s   Palm</a:t>
            </a:r>
            <a:r>
              <a:rPr lang="ja-JP" altLang="en-US" sz="1400" dirty="0" smtClean="0">
                <a:solidFill>
                  <a:prstClr val="white"/>
                </a:solidFill>
              </a:rPr>
              <a:t> </a:t>
            </a:r>
            <a:r>
              <a:rPr lang="en-US" altLang="ja-JP" sz="1400" dirty="0" smtClean="0">
                <a:solidFill>
                  <a:prstClr val="white"/>
                </a:solidFill>
              </a:rPr>
              <a:t>.</a:t>
            </a:r>
          </a:p>
        </p:txBody>
      </p:sp>
      <p:sp>
        <p:nvSpPr>
          <p:cNvPr id="47" name="円弧 46"/>
          <p:cNvSpPr/>
          <p:nvPr/>
        </p:nvSpPr>
        <p:spPr>
          <a:xfrm>
            <a:off x="5929323" y="3071810"/>
            <a:ext cx="1857388" cy="857256"/>
          </a:xfrm>
          <a:prstGeom prst="arc">
            <a:avLst>
              <a:gd name="adj1" fmla="val 10821342"/>
              <a:gd name="adj2" fmla="val 95470"/>
            </a:avLst>
          </a:prstGeom>
          <a:ln w="76200">
            <a:solidFill>
              <a:schemeClr val="bg1"/>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48" name="直線矢印コネクタ 47"/>
          <p:cNvCxnSpPr/>
          <p:nvPr/>
        </p:nvCxnSpPr>
        <p:spPr>
          <a:xfrm>
            <a:off x="5938823" y="3524282"/>
            <a:ext cx="1857388" cy="1187"/>
          </a:xfrm>
          <a:prstGeom prst="straightConnector1">
            <a:avLst/>
          </a:prstGeom>
          <a:ln w="38100">
            <a:solidFill>
              <a:srgbClr val="FF6699"/>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49" name="フリーフォーム 48"/>
          <p:cNvSpPr/>
          <p:nvPr/>
        </p:nvSpPr>
        <p:spPr>
          <a:xfrm>
            <a:off x="5929323" y="3071810"/>
            <a:ext cx="1857376" cy="917574"/>
          </a:xfrm>
          <a:custGeom>
            <a:avLst/>
            <a:gdLst>
              <a:gd name="connsiteX0" fmla="*/ 0 w 1714500"/>
              <a:gd name="connsiteY0" fmla="*/ 460374 h 917574"/>
              <a:gd name="connsiteX1" fmla="*/ 442913 w 1714500"/>
              <a:gd name="connsiteY1" fmla="*/ 65087 h 917574"/>
              <a:gd name="connsiteX2" fmla="*/ 1300163 w 1714500"/>
              <a:gd name="connsiteY2" fmla="*/ 850899 h 917574"/>
              <a:gd name="connsiteX3" fmla="*/ 1714500 w 1714500"/>
              <a:gd name="connsiteY3" fmla="*/ 465137 h 917574"/>
            </a:gdLst>
            <a:ahLst/>
            <a:cxnLst>
              <a:cxn ang="0">
                <a:pos x="connsiteX0" y="connsiteY0"/>
              </a:cxn>
              <a:cxn ang="0">
                <a:pos x="connsiteX1" y="connsiteY1"/>
              </a:cxn>
              <a:cxn ang="0">
                <a:pos x="connsiteX2" y="connsiteY2"/>
              </a:cxn>
              <a:cxn ang="0">
                <a:pos x="connsiteX3" y="connsiteY3"/>
              </a:cxn>
            </a:cxnLst>
            <a:rect l="l" t="t" r="r" b="b"/>
            <a:pathLst>
              <a:path w="1714500" h="917574">
                <a:moveTo>
                  <a:pt x="0" y="460374"/>
                </a:moveTo>
                <a:cubicBezTo>
                  <a:pt x="113109" y="230187"/>
                  <a:pt x="226219" y="0"/>
                  <a:pt x="442913" y="65087"/>
                </a:cubicBezTo>
                <a:cubicBezTo>
                  <a:pt x="659607" y="130175"/>
                  <a:pt x="1088232" y="784224"/>
                  <a:pt x="1300163" y="850899"/>
                </a:cubicBezTo>
                <a:cubicBezTo>
                  <a:pt x="1512094" y="917574"/>
                  <a:pt x="1613297" y="691355"/>
                  <a:pt x="1714500" y="465137"/>
                </a:cubicBezTo>
              </a:path>
            </a:pathLst>
          </a:custGeom>
          <a:ln w="38100">
            <a:solidFill>
              <a:srgbClr val="FF00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50" name="円弧 49"/>
          <p:cNvSpPr/>
          <p:nvPr/>
        </p:nvSpPr>
        <p:spPr>
          <a:xfrm>
            <a:off x="5929323" y="3143248"/>
            <a:ext cx="1857388" cy="857256"/>
          </a:xfrm>
          <a:prstGeom prst="arc">
            <a:avLst>
              <a:gd name="adj1" fmla="val 81028"/>
              <a:gd name="adj2" fmla="val 10875543"/>
            </a:avLst>
          </a:prstGeom>
          <a:ln w="381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51" name="円弧 50"/>
          <p:cNvSpPr/>
          <p:nvPr/>
        </p:nvSpPr>
        <p:spPr>
          <a:xfrm>
            <a:off x="5929323" y="2643184"/>
            <a:ext cx="1857388" cy="1785950"/>
          </a:xfrm>
          <a:prstGeom prst="arc">
            <a:avLst>
              <a:gd name="adj1" fmla="val 5436664"/>
              <a:gd name="adj2" fmla="val 16218638"/>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52" name="円弧 51"/>
          <p:cNvSpPr/>
          <p:nvPr/>
        </p:nvSpPr>
        <p:spPr>
          <a:xfrm>
            <a:off x="5929323" y="2643184"/>
            <a:ext cx="1857388" cy="1785950"/>
          </a:xfrm>
          <a:prstGeom prst="arc">
            <a:avLst>
              <a:gd name="adj1" fmla="val 16181471"/>
              <a:gd name="adj2" fmla="val 5492389"/>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56" name="直線矢印コネクタ 55"/>
          <p:cNvCxnSpPr/>
          <p:nvPr/>
        </p:nvCxnSpPr>
        <p:spPr>
          <a:xfrm rot="10800000" flipV="1">
            <a:off x="6858023" y="3214687"/>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7" name="直線矢印コネクタ 56"/>
          <p:cNvCxnSpPr/>
          <p:nvPr/>
        </p:nvCxnSpPr>
        <p:spPr>
          <a:xfrm rot="10800000" flipV="1">
            <a:off x="6072205" y="3571876"/>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p:nvPr/>
        </p:nvCxnSpPr>
        <p:spPr>
          <a:xfrm rot="5400000" flipH="1" flipV="1">
            <a:off x="6465904" y="3035298"/>
            <a:ext cx="785818"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0" name="直線矢印コネクタ 69"/>
          <p:cNvCxnSpPr/>
          <p:nvPr/>
        </p:nvCxnSpPr>
        <p:spPr>
          <a:xfrm rot="5400000" flipH="1" flipV="1">
            <a:off x="6465904" y="4035429"/>
            <a:ext cx="785818" cy="1588"/>
          </a:xfrm>
          <a:prstGeom prst="straightConnector1">
            <a:avLst/>
          </a:prstGeom>
          <a:ln>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直線矢印コネクタ 70"/>
          <p:cNvCxnSpPr/>
          <p:nvPr/>
        </p:nvCxnSpPr>
        <p:spPr>
          <a:xfrm rot="10800000">
            <a:off x="5930917" y="3500439"/>
            <a:ext cx="784231"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2" name="直線矢印コネクタ 71"/>
          <p:cNvCxnSpPr/>
          <p:nvPr/>
        </p:nvCxnSpPr>
        <p:spPr>
          <a:xfrm>
            <a:off x="7000899" y="3500439"/>
            <a:ext cx="787407"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7" name="テキスト ボックス 76"/>
          <p:cNvSpPr txBox="1"/>
          <p:nvPr/>
        </p:nvSpPr>
        <p:spPr>
          <a:xfrm>
            <a:off x="6800023" y="2143116"/>
            <a:ext cx="2280432" cy="369332"/>
          </a:xfrm>
          <a:prstGeom prst="rect">
            <a:avLst/>
          </a:prstGeom>
          <a:noFill/>
        </p:spPr>
        <p:txBody>
          <a:bodyPr wrap="none" rtlCol="0">
            <a:spAutoFit/>
          </a:bodyPr>
          <a:lstStyle/>
          <a:p>
            <a:r>
              <a:rPr lang="en-US" altLang="ja-JP" dirty="0" smtClean="0">
                <a:solidFill>
                  <a:prstClr val="white"/>
                </a:solidFill>
              </a:rPr>
              <a:t>Y …    </a:t>
            </a:r>
            <a:r>
              <a:rPr lang="ja-JP" altLang="en-US" sz="1400" dirty="0" smtClean="0">
                <a:solidFill>
                  <a:prstClr val="white"/>
                </a:solidFill>
              </a:rPr>
              <a:t>光  合  成    天  国</a:t>
            </a:r>
            <a:endParaRPr lang="ja-JP" altLang="en-US" sz="1400" dirty="0">
              <a:solidFill>
                <a:prstClr val="white"/>
              </a:solidFill>
            </a:endParaRPr>
          </a:p>
        </p:txBody>
      </p:sp>
      <p:sp>
        <p:nvSpPr>
          <p:cNvPr id="78" name="テキスト ボックス 77"/>
          <p:cNvSpPr txBox="1"/>
          <p:nvPr/>
        </p:nvSpPr>
        <p:spPr>
          <a:xfrm>
            <a:off x="7943030" y="3214686"/>
            <a:ext cx="1200970" cy="369332"/>
          </a:xfrm>
          <a:prstGeom prst="rect">
            <a:avLst/>
          </a:prstGeom>
          <a:noFill/>
        </p:spPr>
        <p:txBody>
          <a:bodyPr wrap="none" rtlCol="0">
            <a:spAutoFit/>
          </a:bodyPr>
          <a:lstStyle/>
          <a:p>
            <a:r>
              <a:rPr lang="en-US" altLang="ja-JP" dirty="0" smtClean="0">
                <a:solidFill>
                  <a:prstClr val="white"/>
                </a:solidFill>
              </a:rPr>
              <a:t>x…</a:t>
            </a:r>
            <a:r>
              <a:rPr lang="ja-JP" altLang="en-US" sz="1200" dirty="0" smtClean="0">
                <a:solidFill>
                  <a:prstClr val="white"/>
                </a:solidFill>
              </a:rPr>
              <a:t>地平</a:t>
            </a:r>
            <a:r>
              <a:rPr lang="ja-JP" altLang="en-US" dirty="0" smtClean="0">
                <a:solidFill>
                  <a:prstClr val="white"/>
                </a:solidFill>
              </a:rPr>
              <a:t> </a:t>
            </a:r>
            <a:r>
              <a:rPr lang="en-US" altLang="ja-JP" dirty="0" smtClean="0">
                <a:solidFill>
                  <a:prstClr val="white"/>
                </a:solidFill>
                <a:latin typeface="Arial Unicode MS"/>
                <a:ea typeface="Arial Unicode MS"/>
                <a:cs typeface="Arial Unicode MS"/>
              </a:rPr>
              <a:t>ℓ…</a:t>
            </a:r>
            <a:endParaRPr lang="ja-JP" altLang="en-US" dirty="0">
              <a:solidFill>
                <a:prstClr val="white"/>
              </a:solidFill>
            </a:endParaRPr>
          </a:p>
        </p:txBody>
      </p:sp>
      <p:sp>
        <p:nvSpPr>
          <p:cNvPr id="79" name="テキスト ボックス 78"/>
          <p:cNvSpPr txBox="1"/>
          <p:nvPr/>
        </p:nvSpPr>
        <p:spPr>
          <a:xfrm>
            <a:off x="5371274" y="3571876"/>
            <a:ext cx="774571" cy="369332"/>
          </a:xfrm>
          <a:prstGeom prst="rect">
            <a:avLst/>
          </a:prstGeom>
          <a:noFill/>
        </p:spPr>
        <p:txBody>
          <a:bodyPr wrap="none" rtlCol="0">
            <a:spAutoFit/>
          </a:bodyPr>
          <a:lstStyle/>
          <a:p>
            <a:r>
              <a:rPr lang="ja-JP" altLang="en-US" sz="1600" dirty="0" smtClean="0">
                <a:solidFill>
                  <a:prstClr val="white"/>
                </a:solidFill>
              </a:rPr>
              <a:t>未来</a:t>
            </a:r>
            <a:r>
              <a:rPr lang="ja-JP" altLang="en-US" dirty="0" smtClean="0">
                <a:solidFill>
                  <a:prstClr val="white"/>
                </a:solidFill>
              </a:rPr>
              <a:t> </a:t>
            </a:r>
            <a:r>
              <a:rPr lang="en-US" altLang="ja-JP" dirty="0" smtClean="0">
                <a:solidFill>
                  <a:prstClr val="white"/>
                </a:solidFill>
              </a:rPr>
              <a:t>z</a:t>
            </a:r>
            <a:endParaRPr lang="ja-JP" altLang="en-US" dirty="0">
              <a:solidFill>
                <a:prstClr val="white"/>
              </a:solidFill>
            </a:endParaRPr>
          </a:p>
        </p:txBody>
      </p:sp>
      <p:sp>
        <p:nvSpPr>
          <p:cNvPr id="80" name="円弧 79"/>
          <p:cNvSpPr/>
          <p:nvPr/>
        </p:nvSpPr>
        <p:spPr>
          <a:xfrm>
            <a:off x="6643703" y="3286124"/>
            <a:ext cx="428628" cy="428628"/>
          </a:xfrm>
          <a:prstGeom prst="arc">
            <a:avLst>
              <a:gd name="adj1" fmla="val 16273005"/>
              <a:gd name="adj2" fmla="val 16270131"/>
            </a:avLst>
          </a:prstGeom>
          <a:ln w="57150">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O</a:t>
            </a:r>
            <a:endParaRPr lang="ja-JP" altLang="en-US" dirty="0">
              <a:solidFill>
                <a:prstClr val="white"/>
              </a:solidFill>
            </a:endParaRPr>
          </a:p>
        </p:txBody>
      </p:sp>
      <p:sp>
        <p:nvSpPr>
          <p:cNvPr id="82" name="星 32 81"/>
          <p:cNvSpPr/>
          <p:nvPr/>
        </p:nvSpPr>
        <p:spPr>
          <a:xfrm>
            <a:off x="5929322" y="2928934"/>
            <a:ext cx="214315" cy="214314"/>
          </a:xfrm>
          <a:prstGeom prst="star32">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3" name="フリーフォーム 82"/>
          <p:cNvSpPr/>
          <p:nvPr/>
        </p:nvSpPr>
        <p:spPr>
          <a:xfrm>
            <a:off x="6072205" y="2071678"/>
            <a:ext cx="928695" cy="714380"/>
          </a:xfrm>
          <a:custGeom>
            <a:avLst/>
            <a:gdLst>
              <a:gd name="connsiteX0" fmla="*/ 52645 w 836205"/>
              <a:gd name="connsiteY0" fmla="*/ 596228 h 726957"/>
              <a:gd name="connsiteX1" fmla="*/ 57407 w 836205"/>
              <a:gd name="connsiteY1" fmla="*/ 581940 h 726957"/>
              <a:gd name="connsiteX2" fmla="*/ 62170 w 836205"/>
              <a:gd name="connsiteY2" fmla="*/ 562890 h 726957"/>
              <a:gd name="connsiteX3" fmla="*/ 76457 w 836205"/>
              <a:gd name="connsiteY3" fmla="*/ 548603 h 726957"/>
              <a:gd name="connsiteX4" fmla="*/ 90745 w 836205"/>
              <a:gd name="connsiteY4" fmla="*/ 520028 h 726957"/>
              <a:gd name="connsiteX5" fmla="*/ 105032 w 836205"/>
              <a:gd name="connsiteY5" fmla="*/ 510503 h 726957"/>
              <a:gd name="connsiteX6" fmla="*/ 133607 w 836205"/>
              <a:gd name="connsiteY6" fmla="*/ 505740 h 726957"/>
              <a:gd name="connsiteX7" fmla="*/ 233620 w 836205"/>
              <a:gd name="connsiteY7" fmla="*/ 500978 h 726957"/>
              <a:gd name="connsiteX8" fmla="*/ 247907 w 836205"/>
              <a:gd name="connsiteY8" fmla="*/ 496215 h 726957"/>
              <a:gd name="connsiteX9" fmla="*/ 295532 w 836205"/>
              <a:gd name="connsiteY9" fmla="*/ 448590 h 726957"/>
              <a:gd name="connsiteX10" fmla="*/ 314582 w 836205"/>
              <a:gd name="connsiteY10" fmla="*/ 443828 h 726957"/>
              <a:gd name="connsiteX11" fmla="*/ 343157 w 836205"/>
              <a:gd name="connsiteY11" fmla="*/ 434303 h 726957"/>
              <a:gd name="connsiteX12" fmla="*/ 338395 w 836205"/>
              <a:gd name="connsiteY12" fmla="*/ 400965 h 726957"/>
              <a:gd name="connsiteX13" fmla="*/ 333632 w 836205"/>
              <a:gd name="connsiteY13" fmla="*/ 386678 h 726957"/>
              <a:gd name="connsiteX14" fmla="*/ 328870 w 836205"/>
              <a:gd name="connsiteY14" fmla="*/ 367628 h 726957"/>
              <a:gd name="connsiteX15" fmla="*/ 314582 w 836205"/>
              <a:gd name="connsiteY15" fmla="*/ 324765 h 726957"/>
              <a:gd name="connsiteX16" fmla="*/ 300295 w 836205"/>
              <a:gd name="connsiteY16" fmla="*/ 281903 h 726957"/>
              <a:gd name="connsiteX17" fmla="*/ 295532 w 836205"/>
              <a:gd name="connsiteY17" fmla="*/ 267615 h 726957"/>
              <a:gd name="connsiteX18" fmla="*/ 266957 w 836205"/>
              <a:gd name="connsiteY18" fmla="*/ 277140 h 726957"/>
              <a:gd name="connsiteX19" fmla="*/ 238382 w 836205"/>
              <a:gd name="connsiteY19" fmla="*/ 291428 h 726957"/>
              <a:gd name="connsiteX20" fmla="*/ 252670 w 836205"/>
              <a:gd name="connsiteY20" fmla="*/ 277140 h 726957"/>
              <a:gd name="connsiteX21" fmla="*/ 233620 w 836205"/>
              <a:gd name="connsiteY21" fmla="*/ 258090 h 726957"/>
              <a:gd name="connsiteX22" fmla="*/ 219332 w 836205"/>
              <a:gd name="connsiteY22" fmla="*/ 248565 h 726957"/>
              <a:gd name="connsiteX23" fmla="*/ 205045 w 836205"/>
              <a:gd name="connsiteY23" fmla="*/ 243803 h 726957"/>
              <a:gd name="connsiteX24" fmla="*/ 171707 w 836205"/>
              <a:gd name="connsiteY24" fmla="*/ 229515 h 726957"/>
              <a:gd name="connsiteX25" fmla="*/ 119320 w 836205"/>
              <a:gd name="connsiteY25" fmla="*/ 239040 h 726957"/>
              <a:gd name="connsiteX26" fmla="*/ 90745 w 836205"/>
              <a:gd name="connsiteY26" fmla="*/ 258090 h 726957"/>
              <a:gd name="connsiteX27" fmla="*/ 76457 w 836205"/>
              <a:gd name="connsiteY27" fmla="*/ 267615 h 726957"/>
              <a:gd name="connsiteX28" fmla="*/ 62170 w 836205"/>
              <a:gd name="connsiteY28" fmla="*/ 281903 h 726957"/>
              <a:gd name="connsiteX29" fmla="*/ 57407 w 836205"/>
              <a:gd name="connsiteY29" fmla="*/ 300953 h 726957"/>
              <a:gd name="connsiteX30" fmla="*/ 43120 w 836205"/>
              <a:gd name="connsiteY30" fmla="*/ 353340 h 726957"/>
              <a:gd name="connsiteX31" fmla="*/ 24070 w 836205"/>
              <a:gd name="connsiteY31" fmla="*/ 429540 h 726957"/>
              <a:gd name="connsiteX32" fmla="*/ 9782 w 836205"/>
              <a:gd name="connsiteY32" fmla="*/ 481928 h 726957"/>
              <a:gd name="connsiteX33" fmla="*/ 5020 w 836205"/>
              <a:gd name="connsiteY33" fmla="*/ 496215 h 726957"/>
              <a:gd name="connsiteX34" fmla="*/ 19307 w 836205"/>
              <a:gd name="connsiteY34" fmla="*/ 481928 h 726957"/>
              <a:gd name="connsiteX35" fmla="*/ 33595 w 836205"/>
              <a:gd name="connsiteY35" fmla="*/ 477165 h 726957"/>
              <a:gd name="connsiteX36" fmla="*/ 52645 w 836205"/>
              <a:gd name="connsiteY36" fmla="*/ 467640 h 726957"/>
              <a:gd name="connsiteX37" fmla="*/ 71695 w 836205"/>
              <a:gd name="connsiteY37" fmla="*/ 453353 h 726957"/>
              <a:gd name="connsiteX38" fmla="*/ 100270 w 836205"/>
              <a:gd name="connsiteY38" fmla="*/ 443828 h 726957"/>
              <a:gd name="connsiteX39" fmla="*/ 147895 w 836205"/>
              <a:gd name="connsiteY39" fmla="*/ 429540 h 726957"/>
              <a:gd name="connsiteX40" fmla="*/ 181232 w 836205"/>
              <a:gd name="connsiteY40" fmla="*/ 424778 h 726957"/>
              <a:gd name="connsiteX41" fmla="*/ 195520 w 836205"/>
              <a:gd name="connsiteY41" fmla="*/ 420015 h 726957"/>
              <a:gd name="connsiteX42" fmla="*/ 209807 w 836205"/>
              <a:gd name="connsiteY42" fmla="*/ 405728 h 726957"/>
              <a:gd name="connsiteX43" fmla="*/ 224095 w 836205"/>
              <a:gd name="connsiteY43" fmla="*/ 396203 h 726957"/>
              <a:gd name="connsiteX44" fmla="*/ 243145 w 836205"/>
              <a:gd name="connsiteY44" fmla="*/ 367628 h 726957"/>
              <a:gd name="connsiteX45" fmla="*/ 247907 w 836205"/>
              <a:gd name="connsiteY45" fmla="*/ 353340 h 726957"/>
              <a:gd name="connsiteX46" fmla="*/ 257432 w 836205"/>
              <a:gd name="connsiteY46" fmla="*/ 339053 h 726957"/>
              <a:gd name="connsiteX47" fmla="*/ 252670 w 836205"/>
              <a:gd name="connsiteY47" fmla="*/ 305715 h 726957"/>
              <a:gd name="connsiteX48" fmla="*/ 238382 w 836205"/>
              <a:gd name="connsiteY48" fmla="*/ 300953 h 726957"/>
              <a:gd name="connsiteX49" fmla="*/ 209807 w 836205"/>
              <a:gd name="connsiteY49" fmla="*/ 310478 h 726957"/>
              <a:gd name="connsiteX50" fmla="*/ 195520 w 836205"/>
              <a:gd name="connsiteY50" fmla="*/ 320003 h 726957"/>
              <a:gd name="connsiteX51" fmla="*/ 143132 w 836205"/>
              <a:gd name="connsiteY51" fmla="*/ 324765 h 726957"/>
              <a:gd name="connsiteX52" fmla="*/ 128845 w 836205"/>
              <a:gd name="connsiteY52" fmla="*/ 329528 h 726957"/>
              <a:gd name="connsiteX53" fmla="*/ 109795 w 836205"/>
              <a:gd name="connsiteY53" fmla="*/ 353340 h 726957"/>
              <a:gd name="connsiteX54" fmla="*/ 85982 w 836205"/>
              <a:gd name="connsiteY54" fmla="*/ 358103 h 726957"/>
              <a:gd name="connsiteX55" fmla="*/ 71695 w 836205"/>
              <a:gd name="connsiteY55" fmla="*/ 362865 h 726957"/>
              <a:gd name="connsiteX56" fmla="*/ 90745 w 836205"/>
              <a:gd name="connsiteY56" fmla="*/ 353340 h 726957"/>
              <a:gd name="connsiteX57" fmla="*/ 105032 w 836205"/>
              <a:gd name="connsiteY57" fmla="*/ 343815 h 726957"/>
              <a:gd name="connsiteX58" fmla="*/ 105032 w 836205"/>
              <a:gd name="connsiteY58" fmla="*/ 391440 h 726957"/>
              <a:gd name="connsiteX59" fmla="*/ 85982 w 836205"/>
              <a:gd name="connsiteY59" fmla="*/ 396203 h 726957"/>
              <a:gd name="connsiteX60" fmla="*/ 81220 w 836205"/>
              <a:gd name="connsiteY60" fmla="*/ 410490 h 726957"/>
              <a:gd name="connsiteX61" fmla="*/ 90745 w 836205"/>
              <a:gd name="connsiteY61" fmla="*/ 396203 h 726957"/>
              <a:gd name="connsiteX62" fmla="*/ 95507 w 836205"/>
              <a:gd name="connsiteY62" fmla="*/ 381915 h 726957"/>
              <a:gd name="connsiteX63" fmla="*/ 100270 w 836205"/>
              <a:gd name="connsiteY63" fmla="*/ 362865 h 726957"/>
              <a:gd name="connsiteX64" fmla="*/ 128845 w 836205"/>
              <a:gd name="connsiteY64" fmla="*/ 348578 h 726957"/>
              <a:gd name="connsiteX65" fmla="*/ 143132 w 836205"/>
              <a:gd name="connsiteY65" fmla="*/ 339053 h 726957"/>
              <a:gd name="connsiteX66" fmla="*/ 157420 w 836205"/>
              <a:gd name="connsiteY66" fmla="*/ 339053 h 726957"/>
              <a:gd name="connsiteX67" fmla="*/ 138370 w 836205"/>
              <a:gd name="connsiteY67" fmla="*/ 358103 h 726957"/>
              <a:gd name="connsiteX68" fmla="*/ 128845 w 836205"/>
              <a:gd name="connsiteY68" fmla="*/ 372390 h 726957"/>
              <a:gd name="connsiteX69" fmla="*/ 133607 w 836205"/>
              <a:gd name="connsiteY69" fmla="*/ 405728 h 726957"/>
              <a:gd name="connsiteX70" fmla="*/ 138370 w 836205"/>
              <a:gd name="connsiteY70" fmla="*/ 339053 h 726957"/>
              <a:gd name="connsiteX71" fmla="*/ 85982 w 836205"/>
              <a:gd name="connsiteY71" fmla="*/ 324765 h 726957"/>
              <a:gd name="connsiteX72" fmla="*/ 81220 w 836205"/>
              <a:gd name="connsiteY72" fmla="*/ 310478 h 726957"/>
              <a:gd name="connsiteX73" fmla="*/ 114557 w 836205"/>
              <a:gd name="connsiteY73" fmla="*/ 310478 h 726957"/>
              <a:gd name="connsiteX74" fmla="*/ 119320 w 836205"/>
              <a:gd name="connsiteY74" fmla="*/ 329528 h 726957"/>
              <a:gd name="connsiteX75" fmla="*/ 133607 w 836205"/>
              <a:gd name="connsiteY75" fmla="*/ 324765 h 726957"/>
              <a:gd name="connsiteX76" fmla="*/ 200282 w 836205"/>
              <a:gd name="connsiteY76" fmla="*/ 320003 h 726957"/>
              <a:gd name="connsiteX77" fmla="*/ 190757 w 836205"/>
              <a:gd name="connsiteY77" fmla="*/ 305715 h 726957"/>
              <a:gd name="connsiteX78" fmla="*/ 176470 w 836205"/>
              <a:gd name="connsiteY78" fmla="*/ 300953 h 726957"/>
              <a:gd name="connsiteX79" fmla="*/ 162182 w 836205"/>
              <a:gd name="connsiteY79" fmla="*/ 291428 h 726957"/>
              <a:gd name="connsiteX80" fmla="*/ 143132 w 836205"/>
              <a:gd name="connsiteY80" fmla="*/ 286665 h 726957"/>
              <a:gd name="connsiteX81" fmla="*/ 133607 w 836205"/>
              <a:gd name="connsiteY81" fmla="*/ 267615 h 726957"/>
              <a:gd name="connsiteX82" fmla="*/ 147895 w 836205"/>
              <a:gd name="connsiteY82" fmla="*/ 277140 h 726957"/>
              <a:gd name="connsiteX83" fmla="*/ 162182 w 836205"/>
              <a:gd name="connsiteY83" fmla="*/ 291428 h 726957"/>
              <a:gd name="connsiteX84" fmla="*/ 166945 w 836205"/>
              <a:gd name="connsiteY84" fmla="*/ 305715 h 726957"/>
              <a:gd name="connsiteX85" fmla="*/ 185995 w 836205"/>
              <a:gd name="connsiteY85" fmla="*/ 324765 h 726957"/>
              <a:gd name="connsiteX86" fmla="*/ 181232 w 836205"/>
              <a:gd name="connsiteY86" fmla="*/ 405728 h 726957"/>
              <a:gd name="connsiteX87" fmla="*/ 190757 w 836205"/>
              <a:gd name="connsiteY87" fmla="*/ 377153 h 726957"/>
              <a:gd name="connsiteX88" fmla="*/ 209807 w 836205"/>
              <a:gd name="connsiteY88" fmla="*/ 315240 h 726957"/>
              <a:gd name="connsiteX89" fmla="*/ 224095 w 836205"/>
              <a:gd name="connsiteY89" fmla="*/ 310478 h 726957"/>
              <a:gd name="connsiteX90" fmla="*/ 233620 w 836205"/>
              <a:gd name="connsiteY90" fmla="*/ 296190 h 726957"/>
              <a:gd name="connsiteX91" fmla="*/ 276482 w 836205"/>
              <a:gd name="connsiteY91" fmla="*/ 277140 h 726957"/>
              <a:gd name="connsiteX92" fmla="*/ 290770 w 836205"/>
              <a:gd name="connsiteY92" fmla="*/ 272378 h 726957"/>
              <a:gd name="connsiteX93" fmla="*/ 290770 w 836205"/>
              <a:gd name="connsiteY93" fmla="*/ 219990 h 726957"/>
              <a:gd name="connsiteX94" fmla="*/ 276482 w 836205"/>
              <a:gd name="connsiteY94" fmla="*/ 205703 h 726957"/>
              <a:gd name="connsiteX95" fmla="*/ 257432 w 836205"/>
              <a:gd name="connsiteY95" fmla="*/ 177128 h 726957"/>
              <a:gd name="connsiteX96" fmla="*/ 257432 w 836205"/>
              <a:gd name="connsiteY96" fmla="*/ 148553 h 726957"/>
              <a:gd name="connsiteX97" fmla="*/ 271720 w 836205"/>
              <a:gd name="connsiteY97" fmla="*/ 143790 h 726957"/>
              <a:gd name="connsiteX98" fmla="*/ 309820 w 836205"/>
              <a:gd name="connsiteY98" fmla="*/ 100928 h 726957"/>
              <a:gd name="connsiteX99" fmla="*/ 324107 w 836205"/>
              <a:gd name="connsiteY99" fmla="*/ 91403 h 726957"/>
              <a:gd name="connsiteX100" fmla="*/ 338395 w 836205"/>
              <a:gd name="connsiteY100" fmla="*/ 77115 h 726957"/>
              <a:gd name="connsiteX101" fmla="*/ 352682 w 836205"/>
              <a:gd name="connsiteY101" fmla="*/ 67590 h 726957"/>
              <a:gd name="connsiteX102" fmla="*/ 381257 w 836205"/>
              <a:gd name="connsiteY102" fmla="*/ 43778 h 726957"/>
              <a:gd name="connsiteX103" fmla="*/ 400307 w 836205"/>
              <a:gd name="connsiteY103" fmla="*/ 39015 h 726957"/>
              <a:gd name="connsiteX104" fmla="*/ 528895 w 836205"/>
              <a:gd name="connsiteY104" fmla="*/ 86640 h 726957"/>
              <a:gd name="connsiteX105" fmla="*/ 519370 w 836205"/>
              <a:gd name="connsiteY105" fmla="*/ 100928 h 726957"/>
              <a:gd name="connsiteX106" fmla="*/ 514607 w 836205"/>
              <a:gd name="connsiteY106" fmla="*/ 119978 h 726957"/>
              <a:gd name="connsiteX107" fmla="*/ 505082 w 836205"/>
              <a:gd name="connsiteY107" fmla="*/ 158078 h 726957"/>
              <a:gd name="connsiteX108" fmla="*/ 495557 w 836205"/>
              <a:gd name="connsiteY108" fmla="*/ 224753 h 726957"/>
              <a:gd name="connsiteX109" fmla="*/ 486032 w 836205"/>
              <a:gd name="connsiteY109" fmla="*/ 239040 h 726957"/>
              <a:gd name="connsiteX110" fmla="*/ 471745 w 836205"/>
              <a:gd name="connsiteY110" fmla="*/ 243803 h 726957"/>
              <a:gd name="connsiteX111" fmla="*/ 314582 w 836205"/>
              <a:gd name="connsiteY111" fmla="*/ 239040 h 726957"/>
              <a:gd name="connsiteX112" fmla="*/ 324107 w 836205"/>
              <a:gd name="connsiteY112" fmla="*/ 210465 h 726957"/>
              <a:gd name="connsiteX113" fmla="*/ 333632 w 836205"/>
              <a:gd name="connsiteY113" fmla="*/ 177128 h 726957"/>
              <a:gd name="connsiteX114" fmla="*/ 338395 w 836205"/>
              <a:gd name="connsiteY114" fmla="*/ 162840 h 726957"/>
              <a:gd name="connsiteX115" fmla="*/ 352682 w 836205"/>
              <a:gd name="connsiteY115" fmla="*/ 153315 h 726957"/>
              <a:gd name="connsiteX116" fmla="*/ 381257 w 836205"/>
              <a:gd name="connsiteY116" fmla="*/ 129503 h 726957"/>
              <a:gd name="connsiteX117" fmla="*/ 395545 w 836205"/>
              <a:gd name="connsiteY117" fmla="*/ 115215 h 726957"/>
              <a:gd name="connsiteX118" fmla="*/ 428882 w 836205"/>
              <a:gd name="connsiteY118" fmla="*/ 100928 h 726957"/>
              <a:gd name="connsiteX119" fmla="*/ 476507 w 836205"/>
              <a:gd name="connsiteY119" fmla="*/ 105690 h 726957"/>
              <a:gd name="connsiteX120" fmla="*/ 443170 w 836205"/>
              <a:gd name="connsiteY120" fmla="*/ 100928 h 726957"/>
              <a:gd name="connsiteX121" fmla="*/ 409832 w 836205"/>
              <a:gd name="connsiteY121" fmla="*/ 105690 h 726957"/>
              <a:gd name="connsiteX122" fmla="*/ 390782 w 836205"/>
              <a:gd name="connsiteY122" fmla="*/ 129503 h 726957"/>
              <a:gd name="connsiteX123" fmla="*/ 362207 w 836205"/>
              <a:gd name="connsiteY123" fmla="*/ 143790 h 726957"/>
              <a:gd name="connsiteX124" fmla="*/ 352682 w 836205"/>
              <a:gd name="connsiteY124" fmla="*/ 158078 h 726957"/>
              <a:gd name="connsiteX125" fmla="*/ 400307 w 836205"/>
              <a:gd name="connsiteY125" fmla="*/ 148553 h 726957"/>
              <a:gd name="connsiteX126" fmla="*/ 409832 w 836205"/>
              <a:gd name="connsiteY126" fmla="*/ 162840 h 726957"/>
              <a:gd name="connsiteX127" fmla="*/ 395545 w 836205"/>
              <a:gd name="connsiteY127" fmla="*/ 158078 h 726957"/>
              <a:gd name="connsiteX128" fmla="*/ 366970 w 836205"/>
              <a:gd name="connsiteY128" fmla="*/ 139028 h 726957"/>
              <a:gd name="connsiteX129" fmla="*/ 352682 w 836205"/>
              <a:gd name="connsiteY129" fmla="*/ 143790 h 726957"/>
              <a:gd name="connsiteX130" fmla="*/ 347920 w 836205"/>
              <a:gd name="connsiteY130" fmla="*/ 167603 h 726957"/>
              <a:gd name="connsiteX131" fmla="*/ 305057 w 836205"/>
              <a:gd name="connsiteY131" fmla="*/ 172365 h 726957"/>
              <a:gd name="connsiteX132" fmla="*/ 290770 w 836205"/>
              <a:gd name="connsiteY132" fmla="*/ 177128 h 726957"/>
              <a:gd name="connsiteX133" fmla="*/ 295532 w 836205"/>
              <a:gd name="connsiteY133" fmla="*/ 162840 h 726957"/>
              <a:gd name="connsiteX134" fmla="*/ 324107 w 836205"/>
              <a:gd name="connsiteY134" fmla="*/ 162840 h 726957"/>
              <a:gd name="connsiteX135" fmla="*/ 324107 w 836205"/>
              <a:gd name="connsiteY135" fmla="*/ 262853 h 726957"/>
              <a:gd name="connsiteX136" fmla="*/ 338395 w 836205"/>
              <a:gd name="connsiteY136" fmla="*/ 267615 h 726957"/>
              <a:gd name="connsiteX137" fmla="*/ 352682 w 836205"/>
              <a:gd name="connsiteY137" fmla="*/ 277140 h 726957"/>
              <a:gd name="connsiteX138" fmla="*/ 386020 w 836205"/>
              <a:gd name="connsiteY138" fmla="*/ 286665 h 726957"/>
              <a:gd name="connsiteX139" fmla="*/ 395545 w 836205"/>
              <a:gd name="connsiteY139" fmla="*/ 315240 h 726957"/>
              <a:gd name="connsiteX140" fmla="*/ 400307 w 836205"/>
              <a:gd name="connsiteY140" fmla="*/ 329528 h 726957"/>
              <a:gd name="connsiteX141" fmla="*/ 405070 w 836205"/>
              <a:gd name="connsiteY141" fmla="*/ 353340 h 726957"/>
              <a:gd name="connsiteX142" fmla="*/ 424120 w 836205"/>
              <a:gd name="connsiteY142" fmla="*/ 391440 h 726957"/>
              <a:gd name="connsiteX143" fmla="*/ 400307 w 836205"/>
              <a:gd name="connsiteY143" fmla="*/ 353340 h 726957"/>
              <a:gd name="connsiteX144" fmla="*/ 395545 w 836205"/>
              <a:gd name="connsiteY144" fmla="*/ 339053 h 726957"/>
              <a:gd name="connsiteX145" fmla="*/ 386020 w 836205"/>
              <a:gd name="connsiteY145" fmla="*/ 324765 h 726957"/>
              <a:gd name="connsiteX146" fmla="*/ 371732 w 836205"/>
              <a:gd name="connsiteY146" fmla="*/ 296190 h 726957"/>
              <a:gd name="connsiteX147" fmla="*/ 366970 w 836205"/>
              <a:gd name="connsiteY147" fmla="*/ 281903 h 726957"/>
              <a:gd name="connsiteX148" fmla="*/ 319345 w 836205"/>
              <a:gd name="connsiteY148" fmla="*/ 267615 h 726957"/>
              <a:gd name="connsiteX149" fmla="*/ 333632 w 836205"/>
              <a:gd name="connsiteY149" fmla="*/ 258090 h 726957"/>
              <a:gd name="connsiteX150" fmla="*/ 386020 w 836205"/>
              <a:gd name="connsiteY150" fmla="*/ 281903 h 726957"/>
              <a:gd name="connsiteX151" fmla="*/ 414595 w 836205"/>
              <a:gd name="connsiteY151" fmla="*/ 296190 h 726957"/>
              <a:gd name="connsiteX152" fmla="*/ 443170 w 836205"/>
              <a:gd name="connsiteY152" fmla="*/ 305715 h 726957"/>
              <a:gd name="connsiteX153" fmla="*/ 471745 w 836205"/>
              <a:gd name="connsiteY153" fmla="*/ 320003 h 726957"/>
              <a:gd name="connsiteX154" fmla="*/ 476507 w 836205"/>
              <a:gd name="connsiteY154" fmla="*/ 300953 h 726957"/>
              <a:gd name="connsiteX155" fmla="*/ 514607 w 836205"/>
              <a:gd name="connsiteY155" fmla="*/ 281903 h 726957"/>
              <a:gd name="connsiteX156" fmla="*/ 538420 w 836205"/>
              <a:gd name="connsiteY156" fmla="*/ 253328 h 726957"/>
              <a:gd name="connsiteX157" fmla="*/ 552707 w 836205"/>
              <a:gd name="connsiteY157" fmla="*/ 248565 h 726957"/>
              <a:gd name="connsiteX158" fmla="*/ 566995 w 836205"/>
              <a:gd name="connsiteY158" fmla="*/ 239040 h 726957"/>
              <a:gd name="connsiteX159" fmla="*/ 600332 w 836205"/>
              <a:gd name="connsiteY159" fmla="*/ 224753 h 726957"/>
              <a:gd name="connsiteX160" fmla="*/ 614620 w 836205"/>
              <a:gd name="connsiteY160" fmla="*/ 215228 h 726957"/>
              <a:gd name="connsiteX161" fmla="*/ 705107 w 836205"/>
              <a:gd name="connsiteY161" fmla="*/ 224753 h 726957"/>
              <a:gd name="connsiteX162" fmla="*/ 719395 w 836205"/>
              <a:gd name="connsiteY162" fmla="*/ 239040 h 726957"/>
              <a:gd name="connsiteX163" fmla="*/ 733682 w 836205"/>
              <a:gd name="connsiteY163" fmla="*/ 248565 h 726957"/>
              <a:gd name="connsiteX164" fmla="*/ 743207 w 836205"/>
              <a:gd name="connsiteY164" fmla="*/ 262853 h 726957"/>
              <a:gd name="connsiteX165" fmla="*/ 757495 w 836205"/>
              <a:gd name="connsiteY165" fmla="*/ 286665 h 726957"/>
              <a:gd name="connsiteX166" fmla="*/ 771782 w 836205"/>
              <a:gd name="connsiteY166" fmla="*/ 305715 h 726957"/>
              <a:gd name="connsiteX167" fmla="*/ 800357 w 836205"/>
              <a:gd name="connsiteY167" fmla="*/ 367628 h 726957"/>
              <a:gd name="connsiteX168" fmla="*/ 809882 w 836205"/>
              <a:gd name="connsiteY168" fmla="*/ 391440 h 726957"/>
              <a:gd name="connsiteX169" fmla="*/ 814645 w 836205"/>
              <a:gd name="connsiteY169" fmla="*/ 415253 h 726957"/>
              <a:gd name="connsiteX170" fmla="*/ 790832 w 836205"/>
              <a:gd name="connsiteY170" fmla="*/ 500978 h 726957"/>
              <a:gd name="connsiteX171" fmla="*/ 776545 w 836205"/>
              <a:gd name="connsiteY171" fmla="*/ 505740 h 726957"/>
              <a:gd name="connsiteX172" fmla="*/ 743207 w 836205"/>
              <a:gd name="connsiteY172" fmla="*/ 520028 h 726957"/>
              <a:gd name="connsiteX173" fmla="*/ 724157 w 836205"/>
              <a:gd name="connsiteY173" fmla="*/ 529553 h 726957"/>
              <a:gd name="connsiteX174" fmla="*/ 695582 w 836205"/>
              <a:gd name="connsiteY174" fmla="*/ 534315 h 726957"/>
              <a:gd name="connsiteX175" fmla="*/ 662245 w 836205"/>
              <a:gd name="connsiteY175" fmla="*/ 543840 h 726957"/>
              <a:gd name="connsiteX176" fmla="*/ 576520 w 836205"/>
              <a:gd name="connsiteY176" fmla="*/ 534315 h 726957"/>
              <a:gd name="connsiteX177" fmla="*/ 562232 w 836205"/>
              <a:gd name="connsiteY177" fmla="*/ 524790 h 726957"/>
              <a:gd name="connsiteX178" fmla="*/ 547945 w 836205"/>
              <a:gd name="connsiteY178" fmla="*/ 505740 h 726957"/>
              <a:gd name="connsiteX179" fmla="*/ 519370 w 836205"/>
              <a:gd name="connsiteY179" fmla="*/ 486690 h 726957"/>
              <a:gd name="connsiteX180" fmla="*/ 490795 w 836205"/>
              <a:gd name="connsiteY180" fmla="*/ 472403 h 726957"/>
              <a:gd name="connsiteX181" fmla="*/ 481270 w 836205"/>
              <a:gd name="connsiteY181" fmla="*/ 458115 h 726957"/>
              <a:gd name="connsiteX182" fmla="*/ 452695 w 836205"/>
              <a:gd name="connsiteY182" fmla="*/ 434303 h 726957"/>
              <a:gd name="connsiteX183" fmla="*/ 452695 w 836205"/>
              <a:gd name="connsiteY183" fmla="*/ 372390 h 726957"/>
              <a:gd name="connsiteX184" fmla="*/ 462220 w 836205"/>
              <a:gd name="connsiteY184" fmla="*/ 343815 h 726957"/>
              <a:gd name="connsiteX185" fmla="*/ 476507 w 836205"/>
              <a:gd name="connsiteY185" fmla="*/ 324765 h 726957"/>
              <a:gd name="connsiteX186" fmla="*/ 481270 w 836205"/>
              <a:gd name="connsiteY186" fmla="*/ 310478 h 726957"/>
              <a:gd name="connsiteX187" fmla="*/ 509845 w 836205"/>
              <a:gd name="connsiteY187" fmla="*/ 286665 h 726957"/>
              <a:gd name="connsiteX188" fmla="*/ 533657 w 836205"/>
              <a:gd name="connsiteY188" fmla="*/ 339053 h 726957"/>
              <a:gd name="connsiteX189" fmla="*/ 543182 w 836205"/>
              <a:gd name="connsiteY189" fmla="*/ 353340 h 726957"/>
              <a:gd name="connsiteX190" fmla="*/ 538420 w 836205"/>
              <a:gd name="connsiteY190" fmla="*/ 377153 h 726957"/>
              <a:gd name="connsiteX191" fmla="*/ 524132 w 836205"/>
              <a:gd name="connsiteY191" fmla="*/ 381915 h 726957"/>
              <a:gd name="connsiteX192" fmla="*/ 486032 w 836205"/>
              <a:gd name="connsiteY192" fmla="*/ 396203 h 726957"/>
              <a:gd name="connsiteX193" fmla="*/ 457457 w 836205"/>
              <a:gd name="connsiteY193" fmla="*/ 391440 h 726957"/>
              <a:gd name="connsiteX194" fmla="*/ 462220 w 836205"/>
              <a:gd name="connsiteY194" fmla="*/ 353340 h 726957"/>
              <a:gd name="connsiteX195" fmla="*/ 471745 w 836205"/>
              <a:gd name="connsiteY195" fmla="*/ 320003 h 726957"/>
              <a:gd name="connsiteX196" fmla="*/ 486032 w 836205"/>
              <a:gd name="connsiteY196" fmla="*/ 310478 h 726957"/>
              <a:gd name="connsiteX197" fmla="*/ 481270 w 836205"/>
              <a:gd name="connsiteY197" fmla="*/ 305715 h 726957"/>
              <a:gd name="connsiteX198" fmla="*/ 443170 w 836205"/>
              <a:gd name="connsiteY198" fmla="*/ 300953 h 726957"/>
              <a:gd name="connsiteX199" fmla="*/ 428882 w 836205"/>
              <a:gd name="connsiteY199" fmla="*/ 296190 h 726957"/>
              <a:gd name="connsiteX200" fmla="*/ 400307 w 836205"/>
              <a:gd name="connsiteY200" fmla="*/ 277140 h 726957"/>
              <a:gd name="connsiteX201" fmla="*/ 390782 w 836205"/>
              <a:gd name="connsiteY201" fmla="*/ 296190 h 726957"/>
              <a:gd name="connsiteX202" fmla="*/ 409832 w 836205"/>
              <a:gd name="connsiteY202" fmla="*/ 405728 h 726957"/>
              <a:gd name="connsiteX203" fmla="*/ 419357 w 836205"/>
              <a:gd name="connsiteY203" fmla="*/ 420015 h 726957"/>
              <a:gd name="connsiteX204" fmla="*/ 447932 w 836205"/>
              <a:gd name="connsiteY204" fmla="*/ 434303 h 726957"/>
              <a:gd name="connsiteX205" fmla="*/ 452695 w 836205"/>
              <a:gd name="connsiteY205" fmla="*/ 453353 h 726957"/>
              <a:gd name="connsiteX206" fmla="*/ 462220 w 836205"/>
              <a:gd name="connsiteY206" fmla="*/ 524790 h 726957"/>
              <a:gd name="connsiteX207" fmla="*/ 457457 w 836205"/>
              <a:gd name="connsiteY207" fmla="*/ 543840 h 726957"/>
              <a:gd name="connsiteX208" fmla="*/ 438407 w 836205"/>
              <a:gd name="connsiteY208" fmla="*/ 515265 h 726957"/>
              <a:gd name="connsiteX209" fmla="*/ 428882 w 836205"/>
              <a:gd name="connsiteY209" fmla="*/ 500978 h 726957"/>
              <a:gd name="connsiteX210" fmla="*/ 414595 w 836205"/>
              <a:gd name="connsiteY210" fmla="*/ 458115 h 726957"/>
              <a:gd name="connsiteX211" fmla="*/ 409832 w 836205"/>
              <a:gd name="connsiteY211" fmla="*/ 443828 h 726957"/>
              <a:gd name="connsiteX212" fmla="*/ 366970 w 836205"/>
              <a:gd name="connsiteY212" fmla="*/ 448590 h 726957"/>
              <a:gd name="connsiteX213" fmla="*/ 338395 w 836205"/>
              <a:gd name="connsiteY213" fmla="*/ 500978 h 726957"/>
              <a:gd name="connsiteX214" fmla="*/ 328870 w 836205"/>
              <a:gd name="connsiteY214" fmla="*/ 515265 h 726957"/>
              <a:gd name="connsiteX215" fmla="*/ 319345 w 836205"/>
              <a:gd name="connsiteY215" fmla="*/ 553365 h 726957"/>
              <a:gd name="connsiteX216" fmla="*/ 314582 w 836205"/>
              <a:gd name="connsiteY216" fmla="*/ 586703 h 726957"/>
              <a:gd name="connsiteX217" fmla="*/ 290770 w 836205"/>
              <a:gd name="connsiteY217" fmla="*/ 629565 h 726957"/>
              <a:gd name="connsiteX218" fmla="*/ 281245 w 836205"/>
              <a:gd name="connsiteY218" fmla="*/ 648615 h 726957"/>
              <a:gd name="connsiteX219" fmla="*/ 262195 w 836205"/>
              <a:gd name="connsiteY219" fmla="*/ 672428 h 726957"/>
              <a:gd name="connsiteX220" fmla="*/ 252670 w 836205"/>
              <a:gd name="connsiteY220" fmla="*/ 686715 h 726957"/>
              <a:gd name="connsiteX221" fmla="*/ 266957 w 836205"/>
              <a:gd name="connsiteY221" fmla="*/ 620040 h 726957"/>
              <a:gd name="connsiteX222" fmla="*/ 271720 w 836205"/>
              <a:gd name="connsiteY222" fmla="*/ 605753 h 726957"/>
              <a:gd name="connsiteX223" fmla="*/ 305057 w 836205"/>
              <a:gd name="connsiteY223" fmla="*/ 558128 h 726957"/>
              <a:gd name="connsiteX224" fmla="*/ 314582 w 836205"/>
              <a:gd name="connsiteY224" fmla="*/ 529553 h 726957"/>
              <a:gd name="connsiteX225" fmla="*/ 319345 w 836205"/>
              <a:gd name="connsiteY225" fmla="*/ 515265 h 726957"/>
              <a:gd name="connsiteX226" fmla="*/ 324107 w 836205"/>
              <a:gd name="connsiteY226" fmla="*/ 496215 h 726957"/>
              <a:gd name="connsiteX227" fmla="*/ 319345 w 836205"/>
              <a:gd name="connsiteY227" fmla="*/ 467640 h 726957"/>
              <a:gd name="connsiteX228" fmla="*/ 281245 w 836205"/>
              <a:gd name="connsiteY228" fmla="*/ 510503 h 726957"/>
              <a:gd name="connsiteX229" fmla="*/ 266957 w 836205"/>
              <a:gd name="connsiteY229" fmla="*/ 515265 h 726957"/>
              <a:gd name="connsiteX230" fmla="*/ 243145 w 836205"/>
              <a:gd name="connsiteY230" fmla="*/ 548603 h 726957"/>
              <a:gd name="connsiteX231" fmla="*/ 228857 w 836205"/>
              <a:gd name="connsiteY231" fmla="*/ 562890 h 726957"/>
              <a:gd name="connsiteX232" fmla="*/ 214570 w 836205"/>
              <a:gd name="connsiteY232" fmla="*/ 558128 h 726957"/>
              <a:gd name="connsiteX233" fmla="*/ 200282 w 836205"/>
              <a:gd name="connsiteY233" fmla="*/ 543840 h 726957"/>
              <a:gd name="connsiteX234" fmla="*/ 171707 w 836205"/>
              <a:gd name="connsiteY234" fmla="*/ 548603 h 726957"/>
              <a:gd name="connsiteX235" fmla="*/ 105032 w 836205"/>
              <a:gd name="connsiteY235" fmla="*/ 553365 h 726957"/>
              <a:gd name="connsiteX236" fmla="*/ 66932 w 836205"/>
              <a:gd name="connsiteY236" fmla="*/ 562890 h 726957"/>
              <a:gd name="connsiteX237" fmla="*/ 57407 w 836205"/>
              <a:gd name="connsiteY237" fmla="*/ 577178 h 726957"/>
              <a:gd name="connsiteX238" fmla="*/ 43120 w 836205"/>
              <a:gd name="connsiteY238" fmla="*/ 586703 h 726957"/>
              <a:gd name="connsiteX239" fmla="*/ 38357 w 836205"/>
              <a:gd name="connsiteY239" fmla="*/ 600990 h 726957"/>
              <a:gd name="connsiteX240" fmla="*/ 28832 w 836205"/>
              <a:gd name="connsiteY240" fmla="*/ 620040 h 726957"/>
              <a:gd name="connsiteX241" fmla="*/ 24070 w 836205"/>
              <a:gd name="connsiteY241" fmla="*/ 653378 h 726957"/>
              <a:gd name="connsiteX242" fmla="*/ 19307 w 836205"/>
              <a:gd name="connsiteY242" fmla="*/ 667665 h 726957"/>
              <a:gd name="connsiteX243" fmla="*/ 5020 w 836205"/>
              <a:gd name="connsiteY243" fmla="*/ 677190 h 726957"/>
              <a:gd name="connsiteX244" fmla="*/ 19307 w 836205"/>
              <a:gd name="connsiteY244" fmla="*/ 658140 h 726957"/>
              <a:gd name="connsiteX245" fmla="*/ 43120 w 836205"/>
              <a:gd name="connsiteY245" fmla="*/ 629565 h 726957"/>
              <a:gd name="connsiteX246" fmla="*/ 52645 w 836205"/>
              <a:gd name="connsiteY246" fmla="*/ 600990 h 726957"/>
              <a:gd name="connsiteX247" fmla="*/ 57407 w 836205"/>
              <a:gd name="connsiteY247" fmla="*/ 586703 h 726957"/>
              <a:gd name="connsiteX248" fmla="*/ 85982 w 836205"/>
              <a:gd name="connsiteY248" fmla="*/ 577178 h 726957"/>
              <a:gd name="connsiteX249" fmla="*/ 100270 w 836205"/>
              <a:gd name="connsiteY249" fmla="*/ 572415 h 726957"/>
              <a:gd name="connsiteX250" fmla="*/ 124082 w 836205"/>
              <a:gd name="connsiteY250" fmla="*/ 577178 h 726957"/>
              <a:gd name="connsiteX251" fmla="*/ 133607 w 836205"/>
              <a:gd name="connsiteY251" fmla="*/ 672428 h 726957"/>
              <a:gd name="connsiteX252" fmla="*/ 138370 w 836205"/>
              <a:gd name="connsiteY252" fmla="*/ 558128 h 726957"/>
              <a:gd name="connsiteX253" fmla="*/ 152657 w 836205"/>
              <a:gd name="connsiteY253" fmla="*/ 553365 h 726957"/>
              <a:gd name="connsiteX254" fmla="*/ 200282 w 836205"/>
              <a:gd name="connsiteY254" fmla="*/ 558128 h 726957"/>
              <a:gd name="connsiteX255" fmla="*/ 205045 w 836205"/>
              <a:gd name="connsiteY255" fmla="*/ 648615 h 726957"/>
              <a:gd name="connsiteX256" fmla="*/ 209807 w 836205"/>
              <a:gd name="connsiteY256" fmla="*/ 634328 h 726957"/>
              <a:gd name="connsiteX257" fmla="*/ 214570 w 836205"/>
              <a:gd name="connsiteY257" fmla="*/ 600990 h 726957"/>
              <a:gd name="connsiteX258" fmla="*/ 219332 w 836205"/>
              <a:gd name="connsiteY258" fmla="*/ 577178 h 726957"/>
              <a:gd name="connsiteX259" fmla="*/ 233620 w 836205"/>
              <a:gd name="connsiteY259" fmla="*/ 567653 h 726957"/>
              <a:gd name="connsiteX260" fmla="*/ 247907 w 836205"/>
              <a:gd name="connsiteY260" fmla="*/ 548603 h 72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836205" h="726957">
                <a:moveTo>
                  <a:pt x="52645" y="596228"/>
                </a:moveTo>
                <a:cubicBezTo>
                  <a:pt x="54232" y="591465"/>
                  <a:pt x="56028" y="586767"/>
                  <a:pt x="57407" y="581940"/>
                </a:cubicBezTo>
                <a:cubicBezTo>
                  <a:pt x="59205" y="575646"/>
                  <a:pt x="58923" y="568573"/>
                  <a:pt x="62170" y="562890"/>
                </a:cubicBezTo>
                <a:cubicBezTo>
                  <a:pt x="65512" y="557042"/>
                  <a:pt x="71695" y="553365"/>
                  <a:pt x="76457" y="548603"/>
                </a:cubicBezTo>
                <a:cubicBezTo>
                  <a:pt x="80331" y="536982"/>
                  <a:pt x="81513" y="529260"/>
                  <a:pt x="90745" y="520028"/>
                </a:cubicBezTo>
                <a:cubicBezTo>
                  <a:pt x="94792" y="515981"/>
                  <a:pt x="99602" y="512313"/>
                  <a:pt x="105032" y="510503"/>
                </a:cubicBezTo>
                <a:cubicBezTo>
                  <a:pt x="114193" y="507449"/>
                  <a:pt x="123977" y="506453"/>
                  <a:pt x="133607" y="505740"/>
                </a:cubicBezTo>
                <a:cubicBezTo>
                  <a:pt x="166891" y="503275"/>
                  <a:pt x="200282" y="502565"/>
                  <a:pt x="233620" y="500978"/>
                </a:cubicBezTo>
                <a:cubicBezTo>
                  <a:pt x="238382" y="499390"/>
                  <a:pt x="244357" y="499765"/>
                  <a:pt x="247907" y="496215"/>
                </a:cubicBezTo>
                <a:cubicBezTo>
                  <a:pt x="269072" y="475050"/>
                  <a:pt x="261667" y="457055"/>
                  <a:pt x="295532" y="448590"/>
                </a:cubicBezTo>
                <a:cubicBezTo>
                  <a:pt x="301882" y="447003"/>
                  <a:pt x="308313" y="445709"/>
                  <a:pt x="314582" y="443828"/>
                </a:cubicBezTo>
                <a:cubicBezTo>
                  <a:pt x="324199" y="440943"/>
                  <a:pt x="343157" y="434303"/>
                  <a:pt x="343157" y="434303"/>
                </a:cubicBezTo>
                <a:cubicBezTo>
                  <a:pt x="341570" y="423190"/>
                  <a:pt x="340596" y="411972"/>
                  <a:pt x="338395" y="400965"/>
                </a:cubicBezTo>
                <a:cubicBezTo>
                  <a:pt x="337410" y="396042"/>
                  <a:pt x="335011" y="391505"/>
                  <a:pt x="333632" y="386678"/>
                </a:cubicBezTo>
                <a:cubicBezTo>
                  <a:pt x="331834" y="380384"/>
                  <a:pt x="330751" y="373897"/>
                  <a:pt x="328870" y="367628"/>
                </a:cubicBezTo>
                <a:cubicBezTo>
                  <a:pt x="328860" y="367595"/>
                  <a:pt x="316969" y="331925"/>
                  <a:pt x="314582" y="324765"/>
                </a:cubicBezTo>
                <a:lnTo>
                  <a:pt x="300295" y="281903"/>
                </a:lnTo>
                <a:lnTo>
                  <a:pt x="295532" y="267615"/>
                </a:lnTo>
                <a:cubicBezTo>
                  <a:pt x="286007" y="270790"/>
                  <a:pt x="275311" y="271571"/>
                  <a:pt x="266957" y="277140"/>
                </a:cubicBezTo>
                <a:cubicBezTo>
                  <a:pt x="248493" y="289450"/>
                  <a:pt x="258100" y="284855"/>
                  <a:pt x="238382" y="291428"/>
                </a:cubicBezTo>
                <a:cubicBezTo>
                  <a:pt x="243145" y="286665"/>
                  <a:pt x="250540" y="283530"/>
                  <a:pt x="252670" y="277140"/>
                </a:cubicBezTo>
                <a:cubicBezTo>
                  <a:pt x="258112" y="260813"/>
                  <a:pt x="240876" y="261718"/>
                  <a:pt x="233620" y="258090"/>
                </a:cubicBezTo>
                <a:cubicBezTo>
                  <a:pt x="228500" y="255530"/>
                  <a:pt x="224452" y="251125"/>
                  <a:pt x="219332" y="248565"/>
                </a:cubicBezTo>
                <a:cubicBezTo>
                  <a:pt x="214842" y="246320"/>
                  <a:pt x="209659" y="245780"/>
                  <a:pt x="205045" y="243803"/>
                </a:cubicBezTo>
                <a:cubicBezTo>
                  <a:pt x="163841" y="226145"/>
                  <a:pt x="205220" y="240687"/>
                  <a:pt x="171707" y="229515"/>
                </a:cubicBezTo>
                <a:cubicBezTo>
                  <a:pt x="163409" y="230552"/>
                  <a:pt x="132107" y="231936"/>
                  <a:pt x="119320" y="239040"/>
                </a:cubicBezTo>
                <a:cubicBezTo>
                  <a:pt x="109313" y="244599"/>
                  <a:pt x="100270" y="251740"/>
                  <a:pt x="90745" y="258090"/>
                </a:cubicBezTo>
                <a:cubicBezTo>
                  <a:pt x="85982" y="261265"/>
                  <a:pt x="80504" y="263567"/>
                  <a:pt x="76457" y="267615"/>
                </a:cubicBezTo>
                <a:lnTo>
                  <a:pt x="62170" y="281903"/>
                </a:lnTo>
                <a:cubicBezTo>
                  <a:pt x="60582" y="288253"/>
                  <a:pt x="59205" y="294659"/>
                  <a:pt x="57407" y="300953"/>
                </a:cubicBezTo>
                <a:cubicBezTo>
                  <a:pt x="50765" y="324199"/>
                  <a:pt x="47970" y="319393"/>
                  <a:pt x="43120" y="353340"/>
                </a:cubicBezTo>
                <a:cubicBezTo>
                  <a:pt x="36227" y="401586"/>
                  <a:pt x="41907" y="376029"/>
                  <a:pt x="24070" y="429540"/>
                </a:cubicBezTo>
                <a:cubicBezTo>
                  <a:pt x="3638" y="490838"/>
                  <a:pt x="23244" y="428079"/>
                  <a:pt x="9782" y="481928"/>
                </a:cubicBezTo>
                <a:cubicBezTo>
                  <a:pt x="8564" y="486798"/>
                  <a:pt x="0" y="496215"/>
                  <a:pt x="5020" y="496215"/>
                </a:cubicBezTo>
                <a:cubicBezTo>
                  <a:pt x="11755" y="496215"/>
                  <a:pt x="13703" y="485664"/>
                  <a:pt x="19307" y="481928"/>
                </a:cubicBezTo>
                <a:cubicBezTo>
                  <a:pt x="23484" y="479143"/>
                  <a:pt x="28981" y="479143"/>
                  <a:pt x="33595" y="477165"/>
                </a:cubicBezTo>
                <a:cubicBezTo>
                  <a:pt x="40120" y="474368"/>
                  <a:pt x="46625" y="471403"/>
                  <a:pt x="52645" y="467640"/>
                </a:cubicBezTo>
                <a:cubicBezTo>
                  <a:pt x="59376" y="463433"/>
                  <a:pt x="64596" y="456903"/>
                  <a:pt x="71695" y="453353"/>
                </a:cubicBezTo>
                <a:cubicBezTo>
                  <a:pt x="80675" y="448863"/>
                  <a:pt x="90745" y="447003"/>
                  <a:pt x="100270" y="443828"/>
                </a:cubicBezTo>
                <a:cubicBezTo>
                  <a:pt x="115934" y="438607"/>
                  <a:pt x="131572" y="432508"/>
                  <a:pt x="147895" y="429540"/>
                </a:cubicBezTo>
                <a:cubicBezTo>
                  <a:pt x="158939" y="427532"/>
                  <a:pt x="170120" y="426365"/>
                  <a:pt x="181232" y="424778"/>
                </a:cubicBezTo>
                <a:cubicBezTo>
                  <a:pt x="185995" y="423190"/>
                  <a:pt x="191343" y="422800"/>
                  <a:pt x="195520" y="420015"/>
                </a:cubicBezTo>
                <a:cubicBezTo>
                  <a:pt x="201124" y="416279"/>
                  <a:pt x="204633" y="410040"/>
                  <a:pt x="209807" y="405728"/>
                </a:cubicBezTo>
                <a:cubicBezTo>
                  <a:pt x="214204" y="402064"/>
                  <a:pt x="219332" y="399378"/>
                  <a:pt x="224095" y="396203"/>
                </a:cubicBezTo>
                <a:cubicBezTo>
                  <a:pt x="235418" y="362229"/>
                  <a:pt x="219362" y="403303"/>
                  <a:pt x="243145" y="367628"/>
                </a:cubicBezTo>
                <a:cubicBezTo>
                  <a:pt x="245930" y="363451"/>
                  <a:pt x="245662" y="357830"/>
                  <a:pt x="247907" y="353340"/>
                </a:cubicBezTo>
                <a:cubicBezTo>
                  <a:pt x="250467" y="348221"/>
                  <a:pt x="254257" y="343815"/>
                  <a:pt x="257432" y="339053"/>
                </a:cubicBezTo>
                <a:cubicBezTo>
                  <a:pt x="255845" y="327940"/>
                  <a:pt x="257690" y="315755"/>
                  <a:pt x="252670" y="305715"/>
                </a:cubicBezTo>
                <a:cubicBezTo>
                  <a:pt x="250425" y="301225"/>
                  <a:pt x="243372" y="300399"/>
                  <a:pt x="238382" y="300953"/>
                </a:cubicBezTo>
                <a:cubicBezTo>
                  <a:pt x="228403" y="302062"/>
                  <a:pt x="218161" y="304909"/>
                  <a:pt x="209807" y="310478"/>
                </a:cubicBezTo>
                <a:cubicBezTo>
                  <a:pt x="205045" y="313653"/>
                  <a:pt x="201117" y="318804"/>
                  <a:pt x="195520" y="320003"/>
                </a:cubicBezTo>
                <a:cubicBezTo>
                  <a:pt x="178375" y="323677"/>
                  <a:pt x="160595" y="323178"/>
                  <a:pt x="143132" y="324765"/>
                </a:cubicBezTo>
                <a:cubicBezTo>
                  <a:pt x="138370" y="326353"/>
                  <a:pt x="132395" y="325978"/>
                  <a:pt x="128845" y="329528"/>
                </a:cubicBezTo>
                <a:cubicBezTo>
                  <a:pt x="108799" y="349574"/>
                  <a:pt x="143620" y="340655"/>
                  <a:pt x="109795" y="353340"/>
                </a:cubicBezTo>
                <a:cubicBezTo>
                  <a:pt x="102216" y="356182"/>
                  <a:pt x="93835" y="356140"/>
                  <a:pt x="85982" y="358103"/>
                </a:cubicBezTo>
                <a:cubicBezTo>
                  <a:pt x="81112" y="359321"/>
                  <a:pt x="76457" y="361278"/>
                  <a:pt x="71695" y="362865"/>
                </a:cubicBezTo>
                <a:cubicBezTo>
                  <a:pt x="97762" y="371555"/>
                  <a:pt x="77377" y="370051"/>
                  <a:pt x="90745" y="353340"/>
                </a:cubicBezTo>
                <a:cubicBezTo>
                  <a:pt x="94321" y="348871"/>
                  <a:pt x="100270" y="346990"/>
                  <a:pt x="105032" y="343815"/>
                </a:cubicBezTo>
                <a:cubicBezTo>
                  <a:pt x="110472" y="360133"/>
                  <a:pt x="116929" y="372405"/>
                  <a:pt x="105032" y="391440"/>
                </a:cubicBezTo>
                <a:cubicBezTo>
                  <a:pt x="101563" y="396991"/>
                  <a:pt x="92332" y="394615"/>
                  <a:pt x="85982" y="396203"/>
                </a:cubicBezTo>
                <a:cubicBezTo>
                  <a:pt x="84395" y="400965"/>
                  <a:pt x="76200" y="410490"/>
                  <a:pt x="81220" y="410490"/>
                </a:cubicBezTo>
                <a:cubicBezTo>
                  <a:pt x="86944" y="410490"/>
                  <a:pt x="88185" y="401322"/>
                  <a:pt x="90745" y="396203"/>
                </a:cubicBezTo>
                <a:cubicBezTo>
                  <a:pt x="92990" y="391713"/>
                  <a:pt x="94128" y="386742"/>
                  <a:pt x="95507" y="381915"/>
                </a:cubicBezTo>
                <a:cubicBezTo>
                  <a:pt x="97305" y="375621"/>
                  <a:pt x="96639" y="368311"/>
                  <a:pt x="100270" y="362865"/>
                </a:cubicBezTo>
                <a:cubicBezTo>
                  <a:pt x="105546" y="354950"/>
                  <a:pt x="120694" y="351295"/>
                  <a:pt x="128845" y="348578"/>
                </a:cubicBezTo>
                <a:cubicBezTo>
                  <a:pt x="133607" y="345403"/>
                  <a:pt x="139085" y="343100"/>
                  <a:pt x="143132" y="339053"/>
                </a:cubicBezTo>
                <a:cubicBezTo>
                  <a:pt x="156981" y="325204"/>
                  <a:pt x="149497" y="315286"/>
                  <a:pt x="157420" y="339053"/>
                </a:cubicBezTo>
                <a:cubicBezTo>
                  <a:pt x="147028" y="370225"/>
                  <a:pt x="161461" y="339630"/>
                  <a:pt x="138370" y="358103"/>
                </a:cubicBezTo>
                <a:cubicBezTo>
                  <a:pt x="133901" y="361679"/>
                  <a:pt x="132020" y="367628"/>
                  <a:pt x="128845" y="372390"/>
                </a:cubicBezTo>
                <a:cubicBezTo>
                  <a:pt x="130432" y="383503"/>
                  <a:pt x="130523" y="416522"/>
                  <a:pt x="133607" y="405728"/>
                </a:cubicBezTo>
                <a:cubicBezTo>
                  <a:pt x="139728" y="384304"/>
                  <a:pt x="138370" y="339053"/>
                  <a:pt x="138370" y="339053"/>
                </a:cubicBezTo>
                <a:cubicBezTo>
                  <a:pt x="124836" y="337119"/>
                  <a:pt x="98103" y="336886"/>
                  <a:pt x="85982" y="324765"/>
                </a:cubicBezTo>
                <a:cubicBezTo>
                  <a:pt x="82432" y="321215"/>
                  <a:pt x="82807" y="315240"/>
                  <a:pt x="81220" y="310478"/>
                </a:cubicBezTo>
                <a:cubicBezTo>
                  <a:pt x="91398" y="307085"/>
                  <a:pt x="104091" y="300012"/>
                  <a:pt x="114557" y="310478"/>
                </a:cubicBezTo>
                <a:cubicBezTo>
                  <a:pt x="119185" y="315106"/>
                  <a:pt x="117732" y="323178"/>
                  <a:pt x="119320" y="329528"/>
                </a:cubicBezTo>
                <a:cubicBezTo>
                  <a:pt x="124082" y="327940"/>
                  <a:pt x="128621" y="325352"/>
                  <a:pt x="133607" y="324765"/>
                </a:cubicBezTo>
                <a:cubicBezTo>
                  <a:pt x="155736" y="322162"/>
                  <a:pt x="179144" y="327049"/>
                  <a:pt x="200282" y="320003"/>
                </a:cubicBezTo>
                <a:cubicBezTo>
                  <a:pt x="205712" y="318193"/>
                  <a:pt x="195227" y="309291"/>
                  <a:pt x="190757" y="305715"/>
                </a:cubicBezTo>
                <a:cubicBezTo>
                  <a:pt x="186837" y="302579"/>
                  <a:pt x="181232" y="302540"/>
                  <a:pt x="176470" y="300953"/>
                </a:cubicBezTo>
                <a:cubicBezTo>
                  <a:pt x="171707" y="297778"/>
                  <a:pt x="167443" y="293683"/>
                  <a:pt x="162182" y="291428"/>
                </a:cubicBezTo>
                <a:cubicBezTo>
                  <a:pt x="156166" y="288850"/>
                  <a:pt x="148160" y="290855"/>
                  <a:pt x="143132" y="286665"/>
                </a:cubicBezTo>
                <a:cubicBezTo>
                  <a:pt x="137678" y="282120"/>
                  <a:pt x="130432" y="273965"/>
                  <a:pt x="133607" y="267615"/>
                </a:cubicBezTo>
                <a:cubicBezTo>
                  <a:pt x="136167" y="262495"/>
                  <a:pt x="143498" y="273476"/>
                  <a:pt x="147895" y="277140"/>
                </a:cubicBezTo>
                <a:cubicBezTo>
                  <a:pt x="153069" y="281452"/>
                  <a:pt x="157420" y="286665"/>
                  <a:pt x="162182" y="291428"/>
                </a:cubicBezTo>
                <a:cubicBezTo>
                  <a:pt x="163770" y="296190"/>
                  <a:pt x="163395" y="302165"/>
                  <a:pt x="166945" y="305715"/>
                </a:cubicBezTo>
                <a:cubicBezTo>
                  <a:pt x="192345" y="331115"/>
                  <a:pt x="173294" y="286666"/>
                  <a:pt x="185995" y="324765"/>
                </a:cubicBezTo>
                <a:cubicBezTo>
                  <a:pt x="184407" y="351753"/>
                  <a:pt x="178785" y="378805"/>
                  <a:pt x="181232" y="405728"/>
                </a:cubicBezTo>
                <a:cubicBezTo>
                  <a:pt x="182141" y="415727"/>
                  <a:pt x="190757" y="377153"/>
                  <a:pt x="190757" y="377153"/>
                </a:cubicBezTo>
                <a:cubicBezTo>
                  <a:pt x="194634" y="334515"/>
                  <a:pt x="181389" y="329449"/>
                  <a:pt x="209807" y="315240"/>
                </a:cubicBezTo>
                <a:cubicBezTo>
                  <a:pt x="214297" y="312995"/>
                  <a:pt x="219332" y="312065"/>
                  <a:pt x="224095" y="310478"/>
                </a:cubicBezTo>
                <a:cubicBezTo>
                  <a:pt x="227270" y="305715"/>
                  <a:pt x="229573" y="300238"/>
                  <a:pt x="233620" y="296190"/>
                </a:cubicBezTo>
                <a:cubicBezTo>
                  <a:pt x="244940" y="284869"/>
                  <a:pt x="262335" y="281855"/>
                  <a:pt x="276482" y="277140"/>
                </a:cubicBezTo>
                <a:lnTo>
                  <a:pt x="290770" y="272378"/>
                </a:lnTo>
                <a:cubicBezTo>
                  <a:pt x="297650" y="251734"/>
                  <a:pt x="301071" y="248319"/>
                  <a:pt x="290770" y="219990"/>
                </a:cubicBezTo>
                <a:cubicBezTo>
                  <a:pt x="288468" y="213660"/>
                  <a:pt x="280617" y="211019"/>
                  <a:pt x="276482" y="205703"/>
                </a:cubicBezTo>
                <a:cubicBezTo>
                  <a:pt x="269454" y="196667"/>
                  <a:pt x="257432" y="177128"/>
                  <a:pt x="257432" y="177128"/>
                </a:cubicBezTo>
                <a:cubicBezTo>
                  <a:pt x="254258" y="167604"/>
                  <a:pt x="247908" y="158077"/>
                  <a:pt x="257432" y="148553"/>
                </a:cubicBezTo>
                <a:cubicBezTo>
                  <a:pt x="260982" y="145003"/>
                  <a:pt x="266957" y="145378"/>
                  <a:pt x="271720" y="143790"/>
                </a:cubicBezTo>
                <a:cubicBezTo>
                  <a:pt x="283173" y="126612"/>
                  <a:pt x="290247" y="113977"/>
                  <a:pt x="309820" y="100928"/>
                </a:cubicBezTo>
                <a:cubicBezTo>
                  <a:pt x="314582" y="97753"/>
                  <a:pt x="319710" y="95067"/>
                  <a:pt x="324107" y="91403"/>
                </a:cubicBezTo>
                <a:cubicBezTo>
                  <a:pt x="329281" y="87091"/>
                  <a:pt x="333221" y="81427"/>
                  <a:pt x="338395" y="77115"/>
                </a:cubicBezTo>
                <a:cubicBezTo>
                  <a:pt x="342792" y="73451"/>
                  <a:pt x="348285" y="71254"/>
                  <a:pt x="352682" y="67590"/>
                </a:cubicBezTo>
                <a:cubicBezTo>
                  <a:pt x="364796" y="57495"/>
                  <a:pt x="366653" y="50037"/>
                  <a:pt x="381257" y="43778"/>
                </a:cubicBezTo>
                <a:cubicBezTo>
                  <a:pt x="387273" y="41200"/>
                  <a:pt x="393957" y="40603"/>
                  <a:pt x="400307" y="39015"/>
                </a:cubicBezTo>
                <a:cubicBezTo>
                  <a:pt x="510937" y="42967"/>
                  <a:pt x="550554" y="0"/>
                  <a:pt x="528895" y="86640"/>
                </a:cubicBezTo>
                <a:cubicBezTo>
                  <a:pt x="527507" y="92193"/>
                  <a:pt x="522545" y="96165"/>
                  <a:pt x="519370" y="100928"/>
                </a:cubicBezTo>
                <a:cubicBezTo>
                  <a:pt x="517782" y="107278"/>
                  <a:pt x="516405" y="113684"/>
                  <a:pt x="514607" y="119978"/>
                </a:cubicBezTo>
                <a:cubicBezTo>
                  <a:pt x="508277" y="142132"/>
                  <a:pt x="509230" y="129040"/>
                  <a:pt x="505082" y="158078"/>
                </a:cubicBezTo>
                <a:cubicBezTo>
                  <a:pt x="504064" y="165204"/>
                  <a:pt x="500528" y="211498"/>
                  <a:pt x="495557" y="224753"/>
                </a:cubicBezTo>
                <a:cubicBezTo>
                  <a:pt x="493547" y="230112"/>
                  <a:pt x="490501" y="235464"/>
                  <a:pt x="486032" y="239040"/>
                </a:cubicBezTo>
                <a:cubicBezTo>
                  <a:pt x="482112" y="242176"/>
                  <a:pt x="476507" y="242215"/>
                  <a:pt x="471745" y="243803"/>
                </a:cubicBezTo>
                <a:cubicBezTo>
                  <a:pt x="419357" y="242215"/>
                  <a:pt x="365707" y="250584"/>
                  <a:pt x="314582" y="239040"/>
                </a:cubicBezTo>
                <a:cubicBezTo>
                  <a:pt x="304788" y="236829"/>
                  <a:pt x="320932" y="219990"/>
                  <a:pt x="324107" y="210465"/>
                </a:cubicBezTo>
                <a:cubicBezTo>
                  <a:pt x="335531" y="176193"/>
                  <a:pt x="321666" y="219009"/>
                  <a:pt x="333632" y="177128"/>
                </a:cubicBezTo>
                <a:cubicBezTo>
                  <a:pt x="335011" y="172301"/>
                  <a:pt x="335259" y="166760"/>
                  <a:pt x="338395" y="162840"/>
                </a:cubicBezTo>
                <a:cubicBezTo>
                  <a:pt x="341971" y="158371"/>
                  <a:pt x="347920" y="156490"/>
                  <a:pt x="352682" y="153315"/>
                </a:cubicBezTo>
                <a:cubicBezTo>
                  <a:pt x="371460" y="125149"/>
                  <a:pt x="350495" y="151476"/>
                  <a:pt x="381257" y="129503"/>
                </a:cubicBezTo>
                <a:cubicBezTo>
                  <a:pt x="386738" y="125588"/>
                  <a:pt x="390064" y="119130"/>
                  <a:pt x="395545" y="115215"/>
                </a:cubicBezTo>
                <a:cubicBezTo>
                  <a:pt x="405844" y="107858"/>
                  <a:pt x="417222" y="104814"/>
                  <a:pt x="428882" y="100928"/>
                </a:cubicBezTo>
                <a:cubicBezTo>
                  <a:pt x="444757" y="102515"/>
                  <a:pt x="460553" y="105690"/>
                  <a:pt x="476507" y="105690"/>
                </a:cubicBezTo>
                <a:cubicBezTo>
                  <a:pt x="487732" y="105690"/>
                  <a:pt x="454395" y="100928"/>
                  <a:pt x="443170" y="100928"/>
                </a:cubicBezTo>
                <a:cubicBezTo>
                  <a:pt x="431945" y="100928"/>
                  <a:pt x="420945" y="104103"/>
                  <a:pt x="409832" y="105690"/>
                </a:cubicBezTo>
                <a:cubicBezTo>
                  <a:pt x="379508" y="115799"/>
                  <a:pt x="409577" y="101311"/>
                  <a:pt x="390782" y="129503"/>
                </a:cubicBezTo>
                <a:cubicBezTo>
                  <a:pt x="385506" y="137418"/>
                  <a:pt x="370358" y="141073"/>
                  <a:pt x="362207" y="143790"/>
                </a:cubicBezTo>
                <a:cubicBezTo>
                  <a:pt x="359032" y="148553"/>
                  <a:pt x="347367" y="155952"/>
                  <a:pt x="352682" y="158078"/>
                </a:cubicBezTo>
                <a:cubicBezTo>
                  <a:pt x="362631" y="162057"/>
                  <a:pt x="388052" y="152638"/>
                  <a:pt x="400307" y="148553"/>
                </a:cubicBezTo>
                <a:cubicBezTo>
                  <a:pt x="403482" y="153315"/>
                  <a:pt x="412391" y="157720"/>
                  <a:pt x="409832" y="162840"/>
                </a:cubicBezTo>
                <a:cubicBezTo>
                  <a:pt x="407587" y="167330"/>
                  <a:pt x="399722" y="160863"/>
                  <a:pt x="395545" y="158078"/>
                </a:cubicBezTo>
                <a:cubicBezTo>
                  <a:pt x="359871" y="134295"/>
                  <a:pt x="400940" y="150351"/>
                  <a:pt x="366970" y="139028"/>
                </a:cubicBezTo>
                <a:cubicBezTo>
                  <a:pt x="362207" y="140615"/>
                  <a:pt x="355467" y="139613"/>
                  <a:pt x="352682" y="143790"/>
                </a:cubicBezTo>
                <a:cubicBezTo>
                  <a:pt x="348192" y="150525"/>
                  <a:pt x="354861" y="163438"/>
                  <a:pt x="347920" y="167603"/>
                </a:cubicBezTo>
                <a:cubicBezTo>
                  <a:pt x="335593" y="174999"/>
                  <a:pt x="319345" y="170778"/>
                  <a:pt x="305057" y="172365"/>
                </a:cubicBezTo>
                <a:lnTo>
                  <a:pt x="290770" y="177128"/>
                </a:lnTo>
                <a:cubicBezTo>
                  <a:pt x="292357" y="172365"/>
                  <a:pt x="291982" y="166390"/>
                  <a:pt x="295532" y="162840"/>
                </a:cubicBezTo>
                <a:cubicBezTo>
                  <a:pt x="305056" y="153316"/>
                  <a:pt x="314583" y="159665"/>
                  <a:pt x="324107" y="162840"/>
                </a:cubicBezTo>
                <a:cubicBezTo>
                  <a:pt x="341662" y="215501"/>
                  <a:pt x="307821" y="108138"/>
                  <a:pt x="324107" y="262853"/>
                </a:cubicBezTo>
                <a:cubicBezTo>
                  <a:pt x="324633" y="267846"/>
                  <a:pt x="333632" y="266028"/>
                  <a:pt x="338395" y="267615"/>
                </a:cubicBezTo>
                <a:cubicBezTo>
                  <a:pt x="343157" y="270790"/>
                  <a:pt x="347563" y="274580"/>
                  <a:pt x="352682" y="277140"/>
                </a:cubicBezTo>
                <a:cubicBezTo>
                  <a:pt x="359517" y="280558"/>
                  <a:pt x="379912" y="285138"/>
                  <a:pt x="386020" y="286665"/>
                </a:cubicBezTo>
                <a:lnTo>
                  <a:pt x="395545" y="315240"/>
                </a:lnTo>
                <a:cubicBezTo>
                  <a:pt x="397132" y="320003"/>
                  <a:pt x="399322" y="324605"/>
                  <a:pt x="400307" y="329528"/>
                </a:cubicBezTo>
                <a:cubicBezTo>
                  <a:pt x="401895" y="337465"/>
                  <a:pt x="402164" y="345785"/>
                  <a:pt x="405070" y="353340"/>
                </a:cubicBezTo>
                <a:cubicBezTo>
                  <a:pt x="410167" y="366593"/>
                  <a:pt x="432640" y="402799"/>
                  <a:pt x="424120" y="391440"/>
                </a:cubicBezTo>
                <a:cubicBezTo>
                  <a:pt x="410445" y="373208"/>
                  <a:pt x="409023" y="373679"/>
                  <a:pt x="400307" y="353340"/>
                </a:cubicBezTo>
                <a:cubicBezTo>
                  <a:pt x="398330" y="348726"/>
                  <a:pt x="397790" y="343543"/>
                  <a:pt x="395545" y="339053"/>
                </a:cubicBezTo>
                <a:cubicBezTo>
                  <a:pt x="392985" y="333933"/>
                  <a:pt x="388580" y="329885"/>
                  <a:pt x="386020" y="324765"/>
                </a:cubicBezTo>
                <a:cubicBezTo>
                  <a:pt x="366301" y="285329"/>
                  <a:pt x="399030" y="337139"/>
                  <a:pt x="371732" y="296190"/>
                </a:cubicBezTo>
                <a:cubicBezTo>
                  <a:pt x="370145" y="291428"/>
                  <a:pt x="370106" y="285823"/>
                  <a:pt x="366970" y="281903"/>
                </a:cubicBezTo>
                <a:cubicBezTo>
                  <a:pt x="355792" y="267930"/>
                  <a:pt x="333934" y="269699"/>
                  <a:pt x="319345" y="267615"/>
                </a:cubicBezTo>
                <a:cubicBezTo>
                  <a:pt x="324107" y="264440"/>
                  <a:pt x="327908" y="258090"/>
                  <a:pt x="333632" y="258090"/>
                </a:cubicBezTo>
                <a:cubicBezTo>
                  <a:pt x="351677" y="258090"/>
                  <a:pt x="371403" y="273930"/>
                  <a:pt x="386020" y="281903"/>
                </a:cubicBezTo>
                <a:cubicBezTo>
                  <a:pt x="395369" y="287002"/>
                  <a:pt x="404765" y="292094"/>
                  <a:pt x="414595" y="296190"/>
                </a:cubicBezTo>
                <a:cubicBezTo>
                  <a:pt x="423863" y="300052"/>
                  <a:pt x="443170" y="305715"/>
                  <a:pt x="443170" y="305715"/>
                </a:cubicBezTo>
                <a:cubicBezTo>
                  <a:pt x="444443" y="306564"/>
                  <a:pt x="467105" y="323483"/>
                  <a:pt x="471745" y="320003"/>
                </a:cubicBezTo>
                <a:cubicBezTo>
                  <a:pt x="476981" y="316076"/>
                  <a:pt x="471615" y="305302"/>
                  <a:pt x="476507" y="300953"/>
                </a:cubicBezTo>
                <a:cubicBezTo>
                  <a:pt x="487119" y="291520"/>
                  <a:pt x="514607" y="281903"/>
                  <a:pt x="514607" y="281903"/>
                </a:cubicBezTo>
                <a:cubicBezTo>
                  <a:pt x="521637" y="271358"/>
                  <a:pt x="527417" y="260664"/>
                  <a:pt x="538420" y="253328"/>
                </a:cubicBezTo>
                <a:cubicBezTo>
                  <a:pt x="542597" y="250543"/>
                  <a:pt x="548217" y="250810"/>
                  <a:pt x="552707" y="248565"/>
                </a:cubicBezTo>
                <a:cubicBezTo>
                  <a:pt x="557827" y="246005"/>
                  <a:pt x="562025" y="241880"/>
                  <a:pt x="566995" y="239040"/>
                </a:cubicBezTo>
                <a:cubicBezTo>
                  <a:pt x="583474" y="229623"/>
                  <a:pt x="584302" y="230096"/>
                  <a:pt x="600332" y="224753"/>
                </a:cubicBezTo>
                <a:cubicBezTo>
                  <a:pt x="605095" y="221578"/>
                  <a:pt x="608904" y="215529"/>
                  <a:pt x="614620" y="215228"/>
                </a:cubicBezTo>
                <a:cubicBezTo>
                  <a:pt x="671609" y="212228"/>
                  <a:pt x="671454" y="213534"/>
                  <a:pt x="705107" y="224753"/>
                </a:cubicBezTo>
                <a:cubicBezTo>
                  <a:pt x="709870" y="229515"/>
                  <a:pt x="714221" y="234728"/>
                  <a:pt x="719395" y="239040"/>
                </a:cubicBezTo>
                <a:cubicBezTo>
                  <a:pt x="723792" y="242704"/>
                  <a:pt x="729635" y="244518"/>
                  <a:pt x="733682" y="248565"/>
                </a:cubicBezTo>
                <a:cubicBezTo>
                  <a:pt x="737729" y="252613"/>
                  <a:pt x="740173" y="257999"/>
                  <a:pt x="743207" y="262853"/>
                </a:cubicBezTo>
                <a:cubicBezTo>
                  <a:pt x="748113" y="270703"/>
                  <a:pt x="752360" y="278963"/>
                  <a:pt x="757495" y="286665"/>
                </a:cubicBezTo>
                <a:cubicBezTo>
                  <a:pt x="761898" y="293269"/>
                  <a:pt x="767844" y="298823"/>
                  <a:pt x="771782" y="305715"/>
                </a:cubicBezTo>
                <a:cubicBezTo>
                  <a:pt x="804084" y="362244"/>
                  <a:pt x="788217" y="335253"/>
                  <a:pt x="800357" y="367628"/>
                </a:cubicBezTo>
                <a:cubicBezTo>
                  <a:pt x="803359" y="375633"/>
                  <a:pt x="807425" y="383252"/>
                  <a:pt x="809882" y="391440"/>
                </a:cubicBezTo>
                <a:cubicBezTo>
                  <a:pt x="812208" y="399193"/>
                  <a:pt x="813057" y="407315"/>
                  <a:pt x="814645" y="415253"/>
                </a:cubicBezTo>
                <a:cubicBezTo>
                  <a:pt x="809098" y="509538"/>
                  <a:pt x="836205" y="488014"/>
                  <a:pt x="790832" y="500978"/>
                </a:cubicBezTo>
                <a:cubicBezTo>
                  <a:pt x="786005" y="502357"/>
                  <a:pt x="781307" y="504153"/>
                  <a:pt x="776545" y="505740"/>
                </a:cubicBezTo>
                <a:cubicBezTo>
                  <a:pt x="747590" y="525043"/>
                  <a:pt x="778354" y="506847"/>
                  <a:pt x="743207" y="520028"/>
                </a:cubicBezTo>
                <a:cubicBezTo>
                  <a:pt x="736560" y="522521"/>
                  <a:pt x="730957" y="527513"/>
                  <a:pt x="724157" y="529553"/>
                </a:cubicBezTo>
                <a:cubicBezTo>
                  <a:pt x="714908" y="532328"/>
                  <a:pt x="705051" y="532421"/>
                  <a:pt x="695582" y="534315"/>
                </a:cubicBezTo>
                <a:cubicBezTo>
                  <a:pt x="680638" y="537304"/>
                  <a:pt x="675857" y="539303"/>
                  <a:pt x="662245" y="543840"/>
                </a:cubicBezTo>
                <a:cubicBezTo>
                  <a:pt x="653304" y="543244"/>
                  <a:pt x="599248" y="545679"/>
                  <a:pt x="576520" y="534315"/>
                </a:cubicBezTo>
                <a:cubicBezTo>
                  <a:pt x="571400" y="531755"/>
                  <a:pt x="566995" y="527965"/>
                  <a:pt x="562232" y="524790"/>
                </a:cubicBezTo>
                <a:cubicBezTo>
                  <a:pt x="557470" y="518440"/>
                  <a:pt x="553877" y="511013"/>
                  <a:pt x="547945" y="505740"/>
                </a:cubicBezTo>
                <a:cubicBezTo>
                  <a:pt x="539389" y="498135"/>
                  <a:pt x="528895" y="493040"/>
                  <a:pt x="519370" y="486690"/>
                </a:cubicBezTo>
                <a:cubicBezTo>
                  <a:pt x="500906" y="474381"/>
                  <a:pt x="510511" y="478975"/>
                  <a:pt x="490795" y="472403"/>
                </a:cubicBezTo>
                <a:cubicBezTo>
                  <a:pt x="487620" y="467640"/>
                  <a:pt x="484934" y="462512"/>
                  <a:pt x="481270" y="458115"/>
                </a:cubicBezTo>
                <a:cubicBezTo>
                  <a:pt x="469813" y="444366"/>
                  <a:pt x="466741" y="443667"/>
                  <a:pt x="452695" y="434303"/>
                </a:cubicBezTo>
                <a:cubicBezTo>
                  <a:pt x="443814" y="407661"/>
                  <a:pt x="444486" y="416171"/>
                  <a:pt x="452695" y="372390"/>
                </a:cubicBezTo>
                <a:cubicBezTo>
                  <a:pt x="454545" y="362522"/>
                  <a:pt x="456196" y="351847"/>
                  <a:pt x="462220" y="343815"/>
                </a:cubicBezTo>
                <a:lnTo>
                  <a:pt x="476507" y="324765"/>
                </a:lnTo>
                <a:cubicBezTo>
                  <a:pt x="478095" y="320003"/>
                  <a:pt x="478485" y="314655"/>
                  <a:pt x="481270" y="310478"/>
                </a:cubicBezTo>
                <a:cubicBezTo>
                  <a:pt x="488606" y="299475"/>
                  <a:pt x="499300" y="293695"/>
                  <a:pt x="509845" y="286665"/>
                </a:cubicBezTo>
                <a:cubicBezTo>
                  <a:pt x="516852" y="321703"/>
                  <a:pt x="510117" y="303743"/>
                  <a:pt x="533657" y="339053"/>
                </a:cubicBezTo>
                <a:lnTo>
                  <a:pt x="543182" y="353340"/>
                </a:lnTo>
                <a:cubicBezTo>
                  <a:pt x="541595" y="361278"/>
                  <a:pt x="542910" y="370418"/>
                  <a:pt x="538420" y="377153"/>
                </a:cubicBezTo>
                <a:cubicBezTo>
                  <a:pt x="535635" y="381330"/>
                  <a:pt x="528622" y="379670"/>
                  <a:pt x="524132" y="381915"/>
                </a:cubicBezTo>
                <a:cubicBezTo>
                  <a:pt x="491426" y="398267"/>
                  <a:pt x="531981" y="387012"/>
                  <a:pt x="486032" y="396203"/>
                </a:cubicBezTo>
                <a:cubicBezTo>
                  <a:pt x="476507" y="394615"/>
                  <a:pt x="462146" y="399881"/>
                  <a:pt x="457457" y="391440"/>
                </a:cubicBezTo>
                <a:cubicBezTo>
                  <a:pt x="451241" y="380252"/>
                  <a:pt x="460116" y="365965"/>
                  <a:pt x="462220" y="353340"/>
                </a:cubicBezTo>
                <a:cubicBezTo>
                  <a:pt x="462401" y="352256"/>
                  <a:pt x="469359" y="322985"/>
                  <a:pt x="471745" y="320003"/>
                </a:cubicBezTo>
                <a:cubicBezTo>
                  <a:pt x="475321" y="315534"/>
                  <a:pt x="481270" y="313653"/>
                  <a:pt x="486032" y="310478"/>
                </a:cubicBezTo>
                <a:cubicBezTo>
                  <a:pt x="506516" y="279751"/>
                  <a:pt x="492536" y="304691"/>
                  <a:pt x="481270" y="305715"/>
                </a:cubicBezTo>
                <a:cubicBezTo>
                  <a:pt x="468524" y="306874"/>
                  <a:pt x="455870" y="302540"/>
                  <a:pt x="443170" y="300953"/>
                </a:cubicBezTo>
                <a:cubicBezTo>
                  <a:pt x="438407" y="299365"/>
                  <a:pt x="433271" y="298628"/>
                  <a:pt x="428882" y="296190"/>
                </a:cubicBezTo>
                <a:cubicBezTo>
                  <a:pt x="418875" y="290631"/>
                  <a:pt x="400307" y="277140"/>
                  <a:pt x="400307" y="277140"/>
                </a:cubicBezTo>
                <a:cubicBezTo>
                  <a:pt x="376624" y="285035"/>
                  <a:pt x="389066" y="275596"/>
                  <a:pt x="390782" y="296190"/>
                </a:cubicBezTo>
                <a:cubicBezTo>
                  <a:pt x="399815" y="404585"/>
                  <a:pt x="367090" y="377232"/>
                  <a:pt x="409832" y="405728"/>
                </a:cubicBezTo>
                <a:cubicBezTo>
                  <a:pt x="413007" y="410490"/>
                  <a:pt x="415310" y="415968"/>
                  <a:pt x="419357" y="420015"/>
                </a:cubicBezTo>
                <a:cubicBezTo>
                  <a:pt x="428589" y="429246"/>
                  <a:pt x="436313" y="430429"/>
                  <a:pt x="447932" y="434303"/>
                </a:cubicBezTo>
                <a:cubicBezTo>
                  <a:pt x="449520" y="440653"/>
                  <a:pt x="451883" y="446858"/>
                  <a:pt x="452695" y="453353"/>
                </a:cubicBezTo>
                <a:cubicBezTo>
                  <a:pt x="462018" y="527936"/>
                  <a:pt x="450323" y="489104"/>
                  <a:pt x="462220" y="524790"/>
                </a:cubicBezTo>
                <a:cubicBezTo>
                  <a:pt x="460632" y="531140"/>
                  <a:pt x="463534" y="546271"/>
                  <a:pt x="457457" y="543840"/>
                </a:cubicBezTo>
                <a:cubicBezTo>
                  <a:pt x="446828" y="539589"/>
                  <a:pt x="444757" y="524790"/>
                  <a:pt x="438407" y="515265"/>
                </a:cubicBezTo>
                <a:lnTo>
                  <a:pt x="428882" y="500978"/>
                </a:lnTo>
                <a:lnTo>
                  <a:pt x="414595" y="458115"/>
                </a:lnTo>
                <a:lnTo>
                  <a:pt x="409832" y="443828"/>
                </a:lnTo>
                <a:cubicBezTo>
                  <a:pt x="395545" y="445415"/>
                  <a:pt x="379627" y="441775"/>
                  <a:pt x="366970" y="448590"/>
                </a:cubicBezTo>
                <a:cubicBezTo>
                  <a:pt x="352519" y="456371"/>
                  <a:pt x="345195" y="487377"/>
                  <a:pt x="338395" y="500978"/>
                </a:cubicBezTo>
                <a:cubicBezTo>
                  <a:pt x="335835" y="506097"/>
                  <a:pt x="332045" y="510503"/>
                  <a:pt x="328870" y="515265"/>
                </a:cubicBezTo>
                <a:cubicBezTo>
                  <a:pt x="325695" y="527965"/>
                  <a:pt x="321196" y="540406"/>
                  <a:pt x="319345" y="553365"/>
                </a:cubicBezTo>
                <a:cubicBezTo>
                  <a:pt x="317757" y="564478"/>
                  <a:pt x="317536" y="575873"/>
                  <a:pt x="314582" y="586703"/>
                </a:cubicBezTo>
                <a:cubicBezTo>
                  <a:pt x="312135" y="595675"/>
                  <a:pt x="294084" y="623600"/>
                  <a:pt x="290770" y="629565"/>
                </a:cubicBezTo>
                <a:cubicBezTo>
                  <a:pt x="287322" y="635771"/>
                  <a:pt x="285183" y="642708"/>
                  <a:pt x="281245" y="648615"/>
                </a:cubicBezTo>
                <a:cubicBezTo>
                  <a:pt x="275606" y="657073"/>
                  <a:pt x="268294" y="664296"/>
                  <a:pt x="262195" y="672428"/>
                </a:cubicBezTo>
                <a:cubicBezTo>
                  <a:pt x="258761" y="677007"/>
                  <a:pt x="255845" y="681953"/>
                  <a:pt x="252670" y="686715"/>
                </a:cubicBezTo>
                <a:cubicBezTo>
                  <a:pt x="258677" y="638656"/>
                  <a:pt x="253385" y="660754"/>
                  <a:pt x="266957" y="620040"/>
                </a:cubicBezTo>
                <a:cubicBezTo>
                  <a:pt x="268545" y="615278"/>
                  <a:pt x="268708" y="609769"/>
                  <a:pt x="271720" y="605753"/>
                </a:cubicBezTo>
                <a:cubicBezTo>
                  <a:pt x="278240" y="597060"/>
                  <a:pt x="302712" y="565162"/>
                  <a:pt x="305057" y="558128"/>
                </a:cubicBezTo>
                <a:lnTo>
                  <a:pt x="314582" y="529553"/>
                </a:lnTo>
                <a:cubicBezTo>
                  <a:pt x="316170" y="524790"/>
                  <a:pt x="318128" y="520135"/>
                  <a:pt x="319345" y="515265"/>
                </a:cubicBezTo>
                <a:lnTo>
                  <a:pt x="324107" y="496215"/>
                </a:lnTo>
                <a:cubicBezTo>
                  <a:pt x="322520" y="486690"/>
                  <a:pt x="329001" y="467640"/>
                  <a:pt x="319345" y="467640"/>
                </a:cubicBezTo>
                <a:cubicBezTo>
                  <a:pt x="292498" y="467640"/>
                  <a:pt x="295788" y="498869"/>
                  <a:pt x="281245" y="510503"/>
                </a:cubicBezTo>
                <a:cubicBezTo>
                  <a:pt x="277325" y="513639"/>
                  <a:pt x="271720" y="513678"/>
                  <a:pt x="266957" y="515265"/>
                </a:cubicBezTo>
                <a:cubicBezTo>
                  <a:pt x="259420" y="526571"/>
                  <a:pt x="252004" y="538268"/>
                  <a:pt x="243145" y="548603"/>
                </a:cubicBezTo>
                <a:cubicBezTo>
                  <a:pt x="238762" y="553717"/>
                  <a:pt x="233620" y="558128"/>
                  <a:pt x="228857" y="562890"/>
                </a:cubicBezTo>
                <a:cubicBezTo>
                  <a:pt x="224095" y="561303"/>
                  <a:pt x="218747" y="560913"/>
                  <a:pt x="214570" y="558128"/>
                </a:cubicBezTo>
                <a:cubicBezTo>
                  <a:pt x="208966" y="554392"/>
                  <a:pt x="206857" y="545301"/>
                  <a:pt x="200282" y="543840"/>
                </a:cubicBezTo>
                <a:cubicBezTo>
                  <a:pt x="190856" y="541745"/>
                  <a:pt x="181315" y="547642"/>
                  <a:pt x="171707" y="548603"/>
                </a:cubicBezTo>
                <a:cubicBezTo>
                  <a:pt x="149536" y="550820"/>
                  <a:pt x="127257" y="551778"/>
                  <a:pt x="105032" y="553365"/>
                </a:cubicBezTo>
                <a:cubicBezTo>
                  <a:pt x="103850" y="553601"/>
                  <a:pt x="71811" y="558987"/>
                  <a:pt x="66932" y="562890"/>
                </a:cubicBezTo>
                <a:cubicBezTo>
                  <a:pt x="62462" y="566466"/>
                  <a:pt x="61454" y="573130"/>
                  <a:pt x="57407" y="577178"/>
                </a:cubicBezTo>
                <a:cubicBezTo>
                  <a:pt x="53360" y="581225"/>
                  <a:pt x="47882" y="583528"/>
                  <a:pt x="43120" y="586703"/>
                </a:cubicBezTo>
                <a:cubicBezTo>
                  <a:pt x="41532" y="591465"/>
                  <a:pt x="38357" y="595970"/>
                  <a:pt x="38357" y="600990"/>
                </a:cubicBezTo>
                <a:cubicBezTo>
                  <a:pt x="38357" y="622157"/>
                  <a:pt x="54233" y="611574"/>
                  <a:pt x="28832" y="620040"/>
                </a:cubicBezTo>
                <a:cubicBezTo>
                  <a:pt x="27245" y="631153"/>
                  <a:pt x="26271" y="642371"/>
                  <a:pt x="24070" y="653378"/>
                </a:cubicBezTo>
                <a:cubicBezTo>
                  <a:pt x="23085" y="658301"/>
                  <a:pt x="22443" y="663745"/>
                  <a:pt x="19307" y="667665"/>
                </a:cubicBezTo>
                <a:cubicBezTo>
                  <a:pt x="15731" y="672134"/>
                  <a:pt x="5020" y="682914"/>
                  <a:pt x="5020" y="677190"/>
                </a:cubicBezTo>
                <a:cubicBezTo>
                  <a:pt x="5020" y="669253"/>
                  <a:pt x="15100" y="664871"/>
                  <a:pt x="19307" y="658140"/>
                </a:cubicBezTo>
                <a:cubicBezTo>
                  <a:pt x="36570" y="630518"/>
                  <a:pt x="18750" y="645811"/>
                  <a:pt x="43120" y="629565"/>
                </a:cubicBezTo>
                <a:lnTo>
                  <a:pt x="52645" y="600990"/>
                </a:lnTo>
                <a:cubicBezTo>
                  <a:pt x="54232" y="596228"/>
                  <a:pt x="52645" y="588290"/>
                  <a:pt x="57407" y="586703"/>
                </a:cubicBezTo>
                <a:lnTo>
                  <a:pt x="85982" y="577178"/>
                </a:lnTo>
                <a:lnTo>
                  <a:pt x="100270" y="572415"/>
                </a:lnTo>
                <a:cubicBezTo>
                  <a:pt x="108207" y="574003"/>
                  <a:pt x="122119" y="569325"/>
                  <a:pt x="124082" y="577178"/>
                </a:cubicBezTo>
                <a:cubicBezTo>
                  <a:pt x="142581" y="651174"/>
                  <a:pt x="115432" y="726957"/>
                  <a:pt x="133607" y="672428"/>
                </a:cubicBezTo>
                <a:cubicBezTo>
                  <a:pt x="135195" y="634328"/>
                  <a:pt x="132345" y="595782"/>
                  <a:pt x="138370" y="558128"/>
                </a:cubicBezTo>
                <a:cubicBezTo>
                  <a:pt x="139163" y="553171"/>
                  <a:pt x="147637" y="553365"/>
                  <a:pt x="152657" y="553365"/>
                </a:cubicBezTo>
                <a:cubicBezTo>
                  <a:pt x="168611" y="553365"/>
                  <a:pt x="184407" y="556540"/>
                  <a:pt x="200282" y="558128"/>
                </a:cubicBezTo>
                <a:cubicBezTo>
                  <a:pt x="201870" y="588290"/>
                  <a:pt x="201299" y="618644"/>
                  <a:pt x="205045" y="648615"/>
                </a:cubicBezTo>
                <a:cubicBezTo>
                  <a:pt x="205668" y="653596"/>
                  <a:pt x="208823" y="639250"/>
                  <a:pt x="209807" y="634328"/>
                </a:cubicBezTo>
                <a:cubicBezTo>
                  <a:pt x="212009" y="623320"/>
                  <a:pt x="212725" y="612063"/>
                  <a:pt x="214570" y="600990"/>
                </a:cubicBezTo>
                <a:cubicBezTo>
                  <a:pt x="215901" y="593006"/>
                  <a:pt x="215316" y="584206"/>
                  <a:pt x="219332" y="577178"/>
                </a:cubicBezTo>
                <a:cubicBezTo>
                  <a:pt x="222172" y="572208"/>
                  <a:pt x="228857" y="570828"/>
                  <a:pt x="233620" y="567653"/>
                </a:cubicBezTo>
                <a:cubicBezTo>
                  <a:pt x="244390" y="551497"/>
                  <a:pt x="239098" y="557412"/>
                  <a:pt x="247907" y="548603"/>
                </a:cubicBezTo>
              </a:path>
            </a:pathLst>
          </a:custGeom>
          <a:gradFill flip="none" rotWithShape="1">
            <a:gsLst>
              <a:gs pos="35000">
                <a:srgbClr val="FF0000"/>
              </a:gs>
              <a:gs pos="21001">
                <a:srgbClr val="0819FB"/>
              </a:gs>
              <a:gs pos="35001">
                <a:srgbClr val="1A8D48"/>
              </a:gs>
              <a:gs pos="52000">
                <a:srgbClr val="FFFF00"/>
              </a:gs>
              <a:gs pos="73000">
                <a:srgbClr val="EE3F17"/>
              </a:gs>
              <a:gs pos="88000">
                <a:srgbClr val="E81766"/>
              </a:gs>
              <a:gs pos="100000">
                <a:srgbClr val="A603AB"/>
              </a:gs>
            </a:gsLst>
            <a:path path="circle">
              <a:fillToRect l="100000" t="100000"/>
            </a:path>
            <a:tileRect r="-100000" b="-100000"/>
          </a:gradFill>
          <a:ln w="3175">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           </a:t>
            </a:r>
            <a:r>
              <a:rPr lang="ja-JP" altLang="en-US" dirty="0" smtClean="0">
                <a:solidFill>
                  <a:prstClr val="white"/>
                </a:solidFill>
              </a:rPr>
              <a:t>　</a:t>
            </a:r>
            <a:endParaRPr lang="en-US" altLang="ja-JP" sz="4000" dirty="0" smtClean="0">
              <a:solidFill>
                <a:prstClr val="white"/>
              </a:solidFill>
            </a:endParaRPr>
          </a:p>
          <a:p>
            <a:pPr algn="ctr"/>
            <a:endParaRPr lang="en-US" altLang="ja-JP" sz="4000" dirty="0" smtClean="0">
              <a:solidFill>
                <a:prstClr val="white"/>
              </a:solidFill>
            </a:endParaRPr>
          </a:p>
          <a:p>
            <a:pPr algn="ctr"/>
            <a:endParaRPr lang="ja-JP" altLang="en-US" dirty="0">
              <a:solidFill>
                <a:prstClr val="white"/>
              </a:solidFill>
            </a:endParaRPr>
          </a:p>
        </p:txBody>
      </p:sp>
      <p:sp>
        <p:nvSpPr>
          <p:cNvPr id="84" name="Freeform 44"/>
          <p:cNvSpPr>
            <a:spLocks/>
          </p:cNvSpPr>
          <p:nvPr/>
        </p:nvSpPr>
        <p:spPr bwMode="auto">
          <a:xfrm rot="19514207">
            <a:off x="7157221" y="2786058"/>
            <a:ext cx="357191"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85" name="Freeform 45"/>
          <p:cNvSpPr>
            <a:spLocks/>
          </p:cNvSpPr>
          <p:nvPr/>
        </p:nvSpPr>
        <p:spPr bwMode="auto">
          <a:xfrm rot="9307698" flipH="1" flipV="1">
            <a:off x="6228526" y="3143248"/>
            <a:ext cx="343575"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sp>
        <p:nvSpPr>
          <p:cNvPr id="86" name="Freeform 44"/>
          <p:cNvSpPr>
            <a:spLocks/>
          </p:cNvSpPr>
          <p:nvPr/>
        </p:nvSpPr>
        <p:spPr bwMode="auto">
          <a:xfrm>
            <a:off x="7157213" y="4071948"/>
            <a:ext cx="500067" cy="246221"/>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00" dirty="0" smtClean="0">
                <a:solidFill>
                  <a:prstClr val="white"/>
                </a:solidFill>
              </a:rPr>
              <a:t>s</a:t>
            </a:r>
          </a:p>
        </p:txBody>
      </p:sp>
      <p:sp>
        <p:nvSpPr>
          <p:cNvPr id="87" name="Freeform 45"/>
          <p:cNvSpPr>
            <a:spLocks/>
          </p:cNvSpPr>
          <p:nvPr/>
        </p:nvSpPr>
        <p:spPr bwMode="auto">
          <a:xfrm rot="10800000" flipH="1" flipV="1">
            <a:off x="6085650" y="4000505"/>
            <a:ext cx="518495" cy="276999"/>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200" dirty="0" smtClean="0">
                <a:solidFill>
                  <a:srgbClr val="FF0000"/>
                </a:solidFill>
              </a:rPr>
              <a:t>O</a:t>
            </a:r>
            <a:endParaRPr lang="ja-JP" altLang="en-US" sz="1200" dirty="0">
              <a:solidFill>
                <a:srgbClr val="FF0000"/>
              </a:solidFill>
            </a:endParaRPr>
          </a:p>
        </p:txBody>
      </p:sp>
      <p:sp>
        <p:nvSpPr>
          <p:cNvPr id="88" name="Freeform 44"/>
          <p:cNvSpPr>
            <a:spLocks/>
          </p:cNvSpPr>
          <p:nvPr/>
        </p:nvSpPr>
        <p:spPr bwMode="auto">
          <a:xfrm>
            <a:off x="7514405" y="3857635"/>
            <a:ext cx="500067" cy="246221"/>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00" dirty="0" smtClean="0">
                <a:solidFill>
                  <a:prstClr val="white"/>
                </a:solidFill>
              </a:rPr>
              <a:t>s</a:t>
            </a:r>
          </a:p>
        </p:txBody>
      </p:sp>
      <p:sp>
        <p:nvSpPr>
          <p:cNvPr id="89" name="Freeform 45"/>
          <p:cNvSpPr>
            <a:spLocks/>
          </p:cNvSpPr>
          <p:nvPr/>
        </p:nvSpPr>
        <p:spPr bwMode="auto">
          <a:xfrm rot="10800000" flipH="1" flipV="1">
            <a:off x="5728461" y="3857629"/>
            <a:ext cx="518495" cy="276999"/>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200" dirty="0" smtClean="0">
                <a:solidFill>
                  <a:srgbClr val="FF0000"/>
                </a:solidFill>
              </a:rPr>
              <a:t>O</a:t>
            </a:r>
            <a:endParaRPr lang="ja-JP" altLang="en-US" sz="1200" dirty="0">
              <a:solidFill>
                <a:srgbClr val="FF0000"/>
              </a:solidFill>
            </a:endParaRPr>
          </a:p>
        </p:txBody>
      </p:sp>
      <p:sp>
        <p:nvSpPr>
          <p:cNvPr id="90" name="テキスト ボックス 89"/>
          <p:cNvSpPr txBox="1"/>
          <p:nvPr/>
        </p:nvSpPr>
        <p:spPr>
          <a:xfrm>
            <a:off x="7585840" y="2214554"/>
            <a:ext cx="890893" cy="1107996"/>
          </a:xfrm>
          <a:prstGeom prst="rect">
            <a:avLst/>
          </a:prstGeom>
          <a:noFill/>
        </p:spPr>
        <p:txBody>
          <a:bodyPr wrap="square" rtlCol="0">
            <a:spAutoFit/>
          </a:bodyPr>
          <a:lstStyle/>
          <a:p>
            <a:r>
              <a:rPr lang="ja-JP" altLang="en-US" sz="6600" dirty="0" smtClean="0">
                <a:solidFill>
                  <a:srgbClr val="FF0000"/>
                </a:solidFill>
                <a:latin typeface="Arial Unicode MS"/>
                <a:ea typeface="Arial Unicode MS"/>
                <a:cs typeface="Arial Unicode MS"/>
              </a:rPr>
              <a:t>☯</a:t>
            </a:r>
            <a:endParaRPr lang="ja-JP" altLang="en-US" sz="6600" dirty="0">
              <a:solidFill>
                <a:srgbClr val="FF0000"/>
              </a:solidFill>
            </a:endParaRPr>
          </a:p>
        </p:txBody>
      </p:sp>
      <p:sp>
        <p:nvSpPr>
          <p:cNvPr id="92" name="円/楕円 91"/>
          <p:cNvSpPr/>
          <p:nvPr/>
        </p:nvSpPr>
        <p:spPr>
          <a:xfrm>
            <a:off x="5286387" y="1643050"/>
            <a:ext cx="642943" cy="642942"/>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rPr>
              <a:t>●</a:t>
            </a:r>
            <a:endParaRPr lang="ja-JP" altLang="en-US" dirty="0">
              <a:solidFill>
                <a:prstClr val="black"/>
              </a:solidFill>
            </a:endParaRPr>
          </a:p>
        </p:txBody>
      </p:sp>
      <p:sp>
        <p:nvSpPr>
          <p:cNvPr id="93" name="円/楕円 92"/>
          <p:cNvSpPr/>
          <p:nvPr/>
        </p:nvSpPr>
        <p:spPr>
          <a:xfrm>
            <a:off x="5286387" y="1785926"/>
            <a:ext cx="642943" cy="357190"/>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700" b="1" dirty="0" smtClean="0">
                <a:solidFill>
                  <a:prstClr val="white"/>
                </a:solidFill>
              </a:rPr>
              <a:t>地　平　</a:t>
            </a:r>
            <a:endParaRPr lang="en-US" altLang="ja-JP" sz="700" b="1" dirty="0" smtClean="0">
              <a:solidFill>
                <a:prstClr val="white"/>
              </a:solidFill>
            </a:endParaRPr>
          </a:p>
          <a:p>
            <a:pPr algn="ctr"/>
            <a:r>
              <a:rPr lang="en-US" altLang="ja-JP" sz="700" b="1" dirty="0" smtClean="0">
                <a:solidFill>
                  <a:prstClr val="white"/>
                </a:solidFill>
              </a:rPr>
              <a:t>h</a:t>
            </a:r>
          </a:p>
          <a:p>
            <a:pPr algn="ctr"/>
            <a:r>
              <a:rPr lang="ja-JP" altLang="en-US" sz="700" b="1" dirty="0" smtClean="0">
                <a:solidFill>
                  <a:prstClr val="white"/>
                </a:solidFill>
              </a:rPr>
              <a:t>面</a:t>
            </a:r>
            <a:endParaRPr lang="ja-JP" altLang="en-US" sz="700" b="1" dirty="0">
              <a:solidFill>
                <a:prstClr val="white"/>
              </a:solidFill>
            </a:endParaRPr>
          </a:p>
        </p:txBody>
      </p:sp>
      <p:sp>
        <p:nvSpPr>
          <p:cNvPr id="94" name="円/楕円 93"/>
          <p:cNvSpPr/>
          <p:nvPr/>
        </p:nvSpPr>
        <p:spPr>
          <a:xfrm>
            <a:off x="5286387" y="2357430"/>
            <a:ext cx="642943" cy="642942"/>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100" dirty="0" smtClean="0">
                <a:solidFill>
                  <a:srgbClr val="FF0000"/>
                </a:solidFill>
              </a:rPr>
              <a:t>core</a:t>
            </a:r>
          </a:p>
          <a:p>
            <a:pPr algn="ctr"/>
            <a:endParaRPr lang="en-US" altLang="ja-JP" sz="1100" dirty="0" smtClean="0">
              <a:solidFill>
                <a:srgbClr val="FF0000"/>
              </a:solidFill>
            </a:endParaRPr>
          </a:p>
          <a:p>
            <a:pPr algn="ctr"/>
            <a:endParaRPr lang="en-US" altLang="ja-JP" sz="1100" dirty="0" smtClean="0">
              <a:solidFill>
                <a:srgbClr val="FF0000"/>
              </a:solidFill>
            </a:endParaRPr>
          </a:p>
          <a:p>
            <a:pPr algn="ctr"/>
            <a:endParaRPr lang="ja-JP" altLang="en-US" sz="1100" dirty="0">
              <a:solidFill>
                <a:srgbClr val="FF0000"/>
              </a:solidFill>
            </a:endParaRPr>
          </a:p>
        </p:txBody>
      </p:sp>
      <p:sp>
        <p:nvSpPr>
          <p:cNvPr id="95" name="円/楕円 94"/>
          <p:cNvSpPr/>
          <p:nvPr/>
        </p:nvSpPr>
        <p:spPr>
          <a:xfrm>
            <a:off x="5286387" y="2500312"/>
            <a:ext cx="642943" cy="357191"/>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sz="700" b="1" dirty="0" smtClean="0">
              <a:solidFill>
                <a:prstClr val="black"/>
              </a:solidFill>
            </a:endParaRPr>
          </a:p>
          <a:p>
            <a:pPr algn="ctr"/>
            <a:r>
              <a:rPr lang="ja-JP" altLang="en-US" sz="700" b="1" dirty="0" smtClean="0">
                <a:solidFill>
                  <a:srgbClr val="FFFF00"/>
                </a:solidFill>
              </a:rPr>
              <a:t>地　平</a:t>
            </a:r>
            <a:endParaRPr lang="en-US" altLang="ja-JP" sz="700" b="1" dirty="0" smtClean="0">
              <a:solidFill>
                <a:srgbClr val="FFFF00"/>
              </a:solidFill>
            </a:endParaRPr>
          </a:p>
          <a:p>
            <a:pPr algn="ctr"/>
            <a:r>
              <a:rPr lang="ja-JP" altLang="en-US" sz="700" b="1" dirty="0" smtClean="0">
                <a:solidFill>
                  <a:srgbClr val="FF0000"/>
                </a:solidFill>
              </a:rPr>
              <a:t>●</a:t>
            </a:r>
            <a:endParaRPr lang="en-US" altLang="ja-JP" sz="700" b="1" dirty="0" smtClean="0">
              <a:solidFill>
                <a:srgbClr val="FF0000"/>
              </a:solidFill>
            </a:endParaRPr>
          </a:p>
          <a:p>
            <a:pPr algn="ctr"/>
            <a:r>
              <a:rPr lang="ja-JP" altLang="en-US" sz="700" b="1" dirty="0" smtClean="0">
                <a:solidFill>
                  <a:srgbClr val="FFFF00"/>
                </a:solidFill>
              </a:rPr>
              <a:t>面</a:t>
            </a:r>
            <a:endParaRPr lang="en-US" altLang="ja-JP" sz="700" b="1" dirty="0" smtClean="0">
              <a:solidFill>
                <a:srgbClr val="FFFF00"/>
              </a:solidFill>
            </a:endParaRPr>
          </a:p>
          <a:p>
            <a:pPr algn="ctr"/>
            <a:endParaRPr lang="ja-JP" altLang="en-US" sz="700" b="1" dirty="0">
              <a:solidFill>
                <a:prstClr val="black"/>
              </a:solidFill>
            </a:endParaRPr>
          </a:p>
        </p:txBody>
      </p:sp>
      <p:cxnSp>
        <p:nvCxnSpPr>
          <p:cNvPr id="96" name="直線矢印コネクタ 95"/>
          <p:cNvCxnSpPr/>
          <p:nvPr/>
        </p:nvCxnSpPr>
        <p:spPr>
          <a:xfrm rot="10800000" flipV="1">
            <a:off x="5143506" y="2714620"/>
            <a:ext cx="428628" cy="214314"/>
          </a:xfrm>
          <a:prstGeom prst="straightConnector1">
            <a:avLst/>
          </a:prstGeom>
          <a:ln>
            <a:solidFill>
              <a:srgbClr val="FFFF00"/>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100" name="テキスト ボックス 99"/>
          <p:cNvSpPr txBox="1"/>
          <p:nvPr/>
        </p:nvSpPr>
        <p:spPr>
          <a:xfrm>
            <a:off x="4357696" y="2786064"/>
            <a:ext cx="801823" cy="307777"/>
          </a:xfrm>
          <a:prstGeom prst="rect">
            <a:avLst/>
          </a:prstGeom>
          <a:gradFill>
            <a:gsLst>
              <a:gs pos="54000">
                <a:srgbClr val="000082"/>
              </a:gs>
              <a:gs pos="30000">
                <a:srgbClr val="66008F"/>
              </a:gs>
              <a:gs pos="64999">
                <a:srgbClr val="BA0066"/>
              </a:gs>
              <a:gs pos="89999">
                <a:srgbClr val="FF0000"/>
              </a:gs>
              <a:gs pos="100000">
                <a:srgbClr val="FF8200"/>
              </a:gs>
            </a:gsLst>
            <a:path path="circle">
              <a:fillToRect l="50000" t="50000" r="50000" b="50000"/>
            </a:path>
          </a:gradFill>
        </p:spPr>
        <p:txBody>
          <a:bodyPr wrap="none" rtlCol="0">
            <a:spAutoFit/>
          </a:bodyPr>
          <a:lstStyle/>
          <a:p>
            <a:r>
              <a:rPr lang="ja-JP" altLang="en-US" sz="1400" dirty="0" smtClean="0">
                <a:solidFill>
                  <a:prstClr val="white"/>
                </a:solidFill>
              </a:rPr>
              <a:t>未来 </a:t>
            </a:r>
            <a:r>
              <a:rPr lang="en-US" altLang="ja-JP" sz="1400" dirty="0" smtClean="0">
                <a:solidFill>
                  <a:prstClr val="white"/>
                </a:solidFill>
              </a:rPr>
              <a:t>Z t</a:t>
            </a:r>
            <a:endParaRPr lang="ja-JP" altLang="en-US" sz="1400" dirty="0">
              <a:solidFill>
                <a:prstClr val="white"/>
              </a:solidFill>
            </a:endParaRPr>
          </a:p>
        </p:txBody>
      </p:sp>
      <p:sp>
        <p:nvSpPr>
          <p:cNvPr id="123" name="テキスト ボックス 122"/>
          <p:cNvSpPr txBox="1"/>
          <p:nvPr/>
        </p:nvSpPr>
        <p:spPr>
          <a:xfrm>
            <a:off x="285720" y="2285992"/>
            <a:ext cx="8709436" cy="2677656"/>
          </a:xfrm>
          <a:prstGeom prst="rect">
            <a:avLst/>
          </a:prstGeom>
          <a:noFill/>
        </p:spPr>
        <p:txBody>
          <a:bodyPr wrap="none" rtlCol="0">
            <a:spAutoFit/>
          </a:bodyPr>
          <a:lstStyle/>
          <a:p>
            <a:r>
              <a:rPr lang="en-US" altLang="ja-JP" sz="1400" dirty="0" smtClean="0">
                <a:solidFill>
                  <a:prstClr val="white"/>
                </a:solidFill>
              </a:rPr>
              <a:t>Ⅳ.      </a:t>
            </a:r>
            <a:r>
              <a:rPr lang="ja-JP" altLang="en-US" sz="1400" dirty="0" smtClean="0">
                <a:solidFill>
                  <a:srgbClr val="FF0000"/>
                </a:solidFill>
              </a:rPr>
              <a:t>曲、直</a:t>
            </a:r>
            <a:r>
              <a:rPr lang="en-US" altLang="ja-JP" sz="1400" dirty="0" smtClean="0">
                <a:solidFill>
                  <a:srgbClr val="FF0000"/>
                </a:solidFill>
              </a:rPr>
              <a:t>-  </a:t>
            </a:r>
            <a:r>
              <a:rPr lang="ja-JP" altLang="en-US" sz="1400" dirty="0" smtClean="0">
                <a:solidFill>
                  <a:srgbClr val="FFFF00"/>
                </a:solidFill>
              </a:rPr>
              <a:t>線　書　き　的</a:t>
            </a:r>
            <a:r>
              <a:rPr lang="ja-JP" altLang="en-US" sz="1400" dirty="0" smtClean="0">
                <a:solidFill>
                  <a:prstClr val="white"/>
                </a:solidFill>
              </a:rPr>
              <a:t>　</a:t>
            </a:r>
            <a:r>
              <a:rPr lang="ja-JP" altLang="en-US" sz="1400" dirty="0" smtClean="0">
                <a:solidFill>
                  <a:srgbClr val="00FF00"/>
                </a:solidFill>
              </a:rPr>
              <a:t>細胞　宇宙</a:t>
            </a:r>
            <a:endParaRPr lang="en-US" altLang="ja-JP" sz="1400" dirty="0" smtClean="0">
              <a:solidFill>
                <a:srgbClr val="00FF00"/>
              </a:solidFill>
            </a:endParaRPr>
          </a:p>
          <a:p>
            <a:r>
              <a:rPr lang="ja-JP" altLang="en-US" sz="1400" dirty="0" smtClean="0">
                <a:solidFill>
                  <a:prstClr val="white"/>
                </a:solidFill>
              </a:rPr>
              <a:t>　　　</a:t>
            </a:r>
            <a:r>
              <a:rPr lang="en-US" altLang="ja-JP" sz="1400" dirty="0" smtClean="0">
                <a:solidFill>
                  <a:srgbClr val="FF0066"/>
                </a:solidFill>
              </a:rPr>
              <a:t>C    D     </a:t>
            </a:r>
            <a:r>
              <a:rPr lang="en-US" altLang="ja-JP" sz="1400" dirty="0" smtClean="0">
                <a:solidFill>
                  <a:srgbClr val="FFFF00"/>
                </a:solidFill>
              </a:rPr>
              <a:t>L     W</a:t>
            </a:r>
            <a:r>
              <a:rPr lang="en-US" altLang="ja-JP" sz="1400" dirty="0" smtClean="0">
                <a:solidFill>
                  <a:prstClr val="white"/>
                </a:solidFill>
              </a:rPr>
              <a:t>     </a:t>
            </a:r>
            <a:r>
              <a:rPr lang="en-US" altLang="ja-JP" sz="1400" dirty="0" smtClean="0">
                <a:solidFill>
                  <a:srgbClr val="FFFF00"/>
                </a:solidFill>
              </a:rPr>
              <a:t> like       </a:t>
            </a:r>
            <a:r>
              <a:rPr lang="en-US" altLang="ja-JP" sz="1400" dirty="0" smtClean="0">
                <a:solidFill>
                  <a:srgbClr val="00FF00"/>
                </a:solidFill>
              </a:rPr>
              <a:t>C           U</a:t>
            </a:r>
          </a:p>
          <a:p>
            <a:r>
              <a:rPr lang="ja-JP" altLang="en-US" sz="1400" dirty="0" smtClean="0">
                <a:solidFill>
                  <a:prstClr val="white"/>
                </a:solidFill>
              </a:rPr>
              <a:t>は、中身　に　</a:t>
            </a:r>
            <a:r>
              <a:rPr lang="en-US" altLang="ja-JP" sz="1400" dirty="0" smtClean="0">
                <a:solidFill>
                  <a:srgbClr val="FF0000"/>
                </a:solidFill>
              </a:rPr>
              <a:t>S (</a:t>
            </a:r>
            <a:r>
              <a:rPr lang="ja-JP" altLang="en-US" sz="1400" dirty="0" smtClean="0">
                <a:solidFill>
                  <a:srgbClr val="FF0000"/>
                </a:solidFill>
              </a:rPr>
              <a:t>球座標</a:t>
            </a:r>
            <a:r>
              <a:rPr lang="en-US" altLang="ja-JP" sz="1400" dirty="0" smtClean="0">
                <a:solidFill>
                  <a:srgbClr val="FF0000"/>
                </a:solidFill>
              </a:rPr>
              <a:t>) </a:t>
            </a:r>
            <a:r>
              <a:rPr lang="ja-JP" altLang="en-US" sz="1400" dirty="0" smtClean="0">
                <a:solidFill>
                  <a:srgbClr val="FF0000"/>
                </a:solidFill>
              </a:rPr>
              <a:t>を 容れた </a:t>
            </a:r>
            <a:r>
              <a:rPr lang="ja-JP" altLang="en-US" sz="1400" dirty="0" smtClean="0">
                <a:solidFill>
                  <a:prstClr val="white"/>
                </a:solidFill>
              </a:rPr>
              <a:t>質点が </a:t>
            </a:r>
            <a:r>
              <a:rPr lang="en-US" altLang="ja-JP" sz="1400" dirty="0" smtClean="0">
                <a:solidFill>
                  <a:prstClr val="white"/>
                </a:solidFill>
              </a:rPr>
              <a:t>D </a:t>
            </a:r>
            <a:r>
              <a:rPr lang="ja-JP" altLang="en-US" sz="1400" dirty="0" smtClean="0">
                <a:solidFill>
                  <a:prstClr val="white"/>
                </a:solidFill>
              </a:rPr>
              <a:t>を</a:t>
            </a:r>
            <a:endParaRPr lang="en-US" altLang="ja-JP" sz="1400" dirty="0" smtClean="0">
              <a:solidFill>
                <a:prstClr val="white"/>
              </a:solidFill>
            </a:endParaRPr>
          </a:p>
          <a:p>
            <a:r>
              <a:rPr lang="en-US" altLang="ja-JP" sz="1400" dirty="0" smtClean="0">
                <a:solidFill>
                  <a:prstClr val="white"/>
                </a:solidFill>
              </a:rPr>
              <a:t>Matrix  Structure </a:t>
            </a:r>
            <a:r>
              <a:rPr lang="ja-JP" altLang="en-US" sz="1400" dirty="0" smtClean="0">
                <a:solidFill>
                  <a:prstClr val="white"/>
                </a:solidFill>
              </a:rPr>
              <a:t>とする </a:t>
            </a:r>
            <a:r>
              <a:rPr lang="ja-JP" altLang="en-US" sz="1400" b="1" i="1" u="sng" dirty="0" smtClean="0">
                <a:solidFill>
                  <a:srgbClr val="FF99FF"/>
                </a:solidFill>
              </a:rPr>
              <a:t>楕 円 連 続・体・仮 説</a:t>
            </a:r>
            <a:endParaRPr lang="en-US" altLang="ja-JP" sz="1400" b="1" i="1" u="sng" dirty="0" smtClean="0">
              <a:solidFill>
                <a:srgbClr val="FF99FF"/>
              </a:solidFill>
            </a:endParaRPr>
          </a:p>
          <a:p>
            <a:r>
              <a:rPr lang="ja-JP" altLang="en-US" sz="1400" dirty="0" smtClean="0">
                <a:solidFill>
                  <a:prstClr val="white"/>
                </a:solidFill>
              </a:rPr>
              <a:t>と　</a:t>
            </a:r>
            <a:r>
              <a:rPr lang="en-US" altLang="ja-JP" sz="1400" dirty="0" smtClean="0">
                <a:solidFill>
                  <a:prstClr val="white"/>
                </a:solidFill>
              </a:rPr>
              <a:t>image </a:t>
            </a:r>
            <a:r>
              <a:rPr lang="ja-JP" altLang="en-US" sz="1400" dirty="0" smtClean="0">
                <a:solidFill>
                  <a:prstClr val="white"/>
                </a:solidFill>
              </a:rPr>
              <a:t>すればよく、</a:t>
            </a:r>
            <a:r>
              <a:rPr lang="ja-JP" altLang="en-US" sz="1400" u="sng" dirty="0" smtClean="0">
                <a:solidFill>
                  <a:srgbClr val="FF6699"/>
                </a:solidFill>
              </a:rPr>
              <a:t>以下 に その 風 景 を</a:t>
            </a:r>
            <a:endParaRPr lang="en-US" altLang="ja-JP" sz="1400" u="sng" dirty="0" smtClean="0">
              <a:solidFill>
                <a:srgbClr val="FF6699"/>
              </a:solidFill>
            </a:endParaRPr>
          </a:p>
          <a:p>
            <a:r>
              <a:rPr lang="ja-JP" altLang="en-US" sz="1400" u="sng" dirty="0" smtClean="0">
                <a:solidFill>
                  <a:srgbClr val="FF6699"/>
                </a:solidFill>
              </a:rPr>
              <a:t>列　記　す　る。</a:t>
            </a:r>
            <a:r>
              <a:rPr lang="en-US" altLang="ja-JP" sz="1400" u="sng" dirty="0" smtClean="0">
                <a:solidFill>
                  <a:srgbClr val="FF6699"/>
                </a:solidFill>
              </a:rPr>
              <a:t>   </a:t>
            </a:r>
          </a:p>
          <a:p>
            <a:r>
              <a:rPr lang="en-US" altLang="ja-JP" sz="1400" dirty="0" smtClean="0">
                <a:solidFill>
                  <a:prstClr val="white"/>
                </a:solidFill>
              </a:rPr>
              <a:t>          P r e - y  …  </a:t>
            </a:r>
            <a:r>
              <a:rPr lang="ja-JP" altLang="en-US" sz="1400" dirty="0" smtClean="0">
                <a:solidFill>
                  <a:prstClr val="white"/>
                </a:solidFill>
              </a:rPr>
              <a:t>祈  </a:t>
            </a:r>
            <a:r>
              <a:rPr lang="en-US" altLang="ja-JP" sz="1400" dirty="0" smtClean="0">
                <a:solidFill>
                  <a:prstClr val="white"/>
                </a:solidFill>
              </a:rPr>
              <a:t>…  </a:t>
            </a:r>
            <a:r>
              <a:rPr lang="ja-JP" altLang="en-US" sz="1400" dirty="0" smtClean="0">
                <a:solidFill>
                  <a:prstClr val="white"/>
                </a:solidFill>
              </a:rPr>
              <a:t>∞  </a:t>
            </a:r>
            <a:r>
              <a:rPr lang="en-US" altLang="ja-JP" sz="1400" dirty="0" smtClean="0">
                <a:solidFill>
                  <a:prstClr val="white"/>
                </a:solidFill>
              </a:rPr>
              <a:t>……………………………………….. </a:t>
            </a:r>
          </a:p>
          <a:p>
            <a:r>
              <a:rPr lang="en-US" altLang="ja-JP" sz="1400" dirty="0" smtClean="0">
                <a:solidFill>
                  <a:prstClr val="white"/>
                </a:solidFill>
              </a:rPr>
              <a:t>           </a:t>
            </a:r>
          </a:p>
          <a:p>
            <a:endParaRPr lang="en-US" altLang="ja-JP" sz="1400" dirty="0" smtClean="0">
              <a:solidFill>
                <a:prstClr val="white"/>
              </a:solidFill>
            </a:endParaRPr>
          </a:p>
          <a:p>
            <a:endParaRPr lang="en-US" altLang="ja-JP" sz="1400" dirty="0" smtClean="0">
              <a:solidFill>
                <a:prstClr val="white"/>
              </a:solidFill>
            </a:endParaRPr>
          </a:p>
          <a:p>
            <a:endParaRPr lang="en-US" altLang="ja-JP" sz="1400" dirty="0" smtClean="0">
              <a:solidFill>
                <a:prstClr val="white"/>
              </a:solidFill>
            </a:endParaRPr>
          </a:p>
          <a:p>
            <a:r>
              <a:rPr lang="ja-JP" altLang="en-US" sz="1400" dirty="0" smtClean="0">
                <a:solidFill>
                  <a:prstClr val="white"/>
                </a:solidFill>
              </a:rPr>
              <a:t>　　　　　　　　　　　　　　　　　　　　　　　　　　　　　　　　 </a:t>
            </a:r>
            <a:r>
              <a:rPr lang="en-US" altLang="ja-JP" sz="1400" dirty="0" smtClean="0">
                <a:solidFill>
                  <a:prstClr val="white"/>
                </a:solidFill>
              </a:rPr>
              <a:t>………………………….. </a:t>
            </a:r>
            <a:r>
              <a:rPr lang="ja-JP" altLang="en-US" sz="1400" dirty="0" smtClean="0">
                <a:solidFill>
                  <a:prstClr val="white"/>
                </a:solidFill>
              </a:rPr>
              <a:t>∞ </a:t>
            </a:r>
            <a:r>
              <a:rPr lang="en-US" altLang="ja-JP" sz="1400" dirty="0" smtClean="0">
                <a:solidFill>
                  <a:prstClr val="white"/>
                </a:solidFill>
              </a:rPr>
              <a:t>……..   </a:t>
            </a:r>
            <a:endParaRPr lang="ja-JP" altLang="en-US" sz="1400" dirty="0">
              <a:solidFill>
                <a:prstClr val="white"/>
              </a:solidFill>
            </a:endParaRPr>
          </a:p>
        </p:txBody>
      </p:sp>
      <p:sp>
        <p:nvSpPr>
          <p:cNvPr id="124" name="円弧 123"/>
          <p:cNvSpPr/>
          <p:nvPr/>
        </p:nvSpPr>
        <p:spPr>
          <a:xfrm>
            <a:off x="500035" y="4429132"/>
            <a:ext cx="1857388" cy="857256"/>
          </a:xfrm>
          <a:prstGeom prst="arc">
            <a:avLst>
              <a:gd name="adj1" fmla="val 10821342"/>
              <a:gd name="adj2" fmla="val 95470"/>
            </a:avLst>
          </a:prstGeom>
          <a:ln w="76200">
            <a:solidFill>
              <a:srgbClr val="8A0000"/>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125" name="直線矢印コネクタ 124"/>
          <p:cNvCxnSpPr/>
          <p:nvPr/>
        </p:nvCxnSpPr>
        <p:spPr>
          <a:xfrm>
            <a:off x="509535" y="4881604"/>
            <a:ext cx="1857388" cy="1187"/>
          </a:xfrm>
          <a:prstGeom prst="straightConnector1">
            <a:avLst/>
          </a:prstGeom>
          <a:ln w="38100">
            <a:solidFill>
              <a:srgbClr val="FF6699"/>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126" name="フリーフォーム 125"/>
          <p:cNvSpPr/>
          <p:nvPr/>
        </p:nvSpPr>
        <p:spPr>
          <a:xfrm>
            <a:off x="500035" y="4429132"/>
            <a:ext cx="1857376" cy="917574"/>
          </a:xfrm>
          <a:custGeom>
            <a:avLst/>
            <a:gdLst>
              <a:gd name="connsiteX0" fmla="*/ 0 w 1714500"/>
              <a:gd name="connsiteY0" fmla="*/ 460374 h 917574"/>
              <a:gd name="connsiteX1" fmla="*/ 442913 w 1714500"/>
              <a:gd name="connsiteY1" fmla="*/ 65087 h 917574"/>
              <a:gd name="connsiteX2" fmla="*/ 1300163 w 1714500"/>
              <a:gd name="connsiteY2" fmla="*/ 850899 h 917574"/>
              <a:gd name="connsiteX3" fmla="*/ 1714500 w 1714500"/>
              <a:gd name="connsiteY3" fmla="*/ 465137 h 917574"/>
            </a:gdLst>
            <a:ahLst/>
            <a:cxnLst>
              <a:cxn ang="0">
                <a:pos x="connsiteX0" y="connsiteY0"/>
              </a:cxn>
              <a:cxn ang="0">
                <a:pos x="connsiteX1" y="connsiteY1"/>
              </a:cxn>
              <a:cxn ang="0">
                <a:pos x="connsiteX2" y="connsiteY2"/>
              </a:cxn>
              <a:cxn ang="0">
                <a:pos x="connsiteX3" y="connsiteY3"/>
              </a:cxn>
            </a:cxnLst>
            <a:rect l="l" t="t" r="r" b="b"/>
            <a:pathLst>
              <a:path w="1714500" h="917574">
                <a:moveTo>
                  <a:pt x="0" y="460374"/>
                </a:moveTo>
                <a:cubicBezTo>
                  <a:pt x="113109" y="230187"/>
                  <a:pt x="226219" y="0"/>
                  <a:pt x="442913" y="65087"/>
                </a:cubicBezTo>
                <a:cubicBezTo>
                  <a:pt x="659607" y="130175"/>
                  <a:pt x="1088232" y="784224"/>
                  <a:pt x="1300163" y="850899"/>
                </a:cubicBezTo>
                <a:cubicBezTo>
                  <a:pt x="1512094" y="917574"/>
                  <a:pt x="1613297" y="691355"/>
                  <a:pt x="1714500" y="465137"/>
                </a:cubicBezTo>
              </a:path>
            </a:pathLst>
          </a:custGeom>
          <a:ln w="38100">
            <a:solidFill>
              <a:srgbClr val="FF00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27" name="円弧 126"/>
          <p:cNvSpPr/>
          <p:nvPr/>
        </p:nvSpPr>
        <p:spPr>
          <a:xfrm>
            <a:off x="500035" y="4500570"/>
            <a:ext cx="1857388" cy="857256"/>
          </a:xfrm>
          <a:prstGeom prst="arc">
            <a:avLst>
              <a:gd name="adj1" fmla="val 81028"/>
              <a:gd name="adj2" fmla="val 10875543"/>
            </a:avLst>
          </a:prstGeom>
          <a:ln w="381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28" name="円弧 127"/>
          <p:cNvSpPr/>
          <p:nvPr/>
        </p:nvSpPr>
        <p:spPr>
          <a:xfrm>
            <a:off x="500035" y="4000504"/>
            <a:ext cx="1857388" cy="1785950"/>
          </a:xfrm>
          <a:prstGeom prst="arc">
            <a:avLst>
              <a:gd name="adj1" fmla="val 5436664"/>
              <a:gd name="adj2" fmla="val 16218638"/>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29" name="円弧 128"/>
          <p:cNvSpPr/>
          <p:nvPr/>
        </p:nvSpPr>
        <p:spPr>
          <a:xfrm>
            <a:off x="500035" y="4000504"/>
            <a:ext cx="1857388" cy="1785950"/>
          </a:xfrm>
          <a:prstGeom prst="arc">
            <a:avLst>
              <a:gd name="adj1" fmla="val 16181471"/>
              <a:gd name="adj2" fmla="val 5492389"/>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130" name="直線矢印コネクタ 129"/>
          <p:cNvCxnSpPr/>
          <p:nvPr/>
        </p:nvCxnSpPr>
        <p:spPr>
          <a:xfrm rot="10800000" flipV="1">
            <a:off x="1428735" y="4572010"/>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1" name="直線矢印コネクタ 130"/>
          <p:cNvCxnSpPr/>
          <p:nvPr/>
        </p:nvCxnSpPr>
        <p:spPr>
          <a:xfrm rot="10800000" flipV="1">
            <a:off x="642917" y="4929199"/>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2" name="直線矢印コネクタ 131"/>
          <p:cNvCxnSpPr/>
          <p:nvPr/>
        </p:nvCxnSpPr>
        <p:spPr>
          <a:xfrm rot="5400000" flipH="1" flipV="1">
            <a:off x="1036616" y="4392621"/>
            <a:ext cx="785818"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3" name="直線矢印コネクタ 132"/>
          <p:cNvCxnSpPr/>
          <p:nvPr/>
        </p:nvCxnSpPr>
        <p:spPr>
          <a:xfrm rot="5400000" flipH="1" flipV="1">
            <a:off x="1036616" y="5392752"/>
            <a:ext cx="785818" cy="1588"/>
          </a:xfrm>
          <a:prstGeom prst="straightConnector1">
            <a:avLst/>
          </a:prstGeom>
          <a:ln>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4" name="直線矢印コネクタ 133"/>
          <p:cNvCxnSpPr/>
          <p:nvPr/>
        </p:nvCxnSpPr>
        <p:spPr>
          <a:xfrm rot="10800000">
            <a:off x="501629" y="4857762"/>
            <a:ext cx="784231"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5" name="直線矢印コネクタ 134"/>
          <p:cNvCxnSpPr/>
          <p:nvPr/>
        </p:nvCxnSpPr>
        <p:spPr>
          <a:xfrm>
            <a:off x="1571611" y="4857762"/>
            <a:ext cx="787407"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6" name="円弧 135"/>
          <p:cNvSpPr/>
          <p:nvPr/>
        </p:nvSpPr>
        <p:spPr>
          <a:xfrm>
            <a:off x="1214415" y="4643446"/>
            <a:ext cx="428628" cy="428628"/>
          </a:xfrm>
          <a:prstGeom prst="arc">
            <a:avLst>
              <a:gd name="adj1" fmla="val 16273005"/>
              <a:gd name="adj2" fmla="val 16270131"/>
            </a:avLst>
          </a:prstGeom>
          <a:ln w="57150">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O</a:t>
            </a:r>
            <a:endParaRPr lang="ja-JP" altLang="en-US" dirty="0">
              <a:solidFill>
                <a:prstClr val="white"/>
              </a:solidFill>
            </a:endParaRPr>
          </a:p>
        </p:txBody>
      </p:sp>
      <p:sp>
        <p:nvSpPr>
          <p:cNvPr id="137" name="円弧 136"/>
          <p:cNvSpPr/>
          <p:nvPr/>
        </p:nvSpPr>
        <p:spPr>
          <a:xfrm>
            <a:off x="2357423" y="4429132"/>
            <a:ext cx="1857388" cy="857256"/>
          </a:xfrm>
          <a:prstGeom prst="arc">
            <a:avLst>
              <a:gd name="adj1" fmla="val 10821342"/>
              <a:gd name="adj2" fmla="val 95470"/>
            </a:avLst>
          </a:prstGeom>
          <a:ln w="76200">
            <a:solidFill>
              <a:srgbClr val="8A0000"/>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138" name="直線矢印コネクタ 137"/>
          <p:cNvCxnSpPr/>
          <p:nvPr/>
        </p:nvCxnSpPr>
        <p:spPr>
          <a:xfrm>
            <a:off x="2366923" y="4881604"/>
            <a:ext cx="1857388" cy="1187"/>
          </a:xfrm>
          <a:prstGeom prst="straightConnector1">
            <a:avLst/>
          </a:prstGeom>
          <a:ln w="38100">
            <a:solidFill>
              <a:srgbClr val="FF6699"/>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139" name="フリーフォーム 138"/>
          <p:cNvSpPr/>
          <p:nvPr/>
        </p:nvSpPr>
        <p:spPr>
          <a:xfrm>
            <a:off x="2357423" y="4429132"/>
            <a:ext cx="1857376" cy="917574"/>
          </a:xfrm>
          <a:custGeom>
            <a:avLst/>
            <a:gdLst>
              <a:gd name="connsiteX0" fmla="*/ 0 w 1714500"/>
              <a:gd name="connsiteY0" fmla="*/ 460374 h 917574"/>
              <a:gd name="connsiteX1" fmla="*/ 442913 w 1714500"/>
              <a:gd name="connsiteY1" fmla="*/ 65087 h 917574"/>
              <a:gd name="connsiteX2" fmla="*/ 1300163 w 1714500"/>
              <a:gd name="connsiteY2" fmla="*/ 850899 h 917574"/>
              <a:gd name="connsiteX3" fmla="*/ 1714500 w 1714500"/>
              <a:gd name="connsiteY3" fmla="*/ 465137 h 917574"/>
            </a:gdLst>
            <a:ahLst/>
            <a:cxnLst>
              <a:cxn ang="0">
                <a:pos x="connsiteX0" y="connsiteY0"/>
              </a:cxn>
              <a:cxn ang="0">
                <a:pos x="connsiteX1" y="connsiteY1"/>
              </a:cxn>
              <a:cxn ang="0">
                <a:pos x="connsiteX2" y="connsiteY2"/>
              </a:cxn>
              <a:cxn ang="0">
                <a:pos x="connsiteX3" y="connsiteY3"/>
              </a:cxn>
            </a:cxnLst>
            <a:rect l="l" t="t" r="r" b="b"/>
            <a:pathLst>
              <a:path w="1714500" h="917574">
                <a:moveTo>
                  <a:pt x="0" y="460374"/>
                </a:moveTo>
                <a:cubicBezTo>
                  <a:pt x="113109" y="230187"/>
                  <a:pt x="226219" y="0"/>
                  <a:pt x="442913" y="65087"/>
                </a:cubicBezTo>
                <a:cubicBezTo>
                  <a:pt x="659607" y="130175"/>
                  <a:pt x="1088232" y="784224"/>
                  <a:pt x="1300163" y="850899"/>
                </a:cubicBezTo>
                <a:cubicBezTo>
                  <a:pt x="1512094" y="917574"/>
                  <a:pt x="1613297" y="691355"/>
                  <a:pt x="1714500" y="465137"/>
                </a:cubicBezTo>
              </a:path>
            </a:pathLst>
          </a:custGeom>
          <a:ln w="38100">
            <a:solidFill>
              <a:srgbClr val="FF00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0" name="円弧 139"/>
          <p:cNvSpPr/>
          <p:nvPr/>
        </p:nvSpPr>
        <p:spPr>
          <a:xfrm>
            <a:off x="2357423" y="4500570"/>
            <a:ext cx="1857388" cy="857256"/>
          </a:xfrm>
          <a:prstGeom prst="arc">
            <a:avLst>
              <a:gd name="adj1" fmla="val 81028"/>
              <a:gd name="adj2" fmla="val 10875543"/>
            </a:avLst>
          </a:prstGeom>
          <a:ln w="381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1" name="円弧 140"/>
          <p:cNvSpPr/>
          <p:nvPr/>
        </p:nvSpPr>
        <p:spPr>
          <a:xfrm>
            <a:off x="2357423" y="4000504"/>
            <a:ext cx="1857388" cy="1785950"/>
          </a:xfrm>
          <a:prstGeom prst="arc">
            <a:avLst>
              <a:gd name="adj1" fmla="val 5436664"/>
              <a:gd name="adj2" fmla="val 16218638"/>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2" name="円弧 141"/>
          <p:cNvSpPr/>
          <p:nvPr/>
        </p:nvSpPr>
        <p:spPr>
          <a:xfrm>
            <a:off x="2357423" y="4000504"/>
            <a:ext cx="1857388" cy="1785950"/>
          </a:xfrm>
          <a:prstGeom prst="arc">
            <a:avLst>
              <a:gd name="adj1" fmla="val 16181471"/>
              <a:gd name="adj2" fmla="val 5492389"/>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143" name="直線矢印コネクタ 142"/>
          <p:cNvCxnSpPr/>
          <p:nvPr/>
        </p:nvCxnSpPr>
        <p:spPr>
          <a:xfrm rot="10800000" flipV="1">
            <a:off x="3286123" y="4572010"/>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4" name="直線矢印コネクタ 143"/>
          <p:cNvCxnSpPr/>
          <p:nvPr/>
        </p:nvCxnSpPr>
        <p:spPr>
          <a:xfrm rot="10800000" flipV="1">
            <a:off x="2500305" y="4929199"/>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5" name="直線矢印コネクタ 144"/>
          <p:cNvCxnSpPr/>
          <p:nvPr/>
        </p:nvCxnSpPr>
        <p:spPr>
          <a:xfrm rot="5400000" flipH="1" flipV="1">
            <a:off x="2894004" y="4392621"/>
            <a:ext cx="785818"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6" name="直線矢印コネクタ 145"/>
          <p:cNvCxnSpPr/>
          <p:nvPr/>
        </p:nvCxnSpPr>
        <p:spPr>
          <a:xfrm rot="5400000" flipH="1" flipV="1">
            <a:off x="2894004" y="5392752"/>
            <a:ext cx="785818" cy="1588"/>
          </a:xfrm>
          <a:prstGeom prst="straightConnector1">
            <a:avLst/>
          </a:prstGeom>
          <a:ln>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直線矢印コネクタ 146"/>
          <p:cNvCxnSpPr/>
          <p:nvPr/>
        </p:nvCxnSpPr>
        <p:spPr>
          <a:xfrm rot="10800000">
            <a:off x="2359017" y="4857762"/>
            <a:ext cx="784231"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8" name="直線矢印コネクタ 147"/>
          <p:cNvCxnSpPr/>
          <p:nvPr/>
        </p:nvCxnSpPr>
        <p:spPr>
          <a:xfrm>
            <a:off x="3428999" y="4857762"/>
            <a:ext cx="787407"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9" name="円弧 148"/>
          <p:cNvSpPr/>
          <p:nvPr/>
        </p:nvSpPr>
        <p:spPr>
          <a:xfrm>
            <a:off x="3071803" y="4643446"/>
            <a:ext cx="428628" cy="428628"/>
          </a:xfrm>
          <a:prstGeom prst="arc">
            <a:avLst>
              <a:gd name="adj1" fmla="val 16273005"/>
              <a:gd name="adj2" fmla="val 16270131"/>
            </a:avLst>
          </a:prstGeom>
          <a:ln w="57150">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O</a:t>
            </a:r>
            <a:endParaRPr lang="ja-JP" altLang="en-US" dirty="0">
              <a:solidFill>
                <a:prstClr val="white"/>
              </a:solidFill>
            </a:endParaRPr>
          </a:p>
        </p:txBody>
      </p:sp>
      <p:sp>
        <p:nvSpPr>
          <p:cNvPr id="150" name="円弧 149"/>
          <p:cNvSpPr/>
          <p:nvPr/>
        </p:nvSpPr>
        <p:spPr>
          <a:xfrm>
            <a:off x="4214811" y="4429132"/>
            <a:ext cx="1857388" cy="857256"/>
          </a:xfrm>
          <a:prstGeom prst="arc">
            <a:avLst>
              <a:gd name="adj1" fmla="val 10821342"/>
              <a:gd name="adj2" fmla="val 95470"/>
            </a:avLst>
          </a:prstGeom>
          <a:ln w="76200">
            <a:solidFill>
              <a:srgbClr val="8A0000"/>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151" name="直線矢印コネクタ 150"/>
          <p:cNvCxnSpPr/>
          <p:nvPr/>
        </p:nvCxnSpPr>
        <p:spPr>
          <a:xfrm>
            <a:off x="4224310" y="4881604"/>
            <a:ext cx="1857388" cy="1187"/>
          </a:xfrm>
          <a:prstGeom prst="straightConnector1">
            <a:avLst/>
          </a:prstGeom>
          <a:ln w="38100">
            <a:solidFill>
              <a:srgbClr val="FF6699"/>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152" name="フリーフォーム 151"/>
          <p:cNvSpPr/>
          <p:nvPr/>
        </p:nvSpPr>
        <p:spPr>
          <a:xfrm>
            <a:off x="4214811" y="4429132"/>
            <a:ext cx="1857376" cy="917574"/>
          </a:xfrm>
          <a:custGeom>
            <a:avLst/>
            <a:gdLst>
              <a:gd name="connsiteX0" fmla="*/ 0 w 1714500"/>
              <a:gd name="connsiteY0" fmla="*/ 460374 h 917574"/>
              <a:gd name="connsiteX1" fmla="*/ 442913 w 1714500"/>
              <a:gd name="connsiteY1" fmla="*/ 65087 h 917574"/>
              <a:gd name="connsiteX2" fmla="*/ 1300163 w 1714500"/>
              <a:gd name="connsiteY2" fmla="*/ 850899 h 917574"/>
              <a:gd name="connsiteX3" fmla="*/ 1714500 w 1714500"/>
              <a:gd name="connsiteY3" fmla="*/ 465137 h 917574"/>
            </a:gdLst>
            <a:ahLst/>
            <a:cxnLst>
              <a:cxn ang="0">
                <a:pos x="connsiteX0" y="connsiteY0"/>
              </a:cxn>
              <a:cxn ang="0">
                <a:pos x="connsiteX1" y="connsiteY1"/>
              </a:cxn>
              <a:cxn ang="0">
                <a:pos x="connsiteX2" y="connsiteY2"/>
              </a:cxn>
              <a:cxn ang="0">
                <a:pos x="connsiteX3" y="connsiteY3"/>
              </a:cxn>
            </a:cxnLst>
            <a:rect l="l" t="t" r="r" b="b"/>
            <a:pathLst>
              <a:path w="1714500" h="917574">
                <a:moveTo>
                  <a:pt x="0" y="460374"/>
                </a:moveTo>
                <a:cubicBezTo>
                  <a:pt x="113109" y="230187"/>
                  <a:pt x="226219" y="0"/>
                  <a:pt x="442913" y="65087"/>
                </a:cubicBezTo>
                <a:cubicBezTo>
                  <a:pt x="659607" y="130175"/>
                  <a:pt x="1088232" y="784224"/>
                  <a:pt x="1300163" y="850899"/>
                </a:cubicBezTo>
                <a:cubicBezTo>
                  <a:pt x="1512094" y="917574"/>
                  <a:pt x="1613297" y="691355"/>
                  <a:pt x="1714500" y="465137"/>
                </a:cubicBezTo>
              </a:path>
            </a:pathLst>
          </a:custGeom>
          <a:ln w="38100">
            <a:solidFill>
              <a:srgbClr val="FF00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3" name="円弧 152"/>
          <p:cNvSpPr/>
          <p:nvPr/>
        </p:nvSpPr>
        <p:spPr>
          <a:xfrm>
            <a:off x="4214811" y="4500570"/>
            <a:ext cx="1857388" cy="857256"/>
          </a:xfrm>
          <a:prstGeom prst="arc">
            <a:avLst>
              <a:gd name="adj1" fmla="val 81028"/>
              <a:gd name="adj2" fmla="val 10875543"/>
            </a:avLst>
          </a:prstGeom>
          <a:ln w="381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4" name="円弧 153"/>
          <p:cNvSpPr/>
          <p:nvPr/>
        </p:nvSpPr>
        <p:spPr>
          <a:xfrm>
            <a:off x="4214811" y="4000504"/>
            <a:ext cx="1857388" cy="1785950"/>
          </a:xfrm>
          <a:prstGeom prst="arc">
            <a:avLst>
              <a:gd name="adj1" fmla="val 5436664"/>
              <a:gd name="adj2" fmla="val 16218638"/>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5" name="円弧 154"/>
          <p:cNvSpPr/>
          <p:nvPr/>
        </p:nvSpPr>
        <p:spPr>
          <a:xfrm>
            <a:off x="4214811" y="4000504"/>
            <a:ext cx="1857388" cy="1785950"/>
          </a:xfrm>
          <a:prstGeom prst="arc">
            <a:avLst>
              <a:gd name="adj1" fmla="val 16181471"/>
              <a:gd name="adj2" fmla="val 5492389"/>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156" name="直線矢印コネクタ 155"/>
          <p:cNvCxnSpPr/>
          <p:nvPr/>
        </p:nvCxnSpPr>
        <p:spPr>
          <a:xfrm rot="10800000" flipV="1">
            <a:off x="5143508" y="4572010"/>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7" name="直線矢印コネクタ 156"/>
          <p:cNvCxnSpPr/>
          <p:nvPr/>
        </p:nvCxnSpPr>
        <p:spPr>
          <a:xfrm rot="10800000" flipV="1">
            <a:off x="4357692" y="4929199"/>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8" name="直線矢印コネクタ 157"/>
          <p:cNvCxnSpPr/>
          <p:nvPr/>
        </p:nvCxnSpPr>
        <p:spPr>
          <a:xfrm rot="5400000" flipH="1" flipV="1">
            <a:off x="4751392" y="4392621"/>
            <a:ext cx="785818"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9" name="直線矢印コネクタ 158"/>
          <p:cNvCxnSpPr/>
          <p:nvPr/>
        </p:nvCxnSpPr>
        <p:spPr>
          <a:xfrm rot="5400000" flipH="1" flipV="1">
            <a:off x="4751392" y="5392752"/>
            <a:ext cx="785818" cy="1588"/>
          </a:xfrm>
          <a:prstGeom prst="straightConnector1">
            <a:avLst/>
          </a:prstGeom>
          <a:ln>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0" name="直線矢印コネクタ 159"/>
          <p:cNvCxnSpPr/>
          <p:nvPr/>
        </p:nvCxnSpPr>
        <p:spPr>
          <a:xfrm rot="10800000">
            <a:off x="4216405" y="4857762"/>
            <a:ext cx="784231"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1" name="直線矢印コネクタ 160"/>
          <p:cNvCxnSpPr/>
          <p:nvPr/>
        </p:nvCxnSpPr>
        <p:spPr>
          <a:xfrm>
            <a:off x="5286387" y="4857762"/>
            <a:ext cx="787407"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2" name="円弧 161"/>
          <p:cNvSpPr/>
          <p:nvPr/>
        </p:nvSpPr>
        <p:spPr>
          <a:xfrm>
            <a:off x="4929191" y="4643446"/>
            <a:ext cx="428628" cy="428628"/>
          </a:xfrm>
          <a:prstGeom prst="arc">
            <a:avLst>
              <a:gd name="adj1" fmla="val 16273005"/>
              <a:gd name="adj2" fmla="val 16270131"/>
            </a:avLst>
          </a:prstGeom>
          <a:ln w="57150">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O</a:t>
            </a:r>
            <a:endParaRPr lang="ja-JP" altLang="en-US" dirty="0">
              <a:solidFill>
                <a:prstClr val="white"/>
              </a:solidFill>
            </a:endParaRPr>
          </a:p>
        </p:txBody>
      </p:sp>
      <p:cxnSp>
        <p:nvCxnSpPr>
          <p:cNvPr id="163" name="直線矢印コネクタ 162"/>
          <p:cNvCxnSpPr/>
          <p:nvPr/>
        </p:nvCxnSpPr>
        <p:spPr>
          <a:xfrm rot="10800000" flipH="1">
            <a:off x="6081697" y="4882383"/>
            <a:ext cx="1714512" cy="1588"/>
          </a:xfrm>
          <a:prstGeom prst="straightConnector1">
            <a:avLst/>
          </a:prstGeom>
          <a:ln w="38100">
            <a:solidFill>
              <a:srgbClr val="FFFF00"/>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164" name="フリーフォーム 163"/>
          <p:cNvSpPr/>
          <p:nvPr/>
        </p:nvSpPr>
        <p:spPr>
          <a:xfrm>
            <a:off x="6072199" y="4429132"/>
            <a:ext cx="1714500" cy="917574"/>
          </a:xfrm>
          <a:custGeom>
            <a:avLst/>
            <a:gdLst>
              <a:gd name="connsiteX0" fmla="*/ 0 w 1714500"/>
              <a:gd name="connsiteY0" fmla="*/ 460374 h 917574"/>
              <a:gd name="connsiteX1" fmla="*/ 442913 w 1714500"/>
              <a:gd name="connsiteY1" fmla="*/ 65087 h 917574"/>
              <a:gd name="connsiteX2" fmla="*/ 1300163 w 1714500"/>
              <a:gd name="connsiteY2" fmla="*/ 850899 h 917574"/>
              <a:gd name="connsiteX3" fmla="*/ 1714500 w 1714500"/>
              <a:gd name="connsiteY3" fmla="*/ 465137 h 917574"/>
            </a:gdLst>
            <a:ahLst/>
            <a:cxnLst>
              <a:cxn ang="0">
                <a:pos x="connsiteX0" y="connsiteY0"/>
              </a:cxn>
              <a:cxn ang="0">
                <a:pos x="connsiteX1" y="connsiteY1"/>
              </a:cxn>
              <a:cxn ang="0">
                <a:pos x="connsiteX2" y="connsiteY2"/>
              </a:cxn>
              <a:cxn ang="0">
                <a:pos x="connsiteX3" y="connsiteY3"/>
              </a:cxn>
            </a:cxnLst>
            <a:rect l="l" t="t" r="r" b="b"/>
            <a:pathLst>
              <a:path w="1714500" h="917574">
                <a:moveTo>
                  <a:pt x="0" y="460374"/>
                </a:moveTo>
                <a:cubicBezTo>
                  <a:pt x="113109" y="230187"/>
                  <a:pt x="226219" y="0"/>
                  <a:pt x="442913" y="65087"/>
                </a:cubicBezTo>
                <a:cubicBezTo>
                  <a:pt x="659607" y="130175"/>
                  <a:pt x="1088232" y="784224"/>
                  <a:pt x="1300163" y="850899"/>
                </a:cubicBezTo>
                <a:cubicBezTo>
                  <a:pt x="1512094" y="917574"/>
                  <a:pt x="1613297" y="691355"/>
                  <a:pt x="1714500" y="465137"/>
                </a:cubicBezTo>
              </a:path>
            </a:pathLst>
          </a:custGeom>
          <a:ln w="38100">
            <a:solidFill>
              <a:srgbClr val="FFFF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dirty="0" smtClean="0">
                <a:solidFill>
                  <a:prstClr val="white"/>
                </a:solidFill>
              </a:rPr>
              <a:t>　</a:t>
            </a:r>
            <a:r>
              <a:rPr lang="en-US" altLang="ja-JP" dirty="0" smtClean="0">
                <a:solidFill>
                  <a:prstClr val="white"/>
                </a:solidFill>
                <a:latin typeface="HGP行書体" pitchFamily="66" charset="-128"/>
                <a:ea typeface="HGP行書体" pitchFamily="66" charset="-128"/>
              </a:rPr>
              <a:t>ν</a:t>
            </a:r>
          </a:p>
          <a:p>
            <a:pPr algn="ctr"/>
            <a:endParaRPr lang="en-US" altLang="ja-JP" dirty="0" smtClean="0">
              <a:solidFill>
                <a:prstClr val="white"/>
              </a:solidFill>
            </a:endParaRPr>
          </a:p>
          <a:p>
            <a:pPr algn="ctr"/>
            <a:r>
              <a:rPr lang="ja-JP" altLang="en-US" dirty="0" smtClean="0">
                <a:solidFill>
                  <a:prstClr val="white"/>
                </a:solidFill>
              </a:rPr>
              <a:t>　　　      </a:t>
            </a:r>
            <a:r>
              <a:rPr lang="en-US" altLang="ja-JP" dirty="0" smtClean="0">
                <a:solidFill>
                  <a:prstClr val="white"/>
                </a:solidFill>
              </a:rPr>
              <a:t>λ</a:t>
            </a:r>
            <a:endParaRPr lang="ja-JP" altLang="en-US" dirty="0">
              <a:solidFill>
                <a:prstClr val="white"/>
              </a:solidFill>
            </a:endParaRPr>
          </a:p>
        </p:txBody>
      </p:sp>
      <p:sp>
        <p:nvSpPr>
          <p:cNvPr id="165" name="テキスト ボックス 164"/>
          <p:cNvSpPr txBox="1"/>
          <p:nvPr/>
        </p:nvSpPr>
        <p:spPr>
          <a:xfrm>
            <a:off x="6215075" y="4714884"/>
            <a:ext cx="1443024" cy="1477328"/>
          </a:xfrm>
          <a:prstGeom prst="rect">
            <a:avLst/>
          </a:prstGeom>
          <a:solidFill>
            <a:srgbClr val="0000FF">
              <a:alpha val="58000"/>
            </a:srgbClr>
          </a:solidFill>
        </p:spPr>
        <p:txBody>
          <a:bodyPr wrap="none" rtlCol="0">
            <a:spAutoFit/>
          </a:bodyPr>
          <a:lstStyle/>
          <a:p>
            <a:r>
              <a:rPr lang="ja-JP" altLang="en-US" sz="1200" dirty="0" smtClean="0">
                <a:solidFill>
                  <a:prstClr val="white"/>
                </a:solidFill>
              </a:rPr>
              <a:t>←プランク</a:t>
            </a:r>
            <a:r>
              <a:rPr lang="ja-JP" altLang="en-US" dirty="0" smtClean="0">
                <a:solidFill>
                  <a:prstClr val="white"/>
                </a:solidFill>
              </a:rPr>
              <a:t> </a:t>
            </a:r>
            <a:r>
              <a:rPr lang="en-US" altLang="ja-JP" b="1" dirty="0" smtClean="0">
                <a:solidFill>
                  <a:srgbClr val="00FF00"/>
                </a:solidFill>
                <a:latin typeface="Arial Unicode MS"/>
                <a:ea typeface="Arial Unicode MS"/>
                <a:cs typeface="Arial Unicode MS"/>
              </a:rPr>
              <a:t>ℓ</a:t>
            </a:r>
            <a:r>
              <a:rPr lang="en-US" altLang="ja-JP" dirty="0" smtClean="0">
                <a:solidFill>
                  <a:prstClr val="white"/>
                </a:solidFill>
                <a:latin typeface="Arial Unicode MS"/>
                <a:ea typeface="Arial Unicode MS"/>
                <a:cs typeface="Arial Unicode MS"/>
              </a:rPr>
              <a:t> </a:t>
            </a:r>
            <a:r>
              <a:rPr lang="en-US" altLang="ja-JP" dirty="0" smtClean="0">
                <a:solidFill>
                  <a:srgbClr val="FF0000"/>
                </a:solidFill>
                <a:latin typeface="Arial Unicode MS"/>
                <a:ea typeface="Arial Unicode MS"/>
                <a:cs typeface="Arial Unicode MS"/>
              </a:rPr>
              <a:t>a</a:t>
            </a:r>
            <a:r>
              <a:rPr lang="ja-JP" altLang="en-US" dirty="0" smtClean="0">
                <a:solidFill>
                  <a:prstClr val="white"/>
                </a:solidFill>
                <a:latin typeface="Arial Unicode MS"/>
                <a:ea typeface="Arial Unicode MS"/>
                <a:cs typeface="Arial Unicode MS"/>
              </a:rPr>
              <a:t>→</a:t>
            </a:r>
            <a:endParaRPr lang="en-US" altLang="ja-JP" dirty="0" smtClean="0">
              <a:solidFill>
                <a:prstClr val="white"/>
              </a:solidFill>
              <a:latin typeface="Arial Unicode MS"/>
              <a:ea typeface="Arial Unicode MS"/>
              <a:cs typeface="Arial Unicode MS"/>
            </a:endParaRPr>
          </a:p>
          <a:p>
            <a:r>
              <a:rPr lang="en-US" altLang="ja-JP" dirty="0" smtClean="0">
                <a:solidFill>
                  <a:prstClr val="white"/>
                </a:solidFill>
                <a:latin typeface="Arial Unicode MS"/>
                <a:ea typeface="Arial Unicode MS"/>
                <a:cs typeface="Arial Unicode MS"/>
              </a:rPr>
              <a:t>     </a:t>
            </a:r>
            <a:r>
              <a:rPr lang="en-US" altLang="ja-JP" dirty="0" smtClean="0">
                <a:solidFill>
                  <a:srgbClr val="00FFFF"/>
                </a:solidFill>
                <a:latin typeface="Arial Unicode MS"/>
                <a:ea typeface="Arial Unicode MS"/>
                <a:cs typeface="Arial Unicode MS"/>
              </a:rPr>
              <a:t>0</a:t>
            </a:r>
            <a:r>
              <a:rPr lang="en-US" altLang="ja-JP" dirty="0" smtClean="0">
                <a:solidFill>
                  <a:prstClr val="white"/>
                </a:solidFill>
                <a:latin typeface="Arial Unicode MS"/>
                <a:ea typeface="Arial Unicode MS"/>
                <a:cs typeface="Arial Unicode MS"/>
              </a:rPr>
              <a:t>     </a:t>
            </a:r>
            <a:r>
              <a:rPr lang="ja-JP" altLang="en-US" dirty="0" smtClean="0">
                <a:solidFill>
                  <a:srgbClr val="00FFFF"/>
                </a:solidFill>
                <a:latin typeface="Arial Unicode MS"/>
                <a:ea typeface="Arial Unicode MS"/>
                <a:cs typeface="Arial Unicode MS"/>
              </a:rPr>
              <a:t>℃</a:t>
            </a:r>
            <a:endParaRPr lang="en-US" altLang="ja-JP" dirty="0" smtClean="0">
              <a:solidFill>
                <a:srgbClr val="00FFFF"/>
              </a:solidFill>
              <a:latin typeface="Arial Unicode MS"/>
              <a:ea typeface="Arial Unicode MS"/>
              <a:cs typeface="Arial Unicode MS"/>
            </a:endParaRPr>
          </a:p>
          <a:p>
            <a:endParaRPr lang="en-US" altLang="ja-JP" dirty="0" smtClean="0">
              <a:solidFill>
                <a:prstClr val="white"/>
              </a:solidFill>
              <a:latin typeface="Arial Unicode MS"/>
              <a:ea typeface="Arial Unicode MS"/>
              <a:cs typeface="Arial Unicode MS"/>
            </a:endParaRPr>
          </a:p>
          <a:p>
            <a:r>
              <a:rPr lang="ja-JP" altLang="en-US" dirty="0" smtClean="0">
                <a:solidFill>
                  <a:prstClr val="white"/>
                </a:solidFill>
                <a:latin typeface="Arial Unicode MS"/>
                <a:ea typeface="Arial Unicode MS"/>
                <a:cs typeface="Arial Unicode MS"/>
              </a:rPr>
              <a:t>　　　　</a:t>
            </a:r>
            <a:r>
              <a:rPr lang="en-US" altLang="ko-KR" dirty="0" smtClean="0">
                <a:solidFill>
                  <a:prstClr val="white"/>
                </a:solidFill>
                <a:latin typeface="Arial Unicode MS"/>
                <a:ea typeface="Arial Unicode MS"/>
                <a:cs typeface="Arial Unicode MS"/>
              </a:rPr>
              <a:t>ᄴ</a:t>
            </a:r>
            <a:endParaRPr lang="en-US" altLang="ja-JP" dirty="0" smtClean="0">
              <a:solidFill>
                <a:prstClr val="white"/>
              </a:solidFill>
              <a:latin typeface="Arial Unicode MS"/>
              <a:ea typeface="Arial Unicode MS"/>
              <a:cs typeface="Arial Unicode MS"/>
            </a:endParaRPr>
          </a:p>
          <a:p>
            <a:r>
              <a:rPr lang="ja-JP" altLang="en-US" dirty="0" smtClean="0">
                <a:solidFill>
                  <a:prstClr val="white"/>
                </a:solidFill>
              </a:rPr>
              <a:t>　　　 </a:t>
            </a:r>
            <a:r>
              <a:rPr lang="en-US" altLang="ja-JP" dirty="0" smtClean="0">
                <a:solidFill>
                  <a:srgbClr val="00FFFF"/>
                </a:solidFill>
              </a:rPr>
              <a:t>K</a:t>
            </a:r>
            <a:endParaRPr lang="ja-JP" altLang="en-US" dirty="0">
              <a:solidFill>
                <a:srgbClr val="00FFFF"/>
              </a:solidFill>
            </a:endParaRPr>
          </a:p>
        </p:txBody>
      </p:sp>
      <p:sp>
        <p:nvSpPr>
          <p:cNvPr id="166" name="フリーフォーム 165"/>
          <p:cNvSpPr/>
          <p:nvPr/>
        </p:nvSpPr>
        <p:spPr>
          <a:xfrm>
            <a:off x="8143909" y="4643448"/>
            <a:ext cx="920287" cy="1000132"/>
          </a:xfrm>
          <a:custGeom>
            <a:avLst/>
            <a:gdLst>
              <a:gd name="connsiteX0" fmla="*/ 1190171 w 2206171"/>
              <a:gd name="connsiteY0" fmla="*/ 1407885 h 3258457"/>
              <a:gd name="connsiteX1" fmla="*/ 682171 w 2206171"/>
              <a:gd name="connsiteY1" fmla="*/ 2772228 h 3258457"/>
              <a:gd name="connsiteX2" fmla="*/ 203200 w 2206171"/>
              <a:gd name="connsiteY2" fmla="*/ 3236685 h 3258457"/>
              <a:gd name="connsiteX3" fmla="*/ 1901371 w 2206171"/>
              <a:gd name="connsiteY3" fmla="*/ 2902857 h 3258457"/>
              <a:gd name="connsiteX4" fmla="*/ 2017485 w 2206171"/>
              <a:gd name="connsiteY4" fmla="*/ 1393371 h 3258457"/>
              <a:gd name="connsiteX5" fmla="*/ 1973942 w 2206171"/>
              <a:gd name="connsiteY5" fmla="*/ 1175657 h 3258457"/>
              <a:gd name="connsiteX6" fmla="*/ 2191657 w 2206171"/>
              <a:gd name="connsiteY6" fmla="*/ 812800 h 3258457"/>
              <a:gd name="connsiteX7" fmla="*/ 2061028 w 2206171"/>
              <a:gd name="connsiteY7" fmla="*/ 217714 h 3258457"/>
              <a:gd name="connsiteX8" fmla="*/ 1596571 w 2206171"/>
              <a:gd name="connsiteY8" fmla="*/ 14514 h 3258457"/>
              <a:gd name="connsiteX9" fmla="*/ 1190171 w 2206171"/>
              <a:gd name="connsiteY9" fmla="*/ 130628 h 3258457"/>
              <a:gd name="connsiteX10" fmla="*/ 885371 w 2206171"/>
              <a:gd name="connsiteY10" fmla="*/ 420914 h 3258457"/>
              <a:gd name="connsiteX11" fmla="*/ 827314 w 2206171"/>
              <a:gd name="connsiteY11" fmla="*/ 609600 h 3258457"/>
              <a:gd name="connsiteX12" fmla="*/ 986971 w 2206171"/>
              <a:gd name="connsiteY12" fmla="*/ 551542 h 3258457"/>
              <a:gd name="connsiteX13" fmla="*/ 1045028 w 2206171"/>
              <a:gd name="connsiteY13" fmla="*/ 667657 h 3258457"/>
              <a:gd name="connsiteX14" fmla="*/ 899885 w 2206171"/>
              <a:gd name="connsiteY14" fmla="*/ 682171 h 3258457"/>
              <a:gd name="connsiteX15" fmla="*/ 827314 w 2206171"/>
              <a:gd name="connsiteY15" fmla="*/ 682171 h 3258457"/>
              <a:gd name="connsiteX16" fmla="*/ 595085 w 2206171"/>
              <a:gd name="connsiteY16" fmla="*/ 812800 h 3258457"/>
              <a:gd name="connsiteX17" fmla="*/ 566057 w 2206171"/>
              <a:gd name="connsiteY17" fmla="*/ 943428 h 3258457"/>
              <a:gd name="connsiteX18" fmla="*/ 870857 w 2206171"/>
              <a:gd name="connsiteY18" fmla="*/ 769257 h 3258457"/>
              <a:gd name="connsiteX19" fmla="*/ 972457 w 2206171"/>
              <a:gd name="connsiteY19" fmla="*/ 972457 h 3258457"/>
              <a:gd name="connsiteX20" fmla="*/ 928914 w 2206171"/>
              <a:gd name="connsiteY20" fmla="*/ 1074057 h 3258457"/>
              <a:gd name="connsiteX21" fmla="*/ 696685 w 2206171"/>
              <a:gd name="connsiteY21" fmla="*/ 1030514 h 3258457"/>
              <a:gd name="connsiteX22" fmla="*/ 638628 w 2206171"/>
              <a:gd name="connsiteY22" fmla="*/ 972457 h 3258457"/>
              <a:gd name="connsiteX23" fmla="*/ 769257 w 2206171"/>
              <a:gd name="connsiteY23" fmla="*/ 1306285 h 3258457"/>
              <a:gd name="connsiteX24" fmla="*/ 1103085 w 2206171"/>
              <a:gd name="connsiteY24" fmla="*/ 1349828 h 3258457"/>
              <a:gd name="connsiteX25" fmla="*/ 1248228 w 2206171"/>
              <a:gd name="connsiteY25" fmla="*/ 1262742 h 3258457"/>
              <a:gd name="connsiteX26" fmla="*/ 1190171 w 2206171"/>
              <a:gd name="connsiteY26" fmla="*/ 1407885 h 325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171" h="3258457">
                <a:moveTo>
                  <a:pt x="1190171" y="1407885"/>
                </a:moveTo>
                <a:cubicBezTo>
                  <a:pt x="1095828" y="1659466"/>
                  <a:pt x="846666" y="2467428"/>
                  <a:pt x="682171" y="2772228"/>
                </a:cubicBezTo>
                <a:cubicBezTo>
                  <a:pt x="517676" y="3077028"/>
                  <a:pt x="0" y="3214914"/>
                  <a:pt x="203200" y="3236685"/>
                </a:cubicBezTo>
                <a:cubicBezTo>
                  <a:pt x="406400" y="3258457"/>
                  <a:pt x="1598990" y="3210076"/>
                  <a:pt x="1901371" y="2902857"/>
                </a:cubicBezTo>
                <a:cubicBezTo>
                  <a:pt x="2203752" y="2595638"/>
                  <a:pt x="2005390" y="1681238"/>
                  <a:pt x="2017485" y="1393371"/>
                </a:cubicBezTo>
                <a:cubicBezTo>
                  <a:pt x="2029580" y="1105504"/>
                  <a:pt x="1944913" y="1272419"/>
                  <a:pt x="1973942" y="1175657"/>
                </a:cubicBezTo>
                <a:cubicBezTo>
                  <a:pt x="2002971" y="1078895"/>
                  <a:pt x="2177143" y="972457"/>
                  <a:pt x="2191657" y="812800"/>
                </a:cubicBezTo>
                <a:cubicBezTo>
                  <a:pt x="2206171" y="653143"/>
                  <a:pt x="2160209" y="350761"/>
                  <a:pt x="2061028" y="217714"/>
                </a:cubicBezTo>
                <a:cubicBezTo>
                  <a:pt x="1961847" y="84667"/>
                  <a:pt x="1741714" y="29028"/>
                  <a:pt x="1596571" y="14514"/>
                </a:cubicBezTo>
                <a:cubicBezTo>
                  <a:pt x="1451428" y="0"/>
                  <a:pt x="1308704" y="62895"/>
                  <a:pt x="1190171" y="130628"/>
                </a:cubicBezTo>
                <a:cubicBezTo>
                  <a:pt x="1071638" y="198361"/>
                  <a:pt x="945847" y="341085"/>
                  <a:pt x="885371" y="420914"/>
                </a:cubicBezTo>
                <a:cubicBezTo>
                  <a:pt x="824895" y="500743"/>
                  <a:pt x="810381" y="587829"/>
                  <a:pt x="827314" y="609600"/>
                </a:cubicBezTo>
                <a:cubicBezTo>
                  <a:pt x="844247" y="631371"/>
                  <a:pt x="950685" y="541866"/>
                  <a:pt x="986971" y="551542"/>
                </a:cubicBezTo>
                <a:cubicBezTo>
                  <a:pt x="1023257" y="561218"/>
                  <a:pt x="1059542" y="645886"/>
                  <a:pt x="1045028" y="667657"/>
                </a:cubicBezTo>
                <a:cubicBezTo>
                  <a:pt x="1030514" y="689429"/>
                  <a:pt x="936171" y="679752"/>
                  <a:pt x="899885" y="682171"/>
                </a:cubicBezTo>
                <a:cubicBezTo>
                  <a:pt x="863599" y="684590"/>
                  <a:pt x="878114" y="660400"/>
                  <a:pt x="827314" y="682171"/>
                </a:cubicBezTo>
                <a:cubicBezTo>
                  <a:pt x="776514" y="703942"/>
                  <a:pt x="638628" y="769257"/>
                  <a:pt x="595085" y="812800"/>
                </a:cubicBezTo>
                <a:cubicBezTo>
                  <a:pt x="551542" y="856343"/>
                  <a:pt x="520095" y="950685"/>
                  <a:pt x="566057" y="943428"/>
                </a:cubicBezTo>
                <a:cubicBezTo>
                  <a:pt x="612019" y="936171"/>
                  <a:pt x="803124" y="764419"/>
                  <a:pt x="870857" y="769257"/>
                </a:cubicBezTo>
                <a:cubicBezTo>
                  <a:pt x="938590" y="774095"/>
                  <a:pt x="962781" y="921657"/>
                  <a:pt x="972457" y="972457"/>
                </a:cubicBezTo>
                <a:cubicBezTo>
                  <a:pt x="982133" y="1023257"/>
                  <a:pt x="974876" y="1064381"/>
                  <a:pt x="928914" y="1074057"/>
                </a:cubicBezTo>
                <a:cubicBezTo>
                  <a:pt x="882952" y="1083733"/>
                  <a:pt x="745066" y="1047447"/>
                  <a:pt x="696685" y="1030514"/>
                </a:cubicBezTo>
                <a:cubicBezTo>
                  <a:pt x="648304" y="1013581"/>
                  <a:pt x="626533" y="926495"/>
                  <a:pt x="638628" y="972457"/>
                </a:cubicBezTo>
                <a:cubicBezTo>
                  <a:pt x="650723" y="1018419"/>
                  <a:pt x="691848" y="1243390"/>
                  <a:pt x="769257" y="1306285"/>
                </a:cubicBezTo>
                <a:cubicBezTo>
                  <a:pt x="846666" y="1369180"/>
                  <a:pt x="1023257" y="1357085"/>
                  <a:pt x="1103085" y="1349828"/>
                </a:cubicBezTo>
                <a:cubicBezTo>
                  <a:pt x="1182913" y="1342571"/>
                  <a:pt x="1231295" y="1257904"/>
                  <a:pt x="1248228" y="1262742"/>
                </a:cubicBezTo>
                <a:cubicBezTo>
                  <a:pt x="1265161" y="1267580"/>
                  <a:pt x="1284514" y="1156304"/>
                  <a:pt x="1190171" y="1407885"/>
                </a:cubicBezTo>
                <a:close/>
              </a:path>
            </a:pathLst>
          </a:custGeom>
          <a:solidFill>
            <a:schemeClr val="tx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rgbClr val="00FF00"/>
                </a:solidFill>
              </a:rPr>
              <a:t>   </a:t>
            </a:r>
            <a:r>
              <a:rPr lang="ja-JP" altLang="en-US" b="1" dirty="0" smtClean="0">
                <a:solidFill>
                  <a:prstClr val="black"/>
                </a:solidFill>
              </a:rPr>
              <a:t>人</a:t>
            </a:r>
            <a:endParaRPr lang="en-US" altLang="ja-JP" b="1" dirty="0" smtClean="0">
              <a:solidFill>
                <a:prstClr val="black"/>
              </a:solidFill>
            </a:endParaRPr>
          </a:p>
          <a:p>
            <a:pPr algn="ctr"/>
            <a:r>
              <a:rPr lang="en-US" altLang="ja-JP" b="1" dirty="0" smtClean="0">
                <a:solidFill>
                  <a:prstClr val="black"/>
                </a:solidFill>
              </a:rPr>
              <a:t>   II</a:t>
            </a:r>
          </a:p>
          <a:p>
            <a:pPr algn="ctr"/>
            <a:r>
              <a:rPr lang="ja-JP" altLang="en-US" b="1" dirty="0" smtClean="0">
                <a:solidFill>
                  <a:prstClr val="black"/>
                </a:solidFill>
              </a:rPr>
              <a:t>　</a:t>
            </a:r>
            <a:r>
              <a:rPr lang="en-US" altLang="ja-JP" b="1" dirty="0" smtClean="0">
                <a:solidFill>
                  <a:prstClr val="black"/>
                </a:solidFill>
              </a:rPr>
              <a:t>λ</a:t>
            </a:r>
            <a:endParaRPr lang="ja-JP" altLang="en-US" b="1" dirty="0">
              <a:solidFill>
                <a:prstClr val="black"/>
              </a:solidFill>
            </a:endParaRPr>
          </a:p>
        </p:txBody>
      </p:sp>
      <p:sp>
        <p:nvSpPr>
          <p:cNvPr id="167" name="テキスト ボックス 166"/>
          <p:cNvSpPr txBox="1"/>
          <p:nvPr/>
        </p:nvSpPr>
        <p:spPr>
          <a:xfrm>
            <a:off x="326441" y="5750005"/>
            <a:ext cx="8817567" cy="1077218"/>
          </a:xfrm>
          <a:prstGeom prst="rect">
            <a:avLst/>
          </a:prstGeom>
          <a:noFill/>
        </p:spPr>
        <p:txBody>
          <a:bodyPr wrap="square" rtlCol="0">
            <a:spAutoFit/>
          </a:bodyPr>
          <a:lstStyle/>
          <a:p>
            <a:r>
              <a:rPr lang="en-US" altLang="ja-JP" sz="1600" dirty="0" smtClean="0">
                <a:solidFill>
                  <a:prstClr val="white"/>
                </a:solidFill>
              </a:rPr>
              <a:t>                                                                                                                  </a:t>
            </a:r>
            <a:r>
              <a:rPr lang="en-US" altLang="ja-JP" sz="1600" dirty="0" smtClean="0">
                <a:solidFill>
                  <a:srgbClr val="00FFFF"/>
                </a:solidFill>
              </a:rPr>
              <a:t>0</a:t>
            </a:r>
            <a:r>
              <a:rPr lang="en-US" altLang="ja-JP" sz="1600" dirty="0" smtClean="0">
                <a:solidFill>
                  <a:prstClr val="white"/>
                </a:solidFill>
              </a:rPr>
              <a:t>     </a:t>
            </a:r>
            <a:r>
              <a:rPr lang="en-US" altLang="ja-JP" sz="1600" dirty="0" smtClean="0">
                <a:solidFill>
                  <a:srgbClr val="CF8031"/>
                </a:solidFill>
              </a:rPr>
              <a:t>=  M </a:t>
            </a:r>
            <a:r>
              <a:rPr lang="en-US" altLang="ja-JP" sz="1600" dirty="0" smtClean="0">
                <a:solidFill>
                  <a:srgbClr val="FF0000"/>
                </a:solidFill>
              </a:rPr>
              <a:t>Tri-A</a:t>
            </a:r>
            <a:r>
              <a:rPr lang="en-US" altLang="ja-JP" sz="1200" dirty="0" smtClean="0">
                <a:solidFill>
                  <a:srgbClr val="00FFFF"/>
                </a:solidFill>
              </a:rPr>
              <a:t>ge</a:t>
            </a:r>
            <a:r>
              <a:rPr lang="en-US" altLang="ja-JP" sz="1600" dirty="0" smtClean="0">
                <a:solidFill>
                  <a:prstClr val="white"/>
                </a:solidFill>
              </a:rPr>
              <a:t> </a:t>
            </a:r>
            <a:r>
              <a:rPr lang="en-US" altLang="ja-JP" sz="1600" dirty="0" smtClean="0">
                <a:solidFill>
                  <a:srgbClr val="FF0000"/>
                </a:solidFill>
              </a:rPr>
              <a:t>N</a:t>
            </a:r>
            <a:r>
              <a:rPr lang="en-US" altLang="ja-JP" sz="1600" dirty="0" smtClean="0">
                <a:solidFill>
                  <a:srgbClr val="FFFF00"/>
                </a:solidFill>
              </a:rPr>
              <a:t>Os </a:t>
            </a:r>
            <a:r>
              <a:rPr lang="en-US" altLang="ja-JP" sz="1600" i="1" dirty="0" smtClean="0">
                <a:solidFill>
                  <a:srgbClr val="00FFFF"/>
                </a:solidFill>
              </a:rPr>
              <a:t>!</a:t>
            </a:r>
          </a:p>
          <a:p>
            <a:r>
              <a:rPr lang="en-US" altLang="ja-JP" sz="1600" dirty="0" smtClean="0">
                <a:solidFill>
                  <a:prstClr val="white"/>
                </a:solidFill>
              </a:rPr>
              <a:t>Ⅴ.    </a:t>
            </a:r>
            <a:r>
              <a:rPr lang="ja-JP" altLang="en-US" sz="1600" dirty="0" smtClean="0">
                <a:solidFill>
                  <a:prstClr val="white"/>
                </a:solidFill>
              </a:rPr>
              <a:t>人の字  ≡ </a:t>
            </a:r>
            <a:r>
              <a:rPr lang="en-US" altLang="ja-JP" sz="1600" dirty="0" smtClean="0">
                <a:solidFill>
                  <a:prstClr val="white"/>
                </a:solidFill>
              </a:rPr>
              <a:t>C-able  </a:t>
            </a:r>
            <a:r>
              <a:rPr lang="ja-JP" altLang="en-US" sz="1600" dirty="0" smtClean="0">
                <a:solidFill>
                  <a:prstClr val="white"/>
                </a:solidFill>
              </a:rPr>
              <a:t>の  </a:t>
            </a:r>
            <a:r>
              <a:rPr lang="en-US" altLang="ja-JP" sz="1600" dirty="0" smtClean="0">
                <a:solidFill>
                  <a:srgbClr val="FF0000"/>
                </a:solidFill>
              </a:rPr>
              <a:t>w</a:t>
            </a:r>
            <a:r>
              <a:rPr lang="en-US" altLang="ja-JP" sz="1600" dirty="0" smtClean="0">
                <a:solidFill>
                  <a:prstClr val="white"/>
                </a:solidFill>
              </a:rPr>
              <a:t>ave  </a:t>
            </a:r>
            <a:r>
              <a:rPr lang="en-US" altLang="ja-JP" sz="1600" dirty="0" smtClean="0">
                <a:solidFill>
                  <a:srgbClr val="FF0000"/>
                </a:solidFill>
                <a:latin typeface="Arial Unicode MS"/>
                <a:ea typeface="Arial Unicode MS"/>
                <a:cs typeface="Arial Unicode MS"/>
              </a:rPr>
              <a:t>ℓ</a:t>
            </a:r>
            <a:r>
              <a:rPr lang="en-US" altLang="ja-JP" sz="1600" dirty="0" smtClean="0">
                <a:solidFill>
                  <a:prstClr val="white"/>
                </a:solidFill>
                <a:latin typeface="Arial Unicode MS"/>
                <a:ea typeface="Arial Unicode MS"/>
                <a:cs typeface="Arial Unicode MS"/>
              </a:rPr>
              <a:t> (</a:t>
            </a:r>
            <a:r>
              <a:rPr lang="en-US" altLang="ja-JP" sz="1600" dirty="0" smtClean="0">
                <a:solidFill>
                  <a:srgbClr val="FFFF00"/>
                </a:solidFill>
                <a:latin typeface="Arial Unicode MS"/>
                <a:ea typeface="Arial Unicode MS"/>
                <a:cs typeface="Arial Unicode MS"/>
              </a:rPr>
              <a:t>l</a:t>
            </a:r>
            <a:r>
              <a:rPr lang="en-US" altLang="ja-JP" sz="1200" dirty="0" smtClean="0">
                <a:solidFill>
                  <a:prstClr val="white"/>
                </a:solidFill>
                <a:latin typeface="Arial Unicode MS"/>
                <a:ea typeface="Arial Unicode MS"/>
                <a:cs typeface="Arial Unicode MS"/>
              </a:rPr>
              <a:t>ength</a:t>
            </a:r>
            <a:r>
              <a:rPr lang="en-US" altLang="ja-JP" sz="1600" dirty="0" smtClean="0">
                <a:solidFill>
                  <a:prstClr val="white"/>
                </a:solidFill>
                <a:latin typeface="Arial Unicode MS"/>
                <a:ea typeface="Arial Unicode MS"/>
                <a:cs typeface="Arial Unicode MS"/>
              </a:rPr>
              <a:t> ) </a:t>
            </a:r>
            <a:r>
              <a:rPr lang="ja-JP" altLang="en-US" sz="1600" dirty="0" smtClean="0">
                <a:solidFill>
                  <a:prstClr val="white"/>
                </a:solidFill>
                <a:latin typeface="Arial Unicode MS"/>
                <a:ea typeface="Arial Unicode MS"/>
                <a:cs typeface="Arial Unicode MS"/>
              </a:rPr>
              <a:t>の　“</a:t>
            </a:r>
            <a:r>
              <a:rPr lang="en-US" altLang="ja-JP" sz="1600" dirty="0" smtClean="0">
                <a:solidFill>
                  <a:srgbClr val="FF0000"/>
                </a:solidFill>
                <a:latin typeface="Arial Unicode MS"/>
                <a:ea typeface="Arial Unicode MS"/>
                <a:cs typeface="Arial Unicode MS"/>
              </a:rPr>
              <a:t>λ</a:t>
            </a:r>
            <a:r>
              <a:rPr lang="ja-JP" altLang="en-US" sz="1600" dirty="0" smtClean="0">
                <a:solidFill>
                  <a:prstClr val="white"/>
                </a:solidFill>
                <a:latin typeface="Arial Unicode MS"/>
                <a:ea typeface="Arial Unicode MS"/>
                <a:cs typeface="Arial Unicode MS"/>
              </a:rPr>
              <a:t>” </a:t>
            </a:r>
            <a:r>
              <a:rPr lang="en-US" altLang="ja-JP" sz="1600" dirty="0" smtClean="0">
                <a:solidFill>
                  <a:srgbClr val="FF0000"/>
                </a:solidFill>
                <a:latin typeface="Arial Unicode MS"/>
                <a:ea typeface="Arial Unicode MS"/>
                <a:cs typeface="Arial Unicode MS"/>
              </a:rPr>
              <a:t>f</a:t>
            </a:r>
            <a:r>
              <a:rPr lang="en-US" altLang="ja-JP" sz="1200" dirty="0" smtClean="0">
                <a:solidFill>
                  <a:prstClr val="white"/>
                </a:solidFill>
                <a:latin typeface="Arial Unicode MS"/>
                <a:ea typeface="Arial Unicode MS"/>
                <a:cs typeface="Arial Unicode MS"/>
              </a:rPr>
              <a:t>igure</a:t>
            </a:r>
            <a:r>
              <a:rPr lang="en-US" altLang="ja-JP" sz="1600" dirty="0" smtClean="0">
                <a:solidFill>
                  <a:prstClr val="white"/>
                </a:solidFill>
                <a:latin typeface="Arial Unicode MS"/>
                <a:ea typeface="Arial Unicode MS"/>
                <a:cs typeface="Arial Unicode MS"/>
              </a:rPr>
              <a:t> </a:t>
            </a:r>
            <a:r>
              <a:rPr lang="ja-JP" altLang="en-US" sz="1600" dirty="0" smtClean="0">
                <a:solidFill>
                  <a:prstClr val="white"/>
                </a:solidFill>
                <a:latin typeface="Arial Unicode MS"/>
                <a:ea typeface="Arial Unicode MS"/>
                <a:cs typeface="Arial Unicode MS"/>
              </a:rPr>
              <a:t>（文 字）なら、   </a:t>
            </a:r>
            <a:r>
              <a:rPr lang="ja-JP" altLang="en-US" sz="1600" dirty="0" smtClean="0">
                <a:solidFill>
                  <a:srgbClr val="FF99FF"/>
                </a:solidFill>
                <a:latin typeface="Arial Unicode MS"/>
                <a:ea typeface="Arial Unicode MS"/>
                <a:cs typeface="Arial Unicode MS"/>
              </a:rPr>
              <a:t>  </a:t>
            </a:r>
            <a:r>
              <a:rPr lang="en-US" altLang="ja-JP" sz="1600" dirty="0" smtClean="0">
                <a:solidFill>
                  <a:srgbClr val="FF99FF"/>
                </a:solidFill>
                <a:latin typeface="Arial Unicode MS"/>
                <a:ea typeface="Arial Unicode MS"/>
                <a:cs typeface="Arial Unicode MS"/>
              </a:rPr>
              <a:t>h </a:t>
            </a:r>
            <a:r>
              <a:rPr lang="en-US" altLang="ja-JP" sz="1200" dirty="0" smtClean="0">
                <a:solidFill>
                  <a:prstClr val="white"/>
                </a:solidFill>
                <a:latin typeface="Arial Unicode MS"/>
                <a:ea typeface="Arial Unicode MS"/>
                <a:cs typeface="Arial Unicode MS"/>
              </a:rPr>
              <a:t>( </a:t>
            </a:r>
            <a:r>
              <a:rPr lang="en-US" altLang="ja-JP" sz="1200" dirty="0" smtClean="0">
                <a:solidFill>
                  <a:srgbClr val="FF0000"/>
                </a:solidFill>
                <a:latin typeface="Arial Unicode MS"/>
                <a:ea typeface="Arial Unicode MS"/>
                <a:cs typeface="Arial Unicode MS"/>
              </a:rPr>
              <a:t>h</a:t>
            </a:r>
            <a:r>
              <a:rPr lang="en-US" altLang="ja-JP" sz="1100" dirty="0" smtClean="0">
                <a:solidFill>
                  <a:srgbClr val="FF99FF"/>
                </a:solidFill>
                <a:latin typeface="Arial Unicode MS"/>
                <a:ea typeface="Arial Unicode MS"/>
                <a:cs typeface="Arial Unicode MS"/>
              </a:rPr>
              <a:t>uman</a:t>
            </a:r>
            <a:r>
              <a:rPr lang="en-US" altLang="ja-JP" sz="1200" dirty="0" smtClean="0">
                <a:solidFill>
                  <a:prstClr val="white"/>
                </a:solidFill>
                <a:latin typeface="Arial Unicode MS"/>
                <a:ea typeface="Arial Unicode MS"/>
                <a:cs typeface="Arial Unicode MS"/>
              </a:rPr>
              <a:t> )  </a:t>
            </a:r>
            <a:r>
              <a:rPr lang="en-US" altLang="ja-JP" sz="1600" b="1" dirty="0" err="1" smtClean="0">
                <a:solidFill>
                  <a:srgbClr val="00FFFF"/>
                </a:solidFill>
                <a:latin typeface="Arial Unicode MS"/>
                <a:ea typeface="Arial Unicode MS"/>
                <a:cs typeface="Arial Unicode MS"/>
              </a:rPr>
              <a:t>ℒ</a:t>
            </a:r>
            <a:r>
              <a:rPr lang="en-US" altLang="ja-JP" sz="1200" dirty="0" err="1" smtClean="0">
                <a:solidFill>
                  <a:prstClr val="white"/>
                </a:solidFill>
                <a:latin typeface="Arial Unicode MS"/>
                <a:ea typeface="Arial Unicode MS"/>
                <a:cs typeface="Arial Unicode MS"/>
              </a:rPr>
              <a:t>ife</a:t>
            </a:r>
            <a:r>
              <a:rPr lang="en-US" altLang="ja-JP" sz="1600" dirty="0" smtClean="0">
                <a:solidFill>
                  <a:prstClr val="white"/>
                </a:solidFill>
                <a:latin typeface="Arial Unicode MS"/>
                <a:ea typeface="Arial Unicode MS"/>
                <a:cs typeface="Arial Unicode MS"/>
              </a:rPr>
              <a:t>  (</a:t>
            </a:r>
            <a:r>
              <a:rPr lang="ja-JP" altLang="en-US" sz="1600" dirty="0" smtClean="0">
                <a:solidFill>
                  <a:prstClr val="white"/>
                </a:solidFill>
                <a:latin typeface="Arial Unicode MS"/>
                <a:ea typeface="Arial Unicode MS"/>
                <a:cs typeface="Arial Unicode MS"/>
              </a:rPr>
              <a:t> </a:t>
            </a:r>
            <a:r>
              <a:rPr lang="en-US" altLang="ja-JP" sz="1600" dirty="0" smtClean="0">
                <a:solidFill>
                  <a:srgbClr val="00FFFF"/>
                </a:solidFill>
                <a:latin typeface="Arial Unicode MS"/>
                <a:ea typeface="Arial Unicode MS"/>
                <a:cs typeface="Arial Unicode MS"/>
              </a:rPr>
              <a:t>l</a:t>
            </a:r>
            <a:r>
              <a:rPr lang="en-US" altLang="ja-JP" sz="1600" dirty="0" smtClean="0">
                <a:solidFill>
                  <a:prstClr val="white"/>
                </a:solidFill>
                <a:latin typeface="Arial Unicode MS"/>
                <a:ea typeface="Arial Unicode MS"/>
                <a:cs typeface="Arial Unicode MS"/>
              </a:rPr>
              <a:t> )</a:t>
            </a:r>
          </a:p>
          <a:p>
            <a:r>
              <a:rPr lang="ja-JP" altLang="en-US" sz="1600" dirty="0" smtClean="0">
                <a:solidFill>
                  <a:prstClr val="white"/>
                </a:solidFill>
                <a:latin typeface="Arial Unicode MS"/>
                <a:ea typeface="Arial Unicode MS"/>
                <a:cs typeface="Arial Unicode MS"/>
              </a:rPr>
              <a:t>が  </a:t>
            </a:r>
            <a:r>
              <a:rPr lang="en-US" altLang="ja-JP" sz="1600" dirty="0" smtClean="0">
                <a:solidFill>
                  <a:prstClr val="white"/>
                </a:solidFill>
                <a:latin typeface="Arial Unicode MS"/>
                <a:ea typeface="Arial Unicode MS"/>
                <a:cs typeface="Arial Unicode MS"/>
              </a:rPr>
              <a:t>mod  ( </a:t>
            </a:r>
            <a:r>
              <a:rPr lang="ja-JP" altLang="en-US" sz="1600" dirty="0" smtClean="0">
                <a:solidFill>
                  <a:prstClr val="white"/>
                </a:solidFill>
                <a:latin typeface="Arial Unicode MS"/>
                <a:ea typeface="Arial Unicode MS"/>
                <a:cs typeface="Arial Unicode MS"/>
              </a:rPr>
              <a:t> </a:t>
            </a:r>
            <a:r>
              <a:rPr lang="en-US" altLang="ja-JP" sz="1600" dirty="0" smtClean="0">
                <a:solidFill>
                  <a:prstClr val="white"/>
                </a:solidFill>
                <a:latin typeface="Arial Unicode MS"/>
                <a:ea typeface="Arial Unicode MS"/>
                <a:cs typeface="Arial Unicode MS"/>
              </a:rPr>
              <a:t>a  </a:t>
            </a:r>
            <a:r>
              <a:rPr lang="en-US" altLang="ja-JP" sz="1600" dirty="0" smtClean="0">
                <a:solidFill>
                  <a:prstClr val="white"/>
                </a:solidFill>
                <a:latin typeface="Arial Unicode MS"/>
                <a:ea typeface="Arial Unicode MS"/>
                <a:cs typeface="Arial Unicode MS"/>
                <a:sym typeface="Wingdings 3"/>
              </a:rPr>
              <a:t>h</a:t>
            </a:r>
            <a:r>
              <a:rPr lang="ja-JP" altLang="en-US" sz="1600" dirty="0" smtClean="0">
                <a:solidFill>
                  <a:prstClr val="white"/>
                </a:solidFill>
                <a:latin typeface="Arial Unicode MS"/>
                <a:ea typeface="Arial Unicode MS"/>
                <a:cs typeface="Arial Unicode MS"/>
                <a:sym typeface="Wingdings 3"/>
              </a:rPr>
              <a:t>定数</a:t>
            </a:r>
            <a:r>
              <a:rPr lang="en-US" altLang="ja-JP" sz="1600" dirty="0" smtClean="0">
                <a:solidFill>
                  <a:prstClr val="white"/>
                </a:solidFill>
                <a:latin typeface="Arial Unicode MS"/>
                <a:ea typeface="Arial Unicode MS"/>
                <a:cs typeface="Arial Unicode MS"/>
                <a:sym typeface="Wingdings 3"/>
              </a:rPr>
              <a:t></a:t>
            </a:r>
            <a:r>
              <a:rPr lang="ja-JP" altLang="en-US" sz="1600" dirty="0" smtClean="0">
                <a:solidFill>
                  <a:prstClr val="white"/>
                </a:solidFill>
                <a:latin typeface="Arial Unicode MS"/>
                <a:ea typeface="Arial Unicode MS"/>
                <a:cs typeface="Arial Unicode MS"/>
                <a:sym typeface="Wingdings 3"/>
              </a:rPr>
              <a:t>  </a:t>
            </a:r>
            <a:r>
              <a:rPr lang="en-US" altLang="ja-JP" sz="1600" dirty="0" smtClean="0">
                <a:solidFill>
                  <a:prstClr val="white"/>
                </a:solidFill>
                <a:latin typeface="Arial Unicode MS"/>
                <a:ea typeface="Arial Unicode MS"/>
                <a:cs typeface="Arial Unicode MS"/>
                <a:sym typeface="Wingdings 3"/>
              </a:rPr>
              <a:t>e  )   </a:t>
            </a:r>
            <a:r>
              <a:rPr lang="ja-JP" altLang="en-US" sz="1600" dirty="0" smtClean="0">
                <a:solidFill>
                  <a:prstClr val="white"/>
                </a:solidFill>
                <a:latin typeface="Arial Unicode MS"/>
                <a:ea typeface="Arial Unicode MS"/>
                <a:cs typeface="Arial Unicode MS"/>
                <a:sym typeface="Wingdings 3"/>
              </a:rPr>
              <a:t>は、</a:t>
            </a:r>
            <a:r>
              <a:rPr lang="ja-JP" altLang="en-US" sz="1600" dirty="0" smtClean="0">
                <a:solidFill>
                  <a:srgbClr val="00FFFF"/>
                </a:solidFill>
                <a:latin typeface="Arial Unicode MS"/>
                <a:ea typeface="Arial Unicode MS"/>
                <a:cs typeface="Arial Unicode MS"/>
                <a:sym typeface="Wingdings 3"/>
              </a:rPr>
              <a:t>波動関数 </a:t>
            </a:r>
            <a:r>
              <a:rPr lang="en-US" altLang="ja-JP" sz="1600" dirty="0" smtClean="0">
                <a:solidFill>
                  <a:srgbClr val="00FFFF"/>
                </a:solidFill>
                <a:latin typeface="Arial Unicode MS"/>
                <a:ea typeface="Arial Unicode MS"/>
                <a:cs typeface="Arial Unicode MS"/>
                <a:sym typeface="Wingdings 3"/>
              </a:rPr>
              <a:t>(  </a:t>
            </a:r>
            <a:r>
              <a:rPr lang="en-US" altLang="ja-JP" sz="1600" dirty="0" smtClean="0">
                <a:solidFill>
                  <a:srgbClr val="FFFF00"/>
                </a:solidFill>
                <a:latin typeface="Arial Unicode MS"/>
                <a:ea typeface="Arial Unicode MS"/>
                <a:cs typeface="Arial Unicode MS"/>
                <a:sym typeface="Wingdings 3"/>
              </a:rPr>
              <a:t>Φ</a:t>
            </a:r>
            <a:r>
              <a:rPr lang="en-US" altLang="ja-JP" sz="1600" dirty="0" smtClean="0">
                <a:solidFill>
                  <a:prstClr val="white"/>
                </a:solidFill>
                <a:latin typeface="Arial Unicode MS"/>
                <a:ea typeface="Arial Unicode MS"/>
                <a:cs typeface="Arial Unicode MS"/>
                <a:sym typeface="Wingdings 3"/>
              </a:rPr>
              <a:t>  </a:t>
            </a:r>
            <a:r>
              <a:rPr lang="en-US" altLang="ja-JP" sz="1600" dirty="0" smtClean="0">
                <a:solidFill>
                  <a:srgbClr val="00FFFF"/>
                </a:solidFill>
                <a:latin typeface="Arial Unicode MS"/>
                <a:ea typeface="Arial Unicode MS"/>
                <a:cs typeface="Arial Unicode MS"/>
                <a:sym typeface="Wingdings 3"/>
              </a:rPr>
              <a:t>)</a:t>
            </a:r>
            <a:r>
              <a:rPr lang="en-US" altLang="ja-JP" sz="1600" dirty="0" smtClean="0">
                <a:solidFill>
                  <a:prstClr val="white"/>
                </a:solidFill>
                <a:latin typeface="Arial Unicode MS"/>
                <a:ea typeface="Arial Unicode MS"/>
                <a:cs typeface="Arial Unicode MS"/>
                <a:sym typeface="Wingdings 3"/>
              </a:rPr>
              <a:t>  </a:t>
            </a:r>
            <a:r>
              <a:rPr lang="ja-JP" altLang="en-US" sz="1600" dirty="0" smtClean="0">
                <a:solidFill>
                  <a:prstClr val="white"/>
                </a:solidFill>
                <a:latin typeface="Arial Unicode MS"/>
                <a:ea typeface="Arial Unicode MS"/>
                <a:cs typeface="Arial Unicode MS"/>
                <a:sym typeface="Wingdings 3"/>
              </a:rPr>
              <a:t>へ </a:t>
            </a:r>
            <a:r>
              <a:rPr lang="ja-JP" altLang="en-US" sz="1600" dirty="0" smtClean="0">
                <a:solidFill>
                  <a:srgbClr val="FF0000"/>
                </a:solidFill>
                <a:latin typeface="Arial Unicode MS"/>
                <a:ea typeface="Arial Unicode MS"/>
                <a:cs typeface="Arial Unicode MS"/>
                <a:sym typeface="Wingdings 3"/>
              </a:rPr>
              <a:t>≡</a:t>
            </a:r>
            <a:r>
              <a:rPr lang="ja-JP" altLang="en-US" sz="1600" dirty="0" smtClean="0">
                <a:solidFill>
                  <a:prstClr val="white"/>
                </a:solidFill>
                <a:latin typeface="Arial Unicode MS"/>
                <a:ea typeface="Arial Unicode MS"/>
                <a:cs typeface="Arial Unicode MS"/>
                <a:sym typeface="Wingdings 3"/>
              </a:rPr>
              <a:t> 一期一会の波の動きへ </a:t>
            </a:r>
            <a:r>
              <a:rPr lang="en-US" altLang="ja-JP" sz="1600" dirty="0" smtClean="0">
                <a:solidFill>
                  <a:prstClr val="white"/>
                </a:solidFill>
                <a:latin typeface="Arial Unicode MS"/>
                <a:ea typeface="Arial Unicode MS"/>
                <a:cs typeface="Arial Unicode MS"/>
                <a:sym typeface="Wingdings 3"/>
              </a:rPr>
              <a:t>[</a:t>
            </a:r>
            <a:r>
              <a:rPr lang="en-US" altLang="ja-JP" sz="1600" dirty="0" smtClean="0">
                <a:solidFill>
                  <a:srgbClr val="FF0000"/>
                </a:solidFill>
                <a:latin typeface="Arial Unicode MS"/>
                <a:ea typeface="Arial Unicode MS"/>
                <a:cs typeface="Arial Unicode MS"/>
                <a:sym typeface="Wingdings 3"/>
              </a:rPr>
              <a:t>TRF</a:t>
            </a:r>
            <a:r>
              <a:rPr lang="en-US" altLang="ja-JP" sz="1600" dirty="0" smtClean="0">
                <a:solidFill>
                  <a:prstClr val="white"/>
                </a:solidFill>
                <a:latin typeface="Arial Unicode MS"/>
                <a:ea typeface="Arial Unicode MS"/>
                <a:cs typeface="Arial Unicode MS"/>
                <a:sym typeface="Wingdings 3"/>
              </a:rPr>
              <a:t> = </a:t>
            </a:r>
            <a:r>
              <a:rPr lang="en-US" altLang="ja-JP" sz="1600" dirty="0" smtClean="0">
                <a:solidFill>
                  <a:srgbClr val="FFFF00"/>
                </a:solidFill>
                <a:latin typeface="Arial Unicode MS"/>
                <a:ea typeface="Arial Unicode MS"/>
                <a:cs typeface="Arial Unicode MS"/>
                <a:sym typeface="Wingdings 3"/>
              </a:rPr>
              <a:t>Trans-</a:t>
            </a:r>
          </a:p>
          <a:p>
            <a:r>
              <a:rPr lang="en-US" altLang="ja-JP" sz="1600" dirty="0" smtClean="0">
                <a:solidFill>
                  <a:srgbClr val="FFFF00"/>
                </a:solidFill>
                <a:latin typeface="Arial Unicode MS"/>
                <a:ea typeface="Arial Unicode MS"/>
                <a:cs typeface="Arial Unicode MS"/>
                <a:sym typeface="Wingdings 3"/>
              </a:rPr>
              <a:t>Plant</a:t>
            </a:r>
            <a:r>
              <a:rPr lang="en-US" altLang="ja-JP" sz="1200" dirty="0" smtClean="0">
                <a:solidFill>
                  <a:srgbClr val="FF99FF"/>
                </a:solidFill>
                <a:latin typeface="Arial Unicode MS"/>
                <a:ea typeface="Arial Unicode MS"/>
                <a:cs typeface="Arial Unicode MS"/>
                <a:sym typeface="Wingdings 3"/>
              </a:rPr>
              <a:t>ation</a:t>
            </a:r>
            <a:r>
              <a:rPr lang="en-US" altLang="ja-JP" sz="1600" dirty="0" smtClean="0">
                <a:solidFill>
                  <a:prstClr val="white"/>
                </a:solidFill>
                <a:latin typeface="Arial Unicode MS"/>
                <a:ea typeface="Arial Unicode MS"/>
                <a:cs typeface="Arial Unicode MS"/>
                <a:sym typeface="Wingdings 3"/>
              </a:rPr>
              <a:t>  ]  </a:t>
            </a:r>
            <a:r>
              <a:rPr lang="ja-JP" altLang="en-US" sz="1600" dirty="0" smtClean="0">
                <a:solidFill>
                  <a:srgbClr val="FF0000"/>
                </a:solidFill>
                <a:latin typeface="Arial Unicode MS"/>
                <a:ea typeface="Arial Unicode MS"/>
                <a:cs typeface="Arial Unicode MS"/>
                <a:sym typeface="Wingdings 3"/>
              </a:rPr>
              <a:t>可 能</a:t>
            </a:r>
            <a:r>
              <a:rPr lang="en-US" altLang="ja-JP" sz="1600" dirty="0" smtClean="0">
                <a:solidFill>
                  <a:srgbClr val="FF0000"/>
                </a:solidFill>
                <a:latin typeface="Arial Unicode MS"/>
                <a:ea typeface="Arial Unicode MS"/>
                <a:cs typeface="Arial Unicode MS"/>
                <a:sym typeface="Wingdings 3"/>
              </a:rPr>
              <a:t>-a</a:t>
            </a:r>
            <a:r>
              <a:rPr lang="en-US" altLang="ja-JP" sz="1600" dirty="0" smtClean="0">
                <a:solidFill>
                  <a:srgbClr val="00FF00"/>
                </a:solidFill>
                <a:latin typeface="Arial Unicode MS"/>
                <a:ea typeface="Arial Unicode MS"/>
                <a:cs typeface="Arial Unicode MS"/>
                <a:sym typeface="Wingdings 3"/>
              </a:rPr>
              <a:t>-</a:t>
            </a:r>
            <a:r>
              <a:rPr lang="en-US" altLang="ja-JP" sz="1600" dirty="0" err="1" smtClean="0">
                <a:solidFill>
                  <a:srgbClr val="00FF00"/>
                </a:solidFill>
                <a:latin typeface="Arial Unicode MS"/>
                <a:ea typeface="Arial Unicode MS"/>
                <a:cs typeface="Arial Unicode MS"/>
                <a:sym typeface="Wingdings 3"/>
              </a:rPr>
              <a:t>ble</a:t>
            </a:r>
            <a:r>
              <a:rPr lang="en-US" altLang="ja-JP" sz="1600" dirty="0" smtClean="0">
                <a:solidFill>
                  <a:srgbClr val="00FF00"/>
                </a:solidFill>
                <a:latin typeface="Arial Unicode MS"/>
                <a:ea typeface="Arial Unicode MS"/>
                <a:cs typeface="Arial Unicode MS"/>
                <a:sym typeface="Wingdings 3"/>
              </a:rPr>
              <a:t> </a:t>
            </a:r>
            <a:r>
              <a:rPr lang="ja-JP" altLang="en-US" sz="1600" b="1" i="1" u="sng" dirty="0" smtClean="0">
                <a:solidFill>
                  <a:srgbClr val="00FF00"/>
                </a:solidFill>
                <a:latin typeface="Arial Unicode MS"/>
                <a:ea typeface="Arial Unicode MS"/>
                <a:cs typeface="Arial Unicode MS"/>
                <a:sym typeface="Wingdings 3"/>
              </a:rPr>
              <a:t>振 る</a:t>
            </a:r>
            <a:r>
              <a:rPr lang="ja-JP" altLang="en-US" sz="1600" dirty="0" smtClean="0">
                <a:solidFill>
                  <a:prstClr val="white"/>
                </a:solidFill>
                <a:latin typeface="Arial Unicode MS"/>
                <a:ea typeface="Arial Unicode MS"/>
                <a:cs typeface="Arial Unicode MS"/>
                <a:sym typeface="Wingdings 3"/>
              </a:rPr>
              <a:t>！であり、この文章中の 符牒の </a:t>
            </a:r>
            <a:r>
              <a:rPr lang="en-US" altLang="ja-JP" sz="1600" dirty="0" smtClean="0">
                <a:solidFill>
                  <a:srgbClr val="FF0000"/>
                </a:solidFill>
                <a:latin typeface="Arial Unicode MS"/>
                <a:ea typeface="Arial Unicode MS"/>
                <a:cs typeface="Arial Unicode MS"/>
                <a:sym typeface="Wingdings 3"/>
              </a:rPr>
              <a:t>a</a:t>
            </a:r>
            <a:r>
              <a:rPr lang="en-US" altLang="ja-JP" sz="1600" dirty="0" smtClean="0">
                <a:solidFill>
                  <a:prstClr val="white"/>
                </a:solidFill>
                <a:latin typeface="Arial Unicode MS"/>
                <a:ea typeface="Arial Unicode MS"/>
                <a:cs typeface="Arial Unicode MS"/>
                <a:sym typeface="Wingdings 3"/>
              </a:rPr>
              <a:t> </a:t>
            </a:r>
            <a:r>
              <a:rPr lang="ja-JP" altLang="en-US" sz="1600" dirty="0" smtClean="0">
                <a:solidFill>
                  <a:prstClr val="white"/>
                </a:solidFill>
                <a:latin typeface="Arial Unicode MS"/>
                <a:ea typeface="Arial Unicode MS"/>
                <a:cs typeface="Arial Unicode MS"/>
                <a:sym typeface="Wingdings 3"/>
              </a:rPr>
              <a:t>は　</a:t>
            </a:r>
            <a:r>
              <a:rPr lang="en-US" altLang="ja-JP" sz="1600" dirty="0" err="1" smtClean="0">
                <a:solidFill>
                  <a:srgbClr val="FF0000"/>
                </a:solidFill>
                <a:latin typeface="Arial Unicode MS"/>
                <a:ea typeface="Arial Unicode MS"/>
                <a:cs typeface="Arial Unicode MS"/>
                <a:sym typeface="Wingdings 3"/>
              </a:rPr>
              <a:t>a</a:t>
            </a:r>
            <a:r>
              <a:rPr lang="en-US" altLang="ja-JP" sz="1600" dirty="0" err="1" smtClean="0">
                <a:solidFill>
                  <a:prstClr val="white"/>
                </a:solidFill>
                <a:latin typeface="Arial Unicode MS"/>
                <a:ea typeface="Arial Unicode MS"/>
                <a:cs typeface="Arial Unicode MS"/>
                <a:sym typeface="Wingdings 3"/>
              </a:rPr>
              <a:t>dam</a:t>
            </a:r>
            <a:r>
              <a:rPr lang="en-US" altLang="ja-JP" sz="1600" dirty="0" smtClean="0">
                <a:solidFill>
                  <a:prstClr val="white"/>
                </a:solidFill>
                <a:latin typeface="Arial Unicode MS"/>
                <a:ea typeface="Arial Unicode MS"/>
                <a:cs typeface="Arial Unicode MS"/>
                <a:sym typeface="Wingdings 3"/>
              </a:rPr>
              <a:t> </a:t>
            </a:r>
            <a:r>
              <a:rPr lang="ja-JP" altLang="en-US" sz="1600" dirty="0" smtClean="0">
                <a:solidFill>
                  <a:prstClr val="white"/>
                </a:solidFill>
                <a:latin typeface="Arial Unicode MS"/>
                <a:ea typeface="Arial Unicode MS"/>
                <a:cs typeface="Arial Unicode MS"/>
                <a:sym typeface="Wingdings 3"/>
              </a:rPr>
              <a:t>の </a:t>
            </a:r>
            <a:r>
              <a:rPr lang="en-US" altLang="ja-JP" sz="1600" dirty="0" smtClean="0">
                <a:solidFill>
                  <a:srgbClr val="FF0000"/>
                </a:solidFill>
                <a:latin typeface="Arial Unicode MS"/>
                <a:ea typeface="Arial Unicode MS"/>
                <a:cs typeface="Arial Unicode MS"/>
                <a:sym typeface="Wingdings 3"/>
              </a:rPr>
              <a:t>a</a:t>
            </a:r>
            <a:r>
              <a:rPr lang="en-US" altLang="ja-JP" sz="1600" dirty="0" smtClean="0">
                <a:solidFill>
                  <a:prstClr val="white"/>
                </a:solidFill>
                <a:latin typeface="Arial Unicode MS"/>
                <a:ea typeface="Arial Unicode MS"/>
                <a:cs typeface="Arial Unicode MS"/>
                <a:sym typeface="Wingdings 3"/>
              </a:rPr>
              <a:t>  </a:t>
            </a:r>
            <a:r>
              <a:rPr lang="ja-JP" altLang="en-US" sz="1600" dirty="0" smtClean="0">
                <a:solidFill>
                  <a:prstClr val="white"/>
                </a:solidFill>
                <a:latin typeface="Arial Unicode MS"/>
                <a:ea typeface="Arial Unicode MS"/>
                <a:cs typeface="Arial Unicode MS"/>
                <a:sym typeface="Wingdings 3"/>
              </a:rPr>
              <a:t>で　ある！</a:t>
            </a:r>
            <a:r>
              <a:rPr lang="en-US" altLang="ja-JP" sz="1600" dirty="0" smtClean="0">
                <a:solidFill>
                  <a:prstClr val="white"/>
                </a:solidFill>
                <a:latin typeface="Arial Unicode MS"/>
                <a:ea typeface="Arial Unicode MS"/>
                <a:cs typeface="Arial Unicode MS"/>
                <a:sym typeface="Wingdings 3"/>
              </a:rPr>
              <a:t> </a:t>
            </a:r>
            <a:r>
              <a:rPr lang="en-US" altLang="ja-JP" sz="1600" dirty="0" smtClean="0">
                <a:solidFill>
                  <a:prstClr val="white"/>
                </a:solidFill>
                <a:latin typeface="Arial Unicode MS"/>
                <a:ea typeface="Arial Unicode MS"/>
                <a:cs typeface="Arial Unicode MS"/>
              </a:rPr>
              <a:t>  </a:t>
            </a:r>
            <a:endParaRPr lang="ja-JP" altLang="en-US" sz="1600" dirty="0">
              <a:solidFill>
                <a:prstClr val="white"/>
              </a:solidFill>
            </a:endParaRPr>
          </a:p>
        </p:txBody>
      </p:sp>
      <p:sp>
        <p:nvSpPr>
          <p:cNvPr id="168" name="フリーフォーム 167"/>
          <p:cNvSpPr/>
          <p:nvPr/>
        </p:nvSpPr>
        <p:spPr>
          <a:xfrm>
            <a:off x="142847" y="3786190"/>
            <a:ext cx="714380" cy="714380"/>
          </a:xfrm>
          <a:custGeom>
            <a:avLst/>
            <a:gdLst>
              <a:gd name="connsiteX0" fmla="*/ 719137 w 1593849"/>
              <a:gd name="connsiteY0" fmla="*/ 311150 h 1577974"/>
              <a:gd name="connsiteX1" fmla="*/ 766762 w 1593849"/>
              <a:gd name="connsiteY1" fmla="*/ 106362 h 1577974"/>
              <a:gd name="connsiteX2" fmla="*/ 914399 w 1593849"/>
              <a:gd name="connsiteY2" fmla="*/ 15875 h 1577974"/>
              <a:gd name="connsiteX3" fmla="*/ 1066799 w 1593849"/>
              <a:gd name="connsiteY3" fmla="*/ 11112 h 1577974"/>
              <a:gd name="connsiteX4" fmla="*/ 1171574 w 1593849"/>
              <a:gd name="connsiteY4" fmla="*/ 58737 h 1577974"/>
              <a:gd name="connsiteX5" fmla="*/ 1200149 w 1593849"/>
              <a:gd name="connsiteY5" fmla="*/ 134937 h 1577974"/>
              <a:gd name="connsiteX6" fmla="*/ 1185862 w 1593849"/>
              <a:gd name="connsiteY6" fmla="*/ 163512 h 1577974"/>
              <a:gd name="connsiteX7" fmla="*/ 1104899 w 1593849"/>
              <a:gd name="connsiteY7" fmla="*/ 149225 h 1577974"/>
              <a:gd name="connsiteX8" fmla="*/ 1104899 w 1593849"/>
              <a:gd name="connsiteY8" fmla="*/ 163512 h 1577974"/>
              <a:gd name="connsiteX9" fmla="*/ 1200149 w 1593849"/>
              <a:gd name="connsiteY9" fmla="*/ 158750 h 1577974"/>
              <a:gd name="connsiteX10" fmla="*/ 1214437 w 1593849"/>
              <a:gd name="connsiteY10" fmla="*/ 206375 h 1577974"/>
              <a:gd name="connsiteX11" fmla="*/ 1243012 w 1593849"/>
              <a:gd name="connsiteY11" fmla="*/ 273050 h 1577974"/>
              <a:gd name="connsiteX12" fmla="*/ 1200149 w 1593849"/>
              <a:gd name="connsiteY12" fmla="*/ 287337 h 1577974"/>
              <a:gd name="connsiteX13" fmla="*/ 1147762 w 1593849"/>
              <a:gd name="connsiteY13" fmla="*/ 268287 h 1577974"/>
              <a:gd name="connsiteX14" fmla="*/ 1142999 w 1593849"/>
              <a:gd name="connsiteY14" fmla="*/ 244475 h 1577974"/>
              <a:gd name="connsiteX15" fmla="*/ 1181099 w 1593849"/>
              <a:gd name="connsiteY15" fmla="*/ 244475 h 1577974"/>
              <a:gd name="connsiteX16" fmla="*/ 1138237 w 1593849"/>
              <a:gd name="connsiteY16" fmla="*/ 244475 h 1577974"/>
              <a:gd name="connsiteX17" fmla="*/ 1119187 w 1593849"/>
              <a:gd name="connsiteY17" fmla="*/ 258762 h 1577974"/>
              <a:gd name="connsiteX18" fmla="*/ 1214437 w 1593849"/>
              <a:gd name="connsiteY18" fmla="*/ 287337 h 1577974"/>
              <a:gd name="connsiteX19" fmla="*/ 1228724 w 1593849"/>
              <a:gd name="connsiteY19" fmla="*/ 320675 h 1577974"/>
              <a:gd name="connsiteX20" fmla="*/ 1238249 w 1593849"/>
              <a:gd name="connsiteY20" fmla="*/ 406400 h 1577974"/>
              <a:gd name="connsiteX21" fmla="*/ 1195387 w 1593849"/>
              <a:gd name="connsiteY21" fmla="*/ 415925 h 1577974"/>
              <a:gd name="connsiteX22" fmla="*/ 1114424 w 1593849"/>
              <a:gd name="connsiteY22" fmla="*/ 392112 h 1577974"/>
              <a:gd name="connsiteX23" fmla="*/ 1071562 w 1593849"/>
              <a:gd name="connsiteY23" fmla="*/ 401637 h 1577974"/>
              <a:gd name="connsiteX24" fmla="*/ 1028699 w 1593849"/>
              <a:gd name="connsiteY24" fmla="*/ 420687 h 1577974"/>
              <a:gd name="connsiteX25" fmla="*/ 971549 w 1593849"/>
              <a:gd name="connsiteY25" fmla="*/ 520700 h 1577974"/>
              <a:gd name="connsiteX26" fmla="*/ 947737 w 1593849"/>
              <a:gd name="connsiteY26" fmla="*/ 639762 h 1577974"/>
              <a:gd name="connsiteX27" fmla="*/ 957262 w 1593849"/>
              <a:gd name="connsiteY27" fmla="*/ 725487 h 1577974"/>
              <a:gd name="connsiteX28" fmla="*/ 1100137 w 1593849"/>
              <a:gd name="connsiteY28" fmla="*/ 649287 h 1577974"/>
              <a:gd name="connsiteX29" fmla="*/ 1147762 w 1593849"/>
              <a:gd name="connsiteY29" fmla="*/ 673100 h 1577974"/>
              <a:gd name="connsiteX30" fmla="*/ 1228724 w 1593849"/>
              <a:gd name="connsiteY30" fmla="*/ 796925 h 1577974"/>
              <a:gd name="connsiteX31" fmla="*/ 1362074 w 1593849"/>
              <a:gd name="connsiteY31" fmla="*/ 854075 h 1577974"/>
              <a:gd name="connsiteX32" fmla="*/ 1404937 w 1593849"/>
              <a:gd name="connsiteY32" fmla="*/ 896937 h 1577974"/>
              <a:gd name="connsiteX33" fmla="*/ 1466849 w 1593849"/>
              <a:gd name="connsiteY33" fmla="*/ 887412 h 1577974"/>
              <a:gd name="connsiteX34" fmla="*/ 1466849 w 1593849"/>
              <a:gd name="connsiteY34" fmla="*/ 735012 h 1577974"/>
              <a:gd name="connsiteX35" fmla="*/ 1400174 w 1593849"/>
              <a:gd name="connsiteY35" fmla="*/ 654050 h 1577974"/>
              <a:gd name="connsiteX36" fmla="*/ 1385887 w 1593849"/>
              <a:gd name="connsiteY36" fmla="*/ 534987 h 1577974"/>
              <a:gd name="connsiteX37" fmla="*/ 1438274 w 1593849"/>
              <a:gd name="connsiteY37" fmla="*/ 377825 h 1577974"/>
              <a:gd name="connsiteX38" fmla="*/ 1462087 w 1593849"/>
              <a:gd name="connsiteY38" fmla="*/ 339725 h 1577974"/>
              <a:gd name="connsiteX39" fmla="*/ 1462087 w 1593849"/>
              <a:gd name="connsiteY39" fmla="*/ 268287 h 1577974"/>
              <a:gd name="connsiteX40" fmla="*/ 1476374 w 1593849"/>
              <a:gd name="connsiteY40" fmla="*/ 344487 h 1577974"/>
              <a:gd name="connsiteX41" fmla="*/ 1462087 w 1593849"/>
              <a:gd name="connsiteY41" fmla="*/ 439737 h 1577974"/>
              <a:gd name="connsiteX42" fmla="*/ 1476374 w 1593849"/>
              <a:gd name="connsiteY42" fmla="*/ 330200 h 1577974"/>
              <a:gd name="connsiteX43" fmla="*/ 1495424 w 1593849"/>
              <a:gd name="connsiteY43" fmla="*/ 396875 h 1577974"/>
              <a:gd name="connsiteX44" fmla="*/ 1490662 w 1593849"/>
              <a:gd name="connsiteY44" fmla="*/ 511175 h 1577974"/>
              <a:gd name="connsiteX45" fmla="*/ 1490662 w 1593849"/>
              <a:gd name="connsiteY45" fmla="*/ 392112 h 1577974"/>
              <a:gd name="connsiteX46" fmla="*/ 1514474 w 1593849"/>
              <a:gd name="connsiteY46" fmla="*/ 296862 h 1577974"/>
              <a:gd name="connsiteX47" fmla="*/ 1552574 w 1593849"/>
              <a:gd name="connsiteY47" fmla="*/ 325437 h 1577974"/>
              <a:gd name="connsiteX48" fmla="*/ 1538287 w 1593849"/>
              <a:gd name="connsiteY48" fmla="*/ 382587 h 1577974"/>
              <a:gd name="connsiteX49" fmla="*/ 1523999 w 1593849"/>
              <a:gd name="connsiteY49" fmla="*/ 449262 h 1577974"/>
              <a:gd name="connsiteX50" fmla="*/ 1528762 w 1593849"/>
              <a:gd name="connsiteY50" fmla="*/ 525462 h 1577974"/>
              <a:gd name="connsiteX51" fmla="*/ 1523999 w 1593849"/>
              <a:gd name="connsiteY51" fmla="*/ 454025 h 1577974"/>
              <a:gd name="connsiteX52" fmla="*/ 1533524 w 1593849"/>
              <a:gd name="connsiteY52" fmla="*/ 358775 h 1577974"/>
              <a:gd name="connsiteX53" fmla="*/ 1566862 w 1593849"/>
              <a:gd name="connsiteY53" fmla="*/ 420687 h 1577974"/>
              <a:gd name="connsiteX54" fmla="*/ 1552574 w 1593849"/>
              <a:gd name="connsiteY54" fmla="*/ 525462 h 1577974"/>
              <a:gd name="connsiteX55" fmla="*/ 1590674 w 1593849"/>
              <a:gd name="connsiteY55" fmla="*/ 630237 h 1577974"/>
              <a:gd name="connsiteX56" fmla="*/ 1571624 w 1593849"/>
              <a:gd name="connsiteY56" fmla="*/ 687387 h 1577974"/>
              <a:gd name="connsiteX57" fmla="*/ 1533524 w 1593849"/>
              <a:gd name="connsiteY57" fmla="*/ 730250 h 1577974"/>
              <a:gd name="connsiteX58" fmla="*/ 1500187 w 1593849"/>
              <a:gd name="connsiteY58" fmla="*/ 882650 h 1577974"/>
              <a:gd name="connsiteX59" fmla="*/ 1500187 w 1593849"/>
              <a:gd name="connsiteY59" fmla="*/ 882650 h 1577974"/>
              <a:gd name="connsiteX60" fmla="*/ 1509712 w 1593849"/>
              <a:gd name="connsiteY60" fmla="*/ 992187 h 1577974"/>
              <a:gd name="connsiteX61" fmla="*/ 1504949 w 1593849"/>
              <a:gd name="connsiteY61" fmla="*/ 1082675 h 1577974"/>
              <a:gd name="connsiteX62" fmla="*/ 1114424 w 1593849"/>
              <a:gd name="connsiteY62" fmla="*/ 901700 h 1577974"/>
              <a:gd name="connsiteX63" fmla="*/ 1123949 w 1593849"/>
              <a:gd name="connsiteY63" fmla="*/ 1030287 h 1577974"/>
              <a:gd name="connsiteX64" fmla="*/ 1062037 w 1593849"/>
              <a:gd name="connsiteY64" fmla="*/ 1092200 h 1577974"/>
              <a:gd name="connsiteX65" fmla="*/ 1071562 w 1593849"/>
              <a:gd name="connsiteY65" fmla="*/ 1397000 h 1577974"/>
              <a:gd name="connsiteX66" fmla="*/ 157162 w 1593849"/>
              <a:gd name="connsiteY66" fmla="*/ 1497012 h 1577974"/>
              <a:gd name="connsiteX67" fmla="*/ 214312 w 1593849"/>
              <a:gd name="connsiteY67" fmla="*/ 911225 h 1577974"/>
              <a:gd name="connsiteX68" fmla="*/ 4762 w 1593849"/>
              <a:gd name="connsiteY68" fmla="*/ 644525 h 1577974"/>
              <a:gd name="connsiteX69" fmla="*/ 242887 w 1593849"/>
              <a:gd name="connsiteY69" fmla="*/ 211137 h 1577974"/>
              <a:gd name="connsiteX70" fmla="*/ 547687 w 1593849"/>
              <a:gd name="connsiteY70" fmla="*/ 315912 h 1577974"/>
              <a:gd name="connsiteX71" fmla="*/ 676274 w 1593849"/>
              <a:gd name="connsiteY71" fmla="*/ 368300 h 1577974"/>
              <a:gd name="connsiteX72" fmla="*/ 719137 w 1593849"/>
              <a:gd name="connsiteY72" fmla="*/ 311150 h 157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93849" h="1577974">
                <a:moveTo>
                  <a:pt x="719137" y="311150"/>
                </a:moveTo>
                <a:cubicBezTo>
                  <a:pt x="734218" y="267494"/>
                  <a:pt x="734218" y="155574"/>
                  <a:pt x="766762" y="106362"/>
                </a:cubicBezTo>
                <a:cubicBezTo>
                  <a:pt x="799306" y="57150"/>
                  <a:pt x="864393" y="31750"/>
                  <a:pt x="914399" y="15875"/>
                </a:cubicBezTo>
                <a:cubicBezTo>
                  <a:pt x="964405" y="0"/>
                  <a:pt x="1023936" y="3968"/>
                  <a:pt x="1066799" y="11112"/>
                </a:cubicBezTo>
                <a:cubicBezTo>
                  <a:pt x="1109662" y="18256"/>
                  <a:pt x="1149349" y="38100"/>
                  <a:pt x="1171574" y="58737"/>
                </a:cubicBezTo>
                <a:cubicBezTo>
                  <a:pt x="1193799" y="79374"/>
                  <a:pt x="1197768" y="117475"/>
                  <a:pt x="1200149" y="134937"/>
                </a:cubicBezTo>
                <a:cubicBezTo>
                  <a:pt x="1202530" y="152399"/>
                  <a:pt x="1201737" y="161131"/>
                  <a:pt x="1185862" y="163512"/>
                </a:cubicBezTo>
                <a:cubicBezTo>
                  <a:pt x="1169987" y="165893"/>
                  <a:pt x="1118393" y="149225"/>
                  <a:pt x="1104899" y="149225"/>
                </a:cubicBezTo>
                <a:cubicBezTo>
                  <a:pt x="1091405" y="149225"/>
                  <a:pt x="1089024" y="161925"/>
                  <a:pt x="1104899" y="163512"/>
                </a:cubicBezTo>
                <a:cubicBezTo>
                  <a:pt x="1120774" y="165100"/>
                  <a:pt x="1181893" y="151606"/>
                  <a:pt x="1200149" y="158750"/>
                </a:cubicBezTo>
                <a:cubicBezTo>
                  <a:pt x="1218405" y="165894"/>
                  <a:pt x="1207293" y="187325"/>
                  <a:pt x="1214437" y="206375"/>
                </a:cubicBezTo>
                <a:cubicBezTo>
                  <a:pt x="1221581" y="225425"/>
                  <a:pt x="1245393" y="259556"/>
                  <a:pt x="1243012" y="273050"/>
                </a:cubicBezTo>
                <a:cubicBezTo>
                  <a:pt x="1240631" y="286544"/>
                  <a:pt x="1216024" y="288131"/>
                  <a:pt x="1200149" y="287337"/>
                </a:cubicBezTo>
                <a:cubicBezTo>
                  <a:pt x="1184274" y="286543"/>
                  <a:pt x="1157287" y="275431"/>
                  <a:pt x="1147762" y="268287"/>
                </a:cubicBezTo>
                <a:cubicBezTo>
                  <a:pt x="1138237" y="261143"/>
                  <a:pt x="1137443" y="248444"/>
                  <a:pt x="1142999" y="244475"/>
                </a:cubicBezTo>
                <a:cubicBezTo>
                  <a:pt x="1148555" y="240506"/>
                  <a:pt x="1181099" y="244475"/>
                  <a:pt x="1181099" y="244475"/>
                </a:cubicBezTo>
                <a:cubicBezTo>
                  <a:pt x="1180305" y="244475"/>
                  <a:pt x="1148556" y="242094"/>
                  <a:pt x="1138237" y="244475"/>
                </a:cubicBezTo>
                <a:cubicBezTo>
                  <a:pt x="1127918" y="246856"/>
                  <a:pt x="1106487" y="251618"/>
                  <a:pt x="1119187" y="258762"/>
                </a:cubicBezTo>
                <a:cubicBezTo>
                  <a:pt x="1131887" y="265906"/>
                  <a:pt x="1196181" y="277018"/>
                  <a:pt x="1214437" y="287337"/>
                </a:cubicBezTo>
                <a:cubicBezTo>
                  <a:pt x="1232693" y="297656"/>
                  <a:pt x="1224755" y="300831"/>
                  <a:pt x="1228724" y="320675"/>
                </a:cubicBezTo>
                <a:cubicBezTo>
                  <a:pt x="1232693" y="340519"/>
                  <a:pt x="1243805" y="390525"/>
                  <a:pt x="1238249" y="406400"/>
                </a:cubicBezTo>
                <a:cubicBezTo>
                  <a:pt x="1232693" y="422275"/>
                  <a:pt x="1216024" y="418306"/>
                  <a:pt x="1195387" y="415925"/>
                </a:cubicBezTo>
                <a:cubicBezTo>
                  <a:pt x="1174750" y="413544"/>
                  <a:pt x="1135061" y="394493"/>
                  <a:pt x="1114424" y="392112"/>
                </a:cubicBezTo>
                <a:cubicBezTo>
                  <a:pt x="1093787" y="389731"/>
                  <a:pt x="1085850" y="396874"/>
                  <a:pt x="1071562" y="401637"/>
                </a:cubicBezTo>
                <a:cubicBezTo>
                  <a:pt x="1057274" y="406400"/>
                  <a:pt x="1045368" y="400843"/>
                  <a:pt x="1028699" y="420687"/>
                </a:cubicBezTo>
                <a:cubicBezTo>
                  <a:pt x="1012030" y="440531"/>
                  <a:pt x="985043" y="484188"/>
                  <a:pt x="971549" y="520700"/>
                </a:cubicBezTo>
                <a:cubicBezTo>
                  <a:pt x="958055" y="557213"/>
                  <a:pt x="950118" y="605631"/>
                  <a:pt x="947737" y="639762"/>
                </a:cubicBezTo>
                <a:cubicBezTo>
                  <a:pt x="945356" y="673893"/>
                  <a:pt x="931862" y="723900"/>
                  <a:pt x="957262" y="725487"/>
                </a:cubicBezTo>
                <a:cubicBezTo>
                  <a:pt x="982662" y="727075"/>
                  <a:pt x="1068387" y="658018"/>
                  <a:pt x="1100137" y="649287"/>
                </a:cubicBezTo>
                <a:cubicBezTo>
                  <a:pt x="1131887" y="640556"/>
                  <a:pt x="1126331" y="648494"/>
                  <a:pt x="1147762" y="673100"/>
                </a:cubicBezTo>
                <a:cubicBezTo>
                  <a:pt x="1169193" y="697706"/>
                  <a:pt x="1193005" y="766762"/>
                  <a:pt x="1228724" y="796925"/>
                </a:cubicBezTo>
                <a:cubicBezTo>
                  <a:pt x="1264443" y="827088"/>
                  <a:pt x="1332705" y="837406"/>
                  <a:pt x="1362074" y="854075"/>
                </a:cubicBezTo>
                <a:cubicBezTo>
                  <a:pt x="1391443" y="870744"/>
                  <a:pt x="1387475" y="891381"/>
                  <a:pt x="1404937" y="896937"/>
                </a:cubicBezTo>
                <a:cubicBezTo>
                  <a:pt x="1422399" y="902493"/>
                  <a:pt x="1456530" y="914400"/>
                  <a:pt x="1466849" y="887412"/>
                </a:cubicBezTo>
                <a:cubicBezTo>
                  <a:pt x="1477168" y="860424"/>
                  <a:pt x="1477961" y="773906"/>
                  <a:pt x="1466849" y="735012"/>
                </a:cubicBezTo>
                <a:cubicBezTo>
                  <a:pt x="1455737" y="696118"/>
                  <a:pt x="1413668" y="687387"/>
                  <a:pt x="1400174" y="654050"/>
                </a:cubicBezTo>
                <a:cubicBezTo>
                  <a:pt x="1386680" y="620713"/>
                  <a:pt x="1379537" y="581025"/>
                  <a:pt x="1385887" y="534987"/>
                </a:cubicBezTo>
                <a:cubicBezTo>
                  <a:pt x="1392237" y="488949"/>
                  <a:pt x="1425574" y="410369"/>
                  <a:pt x="1438274" y="377825"/>
                </a:cubicBezTo>
                <a:cubicBezTo>
                  <a:pt x="1450974" y="345281"/>
                  <a:pt x="1458118" y="357981"/>
                  <a:pt x="1462087" y="339725"/>
                </a:cubicBezTo>
                <a:cubicBezTo>
                  <a:pt x="1466056" y="321469"/>
                  <a:pt x="1459706" y="267493"/>
                  <a:pt x="1462087" y="268287"/>
                </a:cubicBezTo>
                <a:cubicBezTo>
                  <a:pt x="1464468" y="269081"/>
                  <a:pt x="1476374" y="315912"/>
                  <a:pt x="1476374" y="344487"/>
                </a:cubicBezTo>
                <a:cubicBezTo>
                  <a:pt x="1476374" y="373062"/>
                  <a:pt x="1462087" y="442118"/>
                  <a:pt x="1462087" y="439737"/>
                </a:cubicBezTo>
                <a:cubicBezTo>
                  <a:pt x="1462087" y="437356"/>
                  <a:pt x="1470818" y="337344"/>
                  <a:pt x="1476374" y="330200"/>
                </a:cubicBezTo>
                <a:cubicBezTo>
                  <a:pt x="1481930" y="323056"/>
                  <a:pt x="1493043" y="366713"/>
                  <a:pt x="1495424" y="396875"/>
                </a:cubicBezTo>
                <a:cubicBezTo>
                  <a:pt x="1497805" y="427038"/>
                  <a:pt x="1491456" y="511969"/>
                  <a:pt x="1490662" y="511175"/>
                </a:cubicBezTo>
                <a:cubicBezTo>
                  <a:pt x="1489868" y="510381"/>
                  <a:pt x="1486693" y="427831"/>
                  <a:pt x="1490662" y="392112"/>
                </a:cubicBezTo>
                <a:cubicBezTo>
                  <a:pt x="1494631" y="356393"/>
                  <a:pt x="1504155" y="307975"/>
                  <a:pt x="1514474" y="296862"/>
                </a:cubicBezTo>
                <a:cubicBezTo>
                  <a:pt x="1524793" y="285749"/>
                  <a:pt x="1548605" y="311150"/>
                  <a:pt x="1552574" y="325437"/>
                </a:cubicBezTo>
                <a:cubicBezTo>
                  <a:pt x="1556543" y="339724"/>
                  <a:pt x="1543049" y="361950"/>
                  <a:pt x="1538287" y="382587"/>
                </a:cubicBezTo>
                <a:cubicBezTo>
                  <a:pt x="1533525" y="403224"/>
                  <a:pt x="1525587" y="425449"/>
                  <a:pt x="1523999" y="449262"/>
                </a:cubicBezTo>
                <a:cubicBezTo>
                  <a:pt x="1522411" y="473075"/>
                  <a:pt x="1528762" y="524668"/>
                  <a:pt x="1528762" y="525462"/>
                </a:cubicBezTo>
                <a:cubicBezTo>
                  <a:pt x="1528762" y="526256"/>
                  <a:pt x="1523205" y="481806"/>
                  <a:pt x="1523999" y="454025"/>
                </a:cubicBezTo>
                <a:cubicBezTo>
                  <a:pt x="1524793" y="426244"/>
                  <a:pt x="1526380" y="364331"/>
                  <a:pt x="1533524" y="358775"/>
                </a:cubicBezTo>
                <a:cubicBezTo>
                  <a:pt x="1540668" y="353219"/>
                  <a:pt x="1563687" y="392906"/>
                  <a:pt x="1566862" y="420687"/>
                </a:cubicBezTo>
                <a:cubicBezTo>
                  <a:pt x="1570037" y="448468"/>
                  <a:pt x="1548605" y="490537"/>
                  <a:pt x="1552574" y="525462"/>
                </a:cubicBezTo>
                <a:cubicBezTo>
                  <a:pt x="1556543" y="560387"/>
                  <a:pt x="1587499" y="603249"/>
                  <a:pt x="1590674" y="630237"/>
                </a:cubicBezTo>
                <a:cubicBezTo>
                  <a:pt x="1593849" y="657225"/>
                  <a:pt x="1581149" y="670718"/>
                  <a:pt x="1571624" y="687387"/>
                </a:cubicBezTo>
                <a:cubicBezTo>
                  <a:pt x="1562099" y="704056"/>
                  <a:pt x="1545430" y="697706"/>
                  <a:pt x="1533524" y="730250"/>
                </a:cubicBezTo>
                <a:cubicBezTo>
                  <a:pt x="1521618" y="762794"/>
                  <a:pt x="1500187" y="882650"/>
                  <a:pt x="1500187" y="882650"/>
                </a:cubicBezTo>
                <a:lnTo>
                  <a:pt x="1500187" y="882650"/>
                </a:lnTo>
                <a:cubicBezTo>
                  <a:pt x="1501775" y="900906"/>
                  <a:pt x="1508918" y="958850"/>
                  <a:pt x="1509712" y="992187"/>
                </a:cubicBezTo>
                <a:cubicBezTo>
                  <a:pt x="1510506" y="1025524"/>
                  <a:pt x="1570830" y="1097756"/>
                  <a:pt x="1504949" y="1082675"/>
                </a:cubicBezTo>
                <a:cubicBezTo>
                  <a:pt x="1439068" y="1067594"/>
                  <a:pt x="1177924" y="910431"/>
                  <a:pt x="1114424" y="901700"/>
                </a:cubicBezTo>
                <a:cubicBezTo>
                  <a:pt x="1050924" y="892969"/>
                  <a:pt x="1132680" y="998537"/>
                  <a:pt x="1123949" y="1030287"/>
                </a:cubicBezTo>
                <a:cubicBezTo>
                  <a:pt x="1115218" y="1062037"/>
                  <a:pt x="1070768" y="1031081"/>
                  <a:pt x="1062037" y="1092200"/>
                </a:cubicBezTo>
                <a:cubicBezTo>
                  <a:pt x="1053306" y="1153319"/>
                  <a:pt x="1222374" y="1329531"/>
                  <a:pt x="1071562" y="1397000"/>
                </a:cubicBezTo>
                <a:cubicBezTo>
                  <a:pt x="920750" y="1464469"/>
                  <a:pt x="300037" y="1577974"/>
                  <a:pt x="157162" y="1497012"/>
                </a:cubicBezTo>
                <a:cubicBezTo>
                  <a:pt x="14287" y="1416050"/>
                  <a:pt x="239712" y="1053306"/>
                  <a:pt x="214312" y="911225"/>
                </a:cubicBezTo>
                <a:cubicBezTo>
                  <a:pt x="188912" y="769144"/>
                  <a:pt x="0" y="761206"/>
                  <a:pt x="4762" y="644525"/>
                </a:cubicBezTo>
                <a:cubicBezTo>
                  <a:pt x="9524" y="527844"/>
                  <a:pt x="152400" y="265906"/>
                  <a:pt x="242887" y="211137"/>
                </a:cubicBezTo>
                <a:cubicBezTo>
                  <a:pt x="333375" y="156368"/>
                  <a:pt x="475456" y="289718"/>
                  <a:pt x="547687" y="315912"/>
                </a:cubicBezTo>
                <a:cubicBezTo>
                  <a:pt x="619918" y="342106"/>
                  <a:pt x="646111" y="371475"/>
                  <a:pt x="676274" y="368300"/>
                </a:cubicBezTo>
                <a:cubicBezTo>
                  <a:pt x="706437" y="365125"/>
                  <a:pt x="704056" y="354806"/>
                  <a:pt x="719137" y="311150"/>
                </a:cubicBezTo>
                <a:close/>
              </a:path>
            </a:pathLst>
          </a:custGeom>
          <a:gradFill>
            <a:gsLst>
              <a:gs pos="58000">
                <a:srgbClr val="000082"/>
              </a:gs>
              <a:gs pos="30000">
                <a:srgbClr val="66008F"/>
              </a:gs>
              <a:gs pos="64999">
                <a:srgbClr val="BA0066"/>
              </a:gs>
              <a:gs pos="89999">
                <a:srgbClr val="FF0000"/>
              </a:gs>
              <a:gs pos="100000">
                <a:srgbClr val="FF8200"/>
              </a:gs>
            </a:gsLst>
            <a:path path="circle">
              <a:fillToRect l="50000" t="50000" r="50000" b="50000"/>
            </a:path>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prstClr val="white"/>
                </a:solidFill>
              </a:rPr>
              <a:t>仏</a:t>
            </a:r>
            <a:endParaRPr lang="en-US" altLang="ja-JP" sz="1400" dirty="0" smtClean="0">
              <a:solidFill>
                <a:prstClr val="white"/>
              </a:solidFill>
            </a:endParaRPr>
          </a:p>
          <a:p>
            <a:pPr algn="ctr"/>
            <a:r>
              <a:rPr lang="ja-JP" altLang="en-US" sz="1400" dirty="0" smtClean="0">
                <a:solidFill>
                  <a:prstClr val="white"/>
                </a:solidFill>
              </a:rPr>
              <a:t>陀</a:t>
            </a:r>
            <a:endParaRPr lang="ja-JP" altLang="en-US" sz="1400" dirty="0">
              <a:solidFill>
                <a:prstClr val="white"/>
              </a:solidFill>
            </a:endParaRPr>
          </a:p>
        </p:txBody>
      </p:sp>
      <p:sp>
        <p:nvSpPr>
          <p:cNvPr id="169" name="円弧 168"/>
          <p:cNvSpPr/>
          <p:nvPr/>
        </p:nvSpPr>
        <p:spPr>
          <a:xfrm>
            <a:off x="142844" y="3643314"/>
            <a:ext cx="285752" cy="785818"/>
          </a:xfrm>
          <a:prstGeom prst="arc">
            <a:avLst>
              <a:gd name="adj1" fmla="val 16200000"/>
              <a:gd name="adj2" fmla="val 1609563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prstClr val="white"/>
              </a:solidFill>
            </a:endParaRPr>
          </a:p>
          <a:p>
            <a:pPr algn="ctr"/>
            <a:r>
              <a:rPr lang="en-US" altLang="ja-JP" b="1" dirty="0" smtClean="0">
                <a:solidFill>
                  <a:srgbClr val="FF0000"/>
                </a:solidFill>
              </a:rPr>
              <a:t>B</a:t>
            </a:r>
          </a:p>
          <a:p>
            <a:pPr algn="ctr"/>
            <a:endParaRPr lang="en-US" altLang="ja-JP" dirty="0" smtClean="0">
              <a:solidFill>
                <a:prstClr val="white"/>
              </a:solidFill>
            </a:endParaRPr>
          </a:p>
          <a:p>
            <a:pPr algn="ctr"/>
            <a:endParaRPr lang="en-US" altLang="ja-JP" dirty="0" smtClean="0">
              <a:solidFill>
                <a:prstClr val="white"/>
              </a:solidFill>
            </a:endParaRPr>
          </a:p>
          <a:p>
            <a:pPr algn="ctr"/>
            <a:endParaRPr lang="ja-JP" altLang="en-US" dirty="0">
              <a:solidFill>
                <a:prstClr val="white"/>
              </a:solidFill>
            </a:endParaRPr>
          </a:p>
        </p:txBody>
      </p:sp>
      <p:sp>
        <p:nvSpPr>
          <p:cNvPr id="97" name="Freeform 61"/>
          <p:cNvSpPr>
            <a:spLocks/>
          </p:cNvSpPr>
          <p:nvPr/>
        </p:nvSpPr>
        <p:spPr bwMode="auto">
          <a:xfrm>
            <a:off x="6500827" y="5715022"/>
            <a:ext cx="571504" cy="214315"/>
          </a:xfrm>
          <a:custGeom>
            <a:avLst/>
            <a:gdLst/>
            <a:ahLst/>
            <a:cxnLst>
              <a:cxn ang="0">
                <a:pos x="1044" y="24"/>
              </a:cxn>
              <a:cxn ang="0">
                <a:pos x="984" y="120"/>
              </a:cxn>
              <a:cxn ang="0">
                <a:pos x="1032" y="144"/>
              </a:cxn>
              <a:cxn ang="0">
                <a:pos x="1140" y="156"/>
              </a:cxn>
              <a:cxn ang="0">
                <a:pos x="1176" y="96"/>
              </a:cxn>
              <a:cxn ang="0">
                <a:pos x="1224" y="156"/>
              </a:cxn>
              <a:cxn ang="0">
                <a:pos x="1248" y="48"/>
              </a:cxn>
              <a:cxn ang="0">
                <a:pos x="1224" y="72"/>
              </a:cxn>
              <a:cxn ang="0">
                <a:pos x="1272" y="120"/>
              </a:cxn>
              <a:cxn ang="0">
                <a:pos x="1260" y="180"/>
              </a:cxn>
              <a:cxn ang="0">
                <a:pos x="1284" y="204"/>
              </a:cxn>
              <a:cxn ang="0">
                <a:pos x="1200" y="288"/>
              </a:cxn>
              <a:cxn ang="0">
                <a:pos x="1716" y="432"/>
              </a:cxn>
              <a:cxn ang="0">
                <a:pos x="2040" y="516"/>
              </a:cxn>
              <a:cxn ang="0">
                <a:pos x="1728" y="480"/>
              </a:cxn>
              <a:cxn ang="0">
                <a:pos x="1224" y="636"/>
              </a:cxn>
              <a:cxn ang="0">
                <a:pos x="1368" y="1392"/>
              </a:cxn>
              <a:cxn ang="0">
                <a:pos x="1404" y="1464"/>
              </a:cxn>
              <a:cxn ang="0">
                <a:pos x="1200" y="1356"/>
              </a:cxn>
              <a:cxn ang="0">
                <a:pos x="1152" y="1200"/>
              </a:cxn>
              <a:cxn ang="0">
                <a:pos x="1056" y="1032"/>
              </a:cxn>
              <a:cxn ang="0">
                <a:pos x="912" y="1488"/>
              </a:cxn>
              <a:cxn ang="0">
                <a:pos x="984" y="900"/>
              </a:cxn>
              <a:cxn ang="0">
                <a:pos x="1020" y="792"/>
              </a:cxn>
              <a:cxn ang="0">
                <a:pos x="276" y="480"/>
              </a:cxn>
              <a:cxn ang="0">
                <a:pos x="228" y="528"/>
              </a:cxn>
              <a:cxn ang="0">
                <a:pos x="180" y="480"/>
              </a:cxn>
              <a:cxn ang="0">
                <a:pos x="276" y="420"/>
              </a:cxn>
              <a:cxn ang="0">
                <a:pos x="720" y="384"/>
              </a:cxn>
              <a:cxn ang="0">
                <a:pos x="1080" y="336"/>
              </a:cxn>
              <a:cxn ang="0">
                <a:pos x="1008" y="204"/>
              </a:cxn>
              <a:cxn ang="0">
                <a:pos x="1188" y="216"/>
              </a:cxn>
              <a:cxn ang="0">
                <a:pos x="1116" y="180"/>
              </a:cxn>
              <a:cxn ang="0">
                <a:pos x="1224" y="252"/>
              </a:cxn>
              <a:cxn ang="0">
                <a:pos x="1080" y="240"/>
              </a:cxn>
            </a:cxnLst>
            <a:rect l="0" t="0" r="r" b="b"/>
            <a:pathLst>
              <a:path w="2055" h="1488">
                <a:moveTo>
                  <a:pt x="1140" y="0"/>
                </a:moveTo>
                <a:cubicBezTo>
                  <a:pt x="1108" y="6"/>
                  <a:pt x="1067" y="1"/>
                  <a:pt x="1044" y="24"/>
                </a:cubicBezTo>
                <a:cubicBezTo>
                  <a:pt x="1037" y="31"/>
                  <a:pt x="1021" y="106"/>
                  <a:pt x="1020" y="108"/>
                </a:cubicBezTo>
                <a:cubicBezTo>
                  <a:pt x="1012" y="118"/>
                  <a:pt x="996" y="116"/>
                  <a:pt x="984" y="120"/>
                </a:cubicBezTo>
                <a:cubicBezTo>
                  <a:pt x="976" y="132"/>
                  <a:pt x="957" y="142"/>
                  <a:pt x="960" y="156"/>
                </a:cubicBezTo>
                <a:cubicBezTo>
                  <a:pt x="971" y="199"/>
                  <a:pt x="1030" y="145"/>
                  <a:pt x="1032" y="144"/>
                </a:cubicBezTo>
                <a:cubicBezTo>
                  <a:pt x="1052" y="84"/>
                  <a:pt x="1047" y="61"/>
                  <a:pt x="1164" y="120"/>
                </a:cubicBezTo>
                <a:cubicBezTo>
                  <a:pt x="1177" y="126"/>
                  <a:pt x="1148" y="144"/>
                  <a:pt x="1140" y="156"/>
                </a:cubicBezTo>
                <a:cubicBezTo>
                  <a:pt x="1128" y="152"/>
                  <a:pt x="1110" y="155"/>
                  <a:pt x="1104" y="144"/>
                </a:cubicBezTo>
                <a:cubicBezTo>
                  <a:pt x="1081" y="97"/>
                  <a:pt x="1171" y="97"/>
                  <a:pt x="1176" y="96"/>
                </a:cubicBezTo>
                <a:cubicBezTo>
                  <a:pt x="1188" y="100"/>
                  <a:pt x="1204" y="98"/>
                  <a:pt x="1212" y="108"/>
                </a:cubicBezTo>
                <a:cubicBezTo>
                  <a:pt x="1222" y="121"/>
                  <a:pt x="1209" y="162"/>
                  <a:pt x="1224" y="156"/>
                </a:cubicBezTo>
                <a:cubicBezTo>
                  <a:pt x="1251" y="145"/>
                  <a:pt x="1272" y="84"/>
                  <a:pt x="1272" y="84"/>
                </a:cubicBezTo>
                <a:cubicBezTo>
                  <a:pt x="1264" y="72"/>
                  <a:pt x="1259" y="57"/>
                  <a:pt x="1248" y="48"/>
                </a:cubicBezTo>
                <a:cubicBezTo>
                  <a:pt x="1238" y="40"/>
                  <a:pt x="1221" y="27"/>
                  <a:pt x="1212" y="36"/>
                </a:cubicBezTo>
                <a:cubicBezTo>
                  <a:pt x="1203" y="45"/>
                  <a:pt x="1215" y="63"/>
                  <a:pt x="1224" y="72"/>
                </a:cubicBezTo>
                <a:cubicBezTo>
                  <a:pt x="1233" y="81"/>
                  <a:pt x="1248" y="80"/>
                  <a:pt x="1260" y="84"/>
                </a:cubicBezTo>
                <a:cubicBezTo>
                  <a:pt x="1264" y="96"/>
                  <a:pt x="1266" y="109"/>
                  <a:pt x="1272" y="120"/>
                </a:cubicBezTo>
                <a:cubicBezTo>
                  <a:pt x="1278" y="133"/>
                  <a:pt x="1299" y="142"/>
                  <a:pt x="1296" y="156"/>
                </a:cubicBezTo>
                <a:cubicBezTo>
                  <a:pt x="1293" y="170"/>
                  <a:pt x="1272" y="172"/>
                  <a:pt x="1260" y="180"/>
                </a:cubicBezTo>
                <a:cubicBezTo>
                  <a:pt x="1256" y="192"/>
                  <a:pt x="1239" y="207"/>
                  <a:pt x="1248" y="216"/>
                </a:cubicBezTo>
                <a:cubicBezTo>
                  <a:pt x="1257" y="225"/>
                  <a:pt x="1293" y="195"/>
                  <a:pt x="1284" y="204"/>
                </a:cubicBezTo>
                <a:cubicBezTo>
                  <a:pt x="1264" y="224"/>
                  <a:pt x="1212" y="252"/>
                  <a:pt x="1212" y="252"/>
                </a:cubicBezTo>
                <a:cubicBezTo>
                  <a:pt x="1208" y="264"/>
                  <a:pt x="1200" y="275"/>
                  <a:pt x="1200" y="288"/>
                </a:cubicBezTo>
                <a:cubicBezTo>
                  <a:pt x="1200" y="398"/>
                  <a:pt x="1325" y="388"/>
                  <a:pt x="1404" y="408"/>
                </a:cubicBezTo>
                <a:cubicBezTo>
                  <a:pt x="1517" y="394"/>
                  <a:pt x="1607" y="412"/>
                  <a:pt x="1716" y="432"/>
                </a:cubicBezTo>
                <a:cubicBezTo>
                  <a:pt x="1811" y="449"/>
                  <a:pt x="1875" y="449"/>
                  <a:pt x="1980" y="456"/>
                </a:cubicBezTo>
                <a:cubicBezTo>
                  <a:pt x="2008" y="474"/>
                  <a:pt x="2055" y="501"/>
                  <a:pt x="2040" y="516"/>
                </a:cubicBezTo>
                <a:cubicBezTo>
                  <a:pt x="2030" y="526"/>
                  <a:pt x="2018" y="494"/>
                  <a:pt x="2004" y="492"/>
                </a:cubicBezTo>
                <a:cubicBezTo>
                  <a:pt x="1913" y="481"/>
                  <a:pt x="1820" y="484"/>
                  <a:pt x="1728" y="480"/>
                </a:cubicBezTo>
                <a:cubicBezTo>
                  <a:pt x="1552" y="484"/>
                  <a:pt x="1368" y="440"/>
                  <a:pt x="1200" y="492"/>
                </a:cubicBezTo>
                <a:cubicBezTo>
                  <a:pt x="1154" y="506"/>
                  <a:pt x="1224" y="636"/>
                  <a:pt x="1224" y="636"/>
                </a:cubicBezTo>
                <a:cubicBezTo>
                  <a:pt x="1242" y="1063"/>
                  <a:pt x="1224" y="790"/>
                  <a:pt x="1248" y="1032"/>
                </a:cubicBezTo>
                <a:cubicBezTo>
                  <a:pt x="1263" y="1180"/>
                  <a:pt x="1261" y="1285"/>
                  <a:pt x="1368" y="1392"/>
                </a:cubicBezTo>
                <a:cubicBezTo>
                  <a:pt x="1372" y="1404"/>
                  <a:pt x="1374" y="1417"/>
                  <a:pt x="1380" y="1428"/>
                </a:cubicBezTo>
                <a:cubicBezTo>
                  <a:pt x="1386" y="1441"/>
                  <a:pt x="1418" y="1464"/>
                  <a:pt x="1404" y="1464"/>
                </a:cubicBezTo>
                <a:cubicBezTo>
                  <a:pt x="1384" y="1464"/>
                  <a:pt x="1373" y="1439"/>
                  <a:pt x="1356" y="1428"/>
                </a:cubicBezTo>
                <a:cubicBezTo>
                  <a:pt x="1306" y="1396"/>
                  <a:pt x="1257" y="1375"/>
                  <a:pt x="1200" y="1356"/>
                </a:cubicBezTo>
                <a:cubicBezTo>
                  <a:pt x="1175" y="1348"/>
                  <a:pt x="1153" y="1328"/>
                  <a:pt x="1128" y="1320"/>
                </a:cubicBezTo>
                <a:cubicBezTo>
                  <a:pt x="1135" y="1280"/>
                  <a:pt x="1152" y="1241"/>
                  <a:pt x="1152" y="1200"/>
                </a:cubicBezTo>
                <a:cubicBezTo>
                  <a:pt x="1152" y="1093"/>
                  <a:pt x="1137" y="982"/>
                  <a:pt x="1116" y="876"/>
                </a:cubicBezTo>
                <a:cubicBezTo>
                  <a:pt x="1083" y="925"/>
                  <a:pt x="1075" y="976"/>
                  <a:pt x="1056" y="1032"/>
                </a:cubicBezTo>
                <a:cubicBezTo>
                  <a:pt x="1052" y="1124"/>
                  <a:pt x="1051" y="1216"/>
                  <a:pt x="1044" y="1308"/>
                </a:cubicBezTo>
                <a:cubicBezTo>
                  <a:pt x="1039" y="1372"/>
                  <a:pt x="954" y="1446"/>
                  <a:pt x="912" y="1488"/>
                </a:cubicBezTo>
                <a:cubicBezTo>
                  <a:pt x="928" y="1332"/>
                  <a:pt x="936" y="1174"/>
                  <a:pt x="960" y="1020"/>
                </a:cubicBezTo>
                <a:cubicBezTo>
                  <a:pt x="967" y="976"/>
                  <a:pt x="971" y="942"/>
                  <a:pt x="984" y="900"/>
                </a:cubicBezTo>
                <a:cubicBezTo>
                  <a:pt x="991" y="876"/>
                  <a:pt x="1000" y="852"/>
                  <a:pt x="1008" y="828"/>
                </a:cubicBezTo>
                <a:cubicBezTo>
                  <a:pt x="1012" y="816"/>
                  <a:pt x="1020" y="792"/>
                  <a:pt x="1020" y="792"/>
                </a:cubicBezTo>
                <a:cubicBezTo>
                  <a:pt x="1038" y="647"/>
                  <a:pt x="1043" y="643"/>
                  <a:pt x="1032" y="468"/>
                </a:cubicBezTo>
                <a:cubicBezTo>
                  <a:pt x="780" y="472"/>
                  <a:pt x="528" y="464"/>
                  <a:pt x="276" y="480"/>
                </a:cubicBezTo>
                <a:cubicBezTo>
                  <a:pt x="263" y="481"/>
                  <a:pt x="273" y="507"/>
                  <a:pt x="264" y="516"/>
                </a:cubicBezTo>
                <a:cubicBezTo>
                  <a:pt x="255" y="525"/>
                  <a:pt x="240" y="524"/>
                  <a:pt x="228" y="528"/>
                </a:cubicBezTo>
                <a:cubicBezTo>
                  <a:pt x="216" y="524"/>
                  <a:pt x="201" y="525"/>
                  <a:pt x="192" y="516"/>
                </a:cubicBezTo>
                <a:cubicBezTo>
                  <a:pt x="183" y="507"/>
                  <a:pt x="191" y="486"/>
                  <a:pt x="180" y="480"/>
                </a:cubicBezTo>
                <a:cubicBezTo>
                  <a:pt x="167" y="473"/>
                  <a:pt x="2" y="456"/>
                  <a:pt x="0" y="456"/>
                </a:cubicBezTo>
                <a:cubicBezTo>
                  <a:pt x="96" y="446"/>
                  <a:pt x="180" y="430"/>
                  <a:pt x="276" y="420"/>
                </a:cubicBezTo>
                <a:cubicBezTo>
                  <a:pt x="342" y="398"/>
                  <a:pt x="480" y="384"/>
                  <a:pt x="480" y="384"/>
                </a:cubicBezTo>
                <a:cubicBezTo>
                  <a:pt x="565" y="356"/>
                  <a:pt x="634" y="362"/>
                  <a:pt x="720" y="384"/>
                </a:cubicBezTo>
                <a:cubicBezTo>
                  <a:pt x="800" y="380"/>
                  <a:pt x="880" y="379"/>
                  <a:pt x="960" y="372"/>
                </a:cubicBezTo>
                <a:cubicBezTo>
                  <a:pt x="1002" y="369"/>
                  <a:pt x="1080" y="336"/>
                  <a:pt x="1080" y="336"/>
                </a:cubicBezTo>
                <a:cubicBezTo>
                  <a:pt x="1095" y="276"/>
                  <a:pt x="1107" y="261"/>
                  <a:pt x="1044" y="240"/>
                </a:cubicBezTo>
                <a:cubicBezTo>
                  <a:pt x="1032" y="228"/>
                  <a:pt x="992" y="209"/>
                  <a:pt x="1008" y="204"/>
                </a:cubicBezTo>
                <a:cubicBezTo>
                  <a:pt x="1032" y="196"/>
                  <a:pt x="1080" y="228"/>
                  <a:pt x="1080" y="228"/>
                </a:cubicBezTo>
                <a:cubicBezTo>
                  <a:pt x="1116" y="224"/>
                  <a:pt x="1156" y="232"/>
                  <a:pt x="1188" y="216"/>
                </a:cubicBezTo>
                <a:cubicBezTo>
                  <a:pt x="1201" y="210"/>
                  <a:pt x="1165" y="198"/>
                  <a:pt x="1152" y="192"/>
                </a:cubicBezTo>
                <a:cubicBezTo>
                  <a:pt x="1141" y="186"/>
                  <a:pt x="1128" y="184"/>
                  <a:pt x="1116" y="180"/>
                </a:cubicBezTo>
                <a:cubicBezTo>
                  <a:pt x="1112" y="192"/>
                  <a:pt x="1099" y="204"/>
                  <a:pt x="1104" y="216"/>
                </a:cubicBezTo>
                <a:cubicBezTo>
                  <a:pt x="1117" y="249"/>
                  <a:pt x="1217" y="251"/>
                  <a:pt x="1224" y="252"/>
                </a:cubicBezTo>
                <a:cubicBezTo>
                  <a:pt x="1166" y="271"/>
                  <a:pt x="1177" y="296"/>
                  <a:pt x="1116" y="276"/>
                </a:cubicBezTo>
                <a:cubicBezTo>
                  <a:pt x="1101" y="232"/>
                  <a:pt x="1117" y="240"/>
                  <a:pt x="1080" y="240"/>
                </a:cubicBezTo>
              </a:path>
            </a:pathLst>
          </a:custGeom>
          <a:gradFill rotWithShape="1">
            <a:gsLst>
              <a:gs pos="0">
                <a:srgbClr val="FE0208">
                  <a:alpha val="94000"/>
                </a:srgbClr>
              </a:gs>
              <a:gs pos="100000">
                <a:srgbClr val="00FFFF">
                  <a:alpha val="92000"/>
                </a:srgbClr>
              </a:gs>
            </a:gsLst>
            <a:path path="rect">
              <a:fillToRect l="50000" t="50000" r="50000" b="50000"/>
            </a:path>
          </a:gradFill>
          <a:ln w="9525">
            <a:solidFill>
              <a:srgbClr val="7030A0"/>
            </a:solidFill>
            <a:round/>
            <a:headEnd/>
            <a:tailEnd/>
          </a:ln>
          <a:effectLst/>
        </p:spPr>
        <p:txBody>
          <a:bodyPr/>
          <a:lstStyle/>
          <a:p>
            <a:pPr marL="342900" indent="-342900"/>
            <a:r>
              <a:rPr lang="ja-JP" altLang="en-US" b="1" dirty="0" smtClean="0">
                <a:solidFill>
                  <a:srgbClr val="00FF00"/>
                </a:solidFill>
              </a:rPr>
              <a:t>　</a:t>
            </a:r>
            <a:endParaRPr lang="en-US" altLang="ja-JP" b="1" dirty="0" smtClean="0">
              <a:solidFill>
                <a:srgbClr val="00FF00"/>
              </a:solidFill>
              <a:latin typeface="Arial Unicode MS"/>
              <a:ea typeface="Arial Unicode MS"/>
              <a:cs typeface="Arial Unicode MS"/>
            </a:endParaRPr>
          </a:p>
          <a:p>
            <a:pPr marL="342900" indent="-342900"/>
            <a:endParaRPr lang="en-US" altLang="ja-JP" b="1" dirty="0" smtClean="0">
              <a:solidFill>
                <a:srgbClr val="00FF00"/>
              </a:solidFill>
              <a:latin typeface="Arial Unicode MS"/>
              <a:ea typeface="Arial Unicode MS"/>
              <a:cs typeface="Arial Unicode MS"/>
            </a:endParaRPr>
          </a:p>
          <a:p>
            <a:pPr marL="342900" indent="-342900"/>
            <a:endParaRPr lang="ja-JP" altLang="en-US" b="1" dirty="0">
              <a:solidFill>
                <a:srgbClr val="00FF00"/>
              </a:solidFill>
            </a:endParaRPr>
          </a:p>
        </p:txBody>
      </p:sp>
      <p:sp>
        <p:nvSpPr>
          <p:cNvPr id="98" name="Freeform 61"/>
          <p:cNvSpPr>
            <a:spLocks/>
          </p:cNvSpPr>
          <p:nvPr/>
        </p:nvSpPr>
        <p:spPr bwMode="auto">
          <a:xfrm rot="16200000">
            <a:off x="6750859" y="4964923"/>
            <a:ext cx="857256" cy="785817"/>
          </a:xfrm>
          <a:custGeom>
            <a:avLst/>
            <a:gdLst/>
            <a:ahLst/>
            <a:cxnLst>
              <a:cxn ang="0">
                <a:pos x="1044" y="24"/>
              </a:cxn>
              <a:cxn ang="0">
                <a:pos x="984" y="120"/>
              </a:cxn>
              <a:cxn ang="0">
                <a:pos x="1032" y="144"/>
              </a:cxn>
              <a:cxn ang="0">
                <a:pos x="1140" y="156"/>
              </a:cxn>
              <a:cxn ang="0">
                <a:pos x="1176" y="96"/>
              </a:cxn>
              <a:cxn ang="0">
                <a:pos x="1224" y="156"/>
              </a:cxn>
              <a:cxn ang="0">
                <a:pos x="1248" y="48"/>
              </a:cxn>
              <a:cxn ang="0">
                <a:pos x="1224" y="72"/>
              </a:cxn>
              <a:cxn ang="0">
                <a:pos x="1272" y="120"/>
              </a:cxn>
              <a:cxn ang="0">
                <a:pos x="1260" y="180"/>
              </a:cxn>
              <a:cxn ang="0">
                <a:pos x="1284" y="204"/>
              </a:cxn>
              <a:cxn ang="0">
                <a:pos x="1200" y="288"/>
              </a:cxn>
              <a:cxn ang="0">
                <a:pos x="1716" y="432"/>
              </a:cxn>
              <a:cxn ang="0">
                <a:pos x="2040" y="516"/>
              </a:cxn>
              <a:cxn ang="0">
                <a:pos x="1728" y="480"/>
              </a:cxn>
              <a:cxn ang="0">
                <a:pos x="1224" y="636"/>
              </a:cxn>
              <a:cxn ang="0">
                <a:pos x="1368" y="1392"/>
              </a:cxn>
              <a:cxn ang="0">
                <a:pos x="1404" y="1464"/>
              </a:cxn>
              <a:cxn ang="0">
                <a:pos x="1200" y="1356"/>
              </a:cxn>
              <a:cxn ang="0">
                <a:pos x="1152" y="1200"/>
              </a:cxn>
              <a:cxn ang="0">
                <a:pos x="1056" y="1032"/>
              </a:cxn>
              <a:cxn ang="0">
                <a:pos x="912" y="1488"/>
              </a:cxn>
              <a:cxn ang="0">
                <a:pos x="984" y="900"/>
              </a:cxn>
              <a:cxn ang="0">
                <a:pos x="1020" y="792"/>
              </a:cxn>
              <a:cxn ang="0">
                <a:pos x="276" y="480"/>
              </a:cxn>
              <a:cxn ang="0">
                <a:pos x="228" y="528"/>
              </a:cxn>
              <a:cxn ang="0">
                <a:pos x="180" y="480"/>
              </a:cxn>
              <a:cxn ang="0">
                <a:pos x="276" y="420"/>
              </a:cxn>
              <a:cxn ang="0">
                <a:pos x="720" y="384"/>
              </a:cxn>
              <a:cxn ang="0">
                <a:pos x="1080" y="336"/>
              </a:cxn>
              <a:cxn ang="0">
                <a:pos x="1008" y="204"/>
              </a:cxn>
              <a:cxn ang="0">
                <a:pos x="1188" y="216"/>
              </a:cxn>
              <a:cxn ang="0">
                <a:pos x="1116" y="180"/>
              </a:cxn>
              <a:cxn ang="0">
                <a:pos x="1224" y="252"/>
              </a:cxn>
              <a:cxn ang="0">
                <a:pos x="1080" y="240"/>
              </a:cxn>
            </a:cxnLst>
            <a:rect l="0" t="0" r="r" b="b"/>
            <a:pathLst>
              <a:path w="2055" h="1488">
                <a:moveTo>
                  <a:pt x="1140" y="0"/>
                </a:moveTo>
                <a:cubicBezTo>
                  <a:pt x="1108" y="6"/>
                  <a:pt x="1067" y="1"/>
                  <a:pt x="1044" y="24"/>
                </a:cubicBezTo>
                <a:cubicBezTo>
                  <a:pt x="1037" y="31"/>
                  <a:pt x="1021" y="106"/>
                  <a:pt x="1020" y="108"/>
                </a:cubicBezTo>
                <a:cubicBezTo>
                  <a:pt x="1012" y="118"/>
                  <a:pt x="996" y="116"/>
                  <a:pt x="984" y="120"/>
                </a:cubicBezTo>
                <a:cubicBezTo>
                  <a:pt x="976" y="132"/>
                  <a:pt x="957" y="142"/>
                  <a:pt x="960" y="156"/>
                </a:cubicBezTo>
                <a:cubicBezTo>
                  <a:pt x="971" y="199"/>
                  <a:pt x="1030" y="145"/>
                  <a:pt x="1032" y="144"/>
                </a:cubicBezTo>
                <a:cubicBezTo>
                  <a:pt x="1052" y="84"/>
                  <a:pt x="1047" y="61"/>
                  <a:pt x="1164" y="120"/>
                </a:cubicBezTo>
                <a:cubicBezTo>
                  <a:pt x="1177" y="126"/>
                  <a:pt x="1148" y="144"/>
                  <a:pt x="1140" y="156"/>
                </a:cubicBezTo>
                <a:cubicBezTo>
                  <a:pt x="1128" y="152"/>
                  <a:pt x="1110" y="155"/>
                  <a:pt x="1104" y="144"/>
                </a:cubicBezTo>
                <a:cubicBezTo>
                  <a:pt x="1081" y="97"/>
                  <a:pt x="1171" y="97"/>
                  <a:pt x="1176" y="96"/>
                </a:cubicBezTo>
                <a:cubicBezTo>
                  <a:pt x="1188" y="100"/>
                  <a:pt x="1204" y="98"/>
                  <a:pt x="1212" y="108"/>
                </a:cubicBezTo>
                <a:cubicBezTo>
                  <a:pt x="1222" y="121"/>
                  <a:pt x="1209" y="162"/>
                  <a:pt x="1224" y="156"/>
                </a:cubicBezTo>
                <a:cubicBezTo>
                  <a:pt x="1251" y="145"/>
                  <a:pt x="1272" y="84"/>
                  <a:pt x="1272" y="84"/>
                </a:cubicBezTo>
                <a:cubicBezTo>
                  <a:pt x="1264" y="72"/>
                  <a:pt x="1259" y="57"/>
                  <a:pt x="1248" y="48"/>
                </a:cubicBezTo>
                <a:cubicBezTo>
                  <a:pt x="1238" y="40"/>
                  <a:pt x="1221" y="27"/>
                  <a:pt x="1212" y="36"/>
                </a:cubicBezTo>
                <a:cubicBezTo>
                  <a:pt x="1203" y="45"/>
                  <a:pt x="1215" y="63"/>
                  <a:pt x="1224" y="72"/>
                </a:cubicBezTo>
                <a:cubicBezTo>
                  <a:pt x="1233" y="81"/>
                  <a:pt x="1248" y="80"/>
                  <a:pt x="1260" y="84"/>
                </a:cubicBezTo>
                <a:cubicBezTo>
                  <a:pt x="1264" y="96"/>
                  <a:pt x="1266" y="109"/>
                  <a:pt x="1272" y="120"/>
                </a:cubicBezTo>
                <a:cubicBezTo>
                  <a:pt x="1278" y="133"/>
                  <a:pt x="1299" y="142"/>
                  <a:pt x="1296" y="156"/>
                </a:cubicBezTo>
                <a:cubicBezTo>
                  <a:pt x="1293" y="170"/>
                  <a:pt x="1272" y="172"/>
                  <a:pt x="1260" y="180"/>
                </a:cubicBezTo>
                <a:cubicBezTo>
                  <a:pt x="1256" y="192"/>
                  <a:pt x="1239" y="207"/>
                  <a:pt x="1248" y="216"/>
                </a:cubicBezTo>
                <a:cubicBezTo>
                  <a:pt x="1257" y="225"/>
                  <a:pt x="1293" y="195"/>
                  <a:pt x="1284" y="204"/>
                </a:cubicBezTo>
                <a:cubicBezTo>
                  <a:pt x="1264" y="224"/>
                  <a:pt x="1212" y="252"/>
                  <a:pt x="1212" y="252"/>
                </a:cubicBezTo>
                <a:cubicBezTo>
                  <a:pt x="1208" y="264"/>
                  <a:pt x="1200" y="275"/>
                  <a:pt x="1200" y="288"/>
                </a:cubicBezTo>
                <a:cubicBezTo>
                  <a:pt x="1200" y="398"/>
                  <a:pt x="1325" y="388"/>
                  <a:pt x="1404" y="408"/>
                </a:cubicBezTo>
                <a:cubicBezTo>
                  <a:pt x="1517" y="394"/>
                  <a:pt x="1607" y="412"/>
                  <a:pt x="1716" y="432"/>
                </a:cubicBezTo>
                <a:cubicBezTo>
                  <a:pt x="1811" y="449"/>
                  <a:pt x="1875" y="449"/>
                  <a:pt x="1980" y="456"/>
                </a:cubicBezTo>
                <a:cubicBezTo>
                  <a:pt x="2008" y="474"/>
                  <a:pt x="2055" y="501"/>
                  <a:pt x="2040" y="516"/>
                </a:cubicBezTo>
                <a:cubicBezTo>
                  <a:pt x="2030" y="526"/>
                  <a:pt x="2018" y="494"/>
                  <a:pt x="2004" y="492"/>
                </a:cubicBezTo>
                <a:cubicBezTo>
                  <a:pt x="1913" y="481"/>
                  <a:pt x="1820" y="484"/>
                  <a:pt x="1728" y="480"/>
                </a:cubicBezTo>
                <a:cubicBezTo>
                  <a:pt x="1552" y="484"/>
                  <a:pt x="1368" y="440"/>
                  <a:pt x="1200" y="492"/>
                </a:cubicBezTo>
                <a:cubicBezTo>
                  <a:pt x="1154" y="506"/>
                  <a:pt x="1224" y="636"/>
                  <a:pt x="1224" y="636"/>
                </a:cubicBezTo>
                <a:cubicBezTo>
                  <a:pt x="1242" y="1063"/>
                  <a:pt x="1224" y="790"/>
                  <a:pt x="1248" y="1032"/>
                </a:cubicBezTo>
                <a:cubicBezTo>
                  <a:pt x="1263" y="1180"/>
                  <a:pt x="1261" y="1285"/>
                  <a:pt x="1368" y="1392"/>
                </a:cubicBezTo>
                <a:cubicBezTo>
                  <a:pt x="1372" y="1404"/>
                  <a:pt x="1374" y="1417"/>
                  <a:pt x="1380" y="1428"/>
                </a:cubicBezTo>
                <a:cubicBezTo>
                  <a:pt x="1386" y="1441"/>
                  <a:pt x="1418" y="1464"/>
                  <a:pt x="1404" y="1464"/>
                </a:cubicBezTo>
                <a:cubicBezTo>
                  <a:pt x="1384" y="1464"/>
                  <a:pt x="1373" y="1439"/>
                  <a:pt x="1356" y="1428"/>
                </a:cubicBezTo>
                <a:cubicBezTo>
                  <a:pt x="1306" y="1396"/>
                  <a:pt x="1257" y="1375"/>
                  <a:pt x="1200" y="1356"/>
                </a:cubicBezTo>
                <a:cubicBezTo>
                  <a:pt x="1175" y="1348"/>
                  <a:pt x="1153" y="1328"/>
                  <a:pt x="1128" y="1320"/>
                </a:cubicBezTo>
                <a:cubicBezTo>
                  <a:pt x="1135" y="1280"/>
                  <a:pt x="1152" y="1241"/>
                  <a:pt x="1152" y="1200"/>
                </a:cubicBezTo>
                <a:cubicBezTo>
                  <a:pt x="1152" y="1093"/>
                  <a:pt x="1137" y="982"/>
                  <a:pt x="1116" y="876"/>
                </a:cubicBezTo>
                <a:cubicBezTo>
                  <a:pt x="1083" y="925"/>
                  <a:pt x="1075" y="976"/>
                  <a:pt x="1056" y="1032"/>
                </a:cubicBezTo>
                <a:cubicBezTo>
                  <a:pt x="1052" y="1124"/>
                  <a:pt x="1051" y="1216"/>
                  <a:pt x="1044" y="1308"/>
                </a:cubicBezTo>
                <a:cubicBezTo>
                  <a:pt x="1039" y="1372"/>
                  <a:pt x="954" y="1446"/>
                  <a:pt x="912" y="1488"/>
                </a:cubicBezTo>
                <a:cubicBezTo>
                  <a:pt x="928" y="1332"/>
                  <a:pt x="936" y="1174"/>
                  <a:pt x="960" y="1020"/>
                </a:cubicBezTo>
                <a:cubicBezTo>
                  <a:pt x="967" y="976"/>
                  <a:pt x="971" y="942"/>
                  <a:pt x="984" y="900"/>
                </a:cubicBezTo>
                <a:cubicBezTo>
                  <a:pt x="991" y="876"/>
                  <a:pt x="1000" y="852"/>
                  <a:pt x="1008" y="828"/>
                </a:cubicBezTo>
                <a:cubicBezTo>
                  <a:pt x="1012" y="816"/>
                  <a:pt x="1020" y="792"/>
                  <a:pt x="1020" y="792"/>
                </a:cubicBezTo>
                <a:cubicBezTo>
                  <a:pt x="1038" y="647"/>
                  <a:pt x="1043" y="643"/>
                  <a:pt x="1032" y="468"/>
                </a:cubicBezTo>
                <a:cubicBezTo>
                  <a:pt x="780" y="472"/>
                  <a:pt x="528" y="464"/>
                  <a:pt x="276" y="480"/>
                </a:cubicBezTo>
                <a:cubicBezTo>
                  <a:pt x="263" y="481"/>
                  <a:pt x="273" y="507"/>
                  <a:pt x="264" y="516"/>
                </a:cubicBezTo>
                <a:cubicBezTo>
                  <a:pt x="255" y="525"/>
                  <a:pt x="240" y="524"/>
                  <a:pt x="228" y="528"/>
                </a:cubicBezTo>
                <a:cubicBezTo>
                  <a:pt x="216" y="524"/>
                  <a:pt x="201" y="525"/>
                  <a:pt x="192" y="516"/>
                </a:cubicBezTo>
                <a:cubicBezTo>
                  <a:pt x="183" y="507"/>
                  <a:pt x="191" y="486"/>
                  <a:pt x="180" y="480"/>
                </a:cubicBezTo>
                <a:cubicBezTo>
                  <a:pt x="167" y="473"/>
                  <a:pt x="2" y="456"/>
                  <a:pt x="0" y="456"/>
                </a:cubicBezTo>
                <a:cubicBezTo>
                  <a:pt x="96" y="446"/>
                  <a:pt x="180" y="430"/>
                  <a:pt x="276" y="420"/>
                </a:cubicBezTo>
                <a:cubicBezTo>
                  <a:pt x="342" y="398"/>
                  <a:pt x="480" y="384"/>
                  <a:pt x="480" y="384"/>
                </a:cubicBezTo>
                <a:cubicBezTo>
                  <a:pt x="565" y="356"/>
                  <a:pt x="634" y="362"/>
                  <a:pt x="720" y="384"/>
                </a:cubicBezTo>
                <a:cubicBezTo>
                  <a:pt x="800" y="380"/>
                  <a:pt x="880" y="379"/>
                  <a:pt x="960" y="372"/>
                </a:cubicBezTo>
                <a:cubicBezTo>
                  <a:pt x="1002" y="369"/>
                  <a:pt x="1080" y="336"/>
                  <a:pt x="1080" y="336"/>
                </a:cubicBezTo>
                <a:cubicBezTo>
                  <a:pt x="1095" y="276"/>
                  <a:pt x="1107" y="261"/>
                  <a:pt x="1044" y="240"/>
                </a:cubicBezTo>
                <a:cubicBezTo>
                  <a:pt x="1032" y="228"/>
                  <a:pt x="992" y="209"/>
                  <a:pt x="1008" y="204"/>
                </a:cubicBezTo>
                <a:cubicBezTo>
                  <a:pt x="1032" y="196"/>
                  <a:pt x="1080" y="228"/>
                  <a:pt x="1080" y="228"/>
                </a:cubicBezTo>
                <a:cubicBezTo>
                  <a:pt x="1116" y="224"/>
                  <a:pt x="1156" y="232"/>
                  <a:pt x="1188" y="216"/>
                </a:cubicBezTo>
                <a:cubicBezTo>
                  <a:pt x="1201" y="210"/>
                  <a:pt x="1165" y="198"/>
                  <a:pt x="1152" y="192"/>
                </a:cubicBezTo>
                <a:cubicBezTo>
                  <a:pt x="1141" y="186"/>
                  <a:pt x="1128" y="184"/>
                  <a:pt x="1116" y="180"/>
                </a:cubicBezTo>
                <a:cubicBezTo>
                  <a:pt x="1112" y="192"/>
                  <a:pt x="1099" y="204"/>
                  <a:pt x="1104" y="216"/>
                </a:cubicBezTo>
                <a:cubicBezTo>
                  <a:pt x="1117" y="249"/>
                  <a:pt x="1217" y="251"/>
                  <a:pt x="1224" y="252"/>
                </a:cubicBezTo>
                <a:cubicBezTo>
                  <a:pt x="1166" y="271"/>
                  <a:pt x="1177" y="296"/>
                  <a:pt x="1116" y="276"/>
                </a:cubicBezTo>
                <a:cubicBezTo>
                  <a:pt x="1101" y="232"/>
                  <a:pt x="1117" y="240"/>
                  <a:pt x="1080" y="240"/>
                </a:cubicBezTo>
              </a:path>
            </a:pathLst>
          </a:custGeom>
          <a:gradFill rotWithShape="1">
            <a:gsLst>
              <a:gs pos="0">
                <a:srgbClr val="FE0208">
                  <a:alpha val="94000"/>
                </a:srgbClr>
              </a:gs>
              <a:gs pos="100000">
                <a:srgbClr val="00FFFF">
                  <a:alpha val="92000"/>
                </a:srgbClr>
              </a:gs>
            </a:gsLst>
            <a:path path="rect">
              <a:fillToRect l="50000" t="50000" r="50000" b="50000"/>
            </a:path>
          </a:gradFill>
          <a:ln w="9525">
            <a:solidFill>
              <a:srgbClr val="7030A0"/>
            </a:solidFill>
            <a:round/>
            <a:headEnd/>
            <a:tailEnd/>
          </a:ln>
          <a:effectLst/>
        </p:spPr>
        <p:txBody>
          <a:bodyPr/>
          <a:lstStyle/>
          <a:p>
            <a:pPr marL="342900" indent="-342900"/>
            <a:r>
              <a:rPr lang="en-US" altLang="ja-JP" dirty="0" smtClean="0">
                <a:solidFill>
                  <a:prstClr val="white"/>
                </a:solidFill>
              </a:rPr>
              <a:t> </a:t>
            </a:r>
          </a:p>
          <a:p>
            <a:pPr marL="342900" indent="-342900"/>
            <a:r>
              <a:rPr lang="en-US" altLang="ja-JP" b="1" dirty="0" smtClean="0">
                <a:solidFill>
                  <a:srgbClr val="00FF00"/>
                </a:solidFill>
              </a:rPr>
              <a:t>         </a:t>
            </a:r>
          </a:p>
          <a:p>
            <a:pPr marL="342900" indent="-342900"/>
            <a:r>
              <a:rPr lang="en-US" altLang="ja-JP" b="1" dirty="0" smtClean="0">
                <a:solidFill>
                  <a:srgbClr val="00FF00"/>
                </a:solidFill>
              </a:rPr>
              <a:t>    </a:t>
            </a:r>
            <a:endParaRPr lang="ja-JP" altLang="en-US" b="1" dirty="0">
              <a:solidFill>
                <a:srgbClr val="00FF00"/>
              </a:solidFill>
            </a:endParaRPr>
          </a:p>
        </p:txBody>
      </p:sp>
      <p:sp>
        <p:nvSpPr>
          <p:cNvPr id="99" name="Freeform 61"/>
          <p:cNvSpPr>
            <a:spLocks/>
          </p:cNvSpPr>
          <p:nvPr/>
        </p:nvSpPr>
        <p:spPr bwMode="auto">
          <a:xfrm rot="7015165">
            <a:off x="6218092" y="4901844"/>
            <a:ext cx="901657" cy="785817"/>
          </a:xfrm>
          <a:custGeom>
            <a:avLst/>
            <a:gdLst/>
            <a:ahLst/>
            <a:cxnLst>
              <a:cxn ang="0">
                <a:pos x="1044" y="24"/>
              </a:cxn>
              <a:cxn ang="0">
                <a:pos x="984" y="120"/>
              </a:cxn>
              <a:cxn ang="0">
                <a:pos x="1032" y="144"/>
              </a:cxn>
              <a:cxn ang="0">
                <a:pos x="1140" y="156"/>
              </a:cxn>
              <a:cxn ang="0">
                <a:pos x="1176" y="96"/>
              </a:cxn>
              <a:cxn ang="0">
                <a:pos x="1224" y="156"/>
              </a:cxn>
              <a:cxn ang="0">
                <a:pos x="1248" y="48"/>
              </a:cxn>
              <a:cxn ang="0">
                <a:pos x="1224" y="72"/>
              </a:cxn>
              <a:cxn ang="0">
                <a:pos x="1272" y="120"/>
              </a:cxn>
              <a:cxn ang="0">
                <a:pos x="1260" y="180"/>
              </a:cxn>
              <a:cxn ang="0">
                <a:pos x="1284" y="204"/>
              </a:cxn>
              <a:cxn ang="0">
                <a:pos x="1200" y="288"/>
              </a:cxn>
              <a:cxn ang="0">
                <a:pos x="1716" y="432"/>
              </a:cxn>
              <a:cxn ang="0">
                <a:pos x="2040" y="516"/>
              </a:cxn>
              <a:cxn ang="0">
                <a:pos x="1728" y="480"/>
              </a:cxn>
              <a:cxn ang="0">
                <a:pos x="1224" y="636"/>
              </a:cxn>
              <a:cxn ang="0">
                <a:pos x="1368" y="1392"/>
              </a:cxn>
              <a:cxn ang="0">
                <a:pos x="1404" y="1464"/>
              </a:cxn>
              <a:cxn ang="0">
                <a:pos x="1200" y="1356"/>
              </a:cxn>
              <a:cxn ang="0">
                <a:pos x="1152" y="1200"/>
              </a:cxn>
              <a:cxn ang="0">
                <a:pos x="1056" y="1032"/>
              </a:cxn>
              <a:cxn ang="0">
                <a:pos x="912" y="1488"/>
              </a:cxn>
              <a:cxn ang="0">
                <a:pos x="984" y="900"/>
              </a:cxn>
              <a:cxn ang="0">
                <a:pos x="1020" y="792"/>
              </a:cxn>
              <a:cxn ang="0">
                <a:pos x="276" y="480"/>
              </a:cxn>
              <a:cxn ang="0">
                <a:pos x="228" y="528"/>
              </a:cxn>
              <a:cxn ang="0">
                <a:pos x="180" y="480"/>
              </a:cxn>
              <a:cxn ang="0">
                <a:pos x="276" y="420"/>
              </a:cxn>
              <a:cxn ang="0">
                <a:pos x="720" y="384"/>
              </a:cxn>
              <a:cxn ang="0">
                <a:pos x="1080" y="336"/>
              </a:cxn>
              <a:cxn ang="0">
                <a:pos x="1008" y="204"/>
              </a:cxn>
              <a:cxn ang="0">
                <a:pos x="1188" y="216"/>
              </a:cxn>
              <a:cxn ang="0">
                <a:pos x="1116" y="180"/>
              </a:cxn>
              <a:cxn ang="0">
                <a:pos x="1224" y="252"/>
              </a:cxn>
              <a:cxn ang="0">
                <a:pos x="1080" y="240"/>
              </a:cxn>
            </a:cxnLst>
            <a:rect l="0" t="0" r="r" b="b"/>
            <a:pathLst>
              <a:path w="2055" h="1488">
                <a:moveTo>
                  <a:pt x="1140" y="0"/>
                </a:moveTo>
                <a:cubicBezTo>
                  <a:pt x="1108" y="6"/>
                  <a:pt x="1067" y="1"/>
                  <a:pt x="1044" y="24"/>
                </a:cubicBezTo>
                <a:cubicBezTo>
                  <a:pt x="1037" y="31"/>
                  <a:pt x="1021" y="106"/>
                  <a:pt x="1020" y="108"/>
                </a:cubicBezTo>
                <a:cubicBezTo>
                  <a:pt x="1012" y="118"/>
                  <a:pt x="996" y="116"/>
                  <a:pt x="984" y="120"/>
                </a:cubicBezTo>
                <a:cubicBezTo>
                  <a:pt x="976" y="132"/>
                  <a:pt x="957" y="142"/>
                  <a:pt x="960" y="156"/>
                </a:cubicBezTo>
                <a:cubicBezTo>
                  <a:pt x="971" y="199"/>
                  <a:pt x="1030" y="145"/>
                  <a:pt x="1032" y="144"/>
                </a:cubicBezTo>
                <a:cubicBezTo>
                  <a:pt x="1052" y="84"/>
                  <a:pt x="1047" y="61"/>
                  <a:pt x="1164" y="120"/>
                </a:cubicBezTo>
                <a:cubicBezTo>
                  <a:pt x="1177" y="126"/>
                  <a:pt x="1148" y="144"/>
                  <a:pt x="1140" y="156"/>
                </a:cubicBezTo>
                <a:cubicBezTo>
                  <a:pt x="1128" y="152"/>
                  <a:pt x="1110" y="155"/>
                  <a:pt x="1104" y="144"/>
                </a:cubicBezTo>
                <a:cubicBezTo>
                  <a:pt x="1081" y="97"/>
                  <a:pt x="1171" y="97"/>
                  <a:pt x="1176" y="96"/>
                </a:cubicBezTo>
                <a:cubicBezTo>
                  <a:pt x="1188" y="100"/>
                  <a:pt x="1204" y="98"/>
                  <a:pt x="1212" y="108"/>
                </a:cubicBezTo>
                <a:cubicBezTo>
                  <a:pt x="1222" y="121"/>
                  <a:pt x="1209" y="162"/>
                  <a:pt x="1224" y="156"/>
                </a:cubicBezTo>
                <a:cubicBezTo>
                  <a:pt x="1251" y="145"/>
                  <a:pt x="1272" y="84"/>
                  <a:pt x="1272" y="84"/>
                </a:cubicBezTo>
                <a:cubicBezTo>
                  <a:pt x="1264" y="72"/>
                  <a:pt x="1259" y="57"/>
                  <a:pt x="1248" y="48"/>
                </a:cubicBezTo>
                <a:cubicBezTo>
                  <a:pt x="1238" y="40"/>
                  <a:pt x="1221" y="27"/>
                  <a:pt x="1212" y="36"/>
                </a:cubicBezTo>
                <a:cubicBezTo>
                  <a:pt x="1203" y="45"/>
                  <a:pt x="1215" y="63"/>
                  <a:pt x="1224" y="72"/>
                </a:cubicBezTo>
                <a:cubicBezTo>
                  <a:pt x="1233" y="81"/>
                  <a:pt x="1248" y="80"/>
                  <a:pt x="1260" y="84"/>
                </a:cubicBezTo>
                <a:cubicBezTo>
                  <a:pt x="1264" y="96"/>
                  <a:pt x="1266" y="109"/>
                  <a:pt x="1272" y="120"/>
                </a:cubicBezTo>
                <a:cubicBezTo>
                  <a:pt x="1278" y="133"/>
                  <a:pt x="1299" y="142"/>
                  <a:pt x="1296" y="156"/>
                </a:cubicBezTo>
                <a:cubicBezTo>
                  <a:pt x="1293" y="170"/>
                  <a:pt x="1272" y="172"/>
                  <a:pt x="1260" y="180"/>
                </a:cubicBezTo>
                <a:cubicBezTo>
                  <a:pt x="1256" y="192"/>
                  <a:pt x="1239" y="207"/>
                  <a:pt x="1248" y="216"/>
                </a:cubicBezTo>
                <a:cubicBezTo>
                  <a:pt x="1257" y="225"/>
                  <a:pt x="1293" y="195"/>
                  <a:pt x="1284" y="204"/>
                </a:cubicBezTo>
                <a:cubicBezTo>
                  <a:pt x="1264" y="224"/>
                  <a:pt x="1212" y="252"/>
                  <a:pt x="1212" y="252"/>
                </a:cubicBezTo>
                <a:cubicBezTo>
                  <a:pt x="1208" y="264"/>
                  <a:pt x="1200" y="275"/>
                  <a:pt x="1200" y="288"/>
                </a:cubicBezTo>
                <a:cubicBezTo>
                  <a:pt x="1200" y="398"/>
                  <a:pt x="1325" y="388"/>
                  <a:pt x="1404" y="408"/>
                </a:cubicBezTo>
                <a:cubicBezTo>
                  <a:pt x="1517" y="394"/>
                  <a:pt x="1607" y="412"/>
                  <a:pt x="1716" y="432"/>
                </a:cubicBezTo>
                <a:cubicBezTo>
                  <a:pt x="1811" y="449"/>
                  <a:pt x="1875" y="449"/>
                  <a:pt x="1980" y="456"/>
                </a:cubicBezTo>
                <a:cubicBezTo>
                  <a:pt x="2008" y="474"/>
                  <a:pt x="2055" y="501"/>
                  <a:pt x="2040" y="516"/>
                </a:cubicBezTo>
                <a:cubicBezTo>
                  <a:pt x="2030" y="526"/>
                  <a:pt x="2018" y="494"/>
                  <a:pt x="2004" y="492"/>
                </a:cubicBezTo>
                <a:cubicBezTo>
                  <a:pt x="1913" y="481"/>
                  <a:pt x="1820" y="484"/>
                  <a:pt x="1728" y="480"/>
                </a:cubicBezTo>
                <a:cubicBezTo>
                  <a:pt x="1552" y="484"/>
                  <a:pt x="1368" y="440"/>
                  <a:pt x="1200" y="492"/>
                </a:cubicBezTo>
                <a:cubicBezTo>
                  <a:pt x="1154" y="506"/>
                  <a:pt x="1224" y="636"/>
                  <a:pt x="1224" y="636"/>
                </a:cubicBezTo>
                <a:cubicBezTo>
                  <a:pt x="1242" y="1063"/>
                  <a:pt x="1224" y="790"/>
                  <a:pt x="1248" y="1032"/>
                </a:cubicBezTo>
                <a:cubicBezTo>
                  <a:pt x="1263" y="1180"/>
                  <a:pt x="1261" y="1285"/>
                  <a:pt x="1368" y="1392"/>
                </a:cubicBezTo>
                <a:cubicBezTo>
                  <a:pt x="1372" y="1404"/>
                  <a:pt x="1374" y="1417"/>
                  <a:pt x="1380" y="1428"/>
                </a:cubicBezTo>
                <a:cubicBezTo>
                  <a:pt x="1386" y="1441"/>
                  <a:pt x="1418" y="1464"/>
                  <a:pt x="1404" y="1464"/>
                </a:cubicBezTo>
                <a:cubicBezTo>
                  <a:pt x="1384" y="1464"/>
                  <a:pt x="1373" y="1439"/>
                  <a:pt x="1356" y="1428"/>
                </a:cubicBezTo>
                <a:cubicBezTo>
                  <a:pt x="1306" y="1396"/>
                  <a:pt x="1257" y="1375"/>
                  <a:pt x="1200" y="1356"/>
                </a:cubicBezTo>
                <a:cubicBezTo>
                  <a:pt x="1175" y="1348"/>
                  <a:pt x="1153" y="1328"/>
                  <a:pt x="1128" y="1320"/>
                </a:cubicBezTo>
                <a:cubicBezTo>
                  <a:pt x="1135" y="1280"/>
                  <a:pt x="1152" y="1241"/>
                  <a:pt x="1152" y="1200"/>
                </a:cubicBezTo>
                <a:cubicBezTo>
                  <a:pt x="1152" y="1093"/>
                  <a:pt x="1137" y="982"/>
                  <a:pt x="1116" y="876"/>
                </a:cubicBezTo>
                <a:cubicBezTo>
                  <a:pt x="1083" y="925"/>
                  <a:pt x="1075" y="976"/>
                  <a:pt x="1056" y="1032"/>
                </a:cubicBezTo>
                <a:cubicBezTo>
                  <a:pt x="1052" y="1124"/>
                  <a:pt x="1051" y="1216"/>
                  <a:pt x="1044" y="1308"/>
                </a:cubicBezTo>
                <a:cubicBezTo>
                  <a:pt x="1039" y="1372"/>
                  <a:pt x="954" y="1446"/>
                  <a:pt x="912" y="1488"/>
                </a:cubicBezTo>
                <a:cubicBezTo>
                  <a:pt x="928" y="1332"/>
                  <a:pt x="936" y="1174"/>
                  <a:pt x="960" y="1020"/>
                </a:cubicBezTo>
                <a:cubicBezTo>
                  <a:pt x="967" y="976"/>
                  <a:pt x="971" y="942"/>
                  <a:pt x="984" y="900"/>
                </a:cubicBezTo>
                <a:cubicBezTo>
                  <a:pt x="991" y="876"/>
                  <a:pt x="1000" y="852"/>
                  <a:pt x="1008" y="828"/>
                </a:cubicBezTo>
                <a:cubicBezTo>
                  <a:pt x="1012" y="816"/>
                  <a:pt x="1020" y="792"/>
                  <a:pt x="1020" y="792"/>
                </a:cubicBezTo>
                <a:cubicBezTo>
                  <a:pt x="1038" y="647"/>
                  <a:pt x="1043" y="643"/>
                  <a:pt x="1032" y="468"/>
                </a:cubicBezTo>
                <a:cubicBezTo>
                  <a:pt x="780" y="472"/>
                  <a:pt x="528" y="464"/>
                  <a:pt x="276" y="480"/>
                </a:cubicBezTo>
                <a:cubicBezTo>
                  <a:pt x="263" y="481"/>
                  <a:pt x="273" y="507"/>
                  <a:pt x="264" y="516"/>
                </a:cubicBezTo>
                <a:cubicBezTo>
                  <a:pt x="255" y="525"/>
                  <a:pt x="240" y="524"/>
                  <a:pt x="228" y="528"/>
                </a:cubicBezTo>
                <a:cubicBezTo>
                  <a:pt x="216" y="524"/>
                  <a:pt x="201" y="525"/>
                  <a:pt x="192" y="516"/>
                </a:cubicBezTo>
                <a:cubicBezTo>
                  <a:pt x="183" y="507"/>
                  <a:pt x="191" y="486"/>
                  <a:pt x="180" y="480"/>
                </a:cubicBezTo>
                <a:cubicBezTo>
                  <a:pt x="167" y="473"/>
                  <a:pt x="2" y="456"/>
                  <a:pt x="0" y="456"/>
                </a:cubicBezTo>
                <a:cubicBezTo>
                  <a:pt x="96" y="446"/>
                  <a:pt x="180" y="430"/>
                  <a:pt x="276" y="420"/>
                </a:cubicBezTo>
                <a:cubicBezTo>
                  <a:pt x="342" y="398"/>
                  <a:pt x="480" y="384"/>
                  <a:pt x="480" y="384"/>
                </a:cubicBezTo>
                <a:cubicBezTo>
                  <a:pt x="565" y="356"/>
                  <a:pt x="634" y="362"/>
                  <a:pt x="720" y="384"/>
                </a:cubicBezTo>
                <a:cubicBezTo>
                  <a:pt x="800" y="380"/>
                  <a:pt x="880" y="379"/>
                  <a:pt x="960" y="372"/>
                </a:cubicBezTo>
                <a:cubicBezTo>
                  <a:pt x="1002" y="369"/>
                  <a:pt x="1080" y="336"/>
                  <a:pt x="1080" y="336"/>
                </a:cubicBezTo>
                <a:cubicBezTo>
                  <a:pt x="1095" y="276"/>
                  <a:pt x="1107" y="261"/>
                  <a:pt x="1044" y="240"/>
                </a:cubicBezTo>
                <a:cubicBezTo>
                  <a:pt x="1032" y="228"/>
                  <a:pt x="992" y="209"/>
                  <a:pt x="1008" y="204"/>
                </a:cubicBezTo>
                <a:cubicBezTo>
                  <a:pt x="1032" y="196"/>
                  <a:pt x="1080" y="228"/>
                  <a:pt x="1080" y="228"/>
                </a:cubicBezTo>
                <a:cubicBezTo>
                  <a:pt x="1116" y="224"/>
                  <a:pt x="1156" y="232"/>
                  <a:pt x="1188" y="216"/>
                </a:cubicBezTo>
                <a:cubicBezTo>
                  <a:pt x="1201" y="210"/>
                  <a:pt x="1165" y="198"/>
                  <a:pt x="1152" y="192"/>
                </a:cubicBezTo>
                <a:cubicBezTo>
                  <a:pt x="1141" y="186"/>
                  <a:pt x="1128" y="184"/>
                  <a:pt x="1116" y="180"/>
                </a:cubicBezTo>
                <a:cubicBezTo>
                  <a:pt x="1112" y="192"/>
                  <a:pt x="1099" y="204"/>
                  <a:pt x="1104" y="216"/>
                </a:cubicBezTo>
                <a:cubicBezTo>
                  <a:pt x="1117" y="249"/>
                  <a:pt x="1217" y="251"/>
                  <a:pt x="1224" y="252"/>
                </a:cubicBezTo>
                <a:cubicBezTo>
                  <a:pt x="1166" y="271"/>
                  <a:pt x="1177" y="296"/>
                  <a:pt x="1116" y="276"/>
                </a:cubicBezTo>
                <a:cubicBezTo>
                  <a:pt x="1101" y="232"/>
                  <a:pt x="1117" y="240"/>
                  <a:pt x="1080" y="240"/>
                </a:cubicBezTo>
              </a:path>
            </a:pathLst>
          </a:custGeom>
          <a:gradFill rotWithShape="1">
            <a:gsLst>
              <a:gs pos="0">
                <a:srgbClr val="FE0208">
                  <a:alpha val="94000"/>
                </a:srgbClr>
              </a:gs>
              <a:gs pos="100000">
                <a:srgbClr val="00FFFF">
                  <a:alpha val="92000"/>
                </a:srgbClr>
              </a:gs>
            </a:gsLst>
            <a:path path="rect">
              <a:fillToRect l="50000" t="50000" r="50000" b="50000"/>
            </a:path>
          </a:gradFill>
          <a:ln w="9525">
            <a:solidFill>
              <a:srgbClr val="7030A0"/>
            </a:solidFill>
            <a:round/>
            <a:headEnd/>
            <a:tailEnd/>
          </a:ln>
          <a:effectLst/>
        </p:spPr>
        <p:txBody>
          <a:bodyPr/>
          <a:lstStyle/>
          <a:p>
            <a:pPr marL="342900" indent="-342900"/>
            <a:endParaRPr lang="en-US" altLang="ja-JP" dirty="0" smtClean="0">
              <a:solidFill>
                <a:prstClr val="white"/>
              </a:solidFill>
            </a:endParaRPr>
          </a:p>
          <a:p>
            <a:pPr marL="342900" indent="-342900"/>
            <a:endParaRPr lang="en-US" altLang="ja-JP" b="1" dirty="0" smtClean="0">
              <a:solidFill>
                <a:srgbClr val="00FF00"/>
              </a:solidFill>
            </a:endParaRPr>
          </a:p>
          <a:p>
            <a:pPr marL="342900" indent="-342900"/>
            <a:r>
              <a:rPr lang="ja-JP" altLang="en-US" sz="2400" b="1" dirty="0" smtClean="0">
                <a:solidFill>
                  <a:srgbClr val="FFFF00"/>
                </a:solidFill>
              </a:rPr>
              <a:t>　</a:t>
            </a:r>
            <a:endParaRPr lang="ja-JP" altLang="en-US" sz="2400" b="1" dirty="0">
              <a:solidFill>
                <a:srgbClr val="FFFF00"/>
              </a:solidFill>
            </a:endParaRPr>
          </a:p>
        </p:txBody>
      </p:sp>
    </p:spTree>
    <p:extLst>
      <p:ext uri="{BB962C8B-B14F-4D97-AF65-F5344CB8AC3E}">
        <p14:creationId xmlns:p14="http://schemas.microsoft.com/office/powerpoint/2010/main" val="2428602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5000"/>
                                        <p:tgtEl>
                                          <p:spTgt spid="2"/>
                                        </p:tgtEl>
                                      </p:cBhvr>
                                    </p:animEffect>
                                  </p:childTnLst>
                                </p:cTn>
                              </p:par>
                              <p:par>
                                <p:cTn id="8" presetID="24"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 to="" calcmode="lin" valueType="num">
                                      <p:cBhvr>
                                        <p:cTn id="10" dur="1" fill="hold"/>
                                        <p:tgtEl>
                                          <p:spTgt spid="3"/>
                                        </p:tgtEl>
                                        <p:attrNameLst>
                                          <p:attrName/>
                                        </p:attrNameLst>
                                      </p:cBhvr>
                                    </p:anim>
                                  </p:childTnLst>
                                </p:cTn>
                              </p:par>
                            </p:childTnLst>
                          </p:cTn>
                        </p:par>
                        <p:par>
                          <p:cTn id="11" fill="hold">
                            <p:stCondLst>
                              <p:cond delay="5000"/>
                            </p:stCondLst>
                            <p:childTnLst>
                              <p:par>
                                <p:cTn id="12" presetID="26" presetClass="entr" presetSubtype="0"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wipe(down)">
                                      <p:cBhvr>
                                        <p:cTn id="14" dur="580">
                                          <p:stCondLst>
                                            <p:cond delay="0"/>
                                          </p:stCondLst>
                                        </p:cTn>
                                        <p:tgtEl>
                                          <p:spTgt spid="27"/>
                                        </p:tgtEl>
                                      </p:cBhvr>
                                    </p:animEffect>
                                    <p:anim calcmode="lin" valueType="num">
                                      <p:cBhvr>
                                        <p:cTn id="15"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20" dur="26">
                                          <p:stCondLst>
                                            <p:cond delay="650"/>
                                          </p:stCondLst>
                                        </p:cTn>
                                        <p:tgtEl>
                                          <p:spTgt spid="27"/>
                                        </p:tgtEl>
                                      </p:cBhvr>
                                      <p:to x="100000" y="60000"/>
                                    </p:animScale>
                                    <p:animScale>
                                      <p:cBhvr>
                                        <p:cTn id="21" dur="166" decel="50000">
                                          <p:stCondLst>
                                            <p:cond delay="676"/>
                                          </p:stCondLst>
                                        </p:cTn>
                                        <p:tgtEl>
                                          <p:spTgt spid="27"/>
                                        </p:tgtEl>
                                      </p:cBhvr>
                                      <p:to x="100000" y="100000"/>
                                    </p:animScale>
                                    <p:animScale>
                                      <p:cBhvr>
                                        <p:cTn id="22" dur="26">
                                          <p:stCondLst>
                                            <p:cond delay="1312"/>
                                          </p:stCondLst>
                                        </p:cTn>
                                        <p:tgtEl>
                                          <p:spTgt spid="27"/>
                                        </p:tgtEl>
                                      </p:cBhvr>
                                      <p:to x="100000" y="80000"/>
                                    </p:animScale>
                                    <p:animScale>
                                      <p:cBhvr>
                                        <p:cTn id="23" dur="166" decel="50000">
                                          <p:stCondLst>
                                            <p:cond delay="1338"/>
                                          </p:stCondLst>
                                        </p:cTn>
                                        <p:tgtEl>
                                          <p:spTgt spid="27"/>
                                        </p:tgtEl>
                                      </p:cBhvr>
                                      <p:to x="100000" y="100000"/>
                                    </p:animScale>
                                    <p:animScale>
                                      <p:cBhvr>
                                        <p:cTn id="24" dur="26">
                                          <p:stCondLst>
                                            <p:cond delay="1642"/>
                                          </p:stCondLst>
                                        </p:cTn>
                                        <p:tgtEl>
                                          <p:spTgt spid="27"/>
                                        </p:tgtEl>
                                      </p:cBhvr>
                                      <p:to x="100000" y="90000"/>
                                    </p:animScale>
                                    <p:animScale>
                                      <p:cBhvr>
                                        <p:cTn id="25" dur="166" decel="50000">
                                          <p:stCondLst>
                                            <p:cond delay="1668"/>
                                          </p:stCondLst>
                                        </p:cTn>
                                        <p:tgtEl>
                                          <p:spTgt spid="27"/>
                                        </p:tgtEl>
                                      </p:cBhvr>
                                      <p:to x="100000" y="100000"/>
                                    </p:animScale>
                                    <p:animScale>
                                      <p:cBhvr>
                                        <p:cTn id="26" dur="26">
                                          <p:stCondLst>
                                            <p:cond delay="1808"/>
                                          </p:stCondLst>
                                        </p:cTn>
                                        <p:tgtEl>
                                          <p:spTgt spid="27"/>
                                        </p:tgtEl>
                                      </p:cBhvr>
                                      <p:to x="100000" y="95000"/>
                                    </p:animScale>
                                    <p:animScale>
                                      <p:cBhvr>
                                        <p:cTn id="27" dur="166" decel="50000">
                                          <p:stCondLst>
                                            <p:cond delay="1834"/>
                                          </p:stCondLst>
                                        </p:cTn>
                                        <p:tgtEl>
                                          <p:spTgt spid="27"/>
                                        </p:tgtEl>
                                      </p:cBhvr>
                                      <p:to x="100000" y="100000"/>
                                    </p:animScale>
                                  </p:childTnLst>
                                </p:cTn>
                              </p:par>
                              <p:par>
                                <p:cTn id="28" presetID="26"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down)">
                                      <p:cBhvr>
                                        <p:cTn id="30" dur="580">
                                          <p:stCondLst>
                                            <p:cond delay="0"/>
                                          </p:stCondLst>
                                        </p:cTn>
                                        <p:tgtEl>
                                          <p:spTgt spid="17"/>
                                        </p:tgtEl>
                                      </p:cBhvr>
                                    </p:animEffect>
                                    <p:anim calcmode="lin" valueType="num">
                                      <p:cBhvr>
                                        <p:cTn id="31"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36" dur="26">
                                          <p:stCondLst>
                                            <p:cond delay="650"/>
                                          </p:stCondLst>
                                        </p:cTn>
                                        <p:tgtEl>
                                          <p:spTgt spid="17"/>
                                        </p:tgtEl>
                                      </p:cBhvr>
                                      <p:to x="100000" y="60000"/>
                                    </p:animScale>
                                    <p:animScale>
                                      <p:cBhvr>
                                        <p:cTn id="37" dur="166" decel="50000">
                                          <p:stCondLst>
                                            <p:cond delay="676"/>
                                          </p:stCondLst>
                                        </p:cTn>
                                        <p:tgtEl>
                                          <p:spTgt spid="17"/>
                                        </p:tgtEl>
                                      </p:cBhvr>
                                      <p:to x="100000" y="100000"/>
                                    </p:animScale>
                                    <p:animScale>
                                      <p:cBhvr>
                                        <p:cTn id="38" dur="26">
                                          <p:stCondLst>
                                            <p:cond delay="1312"/>
                                          </p:stCondLst>
                                        </p:cTn>
                                        <p:tgtEl>
                                          <p:spTgt spid="17"/>
                                        </p:tgtEl>
                                      </p:cBhvr>
                                      <p:to x="100000" y="80000"/>
                                    </p:animScale>
                                    <p:animScale>
                                      <p:cBhvr>
                                        <p:cTn id="39" dur="166" decel="50000">
                                          <p:stCondLst>
                                            <p:cond delay="1338"/>
                                          </p:stCondLst>
                                        </p:cTn>
                                        <p:tgtEl>
                                          <p:spTgt spid="17"/>
                                        </p:tgtEl>
                                      </p:cBhvr>
                                      <p:to x="100000" y="100000"/>
                                    </p:animScale>
                                    <p:animScale>
                                      <p:cBhvr>
                                        <p:cTn id="40" dur="26">
                                          <p:stCondLst>
                                            <p:cond delay="1642"/>
                                          </p:stCondLst>
                                        </p:cTn>
                                        <p:tgtEl>
                                          <p:spTgt spid="17"/>
                                        </p:tgtEl>
                                      </p:cBhvr>
                                      <p:to x="100000" y="90000"/>
                                    </p:animScale>
                                    <p:animScale>
                                      <p:cBhvr>
                                        <p:cTn id="41" dur="166" decel="50000">
                                          <p:stCondLst>
                                            <p:cond delay="1668"/>
                                          </p:stCondLst>
                                        </p:cTn>
                                        <p:tgtEl>
                                          <p:spTgt spid="17"/>
                                        </p:tgtEl>
                                      </p:cBhvr>
                                      <p:to x="100000" y="100000"/>
                                    </p:animScale>
                                    <p:animScale>
                                      <p:cBhvr>
                                        <p:cTn id="42" dur="26">
                                          <p:stCondLst>
                                            <p:cond delay="1808"/>
                                          </p:stCondLst>
                                        </p:cTn>
                                        <p:tgtEl>
                                          <p:spTgt spid="17"/>
                                        </p:tgtEl>
                                      </p:cBhvr>
                                      <p:to x="100000" y="95000"/>
                                    </p:animScale>
                                    <p:animScale>
                                      <p:cBhvr>
                                        <p:cTn id="43" dur="166" decel="50000">
                                          <p:stCondLst>
                                            <p:cond delay="1834"/>
                                          </p:stCondLst>
                                        </p:cTn>
                                        <p:tgtEl>
                                          <p:spTgt spid="17"/>
                                        </p:tgtEl>
                                      </p:cBhvr>
                                      <p:to x="100000" y="100000"/>
                                    </p:animScale>
                                  </p:childTnLst>
                                </p:cTn>
                              </p:par>
                            </p:childTnLst>
                          </p:cTn>
                        </p:par>
                        <p:par>
                          <p:cTn id="44" fill="hold">
                            <p:stCondLst>
                              <p:cond delay="7000"/>
                            </p:stCondLst>
                            <p:childTnLst>
                              <p:par>
                                <p:cTn id="45" presetID="24" presetClass="entr" presetSubtype="0" fill="hold" nodeType="afterEffect">
                                  <p:stCondLst>
                                    <p:cond delay="0"/>
                                  </p:stCondLst>
                                  <p:childTnLst>
                                    <p:set>
                                      <p:cBhvr>
                                        <p:cTn id="46" dur="1" fill="hold">
                                          <p:stCondLst>
                                            <p:cond delay="0"/>
                                          </p:stCondLst>
                                        </p:cTn>
                                        <p:tgtEl>
                                          <p:spTgt spid="29"/>
                                        </p:tgtEl>
                                        <p:attrNameLst>
                                          <p:attrName>style.visibility</p:attrName>
                                        </p:attrNameLst>
                                      </p:cBhvr>
                                      <p:to>
                                        <p:strVal val="visible"/>
                                      </p:to>
                                    </p:set>
                                    <p:anim to="" calcmode="lin" valueType="num">
                                      <p:cBhvr>
                                        <p:cTn id="47" dur="1" fill="hold"/>
                                        <p:tgtEl>
                                          <p:spTgt spid="29"/>
                                        </p:tgtEl>
                                        <p:attrNameLst>
                                          <p:attrName/>
                                        </p:attrNameLst>
                                      </p:cBhvr>
                                    </p:anim>
                                  </p:childTnLst>
                                </p:cTn>
                              </p:par>
                              <p:par>
                                <p:cTn id="48" presetID="24" presetClass="entr" presetSubtype="0" fill="hold" nodeType="withEffect">
                                  <p:stCondLst>
                                    <p:cond delay="0"/>
                                  </p:stCondLst>
                                  <p:childTnLst>
                                    <p:set>
                                      <p:cBhvr>
                                        <p:cTn id="49" dur="1" fill="hold">
                                          <p:stCondLst>
                                            <p:cond delay="0"/>
                                          </p:stCondLst>
                                        </p:cTn>
                                        <p:tgtEl>
                                          <p:spTgt spid="30"/>
                                        </p:tgtEl>
                                        <p:attrNameLst>
                                          <p:attrName>style.visibility</p:attrName>
                                        </p:attrNameLst>
                                      </p:cBhvr>
                                      <p:to>
                                        <p:strVal val="visible"/>
                                      </p:to>
                                    </p:set>
                                    <p:anim to="" calcmode="lin" valueType="num">
                                      <p:cBhvr>
                                        <p:cTn id="50" dur="1" fill="hold"/>
                                        <p:tgtEl>
                                          <p:spTgt spid="30"/>
                                        </p:tgtEl>
                                        <p:attrNameLst>
                                          <p:attrName/>
                                        </p:attrNameLst>
                                      </p:cBhvr>
                                    </p:anim>
                                  </p:childTnLst>
                                </p:cTn>
                              </p:par>
                            </p:childTnLst>
                          </p:cTn>
                        </p:par>
                        <p:par>
                          <p:cTn id="51" fill="hold">
                            <p:stCondLst>
                              <p:cond delay="7000"/>
                            </p:stCondLst>
                            <p:childTnLst>
                              <p:par>
                                <p:cTn id="52" presetID="22" presetClass="entr" presetSubtype="2" repeatCount="indefinite"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right)">
                                      <p:cBhvr>
                                        <p:cTn id="54" dur="5000"/>
                                        <p:tgtEl>
                                          <p:spTgt spid="29"/>
                                        </p:tgtEl>
                                      </p:cBhvr>
                                    </p:animEffect>
                                  </p:childTnLst>
                                </p:cTn>
                              </p:par>
                              <p:par>
                                <p:cTn id="55" presetID="22" presetClass="entr" presetSubtype="8" repeatCount="indefinite" fill="hold" nodeType="with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wipe(left)">
                                      <p:cBhvr>
                                        <p:cTn id="57" dur="5000"/>
                                        <p:tgtEl>
                                          <p:spTgt spid="30"/>
                                        </p:tgtEl>
                                      </p:cBhvr>
                                    </p:animEffect>
                                  </p:childTnLst>
                                </p:cTn>
                              </p:par>
                            </p:childTnLst>
                          </p:cTn>
                        </p:par>
                        <p:par>
                          <p:cTn id="58" fill="hold">
                            <p:stCondLst>
                              <p:cond delay="12000"/>
                            </p:stCondLst>
                            <p:childTnLst>
                              <p:par>
                                <p:cTn id="59" presetID="24" presetClass="entr" presetSubtype="0" fill="hold" grpId="0" nodeType="afterEffect">
                                  <p:stCondLst>
                                    <p:cond delay="0"/>
                                  </p:stCondLst>
                                  <p:childTnLst>
                                    <p:set>
                                      <p:cBhvr>
                                        <p:cTn id="60" dur="1" fill="hold">
                                          <p:stCondLst>
                                            <p:cond delay="0"/>
                                          </p:stCondLst>
                                        </p:cTn>
                                        <p:tgtEl>
                                          <p:spTgt spid="32"/>
                                        </p:tgtEl>
                                        <p:attrNameLst>
                                          <p:attrName>style.visibility</p:attrName>
                                        </p:attrNameLst>
                                      </p:cBhvr>
                                      <p:to>
                                        <p:strVal val="visible"/>
                                      </p:to>
                                    </p:set>
                                    <p:anim to="" calcmode="lin" valueType="num">
                                      <p:cBhvr>
                                        <p:cTn id="61" dur="1" fill="hold"/>
                                        <p:tgtEl>
                                          <p:spTgt spid="32"/>
                                        </p:tgtEl>
                                        <p:attrNameLst>
                                          <p:attrName/>
                                        </p:attrNameLst>
                                      </p:cBhvr>
                                    </p:anim>
                                  </p:childTnLst>
                                </p:cTn>
                              </p:par>
                              <p:par>
                                <p:cTn id="62" presetID="24" presetClass="entr" presetSubtype="0" fill="hold" grpId="0" nodeType="withEffect">
                                  <p:stCondLst>
                                    <p:cond delay="0"/>
                                  </p:stCondLst>
                                  <p:childTnLst>
                                    <p:set>
                                      <p:cBhvr>
                                        <p:cTn id="63" dur="1" fill="hold">
                                          <p:stCondLst>
                                            <p:cond delay="0"/>
                                          </p:stCondLst>
                                        </p:cTn>
                                        <p:tgtEl>
                                          <p:spTgt spid="33"/>
                                        </p:tgtEl>
                                        <p:attrNameLst>
                                          <p:attrName>style.visibility</p:attrName>
                                        </p:attrNameLst>
                                      </p:cBhvr>
                                      <p:to>
                                        <p:strVal val="visible"/>
                                      </p:to>
                                    </p:set>
                                    <p:anim to="" calcmode="lin" valueType="num">
                                      <p:cBhvr>
                                        <p:cTn id="64" dur="1" fill="hold"/>
                                        <p:tgtEl>
                                          <p:spTgt spid="33"/>
                                        </p:tgtEl>
                                        <p:attrNameLst>
                                          <p:attrName/>
                                        </p:attrNameLst>
                                      </p:cBhvr>
                                    </p:anim>
                                  </p:childTnLst>
                                </p:cTn>
                              </p:par>
                              <p:par>
                                <p:cTn id="65" presetID="24" presetClass="entr" presetSubtype="0" fill="hold" grpId="0" nodeType="withEffect">
                                  <p:stCondLst>
                                    <p:cond delay="0"/>
                                  </p:stCondLst>
                                  <p:childTnLst>
                                    <p:set>
                                      <p:cBhvr>
                                        <p:cTn id="66" dur="1" fill="hold">
                                          <p:stCondLst>
                                            <p:cond delay="0"/>
                                          </p:stCondLst>
                                        </p:cTn>
                                        <p:tgtEl>
                                          <p:spTgt spid="37"/>
                                        </p:tgtEl>
                                        <p:attrNameLst>
                                          <p:attrName>style.visibility</p:attrName>
                                        </p:attrNameLst>
                                      </p:cBhvr>
                                      <p:to>
                                        <p:strVal val="visible"/>
                                      </p:to>
                                    </p:set>
                                    <p:anim to="" calcmode="lin" valueType="num">
                                      <p:cBhvr>
                                        <p:cTn id="67" dur="1" fill="hold"/>
                                        <p:tgtEl>
                                          <p:spTgt spid="37"/>
                                        </p:tgtEl>
                                        <p:attrNameLst>
                                          <p:attrName/>
                                        </p:attrNameLst>
                                      </p:cBhvr>
                                    </p:anim>
                                  </p:childTnLst>
                                </p:cTn>
                              </p:par>
                              <p:par>
                                <p:cTn id="68" presetID="24" presetClass="entr" presetSubtype="0"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 to="" calcmode="lin" valueType="num">
                                      <p:cBhvr>
                                        <p:cTn id="70" dur="1" fill="hold"/>
                                        <p:tgtEl>
                                          <p:spTgt spid="38"/>
                                        </p:tgtEl>
                                        <p:attrNameLst>
                                          <p:attrName/>
                                        </p:attrNameLst>
                                      </p:cBhvr>
                                    </p:anim>
                                  </p:childTnLst>
                                </p:cTn>
                              </p:par>
                            </p:childTnLst>
                          </p:cTn>
                        </p:par>
                        <p:par>
                          <p:cTn id="71" fill="hold">
                            <p:stCondLst>
                              <p:cond delay="12000"/>
                            </p:stCondLst>
                            <p:childTnLst>
                              <p:par>
                                <p:cTn id="72" presetID="22" presetClass="entr" presetSubtype="2" repeatCount="indefinite" fill="hold" grpId="1" nodeType="afterEffect">
                                  <p:stCondLst>
                                    <p:cond delay="0"/>
                                  </p:stCondLst>
                                  <p:childTnLst>
                                    <p:set>
                                      <p:cBhvr>
                                        <p:cTn id="73" dur="1" fill="hold">
                                          <p:stCondLst>
                                            <p:cond delay="0"/>
                                          </p:stCondLst>
                                        </p:cTn>
                                        <p:tgtEl>
                                          <p:spTgt spid="32"/>
                                        </p:tgtEl>
                                        <p:attrNameLst>
                                          <p:attrName>style.visibility</p:attrName>
                                        </p:attrNameLst>
                                      </p:cBhvr>
                                      <p:to>
                                        <p:strVal val="visible"/>
                                      </p:to>
                                    </p:set>
                                    <p:animEffect transition="in" filter="wipe(right)">
                                      <p:cBhvr>
                                        <p:cTn id="74" dur="5000"/>
                                        <p:tgtEl>
                                          <p:spTgt spid="32"/>
                                        </p:tgtEl>
                                      </p:cBhvr>
                                    </p:animEffect>
                                  </p:childTnLst>
                                </p:cTn>
                              </p:par>
                              <p:par>
                                <p:cTn id="75" presetID="22" presetClass="entr" presetSubtype="8" repeatCount="indefinite" fill="hold" grpId="1" nodeType="withEffect">
                                  <p:stCondLst>
                                    <p:cond delay="0"/>
                                  </p:stCondLst>
                                  <p:childTnLst>
                                    <p:set>
                                      <p:cBhvr>
                                        <p:cTn id="76" dur="1" fill="hold">
                                          <p:stCondLst>
                                            <p:cond delay="0"/>
                                          </p:stCondLst>
                                        </p:cTn>
                                        <p:tgtEl>
                                          <p:spTgt spid="33"/>
                                        </p:tgtEl>
                                        <p:attrNameLst>
                                          <p:attrName>style.visibility</p:attrName>
                                        </p:attrNameLst>
                                      </p:cBhvr>
                                      <p:to>
                                        <p:strVal val="visible"/>
                                      </p:to>
                                    </p:set>
                                    <p:animEffect transition="in" filter="wipe(left)">
                                      <p:cBhvr>
                                        <p:cTn id="77" dur="5000"/>
                                        <p:tgtEl>
                                          <p:spTgt spid="33"/>
                                        </p:tgtEl>
                                      </p:cBhvr>
                                    </p:animEffect>
                                  </p:childTnLst>
                                </p:cTn>
                              </p:par>
                            </p:childTnLst>
                          </p:cTn>
                        </p:par>
                        <p:par>
                          <p:cTn id="78" fill="hold">
                            <p:stCondLst>
                              <p:cond delay="17000"/>
                            </p:stCondLst>
                            <p:childTnLst>
                              <p:par>
                                <p:cTn id="79" presetID="24" presetClass="entr" presetSubtype="0" fill="hold" nodeType="afterEffect">
                                  <p:stCondLst>
                                    <p:cond delay="0"/>
                                  </p:stCondLst>
                                  <p:childTnLst>
                                    <p:set>
                                      <p:cBhvr>
                                        <p:cTn id="80" dur="1" fill="hold">
                                          <p:stCondLst>
                                            <p:cond delay="0"/>
                                          </p:stCondLst>
                                        </p:cTn>
                                        <p:tgtEl>
                                          <p:spTgt spid="63"/>
                                        </p:tgtEl>
                                        <p:attrNameLst>
                                          <p:attrName>style.visibility</p:attrName>
                                        </p:attrNameLst>
                                      </p:cBhvr>
                                      <p:to>
                                        <p:strVal val="visible"/>
                                      </p:to>
                                    </p:set>
                                    <p:anim to="" calcmode="lin" valueType="num">
                                      <p:cBhvr>
                                        <p:cTn id="81" dur="1" fill="hold"/>
                                        <p:tgtEl>
                                          <p:spTgt spid="63"/>
                                        </p:tgtEl>
                                        <p:attrNameLst>
                                          <p:attrName/>
                                        </p:attrNameLst>
                                      </p:cBhvr>
                                    </p:anim>
                                  </p:childTnLst>
                                </p:cTn>
                              </p:par>
                              <p:par>
                                <p:cTn id="82" presetID="24" presetClass="entr" presetSubtype="0" fill="hold" grpId="0" nodeType="withEffect">
                                  <p:stCondLst>
                                    <p:cond delay="0"/>
                                  </p:stCondLst>
                                  <p:childTnLst>
                                    <p:set>
                                      <p:cBhvr>
                                        <p:cTn id="83" dur="1" fill="hold">
                                          <p:stCondLst>
                                            <p:cond delay="0"/>
                                          </p:stCondLst>
                                        </p:cTn>
                                        <p:tgtEl>
                                          <p:spTgt spid="64"/>
                                        </p:tgtEl>
                                        <p:attrNameLst>
                                          <p:attrName>style.visibility</p:attrName>
                                        </p:attrNameLst>
                                      </p:cBhvr>
                                      <p:to>
                                        <p:strVal val="visible"/>
                                      </p:to>
                                    </p:set>
                                    <p:anim to="" calcmode="lin" valueType="num">
                                      <p:cBhvr>
                                        <p:cTn id="84" dur="1" fill="hold"/>
                                        <p:tgtEl>
                                          <p:spTgt spid="64"/>
                                        </p:tgtEl>
                                        <p:attrNameLst>
                                          <p:attrName/>
                                        </p:attrNameLst>
                                      </p:cBhvr>
                                    </p:anim>
                                  </p:childTnLst>
                                </p:cTn>
                              </p:par>
                            </p:childTnLst>
                          </p:cTn>
                        </p:par>
                        <p:par>
                          <p:cTn id="85" fill="hold">
                            <p:stCondLst>
                              <p:cond delay="17000"/>
                            </p:stCondLst>
                            <p:childTnLst>
                              <p:par>
                                <p:cTn id="86" presetID="22" presetClass="entr" presetSubtype="8" repeatCount="indefinite" fill="hold" grpId="1" nodeType="afterEffect">
                                  <p:stCondLst>
                                    <p:cond delay="0"/>
                                  </p:stCondLst>
                                  <p:childTnLst>
                                    <p:set>
                                      <p:cBhvr>
                                        <p:cTn id="87" dur="1" fill="hold">
                                          <p:stCondLst>
                                            <p:cond delay="0"/>
                                          </p:stCondLst>
                                        </p:cTn>
                                        <p:tgtEl>
                                          <p:spTgt spid="64"/>
                                        </p:tgtEl>
                                        <p:attrNameLst>
                                          <p:attrName>style.visibility</p:attrName>
                                        </p:attrNameLst>
                                      </p:cBhvr>
                                      <p:to>
                                        <p:strVal val="visible"/>
                                      </p:to>
                                    </p:set>
                                    <p:animEffect transition="in" filter="wipe(left)">
                                      <p:cBhvr>
                                        <p:cTn id="88" dur="5000"/>
                                        <p:tgtEl>
                                          <p:spTgt spid="64"/>
                                        </p:tgtEl>
                                      </p:cBhvr>
                                    </p:animEffect>
                                  </p:childTnLst>
                                </p:cTn>
                              </p:par>
                            </p:childTnLst>
                          </p:cTn>
                        </p:par>
                        <p:par>
                          <p:cTn id="89" fill="hold">
                            <p:stCondLst>
                              <p:cond delay="22000"/>
                            </p:stCondLst>
                            <p:childTnLst>
                              <p:par>
                                <p:cTn id="90" presetID="22" presetClass="entr" presetSubtype="8" repeatCount="indefinite" fill="hold" nodeType="afterEffect">
                                  <p:stCondLst>
                                    <p:cond delay="0"/>
                                  </p:stCondLst>
                                  <p:childTnLst>
                                    <p:set>
                                      <p:cBhvr>
                                        <p:cTn id="91" dur="1" fill="hold">
                                          <p:stCondLst>
                                            <p:cond delay="0"/>
                                          </p:stCondLst>
                                        </p:cTn>
                                        <p:tgtEl>
                                          <p:spTgt spid="63"/>
                                        </p:tgtEl>
                                        <p:attrNameLst>
                                          <p:attrName>style.visibility</p:attrName>
                                        </p:attrNameLst>
                                      </p:cBhvr>
                                      <p:to>
                                        <p:strVal val="visible"/>
                                      </p:to>
                                    </p:set>
                                    <p:animEffect transition="in" filter="wipe(left)">
                                      <p:cBhvr>
                                        <p:cTn id="92" dur="5000"/>
                                        <p:tgtEl>
                                          <p:spTgt spid="63"/>
                                        </p:tgtEl>
                                      </p:cBhvr>
                                    </p:animEffect>
                                  </p:childTnLst>
                                </p:cTn>
                              </p:par>
                            </p:childTnLst>
                          </p:cTn>
                        </p:par>
                        <p:par>
                          <p:cTn id="93" fill="hold">
                            <p:stCondLst>
                              <p:cond delay="27000"/>
                            </p:stCondLst>
                            <p:childTnLst>
                              <p:par>
                                <p:cTn id="94" presetID="26" presetClass="entr" presetSubtype="0" fill="hold" grpId="0" nodeType="afterEffect">
                                  <p:stCondLst>
                                    <p:cond delay="0"/>
                                  </p:stCondLst>
                                  <p:childTnLst>
                                    <p:set>
                                      <p:cBhvr>
                                        <p:cTn id="95" dur="1" fill="hold">
                                          <p:stCondLst>
                                            <p:cond delay="0"/>
                                          </p:stCondLst>
                                        </p:cTn>
                                        <p:tgtEl>
                                          <p:spTgt spid="65"/>
                                        </p:tgtEl>
                                        <p:attrNameLst>
                                          <p:attrName>style.visibility</p:attrName>
                                        </p:attrNameLst>
                                      </p:cBhvr>
                                      <p:to>
                                        <p:strVal val="visible"/>
                                      </p:to>
                                    </p:set>
                                    <p:animEffect transition="in" filter="wipe(down)">
                                      <p:cBhvr>
                                        <p:cTn id="96" dur="580">
                                          <p:stCondLst>
                                            <p:cond delay="0"/>
                                          </p:stCondLst>
                                        </p:cTn>
                                        <p:tgtEl>
                                          <p:spTgt spid="65"/>
                                        </p:tgtEl>
                                      </p:cBhvr>
                                    </p:animEffect>
                                    <p:anim calcmode="lin" valueType="num">
                                      <p:cBhvr>
                                        <p:cTn id="97" dur="1822"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98" dur="664"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99" dur="664" tmFilter="0, 0; 0.125,0.2665; 0.25,0.4; 0.375,0.465; 0.5,0.5;  0.625,0.535; 0.75,0.6; 0.875,0.7335; 1,1">
                                          <p:stCondLst>
                                            <p:cond delay="664"/>
                                          </p:stCondLst>
                                        </p:cTn>
                                        <p:tgtEl>
                                          <p:spTgt spid="65"/>
                                        </p:tgtEl>
                                        <p:attrNameLst>
                                          <p:attrName>ppt_y</p:attrName>
                                        </p:attrNameLst>
                                      </p:cBhvr>
                                      <p:tavLst>
                                        <p:tav tm="0" fmla="#ppt_y-sin(pi*$)/9">
                                          <p:val>
                                            <p:fltVal val="0"/>
                                          </p:val>
                                        </p:tav>
                                        <p:tav tm="100000">
                                          <p:val>
                                            <p:fltVal val="1"/>
                                          </p:val>
                                        </p:tav>
                                      </p:tavLst>
                                    </p:anim>
                                    <p:anim calcmode="lin" valueType="num">
                                      <p:cBhvr>
                                        <p:cTn id="100" dur="332" tmFilter="0, 0; 0.125,0.2665; 0.25,0.4; 0.375,0.465; 0.5,0.5;  0.625,0.535; 0.75,0.6; 0.875,0.7335; 1,1">
                                          <p:stCondLst>
                                            <p:cond delay="1324"/>
                                          </p:stCondLst>
                                        </p:cTn>
                                        <p:tgtEl>
                                          <p:spTgt spid="65"/>
                                        </p:tgtEl>
                                        <p:attrNameLst>
                                          <p:attrName>ppt_y</p:attrName>
                                        </p:attrNameLst>
                                      </p:cBhvr>
                                      <p:tavLst>
                                        <p:tav tm="0" fmla="#ppt_y-sin(pi*$)/27">
                                          <p:val>
                                            <p:fltVal val="0"/>
                                          </p:val>
                                        </p:tav>
                                        <p:tav tm="100000">
                                          <p:val>
                                            <p:fltVal val="1"/>
                                          </p:val>
                                        </p:tav>
                                      </p:tavLst>
                                    </p:anim>
                                    <p:anim calcmode="lin" valueType="num">
                                      <p:cBhvr>
                                        <p:cTn id="101" dur="164" tmFilter="0, 0; 0.125,0.2665; 0.25,0.4; 0.375,0.465; 0.5,0.5;  0.625,0.535; 0.75,0.6; 0.875,0.7335; 1,1">
                                          <p:stCondLst>
                                            <p:cond delay="1656"/>
                                          </p:stCondLst>
                                        </p:cTn>
                                        <p:tgtEl>
                                          <p:spTgt spid="65"/>
                                        </p:tgtEl>
                                        <p:attrNameLst>
                                          <p:attrName>ppt_y</p:attrName>
                                        </p:attrNameLst>
                                      </p:cBhvr>
                                      <p:tavLst>
                                        <p:tav tm="0" fmla="#ppt_y-sin(pi*$)/81">
                                          <p:val>
                                            <p:fltVal val="0"/>
                                          </p:val>
                                        </p:tav>
                                        <p:tav tm="100000">
                                          <p:val>
                                            <p:fltVal val="1"/>
                                          </p:val>
                                        </p:tav>
                                      </p:tavLst>
                                    </p:anim>
                                    <p:animScale>
                                      <p:cBhvr>
                                        <p:cTn id="102" dur="26">
                                          <p:stCondLst>
                                            <p:cond delay="650"/>
                                          </p:stCondLst>
                                        </p:cTn>
                                        <p:tgtEl>
                                          <p:spTgt spid="65"/>
                                        </p:tgtEl>
                                      </p:cBhvr>
                                      <p:to x="100000" y="60000"/>
                                    </p:animScale>
                                    <p:animScale>
                                      <p:cBhvr>
                                        <p:cTn id="103" dur="166" decel="50000">
                                          <p:stCondLst>
                                            <p:cond delay="676"/>
                                          </p:stCondLst>
                                        </p:cTn>
                                        <p:tgtEl>
                                          <p:spTgt spid="65"/>
                                        </p:tgtEl>
                                      </p:cBhvr>
                                      <p:to x="100000" y="100000"/>
                                    </p:animScale>
                                    <p:animScale>
                                      <p:cBhvr>
                                        <p:cTn id="104" dur="26">
                                          <p:stCondLst>
                                            <p:cond delay="1312"/>
                                          </p:stCondLst>
                                        </p:cTn>
                                        <p:tgtEl>
                                          <p:spTgt spid="65"/>
                                        </p:tgtEl>
                                      </p:cBhvr>
                                      <p:to x="100000" y="80000"/>
                                    </p:animScale>
                                    <p:animScale>
                                      <p:cBhvr>
                                        <p:cTn id="105" dur="166" decel="50000">
                                          <p:stCondLst>
                                            <p:cond delay="1338"/>
                                          </p:stCondLst>
                                        </p:cTn>
                                        <p:tgtEl>
                                          <p:spTgt spid="65"/>
                                        </p:tgtEl>
                                      </p:cBhvr>
                                      <p:to x="100000" y="100000"/>
                                    </p:animScale>
                                    <p:animScale>
                                      <p:cBhvr>
                                        <p:cTn id="106" dur="26">
                                          <p:stCondLst>
                                            <p:cond delay="1642"/>
                                          </p:stCondLst>
                                        </p:cTn>
                                        <p:tgtEl>
                                          <p:spTgt spid="65"/>
                                        </p:tgtEl>
                                      </p:cBhvr>
                                      <p:to x="100000" y="90000"/>
                                    </p:animScale>
                                    <p:animScale>
                                      <p:cBhvr>
                                        <p:cTn id="107" dur="166" decel="50000">
                                          <p:stCondLst>
                                            <p:cond delay="1668"/>
                                          </p:stCondLst>
                                        </p:cTn>
                                        <p:tgtEl>
                                          <p:spTgt spid="65"/>
                                        </p:tgtEl>
                                      </p:cBhvr>
                                      <p:to x="100000" y="100000"/>
                                    </p:animScale>
                                    <p:animScale>
                                      <p:cBhvr>
                                        <p:cTn id="108" dur="26">
                                          <p:stCondLst>
                                            <p:cond delay="1808"/>
                                          </p:stCondLst>
                                        </p:cTn>
                                        <p:tgtEl>
                                          <p:spTgt spid="65"/>
                                        </p:tgtEl>
                                      </p:cBhvr>
                                      <p:to x="100000" y="95000"/>
                                    </p:animScale>
                                    <p:animScale>
                                      <p:cBhvr>
                                        <p:cTn id="109" dur="166" decel="50000">
                                          <p:stCondLst>
                                            <p:cond delay="1834"/>
                                          </p:stCondLst>
                                        </p:cTn>
                                        <p:tgtEl>
                                          <p:spTgt spid="65"/>
                                        </p:tgtEl>
                                      </p:cBhvr>
                                      <p:to x="100000" y="100000"/>
                                    </p:animScale>
                                  </p:childTnLst>
                                </p:cTn>
                              </p:par>
                            </p:childTnLst>
                          </p:cTn>
                        </p:par>
                        <p:par>
                          <p:cTn id="110" fill="hold">
                            <p:stCondLst>
                              <p:cond delay="29000"/>
                            </p:stCondLst>
                            <p:childTnLst>
                              <p:par>
                                <p:cTn id="111" presetID="24" presetClass="entr" presetSubtype="0" fill="hold" grpId="0" nodeType="afterEffect">
                                  <p:stCondLst>
                                    <p:cond delay="0"/>
                                  </p:stCondLst>
                                  <p:childTnLst>
                                    <p:set>
                                      <p:cBhvr>
                                        <p:cTn id="112" dur="1" fill="hold">
                                          <p:stCondLst>
                                            <p:cond delay="0"/>
                                          </p:stCondLst>
                                        </p:cTn>
                                        <p:tgtEl>
                                          <p:spTgt spid="47"/>
                                        </p:tgtEl>
                                        <p:attrNameLst>
                                          <p:attrName>style.visibility</p:attrName>
                                        </p:attrNameLst>
                                      </p:cBhvr>
                                      <p:to>
                                        <p:strVal val="visible"/>
                                      </p:to>
                                    </p:set>
                                    <p:anim to="" calcmode="lin" valueType="num">
                                      <p:cBhvr>
                                        <p:cTn id="113" dur="1" fill="hold"/>
                                        <p:tgtEl>
                                          <p:spTgt spid="47"/>
                                        </p:tgtEl>
                                        <p:attrNameLst>
                                          <p:attrName/>
                                        </p:attrNameLst>
                                      </p:cBhvr>
                                    </p:anim>
                                  </p:childTnLst>
                                </p:cTn>
                              </p:par>
                              <p:par>
                                <p:cTn id="114" presetID="24" presetClass="entr" presetSubtype="0" fill="hold" nodeType="withEffect">
                                  <p:stCondLst>
                                    <p:cond delay="0"/>
                                  </p:stCondLst>
                                  <p:childTnLst>
                                    <p:set>
                                      <p:cBhvr>
                                        <p:cTn id="115" dur="1" fill="hold">
                                          <p:stCondLst>
                                            <p:cond delay="0"/>
                                          </p:stCondLst>
                                        </p:cTn>
                                        <p:tgtEl>
                                          <p:spTgt spid="48"/>
                                        </p:tgtEl>
                                        <p:attrNameLst>
                                          <p:attrName>style.visibility</p:attrName>
                                        </p:attrNameLst>
                                      </p:cBhvr>
                                      <p:to>
                                        <p:strVal val="visible"/>
                                      </p:to>
                                    </p:set>
                                    <p:anim to="" calcmode="lin" valueType="num">
                                      <p:cBhvr>
                                        <p:cTn id="116" dur="1" fill="hold"/>
                                        <p:tgtEl>
                                          <p:spTgt spid="48"/>
                                        </p:tgtEl>
                                        <p:attrNameLst>
                                          <p:attrName/>
                                        </p:attrNameLst>
                                      </p:cBhvr>
                                    </p:anim>
                                  </p:childTnLst>
                                </p:cTn>
                              </p:par>
                              <p:par>
                                <p:cTn id="117" presetID="24" presetClass="entr" presetSubtype="0" fill="hold" grpId="0" nodeType="withEffect">
                                  <p:stCondLst>
                                    <p:cond delay="0"/>
                                  </p:stCondLst>
                                  <p:childTnLst>
                                    <p:set>
                                      <p:cBhvr>
                                        <p:cTn id="118" dur="1" fill="hold">
                                          <p:stCondLst>
                                            <p:cond delay="0"/>
                                          </p:stCondLst>
                                        </p:cTn>
                                        <p:tgtEl>
                                          <p:spTgt spid="49"/>
                                        </p:tgtEl>
                                        <p:attrNameLst>
                                          <p:attrName>style.visibility</p:attrName>
                                        </p:attrNameLst>
                                      </p:cBhvr>
                                      <p:to>
                                        <p:strVal val="visible"/>
                                      </p:to>
                                    </p:set>
                                    <p:anim to="" calcmode="lin" valueType="num">
                                      <p:cBhvr>
                                        <p:cTn id="119" dur="1" fill="hold"/>
                                        <p:tgtEl>
                                          <p:spTgt spid="49"/>
                                        </p:tgtEl>
                                        <p:attrNameLst>
                                          <p:attrName/>
                                        </p:attrNameLst>
                                      </p:cBhvr>
                                    </p:anim>
                                  </p:childTnLst>
                                </p:cTn>
                              </p:par>
                              <p:par>
                                <p:cTn id="120" presetID="24" presetClass="entr" presetSubtype="0" fill="hold" grpId="0" nodeType="withEffect">
                                  <p:stCondLst>
                                    <p:cond delay="0"/>
                                  </p:stCondLst>
                                  <p:childTnLst>
                                    <p:set>
                                      <p:cBhvr>
                                        <p:cTn id="121" dur="1" fill="hold">
                                          <p:stCondLst>
                                            <p:cond delay="0"/>
                                          </p:stCondLst>
                                        </p:cTn>
                                        <p:tgtEl>
                                          <p:spTgt spid="50"/>
                                        </p:tgtEl>
                                        <p:attrNameLst>
                                          <p:attrName>style.visibility</p:attrName>
                                        </p:attrNameLst>
                                      </p:cBhvr>
                                      <p:to>
                                        <p:strVal val="visible"/>
                                      </p:to>
                                    </p:set>
                                    <p:anim to="" calcmode="lin" valueType="num">
                                      <p:cBhvr>
                                        <p:cTn id="122" dur="1" fill="hold"/>
                                        <p:tgtEl>
                                          <p:spTgt spid="50"/>
                                        </p:tgtEl>
                                        <p:attrNameLst>
                                          <p:attrName/>
                                        </p:attrNameLst>
                                      </p:cBhvr>
                                    </p:anim>
                                  </p:childTnLst>
                                </p:cTn>
                              </p:par>
                            </p:childTnLst>
                          </p:cTn>
                        </p:par>
                        <p:par>
                          <p:cTn id="123" fill="hold">
                            <p:stCondLst>
                              <p:cond delay="29000"/>
                            </p:stCondLst>
                            <p:childTnLst>
                              <p:par>
                                <p:cTn id="124" presetID="24" presetClass="entr" presetSubtype="0" fill="hold" grpId="0" nodeType="afterEffect">
                                  <p:stCondLst>
                                    <p:cond delay="0"/>
                                  </p:stCondLst>
                                  <p:childTnLst>
                                    <p:set>
                                      <p:cBhvr>
                                        <p:cTn id="125" dur="1" fill="hold">
                                          <p:stCondLst>
                                            <p:cond delay="0"/>
                                          </p:stCondLst>
                                        </p:cTn>
                                        <p:tgtEl>
                                          <p:spTgt spid="51"/>
                                        </p:tgtEl>
                                        <p:attrNameLst>
                                          <p:attrName>style.visibility</p:attrName>
                                        </p:attrNameLst>
                                      </p:cBhvr>
                                      <p:to>
                                        <p:strVal val="visible"/>
                                      </p:to>
                                    </p:set>
                                    <p:anim to="" calcmode="lin" valueType="num">
                                      <p:cBhvr>
                                        <p:cTn id="126" dur="1" fill="hold"/>
                                        <p:tgtEl>
                                          <p:spTgt spid="51"/>
                                        </p:tgtEl>
                                        <p:attrNameLst>
                                          <p:attrName/>
                                        </p:attrNameLst>
                                      </p:cBhvr>
                                    </p:anim>
                                  </p:childTnLst>
                                </p:cTn>
                              </p:par>
                              <p:par>
                                <p:cTn id="127" presetID="24" presetClass="entr" presetSubtype="0" fill="hold" grpId="0" nodeType="withEffect">
                                  <p:stCondLst>
                                    <p:cond delay="0"/>
                                  </p:stCondLst>
                                  <p:childTnLst>
                                    <p:set>
                                      <p:cBhvr>
                                        <p:cTn id="128" dur="1" fill="hold">
                                          <p:stCondLst>
                                            <p:cond delay="0"/>
                                          </p:stCondLst>
                                        </p:cTn>
                                        <p:tgtEl>
                                          <p:spTgt spid="52"/>
                                        </p:tgtEl>
                                        <p:attrNameLst>
                                          <p:attrName>style.visibility</p:attrName>
                                        </p:attrNameLst>
                                      </p:cBhvr>
                                      <p:to>
                                        <p:strVal val="visible"/>
                                      </p:to>
                                    </p:set>
                                    <p:anim to="" calcmode="lin" valueType="num">
                                      <p:cBhvr>
                                        <p:cTn id="129" dur="1" fill="hold"/>
                                        <p:tgtEl>
                                          <p:spTgt spid="52"/>
                                        </p:tgtEl>
                                        <p:attrNameLst>
                                          <p:attrName/>
                                        </p:attrNameLst>
                                      </p:cBhvr>
                                    </p:anim>
                                  </p:childTnLst>
                                </p:cTn>
                              </p:par>
                            </p:childTnLst>
                          </p:cTn>
                        </p:par>
                        <p:par>
                          <p:cTn id="130" fill="hold">
                            <p:stCondLst>
                              <p:cond delay="29000"/>
                            </p:stCondLst>
                            <p:childTnLst>
                              <p:par>
                                <p:cTn id="131" presetID="22" presetClass="entr" presetSubtype="8" repeatCount="indefinite" fill="hold" grpId="1" nodeType="afterEffect">
                                  <p:stCondLst>
                                    <p:cond delay="0"/>
                                  </p:stCondLst>
                                  <p:childTnLst>
                                    <p:set>
                                      <p:cBhvr>
                                        <p:cTn id="132" dur="1" fill="hold">
                                          <p:stCondLst>
                                            <p:cond delay="0"/>
                                          </p:stCondLst>
                                        </p:cTn>
                                        <p:tgtEl>
                                          <p:spTgt spid="47"/>
                                        </p:tgtEl>
                                        <p:attrNameLst>
                                          <p:attrName>style.visibility</p:attrName>
                                        </p:attrNameLst>
                                      </p:cBhvr>
                                      <p:to>
                                        <p:strVal val="visible"/>
                                      </p:to>
                                    </p:set>
                                    <p:animEffect transition="in" filter="wipe(left)">
                                      <p:cBhvr>
                                        <p:cTn id="133" dur="5000"/>
                                        <p:tgtEl>
                                          <p:spTgt spid="47"/>
                                        </p:tgtEl>
                                      </p:cBhvr>
                                    </p:animEffect>
                                  </p:childTnLst>
                                </p:cTn>
                              </p:par>
                              <p:par>
                                <p:cTn id="134" presetID="22" presetClass="entr" presetSubtype="8" repeatCount="indefinite" fill="hold" grpId="1" nodeType="withEffect">
                                  <p:stCondLst>
                                    <p:cond delay="0"/>
                                  </p:stCondLst>
                                  <p:childTnLst>
                                    <p:set>
                                      <p:cBhvr>
                                        <p:cTn id="135" dur="1" fill="hold">
                                          <p:stCondLst>
                                            <p:cond delay="0"/>
                                          </p:stCondLst>
                                        </p:cTn>
                                        <p:tgtEl>
                                          <p:spTgt spid="49"/>
                                        </p:tgtEl>
                                        <p:attrNameLst>
                                          <p:attrName>style.visibility</p:attrName>
                                        </p:attrNameLst>
                                      </p:cBhvr>
                                      <p:to>
                                        <p:strVal val="visible"/>
                                      </p:to>
                                    </p:set>
                                    <p:animEffect transition="in" filter="wipe(left)">
                                      <p:cBhvr>
                                        <p:cTn id="136" dur="5000"/>
                                        <p:tgtEl>
                                          <p:spTgt spid="49"/>
                                        </p:tgtEl>
                                      </p:cBhvr>
                                    </p:animEffect>
                                  </p:childTnLst>
                                </p:cTn>
                              </p:par>
                              <p:par>
                                <p:cTn id="137" presetID="22" presetClass="entr" presetSubtype="8" repeatCount="indefinite" fill="hold" nodeType="withEffect">
                                  <p:stCondLst>
                                    <p:cond delay="0"/>
                                  </p:stCondLst>
                                  <p:childTnLst>
                                    <p:set>
                                      <p:cBhvr>
                                        <p:cTn id="138" dur="1" fill="hold">
                                          <p:stCondLst>
                                            <p:cond delay="0"/>
                                          </p:stCondLst>
                                        </p:cTn>
                                        <p:tgtEl>
                                          <p:spTgt spid="48"/>
                                        </p:tgtEl>
                                        <p:attrNameLst>
                                          <p:attrName>style.visibility</p:attrName>
                                        </p:attrNameLst>
                                      </p:cBhvr>
                                      <p:to>
                                        <p:strVal val="visible"/>
                                      </p:to>
                                    </p:set>
                                    <p:animEffect transition="in" filter="wipe(left)">
                                      <p:cBhvr>
                                        <p:cTn id="139" dur="5000"/>
                                        <p:tgtEl>
                                          <p:spTgt spid="48"/>
                                        </p:tgtEl>
                                      </p:cBhvr>
                                    </p:animEffect>
                                  </p:childTnLst>
                                </p:cTn>
                              </p:par>
                              <p:par>
                                <p:cTn id="140" presetID="24" presetClass="entr" presetSubtype="0" fill="hold" nodeType="withEffect">
                                  <p:stCondLst>
                                    <p:cond delay="0"/>
                                  </p:stCondLst>
                                  <p:childTnLst>
                                    <p:set>
                                      <p:cBhvr>
                                        <p:cTn id="141" dur="1" fill="hold">
                                          <p:stCondLst>
                                            <p:cond delay="0"/>
                                          </p:stCondLst>
                                        </p:cTn>
                                        <p:tgtEl>
                                          <p:spTgt spid="56"/>
                                        </p:tgtEl>
                                        <p:attrNameLst>
                                          <p:attrName>style.visibility</p:attrName>
                                        </p:attrNameLst>
                                      </p:cBhvr>
                                      <p:to>
                                        <p:strVal val="visible"/>
                                      </p:to>
                                    </p:set>
                                    <p:anim to="" calcmode="lin" valueType="num">
                                      <p:cBhvr>
                                        <p:cTn id="142" dur="1" fill="hold"/>
                                        <p:tgtEl>
                                          <p:spTgt spid="56"/>
                                        </p:tgtEl>
                                        <p:attrNameLst>
                                          <p:attrName/>
                                        </p:attrNameLst>
                                      </p:cBhvr>
                                    </p:anim>
                                  </p:childTnLst>
                                </p:cTn>
                              </p:par>
                              <p:par>
                                <p:cTn id="143" presetID="24" presetClass="entr" presetSubtype="0" fill="hold" nodeType="withEffect">
                                  <p:stCondLst>
                                    <p:cond delay="0"/>
                                  </p:stCondLst>
                                  <p:childTnLst>
                                    <p:set>
                                      <p:cBhvr>
                                        <p:cTn id="144" dur="1" fill="hold">
                                          <p:stCondLst>
                                            <p:cond delay="0"/>
                                          </p:stCondLst>
                                        </p:cTn>
                                        <p:tgtEl>
                                          <p:spTgt spid="57"/>
                                        </p:tgtEl>
                                        <p:attrNameLst>
                                          <p:attrName>style.visibility</p:attrName>
                                        </p:attrNameLst>
                                      </p:cBhvr>
                                      <p:to>
                                        <p:strVal val="visible"/>
                                      </p:to>
                                    </p:set>
                                    <p:anim to="" calcmode="lin" valueType="num">
                                      <p:cBhvr>
                                        <p:cTn id="145" dur="1" fill="hold"/>
                                        <p:tgtEl>
                                          <p:spTgt spid="57"/>
                                        </p:tgtEl>
                                        <p:attrNameLst>
                                          <p:attrName/>
                                        </p:attrNameLst>
                                      </p:cBhvr>
                                    </p:anim>
                                  </p:childTnLst>
                                </p:cTn>
                              </p:par>
                            </p:childTnLst>
                          </p:cTn>
                        </p:par>
                        <p:par>
                          <p:cTn id="146" fill="hold">
                            <p:stCondLst>
                              <p:cond delay="34000"/>
                            </p:stCondLst>
                            <p:childTnLst>
                              <p:par>
                                <p:cTn id="147" presetID="22" presetClass="entr" presetSubtype="2" repeatCount="indefinite" fill="hold" nodeType="afterEffect">
                                  <p:stCondLst>
                                    <p:cond delay="0"/>
                                  </p:stCondLst>
                                  <p:childTnLst>
                                    <p:set>
                                      <p:cBhvr>
                                        <p:cTn id="148" dur="1" fill="hold">
                                          <p:stCondLst>
                                            <p:cond delay="0"/>
                                          </p:stCondLst>
                                        </p:cTn>
                                        <p:tgtEl>
                                          <p:spTgt spid="56"/>
                                        </p:tgtEl>
                                        <p:attrNameLst>
                                          <p:attrName>style.visibility</p:attrName>
                                        </p:attrNameLst>
                                      </p:cBhvr>
                                      <p:to>
                                        <p:strVal val="visible"/>
                                      </p:to>
                                    </p:set>
                                    <p:animEffect transition="in" filter="wipe(right)">
                                      <p:cBhvr>
                                        <p:cTn id="149" dur="5000"/>
                                        <p:tgtEl>
                                          <p:spTgt spid="56"/>
                                        </p:tgtEl>
                                      </p:cBhvr>
                                    </p:animEffect>
                                  </p:childTnLst>
                                </p:cTn>
                              </p:par>
                              <p:par>
                                <p:cTn id="150" presetID="22" presetClass="entr" presetSubtype="2" repeatCount="indefinite" fill="hold" nodeType="withEffect">
                                  <p:stCondLst>
                                    <p:cond delay="0"/>
                                  </p:stCondLst>
                                  <p:childTnLst>
                                    <p:set>
                                      <p:cBhvr>
                                        <p:cTn id="151" dur="1" fill="hold">
                                          <p:stCondLst>
                                            <p:cond delay="0"/>
                                          </p:stCondLst>
                                        </p:cTn>
                                        <p:tgtEl>
                                          <p:spTgt spid="57"/>
                                        </p:tgtEl>
                                        <p:attrNameLst>
                                          <p:attrName>style.visibility</p:attrName>
                                        </p:attrNameLst>
                                      </p:cBhvr>
                                      <p:to>
                                        <p:strVal val="visible"/>
                                      </p:to>
                                    </p:set>
                                    <p:animEffect transition="in" filter="wipe(right)">
                                      <p:cBhvr>
                                        <p:cTn id="152" dur="5000"/>
                                        <p:tgtEl>
                                          <p:spTgt spid="57"/>
                                        </p:tgtEl>
                                      </p:cBhvr>
                                    </p:animEffect>
                                  </p:childTnLst>
                                </p:cTn>
                              </p:par>
                            </p:childTnLst>
                          </p:cTn>
                        </p:par>
                        <p:par>
                          <p:cTn id="153" fill="hold">
                            <p:stCondLst>
                              <p:cond delay="39000"/>
                            </p:stCondLst>
                            <p:childTnLst>
                              <p:par>
                                <p:cTn id="154" presetID="24" presetClass="entr" presetSubtype="0" fill="hold" nodeType="afterEffect">
                                  <p:stCondLst>
                                    <p:cond delay="0"/>
                                  </p:stCondLst>
                                  <p:childTnLst>
                                    <p:set>
                                      <p:cBhvr>
                                        <p:cTn id="155" dur="1" fill="hold">
                                          <p:stCondLst>
                                            <p:cond delay="0"/>
                                          </p:stCondLst>
                                        </p:cTn>
                                        <p:tgtEl>
                                          <p:spTgt spid="69"/>
                                        </p:tgtEl>
                                        <p:attrNameLst>
                                          <p:attrName>style.visibility</p:attrName>
                                        </p:attrNameLst>
                                      </p:cBhvr>
                                      <p:to>
                                        <p:strVal val="visible"/>
                                      </p:to>
                                    </p:set>
                                    <p:anim to="" calcmode="lin" valueType="num">
                                      <p:cBhvr>
                                        <p:cTn id="156" dur="1" fill="hold"/>
                                        <p:tgtEl>
                                          <p:spTgt spid="69"/>
                                        </p:tgtEl>
                                        <p:attrNameLst>
                                          <p:attrName/>
                                        </p:attrNameLst>
                                      </p:cBhvr>
                                    </p:anim>
                                  </p:childTnLst>
                                </p:cTn>
                              </p:par>
                              <p:par>
                                <p:cTn id="157" presetID="24" presetClass="entr" presetSubtype="0" fill="hold" nodeType="withEffect">
                                  <p:stCondLst>
                                    <p:cond delay="0"/>
                                  </p:stCondLst>
                                  <p:childTnLst>
                                    <p:set>
                                      <p:cBhvr>
                                        <p:cTn id="158" dur="1" fill="hold">
                                          <p:stCondLst>
                                            <p:cond delay="0"/>
                                          </p:stCondLst>
                                        </p:cTn>
                                        <p:tgtEl>
                                          <p:spTgt spid="70"/>
                                        </p:tgtEl>
                                        <p:attrNameLst>
                                          <p:attrName>style.visibility</p:attrName>
                                        </p:attrNameLst>
                                      </p:cBhvr>
                                      <p:to>
                                        <p:strVal val="visible"/>
                                      </p:to>
                                    </p:set>
                                    <p:anim to="" calcmode="lin" valueType="num">
                                      <p:cBhvr>
                                        <p:cTn id="159" dur="1" fill="hold"/>
                                        <p:tgtEl>
                                          <p:spTgt spid="70"/>
                                        </p:tgtEl>
                                        <p:attrNameLst>
                                          <p:attrName/>
                                        </p:attrNameLst>
                                      </p:cBhvr>
                                    </p:anim>
                                  </p:childTnLst>
                                </p:cTn>
                              </p:par>
                              <p:par>
                                <p:cTn id="160" presetID="24" presetClass="entr" presetSubtype="0" fill="hold" nodeType="withEffect">
                                  <p:stCondLst>
                                    <p:cond delay="0"/>
                                  </p:stCondLst>
                                  <p:childTnLst>
                                    <p:set>
                                      <p:cBhvr>
                                        <p:cTn id="161" dur="1" fill="hold">
                                          <p:stCondLst>
                                            <p:cond delay="0"/>
                                          </p:stCondLst>
                                        </p:cTn>
                                        <p:tgtEl>
                                          <p:spTgt spid="71"/>
                                        </p:tgtEl>
                                        <p:attrNameLst>
                                          <p:attrName>style.visibility</p:attrName>
                                        </p:attrNameLst>
                                      </p:cBhvr>
                                      <p:to>
                                        <p:strVal val="visible"/>
                                      </p:to>
                                    </p:set>
                                    <p:anim to="" calcmode="lin" valueType="num">
                                      <p:cBhvr>
                                        <p:cTn id="162" dur="1" fill="hold"/>
                                        <p:tgtEl>
                                          <p:spTgt spid="71"/>
                                        </p:tgtEl>
                                        <p:attrNameLst>
                                          <p:attrName/>
                                        </p:attrNameLst>
                                      </p:cBhvr>
                                    </p:anim>
                                  </p:childTnLst>
                                </p:cTn>
                              </p:par>
                              <p:par>
                                <p:cTn id="163" presetID="24" presetClass="entr" presetSubtype="0" fill="hold" nodeType="withEffect">
                                  <p:stCondLst>
                                    <p:cond delay="0"/>
                                  </p:stCondLst>
                                  <p:childTnLst>
                                    <p:set>
                                      <p:cBhvr>
                                        <p:cTn id="164" dur="1" fill="hold">
                                          <p:stCondLst>
                                            <p:cond delay="0"/>
                                          </p:stCondLst>
                                        </p:cTn>
                                        <p:tgtEl>
                                          <p:spTgt spid="72"/>
                                        </p:tgtEl>
                                        <p:attrNameLst>
                                          <p:attrName>style.visibility</p:attrName>
                                        </p:attrNameLst>
                                      </p:cBhvr>
                                      <p:to>
                                        <p:strVal val="visible"/>
                                      </p:to>
                                    </p:set>
                                    <p:anim to="" calcmode="lin" valueType="num">
                                      <p:cBhvr>
                                        <p:cTn id="165" dur="1" fill="hold"/>
                                        <p:tgtEl>
                                          <p:spTgt spid="72"/>
                                        </p:tgtEl>
                                        <p:attrNameLst>
                                          <p:attrName/>
                                        </p:attrNameLst>
                                      </p:cBhvr>
                                    </p:anim>
                                  </p:childTnLst>
                                </p:cTn>
                              </p:par>
                            </p:childTnLst>
                          </p:cTn>
                        </p:par>
                        <p:par>
                          <p:cTn id="166" fill="hold">
                            <p:stCondLst>
                              <p:cond delay="39000"/>
                            </p:stCondLst>
                            <p:childTnLst>
                              <p:par>
                                <p:cTn id="167" presetID="22" presetClass="entr" presetSubtype="4" repeatCount="indefinite" fill="hold" nodeType="afterEffect">
                                  <p:stCondLst>
                                    <p:cond delay="0"/>
                                  </p:stCondLst>
                                  <p:childTnLst>
                                    <p:set>
                                      <p:cBhvr>
                                        <p:cTn id="168" dur="1" fill="hold">
                                          <p:stCondLst>
                                            <p:cond delay="0"/>
                                          </p:stCondLst>
                                        </p:cTn>
                                        <p:tgtEl>
                                          <p:spTgt spid="69"/>
                                        </p:tgtEl>
                                        <p:attrNameLst>
                                          <p:attrName>style.visibility</p:attrName>
                                        </p:attrNameLst>
                                      </p:cBhvr>
                                      <p:to>
                                        <p:strVal val="visible"/>
                                      </p:to>
                                    </p:set>
                                    <p:animEffect transition="in" filter="wipe(down)">
                                      <p:cBhvr>
                                        <p:cTn id="169" dur="5000"/>
                                        <p:tgtEl>
                                          <p:spTgt spid="69"/>
                                        </p:tgtEl>
                                      </p:cBhvr>
                                    </p:animEffect>
                                  </p:childTnLst>
                                </p:cTn>
                              </p:par>
                              <p:par>
                                <p:cTn id="170" presetID="22" presetClass="entr" presetSubtype="1" repeatCount="indefinite" fill="hold" nodeType="withEffect">
                                  <p:stCondLst>
                                    <p:cond delay="0"/>
                                  </p:stCondLst>
                                  <p:childTnLst>
                                    <p:set>
                                      <p:cBhvr>
                                        <p:cTn id="171" dur="1" fill="hold">
                                          <p:stCondLst>
                                            <p:cond delay="0"/>
                                          </p:stCondLst>
                                        </p:cTn>
                                        <p:tgtEl>
                                          <p:spTgt spid="70"/>
                                        </p:tgtEl>
                                        <p:attrNameLst>
                                          <p:attrName>style.visibility</p:attrName>
                                        </p:attrNameLst>
                                      </p:cBhvr>
                                      <p:to>
                                        <p:strVal val="visible"/>
                                      </p:to>
                                    </p:set>
                                    <p:animEffect transition="in" filter="wipe(up)">
                                      <p:cBhvr>
                                        <p:cTn id="172" dur="5000"/>
                                        <p:tgtEl>
                                          <p:spTgt spid="70"/>
                                        </p:tgtEl>
                                      </p:cBhvr>
                                    </p:animEffect>
                                  </p:childTnLst>
                                </p:cTn>
                              </p:par>
                              <p:par>
                                <p:cTn id="173" presetID="22" presetClass="entr" presetSubtype="2" repeatCount="indefinite" fill="hold" nodeType="withEffect">
                                  <p:stCondLst>
                                    <p:cond delay="0"/>
                                  </p:stCondLst>
                                  <p:childTnLst>
                                    <p:set>
                                      <p:cBhvr>
                                        <p:cTn id="174" dur="1" fill="hold">
                                          <p:stCondLst>
                                            <p:cond delay="0"/>
                                          </p:stCondLst>
                                        </p:cTn>
                                        <p:tgtEl>
                                          <p:spTgt spid="71"/>
                                        </p:tgtEl>
                                        <p:attrNameLst>
                                          <p:attrName>style.visibility</p:attrName>
                                        </p:attrNameLst>
                                      </p:cBhvr>
                                      <p:to>
                                        <p:strVal val="visible"/>
                                      </p:to>
                                    </p:set>
                                    <p:animEffect transition="in" filter="wipe(right)">
                                      <p:cBhvr>
                                        <p:cTn id="175" dur="5000"/>
                                        <p:tgtEl>
                                          <p:spTgt spid="71"/>
                                        </p:tgtEl>
                                      </p:cBhvr>
                                    </p:animEffect>
                                  </p:childTnLst>
                                </p:cTn>
                              </p:par>
                              <p:par>
                                <p:cTn id="176" presetID="22" presetClass="entr" presetSubtype="8" repeatCount="indefinite" fill="hold" nodeType="withEffect">
                                  <p:stCondLst>
                                    <p:cond delay="0"/>
                                  </p:stCondLst>
                                  <p:childTnLst>
                                    <p:set>
                                      <p:cBhvr>
                                        <p:cTn id="177" dur="1" fill="hold">
                                          <p:stCondLst>
                                            <p:cond delay="0"/>
                                          </p:stCondLst>
                                        </p:cTn>
                                        <p:tgtEl>
                                          <p:spTgt spid="72"/>
                                        </p:tgtEl>
                                        <p:attrNameLst>
                                          <p:attrName>style.visibility</p:attrName>
                                        </p:attrNameLst>
                                      </p:cBhvr>
                                      <p:to>
                                        <p:strVal val="visible"/>
                                      </p:to>
                                    </p:set>
                                    <p:animEffect transition="in" filter="wipe(left)">
                                      <p:cBhvr>
                                        <p:cTn id="178" dur="5000"/>
                                        <p:tgtEl>
                                          <p:spTgt spid="72"/>
                                        </p:tgtEl>
                                      </p:cBhvr>
                                    </p:animEffect>
                                  </p:childTnLst>
                                </p:cTn>
                              </p:par>
                            </p:childTnLst>
                          </p:cTn>
                        </p:par>
                        <p:par>
                          <p:cTn id="179" fill="hold">
                            <p:stCondLst>
                              <p:cond delay="44000"/>
                            </p:stCondLst>
                            <p:childTnLst>
                              <p:par>
                                <p:cTn id="180" presetID="22" presetClass="entr" presetSubtype="2" repeatCount="indefinite" fill="hold" grpId="1" nodeType="afterEffect">
                                  <p:stCondLst>
                                    <p:cond delay="0"/>
                                  </p:stCondLst>
                                  <p:childTnLst>
                                    <p:set>
                                      <p:cBhvr>
                                        <p:cTn id="181" dur="1" fill="hold">
                                          <p:stCondLst>
                                            <p:cond delay="0"/>
                                          </p:stCondLst>
                                        </p:cTn>
                                        <p:tgtEl>
                                          <p:spTgt spid="50"/>
                                        </p:tgtEl>
                                        <p:attrNameLst>
                                          <p:attrName>style.visibility</p:attrName>
                                        </p:attrNameLst>
                                      </p:cBhvr>
                                      <p:to>
                                        <p:strVal val="visible"/>
                                      </p:to>
                                    </p:set>
                                    <p:animEffect transition="in" filter="wipe(right)">
                                      <p:cBhvr>
                                        <p:cTn id="182" dur="5000"/>
                                        <p:tgtEl>
                                          <p:spTgt spid="50"/>
                                        </p:tgtEl>
                                      </p:cBhvr>
                                    </p:animEffect>
                                  </p:childTnLst>
                                </p:cTn>
                              </p:par>
                            </p:childTnLst>
                          </p:cTn>
                        </p:par>
                        <p:par>
                          <p:cTn id="183" fill="hold">
                            <p:stCondLst>
                              <p:cond delay="49000"/>
                            </p:stCondLst>
                            <p:childTnLst>
                              <p:par>
                                <p:cTn id="184" presetID="22" presetClass="entr" presetSubtype="4" repeatCount="indefinite" fill="hold" grpId="1" nodeType="afterEffect">
                                  <p:stCondLst>
                                    <p:cond delay="0"/>
                                  </p:stCondLst>
                                  <p:childTnLst>
                                    <p:set>
                                      <p:cBhvr>
                                        <p:cTn id="185" dur="1" fill="hold">
                                          <p:stCondLst>
                                            <p:cond delay="0"/>
                                          </p:stCondLst>
                                        </p:cTn>
                                        <p:tgtEl>
                                          <p:spTgt spid="51"/>
                                        </p:tgtEl>
                                        <p:attrNameLst>
                                          <p:attrName>style.visibility</p:attrName>
                                        </p:attrNameLst>
                                      </p:cBhvr>
                                      <p:to>
                                        <p:strVal val="visible"/>
                                      </p:to>
                                    </p:set>
                                    <p:animEffect transition="in" filter="wipe(down)">
                                      <p:cBhvr>
                                        <p:cTn id="186" dur="5000"/>
                                        <p:tgtEl>
                                          <p:spTgt spid="51"/>
                                        </p:tgtEl>
                                      </p:cBhvr>
                                    </p:animEffect>
                                  </p:childTnLst>
                                </p:cTn>
                              </p:par>
                            </p:childTnLst>
                          </p:cTn>
                        </p:par>
                        <p:par>
                          <p:cTn id="187" fill="hold">
                            <p:stCondLst>
                              <p:cond delay="54000"/>
                            </p:stCondLst>
                            <p:childTnLst>
                              <p:par>
                                <p:cTn id="188" presetID="22" presetClass="entr" presetSubtype="1" repeatCount="indefinite" fill="hold" grpId="1" nodeType="afterEffect">
                                  <p:stCondLst>
                                    <p:cond delay="0"/>
                                  </p:stCondLst>
                                  <p:childTnLst>
                                    <p:set>
                                      <p:cBhvr>
                                        <p:cTn id="189" dur="1" fill="hold">
                                          <p:stCondLst>
                                            <p:cond delay="0"/>
                                          </p:stCondLst>
                                        </p:cTn>
                                        <p:tgtEl>
                                          <p:spTgt spid="52"/>
                                        </p:tgtEl>
                                        <p:attrNameLst>
                                          <p:attrName>style.visibility</p:attrName>
                                        </p:attrNameLst>
                                      </p:cBhvr>
                                      <p:to>
                                        <p:strVal val="visible"/>
                                      </p:to>
                                    </p:set>
                                    <p:animEffect transition="in" filter="wipe(up)">
                                      <p:cBhvr>
                                        <p:cTn id="190" dur="5000"/>
                                        <p:tgtEl>
                                          <p:spTgt spid="52"/>
                                        </p:tgtEl>
                                      </p:cBhvr>
                                    </p:animEffect>
                                  </p:childTnLst>
                                </p:cTn>
                              </p:par>
                            </p:childTnLst>
                          </p:cTn>
                        </p:par>
                        <p:par>
                          <p:cTn id="191" fill="hold">
                            <p:stCondLst>
                              <p:cond delay="59000"/>
                            </p:stCondLst>
                            <p:childTnLst>
                              <p:par>
                                <p:cTn id="192" presetID="24" presetClass="entr" presetSubtype="0" fill="hold" grpId="0" nodeType="afterEffect">
                                  <p:stCondLst>
                                    <p:cond delay="0"/>
                                  </p:stCondLst>
                                  <p:childTnLst>
                                    <p:set>
                                      <p:cBhvr>
                                        <p:cTn id="193" dur="1" fill="hold">
                                          <p:stCondLst>
                                            <p:cond delay="0"/>
                                          </p:stCondLst>
                                        </p:cTn>
                                        <p:tgtEl>
                                          <p:spTgt spid="77"/>
                                        </p:tgtEl>
                                        <p:attrNameLst>
                                          <p:attrName>style.visibility</p:attrName>
                                        </p:attrNameLst>
                                      </p:cBhvr>
                                      <p:to>
                                        <p:strVal val="visible"/>
                                      </p:to>
                                    </p:set>
                                    <p:anim to="" calcmode="lin" valueType="num">
                                      <p:cBhvr>
                                        <p:cTn id="194" dur="1" fill="hold"/>
                                        <p:tgtEl>
                                          <p:spTgt spid="77"/>
                                        </p:tgtEl>
                                        <p:attrNameLst>
                                          <p:attrName/>
                                        </p:attrNameLst>
                                      </p:cBhvr>
                                    </p:anim>
                                  </p:childTnLst>
                                </p:cTn>
                              </p:par>
                              <p:par>
                                <p:cTn id="195" presetID="24" presetClass="entr" presetSubtype="0" fill="hold" grpId="0" nodeType="withEffect">
                                  <p:stCondLst>
                                    <p:cond delay="0"/>
                                  </p:stCondLst>
                                  <p:childTnLst>
                                    <p:set>
                                      <p:cBhvr>
                                        <p:cTn id="196" dur="1" fill="hold">
                                          <p:stCondLst>
                                            <p:cond delay="0"/>
                                          </p:stCondLst>
                                        </p:cTn>
                                        <p:tgtEl>
                                          <p:spTgt spid="78"/>
                                        </p:tgtEl>
                                        <p:attrNameLst>
                                          <p:attrName>style.visibility</p:attrName>
                                        </p:attrNameLst>
                                      </p:cBhvr>
                                      <p:to>
                                        <p:strVal val="visible"/>
                                      </p:to>
                                    </p:set>
                                    <p:anim to="" calcmode="lin" valueType="num">
                                      <p:cBhvr>
                                        <p:cTn id="197" dur="1" fill="hold"/>
                                        <p:tgtEl>
                                          <p:spTgt spid="78"/>
                                        </p:tgtEl>
                                        <p:attrNameLst>
                                          <p:attrName/>
                                        </p:attrNameLst>
                                      </p:cBhvr>
                                    </p:anim>
                                  </p:childTnLst>
                                </p:cTn>
                              </p:par>
                              <p:par>
                                <p:cTn id="198" presetID="24" presetClass="entr" presetSubtype="0" fill="hold" grpId="0" nodeType="withEffect">
                                  <p:stCondLst>
                                    <p:cond delay="0"/>
                                  </p:stCondLst>
                                  <p:childTnLst>
                                    <p:set>
                                      <p:cBhvr>
                                        <p:cTn id="199" dur="1" fill="hold">
                                          <p:stCondLst>
                                            <p:cond delay="0"/>
                                          </p:stCondLst>
                                        </p:cTn>
                                        <p:tgtEl>
                                          <p:spTgt spid="79"/>
                                        </p:tgtEl>
                                        <p:attrNameLst>
                                          <p:attrName>style.visibility</p:attrName>
                                        </p:attrNameLst>
                                      </p:cBhvr>
                                      <p:to>
                                        <p:strVal val="visible"/>
                                      </p:to>
                                    </p:set>
                                    <p:anim to="" calcmode="lin" valueType="num">
                                      <p:cBhvr>
                                        <p:cTn id="200" dur="1" fill="hold"/>
                                        <p:tgtEl>
                                          <p:spTgt spid="79"/>
                                        </p:tgtEl>
                                        <p:attrNameLst>
                                          <p:attrName/>
                                        </p:attrNameLst>
                                      </p:cBhvr>
                                    </p:anim>
                                  </p:childTnLst>
                                </p:cTn>
                              </p:par>
                              <p:par>
                                <p:cTn id="201" presetID="24" presetClass="entr" presetSubtype="0" fill="hold" grpId="0" nodeType="withEffect">
                                  <p:stCondLst>
                                    <p:cond delay="0"/>
                                  </p:stCondLst>
                                  <p:childTnLst>
                                    <p:set>
                                      <p:cBhvr>
                                        <p:cTn id="202" dur="1" fill="hold">
                                          <p:stCondLst>
                                            <p:cond delay="0"/>
                                          </p:stCondLst>
                                        </p:cTn>
                                        <p:tgtEl>
                                          <p:spTgt spid="80"/>
                                        </p:tgtEl>
                                        <p:attrNameLst>
                                          <p:attrName>style.visibility</p:attrName>
                                        </p:attrNameLst>
                                      </p:cBhvr>
                                      <p:to>
                                        <p:strVal val="visible"/>
                                      </p:to>
                                    </p:set>
                                    <p:anim to="" calcmode="lin" valueType="num">
                                      <p:cBhvr>
                                        <p:cTn id="203" dur="1" fill="hold"/>
                                        <p:tgtEl>
                                          <p:spTgt spid="80"/>
                                        </p:tgtEl>
                                        <p:attrNameLst>
                                          <p:attrName/>
                                        </p:attrNameLst>
                                      </p:cBhvr>
                                    </p:anim>
                                  </p:childTnLst>
                                </p:cTn>
                              </p:par>
                            </p:childTnLst>
                          </p:cTn>
                        </p:par>
                        <p:par>
                          <p:cTn id="204" fill="hold">
                            <p:stCondLst>
                              <p:cond delay="59000"/>
                            </p:stCondLst>
                            <p:childTnLst>
                              <p:par>
                                <p:cTn id="205" presetID="21" presetClass="entr" presetSubtype="1" repeatCount="indefinite" fill="hold" grpId="1" nodeType="afterEffect">
                                  <p:stCondLst>
                                    <p:cond delay="0"/>
                                  </p:stCondLst>
                                  <p:childTnLst>
                                    <p:set>
                                      <p:cBhvr>
                                        <p:cTn id="206" dur="1" fill="hold">
                                          <p:stCondLst>
                                            <p:cond delay="0"/>
                                          </p:stCondLst>
                                        </p:cTn>
                                        <p:tgtEl>
                                          <p:spTgt spid="80"/>
                                        </p:tgtEl>
                                        <p:attrNameLst>
                                          <p:attrName>style.visibility</p:attrName>
                                        </p:attrNameLst>
                                      </p:cBhvr>
                                      <p:to>
                                        <p:strVal val="visible"/>
                                      </p:to>
                                    </p:set>
                                    <p:animEffect transition="in" filter="wheel(1)">
                                      <p:cBhvr>
                                        <p:cTn id="207" dur="5000"/>
                                        <p:tgtEl>
                                          <p:spTgt spid="80"/>
                                        </p:tgtEl>
                                      </p:cBhvr>
                                    </p:animEffect>
                                  </p:childTnLst>
                                </p:cTn>
                              </p:par>
                            </p:childTnLst>
                          </p:cTn>
                        </p:par>
                        <p:par>
                          <p:cTn id="208" fill="hold">
                            <p:stCondLst>
                              <p:cond delay="64000"/>
                            </p:stCondLst>
                            <p:childTnLst>
                              <p:par>
                                <p:cTn id="209" presetID="49" presetClass="entr" presetSubtype="0" decel="100000" fill="hold" grpId="0" nodeType="afterEffect">
                                  <p:stCondLst>
                                    <p:cond delay="0"/>
                                  </p:stCondLst>
                                  <p:childTnLst>
                                    <p:set>
                                      <p:cBhvr>
                                        <p:cTn id="210" dur="1" fill="hold">
                                          <p:stCondLst>
                                            <p:cond delay="0"/>
                                          </p:stCondLst>
                                        </p:cTn>
                                        <p:tgtEl>
                                          <p:spTgt spid="82"/>
                                        </p:tgtEl>
                                        <p:attrNameLst>
                                          <p:attrName>style.visibility</p:attrName>
                                        </p:attrNameLst>
                                      </p:cBhvr>
                                      <p:to>
                                        <p:strVal val="visible"/>
                                      </p:to>
                                    </p:set>
                                    <p:anim calcmode="lin" valueType="num">
                                      <p:cBhvr>
                                        <p:cTn id="211" dur="500" fill="hold"/>
                                        <p:tgtEl>
                                          <p:spTgt spid="82"/>
                                        </p:tgtEl>
                                        <p:attrNameLst>
                                          <p:attrName>ppt_w</p:attrName>
                                        </p:attrNameLst>
                                      </p:cBhvr>
                                      <p:tavLst>
                                        <p:tav tm="0">
                                          <p:val>
                                            <p:fltVal val="0"/>
                                          </p:val>
                                        </p:tav>
                                        <p:tav tm="100000">
                                          <p:val>
                                            <p:strVal val="#ppt_w"/>
                                          </p:val>
                                        </p:tav>
                                      </p:tavLst>
                                    </p:anim>
                                    <p:anim calcmode="lin" valueType="num">
                                      <p:cBhvr>
                                        <p:cTn id="212" dur="500" fill="hold"/>
                                        <p:tgtEl>
                                          <p:spTgt spid="82"/>
                                        </p:tgtEl>
                                        <p:attrNameLst>
                                          <p:attrName>ppt_h</p:attrName>
                                        </p:attrNameLst>
                                      </p:cBhvr>
                                      <p:tavLst>
                                        <p:tav tm="0">
                                          <p:val>
                                            <p:fltVal val="0"/>
                                          </p:val>
                                        </p:tav>
                                        <p:tav tm="100000">
                                          <p:val>
                                            <p:strVal val="#ppt_h"/>
                                          </p:val>
                                        </p:tav>
                                      </p:tavLst>
                                    </p:anim>
                                    <p:anim calcmode="lin" valueType="num">
                                      <p:cBhvr>
                                        <p:cTn id="213" dur="500" fill="hold"/>
                                        <p:tgtEl>
                                          <p:spTgt spid="82"/>
                                        </p:tgtEl>
                                        <p:attrNameLst>
                                          <p:attrName>style.rotation</p:attrName>
                                        </p:attrNameLst>
                                      </p:cBhvr>
                                      <p:tavLst>
                                        <p:tav tm="0">
                                          <p:val>
                                            <p:fltVal val="360"/>
                                          </p:val>
                                        </p:tav>
                                        <p:tav tm="100000">
                                          <p:val>
                                            <p:fltVal val="0"/>
                                          </p:val>
                                        </p:tav>
                                      </p:tavLst>
                                    </p:anim>
                                    <p:animEffect transition="in" filter="fade">
                                      <p:cBhvr>
                                        <p:cTn id="214" dur="500"/>
                                        <p:tgtEl>
                                          <p:spTgt spid="82"/>
                                        </p:tgtEl>
                                      </p:cBhvr>
                                    </p:animEffect>
                                  </p:childTnLst>
                                </p:cTn>
                              </p:par>
                            </p:childTnLst>
                          </p:cTn>
                        </p:par>
                        <p:par>
                          <p:cTn id="215" fill="hold">
                            <p:stCondLst>
                              <p:cond delay="64500"/>
                            </p:stCondLst>
                            <p:childTnLst>
                              <p:par>
                                <p:cTn id="216" presetID="8" presetClass="emph" presetSubtype="0" repeatCount="indefinite" fill="hold" grpId="1" nodeType="afterEffect">
                                  <p:stCondLst>
                                    <p:cond delay="0"/>
                                  </p:stCondLst>
                                  <p:childTnLst>
                                    <p:animRot by="21600000">
                                      <p:cBhvr>
                                        <p:cTn id="217" dur="5000" fill="hold"/>
                                        <p:tgtEl>
                                          <p:spTgt spid="82"/>
                                        </p:tgtEl>
                                        <p:attrNameLst>
                                          <p:attrName>r</p:attrName>
                                        </p:attrNameLst>
                                      </p:cBhvr>
                                    </p:animRot>
                                  </p:childTnLst>
                                </p:cTn>
                              </p:par>
                            </p:childTnLst>
                          </p:cTn>
                        </p:par>
                        <p:par>
                          <p:cTn id="218" fill="hold">
                            <p:stCondLst>
                              <p:cond delay="69500"/>
                            </p:stCondLst>
                            <p:childTnLst>
                              <p:par>
                                <p:cTn id="219" presetID="49" presetClass="entr" presetSubtype="0" decel="100000" fill="hold" grpId="0" nodeType="afterEffect">
                                  <p:stCondLst>
                                    <p:cond delay="0"/>
                                  </p:stCondLst>
                                  <p:childTnLst>
                                    <p:set>
                                      <p:cBhvr>
                                        <p:cTn id="220" dur="1" fill="hold">
                                          <p:stCondLst>
                                            <p:cond delay="0"/>
                                          </p:stCondLst>
                                        </p:cTn>
                                        <p:tgtEl>
                                          <p:spTgt spid="83"/>
                                        </p:tgtEl>
                                        <p:attrNameLst>
                                          <p:attrName>style.visibility</p:attrName>
                                        </p:attrNameLst>
                                      </p:cBhvr>
                                      <p:to>
                                        <p:strVal val="visible"/>
                                      </p:to>
                                    </p:set>
                                    <p:anim calcmode="lin" valueType="num">
                                      <p:cBhvr>
                                        <p:cTn id="221" dur="500" fill="hold"/>
                                        <p:tgtEl>
                                          <p:spTgt spid="83"/>
                                        </p:tgtEl>
                                        <p:attrNameLst>
                                          <p:attrName>ppt_w</p:attrName>
                                        </p:attrNameLst>
                                      </p:cBhvr>
                                      <p:tavLst>
                                        <p:tav tm="0">
                                          <p:val>
                                            <p:fltVal val="0"/>
                                          </p:val>
                                        </p:tav>
                                        <p:tav tm="100000">
                                          <p:val>
                                            <p:strVal val="#ppt_w"/>
                                          </p:val>
                                        </p:tav>
                                      </p:tavLst>
                                    </p:anim>
                                    <p:anim calcmode="lin" valueType="num">
                                      <p:cBhvr>
                                        <p:cTn id="222" dur="500" fill="hold"/>
                                        <p:tgtEl>
                                          <p:spTgt spid="83"/>
                                        </p:tgtEl>
                                        <p:attrNameLst>
                                          <p:attrName>ppt_h</p:attrName>
                                        </p:attrNameLst>
                                      </p:cBhvr>
                                      <p:tavLst>
                                        <p:tav tm="0">
                                          <p:val>
                                            <p:fltVal val="0"/>
                                          </p:val>
                                        </p:tav>
                                        <p:tav tm="100000">
                                          <p:val>
                                            <p:strVal val="#ppt_h"/>
                                          </p:val>
                                        </p:tav>
                                      </p:tavLst>
                                    </p:anim>
                                    <p:anim calcmode="lin" valueType="num">
                                      <p:cBhvr>
                                        <p:cTn id="223" dur="500" fill="hold"/>
                                        <p:tgtEl>
                                          <p:spTgt spid="83"/>
                                        </p:tgtEl>
                                        <p:attrNameLst>
                                          <p:attrName>style.rotation</p:attrName>
                                        </p:attrNameLst>
                                      </p:cBhvr>
                                      <p:tavLst>
                                        <p:tav tm="0">
                                          <p:val>
                                            <p:fltVal val="360"/>
                                          </p:val>
                                        </p:tav>
                                        <p:tav tm="100000">
                                          <p:val>
                                            <p:fltVal val="0"/>
                                          </p:val>
                                        </p:tav>
                                      </p:tavLst>
                                    </p:anim>
                                    <p:animEffect transition="in" filter="fade">
                                      <p:cBhvr>
                                        <p:cTn id="224" dur="500"/>
                                        <p:tgtEl>
                                          <p:spTgt spid="83"/>
                                        </p:tgtEl>
                                      </p:cBhvr>
                                    </p:animEffect>
                                  </p:childTnLst>
                                </p:cTn>
                              </p:par>
                            </p:childTnLst>
                          </p:cTn>
                        </p:par>
                        <p:par>
                          <p:cTn id="225" fill="hold">
                            <p:stCondLst>
                              <p:cond delay="70000"/>
                            </p:stCondLst>
                            <p:childTnLst>
                              <p:par>
                                <p:cTn id="226" presetID="43" presetClass="entr" presetSubtype="0" fill="hold" grpId="0" nodeType="afterEffect">
                                  <p:stCondLst>
                                    <p:cond delay="500"/>
                                  </p:stCondLst>
                                  <p:childTnLst>
                                    <p:set>
                                      <p:cBhvr>
                                        <p:cTn id="227" dur="1" fill="hold">
                                          <p:stCondLst>
                                            <p:cond delay="0"/>
                                          </p:stCondLst>
                                        </p:cTn>
                                        <p:tgtEl>
                                          <p:spTgt spid="84"/>
                                        </p:tgtEl>
                                        <p:attrNameLst>
                                          <p:attrName>style.visibility</p:attrName>
                                        </p:attrNameLst>
                                      </p:cBhvr>
                                      <p:to>
                                        <p:strVal val="visible"/>
                                      </p:to>
                                    </p:set>
                                    <p:animEffect transition="in" filter="fade">
                                      <p:cBhvr>
                                        <p:cTn id="228" dur="500"/>
                                        <p:tgtEl>
                                          <p:spTgt spid="84"/>
                                        </p:tgtEl>
                                      </p:cBhvr>
                                    </p:animEffect>
                                    <p:anim calcmode="lin" valueType="num">
                                      <p:cBhvr>
                                        <p:cTn id="229" dur="2000" fill="hold"/>
                                        <p:tgtEl>
                                          <p:spTgt spid="84"/>
                                        </p:tgtEl>
                                        <p:attrNameLst>
                                          <p:attrName>ppt_x</p:attrName>
                                        </p:attrNameLst>
                                      </p:cBhvr>
                                      <p:tavLst>
                                        <p:tav tm="0">
                                          <p:val>
                                            <p:strVal val="#ppt_x"/>
                                          </p:val>
                                        </p:tav>
                                        <p:tav tm="100000">
                                          <p:val>
                                            <p:strVal val="#ppt_x"/>
                                          </p:val>
                                        </p:tav>
                                      </p:tavLst>
                                    </p:anim>
                                    <p:anim calcmode="lin" valueType="num">
                                      <p:cBhvr>
                                        <p:cTn id="230" dur="2000" fill="hold"/>
                                        <p:tgtEl>
                                          <p:spTgt spid="84"/>
                                        </p:tgtEl>
                                        <p:attrNameLst>
                                          <p:attrName>ppt_y</p:attrName>
                                        </p:attrNameLst>
                                      </p:cBhvr>
                                      <p:tavLst>
                                        <p:tav tm="0">
                                          <p:val>
                                            <p:strVal val="#ppt_y+0.31"/>
                                          </p:val>
                                        </p:tav>
                                        <p:tav tm="100000">
                                          <p:val>
                                            <p:strVal val="#ppt_y+0.31"/>
                                          </p:val>
                                        </p:tav>
                                      </p:tavLst>
                                    </p:anim>
                                    <p:anim calcmode="lin" valueType="num">
                                      <p:cBhvr>
                                        <p:cTn id="231" dur="3000" decel="50000" fill="hold">
                                          <p:stCondLst>
                                            <p:cond delay="2000"/>
                                          </p:stCondLst>
                                        </p:cTn>
                                        <p:tgtEl>
                                          <p:spTgt spid="8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32" dur="3000" decel="50000" fill="hold">
                                          <p:stCondLst>
                                            <p:cond delay="2000"/>
                                          </p:stCondLst>
                                        </p:cTn>
                                        <p:tgtEl>
                                          <p:spTgt spid="8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33" presetID="43" presetClass="entr" presetSubtype="0" fill="hold" grpId="0" nodeType="withEffect">
                                  <p:stCondLst>
                                    <p:cond delay="500"/>
                                  </p:stCondLst>
                                  <p:childTnLst>
                                    <p:set>
                                      <p:cBhvr>
                                        <p:cTn id="234" dur="1" fill="hold">
                                          <p:stCondLst>
                                            <p:cond delay="0"/>
                                          </p:stCondLst>
                                        </p:cTn>
                                        <p:tgtEl>
                                          <p:spTgt spid="85"/>
                                        </p:tgtEl>
                                        <p:attrNameLst>
                                          <p:attrName>style.visibility</p:attrName>
                                        </p:attrNameLst>
                                      </p:cBhvr>
                                      <p:to>
                                        <p:strVal val="visible"/>
                                      </p:to>
                                    </p:set>
                                    <p:animEffect transition="in" filter="fade">
                                      <p:cBhvr>
                                        <p:cTn id="235" dur="500"/>
                                        <p:tgtEl>
                                          <p:spTgt spid="85"/>
                                        </p:tgtEl>
                                      </p:cBhvr>
                                    </p:animEffect>
                                    <p:anim calcmode="lin" valueType="num">
                                      <p:cBhvr>
                                        <p:cTn id="236" dur="2000" fill="hold"/>
                                        <p:tgtEl>
                                          <p:spTgt spid="85"/>
                                        </p:tgtEl>
                                        <p:attrNameLst>
                                          <p:attrName>ppt_x</p:attrName>
                                        </p:attrNameLst>
                                      </p:cBhvr>
                                      <p:tavLst>
                                        <p:tav tm="0">
                                          <p:val>
                                            <p:strVal val="#ppt_x"/>
                                          </p:val>
                                        </p:tav>
                                        <p:tav tm="100000">
                                          <p:val>
                                            <p:strVal val="#ppt_x"/>
                                          </p:val>
                                        </p:tav>
                                      </p:tavLst>
                                    </p:anim>
                                    <p:anim calcmode="lin" valueType="num">
                                      <p:cBhvr>
                                        <p:cTn id="237" dur="2000" fill="hold"/>
                                        <p:tgtEl>
                                          <p:spTgt spid="85"/>
                                        </p:tgtEl>
                                        <p:attrNameLst>
                                          <p:attrName>ppt_y</p:attrName>
                                        </p:attrNameLst>
                                      </p:cBhvr>
                                      <p:tavLst>
                                        <p:tav tm="0">
                                          <p:val>
                                            <p:strVal val="#ppt_y+0.31"/>
                                          </p:val>
                                        </p:tav>
                                        <p:tav tm="100000">
                                          <p:val>
                                            <p:strVal val="#ppt_y+0.31"/>
                                          </p:val>
                                        </p:tav>
                                      </p:tavLst>
                                    </p:anim>
                                    <p:anim calcmode="lin" valueType="num">
                                      <p:cBhvr>
                                        <p:cTn id="238" dur="3000" decel="50000" fill="hold">
                                          <p:stCondLst>
                                            <p:cond delay="2000"/>
                                          </p:stCondLst>
                                        </p:cTn>
                                        <p:tgtEl>
                                          <p:spTgt spid="8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39" dur="3000" decel="50000" fill="hold">
                                          <p:stCondLst>
                                            <p:cond delay="2000"/>
                                          </p:stCondLst>
                                        </p:cTn>
                                        <p:tgtEl>
                                          <p:spTgt spid="8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40" fill="hold">
                            <p:stCondLst>
                              <p:cond delay="75500"/>
                            </p:stCondLst>
                            <p:childTnLst>
                              <p:par>
                                <p:cTn id="241" presetID="43" presetClass="entr" presetSubtype="0" fill="hold" grpId="0" nodeType="afterEffect">
                                  <p:stCondLst>
                                    <p:cond delay="500"/>
                                  </p:stCondLst>
                                  <p:childTnLst>
                                    <p:set>
                                      <p:cBhvr>
                                        <p:cTn id="242" dur="1" fill="hold">
                                          <p:stCondLst>
                                            <p:cond delay="0"/>
                                          </p:stCondLst>
                                        </p:cTn>
                                        <p:tgtEl>
                                          <p:spTgt spid="86"/>
                                        </p:tgtEl>
                                        <p:attrNameLst>
                                          <p:attrName>style.visibility</p:attrName>
                                        </p:attrNameLst>
                                      </p:cBhvr>
                                      <p:to>
                                        <p:strVal val="visible"/>
                                      </p:to>
                                    </p:set>
                                    <p:animEffect transition="in" filter="fade">
                                      <p:cBhvr>
                                        <p:cTn id="243" dur="500"/>
                                        <p:tgtEl>
                                          <p:spTgt spid="86"/>
                                        </p:tgtEl>
                                      </p:cBhvr>
                                    </p:animEffect>
                                    <p:anim calcmode="lin" valueType="num">
                                      <p:cBhvr>
                                        <p:cTn id="244" dur="2000" fill="hold"/>
                                        <p:tgtEl>
                                          <p:spTgt spid="86"/>
                                        </p:tgtEl>
                                        <p:attrNameLst>
                                          <p:attrName>ppt_x</p:attrName>
                                        </p:attrNameLst>
                                      </p:cBhvr>
                                      <p:tavLst>
                                        <p:tav tm="0">
                                          <p:val>
                                            <p:strVal val="#ppt_x"/>
                                          </p:val>
                                        </p:tav>
                                        <p:tav tm="100000">
                                          <p:val>
                                            <p:strVal val="#ppt_x"/>
                                          </p:val>
                                        </p:tav>
                                      </p:tavLst>
                                    </p:anim>
                                    <p:anim calcmode="lin" valueType="num">
                                      <p:cBhvr>
                                        <p:cTn id="245" dur="2000" fill="hold"/>
                                        <p:tgtEl>
                                          <p:spTgt spid="86"/>
                                        </p:tgtEl>
                                        <p:attrNameLst>
                                          <p:attrName>ppt_y</p:attrName>
                                        </p:attrNameLst>
                                      </p:cBhvr>
                                      <p:tavLst>
                                        <p:tav tm="0">
                                          <p:val>
                                            <p:strVal val="#ppt_y+0.31"/>
                                          </p:val>
                                        </p:tav>
                                        <p:tav tm="100000">
                                          <p:val>
                                            <p:strVal val="#ppt_y+0.31"/>
                                          </p:val>
                                        </p:tav>
                                      </p:tavLst>
                                    </p:anim>
                                    <p:anim calcmode="lin" valueType="num">
                                      <p:cBhvr>
                                        <p:cTn id="246" dur="3000" decel="50000" fill="hold">
                                          <p:stCondLst>
                                            <p:cond delay="2000"/>
                                          </p:stCondLst>
                                        </p:cTn>
                                        <p:tgtEl>
                                          <p:spTgt spid="8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47" dur="3000" decel="50000" fill="hold">
                                          <p:stCondLst>
                                            <p:cond delay="2000"/>
                                          </p:stCondLst>
                                        </p:cTn>
                                        <p:tgtEl>
                                          <p:spTgt spid="8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48" presetID="43" presetClass="entr" presetSubtype="0" fill="hold" grpId="0" nodeType="withEffect">
                                  <p:stCondLst>
                                    <p:cond delay="500"/>
                                  </p:stCondLst>
                                  <p:childTnLst>
                                    <p:set>
                                      <p:cBhvr>
                                        <p:cTn id="249" dur="1" fill="hold">
                                          <p:stCondLst>
                                            <p:cond delay="0"/>
                                          </p:stCondLst>
                                        </p:cTn>
                                        <p:tgtEl>
                                          <p:spTgt spid="87"/>
                                        </p:tgtEl>
                                        <p:attrNameLst>
                                          <p:attrName>style.visibility</p:attrName>
                                        </p:attrNameLst>
                                      </p:cBhvr>
                                      <p:to>
                                        <p:strVal val="visible"/>
                                      </p:to>
                                    </p:set>
                                    <p:animEffect transition="in" filter="fade">
                                      <p:cBhvr>
                                        <p:cTn id="250" dur="500"/>
                                        <p:tgtEl>
                                          <p:spTgt spid="87"/>
                                        </p:tgtEl>
                                      </p:cBhvr>
                                    </p:animEffect>
                                    <p:anim calcmode="lin" valueType="num">
                                      <p:cBhvr>
                                        <p:cTn id="251" dur="2000" fill="hold"/>
                                        <p:tgtEl>
                                          <p:spTgt spid="87"/>
                                        </p:tgtEl>
                                        <p:attrNameLst>
                                          <p:attrName>ppt_x</p:attrName>
                                        </p:attrNameLst>
                                      </p:cBhvr>
                                      <p:tavLst>
                                        <p:tav tm="0">
                                          <p:val>
                                            <p:strVal val="#ppt_x"/>
                                          </p:val>
                                        </p:tav>
                                        <p:tav tm="100000">
                                          <p:val>
                                            <p:strVal val="#ppt_x"/>
                                          </p:val>
                                        </p:tav>
                                      </p:tavLst>
                                    </p:anim>
                                    <p:anim calcmode="lin" valueType="num">
                                      <p:cBhvr>
                                        <p:cTn id="252" dur="2000" fill="hold"/>
                                        <p:tgtEl>
                                          <p:spTgt spid="87"/>
                                        </p:tgtEl>
                                        <p:attrNameLst>
                                          <p:attrName>ppt_y</p:attrName>
                                        </p:attrNameLst>
                                      </p:cBhvr>
                                      <p:tavLst>
                                        <p:tav tm="0">
                                          <p:val>
                                            <p:strVal val="#ppt_y+0.31"/>
                                          </p:val>
                                        </p:tav>
                                        <p:tav tm="100000">
                                          <p:val>
                                            <p:strVal val="#ppt_y+0.31"/>
                                          </p:val>
                                        </p:tav>
                                      </p:tavLst>
                                    </p:anim>
                                    <p:anim calcmode="lin" valueType="num">
                                      <p:cBhvr>
                                        <p:cTn id="253" dur="3000" decel="50000" fill="hold">
                                          <p:stCondLst>
                                            <p:cond delay="2000"/>
                                          </p:stCondLst>
                                        </p:cTn>
                                        <p:tgtEl>
                                          <p:spTgt spid="8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54" dur="3000" decel="50000" fill="hold">
                                          <p:stCondLst>
                                            <p:cond delay="2000"/>
                                          </p:stCondLst>
                                        </p:cTn>
                                        <p:tgtEl>
                                          <p:spTgt spid="8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55" presetID="43" presetClass="entr" presetSubtype="0" fill="hold" grpId="0" nodeType="withEffect">
                                  <p:stCondLst>
                                    <p:cond delay="500"/>
                                  </p:stCondLst>
                                  <p:childTnLst>
                                    <p:set>
                                      <p:cBhvr>
                                        <p:cTn id="256" dur="1" fill="hold">
                                          <p:stCondLst>
                                            <p:cond delay="0"/>
                                          </p:stCondLst>
                                        </p:cTn>
                                        <p:tgtEl>
                                          <p:spTgt spid="88"/>
                                        </p:tgtEl>
                                        <p:attrNameLst>
                                          <p:attrName>style.visibility</p:attrName>
                                        </p:attrNameLst>
                                      </p:cBhvr>
                                      <p:to>
                                        <p:strVal val="visible"/>
                                      </p:to>
                                    </p:set>
                                    <p:animEffect transition="in" filter="fade">
                                      <p:cBhvr>
                                        <p:cTn id="257" dur="500"/>
                                        <p:tgtEl>
                                          <p:spTgt spid="88"/>
                                        </p:tgtEl>
                                      </p:cBhvr>
                                    </p:animEffect>
                                    <p:anim calcmode="lin" valueType="num">
                                      <p:cBhvr>
                                        <p:cTn id="258" dur="2000" fill="hold"/>
                                        <p:tgtEl>
                                          <p:spTgt spid="88"/>
                                        </p:tgtEl>
                                        <p:attrNameLst>
                                          <p:attrName>ppt_x</p:attrName>
                                        </p:attrNameLst>
                                      </p:cBhvr>
                                      <p:tavLst>
                                        <p:tav tm="0">
                                          <p:val>
                                            <p:strVal val="#ppt_x"/>
                                          </p:val>
                                        </p:tav>
                                        <p:tav tm="100000">
                                          <p:val>
                                            <p:strVal val="#ppt_x"/>
                                          </p:val>
                                        </p:tav>
                                      </p:tavLst>
                                    </p:anim>
                                    <p:anim calcmode="lin" valueType="num">
                                      <p:cBhvr>
                                        <p:cTn id="259" dur="2000" fill="hold"/>
                                        <p:tgtEl>
                                          <p:spTgt spid="88"/>
                                        </p:tgtEl>
                                        <p:attrNameLst>
                                          <p:attrName>ppt_y</p:attrName>
                                        </p:attrNameLst>
                                      </p:cBhvr>
                                      <p:tavLst>
                                        <p:tav tm="0">
                                          <p:val>
                                            <p:strVal val="#ppt_y+0.31"/>
                                          </p:val>
                                        </p:tav>
                                        <p:tav tm="100000">
                                          <p:val>
                                            <p:strVal val="#ppt_y+0.31"/>
                                          </p:val>
                                        </p:tav>
                                      </p:tavLst>
                                    </p:anim>
                                    <p:anim calcmode="lin" valueType="num">
                                      <p:cBhvr>
                                        <p:cTn id="260" dur="3000" decel="50000" fill="hold">
                                          <p:stCondLst>
                                            <p:cond delay="2000"/>
                                          </p:stCondLst>
                                        </p:cTn>
                                        <p:tgtEl>
                                          <p:spTgt spid="8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61" dur="3000" decel="50000" fill="hold">
                                          <p:stCondLst>
                                            <p:cond delay="2000"/>
                                          </p:stCondLst>
                                        </p:cTn>
                                        <p:tgtEl>
                                          <p:spTgt spid="8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62" presetID="43" presetClass="entr" presetSubtype="0" fill="hold" grpId="0" nodeType="withEffect">
                                  <p:stCondLst>
                                    <p:cond delay="500"/>
                                  </p:stCondLst>
                                  <p:childTnLst>
                                    <p:set>
                                      <p:cBhvr>
                                        <p:cTn id="263" dur="1" fill="hold">
                                          <p:stCondLst>
                                            <p:cond delay="0"/>
                                          </p:stCondLst>
                                        </p:cTn>
                                        <p:tgtEl>
                                          <p:spTgt spid="89"/>
                                        </p:tgtEl>
                                        <p:attrNameLst>
                                          <p:attrName>style.visibility</p:attrName>
                                        </p:attrNameLst>
                                      </p:cBhvr>
                                      <p:to>
                                        <p:strVal val="visible"/>
                                      </p:to>
                                    </p:set>
                                    <p:animEffect transition="in" filter="fade">
                                      <p:cBhvr>
                                        <p:cTn id="264" dur="500"/>
                                        <p:tgtEl>
                                          <p:spTgt spid="89"/>
                                        </p:tgtEl>
                                      </p:cBhvr>
                                    </p:animEffect>
                                    <p:anim calcmode="lin" valueType="num">
                                      <p:cBhvr>
                                        <p:cTn id="265" dur="2000" fill="hold"/>
                                        <p:tgtEl>
                                          <p:spTgt spid="89"/>
                                        </p:tgtEl>
                                        <p:attrNameLst>
                                          <p:attrName>ppt_x</p:attrName>
                                        </p:attrNameLst>
                                      </p:cBhvr>
                                      <p:tavLst>
                                        <p:tav tm="0">
                                          <p:val>
                                            <p:strVal val="#ppt_x"/>
                                          </p:val>
                                        </p:tav>
                                        <p:tav tm="100000">
                                          <p:val>
                                            <p:strVal val="#ppt_x"/>
                                          </p:val>
                                        </p:tav>
                                      </p:tavLst>
                                    </p:anim>
                                    <p:anim calcmode="lin" valueType="num">
                                      <p:cBhvr>
                                        <p:cTn id="266" dur="2000" fill="hold"/>
                                        <p:tgtEl>
                                          <p:spTgt spid="89"/>
                                        </p:tgtEl>
                                        <p:attrNameLst>
                                          <p:attrName>ppt_y</p:attrName>
                                        </p:attrNameLst>
                                      </p:cBhvr>
                                      <p:tavLst>
                                        <p:tav tm="0">
                                          <p:val>
                                            <p:strVal val="#ppt_y+0.31"/>
                                          </p:val>
                                        </p:tav>
                                        <p:tav tm="100000">
                                          <p:val>
                                            <p:strVal val="#ppt_y+0.31"/>
                                          </p:val>
                                        </p:tav>
                                      </p:tavLst>
                                    </p:anim>
                                    <p:anim calcmode="lin" valueType="num">
                                      <p:cBhvr>
                                        <p:cTn id="267" dur="3000" decel="50000" fill="hold">
                                          <p:stCondLst>
                                            <p:cond delay="2000"/>
                                          </p:stCondLst>
                                        </p:cTn>
                                        <p:tgtEl>
                                          <p:spTgt spid="8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68" dur="3000" decel="50000" fill="hold">
                                          <p:stCondLst>
                                            <p:cond delay="2000"/>
                                          </p:stCondLst>
                                        </p:cTn>
                                        <p:tgtEl>
                                          <p:spTgt spid="8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69" fill="hold">
                            <p:stCondLst>
                              <p:cond delay="81000"/>
                            </p:stCondLst>
                            <p:childTnLst>
                              <p:par>
                                <p:cTn id="270" presetID="2" presetClass="entr" presetSubtype="9" fill="hold" grpId="0" nodeType="afterEffect">
                                  <p:stCondLst>
                                    <p:cond delay="0"/>
                                  </p:stCondLst>
                                  <p:childTnLst>
                                    <p:set>
                                      <p:cBhvr>
                                        <p:cTn id="271" dur="1" fill="hold">
                                          <p:stCondLst>
                                            <p:cond delay="0"/>
                                          </p:stCondLst>
                                        </p:cTn>
                                        <p:tgtEl>
                                          <p:spTgt spid="90"/>
                                        </p:tgtEl>
                                        <p:attrNameLst>
                                          <p:attrName>style.visibility</p:attrName>
                                        </p:attrNameLst>
                                      </p:cBhvr>
                                      <p:to>
                                        <p:strVal val="visible"/>
                                      </p:to>
                                    </p:set>
                                    <p:anim calcmode="lin" valueType="num">
                                      <p:cBhvr additive="base">
                                        <p:cTn id="272" dur="5000" fill="hold"/>
                                        <p:tgtEl>
                                          <p:spTgt spid="90"/>
                                        </p:tgtEl>
                                        <p:attrNameLst>
                                          <p:attrName>ppt_x</p:attrName>
                                        </p:attrNameLst>
                                      </p:cBhvr>
                                      <p:tavLst>
                                        <p:tav tm="0">
                                          <p:val>
                                            <p:strVal val="0-#ppt_w/2"/>
                                          </p:val>
                                        </p:tav>
                                        <p:tav tm="100000">
                                          <p:val>
                                            <p:strVal val="#ppt_x"/>
                                          </p:val>
                                        </p:tav>
                                      </p:tavLst>
                                    </p:anim>
                                    <p:anim calcmode="lin" valueType="num">
                                      <p:cBhvr additive="base">
                                        <p:cTn id="273" dur="5000" fill="hold"/>
                                        <p:tgtEl>
                                          <p:spTgt spid="90"/>
                                        </p:tgtEl>
                                        <p:attrNameLst>
                                          <p:attrName>ppt_y</p:attrName>
                                        </p:attrNameLst>
                                      </p:cBhvr>
                                      <p:tavLst>
                                        <p:tav tm="0">
                                          <p:val>
                                            <p:strVal val="0-#ppt_h/2"/>
                                          </p:val>
                                        </p:tav>
                                        <p:tav tm="100000">
                                          <p:val>
                                            <p:strVal val="#ppt_y"/>
                                          </p:val>
                                        </p:tav>
                                      </p:tavLst>
                                    </p:anim>
                                  </p:childTnLst>
                                </p:cTn>
                              </p:par>
                              <p:par>
                                <p:cTn id="274" presetID="8" presetClass="emph" presetSubtype="0" repeatCount="indefinite" fill="hold" grpId="1" nodeType="withEffect">
                                  <p:stCondLst>
                                    <p:cond delay="0"/>
                                  </p:stCondLst>
                                  <p:childTnLst>
                                    <p:animRot by="21600000">
                                      <p:cBhvr>
                                        <p:cTn id="275" dur="5000" fill="hold"/>
                                        <p:tgtEl>
                                          <p:spTgt spid="90"/>
                                        </p:tgtEl>
                                        <p:attrNameLst>
                                          <p:attrName>r</p:attrName>
                                        </p:attrNameLst>
                                      </p:cBhvr>
                                    </p:animRot>
                                  </p:childTnLst>
                                </p:cTn>
                              </p:par>
                              <p:par>
                                <p:cTn id="276" presetID="24" presetClass="entr" presetSubtype="0" fill="hold" grpId="0" nodeType="withEffect">
                                  <p:stCondLst>
                                    <p:cond delay="0"/>
                                  </p:stCondLst>
                                  <p:childTnLst>
                                    <p:set>
                                      <p:cBhvr>
                                        <p:cTn id="277" dur="1" fill="hold">
                                          <p:stCondLst>
                                            <p:cond delay="0"/>
                                          </p:stCondLst>
                                        </p:cTn>
                                        <p:tgtEl>
                                          <p:spTgt spid="92"/>
                                        </p:tgtEl>
                                        <p:attrNameLst>
                                          <p:attrName>style.visibility</p:attrName>
                                        </p:attrNameLst>
                                      </p:cBhvr>
                                      <p:to>
                                        <p:strVal val="visible"/>
                                      </p:to>
                                    </p:set>
                                    <p:anim to="" calcmode="lin" valueType="num">
                                      <p:cBhvr>
                                        <p:cTn id="278" dur="1" fill="hold"/>
                                        <p:tgtEl>
                                          <p:spTgt spid="92"/>
                                        </p:tgtEl>
                                        <p:attrNameLst>
                                          <p:attrName/>
                                        </p:attrNameLst>
                                      </p:cBhvr>
                                    </p:anim>
                                  </p:childTnLst>
                                </p:cTn>
                              </p:par>
                              <p:par>
                                <p:cTn id="279" presetID="24" presetClass="entr" presetSubtype="0" fill="hold" grpId="0" nodeType="withEffect">
                                  <p:stCondLst>
                                    <p:cond delay="0"/>
                                  </p:stCondLst>
                                  <p:childTnLst>
                                    <p:set>
                                      <p:cBhvr>
                                        <p:cTn id="280" dur="1" fill="hold">
                                          <p:stCondLst>
                                            <p:cond delay="0"/>
                                          </p:stCondLst>
                                        </p:cTn>
                                        <p:tgtEl>
                                          <p:spTgt spid="93"/>
                                        </p:tgtEl>
                                        <p:attrNameLst>
                                          <p:attrName>style.visibility</p:attrName>
                                        </p:attrNameLst>
                                      </p:cBhvr>
                                      <p:to>
                                        <p:strVal val="visible"/>
                                      </p:to>
                                    </p:set>
                                    <p:anim to="" calcmode="lin" valueType="num">
                                      <p:cBhvr>
                                        <p:cTn id="281" dur="1" fill="hold"/>
                                        <p:tgtEl>
                                          <p:spTgt spid="93"/>
                                        </p:tgtEl>
                                        <p:attrNameLst>
                                          <p:attrName/>
                                        </p:attrNameLst>
                                      </p:cBhvr>
                                    </p:anim>
                                  </p:childTnLst>
                                </p:cTn>
                              </p:par>
                              <p:par>
                                <p:cTn id="282" presetID="24" presetClass="entr" presetSubtype="0" fill="hold" grpId="0" nodeType="withEffect">
                                  <p:stCondLst>
                                    <p:cond delay="0"/>
                                  </p:stCondLst>
                                  <p:childTnLst>
                                    <p:set>
                                      <p:cBhvr>
                                        <p:cTn id="283" dur="1" fill="hold">
                                          <p:stCondLst>
                                            <p:cond delay="0"/>
                                          </p:stCondLst>
                                        </p:cTn>
                                        <p:tgtEl>
                                          <p:spTgt spid="94"/>
                                        </p:tgtEl>
                                        <p:attrNameLst>
                                          <p:attrName>style.visibility</p:attrName>
                                        </p:attrNameLst>
                                      </p:cBhvr>
                                      <p:to>
                                        <p:strVal val="visible"/>
                                      </p:to>
                                    </p:set>
                                    <p:anim to="" calcmode="lin" valueType="num">
                                      <p:cBhvr>
                                        <p:cTn id="284" dur="1" fill="hold"/>
                                        <p:tgtEl>
                                          <p:spTgt spid="94"/>
                                        </p:tgtEl>
                                        <p:attrNameLst>
                                          <p:attrName/>
                                        </p:attrNameLst>
                                      </p:cBhvr>
                                    </p:anim>
                                  </p:childTnLst>
                                </p:cTn>
                              </p:par>
                              <p:par>
                                <p:cTn id="285" presetID="24" presetClass="entr" presetSubtype="0" fill="hold" grpId="0" nodeType="withEffect">
                                  <p:stCondLst>
                                    <p:cond delay="0"/>
                                  </p:stCondLst>
                                  <p:childTnLst>
                                    <p:set>
                                      <p:cBhvr>
                                        <p:cTn id="286" dur="1" fill="hold">
                                          <p:stCondLst>
                                            <p:cond delay="0"/>
                                          </p:stCondLst>
                                        </p:cTn>
                                        <p:tgtEl>
                                          <p:spTgt spid="95"/>
                                        </p:tgtEl>
                                        <p:attrNameLst>
                                          <p:attrName>style.visibility</p:attrName>
                                        </p:attrNameLst>
                                      </p:cBhvr>
                                      <p:to>
                                        <p:strVal val="visible"/>
                                      </p:to>
                                    </p:set>
                                    <p:anim to="" calcmode="lin" valueType="num">
                                      <p:cBhvr>
                                        <p:cTn id="287" dur="1" fill="hold"/>
                                        <p:tgtEl>
                                          <p:spTgt spid="95"/>
                                        </p:tgtEl>
                                        <p:attrNameLst>
                                          <p:attrName/>
                                        </p:attrNameLst>
                                      </p:cBhvr>
                                    </p:anim>
                                  </p:childTnLst>
                                </p:cTn>
                              </p:par>
                            </p:childTnLst>
                          </p:cTn>
                        </p:par>
                        <p:par>
                          <p:cTn id="288" fill="hold">
                            <p:stCondLst>
                              <p:cond delay="86000"/>
                            </p:stCondLst>
                            <p:childTnLst>
                              <p:par>
                                <p:cTn id="289" presetID="6" presetClass="emph" presetSubtype="0" repeatCount="indefinite" fill="hold" grpId="1" nodeType="afterEffect">
                                  <p:stCondLst>
                                    <p:cond delay="0"/>
                                  </p:stCondLst>
                                  <p:childTnLst>
                                    <p:animScale>
                                      <p:cBhvr>
                                        <p:cTn id="290" dur="5000" fill="hold"/>
                                        <p:tgtEl>
                                          <p:spTgt spid="95"/>
                                        </p:tgtEl>
                                      </p:cBhvr>
                                      <p:by x="25000" y="25000"/>
                                    </p:animScale>
                                  </p:childTnLst>
                                </p:cTn>
                              </p:par>
                            </p:childTnLst>
                          </p:cTn>
                        </p:par>
                        <p:par>
                          <p:cTn id="291" fill="hold">
                            <p:stCondLst>
                              <p:cond delay="91000"/>
                            </p:stCondLst>
                            <p:childTnLst>
                              <p:par>
                                <p:cTn id="292" presetID="26" presetClass="entr" presetSubtype="0" fill="hold" nodeType="afterEffect">
                                  <p:stCondLst>
                                    <p:cond delay="0"/>
                                  </p:stCondLst>
                                  <p:childTnLst>
                                    <p:set>
                                      <p:cBhvr>
                                        <p:cTn id="293" dur="1" fill="hold">
                                          <p:stCondLst>
                                            <p:cond delay="0"/>
                                          </p:stCondLst>
                                        </p:cTn>
                                        <p:tgtEl>
                                          <p:spTgt spid="96"/>
                                        </p:tgtEl>
                                        <p:attrNameLst>
                                          <p:attrName>style.visibility</p:attrName>
                                        </p:attrNameLst>
                                      </p:cBhvr>
                                      <p:to>
                                        <p:strVal val="visible"/>
                                      </p:to>
                                    </p:set>
                                    <p:animEffect transition="in" filter="wipe(down)">
                                      <p:cBhvr>
                                        <p:cTn id="294" dur="580">
                                          <p:stCondLst>
                                            <p:cond delay="0"/>
                                          </p:stCondLst>
                                        </p:cTn>
                                        <p:tgtEl>
                                          <p:spTgt spid="96"/>
                                        </p:tgtEl>
                                      </p:cBhvr>
                                    </p:animEffect>
                                    <p:anim calcmode="lin" valueType="num">
                                      <p:cBhvr>
                                        <p:cTn id="295" dur="1822" tmFilter="0,0; 0.14,0.36; 0.43,0.73; 0.71,0.91; 1.0,1.0">
                                          <p:stCondLst>
                                            <p:cond delay="0"/>
                                          </p:stCondLst>
                                        </p:cTn>
                                        <p:tgtEl>
                                          <p:spTgt spid="96"/>
                                        </p:tgtEl>
                                        <p:attrNameLst>
                                          <p:attrName>ppt_x</p:attrName>
                                        </p:attrNameLst>
                                      </p:cBhvr>
                                      <p:tavLst>
                                        <p:tav tm="0">
                                          <p:val>
                                            <p:strVal val="#ppt_x-0.25"/>
                                          </p:val>
                                        </p:tav>
                                        <p:tav tm="100000">
                                          <p:val>
                                            <p:strVal val="#ppt_x"/>
                                          </p:val>
                                        </p:tav>
                                      </p:tavLst>
                                    </p:anim>
                                    <p:anim calcmode="lin" valueType="num">
                                      <p:cBhvr>
                                        <p:cTn id="296" dur="664" tmFilter="0.0,0.0; 0.25,0.07; 0.50,0.2; 0.75,0.467; 1.0,1.0">
                                          <p:stCondLst>
                                            <p:cond delay="0"/>
                                          </p:stCondLst>
                                        </p:cTn>
                                        <p:tgtEl>
                                          <p:spTgt spid="96"/>
                                        </p:tgtEl>
                                        <p:attrNameLst>
                                          <p:attrName>ppt_y</p:attrName>
                                        </p:attrNameLst>
                                      </p:cBhvr>
                                      <p:tavLst>
                                        <p:tav tm="0" fmla="#ppt_y-sin(pi*$)/3">
                                          <p:val>
                                            <p:fltVal val="0.5"/>
                                          </p:val>
                                        </p:tav>
                                        <p:tav tm="100000">
                                          <p:val>
                                            <p:fltVal val="1"/>
                                          </p:val>
                                        </p:tav>
                                      </p:tavLst>
                                    </p:anim>
                                    <p:anim calcmode="lin" valueType="num">
                                      <p:cBhvr>
                                        <p:cTn id="297" dur="664" tmFilter="0, 0; 0.125,0.2665; 0.25,0.4; 0.375,0.465; 0.5,0.5;  0.625,0.535; 0.75,0.6; 0.875,0.7335; 1,1">
                                          <p:stCondLst>
                                            <p:cond delay="664"/>
                                          </p:stCondLst>
                                        </p:cTn>
                                        <p:tgtEl>
                                          <p:spTgt spid="96"/>
                                        </p:tgtEl>
                                        <p:attrNameLst>
                                          <p:attrName>ppt_y</p:attrName>
                                        </p:attrNameLst>
                                      </p:cBhvr>
                                      <p:tavLst>
                                        <p:tav tm="0" fmla="#ppt_y-sin(pi*$)/9">
                                          <p:val>
                                            <p:fltVal val="0"/>
                                          </p:val>
                                        </p:tav>
                                        <p:tav tm="100000">
                                          <p:val>
                                            <p:fltVal val="1"/>
                                          </p:val>
                                        </p:tav>
                                      </p:tavLst>
                                    </p:anim>
                                    <p:anim calcmode="lin" valueType="num">
                                      <p:cBhvr>
                                        <p:cTn id="298" dur="332" tmFilter="0, 0; 0.125,0.2665; 0.25,0.4; 0.375,0.465; 0.5,0.5;  0.625,0.535; 0.75,0.6; 0.875,0.7335; 1,1">
                                          <p:stCondLst>
                                            <p:cond delay="1324"/>
                                          </p:stCondLst>
                                        </p:cTn>
                                        <p:tgtEl>
                                          <p:spTgt spid="96"/>
                                        </p:tgtEl>
                                        <p:attrNameLst>
                                          <p:attrName>ppt_y</p:attrName>
                                        </p:attrNameLst>
                                      </p:cBhvr>
                                      <p:tavLst>
                                        <p:tav tm="0" fmla="#ppt_y-sin(pi*$)/27">
                                          <p:val>
                                            <p:fltVal val="0"/>
                                          </p:val>
                                        </p:tav>
                                        <p:tav tm="100000">
                                          <p:val>
                                            <p:fltVal val="1"/>
                                          </p:val>
                                        </p:tav>
                                      </p:tavLst>
                                    </p:anim>
                                    <p:anim calcmode="lin" valueType="num">
                                      <p:cBhvr>
                                        <p:cTn id="299" dur="164" tmFilter="0, 0; 0.125,0.2665; 0.25,0.4; 0.375,0.465; 0.5,0.5;  0.625,0.535; 0.75,0.6; 0.875,0.7335; 1,1">
                                          <p:stCondLst>
                                            <p:cond delay="1656"/>
                                          </p:stCondLst>
                                        </p:cTn>
                                        <p:tgtEl>
                                          <p:spTgt spid="96"/>
                                        </p:tgtEl>
                                        <p:attrNameLst>
                                          <p:attrName>ppt_y</p:attrName>
                                        </p:attrNameLst>
                                      </p:cBhvr>
                                      <p:tavLst>
                                        <p:tav tm="0" fmla="#ppt_y-sin(pi*$)/81">
                                          <p:val>
                                            <p:fltVal val="0"/>
                                          </p:val>
                                        </p:tav>
                                        <p:tav tm="100000">
                                          <p:val>
                                            <p:fltVal val="1"/>
                                          </p:val>
                                        </p:tav>
                                      </p:tavLst>
                                    </p:anim>
                                    <p:animScale>
                                      <p:cBhvr>
                                        <p:cTn id="300" dur="26">
                                          <p:stCondLst>
                                            <p:cond delay="650"/>
                                          </p:stCondLst>
                                        </p:cTn>
                                        <p:tgtEl>
                                          <p:spTgt spid="96"/>
                                        </p:tgtEl>
                                      </p:cBhvr>
                                      <p:to x="100000" y="60000"/>
                                    </p:animScale>
                                    <p:animScale>
                                      <p:cBhvr>
                                        <p:cTn id="301" dur="166" decel="50000">
                                          <p:stCondLst>
                                            <p:cond delay="676"/>
                                          </p:stCondLst>
                                        </p:cTn>
                                        <p:tgtEl>
                                          <p:spTgt spid="96"/>
                                        </p:tgtEl>
                                      </p:cBhvr>
                                      <p:to x="100000" y="100000"/>
                                    </p:animScale>
                                    <p:animScale>
                                      <p:cBhvr>
                                        <p:cTn id="302" dur="26">
                                          <p:stCondLst>
                                            <p:cond delay="1312"/>
                                          </p:stCondLst>
                                        </p:cTn>
                                        <p:tgtEl>
                                          <p:spTgt spid="96"/>
                                        </p:tgtEl>
                                      </p:cBhvr>
                                      <p:to x="100000" y="80000"/>
                                    </p:animScale>
                                    <p:animScale>
                                      <p:cBhvr>
                                        <p:cTn id="303" dur="166" decel="50000">
                                          <p:stCondLst>
                                            <p:cond delay="1338"/>
                                          </p:stCondLst>
                                        </p:cTn>
                                        <p:tgtEl>
                                          <p:spTgt spid="96"/>
                                        </p:tgtEl>
                                      </p:cBhvr>
                                      <p:to x="100000" y="100000"/>
                                    </p:animScale>
                                    <p:animScale>
                                      <p:cBhvr>
                                        <p:cTn id="304" dur="26">
                                          <p:stCondLst>
                                            <p:cond delay="1642"/>
                                          </p:stCondLst>
                                        </p:cTn>
                                        <p:tgtEl>
                                          <p:spTgt spid="96"/>
                                        </p:tgtEl>
                                      </p:cBhvr>
                                      <p:to x="100000" y="90000"/>
                                    </p:animScale>
                                    <p:animScale>
                                      <p:cBhvr>
                                        <p:cTn id="305" dur="166" decel="50000">
                                          <p:stCondLst>
                                            <p:cond delay="1668"/>
                                          </p:stCondLst>
                                        </p:cTn>
                                        <p:tgtEl>
                                          <p:spTgt spid="96"/>
                                        </p:tgtEl>
                                      </p:cBhvr>
                                      <p:to x="100000" y="100000"/>
                                    </p:animScale>
                                    <p:animScale>
                                      <p:cBhvr>
                                        <p:cTn id="306" dur="26">
                                          <p:stCondLst>
                                            <p:cond delay="1808"/>
                                          </p:stCondLst>
                                        </p:cTn>
                                        <p:tgtEl>
                                          <p:spTgt spid="96"/>
                                        </p:tgtEl>
                                      </p:cBhvr>
                                      <p:to x="100000" y="95000"/>
                                    </p:animScale>
                                    <p:animScale>
                                      <p:cBhvr>
                                        <p:cTn id="307" dur="166" decel="50000">
                                          <p:stCondLst>
                                            <p:cond delay="1834"/>
                                          </p:stCondLst>
                                        </p:cTn>
                                        <p:tgtEl>
                                          <p:spTgt spid="96"/>
                                        </p:tgtEl>
                                      </p:cBhvr>
                                      <p:to x="100000" y="100000"/>
                                    </p:animScale>
                                  </p:childTnLst>
                                </p:cTn>
                              </p:par>
                            </p:childTnLst>
                          </p:cTn>
                        </p:par>
                        <p:par>
                          <p:cTn id="308" fill="hold">
                            <p:stCondLst>
                              <p:cond delay="93000"/>
                            </p:stCondLst>
                            <p:childTnLst>
                              <p:par>
                                <p:cTn id="309" presetID="22" presetClass="entr" presetSubtype="2" repeatCount="indefinite" fill="hold" nodeType="afterEffect">
                                  <p:stCondLst>
                                    <p:cond delay="0"/>
                                  </p:stCondLst>
                                  <p:childTnLst>
                                    <p:set>
                                      <p:cBhvr>
                                        <p:cTn id="310" dur="1" fill="hold">
                                          <p:stCondLst>
                                            <p:cond delay="0"/>
                                          </p:stCondLst>
                                        </p:cTn>
                                        <p:tgtEl>
                                          <p:spTgt spid="96"/>
                                        </p:tgtEl>
                                        <p:attrNameLst>
                                          <p:attrName>style.visibility</p:attrName>
                                        </p:attrNameLst>
                                      </p:cBhvr>
                                      <p:to>
                                        <p:strVal val="visible"/>
                                      </p:to>
                                    </p:set>
                                    <p:animEffect transition="in" filter="wipe(right)">
                                      <p:cBhvr>
                                        <p:cTn id="311" dur="5000"/>
                                        <p:tgtEl>
                                          <p:spTgt spid="96"/>
                                        </p:tgtEl>
                                      </p:cBhvr>
                                    </p:animEffect>
                                  </p:childTnLst>
                                </p:cTn>
                              </p:par>
                            </p:childTnLst>
                          </p:cTn>
                        </p:par>
                        <p:par>
                          <p:cTn id="312" fill="hold">
                            <p:stCondLst>
                              <p:cond delay="98000"/>
                            </p:stCondLst>
                            <p:childTnLst>
                              <p:par>
                                <p:cTn id="313" presetID="24" presetClass="entr" presetSubtype="0" fill="hold" grpId="0" nodeType="afterEffect">
                                  <p:stCondLst>
                                    <p:cond delay="0"/>
                                  </p:stCondLst>
                                  <p:childTnLst>
                                    <p:set>
                                      <p:cBhvr>
                                        <p:cTn id="314" dur="1" fill="hold">
                                          <p:stCondLst>
                                            <p:cond delay="0"/>
                                          </p:stCondLst>
                                        </p:cTn>
                                        <p:tgtEl>
                                          <p:spTgt spid="100"/>
                                        </p:tgtEl>
                                        <p:attrNameLst>
                                          <p:attrName>style.visibility</p:attrName>
                                        </p:attrNameLst>
                                      </p:cBhvr>
                                      <p:to>
                                        <p:strVal val="visible"/>
                                      </p:to>
                                    </p:set>
                                    <p:anim to="" calcmode="lin" valueType="num">
                                      <p:cBhvr>
                                        <p:cTn id="315" dur="1" fill="hold"/>
                                        <p:tgtEl>
                                          <p:spTgt spid="100"/>
                                        </p:tgtEl>
                                        <p:attrNameLst>
                                          <p:attrName/>
                                        </p:attrNameLst>
                                      </p:cBhvr>
                                    </p:anim>
                                  </p:childTnLst>
                                </p:cTn>
                              </p:par>
                            </p:childTnLst>
                          </p:cTn>
                        </p:par>
                        <p:par>
                          <p:cTn id="316" fill="hold">
                            <p:stCondLst>
                              <p:cond delay="98000"/>
                            </p:stCondLst>
                            <p:childTnLst>
                              <p:par>
                                <p:cTn id="317" presetID="15" presetClass="entr" presetSubtype="0" fill="hold" grpId="0" nodeType="afterEffect">
                                  <p:stCondLst>
                                    <p:cond delay="0"/>
                                  </p:stCondLst>
                                  <p:childTnLst>
                                    <p:set>
                                      <p:cBhvr>
                                        <p:cTn id="318" dur="1" fill="hold">
                                          <p:stCondLst>
                                            <p:cond delay="0"/>
                                          </p:stCondLst>
                                        </p:cTn>
                                        <p:tgtEl>
                                          <p:spTgt spid="123"/>
                                        </p:tgtEl>
                                        <p:attrNameLst>
                                          <p:attrName>style.visibility</p:attrName>
                                        </p:attrNameLst>
                                      </p:cBhvr>
                                      <p:to>
                                        <p:strVal val="visible"/>
                                      </p:to>
                                    </p:set>
                                    <p:anim calcmode="lin" valueType="num">
                                      <p:cBhvr>
                                        <p:cTn id="319" dur="5000" fill="hold"/>
                                        <p:tgtEl>
                                          <p:spTgt spid="123"/>
                                        </p:tgtEl>
                                        <p:attrNameLst>
                                          <p:attrName>ppt_w</p:attrName>
                                        </p:attrNameLst>
                                      </p:cBhvr>
                                      <p:tavLst>
                                        <p:tav tm="0">
                                          <p:val>
                                            <p:fltVal val="0"/>
                                          </p:val>
                                        </p:tav>
                                        <p:tav tm="100000">
                                          <p:val>
                                            <p:strVal val="#ppt_w"/>
                                          </p:val>
                                        </p:tav>
                                      </p:tavLst>
                                    </p:anim>
                                    <p:anim calcmode="lin" valueType="num">
                                      <p:cBhvr>
                                        <p:cTn id="320" dur="5000" fill="hold"/>
                                        <p:tgtEl>
                                          <p:spTgt spid="123"/>
                                        </p:tgtEl>
                                        <p:attrNameLst>
                                          <p:attrName>ppt_h</p:attrName>
                                        </p:attrNameLst>
                                      </p:cBhvr>
                                      <p:tavLst>
                                        <p:tav tm="0">
                                          <p:val>
                                            <p:fltVal val="0"/>
                                          </p:val>
                                        </p:tav>
                                        <p:tav tm="100000">
                                          <p:val>
                                            <p:strVal val="#ppt_h"/>
                                          </p:val>
                                        </p:tav>
                                      </p:tavLst>
                                    </p:anim>
                                    <p:anim calcmode="lin" valueType="num">
                                      <p:cBhvr>
                                        <p:cTn id="321" dur="5000" fill="hold"/>
                                        <p:tgtEl>
                                          <p:spTgt spid="123"/>
                                        </p:tgtEl>
                                        <p:attrNameLst>
                                          <p:attrName>ppt_x</p:attrName>
                                        </p:attrNameLst>
                                      </p:cBhvr>
                                      <p:tavLst>
                                        <p:tav tm="0" fmla="#ppt_x+(cos(-2*pi*(1-$))*-#ppt_x-sin(-2*pi*(1-$))*(1-#ppt_y))*(1-$)">
                                          <p:val>
                                            <p:fltVal val="0"/>
                                          </p:val>
                                        </p:tav>
                                        <p:tav tm="100000">
                                          <p:val>
                                            <p:fltVal val="1"/>
                                          </p:val>
                                        </p:tav>
                                      </p:tavLst>
                                    </p:anim>
                                    <p:anim calcmode="lin" valueType="num">
                                      <p:cBhvr>
                                        <p:cTn id="322" dur="5000" fill="hold"/>
                                        <p:tgtEl>
                                          <p:spTgt spid="123"/>
                                        </p:tgtEl>
                                        <p:attrNameLst>
                                          <p:attrName>ppt_y</p:attrName>
                                        </p:attrNameLst>
                                      </p:cBhvr>
                                      <p:tavLst>
                                        <p:tav tm="0" fmla="#ppt_y+(sin(-2*pi*(1-$))*-#ppt_x+cos(-2*pi*(1-$))*(1-#ppt_y))*(1-$)">
                                          <p:val>
                                            <p:fltVal val="0"/>
                                          </p:val>
                                        </p:tav>
                                        <p:tav tm="100000">
                                          <p:val>
                                            <p:fltVal val="1"/>
                                          </p:val>
                                        </p:tav>
                                      </p:tavLst>
                                    </p:anim>
                                  </p:childTnLst>
                                </p:cTn>
                              </p:par>
                              <p:par>
                                <p:cTn id="323" presetID="49" presetClass="entr" presetSubtype="0" decel="100000" fill="hold" grpId="1" nodeType="withEffect">
                                  <p:stCondLst>
                                    <p:cond delay="0"/>
                                  </p:stCondLst>
                                  <p:childTnLst>
                                    <p:set>
                                      <p:cBhvr>
                                        <p:cTn id="324" dur="1" fill="hold">
                                          <p:stCondLst>
                                            <p:cond delay="0"/>
                                          </p:stCondLst>
                                        </p:cTn>
                                        <p:tgtEl>
                                          <p:spTgt spid="123"/>
                                        </p:tgtEl>
                                        <p:attrNameLst>
                                          <p:attrName>style.visibility</p:attrName>
                                        </p:attrNameLst>
                                      </p:cBhvr>
                                      <p:to>
                                        <p:strVal val="visible"/>
                                      </p:to>
                                    </p:set>
                                    <p:anim calcmode="lin" valueType="num">
                                      <p:cBhvr>
                                        <p:cTn id="325" dur="5000" fill="hold"/>
                                        <p:tgtEl>
                                          <p:spTgt spid="123"/>
                                        </p:tgtEl>
                                        <p:attrNameLst>
                                          <p:attrName>ppt_w</p:attrName>
                                        </p:attrNameLst>
                                      </p:cBhvr>
                                      <p:tavLst>
                                        <p:tav tm="0">
                                          <p:val>
                                            <p:fltVal val="0"/>
                                          </p:val>
                                        </p:tav>
                                        <p:tav tm="100000">
                                          <p:val>
                                            <p:strVal val="#ppt_w"/>
                                          </p:val>
                                        </p:tav>
                                      </p:tavLst>
                                    </p:anim>
                                    <p:anim calcmode="lin" valueType="num">
                                      <p:cBhvr>
                                        <p:cTn id="326" dur="5000" fill="hold"/>
                                        <p:tgtEl>
                                          <p:spTgt spid="123"/>
                                        </p:tgtEl>
                                        <p:attrNameLst>
                                          <p:attrName>ppt_h</p:attrName>
                                        </p:attrNameLst>
                                      </p:cBhvr>
                                      <p:tavLst>
                                        <p:tav tm="0">
                                          <p:val>
                                            <p:fltVal val="0"/>
                                          </p:val>
                                        </p:tav>
                                        <p:tav tm="100000">
                                          <p:val>
                                            <p:strVal val="#ppt_h"/>
                                          </p:val>
                                        </p:tav>
                                      </p:tavLst>
                                    </p:anim>
                                    <p:anim calcmode="lin" valueType="num">
                                      <p:cBhvr>
                                        <p:cTn id="327" dur="5000" fill="hold"/>
                                        <p:tgtEl>
                                          <p:spTgt spid="123"/>
                                        </p:tgtEl>
                                        <p:attrNameLst>
                                          <p:attrName>style.rotation</p:attrName>
                                        </p:attrNameLst>
                                      </p:cBhvr>
                                      <p:tavLst>
                                        <p:tav tm="0">
                                          <p:val>
                                            <p:fltVal val="360"/>
                                          </p:val>
                                        </p:tav>
                                        <p:tav tm="100000">
                                          <p:val>
                                            <p:fltVal val="0"/>
                                          </p:val>
                                        </p:tav>
                                      </p:tavLst>
                                    </p:anim>
                                    <p:animEffect transition="in" filter="fade">
                                      <p:cBhvr>
                                        <p:cTn id="328" dur="5000"/>
                                        <p:tgtEl>
                                          <p:spTgt spid="123"/>
                                        </p:tgtEl>
                                      </p:cBhvr>
                                    </p:animEffect>
                                  </p:childTnLst>
                                </p:cTn>
                              </p:par>
                            </p:childTnLst>
                          </p:cTn>
                        </p:par>
                        <p:par>
                          <p:cTn id="329" fill="hold">
                            <p:stCondLst>
                              <p:cond delay="103000"/>
                            </p:stCondLst>
                            <p:childTnLst>
                              <p:par>
                                <p:cTn id="330" presetID="24" presetClass="entr" presetSubtype="0" fill="hold" grpId="0" nodeType="afterEffect">
                                  <p:stCondLst>
                                    <p:cond delay="0"/>
                                  </p:stCondLst>
                                  <p:childTnLst>
                                    <p:set>
                                      <p:cBhvr>
                                        <p:cTn id="331" dur="1" fill="hold">
                                          <p:stCondLst>
                                            <p:cond delay="0"/>
                                          </p:stCondLst>
                                        </p:cTn>
                                        <p:tgtEl>
                                          <p:spTgt spid="124"/>
                                        </p:tgtEl>
                                        <p:attrNameLst>
                                          <p:attrName>style.visibility</p:attrName>
                                        </p:attrNameLst>
                                      </p:cBhvr>
                                      <p:to>
                                        <p:strVal val="visible"/>
                                      </p:to>
                                    </p:set>
                                    <p:anim to="" calcmode="lin" valueType="num">
                                      <p:cBhvr>
                                        <p:cTn id="332" dur="1" fill="hold"/>
                                        <p:tgtEl>
                                          <p:spTgt spid="124"/>
                                        </p:tgtEl>
                                        <p:attrNameLst>
                                          <p:attrName/>
                                        </p:attrNameLst>
                                      </p:cBhvr>
                                    </p:anim>
                                  </p:childTnLst>
                                </p:cTn>
                              </p:par>
                              <p:par>
                                <p:cTn id="333" presetID="24" presetClass="entr" presetSubtype="0" fill="hold" nodeType="withEffect">
                                  <p:stCondLst>
                                    <p:cond delay="0"/>
                                  </p:stCondLst>
                                  <p:childTnLst>
                                    <p:set>
                                      <p:cBhvr>
                                        <p:cTn id="334" dur="1" fill="hold">
                                          <p:stCondLst>
                                            <p:cond delay="0"/>
                                          </p:stCondLst>
                                        </p:cTn>
                                        <p:tgtEl>
                                          <p:spTgt spid="125"/>
                                        </p:tgtEl>
                                        <p:attrNameLst>
                                          <p:attrName>style.visibility</p:attrName>
                                        </p:attrNameLst>
                                      </p:cBhvr>
                                      <p:to>
                                        <p:strVal val="visible"/>
                                      </p:to>
                                    </p:set>
                                    <p:anim to="" calcmode="lin" valueType="num">
                                      <p:cBhvr>
                                        <p:cTn id="335" dur="1" fill="hold"/>
                                        <p:tgtEl>
                                          <p:spTgt spid="125"/>
                                        </p:tgtEl>
                                        <p:attrNameLst>
                                          <p:attrName/>
                                        </p:attrNameLst>
                                      </p:cBhvr>
                                    </p:anim>
                                  </p:childTnLst>
                                </p:cTn>
                              </p:par>
                              <p:par>
                                <p:cTn id="336" presetID="24" presetClass="entr" presetSubtype="0" fill="hold" grpId="0" nodeType="withEffect">
                                  <p:stCondLst>
                                    <p:cond delay="0"/>
                                  </p:stCondLst>
                                  <p:childTnLst>
                                    <p:set>
                                      <p:cBhvr>
                                        <p:cTn id="337" dur="1" fill="hold">
                                          <p:stCondLst>
                                            <p:cond delay="0"/>
                                          </p:stCondLst>
                                        </p:cTn>
                                        <p:tgtEl>
                                          <p:spTgt spid="126"/>
                                        </p:tgtEl>
                                        <p:attrNameLst>
                                          <p:attrName>style.visibility</p:attrName>
                                        </p:attrNameLst>
                                      </p:cBhvr>
                                      <p:to>
                                        <p:strVal val="visible"/>
                                      </p:to>
                                    </p:set>
                                    <p:anim to="" calcmode="lin" valueType="num">
                                      <p:cBhvr>
                                        <p:cTn id="338" dur="1" fill="hold"/>
                                        <p:tgtEl>
                                          <p:spTgt spid="126"/>
                                        </p:tgtEl>
                                        <p:attrNameLst>
                                          <p:attrName/>
                                        </p:attrNameLst>
                                      </p:cBhvr>
                                    </p:anim>
                                  </p:childTnLst>
                                </p:cTn>
                              </p:par>
                              <p:par>
                                <p:cTn id="339" presetID="24" presetClass="entr" presetSubtype="0" fill="hold" grpId="0" nodeType="withEffect">
                                  <p:stCondLst>
                                    <p:cond delay="0"/>
                                  </p:stCondLst>
                                  <p:childTnLst>
                                    <p:set>
                                      <p:cBhvr>
                                        <p:cTn id="340" dur="1" fill="hold">
                                          <p:stCondLst>
                                            <p:cond delay="0"/>
                                          </p:stCondLst>
                                        </p:cTn>
                                        <p:tgtEl>
                                          <p:spTgt spid="127"/>
                                        </p:tgtEl>
                                        <p:attrNameLst>
                                          <p:attrName>style.visibility</p:attrName>
                                        </p:attrNameLst>
                                      </p:cBhvr>
                                      <p:to>
                                        <p:strVal val="visible"/>
                                      </p:to>
                                    </p:set>
                                    <p:anim to="" calcmode="lin" valueType="num">
                                      <p:cBhvr>
                                        <p:cTn id="341" dur="1" fill="hold"/>
                                        <p:tgtEl>
                                          <p:spTgt spid="127"/>
                                        </p:tgtEl>
                                        <p:attrNameLst>
                                          <p:attrName/>
                                        </p:attrNameLst>
                                      </p:cBhvr>
                                    </p:anim>
                                  </p:childTnLst>
                                </p:cTn>
                              </p:par>
                            </p:childTnLst>
                          </p:cTn>
                        </p:par>
                        <p:par>
                          <p:cTn id="342" fill="hold">
                            <p:stCondLst>
                              <p:cond delay="103000"/>
                            </p:stCondLst>
                            <p:childTnLst>
                              <p:par>
                                <p:cTn id="343" presetID="24" presetClass="entr" presetSubtype="0" fill="hold" grpId="0" nodeType="afterEffect">
                                  <p:stCondLst>
                                    <p:cond delay="0"/>
                                  </p:stCondLst>
                                  <p:childTnLst>
                                    <p:set>
                                      <p:cBhvr>
                                        <p:cTn id="344" dur="1" fill="hold">
                                          <p:stCondLst>
                                            <p:cond delay="0"/>
                                          </p:stCondLst>
                                        </p:cTn>
                                        <p:tgtEl>
                                          <p:spTgt spid="128"/>
                                        </p:tgtEl>
                                        <p:attrNameLst>
                                          <p:attrName>style.visibility</p:attrName>
                                        </p:attrNameLst>
                                      </p:cBhvr>
                                      <p:to>
                                        <p:strVal val="visible"/>
                                      </p:to>
                                    </p:set>
                                    <p:anim to="" calcmode="lin" valueType="num">
                                      <p:cBhvr>
                                        <p:cTn id="345" dur="1" fill="hold"/>
                                        <p:tgtEl>
                                          <p:spTgt spid="128"/>
                                        </p:tgtEl>
                                        <p:attrNameLst>
                                          <p:attrName/>
                                        </p:attrNameLst>
                                      </p:cBhvr>
                                    </p:anim>
                                  </p:childTnLst>
                                </p:cTn>
                              </p:par>
                              <p:par>
                                <p:cTn id="346" presetID="24" presetClass="entr" presetSubtype="0" fill="hold" grpId="0" nodeType="withEffect">
                                  <p:stCondLst>
                                    <p:cond delay="0"/>
                                  </p:stCondLst>
                                  <p:childTnLst>
                                    <p:set>
                                      <p:cBhvr>
                                        <p:cTn id="347" dur="1" fill="hold">
                                          <p:stCondLst>
                                            <p:cond delay="0"/>
                                          </p:stCondLst>
                                        </p:cTn>
                                        <p:tgtEl>
                                          <p:spTgt spid="129"/>
                                        </p:tgtEl>
                                        <p:attrNameLst>
                                          <p:attrName>style.visibility</p:attrName>
                                        </p:attrNameLst>
                                      </p:cBhvr>
                                      <p:to>
                                        <p:strVal val="visible"/>
                                      </p:to>
                                    </p:set>
                                    <p:anim to="" calcmode="lin" valueType="num">
                                      <p:cBhvr>
                                        <p:cTn id="348" dur="1" fill="hold"/>
                                        <p:tgtEl>
                                          <p:spTgt spid="129"/>
                                        </p:tgtEl>
                                        <p:attrNameLst>
                                          <p:attrName/>
                                        </p:attrNameLst>
                                      </p:cBhvr>
                                    </p:anim>
                                  </p:childTnLst>
                                </p:cTn>
                              </p:par>
                            </p:childTnLst>
                          </p:cTn>
                        </p:par>
                        <p:par>
                          <p:cTn id="349" fill="hold">
                            <p:stCondLst>
                              <p:cond delay="103000"/>
                            </p:stCondLst>
                            <p:childTnLst>
                              <p:par>
                                <p:cTn id="350" presetID="22" presetClass="entr" presetSubtype="8" repeatCount="indefinite" fill="hold" grpId="1" nodeType="afterEffect">
                                  <p:stCondLst>
                                    <p:cond delay="0"/>
                                  </p:stCondLst>
                                  <p:childTnLst>
                                    <p:set>
                                      <p:cBhvr>
                                        <p:cTn id="351" dur="1" fill="hold">
                                          <p:stCondLst>
                                            <p:cond delay="0"/>
                                          </p:stCondLst>
                                        </p:cTn>
                                        <p:tgtEl>
                                          <p:spTgt spid="124"/>
                                        </p:tgtEl>
                                        <p:attrNameLst>
                                          <p:attrName>style.visibility</p:attrName>
                                        </p:attrNameLst>
                                      </p:cBhvr>
                                      <p:to>
                                        <p:strVal val="visible"/>
                                      </p:to>
                                    </p:set>
                                    <p:animEffect transition="in" filter="wipe(left)">
                                      <p:cBhvr>
                                        <p:cTn id="352" dur="5000"/>
                                        <p:tgtEl>
                                          <p:spTgt spid="124"/>
                                        </p:tgtEl>
                                      </p:cBhvr>
                                    </p:animEffect>
                                  </p:childTnLst>
                                </p:cTn>
                              </p:par>
                              <p:par>
                                <p:cTn id="353" presetID="22" presetClass="entr" presetSubtype="8" repeatCount="indefinite" fill="hold" grpId="1" nodeType="withEffect">
                                  <p:stCondLst>
                                    <p:cond delay="0"/>
                                  </p:stCondLst>
                                  <p:childTnLst>
                                    <p:set>
                                      <p:cBhvr>
                                        <p:cTn id="354" dur="1" fill="hold">
                                          <p:stCondLst>
                                            <p:cond delay="0"/>
                                          </p:stCondLst>
                                        </p:cTn>
                                        <p:tgtEl>
                                          <p:spTgt spid="126"/>
                                        </p:tgtEl>
                                        <p:attrNameLst>
                                          <p:attrName>style.visibility</p:attrName>
                                        </p:attrNameLst>
                                      </p:cBhvr>
                                      <p:to>
                                        <p:strVal val="visible"/>
                                      </p:to>
                                    </p:set>
                                    <p:animEffect transition="in" filter="wipe(left)">
                                      <p:cBhvr>
                                        <p:cTn id="355" dur="5000"/>
                                        <p:tgtEl>
                                          <p:spTgt spid="126"/>
                                        </p:tgtEl>
                                      </p:cBhvr>
                                    </p:animEffect>
                                  </p:childTnLst>
                                </p:cTn>
                              </p:par>
                              <p:par>
                                <p:cTn id="356" presetID="22" presetClass="entr" presetSubtype="8" repeatCount="indefinite" fill="hold" nodeType="withEffect">
                                  <p:stCondLst>
                                    <p:cond delay="0"/>
                                  </p:stCondLst>
                                  <p:childTnLst>
                                    <p:set>
                                      <p:cBhvr>
                                        <p:cTn id="357" dur="1" fill="hold">
                                          <p:stCondLst>
                                            <p:cond delay="0"/>
                                          </p:stCondLst>
                                        </p:cTn>
                                        <p:tgtEl>
                                          <p:spTgt spid="125"/>
                                        </p:tgtEl>
                                        <p:attrNameLst>
                                          <p:attrName>style.visibility</p:attrName>
                                        </p:attrNameLst>
                                      </p:cBhvr>
                                      <p:to>
                                        <p:strVal val="visible"/>
                                      </p:to>
                                    </p:set>
                                    <p:animEffect transition="in" filter="wipe(left)">
                                      <p:cBhvr>
                                        <p:cTn id="358" dur="5000"/>
                                        <p:tgtEl>
                                          <p:spTgt spid="125"/>
                                        </p:tgtEl>
                                      </p:cBhvr>
                                    </p:animEffect>
                                  </p:childTnLst>
                                </p:cTn>
                              </p:par>
                              <p:par>
                                <p:cTn id="359" presetID="24" presetClass="entr" presetSubtype="0" fill="hold" nodeType="withEffect">
                                  <p:stCondLst>
                                    <p:cond delay="0"/>
                                  </p:stCondLst>
                                  <p:childTnLst>
                                    <p:set>
                                      <p:cBhvr>
                                        <p:cTn id="360" dur="1" fill="hold">
                                          <p:stCondLst>
                                            <p:cond delay="0"/>
                                          </p:stCondLst>
                                        </p:cTn>
                                        <p:tgtEl>
                                          <p:spTgt spid="130"/>
                                        </p:tgtEl>
                                        <p:attrNameLst>
                                          <p:attrName>style.visibility</p:attrName>
                                        </p:attrNameLst>
                                      </p:cBhvr>
                                      <p:to>
                                        <p:strVal val="visible"/>
                                      </p:to>
                                    </p:set>
                                    <p:anim to="" calcmode="lin" valueType="num">
                                      <p:cBhvr>
                                        <p:cTn id="361" dur="1" fill="hold"/>
                                        <p:tgtEl>
                                          <p:spTgt spid="130"/>
                                        </p:tgtEl>
                                        <p:attrNameLst>
                                          <p:attrName/>
                                        </p:attrNameLst>
                                      </p:cBhvr>
                                    </p:anim>
                                  </p:childTnLst>
                                </p:cTn>
                              </p:par>
                              <p:par>
                                <p:cTn id="362" presetID="24" presetClass="entr" presetSubtype="0" fill="hold" nodeType="withEffect">
                                  <p:stCondLst>
                                    <p:cond delay="0"/>
                                  </p:stCondLst>
                                  <p:childTnLst>
                                    <p:set>
                                      <p:cBhvr>
                                        <p:cTn id="363" dur="1" fill="hold">
                                          <p:stCondLst>
                                            <p:cond delay="0"/>
                                          </p:stCondLst>
                                        </p:cTn>
                                        <p:tgtEl>
                                          <p:spTgt spid="131"/>
                                        </p:tgtEl>
                                        <p:attrNameLst>
                                          <p:attrName>style.visibility</p:attrName>
                                        </p:attrNameLst>
                                      </p:cBhvr>
                                      <p:to>
                                        <p:strVal val="visible"/>
                                      </p:to>
                                    </p:set>
                                    <p:anim to="" calcmode="lin" valueType="num">
                                      <p:cBhvr>
                                        <p:cTn id="364" dur="1" fill="hold"/>
                                        <p:tgtEl>
                                          <p:spTgt spid="131"/>
                                        </p:tgtEl>
                                        <p:attrNameLst>
                                          <p:attrName/>
                                        </p:attrNameLst>
                                      </p:cBhvr>
                                    </p:anim>
                                  </p:childTnLst>
                                </p:cTn>
                              </p:par>
                            </p:childTnLst>
                          </p:cTn>
                        </p:par>
                        <p:par>
                          <p:cTn id="365" fill="hold">
                            <p:stCondLst>
                              <p:cond delay="108000"/>
                            </p:stCondLst>
                            <p:childTnLst>
                              <p:par>
                                <p:cTn id="366" presetID="22" presetClass="entr" presetSubtype="2" repeatCount="indefinite" fill="hold" nodeType="afterEffect">
                                  <p:stCondLst>
                                    <p:cond delay="0"/>
                                  </p:stCondLst>
                                  <p:childTnLst>
                                    <p:set>
                                      <p:cBhvr>
                                        <p:cTn id="367" dur="1" fill="hold">
                                          <p:stCondLst>
                                            <p:cond delay="0"/>
                                          </p:stCondLst>
                                        </p:cTn>
                                        <p:tgtEl>
                                          <p:spTgt spid="130"/>
                                        </p:tgtEl>
                                        <p:attrNameLst>
                                          <p:attrName>style.visibility</p:attrName>
                                        </p:attrNameLst>
                                      </p:cBhvr>
                                      <p:to>
                                        <p:strVal val="visible"/>
                                      </p:to>
                                    </p:set>
                                    <p:animEffect transition="in" filter="wipe(right)">
                                      <p:cBhvr>
                                        <p:cTn id="368" dur="5000"/>
                                        <p:tgtEl>
                                          <p:spTgt spid="130"/>
                                        </p:tgtEl>
                                      </p:cBhvr>
                                    </p:animEffect>
                                  </p:childTnLst>
                                </p:cTn>
                              </p:par>
                              <p:par>
                                <p:cTn id="369" presetID="22" presetClass="entr" presetSubtype="2" repeatCount="indefinite" fill="hold" nodeType="withEffect">
                                  <p:stCondLst>
                                    <p:cond delay="0"/>
                                  </p:stCondLst>
                                  <p:childTnLst>
                                    <p:set>
                                      <p:cBhvr>
                                        <p:cTn id="370" dur="1" fill="hold">
                                          <p:stCondLst>
                                            <p:cond delay="0"/>
                                          </p:stCondLst>
                                        </p:cTn>
                                        <p:tgtEl>
                                          <p:spTgt spid="131"/>
                                        </p:tgtEl>
                                        <p:attrNameLst>
                                          <p:attrName>style.visibility</p:attrName>
                                        </p:attrNameLst>
                                      </p:cBhvr>
                                      <p:to>
                                        <p:strVal val="visible"/>
                                      </p:to>
                                    </p:set>
                                    <p:animEffect transition="in" filter="wipe(right)">
                                      <p:cBhvr>
                                        <p:cTn id="371" dur="5000"/>
                                        <p:tgtEl>
                                          <p:spTgt spid="131"/>
                                        </p:tgtEl>
                                      </p:cBhvr>
                                    </p:animEffect>
                                  </p:childTnLst>
                                </p:cTn>
                              </p:par>
                            </p:childTnLst>
                          </p:cTn>
                        </p:par>
                        <p:par>
                          <p:cTn id="372" fill="hold">
                            <p:stCondLst>
                              <p:cond delay="113000"/>
                            </p:stCondLst>
                            <p:childTnLst>
                              <p:par>
                                <p:cTn id="373" presetID="24" presetClass="entr" presetSubtype="0" fill="hold" nodeType="afterEffect">
                                  <p:stCondLst>
                                    <p:cond delay="0"/>
                                  </p:stCondLst>
                                  <p:childTnLst>
                                    <p:set>
                                      <p:cBhvr>
                                        <p:cTn id="374" dur="1" fill="hold">
                                          <p:stCondLst>
                                            <p:cond delay="0"/>
                                          </p:stCondLst>
                                        </p:cTn>
                                        <p:tgtEl>
                                          <p:spTgt spid="132"/>
                                        </p:tgtEl>
                                        <p:attrNameLst>
                                          <p:attrName>style.visibility</p:attrName>
                                        </p:attrNameLst>
                                      </p:cBhvr>
                                      <p:to>
                                        <p:strVal val="visible"/>
                                      </p:to>
                                    </p:set>
                                    <p:anim to="" calcmode="lin" valueType="num">
                                      <p:cBhvr>
                                        <p:cTn id="375" dur="1" fill="hold"/>
                                        <p:tgtEl>
                                          <p:spTgt spid="132"/>
                                        </p:tgtEl>
                                        <p:attrNameLst>
                                          <p:attrName/>
                                        </p:attrNameLst>
                                      </p:cBhvr>
                                    </p:anim>
                                  </p:childTnLst>
                                </p:cTn>
                              </p:par>
                              <p:par>
                                <p:cTn id="376" presetID="24" presetClass="entr" presetSubtype="0" fill="hold" nodeType="withEffect">
                                  <p:stCondLst>
                                    <p:cond delay="0"/>
                                  </p:stCondLst>
                                  <p:childTnLst>
                                    <p:set>
                                      <p:cBhvr>
                                        <p:cTn id="377" dur="1" fill="hold">
                                          <p:stCondLst>
                                            <p:cond delay="0"/>
                                          </p:stCondLst>
                                        </p:cTn>
                                        <p:tgtEl>
                                          <p:spTgt spid="133"/>
                                        </p:tgtEl>
                                        <p:attrNameLst>
                                          <p:attrName>style.visibility</p:attrName>
                                        </p:attrNameLst>
                                      </p:cBhvr>
                                      <p:to>
                                        <p:strVal val="visible"/>
                                      </p:to>
                                    </p:set>
                                    <p:anim to="" calcmode="lin" valueType="num">
                                      <p:cBhvr>
                                        <p:cTn id="378" dur="1" fill="hold"/>
                                        <p:tgtEl>
                                          <p:spTgt spid="133"/>
                                        </p:tgtEl>
                                        <p:attrNameLst>
                                          <p:attrName/>
                                        </p:attrNameLst>
                                      </p:cBhvr>
                                    </p:anim>
                                  </p:childTnLst>
                                </p:cTn>
                              </p:par>
                              <p:par>
                                <p:cTn id="379" presetID="24" presetClass="entr" presetSubtype="0" fill="hold" nodeType="withEffect">
                                  <p:stCondLst>
                                    <p:cond delay="0"/>
                                  </p:stCondLst>
                                  <p:childTnLst>
                                    <p:set>
                                      <p:cBhvr>
                                        <p:cTn id="380" dur="1" fill="hold">
                                          <p:stCondLst>
                                            <p:cond delay="0"/>
                                          </p:stCondLst>
                                        </p:cTn>
                                        <p:tgtEl>
                                          <p:spTgt spid="134"/>
                                        </p:tgtEl>
                                        <p:attrNameLst>
                                          <p:attrName>style.visibility</p:attrName>
                                        </p:attrNameLst>
                                      </p:cBhvr>
                                      <p:to>
                                        <p:strVal val="visible"/>
                                      </p:to>
                                    </p:set>
                                    <p:anim to="" calcmode="lin" valueType="num">
                                      <p:cBhvr>
                                        <p:cTn id="381" dur="1" fill="hold"/>
                                        <p:tgtEl>
                                          <p:spTgt spid="134"/>
                                        </p:tgtEl>
                                        <p:attrNameLst>
                                          <p:attrName/>
                                        </p:attrNameLst>
                                      </p:cBhvr>
                                    </p:anim>
                                  </p:childTnLst>
                                </p:cTn>
                              </p:par>
                              <p:par>
                                <p:cTn id="382" presetID="24" presetClass="entr" presetSubtype="0" fill="hold" nodeType="withEffect">
                                  <p:stCondLst>
                                    <p:cond delay="0"/>
                                  </p:stCondLst>
                                  <p:childTnLst>
                                    <p:set>
                                      <p:cBhvr>
                                        <p:cTn id="383" dur="1" fill="hold">
                                          <p:stCondLst>
                                            <p:cond delay="0"/>
                                          </p:stCondLst>
                                        </p:cTn>
                                        <p:tgtEl>
                                          <p:spTgt spid="135"/>
                                        </p:tgtEl>
                                        <p:attrNameLst>
                                          <p:attrName>style.visibility</p:attrName>
                                        </p:attrNameLst>
                                      </p:cBhvr>
                                      <p:to>
                                        <p:strVal val="visible"/>
                                      </p:to>
                                    </p:set>
                                    <p:anim to="" calcmode="lin" valueType="num">
                                      <p:cBhvr>
                                        <p:cTn id="384" dur="1" fill="hold"/>
                                        <p:tgtEl>
                                          <p:spTgt spid="135"/>
                                        </p:tgtEl>
                                        <p:attrNameLst>
                                          <p:attrName/>
                                        </p:attrNameLst>
                                      </p:cBhvr>
                                    </p:anim>
                                  </p:childTnLst>
                                </p:cTn>
                              </p:par>
                            </p:childTnLst>
                          </p:cTn>
                        </p:par>
                        <p:par>
                          <p:cTn id="385" fill="hold">
                            <p:stCondLst>
                              <p:cond delay="113000"/>
                            </p:stCondLst>
                            <p:childTnLst>
                              <p:par>
                                <p:cTn id="386" presetID="22" presetClass="entr" presetSubtype="4" repeatCount="indefinite" fill="hold" nodeType="afterEffect">
                                  <p:stCondLst>
                                    <p:cond delay="0"/>
                                  </p:stCondLst>
                                  <p:childTnLst>
                                    <p:set>
                                      <p:cBhvr>
                                        <p:cTn id="387" dur="1" fill="hold">
                                          <p:stCondLst>
                                            <p:cond delay="0"/>
                                          </p:stCondLst>
                                        </p:cTn>
                                        <p:tgtEl>
                                          <p:spTgt spid="132"/>
                                        </p:tgtEl>
                                        <p:attrNameLst>
                                          <p:attrName>style.visibility</p:attrName>
                                        </p:attrNameLst>
                                      </p:cBhvr>
                                      <p:to>
                                        <p:strVal val="visible"/>
                                      </p:to>
                                    </p:set>
                                    <p:animEffect transition="in" filter="wipe(down)">
                                      <p:cBhvr>
                                        <p:cTn id="388" dur="5000"/>
                                        <p:tgtEl>
                                          <p:spTgt spid="132"/>
                                        </p:tgtEl>
                                      </p:cBhvr>
                                    </p:animEffect>
                                  </p:childTnLst>
                                </p:cTn>
                              </p:par>
                              <p:par>
                                <p:cTn id="389" presetID="22" presetClass="entr" presetSubtype="1" repeatCount="indefinite" fill="hold" nodeType="withEffect">
                                  <p:stCondLst>
                                    <p:cond delay="0"/>
                                  </p:stCondLst>
                                  <p:childTnLst>
                                    <p:set>
                                      <p:cBhvr>
                                        <p:cTn id="390" dur="1" fill="hold">
                                          <p:stCondLst>
                                            <p:cond delay="0"/>
                                          </p:stCondLst>
                                        </p:cTn>
                                        <p:tgtEl>
                                          <p:spTgt spid="133"/>
                                        </p:tgtEl>
                                        <p:attrNameLst>
                                          <p:attrName>style.visibility</p:attrName>
                                        </p:attrNameLst>
                                      </p:cBhvr>
                                      <p:to>
                                        <p:strVal val="visible"/>
                                      </p:to>
                                    </p:set>
                                    <p:animEffect transition="in" filter="wipe(up)">
                                      <p:cBhvr>
                                        <p:cTn id="391" dur="5000"/>
                                        <p:tgtEl>
                                          <p:spTgt spid="133"/>
                                        </p:tgtEl>
                                      </p:cBhvr>
                                    </p:animEffect>
                                  </p:childTnLst>
                                </p:cTn>
                              </p:par>
                              <p:par>
                                <p:cTn id="392" presetID="22" presetClass="entr" presetSubtype="2" repeatCount="indefinite" fill="hold" nodeType="withEffect">
                                  <p:stCondLst>
                                    <p:cond delay="0"/>
                                  </p:stCondLst>
                                  <p:childTnLst>
                                    <p:set>
                                      <p:cBhvr>
                                        <p:cTn id="393" dur="1" fill="hold">
                                          <p:stCondLst>
                                            <p:cond delay="0"/>
                                          </p:stCondLst>
                                        </p:cTn>
                                        <p:tgtEl>
                                          <p:spTgt spid="134"/>
                                        </p:tgtEl>
                                        <p:attrNameLst>
                                          <p:attrName>style.visibility</p:attrName>
                                        </p:attrNameLst>
                                      </p:cBhvr>
                                      <p:to>
                                        <p:strVal val="visible"/>
                                      </p:to>
                                    </p:set>
                                    <p:animEffect transition="in" filter="wipe(right)">
                                      <p:cBhvr>
                                        <p:cTn id="394" dur="5000"/>
                                        <p:tgtEl>
                                          <p:spTgt spid="134"/>
                                        </p:tgtEl>
                                      </p:cBhvr>
                                    </p:animEffect>
                                  </p:childTnLst>
                                </p:cTn>
                              </p:par>
                              <p:par>
                                <p:cTn id="395" presetID="22" presetClass="entr" presetSubtype="8" repeatCount="indefinite" fill="hold" nodeType="withEffect">
                                  <p:stCondLst>
                                    <p:cond delay="0"/>
                                  </p:stCondLst>
                                  <p:childTnLst>
                                    <p:set>
                                      <p:cBhvr>
                                        <p:cTn id="396" dur="1" fill="hold">
                                          <p:stCondLst>
                                            <p:cond delay="0"/>
                                          </p:stCondLst>
                                        </p:cTn>
                                        <p:tgtEl>
                                          <p:spTgt spid="135"/>
                                        </p:tgtEl>
                                        <p:attrNameLst>
                                          <p:attrName>style.visibility</p:attrName>
                                        </p:attrNameLst>
                                      </p:cBhvr>
                                      <p:to>
                                        <p:strVal val="visible"/>
                                      </p:to>
                                    </p:set>
                                    <p:animEffect transition="in" filter="wipe(left)">
                                      <p:cBhvr>
                                        <p:cTn id="397" dur="5000"/>
                                        <p:tgtEl>
                                          <p:spTgt spid="135"/>
                                        </p:tgtEl>
                                      </p:cBhvr>
                                    </p:animEffect>
                                  </p:childTnLst>
                                </p:cTn>
                              </p:par>
                            </p:childTnLst>
                          </p:cTn>
                        </p:par>
                        <p:par>
                          <p:cTn id="398" fill="hold">
                            <p:stCondLst>
                              <p:cond delay="118000"/>
                            </p:stCondLst>
                            <p:childTnLst>
                              <p:par>
                                <p:cTn id="399" presetID="22" presetClass="entr" presetSubtype="2" repeatCount="indefinite" fill="hold" grpId="1" nodeType="afterEffect">
                                  <p:stCondLst>
                                    <p:cond delay="0"/>
                                  </p:stCondLst>
                                  <p:childTnLst>
                                    <p:set>
                                      <p:cBhvr>
                                        <p:cTn id="400" dur="1" fill="hold">
                                          <p:stCondLst>
                                            <p:cond delay="0"/>
                                          </p:stCondLst>
                                        </p:cTn>
                                        <p:tgtEl>
                                          <p:spTgt spid="127"/>
                                        </p:tgtEl>
                                        <p:attrNameLst>
                                          <p:attrName>style.visibility</p:attrName>
                                        </p:attrNameLst>
                                      </p:cBhvr>
                                      <p:to>
                                        <p:strVal val="visible"/>
                                      </p:to>
                                    </p:set>
                                    <p:animEffect transition="in" filter="wipe(right)">
                                      <p:cBhvr>
                                        <p:cTn id="401" dur="5000"/>
                                        <p:tgtEl>
                                          <p:spTgt spid="127"/>
                                        </p:tgtEl>
                                      </p:cBhvr>
                                    </p:animEffect>
                                  </p:childTnLst>
                                </p:cTn>
                              </p:par>
                            </p:childTnLst>
                          </p:cTn>
                        </p:par>
                        <p:par>
                          <p:cTn id="402" fill="hold">
                            <p:stCondLst>
                              <p:cond delay="123000"/>
                            </p:stCondLst>
                            <p:childTnLst>
                              <p:par>
                                <p:cTn id="403" presetID="22" presetClass="entr" presetSubtype="4" repeatCount="indefinite" fill="hold" grpId="1" nodeType="afterEffect">
                                  <p:stCondLst>
                                    <p:cond delay="0"/>
                                  </p:stCondLst>
                                  <p:childTnLst>
                                    <p:set>
                                      <p:cBhvr>
                                        <p:cTn id="404" dur="1" fill="hold">
                                          <p:stCondLst>
                                            <p:cond delay="0"/>
                                          </p:stCondLst>
                                        </p:cTn>
                                        <p:tgtEl>
                                          <p:spTgt spid="128"/>
                                        </p:tgtEl>
                                        <p:attrNameLst>
                                          <p:attrName>style.visibility</p:attrName>
                                        </p:attrNameLst>
                                      </p:cBhvr>
                                      <p:to>
                                        <p:strVal val="visible"/>
                                      </p:to>
                                    </p:set>
                                    <p:animEffect transition="in" filter="wipe(down)">
                                      <p:cBhvr>
                                        <p:cTn id="405" dur="5000"/>
                                        <p:tgtEl>
                                          <p:spTgt spid="128"/>
                                        </p:tgtEl>
                                      </p:cBhvr>
                                    </p:animEffect>
                                  </p:childTnLst>
                                </p:cTn>
                              </p:par>
                            </p:childTnLst>
                          </p:cTn>
                        </p:par>
                        <p:par>
                          <p:cTn id="406" fill="hold">
                            <p:stCondLst>
                              <p:cond delay="128000"/>
                            </p:stCondLst>
                            <p:childTnLst>
                              <p:par>
                                <p:cTn id="407" presetID="22" presetClass="entr" presetSubtype="1" repeatCount="indefinite" fill="hold" grpId="1" nodeType="afterEffect">
                                  <p:stCondLst>
                                    <p:cond delay="0"/>
                                  </p:stCondLst>
                                  <p:childTnLst>
                                    <p:set>
                                      <p:cBhvr>
                                        <p:cTn id="408" dur="1" fill="hold">
                                          <p:stCondLst>
                                            <p:cond delay="0"/>
                                          </p:stCondLst>
                                        </p:cTn>
                                        <p:tgtEl>
                                          <p:spTgt spid="129"/>
                                        </p:tgtEl>
                                        <p:attrNameLst>
                                          <p:attrName>style.visibility</p:attrName>
                                        </p:attrNameLst>
                                      </p:cBhvr>
                                      <p:to>
                                        <p:strVal val="visible"/>
                                      </p:to>
                                    </p:set>
                                    <p:animEffect transition="in" filter="wipe(up)">
                                      <p:cBhvr>
                                        <p:cTn id="409" dur="5000"/>
                                        <p:tgtEl>
                                          <p:spTgt spid="129"/>
                                        </p:tgtEl>
                                      </p:cBhvr>
                                    </p:animEffect>
                                  </p:childTnLst>
                                </p:cTn>
                              </p:par>
                              <p:par>
                                <p:cTn id="410" presetID="24" presetClass="entr" presetSubtype="0" fill="hold" grpId="0" nodeType="withEffect">
                                  <p:stCondLst>
                                    <p:cond delay="0"/>
                                  </p:stCondLst>
                                  <p:childTnLst>
                                    <p:set>
                                      <p:cBhvr>
                                        <p:cTn id="411" dur="1" fill="hold">
                                          <p:stCondLst>
                                            <p:cond delay="0"/>
                                          </p:stCondLst>
                                        </p:cTn>
                                        <p:tgtEl>
                                          <p:spTgt spid="136"/>
                                        </p:tgtEl>
                                        <p:attrNameLst>
                                          <p:attrName>style.visibility</p:attrName>
                                        </p:attrNameLst>
                                      </p:cBhvr>
                                      <p:to>
                                        <p:strVal val="visible"/>
                                      </p:to>
                                    </p:set>
                                    <p:anim to="" calcmode="lin" valueType="num">
                                      <p:cBhvr>
                                        <p:cTn id="412" dur="1" fill="hold"/>
                                        <p:tgtEl>
                                          <p:spTgt spid="136"/>
                                        </p:tgtEl>
                                        <p:attrNameLst>
                                          <p:attrName/>
                                        </p:attrNameLst>
                                      </p:cBhvr>
                                    </p:anim>
                                  </p:childTnLst>
                                </p:cTn>
                              </p:par>
                            </p:childTnLst>
                          </p:cTn>
                        </p:par>
                        <p:par>
                          <p:cTn id="413" fill="hold">
                            <p:stCondLst>
                              <p:cond delay="133000"/>
                            </p:stCondLst>
                            <p:childTnLst>
                              <p:par>
                                <p:cTn id="414" presetID="21" presetClass="entr" presetSubtype="1" repeatCount="indefinite" fill="hold" grpId="1" nodeType="afterEffect">
                                  <p:stCondLst>
                                    <p:cond delay="0"/>
                                  </p:stCondLst>
                                  <p:childTnLst>
                                    <p:set>
                                      <p:cBhvr>
                                        <p:cTn id="415" dur="1" fill="hold">
                                          <p:stCondLst>
                                            <p:cond delay="0"/>
                                          </p:stCondLst>
                                        </p:cTn>
                                        <p:tgtEl>
                                          <p:spTgt spid="136"/>
                                        </p:tgtEl>
                                        <p:attrNameLst>
                                          <p:attrName>style.visibility</p:attrName>
                                        </p:attrNameLst>
                                      </p:cBhvr>
                                      <p:to>
                                        <p:strVal val="visible"/>
                                      </p:to>
                                    </p:set>
                                    <p:animEffect transition="in" filter="wheel(1)">
                                      <p:cBhvr>
                                        <p:cTn id="416" dur="5000"/>
                                        <p:tgtEl>
                                          <p:spTgt spid="136"/>
                                        </p:tgtEl>
                                      </p:cBhvr>
                                    </p:animEffect>
                                  </p:childTnLst>
                                </p:cTn>
                              </p:par>
                            </p:childTnLst>
                          </p:cTn>
                        </p:par>
                        <p:par>
                          <p:cTn id="417" fill="hold">
                            <p:stCondLst>
                              <p:cond delay="138000"/>
                            </p:stCondLst>
                            <p:childTnLst>
                              <p:par>
                                <p:cTn id="418" presetID="24" presetClass="entr" presetSubtype="0" fill="hold" grpId="0" nodeType="afterEffect">
                                  <p:stCondLst>
                                    <p:cond delay="0"/>
                                  </p:stCondLst>
                                  <p:childTnLst>
                                    <p:set>
                                      <p:cBhvr>
                                        <p:cTn id="419" dur="1" fill="hold">
                                          <p:stCondLst>
                                            <p:cond delay="0"/>
                                          </p:stCondLst>
                                        </p:cTn>
                                        <p:tgtEl>
                                          <p:spTgt spid="137"/>
                                        </p:tgtEl>
                                        <p:attrNameLst>
                                          <p:attrName>style.visibility</p:attrName>
                                        </p:attrNameLst>
                                      </p:cBhvr>
                                      <p:to>
                                        <p:strVal val="visible"/>
                                      </p:to>
                                    </p:set>
                                    <p:anim to="" calcmode="lin" valueType="num">
                                      <p:cBhvr>
                                        <p:cTn id="420" dur="1" fill="hold"/>
                                        <p:tgtEl>
                                          <p:spTgt spid="137"/>
                                        </p:tgtEl>
                                        <p:attrNameLst>
                                          <p:attrName/>
                                        </p:attrNameLst>
                                      </p:cBhvr>
                                    </p:anim>
                                  </p:childTnLst>
                                </p:cTn>
                              </p:par>
                              <p:par>
                                <p:cTn id="421" presetID="24" presetClass="entr" presetSubtype="0" fill="hold" nodeType="withEffect">
                                  <p:stCondLst>
                                    <p:cond delay="0"/>
                                  </p:stCondLst>
                                  <p:childTnLst>
                                    <p:set>
                                      <p:cBhvr>
                                        <p:cTn id="422" dur="1" fill="hold">
                                          <p:stCondLst>
                                            <p:cond delay="0"/>
                                          </p:stCondLst>
                                        </p:cTn>
                                        <p:tgtEl>
                                          <p:spTgt spid="138"/>
                                        </p:tgtEl>
                                        <p:attrNameLst>
                                          <p:attrName>style.visibility</p:attrName>
                                        </p:attrNameLst>
                                      </p:cBhvr>
                                      <p:to>
                                        <p:strVal val="visible"/>
                                      </p:to>
                                    </p:set>
                                    <p:anim to="" calcmode="lin" valueType="num">
                                      <p:cBhvr>
                                        <p:cTn id="423" dur="1" fill="hold"/>
                                        <p:tgtEl>
                                          <p:spTgt spid="138"/>
                                        </p:tgtEl>
                                        <p:attrNameLst>
                                          <p:attrName/>
                                        </p:attrNameLst>
                                      </p:cBhvr>
                                    </p:anim>
                                  </p:childTnLst>
                                </p:cTn>
                              </p:par>
                              <p:par>
                                <p:cTn id="424" presetID="24" presetClass="entr" presetSubtype="0" fill="hold" grpId="0" nodeType="withEffect">
                                  <p:stCondLst>
                                    <p:cond delay="0"/>
                                  </p:stCondLst>
                                  <p:childTnLst>
                                    <p:set>
                                      <p:cBhvr>
                                        <p:cTn id="425" dur="1" fill="hold">
                                          <p:stCondLst>
                                            <p:cond delay="0"/>
                                          </p:stCondLst>
                                        </p:cTn>
                                        <p:tgtEl>
                                          <p:spTgt spid="139"/>
                                        </p:tgtEl>
                                        <p:attrNameLst>
                                          <p:attrName>style.visibility</p:attrName>
                                        </p:attrNameLst>
                                      </p:cBhvr>
                                      <p:to>
                                        <p:strVal val="visible"/>
                                      </p:to>
                                    </p:set>
                                    <p:anim to="" calcmode="lin" valueType="num">
                                      <p:cBhvr>
                                        <p:cTn id="426" dur="1" fill="hold"/>
                                        <p:tgtEl>
                                          <p:spTgt spid="139"/>
                                        </p:tgtEl>
                                        <p:attrNameLst>
                                          <p:attrName/>
                                        </p:attrNameLst>
                                      </p:cBhvr>
                                    </p:anim>
                                  </p:childTnLst>
                                </p:cTn>
                              </p:par>
                              <p:par>
                                <p:cTn id="427" presetID="24" presetClass="entr" presetSubtype="0" fill="hold" grpId="0" nodeType="withEffect">
                                  <p:stCondLst>
                                    <p:cond delay="0"/>
                                  </p:stCondLst>
                                  <p:childTnLst>
                                    <p:set>
                                      <p:cBhvr>
                                        <p:cTn id="428" dur="1" fill="hold">
                                          <p:stCondLst>
                                            <p:cond delay="0"/>
                                          </p:stCondLst>
                                        </p:cTn>
                                        <p:tgtEl>
                                          <p:spTgt spid="140"/>
                                        </p:tgtEl>
                                        <p:attrNameLst>
                                          <p:attrName>style.visibility</p:attrName>
                                        </p:attrNameLst>
                                      </p:cBhvr>
                                      <p:to>
                                        <p:strVal val="visible"/>
                                      </p:to>
                                    </p:set>
                                    <p:anim to="" calcmode="lin" valueType="num">
                                      <p:cBhvr>
                                        <p:cTn id="429" dur="1" fill="hold"/>
                                        <p:tgtEl>
                                          <p:spTgt spid="140"/>
                                        </p:tgtEl>
                                        <p:attrNameLst>
                                          <p:attrName/>
                                        </p:attrNameLst>
                                      </p:cBhvr>
                                    </p:anim>
                                  </p:childTnLst>
                                </p:cTn>
                              </p:par>
                            </p:childTnLst>
                          </p:cTn>
                        </p:par>
                        <p:par>
                          <p:cTn id="430" fill="hold">
                            <p:stCondLst>
                              <p:cond delay="138000"/>
                            </p:stCondLst>
                            <p:childTnLst>
                              <p:par>
                                <p:cTn id="431" presetID="24" presetClass="entr" presetSubtype="0" fill="hold" grpId="0" nodeType="afterEffect">
                                  <p:stCondLst>
                                    <p:cond delay="0"/>
                                  </p:stCondLst>
                                  <p:childTnLst>
                                    <p:set>
                                      <p:cBhvr>
                                        <p:cTn id="432" dur="1" fill="hold">
                                          <p:stCondLst>
                                            <p:cond delay="0"/>
                                          </p:stCondLst>
                                        </p:cTn>
                                        <p:tgtEl>
                                          <p:spTgt spid="141"/>
                                        </p:tgtEl>
                                        <p:attrNameLst>
                                          <p:attrName>style.visibility</p:attrName>
                                        </p:attrNameLst>
                                      </p:cBhvr>
                                      <p:to>
                                        <p:strVal val="visible"/>
                                      </p:to>
                                    </p:set>
                                    <p:anim to="" calcmode="lin" valueType="num">
                                      <p:cBhvr>
                                        <p:cTn id="433" dur="1" fill="hold"/>
                                        <p:tgtEl>
                                          <p:spTgt spid="141"/>
                                        </p:tgtEl>
                                        <p:attrNameLst>
                                          <p:attrName/>
                                        </p:attrNameLst>
                                      </p:cBhvr>
                                    </p:anim>
                                  </p:childTnLst>
                                </p:cTn>
                              </p:par>
                              <p:par>
                                <p:cTn id="434" presetID="24" presetClass="entr" presetSubtype="0" fill="hold" grpId="0" nodeType="withEffect">
                                  <p:stCondLst>
                                    <p:cond delay="0"/>
                                  </p:stCondLst>
                                  <p:childTnLst>
                                    <p:set>
                                      <p:cBhvr>
                                        <p:cTn id="435" dur="1" fill="hold">
                                          <p:stCondLst>
                                            <p:cond delay="0"/>
                                          </p:stCondLst>
                                        </p:cTn>
                                        <p:tgtEl>
                                          <p:spTgt spid="142"/>
                                        </p:tgtEl>
                                        <p:attrNameLst>
                                          <p:attrName>style.visibility</p:attrName>
                                        </p:attrNameLst>
                                      </p:cBhvr>
                                      <p:to>
                                        <p:strVal val="visible"/>
                                      </p:to>
                                    </p:set>
                                    <p:anim to="" calcmode="lin" valueType="num">
                                      <p:cBhvr>
                                        <p:cTn id="436" dur="1" fill="hold"/>
                                        <p:tgtEl>
                                          <p:spTgt spid="142"/>
                                        </p:tgtEl>
                                        <p:attrNameLst>
                                          <p:attrName/>
                                        </p:attrNameLst>
                                      </p:cBhvr>
                                    </p:anim>
                                  </p:childTnLst>
                                </p:cTn>
                              </p:par>
                            </p:childTnLst>
                          </p:cTn>
                        </p:par>
                        <p:par>
                          <p:cTn id="437" fill="hold">
                            <p:stCondLst>
                              <p:cond delay="138000"/>
                            </p:stCondLst>
                            <p:childTnLst>
                              <p:par>
                                <p:cTn id="438" presetID="22" presetClass="entr" presetSubtype="8" repeatCount="indefinite" fill="hold" grpId="1" nodeType="afterEffect">
                                  <p:stCondLst>
                                    <p:cond delay="0"/>
                                  </p:stCondLst>
                                  <p:childTnLst>
                                    <p:set>
                                      <p:cBhvr>
                                        <p:cTn id="439" dur="1" fill="hold">
                                          <p:stCondLst>
                                            <p:cond delay="0"/>
                                          </p:stCondLst>
                                        </p:cTn>
                                        <p:tgtEl>
                                          <p:spTgt spid="137"/>
                                        </p:tgtEl>
                                        <p:attrNameLst>
                                          <p:attrName>style.visibility</p:attrName>
                                        </p:attrNameLst>
                                      </p:cBhvr>
                                      <p:to>
                                        <p:strVal val="visible"/>
                                      </p:to>
                                    </p:set>
                                    <p:animEffect transition="in" filter="wipe(left)">
                                      <p:cBhvr>
                                        <p:cTn id="440" dur="5000"/>
                                        <p:tgtEl>
                                          <p:spTgt spid="137"/>
                                        </p:tgtEl>
                                      </p:cBhvr>
                                    </p:animEffect>
                                  </p:childTnLst>
                                </p:cTn>
                              </p:par>
                              <p:par>
                                <p:cTn id="441" presetID="22" presetClass="entr" presetSubtype="8" repeatCount="indefinite" fill="hold" grpId="1" nodeType="withEffect">
                                  <p:stCondLst>
                                    <p:cond delay="0"/>
                                  </p:stCondLst>
                                  <p:childTnLst>
                                    <p:set>
                                      <p:cBhvr>
                                        <p:cTn id="442" dur="1" fill="hold">
                                          <p:stCondLst>
                                            <p:cond delay="0"/>
                                          </p:stCondLst>
                                        </p:cTn>
                                        <p:tgtEl>
                                          <p:spTgt spid="139"/>
                                        </p:tgtEl>
                                        <p:attrNameLst>
                                          <p:attrName>style.visibility</p:attrName>
                                        </p:attrNameLst>
                                      </p:cBhvr>
                                      <p:to>
                                        <p:strVal val="visible"/>
                                      </p:to>
                                    </p:set>
                                    <p:animEffect transition="in" filter="wipe(left)">
                                      <p:cBhvr>
                                        <p:cTn id="443" dur="5000"/>
                                        <p:tgtEl>
                                          <p:spTgt spid="139"/>
                                        </p:tgtEl>
                                      </p:cBhvr>
                                    </p:animEffect>
                                  </p:childTnLst>
                                </p:cTn>
                              </p:par>
                              <p:par>
                                <p:cTn id="444" presetID="22" presetClass="entr" presetSubtype="8" repeatCount="indefinite" fill="hold" nodeType="withEffect">
                                  <p:stCondLst>
                                    <p:cond delay="0"/>
                                  </p:stCondLst>
                                  <p:childTnLst>
                                    <p:set>
                                      <p:cBhvr>
                                        <p:cTn id="445" dur="1" fill="hold">
                                          <p:stCondLst>
                                            <p:cond delay="0"/>
                                          </p:stCondLst>
                                        </p:cTn>
                                        <p:tgtEl>
                                          <p:spTgt spid="138"/>
                                        </p:tgtEl>
                                        <p:attrNameLst>
                                          <p:attrName>style.visibility</p:attrName>
                                        </p:attrNameLst>
                                      </p:cBhvr>
                                      <p:to>
                                        <p:strVal val="visible"/>
                                      </p:to>
                                    </p:set>
                                    <p:animEffect transition="in" filter="wipe(left)">
                                      <p:cBhvr>
                                        <p:cTn id="446" dur="5000"/>
                                        <p:tgtEl>
                                          <p:spTgt spid="138"/>
                                        </p:tgtEl>
                                      </p:cBhvr>
                                    </p:animEffect>
                                  </p:childTnLst>
                                </p:cTn>
                              </p:par>
                              <p:par>
                                <p:cTn id="447" presetID="24" presetClass="entr" presetSubtype="0" fill="hold" nodeType="withEffect">
                                  <p:stCondLst>
                                    <p:cond delay="0"/>
                                  </p:stCondLst>
                                  <p:childTnLst>
                                    <p:set>
                                      <p:cBhvr>
                                        <p:cTn id="448" dur="1" fill="hold">
                                          <p:stCondLst>
                                            <p:cond delay="0"/>
                                          </p:stCondLst>
                                        </p:cTn>
                                        <p:tgtEl>
                                          <p:spTgt spid="143"/>
                                        </p:tgtEl>
                                        <p:attrNameLst>
                                          <p:attrName>style.visibility</p:attrName>
                                        </p:attrNameLst>
                                      </p:cBhvr>
                                      <p:to>
                                        <p:strVal val="visible"/>
                                      </p:to>
                                    </p:set>
                                    <p:anim to="" calcmode="lin" valueType="num">
                                      <p:cBhvr>
                                        <p:cTn id="449" dur="1" fill="hold"/>
                                        <p:tgtEl>
                                          <p:spTgt spid="143"/>
                                        </p:tgtEl>
                                        <p:attrNameLst>
                                          <p:attrName/>
                                        </p:attrNameLst>
                                      </p:cBhvr>
                                    </p:anim>
                                  </p:childTnLst>
                                </p:cTn>
                              </p:par>
                              <p:par>
                                <p:cTn id="450" presetID="24" presetClass="entr" presetSubtype="0" fill="hold" nodeType="withEffect">
                                  <p:stCondLst>
                                    <p:cond delay="0"/>
                                  </p:stCondLst>
                                  <p:childTnLst>
                                    <p:set>
                                      <p:cBhvr>
                                        <p:cTn id="451" dur="1" fill="hold">
                                          <p:stCondLst>
                                            <p:cond delay="0"/>
                                          </p:stCondLst>
                                        </p:cTn>
                                        <p:tgtEl>
                                          <p:spTgt spid="144"/>
                                        </p:tgtEl>
                                        <p:attrNameLst>
                                          <p:attrName>style.visibility</p:attrName>
                                        </p:attrNameLst>
                                      </p:cBhvr>
                                      <p:to>
                                        <p:strVal val="visible"/>
                                      </p:to>
                                    </p:set>
                                    <p:anim to="" calcmode="lin" valueType="num">
                                      <p:cBhvr>
                                        <p:cTn id="452" dur="1" fill="hold"/>
                                        <p:tgtEl>
                                          <p:spTgt spid="144"/>
                                        </p:tgtEl>
                                        <p:attrNameLst>
                                          <p:attrName/>
                                        </p:attrNameLst>
                                      </p:cBhvr>
                                    </p:anim>
                                  </p:childTnLst>
                                </p:cTn>
                              </p:par>
                            </p:childTnLst>
                          </p:cTn>
                        </p:par>
                        <p:par>
                          <p:cTn id="453" fill="hold">
                            <p:stCondLst>
                              <p:cond delay="143000"/>
                            </p:stCondLst>
                            <p:childTnLst>
                              <p:par>
                                <p:cTn id="454" presetID="22" presetClass="entr" presetSubtype="2" repeatCount="indefinite" fill="hold" nodeType="afterEffect">
                                  <p:stCondLst>
                                    <p:cond delay="0"/>
                                  </p:stCondLst>
                                  <p:childTnLst>
                                    <p:set>
                                      <p:cBhvr>
                                        <p:cTn id="455" dur="1" fill="hold">
                                          <p:stCondLst>
                                            <p:cond delay="0"/>
                                          </p:stCondLst>
                                        </p:cTn>
                                        <p:tgtEl>
                                          <p:spTgt spid="143"/>
                                        </p:tgtEl>
                                        <p:attrNameLst>
                                          <p:attrName>style.visibility</p:attrName>
                                        </p:attrNameLst>
                                      </p:cBhvr>
                                      <p:to>
                                        <p:strVal val="visible"/>
                                      </p:to>
                                    </p:set>
                                    <p:animEffect transition="in" filter="wipe(right)">
                                      <p:cBhvr>
                                        <p:cTn id="456" dur="5000"/>
                                        <p:tgtEl>
                                          <p:spTgt spid="143"/>
                                        </p:tgtEl>
                                      </p:cBhvr>
                                    </p:animEffect>
                                  </p:childTnLst>
                                </p:cTn>
                              </p:par>
                              <p:par>
                                <p:cTn id="457" presetID="22" presetClass="entr" presetSubtype="2" repeatCount="indefinite" fill="hold" nodeType="withEffect">
                                  <p:stCondLst>
                                    <p:cond delay="0"/>
                                  </p:stCondLst>
                                  <p:childTnLst>
                                    <p:set>
                                      <p:cBhvr>
                                        <p:cTn id="458" dur="1" fill="hold">
                                          <p:stCondLst>
                                            <p:cond delay="0"/>
                                          </p:stCondLst>
                                        </p:cTn>
                                        <p:tgtEl>
                                          <p:spTgt spid="144"/>
                                        </p:tgtEl>
                                        <p:attrNameLst>
                                          <p:attrName>style.visibility</p:attrName>
                                        </p:attrNameLst>
                                      </p:cBhvr>
                                      <p:to>
                                        <p:strVal val="visible"/>
                                      </p:to>
                                    </p:set>
                                    <p:animEffect transition="in" filter="wipe(right)">
                                      <p:cBhvr>
                                        <p:cTn id="459" dur="5000"/>
                                        <p:tgtEl>
                                          <p:spTgt spid="144"/>
                                        </p:tgtEl>
                                      </p:cBhvr>
                                    </p:animEffect>
                                  </p:childTnLst>
                                </p:cTn>
                              </p:par>
                            </p:childTnLst>
                          </p:cTn>
                        </p:par>
                        <p:par>
                          <p:cTn id="460" fill="hold">
                            <p:stCondLst>
                              <p:cond delay="148000"/>
                            </p:stCondLst>
                            <p:childTnLst>
                              <p:par>
                                <p:cTn id="461" presetID="24" presetClass="entr" presetSubtype="0" fill="hold" nodeType="afterEffect">
                                  <p:stCondLst>
                                    <p:cond delay="0"/>
                                  </p:stCondLst>
                                  <p:childTnLst>
                                    <p:set>
                                      <p:cBhvr>
                                        <p:cTn id="462" dur="1" fill="hold">
                                          <p:stCondLst>
                                            <p:cond delay="0"/>
                                          </p:stCondLst>
                                        </p:cTn>
                                        <p:tgtEl>
                                          <p:spTgt spid="145"/>
                                        </p:tgtEl>
                                        <p:attrNameLst>
                                          <p:attrName>style.visibility</p:attrName>
                                        </p:attrNameLst>
                                      </p:cBhvr>
                                      <p:to>
                                        <p:strVal val="visible"/>
                                      </p:to>
                                    </p:set>
                                    <p:anim to="" calcmode="lin" valueType="num">
                                      <p:cBhvr>
                                        <p:cTn id="463" dur="1" fill="hold"/>
                                        <p:tgtEl>
                                          <p:spTgt spid="145"/>
                                        </p:tgtEl>
                                        <p:attrNameLst>
                                          <p:attrName/>
                                        </p:attrNameLst>
                                      </p:cBhvr>
                                    </p:anim>
                                  </p:childTnLst>
                                </p:cTn>
                              </p:par>
                              <p:par>
                                <p:cTn id="464" presetID="24" presetClass="entr" presetSubtype="0" fill="hold" nodeType="withEffect">
                                  <p:stCondLst>
                                    <p:cond delay="0"/>
                                  </p:stCondLst>
                                  <p:childTnLst>
                                    <p:set>
                                      <p:cBhvr>
                                        <p:cTn id="465" dur="1" fill="hold">
                                          <p:stCondLst>
                                            <p:cond delay="0"/>
                                          </p:stCondLst>
                                        </p:cTn>
                                        <p:tgtEl>
                                          <p:spTgt spid="146"/>
                                        </p:tgtEl>
                                        <p:attrNameLst>
                                          <p:attrName>style.visibility</p:attrName>
                                        </p:attrNameLst>
                                      </p:cBhvr>
                                      <p:to>
                                        <p:strVal val="visible"/>
                                      </p:to>
                                    </p:set>
                                    <p:anim to="" calcmode="lin" valueType="num">
                                      <p:cBhvr>
                                        <p:cTn id="466" dur="1" fill="hold"/>
                                        <p:tgtEl>
                                          <p:spTgt spid="146"/>
                                        </p:tgtEl>
                                        <p:attrNameLst>
                                          <p:attrName/>
                                        </p:attrNameLst>
                                      </p:cBhvr>
                                    </p:anim>
                                  </p:childTnLst>
                                </p:cTn>
                              </p:par>
                              <p:par>
                                <p:cTn id="467" presetID="24" presetClass="entr" presetSubtype="0" fill="hold" nodeType="withEffect">
                                  <p:stCondLst>
                                    <p:cond delay="0"/>
                                  </p:stCondLst>
                                  <p:childTnLst>
                                    <p:set>
                                      <p:cBhvr>
                                        <p:cTn id="468" dur="1" fill="hold">
                                          <p:stCondLst>
                                            <p:cond delay="0"/>
                                          </p:stCondLst>
                                        </p:cTn>
                                        <p:tgtEl>
                                          <p:spTgt spid="147"/>
                                        </p:tgtEl>
                                        <p:attrNameLst>
                                          <p:attrName>style.visibility</p:attrName>
                                        </p:attrNameLst>
                                      </p:cBhvr>
                                      <p:to>
                                        <p:strVal val="visible"/>
                                      </p:to>
                                    </p:set>
                                    <p:anim to="" calcmode="lin" valueType="num">
                                      <p:cBhvr>
                                        <p:cTn id="469" dur="1" fill="hold"/>
                                        <p:tgtEl>
                                          <p:spTgt spid="147"/>
                                        </p:tgtEl>
                                        <p:attrNameLst>
                                          <p:attrName/>
                                        </p:attrNameLst>
                                      </p:cBhvr>
                                    </p:anim>
                                  </p:childTnLst>
                                </p:cTn>
                              </p:par>
                              <p:par>
                                <p:cTn id="470" presetID="24" presetClass="entr" presetSubtype="0" fill="hold" nodeType="withEffect">
                                  <p:stCondLst>
                                    <p:cond delay="0"/>
                                  </p:stCondLst>
                                  <p:childTnLst>
                                    <p:set>
                                      <p:cBhvr>
                                        <p:cTn id="471" dur="1" fill="hold">
                                          <p:stCondLst>
                                            <p:cond delay="0"/>
                                          </p:stCondLst>
                                        </p:cTn>
                                        <p:tgtEl>
                                          <p:spTgt spid="148"/>
                                        </p:tgtEl>
                                        <p:attrNameLst>
                                          <p:attrName>style.visibility</p:attrName>
                                        </p:attrNameLst>
                                      </p:cBhvr>
                                      <p:to>
                                        <p:strVal val="visible"/>
                                      </p:to>
                                    </p:set>
                                    <p:anim to="" calcmode="lin" valueType="num">
                                      <p:cBhvr>
                                        <p:cTn id="472" dur="1" fill="hold"/>
                                        <p:tgtEl>
                                          <p:spTgt spid="148"/>
                                        </p:tgtEl>
                                        <p:attrNameLst>
                                          <p:attrName/>
                                        </p:attrNameLst>
                                      </p:cBhvr>
                                    </p:anim>
                                  </p:childTnLst>
                                </p:cTn>
                              </p:par>
                            </p:childTnLst>
                          </p:cTn>
                        </p:par>
                        <p:par>
                          <p:cTn id="473" fill="hold">
                            <p:stCondLst>
                              <p:cond delay="148000"/>
                            </p:stCondLst>
                            <p:childTnLst>
                              <p:par>
                                <p:cTn id="474" presetID="22" presetClass="entr" presetSubtype="4" repeatCount="indefinite" fill="hold" nodeType="afterEffect">
                                  <p:stCondLst>
                                    <p:cond delay="0"/>
                                  </p:stCondLst>
                                  <p:childTnLst>
                                    <p:set>
                                      <p:cBhvr>
                                        <p:cTn id="475" dur="1" fill="hold">
                                          <p:stCondLst>
                                            <p:cond delay="0"/>
                                          </p:stCondLst>
                                        </p:cTn>
                                        <p:tgtEl>
                                          <p:spTgt spid="145"/>
                                        </p:tgtEl>
                                        <p:attrNameLst>
                                          <p:attrName>style.visibility</p:attrName>
                                        </p:attrNameLst>
                                      </p:cBhvr>
                                      <p:to>
                                        <p:strVal val="visible"/>
                                      </p:to>
                                    </p:set>
                                    <p:animEffect transition="in" filter="wipe(down)">
                                      <p:cBhvr>
                                        <p:cTn id="476" dur="5000"/>
                                        <p:tgtEl>
                                          <p:spTgt spid="145"/>
                                        </p:tgtEl>
                                      </p:cBhvr>
                                    </p:animEffect>
                                  </p:childTnLst>
                                </p:cTn>
                              </p:par>
                              <p:par>
                                <p:cTn id="477" presetID="22" presetClass="entr" presetSubtype="1" repeatCount="indefinite" fill="hold" nodeType="withEffect">
                                  <p:stCondLst>
                                    <p:cond delay="0"/>
                                  </p:stCondLst>
                                  <p:childTnLst>
                                    <p:set>
                                      <p:cBhvr>
                                        <p:cTn id="478" dur="1" fill="hold">
                                          <p:stCondLst>
                                            <p:cond delay="0"/>
                                          </p:stCondLst>
                                        </p:cTn>
                                        <p:tgtEl>
                                          <p:spTgt spid="146"/>
                                        </p:tgtEl>
                                        <p:attrNameLst>
                                          <p:attrName>style.visibility</p:attrName>
                                        </p:attrNameLst>
                                      </p:cBhvr>
                                      <p:to>
                                        <p:strVal val="visible"/>
                                      </p:to>
                                    </p:set>
                                    <p:animEffect transition="in" filter="wipe(up)">
                                      <p:cBhvr>
                                        <p:cTn id="479" dur="5000"/>
                                        <p:tgtEl>
                                          <p:spTgt spid="146"/>
                                        </p:tgtEl>
                                      </p:cBhvr>
                                    </p:animEffect>
                                  </p:childTnLst>
                                </p:cTn>
                              </p:par>
                              <p:par>
                                <p:cTn id="480" presetID="22" presetClass="entr" presetSubtype="2" repeatCount="indefinite" fill="hold" nodeType="withEffect">
                                  <p:stCondLst>
                                    <p:cond delay="0"/>
                                  </p:stCondLst>
                                  <p:childTnLst>
                                    <p:set>
                                      <p:cBhvr>
                                        <p:cTn id="481" dur="1" fill="hold">
                                          <p:stCondLst>
                                            <p:cond delay="0"/>
                                          </p:stCondLst>
                                        </p:cTn>
                                        <p:tgtEl>
                                          <p:spTgt spid="147"/>
                                        </p:tgtEl>
                                        <p:attrNameLst>
                                          <p:attrName>style.visibility</p:attrName>
                                        </p:attrNameLst>
                                      </p:cBhvr>
                                      <p:to>
                                        <p:strVal val="visible"/>
                                      </p:to>
                                    </p:set>
                                    <p:animEffect transition="in" filter="wipe(right)">
                                      <p:cBhvr>
                                        <p:cTn id="482" dur="5000"/>
                                        <p:tgtEl>
                                          <p:spTgt spid="147"/>
                                        </p:tgtEl>
                                      </p:cBhvr>
                                    </p:animEffect>
                                  </p:childTnLst>
                                </p:cTn>
                              </p:par>
                              <p:par>
                                <p:cTn id="483" presetID="22" presetClass="entr" presetSubtype="8" repeatCount="indefinite" fill="hold" nodeType="withEffect">
                                  <p:stCondLst>
                                    <p:cond delay="0"/>
                                  </p:stCondLst>
                                  <p:childTnLst>
                                    <p:set>
                                      <p:cBhvr>
                                        <p:cTn id="484" dur="1" fill="hold">
                                          <p:stCondLst>
                                            <p:cond delay="0"/>
                                          </p:stCondLst>
                                        </p:cTn>
                                        <p:tgtEl>
                                          <p:spTgt spid="148"/>
                                        </p:tgtEl>
                                        <p:attrNameLst>
                                          <p:attrName>style.visibility</p:attrName>
                                        </p:attrNameLst>
                                      </p:cBhvr>
                                      <p:to>
                                        <p:strVal val="visible"/>
                                      </p:to>
                                    </p:set>
                                    <p:animEffect transition="in" filter="wipe(left)">
                                      <p:cBhvr>
                                        <p:cTn id="485" dur="5000"/>
                                        <p:tgtEl>
                                          <p:spTgt spid="148"/>
                                        </p:tgtEl>
                                      </p:cBhvr>
                                    </p:animEffect>
                                  </p:childTnLst>
                                </p:cTn>
                              </p:par>
                            </p:childTnLst>
                          </p:cTn>
                        </p:par>
                        <p:par>
                          <p:cTn id="486" fill="hold">
                            <p:stCondLst>
                              <p:cond delay="153000"/>
                            </p:stCondLst>
                            <p:childTnLst>
                              <p:par>
                                <p:cTn id="487" presetID="22" presetClass="entr" presetSubtype="2" repeatCount="indefinite" fill="hold" grpId="1" nodeType="afterEffect">
                                  <p:stCondLst>
                                    <p:cond delay="0"/>
                                  </p:stCondLst>
                                  <p:childTnLst>
                                    <p:set>
                                      <p:cBhvr>
                                        <p:cTn id="488" dur="1" fill="hold">
                                          <p:stCondLst>
                                            <p:cond delay="0"/>
                                          </p:stCondLst>
                                        </p:cTn>
                                        <p:tgtEl>
                                          <p:spTgt spid="140"/>
                                        </p:tgtEl>
                                        <p:attrNameLst>
                                          <p:attrName>style.visibility</p:attrName>
                                        </p:attrNameLst>
                                      </p:cBhvr>
                                      <p:to>
                                        <p:strVal val="visible"/>
                                      </p:to>
                                    </p:set>
                                    <p:animEffect transition="in" filter="wipe(right)">
                                      <p:cBhvr>
                                        <p:cTn id="489" dur="5000"/>
                                        <p:tgtEl>
                                          <p:spTgt spid="140"/>
                                        </p:tgtEl>
                                      </p:cBhvr>
                                    </p:animEffect>
                                  </p:childTnLst>
                                </p:cTn>
                              </p:par>
                            </p:childTnLst>
                          </p:cTn>
                        </p:par>
                        <p:par>
                          <p:cTn id="490" fill="hold">
                            <p:stCondLst>
                              <p:cond delay="158000"/>
                            </p:stCondLst>
                            <p:childTnLst>
                              <p:par>
                                <p:cTn id="491" presetID="22" presetClass="entr" presetSubtype="4" repeatCount="indefinite" fill="hold" grpId="1" nodeType="afterEffect">
                                  <p:stCondLst>
                                    <p:cond delay="0"/>
                                  </p:stCondLst>
                                  <p:childTnLst>
                                    <p:set>
                                      <p:cBhvr>
                                        <p:cTn id="492" dur="1" fill="hold">
                                          <p:stCondLst>
                                            <p:cond delay="0"/>
                                          </p:stCondLst>
                                        </p:cTn>
                                        <p:tgtEl>
                                          <p:spTgt spid="141"/>
                                        </p:tgtEl>
                                        <p:attrNameLst>
                                          <p:attrName>style.visibility</p:attrName>
                                        </p:attrNameLst>
                                      </p:cBhvr>
                                      <p:to>
                                        <p:strVal val="visible"/>
                                      </p:to>
                                    </p:set>
                                    <p:animEffect transition="in" filter="wipe(down)">
                                      <p:cBhvr>
                                        <p:cTn id="493" dur="5000"/>
                                        <p:tgtEl>
                                          <p:spTgt spid="141"/>
                                        </p:tgtEl>
                                      </p:cBhvr>
                                    </p:animEffect>
                                  </p:childTnLst>
                                </p:cTn>
                              </p:par>
                            </p:childTnLst>
                          </p:cTn>
                        </p:par>
                        <p:par>
                          <p:cTn id="494" fill="hold">
                            <p:stCondLst>
                              <p:cond delay="163000"/>
                            </p:stCondLst>
                            <p:childTnLst>
                              <p:par>
                                <p:cTn id="495" presetID="22" presetClass="entr" presetSubtype="1" repeatCount="indefinite" fill="hold" grpId="1" nodeType="afterEffect">
                                  <p:stCondLst>
                                    <p:cond delay="0"/>
                                  </p:stCondLst>
                                  <p:childTnLst>
                                    <p:set>
                                      <p:cBhvr>
                                        <p:cTn id="496" dur="1" fill="hold">
                                          <p:stCondLst>
                                            <p:cond delay="0"/>
                                          </p:stCondLst>
                                        </p:cTn>
                                        <p:tgtEl>
                                          <p:spTgt spid="142"/>
                                        </p:tgtEl>
                                        <p:attrNameLst>
                                          <p:attrName>style.visibility</p:attrName>
                                        </p:attrNameLst>
                                      </p:cBhvr>
                                      <p:to>
                                        <p:strVal val="visible"/>
                                      </p:to>
                                    </p:set>
                                    <p:animEffect transition="in" filter="wipe(up)">
                                      <p:cBhvr>
                                        <p:cTn id="497" dur="5000"/>
                                        <p:tgtEl>
                                          <p:spTgt spid="142"/>
                                        </p:tgtEl>
                                      </p:cBhvr>
                                    </p:animEffect>
                                  </p:childTnLst>
                                </p:cTn>
                              </p:par>
                              <p:par>
                                <p:cTn id="498" presetID="24" presetClass="entr" presetSubtype="0" fill="hold" grpId="0" nodeType="withEffect">
                                  <p:stCondLst>
                                    <p:cond delay="0"/>
                                  </p:stCondLst>
                                  <p:childTnLst>
                                    <p:set>
                                      <p:cBhvr>
                                        <p:cTn id="499" dur="1" fill="hold">
                                          <p:stCondLst>
                                            <p:cond delay="0"/>
                                          </p:stCondLst>
                                        </p:cTn>
                                        <p:tgtEl>
                                          <p:spTgt spid="149"/>
                                        </p:tgtEl>
                                        <p:attrNameLst>
                                          <p:attrName>style.visibility</p:attrName>
                                        </p:attrNameLst>
                                      </p:cBhvr>
                                      <p:to>
                                        <p:strVal val="visible"/>
                                      </p:to>
                                    </p:set>
                                    <p:anim to="" calcmode="lin" valueType="num">
                                      <p:cBhvr>
                                        <p:cTn id="500" dur="1" fill="hold"/>
                                        <p:tgtEl>
                                          <p:spTgt spid="149"/>
                                        </p:tgtEl>
                                        <p:attrNameLst>
                                          <p:attrName/>
                                        </p:attrNameLst>
                                      </p:cBhvr>
                                    </p:anim>
                                  </p:childTnLst>
                                </p:cTn>
                              </p:par>
                            </p:childTnLst>
                          </p:cTn>
                        </p:par>
                        <p:par>
                          <p:cTn id="501" fill="hold">
                            <p:stCondLst>
                              <p:cond delay="168000"/>
                            </p:stCondLst>
                            <p:childTnLst>
                              <p:par>
                                <p:cTn id="502" presetID="21" presetClass="entr" presetSubtype="1" repeatCount="indefinite" fill="hold" grpId="1" nodeType="afterEffect">
                                  <p:stCondLst>
                                    <p:cond delay="0"/>
                                  </p:stCondLst>
                                  <p:childTnLst>
                                    <p:set>
                                      <p:cBhvr>
                                        <p:cTn id="503" dur="1" fill="hold">
                                          <p:stCondLst>
                                            <p:cond delay="0"/>
                                          </p:stCondLst>
                                        </p:cTn>
                                        <p:tgtEl>
                                          <p:spTgt spid="149"/>
                                        </p:tgtEl>
                                        <p:attrNameLst>
                                          <p:attrName>style.visibility</p:attrName>
                                        </p:attrNameLst>
                                      </p:cBhvr>
                                      <p:to>
                                        <p:strVal val="visible"/>
                                      </p:to>
                                    </p:set>
                                    <p:animEffect transition="in" filter="wheel(1)">
                                      <p:cBhvr>
                                        <p:cTn id="504" dur="5000"/>
                                        <p:tgtEl>
                                          <p:spTgt spid="149"/>
                                        </p:tgtEl>
                                      </p:cBhvr>
                                    </p:animEffect>
                                  </p:childTnLst>
                                </p:cTn>
                              </p:par>
                            </p:childTnLst>
                          </p:cTn>
                        </p:par>
                        <p:par>
                          <p:cTn id="505" fill="hold">
                            <p:stCondLst>
                              <p:cond delay="173000"/>
                            </p:stCondLst>
                            <p:childTnLst>
                              <p:par>
                                <p:cTn id="506" presetID="24" presetClass="entr" presetSubtype="0" fill="hold" grpId="0" nodeType="afterEffect">
                                  <p:stCondLst>
                                    <p:cond delay="0"/>
                                  </p:stCondLst>
                                  <p:childTnLst>
                                    <p:set>
                                      <p:cBhvr>
                                        <p:cTn id="507" dur="1" fill="hold">
                                          <p:stCondLst>
                                            <p:cond delay="0"/>
                                          </p:stCondLst>
                                        </p:cTn>
                                        <p:tgtEl>
                                          <p:spTgt spid="150"/>
                                        </p:tgtEl>
                                        <p:attrNameLst>
                                          <p:attrName>style.visibility</p:attrName>
                                        </p:attrNameLst>
                                      </p:cBhvr>
                                      <p:to>
                                        <p:strVal val="visible"/>
                                      </p:to>
                                    </p:set>
                                    <p:anim to="" calcmode="lin" valueType="num">
                                      <p:cBhvr>
                                        <p:cTn id="508" dur="1" fill="hold"/>
                                        <p:tgtEl>
                                          <p:spTgt spid="150"/>
                                        </p:tgtEl>
                                        <p:attrNameLst>
                                          <p:attrName/>
                                        </p:attrNameLst>
                                      </p:cBhvr>
                                    </p:anim>
                                  </p:childTnLst>
                                </p:cTn>
                              </p:par>
                              <p:par>
                                <p:cTn id="509" presetID="24" presetClass="entr" presetSubtype="0" fill="hold" nodeType="withEffect">
                                  <p:stCondLst>
                                    <p:cond delay="0"/>
                                  </p:stCondLst>
                                  <p:childTnLst>
                                    <p:set>
                                      <p:cBhvr>
                                        <p:cTn id="510" dur="1" fill="hold">
                                          <p:stCondLst>
                                            <p:cond delay="0"/>
                                          </p:stCondLst>
                                        </p:cTn>
                                        <p:tgtEl>
                                          <p:spTgt spid="151"/>
                                        </p:tgtEl>
                                        <p:attrNameLst>
                                          <p:attrName>style.visibility</p:attrName>
                                        </p:attrNameLst>
                                      </p:cBhvr>
                                      <p:to>
                                        <p:strVal val="visible"/>
                                      </p:to>
                                    </p:set>
                                    <p:anim to="" calcmode="lin" valueType="num">
                                      <p:cBhvr>
                                        <p:cTn id="511" dur="1" fill="hold"/>
                                        <p:tgtEl>
                                          <p:spTgt spid="151"/>
                                        </p:tgtEl>
                                        <p:attrNameLst>
                                          <p:attrName/>
                                        </p:attrNameLst>
                                      </p:cBhvr>
                                    </p:anim>
                                  </p:childTnLst>
                                </p:cTn>
                              </p:par>
                              <p:par>
                                <p:cTn id="512" presetID="24" presetClass="entr" presetSubtype="0" fill="hold" grpId="0" nodeType="withEffect">
                                  <p:stCondLst>
                                    <p:cond delay="0"/>
                                  </p:stCondLst>
                                  <p:childTnLst>
                                    <p:set>
                                      <p:cBhvr>
                                        <p:cTn id="513" dur="1" fill="hold">
                                          <p:stCondLst>
                                            <p:cond delay="0"/>
                                          </p:stCondLst>
                                        </p:cTn>
                                        <p:tgtEl>
                                          <p:spTgt spid="152"/>
                                        </p:tgtEl>
                                        <p:attrNameLst>
                                          <p:attrName>style.visibility</p:attrName>
                                        </p:attrNameLst>
                                      </p:cBhvr>
                                      <p:to>
                                        <p:strVal val="visible"/>
                                      </p:to>
                                    </p:set>
                                    <p:anim to="" calcmode="lin" valueType="num">
                                      <p:cBhvr>
                                        <p:cTn id="514" dur="1" fill="hold"/>
                                        <p:tgtEl>
                                          <p:spTgt spid="152"/>
                                        </p:tgtEl>
                                        <p:attrNameLst>
                                          <p:attrName/>
                                        </p:attrNameLst>
                                      </p:cBhvr>
                                    </p:anim>
                                  </p:childTnLst>
                                </p:cTn>
                              </p:par>
                              <p:par>
                                <p:cTn id="515" presetID="24" presetClass="entr" presetSubtype="0" fill="hold" grpId="0" nodeType="withEffect">
                                  <p:stCondLst>
                                    <p:cond delay="0"/>
                                  </p:stCondLst>
                                  <p:childTnLst>
                                    <p:set>
                                      <p:cBhvr>
                                        <p:cTn id="516" dur="1" fill="hold">
                                          <p:stCondLst>
                                            <p:cond delay="0"/>
                                          </p:stCondLst>
                                        </p:cTn>
                                        <p:tgtEl>
                                          <p:spTgt spid="153"/>
                                        </p:tgtEl>
                                        <p:attrNameLst>
                                          <p:attrName>style.visibility</p:attrName>
                                        </p:attrNameLst>
                                      </p:cBhvr>
                                      <p:to>
                                        <p:strVal val="visible"/>
                                      </p:to>
                                    </p:set>
                                    <p:anim to="" calcmode="lin" valueType="num">
                                      <p:cBhvr>
                                        <p:cTn id="517" dur="1" fill="hold"/>
                                        <p:tgtEl>
                                          <p:spTgt spid="153"/>
                                        </p:tgtEl>
                                        <p:attrNameLst>
                                          <p:attrName/>
                                        </p:attrNameLst>
                                      </p:cBhvr>
                                    </p:anim>
                                  </p:childTnLst>
                                </p:cTn>
                              </p:par>
                            </p:childTnLst>
                          </p:cTn>
                        </p:par>
                        <p:par>
                          <p:cTn id="518" fill="hold">
                            <p:stCondLst>
                              <p:cond delay="173000"/>
                            </p:stCondLst>
                            <p:childTnLst>
                              <p:par>
                                <p:cTn id="519" presetID="24" presetClass="entr" presetSubtype="0" fill="hold" grpId="0" nodeType="afterEffect">
                                  <p:stCondLst>
                                    <p:cond delay="0"/>
                                  </p:stCondLst>
                                  <p:childTnLst>
                                    <p:set>
                                      <p:cBhvr>
                                        <p:cTn id="520" dur="1" fill="hold">
                                          <p:stCondLst>
                                            <p:cond delay="0"/>
                                          </p:stCondLst>
                                        </p:cTn>
                                        <p:tgtEl>
                                          <p:spTgt spid="154"/>
                                        </p:tgtEl>
                                        <p:attrNameLst>
                                          <p:attrName>style.visibility</p:attrName>
                                        </p:attrNameLst>
                                      </p:cBhvr>
                                      <p:to>
                                        <p:strVal val="visible"/>
                                      </p:to>
                                    </p:set>
                                    <p:anim to="" calcmode="lin" valueType="num">
                                      <p:cBhvr>
                                        <p:cTn id="521" dur="1" fill="hold"/>
                                        <p:tgtEl>
                                          <p:spTgt spid="154"/>
                                        </p:tgtEl>
                                        <p:attrNameLst>
                                          <p:attrName/>
                                        </p:attrNameLst>
                                      </p:cBhvr>
                                    </p:anim>
                                  </p:childTnLst>
                                </p:cTn>
                              </p:par>
                              <p:par>
                                <p:cTn id="522" presetID="24" presetClass="entr" presetSubtype="0" fill="hold" grpId="0" nodeType="withEffect">
                                  <p:stCondLst>
                                    <p:cond delay="0"/>
                                  </p:stCondLst>
                                  <p:childTnLst>
                                    <p:set>
                                      <p:cBhvr>
                                        <p:cTn id="523" dur="1" fill="hold">
                                          <p:stCondLst>
                                            <p:cond delay="0"/>
                                          </p:stCondLst>
                                        </p:cTn>
                                        <p:tgtEl>
                                          <p:spTgt spid="155"/>
                                        </p:tgtEl>
                                        <p:attrNameLst>
                                          <p:attrName>style.visibility</p:attrName>
                                        </p:attrNameLst>
                                      </p:cBhvr>
                                      <p:to>
                                        <p:strVal val="visible"/>
                                      </p:to>
                                    </p:set>
                                    <p:anim to="" calcmode="lin" valueType="num">
                                      <p:cBhvr>
                                        <p:cTn id="524" dur="1" fill="hold"/>
                                        <p:tgtEl>
                                          <p:spTgt spid="155"/>
                                        </p:tgtEl>
                                        <p:attrNameLst>
                                          <p:attrName/>
                                        </p:attrNameLst>
                                      </p:cBhvr>
                                    </p:anim>
                                  </p:childTnLst>
                                </p:cTn>
                              </p:par>
                            </p:childTnLst>
                          </p:cTn>
                        </p:par>
                        <p:par>
                          <p:cTn id="525" fill="hold">
                            <p:stCondLst>
                              <p:cond delay="173000"/>
                            </p:stCondLst>
                            <p:childTnLst>
                              <p:par>
                                <p:cTn id="526" presetID="22" presetClass="entr" presetSubtype="8" repeatCount="indefinite" fill="hold" grpId="1" nodeType="afterEffect">
                                  <p:stCondLst>
                                    <p:cond delay="0"/>
                                  </p:stCondLst>
                                  <p:childTnLst>
                                    <p:set>
                                      <p:cBhvr>
                                        <p:cTn id="527" dur="1" fill="hold">
                                          <p:stCondLst>
                                            <p:cond delay="0"/>
                                          </p:stCondLst>
                                        </p:cTn>
                                        <p:tgtEl>
                                          <p:spTgt spid="150"/>
                                        </p:tgtEl>
                                        <p:attrNameLst>
                                          <p:attrName>style.visibility</p:attrName>
                                        </p:attrNameLst>
                                      </p:cBhvr>
                                      <p:to>
                                        <p:strVal val="visible"/>
                                      </p:to>
                                    </p:set>
                                    <p:animEffect transition="in" filter="wipe(left)">
                                      <p:cBhvr>
                                        <p:cTn id="528" dur="5000"/>
                                        <p:tgtEl>
                                          <p:spTgt spid="150"/>
                                        </p:tgtEl>
                                      </p:cBhvr>
                                    </p:animEffect>
                                  </p:childTnLst>
                                </p:cTn>
                              </p:par>
                              <p:par>
                                <p:cTn id="529" presetID="22" presetClass="entr" presetSubtype="8" repeatCount="indefinite" fill="hold" grpId="1" nodeType="withEffect">
                                  <p:stCondLst>
                                    <p:cond delay="0"/>
                                  </p:stCondLst>
                                  <p:childTnLst>
                                    <p:set>
                                      <p:cBhvr>
                                        <p:cTn id="530" dur="1" fill="hold">
                                          <p:stCondLst>
                                            <p:cond delay="0"/>
                                          </p:stCondLst>
                                        </p:cTn>
                                        <p:tgtEl>
                                          <p:spTgt spid="152"/>
                                        </p:tgtEl>
                                        <p:attrNameLst>
                                          <p:attrName>style.visibility</p:attrName>
                                        </p:attrNameLst>
                                      </p:cBhvr>
                                      <p:to>
                                        <p:strVal val="visible"/>
                                      </p:to>
                                    </p:set>
                                    <p:animEffect transition="in" filter="wipe(left)">
                                      <p:cBhvr>
                                        <p:cTn id="531" dur="5000"/>
                                        <p:tgtEl>
                                          <p:spTgt spid="152"/>
                                        </p:tgtEl>
                                      </p:cBhvr>
                                    </p:animEffect>
                                  </p:childTnLst>
                                </p:cTn>
                              </p:par>
                              <p:par>
                                <p:cTn id="532" presetID="22" presetClass="entr" presetSubtype="8" repeatCount="indefinite" fill="hold" nodeType="withEffect">
                                  <p:stCondLst>
                                    <p:cond delay="0"/>
                                  </p:stCondLst>
                                  <p:childTnLst>
                                    <p:set>
                                      <p:cBhvr>
                                        <p:cTn id="533" dur="1" fill="hold">
                                          <p:stCondLst>
                                            <p:cond delay="0"/>
                                          </p:stCondLst>
                                        </p:cTn>
                                        <p:tgtEl>
                                          <p:spTgt spid="151"/>
                                        </p:tgtEl>
                                        <p:attrNameLst>
                                          <p:attrName>style.visibility</p:attrName>
                                        </p:attrNameLst>
                                      </p:cBhvr>
                                      <p:to>
                                        <p:strVal val="visible"/>
                                      </p:to>
                                    </p:set>
                                    <p:animEffect transition="in" filter="wipe(left)">
                                      <p:cBhvr>
                                        <p:cTn id="534" dur="5000"/>
                                        <p:tgtEl>
                                          <p:spTgt spid="151"/>
                                        </p:tgtEl>
                                      </p:cBhvr>
                                    </p:animEffect>
                                  </p:childTnLst>
                                </p:cTn>
                              </p:par>
                              <p:par>
                                <p:cTn id="535" presetID="24" presetClass="entr" presetSubtype="0" fill="hold" nodeType="withEffect">
                                  <p:stCondLst>
                                    <p:cond delay="0"/>
                                  </p:stCondLst>
                                  <p:childTnLst>
                                    <p:set>
                                      <p:cBhvr>
                                        <p:cTn id="536" dur="1" fill="hold">
                                          <p:stCondLst>
                                            <p:cond delay="0"/>
                                          </p:stCondLst>
                                        </p:cTn>
                                        <p:tgtEl>
                                          <p:spTgt spid="156"/>
                                        </p:tgtEl>
                                        <p:attrNameLst>
                                          <p:attrName>style.visibility</p:attrName>
                                        </p:attrNameLst>
                                      </p:cBhvr>
                                      <p:to>
                                        <p:strVal val="visible"/>
                                      </p:to>
                                    </p:set>
                                    <p:anim to="" calcmode="lin" valueType="num">
                                      <p:cBhvr>
                                        <p:cTn id="537" dur="1" fill="hold"/>
                                        <p:tgtEl>
                                          <p:spTgt spid="156"/>
                                        </p:tgtEl>
                                        <p:attrNameLst>
                                          <p:attrName/>
                                        </p:attrNameLst>
                                      </p:cBhvr>
                                    </p:anim>
                                  </p:childTnLst>
                                </p:cTn>
                              </p:par>
                              <p:par>
                                <p:cTn id="538" presetID="24" presetClass="entr" presetSubtype="0" fill="hold" nodeType="withEffect">
                                  <p:stCondLst>
                                    <p:cond delay="0"/>
                                  </p:stCondLst>
                                  <p:childTnLst>
                                    <p:set>
                                      <p:cBhvr>
                                        <p:cTn id="539" dur="1" fill="hold">
                                          <p:stCondLst>
                                            <p:cond delay="0"/>
                                          </p:stCondLst>
                                        </p:cTn>
                                        <p:tgtEl>
                                          <p:spTgt spid="157"/>
                                        </p:tgtEl>
                                        <p:attrNameLst>
                                          <p:attrName>style.visibility</p:attrName>
                                        </p:attrNameLst>
                                      </p:cBhvr>
                                      <p:to>
                                        <p:strVal val="visible"/>
                                      </p:to>
                                    </p:set>
                                    <p:anim to="" calcmode="lin" valueType="num">
                                      <p:cBhvr>
                                        <p:cTn id="540" dur="1" fill="hold"/>
                                        <p:tgtEl>
                                          <p:spTgt spid="157"/>
                                        </p:tgtEl>
                                        <p:attrNameLst>
                                          <p:attrName/>
                                        </p:attrNameLst>
                                      </p:cBhvr>
                                    </p:anim>
                                  </p:childTnLst>
                                </p:cTn>
                              </p:par>
                            </p:childTnLst>
                          </p:cTn>
                        </p:par>
                        <p:par>
                          <p:cTn id="541" fill="hold">
                            <p:stCondLst>
                              <p:cond delay="178000"/>
                            </p:stCondLst>
                            <p:childTnLst>
                              <p:par>
                                <p:cTn id="542" presetID="22" presetClass="entr" presetSubtype="2" repeatCount="indefinite" fill="hold" nodeType="afterEffect">
                                  <p:stCondLst>
                                    <p:cond delay="0"/>
                                  </p:stCondLst>
                                  <p:childTnLst>
                                    <p:set>
                                      <p:cBhvr>
                                        <p:cTn id="543" dur="1" fill="hold">
                                          <p:stCondLst>
                                            <p:cond delay="0"/>
                                          </p:stCondLst>
                                        </p:cTn>
                                        <p:tgtEl>
                                          <p:spTgt spid="156"/>
                                        </p:tgtEl>
                                        <p:attrNameLst>
                                          <p:attrName>style.visibility</p:attrName>
                                        </p:attrNameLst>
                                      </p:cBhvr>
                                      <p:to>
                                        <p:strVal val="visible"/>
                                      </p:to>
                                    </p:set>
                                    <p:animEffect transition="in" filter="wipe(right)">
                                      <p:cBhvr>
                                        <p:cTn id="544" dur="5000"/>
                                        <p:tgtEl>
                                          <p:spTgt spid="156"/>
                                        </p:tgtEl>
                                      </p:cBhvr>
                                    </p:animEffect>
                                  </p:childTnLst>
                                </p:cTn>
                              </p:par>
                              <p:par>
                                <p:cTn id="545" presetID="22" presetClass="entr" presetSubtype="2" repeatCount="indefinite" fill="hold" nodeType="withEffect">
                                  <p:stCondLst>
                                    <p:cond delay="0"/>
                                  </p:stCondLst>
                                  <p:childTnLst>
                                    <p:set>
                                      <p:cBhvr>
                                        <p:cTn id="546" dur="1" fill="hold">
                                          <p:stCondLst>
                                            <p:cond delay="0"/>
                                          </p:stCondLst>
                                        </p:cTn>
                                        <p:tgtEl>
                                          <p:spTgt spid="157"/>
                                        </p:tgtEl>
                                        <p:attrNameLst>
                                          <p:attrName>style.visibility</p:attrName>
                                        </p:attrNameLst>
                                      </p:cBhvr>
                                      <p:to>
                                        <p:strVal val="visible"/>
                                      </p:to>
                                    </p:set>
                                    <p:animEffect transition="in" filter="wipe(right)">
                                      <p:cBhvr>
                                        <p:cTn id="547" dur="5000"/>
                                        <p:tgtEl>
                                          <p:spTgt spid="157"/>
                                        </p:tgtEl>
                                      </p:cBhvr>
                                    </p:animEffect>
                                  </p:childTnLst>
                                </p:cTn>
                              </p:par>
                            </p:childTnLst>
                          </p:cTn>
                        </p:par>
                        <p:par>
                          <p:cTn id="548" fill="hold">
                            <p:stCondLst>
                              <p:cond delay="183000"/>
                            </p:stCondLst>
                            <p:childTnLst>
                              <p:par>
                                <p:cTn id="549" presetID="24" presetClass="entr" presetSubtype="0" fill="hold" nodeType="afterEffect">
                                  <p:stCondLst>
                                    <p:cond delay="0"/>
                                  </p:stCondLst>
                                  <p:childTnLst>
                                    <p:set>
                                      <p:cBhvr>
                                        <p:cTn id="550" dur="1" fill="hold">
                                          <p:stCondLst>
                                            <p:cond delay="0"/>
                                          </p:stCondLst>
                                        </p:cTn>
                                        <p:tgtEl>
                                          <p:spTgt spid="158"/>
                                        </p:tgtEl>
                                        <p:attrNameLst>
                                          <p:attrName>style.visibility</p:attrName>
                                        </p:attrNameLst>
                                      </p:cBhvr>
                                      <p:to>
                                        <p:strVal val="visible"/>
                                      </p:to>
                                    </p:set>
                                    <p:anim to="" calcmode="lin" valueType="num">
                                      <p:cBhvr>
                                        <p:cTn id="551" dur="1" fill="hold"/>
                                        <p:tgtEl>
                                          <p:spTgt spid="158"/>
                                        </p:tgtEl>
                                        <p:attrNameLst>
                                          <p:attrName/>
                                        </p:attrNameLst>
                                      </p:cBhvr>
                                    </p:anim>
                                  </p:childTnLst>
                                </p:cTn>
                              </p:par>
                              <p:par>
                                <p:cTn id="552" presetID="24" presetClass="entr" presetSubtype="0" fill="hold" nodeType="withEffect">
                                  <p:stCondLst>
                                    <p:cond delay="0"/>
                                  </p:stCondLst>
                                  <p:childTnLst>
                                    <p:set>
                                      <p:cBhvr>
                                        <p:cTn id="553" dur="1" fill="hold">
                                          <p:stCondLst>
                                            <p:cond delay="0"/>
                                          </p:stCondLst>
                                        </p:cTn>
                                        <p:tgtEl>
                                          <p:spTgt spid="159"/>
                                        </p:tgtEl>
                                        <p:attrNameLst>
                                          <p:attrName>style.visibility</p:attrName>
                                        </p:attrNameLst>
                                      </p:cBhvr>
                                      <p:to>
                                        <p:strVal val="visible"/>
                                      </p:to>
                                    </p:set>
                                    <p:anim to="" calcmode="lin" valueType="num">
                                      <p:cBhvr>
                                        <p:cTn id="554" dur="1" fill="hold"/>
                                        <p:tgtEl>
                                          <p:spTgt spid="159"/>
                                        </p:tgtEl>
                                        <p:attrNameLst>
                                          <p:attrName/>
                                        </p:attrNameLst>
                                      </p:cBhvr>
                                    </p:anim>
                                  </p:childTnLst>
                                </p:cTn>
                              </p:par>
                              <p:par>
                                <p:cTn id="555" presetID="24" presetClass="entr" presetSubtype="0" fill="hold" nodeType="withEffect">
                                  <p:stCondLst>
                                    <p:cond delay="0"/>
                                  </p:stCondLst>
                                  <p:childTnLst>
                                    <p:set>
                                      <p:cBhvr>
                                        <p:cTn id="556" dur="1" fill="hold">
                                          <p:stCondLst>
                                            <p:cond delay="0"/>
                                          </p:stCondLst>
                                        </p:cTn>
                                        <p:tgtEl>
                                          <p:spTgt spid="160"/>
                                        </p:tgtEl>
                                        <p:attrNameLst>
                                          <p:attrName>style.visibility</p:attrName>
                                        </p:attrNameLst>
                                      </p:cBhvr>
                                      <p:to>
                                        <p:strVal val="visible"/>
                                      </p:to>
                                    </p:set>
                                    <p:anim to="" calcmode="lin" valueType="num">
                                      <p:cBhvr>
                                        <p:cTn id="557" dur="1" fill="hold"/>
                                        <p:tgtEl>
                                          <p:spTgt spid="160"/>
                                        </p:tgtEl>
                                        <p:attrNameLst>
                                          <p:attrName/>
                                        </p:attrNameLst>
                                      </p:cBhvr>
                                    </p:anim>
                                  </p:childTnLst>
                                </p:cTn>
                              </p:par>
                              <p:par>
                                <p:cTn id="558" presetID="24" presetClass="entr" presetSubtype="0" fill="hold" nodeType="withEffect">
                                  <p:stCondLst>
                                    <p:cond delay="0"/>
                                  </p:stCondLst>
                                  <p:childTnLst>
                                    <p:set>
                                      <p:cBhvr>
                                        <p:cTn id="559" dur="1" fill="hold">
                                          <p:stCondLst>
                                            <p:cond delay="0"/>
                                          </p:stCondLst>
                                        </p:cTn>
                                        <p:tgtEl>
                                          <p:spTgt spid="161"/>
                                        </p:tgtEl>
                                        <p:attrNameLst>
                                          <p:attrName>style.visibility</p:attrName>
                                        </p:attrNameLst>
                                      </p:cBhvr>
                                      <p:to>
                                        <p:strVal val="visible"/>
                                      </p:to>
                                    </p:set>
                                    <p:anim to="" calcmode="lin" valueType="num">
                                      <p:cBhvr>
                                        <p:cTn id="560" dur="1" fill="hold"/>
                                        <p:tgtEl>
                                          <p:spTgt spid="161"/>
                                        </p:tgtEl>
                                        <p:attrNameLst>
                                          <p:attrName/>
                                        </p:attrNameLst>
                                      </p:cBhvr>
                                    </p:anim>
                                  </p:childTnLst>
                                </p:cTn>
                              </p:par>
                            </p:childTnLst>
                          </p:cTn>
                        </p:par>
                        <p:par>
                          <p:cTn id="561" fill="hold">
                            <p:stCondLst>
                              <p:cond delay="183000"/>
                            </p:stCondLst>
                            <p:childTnLst>
                              <p:par>
                                <p:cTn id="562" presetID="22" presetClass="entr" presetSubtype="4" repeatCount="indefinite" fill="hold" nodeType="afterEffect">
                                  <p:stCondLst>
                                    <p:cond delay="0"/>
                                  </p:stCondLst>
                                  <p:childTnLst>
                                    <p:set>
                                      <p:cBhvr>
                                        <p:cTn id="563" dur="1" fill="hold">
                                          <p:stCondLst>
                                            <p:cond delay="0"/>
                                          </p:stCondLst>
                                        </p:cTn>
                                        <p:tgtEl>
                                          <p:spTgt spid="158"/>
                                        </p:tgtEl>
                                        <p:attrNameLst>
                                          <p:attrName>style.visibility</p:attrName>
                                        </p:attrNameLst>
                                      </p:cBhvr>
                                      <p:to>
                                        <p:strVal val="visible"/>
                                      </p:to>
                                    </p:set>
                                    <p:animEffect transition="in" filter="wipe(down)">
                                      <p:cBhvr>
                                        <p:cTn id="564" dur="5000"/>
                                        <p:tgtEl>
                                          <p:spTgt spid="158"/>
                                        </p:tgtEl>
                                      </p:cBhvr>
                                    </p:animEffect>
                                  </p:childTnLst>
                                </p:cTn>
                              </p:par>
                              <p:par>
                                <p:cTn id="565" presetID="22" presetClass="entr" presetSubtype="1" repeatCount="indefinite" fill="hold" nodeType="withEffect">
                                  <p:stCondLst>
                                    <p:cond delay="0"/>
                                  </p:stCondLst>
                                  <p:childTnLst>
                                    <p:set>
                                      <p:cBhvr>
                                        <p:cTn id="566" dur="1" fill="hold">
                                          <p:stCondLst>
                                            <p:cond delay="0"/>
                                          </p:stCondLst>
                                        </p:cTn>
                                        <p:tgtEl>
                                          <p:spTgt spid="159"/>
                                        </p:tgtEl>
                                        <p:attrNameLst>
                                          <p:attrName>style.visibility</p:attrName>
                                        </p:attrNameLst>
                                      </p:cBhvr>
                                      <p:to>
                                        <p:strVal val="visible"/>
                                      </p:to>
                                    </p:set>
                                    <p:animEffect transition="in" filter="wipe(up)">
                                      <p:cBhvr>
                                        <p:cTn id="567" dur="5000"/>
                                        <p:tgtEl>
                                          <p:spTgt spid="159"/>
                                        </p:tgtEl>
                                      </p:cBhvr>
                                    </p:animEffect>
                                  </p:childTnLst>
                                </p:cTn>
                              </p:par>
                              <p:par>
                                <p:cTn id="568" presetID="22" presetClass="entr" presetSubtype="2" repeatCount="indefinite" fill="hold" nodeType="withEffect">
                                  <p:stCondLst>
                                    <p:cond delay="0"/>
                                  </p:stCondLst>
                                  <p:childTnLst>
                                    <p:set>
                                      <p:cBhvr>
                                        <p:cTn id="569" dur="1" fill="hold">
                                          <p:stCondLst>
                                            <p:cond delay="0"/>
                                          </p:stCondLst>
                                        </p:cTn>
                                        <p:tgtEl>
                                          <p:spTgt spid="160"/>
                                        </p:tgtEl>
                                        <p:attrNameLst>
                                          <p:attrName>style.visibility</p:attrName>
                                        </p:attrNameLst>
                                      </p:cBhvr>
                                      <p:to>
                                        <p:strVal val="visible"/>
                                      </p:to>
                                    </p:set>
                                    <p:animEffect transition="in" filter="wipe(right)">
                                      <p:cBhvr>
                                        <p:cTn id="570" dur="5000"/>
                                        <p:tgtEl>
                                          <p:spTgt spid="160"/>
                                        </p:tgtEl>
                                      </p:cBhvr>
                                    </p:animEffect>
                                  </p:childTnLst>
                                </p:cTn>
                              </p:par>
                              <p:par>
                                <p:cTn id="571" presetID="22" presetClass="entr" presetSubtype="8" repeatCount="indefinite" fill="hold" nodeType="withEffect">
                                  <p:stCondLst>
                                    <p:cond delay="0"/>
                                  </p:stCondLst>
                                  <p:childTnLst>
                                    <p:set>
                                      <p:cBhvr>
                                        <p:cTn id="572" dur="1" fill="hold">
                                          <p:stCondLst>
                                            <p:cond delay="0"/>
                                          </p:stCondLst>
                                        </p:cTn>
                                        <p:tgtEl>
                                          <p:spTgt spid="161"/>
                                        </p:tgtEl>
                                        <p:attrNameLst>
                                          <p:attrName>style.visibility</p:attrName>
                                        </p:attrNameLst>
                                      </p:cBhvr>
                                      <p:to>
                                        <p:strVal val="visible"/>
                                      </p:to>
                                    </p:set>
                                    <p:animEffect transition="in" filter="wipe(left)">
                                      <p:cBhvr>
                                        <p:cTn id="573" dur="5000"/>
                                        <p:tgtEl>
                                          <p:spTgt spid="161"/>
                                        </p:tgtEl>
                                      </p:cBhvr>
                                    </p:animEffect>
                                  </p:childTnLst>
                                </p:cTn>
                              </p:par>
                            </p:childTnLst>
                          </p:cTn>
                        </p:par>
                        <p:par>
                          <p:cTn id="574" fill="hold">
                            <p:stCondLst>
                              <p:cond delay="188000"/>
                            </p:stCondLst>
                            <p:childTnLst>
                              <p:par>
                                <p:cTn id="575" presetID="22" presetClass="entr" presetSubtype="2" repeatCount="indefinite" fill="hold" grpId="1" nodeType="afterEffect">
                                  <p:stCondLst>
                                    <p:cond delay="0"/>
                                  </p:stCondLst>
                                  <p:childTnLst>
                                    <p:set>
                                      <p:cBhvr>
                                        <p:cTn id="576" dur="1" fill="hold">
                                          <p:stCondLst>
                                            <p:cond delay="0"/>
                                          </p:stCondLst>
                                        </p:cTn>
                                        <p:tgtEl>
                                          <p:spTgt spid="153"/>
                                        </p:tgtEl>
                                        <p:attrNameLst>
                                          <p:attrName>style.visibility</p:attrName>
                                        </p:attrNameLst>
                                      </p:cBhvr>
                                      <p:to>
                                        <p:strVal val="visible"/>
                                      </p:to>
                                    </p:set>
                                    <p:animEffect transition="in" filter="wipe(right)">
                                      <p:cBhvr>
                                        <p:cTn id="577" dur="5000"/>
                                        <p:tgtEl>
                                          <p:spTgt spid="153"/>
                                        </p:tgtEl>
                                      </p:cBhvr>
                                    </p:animEffect>
                                  </p:childTnLst>
                                </p:cTn>
                              </p:par>
                            </p:childTnLst>
                          </p:cTn>
                        </p:par>
                        <p:par>
                          <p:cTn id="578" fill="hold">
                            <p:stCondLst>
                              <p:cond delay="193000"/>
                            </p:stCondLst>
                            <p:childTnLst>
                              <p:par>
                                <p:cTn id="579" presetID="22" presetClass="entr" presetSubtype="4" repeatCount="indefinite" fill="hold" grpId="1" nodeType="afterEffect">
                                  <p:stCondLst>
                                    <p:cond delay="0"/>
                                  </p:stCondLst>
                                  <p:childTnLst>
                                    <p:set>
                                      <p:cBhvr>
                                        <p:cTn id="580" dur="1" fill="hold">
                                          <p:stCondLst>
                                            <p:cond delay="0"/>
                                          </p:stCondLst>
                                        </p:cTn>
                                        <p:tgtEl>
                                          <p:spTgt spid="154"/>
                                        </p:tgtEl>
                                        <p:attrNameLst>
                                          <p:attrName>style.visibility</p:attrName>
                                        </p:attrNameLst>
                                      </p:cBhvr>
                                      <p:to>
                                        <p:strVal val="visible"/>
                                      </p:to>
                                    </p:set>
                                    <p:animEffect transition="in" filter="wipe(down)">
                                      <p:cBhvr>
                                        <p:cTn id="581" dur="5000"/>
                                        <p:tgtEl>
                                          <p:spTgt spid="154"/>
                                        </p:tgtEl>
                                      </p:cBhvr>
                                    </p:animEffect>
                                  </p:childTnLst>
                                </p:cTn>
                              </p:par>
                            </p:childTnLst>
                          </p:cTn>
                        </p:par>
                        <p:par>
                          <p:cTn id="582" fill="hold">
                            <p:stCondLst>
                              <p:cond delay="198000"/>
                            </p:stCondLst>
                            <p:childTnLst>
                              <p:par>
                                <p:cTn id="583" presetID="22" presetClass="entr" presetSubtype="1" repeatCount="indefinite" fill="hold" grpId="1" nodeType="afterEffect">
                                  <p:stCondLst>
                                    <p:cond delay="0"/>
                                  </p:stCondLst>
                                  <p:childTnLst>
                                    <p:set>
                                      <p:cBhvr>
                                        <p:cTn id="584" dur="1" fill="hold">
                                          <p:stCondLst>
                                            <p:cond delay="0"/>
                                          </p:stCondLst>
                                        </p:cTn>
                                        <p:tgtEl>
                                          <p:spTgt spid="155"/>
                                        </p:tgtEl>
                                        <p:attrNameLst>
                                          <p:attrName>style.visibility</p:attrName>
                                        </p:attrNameLst>
                                      </p:cBhvr>
                                      <p:to>
                                        <p:strVal val="visible"/>
                                      </p:to>
                                    </p:set>
                                    <p:animEffect transition="in" filter="wipe(up)">
                                      <p:cBhvr>
                                        <p:cTn id="585" dur="5000"/>
                                        <p:tgtEl>
                                          <p:spTgt spid="155"/>
                                        </p:tgtEl>
                                      </p:cBhvr>
                                    </p:animEffect>
                                  </p:childTnLst>
                                </p:cTn>
                              </p:par>
                              <p:par>
                                <p:cTn id="586" presetID="24" presetClass="entr" presetSubtype="0" fill="hold" grpId="0" nodeType="withEffect">
                                  <p:stCondLst>
                                    <p:cond delay="0"/>
                                  </p:stCondLst>
                                  <p:childTnLst>
                                    <p:set>
                                      <p:cBhvr>
                                        <p:cTn id="587" dur="1" fill="hold">
                                          <p:stCondLst>
                                            <p:cond delay="0"/>
                                          </p:stCondLst>
                                        </p:cTn>
                                        <p:tgtEl>
                                          <p:spTgt spid="162"/>
                                        </p:tgtEl>
                                        <p:attrNameLst>
                                          <p:attrName>style.visibility</p:attrName>
                                        </p:attrNameLst>
                                      </p:cBhvr>
                                      <p:to>
                                        <p:strVal val="visible"/>
                                      </p:to>
                                    </p:set>
                                    <p:anim to="" calcmode="lin" valueType="num">
                                      <p:cBhvr>
                                        <p:cTn id="588" dur="1" fill="hold"/>
                                        <p:tgtEl>
                                          <p:spTgt spid="162"/>
                                        </p:tgtEl>
                                        <p:attrNameLst>
                                          <p:attrName/>
                                        </p:attrNameLst>
                                      </p:cBhvr>
                                    </p:anim>
                                  </p:childTnLst>
                                </p:cTn>
                              </p:par>
                            </p:childTnLst>
                          </p:cTn>
                        </p:par>
                        <p:par>
                          <p:cTn id="589" fill="hold">
                            <p:stCondLst>
                              <p:cond delay="203000"/>
                            </p:stCondLst>
                            <p:childTnLst>
                              <p:par>
                                <p:cTn id="590" presetID="21" presetClass="entr" presetSubtype="1" repeatCount="indefinite" fill="hold" grpId="1" nodeType="afterEffect">
                                  <p:stCondLst>
                                    <p:cond delay="0"/>
                                  </p:stCondLst>
                                  <p:childTnLst>
                                    <p:set>
                                      <p:cBhvr>
                                        <p:cTn id="591" dur="1" fill="hold">
                                          <p:stCondLst>
                                            <p:cond delay="0"/>
                                          </p:stCondLst>
                                        </p:cTn>
                                        <p:tgtEl>
                                          <p:spTgt spid="162"/>
                                        </p:tgtEl>
                                        <p:attrNameLst>
                                          <p:attrName>style.visibility</p:attrName>
                                        </p:attrNameLst>
                                      </p:cBhvr>
                                      <p:to>
                                        <p:strVal val="visible"/>
                                      </p:to>
                                    </p:set>
                                    <p:animEffect transition="in" filter="wheel(1)">
                                      <p:cBhvr>
                                        <p:cTn id="592" dur="5000"/>
                                        <p:tgtEl>
                                          <p:spTgt spid="162"/>
                                        </p:tgtEl>
                                      </p:cBhvr>
                                    </p:animEffect>
                                  </p:childTnLst>
                                </p:cTn>
                              </p:par>
                            </p:childTnLst>
                          </p:cTn>
                        </p:par>
                        <p:par>
                          <p:cTn id="593" fill="hold">
                            <p:stCondLst>
                              <p:cond delay="208000"/>
                            </p:stCondLst>
                            <p:childTnLst>
                              <p:par>
                                <p:cTn id="594" presetID="24" presetClass="entr" presetSubtype="0" fill="hold" nodeType="afterEffect">
                                  <p:stCondLst>
                                    <p:cond delay="0"/>
                                  </p:stCondLst>
                                  <p:childTnLst>
                                    <p:set>
                                      <p:cBhvr>
                                        <p:cTn id="595" dur="1" fill="hold">
                                          <p:stCondLst>
                                            <p:cond delay="0"/>
                                          </p:stCondLst>
                                        </p:cTn>
                                        <p:tgtEl>
                                          <p:spTgt spid="163"/>
                                        </p:tgtEl>
                                        <p:attrNameLst>
                                          <p:attrName>style.visibility</p:attrName>
                                        </p:attrNameLst>
                                      </p:cBhvr>
                                      <p:to>
                                        <p:strVal val="visible"/>
                                      </p:to>
                                    </p:set>
                                    <p:anim to="" calcmode="lin" valueType="num">
                                      <p:cBhvr>
                                        <p:cTn id="596" dur="1" fill="hold"/>
                                        <p:tgtEl>
                                          <p:spTgt spid="163"/>
                                        </p:tgtEl>
                                        <p:attrNameLst>
                                          <p:attrName/>
                                        </p:attrNameLst>
                                      </p:cBhvr>
                                    </p:anim>
                                  </p:childTnLst>
                                </p:cTn>
                              </p:par>
                              <p:par>
                                <p:cTn id="597" presetID="24" presetClass="entr" presetSubtype="0" fill="hold" grpId="0" nodeType="withEffect">
                                  <p:stCondLst>
                                    <p:cond delay="0"/>
                                  </p:stCondLst>
                                  <p:childTnLst>
                                    <p:set>
                                      <p:cBhvr>
                                        <p:cTn id="598" dur="1" fill="hold">
                                          <p:stCondLst>
                                            <p:cond delay="0"/>
                                          </p:stCondLst>
                                        </p:cTn>
                                        <p:tgtEl>
                                          <p:spTgt spid="164"/>
                                        </p:tgtEl>
                                        <p:attrNameLst>
                                          <p:attrName>style.visibility</p:attrName>
                                        </p:attrNameLst>
                                      </p:cBhvr>
                                      <p:to>
                                        <p:strVal val="visible"/>
                                      </p:to>
                                    </p:set>
                                    <p:anim to="" calcmode="lin" valueType="num">
                                      <p:cBhvr>
                                        <p:cTn id="599" dur="1" fill="hold"/>
                                        <p:tgtEl>
                                          <p:spTgt spid="164"/>
                                        </p:tgtEl>
                                        <p:attrNameLst>
                                          <p:attrName/>
                                        </p:attrNameLst>
                                      </p:cBhvr>
                                    </p:anim>
                                  </p:childTnLst>
                                </p:cTn>
                              </p:par>
                            </p:childTnLst>
                          </p:cTn>
                        </p:par>
                        <p:par>
                          <p:cTn id="600" fill="hold">
                            <p:stCondLst>
                              <p:cond delay="208000"/>
                            </p:stCondLst>
                            <p:childTnLst>
                              <p:par>
                                <p:cTn id="601" presetID="22" presetClass="entr" presetSubtype="8" repeatCount="indefinite" fill="hold" grpId="1" nodeType="afterEffect">
                                  <p:stCondLst>
                                    <p:cond delay="0"/>
                                  </p:stCondLst>
                                  <p:childTnLst>
                                    <p:set>
                                      <p:cBhvr>
                                        <p:cTn id="602" dur="1" fill="hold">
                                          <p:stCondLst>
                                            <p:cond delay="0"/>
                                          </p:stCondLst>
                                        </p:cTn>
                                        <p:tgtEl>
                                          <p:spTgt spid="164"/>
                                        </p:tgtEl>
                                        <p:attrNameLst>
                                          <p:attrName>style.visibility</p:attrName>
                                        </p:attrNameLst>
                                      </p:cBhvr>
                                      <p:to>
                                        <p:strVal val="visible"/>
                                      </p:to>
                                    </p:set>
                                    <p:animEffect transition="in" filter="wipe(left)">
                                      <p:cBhvr>
                                        <p:cTn id="603" dur="5000"/>
                                        <p:tgtEl>
                                          <p:spTgt spid="164"/>
                                        </p:tgtEl>
                                      </p:cBhvr>
                                    </p:animEffect>
                                  </p:childTnLst>
                                </p:cTn>
                              </p:par>
                            </p:childTnLst>
                          </p:cTn>
                        </p:par>
                        <p:par>
                          <p:cTn id="604" fill="hold">
                            <p:stCondLst>
                              <p:cond delay="213000"/>
                            </p:stCondLst>
                            <p:childTnLst>
                              <p:par>
                                <p:cTn id="605" presetID="22" presetClass="entr" presetSubtype="8" repeatCount="indefinite" fill="hold" nodeType="afterEffect">
                                  <p:stCondLst>
                                    <p:cond delay="0"/>
                                  </p:stCondLst>
                                  <p:childTnLst>
                                    <p:set>
                                      <p:cBhvr>
                                        <p:cTn id="606" dur="1" fill="hold">
                                          <p:stCondLst>
                                            <p:cond delay="0"/>
                                          </p:stCondLst>
                                        </p:cTn>
                                        <p:tgtEl>
                                          <p:spTgt spid="163"/>
                                        </p:tgtEl>
                                        <p:attrNameLst>
                                          <p:attrName>style.visibility</p:attrName>
                                        </p:attrNameLst>
                                      </p:cBhvr>
                                      <p:to>
                                        <p:strVal val="visible"/>
                                      </p:to>
                                    </p:set>
                                    <p:animEffect transition="in" filter="wipe(left)">
                                      <p:cBhvr>
                                        <p:cTn id="607" dur="5000"/>
                                        <p:tgtEl>
                                          <p:spTgt spid="163"/>
                                        </p:tgtEl>
                                      </p:cBhvr>
                                    </p:animEffect>
                                  </p:childTnLst>
                                </p:cTn>
                              </p:par>
                            </p:childTnLst>
                          </p:cTn>
                        </p:par>
                        <p:par>
                          <p:cTn id="608" fill="hold">
                            <p:stCondLst>
                              <p:cond delay="218000"/>
                            </p:stCondLst>
                            <p:childTnLst>
                              <p:par>
                                <p:cTn id="609" presetID="24" presetClass="entr" presetSubtype="0" fill="hold" grpId="0" nodeType="afterEffect">
                                  <p:stCondLst>
                                    <p:cond delay="0"/>
                                  </p:stCondLst>
                                  <p:childTnLst>
                                    <p:set>
                                      <p:cBhvr>
                                        <p:cTn id="610" dur="1" fill="hold">
                                          <p:stCondLst>
                                            <p:cond delay="0"/>
                                          </p:stCondLst>
                                        </p:cTn>
                                        <p:tgtEl>
                                          <p:spTgt spid="165"/>
                                        </p:tgtEl>
                                        <p:attrNameLst>
                                          <p:attrName>style.visibility</p:attrName>
                                        </p:attrNameLst>
                                      </p:cBhvr>
                                      <p:to>
                                        <p:strVal val="visible"/>
                                      </p:to>
                                    </p:set>
                                    <p:anim to="" calcmode="lin" valueType="num">
                                      <p:cBhvr>
                                        <p:cTn id="611" dur="1" fill="hold"/>
                                        <p:tgtEl>
                                          <p:spTgt spid="165"/>
                                        </p:tgtEl>
                                        <p:attrNameLst>
                                          <p:attrName/>
                                        </p:attrNameLst>
                                      </p:cBhvr>
                                    </p:anim>
                                  </p:childTnLst>
                                </p:cTn>
                              </p:par>
                              <p:par>
                                <p:cTn id="612" presetID="24" presetClass="entr" presetSubtype="0" fill="hold" grpId="0" nodeType="withEffect">
                                  <p:stCondLst>
                                    <p:cond delay="0"/>
                                  </p:stCondLst>
                                  <p:childTnLst>
                                    <p:set>
                                      <p:cBhvr>
                                        <p:cTn id="613" dur="1" fill="hold">
                                          <p:stCondLst>
                                            <p:cond delay="0"/>
                                          </p:stCondLst>
                                        </p:cTn>
                                        <p:tgtEl>
                                          <p:spTgt spid="166"/>
                                        </p:tgtEl>
                                        <p:attrNameLst>
                                          <p:attrName>style.visibility</p:attrName>
                                        </p:attrNameLst>
                                      </p:cBhvr>
                                      <p:to>
                                        <p:strVal val="visible"/>
                                      </p:to>
                                    </p:set>
                                    <p:anim to="" calcmode="lin" valueType="num">
                                      <p:cBhvr>
                                        <p:cTn id="614" dur="1" fill="hold"/>
                                        <p:tgtEl>
                                          <p:spTgt spid="166"/>
                                        </p:tgtEl>
                                        <p:attrNameLst>
                                          <p:attrName/>
                                        </p:attrNameLst>
                                      </p:cBhvr>
                                    </p:anim>
                                  </p:childTnLst>
                                </p:cTn>
                              </p:par>
                            </p:childTnLst>
                          </p:cTn>
                        </p:par>
                        <p:par>
                          <p:cTn id="615" fill="hold">
                            <p:stCondLst>
                              <p:cond delay="218000"/>
                            </p:stCondLst>
                            <p:childTnLst>
                              <p:par>
                                <p:cTn id="616" presetID="25" presetClass="entr" presetSubtype="0" fill="hold" grpId="0" nodeType="afterEffect">
                                  <p:stCondLst>
                                    <p:cond delay="0"/>
                                  </p:stCondLst>
                                  <p:childTnLst>
                                    <p:set>
                                      <p:cBhvr>
                                        <p:cTn id="617" dur="1" fill="hold">
                                          <p:stCondLst>
                                            <p:cond delay="0"/>
                                          </p:stCondLst>
                                        </p:cTn>
                                        <p:tgtEl>
                                          <p:spTgt spid="167"/>
                                        </p:tgtEl>
                                        <p:attrNameLst>
                                          <p:attrName>style.visibility</p:attrName>
                                        </p:attrNameLst>
                                      </p:cBhvr>
                                      <p:to>
                                        <p:strVal val="visible"/>
                                      </p:to>
                                    </p:set>
                                    <p:anim calcmode="lin" valueType="num">
                                      <p:cBhvr>
                                        <p:cTn id="618" dur="2500" decel="50000" fill="hold">
                                          <p:stCondLst>
                                            <p:cond delay="0"/>
                                          </p:stCondLst>
                                        </p:cTn>
                                        <p:tgtEl>
                                          <p:spTgt spid="167"/>
                                        </p:tgtEl>
                                        <p:attrNameLst>
                                          <p:attrName>style.rotation</p:attrName>
                                        </p:attrNameLst>
                                      </p:cBhvr>
                                      <p:tavLst>
                                        <p:tav tm="0">
                                          <p:val>
                                            <p:fltVal val="-90"/>
                                          </p:val>
                                        </p:tav>
                                        <p:tav tm="100000">
                                          <p:val>
                                            <p:fltVal val="0"/>
                                          </p:val>
                                        </p:tav>
                                      </p:tavLst>
                                    </p:anim>
                                    <p:anim calcmode="lin" valueType="num">
                                      <p:cBhvr>
                                        <p:cTn id="619" dur="2500" decel="50000" fill="hold">
                                          <p:stCondLst>
                                            <p:cond delay="0"/>
                                          </p:stCondLst>
                                        </p:cTn>
                                        <p:tgtEl>
                                          <p:spTgt spid="167"/>
                                        </p:tgtEl>
                                        <p:attrNameLst>
                                          <p:attrName>ppt_w</p:attrName>
                                        </p:attrNameLst>
                                      </p:cBhvr>
                                      <p:tavLst>
                                        <p:tav tm="0">
                                          <p:val>
                                            <p:strVal val="#ppt_w"/>
                                          </p:val>
                                        </p:tav>
                                        <p:tav tm="100000">
                                          <p:val>
                                            <p:strVal val="#ppt_w*.05"/>
                                          </p:val>
                                        </p:tav>
                                      </p:tavLst>
                                    </p:anim>
                                    <p:anim calcmode="lin" valueType="num">
                                      <p:cBhvr>
                                        <p:cTn id="620" dur="2500" accel="50000" fill="hold">
                                          <p:stCondLst>
                                            <p:cond delay="2500"/>
                                          </p:stCondLst>
                                        </p:cTn>
                                        <p:tgtEl>
                                          <p:spTgt spid="167"/>
                                        </p:tgtEl>
                                        <p:attrNameLst>
                                          <p:attrName>ppt_w</p:attrName>
                                        </p:attrNameLst>
                                      </p:cBhvr>
                                      <p:tavLst>
                                        <p:tav tm="0">
                                          <p:val>
                                            <p:strVal val="#ppt_w*.05"/>
                                          </p:val>
                                        </p:tav>
                                        <p:tav tm="100000">
                                          <p:val>
                                            <p:strVal val="#ppt_w"/>
                                          </p:val>
                                        </p:tav>
                                      </p:tavLst>
                                    </p:anim>
                                    <p:anim calcmode="lin" valueType="num">
                                      <p:cBhvr>
                                        <p:cTn id="621" dur="5000" fill="hold"/>
                                        <p:tgtEl>
                                          <p:spTgt spid="167"/>
                                        </p:tgtEl>
                                        <p:attrNameLst>
                                          <p:attrName>ppt_h</p:attrName>
                                        </p:attrNameLst>
                                      </p:cBhvr>
                                      <p:tavLst>
                                        <p:tav tm="0">
                                          <p:val>
                                            <p:strVal val="#ppt_h"/>
                                          </p:val>
                                        </p:tav>
                                        <p:tav tm="100000">
                                          <p:val>
                                            <p:strVal val="#ppt_h"/>
                                          </p:val>
                                        </p:tav>
                                      </p:tavLst>
                                    </p:anim>
                                    <p:anim calcmode="lin" valueType="num">
                                      <p:cBhvr>
                                        <p:cTn id="622" dur="2500" decel="50000" fill="hold">
                                          <p:stCondLst>
                                            <p:cond delay="0"/>
                                          </p:stCondLst>
                                        </p:cTn>
                                        <p:tgtEl>
                                          <p:spTgt spid="167"/>
                                        </p:tgtEl>
                                        <p:attrNameLst>
                                          <p:attrName>ppt_x</p:attrName>
                                        </p:attrNameLst>
                                      </p:cBhvr>
                                      <p:tavLst>
                                        <p:tav tm="0">
                                          <p:val>
                                            <p:strVal val="#ppt_x+.4"/>
                                          </p:val>
                                        </p:tav>
                                        <p:tav tm="100000">
                                          <p:val>
                                            <p:strVal val="#ppt_x"/>
                                          </p:val>
                                        </p:tav>
                                      </p:tavLst>
                                    </p:anim>
                                    <p:anim calcmode="lin" valueType="num">
                                      <p:cBhvr>
                                        <p:cTn id="623" dur="2500" decel="50000" fill="hold">
                                          <p:stCondLst>
                                            <p:cond delay="0"/>
                                          </p:stCondLst>
                                        </p:cTn>
                                        <p:tgtEl>
                                          <p:spTgt spid="167"/>
                                        </p:tgtEl>
                                        <p:attrNameLst>
                                          <p:attrName>ppt_y</p:attrName>
                                        </p:attrNameLst>
                                      </p:cBhvr>
                                      <p:tavLst>
                                        <p:tav tm="0">
                                          <p:val>
                                            <p:strVal val="#ppt_y-.2"/>
                                          </p:val>
                                        </p:tav>
                                        <p:tav tm="100000">
                                          <p:val>
                                            <p:strVal val="#ppt_y+.1"/>
                                          </p:val>
                                        </p:tav>
                                      </p:tavLst>
                                    </p:anim>
                                    <p:anim calcmode="lin" valueType="num">
                                      <p:cBhvr>
                                        <p:cTn id="624" dur="2500" accel="50000" fill="hold">
                                          <p:stCondLst>
                                            <p:cond delay="2500"/>
                                          </p:stCondLst>
                                        </p:cTn>
                                        <p:tgtEl>
                                          <p:spTgt spid="167"/>
                                        </p:tgtEl>
                                        <p:attrNameLst>
                                          <p:attrName>ppt_y</p:attrName>
                                        </p:attrNameLst>
                                      </p:cBhvr>
                                      <p:tavLst>
                                        <p:tav tm="0">
                                          <p:val>
                                            <p:strVal val="#ppt_y+.1"/>
                                          </p:val>
                                        </p:tav>
                                        <p:tav tm="100000">
                                          <p:val>
                                            <p:strVal val="#ppt_y"/>
                                          </p:val>
                                        </p:tav>
                                      </p:tavLst>
                                    </p:anim>
                                    <p:animEffect transition="in" filter="fade">
                                      <p:cBhvr>
                                        <p:cTn id="625" dur="5000" decel="50000">
                                          <p:stCondLst>
                                            <p:cond delay="0"/>
                                          </p:stCondLst>
                                        </p:cTn>
                                        <p:tgtEl>
                                          <p:spTgt spid="167"/>
                                        </p:tgtEl>
                                      </p:cBhvr>
                                    </p:animEffect>
                                  </p:childTnLst>
                                </p:cTn>
                              </p:par>
                            </p:childTnLst>
                          </p:cTn>
                        </p:par>
                        <p:par>
                          <p:cTn id="626" fill="hold">
                            <p:stCondLst>
                              <p:cond delay="223000"/>
                            </p:stCondLst>
                            <p:childTnLst>
                              <p:par>
                                <p:cTn id="627" presetID="24" presetClass="entr" presetSubtype="0" fill="hold" grpId="0" nodeType="afterEffect">
                                  <p:stCondLst>
                                    <p:cond delay="0"/>
                                  </p:stCondLst>
                                  <p:childTnLst>
                                    <p:set>
                                      <p:cBhvr>
                                        <p:cTn id="628" dur="1" fill="hold">
                                          <p:stCondLst>
                                            <p:cond delay="0"/>
                                          </p:stCondLst>
                                        </p:cTn>
                                        <p:tgtEl>
                                          <p:spTgt spid="168"/>
                                        </p:tgtEl>
                                        <p:attrNameLst>
                                          <p:attrName>style.visibility</p:attrName>
                                        </p:attrNameLst>
                                      </p:cBhvr>
                                      <p:to>
                                        <p:strVal val="visible"/>
                                      </p:to>
                                    </p:set>
                                    <p:anim to="" calcmode="lin" valueType="num">
                                      <p:cBhvr>
                                        <p:cTn id="629" dur="1" fill="hold"/>
                                        <p:tgtEl>
                                          <p:spTgt spid="168"/>
                                        </p:tgtEl>
                                        <p:attrNameLst>
                                          <p:attrName/>
                                        </p:attrNameLst>
                                      </p:cBhvr>
                                    </p:anim>
                                  </p:childTnLst>
                                </p:cTn>
                              </p:par>
                              <p:par>
                                <p:cTn id="630" presetID="24" presetClass="entr" presetSubtype="0" fill="hold" grpId="0" nodeType="withEffect">
                                  <p:stCondLst>
                                    <p:cond delay="0"/>
                                  </p:stCondLst>
                                  <p:childTnLst>
                                    <p:set>
                                      <p:cBhvr>
                                        <p:cTn id="631" dur="1" fill="hold">
                                          <p:stCondLst>
                                            <p:cond delay="0"/>
                                          </p:stCondLst>
                                        </p:cTn>
                                        <p:tgtEl>
                                          <p:spTgt spid="169"/>
                                        </p:tgtEl>
                                        <p:attrNameLst>
                                          <p:attrName>style.visibility</p:attrName>
                                        </p:attrNameLst>
                                      </p:cBhvr>
                                      <p:to>
                                        <p:strVal val="visible"/>
                                      </p:to>
                                    </p:set>
                                    <p:anim to="" calcmode="lin" valueType="num">
                                      <p:cBhvr>
                                        <p:cTn id="632" dur="1" fill="hold"/>
                                        <p:tgtEl>
                                          <p:spTgt spid="169"/>
                                        </p:tgtEl>
                                        <p:attrNameLst>
                                          <p:attrName/>
                                        </p:attrNameLst>
                                      </p:cBhvr>
                                    </p:anim>
                                  </p:childTnLst>
                                </p:cTn>
                              </p:par>
                            </p:childTnLst>
                          </p:cTn>
                        </p:par>
                        <p:par>
                          <p:cTn id="633" fill="hold">
                            <p:stCondLst>
                              <p:cond delay="223000"/>
                            </p:stCondLst>
                            <p:childTnLst>
                              <p:par>
                                <p:cTn id="634" presetID="21" presetClass="entr" presetSubtype="1" repeatCount="indefinite" fill="hold" grpId="1" nodeType="afterEffect">
                                  <p:stCondLst>
                                    <p:cond delay="0"/>
                                  </p:stCondLst>
                                  <p:childTnLst>
                                    <p:set>
                                      <p:cBhvr>
                                        <p:cTn id="635" dur="1" fill="hold">
                                          <p:stCondLst>
                                            <p:cond delay="0"/>
                                          </p:stCondLst>
                                        </p:cTn>
                                        <p:tgtEl>
                                          <p:spTgt spid="169"/>
                                        </p:tgtEl>
                                        <p:attrNameLst>
                                          <p:attrName>style.visibility</p:attrName>
                                        </p:attrNameLst>
                                      </p:cBhvr>
                                      <p:to>
                                        <p:strVal val="visible"/>
                                      </p:to>
                                    </p:set>
                                    <p:animEffect transition="in" filter="wheel(1)">
                                      <p:cBhvr>
                                        <p:cTn id="636" dur="5000"/>
                                        <p:tgtEl>
                                          <p:spTgt spid="169"/>
                                        </p:tgtEl>
                                      </p:cBhvr>
                                    </p:animEffect>
                                  </p:childTnLst>
                                </p:cTn>
                              </p:par>
                              <p:par>
                                <p:cTn id="637" presetID="15" presetClass="entr" presetSubtype="0" fill="hold" grpId="0" nodeType="withEffect">
                                  <p:stCondLst>
                                    <p:cond delay="0"/>
                                  </p:stCondLst>
                                  <p:childTnLst>
                                    <p:set>
                                      <p:cBhvr>
                                        <p:cTn id="638" dur="1" fill="hold">
                                          <p:stCondLst>
                                            <p:cond delay="0"/>
                                          </p:stCondLst>
                                        </p:cTn>
                                        <p:tgtEl>
                                          <p:spTgt spid="97"/>
                                        </p:tgtEl>
                                        <p:attrNameLst>
                                          <p:attrName>style.visibility</p:attrName>
                                        </p:attrNameLst>
                                      </p:cBhvr>
                                      <p:to>
                                        <p:strVal val="visible"/>
                                      </p:to>
                                    </p:set>
                                    <p:anim calcmode="lin" valueType="num">
                                      <p:cBhvr>
                                        <p:cTn id="639" dur="2000" fill="hold"/>
                                        <p:tgtEl>
                                          <p:spTgt spid="97"/>
                                        </p:tgtEl>
                                        <p:attrNameLst>
                                          <p:attrName>ppt_w</p:attrName>
                                        </p:attrNameLst>
                                      </p:cBhvr>
                                      <p:tavLst>
                                        <p:tav tm="0">
                                          <p:val>
                                            <p:fltVal val="0"/>
                                          </p:val>
                                        </p:tav>
                                        <p:tav tm="100000">
                                          <p:val>
                                            <p:strVal val="#ppt_w"/>
                                          </p:val>
                                        </p:tav>
                                      </p:tavLst>
                                    </p:anim>
                                    <p:anim calcmode="lin" valueType="num">
                                      <p:cBhvr>
                                        <p:cTn id="640" dur="2000" fill="hold"/>
                                        <p:tgtEl>
                                          <p:spTgt spid="97"/>
                                        </p:tgtEl>
                                        <p:attrNameLst>
                                          <p:attrName>ppt_h</p:attrName>
                                        </p:attrNameLst>
                                      </p:cBhvr>
                                      <p:tavLst>
                                        <p:tav tm="0">
                                          <p:val>
                                            <p:fltVal val="0"/>
                                          </p:val>
                                        </p:tav>
                                        <p:tav tm="100000">
                                          <p:val>
                                            <p:strVal val="#ppt_h"/>
                                          </p:val>
                                        </p:tav>
                                      </p:tavLst>
                                    </p:anim>
                                    <p:anim calcmode="lin" valueType="num">
                                      <p:cBhvr>
                                        <p:cTn id="641" dur="2000" fill="hold"/>
                                        <p:tgtEl>
                                          <p:spTgt spid="97"/>
                                        </p:tgtEl>
                                        <p:attrNameLst>
                                          <p:attrName>ppt_x</p:attrName>
                                        </p:attrNameLst>
                                      </p:cBhvr>
                                      <p:tavLst>
                                        <p:tav tm="0" fmla="#ppt_x+(cos(-2*pi*(1-$))*-#ppt_x-sin(-2*pi*(1-$))*(1-#ppt_y))*(1-$)">
                                          <p:val>
                                            <p:fltVal val="0"/>
                                          </p:val>
                                        </p:tav>
                                        <p:tav tm="100000">
                                          <p:val>
                                            <p:fltVal val="1"/>
                                          </p:val>
                                        </p:tav>
                                      </p:tavLst>
                                    </p:anim>
                                    <p:anim calcmode="lin" valueType="num">
                                      <p:cBhvr>
                                        <p:cTn id="642" dur="2000" fill="hold"/>
                                        <p:tgtEl>
                                          <p:spTgt spid="97"/>
                                        </p:tgtEl>
                                        <p:attrNameLst>
                                          <p:attrName>ppt_y</p:attrName>
                                        </p:attrNameLst>
                                      </p:cBhvr>
                                      <p:tavLst>
                                        <p:tav tm="0" fmla="#ppt_y+(sin(-2*pi*(1-$))*-#ppt_x+cos(-2*pi*(1-$))*(1-#ppt_y))*(1-$)">
                                          <p:val>
                                            <p:fltVal val="0"/>
                                          </p:val>
                                        </p:tav>
                                        <p:tav tm="100000">
                                          <p:val>
                                            <p:fltVal val="1"/>
                                          </p:val>
                                        </p:tav>
                                      </p:tavLst>
                                    </p:anim>
                                  </p:childTnLst>
                                </p:cTn>
                              </p:par>
                            </p:childTnLst>
                          </p:cTn>
                        </p:par>
                        <p:par>
                          <p:cTn id="643" fill="hold">
                            <p:stCondLst>
                              <p:cond delay="228000"/>
                            </p:stCondLst>
                            <p:childTnLst>
                              <p:par>
                                <p:cTn id="644" presetID="16" presetClass="entr" presetSubtype="37" fill="hold" grpId="1" nodeType="afterEffect">
                                  <p:stCondLst>
                                    <p:cond delay="0"/>
                                  </p:stCondLst>
                                  <p:childTnLst>
                                    <p:set>
                                      <p:cBhvr>
                                        <p:cTn id="645" dur="1" fill="hold">
                                          <p:stCondLst>
                                            <p:cond delay="0"/>
                                          </p:stCondLst>
                                        </p:cTn>
                                        <p:tgtEl>
                                          <p:spTgt spid="97"/>
                                        </p:tgtEl>
                                        <p:attrNameLst>
                                          <p:attrName>style.visibility</p:attrName>
                                        </p:attrNameLst>
                                      </p:cBhvr>
                                      <p:to>
                                        <p:strVal val="visible"/>
                                      </p:to>
                                    </p:set>
                                    <p:animEffect transition="in" filter="barn(outVertical)">
                                      <p:cBhvr>
                                        <p:cTn id="646" dur="2000"/>
                                        <p:tgtEl>
                                          <p:spTgt spid="97"/>
                                        </p:tgtEl>
                                      </p:cBhvr>
                                    </p:animEffect>
                                  </p:childTnLst>
                                </p:cTn>
                              </p:par>
                            </p:childTnLst>
                          </p:cTn>
                        </p:par>
                        <p:par>
                          <p:cTn id="647" fill="hold">
                            <p:stCondLst>
                              <p:cond delay="230000"/>
                            </p:stCondLst>
                            <p:childTnLst>
                              <p:par>
                                <p:cTn id="648" presetID="16" presetClass="entr" presetSubtype="37" repeatCount="indefinite" fill="hold" grpId="2" nodeType="afterEffect">
                                  <p:stCondLst>
                                    <p:cond delay="0"/>
                                  </p:stCondLst>
                                  <p:childTnLst>
                                    <p:set>
                                      <p:cBhvr>
                                        <p:cTn id="649" dur="1" fill="hold">
                                          <p:stCondLst>
                                            <p:cond delay="0"/>
                                          </p:stCondLst>
                                        </p:cTn>
                                        <p:tgtEl>
                                          <p:spTgt spid="97"/>
                                        </p:tgtEl>
                                        <p:attrNameLst>
                                          <p:attrName>style.visibility</p:attrName>
                                        </p:attrNameLst>
                                      </p:cBhvr>
                                      <p:to>
                                        <p:strVal val="visible"/>
                                      </p:to>
                                    </p:set>
                                    <p:animEffect transition="in" filter="barn(outVertical)">
                                      <p:cBhvr>
                                        <p:cTn id="650" dur="2000"/>
                                        <p:tgtEl>
                                          <p:spTgt spid="97"/>
                                        </p:tgtEl>
                                      </p:cBhvr>
                                    </p:animEffect>
                                  </p:childTnLst>
                                </p:cTn>
                              </p:par>
                            </p:childTnLst>
                          </p:cTn>
                        </p:par>
                        <p:par>
                          <p:cTn id="651" fill="hold">
                            <p:stCondLst>
                              <p:cond delay="232000"/>
                            </p:stCondLst>
                            <p:childTnLst>
                              <p:par>
                                <p:cTn id="652" presetID="16" presetClass="entr" presetSubtype="37" repeatCount="indefinite" fill="hold" grpId="3" nodeType="afterEffect">
                                  <p:stCondLst>
                                    <p:cond delay="500"/>
                                  </p:stCondLst>
                                  <p:childTnLst>
                                    <p:set>
                                      <p:cBhvr>
                                        <p:cTn id="653" dur="1" fill="hold">
                                          <p:stCondLst>
                                            <p:cond delay="0"/>
                                          </p:stCondLst>
                                        </p:cTn>
                                        <p:tgtEl>
                                          <p:spTgt spid="97"/>
                                        </p:tgtEl>
                                        <p:attrNameLst>
                                          <p:attrName>style.visibility</p:attrName>
                                        </p:attrNameLst>
                                      </p:cBhvr>
                                      <p:to>
                                        <p:strVal val="visible"/>
                                      </p:to>
                                    </p:set>
                                    <p:animEffect transition="in" filter="barn(outVertical)">
                                      <p:cBhvr>
                                        <p:cTn id="654" dur="5000"/>
                                        <p:tgtEl>
                                          <p:spTgt spid="97"/>
                                        </p:tgtEl>
                                      </p:cBhvr>
                                    </p:animEffect>
                                  </p:childTnLst>
                                </p:cTn>
                              </p:par>
                              <p:par>
                                <p:cTn id="655" presetID="15" presetClass="entr" presetSubtype="0" fill="hold" grpId="0" nodeType="withEffect">
                                  <p:stCondLst>
                                    <p:cond delay="0"/>
                                  </p:stCondLst>
                                  <p:childTnLst>
                                    <p:set>
                                      <p:cBhvr>
                                        <p:cTn id="656" dur="1" fill="hold">
                                          <p:stCondLst>
                                            <p:cond delay="0"/>
                                          </p:stCondLst>
                                        </p:cTn>
                                        <p:tgtEl>
                                          <p:spTgt spid="98"/>
                                        </p:tgtEl>
                                        <p:attrNameLst>
                                          <p:attrName>style.visibility</p:attrName>
                                        </p:attrNameLst>
                                      </p:cBhvr>
                                      <p:to>
                                        <p:strVal val="visible"/>
                                      </p:to>
                                    </p:set>
                                    <p:anim calcmode="lin" valueType="num">
                                      <p:cBhvr>
                                        <p:cTn id="657" dur="2000" fill="hold"/>
                                        <p:tgtEl>
                                          <p:spTgt spid="98"/>
                                        </p:tgtEl>
                                        <p:attrNameLst>
                                          <p:attrName>ppt_w</p:attrName>
                                        </p:attrNameLst>
                                      </p:cBhvr>
                                      <p:tavLst>
                                        <p:tav tm="0">
                                          <p:val>
                                            <p:fltVal val="0"/>
                                          </p:val>
                                        </p:tav>
                                        <p:tav tm="100000">
                                          <p:val>
                                            <p:strVal val="#ppt_w"/>
                                          </p:val>
                                        </p:tav>
                                      </p:tavLst>
                                    </p:anim>
                                    <p:anim calcmode="lin" valueType="num">
                                      <p:cBhvr>
                                        <p:cTn id="658" dur="2000" fill="hold"/>
                                        <p:tgtEl>
                                          <p:spTgt spid="98"/>
                                        </p:tgtEl>
                                        <p:attrNameLst>
                                          <p:attrName>ppt_h</p:attrName>
                                        </p:attrNameLst>
                                      </p:cBhvr>
                                      <p:tavLst>
                                        <p:tav tm="0">
                                          <p:val>
                                            <p:fltVal val="0"/>
                                          </p:val>
                                        </p:tav>
                                        <p:tav tm="100000">
                                          <p:val>
                                            <p:strVal val="#ppt_h"/>
                                          </p:val>
                                        </p:tav>
                                      </p:tavLst>
                                    </p:anim>
                                    <p:anim calcmode="lin" valueType="num">
                                      <p:cBhvr>
                                        <p:cTn id="659" dur="2000" fill="hold"/>
                                        <p:tgtEl>
                                          <p:spTgt spid="98"/>
                                        </p:tgtEl>
                                        <p:attrNameLst>
                                          <p:attrName>ppt_x</p:attrName>
                                        </p:attrNameLst>
                                      </p:cBhvr>
                                      <p:tavLst>
                                        <p:tav tm="0" fmla="#ppt_x+(cos(-2*pi*(1-$))*-#ppt_x-sin(-2*pi*(1-$))*(1-#ppt_y))*(1-$)">
                                          <p:val>
                                            <p:fltVal val="0"/>
                                          </p:val>
                                        </p:tav>
                                        <p:tav tm="100000">
                                          <p:val>
                                            <p:fltVal val="1"/>
                                          </p:val>
                                        </p:tav>
                                      </p:tavLst>
                                    </p:anim>
                                    <p:anim calcmode="lin" valueType="num">
                                      <p:cBhvr>
                                        <p:cTn id="660" dur="2000" fill="hold"/>
                                        <p:tgtEl>
                                          <p:spTgt spid="98"/>
                                        </p:tgtEl>
                                        <p:attrNameLst>
                                          <p:attrName>ppt_y</p:attrName>
                                        </p:attrNameLst>
                                      </p:cBhvr>
                                      <p:tavLst>
                                        <p:tav tm="0" fmla="#ppt_y+(sin(-2*pi*(1-$))*-#ppt_x+cos(-2*pi*(1-$))*(1-#ppt_y))*(1-$)">
                                          <p:val>
                                            <p:fltVal val="0"/>
                                          </p:val>
                                        </p:tav>
                                        <p:tav tm="100000">
                                          <p:val>
                                            <p:fltVal val="1"/>
                                          </p:val>
                                        </p:tav>
                                      </p:tavLst>
                                    </p:anim>
                                  </p:childTnLst>
                                </p:cTn>
                              </p:par>
                            </p:childTnLst>
                          </p:cTn>
                        </p:par>
                        <p:par>
                          <p:cTn id="661" fill="hold">
                            <p:stCondLst>
                              <p:cond delay="237500"/>
                            </p:stCondLst>
                            <p:childTnLst>
                              <p:par>
                                <p:cTn id="662" presetID="16" presetClass="entr" presetSubtype="37" fill="hold" grpId="1" nodeType="afterEffect">
                                  <p:stCondLst>
                                    <p:cond delay="0"/>
                                  </p:stCondLst>
                                  <p:childTnLst>
                                    <p:set>
                                      <p:cBhvr>
                                        <p:cTn id="663" dur="1" fill="hold">
                                          <p:stCondLst>
                                            <p:cond delay="0"/>
                                          </p:stCondLst>
                                        </p:cTn>
                                        <p:tgtEl>
                                          <p:spTgt spid="98"/>
                                        </p:tgtEl>
                                        <p:attrNameLst>
                                          <p:attrName>style.visibility</p:attrName>
                                        </p:attrNameLst>
                                      </p:cBhvr>
                                      <p:to>
                                        <p:strVal val="visible"/>
                                      </p:to>
                                    </p:set>
                                    <p:animEffect transition="in" filter="barn(outVertical)">
                                      <p:cBhvr>
                                        <p:cTn id="664" dur="2000"/>
                                        <p:tgtEl>
                                          <p:spTgt spid="98"/>
                                        </p:tgtEl>
                                      </p:cBhvr>
                                    </p:animEffect>
                                  </p:childTnLst>
                                </p:cTn>
                              </p:par>
                            </p:childTnLst>
                          </p:cTn>
                        </p:par>
                        <p:par>
                          <p:cTn id="665" fill="hold">
                            <p:stCondLst>
                              <p:cond delay="239500"/>
                            </p:stCondLst>
                            <p:childTnLst>
                              <p:par>
                                <p:cTn id="666" presetID="16" presetClass="entr" presetSubtype="37" repeatCount="indefinite" fill="hold" grpId="2" nodeType="afterEffect">
                                  <p:stCondLst>
                                    <p:cond delay="0"/>
                                  </p:stCondLst>
                                  <p:childTnLst>
                                    <p:set>
                                      <p:cBhvr>
                                        <p:cTn id="667" dur="1" fill="hold">
                                          <p:stCondLst>
                                            <p:cond delay="0"/>
                                          </p:stCondLst>
                                        </p:cTn>
                                        <p:tgtEl>
                                          <p:spTgt spid="98"/>
                                        </p:tgtEl>
                                        <p:attrNameLst>
                                          <p:attrName>style.visibility</p:attrName>
                                        </p:attrNameLst>
                                      </p:cBhvr>
                                      <p:to>
                                        <p:strVal val="visible"/>
                                      </p:to>
                                    </p:set>
                                    <p:animEffect transition="in" filter="barn(outVertical)">
                                      <p:cBhvr>
                                        <p:cTn id="668" dur="2000"/>
                                        <p:tgtEl>
                                          <p:spTgt spid="98"/>
                                        </p:tgtEl>
                                      </p:cBhvr>
                                    </p:animEffect>
                                  </p:childTnLst>
                                </p:cTn>
                              </p:par>
                            </p:childTnLst>
                          </p:cTn>
                        </p:par>
                        <p:par>
                          <p:cTn id="669" fill="hold">
                            <p:stCondLst>
                              <p:cond delay="241500"/>
                            </p:stCondLst>
                            <p:childTnLst>
                              <p:par>
                                <p:cTn id="670" presetID="16" presetClass="entr" presetSubtype="42" repeatCount="indefinite" fill="hold" grpId="3" nodeType="afterEffect">
                                  <p:stCondLst>
                                    <p:cond delay="0"/>
                                  </p:stCondLst>
                                  <p:childTnLst>
                                    <p:set>
                                      <p:cBhvr>
                                        <p:cTn id="671" dur="1" fill="hold">
                                          <p:stCondLst>
                                            <p:cond delay="0"/>
                                          </p:stCondLst>
                                        </p:cTn>
                                        <p:tgtEl>
                                          <p:spTgt spid="98"/>
                                        </p:tgtEl>
                                        <p:attrNameLst>
                                          <p:attrName>style.visibility</p:attrName>
                                        </p:attrNameLst>
                                      </p:cBhvr>
                                      <p:to>
                                        <p:strVal val="visible"/>
                                      </p:to>
                                    </p:set>
                                    <p:animEffect transition="in" filter="barn(outHorizontal)">
                                      <p:cBhvr>
                                        <p:cTn id="672" dur="5000"/>
                                        <p:tgtEl>
                                          <p:spTgt spid="98"/>
                                        </p:tgtEl>
                                      </p:cBhvr>
                                    </p:animEffect>
                                  </p:childTnLst>
                                </p:cTn>
                              </p:par>
                              <p:par>
                                <p:cTn id="673" presetID="15" presetClass="entr" presetSubtype="0" fill="hold" grpId="0" nodeType="withEffect">
                                  <p:stCondLst>
                                    <p:cond delay="0"/>
                                  </p:stCondLst>
                                  <p:childTnLst>
                                    <p:set>
                                      <p:cBhvr>
                                        <p:cTn id="674" dur="1" fill="hold">
                                          <p:stCondLst>
                                            <p:cond delay="0"/>
                                          </p:stCondLst>
                                        </p:cTn>
                                        <p:tgtEl>
                                          <p:spTgt spid="99"/>
                                        </p:tgtEl>
                                        <p:attrNameLst>
                                          <p:attrName>style.visibility</p:attrName>
                                        </p:attrNameLst>
                                      </p:cBhvr>
                                      <p:to>
                                        <p:strVal val="visible"/>
                                      </p:to>
                                    </p:set>
                                    <p:anim calcmode="lin" valueType="num">
                                      <p:cBhvr>
                                        <p:cTn id="675" dur="2000" fill="hold"/>
                                        <p:tgtEl>
                                          <p:spTgt spid="99"/>
                                        </p:tgtEl>
                                        <p:attrNameLst>
                                          <p:attrName>ppt_w</p:attrName>
                                        </p:attrNameLst>
                                      </p:cBhvr>
                                      <p:tavLst>
                                        <p:tav tm="0">
                                          <p:val>
                                            <p:fltVal val="0"/>
                                          </p:val>
                                        </p:tav>
                                        <p:tav tm="100000">
                                          <p:val>
                                            <p:strVal val="#ppt_w"/>
                                          </p:val>
                                        </p:tav>
                                      </p:tavLst>
                                    </p:anim>
                                    <p:anim calcmode="lin" valueType="num">
                                      <p:cBhvr>
                                        <p:cTn id="676" dur="2000" fill="hold"/>
                                        <p:tgtEl>
                                          <p:spTgt spid="99"/>
                                        </p:tgtEl>
                                        <p:attrNameLst>
                                          <p:attrName>ppt_h</p:attrName>
                                        </p:attrNameLst>
                                      </p:cBhvr>
                                      <p:tavLst>
                                        <p:tav tm="0">
                                          <p:val>
                                            <p:fltVal val="0"/>
                                          </p:val>
                                        </p:tav>
                                        <p:tav tm="100000">
                                          <p:val>
                                            <p:strVal val="#ppt_h"/>
                                          </p:val>
                                        </p:tav>
                                      </p:tavLst>
                                    </p:anim>
                                    <p:anim calcmode="lin" valueType="num">
                                      <p:cBhvr>
                                        <p:cTn id="677" dur="2000" fill="hold"/>
                                        <p:tgtEl>
                                          <p:spTgt spid="99"/>
                                        </p:tgtEl>
                                        <p:attrNameLst>
                                          <p:attrName>ppt_x</p:attrName>
                                        </p:attrNameLst>
                                      </p:cBhvr>
                                      <p:tavLst>
                                        <p:tav tm="0" fmla="#ppt_x+(cos(-2*pi*(1-$))*-#ppt_x-sin(-2*pi*(1-$))*(1-#ppt_y))*(1-$)">
                                          <p:val>
                                            <p:fltVal val="0"/>
                                          </p:val>
                                        </p:tav>
                                        <p:tav tm="100000">
                                          <p:val>
                                            <p:fltVal val="1"/>
                                          </p:val>
                                        </p:tav>
                                      </p:tavLst>
                                    </p:anim>
                                    <p:anim calcmode="lin" valueType="num">
                                      <p:cBhvr>
                                        <p:cTn id="678" dur="2000" fill="hold"/>
                                        <p:tgtEl>
                                          <p:spTgt spid="99"/>
                                        </p:tgtEl>
                                        <p:attrNameLst>
                                          <p:attrName>ppt_y</p:attrName>
                                        </p:attrNameLst>
                                      </p:cBhvr>
                                      <p:tavLst>
                                        <p:tav tm="0" fmla="#ppt_y+(sin(-2*pi*(1-$))*-#ppt_x+cos(-2*pi*(1-$))*(1-#ppt_y))*(1-$)">
                                          <p:val>
                                            <p:fltVal val="0"/>
                                          </p:val>
                                        </p:tav>
                                        <p:tav tm="100000">
                                          <p:val>
                                            <p:fltVal val="1"/>
                                          </p:val>
                                        </p:tav>
                                      </p:tavLst>
                                    </p:anim>
                                  </p:childTnLst>
                                </p:cTn>
                              </p:par>
                            </p:childTnLst>
                          </p:cTn>
                        </p:par>
                        <p:par>
                          <p:cTn id="679" fill="hold">
                            <p:stCondLst>
                              <p:cond delay="246500"/>
                            </p:stCondLst>
                            <p:childTnLst>
                              <p:par>
                                <p:cTn id="680" presetID="16" presetClass="entr" presetSubtype="37" fill="hold" grpId="1" nodeType="afterEffect">
                                  <p:stCondLst>
                                    <p:cond delay="0"/>
                                  </p:stCondLst>
                                  <p:childTnLst>
                                    <p:set>
                                      <p:cBhvr>
                                        <p:cTn id="681" dur="1" fill="hold">
                                          <p:stCondLst>
                                            <p:cond delay="0"/>
                                          </p:stCondLst>
                                        </p:cTn>
                                        <p:tgtEl>
                                          <p:spTgt spid="99"/>
                                        </p:tgtEl>
                                        <p:attrNameLst>
                                          <p:attrName>style.visibility</p:attrName>
                                        </p:attrNameLst>
                                      </p:cBhvr>
                                      <p:to>
                                        <p:strVal val="visible"/>
                                      </p:to>
                                    </p:set>
                                    <p:animEffect transition="in" filter="barn(outVertical)">
                                      <p:cBhvr>
                                        <p:cTn id="682" dur="2000"/>
                                        <p:tgtEl>
                                          <p:spTgt spid="99"/>
                                        </p:tgtEl>
                                      </p:cBhvr>
                                    </p:animEffect>
                                  </p:childTnLst>
                                </p:cTn>
                              </p:par>
                            </p:childTnLst>
                          </p:cTn>
                        </p:par>
                        <p:par>
                          <p:cTn id="683" fill="hold">
                            <p:stCondLst>
                              <p:cond delay="248500"/>
                            </p:stCondLst>
                            <p:childTnLst>
                              <p:par>
                                <p:cTn id="684" presetID="16" presetClass="entr" presetSubtype="37" repeatCount="indefinite" fill="hold" grpId="2" nodeType="afterEffect">
                                  <p:stCondLst>
                                    <p:cond delay="0"/>
                                  </p:stCondLst>
                                  <p:childTnLst>
                                    <p:set>
                                      <p:cBhvr>
                                        <p:cTn id="685" dur="1" fill="hold">
                                          <p:stCondLst>
                                            <p:cond delay="0"/>
                                          </p:stCondLst>
                                        </p:cTn>
                                        <p:tgtEl>
                                          <p:spTgt spid="99"/>
                                        </p:tgtEl>
                                        <p:attrNameLst>
                                          <p:attrName>style.visibility</p:attrName>
                                        </p:attrNameLst>
                                      </p:cBhvr>
                                      <p:to>
                                        <p:strVal val="visible"/>
                                      </p:to>
                                    </p:set>
                                    <p:animEffect transition="in" filter="barn(outVertical)">
                                      <p:cBhvr>
                                        <p:cTn id="686" dur="2000"/>
                                        <p:tgtEl>
                                          <p:spTgt spid="99"/>
                                        </p:tgtEl>
                                      </p:cBhvr>
                                    </p:animEffect>
                                  </p:childTnLst>
                                </p:cTn>
                              </p:par>
                            </p:childTnLst>
                          </p:cTn>
                        </p:par>
                        <p:par>
                          <p:cTn id="687" fill="hold">
                            <p:stCondLst>
                              <p:cond delay="250500"/>
                            </p:stCondLst>
                            <p:childTnLst>
                              <p:par>
                                <p:cTn id="688" presetID="16" presetClass="entr" presetSubtype="42" repeatCount="indefinite" fill="hold" grpId="3" nodeType="afterEffect">
                                  <p:stCondLst>
                                    <p:cond delay="500"/>
                                  </p:stCondLst>
                                  <p:childTnLst>
                                    <p:set>
                                      <p:cBhvr>
                                        <p:cTn id="689" dur="1" fill="hold">
                                          <p:stCondLst>
                                            <p:cond delay="0"/>
                                          </p:stCondLst>
                                        </p:cTn>
                                        <p:tgtEl>
                                          <p:spTgt spid="99"/>
                                        </p:tgtEl>
                                        <p:attrNameLst>
                                          <p:attrName>style.visibility</p:attrName>
                                        </p:attrNameLst>
                                      </p:cBhvr>
                                      <p:to>
                                        <p:strVal val="visible"/>
                                      </p:to>
                                    </p:set>
                                    <p:animEffect transition="in" filter="barn(outHorizontal)">
                                      <p:cBhvr>
                                        <p:cTn id="690" dur="50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7" grpId="0"/>
      <p:bldP spid="17" grpId="0"/>
      <p:bldP spid="32" grpId="0" animBg="1"/>
      <p:bldP spid="32" grpId="1" animBg="1"/>
      <p:bldP spid="33" grpId="0" animBg="1"/>
      <p:bldP spid="33" grpId="1" animBg="1"/>
      <p:bldP spid="37" grpId="0" animBg="1"/>
      <p:bldP spid="38" grpId="0" animBg="1"/>
      <p:bldP spid="64" grpId="0" animBg="1"/>
      <p:bldP spid="64" grpId="1" animBg="1"/>
      <p:bldP spid="65" grpId="0"/>
      <p:bldP spid="47" grpId="0" animBg="1"/>
      <p:bldP spid="47" grpId="1" animBg="1"/>
      <p:bldP spid="49" grpId="0" animBg="1"/>
      <p:bldP spid="49" grpId="1" animBg="1"/>
      <p:bldP spid="50" grpId="0" animBg="1"/>
      <p:bldP spid="50" grpId="1" animBg="1"/>
      <p:bldP spid="51" grpId="0" animBg="1"/>
      <p:bldP spid="51" grpId="1" animBg="1"/>
      <p:bldP spid="52" grpId="0" animBg="1"/>
      <p:bldP spid="52" grpId="1" animBg="1"/>
      <p:bldP spid="77" grpId="0"/>
      <p:bldP spid="78" grpId="0"/>
      <p:bldP spid="79" grpId="0"/>
      <p:bldP spid="80" grpId="0" animBg="1"/>
      <p:bldP spid="80" grpId="1" animBg="1"/>
      <p:bldP spid="82" grpId="0" animBg="1"/>
      <p:bldP spid="82" grpId="1" animBg="1"/>
      <p:bldP spid="83" grpId="0" animBg="1"/>
      <p:bldP spid="84" grpId="0" animBg="1"/>
      <p:bldP spid="85" grpId="0" animBg="1"/>
      <p:bldP spid="86" grpId="0" animBg="1"/>
      <p:bldP spid="87" grpId="0" animBg="1"/>
      <p:bldP spid="88" grpId="0" animBg="1"/>
      <p:bldP spid="89" grpId="0" animBg="1"/>
      <p:bldP spid="90" grpId="0"/>
      <p:bldP spid="90" grpId="1"/>
      <p:bldP spid="92" grpId="0" animBg="1"/>
      <p:bldP spid="93" grpId="0" animBg="1"/>
      <p:bldP spid="94" grpId="0" animBg="1"/>
      <p:bldP spid="95" grpId="0" animBg="1"/>
      <p:bldP spid="95" grpId="1" animBg="1"/>
      <p:bldP spid="100" grpId="0" animBg="1"/>
      <p:bldP spid="123" grpId="0"/>
      <p:bldP spid="123" grpId="1"/>
      <p:bldP spid="124" grpId="0" animBg="1"/>
      <p:bldP spid="124" grpId="1" animBg="1"/>
      <p:bldP spid="126" grpId="0" animBg="1"/>
      <p:bldP spid="126" grpId="1" animBg="1"/>
      <p:bldP spid="127" grpId="0" animBg="1"/>
      <p:bldP spid="127" grpId="1" animBg="1"/>
      <p:bldP spid="128" grpId="0" animBg="1"/>
      <p:bldP spid="128" grpId="1" animBg="1"/>
      <p:bldP spid="129" grpId="0" animBg="1"/>
      <p:bldP spid="129" grpId="1" animBg="1"/>
      <p:bldP spid="136" grpId="0" animBg="1"/>
      <p:bldP spid="136" grpId="1" animBg="1"/>
      <p:bldP spid="137" grpId="0" animBg="1"/>
      <p:bldP spid="137" grpId="1" animBg="1"/>
      <p:bldP spid="139" grpId="0" animBg="1"/>
      <p:bldP spid="139" grpId="1" animBg="1"/>
      <p:bldP spid="140" grpId="0" animBg="1"/>
      <p:bldP spid="140" grpId="1" animBg="1"/>
      <p:bldP spid="141" grpId="0" animBg="1"/>
      <p:bldP spid="141" grpId="1" animBg="1"/>
      <p:bldP spid="142" grpId="0" animBg="1"/>
      <p:bldP spid="142" grpId="1" animBg="1"/>
      <p:bldP spid="149" grpId="0" animBg="1"/>
      <p:bldP spid="149" grpId="1" animBg="1"/>
      <p:bldP spid="150" grpId="0" animBg="1"/>
      <p:bldP spid="150" grpId="1" animBg="1"/>
      <p:bldP spid="152" grpId="0" animBg="1"/>
      <p:bldP spid="152" grpId="1" animBg="1"/>
      <p:bldP spid="153" grpId="0" animBg="1"/>
      <p:bldP spid="153" grpId="1" animBg="1"/>
      <p:bldP spid="154" grpId="0" animBg="1"/>
      <p:bldP spid="154" grpId="1" animBg="1"/>
      <p:bldP spid="155" grpId="0" animBg="1"/>
      <p:bldP spid="155" grpId="1" animBg="1"/>
      <p:bldP spid="162" grpId="0" animBg="1"/>
      <p:bldP spid="162" grpId="1" animBg="1"/>
      <p:bldP spid="164" grpId="0" animBg="1"/>
      <p:bldP spid="164" grpId="1" animBg="1"/>
      <p:bldP spid="165" grpId="0" animBg="1"/>
      <p:bldP spid="166" grpId="0" animBg="1"/>
      <p:bldP spid="167" grpId="0"/>
      <p:bldP spid="168" grpId="0" animBg="1"/>
      <p:bldP spid="169" grpId="0" animBg="1"/>
      <p:bldP spid="169" grpId="1" animBg="1"/>
      <p:bldP spid="97" grpId="0" animBg="1"/>
      <p:bldP spid="97" grpId="1" animBg="1"/>
      <p:bldP spid="97" grpId="2" animBg="1"/>
      <p:bldP spid="97" grpId="3" animBg="1"/>
      <p:bldP spid="98" grpId="0" animBg="1"/>
      <p:bldP spid="98" grpId="1" animBg="1"/>
      <p:bldP spid="98" grpId="2" animBg="1"/>
      <p:bldP spid="98" grpId="3" animBg="1"/>
      <p:bldP spid="99" grpId="0" animBg="1"/>
      <p:bldP spid="99" grpId="1" animBg="1"/>
      <p:bldP spid="99" grpId="2" animBg="1"/>
      <p:bldP spid="99" grpId="3"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2339752" y="5995145"/>
            <a:ext cx="3416320" cy="369332"/>
          </a:xfrm>
          <a:prstGeom prst="rect">
            <a:avLst/>
          </a:prstGeom>
          <a:solidFill>
            <a:schemeClr val="bg1"/>
          </a:solidFill>
        </p:spPr>
        <p:txBody>
          <a:bodyPr wrap="none" rtlCol="0">
            <a:spAutoFit/>
          </a:bodyPr>
          <a:lstStyle/>
          <a:p>
            <a:r>
              <a:rPr lang="ja-JP" altLang="en-US" dirty="0" smtClean="0">
                <a:solidFill>
                  <a:prstClr val="white"/>
                </a:solidFill>
              </a:rPr>
              <a:t>八王子バイバス　坂上　交差点</a:t>
            </a:r>
            <a:endParaRPr lang="ja-JP" altLang="en-US" dirty="0">
              <a:solidFill>
                <a:prstClr val="white"/>
              </a:solidFill>
            </a:endParaRPr>
          </a:p>
        </p:txBody>
      </p:sp>
    </p:spTree>
    <p:extLst>
      <p:ext uri="{BB962C8B-B14F-4D97-AF65-F5344CB8AC3E}">
        <p14:creationId xmlns:p14="http://schemas.microsoft.com/office/powerpoint/2010/main" val="37170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par>
                          <p:cTn id="8" fill="hold">
                            <p:stCondLst>
                              <p:cond delay="2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wipe(down)">
                                      <p:cBhvr>
                                        <p:cTn id="11" dur="580">
                                          <p:stCondLst>
                                            <p:cond delay="0"/>
                                          </p:stCondLst>
                                        </p:cTn>
                                        <p:tgtEl>
                                          <p:spTgt spid="5"/>
                                        </p:tgtEl>
                                      </p:cBhvr>
                                    </p:animEffect>
                                    <p:anim calcmode="lin" valueType="num">
                                      <p:cBhvr>
                                        <p:cTn id="12"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7" dur="26">
                                          <p:stCondLst>
                                            <p:cond delay="650"/>
                                          </p:stCondLst>
                                        </p:cTn>
                                        <p:tgtEl>
                                          <p:spTgt spid="5"/>
                                        </p:tgtEl>
                                      </p:cBhvr>
                                      <p:to x="100000" y="60000"/>
                                    </p:animScale>
                                    <p:animScale>
                                      <p:cBhvr>
                                        <p:cTn id="18" dur="166" decel="50000">
                                          <p:stCondLst>
                                            <p:cond delay="676"/>
                                          </p:stCondLst>
                                        </p:cTn>
                                        <p:tgtEl>
                                          <p:spTgt spid="5"/>
                                        </p:tgtEl>
                                      </p:cBhvr>
                                      <p:to x="100000" y="100000"/>
                                    </p:animScale>
                                    <p:animScale>
                                      <p:cBhvr>
                                        <p:cTn id="19" dur="26">
                                          <p:stCondLst>
                                            <p:cond delay="1312"/>
                                          </p:stCondLst>
                                        </p:cTn>
                                        <p:tgtEl>
                                          <p:spTgt spid="5"/>
                                        </p:tgtEl>
                                      </p:cBhvr>
                                      <p:to x="100000" y="80000"/>
                                    </p:animScale>
                                    <p:animScale>
                                      <p:cBhvr>
                                        <p:cTn id="20" dur="166" decel="50000">
                                          <p:stCondLst>
                                            <p:cond delay="1338"/>
                                          </p:stCondLst>
                                        </p:cTn>
                                        <p:tgtEl>
                                          <p:spTgt spid="5"/>
                                        </p:tgtEl>
                                      </p:cBhvr>
                                      <p:to x="100000" y="100000"/>
                                    </p:animScale>
                                    <p:animScale>
                                      <p:cBhvr>
                                        <p:cTn id="21" dur="26">
                                          <p:stCondLst>
                                            <p:cond delay="1642"/>
                                          </p:stCondLst>
                                        </p:cTn>
                                        <p:tgtEl>
                                          <p:spTgt spid="5"/>
                                        </p:tgtEl>
                                      </p:cBhvr>
                                      <p:to x="100000" y="90000"/>
                                    </p:animScale>
                                    <p:animScale>
                                      <p:cBhvr>
                                        <p:cTn id="22" dur="166" decel="50000">
                                          <p:stCondLst>
                                            <p:cond delay="1668"/>
                                          </p:stCondLst>
                                        </p:cTn>
                                        <p:tgtEl>
                                          <p:spTgt spid="5"/>
                                        </p:tgtEl>
                                      </p:cBhvr>
                                      <p:to x="100000" y="100000"/>
                                    </p:animScale>
                                    <p:animScale>
                                      <p:cBhvr>
                                        <p:cTn id="23" dur="26">
                                          <p:stCondLst>
                                            <p:cond delay="1808"/>
                                          </p:stCondLst>
                                        </p:cTn>
                                        <p:tgtEl>
                                          <p:spTgt spid="5"/>
                                        </p:tgtEl>
                                      </p:cBhvr>
                                      <p:to x="100000" y="95000"/>
                                    </p:animScale>
                                    <p:animScale>
                                      <p:cBhvr>
                                        <p:cTn id="24"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1" y="0"/>
            <a:ext cx="9144000" cy="6858000"/>
          </a:xfrm>
        </p:spPr>
      </p:pic>
      <p:sp>
        <p:nvSpPr>
          <p:cNvPr id="5" name="テキスト ボックス 4"/>
          <p:cNvSpPr txBox="1"/>
          <p:nvPr/>
        </p:nvSpPr>
        <p:spPr>
          <a:xfrm>
            <a:off x="1835696" y="6231356"/>
            <a:ext cx="3416320" cy="369332"/>
          </a:xfrm>
          <a:prstGeom prst="rect">
            <a:avLst/>
          </a:prstGeom>
          <a:solidFill>
            <a:schemeClr val="bg1"/>
          </a:solidFill>
        </p:spPr>
        <p:txBody>
          <a:bodyPr wrap="none" rtlCol="0">
            <a:spAutoFit/>
          </a:bodyPr>
          <a:lstStyle/>
          <a:p>
            <a:r>
              <a:rPr lang="ja-JP" altLang="en-US" dirty="0" smtClean="0">
                <a:solidFill>
                  <a:prstClr val="white"/>
                </a:solidFill>
              </a:rPr>
              <a:t>八王子バイバス　坂上　交差点</a:t>
            </a:r>
            <a:endParaRPr lang="ja-JP" altLang="en-US" dirty="0">
              <a:solidFill>
                <a:prstClr val="white"/>
              </a:solidFill>
            </a:endParaRPr>
          </a:p>
        </p:txBody>
      </p:sp>
    </p:spTree>
    <p:extLst>
      <p:ext uri="{BB962C8B-B14F-4D97-AF65-F5344CB8AC3E}">
        <p14:creationId xmlns:p14="http://schemas.microsoft.com/office/powerpoint/2010/main" val="1108230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0"/>
                                        <p:tgtEl>
                                          <p:spTgt spid="4"/>
                                        </p:tgtEl>
                                      </p:cBhvr>
                                    </p:animEffect>
                                  </p:childTnLst>
                                </p:cTn>
                              </p:par>
                            </p:childTnLst>
                          </p:cTn>
                        </p:par>
                        <p:par>
                          <p:cTn id="8" fill="hold">
                            <p:stCondLst>
                              <p:cond delay="5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wipe(down)">
                                      <p:cBhvr>
                                        <p:cTn id="11" dur="580">
                                          <p:stCondLst>
                                            <p:cond delay="0"/>
                                          </p:stCondLst>
                                        </p:cTn>
                                        <p:tgtEl>
                                          <p:spTgt spid="5"/>
                                        </p:tgtEl>
                                      </p:cBhvr>
                                    </p:animEffect>
                                    <p:anim calcmode="lin" valueType="num">
                                      <p:cBhvr>
                                        <p:cTn id="12"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7" dur="26">
                                          <p:stCondLst>
                                            <p:cond delay="650"/>
                                          </p:stCondLst>
                                        </p:cTn>
                                        <p:tgtEl>
                                          <p:spTgt spid="5"/>
                                        </p:tgtEl>
                                      </p:cBhvr>
                                      <p:to x="100000" y="60000"/>
                                    </p:animScale>
                                    <p:animScale>
                                      <p:cBhvr>
                                        <p:cTn id="18" dur="166" decel="50000">
                                          <p:stCondLst>
                                            <p:cond delay="676"/>
                                          </p:stCondLst>
                                        </p:cTn>
                                        <p:tgtEl>
                                          <p:spTgt spid="5"/>
                                        </p:tgtEl>
                                      </p:cBhvr>
                                      <p:to x="100000" y="100000"/>
                                    </p:animScale>
                                    <p:animScale>
                                      <p:cBhvr>
                                        <p:cTn id="19" dur="26">
                                          <p:stCondLst>
                                            <p:cond delay="1312"/>
                                          </p:stCondLst>
                                        </p:cTn>
                                        <p:tgtEl>
                                          <p:spTgt spid="5"/>
                                        </p:tgtEl>
                                      </p:cBhvr>
                                      <p:to x="100000" y="80000"/>
                                    </p:animScale>
                                    <p:animScale>
                                      <p:cBhvr>
                                        <p:cTn id="20" dur="166" decel="50000">
                                          <p:stCondLst>
                                            <p:cond delay="1338"/>
                                          </p:stCondLst>
                                        </p:cTn>
                                        <p:tgtEl>
                                          <p:spTgt spid="5"/>
                                        </p:tgtEl>
                                      </p:cBhvr>
                                      <p:to x="100000" y="100000"/>
                                    </p:animScale>
                                    <p:animScale>
                                      <p:cBhvr>
                                        <p:cTn id="21" dur="26">
                                          <p:stCondLst>
                                            <p:cond delay="1642"/>
                                          </p:stCondLst>
                                        </p:cTn>
                                        <p:tgtEl>
                                          <p:spTgt spid="5"/>
                                        </p:tgtEl>
                                      </p:cBhvr>
                                      <p:to x="100000" y="90000"/>
                                    </p:animScale>
                                    <p:animScale>
                                      <p:cBhvr>
                                        <p:cTn id="22" dur="166" decel="50000">
                                          <p:stCondLst>
                                            <p:cond delay="1668"/>
                                          </p:stCondLst>
                                        </p:cTn>
                                        <p:tgtEl>
                                          <p:spTgt spid="5"/>
                                        </p:tgtEl>
                                      </p:cBhvr>
                                      <p:to x="100000" y="100000"/>
                                    </p:animScale>
                                    <p:animScale>
                                      <p:cBhvr>
                                        <p:cTn id="23" dur="26">
                                          <p:stCondLst>
                                            <p:cond delay="1808"/>
                                          </p:stCondLst>
                                        </p:cTn>
                                        <p:tgtEl>
                                          <p:spTgt spid="5"/>
                                        </p:tgtEl>
                                      </p:cBhvr>
                                      <p:to x="100000" y="95000"/>
                                    </p:animScale>
                                    <p:animScale>
                                      <p:cBhvr>
                                        <p:cTn id="24"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116632"/>
            <a:ext cx="9143999" cy="6741368"/>
          </a:xfrm>
        </p:spPr>
      </p:pic>
      <p:sp>
        <p:nvSpPr>
          <p:cNvPr id="3" name="テキスト ボックス 2"/>
          <p:cNvSpPr txBox="1"/>
          <p:nvPr/>
        </p:nvSpPr>
        <p:spPr>
          <a:xfrm>
            <a:off x="1835696" y="6231356"/>
            <a:ext cx="3416320" cy="369332"/>
          </a:xfrm>
          <a:prstGeom prst="rect">
            <a:avLst/>
          </a:prstGeom>
          <a:solidFill>
            <a:schemeClr val="bg1"/>
          </a:solidFill>
        </p:spPr>
        <p:txBody>
          <a:bodyPr wrap="none" rtlCol="0">
            <a:spAutoFit/>
          </a:bodyPr>
          <a:lstStyle/>
          <a:p>
            <a:r>
              <a:rPr lang="ja-JP" altLang="en-US" dirty="0" smtClean="0">
                <a:solidFill>
                  <a:prstClr val="white"/>
                </a:solidFill>
              </a:rPr>
              <a:t>八王子バイバス　坂上　交差点</a:t>
            </a:r>
            <a:endParaRPr lang="ja-JP" altLang="en-US" dirty="0">
              <a:solidFill>
                <a:prstClr val="white"/>
              </a:solidFill>
            </a:endParaRPr>
          </a:p>
        </p:txBody>
      </p:sp>
    </p:spTree>
    <p:extLst>
      <p:ext uri="{BB962C8B-B14F-4D97-AF65-F5344CB8AC3E}">
        <p14:creationId xmlns:p14="http://schemas.microsoft.com/office/powerpoint/2010/main" val="3598876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Effect transition="in" filter="wipe(down)">
                                      <p:cBhvr>
                                        <p:cTn id="11" dur="580">
                                          <p:stCondLst>
                                            <p:cond delay="0"/>
                                          </p:stCondLst>
                                        </p:cTn>
                                        <p:tgtEl>
                                          <p:spTgt spid="3"/>
                                        </p:tgtEl>
                                      </p:cBhvr>
                                    </p:animEffect>
                                    <p:anim calcmode="lin" valueType="num">
                                      <p:cBhvr>
                                        <p:cTn id="12"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7" dur="26">
                                          <p:stCondLst>
                                            <p:cond delay="650"/>
                                          </p:stCondLst>
                                        </p:cTn>
                                        <p:tgtEl>
                                          <p:spTgt spid="3"/>
                                        </p:tgtEl>
                                      </p:cBhvr>
                                      <p:to x="100000" y="60000"/>
                                    </p:animScale>
                                    <p:animScale>
                                      <p:cBhvr>
                                        <p:cTn id="18" dur="166" decel="50000">
                                          <p:stCondLst>
                                            <p:cond delay="676"/>
                                          </p:stCondLst>
                                        </p:cTn>
                                        <p:tgtEl>
                                          <p:spTgt spid="3"/>
                                        </p:tgtEl>
                                      </p:cBhvr>
                                      <p:to x="100000" y="100000"/>
                                    </p:animScale>
                                    <p:animScale>
                                      <p:cBhvr>
                                        <p:cTn id="19" dur="26">
                                          <p:stCondLst>
                                            <p:cond delay="1312"/>
                                          </p:stCondLst>
                                        </p:cTn>
                                        <p:tgtEl>
                                          <p:spTgt spid="3"/>
                                        </p:tgtEl>
                                      </p:cBhvr>
                                      <p:to x="100000" y="80000"/>
                                    </p:animScale>
                                    <p:animScale>
                                      <p:cBhvr>
                                        <p:cTn id="20" dur="166" decel="50000">
                                          <p:stCondLst>
                                            <p:cond delay="1338"/>
                                          </p:stCondLst>
                                        </p:cTn>
                                        <p:tgtEl>
                                          <p:spTgt spid="3"/>
                                        </p:tgtEl>
                                      </p:cBhvr>
                                      <p:to x="100000" y="100000"/>
                                    </p:animScale>
                                    <p:animScale>
                                      <p:cBhvr>
                                        <p:cTn id="21" dur="26">
                                          <p:stCondLst>
                                            <p:cond delay="1642"/>
                                          </p:stCondLst>
                                        </p:cTn>
                                        <p:tgtEl>
                                          <p:spTgt spid="3"/>
                                        </p:tgtEl>
                                      </p:cBhvr>
                                      <p:to x="100000" y="90000"/>
                                    </p:animScale>
                                    <p:animScale>
                                      <p:cBhvr>
                                        <p:cTn id="22" dur="166" decel="50000">
                                          <p:stCondLst>
                                            <p:cond delay="1668"/>
                                          </p:stCondLst>
                                        </p:cTn>
                                        <p:tgtEl>
                                          <p:spTgt spid="3"/>
                                        </p:tgtEl>
                                      </p:cBhvr>
                                      <p:to x="100000" y="100000"/>
                                    </p:animScale>
                                    <p:animScale>
                                      <p:cBhvr>
                                        <p:cTn id="23" dur="26">
                                          <p:stCondLst>
                                            <p:cond delay="1808"/>
                                          </p:stCondLst>
                                        </p:cTn>
                                        <p:tgtEl>
                                          <p:spTgt spid="3"/>
                                        </p:tgtEl>
                                      </p:cBhvr>
                                      <p:to x="100000" y="95000"/>
                                    </p:animScale>
                                    <p:animScale>
                                      <p:cBhvr>
                                        <p:cTn id="24"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35527"/>
            <a:ext cx="6034617" cy="4525963"/>
          </a:xfrm>
        </p:spPr>
      </p:pic>
      <p:pic>
        <p:nvPicPr>
          <p:cNvPr id="5" name="図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887416" y="2924944"/>
            <a:ext cx="5256584" cy="3942438"/>
          </a:xfrm>
          <a:prstGeom prst="rect">
            <a:avLst/>
          </a:prstGeom>
        </p:spPr>
      </p:pic>
      <p:pic>
        <p:nvPicPr>
          <p:cNvPr id="6" name="図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3933056"/>
            <a:ext cx="3887416" cy="2924944"/>
          </a:xfrm>
          <a:prstGeom prst="rect">
            <a:avLst/>
          </a:prstGeom>
        </p:spPr>
      </p:pic>
      <p:sp>
        <p:nvSpPr>
          <p:cNvPr id="7" name="テキスト ボックス 6"/>
          <p:cNvSpPr txBox="1"/>
          <p:nvPr/>
        </p:nvSpPr>
        <p:spPr>
          <a:xfrm>
            <a:off x="3881021" y="3068960"/>
            <a:ext cx="5262979" cy="646331"/>
          </a:xfrm>
          <a:prstGeom prst="rect">
            <a:avLst/>
          </a:prstGeom>
          <a:solidFill>
            <a:schemeClr val="bg1"/>
          </a:solidFill>
        </p:spPr>
        <p:txBody>
          <a:bodyPr wrap="none" rtlCol="0">
            <a:spAutoFit/>
          </a:bodyPr>
          <a:lstStyle/>
          <a:p>
            <a:r>
              <a:rPr lang="ja-JP" altLang="en-US" dirty="0" smtClean="0">
                <a:solidFill>
                  <a:prstClr val="white"/>
                </a:solidFill>
              </a:rPr>
              <a:t>八王子バイバス　坂上　交差点　さるのこしかけ</a:t>
            </a:r>
            <a:endParaRPr lang="en-US" altLang="ja-JP" dirty="0" smtClean="0">
              <a:solidFill>
                <a:prstClr val="white"/>
              </a:solidFill>
            </a:endParaRPr>
          </a:p>
          <a:p>
            <a:r>
              <a:rPr lang="ja-JP" altLang="en-US" dirty="0" smtClean="0">
                <a:solidFill>
                  <a:prstClr val="white"/>
                </a:solidFill>
              </a:rPr>
              <a:t>小さい　方　を欠いて、自宅　柿の木　に　移植</a:t>
            </a:r>
            <a:endParaRPr lang="ja-JP" altLang="en-US" dirty="0">
              <a:solidFill>
                <a:prstClr val="white"/>
              </a:solidFill>
            </a:endParaRPr>
          </a:p>
        </p:txBody>
      </p:sp>
      <p:sp>
        <p:nvSpPr>
          <p:cNvPr id="2" name="円弧 1"/>
          <p:cNvSpPr/>
          <p:nvPr/>
        </p:nvSpPr>
        <p:spPr>
          <a:xfrm>
            <a:off x="467544" y="4896162"/>
            <a:ext cx="4464496" cy="1691685"/>
          </a:xfrm>
          <a:prstGeom prst="arc">
            <a:avLst>
              <a:gd name="adj1" fmla="val 11920"/>
              <a:gd name="adj2" fmla="val 10800000"/>
            </a:avLst>
          </a:prstGeom>
          <a:ln w="38100">
            <a:solidFill>
              <a:srgbClr val="00FFCC"/>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Tree>
    <p:extLst>
      <p:ext uri="{BB962C8B-B14F-4D97-AF65-F5344CB8AC3E}">
        <p14:creationId xmlns:p14="http://schemas.microsoft.com/office/powerpoint/2010/main" val="3905262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0"/>
                                        <p:tgtEl>
                                          <p:spTgt spid="4"/>
                                        </p:tgtEl>
                                      </p:cBhvr>
                                    </p:animEffect>
                                    <p:anim calcmode="lin" valueType="num">
                                      <p:cBhvr>
                                        <p:cTn id="8" dur="5000" fill="hold"/>
                                        <p:tgtEl>
                                          <p:spTgt spid="4"/>
                                        </p:tgtEl>
                                        <p:attrNameLst>
                                          <p:attrName>ppt_x</p:attrName>
                                        </p:attrNameLst>
                                      </p:cBhvr>
                                      <p:tavLst>
                                        <p:tav tm="0">
                                          <p:val>
                                            <p:strVal val="#ppt_x"/>
                                          </p:val>
                                        </p:tav>
                                        <p:tav tm="100000">
                                          <p:val>
                                            <p:strVal val="#ppt_x"/>
                                          </p:val>
                                        </p:tav>
                                      </p:tavLst>
                                    </p:anim>
                                    <p:anim calcmode="lin" valueType="num">
                                      <p:cBhvr>
                                        <p:cTn id="9" dur="5000" fill="hold"/>
                                        <p:tgtEl>
                                          <p:spTgt spid="4"/>
                                        </p:tgtEl>
                                        <p:attrNameLst>
                                          <p:attrName>ppt_y</p:attrName>
                                        </p:attrNameLst>
                                      </p:cBhvr>
                                      <p:tavLst>
                                        <p:tav tm="0">
                                          <p:val>
                                            <p:strVal val="#ppt_y+.1"/>
                                          </p:val>
                                        </p:tav>
                                        <p:tav tm="100000">
                                          <p:val>
                                            <p:strVal val="#ppt_y"/>
                                          </p:val>
                                        </p:tav>
                                      </p:tavLst>
                                    </p:anim>
                                  </p:childTnLst>
                                </p:cTn>
                              </p:par>
                              <p:par>
                                <p:cTn id="10" presetID="16" presetClass="entr" presetSubtype="21"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0"/>
                                        <p:tgtEl>
                                          <p:spTgt spid="5"/>
                                        </p:tgtEl>
                                      </p:cBhvr>
                                    </p:animEffect>
                                  </p:childTnLst>
                                </p:cTn>
                              </p:par>
                            </p:childTnLst>
                          </p:cTn>
                        </p:par>
                        <p:par>
                          <p:cTn id="13" fill="hold">
                            <p:stCondLst>
                              <p:cond delay="5000"/>
                            </p:stCondLst>
                            <p:childTnLst>
                              <p:par>
                                <p:cTn id="14" presetID="22" presetClass="entr" presetSubtype="4"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down)">
                                      <p:cBhvr>
                                        <p:cTn id="16" dur="500"/>
                                        <p:tgtEl>
                                          <p:spTgt spid="6"/>
                                        </p:tgtEl>
                                      </p:cBhvr>
                                    </p:animEffect>
                                  </p:childTnLst>
                                </p:cTn>
                              </p:par>
                            </p:childTnLst>
                          </p:cTn>
                        </p:par>
                        <p:par>
                          <p:cTn id="17" fill="hold">
                            <p:stCondLst>
                              <p:cond delay="5500"/>
                            </p:stCondLst>
                            <p:childTnLst>
                              <p:par>
                                <p:cTn id="18" presetID="26" presetClass="entr" presetSubtype="0" fill="hold" grpId="0" nodeType="afterEffect">
                                  <p:stCondLst>
                                    <p:cond delay="0"/>
                                  </p:stCondLst>
                                  <p:iterate type="lt">
                                    <p:tmPct val="10000"/>
                                  </p:iterate>
                                  <p:childTnLst>
                                    <p:set>
                                      <p:cBhvr>
                                        <p:cTn id="19" dur="1" fill="hold">
                                          <p:stCondLst>
                                            <p:cond delay="0"/>
                                          </p:stCondLst>
                                        </p:cTn>
                                        <p:tgtEl>
                                          <p:spTgt spid="7"/>
                                        </p:tgtEl>
                                        <p:attrNameLst>
                                          <p:attrName>style.visibility</p:attrName>
                                        </p:attrNameLst>
                                      </p:cBhvr>
                                      <p:to>
                                        <p:strVal val="visible"/>
                                      </p:to>
                                    </p:set>
                                    <p:animEffect transition="in" filter="wipe(down)">
                                      <p:cBhvr>
                                        <p:cTn id="20" dur="580">
                                          <p:stCondLst>
                                            <p:cond delay="0"/>
                                          </p:stCondLst>
                                        </p:cTn>
                                        <p:tgtEl>
                                          <p:spTgt spid="7"/>
                                        </p:tgtEl>
                                      </p:cBhvr>
                                    </p:animEffect>
                                    <p:anim calcmode="lin" valueType="num">
                                      <p:cBhvr>
                                        <p:cTn id="21"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22"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23"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24"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25"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26" dur="26">
                                          <p:stCondLst>
                                            <p:cond delay="650"/>
                                          </p:stCondLst>
                                        </p:cTn>
                                        <p:tgtEl>
                                          <p:spTgt spid="7"/>
                                        </p:tgtEl>
                                      </p:cBhvr>
                                      <p:to x="100000" y="60000"/>
                                    </p:animScale>
                                    <p:animScale>
                                      <p:cBhvr>
                                        <p:cTn id="27" dur="166" decel="50000">
                                          <p:stCondLst>
                                            <p:cond delay="676"/>
                                          </p:stCondLst>
                                        </p:cTn>
                                        <p:tgtEl>
                                          <p:spTgt spid="7"/>
                                        </p:tgtEl>
                                      </p:cBhvr>
                                      <p:to x="100000" y="100000"/>
                                    </p:animScale>
                                    <p:animScale>
                                      <p:cBhvr>
                                        <p:cTn id="28" dur="26">
                                          <p:stCondLst>
                                            <p:cond delay="1312"/>
                                          </p:stCondLst>
                                        </p:cTn>
                                        <p:tgtEl>
                                          <p:spTgt spid="7"/>
                                        </p:tgtEl>
                                      </p:cBhvr>
                                      <p:to x="100000" y="80000"/>
                                    </p:animScale>
                                    <p:animScale>
                                      <p:cBhvr>
                                        <p:cTn id="29" dur="166" decel="50000">
                                          <p:stCondLst>
                                            <p:cond delay="1338"/>
                                          </p:stCondLst>
                                        </p:cTn>
                                        <p:tgtEl>
                                          <p:spTgt spid="7"/>
                                        </p:tgtEl>
                                      </p:cBhvr>
                                      <p:to x="100000" y="100000"/>
                                    </p:animScale>
                                    <p:animScale>
                                      <p:cBhvr>
                                        <p:cTn id="30" dur="26">
                                          <p:stCondLst>
                                            <p:cond delay="1642"/>
                                          </p:stCondLst>
                                        </p:cTn>
                                        <p:tgtEl>
                                          <p:spTgt spid="7"/>
                                        </p:tgtEl>
                                      </p:cBhvr>
                                      <p:to x="100000" y="90000"/>
                                    </p:animScale>
                                    <p:animScale>
                                      <p:cBhvr>
                                        <p:cTn id="31" dur="166" decel="50000">
                                          <p:stCondLst>
                                            <p:cond delay="1668"/>
                                          </p:stCondLst>
                                        </p:cTn>
                                        <p:tgtEl>
                                          <p:spTgt spid="7"/>
                                        </p:tgtEl>
                                      </p:cBhvr>
                                      <p:to x="100000" y="100000"/>
                                    </p:animScale>
                                    <p:animScale>
                                      <p:cBhvr>
                                        <p:cTn id="32" dur="26">
                                          <p:stCondLst>
                                            <p:cond delay="1808"/>
                                          </p:stCondLst>
                                        </p:cTn>
                                        <p:tgtEl>
                                          <p:spTgt spid="7"/>
                                        </p:tgtEl>
                                      </p:cBhvr>
                                      <p:to x="100000" y="95000"/>
                                    </p:animScale>
                                    <p:animScale>
                                      <p:cBhvr>
                                        <p:cTn id="33" dur="166" decel="50000">
                                          <p:stCondLst>
                                            <p:cond delay="1834"/>
                                          </p:stCondLst>
                                        </p:cTn>
                                        <p:tgtEl>
                                          <p:spTgt spid="7"/>
                                        </p:tgtEl>
                                      </p:cBhvr>
                                      <p:to x="100000" y="100000"/>
                                    </p:animScale>
                                  </p:childTnLst>
                                </p:cTn>
                              </p:par>
                            </p:childTnLst>
                          </p:cTn>
                        </p:par>
                        <p:par>
                          <p:cTn id="34" fill="hold">
                            <p:stCondLst>
                              <p:cond delay="14500"/>
                            </p:stCondLst>
                            <p:childTnLst>
                              <p:par>
                                <p:cTn id="35" presetID="22" presetClass="entr" presetSubtype="8" fill="hold" grpId="0"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1" y="0"/>
            <a:ext cx="9144000" cy="6858000"/>
          </a:xfrm>
        </p:spPr>
      </p:pic>
      <p:sp>
        <p:nvSpPr>
          <p:cNvPr id="5" name="テキスト ボックス 4"/>
          <p:cNvSpPr txBox="1"/>
          <p:nvPr/>
        </p:nvSpPr>
        <p:spPr>
          <a:xfrm>
            <a:off x="107504" y="40285"/>
            <a:ext cx="9036496" cy="6740307"/>
          </a:xfrm>
          <a:prstGeom prst="rect">
            <a:avLst/>
          </a:prstGeom>
          <a:noFill/>
        </p:spPr>
        <p:txBody>
          <a:bodyPr wrap="square" rtlCol="0">
            <a:spAutoFit/>
          </a:bodyPr>
          <a:lstStyle/>
          <a:p>
            <a:r>
              <a:rPr kumimoji="1" lang="ja-JP" altLang="en-US" sz="2800" dirty="0" smtClean="0">
                <a:latin typeface="HGP行書体" pitchFamily="66" charset="-128"/>
                <a:ea typeface="HGP行書体" pitchFamily="66" charset="-128"/>
              </a:rPr>
              <a:t>「コモン・センス」</a:t>
            </a:r>
            <a:endParaRPr kumimoji="1" lang="en-US" altLang="ja-JP" sz="2800" dirty="0" smtClean="0">
              <a:latin typeface="HGP行書体" pitchFamily="66" charset="-128"/>
              <a:ea typeface="HGP行書体" pitchFamily="66" charset="-128"/>
            </a:endParaRPr>
          </a:p>
          <a:p>
            <a:endParaRPr lang="en-US" altLang="ja-JP" sz="2800" dirty="0">
              <a:latin typeface="HGP行書体" pitchFamily="66" charset="-128"/>
              <a:ea typeface="HGP行書体" pitchFamily="66" charset="-128"/>
            </a:endParaRPr>
          </a:p>
          <a:p>
            <a:endParaRPr kumimoji="1" lang="en-US" altLang="ja-JP" sz="2800" dirty="0" smtClean="0">
              <a:latin typeface="HGP行書体" pitchFamily="66" charset="-128"/>
              <a:ea typeface="HGP行書体" pitchFamily="66" charset="-128"/>
            </a:endParaRPr>
          </a:p>
          <a:p>
            <a:endParaRPr lang="en-US" altLang="ja-JP" sz="2800" dirty="0">
              <a:latin typeface="HGP行書体" pitchFamily="66" charset="-128"/>
              <a:ea typeface="HGP行書体" pitchFamily="66" charset="-128"/>
            </a:endParaRPr>
          </a:p>
          <a:p>
            <a:endParaRPr kumimoji="1" lang="en-US" altLang="ja-JP" sz="2800" dirty="0" smtClean="0">
              <a:latin typeface="HGP行書体" pitchFamily="66" charset="-128"/>
              <a:ea typeface="HGP行書体" pitchFamily="66" charset="-128"/>
            </a:endParaRPr>
          </a:p>
          <a:p>
            <a:endParaRPr lang="en-US" altLang="ja-JP" sz="2800" dirty="0">
              <a:latin typeface="HGP行書体" pitchFamily="66" charset="-128"/>
              <a:ea typeface="HGP行書体" pitchFamily="66" charset="-128"/>
            </a:endParaRPr>
          </a:p>
          <a:p>
            <a:r>
              <a:rPr kumimoji="1" lang="en-US" altLang="ja-JP" sz="2800" dirty="0" smtClean="0">
                <a:latin typeface="HGP行書体" pitchFamily="66" charset="-128"/>
                <a:ea typeface="HGP行書体" pitchFamily="66" charset="-128"/>
              </a:rPr>
              <a:t> </a:t>
            </a:r>
          </a:p>
          <a:p>
            <a:r>
              <a:rPr kumimoji="1" lang="en-US" altLang="ja-JP" sz="2800" dirty="0" smtClean="0">
                <a:latin typeface="HGP行書体" pitchFamily="66" charset="-128"/>
                <a:ea typeface="HGP行書体" pitchFamily="66" charset="-128"/>
              </a:rPr>
              <a:t>                                               </a:t>
            </a:r>
            <a:r>
              <a:rPr kumimoji="1" lang="ja-JP" altLang="en-US" sz="2800" dirty="0" smtClean="0">
                <a:latin typeface="HGP行書体" pitchFamily="66" charset="-128"/>
                <a:ea typeface="HGP行書体" pitchFamily="66" charset="-128"/>
              </a:rPr>
              <a:t>　</a:t>
            </a:r>
            <a:r>
              <a:rPr kumimoji="1" lang="en-US" altLang="ja-JP" sz="2800" dirty="0" smtClean="0">
                <a:latin typeface="HGP行書体" pitchFamily="66" charset="-128"/>
                <a:ea typeface="HGP行書体" pitchFamily="66" charset="-128"/>
              </a:rPr>
              <a:t> G         Set</a:t>
            </a:r>
          </a:p>
          <a:p>
            <a:r>
              <a:rPr lang="ja-JP" altLang="en-US" sz="2000" dirty="0" smtClean="0">
                <a:latin typeface="HGP行書体" pitchFamily="66" charset="-128"/>
                <a:ea typeface="HGP行書体" pitchFamily="66" charset="-128"/>
              </a:rPr>
              <a:t>と云われる　</a:t>
            </a:r>
            <a:r>
              <a:rPr lang="ja-JP" altLang="en-US" sz="2400" dirty="0" smtClean="0">
                <a:solidFill>
                  <a:srgbClr val="00FFCC"/>
                </a:solidFill>
                <a:latin typeface="HGP行書体" pitchFamily="66" charset="-128"/>
                <a:ea typeface="HGP行書体" pitchFamily="66" charset="-128"/>
              </a:rPr>
              <a:t>「共通の意識を“持つものどうし”　の　　群れ　や　集合 」　</a:t>
            </a:r>
            <a:endParaRPr lang="en-US" altLang="ja-JP" sz="2400" dirty="0" smtClean="0">
              <a:solidFill>
                <a:srgbClr val="00FFCC"/>
              </a:solidFill>
              <a:latin typeface="HGP行書体" pitchFamily="66" charset="-128"/>
              <a:ea typeface="HGP行書体" pitchFamily="66" charset="-128"/>
            </a:endParaRPr>
          </a:p>
          <a:p>
            <a:r>
              <a:rPr lang="en-US" altLang="ja-JP" sz="2400" dirty="0">
                <a:solidFill>
                  <a:srgbClr val="00FFCC"/>
                </a:solidFill>
                <a:latin typeface="HGP行書体" pitchFamily="66" charset="-128"/>
                <a:ea typeface="HGP行書体" pitchFamily="66" charset="-128"/>
              </a:rPr>
              <a:t> </a:t>
            </a:r>
            <a:r>
              <a:rPr lang="en-US" altLang="ja-JP" sz="2400" dirty="0" smtClean="0">
                <a:solidFill>
                  <a:srgbClr val="00FFCC"/>
                </a:solidFill>
                <a:latin typeface="HGP行書体" pitchFamily="66" charset="-128"/>
                <a:ea typeface="HGP行書体" pitchFamily="66" charset="-128"/>
              </a:rPr>
              <a:t>                                         </a:t>
            </a:r>
            <a:endParaRPr kumimoji="1"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　</a:t>
            </a:r>
            <a:r>
              <a:rPr kumimoji="1" lang="ja-JP" altLang="en-US" sz="2000" dirty="0" smtClean="0">
                <a:latin typeface="HGP行書体" pitchFamily="66" charset="-128"/>
                <a:ea typeface="HGP行書体" pitchFamily="66" charset="-128"/>
              </a:rPr>
              <a:t>それは、西欧人にとっての「洞窟の</a:t>
            </a:r>
            <a:r>
              <a:rPr kumimoji="1" lang="ja-JP" altLang="en-US" sz="2000" dirty="0" smtClean="0">
                <a:solidFill>
                  <a:srgbClr val="FF66FF"/>
                </a:solidFill>
                <a:latin typeface="HGP行書体" pitchFamily="66" charset="-128"/>
                <a:ea typeface="HGP行書体" pitchFamily="66" charset="-128"/>
              </a:rPr>
              <a:t>マンモス</a:t>
            </a:r>
            <a:r>
              <a:rPr kumimoji="1" lang="ja-JP" altLang="en-US" sz="2000" dirty="0" smtClean="0">
                <a:latin typeface="HGP行書体" pitchFamily="66" charset="-128"/>
                <a:ea typeface="HGP行書体" pitchFamily="66" charset="-128"/>
              </a:rPr>
              <a:t>の壁画や</a:t>
            </a:r>
            <a:r>
              <a:rPr kumimoji="1" lang="ja-JP" altLang="en-US" sz="2000" dirty="0" smtClean="0">
                <a:solidFill>
                  <a:srgbClr val="FF66FF"/>
                </a:solidFill>
                <a:latin typeface="HGP行書体" pitchFamily="66" charset="-128"/>
                <a:ea typeface="HGP行書体" pitchFamily="66" charset="-128"/>
              </a:rPr>
              <a:t>バイソン</a:t>
            </a:r>
            <a:r>
              <a:rPr kumimoji="1" lang="ja-JP" altLang="en-US" sz="2000" dirty="0" smtClean="0">
                <a:latin typeface="HGP行書体" pitchFamily="66" charset="-128"/>
                <a:ea typeface="HGP行書体" pitchFamily="66" charset="-128"/>
              </a:rPr>
              <a:t>などの</a:t>
            </a:r>
            <a:r>
              <a:rPr kumimoji="1" lang="ja-JP" altLang="en-US" sz="2000" dirty="0" smtClean="0">
                <a:solidFill>
                  <a:srgbClr val="FF66FF"/>
                </a:solidFill>
                <a:latin typeface="HGP行書体" pitchFamily="66" charset="-128"/>
                <a:ea typeface="HGP行書体" pitchFamily="66" charset="-128"/>
              </a:rPr>
              <a:t>獲物の画</a:t>
            </a:r>
            <a:r>
              <a:rPr kumimoji="1" lang="ja-JP" altLang="en-US" sz="2000" dirty="0" smtClean="0">
                <a:latin typeface="HGP行書体" pitchFamily="66" charset="-128"/>
                <a:ea typeface="HGP行書体" pitchFamily="66" charset="-128"/>
              </a:rPr>
              <a:t>」 を見る時</a:t>
            </a:r>
            <a:endParaRPr kumimoji="1" lang="en-US" altLang="ja-JP" sz="2000" dirty="0" smtClean="0">
              <a:latin typeface="HGP行書体" pitchFamily="66" charset="-128"/>
              <a:ea typeface="HGP行書体" pitchFamily="66" charset="-128"/>
            </a:endParaRPr>
          </a:p>
          <a:p>
            <a:r>
              <a:rPr lang="ja-JP" altLang="en-US" sz="2000" dirty="0" smtClean="0">
                <a:latin typeface="HGP行書体" pitchFamily="66" charset="-128"/>
                <a:ea typeface="HGP行書体" pitchFamily="66" charset="-128"/>
              </a:rPr>
              <a:t>の</a:t>
            </a:r>
            <a:r>
              <a:rPr lang="en-US" altLang="ja-JP" sz="2000" dirty="0" smtClean="0">
                <a:latin typeface="HGP行書体" pitchFamily="66" charset="-128"/>
                <a:ea typeface="HGP行書体" pitchFamily="66" charset="-128"/>
              </a:rPr>
              <a:t>image</a:t>
            </a:r>
            <a:r>
              <a:rPr lang="ja-JP" altLang="en-US" sz="2000" dirty="0" smtClean="0">
                <a:latin typeface="HGP行書体" pitchFamily="66" charset="-128"/>
                <a:ea typeface="HGP行書体" pitchFamily="66" charset="-128"/>
              </a:rPr>
              <a:t>は、我々亜細亜人がイメージする“</a:t>
            </a:r>
            <a:r>
              <a:rPr lang="ja-JP" altLang="en-US" sz="2000" dirty="0" smtClean="0">
                <a:solidFill>
                  <a:srgbClr val="00FF00"/>
                </a:solidFill>
                <a:latin typeface="HGP行書体" pitchFamily="66" charset="-128"/>
                <a:ea typeface="HGP行書体" pitchFamily="66" charset="-128"/>
              </a:rPr>
              <a:t>稲田の風景</a:t>
            </a:r>
            <a:r>
              <a:rPr lang="ja-JP" altLang="en-US" sz="2000" dirty="0" smtClean="0">
                <a:latin typeface="HGP行書体" pitchFamily="66" charset="-128"/>
                <a:ea typeface="HGP行書体" pitchFamily="66" charset="-128"/>
              </a:rPr>
              <a:t>”を観ると、からだ全体がスッポリ</a:t>
            </a:r>
            <a:endParaRPr lang="en-US" altLang="ja-JP" sz="2000" dirty="0" smtClean="0">
              <a:latin typeface="HGP行書体" pitchFamily="66" charset="-128"/>
              <a:ea typeface="HGP行書体" pitchFamily="66" charset="-128"/>
            </a:endParaRPr>
          </a:p>
          <a:p>
            <a:r>
              <a:rPr kumimoji="1" lang="ja-JP" altLang="en-US" sz="2000" dirty="0" smtClean="0">
                <a:latin typeface="HGP行書体" pitchFamily="66" charset="-128"/>
                <a:ea typeface="HGP行書体" pitchFamily="66" charset="-128"/>
              </a:rPr>
              <a:t>とその想いにひたりこむ</a:t>
            </a:r>
            <a:r>
              <a:rPr kumimoji="1" lang="en-US" altLang="ja-JP" sz="2000" dirty="0" smtClean="0">
                <a:latin typeface="HGP行書体" pitchFamily="66" charset="-128"/>
                <a:ea typeface="HGP行書体" pitchFamily="66" charset="-128"/>
              </a:rPr>
              <a:t>…</a:t>
            </a:r>
            <a:r>
              <a:rPr kumimoji="1" lang="ja-JP" altLang="en-US" sz="2000" dirty="0" smtClean="0">
                <a:latin typeface="HGP行書体" pitchFamily="66" charset="-128"/>
                <a:ea typeface="HGP行書体" pitchFamily="66" charset="-128"/>
              </a:rPr>
              <a:t>ような、“ </a:t>
            </a:r>
            <a:r>
              <a:rPr kumimoji="1" lang="ja-JP" altLang="en-US" sz="2000" dirty="0" smtClean="0">
                <a:solidFill>
                  <a:srgbClr val="00FF00"/>
                </a:solidFill>
                <a:latin typeface="HGP行書体" pitchFamily="66" charset="-128"/>
                <a:ea typeface="HGP行書体" pitchFamily="66" charset="-128"/>
              </a:rPr>
              <a:t>みどり 色</a:t>
            </a:r>
            <a:r>
              <a:rPr kumimoji="1" lang="ja-JP" altLang="en-US" sz="2000" dirty="0" smtClean="0">
                <a:latin typeface="HGP行書体" pitchFamily="66" charset="-128"/>
                <a:ea typeface="HGP行書体" pitchFamily="66" charset="-128"/>
              </a:rPr>
              <a:t>　の　</a:t>
            </a:r>
            <a:r>
              <a:rPr kumimoji="1" lang="ja-JP" altLang="en-US" sz="2000" dirty="0" smtClean="0">
                <a:solidFill>
                  <a:srgbClr val="00FFCC"/>
                </a:solidFill>
                <a:latin typeface="HGP行書体" pitchFamily="66" charset="-128"/>
                <a:ea typeface="HGP行書体" pitchFamily="66" charset="-128"/>
              </a:rPr>
              <a:t>髣髴 感</a:t>
            </a:r>
            <a:r>
              <a:rPr lang="ja-JP" altLang="en-US" sz="2000" dirty="0">
                <a:latin typeface="HGP行書体" pitchFamily="66" charset="-128"/>
                <a:ea typeface="HGP行書体" pitchFamily="66" charset="-128"/>
              </a:rPr>
              <a:t> </a:t>
            </a:r>
            <a:r>
              <a:rPr lang="en-US" altLang="ja-JP" sz="2000" dirty="0" smtClean="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だろう。</a:t>
            </a:r>
            <a:endParaRPr kumimoji="1" lang="en-US" altLang="ja-JP" sz="2000" dirty="0" smtClean="0">
              <a:latin typeface="HGP行書体" pitchFamily="66" charset="-128"/>
              <a:ea typeface="HGP行書体" pitchFamily="66" charset="-128"/>
            </a:endParaRPr>
          </a:p>
          <a:p>
            <a:r>
              <a:rPr lang="ja-JP" altLang="en-US" sz="2000" dirty="0">
                <a:latin typeface="HGP行書体" pitchFamily="66" charset="-128"/>
                <a:ea typeface="HGP行書体" pitchFamily="66" charset="-128"/>
              </a:rPr>
              <a:t>　「</a:t>
            </a:r>
            <a:r>
              <a:rPr kumimoji="1" lang="ja-JP" altLang="en-US" sz="2000" dirty="0" smtClean="0">
                <a:latin typeface="HGP行書体" pitchFamily="66" charset="-128"/>
                <a:ea typeface="HGP行書体" pitchFamily="66" charset="-128"/>
              </a:rPr>
              <a:t> </a:t>
            </a:r>
            <a:r>
              <a:rPr kumimoji="1" lang="ja-JP" altLang="en-US" sz="2000" dirty="0" smtClean="0">
                <a:solidFill>
                  <a:srgbClr val="FFC000"/>
                </a:solidFill>
                <a:latin typeface="HGP行書体" pitchFamily="66" charset="-128"/>
                <a:ea typeface="HGP行書体" pitchFamily="66" charset="-128"/>
              </a:rPr>
              <a:t>たましい　</a:t>
            </a:r>
            <a:r>
              <a:rPr lang="ja-JP" altLang="en-US" sz="2000" dirty="0" smtClean="0">
                <a:solidFill>
                  <a:srgbClr val="FFC000"/>
                </a:solidFill>
                <a:latin typeface="HGP行書体" pitchFamily="66" charset="-128"/>
                <a:ea typeface="HGP行書体" pitchFamily="66" charset="-128"/>
              </a:rPr>
              <a:t>に　浸る</a:t>
            </a:r>
            <a:r>
              <a:rPr lang="ja-JP" altLang="en-US" sz="2000" dirty="0" smtClean="0">
                <a:latin typeface="HGP行書体" pitchFamily="66" charset="-128"/>
                <a:ea typeface="HGP行書体" pitchFamily="66" charset="-128"/>
              </a:rPr>
              <a:t>　とか　</a:t>
            </a:r>
            <a:r>
              <a:rPr lang="ja-JP" altLang="en-US" sz="2000" dirty="0" smtClean="0">
                <a:solidFill>
                  <a:srgbClr val="FFC000"/>
                </a:solidFill>
                <a:latin typeface="HGP行書体" pitchFamily="66" charset="-128"/>
                <a:ea typeface="HGP行書体" pitchFamily="66" charset="-128"/>
              </a:rPr>
              <a:t>同じ　精神に抱かれる」</a:t>
            </a:r>
            <a:endParaRPr kumimoji="1" lang="en-US" altLang="ja-JP" sz="2000" dirty="0" smtClean="0">
              <a:solidFill>
                <a:srgbClr val="FFC000"/>
              </a:solidFill>
              <a:latin typeface="HGP行書体" pitchFamily="66" charset="-128"/>
              <a:ea typeface="HGP行書体" pitchFamily="66" charset="-128"/>
            </a:endParaRPr>
          </a:p>
          <a:p>
            <a:r>
              <a:rPr lang="ja-JP" altLang="en-US" sz="2000" dirty="0" smtClean="0">
                <a:latin typeface="HGP行書体" pitchFamily="66" charset="-128"/>
                <a:ea typeface="HGP行書体" pitchFamily="66" charset="-128"/>
              </a:rPr>
              <a:t>ような　感 じ   </a:t>
            </a:r>
            <a:r>
              <a:rPr lang="en-US" altLang="ja-JP" sz="2000" dirty="0" smtClean="0">
                <a:latin typeface="HGP行書体" pitchFamily="66" charset="-128"/>
                <a:ea typeface="HGP行書体" pitchFamily="66" charset="-128"/>
              </a:rPr>
              <a:t>;</a:t>
            </a:r>
            <a:r>
              <a:rPr lang="ja-JP" altLang="en-US" sz="2000" dirty="0" smtClean="0">
                <a:latin typeface="HGP行書体" pitchFamily="66" charset="-128"/>
                <a:ea typeface="HGP行書体" pitchFamily="66" charset="-128"/>
              </a:rPr>
              <a:t>　</a:t>
            </a:r>
            <a:r>
              <a:rPr lang="en-US" altLang="ja-JP" sz="2000" dirty="0" smtClean="0">
                <a:latin typeface="HGP行書体" pitchFamily="66" charset="-128"/>
                <a:ea typeface="HGP行書体" pitchFamily="66" charset="-128"/>
              </a:rPr>
              <a:t>“ a feeling of  X</a:t>
            </a:r>
            <a:r>
              <a:rPr lang="en-US" altLang="ja-JP" sz="2000" baseline="30000" dirty="0" smtClean="0">
                <a:solidFill>
                  <a:srgbClr val="00FFCC"/>
                </a:solidFill>
                <a:latin typeface="HGP行書体" pitchFamily="66" charset="-128"/>
                <a:ea typeface="HGP行書体" pitchFamily="66" charset="-128"/>
              </a:rPr>
              <a:t>2</a:t>
            </a:r>
            <a:r>
              <a:rPr lang="en-US" altLang="ja-JP" sz="2000" baseline="30000" dirty="0" smtClean="0">
                <a:latin typeface="HGP行書体" pitchFamily="66" charset="-128"/>
                <a:ea typeface="HGP行書体" pitchFamily="66" charset="-128"/>
              </a:rPr>
              <a:t>  “ </a:t>
            </a:r>
            <a:r>
              <a:rPr lang="ja-JP" altLang="en-US" sz="2000" dirty="0" smtClean="0">
                <a:latin typeface="HGP行書体" pitchFamily="66" charset="-128"/>
                <a:ea typeface="HGP行書体" pitchFamily="66" charset="-128"/>
              </a:rPr>
              <a:t>の　こと。</a:t>
            </a:r>
            <a:r>
              <a:rPr lang="en-US" altLang="ja-JP" sz="2000" dirty="0" smtClean="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のちに　それを　</a:t>
            </a:r>
            <a:r>
              <a:rPr lang="en-US" altLang="ja-JP" sz="2000" dirty="0" smtClean="0">
                <a:latin typeface="HGP行書体" pitchFamily="66" charset="-128"/>
                <a:ea typeface="HGP行書体" pitchFamily="66" charset="-128"/>
              </a:rPr>
              <a:t>i</a:t>
            </a:r>
            <a:r>
              <a:rPr lang="en-US" altLang="ja-JP" sz="2000" baseline="30000" dirty="0" smtClean="0">
                <a:solidFill>
                  <a:srgbClr val="00FFCC"/>
                </a:solidFill>
                <a:latin typeface="HGP行書体" pitchFamily="66" charset="-128"/>
                <a:ea typeface="HGP行書体" pitchFamily="66" charset="-128"/>
              </a:rPr>
              <a:t>2</a:t>
            </a:r>
            <a:r>
              <a:rPr lang="en-US" altLang="ja-JP" sz="2000" baseline="30000" dirty="0" smtClean="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 と　援用　した。</a:t>
            </a:r>
            <a:endParaRPr lang="en-US" altLang="ja-JP" sz="2000" dirty="0" smtClean="0">
              <a:latin typeface="HGP行書体" pitchFamily="66" charset="-128"/>
              <a:ea typeface="HGP行書体" pitchFamily="66" charset="-128"/>
            </a:endParaRPr>
          </a:p>
          <a:p>
            <a:r>
              <a:rPr lang="ja-JP" altLang="en-US" sz="2000" dirty="0" smtClean="0">
                <a:latin typeface="HGP行書体" pitchFamily="66" charset="-128"/>
                <a:ea typeface="HGP行書体" pitchFamily="66" charset="-128"/>
              </a:rPr>
              <a:t>「食べて遺伝する自己の感覚や意識は、皆とのコラボ運動の目標であり、その社会に棲む</a:t>
            </a:r>
            <a:endParaRPr lang="en-US" altLang="ja-JP" sz="2000" dirty="0" smtClean="0">
              <a:latin typeface="HGP行書体" pitchFamily="66" charset="-128"/>
              <a:ea typeface="HGP行書体" pitchFamily="66" charset="-128"/>
            </a:endParaRPr>
          </a:p>
          <a:p>
            <a:r>
              <a:rPr kumimoji="1" lang="ja-JP" altLang="en-US" sz="2000" dirty="0" smtClean="0">
                <a:latin typeface="HGP行書体" pitchFamily="66" charset="-128"/>
                <a:ea typeface="HGP行書体" pitchFamily="66" charset="-128"/>
              </a:rPr>
              <a:t>ものにとって、脳に浮かぶたった一つの協調行為としての</a:t>
            </a:r>
            <a:r>
              <a:rPr kumimoji="1" lang="en-US" altLang="ja-JP" sz="2000" dirty="0" smtClean="0">
                <a:latin typeface="HGP行書体" pitchFamily="66" charset="-128"/>
                <a:ea typeface="HGP行書体" pitchFamily="66" charset="-128"/>
              </a:rPr>
              <a:t>μ</a:t>
            </a:r>
            <a:r>
              <a:rPr kumimoji="1" lang="ja-JP" altLang="en-US" sz="2000" dirty="0" smtClean="0">
                <a:latin typeface="HGP行書体" pitchFamily="66" charset="-128"/>
                <a:ea typeface="HGP行書体" pitchFamily="66" charset="-128"/>
              </a:rPr>
              <a:t>や</a:t>
            </a:r>
            <a:r>
              <a:rPr kumimoji="1" lang="en-US" altLang="ja-JP" sz="2000" dirty="0" smtClean="0">
                <a:latin typeface="HGP行書体" pitchFamily="66" charset="-128"/>
                <a:ea typeface="HGP行書体" pitchFamily="66" charset="-128"/>
              </a:rPr>
              <a:t>ν</a:t>
            </a:r>
            <a:r>
              <a:rPr kumimoji="1" lang="ja-JP" altLang="en-US" sz="2000" dirty="0" smtClean="0">
                <a:latin typeface="HGP行書体" pitchFamily="66" charset="-128"/>
                <a:ea typeface="HGP行書体" pitchFamily="66" charset="-128"/>
              </a:rPr>
              <a:t>に譬えられる</a:t>
            </a:r>
            <a:r>
              <a:rPr lang="ja-JP" altLang="en-US" sz="2000" dirty="0" smtClean="0">
                <a:latin typeface="HGP行書体" pitchFamily="66" charset="-128"/>
                <a:ea typeface="HGP行書体" pitchFamily="66" charset="-128"/>
              </a:rPr>
              <a:t>量子</a:t>
            </a:r>
            <a:r>
              <a:rPr lang="ja-JP" altLang="en-US" sz="2000" dirty="0">
                <a:latin typeface="HGP行書体" pitchFamily="66" charset="-128"/>
                <a:ea typeface="HGP行書体" pitchFamily="66" charset="-128"/>
              </a:rPr>
              <a:t>センス</a:t>
            </a:r>
            <a:r>
              <a:rPr kumimoji="1" lang="ja-JP" altLang="en-US" sz="2000" dirty="0" smtClean="0">
                <a:latin typeface="HGP行書体" pitchFamily="66" charset="-128"/>
                <a:ea typeface="HGP行書体" pitchFamily="66" charset="-128"/>
              </a:rPr>
              <a:t>」　</a:t>
            </a:r>
            <a:endParaRPr kumimoji="1" lang="en-US" altLang="ja-JP" sz="2000" dirty="0" smtClean="0">
              <a:latin typeface="HGP行書体" pitchFamily="66" charset="-128"/>
              <a:ea typeface="HGP行書体" pitchFamily="66" charset="-128"/>
            </a:endParaRPr>
          </a:p>
          <a:p>
            <a:r>
              <a:rPr lang="ja-JP" altLang="en-US" sz="2000" dirty="0" smtClean="0">
                <a:latin typeface="HGP行書体" pitchFamily="66" charset="-128"/>
                <a:ea typeface="HGP行書体" pitchFamily="66" charset="-128"/>
              </a:rPr>
              <a:t>の</a:t>
            </a:r>
            <a:r>
              <a:rPr lang="en-US" altLang="ja-JP" sz="2000" dirty="0" smtClean="0">
                <a:latin typeface="HGP行書体" pitchFamily="66" charset="-128"/>
                <a:ea typeface="HGP行書体" pitchFamily="66" charset="-128"/>
              </a:rPr>
              <a:t>… </a:t>
            </a:r>
            <a:r>
              <a:rPr kumimoji="1" lang="ja-JP" altLang="en-US" sz="2000" dirty="0" smtClean="0">
                <a:latin typeface="HGP行書体" pitchFamily="66" charset="-128"/>
                <a:ea typeface="HGP行書体" pitchFamily="66" charset="-128"/>
              </a:rPr>
              <a:t>概念；コンセプト； </a:t>
            </a:r>
            <a:r>
              <a:rPr kumimoji="1" lang="en-US" altLang="ja-JP" sz="2000" dirty="0" smtClean="0">
                <a:latin typeface="HGP行書体" pitchFamily="66" charset="-128"/>
                <a:ea typeface="HGP行書体" pitchFamily="66" charset="-128"/>
              </a:rPr>
              <a:t>“ </a:t>
            </a:r>
            <a:r>
              <a:rPr kumimoji="1" lang="en-US" altLang="ja-JP" sz="2000" dirty="0" smtClean="0">
                <a:solidFill>
                  <a:srgbClr val="FFC000"/>
                </a:solidFill>
                <a:latin typeface="HGP行書体" pitchFamily="66" charset="-128"/>
                <a:ea typeface="HGP行書体" pitchFamily="66" charset="-128"/>
              </a:rPr>
              <a:t>a concept</a:t>
            </a:r>
            <a:r>
              <a:rPr kumimoji="1" lang="en-US" altLang="ja-JP" sz="2000" dirty="0" smtClean="0">
                <a:latin typeface="HGP行書体" pitchFamily="66" charset="-128"/>
                <a:ea typeface="HGP行書体" pitchFamily="66" charset="-128"/>
              </a:rPr>
              <a:t>” </a:t>
            </a:r>
            <a:r>
              <a:rPr kumimoji="1" lang="ja-JP" altLang="en-US" sz="2000" dirty="0" smtClean="0">
                <a:latin typeface="HGP行書体" pitchFamily="66" charset="-128"/>
                <a:ea typeface="HGP行書体" pitchFamily="66" charset="-128"/>
              </a:rPr>
              <a:t>と</a:t>
            </a:r>
            <a:r>
              <a:rPr lang="ja-JP" altLang="en-US" sz="2000" dirty="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云われる　“</a:t>
            </a:r>
            <a:r>
              <a:rPr lang="ja-JP" altLang="en-US" sz="2000" dirty="0" smtClean="0">
                <a:solidFill>
                  <a:srgbClr val="00FFCC"/>
                </a:solidFill>
                <a:latin typeface="HGP行書体" pitchFamily="66" charset="-128"/>
                <a:ea typeface="HGP行書体" pitchFamily="66" charset="-128"/>
              </a:rPr>
              <a:t>想像</a:t>
            </a:r>
            <a:r>
              <a:rPr lang="ja-JP" altLang="en-US" sz="2000" dirty="0" smtClean="0">
                <a:latin typeface="HGP行書体" pitchFamily="66" charset="-128"/>
                <a:ea typeface="HGP行書体" pitchFamily="66" charset="-128"/>
              </a:rPr>
              <a:t>”　そのもの　に　過ぎない！</a:t>
            </a:r>
            <a:endParaRPr kumimoji="1" lang="ja-JP" altLang="en-US" sz="2000" dirty="0">
              <a:latin typeface="HGP行書体" pitchFamily="66" charset="-128"/>
              <a:ea typeface="HGP行書体" pitchFamily="66" charset="-128"/>
            </a:endParaRPr>
          </a:p>
        </p:txBody>
      </p:sp>
      <p:sp>
        <p:nvSpPr>
          <p:cNvPr id="6" name="Freeform 126"/>
          <p:cNvSpPr>
            <a:spLocks/>
          </p:cNvSpPr>
          <p:nvPr/>
        </p:nvSpPr>
        <p:spPr bwMode="auto">
          <a:xfrm rot="287392">
            <a:off x="4273820" y="832785"/>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bg1"/>
            </a:solidFill>
            <a:prstDash val="solid"/>
            <a:round/>
            <a:headEnd/>
            <a:tailEnd/>
          </a:ln>
          <a:effectLst/>
        </p:spPr>
        <p:txBody>
          <a:bodyPr wrap="square">
            <a:spAutoFit/>
          </a:bodyPr>
          <a:lstStyle/>
          <a:p>
            <a:pPr algn="ctr"/>
            <a:r>
              <a:rPr lang="en-US" altLang="ja-JP" dirty="0" err="1" smtClean="0">
                <a:solidFill>
                  <a:srgbClr val="00FFFF"/>
                </a:solidFill>
              </a:rPr>
              <a:t>i</a:t>
            </a:r>
            <a:endParaRPr lang="ja-JP" altLang="en-US" dirty="0">
              <a:solidFill>
                <a:srgbClr val="00FFFF"/>
              </a:solidFill>
            </a:endParaRPr>
          </a:p>
        </p:txBody>
      </p:sp>
      <p:sp>
        <p:nvSpPr>
          <p:cNvPr id="7" name="Freeform 127"/>
          <p:cNvSpPr>
            <a:spLocks/>
          </p:cNvSpPr>
          <p:nvPr/>
        </p:nvSpPr>
        <p:spPr bwMode="auto">
          <a:xfrm rot="287392">
            <a:off x="4550591" y="1107158"/>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sp>
        <p:nvSpPr>
          <p:cNvPr id="8" name="Freeform 128"/>
          <p:cNvSpPr>
            <a:spLocks/>
          </p:cNvSpPr>
          <p:nvPr/>
        </p:nvSpPr>
        <p:spPr bwMode="auto">
          <a:xfrm rot="3175405" flipH="1" flipV="1">
            <a:off x="4274361" y="1054347"/>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cxnSp>
        <p:nvCxnSpPr>
          <p:cNvPr id="9" name="直線矢印コネクタ 8"/>
          <p:cNvCxnSpPr/>
          <p:nvPr/>
        </p:nvCxnSpPr>
        <p:spPr>
          <a:xfrm flipH="1">
            <a:off x="4015553" y="310654"/>
            <a:ext cx="1152129" cy="1261341"/>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0" name="円弧 9"/>
          <p:cNvSpPr/>
          <p:nvPr/>
        </p:nvSpPr>
        <p:spPr>
          <a:xfrm>
            <a:off x="4369957" y="118390"/>
            <a:ext cx="520081" cy="1596447"/>
          </a:xfrm>
          <a:prstGeom prst="arc">
            <a:avLst>
              <a:gd name="adj1" fmla="val 16346919"/>
              <a:gd name="adj2" fmla="val 5553362"/>
            </a:avLst>
          </a:prstGeom>
          <a:ln w="28575">
            <a:solidFill>
              <a:srgbClr val="FFFF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cxnSp>
        <p:nvCxnSpPr>
          <p:cNvPr id="11" name="直線矢印コネクタ 10"/>
          <p:cNvCxnSpPr/>
          <p:nvPr/>
        </p:nvCxnSpPr>
        <p:spPr>
          <a:xfrm flipH="1" flipV="1">
            <a:off x="4600168" y="155604"/>
            <a:ext cx="17037" cy="158524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3744440" y="910706"/>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 name="円弧 12"/>
          <p:cNvSpPr/>
          <p:nvPr/>
        </p:nvSpPr>
        <p:spPr>
          <a:xfrm>
            <a:off x="4312135" y="108290"/>
            <a:ext cx="565111" cy="1606311"/>
          </a:xfrm>
          <a:prstGeom prst="arc">
            <a:avLst>
              <a:gd name="adj1" fmla="val 5349446"/>
              <a:gd name="adj2" fmla="val 15995434"/>
            </a:avLst>
          </a:prstGeom>
          <a:ln w="28575">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4" name="円弧 13"/>
          <p:cNvSpPr/>
          <p:nvPr/>
        </p:nvSpPr>
        <p:spPr>
          <a:xfrm>
            <a:off x="3740193" y="586670"/>
            <a:ext cx="1771116" cy="648072"/>
          </a:xfrm>
          <a:prstGeom prst="arc">
            <a:avLst>
              <a:gd name="adj1" fmla="val 18934360"/>
              <a:gd name="adj2" fmla="val 13455371"/>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r>
              <a:rPr lang="ja-JP" altLang="en-US" sz="2400" dirty="0" smtClean="0">
                <a:solidFill>
                  <a:srgbClr val="FFFF00"/>
                </a:solidFill>
                <a:latin typeface="HGP行書体" pitchFamily="66" charset="-128"/>
                <a:ea typeface="HGP行書体" pitchFamily="66" charset="-128"/>
              </a:rPr>
              <a:t>　　</a:t>
            </a:r>
            <a:endParaRPr lang="en-US" altLang="ja-JP" sz="2400" dirty="0" smtClean="0">
              <a:solidFill>
                <a:srgbClr val="FFFF00"/>
              </a:solidFill>
              <a:latin typeface="HGP行書体" pitchFamily="66" charset="-128"/>
              <a:ea typeface="HGP行書体" pitchFamily="66" charset="-128"/>
            </a:endParaRPr>
          </a:p>
          <a:p>
            <a:r>
              <a:rPr lang="en-US" altLang="ja-JP" sz="2400" dirty="0">
                <a:solidFill>
                  <a:srgbClr val="FFFF00"/>
                </a:solidFill>
                <a:latin typeface="HGP行書体" pitchFamily="66" charset="-128"/>
                <a:ea typeface="HGP行書体" pitchFamily="66" charset="-128"/>
              </a:rPr>
              <a:t> </a:t>
            </a:r>
            <a:r>
              <a:rPr lang="en-US" altLang="ja-JP" sz="2400" dirty="0" smtClean="0">
                <a:solidFill>
                  <a:srgbClr val="FFFF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2400" dirty="0" smtClean="0">
                <a:solidFill>
                  <a:srgbClr val="FF0000"/>
                </a:solidFill>
                <a:latin typeface="HGP行書体" pitchFamily="66" charset="-128"/>
                <a:ea typeface="HGP行書体" pitchFamily="66" charset="-128"/>
              </a:rPr>
              <a:t>Ｏ・</a:t>
            </a:r>
            <a:r>
              <a:rPr lang="ja-JP" altLang="en-US" sz="2400" dirty="0" smtClean="0">
                <a:solidFill>
                  <a:srgbClr val="00FFFF"/>
                </a:solidFill>
                <a:latin typeface="HGP行書体" pitchFamily="66" charset="-128"/>
                <a:ea typeface="HGP行書体" pitchFamily="66" charset="-128"/>
              </a:rPr>
              <a:t>ｓ</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15" name="円弧 14"/>
          <p:cNvSpPr/>
          <p:nvPr/>
        </p:nvSpPr>
        <p:spPr>
          <a:xfrm>
            <a:off x="3727400" y="108290"/>
            <a:ext cx="1771117" cy="1619907"/>
          </a:xfrm>
          <a:prstGeom prst="arc">
            <a:avLst>
              <a:gd name="adj1" fmla="val 5926088"/>
              <a:gd name="adj2" fmla="val 15744521"/>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6" name="円弧 15"/>
          <p:cNvSpPr/>
          <p:nvPr/>
        </p:nvSpPr>
        <p:spPr>
          <a:xfrm>
            <a:off x="3727400" y="120938"/>
            <a:ext cx="1796703" cy="1619907"/>
          </a:xfrm>
          <a:prstGeom prst="arc">
            <a:avLst>
              <a:gd name="adj1" fmla="val 16747268"/>
              <a:gd name="adj2" fmla="val 4887209"/>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7" name="Freeform 44"/>
          <p:cNvSpPr>
            <a:spLocks/>
          </p:cNvSpPr>
          <p:nvPr/>
        </p:nvSpPr>
        <p:spPr bwMode="auto">
          <a:xfrm>
            <a:off x="4715863" y="421939"/>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18" name="Freeform 45"/>
          <p:cNvSpPr>
            <a:spLocks/>
          </p:cNvSpPr>
          <p:nvPr/>
        </p:nvSpPr>
        <p:spPr bwMode="auto">
          <a:xfrm rot="10800000" flipH="1" flipV="1">
            <a:off x="3819007" y="393659"/>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19" name="Freeform 123"/>
          <p:cNvSpPr>
            <a:spLocks/>
          </p:cNvSpPr>
          <p:nvPr/>
        </p:nvSpPr>
        <p:spPr bwMode="auto">
          <a:xfrm rot="287392">
            <a:off x="4030552" y="2098175"/>
            <a:ext cx="1181320" cy="806661"/>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0000"/>
            </a:solidFill>
            <a:round/>
            <a:headEnd/>
            <a:tailEnd/>
          </a:ln>
          <a:effectLst/>
        </p:spPr>
        <p:txBody>
          <a:bodyPr/>
          <a:lstStyle/>
          <a:p>
            <a:endParaRPr lang="en-US" altLang="ja-JP" dirty="0" smtClean="0">
              <a:solidFill>
                <a:prstClr val="white"/>
              </a:solidFill>
            </a:endParaRPr>
          </a:p>
          <a:p>
            <a:r>
              <a:rPr lang="ja-JP" altLang="en-US" dirty="0">
                <a:solidFill>
                  <a:prstClr val="white"/>
                </a:solidFill>
              </a:rPr>
              <a:t>　</a:t>
            </a:r>
            <a:r>
              <a:rPr lang="en-US" altLang="ja-JP" dirty="0" smtClean="0">
                <a:solidFill>
                  <a:prstClr val="white"/>
                </a:solidFill>
                <a:latin typeface="HGP行書体" pitchFamily="66" charset="-128"/>
                <a:ea typeface="HGP行書体" pitchFamily="66" charset="-128"/>
              </a:rPr>
              <a:t>P </a:t>
            </a:r>
            <a:r>
              <a:rPr lang="ja-JP" altLang="en-US" dirty="0" smtClean="0">
                <a:solidFill>
                  <a:prstClr val="white"/>
                </a:solidFill>
                <a:latin typeface="HGP行書体" pitchFamily="66" charset="-128"/>
                <a:ea typeface="HGP行書体" pitchFamily="66" charset="-128"/>
              </a:rPr>
              <a:t>演 繹</a:t>
            </a:r>
            <a:endParaRPr lang="en-US" altLang="ja-JP" dirty="0" smtClean="0">
              <a:solidFill>
                <a:prstClr val="white"/>
              </a:solidFill>
              <a:latin typeface="HGP行書体" pitchFamily="66" charset="-128"/>
              <a:ea typeface="HGP行書体" pitchFamily="66" charset="-128"/>
            </a:endParaRPr>
          </a:p>
          <a:p>
            <a:r>
              <a:rPr lang="ja-JP" altLang="en-US" dirty="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　“巾”</a:t>
            </a:r>
            <a:endParaRPr lang="ja-JP" altLang="en-US" dirty="0">
              <a:solidFill>
                <a:prstClr val="white"/>
              </a:solidFill>
              <a:latin typeface="HGP行書体" pitchFamily="66" charset="-128"/>
              <a:ea typeface="HGP行書体" pitchFamily="66" charset="-128"/>
            </a:endParaRPr>
          </a:p>
        </p:txBody>
      </p:sp>
      <p:cxnSp>
        <p:nvCxnSpPr>
          <p:cNvPr id="20" name="直線矢印コネクタ 19"/>
          <p:cNvCxnSpPr/>
          <p:nvPr/>
        </p:nvCxnSpPr>
        <p:spPr>
          <a:xfrm flipH="1">
            <a:off x="4748824" y="2192047"/>
            <a:ext cx="635977" cy="822"/>
          </a:xfrm>
          <a:prstGeom prst="straightConnector1">
            <a:avLst/>
          </a:prstGeom>
          <a:ln w="28575">
            <a:solidFill>
              <a:srgbClr val="00FF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4468943" y="2061127"/>
            <a:ext cx="338554" cy="276999"/>
          </a:xfrm>
          <a:prstGeom prst="rect">
            <a:avLst/>
          </a:prstGeom>
          <a:noFill/>
          <a:ln>
            <a:solidFill>
              <a:schemeClr val="bg1"/>
            </a:solidFill>
          </a:ln>
        </p:spPr>
        <p:txBody>
          <a:bodyPr wrap="none" rtlCol="0">
            <a:spAutoFit/>
          </a:bodyPr>
          <a:lstStyle/>
          <a:p>
            <a:r>
              <a:rPr lang="ja-JP" altLang="en-US" sz="1200" dirty="0" smtClean="0">
                <a:solidFill>
                  <a:srgbClr val="FF00FF"/>
                </a:solidFill>
              </a:rPr>
              <a:t>●</a:t>
            </a:r>
            <a:endParaRPr lang="ja-JP" altLang="en-US" sz="1200" dirty="0">
              <a:solidFill>
                <a:srgbClr val="FF00FF"/>
              </a:solidFill>
            </a:endParaRPr>
          </a:p>
        </p:txBody>
      </p:sp>
      <p:sp>
        <p:nvSpPr>
          <p:cNvPr id="22" name="テキスト ボックス 21"/>
          <p:cNvSpPr txBox="1"/>
          <p:nvPr/>
        </p:nvSpPr>
        <p:spPr>
          <a:xfrm>
            <a:off x="5384801" y="2059538"/>
            <a:ext cx="373820" cy="276999"/>
          </a:xfrm>
          <a:prstGeom prst="rect">
            <a:avLst/>
          </a:prstGeom>
          <a:noFill/>
          <a:ln>
            <a:noFill/>
          </a:ln>
        </p:spPr>
        <p:txBody>
          <a:bodyPr wrap="none" rtlCol="0">
            <a:spAutoFit/>
          </a:bodyPr>
          <a:lstStyle/>
          <a:p>
            <a:r>
              <a:rPr lang="ja-JP" altLang="en-US" sz="1200" dirty="0" smtClean="0">
                <a:solidFill>
                  <a:srgbClr val="00FFFF"/>
                </a:solidFill>
              </a:rPr>
              <a:t>● </a:t>
            </a:r>
            <a:endParaRPr lang="ja-JP" altLang="en-US" sz="1200" dirty="0">
              <a:solidFill>
                <a:srgbClr val="00FFFF"/>
              </a:solidFill>
            </a:endParaRPr>
          </a:p>
        </p:txBody>
      </p:sp>
      <p:cxnSp>
        <p:nvCxnSpPr>
          <p:cNvPr id="23" name="直線矢印コネクタ 22"/>
          <p:cNvCxnSpPr/>
          <p:nvPr/>
        </p:nvCxnSpPr>
        <p:spPr>
          <a:xfrm flipH="1" flipV="1">
            <a:off x="3845421" y="2187702"/>
            <a:ext cx="623523" cy="1033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3583384" y="2049202"/>
            <a:ext cx="338554" cy="276999"/>
          </a:xfrm>
          <a:prstGeom prst="rect">
            <a:avLst/>
          </a:prstGeom>
          <a:noFill/>
          <a:ln>
            <a:noFill/>
          </a:ln>
        </p:spPr>
        <p:txBody>
          <a:bodyPr wrap="none" rtlCol="0">
            <a:spAutoFit/>
          </a:bodyPr>
          <a:lstStyle/>
          <a:p>
            <a:r>
              <a:rPr lang="ja-JP" altLang="en-US" sz="1200" dirty="0" smtClean="0">
                <a:solidFill>
                  <a:srgbClr val="FF0000"/>
                </a:solidFill>
              </a:rPr>
              <a:t>●</a:t>
            </a:r>
            <a:endParaRPr lang="ja-JP" altLang="en-US" sz="1200" dirty="0">
              <a:solidFill>
                <a:srgbClr val="FF0000"/>
              </a:solidFill>
            </a:endParaRPr>
          </a:p>
        </p:txBody>
      </p:sp>
      <p:sp>
        <p:nvSpPr>
          <p:cNvPr id="25" name="テキスト ボックス 24"/>
          <p:cNvSpPr txBox="1"/>
          <p:nvPr/>
        </p:nvSpPr>
        <p:spPr>
          <a:xfrm>
            <a:off x="5439155" y="1956869"/>
            <a:ext cx="184731" cy="369332"/>
          </a:xfrm>
          <a:prstGeom prst="rect">
            <a:avLst/>
          </a:prstGeom>
          <a:noFill/>
        </p:spPr>
        <p:txBody>
          <a:bodyPr wrap="none" rtlCol="0">
            <a:spAutoFit/>
          </a:bodyPr>
          <a:lstStyle/>
          <a:p>
            <a:endParaRPr lang="ja-JP" altLang="en-US" dirty="0">
              <a:solidFill>
                <a:prstClr val="black"/>
              </a:solidFill>
            </a:endParaRPr>
          </a:p>
        </p:txBody>
      </p:sp>
      <p:sp>
        <p:nvSpPr>
          <p:cNvPr id="26" name="テキスト ボックス 25"/>
          <p:cNvSpPr txBox="1"/>
          <p:nvPr/>
        </p:nvSpPr>
        <p:spPr>
          <a:xfrm>
            <a:off x="4076000" y="2941692"/>
            <a:ext cx="1107996" cy="646331"/>
          </a:xfrm>
          <a:prstGeom prst="rect">
            <a:avLst/>
          </a:prstGeom>
          <a:solidFill>
            <a:srgbClr val="FF0000">
              <a:alpha val="54000"/>
            </a:srgbClr>
          </a:solidFill>
        </p:spPr>
        <p:txBody>
          <a:bodyPr wrap="none" rtlCol="0">
            <a:spAutoFit/>
          </a:bodyPr>
          <a:lstStyle/>
          <a:p>
            <a:r>
              <a:rPr lang="en-US" altLang="ja-JP" dirty="0" smtClean="0">
                <a:solidFill>
                  <a:prstClr val="white"/>
                </a:solidFill>
                <a:latin typeface="HGP行書体" pitchFamily="66" charset="-128"/>
                <a:ea typeface="HGP行書体" pitchFamily="66" charset="-128"/>
              </a:rPr>
              <a:t>     </a:t>
            </a:r>
            <a:r>
              <a:rPr lang="en-US" altLang="ja-JP" dirty="0" smtClean="0">
                <a:solidFill>
                  <a:prstClr val="black"/>
                </a:solidFill>
                <a:latin typeface="HGP行書体" pitchFamily="66" charset="-128"/>
                <a:ea typeface="HGP行書体" pitchFamily="66" charset="-128"/>
                <a:sym typeface="Wingdings"/>
              </a:rPr>
              <a:t></a:t>
            </a:r>
            <a:endParaRPr lang="en-US" altLang="ja-JP" dirty="0" smtClean="0">
              <a:solidFill>
                <a:prstClr val="black"/>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間主観者</a:t>
            </a:r>
            <a:endParaRPr lang="ja-JP" altLang="en-US" dirty="0">
              <a:solidFill>
                <a:prstClr val="white"/>
              </a:solidFill>
              <a:latin typeface="HGP行書体" pitchFamily="66" charset="-128"/>
              <a:ea typeface="HGP行書体" pitchFamily="66" charset="-128"/>
            </a:endParaRPr>
          </a:p>
        </p:txBody>
      </p:sp>
      <p:sp>
        <p:nvSpPr>
          <p:cNvPr id="27" name="円弧 26"/>
          <p:cNvSpPr/>
          <p:nvPr/>
        </p:nvSpPr>
        <p:spPr>
          <a:xfrm>
            <a:off x="3051704" y="715304"/>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8" name="フリーフォーム 27"/>
          <p:cNvSpPr/>
          <p:nvPr/>
        </p:nvSpPr>
        <p:spPr>
          <a:xfrm>
            <a:off x="3065769" y="876875"/>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9" name="Freeform 126"/>
          <p:cNvSpPr>
            <a:spLocks/>
          </p:cNvSpPr>
          <p:nvPr/>
        </p:nvSpPr>
        <p:spPr bwMode="auto">
          <a:xfrm rot="287392">
            <a:off x="7134644" y="1345836"/>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bg1"/>
            </a:solidFill>
            <a:prstDash val="solid"/>
            <a:round/>
            <a:headEnd/>
            <a:tailEnd/>
          </a:ln>
          <a:effectLst/>
        </p:spPr>
        <p:txBody>
          <a:bodyPr wrap="square">
            <a:spAutoFit/>
          </a:bodyPr>
          <a:lstStyle/>
          <a:p>
            <a:pPr algn="ctr"/>
            <a:r>
              <a:rPr lang="en-US" altLang="ja-JP" dirty="0" err="1" smtClean="0">
                <a:solidFill>
                  <a:srgbClr val="00FFFF"/>
                </a:solidFill>
              </a:rPr>
              <a:t>i</a:t>
            </a:r>
            <a:endParaRPr lang="ja-JP" altLang="en-US" dirty="0">
              <a:solidFill>
                <a:srgbClr val="00FFFF"/>
              </a:solidFill>
            </a:endParaRPr>
          </a:p>
        </p:txBody>
      </p:sp>
      <p:sp>
        <p:nvSpPr>
          <p:cNvPr id="30" name="Freeform 127"/>
          <p:cNvSpPr>
            <a:spLocks/>
          </p:cNvSpPr>
          <p:nvPr/>
        </p:nvSpPr>
        <p:spPr bwMode="auto">
          <a:xfrm rot="287392">
            <a:off x="7411415" y="1620209"/>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sp>
        <p:nvSpPr>
          <p:cNvPr id="31" name="Freeform 128"/>
          <p:cNvSpPr>
            <a:spLocks/>
          </p:cNvSpPr>
          <p:nvPr/>
        </p:nvSpPr>
        <p:spPr bwMode="auto">
          <a:xfrm rot="3175405" flipH="1" flipV="1">
            <a:off x="7135185" y="1567398"/>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cxnSp>
        <p:nvCxnSpPr>
          <p:cNvPr id="32" name="直線矢印コネクタ 31"/>
          <p:cNvCxnSpPr/>
          <p:nvPr/>
        </p:nvCxnSpPr>
        <p:spPr>
          <a:xfrm flipH="1">
            <a:off x="6876377" y="823705"/>
            <a:ext cx="1152129" cy="1261341"/>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3" name="円弧 32"/>
          <p:cNvSpPr/>
          <p:nvPr/>
        </p:nvSpPr>
        <p:spPr>
          <a:xfrm>
            <a:off x="7230781" y="631441"/>
            <a:ext cx="520081" cy="1596447"/>
          </a:xfrm>
          <a:prstGeom prst="arc">
            <a:avLst>
              <a:gd name="adj1" fmla="val 16346919"/>
              <a:gd name="adj2" fmla="val 5553362"/>
            </a:avLst>
          </a:prstGeom>
          <a:ln w="28575">
            <a:solidFill>
              <a:srgbClr val="FFFF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cxnSp>
        <p:nvCxnSpPr>
          <p:cNvPr id="34" name="直線矢印コネクタ 33"/>
          <p:cNvCxnSpPr/>
          <p:nvPr/>
        </p:nvCxnSpPr>
        <p:spPr>
          <a:xfrm flipH="1" flipV="1">
            <a:off x="7460992" y="668655"/>
            <a:ext cx="17037" cy="158524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6605264" y="1423757"/>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6" name="円弧 35"/>
          <p:cNvSpPr/>
          <p:nvPr/>
        </p:nvSpPr>
        <p:spPr>
          <a:xfrm>
            <a:off x="7172959" y="621341"/>
            <a:ext cx="565111" cy="1606311"/>
          </a:xfrm>
          <a:prstGeom prst="arc">
            <a:avLst>
              <a:gd name="adj1" fmla="val 5349446"/>
              <a:gd name="adj2" fmla="val 15995434"/>
            </a:avLst>
          </a:prstGeom>
          <a:ln w="28575">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7" name="円弧 36"/>
          <p:cNvSpPr/>
          <p:nvPr/>
        </p:nvSpPr>
        <p:spPr>
          <a:xfrm>
            <a:off x="6601017" y="1099721"/>
            <a:ext cx="1771116" cy="648072"/>
          </a:xfrm>
          <a:prstGeom prst="arc">
            <a:avLst>
              <a:gd name="adj1" fmla="val 18934360"/>
              <a:gd name="adj2" fmla="val 13455371"/>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r>
              <a:rPr lang="ja-JP" altLang="en-US" sz="2400" dirty="0" smtClean="0">
                <a:solidFill>
                  <a:srgbClr val="FFFF00"/>
                </a:solidFill>
                <a:latin typeface="HGP行書体" pitchFamily="66" charset="-128"/>
                <a:ea typeface="HGP行書体" pitchFamily="66" charset="-128"/>
              </a:rPr>
              <a:t>　　</a:t>
            </a:r>
            <a:endParaRPr lang="en-US" altLang="ja-JP" sz="2400" dirty="0" smtClean="0">
              <a:solidFill>
                <a:srgbClr val="FFFF00"/>
              </a:solidFill>
              <a:latin typeface="HGP行書体" pitchFamily="66" charset="-128"/>
              <a:ea typeface="HGP行書体" pitchFamily="66" charset="-128"/>
            </a:endParaRPr>
          </a:p>
          <a:p>
            <a:r>
              <a:rPr lang="en-US" altLang="ja-JP" sz="2400" dirty="0">
                <a:solidFill>
                  <a:srgbClr val="FFFF00"/>
                </a:solidFill>
                <a:latin typeface="HGP行書体" pitchFamily="66" charset="-128"/>
                <a:ea typeface="HGP行書体" pitchFamily="66" charset="-128"/>
              </a:rPr>
              <a:t> </a:t>
            </a:r>
            <a:r>
              <a:rPr lang="en-US" altLang="ja-JP" sz="2400" dirty="0" smtClean="0">
                <a:solidFill>
                  <a:srgbClr val="FFFF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2400" dirty="0" smtClean="0">
                <a:solidFill>
                  <a:srgbClr val="FF0000"/>
                </a:solidFill>
                <a:latin typeface="HGP行書体" pitchFamily="66" charset="-128"/>
                <a:ea typeface="HGP行書体" pitchFamily="66" charset="-128"/>
              </a:rPr>
              <a:t>Ｏ・</a:t>
            </a:r>
            <a:r>
              <a:rPr lang="ja-JP" altLang="en-US" sz="2400" dirty="0" smtClean="0">
                <a:solidFill>
                  <a:srgbClr val="00FFFF"/>
                </a:solidFill>
                <a:latin typeface="HGP行書体" pitchFamily="66" charset="-128"/>
                <a:ea typeface="HGP行書体" pitchFamily="66" charset="-128"/>
              </a:rPr>
              <a:t>ｓ</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38" name="円弧 37"/>
          <p:cNvSpPr/>
          <p:nvPr/>
        </p:nvSpPr>
        <p:spPr>
          <a:xfrm>
            <a:off x="6588224" y="621341"/>
            <a:ext cx="1771117" cy="1619907"/>
          </a:xfrm>
          <a:prstGeom prst="arc">
            <a:avLst>
              <a:gd name="adj1" fmla="val 5926088"/>
              <a:gd name="adj2" fmla="val 15744521"/>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9" name="円弧 38"/>
          <p:cNvSpPr/>
          <p:nvPr/>
        </p:nvSpPr>
        <p:spPr>
          <a:xfrm>
            <a:off x="6588224" y="633989"/>
            <a:ext cx="1796703" cy="1619907"/>
          </a:xfrm>
          <a:prstGeom prst="arc">
            <a:avLst>
              <a:gd name="adj1" fmla="val 16747268"/>
              <a:gd name="adj2" fmla="val 4887209"/>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40" name="Freeform 44"/>
          <p:cNvSpPr>
            <a:spLocks/>
          </p:cNvSpPr>
          <p:nvPr/>
        </p:nvSpPr>
        <p:spPr bwMode="auto">
          <a:xfrm>
            <a:off x="7576687" y="934990"/>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41" name="Freeform 45"/>
          <p:cNvSpPr>
            <a:spLocks/>
          </p:cNvSpPr>
          <p:nvPr/>
        </p:nvSpPr>
        <p:spPr bwMode="auto">
          <a:xfrm rot="10800000" flipH="1" flipV="1">
            <a:off x="6679831" y="906710"/>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42" name="円弧 41"/>
          <p:cNvSpPr/>
          <p:nvPr/>
        </p:nvSpPr>
        <p:spPr>
          <a:xfrm>
            <a:off x="5912528" y="1228355"/>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43" name="フリーフォーム 42"/>
          <p:cNvSpPr/>
          <p:nvPr/>
        </p:nvSpPr>
        <p:spPr>
          <a:xfrm>
            <a:off x="5926593" y="1389926"/>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4" name="フリーフォーム 43"/>
          <p:cNvSpPr/>
          <p:nvPr/>
        </p:nvSpPr>
        <p:spPr>
          <a:xfrm>
            <a:off x="1751436" y="1497072"/>
            <a:ext cx="172061" cy="741122"/>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45" name="フリーフォーム 44"/>
          <p:cNvSpPr/>
          <p:nvPr/>
        </p:nvSpPr>
        <p:spPr>
          <a:xfrm>
            <a:off x="2081981" y="1523206"/>
            <a:ext cx="187105" cy="701571"/>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46" name="円弧 45"/>
          <p:cNvSpPr/>
          <p:nvPr/>
        </p:nvSpPr>
        <p:spPr>
          <a:xfrm>
            <a:off x="1108504" y="1286107"/>
            <a:ext cx="1771116" cy="648072"/>
          </a:xfrm>
          <a:prstGeom prst="arc">
            <a:avLst>
              <a:gd name="adj1" fmla="val 16200000"/>
              <a:gd name="adj2" fmla="val 1541276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000" dirty="0" smtClean="0">
                <a:solidFill>
                  <a:srgbClr val="FF0000"/>
                </a:solidFill>
                <a:latin typeface="HGP行書体" pitchFamily="66" charset="-128"/>
                <a:ea typeface="HGP行書体" pitchFamily="66" charset="-128"/>
              </a:rPr>
              <a:t>℃</a:t>
            </a: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400" dirty="0">
                <a:solidFill>
                  <a:srgbClr val="FFFF00"/>
                </a:solidFill>
                <a:latin typeface="HGP行書体" pitchFamily="66" charset="-128"/>
                <a:ea typeface="HGP行書体" pitchFamily="66" charset="-128"/>
              </a:rPr>
              <a:t>Ｋ</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47" name="円弧 46"/>
          <p:cNvSpPr/>
          <p:nvPr/>
        </p:nvSpPr>
        <p:spPr>
          <a:xfrm>
            <a:off x="1084578" y="792334"/>
            <a:ext cx="1771117" cy="1607259"/>
          </a:xfrm>
          <a:prstGeom prst="arc">
            <a:avLst>
              <a:gd name="adj1" fmla="val 6947242"/>
              <a:gd name="adj2" fmla="val 15278839"/>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48" name="円弧 47"/>
          <p:cNvSpPr/>
          <p:nvPr/>
        </p:nvSpPr>
        <p:spPr>
          <a:xfrm>
            <a:off x="1116245" y="804052"/>
            <a:ext cx="1771117" cy="1607259"/>
          </a:xfrm>
          <a:prstGeom prst="arc">
            <a:avLst>
              <a:gd name="adj1" fmla="val 17653137"/>
              <a:gd name="adj2" fmla="val 414731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49" name="円弧 48"/>
          <p:cNvSpPr/>
          <p:nvPr/>
        </p:nvSpPr>
        <p:spPr>
          <a:xfrm>
            <a:off x="339259" y="1440406"/>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50" name="フリーフォーム 49"/>
          <p:cNvSpPr/>
          <p:nvPr/>
        </p:nvSpPr>
        <p:spPr>
          <a:xfrm>
            <a:off x="353324" y="1601977"/>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テキスト ボックス 1"/>
          <p:cNvSpPr txBox="1"/>
          <p:nvPr/>
        </p:nvSpPr>
        <p:spPr>
          <a:xfrm>
            <a:off x="1678637" y="409047"/>
            <a:ext cx="646331" cy="646331"/>
          </a:xfrm>
          <a:prstGeom prst="rect">
            <a:avLst/>
          </a:prstGeom>
          <a:noFill/>
        </p:spPr>
        <p:txBody>
          <a:bodyPr wrap="none" rtlCol="0">
            <a:spAutoFit/>
          </a:bodyPr>
          <a:lstStyle/>
          <a:p>
            <a:r>
              <a:rPr kumimoji="1" lang="ja-JP" altLang="en-US" sz="3600" dirty="0" smtClean="0"/>
              <a:t>１</a:t>
            </a:r>
            <a:endParaRPr kumimoji="1" lang="ja-JP" altLang="en-US" sz="3600" dirty="0"/>
          </a:p>
        </p:txBody>
      </p:sp>
    </p:spTree>
    <p:extLst>
      <p:ext uri="{BB962C8B-B14F-4D97-AF65-F5344CB8AC3E}">
        <p14:creationId xmlns:p14="http://schemas.microsoft.com/office/powerpoint/2010/main" val="3704884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000" fill="hold"/>
                                        <p:tgtEl>
                                          <p:spTgt spid="5"/>
                                        </p:tgtEl>
                                        <p:attrNameLst>
                                          <p:attrName>ppt_x</p:attrName>
                                        </p:attrNameLst>
                                      </p:cBhvr>
                                      <p:tavLst>
                                        <p:tav tm="0">
                                          <p:val>
                                            <p:strVal val="0-#ppt_w/2"/>
                                          </p:val>
                                        </p:tav>
                                        <p:tav tm="100000">
                                          <p:val>
                                            <p:strVal val="#ppt_x"/>
                                          </p:val>
                                        </p:tav>
                                      </p:tavLst>
                                    </p:anim>
                                    <p:anim calcmode="lin" valueType="num">
                                      <p:cBhvr additive="base">
                                        <p:cTn id="12" dur="20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73400"/>
                            </p:stCondLst>
                            <p:childTnLst>
                              <p:par>
                                <p:cTn id="14" presetID="15"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0" fill="hold"/>
                                        <p:tgtEl>
                                          <p:spTgt spid="6"/>
                                        </p:tgtEl>
                                        <p:attrNameLst>
                                          <p:attrName>ppt_w</p:attrName>
                                        </p:attrNameLst>
                                      </p:cBhvr>
                                      <p:tavLst>
                                        <p:tav tm="0">
                                          <p:val>
                                            <p:fltVal val="0"/>
                                          </p:val>
                                        </p:tav>
                                        <p:tav tm="100000">
                                          <p:val>
                                            <p:strVal val="#ppt_w"/>
                                          </p:val>
                                        </p:tav>
                                      </p:tavLst>
                                    </p:anim>
                                    <p:anim calcmode="lin" valueType="num">
                                      <p:cBhvr>
                                        <p:cTn id="17" dur="5000" fill="hold"/>
                                        <p:tgtEl>
                                          <p:spTgt spid="6"/>
                                        </p:tgtEl>
                                        <p:attrNameLst>
                                          <p:attrName>ppt_h</p:attrName>
                                        </p:attrNameLst>
                                      </p:cBhvr>
                                      <p:tavLst>
                                        <p:tav tm="0">
                                          <p:val>
                                            <p:fltVal val="0"/>
                                          </p:val>
                                        </p:tav>
                                        <p:tav tm="100000">
                                          <p:val>
                                            <p:strVal val="#ppt_h"/>
                                          </p:val>
                                        </p:tav>
                                      </p:tavLst>
                                    </p:anim>
                                    <p:anim calcmode="lin" valueType="num">
                                      <p:cBhvr>
                                        <p:cTn id="18" dur="5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9" dur="5000" fill="hold"/>
                                        <p:tgtEl>
                                          <p:spTgt spid="6"/>
                                        </p:tgtEl>
                                        <p:attrNameLst>
                                          <p:attrName>ppt_y</p:attrName>
                                        </p:attrNameLst>
                                      </p:cBhvr>
                                      <p:tavLst>
                                        <p:tav tm="0" fmla="#ppt_y+(sin(-2*pi*(1-$))*-#ppt_x+cos(-2*pi*(1-$))*(1-#ppt_y))*(1-$)">
                                          <p:val>
                                            <p:fltVal val="0"/>
                                          </p:val>
                                        </p:tav>
                                        <p:tav tm="100000">
                                          <p:val>
                                            <p:fltVal val="1"/>
                                          </p:val>
                                        </p:tav>
                                      </p:tavLst>
                                    </p:anim>
                                  </p:childTnLst>
                                </p:cTn>
                              </p:par>
                              <p:par>
                                <p:cTn id="20" presetID="15"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0" fill="hold"/>
                                        <p:tgtEl>
                                          <p:spTgt spid="7"/>
                                        </p:tgtEl>
                                        <p:attrNameLst>
                                          <p:attrName>ppt_w</p:attrName>
                                        </p:attrNameLst>
                                      </p:cBhvr>
                                      <p:tavLst>
                                        <p:tav tm="0">
                                          <p:val>
                                            <p:fltVal val="0"/>
                                          </p:val>
                                        </p:tav>
                                        <p:tav tm="100000">
                                          <p:val>
                                            <p:strVal val="#ppt_w"/>
                                          </p:val>
                                        </p:tav>
                                      </p:tavLst>
                                    </p:anim>
                                    <p:anim calcmode="lin" valueType="num">
                                      <p:cBhvr>
                                        <p:cTn id="23" dur="5000" fill="hold"/>
                                        <p:tgtEl>
                                          <p:spTgt spid="7"/>
                                        </p:tgtEl>
                                        <p:attrNameLst>
                                          <p:attrName>ppt_h</p:attrName>
                                        </p:attrNameLst>
                                      </p:cBhvr>
                                      <p:tavLst>
                                        <p:tav tm="0">
                                          <p:val>
                                            <p:fltVal val="0"/>
                                          </p:val>
                                        </p:tav>
                                        <p:tav tm="100000">
                                          <p:val>
                                            <p:strVal val="#ppt_h"/>
                                          </p:val>
                                        </p:tav>
                                      </p:tavLst>
                                    </p:anim>
                                    <p:anim calcmode="lin" valueType="num">
                                      <p:cBhvr>
                                        <p:cTn id="24" dur="5000" fill="hold"/>
                                        <p:tgtEl>
                                          <p:spTgt spid="7"/>
                                        </p:tgtEl>
                                        <p:attrNameLst>
                                          <p:attrName>ppt_x</p:attrName>
                                        </p:attrNameLst>
                                      </p:cBhvr>
                                      <p:tavLst>
                                        <p:tav tm="0" fmla="#ppt_x+(cos(-2*pi*(1-$))*-#ppt_x-sin(-2*pi*(1-$))*(1-#ppt_y))*(1-$)">
                                          <p:val>
                                            <p:fltVal val="0"/>
                                          </p:val>
                                        </p:tav>
                                        <p:tav tm="100000">
                                          <p:val>
                                            <p:fltVal val="1"/>
                                          </p:val>
                                        </p:tav>
                                      </p:tavLst>
                                    </p:anim>
                                    <p:anim calcmode="lin" valueType="num">
                                      <p:cBhvr>
                                        <p:cTn id="25" dur="5000" fill="hold"/>
                                        <p:tgtEl>
                                          <p:spTgt spid="7"/>
                                        </p:tgtEl>
                                        <p:attrNameLst>
                                          <p:attrName>ppt_y</p:attrName>
                                        </p:attrNameLst>
                                      </p:cBhvr>
                                      <p:tavLst>
                                        <p:tav tm="0" fmla="#ppt_y+(sin(-2*pi*(1-$))*-#ppt_x+cos(-2*pi*(1-$))*(1-#ppt_y))*(1-$)">
                                          <p:val>
                                            <p:fltVal val="0"/>
                                          </p:val>
                                        </p:tav>
                                        <p:tav tm="100000">
                                          <p:val>
                                            <p:fltVal val="1"/>
                                          </p:val>
                                        </p:tav>
                                      </p:tavLst>
                                    </p:anim>
                                  </p:childTnLst>
                                </p:cTn>
                              </p:par>
                              <p:par>
                                <p:cTn id="26" presetID="15" presetClass="entr" presetSubtype="0"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0" fill="hold"/>
                                        <p:tgtEl>
                                          <p:spTgt spid="8"/>
                                        </p:tgtEl>
                                        <p:attrNameLst>
                                          <p:attrName>ppt_w</p:attrName>
                                        </p:attrNameLst>
                                      </p:cBhvr>
                                      <p:tavLst>
                                        <p:tav tm="0">
                                          <p:val>
                                            <p:fltVal val="0"/>
                                          </p:val>
                                        </p:tav>
                                        <p:tav tm="100000">
                                          <p:val>
                                            <p:strVal val="#ppt_w"/>
                                          </p:val>
                                        </p:tav>
                                      </p:tavLst>
                                    </p:anim>
                                    <p:anim calcmode="lin" valueType="num">
                                      <p:cBhvr>
                                        <p:cTn id="29" dur="5000" fill="hold"/>
                                        <p:tgtEl>
                                          <p:spTgt spid="8"/>
                                        </p:tgtEl>
                                        <p:attrNameLst>
                                          <p:attrName>ppt_h</p:attrName>
                                        </p:attrNameLst>
                                      </p:cBhvr>
                                      <p:tavLst>
                                        <p:tav tm="0">
                                          <p:val>
                                            <p:fltVal val="0"/>
                                          </p:val>
                                        </p:tav>
                                        <p:tav tm="100000">
                                          <p:val>
                                            <p:strVal val="#ppt_h"/>
                                          </p:val>
                                        </p:tav>
                                      </p:tavLst>
                                    </p:anim>
                                    <p:anim calcmode="lin" valueType="num">
                                      <p:cBhvr>
                                        <p:cTn id="30" dur="5000" fill="hold"/>
                                        <p:tgtEl>
                                          <p:spTgt spid="8"/>
                                        </p:tgtEl>
                                        <p:attrNameLst>
                                          <p:attrName>ppt_x</p:attrName>
                                        </p:attrNameLst>
                                      </p:cBhvr>
                                      <p:tavLst>
                                        <p:tav tm="0" fmla="#ppt_x+(cos(-2*pi*(1-$))*-#ppt_x-sin(-2*pi*(1-$))*(1-#ppt_y))*(1-$)">
                                          <p:val>
                                            <p:fltVal val="0"/>
                                          </p:val>
                                        </p:tav>
                                        <p:tav tm="100000">
                                          <p:val>
                                            <p:fltVal val="1"/>
                                          </p:val>
                                        </p:tav>
                                      </p:tavLst>
                                    </p:anim>
                                    <p:anim calcmode="lin" valueType="num">
                                      <p:cBhvr>
                                        <p:cTn id="31" dur="50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32" fill="hold">
                            <p:stCondLst>
                              <p:cond delay="78400"/>
                            </p:stCondLst>
                            <p:childTnLst>
                              <p:par>
                                <p:cTn id="33" presetID="31"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p:cTn id="35" dur="2000" fill="hold"/>
                                        <p:tgtEl>
                                          <p:spTgt spid="9"/>
                                        </p:tgtEl>
                                        <p:attrNameLst>
                                          <p:attrName>ppt_w</p:attrName>
                                        </p:attrNameLst>
                                      </p:cBhvr>
                                      <p:tavLst>
                                        <p:tav tm="0">
                                          <p:val>
                                            <p:fltVal val="0"/>
                                          </p:val>
                                        </p:tav>
                                        <p:tav tm="100000">
                                          <p:val>
                                            <p:strVal val="#ppt_w"/>
                                          </p:val>
                                        </p:tav>
                                      </p:tavLst>
                                    </p:anim>
                                    <p:anim calcmode="lin" valueType="num">
                                      <p:cBhvr>
                                        <p:cTn id="36" dur="2000" fill="hold"/>
                                        <p:tgtEl>
                                          <p:spTgt spid="9"/>
                                        </p:tgtEl>
                                        <p:attrNameLst>
                                          <p:attrName>ppt_h</p:attrName>
                                        </p:attrNameLst>
                                      </p:cBhvr>
                                      <p:tavLst>
                                        <p:tav tm="0">
                                          <p:val>
                                            <p:fltVal val="0"/>
                                          </p:val>
                                        </p:tav>
                                        <p:tav tm="100000">
                                          <p:val>
                                            <p:strVal val="#ppt_h"/>
                                          </p:val>
                                        </p:tav>
                                      </p:tavLst>
                                    </p:anim>
                                    <p:anim calcmode="lin" valueType="num">
                                      <p:cBhvr>
                                        <p:cTn id="37" dur="2000" fill="hold"/>
                                        <p:tgtEl>
                                          <p:spTgt spid="9"/>
                                        </p:tgtEl>
                                        <p:attrNameLst>
                                          <p:attrName>style.rotation</p:attrName>
                                        </p:attrNameLst>
                                      </p:cBhvr>
                                      <p:tavLst>
                                        <p:tav tm="0">
                                          <p:val>
                                            <p:fltVal val="90"/>
                                          </p:val>
                                        </p:tav>
                                        <p:tav tm="100000">
                                          <p:val>
                                            <p:fltVal val="0"/>
                                          </p:val>
                                        </p:tav>
                                      </p:tavLst>
                                    </p:anim>
                                    <p:animEffect transition="in" filter="fade">
                                      <p:cBhvr>
                                        <p:cTn id="38" dur="2000"/>
                                        <p:tgtEl>
                                          <p:spTgt spid="9"/>
                                        </p:tgtEl>
                                      </p:cBhvr>
                                    </p:animEffect>
                                  </p:childTnLst>
                                </p:cTn>
                              </p:par>
                            </p:childTnLst>
                          </p:cTn>
                        </p:par>
                        <p:par>
                          <p:cTn id="39" fill="hold">
                            <p:stCondLst>
                              <p:cond delay="80400"/>
                            </p:stCondLst>
                            <p:childTnLst>
                              <p:par>
                                <p:cTn id="40" presetID="22" presetClass="entr" presetSubtype="1" repeatCount="indefinite" fill="hold" nodeType="afterEffect">
                                  <p:stCondLst>
                                    <p:cond delay="1400"/>
                                  </p:stCondLst>
                                  <p:childTnLst>
                                    <p:set>
                                      <p:cBhvr>
                                        <p:cTn id="41" dur="1" fill="hold">
                                          <p:stCondLst>
                                            <p:cond delay="0"/>
                                          </p:stCondLst>
                                        </p:cTn>
                                        <p:tgtEl>
                                          <p:spTgt spid="9"/>
                                        </p:tgtEl>
                                        <p:attrNameLst>
                                          <p:attrName>style.visibility</p:attrName>
                                        </p:attrNameLst>
                                      </p:cBhvr>
                                      <p:to>
                                        <p:strVal val="visible"/>
                                      </p:to>
                                    </p:set>
                                    <p:animEffect transition="in" filter="wipe(up)">
                                      <p:cBhvr>
                                        <p:cTn id="42" dur="5000"/>
                                        <p:tgtEl>
                                          <p:spTgt spid="9"/>
                                        </p:tgtEl>
                                      </p:cBhvr>
                                    </p:animEffect>
                                  </p:childTnLst>
                                </p:cTn>
                              </p:par>
                            </p:childTnLst>
                          </p:cTn>
                        </p:par>
                        <p:par>
                          <p:cTn id="43" fill="hold">
                            <p:stCondLst>
                              <p:cond delay="86800"/>
                            </p:stCondLst>
                            <p:childTnLst>
                              <p:par>
                                <p:cTn id="44" presetID="31" presetClass="entr" presetSubtype="0"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1000" fill="hold"/>
                                        <p:tgtEl>
                                          <p:spTgt spid="10"/>
                                        </p:tgtEl>
                                        <p:attrNameLst>
                                          <p:attrName>ppt_w</p:attrName>
                                        </p:attrNameLst>
                                      </p:cBhvr>
                                      <p:tavLst>
                                        <p:tav tm="0">
                                          <p:val>
                                            <p:fltVal val="0"/>
                                          </p:val>
                                        </p:tav>
                                        <p:tav tm="100000">
                                          <p:val>
                                            <p:strVal val="#ppt_w"/>
                                          </p:val>
                                        </p:tav>
                                      </p:tavLst>
                                    </p:anim>
                                    <p:anim calcmode="lin" valueType="num">
                                      <p:cBhvr>
                                        <p:cTn id="47" dur="1000" fill="hold"/>
                                        <p:tgtEl>
                                          <p:spTgt spid="10"/>
                                        </p:tgtEl>
                                        <p:attrNameLst>
                                          <p:attrName>ppt_h</p:attrName>
                                        </p:attrNameLst>
                                      </p:cBhvr>
                                      <p:tavLst>
                                        <p:tav tm="0">
                                          <p:val>
                                            <p:fltVal val="0"/>
                                          </p:val>
                                        </p:tav>
                                        <p:tav tm="100000">
                                          <p:val>
                                            <p:strVal val="#ppt_h"/>
                                          </p:val>
                                        </p:tav>
                                      </p:tavLst>
                                    </p:anim>
                                    <p:anim calcmode="lin" valueType="num">
                                      <p:cBhvr>
                                        <p:cTn id="48" dur="1000" fill="hold"/>
                                        <p:tgtEl>
                                          <p:spTgt spid="10"/>
                                        </p:tgtEl>
                                        <p:attrNameLst>
                                          <p:attrName>style.rotation</p:attrName>
                                        </p:attrNameLst>
                                      </p:cBhvr>
                                      <p:tavLst>
                                        <p:tav tm="0">
                                          <p:val>
                                            <p:fltVal val="90"/>
                                          </p:val>
                                        </p:tav>
                                        <p:tav tm="100000">
                                          <p:val>
                                            <p:fltVal val="0"/>
                                          </p:val>
                                        </p:tav>
                                      </p:tavLst>
                                    </p:anim>
                                    <p:animEffect transition="in" filter="fade">
                                      <p:cBhvr>
                                        <p:cTn id="49" dur="1000"/>
                                        <p:tgtEl>
                                          <p:spTgt spid="10"/>
                                        </p:tgtEl>
                                      </p:cBhvr>
                                    </p:animEffect>
                                  </p:childTnLst>
                                </p:cTn>
                              </p:par>
                            </p:childTnLst>
                          </p:cTn>
                        </p:par>
                        <p:par>
                          <p:cTn id="50" fill="hold">
                            <p:stCondLst>
                              <p:cond delay="87800"/>
                            </p:stCondLst>
                            <p:childTnLst>
                              <p:par>
                                <p:cTn id="51" presetID="21" presetClass="entr" presetSubtype="1" repeatCount="indefinite" fill="hold" grpId="1"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heel(1)">
                                      <p:cBhvr>
                                        <p:cTn id="53" dur="5000"/>
                                        <p:tgtEl>
                                          <p:spTgt spid="10"/>
                                        </p:tgtEl>
                                      </p:cBhvr>
                                    </p:animEffect>
                                  </p:childTnLst>
                                </p:cTn>
                              </p:par>
                            </p:childTnLst>
                          </p:cTn>
                        </p:par>
                        <p:par>
                          <p:cTn id="54" fill="hold">
                            <p:stCondLst>
                              <p:cond delay="92800"/>
                            </p:stCondLst>
                            <p:childTnLst>
                              <p:par>
                                <p:cTn id="55" presetID="22" presetClass="entr" presetSubtype="4" fill="hold" nodeType="after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wipe(down)">
                                      <p:cBhvr>
                                        <p:cTn id="57" dur="5000"/>
                                        <p:tgtEl>
                                          <p:spTgt spid="11"/>
                                        </p:tgtEl>
                                      </p:cBhvr>
                                    </p:animEffect>
                                  </p:childTnLst>
                                </p:cTn>
                              </p:par>
                            </p:childTnLst>
                          </p:cTn>
                        </p:par>
                        <p:par>
                          <p:cTn id="58" fill="hold">
                            <p:stCondLst>
                              <p:cond delay="97800"/>
                            </p:stCondLst>
                            <p:childTnLst>
                              <p:par>
                                <p:cTn id="59" presetID="22" presetClass="entr" presetSubtype="4" repeatCount="indefinite" fill="hold"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wipe(down)">
                                      <p:cBhvr>
                                        <p:cTn id="61" dur="5000"/>
                                        <p:tgtEl>
                                          <p:spTgt spid="11"/>
                                        </p:tgtEl>
                                      </p:cBhvr>
                                    </p:animEffect>
                                  </p:childTnLst>
                                </p:cTn>
                              </p:par>
                            </p:childTnLst>
                          </p:cTn>
                        </p:par>
                        <p:par>
                          <p:cTn id="62" fill="hold">
                            <p:stCondLst>
                              <p:cond delay="102800"/>
                            </p:stCondLst>
                            <p:childTnLst>
                              <p:par>
                                <p:cTn id="63" presetID="22" presetClass="entr" presetSubtype="8" repeatCount="indefinite" fill="hold"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wipe(left)">
                                      <p:cBhvr>
                                        <p:cTn id="65" dur="5000"/>
                                        <p:tgtEl>
                                          <p:spTgt spid="12"/>
                                        </p:tgtEl>
                                      </p:cBhvr>
                                    </p:animEffect>
                                  </p:childTnLst>
                                </p:cTn>
                              </p:par>
                            </p:childTnLst>
                          </p:cTn>
                        </p:par>
                        <p:par>
                          <p:cTn id="66" fill="hold">
                            <p:stCondLst>
                              <p:cond delay="107800"/>
                            </p:stCondLst>
                            <p:childTnLst>
                              <p:par>
                                <p:cTn id="67" presetID="31" presetClass="entr" presetSubtype="0" fill="hold" grpId="0" nodeType="after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style.rotation</p:attrName>
                                        </p:attrNameLst>
                                      </p:cBhvr>
                                      <p:tavLst>
                                        <p:tav tm="0">
                                          <p:val>
                                            <p:fltVal val="90"/>
                                          </p:val>
                                        </p:tav>
                                        <p:tav tm="100000">
                                          <p:val>
                                            <p:fltVal val="0"/>
                                          </p:val>
                                        </p:tav>
                                      </p:tavLst>
                                    </p:anim>
                                    <p:animEffect transition="in" filter="fade">
                                      <p:cBhvr>
                                        <p:cTn id="72" dur="1000"/>
                                        <p:tgtEl>
                                          <p:spTgt spid="13"/>
                                        </p:tgtEl>
                                      </p:cBhvr>
                                    </p:animEffect>
                                  </p:childTnLst>
                                </p:cTn>
                              </p:par>
                            </p:childTnLst>
                          </p:cTn>
                        </p:par>
                        <p:par>
                          <p:cTn id="73" fill="hold">
                            <p:stCondLst>
                              <p:cond delay="108800"/>
                            </p:stCondLst>
                            <p:childTnLst>
                              <p:par>
                                <p:cTn id="74" presetID="21" presetClass="entr" presetSubtype="1" repeatCount="indefinite" fill="hold" grpId="1" nodeType="after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heel(1)">
                                      <p:cBhvr>
                                        <p:cTn id="76" dur="5000"/>
                                        <p:tgtEl>
                                          <p:spTgt spid="13"/>
                                        </p:tgtEl>
                                      </p:cBhvr>
                                    </p:animEffect>
                                  </p:childTnLst>
                                </p:cTn>
                              </p:par>
                            </p:childTnLst>
                          </p:cTn>
                        </p:par>
                        <p:par>
                          <p:cTn id="77" fill="hold">
                            <p:stCondLst>
                              <p:cond delay="113800"/>
                            </p:stCondLst>
                            <p:childTnLst>
                              <p:par>
                                <p:cTn id="78" presetID="31" presetClass="entr" presetSubtype="0" fill="hold" grpId="0" nodeType="afterEffect">
                                  <p:stCondLst>
                                    <p:cond delay="0"/>
                                  </p:stCondLst>
                                  <p:iterate type="lt">
                                    <p:tmPct val="5000"/>
                                  </p:iterate>
                                  <p:childTnLst>
                                    <p:set>
                                      <p:cBhvr>
                                        <p:cTn id="79" dur="1" fill="hold">
                                          <p:stCondLst>
                                            <p:cond delay="0"/>
                                          </p:stCondLst>
                                        </p:cTn>
                                        <p:tgtEl>
                                          <p:spTgt spid="14"/>
                                        </p:tgtEl>
                                        <p:attrNameLst>
                                          <p:attrName>style.visibility</p:attrName>
                                        </p:attrNameLst>
                                      </p:cBhvr>
                                      <p:to>
                                        <p:strVal val="visible"/>
                                      </p:to>
                                    </p:set>
                                    <p:anim calcmode="lin" valueType="num">
                                      <p:cBhvr>
                                        <p:cTn id="80" dur="3000" fill="hold"/>
                                        <p:tgtEl>
                                          <p:spTgt spid="14"/>
                                        </p:tgtEl>
                                        <p:attrNameLst>
                                          <p:attrName>ppt_w</p:attrName>
                                        </p:attrNameLst>
                                      </p:cBhvr>
                                      <p:tavLst>
                                        <p:tav tm="0">
                                          <p:val>
                                            <p:fltVal val="0"/>
                                          </p:val>
                                        </p:tav>
                                        <p:tav tm="100000">
                                          <p:val>
                                            <p:strVal val="#ppt_w"/>
                                          </p:val>
                                        </p:tav>
                                      </p:tavLst>
                                    </p:anim>
                                    <p:anim calcmode="lin" valueType="num">
                                      <p:cBhvr>
                                        <p:cTn id="81" dur="3000" fill="hold"/>
                                        <p:tgtEl>
                                          <p:spTgt spid="14"/>
                                        </p:tgtEl>
                                        <p:attrNameLst>
                                          <p:attrName>ppt_h</p:attrName>
                                        </p:attrNameLst>
                                      </p:cBhvr>
                                      <p:tavLst>
                                        <p:tav tm="0">
                                          <p:val>
                                            <p:fltVal val="0"/>
                                          </p:val>
                                        </p:tav>
                                        <p:tav tm="100000">
                                          <p:val>
                                            <p:strVal val="#ppt_h"/>
                                          </p:val>
                                        </p:tav>
                                      </p:tavLst>
                                    </p:anim>
                                    <p:anim calcmode="lin" valueType="num">
                                      <p:cBhvr>
                                        <p:cTn id="82" dur="3000" fill="hold"/>
                                        <p:tgtEl>
                                          <p:spTgt spid="14"/>
                                        </p:tgtEl>
                                        <p:attrNameLst>
                                          <p:attrName>style.rotation</p:attrName>
                                        </p:attrNameLst>
                                      </p:cBhvr>
                                      <p:tavLst>
                                        <p:tav tm="0">
                                          <p:val>
                                            <p:fltVal val="90"/>
                                          </p:val>
                                        </p:tav>
                                        <p:tav tm="100000">
                                          <p:val>
                                            <p:fltVal val="0"/>
                                          </p:val>
                                        </p:tav>
                                      </p:tavLst>
                                    </p:anim>
                                    <p:animEffect transition="in" filter="fade">
                                      <p:cBhvr>
                                        <p:cTn id="83" dur="3000"/>
                                        <p:tgtEl>
                                          <p:spTgt spid="14"/>
                                        </p:tgtEl>
                                      </p:cBhvr>
                                    </p:animEffect>
                                  </p:childTnLst>
                                </p:cTn>
                              </p:par>
                            </p:childTnLst>
                          </p:cTn>
                        </p:par>
                        <p:par>
                          <p:cTn id="84" fill="hold">
                            <p:stCondLst>
                              <p:cond delay="117250"/>
                            </p:stCondLst>
                            <p:childTnLst>
                              <p:par>
                                <p:cTn id="85" presetID="21" presetClass="entr" presetSubtype="1" repeatCount="indefinite" fill="hold" grpId="1" nodeType="afterEffect">
                                  <p:stCondLst>
                                    <p:cond delay="0"/>
                                  </p:stCondLst>
                                  <p:iterate type="lt">
                                    <p:tmPct val="0"/>
                                  </p:iterate>
                                  <p:childTnLst>
                                    <p:set>
                                      <p:cBhvr>
                                        <p:cTn id="86" dur="1" fill="hold">
                                          <p:stCondLst>
                                            <p:cond delay="0"/>
                                          </p:stCondLst>
                                        </p:cTn>
                                        <p:tgtEl>
                                          <p:spTgt spid="14"/>
                                        </p:tgtEl>
                                        <p:attrNameLst>
                                          <p:attrName>style.visibility</p:attrName>
                                        </p:attrNameLst>
                                      </p:cBhvr>
                                      <p:to>
                                        <p:strVal val="visible"/>
                                      </p:to>
                                    </p:set>
                                    <p:animEffect transition="in" filter="wheel(1)">
                                      <p:cBhvr>
                                        <p:cTn id="87" dur="5000"/>
                                        <p:tgtEl>
                                          <p:spTgt spid="14"/>
                                        </p:tgtEl>
                                      </p:cBhvr>
                                    </p:animEffect>
                                  </p:childTnLst>
                                </p:cTn>
                              </p:par>
                              <p:par>
                                <p:cTn id="88" presetID="22" presetClass="entr" presetSubtype="4" repeatCount="indefinite" fill="hold" grpId="0" nodeType="with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wipe(down)">
                                      <p:cBhvr>
                                        <p:cTn id="90" dur="5000"/>
                                        <p:tgtEl>
                                          <p:spTgt spid="15"/>
                                        </p:tgtEl>
                                      </p:cBhvr>
                                    </p:animEffect>
                                  </p:childTnLst>
                                </p:cTn>
                              </p:par>
                            </p:childTnLst>
                          </p:cTn>
                        </p:par>
                        <p:par>
                          <p:cTn id="91" fill="hold">
                            <p:stCondLst>
                              <p:cond delay="122250"/>
                            </p:stCondLst>
                            <p:childTnLst>
                              <p:par>
                                <p:cTn id="92" presetID="22" presetClass="entr" presetSubtype="1" repeatCount="indefinite" fill="hold" grpId="0" nodeType="afterEffect">
                                  <p:stCondLst>
                                    <p:cond delay="0"/>
                                  </p:stCondLst>
                                  <p:childTnLst>
                                    <p:set>
                                      <p:cBhvr>
                                        <p:cTn id="93" dur="1" fill="hold">
                                          <p:stCondLst>
                                            <p:cond delay="0"/>
                                          </p:stCondLst>
                                        </p:cTn>
                                        <p:tgtEl>
                                          <p:spTgt spid="16"/>
                                        </p:tgtEl>
                                        <p:attrNameLst>
                                          <p:attrName>style.visibility</p:attrName>
                                        </p:attrNameLst>
                                      </p:cBhvr>
                                      <p:to>
                                        <p:strVal val="visible"/>
                                      </p:to>
                                    </p:set>
                                    <p:animEffect transition="in" filter="wipe(up)">
                                      <p:cBhvr>
                                        <p:cTn id="94" dur="5000"/>
                                        <p:tgtEl>
                                          <p:spTgt spid="16"/>
                                        </p:tgtEl>
                                      </p:cBhvr>
                                    </p:animEffect>
                                  </p:childTnLst>
                                </p:cTn>
                              </p:par>
                            </p:childTnLst>
                          </p:cTn>
                        </p:par>
                        <p:par>
                          <p:cTn id="95" fill="hold">
                            <p:stCondLst>
                              <p:cond delay="127250"/>
                            </p:stCondLst>
                            <p:childTnLst>
                              <p:par>
                                <p:cTn id="96" presetID="43" presetClass="entr" presetSubtype="0" fill="hold" grpId="0" nodeType="afterEffect">
                                  <p:stCondLst>
                                    <p:cond delay="500"/>
                                  </p:stCondLst>
                                  <p:childTnLst>
                                    <p:set>
                                      <p:cBhvr>
                                        <p:cTn id="97" dur="1" fill="hold">
                                          <p:stCondLst>
                                            <p:cond delay="0"/>
                                          </p:stCondLst>
                                        </p:cTn>
                                        <p:tgtEl>
                                          <p:spTgt spid="17"/>
                                        </p:tgtEl>
                                        <p:attrNameLst>
                                          <p:attrName>style.visibility</p:attrName>
                                        </p:attrNameLst>
                                      </p:cBhvr>
                                      <p:to>
                                        <p:strVal val="visible"/>
                                      </p:to>
                                    </p:set>
                                    <p:animEffect transition="in" filter="fade">
                                      <p:cBhvr>
                                        <p:cTn id="98" dur="500"/>
                                        <p:tgtEl>
                                          <p:spTgt spid="17"/>
                                        </p:tgtEl>
                                      </p:cBhvr>
                                    </p:animEffect>
                                    <p:anim calcmode="lin" valueType="num">
                                      <p:cBhvr>
                                        <p:cTn id="99" dur="2000" fill="hold"/>
                                        <p:tgtEl>
                                          <p:spTgt spid="17"/>
                                        </p:tgtEl>
                                        <p:attrNameLst>
                                          <p:attrName>ppt_x</p:attrName>
                                        </p:attrNameLst>
                                      </p:cBhvr>
                                      <p:tavLst>
                                        <p:tav tm="0">
                                          <p:val>
                                            <p:strVal val="#ppt_x"/>
                                          </p:val>
                                        </p:tav>
                                        <p:tav tm="100000">
                                          <p:val>
                                            <p:strVal val="#ppt_x"/>
                                          </p:val>
                                        </p:tav>
                                      </p:tavLst>
                                    </p:anim>
                                    <p:anim calcmode="lin" valueType="num">
                                      <p:cBhvr>
                                        <p:cTn id="100" dur="2000" fill="hold"/>
                                        <p:tgtEl>
                                          <p:spTgt spid="17"/>
                                        </p:tgtEl>
                                        <p:attrNameLst>
                                          <p:attrName>ppt_y</p:attrName>
                                        </p:attrNameLst>
                                      </p:cBhvr>
                                      <p:tavLst>
                                        <p:tav tm="0">
                                          <p:val>
                                            <p:strVal val="#ppt_y+0.31"/>
                                          </p:val>
                                        </p:tav>
                                        <p:tav tm="100000">
                                          <p:val>
                                            <p:strVal val="#ppt_y+0.31"/>
                                          </p:val>
                                        </p:tav>
                                      </p:tavLst>
                                    </p:anim>
                                    <p:anim calcmode="lin" valueType="num">
                                      <p:cBhvr>
                                        <p:cTn id="101" dur="3000" decel="50000" fill="hold">
                                          <p:stCondLst>
                                            <p:cond delay="2000"/>
                                          </p:stCondLst>
                                        </p:cTn>
                                        <p:tgtEl>
                                          <p:spTgt spid="1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02" dur="3000" decel="50000" fill="hold">
                                          <p:stCondLst>
                                            <p:cond delay="2000"/>
                                          </p:stCondLst>
                                        </p:cTn>
                                        <p:tgtEl>
                                          <p:spTgt spid="1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03" presetID="43" presetClass="entr" presetSubtype="0" fill="hold" grpId="0" nodeType="withEffect">
                                  <p:stCondLst>
                                    <p:cond delay="500"/>
                                  </p:stCondLst>
                                  <p:childTnLst>
                                    <p:set>
                                      <p:cBhvr>
                                        <p:cTn id="104" dur="1" fill="hold">
                                          <p:stCondLst>
                                            <p:cond delay="0"/>
                                          </p:stCondLst>
                                        </p:cTn>
                                        <p:tgtEl>
                                          <p:spTgt spid="18"/>
                                        </p:tgtEl>
                                        <p:attrNameLst>
                                          <p:attrName>style.visibility</p:attrName>
                                        </p:attrNameLst>
                                      </p:cBhvr>
                                      <p:to>
                                        <p:strVal val="visible"/>
                                      </p:to>
                                    </p:set>
                                    <p:animEffect transition="in" filter="fade">
                                      <p:cBhvr>
                                        <p:cTn id="105" dur="500"/>
                                        <p:tgtEl>
                                          <p:spTgt spid="18"/>
                                        </p:tgtEl>
                                      </p:cBhvr>
                                    </p:animEffect>
                                    <p:anim calcmode="lin" valueType="num">
                                      <p:cBhvr>
                                        <p:cTn id="106" dur="2000" fill="hold"/>
                                        <p:tgtEl>
                                          <p:spTgt spid="18"/>
                                        </p:tgtEl>
                                        <p:attrNameLst>
                                          <p:attrName>ppt_x</p:attrName>
                                        </p:attrNameLst>
                                      </p:cBhvr>
                                      <p:tavLst>
                                        <p:tav tm="0">
                                          <p:val>
                                            <p:strVal val="#ppt_x"/>
                                          </p:val>
                                        </p:tav>
                                        <p:tav tm="100000">
                                          <p:val>
                                            <p:strVal val="#ppt_x"/>
                                          </p:val>
                                        </p:tav>
                                      </p:tavLst>
                                    </p:anim>
                                    <p:anim calcmode="lin" valueType="num">
                                      <p:cBhvr>
                                        <p:cTn id="107" dur="2000" fill="hold"/>
                                        <p:tgtEl>
                                          <p:spTgt spid="18"/>
                                        </p:tgtEl>
                                        <p:attrNameLst>
                                          <p:attrName>ppt_y</p:attrName>
                                        </p:attrNameLst>
                                      </p:cBhvr>
                                      <p:tavLst>
                                        <p:tav tm="0">
                                          <p:val>
                                            <p:strVal val="#ppt_y+0.31"/>
                                          </p:val>
                                        </p:tav>
                                        <p:tav tm="100000">
                                          <p:val>
                                            <p:strVal val="#ppt_y+0.31"/>
                                          </p:val>
                                        </p:tav>
                                      </p:tavLst>
                                    </p:anim>
                                    <p:anim calcmode="lin" valueType="num">
                                      <p:cBhvr>
                                        <p:cTn id="108" dur="3000" decel="50000" fill="hold">
                                          <p:stCondLst>
                                            <p:cond delay="2000"/>
                                          </p:stCondLst>
                                        </p:cTn>
                                        <p:tgtEl>
                                          <p:spTgt spid="1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09" dur="3000" decel="50000" fill="hold">
                                          <p:stCondLst>
                                            <p:cond delay="2000"/>
                                          </p:stCondLst>
                                        </p:cTn>
                                        <p:tgtEl>
                                          <p:spTgt spid="1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10" fill="hold">
                            <p:stCondLst>
                              <p:cond delay="132750"/>
                            </p:stCondLst>
                            <p:childTnLst>
                              <p:par>
                                <p:cTn id="111" presetID="15" presetClass="entr" presetSubtype="0" fill="hold" grpId="0" nodeType="afterEffect">
                                  <p:stCondLst>
                                    <p:cond delay="500"/>
                                  </p:stCondLst>
                                  <p:childTnLst>
                                    <p:set>
                                      <p:cBhvr>
                                        <p:cTn id="112" dur="1" fill="hold">
                                          <p:stCondLst>
                                            <p:cond delay="0"/>
                                          </p:stCondLst>
                                        </p:cTn>
                                        <p:tgtEl>
                                          <p:spTgt spid="19"/>
                                        </p:tgtEl>
                                        <p:attrNameLst>
                                          <p:attrName>style.visibility</p:attrName>
                                        </p:attrNameLst>
                                      </p:cBhvr>
                                      <p:to>
                                        <p:strVal val="visible"/>
                                      </p:to>
                                    </p:set>
                                    <p:anim calcmode="lin" valueType="num">
                                      <p:cBhvr>
                                        <p:cTn id="113" dur="5000" fill="hold"/>
                                        <p:tgtEl>
                                          <p:spTgt spid="19"/>
                                        </p:tgtEl>
                                        <p:attrNameLst>
                                          <p:attrName>ppt_w</p:attrName>
                                        </p:attrNameLst>
                                      </p:cBhvr>
                                      <p:tavLst>
                                        <p:tav tm="0">
                                          <p:val>
                                            <p:fltVal val="0"/>
                                          </p:val>
                                        </p:tav>
                                        <p:tav tm="100000">
                                          <p:val>
                                            <p:strVal val="#ppt_w"/>
                                          </p:val>
                                        </p:tav>
                                      </p:tavLst>
                                    </p:anim>
                                    <p:anim calcmode="lin" valueType="num">
                                      <p:cBhvr>
                                        <p:cTn id="114" dur="5000" fill="hold"/>
                                        <p:tgtEl>
                                          <p:spTgt spid="19"/>
                                        </p:tgtEl>
                                        <p:attrNameLst>
                                          <p:attrName>ppt_h</p:attrName>
                                        </p:attrNameLst>
                                      </p:cBhvr>
                                      <p:tavLst>
                                        <p:tav tm="0">
                                          <p:val>
                                            <p:fltVal val="0"/>
                                          </p:val>
                                        </p:tav>
                                        <p:tav tm="100000">
                                          <p:val>
                                            <p:strVal val="#ppt_h"/>
                                          </p:val>
                                        </p:tav>
                                      </p:tavLst>
                                    </p:anim>
                                    <p:anim calcmode="lin" valueType="num">
                                      <p:cBhvr>
                                        <p:cTn id="115" dur="5000" fill="hold"/>
                                        <p:tgtEl>
                                          <p:spTgt spid="19"/>
                                        </p:tgtEl>
                                        <p:attrNameLst>
                                          <p:attrName>ppt_x</p:attrName>
                                        </p:attrNameLst>
                                      </p:cBhvr>
                                      <p:tavLst>
                                        <p:tav tm="0" fmla="#ppt_x+(cos(-2*pi*(1-$))*-#ppt_x-sin(-2*pi*(1-$))*(1-#ppt_y))*(1-$)">
                                          <p:val>
                                            <p:fltVal val="0"/>
                                          </p:val>
                                        </p:tav>
                                        <p:tav tm="100000">
                                          <p:val>
                                            <p:fltVal val="1"/>
                                          </p:val>
                                        </p:tav>
                                      </p:tavLst>
                                    </p:anim>
                                    <p:anim calcmode="lin" valueType="num">
                                      <p:cBhvr>
                                        <p:cTn id="116" dur="5000" fill="hold"/>
                                        <p:tgtEl>
                                          <p:spTgt spid="19"/>
                                        </p:tgtEl>
                                        <p:attrNameLst>
                                          <p:attrName>ppt_y</p:attrName>
                                        </p:attrNameLst>
                                      </p:cBhvr>
                                      <p:tavLst>
                                        <p:tav tm="0" fmla="#ppt_y+(sin(-2*pi*(1-$))*-#ppt_x+cos(-2*pi*(1-$))*(1-#ppt_y))*(1-$)">
                                          <p:val>
                                            <p:fltVal val="0"/>
                                          </p:val>
                                        </p:tav>
                                        <p:tav tm="100000">
                                          <p:val>
                                            <p:fltVal val="1"/>
                                          </p:val>
                                        </p:tav>
                                      </p:tavLst>
                                    </p:anim>
                                  </p:childTnLst>
                                </p:cTn>
                              </p:par>
                              <p:par>
                                <p:cTn id="117" presetID="24" presetClass="entr" presetSubtype="0" fill="hold" nodeType="withEffect">
                                  <p:stCondLst>
                                    <p:cond delay="0"/>
                                  </p:stCondLst>
                                  <p:childTnLst>
                                    <p:set>
                                      <p:cBhvr>
                                        <p:cTn id="118" dur="1" fill="hold">
                                          <p:stCondLst>
                                            <p:cond delay="0"/>
                                          </p:stCondLst>
                                        </p:cTn>
                                        <p:tgtEl>
                                          <p:spTgt spid="20"/>
                                        </p:tgtEl>
                                        <p:attrNameLst>
                                          <p:attrName>style.visibility</p:attrName>
                                        </p:attrNameLst>
                                      </p:cBhvr>
                                      <p:to>
                                        <p:strVal val="visible"/>
                                      </p:to>
                                    </p:set>
                                    <p:anim to="" calcmode="lin" valueType="num">
                                      <p:cBhvr>
                                        <p:cTn id="119" dur="1" fill="hold"/>
                                        <p:tgtEl>
                                          <p:spTgt spid="20"/>
                                        </p:tgtEl>
                                        <p:attrNameLst>
                                          <p:attrName/>
                                        </p:attrNameLst>
                                      </p:cBhvr>
                                    </p:anim>
                                  </p:childTnLst>
                                </p:cTn>
                              </p:par>
                              <p:par>
                                <p:cTn id="120" presetID="22" presetClass="entr" presetSubtype="8" repeatCount="indefinite" fill="hold" nodeType="withEffect">
                                  <p:stCondLst>
                                    <p:cond delay="0"/>
                                  </p:stCondLst>
                                  <p:childTnLst>
                                    <p:set>
                                      <p:cBhvr>
                                        <p:cTn id="121" dur="1" fill="hold">
                                          <p:stCondLst>
                                            <p:cond delay="0"/>
                                          </p:stCondLst>
                                        </p:cTn>
                                        <p:tgtEl>
                                          <p:spTgt spid="20"/>
                                        </p:tgtEl>
                                        <p:attrNameLst>
                                          <p:attrName>style.visibility</p:attrName>
                                        </p:attrNameLst>
                                      </p:cBhvr>
                                      <p:to>
                                        <p:strVal val="visible"/>
                                      </p:to>
                                    </p:set>
                                    <p:animEffect transition="in" filter="wipe(left)">
                                      <p:cBhvr>
                                        <p:cTn id="122" dur="5000"/>
                                        <p:tgtEl>
                                          <p:spTgt spid="20"/>
                                        </p:tgtEl>
                                      </p:cBhvr>
                                    </p:animEffect>
                                  </p:childTnLst>
                                </p:cTn>
                              </p:par>
                            </p:childTnLst>
                          </p:cTn>
                        </p:par>
                        <p:par>
                          <p:cTn id="123" fill="hold">
                            <p:stCondLst>
                              <p:cond delay="138250"/>
                            </p:stCondLst>
                            <p:childTnLst>
                              <p:par>
                                <p:cTn id="124" presetID="15" presetClass="entr" presetSubtype="0" fill="hold" grpId="0" nodeType="afterEffect">
                                  <p:stCondLst>
                                    <p:cond delay="0"/>
                                  </p:stCondLst>
                                  <p:childTnLst>
                                    <p:set>
                                      <p:cBhvr>
                                        <p:cTn id="125" dur="1" fill="hold">
                                          <p:stCondLst>
                                            <p:cond delay="0"/>
                                          </p:stCondLst>
                                        </p:cTn>
                                        <p:tgtEl>
                                          <p:spTgt spid="21"/>
                                        </p:tgtEl>
                                        <p:attrNameLst>
                                          <p:attrName>style.visibility</p:attrName>
                                        </p:attrNameLst>
                                      </p:cBhvr>
                                      <p:to>
                                        <p:strVal val="visible"/>
                                      </p:to>
                                    </p:set>
                                    <p:anim calcmode="lin" valueType="num">
                                      <p:cBhvr>
                                        <p:cTn id="126" dur="5000" fill="hold"/>
                                        <p:tgtEl>
                                          <p:spTgt spid="21"/>
                                        </p:tgtEl>
                                        <p:attrNameLst>
                                          <p:attrName>ppt_w</p:attrName>
                                        </p:attrNameLst>
                                      </p:cBhvr>
                                      <p:tavLst>
                                        <p:tav tm="0">
                                          <p:val>
                                            <p:fltVal val="0"/>
                                          </p:val>
                                        </p:tav>
                                        <p:tav tm="100000">
                                          <p:val>
                                            <p:strVal val="#ppt_w"/>
                                          </p:val>
                                        </p:tav>
                                      </p:tavLst>
                                    </p:anim>
                                    <p:anim calcmode="lin" valueType="num">
                                      <p:cBhvr>
                                        <p:cTn id="127" dur="5000" fill="hold"/>
                                        <p:tgtEl>
                                          <p:spTgt spid="21"/>
                                        </p:tgtEl>
                                        <p:attrNameLst>
                                          <p:attrName>ppt_h</p:attrName>
                                        </p:attrNameLst>
                                      </p:cBhvr>
                                      <p:tavLst>
                                        <p:tav tm="0">
                                          <p:val>
                                            <p:fltVal val="0"/>
                                          </p:val>
                                        </p:tav>
                                        <p:tav tm="100000">
                                          <p:val>
                                            <p:strVal val="#ppt_h"/>
                                          </p:val>
                                        </p:tav>
                                      </p:tavLst>
                                    </p:anim>
                                    <p:anim calcmode="lin" valueType="num">
                                      <p:cBhvr>
                                        <p:cTn id="128" dur="5000" fill="hold"/>
                                        <p:tgtEl>
                                          <p:spTgt spid="21"/>
                                        </p:tgtEl>
                                        <p:attrNameLst>
                                          <p:attrName>ppt_x</p:attrName>
                                        </p:attrNameLst>
                                      </p:cBhvr>
                                      <p:tavLst>
                                        <p:tav tm="0" fmla="#ppt_x+(cos(-2*pi*(1-$))*-#ppt_x-sin(-2*pi*(1-$))*(1-#ppt_y))*(1-$)">
                                          <p:val>
                                            <p:fltVal val="0"/>
                                          </p:val>
                                        </p:tav>
                                        <p:tav tm="100000">
                                          <p:val>
                                            <p:fltVal val="1"/>
                                          </p:val>
                                        </p:tav>
                                      </p:tavLst>
                                    </p:anim>
                                    <p:anim calcmode="lin" valueType="num">
                                      <p:cBhvr>
                                        <p:cTn id="129" dur="5000" fill="hold"/>
                                        <p:tgtEl>
                                          <p:spTgt spid="21"/>
                                        </p:tgtEl>
                                        <p:attrNameLst>
                                          <p:attrName>ppt_y</p:attrName>
                                        </p:attrNameLst>
                                      </p:cBhvr>
                                      <p:tavLst>
                                        <p:tav tm="0" fmla="#ppt_y+(sin(-2*pi*(1-$))*-#ppt_x+cos(-2*pi*(1-$))*(1-#ppt_y))*(1-$)">
                                          <p:val>
                                            <p:fltVal val="0"/>
                                          </p:val>
                                        </p:tav>
                                        <p:tav tm="100000">
                                          <p:val>
                                            <p:fltVal val="1"/>
                                          </p:val>
                                        </p:tav>
                                      </p:tavLst>
                                    </p:anim>
                                  </p:childTnLst>
                                </p:cTn>
                              </p:par>
                            </p:childTnLst>
                          </p:cTn>
                        </p:par>
                        <p:par>
                          <p:cTn id="130" fill="hold">
                            <p:stCondLst>
                              <p:cond delay="143250"/>
                            </p:stCondLst>
                            <p:childTnLst>
                              <p:par>
                                <p:cTn id="131" presetID="26" presetClass="entr" presetSubtype="0" fill="hold" grpId="1" nodeType="afterEffect">
                                  <p:stCondLst>
                                    <p:cond delay="0"/>
                                  </p:stCondLst>
                                  <p:childTnLst>
                                    <p:set>
                                      <p:cBhvr>
                                        <p:cTn id="132" dur="1" fill="hold">
                                          <p:stCondLst>
                                            <p:cond delay="0"/>
                                          </p:stCondLst>
                                        </p:cTn>
                                        <p:tgtEl>
                                          <p:spTgt spid="21"/>
                                        </p:tgtEl>
                                        <p:attrNameLst>
                                          <p:attrName>style.visibility</p:attrName>
                                        </p:attrNameLst>
                                      </p:cBhvr>
                                      <p:to>
                                        <p:strVal val="visible"/>
                                      </p:to>
                                    </p:set>
                                    <p:animEffect transition="in" filter="wipe(down)">
                                      <p:cBhvr>
                                        <p:cTn id="133" dur="580">
                                          <p:stCondLst>
                                            <p:cond delay="0"/>
                                          </p:stCondLst>
                                        </p:cTn>
                                        <p:tgtEl>
                                          <p:spTgt spid="21"/>
                                        </p:tgtEl>
                                      </p:cBhvr>
                                    </p:animEffect>
                                    <p:anim calcmode="lin" valueType="num">
                                      <p:cBhvr>
                                        <p:cTn id="134" dur="1822"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21"/>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21"/>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21"/>
                                        </p:tgtEl>
                                        <p:attrNameLst>
                                          <p:attrName>ppt_y</p:attrName>
                                        </p:attrNameLst>
                                      </p:cBhvr>
                                      <p:tavLst>
                                        <p:tav tm="0" fmla="#ppt_y-sin(pi*$)/81">
                                          <p:val>
                                            <p:fltVal val="0"/>
                                          </p:val>
                                        </p:tav>
                                        <p:tav tm="100000">
                                          <p:val>
                                            <p:fltVal val="1"/>
                                          </p:val>
                                        </p:tav>
                                      </p:tavLst>
                                    </p:anim>
                                    <p:animScale>
                                      <p:cBhvr>
                                        <p:cTn id="139" dur="26">
                                          <p:stCondLst>
                                            <p:cond delay="650"/>
                                          </p:stCondLst>
                                        </p:cTn>
                                        <p:tgtEl>
                                          <p:spTgt spid="21"/>
                                        </p:tgtEl>
                                      </p:cBhvr>
                                      <p:to x="100000" y="60000"/>
                                    </p:animScale>
                                    <p:animScale>
                                      <p:cBhvr>
                                        <p:cTn id="140" dur="166" decel="50000">
                                          <p:stCondLst>
                                            <p:cond delay="676"/>
                                          </p:stCondLst>
                                        </p:cTn>
                                        <p:tgtEl>
                                          <p:spTgt spid="21"/>
                                        </p:tgtEl>
                                      </p:cBhvr>
                                      <p:to x="100000" y="100000"/>
                                    </p:animScale>
                                    <p:animScale>
                                      <p:cBhvr>
                                        <p:cTn id="141" dur="26">
                                          <p:stCondLst>
                                            <p:cond delay="1312"/>
                                          </p:stCondLst>
                                        </p:cTn>
                                        <p:tgtEl>
                                          <p:spTgt spid="21"/>
                                        </p:tgtEl>
                                      </p:cBhvr>
                                      <p:to x="100000" y="80000"/>
                                    </p:animScale>
                                    <p:animScale>
                                      <p:cBhvr>
                                        <p:cTn id="142" dur="166" decel="50000">
                                          <p:stCondLst>
                                            <p:cond delay="1338"/>
                                          </p:stCondLst>
                                        </p:cTn>
                                        <p:tgtEl>
                                          <p:spTgt spid="21"/>
                                        </p:tgtEl>
                                      </p:cBhvr>
                                      <p:to x="100000" y="100000"/>
                                    </p:animScale>
                                    <p:animScale>
                                      <p:cBhvr>
                                        <p:cTn id="143" dur="26">
                                          <p:stCondLst>
                                            <p:cond delay="1642"/>
                                          </p:stCondLst>
                                        </p:cTn>
                                        <p:tgtEl>
                                          <p:spTgt spid="21"/>
                                        </p:tgtEl>
                                      </p:cBhvr>
                                      <p:to x="100000" y="90000"/>
                                    </p:animScale>
                                    <p:animScale>
                                      <p:cBhvr>
                                        <p:cTn id="144" dur="166" decel="50000">
                                          <p:stCondLst>
                                            <p:cond delay="1668"/>
                                          </p:stCondLst>
                                        </p:cTn>
                                        <p:tgtEl>
                                          <p:spTgt spid="21"/>
                                        </p:tgtEl>
                                      </p:cBhvr>
                                      <p:to x="100000" y="100000"/>
                                    </p:animScale>
                                    <p:animScale>
                                      <p:cBhvr>
                                        <p:cTn id="145" dur="26">
                                          <p:stCondLst>
                                            <p:cond delay="1808"/>
                                          </p:stCondLst>
                                        </p:cTn>
                                        <p:tgtEl>
                                          <p:spTgt spid="21"/>
                                        </p:tgtEl>
                                      </p:cBhvr>
                                      <p:to x="100000" y="95000"/>
                                    </p:animScale>
                                    <p:animScale>
                                      <p:cBhvr>
                                        <p:cTn id="146" dur="166" decel="50000">
                                          <p:stCondLst>
                                            <p:cond delay="1834"/>
                                          </p:stCondLst>
                                        </p:cTn>
                                        <p:tgtEl>
                                          <p:spTgt spid="21"/>
                                        </p:tgtEl>
                                      </p:cBhvr>
                                      <p:to x="100000" y="100000"/>
                                    </p:animScale>
                                  </p:childTnLst>
                                </p:cTn>
                              </p:par>
                              <p:par>
                                <p:cTn id="147" presetID="24" presetClass="entr" presetSubtype="0" fill="hold" grpId="0" nodeType="withEffect">
                                  <p:stCondLst>
                                    <p:cond delay="0"/>
                                  </p:stCondLst>
                                  <p:childTnLst>
                                    <p:set>
                                      <p:cBhvr>
                                        <p:cTn id="148" dur="1" fill="hold">
                                          <p:stCondLst>
                                            <p:cond delay="0"/>
                                          </p:stCondLst>
                                        </p:cTn>
                                        <p:tgtEl>
                                          <p:spTgt spid="22"/>
                                        </p:tgtEl>
                                        <p:attrNameLst>
                                          <p:attrName>style.visibility</p:attrName>
                                        </p:attrNameLst>
                                      </p:cBhvr>
                                      <p:to>
                                        <p:strVal val="visible"/>
                                      </p:to>
                                    </p:set>
                                    <p:anim to="" calcmode="lin" valueType="num">
                                      <p:cBhvr>
                                        <p:cTn id="149" dur="1" fill="hold"/>
                                        <p:tgtEl>
                                          <p:spTgt spid="22"/>
                                        </p:tgtEl>
                                        <p:attrNameLst>
                                          <p:attrName/>
                                        </p:attrNameLst>
                                      </p:cBhvr>
                                    </p:anim>
                                  </p:childTnLst>
                                </p:cTn>
                              </p:par>
                              <p:par>
                                <p:cTn id="150" presetID="24" presetClass="entr" presetSubtype="0" fill="hold" nodeType="withEffect">
                                  <p:stCondLst>
                                    <p:cond delay="0"/>
                                  </p:stCondLst>
                                  <p:childTnLst>
                                    <p:set>
                                      <p:cBhvr>
                                        <p:cTn id="151" dur="1" fill="hold">
                                          <p:stCondLst>
                                            <p:cond delay="0"/>
                                          </p:stCondLst>
                                        </p:cTn>
                                        <p:tgtEl>
                                          <p:spTgt spid="23"/>
                                        </p:tgtEl>
                                        <p:attrNameLst>
                                          <p:attrName>style.visibility</p:attrName>
                                        </p:attrNameLst>
                                      </p:cBhvr>
                                      <p:to>
                                        <p:strVal val="visible"/>
                                      </p:to>
                                    </p:set>
                                    <p:anim to="" calcmode="lin" valueType="num">
                                      <p:cBhvr>
                                        <p:cTn id="152" dur="1" fill="hold"/>
                                        <p:tgtEl>
                                          <p:spTgt spid="23"/>
                                        </p:tgtEl>
                                        <p:attrNameLst>
                                          <p:attrName/>
                                        </p:attrNameLst>
                                      </p:cBhvr>
                                    </p:anim>
                                  </p:childTnLst>
                                </p:cTn>
                              </p:par>
                            </p:childTnLst>
                          </p:cTn>
                        </p:par>
                        <p:par>
                          <p:cTn id="153" fill="hold">
                            <p:stCondLst>
                              <p:cond delay="145250"/>
                            </p:stCondLst>
                            <p:childTnLst>
                              <p:par>
                                <p:cTn id="154" presetID="22" presetClass="entr" presetSubtype="2" repeatCount="indefinite" fill="hold" nodeType="afterEffect">
                                  <p:stCondLst>
                                    <p:cond delay="0"/>
                                  </p:stCondLst>
                                  <p:childTnLst>
                                    <p:set>
                                      <p:cBhvr>
                                        <p:cTn id="155" dur="1" fill="hold">
                                          <p:stCondLst>
                                            <p:cond delay="0"/>
                                          </p:stCondLst>
                                        </p:cTn>
                                        <p:tgtEl>
                                          <p:spTgt spid="23"/>
                                        </p:tgtEl>
                                        <p:attrNameLst>
                                          <p:attrName>style.visibility</p:attrName>
                                        </p:attrNameLst>
                                      </p:cBhvr>
                                      <p:to>
                                        <p:strVal val="visible"/>
                                      </p:to>
                                    </p:set>
                                    <p:animEffect transition="in" filter="wipe(right)">
                                      <p:cBhvr>
                                        <p:cTn id="156" dur="5000"/>
                                        <p:tgtEl>
                                          <p:spTgt spid="23"/>
                                        </p:tgtEl>
                                      </p:cBhvr>
                                    </p:animEffect>
                                  </p:childTnLst>
                                </p:cTn>
                              </p:par>
                            </p:childTnLst>
                          </p:cTn>
                        </p:par>
                        <p:par>
                          <p:cTn id="157" fill="hold">
                            <p:stCondLst>
                              <p:cond delay="150250"/>
                            </p:stCondLst>
                            <p:childTnLst>
                              <p:par>
                                <p:cTn id="158" presetID="24" presetClass="entr" presetSubtype="0" fill="hold" grpId="0" nodeType="afterEffect">
                                  <p:stCondLst>
                                    <p:cond delay="0"/>
                                  </p:stCondLst>
                                  <p:childTnLst>
                                    <p:set>
                                      <p:cBhvr>
                                        <p:cTn id="159" dur="1" fill="hold">
                                          <p:stCondLst>
                                            <p:cond delay="0"/>
                                          </p:stCondLst>
                                        </p:cTn>
                                        <p:tgtEl>
                                          <p:spTgt spid="24"/>
                                        </p:tgtEl>
                                        <p:attrNameLst>
                                          <p:attrName>style.visibility</p:attrName>
                                        </p:attrNameLst>
                                      </p:cBhvr>
                                      <p:to>
                                        <p:strVal val="visible"/>
                                      </p:to>
                                    </p:set>
                                    <p:anim to="" calcmode="lin" valueType="num">
                                      <p:cBhvr>
                                        <p:cTn id="160" dur="1" fill="hold"/>
                                        <p:tgtEl>
                                          <p:spTgt spid="24"/>
                                        </p:tgtEl>
                                        <p:attrNameLst>
                                          <p:attrName/>
                                        </p:attrNameLst>
                                      </p:cBhvr>
                                    </p:anim>
                                  </p:childTnLst>
                                </p:cTn>
                              </p:par>
                            </p:childTnLst>
                          </p:cTn>
                        </p:par>
                        <p:par>
                          <p:cTn id="161" fill="hold">
                            <p:stCondLst>
                              <p:cond delay="150250"/>
                            </p:stCondLst>
                            <p:childTnLst>
                              <p:par>
                                <p:cTn id="162" presetID="24" presetClass="entr" presetSubtype="0" fill="hold" nodeType="afterEffect">
                                  <p:stCondLst>
                                    <p:cond delay="4000"/>
                                  </p:stCondLst>
                                  <p:childTnLst>
                                    <p:set>
                                      <p:cBhvr>
                                        <p:cTn id="163" dur="1" fill="hold">
                                          <p:stCondLst>
                                            <p:cond delay="0"/>
                                          </p:stCondLst>
                                        </p:cTn>
                                        <p:tgtEl>
                                          <p:spTgt spid="23"/>
                                        </p:tgtEl>
                                        <p:attrNameLst>
                                          <p:attrName>style.visibility</p:attrName>
                                        </p:attrNameLst>
                                      </p:cBhvr>
                                      <p:to>
                                        <p:strVal val="visible"/>
                                      </p:to>
                                    </p:set>
                                    <p:anim to="" calcmode="lin" valueType="num">
                                      <p:cBhvr>
                                        <p:cTn id="164" dur="1" fill="hold"/>
                                        <p:tgtEl>
                                          <p:spTgt spid="23"/>
                                        </p:tgtEl>
                                        <p:attrNameLst>
                                          <p:attrName/>
                                        </p:attrNameLst>
                                      </p:cBhvr>
                                    </p:anim>
                                  </p:childTnLst>
                                </p:cTn>
                              </p:par>
                              <p:par>
                                <p:cTn id="165" presetID="24" presetClass="entr" presetSubtype="0" fill="hold" grpId="1" nodeType="withEffect">
                                  <p:stCondLst>
                                    <p:cond delay="0"/>
                                  </p:stCondLst>
                                  <p:childTnLst>
                                    <p:set>
                                      <p:cBhvr>
                                        <p:cTn id="166" dur="1" fill="hold">
                                          <p:stCondLst>
                                            <p:cond delay="0"/>
                                          </p:stCondLst>
                                        </p:cTn>
                                        <p:tgtEl>
                                          <p:spTgt spid="24"/>
                                        </p:tgtEl>
                                        <p:attrNameLst>
                                          <p:attrName>style.visibility</p:attrName>
                                        </p:attrNameLst>
                                      </p:cBhvr>
                                      <p:to>
                                        <p:strVal val="visible"/>
                                      </p:to>
                                    </p:set>
                                    <p:anim to="" calcmode="lin" valueType="num">
                                      <p:cBhvr>
                                        <p:cTn id="167" dur="1" fill="hold"/>
                                        <p:tgtEl>
                                          <p:spTgt spid="24"/>
                                        </p:tgtEl>
                                        <p:attrNameLst>
                                          <p:attrName/>
                                        </p:attrNameLst>
                                      </p:cBhvr>
                                    </p:anim>
                                  </p:childTnLst>
                                </p:cTn>
                              </p:par>
                            </p:childTnLst>
                          </p:cTn>
                        </p:par>
                        <p:par>
                          <p:cTn id="168" fill="hold">
                            <p:stCondLst>
                              <p:cond delay="154250"/>
                            </p:stCondLst>
                            <p:childTnLst>
                              <p:par>
                                <p:cTn id="169" presetID="26" presetClass="entr" presetSubtype="0" fill="hold" grpId="0" nodeType="afterEffect">
                                  <p:stCondLst>
                                    <p:cond delay="0"/>
                                  </p:stCondLst>
                                  <p:iterate type="lt">
                                    <p:tmPct val="10000"/>
                                  </p:iterate>
                                  <p:childTnLst>
                                    <p:set>
                                      <p:cBhvr>
                                        <p:cTn id="170" dur="1" fill="hold">
                                          <p:stCondLst>
                                            <p:cond delay="0"/>
                                          </p:stCondLst>
                                        </p:cTn>
                                        <p:tgtEl>
                                          <p:spTgt spid="26"/>
                                        </p:tgtEl>
                                        <p:attrNameLst>
                                          <p:attrName>style.visibility</p:attrName>
                                        </p:attrNameLst>
                                      </p:cBhvr>
                                      <p:to>
                                        <p:strVal val="visible"/>
                                      </p:to>
                                    </p:set>
                                    <p:animEffect transition="in" filter="wipe(down)">
                                      <p:cBhvr>
                                        <p:cTn id="171" dur="870">
                                          <p:stCondLst>
                                            <p:cond delay="0"/>
                                          </p:stCondLst>
                                        </p:cTn>
                                        <p:tgtEl>
                                          <p:spTgt spid="26"/>
                                        </p:tgtEl>
                                      </p:cBhvr>
                                    </p:animEffect>
                                    <p:anim calcmode="lin" valueType="num">
                                      <p:cBhvr>
                                        <p:cTn id="172" dur="2733"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173" dur="996"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174" dur="996" tmFilter="0, 0; 0.125,0.2665; 0.25,0.4; 0.375,0.465; 0.5,0.5;  0.625,0.535; 0.75,0.6; 0.875,0.7335; 1,1">
                                          <p:stCondLst>
                                            <p:cond delay="996"/>
                                          </p:stCondLst>
                                        </p:cTn>
                                        <p:tgtEl>
                                          <p:spTgt spid="26"/>
                                        </p:tgtEl>
                                        <p:attrNameLst>
                                          <p:attrName>ppt_y</p:attrName>
                                        </p:attrNameLst>
                                      </p:cBhvr>
                                      <p:tavLst>
                                        <p:tav tm="0" fmla="#ppt_y-sin(pi*$)/9">
                                          <p:val>
                                            <p:fltVal val="0"/>
                                          </p:val>
                                        </p:tav>
                                        <p:tav tm="100000">
                                          <p:val>
                                            <p:fltVal val="1"/>
                                          </p:val>
                                        </p:tav>
                                      </p:tavLst>
                                    </p:anim>
                                    <p:anim calcmode="lin" valueType="num">
                                      <p:cBhvr>
                                        <p:cTn id="175" dur="498" tmFilter="0, 0; 0.125,0.2665; 0.25,0.4; 0.375,0.465; 0.5,0.5;  0.625,0.535; 0.75,0.6; 0.875,0.7335; 1,1">
                                          <p:stCondLst>
                                            <p:cond delay="1986"/>
                                          </p:stCondLst>
                                        </p:cTn>
                                        <p:tgtEl>
                                          <p:spTgt spid="26"/>
                                        </p:tgtEl>
                                        <p:attrNameLst>
                                          <p:attrName>ppt_y</p:attrName>
                                        </p:attrNameLst>
                                      </p:cBhvr>
                                      <p:tavLst>
                                        <p:tav tm="0" fmla="#ppt_y-sin(pi*$)/27">
                                          <p:val>
                                            <p:fltVal val="0"/>
                                          </p:val>
                                        </p:tav>
                                        <p:tav tm="100000">
                                          <p:val>
                                            <p:fltVal val="1"/>
                                          </p:val>
                                        </p:tav>
                                      </p:tavLst>
                                    </p:anim>
                                    <p:anim calcmode="lin" valueType="num">
                                      <p:cBhvr>
                                        <p:cTn id="176" dur="246" tmFilter="0, 0; 0.125,0.2665; 0.25,0.4; 0.375,0.465; 0.5,0.5;  0.625,0.535; 0.75,0.6; 0.875,0.7335; 1,1">
                                          <p:stCondLst>
                                            <p:cond delay="2484"/>
                                          </p:stCondLst>
                                        </p:cTn>
                                        <p:tgtEl>
                                          <p:spTgt spid="26"/>
                                        </p:tgtEl>
                                        <p:attrNameLst>
                                          <p:attrName>ppt_y</p:attrName>
                                        </p:attrNameLst>
                                      </p:cBhvr>
                                      <p:tavLst>
                                        <p:tav tm="0" fmla="#ppt_y-sin(pi*$)/81">
                                          <p:val>
                                            <p:fltVal val="0"/>
                                          </p:val>
                                        </p:tav>
                                        <p:tav tm="100000">
                                          <p:val>
                                            <p:fltVal val="1"/>
                                          </p:val>
                                        </p:tav>
                                      </p:tavLst>
                                    </p:anim>
                                    <p:animScale>
                                      <p:cBhvr>
                                        <p:cTn id="177" dur="39">
                                          <p:stCondLst>
                                            <p:cond delay="975"/>
                                          </p:stCondLst>
                                        </p:cTn>
                                        <p:tgtEl>
                                          <p:spTgt spid="26"/>
                                        </p:tgtEl>
                                      </p:cBhvr>
                                      <p:to x="100000" y="60000"/>
                                    </p:animScale>
                                    <p:animScale>
                                      <p:cBhvr>
                                        <p:cTn id="178" dur="249" decel="50000">
                                          <p:stCondLst>
                                            <p:cond delay="1014"/>
                                          </p:stCondLst>
                                        </p:cTn>
                                        <p:tgtEl>
                                          <p:spTgt spid="26"/>
                                        </p:tgtEl>
                                      </p:cBhvr>
                                      <p:to x="100000" y="100000"/>
                                    </p:animScale>
                                    <p:animScale>
                                      <p:cBhvr>
                                        <p:cTn id="179" dur="39">
                                          <p:stCondLst>
                                            <p:cond delay="1968"/>
                                          </p:stCondLst>
                                        </p:cTn>
                                        <p:tgtEl>
                                          <p:spTgt spid="26"/>
                                        </p:tgtEl>
                                      </p:cBhvr>
                                      <p:to x="100000" y="80000"/>
                                    </p:animScale>
                                    <p:animScale>
                                      <p:cBhvr>
                                        <p:cTn id="180" dur="249" decel="50000">
                                          <p:stCondLst>
                                            <p:cond delay="2007"/>
                                          </p:stCondLst>
                                        </p:cTn>
                                        <p:tgtEl>
                                          <p:spTgt spid="26"/>
                                        </p:tgtEl>
                                      </p:cBhvr>
                                      <p:to x="100000" y="100000"/>
                                    </p:animScale>
                                    <p:animScale>
                                      <p:cBhvr>
                                        <p:cTn id="181" dur="39">
                                          <p:stCondLst>
                                            <p:cond delay="2463"/>
                                          </p:stCondLst>
                                        </p:cTn>
                                        <p:tgtEl>
                                          <p:spTgt spid="26"/>
                                        </p:tgtEl>
                                      </p:cBhvr>
                                      <p:to x="100000" y="90000"/>
                                    </p:animScale>
                                    <p:animScale>
                                      <p:cBhvr>
                                        <p:cTn id="182" dur="249" decel="50000">
                                          <p:stCondLst>
                                            <p:cond delay="2502"/>
                                          </p:stCondLst>
                                        </p:cTn>
                                        <p:tgtEl>
                                          <p:spTgt spid="26"/>
                                        </p:tgtEl>
                                      </p:cBhvr>
                                      <p:to x="100000" y="100000"/>
                                    </p:animScale>
                                    <p:animScale>
                                      <p:cBhvr>
                                        <p:cTn id="183" dur="39">
                                          <p:stCondLst>
                                            <p:cond delay="2712"/>
                                          </p:stCondLst>
                                        </p:cTn>
                                        <p:tgtEl>
                                          <p:spTgt spid="26"/>
                                        </p:tgtEl>
                                      </p:cBhvr>
                                      <p:to x="100000" y="95000"/>
                                    </p:animScale>
                                    <p:animScale>
                                      <p:cBhvr>
                                        <p:cTn id="184" dur="249" decel="50000">
                                          <p:stCondLst>
                                            <p:cond delay="2751"/>
                                          </p:stCondLst>
                                        </p:cTn>
                                        <p:tgtEl>
                                          <p:spTgt spid="26"/>
                                        </p:tgtEl>
                                      </p:cBhvr>
                                      <p:to x="100000" y="100000"/>
                                    </p:animScale>
                                  </p:childTnLst>
                                </p:cTn>
                              </p:par>
                            </p:childTnLst>
                          </p:cTn>
                        </p:par>
                        <p:par>
                          <p:cTn id="185" fill="hold">
                            <p:stCondLst>
                              <p:cond delay="158450"/>
                            </p:stCondLst>
                            <p:childTnLst>
                              <p:par>
                                <p:cTn id="186" presetID="31" presetClass="entr" presetSubtype="0" fill="hold" grpId="0" nodeType="afterEffect">
                                  <p:stCondLst>
                                    <p:cond delay="0"/>
                                  </p:stCondLst>
                                  <p:childTnLst>
                                    <p:set>
                                      <p:cBhvr>
                                        <p:cTn id="187" dur="1" fill="hold">
                                          <p:stCondLst>
                                            <p:cond delay="0"/>
                                          </p:stCondLst>
                                        </p:cTn>
                                        <p:tgtEl>
                                          <p:spTgt spid="27"/>
                                        </p:tgtEl>
                                        <p:attrNameLst>
                                          <p:attrName>style.visibility</p:attrName>
                                        </p:attrNameLst>
                                      </p:cBhvr>
                                      <p:to>
                                        <p:strVal val="visible"/>
                                      </p:to>
                                    </p:set>
                                    <p:anim calcmode="lin" valueType="num">
                                      <p:cBhvr>
                                        <p:cTn id="188" dur="2000" fill="hold"/>
                                        <p:tgtEl>
                                          <p:spTgt spid="27"/>
                                        </p:tgtEl>
                                        <p:attrNameLst>
                                          <p:attrName>ppt_w</p:attrName>
                                        </p:attrNameLst>
                                      </p:cBhvr>
                                      <p:tavLst>
                                        <p:tav tm="0">
                                          <p:val>
                                            <p:fltVal val="0"/>
                                          </p:val>
                                        </p:tav>
                                        <p:tav tm="100000">
                                          <p:val>
                                            <p:strVal val="#ppt_w"/>
                                          </p:val>
                                        </p:tav>
                                      </p:tavLst>
                                    </p:anim>
                                    <p:anim calcmode="lin" valueType="num">
                                      <p:cBhvr>
                                        <p:cTn id="189" dur="2000" fill="hold"/>
                                        <p:tgtEl>
                                          <p:spTgt spid="27"/>
                                        </p:tgtEl>
                                        <p:attrNameLst>
                                          <p:attrName>ppt_h</p:attrName>
                                        </p:attrNameLst>
                                      </p:cBhvr>
                                      <p:tavLst>
                                        <p:tav tm="0">
                                          <p:val>
                                            <p:fltVal val="0"/>
                                          </p:val>
                                        </p:tav>
                                        <p:tav tm="100000">
                                          <p:val>
                                            <p:strVal val="#ppt_h"/>
                                          </p:val>
                                        </p:tav>
                                      </p:tavLst>
                                    </p:anim>
                                    <p:anim calcmode="lin" valueType="num">
                                      <p:cBhvr>
                                        <p:cTn id="190" dur="2000" fill="hold"/>
                                        <p:tgtEl>
                                          <p:spTgt spid="27"/>
                                        </p:tgtEl>
                                        <p:attrNameLst>
                                          <p:attrName>style.rotation</p:attrName>
                                        </p:attrNameLst>
                                      </p:cBhvr>
                                      <p:tavLst>
                                        <p:tav tm="0">
                                          <p:val>
                                            <p:fltVal val="90"/>
                                          </p:val>
                                        </p:tav>
                                        <p:tav tm="100000">
                                          <p:val>
                                            <p:fltVal val="0"/>
                                          </p:val>
                                        </p:tav>
                                      </p:tavLst>
                                    </p:anim>
                                    <p:animEffect transition="in" filter="fade">
                                      <p:cBhvr>
                                        <p:cTn id="191" dur="2000"/>
                                        <p:tgtEl>
                                          <p:spTgt spid="27"/>
                                        </p:tgtEl>
                                      </p:cBhvr>
                                    </p:animEffect>
                                  </p:childTnLst>
                                </p:cTn>
                              </p:par>
                              <p:par>
                                <p:cTn id="192" presetID="31" presetClass="entr" presetSubtype="0" fill="hold" grpId="0" nodeType="withEffect">
                                  <p:stCondLst>
                                    <p:cond delay="0"/>
                                  </p:stCondLst>
                                  <p:childTnLst>
                                    <p:set>
                                      <p:cBhvr>
                                        <p:cTn id="193" dur="1" fill="hold">
                                          <p:stCondLst>
                                            <p:cond delay="0"/>
                                          </p:stCondLst>
                                        </p:cTn>
                                        <p:tgtEl>
                                          <p:spTgt spid="28"/>
                                        </p:tgtEl>
                                        <p:attrNameLst>
                                          <p:attrName>style.visibility</p:attrName>
                                        </p:attrNameLst>
                                      </p:cBhvr>
                                      <p:to>
                                        <p:strVal val="visible"/>
                                      </p:to>
                                    </p:set>
                                    <p:anim calcmode="lin" valueType="num">
                                      <p:cBhvr>
                                        <p:cTn id="194" dur="2000" fill="hold"/>
                                        <p:tgtEl>
                                          <p:spTgt spid="28"/>
                                        </p:tgtEl>
                                        <p:attrNameLst>
                                          <p:attrName>ppt_w</p:attrName>
                                        </p:attrNameLst>
                                      </p:cBhvr>
                                      <p:tavLst>
                                        <p:tav tm="0">
                                          <p:val>
                                            <p:fltVal val="0"/>
                                          </p:val>
                                        </p:tav>
                                        <p:tav tm="100000">
                                          <p:val>
                                            <p:strVal val="#ppt_w"/>
                                          </p:val>
                                        </p:tav>
                                      </p:tavLst>
                                    </p:anim>
                                    <p:anim calcmode="lin" valueType="num">
                                      <p:cBhvr>
                                        <p:cTn id="195" dur="2000" fill="hold"/>
                                        <p:tgtEl>
                                          <p:spTgt spid="28"/>
                                        </p:tgtEl>
                                        <p:attrNameLst>
                                          <p:attrName>ppt_h</p:attrName>
                                        </p:attrNameLst>
                                      </p:cBhvr>
                                      <p:tavLst>
                                        <p:tav tm="0">
                                          <p:val>
                                            <p:fltVal val="0"/>
                                          </p:val>
                                        </p:tav>
                                        <p:tav tm="100000">
                                          <p:val>
                                            <p:strVal val="#ppt_h"/>
                                          </p:val>
                                        </p:tav>
                                      </p:tavLst>
                                    </p:anim>
                                    <p:anim calcmode="lin" valueType="num">
                                      <p:cBhvr>
                                        <p:cTn id="196" dur="2000" fill="hold"/>
                                        <p:tgtEl>
                                          <p:spTgt spid="28"/>
                                        </p:tgtEl>
                                        <p:attrNameLst>
                                          <p:attrName>style.rotation</p:attrName>
                                        </p:attrNameLst>
                                      </p:cBhvr>
                                      <p:tavLst>
                                        <p:tav tm="0">
                                          <p:val>
                                            <p:fltVal val="90"/>
                                          </p:val>
                                        </p:tav>
                                        <p:tav tm="100000">
                                          <p:val>
                                            <p:fltVal val="0"/>
                                          </p:val>
                                        </p:tav>
                                      </p:tavLst>
                                    </p:anim>
                                    <p:animEffect transition="in" filter="fade">
                                      <p:cBhvr>
                                        <p:cTn id="197" dur="2000"/>
                                        <p:tgtEl>
                                          <p:spTgt spid="28"/>
                                        </p:tgtEl>
                                      </p:cBhvr>
                                    </p:animEffect>
                                  </p:childTnLst>
                                </p:cTn>
                              </p:par>
                            </p:childTnLst>
                          </p:cTn>
                        </p:par>
                        <p:par>
                          <p:cTn id="198" fill="hold">
                            <p:stCondLst>
                              <p:cond delay="160450"/>
                            </p:stCondLst>
                            <p:childTnLst>
                              <p:par>
                                <p:cTn id="199" presetID="22" presetClass="entr" presetSubtype="4" repeatCount="indefinite" fill="hold" grpId="1" nodeType="afterEffect">
                                  <p:stCondLst>
                                    <p:cond delay="0"/>
                                  </p:stCondLst>
                                  <p:childTnLst>
                                    <p:set>
                                      <p:cBhvr>
                                        <p:cTn id="200" dur="1" fill="hold">
                                          <p:stCondLst>
                                            <p:cond delay="0"/>
                                          </p:stCondLst>
                                        </p:cTn>
                                        <p:tgtEl>
                                          <p:spTgt spid="28"/>
                                        </p:tgtEl>
                                        <p:attrNameLst>
                                          <p:attrName>style.visibility</p:attrName>
                                        </p:attrNameLst>
                                      </p:cBhvr>
                                      <p:to>
                                        <p:strVal val="visible"/>
                                      </p:to>
                                    </p:set>
                                    <p:animEffect transition="in" filter="wipe(down)">
                                      <p:cBhvr>
                                        <p:cTn id="201" dur="5000"/>
                                        <p:tgtEl>
                                          <p:spTgt spid="28"/>
                                        </p:tgtEl>
                                      </p:cBhvr>
                                    </p:animEffect>
                                  </p:childTnLst>
                                </p:cTn>
                              </p:par>
                            </p:childTnLst>
                          </p:cTn>
                        </p:par>
                        <p:par>
                          <p:cTn id="202" fill="hold">
                            <p:stCondLst>
                              <p:cond delay="165450"/>
                            </p:stCondLst>
                            <p:childTnLst>
                              <p:par>
                                <p:cTn id="203" presetID="22" presetClass="entr" presetSubtype="4" repeatCount="indefinite" fill="hold" grpId="1" nodeType="afterEffect">
                                  <p:stCondLst>
                                    <p:cond delay="0"/>
                                  </p:stCondLst>
                                  <p:childTnLst>
                                    <p:set>
                                      <p:cBhvr>
                                        <p:cTn id="204" dur="1" fill="hold">
                                          <p:stCondLst>
                                            <p:cond delay="0"/>
                                          </p:stCondLst>
                                        </p:cTn>
                                        <p:tgtEl>
                                          <p:spTgt spid="27"/>
                                        </p:tgtEl>
                                        <p:attrNameLst>
                                          <p:attrName>style.visibility</p:attrName>
                                        </p:attrNameLst>
                                      </p:cBhvr>
                                      <p:to>
                                        <p:strVal val="visible"/>
                                      </p:to>
                                    </p:set>
                                    <p:animEffect transition="in" filter="wipe(down)">
                                      <p:cBhvr>
                                        <p:cTn id="205" dur="5000"/>
                                        <p:tgtEl>
                                          <p:spTgt spid="27"/>
                                        </p:tgtEl>
                                      </p:cBhvr>
                                    </p:animEffect>
                                  </p:childTnLst>
                                </p:cTn>
                              </p:par>
                            </p:childTnLst>
                          </p:cTn>
                        </p:par>
                        <p:par>
                          <p:cTn id="206" fill="hold">
                            <p:stCondLst>
                              <p:cond delay="170450"/>
                            </p:stCondLst>
                            <p:childTnLst>
                              <p:par>
                                <p:cTn id="207" presetID="15" presetClass="entr" presetSubtype="0" fill="hold" grpId="0" nodeType="afterEffect">
                                  <p:stCondLst>
                                    <p:cond delay="0"/>
                                  </p:stCondLst>
                                  <p:childTnLst>
                                    <p:set>
                                      <p:cBhvr>
                                        <p:cTn id="208" dur="1" fill="hold">
                                          <p:stCondLst>
                                            <p:cond delay="0"/>
                                          </p:stCondLst>
                                        </p:cTn>
                                        <p:tgtEl>
                                          <p:spTgt spid="29"/>
                                        </p:tgtEl>
                                        <p:attrNameLst>
                                          <p:attrName>style.visibility</p:attrName>
                                        </p:attrNameLst>
                                      </p:cBhvr>
                                      <p:to>
                                        <p:strVal val="visible"/>
                                      </p:to>
                                    </p:set>
                                    <p:anim calcmode="lin" valueType="num">
                                      <p:cBhvr>
                                        <p:cTn id="209" dur="5000" fill="hold"/>
                                        <p:tgtEl>
                                          <p:spTgt spid="29"/>
                                        </p:tgtEl>
                                        <p:attrNameLst>
                                          <p:attrName>ppt_w</p:attrName>
                                        </p:attrNameLst>
                                      </p:cBhvr>
                                      <p:tavLst>
                                        <p:tav tm="0">
                                          <p:val>
                                            <p:fltVal val="0"/>
                                          </p:val>
                                        </p:tav>
                                        <p:tav tm="100000">
                                          <p:val>
                                            <p:strVal val="#ppt_w"/>
                                          </p:val>
                                        </p:tav>
                                      </p:tavLst>
                                    </p:anim>
                                    <p:anim calcmode="lin" valueType="num">
                                      <p:cBhvr>
                                        <p:cTn id="210" dur="5000" fill="hold"/>
                                        <p:tgtEl>
                                          <p:spTgt spid="29"/>
                                        </p:tgtEl>
                                        <p:attrNameLst>
                                          <p:attrName>ppt_h</p:attrName>
                                        </p:attrNameLst>
                                      </p:cBhvr>
                                      <p:tavLst>
                                        <p:tav tm="0">
                                          <p:val>
                                            <p:fltVal val="0"/>
                                          </p:val>
                                        </p:tav>
                                        <p:tav tm="100000">
                                          <p:val>
                                            <p:strVal val="#ppt_h"/>
                                          </p:val>
                                        </p:tav>
                                      </p:tavLst>
                                    </p:anim>
                                    <p:anim calcmode="lin" valueType="num">
                                      <p:cBhvr>
                                        <p:cTn id="211" dur="5000" fill="hold"/>
                                        <p:tgtEl>
                                          <p:spTgt spid="29"/>
                                        </p:tgtEl>
                                        <p:attrNameLst>
                                          <p:attrName>ppt_x</p:attrName>
                                        </p:attrNameLst>
                                      </p:cBhvr>
                                      <p:tavLst>
                                        <p:tav tm="0" fmla="#ppt_x+(cos(-2*pi*(1-$))*-#ppt_x-sin(-2*pi*(1-$))*(1-#ppt_y))*(1-$)">
                                          <p:val>
                                            <p:fltVal val="0"/>
                                          </p:val>
                                        </p:tav>
                                        <p:tav tm="100000">
                                          <p:val>
                                            <p:fltVal val="1"/>
                                          </p:val>
                                        </p:tav>
                                      </p:tavLst>
                                    </p:anim>
                                    <p:anim calcmode="lin" valueType="num">
                                      <p:cBhvr>
                                        <p:cTn id="212" dur="5000" fill="hold"/>
                                        <p:tgtEl>
                                          <p:spTgt spid="29"/>
                                        </p:tgtEl>
                                        <p:attrNameLst>
                                          <p:attrName>ppt_y</p:attrName>
                                        </p:attrNameLst>
                                      </p:cBhvr>
                                      <p:tavLst>
                                        <p:tav tm="0" fmla="#ppt_y+(sin(-2*pi*(1-$))*-#ppt_x+cos(-2*pi*(1-$))*(1-#ppt_y))*(1-$)">
                                          <p:val>
                                            <p:fltVal val="0"/>
                                          </p:val>
                                        </p:tav>
                                        <p:tav tm="100000">
                                          <p:val>
                                            <p:fltVal val="1"/>
                                          </p:val>
                                        </p:tav>
                                      </p:tavLst>
                                    </p:anim>
                                  </p:childTnLst>
                                </p:cTn>
                              </p:par>
                              <p:par>
                                <p:cTn id="213" presetID="15" presetClass="entr" presetSubtype="0" fill="hold" grpId="0" nodeType="withEffect">
                                  <p:stCondLst>
                                    <p:cond delay="0"/>
                                  </p:stCondLst>
                                  <p:childTnLst>
                                    <p:set>
                                      <p:cBhvr>
                                        <p:cTn id="214" dur="1" fill="hold">
                                          <p:stCondLst>
                                            <p:cond delay="0"/>
                                          </p:stCondLst>
                                        </p:cTn>
                                        <p:tgtEl>
                                          <p:spTgt spid="30"/>
                                        </p:tgtEl>
                                        <p:attrNameLst>
                                          <p:attrName>style.visibility</p:attrName>
                                        </p:attrNameLst>
                                      </p:cBhvr>
                                      <p:to>
                                        <p:strVal val="visible"/>
                                      </p:to>
                                    </p:set>
                                    <p:anim calcmode="lin" valueType="num">
                                      <p:cBhvr>
                                        <p:cTn id="215" dur="5000" fill="hold"/>
                                        <p:tgtEl>
                                          <p:spTgt spid="30"/>
                                        </p:tgtEl>
                                        <p:attrNameLst>
                                          <p:attrName>ppt_w</p:attrName>
                                        </p:attrNameLst>
                                      </p:cBhvr>
                                      <p:tavLst>
                                        <p:tav tm="0">
                                          <p:val>
                                            <p:fltVal val="0"/>
                                          </p:val>
                                        </p:tav>
                                        <p:tav tm="100000">
                                          <p:val>
                                            <p:strVal val="#ppt_w"/>
                                          </p:val>
                                        </p:tav>
                                      </p:tavLst>
                                    </p:anim>
                                    <p:anim calcmode="lin" valueType="num">
                                      <p:cBhvr>
                                        <p:cTn id="216" dur="5000" fill="hold"/>
                                        <p:tgtEl>
                                          <p:spTgt spid="30"/>
                                        </p:tgtEl>
                                        <p:attrNameLst>
                                          <p:attrName>ppt_h</p:attrName>
                                        </p:attrNameLst>
                                      </p:cBhvr>
                                      <p:tavLst>
                                        <p:tav tm="0">
                                          <p:val>
                                            <p:fltVal val="0"/>
                                          </p:val>
                                        </p:tav>
                                        <p:tav tm="100000">
                                          <p:val>
                                            <p:strVal val="#ppt_h"/>
                                          </p:val>
                                        </p:tav>
                                      </p:tavLst>
                                    </p:anim>
                                    <p:anim calcmode="lin" valueType="num">
                                      <p:cBhvr>
                                        <p:cTn id="217" dur="5000" fill="hold"/>
                                        <p:tgtEl>
                                          <p:spTgt spid="30"/>
                                        </p:tgtEl>
                                        <p:attrNameLst>
                                          <p:attrName>ppt_x</p:attrName>
                                        </p:attrNameLst>
                                      </p:cBhvr>
                                      <p:tavLst>
                                        <p:tav tm="0" fmla="#ppt_x+(cos(-2*pi*(1-$))*-#ppt_x-sin(-2*pi*(1-$))*(1-#ppt_y))*(1-$)">
                                          <p:val>
                                            <p:fltVal val="0"/>
                                          </p:val>
                                        </p:tav>
                                        <p:tav tm="100000">
                                          <p:val>
                                            <p:fltVal val="1"/>
                                          </p:val>
                                        </p:tav>
                                      </p:tavLst>
                                    </p:anim>
                                    <p:anim calcmode="lin" valueType="num">
                                      <p:cBhvr>
                                        <p:cTn id="218" dur="5000" fill="hold"/>
                                        <p:tgtEl>
                                          <p:spTgt spid="30"/>
                                        </p:tgtEl>
                                        <p:attrNameLst>
                                          <p:attrName>ppt_y</p:attrName>
                                        </p:attrNameLst>
                                      </p:cBhvr>
                                      <p:tavLst>
                                        <p:tav tm="0" fmla="#ppt_y+(sin(-2*pi*(1-$))*-#ppt_x+cos(-2*pi*(1-$))*(1-#ppt_y))*(1-$)">
                                          <p:val>
                                            <p:fltVal val="0"/>
                                          </p:val>
                                        </p:tav>
                                        <p:tav tm="100000">
                                          <p:val>
                                            <p:fltVal val="1"/>
                                          </p:val>
                                        </p:tav>
                                      </p:tavLst>
                                    </p:anim>
                                  </p:childTnLst>
                                </p:cTn>
                              </p:par>
                              <p:par>
                                <p:cTn id="219" presetID="15" presetClass="entr" presetSubtype="0" fill="hold" grpId="0" nodeType="withEffect">
                                  <p:stCondLst>
                                    <p:cond delay="0"/>
                                  </p:stCondLst>
                                  <p:childTnLst>
                                    <p:set>
                                      <p:cBhvr>
                                        <p:cTn id="220" dur="1" fill="hold">
                                          <p:stCondLst>
                                            <p:cond delay="0"/>
                                          </p:stCondLst>
                                        </p:cTn>
                                        <p:tgtEl>
                                          <p:spTgt spid="31"/>
                                        </p:tgtEl>
                                        <p:attrNameLst>
                                          <p:attrName>style.visibility</p:attrName>
                                        </p:attrNameLst>
                                      </p:cBhvr>
                                      <p:to>
                                        <p:strVal val="visible"/>
                                      </p:to>
                                    </p:set>
                                    <p:anim calcmode="lin" valueType="num">
                                      <p:cBhvr>
                                        <p:cTn id="221" dur="5000" fill="hold"/>
                                        <p:tgtEl>
                                          <p:spTgt spid="31"/>
                                        </p:tgtEl>
                                        <p:attrNameLst>
                                          <p:attrName>ppt_w</p:attrName>
                                        </p:attrNameLst>
                                      </p:cBhvr>
                                      <p:tavLst>
                                        <p:tav tm="0">
                                          <p:val>
                                            <p:fltVal val="0"/>
                                          </p:val>
                                        </p:tav>
                                        <p:tav tm="100000">
                                          <p:val>
                                            <p:strVal val="#ppt_w"/>
                                          </p:val>
                                        </p:tav>
                                      </p:tavLst>
                                    </p:anim>
                                    <p:anim calcmode="lin" valueType="num">
                                      <p:cBhvr>
                                        <p:cTn id="222" dur="5000" fill="hold"/>
                                        <p:tgtEl>
                                          <p:spTgt spid="31"/>
                                        </p:tgtEl>
                                        <p:attrNameLst>
                                          <p:attrName>ppt_h</p:attrName>
                                        </p:attrNameLst>
                                      </p:cBhvr>
                                      <p:tavLst>
                                        <p:tav tm="0">
                                          <p:val>
                                            <p:fltVal val="0"/>
                                          </p:val>
                                        </p:tav>
                                        <p:tav tm="100000">
                                          <p:val>
                                            <p:strVal val="#ppt_h"/>
                                          </p:val>
                                        </p:tav>
                                      </p:tavLst>
                                    </p:anim>
                                    <p:anim calcmode="lin" valueType="num">
                                      <p:cBhvr>
                                        <p:cTn id="223" dur="5000" fill="hold"/>
                                        <p:tgtEl>
                                          <p:spTgt spid="31"/>
                                        </p:tgtEl>
                                        <p:attrNameLst>
                                          <p:attrName>ppt_x</p:attrName>
                                        </p:attrNameLst>
                                      </p:cBhvr>
                                      <p:tavLst>
                                        <p:tav tm="0" fmla="#ppt_x+(cos(-2*pi*(1-$))*-#ppt_x-sin(-2*pi*(1-$))*(1-#ppt_y))*(1-$)">
                                          <p:val>
                                            <p:fltVal val="0"/>
                                          </p:val>
                                        </p:tav>
                                        <p:tav tm="100000">
                                          <p:val>
                                            <p:fltVal val="1"/>
                                          </p:val>
                                        </p:tav>
                                      </p:tavLst>
                                    </p:anim>
                                    <p:anim calcmode="lin" valueType="num">
                                      <p:cBhvr>
                                        <p:cTn id="224" dur="5000" fill="hold"/>
                                        <p:tgtEl>
                                          <p:spTgt spid="31"/>
                                        </p:tgtEl>
                                        <p:attrNameLst>
                                          <p:attrName>ppt_y</p:attrName>
                                        </p:attrNameLst>
                                      </p:cBhvr>
                                      <p:tavLst>
                                        <p:tav tm="0" fmla="#ppt_y+(sin(-2*pi*(1-$))*-#ppt_x+cos(-2*pi*(1-$))*(1-#ppt_y))*(1-$)">
                                          <p:val>
                                            <p:fltVal val="0"/>
                                          </p:val>
                                        </p:tav>
                                        <p:tav tm="100000">
                                          <p:val>
                                            <p:fltVal val="1"/>
                                          </p:val>
                                        </p:tav>
                                      </p:tavLst>
                                    </p:anim>
                                  </p:childTnLst>
                                </p:cTn>
                              </p:par>
                            </p:childTnLst>
                          </p:cTn>
                        </p:par>
                        <p:par>
                          <p:cTn id="225" fill="hold">
                            <p:stCondLst>
                              <p:cond delay="175450"/>
                            </p:stCondLst>
                            <p:childTnLst>
                              <p:par>
                                <p:cTn id="226" presetID="31" presetClass="entr" presetSubtype="0" fill="hold" nodeType="afterEffect">
                                  <p:stCondLst>
                                    <p:cond delay="0"/>
                                  </p:stCondLst>
                                  <p:childTnLst>
                                    <p:set>
                                      <p:cBhvr>
                                        <p:cTn id="227" dur="1" fill="hold">
                                          <p:stCondLst>
                                            <p:cond delay="0"/>
                                          </p:stCondLst>
                                        </p:cTn>
                                        <p:tgtEl>
                                          <p:spTgt spid="32"/>
                                        </p:tgtEl>
                                        <p:attrNameLst>
                                          <p:attrName>style.visibility</p:attrName>
                                        </p:attrNameLst>
                                      </p:cBhvr>
                                      <p:to>
                                        <p:strVal val="visible"/>
                                      </p:to>
                                    </p:set>
                                    <p:anim calcmode="lin" valueType="num">
                                      <p:cBhvr>
                                        <p:cTn id="228" dur="2000" fill="hold"/>
                                        <p:tgtEl>
                                          <p:spTgt spid="32"/>
                                        </p:tgtEl>
                                        <p:attrNameLst>
                                          <p:attrName>ppt_w</p:attrName>
                                        </p:attrNameLst>
                                      </p:cBhvr>
                                      <p:tavLst>
                                        <p:tav tm="0">
                                          <p:val>
                                            <p:fltVal val="0"/>
                                          </p:val>
                                        </p:tav>
                                        <p:tav tm="100000">
                                          <p:val>
                                            <p:strVal val="#ppt_w"/>
                                          </p:val>
                                        </p:tav>
                                      </p:tavLst>
                                    </p:anim>
                                    <p:anim calcmode="lin" valueType="num">
                                      <p:cBhvr>
                                        <p:cTn id="229" dur="2000" fill="hold"/>
                                        <p:tgtEl>
                                          <p:spTgt spid="32"/>
                                        </p:tgtEl>
                                        <p:attrNameLst>
                                          <p:attrName>ppt_h</p:attrName>
                                        </p:attrNameLst>
                                      </p:cBhvr>
                                      <p:tavLst>
                                        <p:tav tm="0">
                                          <p:val>
                                            <p:fltVal val="0"/>
                                          </p:val>
                                        </p:tav>
                                        <p:tav tm="100000">
                                          <p:val>
                                            <p:strVal val="#ppt_h"/>
                                          </p:val>
                                        </p:tav>
                                      </p:tavLst>
                                    </p:anim>
                                    <p:anim calcmode="lin" valueType="num">
                                      <p:cBhvr>
                                        <p:cTn id="230" dur="2000" fill="hold"/>
                                        <p:tgtEl>
                                          <p:spTgt spid="32"/>
                                        </p:tgtEl>
                                        <p:attrNameLst>
                                          <p:attrName>style.rotation</p:attrName>
                                        </p:attrNameLst>
                                      </p:cBhvr>
                                      <p:tavLst>
                                        <p:tav tm="0">
                                          <p:val>
                                            <p:fltVal val="90"/>
                                          </p:val>
                                        </p:tav>
                                        <p:tav tm="100000">
                                          <p:val>
                                            <p:fltVal val="0"/>
                                          </p:val>
                                        </p:tav>
                                      </p:tavLst>
                                    </p:anim>
                                    <p:animEffect transition="in" filter="fade">
                                      <p:cBhvr>
                                        <p:cTn id="231" dur="2000"/>
                                        <p:tgtEl>
                                          <p:spTgt spid="32"/>
                                        </p:tgtEl>
                                      </p:cBhvr>
                                    </p:animEffect>
                                  </p:childTnLst>
                                </p:cTn>
                              </p:par>
                            </p:childTnLst>
                          </p:cTn>
                        </p:par>
                        <p:par>
                          <p:cTn id="232" fill="hold">
                            <p:stCondLst>
                              <p:cond delay="177450"/>
                            </p:stCondLst>
                            <p:childTnLst>
                              <p:par>
                                <p:cTn id="233" presetID="22" presetClass="entr" presetSubtype="1" repeatCount="indefinite" fill="hold" nodeType="afterEffect">
                                  <p:stCondLst>
                                    <p:cond delay="1400"/>
                                  </p:stCondLst>
                                  <p:childTnLst>
                                    <p:set>
                                      <p:cBhvr>
                                        <p:cTn id="234" dur="1" fill="hold">
                                          <p:stCondLst>
                                            <p:cond delay="0"/>
                                          </p:stCondLst>
                                        </p:cTn>
                                        <p:tgtEl>
                                          <p:spTgt spid="32"/>
                                        </p:tgtEl>
                                        <p:attrNameLst>
                                          <p:attrName>style.visibility</p:attrName>
                                        </p:attrNameLst>
                                      </p:cBhvr>
                                      <p:to>
                                        <p:strVal val="visible"/>
                                      </p:to>
                                    </p:set>
                                    <p:animEffect transition="in" filter="wipe(up)">
                                      <p:cBhvr>
                                        <p:cTn id="235" dur="5000"/>
                                        <p:tgtEl>
                                          <p:spTgt spid="32"/>
                                        </p:tgtEl>
                                      </p:cBhvr>
                                    </p:animEffect>
                                  </p:childTnLst>
                                </p:cTn>
                              </p:par>
                            </p:childTnLst>
                          </p:cTn>
                        </p:par>
                        <p:par>
                          <p:cTn id="236" fill="hold">
                            <p:stCondLst>
                              <p:cond delay="183850"/>
                            </p:stCondLst>
                            <p:childTnLst>
                              <p:par>
                                <p:cTn id="237" presetID="31" presetClass="entr" presetSubtype="0" fill="hold" grpId="0" nodeType="afterEffect">
                                  <p:stCondLst>
                                    <p:cond delay="0"/>
                                  </p:stCondLst>
                                  <p:childTnLst>
                                    <p:set>
                                      <p:cBhvr>
                                        <p:cTn id="238" dur="1" fill="hold">
                                          <p:stCondLst>
                                            <p:cond delay="0"/>
                                          </p:stCondLst>
                                        </p:cTn>
                                        <p:tgtEl>
                                          <p:spTgt spid="33"/>
                                        </p:tgtEl>
                                        <p:attrNameLst>
                                          <p:attrName>style.visibility</p:attrName>
                                        </p:attrNameLst>
                                      </p:cBhvr>
                                      <p:to>
                                        <p:strVal val="visible"/>
                                      </p:to>
                                    </p:set>
                                    <p:anim calcmode="lin" valueType="num">
                                      <p:cBhvr>
                                        <p:cTn id="239" dur="1000" fill="hold"/>
                                        <p:tgtEl>
                                          <p:spTgt spid="33"/>
                                        </p:tgtEl>
                                        <p:attrNameLst>
                                          <p:attrName>ppt_w</p:attrName>
                                        </p:attrNameLst>
                                      </p:cBhvr>
                                      <p:tavLst>
                                        <p:tav tm="0">
                                          <p:val>
                                            <p:fltVal val="0"/>
                                          </p:val>
                                        </p:tav>
                                        <p:tav tm="100000">
                                          <p:val>
                                            <p:strVal val="#ppt_w"/>
                                          </p:val>
                                        </p:tav>
                                      </p:tavLst>
                                    </p:anim>
                                    <p:anim calcmode="lin" valueType="num">
                                      <p:cBhvr>
                                        <p:cTn id="240" dur="1000" fill="hold"/>
                                        <p:tgtEl>
                                          <p:spTgt spid="33"/>
                                        </p:tgtEl>
                                        <p:attrNameLst>
                                          <p:attrName>ppt_h</p:attrName>
                                        </p:attrNameLst>
                                      </p:cBhvr>
                                      <p:tavLst>
                                        <p:tav tm="0">
                                          <p:val>
                                            <p:fltVal val="0"/>
                                          </p:val>
                                        </p:tav>
                                        <p:tav tm="100000">
                                          <p:val>
                                            <p:strVal val="#ppt_h"/>
                                          </p:val>
                                        </p:tav>
                                      </p:tavLst>
                                    </p:anim>
                                    <p:anim calcmode="lin" valueType="num">
                                      <p:cBhvr>
                                        <p:cTn id="241" dur="1000" fill="hold"/>
                                        <p:tgtEl>
                                          <p:spTgt spid="33"/>
                                        </p:tgtEl>
                                        <p:attrNameLst>
                                          <p:attrName>style.rotation</p:attrName>
                                        </p:attrNameLst>
                                      </p:cBhvr>
                                      <p:tavLst>
                                        <p:tav tm="0">
                                          <p:val>
                                            <p:fltVal val="90"/>
                                          </p:val>
                                        </p:tav>
                                        <p:tav tm="100000">
                                          <p:val>
                                            <p:fltVal val="0"/>
                                          </p:val>
                                        </p:tav>
                                      </p:tavLst>
                                    </p:anim>
                                    <p:animEffect transition="in" filter="fade">
                                      <p:cBhvr>
                                        <p:cTn id="242" dur="1000"/>
                                        <p:tgtEl>
                                          <p:spTgt spid="33"/>
                                        </p:tgtEl>
                                      </p:cBhvr>
                                    </p:animEffect>
                                  </p:childTnLst>
                                </p:cTn>
                              </p:par>
                            </p:childTnLst>
                          </p:cTn>
                        </p:par>
                        <p:par>
                          <p:cTn id="243" fill="hold">
                            <p:stCondLst>
                              <p:cond delay="184850"/>
                            </p:stCondLst>
                            <p:childTnLst>
                              <p:par>
                                <p:cTn id="244" presetID="21" presetClass="entr" presetSubtype="1" repeatCount="indefinite" fill="hold" grpId="1" nodeType="afterEffect">
                                  <p:stCondLst>
                                    <p:cond delay="0"/>
                                  </p:stCondLst>
                                  <p:childTnLst>
                                    <p:set>
                                      <p:cBhvr>
                                        <p:cTn id="245" dur="1" fill="hold">
                                          <p:stCondLst>
                                            <p:cond delay="0"/>
                                          </p:stCondLst>
                                        </p:cTn>
                                        <p:tgtEl>
                                          <p:spTgt spid="33"/>
                                        </p:tgtEl>
                                        <p:attrNameLst>
                                          <p:attrName>style.visibility</p:attrName>
                                        </p:attrNameLst>
                                      </p:cBhvr>
                                      <p:to>
                                        <p:strVal val="visible"/>
                                      </p:to>
                                    </p:set>
                                    <p:animEffect transition="in" filter="wheel(1)">
                                      <p:cBhvr>
                                        <p:cTn id="246" dur="5000"/>
                                        <p:tgtEl>
                                          <p:spTgt spid="33"/>
                                        </p:tgtEl>
                                      </p:cBhvr>
                                    </p:animEffect>
                                  </p:childTnLst>
                                </p:cTn>
                              </p:par>
                            </p:childTnLst>
                          </p:cTn>
                        </p:par>
                        <p:par>
                          <p:cTn id="247" fill="hold">
                            <p:stCondLst>
                              <p:cond delay="189850"/>
                            </p:stCondLst>
                            <p:childTnLst>
                              <p:par>
                                <p:cTn id="248" presetID="22" presetClass="entr" presetSubtype="4" fill="hold" nodeType="afterEffect">
                                  <p:stCondLst>
                                    <p:cond delay="0"/>
                                  </p:stCondLst>
                                  <p:childTnLst>
                                    <p:set>
                                      <p:cBhvr>
                                        <p:cTn id="249" dur="1" fill="hold">
                                          <p:stCondLst>
                                            <p:cond delay="0"/>
                                          </p:stCondLst>
                                        </p:cTn>
                                        <p:tgtEl>
                                          <p:spTgt spid="34"/>
                                        </p:tgtEl>
                                        <p:attrNameLst>
                                          <p:attrName>style.visibility</p:attrName>
                                        </p:attrNameLst>
                                      </p:cBhvr>
                                      <p:to>
                                        <p:strVal val="visible"/>
                                      </p:to>
                                    </p:set>
                                    <p:animEffect transition="in" filter="wipe(down)">
                                      <p:cBhvr>
                                        <p:cTn id="250" dur="5000"/>
                                        <p:tgtEl>
                                          <p:spTgt spid="34"/>
                                        </p:tgtEl>
                                      </p:cBhvr>
                                    </p:animEffect>
                                  </p:childTnLst>
                                </p:cTn>
                              </p:par>
                            </p:childTnLst>
                          </p:cTn>
                        </p:par>
                        <p:par>
                          <p:cTn id="251" fill="hold">
                            <p:stCondLst>
                              <p:cond delay="194850"/>
                            </p:stCondLst>
                            <p:childTnLst>
                              <p:par>
                                <p:cTn id="252" presetID="22" presetClass="entr" presetSubtype="4" repeatCount="indefinite" fill="hold" nodeType="afterEffect">
                                  <p:stCondLst>
                                    <p:cond delay="0"/>
                                  </p:stCondLst>
                                  <p:childTnLst>
                                    <p:set>
                                      <p:cBhvr>
                                        <p:cTn id="253" dur="1" fill="hold">
                                          <p:stCondLst>
                                            <p:cond delay="0"/>
                                          </p:stCondLst>
                                        </p:cTn>
                                        <p:tgtEl>
                                          <p:spTgt spid="34"/>
                                        </p:tgtEl>
                                        <p:attrNameLst>
                                          <p:attrName>style.visibility</p:attrName>
                                        </p:attrNameLst>
                                      </p:cBhvr>
                                      <p:to>
                                        <p:strVal val="visible"/>
                                      </p:to>
                                    </p:set>
                                    <p:animEffect transition="in" filter="wipe(down)">
                                      <p:cBhvr>
                                        <p:cTn id="254" dur="5000"/>
                                        <p:tgtEl>
                                          <p:spTgt spid="34"/>
                                        </p:tgtEl>
                                      </p:cBhvr>
                                    </p:animEffect>
                                  </p:childTnLst>
                                </p:cTn>
                              </p:par>
                            </p:childTnLst>
                          </p:cTn>
                        </p:par>
                        <p:par>
                          <p:cTn id="255" fill="hold">
                            <p:stCondLst>
                              <p:cond delay="199850"/>
                            </p:stCondLst>
                            <p:childTnLst>
                              <p:par>
                                <p:cTn id="256" presetID="22" presetClass="entr" presetSubtype="8" repeatCount="indefinite" fill="hold" nodeType="afterEffect">
                                  <p:stCondLst>
                                    <p:cond delay="0"/>
                                  </p:stCondLst>
                                  <p:childTnLst>
                                    <p:set>
                                      <p:cBhvr>
                                        <p:cTn id="257" dur="1" fill="hold">
                                          <p:stCondLst>
                                            <p:cond delay="0"/>
                                          </p:stCondLst>
                                        </p:cTn>
                                        <p:tgtEl>
                                          <p:spTgt spid="35"/>
                                        </p:tgtEl>
                                        <p:attrNameLst>
                                          <p:attrName>style.visibility</p:attrName>
                                        </p:attrNameLst>
                                      </p:cBhvr>
                                      <p:to>
                                        <p:strVal val="visible"/>
                                      </p:to>
                                    </p:set>
                                    <p:animEffect transition="in" filter="wipe(left)">
                                      <p:cBhvr>
                                        <p:cTn id="258" dur="5000"/>
                                        <p:tgtEl>
                                          <p:spTgt spid="35"/>
                                        </p:tgtEl>
                                      </p:cBhvr>
                                    </p:animEffect>
                                  </p:childTnLst>
                                </p:cTn>
                              </p:par>
                            </p:childTnLst>
                          </p:cTn>
                        </p:par>
                        <p:par>
                          <p:cTn id="259" fill="hold">
                            <p:stCondLst>
                              <p:cond delay="204850"/>
                            </p:stCondLst>
                            <p:childTnLst>
                              <p:par>
                                <p:cTn id="260" presetID="31" presetClass="entr" presetSubtype="0" fill="hold" grpId="0" nodeType="afterEffect">
                                  <p:stCondLst>
                                    <p:cond delay="0"/>
                                  </p:stCondLst>
                                  <p:childTnLst>
                                    <p:set>
                                      <p:cBhvr>
                                        <p:cTn id="261" dur="1" fill="hold">
                                          <p:stCondLst>
                                            <p:cond delay="0"/>
                                          </p:stCondLst>
                                        </p:cTn>
                                        <p:tgtEl>
                                          <p:spTgt spid="36"/>
                                        </p:tgtEl>
                                        <p:attrNameLst>
                                          <p:attrName>style.visibility</p:attrName>
                                        </p:attrNameLst>
                                      </p:cBhvr>
                                      <p:to>
                                        <p:strVal val="visible"/>
                                      </p:to>
                                    </p:set>
                                    <p:anim calcmode="lin" valueType="num">
                                      <p:cBhvr>
                                        <p:cTn id="262" dur="1000" fill="hold"/>
                                        <p:tgtEl>
                                          <p:spTgt spid="36"/>
                                        </p:tgtEl>
                                        <p:attrNameLst>
                                          <p:attrName>ppt_w</p:attrName>
                                        </p:attrNameLst>
                                      </p:cBhvr>
                                      <p:tavLst>
                                        <p:tav tm="0">
                                          <p:val>
                                            <p:fltVal val="0"/>
                                          </p:val>
                                        </p:tav>
                                        <p:tav tm="100000">
                                          <p:val>
                                            <p:strVal val="#ppt_w"/>
                                          </p:val>
                                        </p:tav>
                                      </p:tavLst>
                                    </p:anim>
                                    <p:anim calcmode="lin" valueType="num">
                                      <p:cBhvr>
                                        <p:cTn id="263" dur="1000" fill="hold"/>
                                        <p:tgtEl>
                                          <p:spTgt spid="36"/>
                                        </p:tgtEl>
                                        <p:attrNameLst>
                                          <p:attrName>ppt_h</p:attrName>
                                        </p:attrNameLst>
                                      </p:cBhvr>
                                      <p:tavLst>
                                        <p:tav tm="0">
                                          <p:val>
                                            <p:fltVal val="0"/>
                                          </p:val>
                                        </p:tav>
                                        <p:tav tm="100000">
                                          <p:val>
                                            <p:strVal val="#ppt_h"/>
                                          </p:val>
                                        </p:tav>
                                      </p:tavLst>
                                    </p:anim>
                                    <p:anim calcmode="lin" valueType="num">
                                      <p:cBhvr>
                                        <p:cTn id="264" dur="1000" fill="hold"/>
                                        <p:tgtEl>
                                          <p:spTgt spid="36"/>
                                        </p:tgtEl>
                                        <p:attrNameLst>
                                          <p:attrName>style.rotation</p:attrName>
                                        </p:attrNameLst>
                                      </p:cBhvr>
                                      <p:tavLst>
                                        <p:tav tm="0">
                                          <p:val>
                                            <p:fltVal val="90"/>
                                          </p:val>
                                        </p:tav>
                                        <p:tav tm="100000">
                                          <p:val>
                                            <p:fltVal val="0"/>
                                          </p:val>
                                        </p:tav>
                                      </p:tavLst>
                                    </p:anim>
                                    <p:animEffect transition="in" filter="fade">
                                      <p:cBhvr>
                                        <p:cTn id="265" dur="1000"/>
                                        <p:tgtEl>
                                          <p:spTgt spid="36"/>
                                        </p:tgtEl>
                                      </p:cBhvr>
                                    </p:animEffect>
                                  </p:childTnLst>
                                </p:cTn>
                              </p:par>
                            </p:childTnLst>
                          </p:cTn>
                        </p:par>
                        <p:par>
                          <p:cTn id="266" fill="hold">
                            <p:stCondLst>
                              <p:cond delay="205850"/>
                            </p:stCondLst>
                            <p:childTnLst>
                              <p:par>
                                <p:cTn id="267" presetID="21" presetClass="entr" presetSubtype="1" repeatCount="indefinite" fill="hold" grpId="1" nodeType="afterEffect">
                                  <p:stCondLst>
                                    <p:cond delay="0"/>
                                  </p:stCondLst>
                                  <p:childTnLst>
                                    <p:set>
                                      <p:cBhvr>
                                        <p:cTn id="268" dur="1" fill="hold">
                                          <p:stCondLst>
                                            <p:cond delay="0"/>
                                          </p:stCondLst>
                                        </p:cTn>
                                        <p:tgtEl>
                                          <p:spTgt spid="36"/>
                                        </p:tgtEl>
                                        <p:attrNameLst>
                                          <p:attrName>style.visibility</p:attrName>
                                        </p:attrNameLst>
                                      </p:cBhvr>
                                      <p:to>
                                        <p:strVal val="visible"/>
                                      </p:to>
                                    </p:set>
                                    <p:animEffect transition="in" filter="wheel(1)">
                                      <p:cBhvr>
                                        <p:cTn id="269" dur="5000"/>
                                        <p:tgtEl>
                                          <p:spTgt spid="36"/>
                                        </p:tgtEl>
                                      </p:cBhvr>
                                    </p:animEffect>
                                  </p:childTnLst>
                                </p:cTn>
                              </p:par>
                            </p:childTnLst>
                          </p:cTn>
                        </p:par>
                        <p:par>
                          <p:cTn id="270" fill="hold">
                            <p:stCondLst>
                              <p:cond delay="210850"/>
                            </p:stCondLst>
                            <p:childTnLst>
                              <p:par>
                                <p:cTn id="271" presetID="31" presetClass="entr" presetSubtype="0" fill="hold" grpId="0" nodeType="afterEffect">
                                  <p:stCondLst>
                                    <p:cond delay="0"/>
                                  </p:stCondLst>
                                  <p:iterate type="lt">
                                    <p:tmPct val="5000"/>
                                  </p:iterate>
                                  <p:childTnLst>
                                    <p:set>
                                      <p:cBhvr>
                                        <p:cTn id="272" dur="1" fill="hold">
                                          <p:stCondLst>
                                            <p:cond delay="0"/>
                                          </p:stCondLst>
                                        </p:cTn>
                                        <p:tgtEl>
                                          <p:spTgt spid="37"/>
                                        </p:tgtEl>
                                        <p:attrNameLst>
                                          <p:attrName>style.visibility</p:attrName>
                                        </p:attrNameLst>
                                      </p:cBhvr>
                                      <p:to>
                                        <p:strVal val="visible"/>
                                      </p:to>
                                    </p:set>
                                    <p:anim calcmode="lin" valueType="num">
                                      <p:cBhvr>
                                        <p:cTn id="273" dur="3000" fill="hold"/>
                                        <p:tgtEl>
                                          <p:spTgt spid="37"/>
                                        </p:tgtEl>
                                        <p:attrNameLst>
                                          <p:attrName>ppt_w</p:attrName>
                                        </p:attrNameLst>
                                      </p:cBhvr>
                                      <p:tavLst>
                                        <p:tav tm="0">
                                          <p:val>
                                            <p:fltVal val="0"/>
                                          </p:val>
                                        </p:tav>
                                        <p:tav tm="100000">
                                          <p:val>
                                            <p:strVal val="#ppt_w"/>
                                          </p:val>
                                        </p:tav>
                                      </p:tavLst>
                                    </p:anim>
                                    <p:anim calcmode="lin" valueType="num">
                                      <p:cBhvr>
                                        <p:cTn id="274" dur="3000" fill="hold"/>
                                        <p:tgtEl>
                                          <p:spTgt spid="37"/>
                                        </p:tgtEl>
                                        <p:attrNameLst>
                                          <p:attrName>ppt_h</p:attrName>
                                        </p:attrNameLst>
                                      </p:cBhvr>
                                      <p:tavLst>
                                        <p:tav tm="0">
                                          <p:val>
                                            <p:fltVal val="0"/>
                                          </p:val>
                                        </p:tav>
                                        <p:tav tm="100000">
                                          <p:val>
                                            <p:strVal val="#ppt_h"/>
                                          </p:val>
                                        </p:tav>
                                      </p:tavLst>
                                    </p:anim>
                                    <p:anim calcmode="lin" valueType="num">
                                      <p:cBhvr>
                                        <p:cTn id="275" dur="3000" fill="hold"/>
                                        <p:tgtEl>
                                          <p:spTgt spid="37"/>
                                        </p:tgtEl>
                                        <p:attrNameLst>
                                          <p:attrName>style.rotation</p:attrName>
                                        </p:attrNameLst>
                                      </p:cBhvr>
                                      <p:tavLst>
                                        <p:tav tm="0">
                                          <p:val>
                                            <p:fltVal val="90"/>
                                          </p:val>
                                        </p:tav>
                                        <p:tav tm="100000">
                                          <p:val>
                                            <p:fltVal val="0"/>
                                          </p:val>
                                        </p:tav>
                                      </p:tavLst>
                                    </p:anim>
                                    <p:animEffect transition="in" filter="fade">
                                      <p:cBhvr>
                                        <p:cTn id="276" dur="3000"/>
                                        <p:tgtEl>
                                          <p:spTgt spid="37"/>
                                        </p:tgtEl>
                                      </p:cBhvr>
                                    </p:animEffect>
                                  </p:childTnLst>
                                </p:cTn>
                              </p:par>
                            </p:childTnLst>
                          </p:cTn>
                        </p:par>
                        <p:par>
                          <p:cTn id="277" fill="hold">
                            <p:stCondLst>
                              <p:cond delay="214300"/>
                            </p:stCondLst>
                            <p:childTnLst>
                              <p:par>
                                <p:cTn id="278" presetID="21" presetClass="entr" presetSubtype="1" repeatCount="indefinite" fill="hold" grpId="1" nodeType="afterEffect">
                                  <p:stCondLst>
                                    <p:cond delay="0"/>
                                  </p:stCondLst>
                                  <p:iterate type="lt">
                                    <p:tmPct val="0"/>
                                  </p:iterate>
                                  <p:childTnLst>
                                    <p:set>
                                      <p:cBhvr>
                                        <p:cTn id="279" dur="1" fill="hold">
                                          <p:stCondLst>
                                            <p:cond delay="0"/>
                                          </p:stCondLst>
                                        </p:cTn>
                                        <p:tgtEl>
                                          <p:spTgt spid="37"/>
                                        </p:tgtEl>
                                        <p:attrNameLst>
                                          <p:attrName>style.visibility</p:attrName>
                                        </p:attrNameLst>
                                      </p:cBhvr>
                                      <p:to>
                                        <p:strVal val="visible"/>
                                      </p:to>
                                    </p:set>
                                    <p:animEffect transition="in" filter="wheel(1)">
                                      <p:cBhvr>
                                        <p:cTn id="280" dur="5000"/>
                                        <p:tgtEl>
                                          <p:spTgt spid="37"/>
                                        </p:tgtEl>
                                      </p:cBhvr>
                                    </p:animEffect>
                                  </p:childTnLst>
                                </p:cTn>
                              </p:par>
                              <p:par>
                                <p:cTn id="281" presetID="22" presetClass="entr" presetSubtype="4" repeatCount="indefinite" fill="hold" grpId="0" nodeType="withEffect">
                                  <p:stCondLst>
                                    <p:cond delay="0"/>
                                  </p:stCondLst>
                                  <p:childTnLst>
                                    <p:set>
                                      <p:cBhvr>
                                        <p:cTn id="282" dur="1" fill="hold">
                                          <p:stCondLst>
                                            <p:cond delay="0"/>
                                          </p:stCondLst>
                                        </p:cTn>
                                        <p:tgtEl>
                                          <p:spTgt spid="38"/>
                                        </p:tgtEl>
                                        <p:attrNameLst>
                                          <p:attrName>style.visibility</p:attrName>
                                        </p:attrNameLst>
                                      </p:cBhvr>
                                      <p:to>
                                        <p:strVal val="visible"/>
                                      </p:to>
                                    </p:set>
                                    <p:animEffect transition="in" filter="wipe(down)">
                                      <p:cBhvr>
                                        <p:cTn id="283" dur="5000"/>
                                        <p:tgtEl>
                                          <p:spTgt spid="38"/>
                                        </p:tgtEl>
                                      </p:cBhvr>
                                    </p:animEffect>
                                  </p:childTnLst>
                                </p:cTn>
                              </p:par>
                            </p:childTnLst>
                          </p:cTn>
                        </p:par>
                        <p:par>
                          <p:cTn id="284" fill="hold">
                            <p:stCondLst>
                              <p:cond delay="219300"/>
                            </p:stCondLst>
                            <p:childTnLst>
                              <p:par>
                                <p:cTn id="285" presetID="22" presetClass="entr" presetSubtype="1" repeatCount="indefinite" fill="hold" grpId="0" nodeType="afterEffect">
                                  <p:stCondLst>
                                    <p:cond delay="0"/>
                                  </p:stCondLst>
                                  <p:childTnLst>
                                    <p:set>
                                      <p:cBhvr>
                                        <p:cTn id="286" dur="1" fill="hold">
                                          <p:stCondLst>
                                            <p:cond delay="0"/>
                                          </p:stCondLst>
                                        </p:cTn>
                                        <p:tgtEl>
                                          <p:spTgt spid="39"/>
                                        </p:tgtEl>
                                        <p:attrNameLst>
                                          <p:attrName>style.visibility</p:attrName>
                                        </p:attrNameLst>
                                      </p:cBhvr>
                                      <p:to>
                                        <p:strVal val="visible"/>
                                      </p:to>
                                    </p:set>
                                    <p:animEffect transition="in" filter="wipe(up)">
                                      <p:cBhvr>
                                        <p:cTn id="287" dur="5000"/>
                                        <p:tgtEl>
                                          <p:spTgt spid="39"/>
                                        </p:tgtEl>
                                      </p:cBhvr>
                                    </p:animEffect>
                                  </p:childTnLst>
                                </p:cTn>
                              </p:par>
                            </p:childTnLst>
                          </p:cTn>
                        </p:par>
                        <p:par>
                          <p:cTn id="288" fill="hold">
                            <p:stCondLst>
                              <p:cond delay="224300"/>
                            </p:stCondLst>
                            <p:childTnLst>
                              <p:par>
                                <p:cTn id="289" presetID="43" presetClass="entr" presetSubtype="0" fill="hold" grpId="0" nodeType="afterEffect">
                                  <p:stCondLst>
                                    <p:cond delay="500"/>
                                  </p:stCondLst>
                                  <p:childTnLst>
                                    <p:set>
                                      <p:cBhvr>
                                        <p:cTn id="290" dur="1" fill="hold">
                                          <p:stCondLst>
                                            <p:cond delay="0"/>
                                          </p:stCondLst>
                                        </p:cTn>
                                        <p:tgtEl>
                                          <p:spTgt spid="40"/>
                                        </p:tgtEl>
                                        <p:attrNameLst>
                                          <p:attrName>style.visibility</p:attrName>
                                        </p:attrNameLst>
                                      </p:cBhvr>
                                      <p:to>
                                        <p:strVal val="visible"/>
                                      </p:to>
                                    </p:set>
                                    <p:animEffect transition="in" filter="fade">
                                      <p:cBhvr>
                                        <p:cTn id="291" dur="500"/>
                                        <p:tgtEl>
                                          <p:spTgt spid="40"/>
                                        </p:tgtEl>
                                      </p:cBhvr>
                                    </p:animEffect>
                                    <p:anim calcmode="lin" valueType="num">
                                      <p:cBhvr>
                                        <p:cTn id="292" dur="2000" fill="hold"/>
                                        <p:tgtEl>
                                          <p:spTgt spid="40"/>
                                        </p:tgtEl>
                                        <p:attrNameLst>
                                          <p:attrName>ppt_x</p:attrName>
                                        </p:attrNameLst>
                                      </p:cBhvr>
                                      <p:tavLst>
                                        <p:tav tm="0">
                                          <p:val>
                                            <p:strVal val="#ppt_x"/>
                                          </p:val>
                                        </p:tav>
                                        <p:tav tm="100000">
                                          <p:val>
                                            <p:strVal val="#ppt_x"/>
                                          </p:val>
                                        </p:tav>
                                      </p:tavLst>
                                    </p:anim>
                                    <p:anim calcmode="lin" valueType="num">
                                      <p:cBhvr>
                                        <p:cTn id="293" dur="2000" fill="hold"/>
                                        <p:tgtEl>
                                          <p:spTgt spid="40"/>
                                        </p:tgtEl>
                                        <p:attrNameLst>
                                          <p:attrName>ppt_y</p:attrName>
                                        </p:attrNameLst>
                                      </p:cBhvr>
                                      <p:tavLst>
                                        <p:tav tm="0">
                                          <p:val>
                                            <p:strVal val="#ppt_y+0.31"/>
                                          </p:val>
                                        </p:tav>
                                        <p:tav tm="100000">
                                          <p:val>
                                            <p:strVal val="#ppt_y+0.31"/>
                                          </p:val>
                                        </p:tav>
                                      </p:tavLst>
                                    </p:anim>
                                    <p:anim calcmode="lin" valueType="num">
                                      <p:cBhvr>
                                        <p:cTn id="294" dur="3000" decel="50000" fill="hold">
                                          <p:stCondLst>
                                            <p:cond delay="2000"/>
                                          </p:stCondLst>
                                        </p:cTn>
                                        <p:tgtEl>
                                          <p:spTgt spid="4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5" dur="3000" decel="50000" fill="hold">
                                          <p:stCondLst>
                                            <p:cond delay="2000"/>
                                          </p:stCondLst>
                                        </p:cTn>
                                        <p:tgtEl>
                                          <p:spTgt spid="4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96" presetID="43" presetClass="entr" presetSubtype="0" fill="hold" grpId="0" nodeType="withEffect">
                                  <p:stCondLst>
                                    <p:cond delay="500"/>
                                  </p:stCondLst>
                                  <p:childTnLst>
                                    <p:set>
                                      <p:cBhvr>
                                        <p:cTn id="297" dur="1" fill="hold">
                                          <p:stCondLst>
                                            <p:cond delay="0"/>
                                          </p:stCondLst>
                                        </p:cTn>
                                        <p:tgtEl>
                                          <p:spTgt spid="41"/>
                                        </p:tgtEl>
                                        <p:attrNameLst>
                                          <p:attrName>style.visibility</p:attrName>
                                        </p:attrNameLst>
                                      </p:cBhvr>
                                      <p:to>
                                        <p:strVal val="visible"/>
                                      </p:to>
                                    </p:set>
                                    <p:animEffect transition="in" filter="fade">
                                      <p:cBhvr>
                                        <p:cTn id="298" dur="500"/>
                                        <p:tgtEl>
                                          <p:spTgt spid="41"/>
                                        </p:tgtEl>
                                      </p:cBhvr>
                                    </p:animEffect>
                                    <p:anim calcmode="lin" valueType="num">
                                      <p:cBhvr>
                                        <p:cTn id="299" dur="2000" fill="hold"/>
                                        <p:tgtEl>
                                          <p:spTgt spid="41"/>
                                        </p:tgtEl>
                                        <p:attrNameLst>
                                          <p:attrName>ppt_x</p:attrName>
                                        </p:attrNameLst>
                                      </p:cBhvr>
                                      <p:tavLst>
                                        <p:tav tm="0">
                                          <p:val>
                                            <p:strVal val="#ppt_x"/>
                                          </p:val>
                                        </p:tav>
                                        <p:tav tm="100000">
                                          <p:val>
                                            <p:strVal val="#ppt_x"/>
                                          </p:val>
                                        </p:tav>
                                      </p:tavLst>
                                    </p:anim>
                                    <p:anim calcmode="lin" valueType="num">
                                      <p:cBhvr>
                                        <p:cTn id="300" dur="2000" fill="hold"/>
                                        <p:tgtEl>
                                          <p:spTgt spid="41"/>
                                        </p:tgtEl>
                                        <p:attrNameLst>
                                          <p:attrName>ppt_y</p:attrName>
                                        </p:attrNameLst>
                                      </p:cBhvr>
                                      <p:tavLst>
                                        <p:tav tm="0">
                                          <p:val>
                                            <p:strVal val="#ppt_y+0.31"/>
                                          </p:val>
                                        </p:tav>
                                        <p:tav tm="100000">
                                          <p:val>
                                            <p:strVal val="#ppt_y+0.31"/>
                                          </p:val>
                                        </p:tav>
                                      </p:tavLst>
                                    </p:anim>
                                    <p:anim calcmode="lin" valueType="num">
                                      <p:cBhvr>
                                        <p:cTn id="301" dur="3000" decel="50000" fill="hold">
                                          <p:stCondLst>
                                            <p:cond delay="2000"/>
                                          </p:stCondLst>
                                        </p:cTn>
                                        <p:tgtEl>
                                          <p:spTgt spid="4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02" dur="3000" decel="50000" fill="hold">
                                          <p:stCondLst>
                                            <p:cond delay="2000"/>
                                          </p:stCondLst>
                                        </p:cTn>
                                        <p:tgtEl>
                                          <p:spTgt spid="4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03" fill="hold">
                            <p:stCondLst>
                              <p:cond delay="229800"/>
                            </p:stCondLst>
                            <p:childTnLst>
                              <p:par>
                                <p:cTn id="304" presetID="31" presetClass="entr" presetSubtype="0" fill="hold" grpId="0" nodeType="afterEffect">
                                  <p:stCondLst>
                                    <p:cond delay="0"/>
                                  </p:stCondLst>
                                  <p:childTnLst>
                                    <p:set>
                                      <p:cBhvr>
                                        <p:cTn id="305" dur="1" fill="hold">
                                          <p:stCondLst>
                                            <p:cond delay="0"/>
                                          </p:stCondLst>
                                        </p:cTn>
                                        <p:tgtEl>
                                          <p:spTgt spid="42"/>
                                        </p:tgtEl>
                                        <p:attrNameLst>
                                          <p:attrName>style.visibility</p:attrName>
                                        </p:attrNameLst>
                                      </p:cBhvr>
                                      <p:to>
                                        <p:strVal val="visible"/>
                                      </p:to>
                                    </p:set>
                                    <p:anim calcmode="lin" valueType="num">
                                      <p:cBhvr>
                                        <p:cTn id="306" dur="2000" fill="hold"/>
                                        <p:tgtEl>
                                          <p:spTgt spid="42"/>
                                        </p:tgtEl>
                                        <p:attrNameLst>
                                          <p:attrName>ppt_w</p:attrName>
                                        </p:attrNameLst>
                                      </p:cBhvr>
                                      <p:tavLst>
                                        <p:tav tm="0">
                                          <p:val>
                                            <p:fltVal val="0"/>
                                          </p:val>
                                        </p:tav>
                                        <p:tav tm="100000">
                                          <p:val>
                                            <p:strVal val="#ppt_w"/>
                                          </p:val>
                                        </p:tav>
                                      </p:tavLst>
                                    </p:anim>
                                    <p:anim calcmode="lin" valueType="num">
                                      <p:cBhvr>
                                        <p:cTn id="307" dur="2000" fill="hold"/>
                                        <p:tgtEl>
                                          <p:spTgt spid="42"/>
                                        </p:tgtEl>
                                        <p:attrNameLst>
                                          <p:attrName>ppt_h</p:attrName>
                                        </p:attrNameLst>
                                      </p:cBhvr>
                                      <p:tavLst>
                                        <p:tav tm="0">
                                          <p:val>
                                            <p:fltVal val="0"/>
                                          </p:val>
                                        </p:tav>
                                        <p:tav tm="100000">
                                          <p:val>
                                            <p:strVal val="#ppt_h"/>
                                          </p:val>
                                        </p:tav>
                                      </p:tavLst>
                                    </p:anim>
                                    <p:anim calcmode="lin" valueType="num">
                                      <p:cBhvr>
                                        <p:cTn id="308" dur="2000" fill="hold"/>
                                        <p:tgtEl>
                                          <p:spTgt spid="42"/>
                                        </p:tgtEl>
                                        <p:attrNameLst>
                                          <p:attrName>style.rotation</p:attrName>
                                        </p:attrNameLst>
                                      </p:cBhvr>
                                      <p:tavLst>
                                        <p:tav tm="0">
                                          <p:val>
                                            <p:fltVal val="90"/>
                                          </p:val>
                                        </p:tav>
                                        <p:tav tm="100000">
                                          <p:val>
                                            <p:fltVal val="0"/>
                                          </p:val>
                                        </p:tav>
                                      </p:tavLst>
                                    </p:anim>
                                    <p:animEffect transition="in" filter="fade">
                                      <p:cBhvr>
                                        <p:cTn id="309" dur="2000"/>
                                        <p:tgtEl>
                                          <p:spTgt spid="42"/>
                                        </p:tgtEl>
                                      </p:cBhvr>
                                    </p:animEffect>
                                  </p:childTnLst>
                                </p:cTn>
                              </p:par>
                              <p:par>
                                <p:cTn id="310" presetID="31" presetClass="entr" presetSubtype="0" fill="hold" grpId="0" nodeType="withEffect">
                                  <p:stCondLst>
                                    <p:cond delay="0"/>
                                  </p:stCondLst>
                                  <p:childTnLst>
                                    <p:set>
                                      <p:cBhvr>
                                        <p:cTn id="311" dur="1" fill="hold">
                                          <p:stCondLst>
                                            <p:cond delay="0"/>
                                          </p:stCondLst>
                                        </p:cTn>
                                        <p:tgtEl>
                                          <p:spTgt spid="43"/>
                                        </p:tgtEl>
                                        <p:attrNameLst>
                                          <p:attrName>style.visibility</p:attrName>
                                        </p:attrNameLst>
                                      </p:cBhvr>
                                      <p:to>
                                        <p:strVal val="visible"/>
                                      </p:to>
                                    </p:set>
                                    <p:anim calcmode="lin" valueType="num">
                                      <p:cBhvr>
                                        <p:cTn id="312" dur="2000" fill="hold"/>
                                        <p:tgtEl>
                                          <p:spTgt spid="43"/>
                                        </p:tgtEl>
                                        <p:attrNameLst>
                                          <p:attrName>ppt_w</p:attrName>
                                        </p:attrNameLst>
                                      </p:cBhvr>
                                      <p:tavLst>
                                        <p:tav tm="0">
                                          <p:val>
                                            <p:fltVal val="0"/>
                                          </p:val>
                                        </p:tav>
                                        <p:tav tm="100000">
                                          <p:val>
                                            <p:strVal val="#ppt_w"/>
                                          </p:val>
                                        </p:tav>
                                      </p:tavLst>
                                    </p:anim>
                                    <p:anim calcmode="lin" valueType="num">
                                      <p:cBhvr>
                                        <p:cTn id="313" dur="2000" fill="hold"/>
                                        <p:tgtEl>
                                          <p:spTgt spid="43"/>
                                        </p:tgtEl>
                                        <p:attrNameLst>
                                          <p:attrName>ppt_h</p:attrName>
                                        </p:attrNameLst>
                                      </p:cBhvr>
                                      <p:tavLst>
                                        <p:tav tm="0">
                                          <p:val>
                                            <p:fltVal val="0"/>
                                          </p:val>
                                        </p:tav>
                                        <p:tav tm="100000">
                                          <p:val>
                                            <p:strVal val="#ppt_h"/>
                                          </p:val>
                                        </p:tav>
                                      </p:tavLst>
                                    </p:anim>
                                    <p:anim calcmode="lin" valueType="num">
                                      <p:cBhvr>
                                        <p:cTn id="314" dur="2000" fill="hold"/>
                                        <p:tgtEl>
                                          <p:spTgt spid="43"/>
                                        </p:tgtEl>
                                        <p:attrNameLst>
                                          <p:attrName>style.rotation</p:attrName>
                                        </p:attrNameLst>
                                      </p:cBhvr>
                                      <p:tavLst>
                                        <p:tav tm="0">
                                          <p:val>
                                            <p:fltVal val="90"/>
                                          </p:val>
                                        </p:tav>
                                        <p:tav tm="100000">
                                          <p:val>
                                            <p:fltVal val="0"/>
                                          </p:val>
                                        </p:tav>
                                      </p:tavLst>
                                    </p:anim>
                                    <p:animEffect transition="in" filter="fade">
                                      <p:cBhvr>
                                        <p:cTn id="315" dur="2000"/>
                                        <p:tgtEl>
                                          <p:spTgt spid="43"/>
                                        </p:tgtEl>
                                      </p:cBhvr>
                                    </p:animEffect>
                                  </p:childTnLst>
                                </p:cTn>
                              </p:par>
                            </p:childTnLst>
                          </p:cTn>
                        </p:par>
                        <p:par>
                          <p:cTn id="316" fill="hold">
                            <p:stCondLst>
                              <p:cond delay="231800"/>
                            </p:stCondLst>
                            <p:childTnLst>
                              <p:par>
                                <p:cTn id="317" presetID="22" presetClass="entr" presetSubtype="4" repeatCount="indefinite" fill="hold" grpId="1" nodeType="afterEffect">
                                  <p:stCondLst>
                                    <p:cond delay="0"/>
                                  </p:stCondLst>
                                  <p:childTnLst>
                                    <p:set>
                                      <p:cBhvr>
                                        <p:cTn id="318" dur="1" fill="hold">
                                          <p:stCondLst>
                                            <p:cond delay="0"/>
                                          </p:stCondLst>
                                        </p:cTn>
                                        <p:tgtEl>
                                          <p:spTgt spid="43"/>
                                        </p:tgtEl>
                                        <p:attrNameLst>
                                          <p:attrName>style.visibility</p:attrName>
                                        </p:attrNameLst>
                                      </p:cBhvr>
                                      <p:to>
                                        <p:strVal val="visible"/>
                                      </p:to>
                                    </p:set>
                                    <p:animEffect transition="in" filter="wipe(down)">
                                      <p:cBhvr>
                                        <p:cTn id="319" dur="5000"/>
                                        <p:tgtEl>
                                          <p:spTgt spid="43"/>
                                        </p:tgtEl>
                                      </p:cBhvr>
                                    </p:animEffect>
                                  </p:childTnLst>
                                </p:cTn>
                              </p:par>
                            </p:childTnLst>
                          </p:cTn>
                        </p:par>
                        <p:par>
                          <p:cTn id="320" fill="hold">
                            <p:stCondLst>
                              <p:cond delay="236800"/>
                            </p:stCondLst>
                            <p:childTnLst>
                              <p:par>
                                <p:cTn id="321" presetID="22" presetClass="entr" presetSubtype="4" repeatCount="indefinite" fill="hold" grpId="1" nodeType="afterEffect">
                                  <p:stCondLst>
                                    <p:cond delay="0"/>
                                  </p:stCondLst>
                                  <p:childTnLst>
                                    <p:set>
                                      <p:cBhvr>
                                        <p:cTn id="322" dur="1" fill="hold">
                                          <p:stCondLst>
                                            <p:cond delay="0"/>
                                          </p:stCondLst>
                                        </p:cTn>
                                        <p:tgtEl>
                                          <p:spTgt spid="42"/>
                                        </p:tgtEl>
                                        <p:attrNameLst>
                                          <p:attrName>style.visibility</p:attrName>
                                        </p:attrNameLst>
                                      </p:cBhvr>
                                      <p:to>
                                        <p:strVal val="visible"/>
                                      </p:to>
                                    </p:set>
                                    <p:animEffect transition="in" filter="wipe(down)">
                                      <p:cBhvr>
                                        <p:cTn id="323" dur="5000"/>
                                        <p:tgtEl>
                                          <p:spTgt spid="42"/>
                                        </p:tgtEl>
                                      </p:cBhvr>
                                    </p:animEffect>
                                  </p:childTnLst>
                                </p:cTn>
                              </p:par>
                              <p:par>
                                <p:cTn id="324" presetID="24" presetClass="entr" presetSubtype="0" fill="hold" grpId="0" nodeType="withEffect">
                                  <p:stCondLst>
                                    <p:cond delay="0"/>
                                  </p:stCondLst>
                                  <p:childTnLst>
                                    <p:set>
                                      <p:cBhvr>
                                        <p:cTn id="325" dur="1" fill="hold">
                                          <p:stCondLst>
                                            <p:cond delay="0"/>
                                          </p:stCondLst>
                                        </p:cTn>
                                        <p:tgtEl>
                                          <p:spTgt spid="44"/>
                                        </p:tgtEl>
                                        <p:attrNameLst>
                                          <p:attrName>style.visibility</p:attrName>
                                        </p:attrNameLst>
                                      </p:cBhvr>
                                      <p:to>
                                        <p:strVal val="visible"/>
                                      </p:to>
                                    </p:set>
                                    <p:anim to="" calcmode="lin" valueType="num">
                                      <p:cBhvr>
                                        <p:cTn id="326" dur="1" fill="hold"/>
                                        <p:tgtEl>
                                          <p:spTgt spid="44"/>
                                        </p:tgtEl>
                                        <p:attrNameLst>
                                          <p:attrName/>
                                        </p:attrNameLst>
                                      </p:cBhvr>
                                    </p:anim>
                                  </p:childTnLst>
                                </p:cTn>
                              </p:par>
                              <p:par>
                                <p:cTn id="327" presetID="24" presetClass="entr" presetSubtype="0" fill="hold" grpId="0" nodeType="withEffect">
                                  <p:stCondLst>
                                    <p:cond delay="0"/>
                                  </p:stCondLst>
                                  <p:childTnLst>
                                    <p:set>
                                      <p:cBhvr>
                                        <p:cTn id="328" dur="1" fill="hold">
                                          <p:stCondLst>
                                            <p:cond delay="0"/>
                                          </p:stCondLst>
                                        </p:cTn>
                                        <p:tgtEl>
                                          <p:spTgt spid="45"/>
                                        </p:tgtEl>
                                        <p:attrNameLst>
                                          <p:attrName>style.visibility</p:attrName>
                                        </p:attrNameLst>
                                      </p:cBhvr>
                                      <p:to>
                                        <p:strVal val="visible"/>
                                      </p:to>
                                    </p:set>
                                    <p:anim to="" calcmode="lin" valueType="num">
                                      <p:cBhvr>
                                        <p:cTn id="329" dur="1" fill="hold"/>
                                        <p:tgtEl>
                                          <p:spTgt spid="45"/>
                                        </p:tgtEl>
                                        <p:attrNameLst>
                                          <p:attrName/>
                                        </p:attrNameLst>
                                      </p:cBhvr>
                                    </p:anim>
                                  </p:childTnLst>
                                </p:cTn>
                              </p:par>
                            </p:childTnLst>
                          </p:cTn>
                        </p:par>
                        <p:par>
                          <p:cTn id="330" fill="hold">
                            <p:stCondLst>
                              <p:cond delay="241800"/>
                            </p:stCondLst>
                            <p:childTnLst>
                              <p:par>
                                <p:cTn id="331" presetID="22" presetClass="entr" presetSubtype="1" repeatCount="indefinite" fill="hold" grpId="1" nodeType="afterEffect">
                                  <p:stCondLst>
                                    <p:cond delay="0"/>
                                  </p:stCondLst>
                                  <p:childTnLst>
                                    <p:set>
                                      <p:cBhvr>
                                        <p:cTn id="332" dur="1" fill="hold">
                                          <p:stCondLst>
                                            <p:cond delay="0"/>
                                          </p:stCondLst>
                                        </p:cTn>
                                        <p:tgtEl>
                                          <p:spTgt spid="44"/>
                                        </p:tgtEl>
                                        <p:attrNameLst>
                                          <p:attrName>style.visibility</p:attrName>
                                        </p:attrNameLst>
                                      </p:cBhvr>
                                      <p:to>
                                        <p:strVal val="visible"/>
                                      </p:to>
                                    </p:set>
                                    <p:animEffect transition="in" filter="wipe(up)">
                                      <p:cBhvr>
                                        <p:cTn id="333" dur="5000"/>
                                        <p:tgtEl>
                                          <p:spTgt spid="44"/>
                                        </p:tgtEl>
                                      </p:cBhvr>
                                    </p:animEffect>
                                  </p:childTnLst>
                                </p:cTn>
                              </p:par>
                            </p:childTnLst>
                          </p:cTn>
                        </p:par>
                        <p:par>
                          <p:cTn id="334" fill="hold">
                            <p:stCondLst>
                              <p:cond delay="246800"/>
                            </p:stCondLst>
                            <p:childTnLst>
                              <p:par>
                                <p:cTn id="335" presetID="22" presetClass="entr" presetSubtype="4" repeatCount="indefinite" fill="hold" grpId="1" nodeType="afterEffect">
                                  <p:stCondLst>
                                    <p:cond delay="0"/>
                                  </p:stCondLst>
                                  <p:childTnLst>
                                    <p:set>
                                      <p:cBhvr>
                                        <p:cTn id="336" dur="1" fill="hold">
                                          <p:stCondLst>
                                            <p:cond delay="0"/>
                                          </p:stCondLst>
                                        </p:cTn>
                                        <p:tgtEl>
                                          <p:spTgt spid="45"/>
                                        </p:tgtEl>
                                        <p:attrNameLst>
                                          <p:attrName>style.visibility</p:attrName>
                                        </p:attrNameLst>
                                      </p:cBhvr>
                                      <p:to>
                                        <p:strVal val="visible"/>
                                      </p:to>
                                    </p:set>
                                    <p:animEffect transition="in" filter="wipe(down)">
                                      <p:cBhvr>
                                        <p:cTn id="337" dur="5000"/>
                                        <p:tgtEl>
                                          <p:spTgt spid="45"/>
                                        </p:tgtEl>
                                      </p:cBhvr>
                                    </p:animEffect>
                                  </p:childTnLst>
                                </p:cTn>
                              </p:par>
                            </p:childTnLst>
                          </p:cTn>
                        </p:par>
                        <p:par>
                          <p:cTn id="338" fill="hold">
                            <p:stCondLst>
                              <p:cond delay="251800"/>
                            </p:stCondLst>
                            <p:childTnLst>
                              <p:par>
                                <p:cTn id="339" presetID="31" presetClass="entr" presetSubtype="0" fill="hold" grpId="0" nodeType="afterEffect">
                                  <p:stCondLst>
                                    <p:cond delay="0"/>
                                  </p:stCondLst>
                                  <p:iterate type="lt">
                                    <p:tmPct val="5000"/>
                                  </p:iterate>
                                  <p:childTnLst>
                                    <p:set>
                                      <p:cBhvr>
                                        <p:cTn id="340" dur="1" fill="hold">
                                          <p:stCondLst>
                                            <p:cond delay="0"/>
                                          </p:stCondLst>
                                        </p:cTn>
                                        <p:tgtEl>
                                          <p:spTgt spid="46"/>
                                        </p:tgtEl>
                                        <p:attrNameLst>
                                          <p:attrName>style.visibility</p:attrName>
                                        </p:attrNameLst>
                                      </p:cBhvr>
                                      <p:to>
                                        <p:strVal val="visible"/>
                                      </p:to>
                                    </p:set>
                                    <p:anim calcmode="lin" valueType="num">
                                      <p:cBhvr>
                                        <p:cTn id="341" dur="3000" fill="hold"/>
                                        <p:tgtEl>
                                          <p:spTgt spid="46"/>
                                        </p:tgtEl>
                                        <p:attrNameLst>
                                          <p:attrName>ppt_w</p:attrName>
                                        </p:attrNameLst>
                                      </p:cBhvr>
                                      <p:tavLst>
                                        <p:tav tm="0">
                                          <p:val>
                                            <p:fltVal val="0"/>
                                          </p:val>
                                        </p:tav>
                                        <p:tav tm="100000">
                                          <p:val>
                                            <p:strVal val="#ppt_w"/>
                                          </p:val>
                                        </p:tav>
                                      </p:tavLst>
                                    </p:anim>
                                    <p:anim calcmode="lin" valueType="num">
                                      <p:cBhvr>
                                        <p:cTn id="342" dur="3000" fill="hold"/>
                                        <p:tgtEl>
                                          <p:spTgt spid="46"/>
                                        </p:tgtEl>
                                        <p:attrNameLst>
                                          <p:attrName>ppt_h</p:attrName>
                                        </p:attrNameLst>
                                      </p:cBhvr>
                                      <p:tavLst>
                                        <p:tav tm="0">
                                          <p:val>
                                            <p:fltVal val="0"/>
                                          </p:val>
                                        </p:tav>
                                        <p:tav tm="100000">
                                          <p:val>
                                            <p:strVal val="#ppt_h"/>
                                          </p:val>
                                        </p:tav>
                                      </p:tavLst>
                                    </p:anim>
                                    <p:anim calcmode="lin" valueType="num">
                                      <p:cBhvr>
                                        <p:cTn id="343" dur="3000" fill="hold"/>
                                        <p:tgtEl>
                                          <p:spTgt spid="46"/>
                                        </p:tgtEl>
                                        <p:attrNameLst>
                                          <p:attrName>style.rotation</p:attrName>
                                        </p:attrNameLst>
                                      </p:cBhvr>
                                      <p:tavLst>
                                        <p:tav tm="0">
                                          <p:val>
                                            <p:fltVal val="90"/>
                                          </p:val>
                                        </p:tav>
                                        <p:tav tm="100000">
                                          <p:val>
                                            <p:fltVal val="0"/>
                                          </p:val>
                                        </p:tav>
                                      </p:tavLst>
                                    </p:anim>
                                    <p:animEffect transition="in" filter="fade">
                                      <p:cBhvr>
                                        <p:cTn id="344" dur="3000"/>
                                        <p:tgtEl>
                                          <p:spTgt spid="46"/>
                                        </p:tgtEl>
                                      </p:cBhvr>
                                    </p:animEffect>
                                  </p:childTnLst>
                                </p:cTn>
                              </p:par>
                            </p:childTnLst>
                          </p:cTn>
                        </p:par>
                        <p:par>
                          <p:cTn id="345" fill="hold">
                            <p:stCondLst>
                              <p:cond delay="254950"/>
                            </p:stCondLst>
                            <p:childTnLst>
                              <p:par>
                                <p:cTn id="346" presetID="21" presetClass="entr" presetSubtype="1" repeatCount="indefinite" fill="hold" grpId="1" nodeType="afterEffect">
                                  <p:stCondLst>
                                    <p:cond delay="0"/>
                                  </p:stCondLst>
                                  <p:iterate type="lt">
                                    <p:tmPct val="0"/>
                                  </p:iterate>
                                  <p:childTnLst>
                                    <p:set>
                                      <p:cBhvr>
                                        <p:cTn id="347" dur="1" fill="hold">
                                          <p:stCondLst>
                                            <p:cond delay="0"/>
                                          </p:stCondLst>
                                        </p:cTn>
                                        <p:tgtEl>
                                          <p:spTgt spid="46"/>
                                        </p:tgtEl>
                                        <p:attrNameLst>
                                          <p:attrName>style.visibility</p:attrName>
                                        </p:attrNameLst>
                                      </p:cBhvr>
                                      <p:to>
                                        <p:strVal val="visible"/>
                                      </p:to>
                                    </p:set>
                                    <p:animEffect transition="in" filter="wheel(1)">
                                      <p:cBhvr>
                                        <p:cTn id="348" dur="5000"/>
                                        <p:tgtEl>
                                          <p:spTgt spid="46"/>
                                        </p:tgtEl>
                                      </p:cBhvr>
                                    </p:animEffect>
                                  </p:childTnLst>
                                </p:cTn>
                              </p:par>
                              <p:par>
                                <p:cTn id="349" presetID="22" presetClass="entr" presetSubtype="4" repeatCount="indefinite" fill="hold" grpId="0" nodeType="withEffect">
                                  <p:stCondLst>
                                    <p:cond delay="0"/>
                                  </p:stCondLst>
                                  <p:childTnLst>
                                    <p:set>
                                      <p:cBhvr>
                                        <p:cTn id="350" dur="1" fill="hold">
                                          <p:stCondLst>
                                            <p:cond delay="0"/>
                                          </p:stCondLst>
                                        </p:cTn>
                                        <p:tgtEl>
                                          <p:spTgt spid="47"/>
                                        </p:tgtEl>
                                        <p:attrNameLst>
                                          <p:attrName>style.visibility</p:attrName>
                                        </p:attrNameLst>
                                      </p:cBhvr>
                                      <p:to>
                                        <p:strVal val="visible"/>
                                      </p:to>
                                    </p:set>
                                    <p:animEffect transition="in" filter="wipe(down)">
                                      <p:cBhvr>
                                        <p:cTn id="351" dur="5000"/>
                                        <p:tgtEl>
                                          <p:spTgt spid="47"/>
                                        </p:tgtEl>
                                      </p:cBhvr>
                                    </p:animEffect>
                                  </p:childTnLst>
                                </p:cTn>
                              </p:par>
                            </p:childTnLst>
                          </p:cTn>
                        </p:par>
                        <p:par>
                          <p:cTn id="352" fill="hold">
                            <p:stCondLst>
                              <p:cond delay="259950"/>
                            </p:stCondLst>
                            <p:childTnLst>
                              <p:par>
                                <p:cTn id="353" presetID="22" presetClass="entr" presetSubtype="1" repeatCount="indefinite" fill="hold" grpId="0" nodeType="afterEffect">
                                  <p:stCondLst>
                                    <p:cond delay="0"/>
                                  </p:stCondLst>
                                  <p:childTnLst>
                                    <p:set>
                                      <p:cBhvr>
                                        <p:cTn id="354" dur="1" fill="hold">
                                          <p:stCondLst>
                                            <p:cond delay="0"/>
                                          </p:stCondLst>
                                        </p:cTn>
                                        <p:tgtEl>
                                          <p:spTgt spid="48"/>
                                        </p:tgtEl>
                                        <p:attrNameLst>
                                          <p:attrName>style.visibility</p:attrName>
                                        </p:attrNameLst>
                                      </p:cBhvr>
                                      <p:to>
                                        <p:strVal val="visible"/>
                                      </p:to>
                                    </p:set>
                                    <p:animEffect transition="in" filter="wipe(up)">
                                      <p:cBhvr>
                                        <p:cTn id="355" dur="5000"/>
                                        <p:tgtEl>
                                          <p:spTgt spid="48"/>
                                        </p:tgtEl>
                                      </p:cBhvr>
                                    </p:animEffect>
                                  </p:childTnLst>
                                </p:cTn>
                              </p:par>
                            </p:childTnLst>
                          </p:cTn>
                        </p:par>
                        <p:par>
                          <p:cTn id="356" fill="hold">
                            <p:stCondLst>
                              <p:cond delay="264950"/>
                            </p:stCondLst>
                            <p:childTnLst>
                              <p:par>
                                <p:cTn id="357" presetID="31" presetClass="entr" presetSubtype="0" fill="hold" grpId="0" nodeType="afterEffect">
                                  <p:stCondLst>
                                    <p:cond delay="0"/>
                                  </p:stCondLst>
                                  <p:childTnLst>
                                    <p:set>
                                      <p:cBhvr>
                                        <p:cTn id="358" dur="1" fill="hold">
                                          <p:stCondLst>
                                            <p:cond delay="0"/>
                                          </p:stCondLst>
                                        </p:cTn>
                                        <p:tgtEl>
                                          <p:spTgt spid="49"/>
                                        </p:tgtEl>
                                        <p:attrNameLst>
                                          <p:attrName>style.visibility</p:attrName>
                                        </p:attrNameLst>
                                      </p:cBhvr>
                                      <p:to>
                                        <p:strVal val="visible"/>
                                      </p:to>
                                    </p:set>
                                    <p:anim calcmode="lin" valueType="num">
                                      <p:cBhvr>
                                        <p:cTn id="359" dur="2000" fill="hold"/>
                                        <p:tgtEl>
                                          <p:spTgt spid="49"/>
                                        </p:tgtEl>
                                        <p:attrNameLst>
                                          <p:attrName>ppt_w</p:attrName>
                                        </p:attrNameLst>
                                      </p:cBhvr>
                                      <p:tavLst>
                                        <p:tav tm="0">
                                          <p:val>
                                            <p:fltVal val="0"/>
                                          </p:val>
                                        </p:tav>
                                        <p:tav tm="100000">
                                          <p:val>
                                            <p:strVal val="#ppt_w"/>
                                          </p:val>
                                        </p:tav>
                                      </p:tavLst>
                                    </p:anim>
                                    <p:anim calcmode="lin" valueType="num">
                                      <p:cBhvr>
                                        <p:cTn id="360" dur="2000" fill="hold"/>
                                        <p:tgtEl>
                                          <p:spTgt spid="49"/>
                                        </p:tgtEl>
                                        <p:attrNameLst>
                                          <p:attrName>ppt_h</p:attrName>
                                        </p:attrNameLst>
                                      </p:cBhvr>
                                      <p:tavLst>
                                        <p:tav tm="0">
                                          <p:val>
                                            <p:fltVal val="0"/>
                                          </p:val>
                                        </p:tav>
                                        <p:tav tm="100000">
                                          <p:val>
                                            <p:strVal val="#ppt_h"/>
                                          </p:val>
                                        </p:tav>
                                      </p:tavLst>
                                    </p:anim>
                                    <p:anim calcmode="lin" valueType="num">
                                      <p:cBhvr>
                                        <p:cTn id="361" dur="2000" fill="hold"/>
                                        <p:tgtEl>
                                          <p:spTgt spid="49"/>
                                        </p:tgtEl>
                                        <p:attrNameLst>
                                          <p:attrName>style.rotation</p:attrName>
                                        </p:attrNameLst>
                                      </p:cBhvr>
                                      <p:tavLst>
                                        <p:tav tm="0">
                                          <p:val>
                                            <p:fltVal val="90"/>
                                          </p:val>
                                        </p:tav>
                                        <p:tav tm="100000">
                                          <p:val>
                                            <p:fltVal val="0"/>
                                          </p:val>
                                        </p:tav>
                                      </p:tavLst>
                                    </p:anim>
                                    <p:animEffect transition="in" filter="fade">
                                      <p:cBhvr>
                                        <p:cTn id="362" dur="2000"/>
                                        <p:tgtEl>
                                          <p:spTgt spid="49"/>
                                        </p:tgtEl>
                                      </p:cBhvr>
                                    </p:animEffect>
                                  </p:childTnLst>
                                </p:cTn>
                              </p:par>
                              <p:par>
                                <p:cTn id="363" presetID="31" presetClass="entr" presetSubtype="0" fill="hold" grpId="0" nodeType="withEffect">
                                  <p:stCondLst>
                                    <p:cond delay="0"/>
                                  </p:stCondLst>
                                  <p:childTnLst>
                                    <p:set>
                                      <p:cBhvr>
                                        <p:cTn id="364" dur="1" fill="hold">
                                          <p:stCondLst>
                                            <p:cond delay="0"/>
                                          </p:stCondLst>
                                        </p:cTn>
                                        <p:tgtEl>
                                          <p:spTgt spid="50"/>
                                        </p:tgtEl>
                                        <p:attrNameLst>
                                          <p:attrName>style.visibility</p:attrName>
                                        </p:attrNameLst>
                                      </p:cBhvr>
                                      <p:to>
                                        <p:strVal val="visible"/>
                                      </p:to>
                                    </p:set>
                                    <p:anim calcmode="lin" valueType="num">
                                      <p:cBhvr>
                                        <p:cTn id="365" dur="2000" fill="hold"/>
                                        <p:tgtEl>
                                          <p:spTgt spid="50"/>
                                        </p:tgtEl>
                                        <p:attrNameLst>
                                          <p:attrName>ppt_w</p:attrName>
                                        </p:attrNameLst>
                                      </p:cBhvr>
                                      <p:tavLst>
                                        <p:tav tm="0">
                                          <p:val>
                                            <p:fltVal val="0"/>
                                          </p:val>
                                        </p:tav>
                                        <p:tav tm="100000">
                                          <p:val>
                                            <p:strVal val="#ppt_w"/>
                                          </p:val>
                                        </p:tav>
                                      </p:tavLst>
                                    </p:anim>
                                    <p:anim calcmode="lin" valueType="num">
                                      <p:cBhvr>
                                        <p:cTn id="366" dur="2000" fill="hold"/>
                                        <p:tgtEl>
                                          <p:spTgt spid="50"/>
                                        </p:tgtEl>
                                        <p:attrNameLst>
                                          <p:attrName>ppt_h</p:attrName>
                                        </p:attrNameLst>
                                      </p:cBhvr>
                                      <p:tavLst>
                                        <p:tav tm="0">
                                          <p:val>
                                            <p:fltVal val="0"/>
                                          </p:val>
                                        </p:tav>
                                        <p:tav tm="100000">
                                          <p:val>
                                            <p:strVal val="#ppt_h"/>
                                          </p:val>
                                        </p:tav>
                                      </p:tavLst>
                                    </p:anim>
                                    <p:anim calcmode="lin" valueType="num">
                                      <p:cBhvr>
                                        <p:cTn id="367" dur="2000" fill="hold"/>
                                        <p:tgtEl>
                                          <p:spTgt spid="50"/>
                                        </p:tgtEl>
                                        <p:attrNameLst>
                                          <p:attrName>style.rotation</p:attrName>
                                        </p:attrNameLst>
                                      </p:cBhvr>
                                      <p:tavLst>
                                        <p:tav tm="0">
                                          <p:val>
                                            <p:fltVal val="90"/>
                                          </p:val>
                                        </p:tav>
                                        <p:tav tm="100000">
                                          <p:val>
                                            <p:fltVal val="0"/>
                                          </p:val>
                                        </p:tav>
                                      </p:tavLst>
                                    </p:anim>
                                    <p:animEffect transition="in" filter="fade">
                                      <p:cBhvr>
                                        <p:cTn id="368" dur="2000"/>
                                        <p:tgtEl>
                                          <p:spTgt spid="50"/>
                                        </p:tgtEl>
                                      </p:cBhvr>
                                    </p:animEffect>
                                  </p:childTnLst>
                                </p:cTn>
                              </p:par>
                            </p:childTnLst>
                          </p:cTn>
                        </p:par>
                        <p:par>
                          <p:cTn id="369" fill="hold">
                            <p:stCondLst>
                              <p:cond delay="266950"/>
                            </p:stCondLst>
                            <p:childTnLst>
                              <p:par>
                                <p:cTn id="370" presetID="22" presetClass="entr" presetSubtype="4" repeatCount="indefinite" fill="hold" grpId="1" nodeType="afterEffect">
                                  <p:stCondLst>
                                    <p:cond delay="0"/>
                                  </p:stCondLst>
                                  <p:childTnLst>
                                    <p:set>
                                      <p:cBhvr>
                                        <p:cTn id="371" dur="1" fill="hold">
                                          <p:stCondLst>
                                            <p:cond delay="0"/>
                                          </p:stCondLst>
                                        </p:cTn>
                                        <p:tgtEl>
                                          <p:spTgt spid="50"/>
                                        </p:tgtEl>
                                        <p:attrNameLst>
                                          <p:attrName>style.visibility</p:attrName>
                                        </p:attrNameLst>
                                      </p:cBhvr>
                                      <p:to>
                                        <p:strVal val="visible"/>
                                      </p:to>
                                    </p:set>
                                    <p:animEffect transition="in" filter="wipe(down)">
                                      <p:cBhvr>
                                        <p:cTn id="372" dur="5000"/>
                                        <p:tgtEl>
                                          <p:spTgt spid="50"/>
                                        </p:tgtEl>
                                      </p:cBhvr>
                                    </p:animEffect>
                                  </p:childTnLst>
                                </p:cTn>
                              </p:par>
                            </p:childTnLst>
                          </p:cTn>
                        </p:par>
                        <p:par>
                          <p:cTn id="373" fill="hold">
                            <p:stCondLst>
                              <p:cond delay="271950"/>
                            </p:stCondLst>
                            <p:childTnLst>
                              <p:par>
                                <p:cTn id="374" presetID="22" presetClass="entr" presetSubtype="4" repeatCount="indefinite" fill="hold" grpId="1" nodeType="afterEffect">
                                  <p:stCondLst>
                                    <p:cond delay="0"/>
                                  </p:stCondLst>
                                  <p:childTnLst>
                                    <p:set>
                                      <p:cBhvr>
                                        <p:cTn id="375" dur="1" fill="hold">
                                          <p:stCondLst>
                                            <p:cond delay="0"/>
                                          </p:stCondLst>
                                        </p:cTn>
                                        <p:tgtEl>
                                          <p:spTgt spid="49"/>
                                        </p:tgtEl>
                                        <p:attrNameLst>
                                          <p:attrName>style.visibility</p:attrName>
                                        </p:attrNameLst>
                                      </p:cBhvr>
                                      <p:to>
                                        <p:strVal val="visible"/>
                                      </p:to>
                                    </p:set>
                                    <p:animEffect transition="in" filter="wipe(down)">
                                      <p:cBhvr>
                                        <p:cTn id="376" dur="5000"/>
                                        <p:tgtEl>
                                          <p:spTgt spid="49"/>
                                        </p:tgtEl>
                                      </p:cBhvr>
                                    </p:animEffect>
                                  </p:childTnLst>
                                </p:cTn>
                              </p:par>
                            </p:childTnLst>
                          </p:cTn>
                        </p:par>
                        <p:par>
                          <p:cTn id="377" fill="hold">
                            <p:stCondLst>
                              <p:cond delay="276950"/>
                            </p:stCondLst>
                            <p:childTnLst>
                              <p:par>
                                <p:cTn id="378" presetID="31" presetClass="entr" presetSubtype="0" fill="hold" grpId="0" nodeType="afterEffect">
                                  <p:stCondLst>
                                    <p:cond delay="0"/>
                                  </p:stCondLst>
                                  <p:childTnLst>
                                    <p:set>
                                      <p:cBhvr>
                                        <p:cTn id="379" dur="1" fill="hold">
                                          <p:stCondLst>
                                            <p:cond delay="0"/>
                                          </p:stCondLst>
                                        </p:cTn>
                                        <p:tgtEl>
                                          <p:spTgt spid="2"/>
                                        </p:tgtEl>
                                        <p:attrNameLst>
                                          <p:attrName>style.visibility</p:attrName>
                                        </p:attrNameLst>
                                      </p:cBhvr>
                                      <p:to>
                                        <p:strVal val="visible"/>
                                      </p:to>
                                    </p:set>
                                    <p:anim calcmode="lin" valueType="num">
                                      <p:cBhvr>
                                        <p:cTn id="380" dur="1000" fill="hold"/>
                                        <p:tgtEl>
                                          <p:spTgt spid="2"/>
                                        </p:tgtEl>
                                        <p:attrNameLst>
                                          <p:attrName>ppt_w</p:attrName>
                                        </p:attrNameLst>
                                      </p:cBhvr>
                                      <p:tavLst>
                                        <p:tav tm="0">
                                          <p:val>
                                            <p:fltVal val="0"/>
                                          </p:val>
                                        </p:tav>
                                        <p:tav tm="100000">
                                          <p:val>
                                            <p:strVal val="#ppt_w"/>
                                          </p:val>
                                        </p:tav>
                                      </p:tavLst>
                                    </p:anim>
                                    <p:anim calcmode="lin" valueType="num">
                                      <p:cBhvr>
                                        <p:cTn id="381" dur="1000" fill="hold"/>
                                        <p:tgtEl>
                                          <p:spTgt spid="2"/>
                                        </p:tgtEl>
                                        <p:attrNameLst>
                                          <p:attrName>ppt_h</p:attrName>
                                        </p:attrNameLst>
                                      </p:cBhvr>
                                      <p:tavLst>
                                        <p:tav tm="0">
                                          <p:val>
                                            <p:fltVal val="0"/>
                                          </p:val>
                                        </p:tav>
                                        <p:tav tm="100000">
                                          <p:val>
                                            <p:strVal val="#ppt_h"/>
                                          </p:val>
                                        </p:tav>
                                      </p:tavLst>
                                    </p:anim>
                                    <p:anim calcmode="lin" valueType="num">
                                      <p:cBhvr>
                                        <p:cTn id="382" dur="1000" fill="hold"/>
                                        <p:tgtEl>
                                          <p:spTgt spid="2"/>
                                        </p:tgtEl>
                                        <p:attrNameLst>
                                          <p:attrName>style.rotation</p:attrName>
                                        </p:attrNameLst>
                                      </p:cBhvr>
                                      <p:tavLst>
                                        <p:tav tm="0">
                                          <p:val>
                                            <p:fltVal val="90"/>
                                          </p:val>
                                        </p:tav>
                                        <p:tav tm="100000">
                                          <p:val>
                                            <p:fltVal val="0"/>
                                          </p:val>
                                        </p:tav>
                                      </p:tavLst>
                                    </p:anim>
                                    <p:animEffect transition="in" filter="fade">
                                      <p:cBhvr>
                                        <p:cTn id="383" dur="1000"/>
                                        <p:tgtEl>
                                          <p:spTgt spid="2"/>
                                        </p:tgtEl>
                                      </p:cBhvr>
                                    </p:animEffect>
                                  </p:childTnLst>
                                </p:cTn>
                              </p:par>
                            </p:childTnLst>
                          </p:cTn>
                        </p:par>
                        <p:par>
                          <p:cTn id="384" fill="hold">
                            <p:stCondLst>
                              <p:cond delay="277950"/>
                            </p:stCondLst>
                            <p:childTnLst>
                              <p:par>
                                <p:cTn id="385" presetID="26" presetClass="entr" presetSubtype="0" fill="hold" grpId="1" nodeType="afterEffect">
                                  <p:stCondLst>
                                    <p:cond delay="0"/>
                                  </p:stCondLst>
                                  <p:childTnLst>
                                    <p:set>
                                      <p:cBhvr>
                                        <p:cTn id="386" dur="1" fill="hold">
                                          <p:stCondLst>
                                            <p:cond delay="0"/>
                                          </p:stCondLst>
                                        </p:cTn>
                                        <p:tgtEl>
                                          <p:spTgt spid="2"/>
                                        </p:tgtEl>
                                        <p:attrNameLst>
                                          <p:attrName>style.visibility</p:attrName>
                                        </p:attrNameLst>
                                      </p:cBhvr>
                                      <p:to>
                                        <p:strVal val="visible"/>
                                      </p:to>
                                    </p:set>
                                    <p:animEffect transition="in" filter="wipe(down)">
                                      <p:cBhvr>
                                        <p:cTn id="387" dur="580">
                                          <p:stCondLst>
                                            <p:cond delay="0"/>
                                          </p:stCondLst>
                                        </p:cTn>
                                        <p:tgtEl>
                                          <p:spTgt spid="2"/>
                                        </p:tgtEl>
                                      </p:cBhvr>
                                    </p:animEffect>
                                    <p:anim calcmode="lin" valueType="num">
                                      <p:cBhvr>
                                        <p:cTn id="38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38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39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39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39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393" dur="26">
                                          <p:stCondLst>
                                            <p:cond delay="650"/>
                                          </p:stCondLst>
                                        </p:cTn>
                                        <p:tgtEl>
                                          <p:spTgt spid="2"/>
                                        </p:tgtEl>
                                      </p:cBhvr>
                                      <p:to x="100000" y="60000"/>
                                    </p:animScale>
                                    <p:animScale>
                                      <p:cBhvr>
                                        <p:cTn id="394" dur="166" decel="50000">
                                          <p:stCondLst>
                                            <p:cond delay="676"/>
                                          </p:stCondLst>
                                        </p:cTn>
                                        <p:tgtEl>
                                          <p:spTgt spid="2"/>
                                        </p:tgtEl>
                                      </p:cBhvr>
                                      <p:to x="100000" y="100000"/>
                                    </p:animScale>
                                    <p:animScale>
                                      <p:cBhvr>
                                        <p:cTn id="395" dur="26">
                                          <p:stCondLst>
                                            <p:cond delay="1312"/>
                                          </p:stCondLst>
                                        </p:cTn>
                                        <p:tgtEl>
                                          <p:spTgt spid="2"/>
                                        </p:tgtEl>
                                      </p:cBhvr>
                                      <p:to x="100000" y="80000"/>
                                    </p:animScale>
                                    <p:animScale>
                                      <p:cBhvr>
                                        <p:cTn id="396" dur="166" decel="50000">
                                          <p:stCondLst>
                                            <p:cond delay="1338"/>
                                          </p:stCondLst>
                                        </p:cTn>
                                        <p:tgtEl>
                                          <p:spTgt spid="2"/>
                                        </p:tgtEl>
                                      </p:cBhvr>
                                      <p:to x="100000" y="100000"/>
                                    </p:animScale>
                                    <p:animScale>
                                      <p:cBhvr>
                                        <p:cTn id="397" dur="26">
                                          <p:stCondLst>
                                            <p:cond delay="1642"/>
                                          </p:stCondLst>
                                        </p:cTn>
                                        <p:tgtEl>
                                          <p:spTgt spid="2"/>
                                        </p:tgtEl>
                                      </p:cBhvr>
                                      <p:to x="100000" y="90000"/>
                                    </p:animScale>
                                    <p:animScale>
                                      <p:cBhvr>
                                        <p:cTn id="398" dur="166" decel="50000">
                                          <p:stCondLst>
                                            <p:cond delay="1668"/>
                                          </p:stCondLst>
                                        </p:cTn>
                                        <p:tgtEl>
                                          <p:spTgt spid="2"/>
                                        </p:tgtEl>
                                      </p:cBhvr>
                                      <p:to x="100000" y="100000"/>
                                    </p:animScale>
                                    <p:animScale>
                                      <p:cBhvr>
                                        <p:cTn id="399" dur="26">
                                          <p:stCondLst>
                                            <p:cond delay="1808"/>
                                          </p:stCondLst>
                                        </p:cTn>
                                        <p:tgtEl>
                                          <p:spTgt spid="2"/>
                                        </p:tgtEl>
                                      </p:cBhvr>
                                      <p:to x="100000" y="95000"/>
                                    </p:animScale>
                                    <p:animScale>
                                      <p:cBhvr>
                                        <p:cTn id="40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8" grpId="0" animBg="1"/>
      <p:bldP spid="10" grpId="0" animBg="1"/>
      <p:bldP spid="10" grpId="1" animBg="1"/>
      <p:bldP spid="13" grpId="0" animBg="1"/>
      <p:bldP spid="13" grpId="1" animBg="1"/>
      <p:bldP spid="14" grpId="0" animBg="1"/>
      <p:bldP spid="14" grpId="1" animBg="1"/>
      <p:bldP spid="15" grpId="0" animBg="1"/>
      <p:bldP spid="16" grpId="0" animBg="1"/>
      <p:bldP spid="17" grpId="0" animBg="1"/>
      <p:bldP spid="18" grpId="0" animBg="1"/>
      <p:bldP spid="19" grpId="0" animBg="1"/>
      <p:bldP spid="21" grpId="0" animBg="1"/>
      <p:bldP spid="21" grpId="1" animBg="1"/>
      <p:bldP spid="22" grpId="0"/>
      <p:bldP spid="24" grpId="0"/>
      <p:bldP spid="24" grpId="1"/>
      <p:bldP spid="26" grpId="0" animBg="1"/>
      <p:bldP spid="27" grpId="0" animBg="1"/>
      <p:bldP spid="27" grpId="1" animBg="1"/>
      <p:bldP spid="28" grpId="0" animBg="1"/>
      <p:bldP spid="28" grpId="1" animBg="1"/>
      <p:bldP spid="29" grpId="0" animBg="1"/>
      <p:bldP spid="30" grpId="0" animBg="1"/>
      <p:bldP spid="31" grpId="0" animBg="1"/>
      <p:bldP spid="33" grpId="0" animBg="1"/>
      <p:bldP spid="33" grpId="1" animBg="1"/>
      <p:bldP spid="36" grpId="0" animBg="1"/>
      <p:bldP spid="36" grpId="1" animBg="1"/>
      <p:bldP spid="37" grpId="0" animBg="1"/>
      <p:bldP spid="37" grpId="1" animBg="1"/>
      <p:bldP spid="38" grpId="0" animBg="1"/>
      <p:bldP spid="39" grpId="0" animBg="1"/>
      <p:bldP spid="40" grpId="0" animBg="1"/>
      <p:bldP spid="41" grpId="0" animBg="1"/>
      <p:bldP spid="42" grpId="0" animBg="1"/>
      <p:bldP spid="42" grpId="1" animBg="1"/>
      <p:bldP spid="43" grpId="0" animBg="1"/>
      <p:bldP spid="43" grpId="1" animBg="1"/>
      <p:bldP spid="44" grpId="0" animBg="1"/>
      <p:bldP spid="44" grpId="1" animBg="1"/>
      <p:bldP spid="45" grpId="0" animBg="1"/>
      <p:bldP spid="45" grpId="1" animBg="1"/>
      <p:bldP spid="46" grpId="0" animBg="1"/>
      <p:bldP spid="46" grpId="1" animBg="1"/>
      <p:bldP spid="47" grpId="0" animBg="1"/>
      <p:bldP spid="48" grpId="0" animBg="1"/>
      <p:bldP spid="49" grpId="0" animBg="1"/>
      <p:bldP spid="49" grpId="1" animBg="1"/>
      <p:bldP spid="50" grpId="0" animBg="1"/>
      <p:bldP spid="50" grpId="1" animBg="1"/>
      <p:bldP spid="2" grpId="0"/>
      <p:bldP spid="2" grpId="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2979" y="-14554"/>
            <a:ext cx="9134078" cy="6858000"/>
          </a:xfrm>
        </p:spPr>
      </p:pic>
      <p:sp>
        <p:nvSpPr>
          <p:cNvPr id="5" name="テキスト ボックス 4"/>
          <p:cNvSpPr txBox="1"/>
          <p:nvPr/>
        </p:nvSpPr>
        <p:spPr>
          <a:xfrm>
            <a:off x="8610" y="6027003"/>
            <a:ext cx="2098651" cy="830997"/>
          </a:xfrm>
          <a:prstGeom prst="rect">
            <a:avLst/>
          </a:prstGeom>
          <a:solidFill>
            <a:schemeClr val="tx1"/>
          </a:solidFill>
        </p:spPr>
        <p:txBody>
          <a:bodyPr wrap="none" rtlCol="0">
            <a:spAutoFit/>
          </a:bodyPr>
          <a:lstStyle/>
          <a:p>
            <a:r>
              <a:rPr lang="en-US" altLang="ja-JP" sz="1600" dirty="0" smtClean="0">
                <a:solidFill>
                  <a:prstClr val="white"/>
                </a:solidFill>
                <a:latin typeface="HGP行書体" pitchFamily="66" charset="-128"/>
                <a:ea typeface="HGP行書体" pitchFamily="66" charset="-128"/>
              </a:rPr>
              <a:t>2016-2-23</a:t>
            </a:r>
          </a:p>
          <a:p>
            <a:r>
              <a:rPr lang="ja-JP" altLang="en-US" sz="1600" dirty="0" smtClean="0">
                <a:solidFill>
                  <a:prstClr val="white"/>
                </a:solidFill>
                <a:latin typeface="HGP行書体" pitchFamily="66" charset="-128"/>
                <a:ea typeface="HGP行書体" pitchFamily="66" charset="-128"/>
              </a:rPr>
              <a:t>旧小平学園駅　駅舎　</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国分寺駅　に　展示　</a:t>
            </a:r>
            <a:endParaRPr lang="ja-JP" altLang="en-US" sz="1600" dirty="0">
              <a:solidFill>
                <a:prstClr val="white"/>
              </a:solidFill>
              <a:latin typeface="HGP行書体" pitchFamily="66" charset="-128"/>
              <a:ea typeface="HGP行書体" pitchFamily="66" charset="-128"/>
            </a:endParaRPr>
          </a:p>
        </p:txBody>
      </p:sp>
      <p:sp>
        <p:nvSpPr>
          <p:cNvPr id="3" name="テキスト ボックス 2"/>
          <p:cNvSpPr txBox="1"/>
          <p:nvPr/>
        </p:nvSpPr>
        <p:spPr>
          <a:xfrm>
            <a:off x="-32933" y="0"/>
            <a:ext cx="9176933" cy="6555641"/>
          </a:xfrm>
          <a:prstGeom prst="rect">
            <a:avLst/>
          </a:prstGeom>
          <a:noFill/>
        </p:spPr>
        <p:txBody>
          <a:bodyPr wrap="square" rtlCol="0">
            <a:spAutoFit/>
          </a:bodyPr>
          <a:lstStyle/>
          <a:p>
            <a:r>
              <a:rPr lang="ja-JP" altLang="en-US" sz="2800" dirty="0" smtClean="0">
                <a:solidFill>
                  <a:srgbClr val="FF0000"/>
                </a:solidFill>
                <a:latin typeface="HGP行書体" pitchFamily="66" charset="-128"/>
                <a:ea typeface="HGP行書体" pitchFamily="66" charset="-128"/>
              </a:rPr>
              <a:t>「</a:t>
            </a:r>
            <a:r>
              <a:rPr lang="ja-JP" altLang="en-US" sz="2800" dirty="0" smtClean="0">
                <a:solidFill>
                  <a:srgbClr val="990000"/>
                </a:solidFill>
                <a:latin typeface="HGP行書体" pitchFamily="66" charset="-128"/>
                <a:ea typeface="HGP行書体" pitchFamily="66" charset="-128"/>
              </a:rPr>
              <a:t>形状</a:t>
            </a:r>
            <a:r>
              <a:rPr lang="ja-JP" altLang="en-US" sz="2800" dirty="0" smtClean="0">
                <a:solidFill>
                  <a:prstClr val="black"/>
                </a:solidFill>
                <a:latin typeface="HGP行書体" pitchFamily="66" charset="-128"/>
                <a:ea typeface="HGP行書体" pitchFamily="66" charset="-128"/>
              </a:rPr>
              <a:t>記憶</a:t>
            </a:r>
            <a:r>
              <a:rPr lang="ja-JP" altLang="en-US" sz="2800" dirty="0" smtClean="0">
                <a:solidFill>
                  <a:srgbClr val="FF0000"/>
                </a:solidFill>
                <a:latin typeface="HGP行書体" pitchFamily="66" charset="-128"/>
                <a:ea typeface="HGP行書体" pitchFamily="66" charset="-128"/>
              </a:rPr>
              <a:t>分子</a:t>
            </a:r>
            <a:r>
              <a:rPr lang="ja-JP" altLang="en-US" sz="2800" dirty="0" smtClean="0">
                <a:solidFill>
                  <a:srgbClr val="00FFCC"/>
                </a:solidFill>
                <a:latin typeface="HGP行書体" pitchFamily="66" charset="-128"/>
                <a:ea typeface="HGP行書体" pitchFamily="66" charset="-128"/>
              </a:rPr>
              <a:t>効果</a:t>
            </a:r>
            <a:r>
              <a:rPr lang="ja-JP" altLang="en-US" sz="2800" dirty="0" smtClean="0">
                <a:solidFill>
                  <a:srgbClr val="FF0000"/>
                </a:solidFill>
                <a:latin typeface="HGP行書体" pitchFamily="66" charset="-128"/>
                <a:ea typeface="HGP行書体" pitchFamily="66" charset="-128"/>
              </a:rPr>
              <a:t>」</a:t>
            </a:r>
            <a:r>
              <a:rPr lang="ja-JP" altLang="en-US" sz="28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　</a:t>
            </a:r>
            <a:r>
              <a:rPr lang="en-US" altLang="ja-JP" sz="20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が　然も、　　所謂  </a:t>
            </a:r>
            <a:r>
              <a:rPr lang="en-US" altLang="ja-JP" sz="20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「量子」　の　時代から、</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　</a:t>
            </a:r>
            <a:endParaRPr lang="en-US" altLang="ja-JP" sz="2000" dirty="0" smtClean="0">
              <a:solidFill>
                <a:prstClr val="white"/>
              </a:solidFill>
              <a:latin typeface="HGP行書体" pitchFamily="66" charset="-128"/>
              <a:ea typeface="HGP行書体" pitchFamily="66" charset="-128"/>
            </a:endParaRPr>
          </a:p>
          <a:p>
            <a:r>
              <a:rPr lang="en-US" altLang="ja-JP" sz="2000" dirty="0" smtClean="0">
                <a:solidFill>
                  <a:prstClr val="white"/>
                </a:solidFill>
                <a:latin typeface="HGP行書体" pitchFamily="66" charset="-128"/>
                <a:ea typeface="HGP行書体" pitchFamily="66" charset="-128"/>
              </a:rPr>
              <a:t>1) [</a:t>
            </a:r>
            <a:r>
              <a:rPr lang="ja-JP" altLang="en-US" sz="2000" dirty="0" smtClean="0">
                <a:solidFill>
                  <a:prstClr val="white"/>
                </a:solidFill>
                <a:latin typeface="HGP行書体" pitchFamily="66" charset="-128"/>
                <a:ea typeface="HGP行書体" pitchFamily="66" charset="-128"/>
              </a:rPr>
              <a:t>組織的　に　系列化 されてた　“</a:t>
            </a:r>
            <a:r>
              <a:rPr lang="ja-JP" altLang="en-US" sz="2000" dirty="0" smtClean="0">
                <a:solidFill>
                  <a:srgbClr val="FF0000"/>
                </a:solidFill>
                <a:latin typeface="HGP行書体" pitchFamily="66" charset="-128"/>
                <a:ea typeface="HGP行書体" pitchFamily="66" charset="-128"/>
              </a:rPr>
              <a:t>しな</a:t>
            </a:r>
            <a:r>
              <a:rPr lang="ja-JP" altLang="en-US" sz="2000" dirty="0" smtClean="0">
                <a:solidFill>
                  <a:prstClr val="white"/>
                </a:solidFill>
                <a:latin typeface="HGP行書体" pitchFamily="66" charset="-128"/>
                <a:ea typeface="HGP行書体" pitchFamily="66" charset="-128"/>
              </a:rPr>
              <a:t>” </a:t>
            </a:r>
            <a:r>
              <a:rPr lang="en-US" altLang="ja-JP" sz="2000" dirty="0" smtClean="0">
                <a:solidFill>
                  <a:prstClr val="white"/>
                </a:solidFill>
                <a:latin typeface="HGP行書体" pitchFamily="66" charset="-128"/>
                <a:ea typeface="HGP行書体" pitchFamily="66" charset="-128"/>
              </a:rPr>
              <a:t>;</a:t>
            </a:r>
            <a:r>
              <a:rPr lang="ja-JP" altLang="en-US" sz="2000" dirty="0" smtClean="0">
                <a:solidFill>
                  <a:prstClr val="white"/>
                </a:solidFill>
                <a:latin typeface="HGP行書体" pitchFamily="66" charset="-128"/>
                <a:ea typeface="HGP行書体" pitchFamily="66" charset="-128"/>
              </a:rPr>
              <a:t>　</a:t>
            </a:r>
            <a:r>
              <a:rPr lang="en-US" altLang="ja-JP" sz="2000" dirty="0" smtClean="0">
                <a:solidFill>
                  <a:prstClr val="white"/>
                </a:solidFill>
                <a:latin typeface="HGP行書体" pitchFamily="66" charset="-128"/>
                <a:ea typeface="HGP行書体" pitchFamily="66" charset="-128"/>
              </a:rPr>
              <a:t>systematically organized  </a:t>
            </a:r>
            <a:r>
              <a:rPr lang="ja-JP" altLang="en-US" sz="2000" dirty="0" smtClean="0">
                <a:solidFill>
                  <a:prstClr val="white"/>
                </a:solidFill>
                <a:latin typeface="HGP行書体" pitchFamily="66" charset="-128"/>
                <a:ea typeface="HGP行書体" pitchFamily="66" charset="-128"/>
              </a:rPr>
              <a:t>“</a:t>
            </a:r>
            <a:r>
              <a:rPr lang="en-US" altLang="ja-JP" sz="2000" dirty="0" smtClean="0">
                <a:solidFill>
                  <a:srgbClr val="FF0000"/>
                </a:solidFill>
                <a:latin typeface="HGP行書体" pitchFamily="66" charset="-128"/>
                <a:ea typeface="HGP行書体" pitchFamily="66" charset="-128"/>
              </a:rPr>
              <a:t>goods</a:t>
            </a:r>
            <a:r>
              <a:rPr lang="ja-JP" altLang="en-US" sz="2000" dirty="0" smtClean="0">
                <a:solidFill>
                  <a:prstClr val="white"/>
                </a:solidFill>
                <a:latin typeface="HGP行書体" pitchFamily="66" charset="-128"/>
                <a:ea typeface="HGP行書体" pitchFamily="66" charset="-128"/>
              </a:rPr>
              <a:t>”　</a:t>
            </a:r>
            <a:r>
              <a:rPr lang="en-US" altLang="ja-JP" sz="2000" dirty="0" smtClean="0">
                <a:solidFill>
                  <a:prstClr val="white"/>
                </a:solidFill>
                <a:latin typeface="HGP行書体" pitchFamily="66" charset="-128"/>
                <a:ea typeface="HGP行書体" pitchFamily="66" charset="-128"/>
              </a:rPr>
              <a:t>]</a:t>
            </a:r>
            <a:r>
              <a:rPr lang="ja-JP" altLang="en-US" sz="2000" dirty="0" smtClean="0">
                <a:solidFill>
                  <a:prstClr val="white"/>
                </a:solidFill>
                <a:latin typeface="HGP行書体" pitchFamily="66" charset="-128"/>
                <a:ea typeface="HGP行書体" pitchFamily="66" charset="-128"/>
              </a:rPr>
              <a:t>　だった </a:t>
            </a:r>
            <a:r>
              <a:rPr lang="en-US" altLang="ja-JP" sz="2000" dirty="0" smtClean="0">
                <a:solidFill>
                  <a:prstClr val="white"/>
                </a:solidFill>
                <a:latin typeface="HGP行書体" pitchFamily="66" charset="-128"/>
                <a:ea typeface="HGP行書体" pitchFamily="66" charset="-128"/>
              </a:rPr>
              <a:t>… </a:t>
            </a:r>
          </a:p>
          <a:p>
            <a:r>
              <a:rPr lang="ja-JP" altLang="en-US" sz="2000" dirty="0" smtClean="0">
                <a:solidFill>
                  <a:prstClr val="white"/>
                </a:solidFill>
                <a:latin typeface="HGP行書体" pitchFamily="66" charset="-128"/>
                <a:ea typeface="HGP行書体" pitchFamily="66" charset="-128"/>
              </a:rPr>
              <a:t>と　し・て・の</a:t>
            </a:r>
            <a:r>
              <a:rPr lang="en-US" altLang="ja-JP" sz="20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ヲ　</a:t>
            </a:r>
            <a:r>
              <a:rPr lang="en-US" altLang="ja-JP" sz="2000" dirty="0" smtClean="0">
                <a:solidFill>
                  <a:prstClr val="white"/>
                </a:solidFill>
                <a:latin typeface="HGP行書体" pitchFamily="66" charset="-128"/>
                <a:ea typeface="HGP行書体" pitchFamily="66" charset="-128"/>
              </a:rPr>
              <a:t>… </a:t>
            </a:r>
            <a:r>
              <a:rPr lang="ja-JP" altLang="en-US" sz="2000" dirty="0">
                <a:solidFill>
                  <a:prstClr val="white"/>
                </a:solidFill>
                <a:latin typeface="HGP行書体" pitchFamily="66" charset="-128"/>
                <a:ea typeface="HGP行書体" pitchFamily="66" charset="-128"/>
              </a:rPr>
              <a:t>「</a:t>
            </a:r>
            <a:r>
              <a:rPr lang="en-US" altLang="ja-JP" sz="20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人； </a:t>
            </a:r>
            <a:r>
              <a:rPr lang="en-US" altLang="ja-JP" sz="2000" dirty="0" smtClean="0">
                <a:solidFill>
                  <a:prstClr val="white"/>
                </a:solidFill>
                <a:latin typeface="HGP行書体" pitchFamily="66" charset="-128"/>
                <a:ea typeface="HGP行書体" pitchFamily="66" charset="-128"/>
              </a:rPr>
              <a:t>h </a:t>
            </a:r>
            <a:r>
              <a:rPr lang="ja-JP" altLang="en-US" sz="2000" dirty="0" smtClean="0">
                <a:solidFill>
                  <a:prstClr val="white"/>
                </a:solidFill>
                <a:latin typeface="HGP行書体" pitchFamily="66" charset="-128"/>
                <a:ea typeface="HGP行書体" pitchFamily="66" charset="-128"/>
              </a:rPr>
              <a:t>性　の　進 化　だった　！　」　　　</a:t>
            </a:r>
            <a:r>
              <a:rPr lang="en-US" altLang="ja-JP" sz="2000" dirty="0" smtClean="0">
                <a:solidFill>
                  <a:prstClr val="white"/>
                </a:solidFill>
                <a:latin typeface="HGP行書体" pitchFamily="66" charset="-128"/>
                <a:ea typeface="HGP行書体" pitchFamily="66" charset="-128"/>
              </a:rPr>
              <a:t>…</a:t>
            </a:r>
            <a:r>
              <a:rPr lang="ja-JP" altLang="en-US" sz="2000" dirty="0" smtClean="0">
                <a:solidFill>
                  <a:prstClr val="white"/>
                </a:solidFill>
                <a:latin typeface="HGP行書体" pitchFamily="66" charset="-128"/>
                <a:ea typeface="HGP行書体" pitchFamily="66" charset="-128"/>
              </a:rPr>
              <a:t>　と  スルナラ、</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人　ほど　　オメデタイ　生物　は　居ない　だろう。</a:t>
            </a:r>
            <a:endParaRPr lang="en-US" altLang="ja-JP" sz="2000" dirty="0" smtClean="0">
              <a:solidFill>
                <a:prstClr val="white"/>
              </a:solidFill>
              <a:latin typeface="HGP行書体" pitchFamily="66" charset="-128"/>
              <a:ea typeface="HGP行書体" pitchFamily="66" charset="-128"/>
            </a:endParaRPr>
          </a:p>
          <a:p>
            <a:endParaRPr lang="en-US" altLang="ja-JP" sz="2000" dirty="0">
              <a:solidFill>
                <a:prstClr val="white"/>
              </a:solidFill>
              <a:latin typeface="HGP行書体" pitchFamily="66" charset="-128"/>
              <a:ea typeface="HGP行書体" pitchFamily="66" charset="-128"/>
            </a:endParaRPr>
          </a:p>
          <a:p>
            <a:r>
              <a:rPr lang="en-US" altLang="ja-JP" sz="2000" dirty="0" smtClean="0">
                <a:solidFill>
                  <a:prstClr val="white"/>
                </a:solidFill>
                <a:latin typeface="HGP行書体" pitchFamily="66" charset="-128"/>
                <a:ea typeface="HGP行書体" pitchFamily="66" charset="-128"/>
              </a:rPr>
              <a:t>2)  </a:t>
            </a:r>
            <a:r>
              <a:rPr lang="ja-JP" altLang="en-US" sz="2000" dirty="0" smtClean="0">
                <a:solidFill>
                  <a:prstClr val="white"/>
                </a:solidFill>
                <a:latin typeface="HGP行書体" pitchFamily="66" charset="-128"/>
                <a:ea typeface="HGP行書体" pitchFamily="66" charset="-128"/>
              </a:rPr>
              <a:t>ザ</a:t>
            </a:r>
            <a:r>
              <a:rPr lang="en-US" altLang="ja-JP" sz="2000" dirty="0" smtClean="0">
                <a:solidFill>
                  <a:prstClr val="white"/>
                </a:solidFill>
                <a:latin typeface="HGP行書体" pitchFamily="66" charset="-128"/>
                <a:ea typeface="HGP行書体" pitchFamily="66" charset="-128"/>
              </a:rPr>
              <a:t>  </a:t>
            </a:r>
            <a:r>
              <a:rPr lang="en-US" altLang="ja-JP" sz="2000" b="1" dirty="0" smtClean="0">
                <a:solidFill>
                  <a:srgbClr val="FF0000"/>
                </a:solidFill>
                <a:latin typeface="HGP行書体" pitchFamily="66" charset="-128"/>
                <a:ea typeface="HGP行書体" pitchFamily="66" charset="-128"/>
              </a:rPr>
              <a:t>G</a:t>
            </a:r>
            <a:r>
              <a:rPr lang="en-US" altLang="ja-JP" sz="2000" dirty="0" smtClean="0">
                <a:solidFill>
                  <a:prstClr val="white"/>
                </a:solidFill>
                <a:latin typeface="HGP行書体" pitchFamily="66" charset="-128"/>
                <a:ea typeface="HGP行書体" pitchFamily="66" charset="-128"/>
              </a:rPr>
              <a:t>oods  …  </a:t>
            </a:r>
            <a:r>
              <a:rPr lang="ja-JP" altLang="en-US" sz="2000" dirty="0" smtClean="0">
                <a:solidFill>
                  <a:prstClr val="white"/>
                </a:solidFill>
                <a:latin typeface="HGP行書体" pitchFamily="66" charset="-128"/>
                <a:ea typeface="HGP行書体" pitchFamily="66" charset="-128"/>
              </a:rPr>
              <a:t>の　由来　は　単数形　の　</a:t>
            </a:r>
            <a:r>
              <a:rPr lang="en-US" altLang="ja-JP" sz="2000" dirty="0" smtClean="0">
                <a:solidFill>
                  <a:prstClr val="white"/>
                </a:solidFill>
                <a:latin typeface="HGP行書体" pitchFamily="66" charset="-128"/>
                <a:ea typeface="HGP行書体" pitchFamily="66" charset="-128"/>
              </a:rPr>
              <a:t>good  </a:t>
            </a:r>
            <a:r>
              <a:rPr lang="ja-JP" altLang="en-US" sz="2000" dirty="0" smtClean="0">
                <a:solidFill>
                  <a:prstClr val="white"/>
                </a:solidFill>
                <a:latin typeface="HGP行書体" pitchFamily="66" charset="-128"/>
                <a:ea typeface="HGP行書体" pitchFamily="66" charset="-128"/>
              </a:rPr>
              <a:t>では　　なく　複数形　の　品；しな</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の意味だということに　気　ずけば、　</a:t>
            </a:r>
            <a:r>
              <a:rPr lang="ja-JP" altLang="en-US" sz="2000" dirty="0" smtClean="0">
                <a:solidFill>
                  <a:srgbClr val="FFFF00"/>
                </a:solidFill>
                <a:latin typeface="HGP行書体" pitchFamily="66" charset="-128"/>
                <a:ea typeface="HGP行書体" pitchFamily="66" charset="-128"/>
              </a:rPr>
              <a:t>善き</a:t>
            </a:r>
            <a:r>
              <a:rPr lang="ja-JP" altLang="en-US" sz="2000" dirty="0" smtClean="0">
                <a:solidFill>
                  <a:srgbClr val="00FFCC"/>
                </a:solidFill>
                <a:latin typeface="HGP行書体" pitchFamily="66" charset="-128"/>
                <a:ea typeface="HGP行書体" pitchFamily="66" charset="-128"/>
              </a:rPr>
              <a:t>こと</a:t>
            </a:r>
            <a:r>
              <a:rPr lang="ja-JP" altLang="en-US" sz="2000" dirty="0" smtClean="0">
                <a:solidFill>
                  <a:prstClr val="white"/>
                </a:solidFill>
                <a:latin typeface="HGP行書体" pitchFamily="66" charset="-128"/>
                <a:ea typeface="HGP行書体" pitchFamily="66" charset="-128"/>
              </a:rPr>
              <a:t>　や　</a:t>
            </a:r>
            <a:r>
              <a:rPr lang="ja-JP" altLang="en-US" sz="2000" dirty="0" smtClean="0">
                <a:solidFill>
                  <a:srgbClr val="FFFF00"/>
                </a:solidFill>
                <a:latin typeface="HGP行書体" pitchFamily="66" charset="-128"/>
                <a:ea typeface="HGP行書体" pitchFamily="66" charset="-128"/>
              </a:rPr>
              <a:t>善き</a:t>
            </a:r>
            <a:r>
              <a:rPr lang="ja-JP" altLang="en-US" sz="2000" dirty="0" smtClean="0">
                <a:solidFill>
                  <a:srgbClr val="00FFCC"/>
                </a:solidFill>
                <a:latin typeface="HGP行書体" pitchFamily="66" charset="-128"/>
                <a:ea typeface="HGP行書体" pitchFamily="66" charset="-128"/>
              </a:rPr>
              <a:t>もの</a:t>
            </a:r>
            <a:r>
              <a:rPr lang="ja-JP" altLang="en-US" sz="2000" dirty="0" smtClean="0">
                <a:solidFill>
                  <a:prstClr val="white"/>
                </a:solidFill>
                <a:latin typeface="HGP行書体" pitchFamily="66" charset="-128"/>
                <a:ea typeface="HGP行書体" pitchFamily="66" charset="-128"/>
              </a:rPr>
              <a:t>　の　全て　が　“</a:t>
            </a:r>
            <a:r>
              <a:rPr lang="ja-JP" altLang="en-US" sz="2000" dirty="0" smtClean="0">
                <a:solidFill>
                  <a:srgbClr val="00FFCC"/>
                </a:solidFill>
                <a:latin typeface="HGP行書体" pitchFamily="66" charset="-128"/>
                <a:ea typeface="HGP行書体" pitchFamily="66" charset="-128"/>
              </a:rPr>
              <a:t>ある事</a:t>
            </a:r>
            <a:r>
              <a:rPr lang="ja-JP" altLang="en-US" sz="2000" dirty="0" smtClean="0">
                <a:solidFill>
                  <a:prstClr val="white"/>
                </a:solidFill>
                <a:latin typeface="HGP行書体" pitchFamily="66" charset="-128"/>
                <a:ea typeface="HGP行書体" pitchFamily="66" charset="-128"/>
              </a:rPr>
              <a:t>”　の</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オリジン “</a:t>
            </a:r>
            <a:r>
              <a:rPr lang="ja-JP" altLang="en-US" sz="2000" dirty="0" smtClean="0">
                <a:solidFill>
                  <a:srgbClr val="FF0000"/>
                </a:solidFill>
                <a:latin typeface="HGP行書体" pitchFamily="66" charset="-128"/>
                <a:ea typeface="HGP行書体" pitchFamily="66" charset="-128"/>
              </a:rPr>
              <a:t>Ｏ</a:t>
            </a:r>
            <a:r>
              <a:rPr lang="ja-JP" altLang="en-US" sz="2000" dirty="0" smtClean="0">
                <a:solidFill>
                  <a:prstClr val="white"/>
                </a:solidFill>
                <a:latin typeface="HGP行書体" pitchFamily="66" charset="-128"/>
                <a:ea typeface="HGP行書体" pitchFamily="66" charset="-128"/>
              </a:rPr>
              <a:t>”</a:t>
            </a:r>
            <a:r>
              <a:rPr lang="ja-JP" altLang="en-US" sz="2000" dirty="0" smtClean="0">
                <a:solidFill>
                  <a:srgbClr val="00FFCC"/>
                </a:solidFill>
                <a:latin typeface="HGP行書体" pitchFamily="66" charset="-128"/>
                <a:ea typeface="HGP行書体" pitchFamily="66" charset="-128"/>
              </a:rPr>
              <a:t> ∧</a:t>
            </a:r>
            <a:r>
              <a:rPr lang="ja-JP" altLang="en-US" sz="2000" dirty="0" smtClean="0">
                <a:solidFill>
                  <a:srgbClr val="FF0000"/>
                </a:solidFill>
                <a:latin typeface="HGP行書体" pitchFamily="66" charset="-128"/>
                <a:ea typeface="HGP行書体" pitchFamily="66" charset="-128"/>
              </a:rPr>
              <a:t> Ｋ</a:t>
            </a:r>
            <a:r>
              <a:rPr lang="ja-JP" altLang="en-US" sz="2000" dirty="0" smtClean="0">
                <a:solidFill>
                  <a:prstClr val="white"/>
                </a:solidFill>
                <a:latin typeface="HGP行書体" pitchFamily="66" charset="-128"/>
                <a:ea typeface="HGP行書体" pitchFamily="66" charset="-128"/>
              </a:rPr>
              <a:t>　　足 る </a:t>
            </a:r>
            <a:r>
              <a:rPr lang="en-US" altLang="ja-JP" sz="2000" dirty="0" smtClean="0">
                <a:solidFill>
                  <a:prstClr val="white"/>
                </a:solidFill>
                <a:latin typeface="HGP行書体" pitchFamily="66" charset="-128"/>
                <a:ea typeface="HGP行書体" pitchFamily="66" charset="-128"/>
              </a:rPr>
              <a:t>…</a:t>
            </a:r>
            <a:r>
              <a:rPr lang="ja-JP" altLang="en-US" sz="2000" dirty="0" smtClean="0">
                <a:solidFill>
                  <a:prstClr val="white"/>
                </a:solidFill>
                <a:latin typeface="HGP行書体" pitchFamily="66" charset="-128"/>
                <a:ea typeface="HGP行書体" pitchFamily="66" charset="-128"/>
              </a:rPr>
              <a:t>　事　に　驚愕　の　おもい　を　抱く　だろう。</a:t>
            </a:r>
            <a:endParaRPr lang="en-US" altLang="ja-JP" sz="2000" dirty="0" smtClean="0">
              <a:solidFill>
                <a:prstClr val="white"/>
              </a:solidFill>
              <a:latin typeface="HGP行書体" pitchFamily="66" charset="-128"/>
              <a:ea typeface="HGP行書体" pitchFamily="66" charset="-128"/>
            </a:endParaRPr>
          </a:p>
          <a:p>
            <a:pPr marL="457200" indent="-457200">
              <a:buFontTx/>
              <a:buAutoNum type="arabicParenR" startAt="3"/>
            </a:pPr>
            <a:r>
              <a:rPr lang="ja-JP" altLang="en-US" sz="2000" dirty="0" smtClean="0">
                <a:solidFill>
                  <a:prstClr val="white"/>
                </a:solidFill>
                <a:latin typeface="HGP行書体" pitchFamily="66" charset="-128"/>
                <a:ea typeface="HGP行書体" pitchFamily="66" charset="-128"/>
              </a:rPr>
              <a:t>斯様な　意味　を　含めて　の　下図　を　眺め、想う。</a:t>
            </a:r>
            <a:endParaRPr lang="en-US" altLang="ja-JP" sz="2000" dirty="0" smtClean="0">
              <a:solidFill>
                <a:prstClr val="white"/>
              </a:solidFill>
              <a:latin typeface="HGP行書体" pitchFamily="66" charset="-128"/>
              <a:ea typeface="HGP行書体" pitchFamily="66" charset="-128"/>
            </a:endParaRPr>
          </a:p>
          <a:p>
            <a:pPr marL="457200" indent="-457200">
              <a:buFontTx/>
              <a:buAutoNum type="arabicParenR" startAt="3"/>
            </a:pPr>
            <a:endParaRPr lang="en-US" altLang="ja-JP" sz="2000" dirty="0">
              <a:solidFill>
                <a:prstClr val="white"/>
              </a:solidFill>
              <a:latin typeface="HGP行書体" pitchFamily="66" charset="-128"/>
              <a:ea typeface="HGP行書体" pitchFamily="66" charset="-128"/>
            </a:endParaRPr>
          </a:p>
          <a:p>
            <a:endParaRPr lang="en-US" altLang="ja-JP" sz="2000" dirty="0" smtClean="0">
              <a:solidFill>
                <a:prstClr val="white"/>
              </a:solidFill>
              <a:latin typeface="HGP行書体" pitchFamily="66" charset="-128"/>
              <a:ea typeface="HGP行書体" pitchFamily="66" charset="-128"/>
            </a:endParaRPr>
          </a:p>
          <a:p>
            <a:pPr marL="457200" indent="-457200">
              <a:buFontTx/>
              <a:buAutoNum type="arabicParenR" startAt="3"/>
            </a:pPr>
            <a:endParaRPr lang="en-US" altLang="ja-JP" sz="2000" dirty="0">
              <a:solidFill>
                <a:prstClr val="white"/>
              </a:solidFill>
              <a:latin typeface="HGP行書体" pitchFamily="66" charset="-128"/>
              <a:ea typeface="HGP行書体" pitchFamily="66" charset="-128"/>
            </a:endParaRPr>
          </a:p>
          <a:p>
            <a:pPr marL="457200" indent="-457200">
              <a:buFontTx/>
              <a:buAutoNum type="arabicParenR" startAt="3"/>
            </a:pPr>
            <a:endParaRPr lang="en-US" altLang="ja-JP" sz="2000" dirty="0" smtClean="0">
              <a:solidFill>
                <a:prstClr val="white"/>
              </a:solidFill>
              <a:latin typeface="HGP行書体" pitchFamily="66" charset="-128"/>
              <a:ea typeface="HGP行書体" pitchFamily="66" charset="-128"/>
            </a:endParaRPr>
          </a:p>
          <a:p>
            <a:endParaRPr lang="en-US" altLang="ja-JP" sz="2400" dirty="0" smtClean="0">
              <a:solidFill>
                <a:prstClr val="white"/>
              </a:solidFill>
              <a:latin typeface="HGP行書体" pitchFamily="66" charset="-128"/>
              <a:ea typeface="HGP行書体" pitchFamily="66" charset="-128"/>
            </a:endParaRPr>
          </a:p>
          <a:p>
            <a:endParaRPr lang="en-US" altLang="ja-JP" sz="2400" dirty="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４）　クオンタム・コヒアレント </a:t>
            </a:r>
            <a:r>
              <a:rPr lang="ja-JP" altLang="en-US" sz="2000" dirty="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   </a:t>
            </a:r>
            <a:r>
              <a:rPr lang="ja-JP" altLang="en-US" sz="3200" dirty="0" smtClean="0">
                <a:solidFill>
                  <a:prstClr val="white"/>
                </a:solidFill>
                <a:latin typeface="HGP行書体" pitchFamily="66" charset="-128"/>
                <a:ea typeface="HGP行書体" pitchFamily="66" charset="-128"/>
              </a:rPr>
              <a:t> Ｐ</a:t>
            </a:r>
            <a:r>
              <a:rPr lang="ja-JP" altLang="en-US" sz="3200" b="1" dirty="0" smtClean="0">
                <a:solidFill>
                  <a:srgbClr val="FF0000"/>
                </a:solidFill>
                <a:latin typeface="HGP行書体" pitchFamily="66" charset="-128"/>
                <a:ea typeface="HGP行書体" pitchFamily="66" charset="-128"/>
              </a:rPr>
              <a:t>Ｏ</a:t>
            </a:r>
            <a:r>
              <a:rPr lang="ja-JP" altLang="en-US" sz="3200" dirty="0" smtClean="0">
                <a:solidFill>
                  <a:prstClr val="white"/>
                </a:solidFill>
                <a:latin typeface="HGP行書体" pitchFamily="66" charset="-128"/>
                <a:ea typeface="HGP行書体" pitchFamily="66" charset="-128"/>
              </a:rPr>
              <a:t>・</a:t>
            </a:r>
            <a:r>
              <a:rPr lang="en-US" altLang="ja-JP" sz="3200" dirty="0" smtClean="0">
                <a:solidFill>
                  <a:prstClr val="white"/>
                </a:solidFill>
                <a:latin typeface="HGP行書体" pitchFamily="66" charset="-128"/>
                <a:ea typeface="HGP行書体" pitchFamily="66" charset="-128"/>
              </a:rPr>
              <a:t>s!</a:t>
            </a:r>
          </a:p>
          <a:p>
            <a:r>
              <a:rPr lang="en-US" altLang="ja-JP" sz="3200" dirty="0">
                <a:solidFill>
                  <a:prstClr val="white"/>
                </a:solidFill>
                <a:latin typeface="HGP行書体" pitchFamily="66" charset="-128"/>
                <a:ea typeface="HGP行書体" pitchFamily="66" charset="-128"/>
              </a:rPr>
              <a:t> </a:t>
            </a:r>
            <a:r>
              <a:rPr lang="en-US" altLang="ja-JP" sz="3200" dirty="0" smtClean="0">
                <a:solidFill>
                  <a:prstClr val="white"/>
                </a:solidFill>
                <a:latin typeface="HGP行書体" pitchFamily="66" charset="-128"/>
                <a:ea typeface="HGP行書体" pitchFamily="66" charset="-128"/>
              </a:rPr>
              <a:t>                    </a:t>
            </a:r>
            <a:r>
              <a:rPr lang="ja-JP" altLang="en-US" sz="3200" dirty="0" smtClean="0">
                <a:solidFill>
                  <a:prstClr val="white"/>
                </a:solidFill>
                <a:latin typeface="HGP行書体" pitchFamily="66" charset="-128"/>
                <a:ea typeface="HGP行書体" pitchFamily="66" charset="-128"/>
              </a:rPr>
              <a:t>ＯＫ；オッケー</a:t>
            </a:r>
            <a:r>
              <a:rPr lang="ja-JP" altLang="en-US" sz="3200" dirty="0">
                <a:solidFill>
                  <a:prstClr val="white"/>
                </a:solidFill>
                <a:latin typeface="HGP行書体" pitchFamily="66" charset="-128"/>
                <a:ea typeface="HGP行書体" pitchFamily="66" charset="-128"/>
              </a:rPr>
              <a:t>！</a:t>
            </a:r>
            <a:endParaRPr lang="en-US" altLang="ja-JP" sz="2000" dirty="0" smtClean="0">
              <a:solidFill>
                <a:prstClr val="white"/>
              </a:solidFill>
              <a:latin typeface="HGP行書体" pitchFamily="66" charset="-128"/>
              <a:ea typeface="HGP行書体" pitchFamily="66" charset="-128"/>
            </a:endParaRPr>
          </a:p>
        </p:txBody>
      </p:sp>
      <p:sp>
        <p:nvSpPr>
          <p:cNvPr id="6" name="フリーフォーム 5"/>
          <p:cNvSpPr/>
          <p:nvPr/>
        </p:nvSpPr>
        <p:spPr>
          <a:xfrm>
            <a:off x="3729426" y="4530985"/>
            <a:ext cx="172061" cy="741122"/>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7" name="フリーフォーム 6"/>
          <p:cNvSpPr/>
          <p:nvPr/>
        </p:nvSpPr>
        <p:spPr>
          <a:xfrm>
            <a:off x="4059971" y="4557119"/>
            <a:ext cx="187105" cy="701571"/>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8" name="円弧 7"/>
          <p:cNvSpPr/>
          <p:nvPr/>
        </p:nvSpPr>
        <p:spPr>
          <a:xfrm>
            <a:off x="3086494" y="4320020"/>
            <a:ext cx="1771116" cy="648072"/>
          </a:xfrm>
          <a:prstGeom prst="arc">
            <a:avLst>
              <a:gd name="adj1" fmla="val 16200000"/>
              <a:gd name="adj2" fmla="val 1541276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000" dirty="0" smtClean="0">
                <a:solidFill>
                  <a:srgbClr val="FF0000"/>
                </a:solidFill>
                <a:latin typeface="HGP行書体" pitchFamily="66" charset="-128"/>
                <a:ea typeface="HGP行書体" pitchFamily="66" charset="-128"/>
              </a:rPr>
              <a:t>℃</a:t>
            </a: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400" dirty="0">
                <a:solidFill>
                  <a:srgbClr val="FFFF00"/>
                </a:solidFill>
                <a:latin typeface="HGP行書体" pitchFamily="66" charset="-128"/>
                <a:ea typeface="HGP行書体" pitchFamily="66" charset="-128"/>
              </a:rPr>
              <a:t>Ｋ</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9" name="円弧 8"/>
          <p:cNvSpPr/>
          <p:nvPr/>
        </p:nvSpPr>
        <p:spPr>
          <a:xfrm>
            <a:off x="3062568" y="3826247"/>
            <a:ext cx="1771117" cy="1607259"/>
          </a:xfrm>
          <a:prstGeom prst="arc">
            <a:avLst>
              <a:gd name="adj1" fmla="val 6947242"/>
              <a:gd name="adj2" fmla="val 15278839"/>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sp>
        <p:nvSpPr>
          <p:cNvPr id="10" name="円弧 9"/>
          <p:cNvSpPr/>
          <p:nvPr/>
        </p:nvSpPr>
        <p:spPr>
          <a:xfrm>
            <a:off x="3094235" y="3837965"/>
            <a:ext cx="1771117" cy="1607259"/>
          </a:xfrm>
          <a:prstGeom prst="arc">
            <a:avLst>
              <a:gd name="adj1" fmla="val 17653137"/>
              <a:gd name="adj2" fmla="val 414731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sp>
        <p:nvSpPr>
          <p:cNvPr id="11" name="円弧 10"/>
          <p:cNvSpPr/>
          <p:nvPr/>
        </p:nvSpPr>
        <p:spPr>
          <a:xfrm>
            <a:off x="2317249" y="4474319"/>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12" name="フリーフォーム 11"/>
          <p:cNvSpPr/>
          <p:nvPr/>
        </p:nvSpPr>
        <p:spPr>
          <a:xfrm>
            <a:off x="2331314" y="4635890"/>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cxnSp>
        <p:nvCxnSpPr>
          <p:cNvPr id="13" name="直線矢印コネクタ 12"/>
          <p:cNvCxnSpPr/>
          <p:nvPr/>
        </p:nvCxnSpPr>
        <p:spPr>
          <a:xfrm>
            <a:off x="3137160" y="4633126"/>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Freeform 44"/>
          <p:cNvSpPr>
            <a:spLocks/>
          </p:cNvSpPr>
          <p:nvPr/>
        </p:nvSpPr>
        <p:spPr bwMode="auto">
          <a:xfrm>
            <a:off x="4108583" y="4144359"/>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15" name="Freeform 45"/>
          <p:cNvSpPr>
            <a:spLocks/>
          </p:cNvSpPr>
          <p:nvPr/>
        </p:nvSpPr>
        <p:spPr bwMode="auto">
          <a:xfrm rot="10800000" flipH="1" flipV="1">
            <a:off x="3211727" y="4116079"/>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16" name="円弧 15"/>
          <p:cNvSpPr/>
          <p:nvPr/>
        </p:nvSpPr>
        <p:spPr>
          <a:xfrm>
            <a:off x="5801456" y="4165529"/>
            <a:ext cx="1857388" cy="857256"/>
          </a:xfrm>
          <a:prstGeom prst="arc">
            <a:avLst>
              <a:gd name="adj1" fmla="val 10821342"/>
              <a:gd name="adj2" fmla="val 95470"/>
            </a:avLst>
          </a:prstGeom>
          <a:ln w="76200">
            <a:solidFill>
              <a:srgbClr val="8A0000"/>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cxnSp>
        <p:nvCxnSpPr>
          <p:cNvPr id="17" name="直線矢印コネクタ 16"/>
          <p:cNvCxnSpPr/>
          <p:nvPr/>
        </p:nvCxnSpPr>
        <p:spPr>
          <a:xfrm>
            <a:off x="5810956" y="4618001"/>
            <a:ext cx="1857388" cy="1187"/>
          </a:xfrm>
          <a:prstGeom prst="straightConnector1">
            <a:avLst/>
          </a:prstGeom>
          <a:ln w="38100">
            <a:solidFill>
              <a:srgbClr val="FF6699"/>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18" name="フリーフォーム 17"/>
          <p:cNvSpPr/>
          <p:nvPr/>
        </p:nvSpPr>
        <p:spPr>
          <a:xfrm>
            <a:off x="5801456" y="4165529"/>
            <a:ext cx="1857376" cy="917574"/>
          </a:xfrm>
          <a:custGeom>
            <a:avLst/>
            <a:gdLst>
              <a:gd name="connsiteX0" fmla="*/ 0 w 1714500"/>
              <a:gd name="connsiteY0" fmla="*/ 460374 h 917574"/>
              <a:gd name="connsiteX1" fmla="*/ 442913 w 1714500"/>
              <a:gd name="connsiteY1" fmla="*/ 65087 h 917574"/>
              <a:gd name="connsiteX2" fmla="*/ 1300163 w 1714500"/>
              <a:gd name="connsiteY2" fmla="*/ 850899 h 917574"/>
              <a:gd name="connsiteX3" fmla="*/ 1714500 w 1714500"/>
              <a:gd name="connsiteY3" fmla="*/ 465137 h 917574"/>
            </a:gdLst>
            <a:ahLst/>
            <a:cxnLst>
              <a:cxn ang="0">
                <a:pos x="connsiteX0" y="connsiteY0"/>
              </a:cxn>
              <a:cxn ang="0">
                <a:pos x="connsiteX1" y="connsiteY1"/>
              </a:cxn>
              <a:cxn ang="0">
                <a:pos x="connsiteX2" y="connsiteY2"/>
              </a:cxn>
              <a:cxn ang="0">
                <a:pos x="connsiteX3" y="connsiteY3"/>
              </a:cxn>
            </a:cxnLst>
            <a:rect l="l" t="t" r="r" b="b"/>
            <a:pathLst>
              <a:path w="1714500" h="917574">
                <a:moveTo>
                  <a:pt x="0" y="460374"/>
                </a:moveTo>
                <a:cubicBezTo>
                  <a:pt x="113109" y="230187"/>
                  <a:pt x="226219" y="0"/>
                  <a:pt x="442913" y="65087"/>
                </a:cubicBezTo>
                <a:cubicBezTo>
                  <a:pt x="659607" y="130175"/>
                  <a:pt x="1088232" y="784224"/>
                  <a:pt x="1300163" y="850899"/>
                </a:cubicBezTo>
                <a:cubicBezTo>
                  <a:pt x="1512094" y="917574"/>
                  <a:pt x="1613297" y="691355"/>
                  <a:pt x="1714500" y="465137"/>
                </a:cubicBezTo>
              </a:path>
            </a:pathLst>
          </a:custGeom>
          <a:ln w="38100">
            <a:solidFill>
              <a:srgbClr val="FF00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19" name="円弧 18"/>
          <p:cNvSpPr/>
          <p:nvPr/>
        </p:nvSpPr>
        <p:spPr>
          <a:xfrm>
            <a:off x="5801456" y="4236967"/>
            <a:ext cx="1857388" cy="857256"/>
          </a:xfrm>
          <a:prstGeom prst="arc">
            <a:avLst>
              <a:gd name="adj1" fmla="val 81028"/>
              <a:gd name="adj2" fmla="val 10875543"/>
            </a:avLst>
          </a:prstGeom>
          <a:ln w="381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20" name="円弧 19"/>
          <p:cNvSpPr/>
          <p:nvPr/>
        </p:nvSpPr>
        <p:spPr>
          <a:xfrm>
            <a:off x="5801456" y="3736901"/>
            <a:ext cx="1857388" cy="1785950"/>
          </a:xfrm>
          <a:prstGeom prst="arc">
            <a:avLst>
              <a:gd name="adj1" fmla="val 5436664"/>
              <a:gd name="adj2" fmla="val 16218638"/>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21" name="円弧 20"/>
          <p:cNvSpPr/>
          <p:nvPr/>
        </p:nvSpPr>
        <p:spPr>
          <a:xfrm>
            <a:off x="5801456" y="3736901"/>
            <a:ext cx="1857388" cy="1785950"/>
          </a:xfrm>
          <a:prstGeom prst="arc">
            <a:avLst>
              <a:gd name="adj1" fmla="val 16181471"/>
              <a:gd name="adj2" fmla="val 5492389"/>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cxnSp>
        <p:nvCxnSpPr>
          <p:cNvPr id="22" name="直線矢印コネクタ 21"/>
          <p:cNvCxnSpPr/>
          <p:nvPr/>
        </p:nvCxnSpPr>
        <p:spPr>
          <a:xfrm rot="10800000" flipV="1">
            <a:off x="6730156" y="4308407"/>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rot="10800000" flipV="1">
            <a:off x="5944338" y="4665596"/>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rot="5400000" flipH="1" flipV="1">
            <a:off x="6338037" y="4129018"/>
            <a:ext cx="785818"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rot="5400000" flipH="1" flipV="1">
            <a:off x="6338037" y="5129149"/>
            <a:ext cx="785818" cy="1588"/>
          </a:xfrm>
          <a:prstGeom prst="straightConnector1">
            <a:avLst/>
          </a:prstGeom>
          <a:ln>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rot="10800000">
            <a:off x="5803050" y="4594159"/>
            <a:ext cx="784231"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a:off x="6873032" y="4594159"/>
            <a:ext cx="787407"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8" name="円弧 27"/>
          <p:cNvSpPr/>
          <p:nvPr/>
        </p:nvSpPr>
        <p:spPr>
          <a:xfrm>
            <a:off x="6515836" y="4379843"/>
            <a:ext cx="428628" cy="428628"/>
          </a:xfrm>
          <a:prstGeom prst="arc">
            <a:avLst>
              <a:gd name="adj1" fmla="val 16273005"/>
              <a:gd name="adj2" fmla="val 16270131"/>
            </a:avLst>
          </a:prstGeom>
          <a:ln w="57150">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O</a:t>
            </a:r>
            <a:endParaRPr lang="ja-JP" altLang="en-US" dirty="0">
              <a:solidFill>
                <a:prstClr val="white"/>
              </a:solidFill>
            </a:endParaRPr>
          </a:p>
        </p:txBody>
      </p:sp>
      <p:sp>
        <p:nvSpPr>
          <p:cNvPr id="29" name="フリーフォーム 28"/>
          <p:cNvSpPr/>
          <p:nvPr/>
        </p:nvSpPr>
        <p:spPr>
          <a:xfrm>
            <a:off x="846503" y="3950241"/>
            <a:ext cx="1411024" cy="1660486"/>
          </a:xfrm>
          <a:custGeom>
            <a:avLst/>
            <a:gdLst>
              <a:gd name="connsiteX0" fmla="*/ 719137 w 1593849"/>
              <a:gd name="connsiteY0" fmla="*/ 311150 h 1577974"/>
              <a:gd name="connsiteX1" fmla="*/ 766762 w 1593849"/>
              <a:gd name="connsiteY1" fmla="*/ 106362 h 1577974"/>
              <a:gd name="connsiteX2" fmla="*/ 914399 w 1593849"/>
              <a:gd name="connsiteY2" fmla="*/ 15875 h 1577974"/>
              <a:gd name="connsiteX3" fmla="*/ 1066799 w 1593849"/>
              <a:gd name="connsiteY3" fmla="*/ 11112 h 1577974"/>
              <a:gd name="connsiteX4" fmla="*/ 1171574 w 1593849"/>
              <a:gd name="connsiteY4" fmla="*/ 58737 h 1577974"/>
              <a:gd name="connsiteX5" fmla="*/ 1200149 w 1593849"/>
              <a:gd name="connsiteY5" fmla="*/ 134937 h 1577974"/>
              <a:gd name="connsiteX6" fmla="*/ 1185862 w 1593849"/>
              <a:gd name="connsiteY6" fmla="*/ 163512 h 1577974"/>
              <a:gd name="connsiteX7" fmla="*/ 1104899 w 1593849"/>
              <a:gd name="connsiteY7" fmla="*/ 149225 h 1577974"/>
              <a:gd name="connsiteX8" fmla="*/ 1104899 w 1593849"/>
              <a:gd name="connsiteY8" fmla="*/ 163512 h 1577974"/>
              <a:gd name="connsiteX9" fmla="*/ 1200149 w 1593849"/>
              <a:gd name="connsiteY9" fmla="*/ 158750 h 1577974"/>
              <a:gd name="connsiteX10" fmla="*/ 1214437 w 1593849"/>
              <a:gd name="connsiteY10" fmla="*/ 206375 h 1577974"/>
              <a:gd name="connsiteX11" fmla="*/ 1243012 w 1593849"/>
              <a:gd name="connsiteY11" fmla="*/ 273050 h 1577974"/>
              <a:gd name="connsiteX12" fmla="*/ 1200149 w 1593849"/>
              <a:gd name="connsiteY12" fmla="*/ 287337 h 1577974"/>
              <a:gd name="connsiteX13" fmla="*/ 1147762 w 1593849"/>
              <a:gd name="connsiteY13" fmla="*/ 268287 h 1577974"/>
              <a:gd name="connsiteX14" fmla="*/ 1142999 w 1593849"/>
              <a:gd name="connsiteY14" fmla="*/ 244475 h 1577974"/>
              <a:gd name="connsiteX15" fmla="*/ 1181099 w 1593849"/>
              <a:gd name="connsiteY15" fmla="*/ 244475 h 1577974"/>
              <a:gd name="connsiteX16" fmla="*/ 1138237 w 1593849"/>
              <a:gd name="connsiteY16" fmla="*/ 244475 h 1577974"/>
              <a:gd name="connsiteX17" fmla="*/ 1119187 w 1593849"/>
              <a:gd name="connsiteY17" fmla="*/ 258762 h 1577974"/>
              <a:gd name="connsiteX18" fmla="*/ 1214437 w 1593849"/>
              <a:gd name="connsiteY18" fmla="*/ 287337 h 1577974"/>
              <a:gd name="connsiteX19" fmla="*/ 1228724 w 1593849"/>
              <a:gd name="connsiteY19" fmla="*/ 320675 h 1577974"/>
              <a:gd name="connsiteX20" fmla="*/ 1238249 w 1593849"/>
              <a:gd name="connsiteY20" fmla="*/ 406400 h 1577974"/>
              <a:gd name="connsiteX21" fmla="*/ 1195387 w 1593849"/>
              <a:gd name="connsiteY21" fmla="*/ 415925 h 1577974"/>
              <a:gd name="connsiteX22" fmla="*/ 1114424 w 1593849"/>
              <a:gd name="connsiteY22" fmla="*/ 392112 h 1577974"/>
              <a:gd name="connsiteX23" fmla="*/ 1071562 w 1593849"/>
              <a:gd name="connsiteY23" fmla="*/ 401637 h 1577974"/>
              <a:gd name="connsiteX24" fmla="*/ 1028699 w 1593849"/>
              <a:gd name="connsiteY24" fmla="*/ 420687 h 1577974"/>
              <a:gd name="connsiteX25" fmla="*/ 971549 w 1593849"/>
              <a:gd name="connsiteY25" fmla="*/ 520700 h 1577974"/>
              <a:gd name="connsiteX26" fmla="*/ 947737 w 1593849"/>
              <a:gd name="connsiteY26" fmla="*/ 639762 h 1577974"/>
              <a:gd name="connsiteX27" fmla="*/ 957262 w 1593849"/>
              <a:gd name="connsiteY27" fmla="*/ 725487 h 1577974"/>
              <a:gd name="connsiteX28" fmla="*/ 1100137 w 1593849"/>
              <a:gd name="connsiteY28" fmla="*/ 649287 h 1577974"/>
              <a:gd name="connsiteX29" fmla="*/ 1147762 w 1593849"/>
              <a:gd name="connsiteY29" fmla="*/ 673100 h 1577974"/>
              <a:gd name="connsiteX30" fmla="*/ 1228724 w 1593849"/>
              <a:gd name="connsiteY30" fmla="*/ 796925 h 1577974"/>
              <a:gd name="connsiteX31" fmla="*/ 1362074 w 1593849"/>
              <a:gd name="connsiteY31" fmla="*/ 854075 h 1577974"/>
              <a:gd name="connsiteX32" fmla="*/ 1404937 w 1593849"/>
              <a:gd name="connsiteY32" fmla="*/ 896937 h 1577974"/>
              <a:gd name="connsiteX33" fmla="*/ 1466849 w 1593849"/>
              <a:gd name="connsiteY33" fmla="*/ 887412 h 1577974"/>
              <a:gd name="connsiteX34" fmla="*/ 1466849 w 1593849"/>
              <a:gd name="connsiteY34" fmla="*/ 735012 h 1577974"/>
              <a:gd name="connsiteX35" fmla="*/ 1400174 w 1593849"/>
              <a:gd name="connsiteY35" fmla="*/ 654050 h 1577974"/>
              <a:gd name="connsiteX36" fmla="*/ 1385887 w 1593849"/>
              <a:gd name="connsiteY36" fmla="*/ 534987 h 1577974"/>
              <a:gd name="connsiteX37" fmla="*/ 1438274 w 1593849"/>
              <a:gd name="connsiteY37" fmla="*/ 377825 h 1577974"/>
              <a:gd name="connsiteX38" fmla="*/ 1462087 w 1593849"/>
              <a:gd name="connsiteY38" fmla="*/ 339725 h 1577974"/>
              <a:gd name="connsiteX39" fmla="*/ 1462087 w 1593849"/>
              <a:gd name="connsiteY39" fmla="*/ 268287 h 1577974"/>
              <a:gd name="connsiteX40" fmla="*/ 1476374 w 1593849"/>
              <a:gd name="connsiteY40" fmla="*/ 344487 h 1577974"/>
              <a:gd name="connsiteX41" fmla="*/ 1462087 w 1593849"/>
              <a:gd name="connsiteY41" fmla="*/ 439737 h 1577974"/>
              <a:gd name="connsiteX42" fmla="*/ 1476374 w 1593849"/>
              <a:gd name="connsiteY42" fmla="*/ 330200 h 1577974"/>
              <a:gd name="connsiteX43" fmla="*/ 1495424 w 1593849"/>
              <a:gd name="connsiteY43" fmla="*/ 396875 h 1577974"/>
              <a:gd name="connsiteX44" fmla="*/ 1490662 w 1593849"/>
              <a:gd name="connsiteY44" fmla="*/ 511175 h 1577974"/>
              <a:gd name="connsiteX45" fmla="*/ 1490662 w 1593849"/>
              <a:gd name="connsiteY45" fmla="*/ 392112 h 1577974"/>
              <a:gd name="connsiteX46" fmla="*/ 1514474 w 1593849"/>
              <a:gd name="connsiteY46" fmla="*/ 296862 h 1577974"/>
              <a:gd name="connsiteX47" fmla="*/ 1552574 w 1593849"/>
              <a:gd name="connsiteY47" fmla="*/ 325437 h 1577974"/>
              <a:gd name="connsiteX48" fmla="*/ 1538287 w 1593849"/>
              <a:gd name="connsiteY48" fmla="*/ 382587 h 1577974"/>
              <a:gd name="connsiteX49" fmla="*/ 1523999 w 1593849"/>
              <a:gd name="connsiteY49" fmla="*/ 449262 h 1577974"/>
              <a:gd name="connsiteX50" fmla="*/ 1528762 w 1593849"/>
              <a:gd name="connsiteY50" fmla="*/ 525462 h 1577974"/>
              <a:gd name="connsiteX51" fmla="*/ 1523999 w 1593849"/>
              <a:gd name="connsiteY51" fmla="*/ 454025 h 1577974"/>
              <a:gd name="connsiteX52" fmla="*/ 1533524 w 1593849"/>
              <a:gd name="connsiteY52" fmla="*/ 358775 h 1577974"/>
              <a:gd name="connsiteX53" fmla="*/ 1566862 w 1593849"/>
              <a:gd name="connsiteY53" fmla="*/ 420687 h 1577974"/>
              <a:gd name="connsiteX54" fmla="*/ 1552574 w 1593849"/>
              <a:gd name="connsiteY54" fmla="*/ 525462 h 1577974"/>
              <a:gd name="connsiteX55" fmla="*/ 1590674 w 1593849"/>
              <a:gd name="connsiteY55" fmla="*/ 630237 h 1577974"/>
              <a:gd name="connsiteX56" fmla="*/ 1571624 w 1593849"/>
              <a:gd name="connsiteY56" fmla="*/ 687387 h 1577974"/>
              <a:gd name="connsiteX57" fmla="*/ 1533524 w 1593849"/>
              <a:gd name="connsiteY57" fmla="*/ 730250 h 1577974"/>
              <a:gd name="connsiteX58" fmla="*/ 1500187 w 1593849"/>
              <a:gd name="connsiteY58" fmla="*/ 882650 h 1577974"/>
              <a:gd name="connsiteX59" fmla="*/ 1500187 w 1593849"/>
              <a:gd name="connsiteY59" fmla="*/ 882650 h 1577974"/>
              <a:gd name="connsiteX60" fmla="*/ 1509712 w 1593849"/>
              <a:gd name="connsiteY60" fmla="*/ 992187 h 1577974"/>
              <a:gd name="connsiteX61" fmla="*/ 1504949 w 1593849"/>
              <a:gd name="connsiteY61" fmla="*/ 1082675 h 1577974"/>
              <a:gd name="connsiteX62" fmla="*/ 1114424 w 1593849"/>
              <a:gd name="connsiteY62" fmla="*/ 901700 h 1577974"/>
              <a:gd name="connsiteX63" fmla="*/ 1123949 w 1593849"/>
              <a:gd name="connsiteY63" fmla="*/ 1030287 h 1577974"/>
              <a:gd name="connsiteX64" fmla="*/ 1062037 w 1593849"/>
              <a:gd name="connsiteY64" fmla="*/ 1092200 h 1577974"/>
              <a:gd name="connsiteX65" fmla="*/ 1071562 w 1593849"/>
              <a:gd name="connsiteY65" fmla="*/ 1397000 h 1577974"/>
              <a:gd name="connsiteX66" fmla="*/ 157162 w 1593849"/>
              <a:gd name="connsiteY66" fmla="*/ 1497012 h 1577974"/>
              <a:gd name="connsiteX67" fmla="*/ 214312 w 1593849"/>
              <a:gd name="connsiteY67" fmla="*/ 911225 h 1577974"/>
              <a:gd name="connsiteX68" fmla="*/ 4762 w 1593849"/>
              <a:gd name="connsiteY68" fmla="*/ 644525 h 1577974"/>
              <a:gd name="connsiteX69" fmla="*/ 242887 w 1593849"/>
              <a:gd name="connsiteY69" fmla="*/ 211137 h 1577974"/>
              <a:gd name="connsiteX70" fmla="*/ 547687 w 1593849"/>
              <a:gd name="connsiteY70" fmla="*/ 315912 h 1577974"/>
              <a:gd name="connsiteX71" fmla="*/ 676274 w 1593849"/>
              <a:gd name="connsiteY71" fmla="*/ 368300 h 1577974"/>
              <a:gd name="connsiteX72" fmla="*/ 719137 w 1593849"/>
              <a:gd name="connsiteY72" fmla="*/ 311150 h 157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93849" h="1577974">
                <a:moveTo>
                  <a:pt x="719137" y="311150"/>
                </a:moveTo>
                <a:cubicBezTo>
                  <a:pt x="734218" y="267494"/>
                  <a:pt x="734218" y="155574"/>
                  <a:pt x="766762" y="106362"/>
                </a:cubicBezTo>
                <a:cubicBezTo>
                  <a:pt x="799306" y="57150"/>
                  <a:pt x="864393" y="31750"/>
                  <a:pt x="914399" y="15875"/>
                </a:cubicBezTo>
                <a:cubicBezTo>
                  <a:pt x="964405" y="0"/>
                  <a:pt x="1023936" y="3968"/>
                  <a:pt x="1066799" y="11112"/>
                </a:cubicBezTo>
                <a:cubicBezTo>
                  <a:pt x="1109662" y="18256"/>
                  <a:pt x="1149349" y="38100"/>
                  <a:pt x="1171574" y="58737"/>
                </a:cubicBezTo>
                <a:cubicBezTo>
                  <a:pt x="1193799" y="79374"/>
                  <a:pt x="1197768" y="117475"/>
                  <a:pt x="1200149" y="134937"/>
                </a:cubicBezTo>
                <a:cubicBezTo>
                  <a:pt x="1202530" y="152399"/>
                  <a:pt x="1201737" y="161131"/>
                  <a:pt x="1185862" y="163512"/>
                </a:cubicBezTo>
                <a:cubicBezTo>
                  <a:pt x="1169987" y="165893"/>
                  <a:pt x="1118393" y="149225"/>
                  <a:pt x="1104899" y="149225"/>
                </a:cubicBezTo>
                <a:cubicBezTo>
                  <a:pt x="1091405" y="149225"/>
                  <a:pt x="1089024" y="161925"/>
                  <a:pt x="1104899" y="163512"/>
                </a:cubicBezTo>
                <a:cubicBezTo>
                  <a:pt x="1120774" y="165100"/>
                  <a:pt x="1181893" y="151606"/>
                  <a:pt x="1200149" y="158750"/>
                </a:cubicBezTo>
                <a:cubicBezTo>
                  <a:pt x="1218405" y="165894"/>
                  <a:pt x="1207293" y="187325"/>
                  <a:pt x="1214437" y="206375"/>
                </a:cubicBezTo>
                <a:cubicBezTo>
                  <a:pt x="1221581" y="225425"/>
                  <a:pt x="1245393" y="259556"/>
                  <a:pt x="1243012" y="273050"/>
                </a:cubicBezTo>
                <a:cubicBezTo>
                  <a:pt x="1240631" y="286544"/>
                  <a:pt x="1216024" y="288131"/>
                  <a:pt x="1200149" y="287337"/>
                </a:cubicBezTo>
                <a:cubicBezTo>
                  <a:pt x="1184274" y="286543"/>
                  <a:pt x="1157287" y="275431"/>
                  <a:pt x="1147762" y="268287"/>
                </a:cubicBezTo>
                <a:cubicBezTo>
                  <a:pt x="1138237" y="261143"/>
                  <a:pt x="1137443" y="248444"/>
                  <a:pt x="1142999" y="244475"/>
                </a:cubicBezTo>
                <a:cubicBezTo>
                  <a:pt x="1148555" y="240506"/>
                  <a:pt x="1181099" y="244475"/>
                  <a:pt x="1181099" y="244475"/>
                </a:cubicBezTo>
                <a:cubicBezTo>
                  <a:pt x="1180305" y="244475"/>
                  <a:pt x="1148556" y="242094"/>
                  <a:pt x="1138237" y="244475"/>
                </a:cubicBezTo>
                <a:cubicBezTo>
                  <a:pt x="1127918" y="246856"/>
                  <a:pt x="1106487" y="251618"/>
                  <a:pt x="1119187" y="258762"/>
                </a:cubicBezTo>
                <a:cubicBezTo>
                  <a:pt x="1131887" y="265906"/>
                  <a:pt x="1196181" y="277018"/>
                  <a:pt x="1214437" y="287337"/>
                </a:cubicBezTo>
                <a:cubicBezTo>
                  <a:pt x="1232693" y="297656"/>
                  <a:pt x="1224755" y="300831"/>
                  <a:pt x="1228724" y="320675"/>
                </a:cubicBezTo>
                <a:cubicBezTo>
                  <a:pt x="1232693" y="340519"/>
                  <a:pt x="1243805" y="390525"/>
                  <a:pt x="1238249" y="406400"/>
                </a:cubicBezTo>
                <a:cubicBezTo>
                  <a:pt x="1232693" y="422275"/>
                  <a:pt x="1216024" y="418306"/>
                  <a:pt x="1195387" y="415925"/>
                </a:cubicBezTo>
                <a:cubicBezTo>
                  <a:pt x="1174750" y="413544"/>
                  <a:pt x="1135061" y="394493"/>
                  <a:pt x="1114424" y="392112"/>
                </a:cubicBezTo>
                <a:cubicBezTo>
                  <a:pt x="1093787" y="389731"/>
                  <a:pt x="1085850" y="396874"/>
                  <a:pt x="1071562" y="401637"/>
                </a:cubicBezTo>
                <a:cubicBezTo>
                  <a:pt x="1057274" y="406400"/>
                  <a:pt x="1045368" y="400843"/>
                  <a:pt x="1028699" y="420687"/>
                </a:cubicBezTo>
                <a:cubicBezTo>
                  <a:pt x="1012030" y="440531"/>
                  <a:pt x="985043" y="484188"/>
                  <a:pt x="971549" y="520700"/>
                </a:cubicBezTo>
                <a:cubicBezTo>
                  <a:pt x="958055" y="557213"/>
                  <a:pt x="950118" y="605631"/>
                  <a:pt x="947737" y="639762"/>
                </a:cubicBezTo>
                <a:cubicBezTo>
                  <a:pt x="945356" y="673893"/>
                  <a:pt x="931862" y="723900"/>
                  <a:pt x="957262" y="725487"/>
                </a:cubicBezTo>
                <a:cubicBezTo>
                  <a:pt x="982662" y="727075"/>
                  <a:pt x="1068387" y="658018"/>
                  <a:pt x="1100137" y="649287"/>
                </a:cubicBezTo>
                <a:cubicBezTo>
                  <a:pt x="1131887" y="640556"/>
                  <a:pt x="1126331" y="648494"/>
                  <a:pt x="1147762" y="673100"/>
                </a:cubicBezTo>
                <a:cubicBezTo>
                  <a:pt x="1169193" y="697706"/>
                  <a:pt x="1193005" y="766762"/>
                  <a:pt x="1228724" y="796925"/>
                </a:cubicBezTo>
                <a:cubicBezTo>
                  <a:pt x="1264443" y="827088"/>
                  <a:pt x="1332705" y="837406"/>
                  <a:pt x="1362074" y="854075"/>
                </a:cubicBezTo>
                <a:cubicBezTo>
                  <a:pt x="1391443" y="870744"/>
                  <a:pt x="1387475" y="891381"/>
                  <a:pt x="1404937" y="896937"/>
                </a:cubicBezTo>
                <a:cubicBezTo>
                  <a:pt x="1422399" y="902493"/>
                  <a:pt x="1456530" y="914400"/>
                  <a:pt x="1466849" y="887412"/>
                </a:cubicBezTo>
                <a:cubicBezTo>
                  <a:pt x="1477168" y="860424"/>
                  <a:pt x="1477961" y="773906"/>
                  <a:pt x="1466849" y="735012"/>
                </a:cubicBezTo>
                <a:cubicBezTo>
                  <a:pt x="1455737" y="696118"/>
                  <a:pt x="1413668" y="687387"/>
                  <a:pt x="1400174" y="654050"/>
                </a:cubicBezTo>
                <a:cubicBezTo>
                  <a:pt x="1386680" y="620713"/>
                  <a:pt x="1379537" y="581025"/>
                  <a:pt x="1385887" y="534987"/>
                </a:cubicBezTo>
                <a:cubicBezTo>
                  <a:pt x="1392237" y="488949"/>
                  <a:pt x="1425574" y="410369"/>
                  <a:pt x="1438274" y="377825"/>
                </a:cubicBezTo>
                <a:cubicBezTo>
                  <a:pt x="1450974" y="345281"/>
                  <a:pt x="1458118" y="357981"/>
                  <a:pt x="1462087" y="339725"/>
                </a:cubicBezTo>
                <a:cubicBezTo>
                  <a:pt x="1466056" y="321469"/>
                  <a:pt x="1459706" y="267493"/>
                  <a:pt x="1462087" y="268287"/>
                </a:cubicBezTo>
                <a:cubicBezTo>
                  <a:pt x="1464468" y="269081"/>
                  <a:pt x="1476374" y="315912"/>
                  <a:pt x="1476374" y="344487"/>
                </a:cubicBezTo>
                <a:cubicBezTo>
                  <a:pt x="1476374" y="373062"/>
                  <a:pt x="1462087" y="442118"/>
                  <a:pt x="1462087" y="439737"/>
                </a:cubicBezTo>
                <a:cubicBezTo>
                  <a:pt x="1462087" y="437356"/>
                  <a:pt x="1470818" y="337344"/>
                  <a:pt x="1476374" y="330200"/>
                </a:cubicBezTo>
                <a:cubicBezTo>
                  <a:pt x="1481930" y="323056"/>
                  <a:pt x="1493043" y="366713"/>
                  <a:pt x="1495424" y="396875"/>
                </a:cubicBezTo>
                <a:cubicBezTo>
                  <a:pt x="1497805" y="427038"/>
                  <a:pt x="1491456" y="511969"/>
                  <a:pt x="1490662" y="511175"/>
                </a:cubicBezTo>
                <a:cubicBezTo>
                  <a:pt x="1489868" y="510381"/>
                  <a:pt x="1486693" y="427831"/>
                  <a:pt x="1490662" y="392112"/>
                </a:cubicBezTo>
                <a:cubicBezTo>
                  <a:pt x="1494631" y="356393"/>
                  <a:pt x="1504155" y="307975"/>
                  <a:pt x="1514474" y="296862"/>
                </a:cubicBezTo>
                <a:cubicBezTo>
                  <a:pt x="1524793" y="285749"/>
                  <a:pt x="1548605" y="311150"/>
                  <a:pt x="1552574" y="325437"/>
                </a:cubicBezTo>
                <a:cubicBezTo>
                  <a:pt x="1556543" y="339724"/>
                  <a:pt x="1543049" y="361950"/>
                  <a:pt x="1538287" y="382587"/>
                </a:cubicBezTo>
                <a:cubicBezTo>
                  <a:pt x="1533525" y="403224"/>
                  <a:pt x="1525587" y="425449"/>
                  <a:pt x="1523999" y="449262"/>
                </a:cubicBezTo>
                <a:cubicBezTo>
                  <a:pt x="1522411" y="473075"/>
                  <a:pt x="1528762" y="524668"/>
                  <a:pt x="1528762" y="525462"/>
                </a:cubicBezTo>
                <a:cubicBezTo>
                  <a:pt x="1528762" y="526256"/>
                  <a:pt x="1523205" y="481806"/>
                  <a:pt x="1523999" y="454025"/>
                </a:cubicBezTo>
                <a:cubicBezTo>
                  <a:pt x="1524793" y="426244"/>
                  <a:pt x="1526380" y="364331"/>
                  <a:pt x="1533524" y="358775"/>
                </a:cubicBezTo>
                <a:cubicBezTo>
                  <a:pt x="1540668" y="353219"/>
                  <a:pt x="1563687" y="392906"/>
                  <a:pt x="1566862" y="420687"/>
                </a:cubicBezTo>
                <a:cubicBezTo>
                  <a:pt x="1570037" y="448468"/>
                  <a:pt x="1548605" y="490537"/>
                  <a:pt x="1552574" y="525462"/>
                </a:cubicBezTo>
                <a:cubicBezTo>
                  <a:pt x="1556543" y="560387"/>
                  <a:pt x="1587499" y="603249"/>
                  <a:pt x="1590674" y="630237"/>
                </a:cubicBezTo>
                <a:cubicBezTo>
                  <a:pt x="1593849" y="657225"/>
                  <a:pt x="1581149" y="670718"/>
                  <a:pt x="1571624" y="687387"/>
                </a:cubicBezTo>
                <a:cubicBezTo>
                  <a:pt x="1562099" y="704056"/>
                  <a:pt x="1545430" y="697706"/>
                  <a:pt x="1533524" y="730250"/>
                </a:cubicBezTo>
                <a:cubicBezTo>
                  <a:pt x="1521618" y="762794"/>
                  <a:pt x="1500187" y="882650"/>
                  <a:pt x="1500187" y="882650"/>
                </a:cubicBezTo>
                <a:lnTo>
                  <a:pt x="1500187" y="882650"/>
                </a:lnTo>
                <a:cubicBezTo>
                  <a:pt x="1501775" y="900906"/>
                  <a:pt x="1508918" y="958850"/>
                  <a:pt x="1509712" y="992187"/>
                </a:cubicBezTo>
                <a:cubicBezTo>
                  <a:pt x="1510506" y="1025524"/>
                  <a:pt x="1570830" y="1097756"/>
                  <a:pt x="1504949" y="1082675"/>
                </a:cubicBezTo>
                <a:cubicBezTo>
                  <a:pt x="1439068" y="1067594"/>
                  <a:pt x="1177924" y="910431"/>
                  <a:pt x="1114424" y="901700"/>
                </a:cubicBezTo>
                <a:cubicBezTo>
                  <a:pt x="1050924" y="892969"/>
                  <a:pt x="1132680" y="998537"/>
                  <a:pt x="1123949" y="1030287"/>
                </a:cubicBezTo>
                <a:cubicBezTo>
                  <a:pt x="1115218" y="1062037"/>
                  <a:pt x="1070768" y="1031081"/>
                  <a:pt x="1062037" y="1092200"/>
                </a:cubicBezTo>
                <a:cubicBezTo>
                  <a:pt x="1053306" y="1153319"/>
                  <a:pt x="1222374" y="1329531"/>
                  <a:pt x="1071562" y="1397000"/>
                </a:cubicBezTo>
                <a:cubicBezTo>
                  <a:pt x="920750" y="1464469"/>
                  <a:pt x="300037" y="1577974"/>
                  <a:pt x="157162" y="1497012"/>
                </a:cubicBezTo>
                <a:cubicBezTo>
                  <a:pt x="14287" y="1416050"/>
                  <a:pt x="239712" y="1053306"/>
                  <a:pt x="214312" y="911225"/>
                </a:cubicBezTo>
                <a:cubicBezTo>
                  <a:pt x="188912" y="769144"/>
                  <a:pt x="0" y="761206"/>
                  <a:pt x="4762" y="644525"/>
                </a:cubicBezTo>
                <a:cubicBezTo>
                  <a:pt x="9524" y="527844"/>
                  <a:pt x="152400" y="265906"/>
                  <a:pt x="242887" y="211137"/>
                </a:cubicBezTo>
                <a:cubicBezTo>
                  <a:pt x="333375" y="156368"/>
                  <a:pt x="475456" y="289718"/>
                  <a:pt x="547687" y="315912"/>
                </a:cubicBezTo>
                <a:cubicBezTo>
                  <a:pt x="619918" y="342106"/>
                  <a:pt x="646111" y="371475"/>
                  <a:pt x="676274" y="368300"/>
                </a:cubicBezTo>
                <a:cubicBezTo>
                  <a:pt x="706437" y="365125"/>
                  <a:pt x="704056" y="354806"/>
                  <a:pt x="719137" y="311150"/>
                </a:cubicBezTo>
                <a:close/>
              </a:path>
            </a:pathLst>
          </a:custGeom>
          <a:gradFill>
            <a:gsLst>
              <a:gs pos="58000">
                <a:srgbClr val="000082"/>
              </a:gs>
              <a:gs pos="30000">
                <a:srgbClr val="66008F"/>
              </a:gs>
              <a:gs pos="64999">
                <a:srgbClr val="BA0066"/>
              </a:gs>
              <a:gs pos="89999">
                <a:srgbClr val="FF0000"/>
              </a:gs>
              <a:gs pos="100000">
                <a:srgbClr val="FF8200"/>
              </a:gs>
            </a:gsLst>
            <a:path path="circle">
              <a:fillToRect l="50000" t="50000" r="50000" b="50000"/>
            </a:path>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prstClr val="white"/>
                </a:solidFill>
              </a:rPr>
              <a:t>　仏</a:t>
            </a:r>
            <a:endParaRPr lang="en-US" altLang="ja-JP" sz="1400" dirty="0" smtClean="0">
              <a:solidFill>
                <a:prstClr val="white"/>
              </a:solidFill>
            </a:endParaRPr>
          </a:p>
          <a:p>
            <a:pPr algn="ctr"/>
            <a:r>
              <a:rPr lang="ja-JP" altLang="en-US" sz="1400" dirty="0" smtClean="0">
                <a:solidFill>
                  <a:prstClr val="white"/>
                </a:solidFill>
              </a:rPr>
              <a:t>陀</a:t>
            </a:r>
            <a:endParaRPr lang="ja-JP" altLang="en-US" sz="1400" dirty="0">
              <a:solidFill>
                <a:prstClr val="white"/>
              </a:solidFill>
            </a:endParaRPr>
          </a:p>
        </p:txBody>
      </p:sp>
      <p:sp>
        <p:nvSpPr>
          <p:cNvPr id="30" name="円弧 29"/>
          <p:cNvSpPr/>
          <p:nvPr/>
        </p:nvSpPr>
        <p:spPr>
          <a:xfrm>
            <a:off x="675105" y="3717032"/>
            <a:ext cx="596272" cy="1590531"/>
          </a:xfrm>
          <a:prstGeom prst="arc">
            <a:avLst>
              <a:gd name="adj1" fmla="val 16200000"/>
              <a:gd name="adj2" fmla="val 1609563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prstClr val="white"/>
              </a:solidFill>
            </a:endParaRPr>
          </a:p>
          <a:p>
            <a:pPr algn="ctr"/>
            <a:r>
              <a:rPr lang="en-US" altLang="ja-JP" sz="2800" b="1" dirty="0" smtClean="0">
                <a:solidFill>
                  <a:srgbClr val="FF0000"/>
                </a:solidFill>
              </a:rPr>
              <a:t>B</a:t>
            </a:r>
          </a:p>
          <a:p>
            <a:pPr algn="ctr"/>
            <a:endParaRPr lang="en-US" altLang="ja-JP" dirty="0" smtClean="0">
              <a:solidFill>
                <a:prstClr val="white"/>
              </a:solidFill>
            </a:endParaRPr>
          </a:p>
          <a:p>
            <a:pPr algn="ctr"/>
            <a:endParaRPr lang="en-US" altLang="ja-JP" dirty="0" smtClean="0">
              <a:solidFill>
                <a:prstClr val="white"/>
              </a:solidFill>
            </a:endParaRPr>
          </a:p>
          <a:p>
            <a:pPr algn="ctr"/>
            <a:endParaRPr lang="ja-JP" altLang="en-US" dirty="0">
              <a:solidFill>
                <a:prstClr val="white"/>
              </a:solidFill>
            </a:endParaRPr>
          </a:p>
        </p:txBody>
      </p:sp>
      <p:sp>
        <p:nvSpPr>
          <p:cNvPr id="31" name="Freeform 123"/>
          <p:cNvSpPr>
            <a:spLocks/>
          </p:cNvSpPr>
          <p:nvPr/>
        </p:nvSpPr>
        <p:spPr bwMode="auto">
          <a:xfrm rot="287392">
            <a:off x="6211297" y="5655180"/>
            <a:ext cx="1030380"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chemeClr val="tx1"/>
            </a:solidFill>
            <a:round/>
            <a:headEnd/>
            <a:tailEnd/>
          </a:ln>
          <a:effectLst/>
        </p:spPr>
        <p:txBody>
          <a:bodyPr/>
          <a:lstStyle/>
          <a:p>
            <a:endParaRPr lang="ja-JP" altLang="en-US" dirty="0">
              <a:solidFill>
                <a:prstClr val="white"/>
              </a:solidFill>
            </a:endParaRPr>
          </a:p>
        </p:txBody>
      </p:sp>
      <p:sp>
        <p:nvSpPr>
          <p:cNvPr id="32" name="Freeform 126"/>
          <p:cNvSpPr>
            <a:spLocks/>
          </p:cNvSpPr>
          <p:nvPr/>
        </p:nvSpPr>
        <p:spPr bwMode="auto">
          <a:xfrm rot="287392">
            <a:off x="7442335" y="3856151"/>
            <a:ext cx="731739"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solidFill>
            <a:schemeClr val="tx1"/>
          </a:solidFill>
          <a:ln w="9525" cap="flat" cmpd="sng">
            <a:solidFill>
              <a:srgbClr val="00FF99"/>
            </a:solidFill>
            <a:prstDash val="solid"/>
            <a:round/>
            <a:headEnd/>
            <a:tailEnd/>
          </a:ln>
          <a:effectLst/>
        </p:spPr>
        <p:txBody>
          <a:bodyPr wrap="square">
            <a:spAutoFit/>
          </a:bodyPr>
          <a:lstStyle/>
          <a:p>
            <a:endParaRPr lang="ja-JP" altLang="en-US" dirty="0">
              <a:solidFill>
                <a:prstClr val="white"/>
              </a:solidFill>
            </a:endParaRPr>
          </a:p>
        </p:txBody>
      </p:sp>
      <p:sp>
        <p:nvSpPr>
          <p:cNvPr id="33" name="Freeform 125"/>
          <p:cNvSpPr>
            <a:spLocks/>
          </p:cNvSpPr>
          <p:nvPr/>
        </p:nvSpPr>
        <p:spPr bwMode="auto">
          <a:xfrm rot="10811011" flipH="1" flipV="1">
            <a:off x="7632798" y="4481833"/>
            <a:ext cx="594252" cy="523220"/>
          </a:xfrm>
          <a:custGeom>
            <a:avLst/>
            <a:gdLst/>
            <a:ahLst/>
            <a:cxnLst>
              <a:cxn ang="0">
                <a:pos x="869" y="82"/>
              </a:cxn>
              <a:cxn ang="0">
                <a:pos x="723" y="210"/>
              </a:cxn>
              <a:cxn ang="0">
                <a:pos x="759" y="448"/>
              </a:cxn>
              <a:cxn ang="0">
                <a:pos x="759" y="310"/>
              </a:cxn>
              <a:cxn ang="0">
                <a:pos x="732" y="420"/>
              </a:cxn>
              <a:cxn ang="0">
                <a:pos x="631" y="466"/>
              </a:cxn>
              <a:cxn ang="0">
                <a:pos x="750" y="530"/>
              </a:cxn>
              <a:cxn ang="0">
                <a:pos x="814" y="685"/>
              </a:cxn>
              <a:cxn ang="0">
                <a:pos x="878" y="832"/>
              </a:cxn>
              <a:cxn ang="0">
                <a:pos x="796" y="923"/>
              </a:cxn>
              <a:cxn ang="0">
                <a:pos x="631" y="1243"/>
              </a:cxn>
              <a:cxn ang="0">
                <a:pos x="503" y="1380"/>
              </a:cxn>
              <a:cxn ang="0">
                <a:pos x="375" y="1444"/>
              </a:cxn>
              <a:cxn ang="0">
                <a:pos x="284" y="1563"/>
              </a:cxn>
              <a:cxn ang="0">
                <a:pos x="540" y="1664"/>
              </a:cxn>
              <a:cxn ang="0">
                <a:pos x="686" y="1773"/>
              </a:cxn>
              <a:cxn ang="0">
                <a:pos x="759" y="1865"/>
              </a:cxn>
              <a:cxn ang="0">
                <a:pos x="640" y="1737"/>
              </a:cxn>
              <a:cxn ang="0">
                <a:pos x="695" y="1508"/>
              </a:cxn>
              <a:cxn ang="0">
                <a:pos x="723" y="1572"/>
              </a:cxn>
              <a:cxn ang="0">
                <a:pos x="704" y="1627"/>
              </a:cxn>
              <a:cxn ang="0">
                <a:pos x="714" y="1792"/>
              </a:cxn>
              <a:cxn ang="0">
                <a:pos x="741" y="1874"/>
              </a:cxn>
              <a:cxn ang="0">
                <a:pos x="631" y="1728"/>
              </a:cxn>
              <a:cxn ang="0">
                <a:pos x="586" y="1682"/>
              </a:cxn>
              <a:cxn ang="0">
                <a:pos x="448" y="1627"/>
              </a:cxn>
              <a:cxn ang="0">
                <a:pos x="256" y="1526"/>
              </a:cxn>
              <a:cxn ang="0">
                <a:pos x="46" y="1600"/>
              </a:cxn>
              <a:cxn ang="0">
                <a:pos x="64" y="1865"/>
              </a:cxn>
              <a:cxn ang="0">
                <a:pos x="229" y="1984"/>
              </a:cxn>
              <a:cxn ang="0">
                <a:pos x="311" y="2075"/>
              </a:cxn>
              <a:cxn ang="0">
                <a:pos x="247" y="2020"/>
              </a:cxn>
              <a:cxn ang="0">
                <a:pos x="238" y="2112"/>
              </a:cxn>
              <a:cxn ang="0">
                <a:pos x="192" y="2057"/>
              </a:cxn>
              <a:cxn ang="0">
                <a:pos x="247" y="2121"/>
              </a:cxn>
              <a:cxn ang="0">
                <a:pos x="192" y="2185"/>
              </a:cxn>
              <a:cxn ang="0">
                <a:pos x="348" y="2249"/>
              </a:cxn>
              <a:cxn ang="0">
                <a:pos x="494" y="2276"/>
              </a:cxn>
              <a:cxn ang="0">
                <a:pos x="503" y="2176"/>
              </a:cxn>
              <a:cxn ang="0">
                <a:pos x="586" y="2230"/>
              </a:cxn>
              <a:cxn ang="0">
                <a:pos x="686" y="2285"/>
              </a:cxn>
              <a:cxn ang="0">
                <a:pos x="842" y="2432"/>
              </a:cxn>
              <a:cxn ang="0">
                <a:pos x="915" y="2505"/>
              </a:cxn>
              <a:cxn ang="0">
                <a:pos x="1271" y="2660"/>
              </a:cxn>
              <a:cxn ang="0">
                <a:pos x="1418" y="2523"/>
              </a:cxn>
              <a:cxn ang="0">
                <a:pos x="1564" y="2258"/>
              </a:cxn>
              <a:cxn ang="0">
                <a:pos x="1472" y="1773"/>
              </a:cxn>
              <a:cxn ang="0">
                <a:pos x="1344" y="1627"/>
              </a:cxn>
              <a:cxn ang="0">
                <a:pos x="1262" y="1270"/>
              </a:cxn>
              <a:cxn ang="0">
                <a:pos x="1290" y="1133"/>
              </a:cxn>
              <a:cxn ang="0">
                <a:pos x="1290" y="749"/>
              </a:cxn>
              <a:cxn ang="0">
                <a:pos x="1107" y="713"/>
              </a:cxn>
              <a:cxn ang="0">
                <a:pos x="1308" y="566"/>
              </a:cxn>
              <a:cxn ang="0">
                <a:pos x="1344" y="420"/>
              </a:cxn>
              <a:cxn ang="0">
                <a:pos x="1143" y="18"/>
              </a:cxn>
              <a:cxn ang="0">
                <a:pos x="979" y="18"/>
              </a:cxn>
              <a:cxn ang="0">
                <a:pos x="832" y="91"/>
              </a:cxn>
            </a:cxnLst>
            <a:rect l="0" t="0" r="r" b="b"/>
            <a:pathLst>
              <a:path w="1581" h="2678">
                <a:moveTo>
                  <a:pt x="997" y="73"/>
                </a:moveTo>
                <a:cubicBezTo>
                  <a:pt x="955" y="59"/>
                  <a:pt x="913" y="76"/>
                  <a:pt x="869" y="82"/>
                </a:cubicBezTo>
                <a:cubicBezTo>
                  <a:pt x="828" y="96"/>
                  <a:pt x="799" y="114"/>
                  <a:pt x="759" y="128"/>
                </a:cubicBezTo>
                <a:cubicBezTo>
                  <a:pt x="749" y="158"/>
                  <a:pt x="733" y="180"/>
                  <a:pt x="723" y="210"/>
                </a:cubicBezTo>
                <a:cubicBezTo>
                  <a:pt x="733" y="292"/>
                  <a:pt x="733" y="296"/>
                  <a:pt x="787" y="347"/>
                </a:cubicBezTo>
                <a:cubicBezTo>
                  <a:pt x="803" y="394"/>
                  <a:pt x="814" y="428"/>
                  <a:pt x="759" y="448"/>
                </a:cubicBezTo>
                <a:cubicBezTo>
                  <a:pt x="723" y="435"/>
                  <a:pt x="717" y="419"/>
                  <a:pt x="704" y="384"/>
                </a:cubicBezTo>
                <a:cubicBezTo>
                  <a:pt x="718" y="331"/>
                  <a:pt x="705" y="325"/>
                  <a:pt x="759" y="310"/>
                </a:cubicBezTo>
                <a:cubicBezTo>
                  <a:pt x="782" y="333"/>
                  <a:pt x="825" y="373"/>
                  <a:pt x="787" y="411"/>
                </a:cubicBezTo>
                <a:cubicBezTo>
                  <a:pt x="774" y="424"/>
                  <a:pt x="750" y="416"/>
                  <a:pt x="732" y="420"/>
                </a:cubicBezTo>
                <a:cubicBezTo>
                  <a:pt x="710" y="425"/>
                  <a:pt x="674" y="439"/>
                  <a:pt x="650" y="448"/>
                </a:cubicBezTo>
                <a:cubicBezTo>
                  <a:pt x="644" y="454"/>
                  <a:pt x="629" y="458"/>
                  <a:pt x="631" y="466"/>
                </a:cubicBezTo>
                <a:cubicBezTo>
                  <a:pt x="634" y="477"/>
                  <a:pt x="649" y="479"/>
                  <a:pt x="659" y="484"/>
                </a:cubicBezTo>
                <a:cubicBezTo>
                  <a:pt x="690" y="499"/>
                  <a:pt x="720" y="510"/>
                  <a:pt x="750" y="530"/>
                </a:cubicBezTo>
                <a:cubicBezTo>
                  <a:pt x="732" y="586"/>
                  <a:pt x="710" y="636"/>
                  <a:pt x="695" y="694"/>
                </a:cubicBezTo>
                <a:cubicBezTo>
                  <a:pt x="685" y="732"/>
                  <a:pt x="774" y="688"/>
                  <a:pt x="814" y="685"/>
                </a:cubicBezTo>
                <a:cubicBezTo>
                  <a:pt x="861" y="674"/>
                  <a:pt x="890" y="646"/>
                  <a:pt x="933" y="630"/>
                </a:cubicBezTo>
                <a:cubicBezTo>
                  <a:pt x="912" y="695"/>
                  <a:pt x="897" y="766"/>
                  <a:pt x="878" y="832"/>
                </a:cubicBezTo>
                <a:cubicBezTo>
                  <a:pt x="870" y="860"/>
                  <a:pt x="863" y="899"/>
                  <a:pt x="832" y="914"/>
                </a:cubicBezTo>
                <a:cubicBezTo>
                  <a:pt x="821" y="919"/>
                  <a:pt x="808" y="920"/>
                  <a:pt x="796" y="923"/>
                </a:cubicBezTo>
                <a:cubicBezTo>
                  <a:pt x="748" y="995"/>
                  <a:pt x="760" y="1087"/>
                  <a:pt x="695" y="1152"/>
                </a:cubicBezTo>
                <a:cubicBezTo>
                  <a:pt x="682" y="1191"/>
                  <a:pt x="661" y="1215"/>
                  <a:pt x="631" y="1243"/>
                </a:cubicBezTo>
                <a:cubicBezTo>
                  <a:pt x="620" y="1277"/>
                  <a:pt x="616" y="1314"/>
                  <a:pt x="595" y="1344"/>
                </a:cubicBezTo>
                <a:cubicBezTo>
                  <a:pt x="575" y="1374"/>
                  <a:pt x="534" y="1372"/>
                  <a:pt x="503" y="1380"/>
                </a:cubicBezTo>
                <a:cubicBezTo>
                  <a:pt x="472" y="1388"/>
                  <a:pt x="443" y="1400"/>
                  <a:pt x="412" y="1408"/>
                </a:cubicBezTo>
                <a:cubicBezTo>
                  <a:pt x="388" y="1481"/>
                  <a:pt x="425" y="1394"/>
                  <a:pt x="375" y="1444"/>
                </a:cubicBezTo>
                <a:cubicBezTo>
                  <a:pt x="368" y="1451"/>
                  <a:pt x="372" y="1464"/>
                  <a:pt x="366" y="1472"/>
                </a:cubicBezTo>
                <a:cubicBezTo>
                  <a:pt x="339" y="1507"/>
                  <a:pt x="309" y="1526"/>
                  <a:pt x="284" y="1563"/>
                </a:cubicBezTo>
                <a:cubicBezTo>
                  <a:pt x="352" y="1580"/>
                  <a:pt x="416" y="1610"/>
                  <a:pt x="485" y="1627"/>
                </a:cubicBezTo>
                <a:cubicBezTo>
                  <a:pt x="520" y="1679"/>
                  <a:pt x="481" y="1634"/>
                  <a:pt x="540" y="1664"/>
                </a:cubicBezTo>
                <a:cubicBezTo>
                  <a:pt x="619" y="1704"/>
                  <a:pt x="543" y="1674"/>
                  <a:pt x="595" y="1718"/>
                </a:cubicBezTo>
                <a:cubicBezTo>
                  <a:pt x="618" y="1737"/>
                  <a:pt x="659" y="1759"/>
                  <a:pt x="686" y="1773"/>
                </a:cubicBezTo>
                <a:cubicBezTo>
                  <a:pt x="697" y="1790"/>
                  <a:pt x="714" y="1801"/>
                  <a:pt x="723" y="1819"/>
                </a:cubicBezTo>
                <a:cubicBezTo>
                  <a:pt x="749" y="1870"/>
                  <a:pt x="709" y="1848"/>
                  <a:pt x="759" y="1865"/>
                </a:cubicBezTo>
                <a:cubicBezTo>
                  <a:pt x="737" y="1797"/>
                  <a:pt x="758" y="1818"/>
                  <a:pt x="704" y="1792"/>
                </a:cubicBezTo>
                <a:cubicBezTo>
                  <a:pt x="677" y="1763"/>
                  <a:pt x="665" y="1772"/>
                  <a:pt x="640" y="1737"/>
                </a:cubicBezTo>
                <a:cubicBezTo>
                  <a:pt x="629" y="1692"/>
                  <a:pt x="607" y="1655"/>
                  <a:pt x="595" y="1609"/>
                </a:cubicBezTo>
                <a:cubicBezTo>
                  <a:pt x="631" y="1571"/>
                  <a:pt x="641" y="1526"/>
                  <a:pt x="695" y="1508"/>
                </a:cubicBezTo>
                <a:cubicBezTo>
                  <a:pt x="728" y="1476"/>
                  <a:pt x="741" y="1426"/>
                  <a:pt x="778" y="1389"/>
                </a:cubicBezTo>
                <a:cubicBezTo>
                  <a:pt x="762" y="1451"/>
                  <a:pt x="743" y="1511"/>
                  <a:pt x="723" y="1572"/>
                </a:cubicBezTo>
                <a:cubicBezTo>
                  <a:pt x="720" y="1581"/>
                  <a:pt x="717" y="1591"/>
                  <a:pt x="714" y="1600"/>
                </a:cubicBezTo>
                <a:cubicBezTo>
                  <a:pt x="711" y="1609"/>
                  <a:pt x="707" y="1618"/>
                  <a:pt x="704" y="1627"/>
                </a:cubicBezTo>
                <a:cubicBezTo>
                  <a:pt x="698" y="1645"/>
                  <a:pt x="686" y="1682"/>
                  <a:pt x="686" y="1682"/>
                </a:cubicBezTo>
                <a:cubicBezTo>
                  <a:pt x="695" y="1719"/>
                  <a:pt x="702" y="1756"/>
                  <a:pt x="714" y="1792"/>
                </a:cubicBezTo>
                <a:cubicBezTo>
                  <a:pt x="720" y="1810"/>
                  <a:pt x="726" y="1828"/>
                  <a:pt x="732" y="1846"/>
                </a:cubicBezTo>
                <a:cubicBezTo>
                  <a:pt x="735" y="1855"/>
                  <a:pt x="743" y="1884"/>
                  <a:pt x="741" y="1874"/>
                </a:cubicBezTo>
                <a:cubicBezTo>
                  <a:pt x="740" y="1869"/>
                  <a:pt x="728" y="1801"/>
                  <a:pt x="723" y="1792"/>
                </a:cubicBezTo>
                <a:cubicBezTo>
                  <a:pt x="709" y="1765"/>
                  <a:pt x="655" y="1745"/>
                  <a:pt x="631" y="1728"/>
                </a:cubicBezTo>
                <a:cubicBezTo>
                  <a:pt x="628" y="1719"/>
                  <a:pt x="629" y="1707"/>
                  <a:pt x="622" y="1700"/>
                </a:cubicBezTo>
                <a:cubicBezTo>
                  <a:pt x="613" y="1690"/>
                  <a:pt x="597" y="1689"/>
                  <a:pt x="586" y="1682"/>
                </a:cubicBezTo>
                <a:cubicBezTo>
                  <a:pt x="579" y="1677"/>
                  <a:pt x="574" y="1669"/>
                  <a:pt x="567" y="1664"/>
                </a:cubicBezTo>
                <a:cubicBezTo>
                  <a:pt x="533" y="1643"/>
                  <a:pt x="487" y="1636"/>
                  <a:pt x="448" y="1627"/>
                </a:cubicBezTo>
                <a:cubicBezTo>
                  <a:pt x="418" y="1582"/>
                  <a:pt x="388" y="1588"/>
                  <a:pt x="339" y="1572"/>
                </a:cubicBezTo>
                <a:cubicBezTo>
                  <a:pt x="314" y="1548"/>
                  <a:pt x="288" y="1537"/>
                  <a:pt x="256" y="1526"/>
                </a:cubicBezTo>
                <a:cubicBezTo>
                  <a:pt x="145" y="1567"/>
                  <a:pt x="318" y="1497"/>
                  <a:pt x="211" y="1563"/>
                </a:cubicBezTo>
                <a:cubicBezTo>
                  <a:pt x="170" y="1589"/>
                  <a:pt x="89" y="1594"/>
                  <a:pt x="46" y="1600"/>
                </a:cubicBezTo>
                <a:cubicBezTo>
                  <a:pt x="10" y="1624"/>
                  <a:pt x="11" y="1641"/>
                  <a:pt x="0" y="1682"/>
                </a:cubicBezTo>
                <a:cubicBezTo>
                  <a:pt x="8" y="1754"/>
                  <a:pt x="13" y="1811"/>
                  <a:pt x="64" y="1865"/>
                </a:cubicBezTo>
                <a:cubicBezTo>
                  <a:pt x="86" y="1924"/>
                  <a:pt x="144" y="1916"/>
                  <a:pt x="192" y="1947"/>
                </a:cubicBezTo>
                <a:cubicBezTo>
                  <a:pt x="216" y="1962"/>
                  <a:pt x="207" y="1967"/>
                  <a:pt x="229" y="1984"/>
                </a:cubicBezTo>
                <a:cubicBezTo>
                  <a:pt x="247" y="1997"/>
                  <a:pt x="284" y="2020"/>
                  <a:pt x="284" y="2020"/>
                </a:cubicBezTo>
                <a:cubicBezTo>
                  <a:pt x="286" y="2026"/>
                  <a:pt x="299" y="2075"/>
                  <a:pt x="311" y="2075"/>
                </a:cubicBezTo>
                <a:cubicBezTo>
                  <a:pt x="320" y="2075"/>
                  <a:pt x="307" y="2056"/>
                  <a:pt x="302" y="2048"/>
                </a:cubicBezTo>
                <a:cubicBezTo>
                  <a:pt x="287" y="2023"/>
                  <a:pt x="275" y="2027"/>
                  <a:pt x="247" y="2020"/>
                </a:cubicBezTo>
                <a:cubicBezTo>
                  <a:pt x="238" y="2023"/>
                  <a:pt x="227" y="2022"/>
                  <a:pt x="220" y="2029"/>
                </a:cubicBezTo>
                <a:cubicBezTo>
                  <a:pt x="199" y="2050"/>
                  <a:pt x="219" y="2097"/>
                  <a:pt x="238" y="2112"/>
                </a:cubicBezTo>
                <a:cubicBezTo>
                  <a:pt x="246" y="2118"/>
                  <a:pt x="257" y="2118"/>
                  <a:pt x="266" y="2121"/>
                </a:cubicBezTo>
                <a:cubicBezTo>
                  <a:pt x="251" y="2066"/>
                  <a:pt x="246" y="2070"/>
                  <a:pt x="192" y="2057"/>
                </a:cubicBezTo>
                <a:cubicBezTo>
                  <a:pt x="166" y="2095"/>
                  <a:pt x="169" y="2099"/>
                  <a:pt x="202" y="2130"/>
                </a:cubicBezTo>
                <a:cubicBezTo>
                  <a:pt x="217" y="2127"/>
                  <a:pt x="232" y="2121"/>
                  <a:pt x="247" y="2121"/>
                </a:cubicBezTo>
                <a:cubicBezTo>
                  <a:pt x="256" y="2121"/>
                  <a:pt x="227" y="2124"/>
                  <a:pt x="220" y="2130"/>
                </a:cubicBezTo>
                <a:cubicBezTo>
                  <a:pt x="205" y="2142"/>
                  <a:pt x="198" y="2168"/>
                  <a:pt x="192" y="2185"/>
                </a:cubicBezTo>
                <a:cubicBezTo>
                  <a:pt x="215" y="2251"/>
                  <a:pt x="214" y="2265"/>
                  <a:pt x="256" y="2203"/>
                </a:cubicBezTo>
                <a:cubicBezTo>
                  <a:pt x="294" y="2212"/>
                  <a:pt x="321" y="2220"/>
                  <a:pt x="348" y="2249"/>
                </a:cubicBezTo>
                <a:cubicBezTo>
                  <a:pt x="364" y="2297"/>
                  <a:pt x="361" y="2301"/>
                  <a:pt x="412" y="2313"/>
                </a:cubicBezTo>
                <a:cubicBezTo>
                  <a:pt x="453" y="2303"/>
                  <a:pt x="457" y="2288"/>
                  <a:pt x="494" y="2276"/>
                </a:cubicBezTo>
                <a:cubicBezTo>
                  <a:pt x="516" y="2209"/>
                  <a:pt x="494" y="2288"/>
                  <a:pt x="494" y="2148"/>
                </a:cubicBezTo>
                <a:cubicBezTo>
                  <a:pt x="494" y="2138"/>
                  <a:pt x="498" y="2168"/>
                  <a:pt x="503" y="2176"/>
                </a:cubicBezTo>
                <a:cubicBezTo>
                  <a:pt x="508" y="2183"/>
                  <a:pt x="515" y="2189"/>
                  <a:pt x="522" y="2194"/>
                </a:cubicBezTo>
                <a:cubicBezTo>
                  <a:pt x="545" y="2212"/>
                  <a:pt x="558" y="2217"/>
                  <a:pt x="586" y="2230"/>
                </a:cubicBezTo>
                <a:cubicBezTo>
                  <a:pt x="601" y="2246"/>
                  <a:pt x="609" y="2258"/>
                  <a:pt x="631" y="2267"/>
                </a:cubicBezTo>
                <a:cubicBezTo>
                  <a:pt x="649" y="2275"/>
                  <a:pt x="686" y="2285"/>
                  <a:pt x="686" y="2285"/>
                </a:cubicBezTo>
                <a:cubicBezTo>
                  <a:pt x="715" y="2316"/>
                  <a:pt x="756" y="2327"/>
                  <a:pt x="787" y="2358"/>
                </a:cubicBezTo>
                <a:cubicBezTo>
                  <a:pt x="810" y="2381"/>
                  <a:pt x="826" y="2401"/>
                  <a:pt x="842" y="2432"/>
                </a:cubicBezTo>
                <a:cubicBezTo>
                  <a:pt x="848" y="2444"/>
                  <a:pt x="851" y="2459"/>
                  <a:pt x="860" y="2468"/>
                </a:cubicBezTo>
                <a:cubicBezTo>
                  <a:pt x="934" y="2542"/>
                  <a:pt x="859" y="2449"/>
                  <a:pt x="915" y="2505"/>
                </a:cubicBezTo>
                <a:cubicBezTo>
                  <a:pt x="945" y="2595"/>
                  <a:pt x="976" y="2655"/>
                  <a:pt x="1070" y="2678"/>
                </a:cubicBezTo>
                <a:cubicBezTo>
                  <a:pt x="1137" y="2671"/>
                  <a:pt x="1206" y="2675"/>
                  <a:pt x="1271" y="2660"/>
                </a:cubicBezTo>
                <a:cubicBezTo>
                  <a:pt x="1297" y="2654"/>
                  <a:pt x="1344" y="2624"/>
                  <a:pt x="1344" y="2624"/>
                </a:cubicBezTo>
                <a:cubicBezTo>
                  <a:pt x="1369" y="2587"/>
                  <a:pt x="1385" y="2554"/>
                  <a:pt x="1418" y="2523"/>
                </a:cubicBezTo>
                <a:cubicBezTo>
                  <a:pt x="1450" y="2458"/>
                  <a:pt x="1499" y="2418"/>
                  <a:pt x="1527" y="2349"/>
                </a:cubicBezTo>
                <a:cubicBezTo>
                  <a:pt x="1539" y="2319"/>
                  <a:pt x="1564" y="2258"/>
                  <a:pt x="1564" y="2258"/>
                </a:cubicBezTo>
                <a:cubicBezTo>
                  <a:pt x="1557" y="2120"/>
                  <a:pt x="1581" y="1973"/>
                  <a:pt x="1527" y="1846"/>
                </a:cubicBezTo>
                <a:cubicBezTo>
                  <a:pt x="1478" y="1733"/>
                  <a:pt x="1509" y="1829"/>
                  <a:pt x="1472" y="1773"/>
                </a:cubicBezTo>
                <a:cubicBezTo>
                  <a:pt x="1443" y="1729"/>
                  <a:pt x="1449" y="1724"/>
                  <a:pt x="1399" y="1700"/>
                </a:cubicBezTo>
                <a:cubicBezTo>
                  <a:pt x="1383" y="1667"/>
                  <a:pt x="1370" y="1652"/>
                  <a:pt x="1344" y="1627"/>
                </a:cubicBezTo>
                <a:cubicBezTo>
                  <a:pt x="1311" y="1490"/>
                  <a:pt x="1363" y="1694"/>
                  <a:pt x="1317" y="1554"/>
                </a:cubicBezTo>
                <a:cubicBezTo>
                  <a:pt x="1287" y="1463"/>
                  <a:pt x="1272" y="1364"/>
                  <a:pt x="1262" y="1270"/>
                </a:cubicBezTo>
                <a:cubicBezTo>
                  <a:pt x="1265" y="1231"/>
                  <a:pt x="1263" y="1191"/>
                  <a:pt x="1271" y="1152"/>
                </a:cubicBezTo>
                <a:cubicBezTo>
                  <a:pt x="1273" y="1143"/>
                  <a:pt x="1286" y="1141"/>
                  <a:pt x="1290" y="1133"/>
                </a:cubicBezTo>
                <a:cubicBezTo>
                  <a:pt x="1327" y="1047"/>
                  <a:pt x="1350" y="951"/>
                  <a:pt x="1363" y="859"/>
                </a:cubicBezTo>
                <a:cubicBezTo>
                  <a:pt x="1345" y="782"/>
                  <a:pt x="1358" y="766"/>
                  <a:pt x="1290" y="749"/>
                </a:cubicBezTo>
                <a:cubicBezTo>
                  <a:pt x="1215" y="767"/>
                  <a:pt x="1205" y="770"/>
                  <a:pt x="1125" y="749"/>
                </a:cubicBezTo>
                <a:cubicBezTo>
                  <a:pt x="1119" y="737"/>
                  <a:pt x="1109" y="726"/>
                  <a:pt x="1107" y="713"/>
                </a:cubicBezTo>
                <a:cubicBezTo>
                  <a:pt x="1100" y="655"/>
                  <a:pt x="1208" y="630"/>
                  <a:pt x="1244" y="621"/>
                </a:cubicBezTo>
                <a:cubicBezTo>
                  <a:pt x="1269" y="604"/>
                  <a:pt x="1287" y="588"/>
                  <a:pt x="1308" y="566"/>
                </a:cubicBezTo>
                <a:cubicBezTo>
                  <a:pt x="1317" y="530"/>
                  <a:pt x="1326" y="493"/>
                  <a:pt x="1335" y="457"/>
                </a:cubicBezTo>
                <a:cubicBezTo>
                  <a:pt x="1338" y="445"/>
                  <a:pt x="1344" y="420"/>
                  <a:pt x="1344" y="420"/>
                </a:cubicBezTo>
                <a:cubicBezTo>
                  <a:pt x="1335" y="327"/>
                  <a:pt x="1340" y="170"/>
                  <a:pt x="1253" y="109"/>
                </a:cubicBezTo>
                <a:cubicBezTo>
                  <a:pt x="1228" y="58"/>
                  <a:pt x="1207" y="34"/>
                  <a:pt x="1143" y="18"/>
                </a:cubicBezTo>
                <a:cubicBezTo>
                  <a:pt x="1119" y="12"/>
                  <a:pt x="1070" y="0"/>
                  <a:pt x="1070" y="0"/>
                </a:cubicBezTo>
                <a:cubicBezTo>
                  <a:pt x="1063" y="1"/>
                  <a:pt x="993" y="11"/>
                  <a:pt x="979" y="18"/>
                </a:cubicBezTo>
                <a:cubicBezTo>
                  <a:pt x="950" y="32"/>
                  <a:pt x="968" y="43"/>
                  <a:pt x="942" y="64"/>
                </a:cubicBezTo>
                <a:cubicBezTo>
                  <a:pt x="916" y="86"/>
                  <a:pt x="865" y="81"/>
                  <a:pt x="832" y="91"/>
                </a:cubicBezTo>
                <a:cubicBezTo>
                  <a:pt x="822" y="121"/>
                  <a:pt x="823" y="109"/>
                  <a:pt x="823" y="128"/>
                </a:cubicBezTo>
              </a:path>
            </a:pathLst>
          </a:custGeom>
          <a:solidFill>
            <a:srgbClr val="FF0000">
              <a:alpha val="59000"/>
            </a:srgbClr>
          </a:solidFill>
          <a:ln w="9525" cap="flat" cmpd="sng">
            <a:solidFill>
              <a:srgbClr val="0000FF"/>
            </a:solidFill>
            <a:prstDash val="solid"/>
            <a:round/>
            <a:headEnd/>
            <a:tailEnd/>
          </a:ln>
          <a:effectLst/>
        </p:spPr>
        <p:txBody>
          <a:bodyPr wrap="square">
            <a:spAutoFit/>
          </a:bodyPr>
          <a:lstStyle/>
          <a:p>
            <a:endParaRPr lang="ja-JP" altLang="en-US" sz="2800" dirty="0">
              <a:solidFill>
                <a:prstClr val="white"/>
              </a:solidFill>
            </a:endParaRPr>
          </a:p>
        </p:txBody>
      </p:sp>
      <p:sp>
        <p:nvSpPr>
          <p:cNvPr id="34" name="Freeform 125"/>
          <p:cNvSpPr>
            <a:spLocks/>
          </p:cNvSpPr>
          <p:nvPr/>
        </p:nvSpPr>
        <p:spPr bwMode="auto">
          <a:xfrm rot="10788989" flipV="1">
            <a:off x="5214439" y="4452232"/>
            <a:ext cx="593196" cy="523220"/>
          </a:xfrm>
          <a:custGeom>
            <a:avLst/>
            <a:gdLst/>
            <a:ahLst/>
            <a:cxnLst>
              <a:cxn ang="0">
                <a:pos x="869" y="82"/>
              </a:cxn>
              <a:cxn ang="0">
                <a:pos x="723" y="210"/>
              </a:cxn>
              <a:cxn ang="0">
                <a:pos x="759" y="448"/>
              </a:cxn>
              <a:cxn ang="0">
                <a:pos x="759" y="310"/>
              </a:cxn>
              <a:cxn ang="0">
                <a:pos x="732" y="420"/>
              </a:cxn>
              <a:cxn ang="0">
                <a:pos x="631" y="466"/>
              </a:cxn>
              <a:cxn ang="0">
                <a:pos x="750" y="530"/>
              </a:cxn>
              <a:cxn ang="0">
                <a:pos x="814" y="685"/>
              </a:cxn>
              <a:cxn ang="0">
                <a:pos x="878" y="832"/>
              </a:cxn>
              <a:cxn ang="0">
                <a:pos x="796" y="923"/>
              </a:cxn>
              <a:cxn ang="0">
                <a:pos x="631" y="1243"/>
              </a:cxn>
              <a:cxn ang="0">
                <a:pos x="503" y="1380"/>
              </a:cxn>
              <a:cxn ang="0">
                <a:pos x="375" y="1444"/>
              </a:cxn>
              <a:cxn ang="0">
                <a:pos x="284" y="1563"/>
              </a:cxn>
              <a:cxn ang="0">
                <a:pos x="540" y="1664"/>
              </a:cxn>
              <a:cxn ang="0">
                <a:pos x="686" y="1773"/>
              </a:cxn>
              <a:cxn ang="0">
                <a:pos x="759" y="1865"/>
              </a:cxn>
              <a:cxn ang="0">
                <a:pos x="640" y="1737"/>
              </a:cxn>
              <a:cxn ang="0">
                <a:pos x="695" y="1508"/>
              </a:cxn>
              <a:cxn ang="0">
                <a:pos x="723" y="1572"/>
              </a:cxn>
              <a:cxn ang="0">
                <a:pos x="704" y="1627"/>
              </a:cxn>
              <a:cxn ang="0">
                <a:pos x="714" y="1792"/>
              </a:cxn>
              <a:cxn ang="0">
                <a:pos x="741" y="1874"/>
              </a:cxn>
              <a:cxn ang="0">
                <a:pos x="631" y="1728"/>
              </a:cxn>
              <a:cxn ang="0">
                <a:pos x="586" y="1682"/>
              </a:cxn>
              <a:cxn ang="0">
                <a:pos x="448" y="1627"/>
              </a:cxn>
              <a:cxn ang="0">
                <a:pos x="256" y="1526"/>
              </a:cxn>
              <a:cxn ang="0">
                <a:pos x="46" y="1600"/>
              </a:cxn>
              <a:cxn ang="0">
                <a:pos x="64" y="1865"/>
              </a:cxn>
              <a:cxn ang="0">
                <a:pos x="229" y="1984"/>
              </a:cxn>
              <a:cxn ang="0">
                <a:pos x="311" y="2075"/>
              </a:cxn>
              <a:cxn ang="0">
                <a:pos x="247" y="2020"/>
              </a:cxn>
              <a:cxn ang="0">
                <a:pos x="238" y="2112"/>
              </a:cxn>
              <a:cxn ang="0">
                <a:pos x="192" y="2057"/>
              </a:cxn>
              <a:cxn ang="0">
                <a:pos x="247" y="2121"/>
              </a:cxn>
              <a:cxn ang="0">
                <a:pos x="192" y="2185"/>
              </a:cxn>
              <a:cxn ang="0">
                <a:pos x="348" y="2249"/>
              </a:cxn>
              <a:cxn ang="0">
                <a:pos x="494" y="2276"/>
              </a:cxn>
              <a:cxn ang="0">
                <a:pos x="503" y="2176"/>
              </a:cxn>
              <a:cxn ang="0">
                <a:pos x="586" y="2230"/>
              </a:cxn>
              <a:cxn ang="0">
                <a:pos x="686" y="2285"/>
              </a:cxn>
              <a:cxn ang="0">
                <a:pos x="842" y="2432"/>
              </a:cxn>
              <a:cxn ang="0">
                <a:pos x="915" y="2505"/>
              </a:cxn>
              <a:cxn ang="0">
                <a:pos x="1271" y="2660"/>
              </a:cxn>
              <a:cxn ang="0">
                <a:pos x="1418" y="2523"/>
              </a:cxn>
              <a:cxn ang="0">
                <a:pos x="1564" y="2258"/>
              </a:cxn>
              <a:cxn ang="0">
                <a:pos x="1472" y="1773"/>
              </a:cxn>
              <a:cxn ang="0">
                <a:pos x="1344" y="1627"/>
              </a:cxn>
              <a:cxn ang="0">
                <a:pos x="1262" y="1270"/>
              </a:cxn>
              <a:cxn ang="0">
                <a:pos x="1290" y="1133"/>
              </a:cxn>
              <a:cxn ang="0">
                <a:pos x="1290" y="749"/>
              </a:cxn>
              <a:cxn ang="0">
                <a:pos x="1107" y="713"/>
              </a:cxn>
              <a:cxn ang="0">
                <a:pos x="1308" y="566"/>
              </a:cxn>
              <a:cxn ang="0">
                <a:pos x="1344" y="420"/>
              </a:cxn>
              <a:cxn ang="0">
                <a:pos x="1143" y="18"/>
              </a:cxn>
              <a:cxn ang="0">
                <a:pos x="979" y="18"/>
              </a:cxn>
              <a:cxn ang="0">
                <a:pos x="832" y="91"/>
              </a:cxn>
            </a:cxnLst>
            <a:rect l="0" t="0" r="r" b="b"/>
            <a:pathLst>
              <a:path w="1581" h="2678">
                <a:moveTo>
                  <a:pt x="997" y="73"/>
                </a:moveTo>
                <a:cubicBezTo>
                  <a:pt x="955" y="59"/>
                  <a:pt x="913" y="76"/>
                  <a:pt x="869" y="82"/>
                </a:cubicBezTo>
                <a:cubicBezTo>
                  <a:pt x="828" y="96"/>
                  <a:pt x="799" y="114"/>
                  <a:pt x="759" y="128"/>
                </a:cubicBezTo>
                <a:cubicBezTo>
                  <a:pt x="749" y="158"/>
                  <a:pt x="733" y="180"/>
                  <a:pt x="723" y="210"/>
                </a:cubicBezTo>
                <a:cubicBezTo>
                  <a:pt x="733" y="292"/>
                  <a:pt x="733" y="296"/>
                  <a:pt x="787" y="347"/>
                </a:cubicBezTo>
                <a:cubicBezTo>
                  <a:pt x="803" y="394"/>
                  <a:pt x="814" y="428"/>
                  <a:pt x="759" y="448"/>
                </a:cubicBezTo>
                <a:cubicBezTo>
                  <a:pt x="723" y="435"/>
                  <a:pt x="717" y="419"/>
                  <a:pt x="704" y="384"/>
                </a:cubicBezTo>
                <a:cubicBezTo>
                  <a:pt x="718" y="331"/>
                  <a:pt x="705" y="325"/>
                  <a:pt x="759" y="310"/>
                </a:cubicBezTo>
                <a:cubicBezTo>
                  <a:pt x="782" y="333"/>
                  <a:pt x="825" y="373"/>
                  <a:pt x="787" y="411"/>
                </a:cubicBezTo>
                <a:cubicBezTo>
                  <a:pt x="774" y="424"/>
                  <a:pt x="750" y="416"/>
                  <a:pt x="732" y="420"/>
                </a:cubicBezTo>
                <a:cubicBezTo>
                  <a:pt x="710" y="425"/>
                  <a:pt x="674" y="439"/>
                  <a:pt x="650" y="448"/>
                </a:cubicBezTo>
                <a:cubicBezTo>
                  <a:pt x="644" y="454"/>
                  <a:pt x="629" y="458"/>
                  <a:pt x="631" y="466"/>
                </a:cubicBezTo>
                <a:cubicBezTo>
                  <a:pt x="634" y="477"/>
                  <a:pt x="649" y="479"/>
                  <a:pt x="659" y="484"/>
                </a:cubicBezTo>
                <a:cubicBezTo>
                  <a:pt x="690" y="499"/>
                  <a:pt x="720" y="510"/>
                  <a:pt x="750" y="530"/>
                </a:cubicBezTo>
                <a:cubicBezTo>
                  <a:pt x="732" y="586"/>
                  <a:pt x="710" y="636"/>
                  <a:pt x="695" y="694"/>
                </a:cubicBezTo>
                <a:cubicBezTo>
                  <a:pt x="685" y="732"/>
                  <a:pt x="774" y="688"/>
                  <a:pt x="814" y="685"/>
                </a:cubicBezTo>
                <a:cubicBezTo>
                  <a:pt x="861" y="674"/>
                  <a:pt x="890" y="646"/>
                  <a:pt x="933" y="630"/>
                </a:cubicBezTo>
                <a:cubicBezTo>
                  <a:pt x="912" y="695"/>
                  <a:pt x="897" y="766"/>
                  <a:pt x="878" y="832"/>
                </a:cubicBezTo>
                <a:cubicBezTo>
                  <a:pt x="870" y="860"/>
                  <a:pt x="863" y="899"/>
                  <a:pt x="832" y="914"/>
                </a:cubicBezTo>
                <a:cubicBezTo>
                  <a:pt x="821" y="919"/>
                  <a:pt x="808" y="920"/>
                  <a:pt x="796" y="923"/>
                </a:cubicBezTo>
                <a:cubicBezTo>
                  <a:pt x="748" y="995"/>
                  <a:pt x="760" y="1087"/>
                  <a:pt x="695" y="1152"/>
                </a:cubicBezTo>
                <a:cubicBezTo>
                  <a:pt x="682" y="1191"/>
                  <a:pt x="661" y="1215"/>
                  <a:pt x="631" y="1243"/>
                </a:cubicBezTo>
                <a:cubicBezTo>
                  <a:pt x="620" y="1277"/>
                  <a:pt x="616" y="1314"/>
                  <a:pt x="595" y="1344"/>
                </a:cubicBezTo>
                <a:cubicBezTo>
                  <a:pt x="575" y="1374"/>
                  <a:pt x="534" y="1372"/>
                  <a:pt x="503" y="1380"/>
                </a:cubicBezTo>
                <a:cubicBezTo>
                  <a:pt x="472" y="1388"/>
                  <a:pt x="443" y="1400"/>
                  <a:pt x="412" y="1408"/>
                </a:cubicBezTo>
                <a:cubicBezTo>
                  <a:pt x="388" y="1481"/>
                  <a:pt x="425" y="1394"/>
                  <a:pt x="375" y="1444"/>
                </a:cubicBezTo>
                <a:cubicBezTo>
                  <a:pt x="368" y="1451"/>
                  <a:pt x="372" y="1464"/>
                  <a:pt x="366" y="1472"/>
                </a:cubicBezTo>
                <a:cubicBezTo>
                  <a:pt x="339" y="1507"/>
                  <a:pt x="309" y="1526"/>
                  <a:pt x="284" y="1563"/>
                </a:cubicBezTo>
                <a:cubicBezTo>
                  <a:pt x="352" y="1580"/>
                  <a:pt x="416" y="1610"/>
                  <a:pt x="485" y="1627"/>
                </a:cubicBezTo>
                <a:cubicBezTo>
                  <a:pt x="520" y="1679"/>
                  <a:pt x="481" y="1634"/>
                  <a:pt x="540" y="1664"/>
                </a:cubicBezTo>
                <a:cubicBezTo>
                  <a:pt x="619" y="1704"/>
                  <a:pt x="543" y="1674"/>
                  <a:pt x="595" y="1718"/>
                </a:cubicBezTo>
                <a:cubicBezTo>
                  <a:pt x="618" y="1737"/>
                  <a:pt x="659" y="1759"/>
                  <a:pt x="686" y="1773"/>
                </a:cubicBezTo>
                <a:cubicBezTo>
                  <a:pt x="697" y="1790"/>
                  <a:pt x="714" y="1801"/>
                  <a:pt x="723" y="1819"/>
                </a:cubicBezTo>
                <a:cubicBezTo>
                  <a:pt x="749" y="1870"/>
                  <a:pt x="709" y="1848"/>
                  <a:pt x="759" y="1865"/>
                </a:cubicBezTo>
                <a:cubicBezTo>
                  <a:pt x="737" y="1797"/>
                  <a:pt x="758" y="1818"/>
                  <a:pt x="704" y="1792"/>
                </a:cubicBezTo>
                <a:cubicBezTo>
                  <a:pt x="677" y="1763"/>
                  <a:pt x="665" y="1772"/>
                  <a:pt x="640" y="1737"/>
                </a:cubicBezTo>
                <a:cubicBezTo>
                  <a:pt x="629" y="1692"/>
                  <a:pt x="607" y="1655"/>
                  <a:pt x="595" y="1609"/>
                </a:cubicBezTo>
                <a:cubicBezTo>
                  <a:pt x="631" y="1571"/>
                  <a:pt x="641" y="1526"/>
                  <a:pt x="695" y="1508"/>
                </a:cubicBezTo>
                <a:cubicBezTo>
                  <a:pt x="728" y="1476"/>
                  <a:pt x="741" y="1426"/>
                  <a:pt x="778" y="1389"/>
                </a:cubicBezTo>
                <a:cubicBezTo>
                  <a:pt x="762" y="1451"/>
                  <a:pt x="743" y="1511"/>
                  <a:pt x="723" y="1572"/>
                </a:cubicBezTo>
                <a:cubicBezTo>
                  <a:pt x="720" y="1581"/>
                  <a:pt x="717" y="1591"/>
                  <a:pt x="714" y="1600"/>
                </a:cubicBezTo>
                <a:cubicBezTo>
                  <a:pt x="711" y="1609"/>
                  <a:pt x="707" y="1618"/>
                  <a:pt x="704" y="1627"/>
                </a:cubicBezTo>
                <a:cubicBezTo>
                  <a:pt x="698" y="1645"/>
                  <a:pt x="686" y="1682"/>
                  <a:pt x="686" y="1682"/>
                </a:cubicBezTo>
                <a:cubicBezTo>
                  <a:pt x="695" y="1719"/>
                  <a:pt x="702" y="1756"/>
                  <a:pt x="714" y="1792"/>
                </a:cubicBezTo>
                <a:cubicBezTo>
                  <a:pt x="720" y="1810"/>
                  <a:pt x="726" y="1828"/>
                  <a:pt x="732" y="1846"/>
                </a:cubicBezTo>
                <a:cubicBezTo>
                  <a:pt x="735" y="1855"/>
                  <a:pt x="743" y="1884"/>
                  <a:pt x="741" y="1874"/>
                </a:cubicBezTo>
                <a:cubicBezTo>
                  <a:pt x="740" y="1869"/>
                  <a:pt x="728" y="1801"/>
                  <a:pt x="723" y="1792"/>
                </a:cubicBezTo>
                <a:cubicBezTo>
                  <a:pt x="709" y="1765"/>
                  <a:pt x="655" y="1745"/>
                  <a:pt x="631" y="1728"/>
                </a:cubicBezTo>
                <a:cubicBezTo>
                  <a:pt x="628" y="1719"/>
                  <a:pt x="629" y="1707"/>
                  <a:pt x="622" y="1700"/>
                </a:cubicBezTo>
                <a:cubicBezTo>
                  <a:pt x="613" y="1690"/>
                  <a:pt x="597" y="1689"/>
                  <a:pt x="586" y="1682"/>
                </a:cubicBezTo>
                <a:cubicBezTo>
                  <a:pt x="579" y="1677"/>
                  <a:pt x="574" y="1669"/>
                  <a:pt x="567" y="1664"/>
                </a:cubicBezTo>
                <a:cubicBezTo>
                  <a:pt x="533" y="1643"/>
                  <a:pt x="487" y="1636"/>
                  <a:pt x="448" y="1627"/>
                </a:cubicBezTo>
                <a:cubicBezTo>
                  <a:pt x="418" y="1582"/>
                  <a:pt x="388" y="1588"/>
                  <a:pt x="339" y="1572"/>
                </a:cubicBezTo>
                <a:cubicBezTo>
                  <a:pt x="314" y="1548"/>
                  <a:pt x="288" y="1537"/>
                  <a:pt x="256" y="1526"/>
                </a:cubicBezTo>
                <a:cubicBezTo>
                  <a:pt x="145" y="1567"/>
                  <a:pt x="318" y="1497"/>
                  <a:pt x="211" y="1563"/>
                </a:cubicBezTo>
                <a:cubicBezTo>
                  <a:pt x="170" y="1589"/>
                  <a:pt x="89" y="1594"/>
                  <a:pt x="46" y="1600"/>
                </a:cubicBezTo>
                <a:cubicBezTo>
                  <a:pt x="10" y="1624"/>
                  <a:pt x="11" y="1641"/>
                  <a:pt x="0" y="1682"/>
                </a:cubicBezTo>
                <a:cubicBezTo>
                  <a:pt x="8" y="1754"/>
                  <a:pt x="13" y="1811"/>
                  <a:pt x="64" y="1865"/>
                </a:cubicBezTo>
                <a:cubicBezTo>
                  <a:pt x="86" y="1924"/>
                  <a:pt x="144" y="1916"/>
                  <a:pt x="192" y="1947"/>
                </a:cubicBezTo>
                <a:cubicBezTo>
                  <a:pt x="216" y="1962"/>
                  <a:pt x="207" y="1967"/>
                  <a:pt x="229" y="1984"/>
                </a:cubicBezTo>
                <a:cubicBezTo>
                  <a:pt x="247" y="1997"/>
                  <a:pt x="284" y="2020"/>
                  <a:pt x="284" y="2020"/>
                </a:cubicBezTo>
                <a:cubicBezTo>
                  <a:pt x="286" y="2026"/>
                  <a:pt x="299" y="2075"/>
                  <a:pt x="311" y="2075"/>
                </a:cubicBezTo>
                <a:cubicBezTo>
                  <a:pt x="320" y="2075"/>
                  <a:pt x="307" y="2056"/>
                  <a:pt x="302" y="2048"/>
                </a:cubicBezTo>
                <a:cubicBezTo>
                  <a:pt x="287" y="2023"/>
                  <a:pt x="275" y="2027"/>
                  <a:pt x="247" y="2020"/>
                </a:cubicBezTo>
                <a:cubicBezTo>
                  <a:pt x="238" y="2023"/>
                  <a:pt x="227" y="2022"/>
                  <a:pt x="220" y="2029"/>
                </a:cubicBezTo>
                <a:cubicBezTo>
                  <a:pt x="199" y="2050"/>
                  <a:pt x="219" y="2097"/>
                  <a:pt x="238" y="2112"/>
                </a:cubicBezTo>
                <a:cubicBezTo>
                  <a:pt x="246" y="2118"/>
                  <a:pt x="257" y="2118"/>
                  <a:pt x="266" y="2121"/>
                </a:cubicBezTo>
                <a:cubicBezTo>
                  <a:pt x="251" y="2066"/>
                  <a:pt x="246" y="2070"/>
                  <a:pt x="192" y="2057"/>
                </a:cubicBezTo>
                <a:cubicBezTo>
                  <a:pt x="166" y="2095"/>
                  <a:pt x="169" y="2099"/>
                  <a:pt x="202" y="2130"/>
                </a:cubicBezTo>
                <a:cubicBezTo>
                  <a:pt x="217" y="2127"/>
                  <a:pt x="232" y="2121"/>
                  <a:pt x="247" y="2121"/>
                </a:cubicBezTo>
                <a:cubicBezTo>
                  <a:pt x="256" y="2121"/>
                  <a:pt x="227" y="2124"/>
                  <a:pt x="220" y="2130"/>
                </a:cubicBezTo>
                <a:cubicBezTo>
                  <a:pt x="205" y="2142"/>
                  <a:pt x="198" y="2168"/>
                  <a:pt x="192" y="2185"/>
                </a:cubicBezTo>
                <a:cubicBezTo>
                  <a:pt x="215" y="2251"/>
                  <a:pt x="214" y="2265"/>
                  <a:pt x="256" y="2203"/>
                </a:cubicBezTo>
                <a:cubicBezTo>
                  <a:pt x="294" y="2212"/>
                  <a:pt x="321" y="2220"/>
                  <a:pt x="348" y="2249"/>
                </a:cubicBezTo>
                <a:cubicBezTo>
                  <a:pt x="364" y="2297"/>
                  <a:pt x="361" y="2301"/>
                  <a:pt x="412" y="2313"/>
                </a:cubicBezTo>
                <a:cubicBezTo>
                  <a:pt x="453" y="2303"/>
                  <a:pt x="457" y="2288"/>
                  <a:pt x="494" y="2276"/>
                </a:cubicBezTo>
                <a:cubicBezTo>
                  <a:pt x="516" y="2209"/>
                  <a:pt x="494" y="2288"/>
                  <a:pt x="494" y="2148"/>
                </a:cubicBezTo>
                <a:cubicBezTo>
                  <a:pt x="494" y="2138"/>
                  <a:pt x="498" y="2168"/>
                  <a:pt x="503" y="2176"/>
                </a:cubicBezTo>
                <a:cubicBezTo>
                  <a:pt x="508" y="2183"/>
                  <a:pt x="515" y="2189"/>
                  <a:pt x="522" y="2194"/>
                </a:cubicBezTo>
                <a:cubicBezTo>
                  <a:pt x="545" y="2212"/>
                  <a:pt x="558" y="2217"/>
                  <a:pt x="586" y="2230"/>
                </a:cubicBezTo>
                <a:cubicBezTo>
                  <a:pt x="601" y="2246"/>
                  <a:pt x="609" y="2258"/>
                  <a:pt x="631" y="2267"/>
                </a:cubicBezTo>
                <a:cubicBezTo>
                  <a:pt x="649" y="2275"/>
                  <a:pt x="686" y="2285"/>
                  <a:pt x="686" y="2285"/>
                </a:cubicBezTo>
                <a:cubicBezTo>
                  <a:pt x="715" y="2316"/>
                  <a:pt x="756" y="2327"/>
                  <a:pt x="787" y="2358"/>
                </a:cubicBezTo>
                <a:cubicBezTo>
                  <a:pt x="810" y="2381"/>
                  <a:pt x="826" y="2401"/>
                  <a:pt x="842" y="2432"/>
                </a:cubicBezTo>
                <a:cubicBezTo>
                  <a:pt x="848" y="2444"/>
                  <a:pt x="851" y="2459"/>
                  <a:pt x="860" y="2468"/>
                </a:cubicBezTo>
                <a:cubicBezTo>
                  <a:pt x="934" y="2542"/>
                  <a:pt x="859" y="2449"/>
                  <a:pt x="915" y="2505"/>
                </a:cubicBezTo>
                <a:cubicBezTo>
                  <a:pt x="945" y="2595"/>
                  <a:pt x="976" y="2655"/>
                  <a:pt x="1070" y="2678"/>
                </a:cubicBezTo>
                <a:cubicBezTo>
                  <a:pt x="1137" y="2671"/>
                  <a:pt x="1206" y="2675"/>
                  <a:pt x="1271" y="2660"/>
                </a:cubicBezTo>
                <a:cubicBezTo>
                  <a:pt x="1297" y="2654"/>
                  <a:pt x="1344" y="2624"/>
                  <a:pt x="1344" y="2624"/>
                </a:cubicBezTo>
                <a:cubicBezTo>
                  <a:pt x="1369" y="2587"/>
                  <a:pt x="1385" y="2554"/>
                  <a:pt x="1418" y="2523"/>
                </a:cubicBezTo>
                <a:cubicBezTo>
                  <a:pt x="1450" y="2458"/>
                  <a:pt x="1499" y="2418"/>
                  <a:pt x="1527" y="2349"/>
                </a:cubicBezTo>
                <a:cubicBezTo>
                  <a:pt x="1539" y="2319"/>
                  <a:pt x="1564" y="2258"/>
                  <a:pt x="1564" y="2258"/>
                </a:cubicBezTo>
                <a:cubicBezTo>
                  <a:pt x="1557" y="2120"/>
                  <a:pt x="1581" y="1973"/>
                  <a:pt x="1527" y="1846"/>
                </a:cubicBezTo>
                <a:cubicBezTo>
                  <a:pt x="1478" y="1733"/>
                  <a:pt x="1509" y="1829"/>
                  <a:pt x="1472" y="1773"/>
                </a:cubicBezTo>
                <a:cubicBezTo>
                  <a:pt x="1443" y="1729"/>
                  <a:pt x="1449" y="1724"/>
                  <a:pt x="1399" y="1700"/>
                </a:cubicBezTo>
                <a:cubicBezTo>
                  <a:pt x="1383" y="1667"/>
                  <a:pt x="1370" y="1652"/>
                  <a:pt x="1344" y="1627"/>
                </a:cubicBezTo>
                <a:cubicBezTo>
                  <a:pt x="1311" y="1490"/>
                  <a:pt x="1363" y="1694"/>
                  <a:pt x="1317" y="1554"/>
                </a:cubicBezTo>
                <a:cubicBezTo>
                  <a:pt x="1287" y="1463"/>
                  <a:pt x="1272" y="1364"/>
                  <a:pt x="1262" y="1270"/>
                </a:cubicBezTo>
                <a:cubicBezTo>
                  <a:pt x="1265" y="1231"/>
                  <a:pt x="1263" y="1191"/>
                  <a:pt x="1271" y="1152"/>
                </a:cubicBezTo>
                <a:cubicBezTo>
                  <a:pt x="1273" y="1143"/>
                  <a:pt x="1286" y="1141"/>
                  <a:pt x="1290" y="1133"/>
                </a:cubicBezTo>
                <a:cubicBezTo>
                  <a:pt x="1327" y="1047"/>
                  <a:pt x="1350" y="951"/>
                  <a:pt x="1363" y="859"/>
                </a:cubicBezTo>
                <a:cubicBezTo>
                  <a:pt x="1345" y="782"/>
                  <a:pt x="1358" y="766"/>
                  <a:pt x="1290" y="749"/>
                </a:cubicBezTo>
                <a:cubicBezTo>
                  <a:pt x="1215" y="767"/>
                  <a:pt x="1205" y="770"/>
                  <a:pt x="1125" y="749"/>
                </a:cubicBezTo>
                <a:cubicBezTo>
                  <a:pt x="1119" y="737"/>
                  <a:pt x="1109" y="726"/>
                  <a:pt x="1107" y="713"/>
                </a:cubicBezTo>
                <a:cubicBezTo>
                  <a:pt x="1100" y="655"/>
                  <a:pt x="1208" y="630"/>
                  <a:pt x="1244" y="621"/>
                </a:cubicBezTo>
                <a:cubicBezTo>
                  <a:pt x="1269" y="604"/>
                  <a:pt x="1287" y="588"/>
                  <a:pt x="1308" y="566"/>
                </a:cubicBezTo>
                <a:cubicBezTo>
                  <a:pt x="1317" y="530"/>
                  <a:pt x="1326" y="493"/>
                  <a:pt x="1335" y="457"/>
                </a:cubicBezTo>
                <a:cubicBezTo>
                  <a:pt x="1338" y="445"/>
                  <a:pt x="1344" y="420"/>
                  <a:pt x="1344" y="420"/>
                </a:cubicBezTo>
                <a:cubicBezTo>
                  <a:pt x="1335" y="327"/>
                  <a:pt x="1340" y="170"/>
                  <a:pt x="1253" y="109"/>
                </a:cubicBezTo>
                <a:cubicBezTo>
                  <a:pt x="1228" y="58"/>
                  <a:pt x="1207" y="34"/>
                  <a:pt x="1143" y="18"/>
                </a:cubicBezTo>
                <a:cubicBezTo>
                  <a:pt x="1119" y="12"/>
                  <a:pt x="1070" y="0"/>
                  <a:pt x="1070" y="0"/>
                </a:cubicBezTo>
                <a:cubicBezTo>
                  <a:pt x="1063" y="1"/>
                  <a:pt x="993" y="11"/>
                  <a:pt x="979" y="18"/>
                </a:cubicBezTo>
                <a:cubicBezTo>
                  <a:pt x="950" y="32"/>
                  <a:pt x="968" y="43"/>
                  <a:pt x="942" y="64"/>
                </a:cubicBezTo>
                <a:cubicBezTo>
                  <a:pt x="916" y="86"/>
                  <a:pt x="865" y="81"/>
                  <a:pt x="832" y="91"/>
                </a:cubicBezTo>
                <a:cubicBezTo>
                  <a:pt x="822" y="121"/>
                  <a:pt x="823" y="109"/>
                  <a:pt x="823" y="128"/>
                </a:cubicBezTo>
              </a:path>
            </a:pathLst>
          </a:custGeom>
          <a:solidFill>
            <a:srgbClr val="FF0000">
              <a:alpha val="59000"/>
            </a:srgbClr>
          </a:solidFill>
          <a:ln w="9525" cap="flat" cmpd="sng">
            <a:solidFill>
              <a:srgbClr val="0000FF"/>
            </a:solidFill>
            <a:prstDash val="solid"/>
            <a:round/>
            <a:headEnd/>
            <a:tailEnd/>
          </a:ln>
          <a:effectLst/>
        </p:spPr>
        <p:txBody>
          <a:bodyPr wrap="square">
            <a:spAutoFit/>
          </a:bodyPr>
          <a:lstStyle/>
          <a:p>
            <a:endParaRPr lang="ja-JP" altLang="en-US" sz="2800" dirty="0">
              <a:solidFill>
                <a:prstClr val="white"/>
              </a:solidFill>
            </a:endParaRPr>
          </a:p>
        </p:txBody>
      </p:sp>
      <p:sp>
        <p:nvSpPr>
          <p:cNvPr id="35" name="Freeform 126"/>
          <p:cNvSpPr>
            <a:spLocks/>
          </p:cNvSpPr>
          <p:nvPr/>
        </p:nvSpPr>
        <p:spPr bwMode="auto">
          <a:xfrm rot="287392">
            <a:off x="6370767" y="3284391"/>
            <a:ext cx="731739"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tx1"/>
            </a:solidFill>
            <a:prstDash val="solid"/>
            <a:round/>
            <a:headEnd/>
            <a:tailEnd/>
          </a:ln>
          <a:effectLst/>
        </p:spPr>
        <p:txBody>
          <a:bodyPr wrap="square">
            <a:spAutoFit/>
          </a:bodyPr>
          <a:lstStyle/>
          <a:p>
            <a:endParaRPr lang="ja-JP" altLang="en-US" dirty="0">
              <a:solidFill>
                <a:prstClr val="white"/>
              </a:solidFill>
            </a:endParaRPr>
          </a:p>
        </p:txBody>
      </p:sp>
      <p:sp>
        <p:nvSpPr>
          <p:cNvPr id="36" name="Freeform 127"/>
          <p:cNvSpPr>
            <a:spLocks/>
          </p:cNvSpPr>
          <p:nvPr/>
        </p:nvSpPr>
        <p:spPr bwMode="auto">
          <a:xfrm rot="287392">
            <a:off x="6647557" y="3558294"/>
            <a:ext cx="438399"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tx1"/>
            </a:solidFill>
            <a:prstDash val="solid"/>
            <a:round/>
            <a:headEnd/>
            <a:tailEnd/>
          </a:ln>
          <a:effectLst/>
        </p:spPr>
        <p:txBody>
          <a:bodyPr anchor="ctr"/>
          <a:lstStyle/>
          <a:p>
            <a:endParaRPr lang="ja-JP" altLang="en-US" dirty="0">
              <a:solidFill>
                <a:prstClr val="white"/>
              </a:solidFill>
            </a:endParaRPr>
          </a:p>
        </p:txBody>
      </p:sp>
      <p:sp>
        <p:nvSpPr>
          <p:cNvPr id="37" name="Freeform 128"/>
          <p:cNvSpPr>
            <a:spLocks/>
          </p:cNvSpPr>
          <p:nvPr/>
        </p:nvSpPr>
        <p:spPr bwMode="auto">
          <a:xfrm rot="3175405" flipH="1" flipV="1">
            <a:off x="6374978" y="3497502"/>
            <a:ext cx="382424" cy="23640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tx1"/>
            </a:solidFill>
            <a:prstDash val="solid"/>
            <a:round/>
            <a:headEnd/>
            <a:tailEnd/>
          </a:ln>
          <a:effectLst/>
        </p:spPr>
        <p:txBody>
          <a:bodyPr anchor="ctr"/>
          <a:lstStyle/>
          <a:p>
            <a:endParaRPr lang="ja-JP" altLang="en-US" dirty="0">
              <a:solidFill>
                <a:prstClr val="white"/>
              </a:solidFill>
            </a:endParaRPr>
          </a:p>
        </p:txBody>
      </p:sp>
      <p:sp>
        <p:nvSpPr>
          <p:cNvPr id="38" name="Freeform 123"/>
          <p:cNvSpPr>
            <a:spLocks/>
          </p:cNvSpPr>
          <p:nvPr/>
        </p:nvSpPr>
        <p:spPr bwMode="auto">
          <a:xfrm rot="287392">
            <a:off x="5230199" y="4931814"/>
            <a:ext cx="742915" cy="428604"/>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chemeClr val="bg2">
              <a:alpha val="45000"/>
            </a:schemeClr>
          </a:solidFill>
          <a:ln w="9525">
            <a:solidFill>
              <a:schemeClr val="tx1"/>
            </a:solidFill>
            <a:round/>
            <a:headEnd/>
            <a:tailEnd/>
          </a:ln>
          <a:effectLst/>
        </p:spPr>
        <p:txBody>
          <a:bodyPr/>
          <a:lstStyle/>
          <a:p>
            <a:endParaRPr lang="ja-JP" altLang="en-US" dirty="0">
              <a:solidFill>
                <a:prstClr val="white"/>
              </a:solidFill>
            </a:endParaRPr>
          </a:p>
        </p:txBody>
      </p:sp>
      <p:sp>
        <p:nvSpPr>
          <p:cNvPr id="39" name="テキスト ボックス 38"/>
          <p:cNvSpPr txBox="1"/>
          <p:nvPr/>
        </p:nvSpPr>
        <p:spPr>
          <a:xfrm>
            <a:off x="4995511" y="3207221"/>
            <a:ext cx="3817071" cy="3693319"/>
          </a:xfrm>
          <a:prstGeom prst="rect">
            <a:avLst/>
          </a:prstGeom>
          <a:noFill/>
        </p:spPr>
        <p:txBody>
          <a:bodyPr wrap="none" rtlCol="0">
            <a:spAutoFit/>
          </a:bodyPr>
          <a:lstStyle/>
          <a:p>
            <a:r>
              <a:rPr lang="ja-JP" altLang="en-US" dirty="0" smtClean="0">
                <a:solidFill>
                  <a:srgbClr val="FFFF00"/>
                </a:solidFill>
                <a:latin typeface="HGP行書体" pitchFamily="66" charset="-128"/>
                <a:ea typeface="HGP行書体" pitchFamily="66" charset="-128"/>
              </a:rPr>
              <a:t>　　　　　　　　　　　　　上 座</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裏 座</a:t>
            </a:r>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ひだり座　　　　　　　　　　　　　　　　右座</a:t>
            </a:r>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おもて座</a:t>
            </a:r>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しも　座</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C00000"/>
                </a:solidFill>
                <a:latin typeface="HGP行書体" pitchFamily="66" charset="-128"/>
                <a:ea typeface="HGP行書体" pitchFamily="66" charset="-128"/>
              </a:rPr>
              <a:t>　「各　座　主　</a:t>
            </a:r>
            <a:r>
              <a:rPr lang="en-US" altLang="ja-JP" dirty="0" smtClean="0">
                <a:solidFill>
                  <a:srgbClr val="C00000"/>
                </a:solidFill>
                <a:latin typeface="HGP行書体" pitchFamily="66" charset="-128"/>
                <a:ea typeface="HGP行書体" pitchFamily="66" charset="-128"/>
              </a:rPr>
              <a:t>Origin  </a:t>
            </a:r>
            <a:r>
              <a:rPr lang="ja-JP" altLang="en-US" dirty="0" smtClean="0">
                <a:solidFill>
                  <a:srgbClr val="C00000"/>
                </a:solidFill>
                <a:latin typeface="HGP行書体" pitchFamily="66" charset="-128"/>
                <a:ea typeface="HGP行書体" pitchFamily="66" charset="-128"/>
              </a:rPr>
              <a:t>（Ｏ）主張」図</a:t>
            </a:r>
            <a:r>
              <a:rPr lang="en-US" altLang="ja-JP" dirty="0" smtClean="0">
                <a:solidFill>
                  <a:srgbClr val="C00000"/>
                </a:solidFill>
                <a:latin typeface="HGP行書体" pitchFamily="66" charset="-128"/>
                <a:ea typeface="HGP行書体" pitchFamily="66" charset="-128"/>
              </a:rPr>
              <a:t>.</a:t>
            </a:r>
            <a:endParaRPr lang="ja-JP" altLang="en-US" dirty="0">
              <a:solidFill>
                <a:srgbClr val="C00000"/>
              </a:solidFill>
              <a:latin typeface="HGP行書体" pitchFamily="66" charset="-128"/>
              <a:ea typeface="HGP行書体" pitchFamily="66" charset="-128"/>
            </a:endParaRPr>
          </a:p>
        </p:txBody>
      </p:sp>
    </p:spTree>
    <p:extLst>
      <p:ext uri="{BB962C8B-B14F-4D97-AF65-F5344CB8AC3E}">
        <p14:creationId xmlns:p14="http://schemas.microsoft.com/office/powerpoint/2010/main" val="2646697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74000" fill="hold" grpId="0" nodeType="withEffect">
                                  <p:stCondLst>
                                    <p:cond delay="0"/>
                                  </p:stCondLst>
                                  <p:iterate type="lt">
                                    <p:tmPct val="10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2000" fill="hold"/>
                                        <p:tgtEl>
                                          <p:spTgt spid="5"/>
                                        </p:tgtEl>
                                        <p:attrNameLst>
                                          <p:attrName>ppt_x</p:attrName>
                                        </p:attrNameLst>
                                      </p:cBhvr>
                                      <p:tavLst>
                                        <p:tav tm="0">
                                          <p:val>
                                            <p:strVal val="0-#ppt_w/2"/>
                                          </p:val>
                                        </p:tav>
                                        <p:tav tm="100000">
                                          <p:val>
                                            <p:strVal val="#ppt_x"/>
                                          </p:val>
                                        </p:tav>
                                      </p:tavLst>
                                    </p:anim>
                                    <p:anim calcmode="lin" valueType="num">
                                      <p:cBhvr additive="base">
                                        <p:cTn id="8" dur="2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6600"/>
                            </p:stCondLst>
                            <p:childTnLst>
                              <p:par>
                                <p:cTn id="10" presetID="2" presetClass="entr" presetSubtype="8" decel="10000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000" fill="hold"/>
                                        <p:tgtEl>
                                          <p:spTgt spid="3"/>
                                        </p:tgtEl>
                                        <p:attrNameLst>
                                          <p:attrName>ppt_x</p:attrName>
                                        </p:attrNameLst>
                                      </p:cBhvr>
                                      <p:tavLst>
                                        <p:tav tm="0">
                                          <p:val>
                                            <p:strVal val="0-#ppt_w/2"/>
                                          </p:val>
                                        </p:tav>
                                        <p:tav tm="100000">
                                          <p:val>
                                            <p:strVal val="#ppt_x"/>
                                          </p:val>
                                        </p:tav>
                                      </p:tavLst>
                                    </p:anim>
                                    <p:anim calcmode="lin" valueType="num">
                                      <p:cBhvr additive="base">
                                        <p:cTn id="13" dur="2000" fill="hold"/>
                                        <p:tgtEl>
                                          <p:spTgt spid="3"/>
                                        </p:tgtEl>
                                        <p:attrNameLst>
                                          <p:attrName>ppt_y</p:attrName>
                                        </p:attrNameLst>
                                      </p:cBhvr>
                                      <p:tavLst>
                                        <p:tav tm="0">
                                          <p:val>
                                            <p:strVal val="#ppt_y"/>
                                          </p:val>
                                        </p:tav>
                                        <p:tav tm="100000">
                                          <p:val>
                                            <p:strVal val="#ppt_y"/>
                                          </p:val>
                                        </p:tav>
                                      </p:tavLst>
                                    </p:anim>
                                  </p:childTnLst>
                                </p:cTn>
                              </p:par>
                              <p:par>
                                <p:cTn id="14" presetID="24"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 to="" calcmode="lin" valueType="num">
                                      <p:cBhvr>
                                        <p:cTn id="16" dur="1" fill="hold"/>
                                        <p:tgtEl>
                                          <p:spTgt spid="6"/>
                                        </p:tgtEl>
                                        <p:attrNameLst>
                                          <p:attrName/>
                                        </p:attrNameLst>
                                      </p:cBhvr>
                                    </p:anim>
                                  </p:childTnLst>
                                </p:cTn>
                              </p:par>
                              <p:par>
                                <p:cTn id="17" presetID="24"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to="" calcmode="lin" valueType="num">
                                      <p:cBhvr>
                                        <p:cTn id="19" dur="1" fill="hold"/>
                                        <p:tgtEl>
                                          <p:spTgt spid="7"/>
                                        </p:tgtEl>
                                        <p:attrNameLst>
                                          <p:attrName/>
                                        </p:attrNameLst>
                                      </p:cBhvr>
                                    </p:anim>
                                  </p:childTnLst>
                                </p:cTn>
                              </p:par>
                            </p:childTnLst>
                          </p:cTn>
                        </p:par>
                        <p:par>
                          <p:cTn id="20" fill="hold">
                            <p:stCondLst>
                              <p:cond delay="62400"/>
                            </p:stCondLst>
                            <p:childTnLst>
                              <p:par>
                                <p:cTn id="21" presetID="22" presetClass="entr" presetSubtype="1" repeatCount="indefinite" fill="hold" grpId="1"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0"/>
                                        <p:tgtEl>
                                          <p:spTgt spid="6"/>
                                        </p:tgtEl>
                                      </p:cBhvr>
                                    </p:animEffect>
                                  </p:childTnLst>
                                </p:cTn>
                              </p:par>
                            </p:childTnLst>
                          </p:cTn>
                        </p:par>
                        <p:par>
                          <p:cTn id="24" fill="hold">
                            <p:stCondLst>
                              <p:cond delay="67400"/>
                            </p:stCondLst>
                            <p:childTnLst>
                              <p:par>
                                <p:cTn id="25" presetID="22" presetClass="entr" presetSubtype="4" repeatCount="indefinite" fill="hold" grpId="1"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down)">
                                      <p:cBhvr>
                                        <p:cTn id="27" dur="5000"/>
                                        <p:tgtEl>
                                          <p:spTgt spid="7"/>
                                        </p:tgtEl>
                                      </p:cBhvr>
                                    </p:animEffect>
                                  </p:childTnLst>
                                </p:cTn>
                              </p:par>
                            </p:childTnLst>
                          </p:cTn>
                        </p:par>
                        <p:par>
                          <p:cTn id="28" fill="hold">
                            <p:stCondLst>
                              <p:cond delay="72400"/>
                            </p:stCondLst>
                            <p:childTnLst>
                              <p:par>
                                <p:cTn id="29" presetID="31" presetClass="entr" presetSubtype="0" fill="hold" grpId="0" nodeType="afterEffect">
                                  <p:stCondLst>
                                    <p:cond delay="0"/>
                                  </p:stCondLst>
                                  <p:iterate type="lt">
                                    <p:tmPct val="5000"/>
                                  </p:iterate>
                                  <p:childTnLst>
                                    <p:set>
                                      <p:cBhvr>
                                        <p:cTn id="30" dur="1" fill="hold">
                                          <p:stCondLst>
                                            <p:cond delay="0"/>
                                          </p:stCondLst>
                                        </p:cTn>
                                        <p:tgtEl>
                                          <p:spTgt spid="8"/>
                                        </p:tgtEl>
                                        <p:attrNameLst>
                                          <p:attrName>style.visibility</p:attrName>
                                        </p:attrNameLst>
                                      </p:cBhvr>
                                      <p:to>
                                        <p:strVal val="visible"/>
                                      </p:to>
                                    </p:set>
                                    <p:anim calcmode="lin" valueType="num">
                                      <p:cBhvr>
                                        <p:cTn id="31" dur="3000" fill="hold"/>
                                        <p:tgtEl>
                                          <p:spTgt spid="8"/>
                                        </p:tgtEl>
                                        <p:attrNameLst>
                                          <p:attrName>ppt_w</p:attrName>
                                        </p:attrNameLst>
                                      </p:cBhvr>
                                      <p:tavLst>
                                        <p:tav tm="0">
                                          <p:val>
                                            <p:fltVal val="0"/>
                                          </p:val>
                                        </p:tav>
                                        <p:tav tm="100000">
                                          <p:val>
                                            <p:strVal val="#ppt_w"/>
                                          </p:val>
                                        </p:tav>
                                      </p:tavLst>
                                    </p:anim>
                                    <p:anim calcmode="lin" valueType="num">
                                      <p:cBhvr>
                                        <p:cTn id="32" dur="3000" fill="hold"/>
                                        <p:tgtEl>
                                          <p:spTgt spid="8"/>
                                        </p:tgtEl>
                                        <p:attrNameLst>
                                          <p:attrName>ppt_h</p:attrName>
                                        </p:attrNameLst>
                                      </p:cBhvr>
                                      <p:tavLst>
                                        <p:tav tm="0">
                                          <p:val>
                                            <p:fltVal val="0"/>
                                          </p:val>
                                        </p:tav>
                                        <p:tav tm="100000">
                                          <p:val>
                                            <p:strVal val="#ppt_h"/>
                                          </p:val>
                                        </p:tav>
                                      </p:tavLst>
                                    </p:anim>
                                    <p:anim calcmode="lin" valueType="num">
                                      <p:cBhvr>
                                        <p:cTn id="33" dur="3000" fill="hold"/>
                                        <p:tgtEl>
                                          <p:spTgt spid="8"/>
                                        </p:tgtEl>
                                        <p:attrNameLst>
                                          <p:attrName>style.rotation</p:attrName>
                                        </p:attrNameLst>
                                      </p:cBhvr>
                                      <p:tavLst>
                                        <p:tav tm="0">
                                          <p:val>
                                            <p:fltVal val="90"/>
                                          </p:val>
                                        </p:tav>
                                        <p:tav tm="100000">
                                          <p:val>
                                            <p:fltVal val="0"/>
                                          </p:val>
                                        </p:tav>
                                      </p:tavLst>
                                    </p:anim>
                                    <p:animEffect transition="in" filter="fade">
                                      <p:cBhvr>
                                        <p:cTn id="34" dur="3000"/>
                                        <p:tgtEl>
                                          <p:spTgt spid="8"/>
                                        </p:tgtEl>
                                      </p:cBhvr>
                                    </p:animEffect>
                                  </p:childTnLst>
                                </p:cTn>
                              </p:par>
                            </p:childTnLst>
                          </p:cTn>
                        </p:par>
                        <p:par>
                          <p:cTn id="35" fill="hold">
                            <p:stCondLst>
                              <p:cond delay="75550"/>
                            </p:stCondLst>
                            <p:childTnLst>
                              <p:par>
                                <p:cTn id="36" presetID="21" presetClass="entr" presetSubtype="1" repeatCount="indefinite" fill="hold" grpId="1" nodeType="afterEffect">
                                  <p:stCondLst>
                                    <p:cond delay="0"/>
                                  </p:stCondLst>
                                  <p:iterate type="lt">
                                    <p:tmPct val="0"/>
                                  </p:iterate>
                                  <p:childTnLst>
                                    <p:set>
                                      <p:cBhvr>
                                        <p:cTn id="37" dur="1" fill="hold">
                                          <p:stCondLst>
                                            <p:cond delay="0"/>
                                          </p:stCondLst>
                                        </p:cTn>
                                        <p:tgtEl>
                                          <p:spTgt spid="8"/>
                                        </p:tgtEl>
                                        <p:attrNameLst>
                                          <p:attrName>style.visibility</p:attrName>
                                        </p:attrNameLst>
                                      </p:cBhvr>
                                      <p:to>
                                        <p:strVal val="visible"/>
                                      </p:to>
                                    </p:set>
                                    <p:animEffect transition="in" filter="wheel(1)">
                                      <p:cBhvr>
                                        <p:cTn id="38" dur="5000"/>
                                        <p:tgtEl>
                                          <p:spTgt spid="8"/>
                                        </p:tgtEl>
                                      </p:cBhvr>
                                    </p:animEffect>
                                  </p:childTnLst>
                                </p:cTn>
                              </p:par>
                              <p:par>
                                <p:cTn id="39" presetID="22" presetClass="entr" presetSubtype="4" repeatCount="indefinite"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wipe(down)">
                                      <p:cBhvr>
                                        <p:cTn id="41" dur="5000"/>
                                        <p:tgtEl>
                                          <p:spTgt spid="9"/>
                                        </p:tgtEl>
                                      </p:cBhvr>
                                    </p:animEffect>
                                  </p:childTnLst>
                                </p:cTn>
                              </p:par>
                            </p:childTnLst>
                          </p:cTn>
                        </p:par>
                        <p:par>
                          <p:cTn id="42" fill="hold">
                            <p:stCondLst>
                              <p:cond delay="80550"/>
                            </p:stCondLst>
                            <p:childTnLst>
                              <p:par>
                                <p:cTn id="43" presetID="22" presetClass="entr" presetSubtype="1" repeatCount="indefinite"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wipe(up)">
                                      <p:cBhvr>
                                        <p:cTn id="45" dur="5000"/>
                                        <p:tgtEl>
                                          <p:spTgt spid="10"/>
                                        </p:tgtEl>
                                      </p:cBhvr>
                                    </p:animEffect>
                                  </p:childTnLst>
                                </p:cTn>
                              </p:par>
                            </p:childTnLst>
                          </p:cTn>
                        </p:par>
                        <p:par>
                          <p:cTn id="46" fill="hold">
                            <p:stCondLst>
                              <p:cond delay="85550"/>
                            </p:stCondLst>
                            <p:childTnLst>
                              <p:par>
                                <p:cTn id="47" presetID="31" presetClass="entr" presetSubtype="0"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2000" fill="hold"/>
                                        <p:tgtEl>
                                          <p:spTgt spid="11"/>
                                        </p:tgtEl>
                                        <p:attrNameLst>
                                          <p:attrName>ppt_w</p:attrName>
                                        </p:attrNameLst>
                                      </p:cBhvr>
                                      <p:tavLst>
                                        <p:tav tm="0">
                                          <p:val>
                                            <p:fltVal val="0"/>
                                          </p:val>
                                        </p:tav>
                                        <p:tav tm="100000">
                                          <p:val>
                                            <p:strVal val="#ppt_w"/>
                                          </p:val>
                                        </p:tav>
                                      </p:tavLst>
                                    </p:anim>
                                    <p:anim calcmode="lin" valueType="num">
                                      <p:cBhvr>
                                        <p:cTn id="50" dur="2000" fill="hold"/>
                                        <p:tgtEl>
                                          <p:spTgt spid="11"/>
                                        </p:tgtEl>
                                        <p:attrNameLst>
                                          <p:attrName>ppt_h</p:attrName>
                                        </p:attrNameLst>
                                      </p:cBhvr>
                                      <p:tavLst>
                                        <p:tav tm="0">
                                          <p:val>
                                            <p:fltVal val="0"/>
                                          </p:val>
                                        </p:tav>
                                        <p:tav tm="100000">
                                          <p:val>
                                            <p:strVal val="#ppt_h"/>
                                          </p:val>
                                        </p:tav>
                                      </p:tavLst>
                                    </p:anim>
                                    <p:anim calcmode="lin" valueType="num">
                                      <p:cBhvr>
                                        <p:cTn id="51" dur="2000" fill="hold"/>
                                        <p:tgtEl>
                                          <p:spTgt spid="11"/>
                                        </p:tgtEl>
                                        <p:attrNameLst>
                                          <p:attrName>style.rotation</p:attrName>
                                        </p:attrNameLst>
                                      </p:cBhvr>
                                      <p:tavLst>
                                        <p:tav tm="0">
                                          <p:val>
                                            <p:fltVal val="90"/>
                                          </p:val>
                                        </p:tav>
                                        <p:tav tm="100000">
                                          <p:val>
                                            <p:fltVal val="0"/>
                                          </p:val>
                                        </p:tav>
                                      </p:tavLst>
                                    </p:anim>
                                    <p:animEffect transition="in" filter="fade">
                                      <p:cBhvr>
                                        <p:cTn id="52" dur="2000"/>
                                        <p:tgtEl>
                                          <p:spTgt spid="11"/>
                                        </p:tgtEl>
                                      </p:cBhvr>
                                    </p:animEffect>
                                  </p:childTnLst>
                                </p:cTn>
                              </p:par>
                              <p:par>
                                <p:cTn id="53" presetID="31" presetClass="entr" presetSubtype="0"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2000" fill="hold"/>
                                        <p:tgtEl>
                                          <p:spTgt spid="12"/>
                                        </p:tgtEl>
                                        <p:attrNameLst>
                                          <p:attrName>ppt_w</p:attrName>
                                        </p:attrNameLst>
                                      </p:cBhvr>
                                      <p:tavLst>
                                        <p:tav tm="0">
                                          <p:val>
                                            <p:fltVal val="0"/>
                                          </p:val>
                                        </p:tav>
                                        <p:tav tm="100000">
                                          <p:val>
                                            <p:strVal val="#ppt_w"/>
                                          </p:val>
                                        </p:tav>
                                      </p:tavLst>
                                    </p:anim>
                                    <p:anim calcmode="lin" valueType="num">
                                      <p:cBhvr>
                                        <p:cTn id="56" dur="2000" fill="hold"/>
                                        <p:tgtEl>
                                          <p:spTgt spid="12"/>
                                        </p:tgtEl>
                                        <p:attrNameLst>
                                          <p:attrName>ppt_h</p:attrName>
                                        </p:attrNameLst>
                                      </p:cBhvr>
                                      <p:tavLst>
                                        <p:tav tm="0">
                                          <p:val>
                                            <p:fltVal val="0"/>
                                          </p:val>
                                        </p:tav>
                                        <p:tav tm="100000">
                                          <p:val>
                                            <p:strVal val="#ppt_h"/>
                                          </p:val>
                                        </p:tav>
                                      </p:tavLst>
                                    </p:anim>
                                    <p:anim calcmode="lin" valueType="num">
                                      <p:cBhvr>
                                        <p:cTn id="57" dur="2000" fill="hold"/>
                                        <p:tgtEl>
                                          <p:spTgt spid="12"/>
                                        </p:tgtEl>
                                        <p:attrNameLst>
                                          <p:attrName>style.rotation</p:attrName>
                                        </p:attrNameLst>
                                      </p:cBhvr>
                                      <p:tavLst>
                                        <p:tav tm="0">
                                          <p:val>
                                            <p:fltVal val="90"/>
                                          </p:val>
                                        </p:tav>
                                        <p:tav tm="100000">
                                          <p:val>
                                            <p:fltVal val="0"/>
                                          </p:val>
                                        </p:tav>
                                      </p:tavLst>
                                    </p:anim>
                                    <p:animEffect transition="in" filter="fade">
                                      <p:cBhvr>
                                        <p:cTn id="58" dur="2000"/>
                                        <p:tgtEl>
                                          <p:spTgt spid="12"/>
                                        </p:tgtEl>
                                      </p:cBhvr>
                                    </p:animEffect>
                                  </p:childTnLst>
                                </p:cTn>
                              </p:par>
                            </p:childTnLst>
                          </p:cTn>
                        </p:par>
                        <p:par>
                          <p:cTn id="59" fill="hold">
                            <p:stCondLst>
                              <p:cond delay="87550"/>
                            </p:stCondLst>
                            <p:childTnLst>
                              <p:par>
                                <p:cTn id="60" presetID="22" presetClass="entr" presetSubtype="4" repeatCount="indefinite" fill="hold" grpId="1"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wipe(down)">
                                      <p:cBhvr>
                                        <p:cTn id="62" dur="5000"/>
                                        <p:tgtEl>
                                          <p:spTgt spid="12"/>
                                        </p:tgtEl>
                                      </p:cBhvr>
                                    </p:animEffect>
                                  </p:childTnLst>
                                </p:cTn>
                              </p:par>
                            </p:childTnLst>
                          </p:cTn>
                        </p:par>
                        <p:par>
                          <p:cTn id="63" fill="hold">
                            <p:stCondLst>
                              <p:cond delay="92550"/>
                            </p:stCondLst>
                            <p:childTnLst>
                              <p:par>
                                <p:cTn id="64" presetID="22" presetClass="entr" presetSubtype="4" repeatCount="indefinite" fill="hold" grpId="1"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wipe(down)">
                                      <p:cBhvr>
                                        <p:cTn id="66" dur="5000"/>
                                        <p:tgtEl>
                                          <p:spTgt spid="11"/>
                                        </p:tgtEl>
                                      </p:cBhvr>
                                    </p:animEffect>
                                  </p:childTnLst>
                                </p:cTn>
                              </p:par>
                            </p:childTnLst>
                          </p:cTn>
                        </p:par>
                        <p:par>
                          <p:cTn id="67" fill="hold">
                            <p:stCondLst>
                              <p:cond delay="97550"/>
                            </p:stCondLst>
                            <p:childTnLst>
                              <p:par>
                                <p:cTn id="68" presetID="22" presetClass="entr" presetSubtype="8" repeatCount="indefinite" fill="hold" nodeType="after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wipe(left)">
                                      <p:cBhvr>
                                        <p:cTn id="70" dur="5000"/>
                                        <p:tgtEl>
                                          <p:spTgt spid="13"/>
                                        </p:tgtEl>
                                      </p:cBhvr>
                                    </p:animEffect>
                                  </p:childTnLst>
                                </p:cTn>
                              </p:par>
                            </p:childTnLst>
                          </p:cTn>
                        </p:par>
                        <p:par>
                          <p:cTn id="71" fill="hold">
                            <p:stCondLst>
                              <p:cond delay="102550"/>
                            </p:stCondLst>
                            <p:childTnLst>
                              <p:par>
                                <p:cTn id="72" presetID="43" presetClass="entr" presetSubtype="0" fill="hold" grpId="0" nodeType="afterEffect">
                                  <p:stCondLst>
                                    <p:cond delay="50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anim calcmode="lin" valueType="num">
                                      <p:cBhvr>
                                        <p:cTn id="75" dur="2000" fill="hold"/>
                                        <p:tgtEl>
                                          <p:spTgt spid="14"/>
                                        </p:tgtEl>
                                        <p:attrNameLst>
                                          <p:attrName>ppt_x</p:attrName>
                                        </p:attrNameLst>
                                      </p:cBhvr>
                                      <p:tavLst>
                                        <p:tav tm="0">
                                          <p:val>
                                            <p:strVal val="#ppt_x"/>
                                          </p:val>
                                        </p:tav>
                                        <p:tav tm="100000">
                                          <p:val>
                                            <p:strVal val="#ppt_x"/>
                                          </p:val>
                                        </p:tav>
                                      </p:tavLst>
                                    </p:anim>
                                    <p:anim calcmode="lin" valueType="num">
                                      <p:cBhvr>
                                        <p:cTn id="76" dur="2000" fill="hold"/>
                                        <p:tgtEl>
                                          <p:spTgt spid="14"/>
                                        </p:tgtEl>
                                        <p:attrNameLst>
                                          <p:attrName>ppt_y</p:attrName>
                                        </p:attrNameLst>
                                      </p:cBhvr>
                                      <p:tavLst>
                                        <p:tav tm="0">
                                          <p:val>
                                            <p:strVal val="#ppt_y+0.31"/>
                                          </p:val>
                                        </p:tav>
                                        <p:tav tm="100000">
                                          <p:val>
                                            <p:strVal val="#ppt_y+0.31"/>
                                          </p:val>
                                        </p:tav>
                                      </p:tavLst>
                                    </p:anim>
                                    <p:anim calcmode="lin" valueType="num">
                                      <p:cBhvr>
                                        <p:cTn id="77" dur="3000" decel="50000" fill="hold">
                                          <p:stCondLst>
                                            <p:cond delay="2000"/>
                                          </p:stCondLst>
                                        </p:cTn>
                                        <p:tgtEl>
                                          <p:spTgt spid="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8" dur="3000" decel="50000" fill="hold">
                                          <p:stCondLst>
                                            <p:cond delay="2000"/>
                                          </p:stCondLst>
                                        </p:cTn>
                                        <p:tgtEl>
                                          <p:spTgt spid="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79" presetID="43" presetClass="entr" presetSubtype="0" fill="hold" grpId="0" nodeType="withEffect">
                                  <p:stCondLst>
                                    <p:cond delay="500"/>
                                  </p:stCondLst>
                                  <p:childTnLst>
                                    <p:set>
                                      <p:cBhvr>
                                        <p:cTn id="80" dur="1" fill="hold">
                                          <p:stCondLst>
                                            <p:cond delay="0"/>
                                          </p:stCondLst>
                                        </p:cTn>
                                        <p:tgtEl>
                                          <p:spTgt spid="15"/>
                                        </p:tgtEl>
                                        <p:attrNameLst>
                                          <p:attrName>style.visibility</p:attrName>
                                        </p:attrNameLst>
                                      </p:cBhvr>
                                      <p:to>
                                        <p:strVal val="visible"/>
                                      </p:to>
                                    </p:set>
                                    <p:animEffect transition="in" filter="fade">
                                      <p:cBhvr>
                                        <p:cTn id="81" dur="500"/>
                                        <p:tgtEl>
                                          <p:spTgt spid="15"/>
                                        </p:tgtEl>
                                      </p:cBhvr>
                                    </p:animEffect>
                                    <p:anim calcmode="lin" valueType="num">
                                      <p:cBhvr>
                                        <p:cTn id="82" dur="2000" fill="hold"/>
                                        <p:tgtEl>
                                          <p:spTgt spid="15"/>
                                        </p:tgtEl>
                                        <p:attrNameLst>
                                          <p:attrName>ppt_x</p:attrName>
                                        </p:attrNameLst>
                                      </p:cBhvr>
                                      <p:tavLst>
                                        <p:tav tm="0">
                                          <p:val>
                                            <p:strVal val="#ppt_x"/>
                                          </p:val>
                                        </p:tav>
                                        <p:tav tm="100000">
                                          <p:val>
                                            <p:strVal val="#ppt_x"/>
                                          </p:val>
                                        </p:tav>
                                      </p:tavLst>
                                    </p:anim>
                                    <p:anim calcmode="lin" valueType="num">
                                      <p:cBhvr>
                                        <p:cTn id="83" dur="2000" fill="hold"/>
                                        <p:tgtEl>
                                          <p:spTgt spid="15"/>
                                        </p:tgtEl>
                                        <p:attrNameLst>
                                          <p:attrName>ppt_y</p:attrName>
                                        </p:attrNameLst>
                                      </p:cBhvr>
                                      <p:tavLst>
                                        <p:tav tm="0">
                                          <p:val>
                                            <p:strVal val="#ppt_y+0.31"/>
                                          </p:val>
                                        </p:tav>
                                        <p:tav tm="100000">
                                          <p:val>
                                            <p:strVal val="#ppt_y+0.31"/>
                                          </p:val>
                                        </p:tav>
                                      </p:tavLst>
                                    </p:anim>
                                    <p:anim calcmode="lin" valueType="num">
                                      <p:cBhvr>
                                        <p:cTn id="84" dur="3000" decel="50000" fill="hold">
                                          <p:stCondLst>
                                            <p:cond delay="2000"/>
                                          </p:stCondLst>
                                        </p:cTn>
                                        <p:tgtEl>
                                          <p:spTgt spid="1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85" dur="3000" decel="50000" fill="hold">
                                          <p:stCondLst>
                                            <p:cond delay="2000"/>
                                          </p:stCondLst>
                                        </p:cTn>
                                        <p:tgtEl>
                                          <p:spTgt spid="1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86" fill="hold">
                            <p:stCondLst>
                              <p:cond delay="108050"/>
                            </p:stCondLst>
                            <p:childTnLst>
                              <p:par>
                                <p:cTn id="87" presetID="24" presetClass="entr" presetSubtype="0" fill="hold" grpId="0" nodeType="afterEffect">
                                  <p:stCondLst>
                                    <p:cond delay="0"/>
                                  </p:stCondLst>
                                  <p:childTnLst>
                                    <p:set>
                                      <p:cBhvr>
                                        <p:cTn id="88" dur="1" fill="hold">
                                          <p:stCondLst>
                                            <p:cond delay="0"/>
                                          </p:stCondLst>
                                        </p:cTn>
                                        <p:tgtEl>
                                          <p:spTgt spid="16"/>
                                        </p:tgtEl>
                                        <p:attrNameLst>
                                          <p:attrName>style.visibility</p:attrName>
                                        </p:attrNameLst>
                                      </p:cBhvr>
                                      <p:to>
                                        <p:strVal val="visible"/>
                                      </p:to>
                                    </p:set>
                                    <p:anim to="" calcmode="lin" valueType="num">
                                      <p:cBhvr>
                                        <p:cTn id="89" dur="1" fill="hold"/>
                                        <p:tgtEl>
                                          <p:spTgt spid="16"/>
                                        </p:tgtEl>
                                        <p:attrNameLst>
                                          <p:attrName/>
                                        </p:attrNameLst>
                                      </p:cBhvr>
                                    </p:anim>
                                  </p:childTnLst>
                                </p:cTn>
                              </p:par>
                              <p:par>
                                <p:cTn id="90" presetID="24" presetClass="entr" presetSubtype="0"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to="" calcmode="lin" valueType="num">
                                      <p:cBhvr>
                                        <p:cTn id="92" dur="1" fill="hold"/>
                                        <p:tgtEl>
                                          <p:spTgt spid="17"/>
                                        </p:tgtEl>
                                        <p:attrNameLst>
                                          <p:attrName/>
                                        </p:attrNameLst>
                                      </p:cBhvr>
                                    </p:anim>
                                  </p:childTnLst>
                                </p:cTn>
                              </p:par>
                              <p:par>
                                <p:cTn id="93" presetID="24"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 to="" calcmode="lin" valueType="num">
                                      <p:cBhvr>
                                        <p:cTn id="95" dur="1" fill="hold"/>
                                        <p:tgtEl>
                                          <p:spTgt spid="18"/>
                                        </p:tgtEl>
                                        <p:attrNameLst>
                                          <p:attrName/>
                                        </p:attrNameLst>
                                      </p:cBhvr>
                                    </p:anim>
                                  </p:childTnLst>
                                </p:cTn>
                              </p:par>
                              <p:par>
                                <p:cTn id="96" presetID="24" presetClass="entr" presetSubtype="0" fill="hold" grpId="0" nodeType="withEffect">
                                  <p:stCondLst>
                                    <p:cond delay="0"/>
                                  </p:stCondLst>
                                  <p:childTnLst>
                                    <p:set>
                                      <p:cBhvr>
                                        <p:cTn id="97" dur="1" fill="hold">
                                          <p:stCondLst>
                                            <p:cond delay="0"/>
                                          </p:stCondLst>
                                        </p:cTn>
                                        <p:tgtEl>
                                          <p:spTgt spid="19"/>
                                        </p:tgtEl>
                                        <p:attrNameLst>
                                          <p:attrName>style.visibility</p:attrName>
                                        </p:attrNameLst>
                                      </p:cBhvr>
                                      <p:to>
                                        <p:strVal val="visible"/>
                                      </p:to>
                                    </p:set>
                                    <p:anim to="" calcmode="lin" valueType="num">
                                      <p:cBhvr>
                                        <p:cTn id="98" dur="1" fill="hold"/>
                                        <p:tgtEl>
                                          <p:spTgt spid="19"/>
                                        </p:tgtEl>
                                        <p:attrNameLst>
                                          <p:attrName/>
                                        </p:attrNameLst>
                                      </p:cBhvr>
                                    </p:anim>
                                  </p:childTnLst>
                                </p:cTn>
                              </p:par>
                            </p:childTnLst>
                          </p:cTn>
                        </p:par>
                        <p:par>
                          <p:cTn id="99" fill="hold">
                            <p:stCondLst>
                              <p:cond delay="108050"/>
                            </p:stCondLst>
                            <p:childTnLst>
                              <p:par>
                                <p:cTn id="100" presetID="24" presetClass="entr" presetSubtype="0"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 to="" calcmode="lin" valueType="num">
                                      <p:cBhvr>
                                        <p:cTn id="102" dur="1" fill="hold"/>
                                        <p:tgtEl>
                                          <p:spTgt spid="20"/>
                                        </p:tgtEl>
                                        <p:attrNameLst>
                                          <p:attrName/>
                                        </p:attrNameLst>
                                      </p:cBhvr>
                                    </p:anim>
                                  </p:childTnLst>
                                </p:cTn>
                              </p:par>
                              <p:par>
                                <p:cTn id="103" presetID="24" presetClass="entr" presetSubtype="0" fill="hold" grpId="0" nodeType="withEffect">
                                  <p:stCondLst>
                                    <p:cond delay="0"/>
                                  </p:stCondLst>
                                  <p:childTnLst>
                                    <p:set>
                                      <p:cBhvr>
                                        <p:cTn id="104" dur="1" fill="hold">
                                          <p:stCondLst>
                                            <p:cond delay="0"/>
                                          </p:stCondLst>
                                        </p:cTn>
                                        <p:tgtEl>
                                          <p:spTgt spid="21"/>
                                        </p:tgtEl>
                                        <p:attrNameLst>
                                          <p:attrName>style.visibility</p:attrName>
                                        </p:attrNameLst>
                                      </p:cBhvr>
                                      <p:to>
                                        <p:strVal val="visible"/>
                                      </p:to>
                                    </p:set>
                                    <p:anim to="" calcmode="lin" valueType="num">
                                      <p:cBhvr>
                                        <p:cTn id="105" dur="1" fill="hold"/>
                                        <p:tgtEl>
                                          <p:spTgt spid="21"/>
                                        </p:tgtEl>
                                        <p:attrNameLst>
                                          <p:attrName/>
                                        </p:attrNameLst>
                                      </p:cBhvr>
                                    </p:anim>
                                  </p:childTnLst>
                                </p:cTn>
                              </p:par>
                            </p:childTnLst>
                          </p:cTn>
                        </p:par>
                        <p:par>
                          <p:cTn id="106" fill="hold">
                            <p:stCondLst>
                              <p:cond delay="108050"/>
                            </p:stCondLst>
                            <p:childTnLst>
                              <p:par>
                                <p:cTn id="107" presetID="22" presetClass="entr" presetSubtype="8" repeatCount="indefinite" fill="hold" grpId="1" nodeType="afterEffect">
                                  <p:stCondLst>
                                    <p:cond delay="0"/>
                                  </p:stCondLst>
                                  <p:childTnLst>
                                    <p:set>
                                      <p:cBhvr>
                                        <p:cTn id="108" dur="1" fill="hold">
                                          <p:stCondLst>
                                            <p:cond delay="0"/>
                                          </p:stCondLst>
                                        </p:cTn>
                                        <p:tgtEl>
                                          <p:spTgt spid="16"/>
                                        </p:tgtEl>
                                        <p:attrNameLst>
                                          <p:attrName>style.visibility</p:attrName>
                                        </p:attrNameLst>
                                      </p:cBhvr>
                                      <p:to>
                                        <p:strVal val="visible"/>
                                      </p:to>
                                    </p:set>
                                    <p:animEffect transition="in" filter="wipe(left)">
                                      <p:cBhvr>
                                        <p:cTn id="109" dur="5000"/>
                                        <p:tgtEl>
                                          <p:spTgt spid="16"/>
                                        </p:tgtEl>
                                      </p:cBhvr>
                                    </p:animEffect>
                                  </p:childTnLst>
                                </p:cTn>
                              </p:par>
                              <p:par>
                                <p:cTn id="110" presetID="22" presetClass="entr" presetSubtype="8" repeatCount="indefinite" fill="hold" grpId="1" nodeType="withEffect">
                                  <p:stCondLst>
                                    <p:cond delay="0"/>
                                  </p:stCondLst>
                                  <p:childTnLst>
                                    <p:set>
                                      <p:cBhvr>
                                        <p:cTn id="111" dur="1" fill="hold">
                                          <p:stCondLst>
                                            <p:cond delay="0"/>
                                          </p:stCondLst>
                                        </p:cTn>
                                        <p:tgtEl>
                                          <p:spTgt spid="18"/>
                                        </p:tgtEl>
                                        <p:attrNameLst>
                                          <p:attrName>style.visibility</p:attrName>
                                        </p:attrNameLst>
                                      </p:cBhvr>
                                      <p:to>
                                        <p:strVal val="visible"/>
                                      </p:to>
                                    </p:set>
                                    <p:animEffect transition="in" filter="wipe(left)">
                                      <p:cBhvr>
                                        <p:cTn id="112" dur="5000"/>
                                        <p:tgtEl>
                                          <p:spTgt spid="18"/>
                                        </p:tgtEl>
                                      </p:cBhvr>
                                    </p:animEffect>
                                  </p:childTnLst>
                                </p:cTn>
                              </p:par>
                              <p:par>
                                <p:cTn id="113" presetID="22" presetClass="entr" presetSubtype="8" repeatCount="indefinite" fill="hold" nodeType="withEffect">
                                  <p:stCondLst>
                                    <p:cond delay="0"/>
                                  </p:stCondLst>
                                  <p:childTnLst>
                                    <p:set>
                                      <p:cBhvr>
                                        <p:cTn id="114" dur="1" fill="hold">
                                          <p:stCondLst>
                                            <p:cond delay="0"/>
                                          </p:stCondLst>
                                        </p:cTn>
                                        <p:tgtEl>
                                          <p:spTgt spid="17"/>
                                        </p:tgtEl>
                                        <p:attrNameLst>
                                          <p:attrName>style.visibility</p:attrName>
                                        </p:attrNameLst>
                                      </p:cBhvr>
                                      <p:to>
                                        <p:strVal val="visible"/>
                                      </p:to>
                                    </p:set>
                                    <p:animEffect transition="in" filter="wipe(left)">
                                      <p:cBhvr>
                                        <p:cTn id="115" dur="5000"/>
                                        <p:tgtEl>
                                          <p:spTgt spid="17"/>
                                        </p:tgtEl>
                                      </p:cBhvr>
                                    </p:animEffect>
                                  </p:childTnLst>
                                </p:cTn>
                              </p:par>
                              <p:par>
                                <p:cTn id="116" presetID="24" presetClass="entr" presetSubtype="0" fill="hold" nodeType="withEffect">
                                  <p:stCondLst>
                                    <p:cond delay="0"/>
                                  </p:stCondLst>
                                  <p:childTnLst>
                                    <p:set>
                                      <p:cBhvr>
                                        <p:cTn id="117" dur="1" fill="hold">
                                          <p:stCondLst>
                                            <p:cond delay="0"/>
                                          </p:stCondLst>
                                        </p:cTn>
                                        <p:tgtEl>
                                          <p:spTgt spid="22"/>
                                        </p:tgtEl>
                                        <p:attrNameLst>
                                          <p:attrName>style.visibility</p:attrName>
                                        </p:attrNameLst>
                                      </p:cBhvr>
                                      <p:to>
                                        <p:strVal val="visible"/>
                                      </p:to>
                                    </p:set>
                                    <p:anim to="" calcmode="lin" valueType="num">
                                      <p:cBhvr>
                                        <p:cTn id="118" dur="1" fill="hold"/>
                                        <p:tgtEl>
                                          <p:spTgt spid="22"/>
                                        </p:tgtEl>
                                        <p:attrNameLst>
                                          <p:attrName/>
                                        </p:attrNameLst>
                                      </p:cBhvr>
                                    </p:anim>
                                  </p:childTnLst>
                                </p:cTn>
                              </p:par>
                              <p:par>
                                <p:cTn id="119" presetID="24" presetClass="entr" presetSubtype="0" fill="hold" nodeType="withEffect">
                                  <p:stCondLst>
                                    <p:cond delay="0"/>
                                  </p:stCondLst>
                                  <p:childTnLst>
                                    <p:set>
                                      <p:cBhvr>
                                        <p:cTn id="120" dur="1" fill="hold">
                                          <p:stCondLst>
                                            <p:cond delay="0"/>
                                          </p:stCondLst>
                                        </p:cTn>
                                        <p:tgtEl>
                                          <p:spTgt spid="23"/>
                                        </p:tgtEl>
                                        <p:attrNameLst>
                                          <p:attrName>style.visibility</p:attrName>
                                        </p:attrNameLst>
                                      </p:cBhvr>
                                      <p:to>
                                        <p:strVal val="visible"/>
                                      </p:to>
                                    </p:set>
                                    <p:anim to="" calcmode="lin" valueType="num">
                                      <p:cBhvr>
                                        <p:cTn id="121" dur="1" fill="hold"/>
                                        <p:tgtEl>
                                          <p:spTgt spid="23"/>
                                        </p:tgtEl>
                                        <p:attrNameLst>
                                          <p:attrName/>
                                        </p:attrNameLst>
                                      </p:cBhvr>
                                    </p:anim>
                                  </p:childTnLst>
                                </p:cTn>
                              </p:par>
                            </p:childTnLst>
                          </p:cTn>
                        </p:par>
                        <p:par>
                          <p:cTn id="122" fill="hold">
                            <p:stCondLst>
                              <p:cond delay="113050"/>
                            </p:stCondLst>
                            <p:childTnLst>
                              <p:par>
                                <p:cTn id="123" presetID="22" presetClass="entr" presetSubtype="2" repeatCount="indefinite" fill="hold" nodeType="afterEffect">
                                  <p:stCondLst>
                                    <p:cond delay="0"/>
                                  </p:stCondLst>
                                  <p:childTnLst>
                                    <p:set>
                                      <p:cBhvr>
                                        <p:cTn id="124" dur="1" fill="hold">
                                          <p:stCondLst>
                                            <p:cond delay="0"/>
                                          </p:stCondLst>
                                        </p:cTn>
                                        <p:tgtEl>
                                          <p:spTgt spid="22"/>
                                        </p:tgtEl>
                                        <p:attrNameLst>
                                          <p:attrName>style.visibility</p:attrName>
                                        </p:attrNameLst>
                                      </p:cBhvr>
                                      <p:to>
                                        <p:strVal val="visible"/>
                                      </p:to>
                                    </p:set>
                                    <p:animEffect transition="in" filter="wipe(right)">
                                      <p:cBhvr>
                                        <p:cTn id="125" dur="5000"/>
                                        <p:tgtEl>
                                          <p:spTgt spid="22"/>
                                        </p:tgtEl>
                                      </p:cBhvr>
                                    </p:animEffect>
                                  </p:childTnLst>
                                </p:cTn>
                              </p:par>
                              <p:par>
                                <p:cTn id="126" presetID="22" presetClass="entr" presetSubtype="2" repeatCount="indefinite" fill="hold" nodeType="withEffect">
                                  <p:stCondLst>
                                    <p:cond delay="0"/>
                                  </p:stCondLst>
                                  <p:childTnLst>
                                    <p:set>
                                      <p:cBhvr>
                                        <p:cTn id="127" dur="1" fill="hold">
                                          <p:stCondLst>
                                            <p:cond delay="0"/>
                                          </p:stCondLst>
                                        </p:cTn>
                                        <p:tgtEl>
                                          <p:spTgt spid="23"/>
                                        </p:tgtEl>
                                        <p:attrNameLst>
                                          <p:attrName>style.visibility</p:attrName>
                                        </p:attrNameLst>
                                      </p:cBhvr>
                                      <p:to>
                                        <p:strVal val="visible"/>
                                      </p:to>
                                    </p:set>
                                    <p:animEffect transition="in" filter="wipe(right)">
                                      <p:cBhvr>
                                        <p:cTn id="128" dur="5000"/>
                                        <p:tgtEl>
                                          <p:spTgt spid="23"/>
                                        </p:tgtEl>
                                      </p:cBhvr>
                                    </p:animEffect>
                                  </p:childTnLst>
                                </p:cTn>
                              </p:par>
                            </p:childTnLst>
                          </p:cTn>
                        </p:par>
                        <p:par>
                          <p:cTn id="129" fill="hold">
                            <p:stCondLst>
                              <p:cond delay="118050"/>
                            </p:stCondLst>
                            <p:childTnLst>
                              <p:par>
                                <p:cTn id="130" presetID="24" presetClass="entr" presetSubtype="0" fill="hold" nodeType="afterEffect">
                                  <p:stCondLst>
                                    <p:cond delay="0"/>
                                  </p:stCondLst>
                                  <p:childTnLst>
                                    <p:set>
                                      <p:cBhvr>
                                        <p:cTn id="131" dur="1" fill="hold">
                                          <p:stCondLst>
                                            <p:cond delay="0"/>
                                          </p:stCondLst>
                                        </p:cTn>
                                        <p:tgtEl>
                                          <p:spTgt spid="24"/>
                                        </p:tgtEl>
                                        <p:attrNameLst>
                                          <p:attrName>style.visibility</p:attrName>
                                        </p:attrNameLst>
                                      </p:cBhvr>
                                      <p:to>
                                        <p:strVal val="visible"/>
                                      </p:to>
                                    </p:set>
                                    <p:anim to="" calcmode="lin" valueType="num">
                                      <p:cBhvr>
                                        <p:cTn id="132" dur="1" fill="hold"/>
                                        <p:tgtEl>
                                          <p:spTgt spid="24"/>
                                        </p:tgtEl>
                                        <p:attrNameLst>
                                          <p:attrName/>
                                        </p:attrNameLst>
                                      </p:cBhvr>
                                    </p:anim>
                                  </p:childTnLst>
                                </p:cTn>
                              </p:par>
                              <p:par>
                                <p:cTn id="133" presetID="24" presetClass="entr" presetSubtype="0" fill="hold" nodeType="withEffect">
                                  <p:stCondLst>
                                    <p:cond delay="0"/>
                                  </p:stCondLst>
                                  <p:childTnLst>
                                    <p:set>
                                      <p:cBhvr>
                                        <p:cTn id="134" dur="1" fill="hold">
                                          <p:stCondLst>
                                            <p:cond delay="0"/>
                                          </p:stCondLst>
                                        </p:cTn>
                                        <p:tgtEl>
                                          <p:spTgt spid="25"/>
                                        </p:tgtEl>
                                        <p:attrNameLst>
                                          <p:attrName>style.visibility</p:attrName>
                                        </p:attrNameLst>
                                      </p:cBhvr>
                                      <p:to>
                                        <p:strVal val="visible"/>
                                      </p:to>
                                    </p:set>
                                    <p:anim to="" calcmode="lin" valueType="num">
                                      <p:cBhvr>
                                        <p:cTn id="135" dur="1" fill="hold"/>
                                        <p:tgtEl>
                                          <p:spTgt spid="25"/>
                                        </p:tgtEl>
                                        <p:attrNameLst>
                                          <p:attrName/>
                                        </p:attrNameLst>
                                      </p:cBhvr>
                                    </p:anim>
                                  </p:childTnLst>
                                </p:cTn>
                              </p:par>
                              <p:par>
                                <p:cTn id="136" presetID="24" presetClass="entr" presetSubtype="0" fill="hold" nodeType="withEffect">
                                  <p:stCondLst>
                                    <p:cond delay="0"/>
                                  </p:stCondLst>
                                  <p:childTnLst>
                                    <p:set>
                                      <p:cBhvr>
                                        <p:cTn id="137" dur="1" fill="hold">
                                          <p:stCondLst>
                                            <p:cond delay="0"/>
                                          </p:stCondLst>
                                        </p:cTn>
                                        <p:tgtEl>
                                          <p:spTgt spid="26"/>
                                        </p:tgtEl>
                                        <p:attrNameLst>
                                          <p:attrName>style.visibility</p:attrName>
                                        </p:attrNameLst>
                                      </p:cBhvr>
                                      <p:to>
                                        <p:strVal val="visible"/>
                                      </p:to>
                                    </p:set>
                                    <p:anim to="" calcmode="lin" valueType="num">
                                      <p:cBhvr>
                                        <p:cTn id="138" dur="1" fill="hold"/>
                                        <p:tgtEl>
                                          <p:spTgt spid="26"/>
                                        </p:tgtEl>
                                        <p:attrNameLst>
                                          <p:attrName/>
                                        </p:attrNameLst>
                                      </p:cBhvr>
                                    </p:anim>
                                  </p:childTnLst>
                                </p:cTn>
                              </p:par>
                              <p:par>
                                <p:cTn id="139" presetID="24" presetClass="entr" presetSubtype="0" fill="hold" nodeType="withEffect">
                                  <p:stCondLst>
                                    <p:cond delay="0"/>
                                  </p:stCondLst>
                                  <p:childTnLst>
                                    <p:set>
                                      <p:cBhvr>
                                        <p:cTn id="140" dur="1" fill="hold">
                                          <p:stCondLst>
                                            <p:cond delay="0"/>
                                          </p:stCondLst>
                                        </p:cTn>
                                        <p:tgtEl>
                                          <p:spTgt spid="27"/>
                                        </p:tgtEl>
                                        <p:attrNameLst>
                                          <p:attrName>style.visibility</p:attrName>
                                        </p:attrNameLst>
                                      </p:cBhvr>
                                      <p:to>
                                        <p:strVal val="visible"/>
                                      </p:to>
                                    </p:set>
                                    <p:anim to="" calcmode="lin" valueType="num">
                                      <p:cBhvr>
                                        <p:cTn id="141" dur="1" fill="hold"/>
                                        <p:tgtEl>
                                          <p:spTgt spid="27"/>
                                        </p:tgtEl>
                                        <p:attrNameLst>
                                          <p:attrName/>
                                        </p:attrNameLst>
                                      </p:cBhvr>
                                    </p:anim>
                                  </p:childTnLst>
                                </p:cTn>
                              </p:par>
                            </p:childTnLst>
                          </p:cTn>
                        </p:par>
                        <p:par>
                          <p:cTn id="142" fill="hold">
                            <p:stCondLst>
                              <p:cond delay="118050"/>
                            </p:stCondLst>
                            <p:childTnLst>
                              <p:par>
                                <p:cTn id="143" presetID="22" presetClass="entr" presetSubtype="4" repeatCount="indefinite" fill="hold" nodeType="afterEffect">
                                  <p:stCondLst>
                                    <p:cond delay="0"/>
                                  </p:stCondLst>
                                  <p:childTnLst>
                                    <p:set>
                                      <p:cBhvr>
                                        <p:cTn id="144" dur="1" fill="hold">
                                          <p:stCondLst>
                                            <p:cond delay="0"/>
                                          </p:stCondLst>
                                        </p:cTn>
                                        <p:tgtEl>
                                          <p:spTgt spid="24"/>
                                        </p:tgtEl>
                                        <p:attrNameLst>
                                          <p:attrName>style.visibility</p:attrName>
                                        </p:attrNameLst>
                                      </p:cBhvr>
                                      <p:to>
                                        <p:strVal val="visible"/>
                                      </p:to>
                                    </p:set>
                                    <p:animEffect transition="in" filter="wipe(down)">
                                      <p:cBhvr>
                                        <p:cTn id="145" dur="5000"/>
                                        <p:tgtEl>
                                          <p:spTgt spid="24"/>
                                        </p:tgtEl>
                                      </p:cBhvr>
                                    </p:animEffect>
                                  </p:childTnLst>
                                </p:cTn>
                              </p:par>
                              <p:par>
                                <p:cTn id="146" presetID="22" presetClass="entr" presetSubtype="1" repeatCount="indefinite" fill="hold" nodeType="withEffect">
                                  <p:stCondLst>
                                    <p:cond delay="0"/>
                                  </p:stCondLst>
                                  <p:childTnLst>
                                    <p:set>
                                      <p:cBhvr>
                                        <p:cTn id="147" dur="1" fill="hold">
                                          <p:stCondLst>
                                            <p:cond delay="0"/>
                                          </p:stCondLst>
                                        </p:cTn>
                                        <p:tgtEl>
                                          <p:spTgt spid="25"/>
                                        </p:tgtEl>
                                        <p:attrNameLst>
                                          <p:attrName>style.visibility</p:attrName>
                                        </p:attrNameLst>
                                      </p:cBhvr>
                                      <p:to>
                                        <p:strVal val="visible"/>
                                      </p:to>
                                    </p:set>
                                    <p:animEffect transition="in" filter="wipe(up)">
                                      <p:cBhvr>
                                        <p:cTn id="148" dur="5000"/>
                                        <p:tgtEl>
                                          <p:spTgt spid="25"/>
                                        </p:tgtEl>
                                      </p:cBhvr>
                                    </p:animEffect>
                                  </p:childTnLst>
                                </p:cTn>
                              </p:par>
                              <p:par>
                                <p:cTn id="149" presetID="22" presetClass="entr" presetSubtype="2" repeatCount="indefinite" fill="hold" nodeType="withEffect">
                                  <p:stCondLst>
                                    <p:cond delay="0"/>
                                  </p:stCondLst>
                                  <p:childTnLst>
                                    <p:set>
                                      <p:cBhvr>
                                        <p:cTn id="150" dur="1" fill="hold">
                                          <p:stCondLst>
                                            <p:cond delay="0"/>
                                          </p:stCondLst>
                                        </p:cTn>
                                        <p:tgtEl>
                                          <p:spTgt spid="26"/>
                                        </p:tgtEl>
                                        <p:attrNameLst>
                                          <p:attrName>style.visibility</p:attrName>
                                        </p:attrNameLst>
                                      </p:cBhvr>
                                      <p:to>
                                        <p:strVal val="visible"/>
                                      </p:to>
                                    </p:set>
                                    <p:animEffect transition="in" filter="wipe(right)">
                                      <p:cBhvr>
                                        <p:cTn id="151" dur="5000"/>
                                        <p:tgtEl>
                                          <p:spTgt spid="26"/>
                                        </p:tgtEl>
                                      </p:cBhvr>
                                    </p:animEffect>
                                  </p:childTnLst>
                                </p:cTn>
                              </p:par>
                              <p:par>
                                <p:cTn id="152" presetID="22" presetClass="entr" presetSubtype="8" repeatCount="indefinite" fill="hold" nodeType="withEffect">
                                  <p:stCondLst>
                                    <p:cond delay="0"/>
                                  </p:stCondLst>
                                  <p:childTnLst>
                                    <p:set>
                                      <p:cBhvr>
                                        <p:cTn id="153" dur="1" fill="hold">
                                          <p:stCondLst>
                                            <p:cond delay="0"/>
                                          </p:stCondLst>
                                        </p:cTn>
                                        <p:tgtEl>
                                          <p:spTgt spid="27"/>
                                        </p:tgtEl>
                                        <p:attrNameLst>
                                          <p:attrName>style.visibility</p:attrName>
                                        </p:attrNameLst>
                                      </p:cBhvr>
                                      <p:to>
                                        <p:strVal val="visible"/>
                                      </p:to>
                                    </p:set>
                                    <p:animEffect transition="in" filter="wipe(left)">
                                      <p:cBhvr>
                                        <p:cTn id="154" dur="5000"/>
                                        <p:tgtEl>
                                          <p:spTgt spid="27"/>
                                        </p:tgtEl>
                                      </p:cBhvr>
                                    </p:animEffect>
                                  </p:childTnLst>
                                </p:cTn>
                              </p:par>
                            </p:childTnLst>
                          </p:cTn>
                        </p:par>
                        <p:par>
                          <p:cTn id="155" fill="hold">
                            <p:stCondLst>
                              <p:cond delay="123050"/>
                            </p:stCondLst>
                            <p:childTnLst>
                              <p:par>
                                <p:cTn id="156" presetID="22" presetClass="entr" presetSubtype="2" repeatCount="indefinite" fill="hold" grpId="1" nodeType="afterEffect">
                                  <p:stCondLst>
                                    <p:cond delay="0"/>
                                  </p:stCondLst>
                                  <p:childTnLst>
                                    <p:set>
                                      <p:cBhvr>
                                        <p:cTn id="157" dur="1" fill="hold">
                                          <p:stCondLst>
                                            <p:cond delay="0"/>
                                          </p:stCondLst>
                                        </p:cTn>
                                        <p:tgtEl>
                                          <p:spTgt spid="19"/>
                                        </p:tgtEl>
                                        <p:attrNameLst>
                                          <p:attrName>style.visibility</p:attrName>
                                        </p:attrNameLst>
                                      </p:cBhvr>
                                      <p:to>
                                        <p:strVal val="visible"/>
                                      </p:to>
                                    </p:set>
                                    <p:animEffect transition="in" filter="wipe(right)">
                                      <p:cBhvr>
                                        <p:cTn id="158" dur="5000"/>
                                        <p:tgtEl>
                                          <p:spTgt spid="19"/>
                                        </p:tgtEl>
                                      </p:cBhvr>
                                    </p:animEffect>
                                  </p:childTnLst>
                                </p:cTn>
                              </p:par>
                            </p:childTnLst>
                          </p:cTn>
                        </p:par>
                        <p:par>
                          <p:cTn id="159" fill="hold">
                            <p:stCondLst>
                              <p:cond delay="128050"/>
                            </p:stCondLst>
                            <p:childTnLst>
                              <p:par>
                                <p:cTn id="160" presetID="22" presetClass="entr" presetSubtype="4" repeatCount="indefinite" fill="hold" grpId="1" nodeType="afterEffect">
                                  <p:stCondLst>
                                    <p:cond delay="0"/>
                                  </p:stCondLst>
                                  <p:childTnLst>
                                    <p:set>
                                      <p:cBhvr>
                                        <p:cTn id="161" dur="1" fill="hold">
                                          <p:stCondLst>
                                            <p:cond delay="0"/>
                                          </p:stCondLst>
                                        </p:cTn>
                                        <p:tgtEl>
                                          <p:spTgt spid="20"/>
                                        </p:tgtEl>
                                        <p:attrNameLst>
                                          <p:attrName>style.visibility</p:attrName>
                                        </p:attrNameLst>
                                      </p:cBhvr>
                                      <p:to>
                                        <p:strVal val="visible"/>
                                      </p:to>
                                    </p:set>
                                    <p:animEffect transition="in" filter="wipe(down)">
                                      <p:cBhvr>
                                        <p:cTn id="162" dur="5000"/>
                                        <p:tgtEl>
                                          <p:spTgt spid="20"/>
                                        </p:tgtEl>
                                      </p:cBhvr>
                                    </p:animEffect>
                                  </p:childTnLst>
                                </p:cTn>
                              </p:par>
                            </p:childTnLst>
                          </p:cTn>
                        </p:par>
                        <p:par>
                          <p:cTn id="163" fill="hold">
                            <p:stCondLst>
                              <p:cond delay="133050"/>
                            </p:stCondLst>
                            <p:childTnLst>
                              <p:par>
                                <p:cTn id="164" presetID="22" presetClass="entr" presetSubtype="1" repeatCount="indefinite" fill="hold" grpId="1" nodeType="afterEffect">
                                  <p:stCondLst>
                                    <p:cond delay="0"/>
                                  </p:stCondLst>
                                  <p:childTnLst>
                                    <p:set>
                                      <p:cBhvr>
                                        <p:cTn id="165" dur="1" fill="hold">
                                          <p:stCondLst>
                                            <p:cond delay="0"/>
                                          </p:stCondLst>
                                        </p:cTn>
                                        <p:tgtEl>
                                          <p:spTgt spid="21"/>
                                        </p:tgtEl>
                                        <p:attrNameLst>
                                          <p:attrName>style.visibility</p:attrName>
                                        </p:attrNameLst>
                                      </p:cBhvr>
                                      <p:to>
                                        <p:strVal val="visible"/>
                                      </p:to>
                                    </p:set>
                                    <p:animEffect transition="in" filter="wipe(up)">
                                      <p:cBhvr>
                                        <p:cTn id="166" dur="5000"/>
                                        <p:tgtEl>
                                          <p:spTgt spid="21"/>
                                        </p:tgtEl>
                                      </p:cBhvr>
                                    </p:animEffect>
                                  </p:childTnLst>
                                </p:cTn>
                              </p:par>
                              <p:par>
                                <p:cTn id="167" presetID="24" presetClass="entr" presetSubtype="0" fill="hold" grpId="0" nodeType="withEffect">
                                  <p:stCondLst>
                                    <p:cond delay="0"/>
                                  </p:stCondLst>
                                  <p:childTnLst>
                                    <p:set>
                                      <p:cBhvr>
                                        <p:cTn id="168" dur="1" fill="hold">
                                          <p:stCondLst>
                                            <p:cond delay="0"/>
                                          </p:stCondLst>
                                        </p:cTn>
                                        <p:tgtEl>
                                          <p:spTgt spid="28"/>
                                        </p:tgtEl>
                                        <p:attrNameLst>
                                          <p:attrName>style.visibility</p:attrName>
                                        </p:attrNameLst>
                                      </p:cBhvr>
                                      <p:to>
                                        <p:strVal val="visible"/>
                                      </p:to>
                                    </p:set>
                                    <p:anim to="" calcmode="lin" valueType="num">
                                      <p:cBhvr>
                                        <p:cTn id="169" dur="1" fill="hold"/>
                                        <p:tgtEl>
                                          <p:spTgt spid="28"/>
                                        </p:tgtEl>
                                        <p:attrNameLst>
                                          <p:attrName/>
                                        </p:attrNameLst>
                                      </p:cBhvr>
                                    </p:anim>
                                  </p:childTnLst>
                                </p:cTn>
                              </p:par>
                            </p:childTnLst>
                          </p:cTn>
                        </p:par>
                        <p:par>
                          <p:cTn id="170" fill="hold">
                            <p:stCondLst>
                              <p:cond delay="138050"/>
                            </p:stCondLst>
                            <p:childTnLst>
                              <p:par>
                                <p:cTn id="171" presetID="21" presetClass="entr" presetSubtype="1" repeatCount="indefinite" fill="hold" grpId="1" nodeType="afterEffect">
                                  <p:stCondLst>
                                    <p:cond delay="0"/>
                                  </p:stCondLst>
                                  <p:childTnLst>
                                    <p:set>
                                      <p:cBhvr>
                                        <p:cTn id="172" dur="1" fill="hold">
                                          <p:stCondLst>
                                            <p:cond delay="0"/>
                                          </p:stCondLst>
                                        </p:cTn>
                                        <p:tgtEl>
                                          <p:spTgt spid="28"/>
                                        </p:tgtEl>
                                        <p:attrNameLst>
                                          <p:attrName>style.visibility</p:attrName>
                                        </p:attrNameLst>
                                      </p:cBhvr>
                                      <p:to>
                                        <p:strVal val="visible"/>
                                      </p:to>
                                    </p:set>
                                    <p:animEffect transition="in" filter="wheel(1)">
                                      <p:cBhvr>
                                        <p:cTn id="173" dur="5000"/>
                                        <p:tgtEl>
                                          <p:spTgt spid="28"/>
                                        </p:tgtEl>
                                      </p:cBhvr>
                                    </p:animEffect>
                                  </p:childTnLst>
                                </p:cTn>
                              </p:par>
                            </p:childTnLst>
                          </p:cTn>
                        </p:par>
                        <p:par>
                          <p:cTn id="174" fill="hold">
                            <p:stCondLst>
                              <p:cond delay="143050"/>
                            </p:stCondLst>
                            <p:childTnLst>
                              <p:par>
                                <p:cTn id="175" presetID="24" presetClass="entr" presetSubtype="0" fill="hold" grpId="0" nodeType="afterEffect">
                                  <p:stCondLst>
                                    <p:cond delay="0"/>
                                  </p:stCondLst>
                                  <p:childTnLst>
                                    <p:set>
                                      <p:cBhvr>
                                        <p:cTn id="176" dur="1" fill="hold">
                                          <p:stCondLst>
                                            <p:cond delay="0"/>
                                          </p:stCondLst>
                                        </p:cTn>
                                        <p:tgtEl>
                                          <p:spTgt spid="29"/>
                                        </p:tgtEl>
                                        <p:attrNameLst>
                                          <p:attrName>style.visibility</p:attrName>
                                        </p:attrNameLst>
                                      </p:cBhvr>
                                      <p:to>
                                        <p:strVal val="visible"/>
                                      </p:to>
                                    </p:set>
                                    <p:anim to="" calcmode="lin" valueType="num">
                                      <p:cBhvr>
                                        <p:cTn id="177" dur="1" fill="hold"/>
                                        <p:tgtEl>
                                          <p:spTgt spid="29"/>
                                        </p:tgtEl>
                                        <p:attrNameLst>
                                          <p:attrName/>
                                        </p:attrNameLst>
                                      </p:cBhvr>
                                    </p:anim>
                                  </p:childTnLst>
                                </p:cTn>
                              </p:par>
                              <p:par>
                                <p:cTn id="178" presetID="24" presetClass="entr" presetSubtype="0" fill="hold" grpId="0" nodeType="withEffect">
                                  <p:stCondLst>
                                    <p:cond delay="0"/>
                                  </p:stCondLst>
                                  <p:childTnLst>
                                    <p:set>
                                      <p:cBhvr>
                                        <p:cTn id="179" dur="1" fill="hold">
                                          <p:stCondLst>
                                            <p:cond delay="0"/>
                                          </p:stCondLst>
                                        </p:cTn>
                                        <p:tgtEl>
                                          <p:spTgt spid="30"/>
                                        </p:tgtEl>
                                        <p:attrNameLst>
                                          <p:attrName>style.visibility</p:attrName>
                                        </p:attrNameLst>
                                      </p:cBhvr>
                                      <p:to>
                                        <p:strVal val="visible"/>
                                      </p:to>
                                    </p:set>
                                    <p:anim to="" calcmode="lin" valueType="num">
                                      <p:cBhvr>
                                        <p:cTn id="180" dur="1" fill="hold"/>
                                        <p:tgtEl>
                                          <p:spTgt spid="30"/>
                                        </p:tgtEl>
                                        <p:attrNameLst>
                                          <p:attrName/>
                                        </p:attrNameLst>
                                      </p:cBhvr>
                                    </p:anim>
                                  </p:childTnLst>
                                </p:cTn>
                              </p:par>
                            </p:childTnLst>
                          </p:cTn>
                        </p:par>
                        <p:par>
                          <p:cTn id="181" fill="hold">
                            <p:stCondLst>
                              <p:cond delay="143050"/>
                            </p:stCondLst>
                            <p:childTnLst>
                              <p:par>
                                <p:cTn id="182" presetID="21" presetClass="entr" presetSubtype="1" repeatCount="indefinite" fill="hold" grpId="1" nodeType="afterEffect">
                                  <p:stCondLst>
                                    <p:cond delay="0"/>
                                  </p:stCondLst>
                                  <p:childTnLst>
                                    <p:set>
                                      <p:cBhvr>
                                        <p:cTn id="183" dur="1" fill="hold">
                                          <p:stCondLst>
                                            <p:cond delay="0"/>
                                          </p:stCondLst>
                                        </p:cTn>
                                        <p:tgtEl>
                                          <p:spTgt spid="30"/>
                                        </p:tgtEl>
                                        <p:attrNameLst>
                                          <p:attrName>style.visibility</p:attrName>
                                        </p:attrNameLst>
                                      </p:cBhvr>
                                      <p:to>
                                        <p:strVal val="visible"/>
                                      </p:to>
                                    </p:set>
                                    <p:animEffect transition="in" filter="wheel(1)">
                                      <p:cBhvr>
                                        <p:cTn id="184" dur="5000"/>
                                        <p:tgtEl>
                                          <p:spTgt spid="30"/>
                                        </p:tgtEl>
                                      </p:cBhvr>
                                    </p:animEffect>
                                  </p:childTnLst>
                                </p:cTn>
                              </p:par>
                            </p:childTnLst>
                          </p:cTn>
                        </p:par>
                        <p:par>
                          <p:cTn id="185" fill="hold">
                            <p:stCondLst>
                              <p:cond delay="148050"/>
                            </p:stCondLst>
                            <p:childTnLst>
                              <p:par>
                                <p:cTn id="186" presetID="15" presetClass="entr" presetSubtype="0" fill="hold" grpId="0" nodeType="afterEffect">
                                  <p:stCondLst>
                                    <p:cond delay="500"/>
                                  </p:stCondLst>
                                  <p:childTnLst>
                                    <p:set>
                                      <p:cBhvr>
                                        <p:cTn id="187" dur="1" fill="hold">
                                          <p:stCondLst>
                                            <p:cond delay="0"/>
                                          </p:stCondLst>
                                        </p:cTn>
                                        <p:tgtEl>
                                          <p:spTgt spid="31"/>
                                        </p:tgtEl>
                                        <p:attrNameLst>
                                          <p:attrName>style.visibility</p:attrName>
                                        </p:attrNameLst>
                                      </p:cBhvr>
                                      <p:to>
                                        <p:strVal val="visible"/>
                                      </p:to>
                                    </p:set>
                                    <p:anim calcmode="lin" valueType="num">
                                      <p:cBhvr>
                                        <p:cTn id="188" dur="5000" fill="hold"/>
                                        <p:tgtEl>
                                          <p:spTgt spid="31"/>
                                        </p:tgtEl>
                                        <p:attrNameLst>
                                          <p:attrName>ppt_w</p:attrName>
                                        </p:attrNameLst>
                                      </p:cBhvr>
                                      <p:tavLst>
                                        <p:tav tm="0">
                                          <p:val>
                                            <p:fltVal val="0"/>
                                          </p:val>
                                        </p:tav>
                                        <p:tav tm="100000">
                                          <p:val>
                                            <p:strVal val="#ppt_w"/>
                                          </p:val>
                                        </p:tav>
                                      </p:tavLst>
                                    </p:anim>
                                    <p:anim calcmode="lin" valueType="num">
                                      <p:cBhvr>
                                        <p:cTn id="189" dur="5000" fill="hold"/>
                                        <p:tgtEl>
                                          <p:spTgt spid="31"/>
                                        </p:tgtEl>
                                        <p:attrNameLst>
                                          <p:attrName>ppt_h</p:attrName>
                                        </p:attrNameLst>
                                      </p:cBhvr>
                                      <p:tavLst>
                                        <p:tav tm="0">
                                          <p:val>
                                            <p:fltVal val="0"/>
                                          </p:val>
                                        </p:tav>
                                        <p:tav tm="100000">
                                          <p:val>
                                            <p:strVal val="#ppt_h"/>
                                          </p:val>
                                        </p:tav>
                                      </p:tavLst>
                                    </p:anim>
                                    <p:anim calcmode="lin" valueType="num">
                                      <p:cBhvr>
                                        <p:cTn id="190" dur="5000" fill="hold"/>
                                        <p:tgtEl>
                                          <p:spTgt spid="31"/>
                                        </p:tgtEl>
                                        <p:attrNameLst>
                                          <p:attrName>ppt_x</p:attrName>
                                        </p:attrNameLst>
                                      </p:cBhvr>
                                      <p:tavLst>
                                        <p:tav tm="0" fmla="#ppt_x+(cos(-2*pi*(1-$))*-#ppt_x-sin(-2*pi*(1-$))*(1-#ppt_y))*(1-$)">
                                          <p:val>
                                            <p:fltVal val="0"/>
                                          </p:val>
                                        </p:tav>
                                        <p:tav tm="100000">
                                          <p:val>
                                            <p:fltVal val="1"/>
                                          </p:val>
                                        </p:tav>
                                      </p:tavLst>
                                    </p:anim>
                                    <p:anim calcmode="lin" valueType="num">
                                      <p:cBhvr>
                                        <p:cTn id="191" dur="5000" fill="hold"/>
                                        <p:tgtEl>
                                          <p:spTgt spid="31"/>
                                        </p:tgtEl>
                                        <p:attrNameLst>
                                          <p:attrName>ppt_y</p:attrName>
                                        </p:attrNameLst>
                                      </p:cBhvr>
                                      <p:tavLst>
                                        <p:tav tm="0" fmla="#ppt_y+(sin(-2*pi*(1-$))*-#ppt_x+cos(-2*pi*(1-$))*(1-#ppt_y))*(1-$)">
                                          <p:val>
                                            <p:fltVal val="0"/>
                                          </p:val>
                                        </p:tav>
                                        <p:tav tm="100000">
                                          <p:val>
                                            <p:fltVal val="1"/>
                                          </p:val>
                                        </p:tav>
                                      </p:tavLst>
                                    </p:anim>
                                  </p:childTnLst>
                                </p:cTn>
                              </p:par>
                            </p:childTnLst>
                          </p:cTn>
                        </p:par>
                        <p:par>
                          <p:cTn id="192" fill="hold">
                            <p:stCondLst>
                              <p:cond delay="153550"/>
                            </p:stCondLst>
                            <p:childTnLst>
                              <p:par>
                                <p:cTn id="193" presetID="15" presetClass="entr" presetSubtype="0" fill="hold" grpId="0" nodeType="afterEffect">
                                  <p:stCondLst>
                                    <p:cond delay="0"/>
                                  </p:stCondLst>
                                  <p:childTnLst>
                                    <p:set>
                                      <p:cBhvr>
                                        <p:cTn id="194" dur="1" fill="hold">
                                          <p:stCondLst>
                                            <p:cond delay="0"/>
                                          </p:stCondLst>
                                        </p:cTn>
                                        <p:tgtEl>
                                          <p:spTgt spid="32"/>
                                        </p:tgtEl>
                                        <p:attrNameLst>
                                          <p:attrName>style.visibility</p:attrName>
                                        </p:attrNameLst>
                                      </p:cBhvr>
                                      <p:to>
                                        <p:strVal val="visible"/>
                                      </p:to>
                                    </p:set>
                                    <p:anim calcmode="lin" valueType="num">
                                      <p:cBhvr>
                                        <p:cTn id="195" dur="5000" fill="hold"/>
                                        <p:tgtEl>
                                          <p:spTgt spid="32"/>
                                        </p:tgtEl>
                                        <p:attrNameLst>
                                          <p:attrName>ppt_w</p:attrName>
                                        </p:attrNameLst>
                                      </p:cBhvr>
                                      <p:tavLst>
                                        <p:tav tm="0">
                                          <p:val>
                                            <p:fltVal val="0"/>
                                          </p:val>
                                        </p:tav>
                                        <p:tav tm="100000">
                                          <p:val>
                                            <p:strVal val="#ppt_w"/>
                                          </p:val>
                                        </p:tav>
                                      </p:tavLst>
                                    </p:anim>
                                    <p:anim calcmode="lin" valueType="num">
                                      <p:cBhvr>
                                        <p:cTn id="196" dur="5000" fill="hold"/>
                                        <p:tgtEl>
                                          <p:spTgt spid="32"/>
                                        </p:tgtEl>
                                        <p:attrNameLst>
                                          <p:attrName>ppt_h</p:attrName>
                                        </p:attrNameLst>
                                      </p:cBhvr>
                                      <p:tavLst>
                                        <p:tav tm="0">
                                          <p:val>
                                            <p:fltVal val="0"/>
                                          </p:val>
                                        </p:tav>
                                        <p:tav tm="100000">
                                          <p:val>
                                            <p:strVal val="#ppt_h"/>
                                          </p:val>
                                        </p:tav>
                                      </p:tavLst>
                                    </p:anim>
                                    <p:anim calcmode="lin" valueType="num">
                                      <p:cBhvr>
                                        <p:cTn id="197" dur="5000" fill="hold"/>
                                        <p:tgtEl>
                                          <p:spTgt spid="32"/>
                                        </p:tgtEl>
                                        <p:attrNameLst>
                                          <p:attrName>ppt_x</p:attrName>
                                        </p:attrNameLst>
                                      </p:cBhvr>
                                      <p:tavLst>
                                        <p:tav tm="0" fmla="#ppt_x+(cos(-2*pi*(1-$))*-#ppt_x-sin(-2*pi*(1-$))*(1-#ppt_y))*(1-$)">
                                          <p:val>
                                            <p:fltVal val="0"/>
                                          </p:val>
                                        </p:tav>
                                        <p:tav tm="100000">
                                          <p:val>
                                            <p:fltVal val="1"/>
                                          </p:val>
                                        </p:tav>
                                      </p:tavLst>
                                    </p:anim>
                                    <p:anim calcmode="lin" valueType="num">
                                      <p:cBhvr>
                                        <p:cTn id="198" dur="5000" fill="hold"/>
                                        <p:tgtEl>
                                          <p:spTgt spid="32"/>
                                        </p:tgtEl>
                                        <p:attrNameLst>
                                          <p:attrName>ppt_y</p:attrName>
                                        </p:attrNameLst>
                                      </p:cBhvr>
                                      <p:tavLst>
                                        <p:tav tm="0" fmla="#ppt_y+(sin(-2*pi*(1-$))*-#ppt_x+cos(-2*pi*(1-$))*(1-#ppt_y))*(1-$)">
                                          <p:val>
                                            <p:fltVal val="0"/>
                                          </p:val>
                                        </p:tav>
                                        <p:tav tm="100000">
                                          <p:val>
                                            <p:fltVal val="1"/>
                                          </p:val>
                                        </p:tav>
                                      </p:tavLst>
                                    </p:anim>
                                  </p:childTnLst>
                                </p:cTn>
                              </p:par>
                            </p:childTnLst>
                          </p:cTn>
                        </p:par>
                        <p:par>
                          <p:cTn id="199" fill="hold">
                            <p:stCondLst>
                              <p:cond delay="158550"/>
                            </p:stCondLst>
                            <p:childTnLst>
                              <p:par>
                                <p:cTn id="200" presetID="15" presetClass="entr" presetSubtype="0" fill="hold" grpId="0" nodeType="afterEffect">
                                  <p:stCondLst>
                                    <p:cond delay="0"/>
                                  </p:stCondLst>
                                  <p:childTnLst>
                                    <p:set>
                                      <p:cBhvr>
                                        <p:cTn id="201" dur="1" fill="hold">
                                          <p:stCondLst>
                                            <p:cond delay="0"/>
                                          </p:stCondLst>
                                        </p:cTn>
                                        <p:tgtEl>
                                          <p:spTgt spid="33"/>
                                        </p:tgtEl>
                                        <p:attrNameLst>
                                          <p:attrName>style.visibility</p:attrName>
                                        </p:attrNameLst>
                                      </p:cBhvr>
                                      <p:to>
                                        <p:strVal val="visible"/>
                                      </p:to>
                                    </p:set>
                                    <p:anim calcmode="lin" valueType="num">
                                      <p:cBhvr>
                                        <p:cTn id="202" dur="5000" fill="hold"/>
                                        <p:tgtEl>
                                          <p:spTgt spid="33"/>
                                        </p:tgtEl>
                                        <p:attrNameLst>
                                          <p:attrName>ppt_w</p:attrName>
                                        </p:attrNameLst>
                                      </p:cBhvr>
                                      <p:tavLst>
                                        <p:tav tm="0">
                                          <p:val>
                                            <p:fltVal val="0"/>
                                          </p:val>
                                        </p:tav>
                                        <p:tav tm="100000">
                                          <p:val>
                                            <p:strVal val="#ppt_w"/>
                                          </p:val>
                                        </p:tav>
                                      </p:tavLst>
                                    </p:anim>
                                    <p:anim calcmode="lin" valueType="num">
                                      <p:cBhvr>
                                        <p:cTn id="203" dur="5000" fill="hold"/>
                                        <p:tgtEl>
                                          <p:spTgt spid="33"/>
                                        </p:tgtEl>
                                        <p:attrNameLst>
                                          <p:attrName>ppt_h</p:attrName>
                                        </p:attrNameLst>
                                      </p:cBhvr>
                                      <p:tavLst>
                                        <p:tav tm="0">
                                          <p:val>
                                            <p:fltVal val="0"/>
                                          </p:val>
                                        </p:tav>
                                        <p:tav tm="100000">
                                          <p:val>
                                            <p:strVal val="#ppt_h"/>
                                          </p:val>
                                        </p:tav>
                                      </p:tavLst>
                                    </p:anim>
                                    <p:anim calcmode="lin" valueType="num">
                                      <p:cBhvr>
                                        <p:cTn id="204" dur="5000" fill="hold"/>
                                        <p:tgtEl>
                                          <p:spTgt spid="33"/>
                                        </p:tgtEl>
                                        <p:attrNameLst>
                                          <p:attrName>ppt_x</p:attrName>
                                        </p:attrNameLst>
                                      </p:cBhvr>
                                      <p:tavLst>
                                        <p:tav tm="0" fmla="#ppt_x+(cos(-2*pi*(1-$))*-#ppt_x-sin(-2*pi*(1-$))*(1-#ppt_y))*(1-$)">
                                          <p:val>
                                            <p:fltVal val="0"/>
                                          </p:val>
                                        </p:tav>
                                        <p:tav tm="100000">
                                          <p:val>
                                            <p:fltVal val="1"/>
                                          </p:val>
                                        </p:tav>
                                      </p:tavLst>
                                    </p:anim>
                                    <p:anim calcmode="lin" valueType="num">
                                      <p:cBhvr>
                                        <p:cTn id="205" dur="5000" fill="hold"/>
                                        <p:tgtEl>
                                          <p:spTgt spid="33"/>
                                        </p:tgtEl>
                                        <p:attrNameLst>
                                          <p:attrName>ppt_y</p:attrName>
                                        </p:attrNameLst>
                                      </p:cBhvr>
                                      <p:tavLst>
                                        <p:tav tm="0" fmla="#ppt_y+(sin(-2*pi*(1-$))*-#ppt_x+cos(-2*pi*(1-$))*(1-#ppt_y))*(1-$)">
                                          <p:val>
                                            <p:fltVal val="0"/>
                                          </p:val>
                                        </p:tav>
                                        <p:tav tm="100000">
                                          <p:val>
                                            <p:fltVal val="1"/>
                                          </p:val>
                                        </p:tav>
                                      </p:tavLst>
                                    </p:anim>
                                  </p:childTnLst>
                                </p:cTn>
                              </p:par>
                              <p:par>
                                <p:cTn id="206" presetID="15" presetClass="entr" presetSubtype="0" fill="hold" grpId="0" nodeType="withEffect">
                                  <p:stCondLst>
                                    <p:cond delay="500"/>
                                  </p:stCondLst>
                                  <p:childTnLst>
                                    <p:set>
                                      <p:cBhvr>
                                        <p:cTn id="207" dur="1" fill="hold">
                                          <p:stCondLst>
                                            <p:cond delay="0"/>
                                          </p:stCondLst>
                                        </p:cTn>
                                        <p:tgtEl>
                                          <p:spTgt spid="34"/>
                                        </p:tgtEl>
                                        <p:attrNameLst>
                                          <p:attrName>style.visibility</p:attrName>
                                        </p:attrNameLst>
                                      </p:cBhvr>
                                      <p:to>
                                        <p:strVal val="visible"/>
                                      </p:to>
                                    </p:set>
                                    <p:anim calcmode="lin" valueType="num">
                                      <p:cBhvr>
                                        <p:cTn id="208" dur="5000" fill="hold"/>
                                        <p:tgtEl>
                                          <p:spTgt spid="34"/>
                                        </p:tgtEl>
                                        <p:attrNameLst>
                                          <p:attrName>ppt_w</p:attrName>
                                        </p:attrNameLst>
                                      </p:cBhvr>
                                      <p:tavLst>
                                        <p:tav tm="0">
                                          <p:val>
                                            <p:fltVal val="0"/>
                                          </p:val>
                                        </p:tav>
                                        <p:tav tm="100000">
                                          <p:val>
                                            <p:strVal val="#ppt_w"/>
                                          </p:val>
                                        </p:tav>
                                      </p:tavLst>
                                    </p:anim>
                                    <p:anim calcmode="lin" valueType="num">
                                      <p:cBhvr>
                                        <p:cTn id="209" dur="5000" fill="hold"/>
                                        <p:tgtEl>
                                          <p:spTgt spid="34"/>
                                        </p:tgtEl>
                                        <p:attrNameLst>
                                          <p:attrName>ppt_h</p:attrName>
                                        </p:attrNameLst>
                                      </p:cBhvr>
                                      <p:tavLst>
                                        <p:tav tm="0">
                                          <p:val>
                                            <p:fltVal val="0"/>
                                          </p:val>
                                        </p:tav>
                                        <p:tav tm="100000">
                                          <p:val>
                                            <p:strVal val="#ppt_h"/>
                                          </p:val>
                                        </p:tav>
                                      </p:tavLst>
                                    </p:anim>
                                    <p:anim calcmode="lin" valueType="num">
                                      <p:cBhvr>
                                        <p:cTn id="210" dur="5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211" dur="5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212" fill="hold">
                            <p:stCondLst>
                              <p:cond delay="164050"/>
                            </p:stCondLst>
                            <p:childTnLst>
                              <p:par>
                                <p:cTn id="213" presetID="15" presetClass="entr" presetSubtype="0" fill="hold" grpId="0" nodeType="afterEffect">
                                  <p:stCondLst>
                                    <p:cond delay="0"/>
                                  </p:stCondLst>
                                  <p:childTnLst>
                                    <p:set>
                                      <p:cBhvr>
                                        <p:cTn id="214" dur="1" fill="hold">
                                          <p:stCondLst>
                                            <p:cond delay="0"/>
                                          </p:stCondLst>
                                        </p:cTn>
                                        <p:tgtEl>
                                          <p:spTgt spid="35"/>
                                        </p:tgtEl>
                                        <p:attrNameLst>
                                          <p:attrName>style.visibility</p:attrName>
                                        </p:attrNameLst>
                                      </p:cBhvr>
                                      <p:to>
                                        <p:strVal val="visible"/>
                                      </p:to>
                                    </p:set>
                                    <p:anim calcmode="lin" valueType="num">
                                      <p:cBhvr>
                                        <p:cTn id="215" dur="5000" fill="hold"/>
                                        <p:tgtEl>
                                          <p:spTgt spid="35"/>
                                        </p:tgtEl>
                                        <p:attrNameLst>
                                          <p:attrName>ppt_w</p:attrName>
                                        </p:attrNameLst>
                                      </p:cBhvr>
                                      <p:tavLst>
                                        <p:tav tm="0">
                                          <p:val>
                                            <p:fltVal val="0"/>
                                          </p:val>
                                        </p:tav>
                                        <p:tav tm="100000">
                                          <p:val>
                                            <p:strVal val="#ppt_w"/>
                                          </p:val>
                                        </p:tav>
                                      </p:tavLst>
                                    </p:anim>
                                    <p:anim calcmode="lin" valueType="num">
                                      <p:cBhvr>
                                        <p:cTn id="216" dur="5000" fill="hold"/>
                                        <p:tgtEl>
                                          <p:spTgt spid="35"/>
                                        </p:tgtEl>
                                        <p:attrNameLst>
                                          <p:attrName>ppt_h</p:attrName>
                                        </p:attrNameLst>
                                      </p:cBhvr>
                                      <p:tavLst>
                                        <p:tav tm="0">
                                          <p:val>
                                            <p:fltVal val="0"/>
                                          </p:val>
                                        </p:tav>
                                        <p:tav tm="100000">
                                          <p:val>
                                            <p:strVal val="#ppt_h"/>
                                          </p:val>
                                        </p:tav>
                                      </p:tavLst>
                                    </p:anim>
                                    <p:anim calcmode="lin" valueType="num">
                                      <p:cBhvr>
                                        <p:cTn id="217" dur="5000" fill="hold"/>
                                        <p:tgtEl>
                                          <p:spTgt spid="35"/>
                                        </p:tgtEl>
                                        <p:attrNameLst>
                                          <p:attrName>ppt_x</p:attrName>
                                        </p:attrNameLst>
                                      </p:cBhvr>
                                      <p:tavLst>
                                        <p:tav tm="0" fmla="#ppt_x+(cos(-2*pi*(1-$))*-#ppt_x-sin(-2*pi*(1-$))*(1-#ppt_y))*(1-$)">
                                          <p:val>
                                            <p:fltVal val="0"/>
                                          </p:val>
                                        </p:tav>
                                        <p:tav tm="100000">
                                          <p:val>
                                            <p:fltVal val="1"/>
                                          </p:val>
                                        </p:tav>
                                      </p:tavLst>
                                    </p:anim>
                                    <p:anim calcmode="lin" valueType="num">
                                      <p:cBhvr>
                                        <p:cTn id="218" dur="5000" fill="hold"/>
                                        <p:tgtEl>
                                          <p:spTgt spid="35"/>
                                        </p:tgtEl>
                                        <p:attrNameLst>
                                          <p:attrName>ppt_y</p:attrName>
                                        </p:attrNameLst>
                                      </p:cBhvr>
                                      <p:tavLst>
                                        <p:tav tm="0" fmla="#ppt_y+(sin(-2*pi*(1-$))*-#ppt_x+cos(-2*pi*(1-$))*(1-#ppt_y))*(1-$)">
                                          <p:val>
                                            <p:fltVal val="0"/>
                                          </p:val>
                                        </p:tav>
                                        <p:tav tm="100000">
                                          <p:val>
                                            <p:fltVal val="1"/>
                                          </p:val>
                                        </p:tav>
                                      </p:tavLst>
                                    </p:anim>
                                  </p:childTnLst>
                                </p:cTn>
                              </p:par>
                              <p:par>
                                <p:cTn id="219" presetID="15" presetClass="entr" presetSubtype="0" fill="hold" grpId="0" nodeType="withEffect">
                                  <p:stCondLst>
                                    <p:cond delay="0"/>
                                  </p:stCondLst>
                                  <p:childTnLst>
                                    <p:set>
                                      <p:cBhvr>
                                        <p:cTn id="220" dur="1" fill="hold">
                                          <p:stCondLst>
                                            <p:cond delay="0"/>
                                          </p:stCondLst>
                                        </p:cTn>
                                        <p:tgtEl>
                                          <p:spTgt spid="36"/>
                                        </p:tgtEl>
                                        <p:attrNameLst>
                                          <p:attrName>style.visibility</p:attrName>
                                        </p:attrNameLst>
                                      </p:cBhvr>
                                      <p:to>
                                        <p:strVal val="visible"/>
                                      </p:to>
                                    </p:set>
                                    <p:anim calcmode="lin" valueType="num">
                                      <p:cBhvr>
                                        <p:cTn id="221" dur="5000" fill="hold"/>
                                        <p:tgtEl>
                                          <p:spTgt spid="36"/>
                                        </p:tgtEl>
                                        <p:attrNameLst>
                                          <p:attrName>ppt_w</p:attrName>
                                        </p:attrNameLst>
                                      </p:cBhvr>
                                      <p:tavLst>
                                        <p:tav tm="0">
                                          <p:val>
                                            <p:fltVal val="0"/>
                                          </p:val>
                                        </p:tav>
                                        <p:tav tm="100000">
                                          <p:val>
                                            <p:strVal val="#ppt_w"/>
                                          </p:val>
                                        </p:tav>
                                      </p:tavLst>
                                    </p:anim>
                                    <p:anim calcmode="lin" valueType="num">
                                      <p:cBhvr>
                                        <p:cTn id="222" dur="5000" fill="hold"/>
                                        <p:tgtEl>
                                          <p:spTgt spid="36"/>
                                        </p:tgtEl>
                                        <p:attrNameLst>
                                          <p:attrName>ppt_h</p:attrName>
                                        </p:attrNameLst>
                                      </p:cBhvr>
                                      <p:tavLst>
                                        <p:tav tm="0">
                                          <p:val>
                                            <p:fltVal val="0"/>
                                          </p:val>
                                        </p:tav>
                                        <p:tav tm="100000">
                                          <p:val>
                                            <p:strVal val="#ppt_h"/>
                                          </p:val>
                                        </p:tav>
                                      </p:tavLst>
                                    </p:anim>
                                    <p:anim calcmode="lin" valueType="num">
                                      <p:cBhvr>
                                        <p:cTn id="223" dur="5000" fill="hold"/>
                                        <p:tgtEl>
                                          <p:spTgt spid="36"/>
                                        </p:tgtEl>
                                        <p:attrNameLst>
                                          <p:attrName>ppt_x</p:attrName>
                                        </p:attrNameLst>
                                      </p:cBhvr>
                                      <p:tavLst>
                                        <p:tav tm="0" fmla="#ppt_x+(cos(-2*pi*(1-$))*-#ppt_x-sin(-2*pi*(1-$))*(1-#ppt_y))*(1-$)">
                                          <p:val>
                                            <p:fltVal val="0"/>
                                          </p:val>
                                        </p:tav>
                                        <p:tav tm="100000">
                                          <p:val>
                                            <p:fltVal val="1"/>
                                          </p:val>
                                        </p:tav>
                                      </p:tavLst>
                                    </p:anim>
                                    <p:anim calcmode="lin" valueType="num">
                                      <p:cBhvr>
                                        <p:cTn id="224" dur="5000" fill="hold"/>
                                        <p:tgtEl>
                                          <p:spTgt spid="36"/>
                                        </p:tgtEl>
                                        <p:attrNameLst>
                                          <p:attrName>ppt_y</p:attrName>
                                        </p:attrNameLst>
                                      </p:cBhvr>
                                      <p:tavLst>
                                        <p:tav tm="0" fmla="#ppt_y+(sin(-2*pi*(1-$))*-#ppt_x+cos(-2*pi*(1-$))*(1-#ppt_y))*(1-$)">
                                          <p:val>
                                            <p:fltVal val="0"/>
                                          </p:val>
                                        </p:tav>
                                        <p:tav tm="100000">
                                          <p:val>
                                            <p:fltVal val="1"/>
                                          </p:val>
                                        </p:tav>
                                      </p:tavLst>
                                    </p:anim>
                                  </p:childTnLst>
                                </p:cTn>
                              </p:par>
                              <p:par>
                                <p:cTn id="225" presetID="15" presetClass="entr" presetSubtype="0" fill="hold" grpId="0" nodeType="withEffect">
                                  <p:stCondLst>
                                    <p:cond delay="0"/>
                                  </p:stCondLst>
                                  <p:childTnLst>
                                    <p:set>
                                      <p:cBhvr>
                                        <p:cTn id="226" dur="1" fill="hold">
                                          <p:stCondLst>
                                            <p:cond delay="0"/>
                                          </p:stCondLst>
                                        </p:cTn>
                                        <p:tgtEl>
                                          <p:spTgt spid="37"/>
                                        </p:tgtEl>
                                        <p:attrNameLst>
                                          <p:attrName>style.visibility</p:attrName>
                                        </p:attrNameLst>
                                      </p:cBhvr>
                                      <p:to>
                                        <p:strVal val="visible"/>
                                      </p:to>
                                    </p:set>
                                    <p:anim calcmode="lin" valueType="num">
                                      <p:cBhvr>
                                        <p:cTn id="227" dur="5000" fill="hold"/>
                                        <p:tgtEl>
                                          <p:spTgt spid="37"/>
                                        </p:tgtEl>
                                        <p:attrNameLst>
                                          <p:attrName>ppt_w</p:attrName>
                                        </p:attrNameLst>
                                      </p:cBhvr>
                                      <p:tavLst>
                                        <p:tav tm="0">
                                          <p:val>
                                            <p:fltVal val="0"/>
                                          </p:val>
                                        </p:tav>
                                        <p:tav tm="100000">
                                          <p:val>
                                            <p:strVal val="#ppt_w"/>
                                          </p:val>
                                        </p:tav>
                                      </p:tavLst>
                                    </p:anim>
                                    <p:anim calcmode="lin" valueType="num">
                                      <p:cBhvr>
                                        <p:cTn id="228" dur="5000" fill="hold"/>
                                        <p:tgtEl>
                                          <p:spTgt spid="37"/>
                                        </p:tgtEl>
                                        <p:attrNameLst>
                                          <p:attrName>ppt_h</p:attrName>
                                        </p:attrNameLst>
                                      </p:cBhvr>
                                      <p:tavLst>
                                        <p:tav tm="0">
                                          <p:val>
                                            <p:fltVal val="0"/>
                                          </p:val>
                                        </p:tav>
                                        <p:tav tm="100000">
                                          <p:val>
                                            <p:strVal val="#ppt_h"/>
                                          </p:val>
                                        </p:tav>
                                      </p:tavLst>
                                    </p:anim>
                                    <p:anim calcmode="lin" valueType="num">
                                      <p:cBhvr>
                                        <p:cTn id="229" dur="5000" fill="hold"/>
                                        <p:tgtEl>
                                          <p:spTgt spid="37"/>
                                        </p:tgtEl>
                                        <p:attrNameLst>
                                          <p:attrName>ppt_x</p:attrName>
                                        </p:attrNameLst>
                                      </p:cBhvr>
                                      <p:tavLst>
                                        <p:tav tm="0" fmla="#ppt_x+(cos(-2*pi*(1-$))*-#ppt_x-sin(-2*pi*(1-$))*(1-#ppt_y))*(1-$)">
                                          <p:val>
                                            <p:fltVal val="0"/>
                                          </p:val>
                                        </p:tav>
                                        <p:tav tm="100000">
                                          <p:val>
                                            <p:fltVal val="1"/>
                                          </p:val>
                                        </p:tav>
                                      </p:tavLst>
                                    </p:anim>
                                    <p:anim calcmode="lin" valueType="num">
                                      <p:cBhvr>
                                        <p:cTn id="230" dur="5000" fill="hold"/>
                                        <p:tgtEl>
                                          <p:spTgt spid="37"/>
                                        </p:tgtEl>
                                        <p:attrNameLst>
                                          <p:attrName>ppt_y</p:attrName>
                                        </p:attrNameLst>
                                      </p:cBhvr>
                                      <p:tavLst>
                                        <p:tav tm="0" fmla="#ppt_y+(sin(-2*pi*(1-$))*-#ppt_x+cos(-2*pi*(1-$))*(1-#ppt_y))*(1-$)">
                                          <p:val>
                                            <p:fltVal val="0"/>
                                          </p:val>
                                        </p:tav>
                                        <p:tav tm="100000">
                                          <p:val>
                                            <p:fltVal val="1"/>
                                          </p:val>
                                        </p:tav>
                                      </p:tavLst>
                                    </p:anim>
                                  </p:childTnLst>
                                </p:cTn>
                              </p:par>
                            </p:childTnLst>
                          </p:cTn>
                        </p:par>
                        <p:par>
                          <p:cTn id="231" fill="hold">
                            <p:stCondLst>
                              <p:cond delay="169050"/>
                            </p:stCondLst>
                            <p:childTnLst>
                              <p:par>
                                <p:cTn id="232" presetID="15" presetClass="entr" presetSubtype="0" fill="hold" grpId="0" nodeType="afterEffect">
                                  <p:stCondLst>
                                    <p:cond delay="500"/>
                                  </p:stCondLst>
                                  <p:childTnLst>
                                    <p:set>
                                      <p:cBhvr>
                                        <p:cTn id="233" dur="1" fill="hold">
                                          <p:stCondLst>
                                            <p:cond delay="0"/>
                                          </p:stCondLst>
                                        </p:cTn>
                                        <p:tgtEl>
                                          <p:spTgt spid="38"/>
                                        </p:tgtEl>
                                        <p:attrNameLst>
                                          <p:attrName>style.visibility</p:attrName>
                                        </p:attrNameLst>
                                      </p:cBhvr>
                                      <p:to>
                                        <p:strVal val="visible"/>
                                      </p:to>
                                    </p:set>
                                    <p:anim calcmode="lin" valueType="num">
                                      <p:cBhvr>
                                        <p:cTn id="234" dur="5000" fill="hold"/>
                                        <p:tgtEl>
                                          <p:spTgt spid="38"/>
                                        </p:tgtEl>
                                        <p:attrNameLst>
                                          <p:attrName>ppt_w</p:attrName>
                                        </p:attrNameLst>
                                      </p:cBhvr>
                                      <p:tavLst>
                                        <p:tav tm="0">
                                          <p:val>
                                            <p:fltVal val="0"/>
                                          </p:val>
                                        </p:tav>
                                        <p:tav tm="100000">
                                          <p:val>
                                            <p:strVal val="#ppt_w"/>
                                          </p:val>
                                        </p:tav>
                                      </p:tavLst>
                                    </p:anim>
                                    <p:anim calcmode="lin" valueType="num">
                                      <p:cBhvr>
                                        <p:cTn id="235" dur="5000" fill="hold"/>
                                        <p:tgtEl>
                                          <p:spTgt spid="38"/>
                                        </p:tgtEl>
                                        <p:attrNameLst>
                                          <p:attrName>ppt_h</p:attrName>
                                        </p:attrNameLst>
                                      </p:cBhvr>
                                      <p:tavLst>
                                        <p:tav tm="0">
                                          <p:val>
                                            <p:fltVal val="0"/>
                                          </p:val>
                                        </p:tav>
                                        <p:tav tm="100000">
                                          <p:val>
                                            <p:strVal val="#ppt_h"/>
                                          </p:val>
                                        </p:tav>
                                      </p:tavLst>
                                    </p:anim>
                                    <p:anim calcmode="lin" valueType="num">
                                      <p:cBhvr>
                                        <p:cTn id="236" dur="5000" fill="hold"/>
                                        <p:tgtEl>
                                          <p:spTgt spid="38"/>
                                        </p:tgtEl>
                                        <p:attrNameLst>
                                          <p:attrName>ppt_x</p:attrName>
                                        </p:attrNameLst>
                                      </p:cBhvr>
                                      <p:tavLst>
                                        <p:tav tm="0" fmla="#ppt_x+(cos(-2*pi*(1-$))*-#ppt_x-sin(-2*pi*(1-$))*(1-#ppt_y))*(1-$)">
                                          <p:val>
                                            <p:fltVal val="0"/>
                                          </p:val>
                                        </p:tav>
                                        <p:tav tm="100000">
                                          <p:val>
                                            <p:fltVal val="1"/>
                                          </p:val>
                                        </p:tav>
                                      </p:tavLst>
                                    </p:anim>
                                    <p:anim calcmode="lin" valueType="num">
                                      <p:cBhvr>
                                        <p:cTn id="237" dur="5000" fill="hold"/>
                                        <p:tgtEl>
                                          <p:spTgt spid="38"/>
                                        </p:tgtEl>
                                        <p:attrNameLst>
                                          <p:attrName>ppt_y</p:attrName>
                                        </p:attrNameLst>
                                      </p:cBhvr>
                                      <p:tavLst>
                                        <p:tav tm="0" fmla="#ppt_y+(sin(-2*pi*(1-$))*-#ppt_x+cos(-2*pi*(1-$))*(1-#ppt_y))*(1-$)">
                                          <p:val>
                                            <p:fltVal val="0"/>
                                          </p:val>
                                        </p:tav>
                                        <p:tav tm="100000">
                                          <p:val>
                                            <p:fltVal val="1"/>
                                          </p:val>
                                        </p:tav>
                                      </p:tavLst>
                                    </p:anim>
                                  </p:childTnLst>
                                </p:cTn>
                              </p:par>
                            </p:childTnLst>
                          </p:cTn>
                        </p:par>
                        <p:par>
                          <p:cTn id="238" fill="hold">
                            <p:stCondLst>
                              <p:cond delay="174550"/>
                            </p:stCondLst>
                            <p:childTnLst>
                              <p:par>
                                <p:cTn id="239" presetID="26" presetClass="entr" presetSubtype="0" fill="hold" grpId="0" nodeType="afterEffect">
                                  <p:stCondLst>
                                    <p:cond delay="0"/>
                                  </p:stCondLst>
                                  <p:iterate type="lt">
                                    <p:tmPct val="10000"/>
                                  </p:iterate>
                                  <p:childTnLst>
                                    <p:set>
                                      <p:cBhvr>
                                        <p:cTn id="240" dur="1" fill="hold">
                                          <p:stCondLst>
                                            <p:cond delay="0"/>
                                          </p:stCondLst>
                                        </p:cTn>
                                        <p:tgtEl>
                                          <p:spTgt spid="39"/>
                                        </p:tgtEl>
                                        <p:attrNameLst>
                                          <p:attrName>style.visibility</p:attrName>
                                        </p:attrNameLst>
                                      </p:cBhvr>
                                      <p:to>
                                        <p:strVal val="visible"/>
                                      </p:to>
                                    </p:set>
                                    <p:animEffect transition="in" filter="wipe(down)">
                                      <p:cBhvr>
                                        <p:cTn id="241" dur="580">
                                          <p:stCondLst>
                                            <p:cond delay="0"/>
                                          </p:stCondLst>
                                        </p:cTn>
                                        <p:tgtEl>
                                          <p:spTgt spid="39"/>
                                        </p:tgtEl>
                                      </p:cBhvr>
                                    </p:animEffect>
                                    <p:anim calcmode="lin" valueType="num">
                                      <p:cBhvr>
                                        <p:cTn id="24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24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24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24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24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247" dur="26">
                                          <p:stCondLst>
                                            <p:cond delay="650"/>
                                          </p:stCondLst>
                                        </p:cTn>
                                        <p:tgtEl>
                                          <p:spTgt spid="39"/>
                                        </p:tgtEl>
                                      </p:cBhvr>
                                      <p:to x="100000" y="60000"/>
                                    </p:animScale>
                                    <p:animScale>
                                      <p:cBhvr>
                                        <p:cTn id="248" dur="166" decel="50000">
                                          <p:stCondLst>
                                            <p:cond delay="676"/>
                                          </p:stCondLst>
                                        </p:cTn>
                                        <p:tgtEl>
                                          <p:spTgt spid="39"/>
                                        </p:tgtEl>
                                      </p:cBhvr>
                                      <p:to x="100000" y="100000"/>
                                    </p:animScale>
                                    <p:animScale>
                                      <p:cBhvr>
                                        <p:cTn id="249" dur="26">
                                          <p:stCondLst>
                                            <p:cond delay="1312"/>
                                          </p:stCondLst>
                                        </p:cTn>
                                        <p:tgtEl>
                                          <p:spTgt spid="39"/>
                                        </p:tgtEl>
                                      </p:cBhvr>
                                      <p:to x="100000" y="80000"/>
                                    </p:animScale>
                                    <p:animScale>
                                      <p:cBhvr>
                                        <p:cTn id="250" dur="166" decel="50000">
                                          <p:stCondLst>
                                            <p:cond delay="1338"/>
                                          </p:stCondLst>
                                        </p:cTn>
                                        <p:tgtEl>
                                          <p:spTgt spid="39"/>
                                        </p:tgtEl>
                                      </p:cBhvr>
                                      <p:to x="100000" y="100000"/>
                                    </p:animScale>
                                    <p:animScale>
                                      <p:cBhvr>
                                        <p:cTn id="251" dur="26">
                                          <p:stCondLst>
                                            <p:cond delay="1642"/>
                                          </p:stCondLst>
                                        </p:cTn>
                                        <p:tgtEl>
                                          <p:spTgt spid="39"/>
                                        </p:tgtEl>
                                      </p:cBhvr>
                                      <p:to x="100000" y="90000"/>
                                    </p:animScale>
                                    <p:animScale>
                                      <p:cBhvr>
                                        <p:cTn id="252" dur="166" decel="50000">
                                          <p:stCondLst>
                                            <p:cond delay="1668"/>
                                          </p:stCondLst>
                                        </p:cTn>
                                        <p:tgtEl>
                                          <p:spTgt spid="39"/>
                                        </p:tgtEl>
                                      </p:cBhvr>
                                      <p:to x="100000" y="100000"/>
                                    </p:animScale>
                                    <p:animScale>
                                      <p:cBhvr>
                                        <p:cTn id="253" dur="26">
                                          <p:stCondLst>
                                            <p:cond delay="1808"/>
                                          </p:stCondLst>
                                        </p:cTn>
                                        <p:tgtEl>
                                          <p:spTgt spid="39"/>
                                        </p:tgtEl>
                                      </p:cBhvr>
                                      <p:to x="100000" y="95000"/>
                                    </p:animScale>
                                    <p:animScale>
                                      <p:cBhvr>
                                        <p:cTn id="254" dur="166" decel="50000">
                                          <p:stCondLst>
                                            <p:cond delay="1834"/>
                                          </p:stCondLst>
                                        </p:cTn>
                                        <p:tgtEl>
                                          <p:spTgt spid="3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p:bldP spid="6" grpId="0" animBg="1"/>
      <p:bldP spid="6" grpId="1" animBg="1"/>
      <p:bldP spid="7" grpId="0" animBg="1"/>
      <p:bldP spid="7" grpId="1" animBg="1"/>
      <p:bldP spid="8" grpId="0" animBg="1"/>
      <p:bldP spid="8" grpId="1" animBg="1"/>
      <p:bldP spid="9" grpId="0" animBg="1"/>
      <p:bldP spid="10" grpId="0" animBg="1"/>
      <p:bldP spid="11" grpId="0" animBg="1"/>
      <p:bldP spid="11" grpId="1" animBg="1"/>
      <p:bldP spid="12" grpId="0" animBg="1"/>
      <p:bldP spid="12" grpId="1" animBg="1"/>
      <p:bldP spid="14" grpId="0" animBg="1"/>
      <p:bldP spid="15" grpId="0" animBg="1"/>
      <p:bldP spid="16" grpId="0" animBg="1"/>
      <p:bldP spid="16" grpId="1" animBg="1"/>
      <p:bldP spid="18" grpId="0" animBg="1"/>
      <p:bldP spid="18" grpId="1" animBg="1"/>
      <p:bldP spid="19" grpId="0" animBg="1"/>
      <p:bldP spid="19" grpId="1" animBg="1"/>
      <p:bldP spid="20" grpId="0" animBg="1"/>
      <p:bldP spid="20" grpId="1" animBg="1"/>
      <p:bldP spid="21" grpId="0" animBg="1"/>
      <p:bldP spid="21" grpId="1" animBg="1"/>
      <p:bldP spid="28" grpId="0" animBg="1"/>
      <p:bldP spid="28" grpId="1" animBg="1"/>
      <p:bldP spid="29" grpId="0" animBg="1"/>
      <p:bldP spid="30" grpId="0" animBg="1"/>
      <p:bldP spid="30" grpId="1" animBg="1"/>
      <p:bldP spid="31" grpId="0" animBg="1"/>
      <p:bldP spid="32" grpId="0" animBg="1"/>
      <p:bldP spid="33" grpId="0" animBg="1"/>
      <p:bldP spid="34" grpId="0" animBg="1"/>
      <p:bldP spid="35" grpId="0" animBg="1"/>
      <p:bldP spid="36" grpId="0" animBg="1"/>
      <p:bldP spid="37" grpId="0" animBg="1"/>
      <p:bldP spid="38" grpId="0" animBg="1"/>
      <p:bldP spid="39"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8" name="コンテンツ プレースホルダー 5"/>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pic>
        <p:nvPicPr>
          <p:cNvPr id="9" name="図 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197" y="3123"/>
            <a:ext cx="3131840" cy="2348880"/>
          </a:xfrm>
          <a:prstGeom prst="rect">
            <a:avLst/>
          </a:prstGeom>
        </p:spPr>
      </p:pic>
      <p:pic>
        <p:nvPicPr>
          <p:cNvPr id="10" name="図 9"/>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0" y="3645024"/>
            <a:ext cx="4283968" cy="3212976"/>
          </a:xfrm>
          <a:prstGeom prst="rect">
            <a:avLst/>
          </a:prstGeom>
        </p:spPr>
      </p:pic>
      <p:sp>
        <p:nvSpPr>
          <p:cNvPr id="12" name="テキスト ボックス 11"/>
          <p:cNvSpPr txBox="1"/>
          <p:nvPr/>
        </p:nvSpPr>
        <p:spPr>
          <a:xfrm>
            <a:off x="243444" y="6396335"/>
            <a:ext cx="4400564" cy="400110"/>
          </a:xfrm>
          <a:prstGeom prst="rect">
            <a:avLst/>
          </a:prstGeom>
          <a:noFill/>
        </p:spPr>
        <p:txBody>
          <a:bodyPr wrap="none" rtlCol="0">
            <a:spAutoFit/>
          </a:bodyPr>
          <a:lstStyle/>
          <a:p>
            <a:r>
              <a:rPr kumimoji="1" lang="ja-JP" altLang="en-US" sz="2000" dirty="0" smtClean="0">
                <a:solidFill>
                  <a:schemeClr val="bg1"/>
                </a:solidFill>
                <a:latin typeface="HGP行書体" pitchFamily="66" charset="-128"/>
                <a:ea typeface="HGP行書体" pitchFamily="66" charset="-128"/>
              </a:rPr>
              <a:t>篩目の立て構造；　篩管　；　水　吸う　？</a:t>
            </a:r>
            <a:endParaRPr kumimoji="1" lang="ja-JP" altLang="en-US" sz="2000" dirty="0">
              <a:solidFill>
                <a:schemeClr val="bg1"/>
              </a:solidFill>
              <a:latin typeface="HGP行書体" pitchFamily="66" charset="-128"/>
              <a:ea typeface="HGP行書体" pitchFamily="66" charset="-128"/>
            </a:endParaRPr>
          </a:p>
        </p:txBody>
      </p:sp>
      <p:pic>
        <p:nvPicPr>
          <p:cNvPr id="3" name="図 2"/>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60032" y="0"/>
            <a:ext cx="4283968" cy="3212976"/>
          </a:xfrm>
          <a:prstGeom prst="rect">
            <a:avLst/>
          </a:prstGeom>
        </p:spPr>
      </p:pic>
      <p:pic>
        <p:nvPicPr>
          <p:cNvPr id="4" name="図 3"/>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60032" y="3244554"/>
            <a:ext cx="4275193" cy="3613445"/>
          </a:xfrm>
          <a:prstGeom prst="rect">
            <a:avLst/>
          </a:prstGeom>
        </p:spPr>
      </p:pic>
      <p:sp>
        <p:nvSpPr>
          <p:cNvPr id="14" name="テキスト ボックス 13"/>
          <p:cNvSpPr txBox="1"/>
          <p:nvPr/>
        </p:nvSpPr>
        <p:spPr>
          <a:xfrm>
            <a:off x="123202" y="2352003"/>
            <a:ext cx="8938665" cy="3847207"/>
          </a:xfrm>
          <a:prstGeom prst="rect">
            <a:avLst/>
          </a:prstGeom>
          <a:noFill/>
        </p:spPr>
        <p:txBody>
          <a:bodyPr wrap="none" rtlCol="0">
            <a:spAutoFit/>
          </a:bodyPr>
          <a:lstStyle/>
          <a:p>
            <a:r>
              <a:rPr kumimoji="1" lang="ja-JP" altLang="en-US" sz="2000" dirty="0" smtClean="0">
                <a:solidFill>
                  <a:schemeClr val="bg1"/>
                </a:solidFill>
                <a:latin typeface="HGP行書体" pitchFamily="66" charset="-128"/>
                <a:ea typeface="HGP行書体" pitchFamily="66" charset="-128"/>
              </a:rPr>
              <a:t>篩目の立て構造；　篩管　；　水　吸う　？</a:t>
            </a:r>
            <a:endParaRPr kumimoji="1" lang="en-US" altLang="ja-JP" sz="2000" dirty="0" smtClean="0">
              <a:solidFill>
                <a:schemeClr val="bg1"/>
              </a:solidFill>
              <a:latin typeface="HGP行書体" pitchFamily="66" charset="-128"/>
              <a:ea typeface="HGP行書体" pitchFamily="66" charset="-128"/>
            </a:endParaRPr>
          </a:p>
          <a:p>
            <a:r>
              <a:rPr lang="ja-JP" altLang="en-US" sz="2400" dirty="0">
                <a:solidFill>
                  <a:schemeClr val="bg1"/>
                </a:solidFill>
                <a:latin typeface="HGP行書体" pitchFamily="66" charset="-128"/>
                <a:ea typeface="HGP行書体" pitchFamily="66" charset="-128"/>
              </a:rPr>
              <a:t>　</a:t>
            </a:r>
            <a:r>
              <a:rPr lang="en-US" altLang="ja-JP" sz="2400" dirty="0" smtClean="0">
                <a:solidFill>
                  <a:schemeClr val="bg1"/>
                </a:solidFill>
                <a:latin typeface="HGP行書体" pitchFamily="66" charset="-128"/>
                <a:ea typeface="HGP行書体" pitchFamily="66" charset="-128"/>
              </a:rPr>
              <a:t>…</a:t>
            </a:r>
            <a:r>
              <a:rPr lang="ja-JP" altLang="en-US" sz="2400" dirty="0" smtClean="0">
                <a:solidFill>
                  <a:schemeClr val="bg1"/>
                </a:solidFill>
                <a:latin typeface="HGP行書体" pitchFamily="66" charset="-128"/>
                <a:ea typeface="HGP行書体" pitchFamily="66" charset="-128"/>
              </a:rPr>
              <a:t>の　裏面　；　ツルツル、色白　！　　　</a:t>
            </a:r>
            <a:r>
              <a:rPr lang="ja-JP" altLang="en-US" sz="3200" dirty="0" smtClean="0">
                <a:solidFill>
                  <a:schemeClr val="bg1"/>
                </a:solidFill>
                <a:latin typeface="HGP行書体" pitchFamily="66" charset="-128"/>
                <a:ea typeface="HGP行書体" pitchFamily="66" charset="-128"/>
              </a:rPr>
              <a:t>↑</a:t>
            </a:r>
            <a:endParaRPr lang="en-US" altLang="ja-JP" sz="3200" dirty="0" smtClean="0">
              <a:solidFill>
                <a:schemeClr val="bg1"/>
              </a:solidFill>
              <a:latin typeface="HGP行書体" pitchFamily="66" charset="-128"/>
              <a:ea typeface="HGP行書体" pitchFamily="66" charset="-128"/>
            </a:endParaRPr>
          </a:p>
          <a:p>
            <a:r>
              <a:rPr kumimoji="1" lang="ja-JP" altLang="en-US" sz="3200" dirty="0" smtClean="0">
                <a:solidFill>
                  <a:schemeClr val="bg1"/>
                </a:solidFill>
                <a:latin typeface="HGP行書体" pitchFamily="66" charset="-128"/>
                <a:ea typeface="HGP行書体" pitchFamily="66" charset="-128"/>
              </a:rPr>
              <a:t>　　　　　　　「上面」                 　　　  </a:t>
            </a:r>
            <a:r>
              <a:rPr kumimoji="1" lang="en-US" altLang="ja-JP" sz="3200" dirty="0" smtClean="0">
                <a:solidFill>
                  <a:schemeClr val="bg1"/>
                </a:solidFill>
                <a:latin typeface="HGP行書体" pitchFamily="66" charset="-128"/>
                <a:ea typeface="HGP行書体" pitchFamily="66" charset="-128"/>
              </a:rPr>
              <a:t>…</a:t>
            </a:r>
            <a:r>
              <a:rPr kumimoji="1" lang="ja-JP" altLang="en-US" sz="3200" dirty="0" smtClean="0">
                <a:solidFill>
                  <a:schemeClr val="bg1"/>
                </a:solidFill>
                <a:latin typeface="HGP行書体" pitchFamily="66" charset="-128"/>
                <a:ea typeface="HGP行書体" pitchFamily="66" charset="-128"/>
              </a:rPr>
              <a:t>ぼこぼこ。</a:t>
            </a:r>
            <a:endParaRPr kumimoji="1" lang="en-US" altLang="ja-JP" sz="3200" dirty="0">
              <a:solidFill>
                <a:schemeClr val="bg1"/>
              </a:solidFill>
              <a:latin typeface="HGP行書体" pitchFamily="66" charset="-128"/>
              <a:ea typeface="HGP行書体" pitchFamily="66" charset="-128"/>
            </a:endParaRPr>
          </a:p>
          <a:p>
            <a:r>
              <a:rPr lang="ja-JP" altLang="en-US" sz="3200" dirty="0" smtClean="0">
                <a:solidFill>
                  <a:schemeClr val="bg1"/>
                </a:solidFill>
                <a:latin typeface="HGP行書体" pitchFamily="66" charset="-128"/>
                <a:ea typeface="HGP行書体" pitchFamily="66" charset="-128"/>
              </a:rPr>
              <a:t>　　　　　　　　　</a:t>
            </a:r>
            <a:r>
              <a:rPr lang="ja-JP" altLang="en-US" sz="3200" dirty="0">
                <a:solidFill>
                  <a:schemeClr val="bg1"/>
                </a:solidFill>
                <a:latin typeface="HGP行書体" pitchFamily="66" charset="-128"/>
                <a:ea typeface="HGP行書体" pitchFamily="66" charset="-128"/>
              </a:rPr>
              <a:t>↙</a:t>
            </a:r>
            <a:r>
              <a:rPr lang="ja-JP" altLang="en-US" sz="3200" dirty="0" smtClean="0">
                <a:solidFill>
                  <a:schemeClr val="bg1"/>
                </a:solidFill>
                <a:latin typeface="HGP行書体" pitchFamily="66" charset="-128"/>
                <a:ea typeface="HGP行書体" pitchFamily="66" charset="-128"/>
              </a:rPr>
              <a:t>　　　　　　　　その　上面　　　↙　年輪</a:t>
            </a:r>
            <a:r>
              <a:rPr lang="en-US" altLang="ja-JP" sz="3200" dirty="0" smtClean="0">
                <a:solidFill>
                  <a:schemeClr val="bg1"/>
                </a:solidFill>
                <a:latin typeface="HGP行書体" pitchFamily="66" charset="-128"/>
                <a:ea typeface="HGP行書体" pitchFamily="66" charset="-128"/>
              </a:rPr>
              <a:t>.</a:t>
            </a:r>
          </a:p>
          <a:p>
            <a:endParaRPr kumimoji="1" lang="en-US" altLang="ja-JP" sz="3200" dirty="0">
              <a:solidFill>
                <a:schemeClr val="bg1"/>
              </a:solidFill>
              <a:latin typeface="HGP行書体" pitchFamily="66" charset="-128"/>
              <a:ea typeface="HGP行書体" pitchFamily="66" charset="-128"/>
            </a:endParaRPr>
          </a:p>
          <a:p>
            <a:endParaRPr lang="en-US" altLang="ja-JP" sz="3200" dirty="0" smtClean="0">
              <a:solidFill>
                <a:schemeClr val="bg1"/>
              </a:solidFill>
              <a:latin typeface="HGP行書体" pitchFamily="66" charset="-128"/>
              <a:ea typeface="HGP行書体" pitchFamily="66" charset="-128"/>
            </a:endParaRPr>
          </a:p>
          <a:p>
            <a:endParaRPr kumimoji="1" lang="en-US" altLang="ja-JP" sz="3200" dirty="0">
              <a:solidFill>
                <a:schemeClr val="bg1"/>
              </a:solidFill>
              <a:latin typeface="HGP行書体" pitchFamily="66" charset="-128"/>
              <a:ea typeface="HGP行書体" pitchFamily="66" charset="-128"/>
            </a:endParaRPr>
          </a:p>
          <a:p>
            <a:r>
              <a:rPr lang="ja-JP" altLang="en-US" sz="3200" dirty="0" smtClean="0">
                <a:solidFill>
                  <a:schemeClr val="bg1"/>
                </a:solidFill>
                <a:latin typeface="HGP行書体" pitchFamily="66" charset="-128"/>
                <a:ea typeface="HGP行書体" pitchFamily="66" charset="-128"/>
              </a:rPr>
              <a:t>　　　　　　「下面」　↑</a:t>
            </a:r>
            <a:endParaRPr kumimoji="1" lang="ja-JP" altLang="en-US" sz="24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3588315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5000"/>
                                        <p:tgtEl>
                                          <p:spTgt spid="8"/>
                                        </p:tgtEl>
                                      </p:cBhvr>
                                    </p:animEffect>
                                  </p:childTnLst>
                                </p:cTn>
                              </p:par>
                            </p:childTnLst>
                          </p:cTn>
                        </p:par>
                        <p:par>
                          <p:cTn id="8" fill="hold">
                            <p:stCondLst>
                              <p:cond delay="5000"/>
                            </p:stCondLst>
                            <p:childTnLst>
                              <p:par>
                                <p:cTn id="9" presetID="2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5500"/>
                            </p:stCondLst>
                            <p:childTnLst>
                              <p:par>
                                <p:cTn id="13" presetID="42"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childTnLst>
                          </p:cTn>
                        </p:par>
                        <p:par>
                          <p:cTn id="18" fill="hold">
                            <p:stCondLst>
                              <p:cond delay="6500"/>
                            </p:stCondLst>
                            <p:childTnLst>
                              <p:par>
                                <p:cTn id="19" presetID="2" presetClass="entr" presetSubtype="4" decel="80000" fill="hold" grpId="0" nodeType="afterEffect">
                                  <p:stCondLst>
                                    <p:cond delay="0"/>
                                  </p:stCondLst>
                                  <p:iterate type="lt">
                                    <p:tmPct val="10000"/>
                                  </p:iterate>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500" fill="hold"/>
                                        <p:tgtEl>
                                          <p:spTgt spid="12"/>
                                        </p:tgtEl>
                                        <p:attrNameLst>
                                          <p:attrName>ppt_x</p:attrName>
                                        </p:attrNameLst>
                                      </p:cBhvr>
                                      <p:tavLst>
                                        <p:tav tm="0">
                                          <p:val>
                                            <p:strVal val="#ppt_x"/>
                                          </p:val>
                                        </p:tav>
                                        <p:tav tm="100000">
                                          <p:val>
                                            <p:strVal val="#ppt_x"/>
                                          </p:val>
                                        </p:tav>
                                      </p:tavLst>
                                    </p:anim>
                                    <p:anim calcmode="lin" valueType="num">
                                      <p:cBhvr additive="base">
                                        <p:cTn id="22" dur="500" fill="hold"/>
                                        <p:tgtEl>
                                          <p:spTgt spid="12"/>
                                        </p:tgtEl>
                                        <p:attrNameLst>
                                          <p:attrName>ppt_y</p:attrName>
                                        </p:attrNameLst>
                                      </p:cBhvr>
                                      <p:tavLst>
                                        <p:tav tm="0">
                                          <p:val>
                                            <p:strVal val="1+#ppt_h/2"/>
                                          </p:val>
                                        </p:tav>
                                        <p:tav tm="100000">
                                          <p:val>
                                            <p:strVal val="#ppt_y"/>
                                          </p:val>
                                        </p:tav>
                                      </p:tavLst>
                                    </p:anim>
                                  </p:childTnLst>
                                </p:cTn>
                              </p:par>
                            </p:childTnLst>
                          </p:cTn>
                        </p:par>
                        <p:par>
                          <p:cTn id="23" fill="hold">
                            <p:stCondLst>
                              <p:cond delay="7700"/>
                            </p:stCondLst>
                            <p:childTnLst>
                              <p:par>
                                <p:cTn id="24" presetID="26"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down)">
                                      <p:cBhvr>
                                        <p:cTn id="26" dur="580">
                                          <p:stCondLst>
                                            <p:cond delay="0"/>
                                          </p:stCondLst>
                                        </p:cTn>
                                        <p:tgtEl>
                                          <p:spTgt spid="3"/>
                                        </p:tgtEl>
                                      </p:cBhvr>
                                    </p:animEffect>
                                    <p:anim calcmode="lin" valueType="num">
                                      <p:cBhvr>
                                        <p:cTn id="27"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8"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9"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30"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1"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2" dur="26">
                                          <p:stCondLst>
                                            <p:cond delay="650"/>
                                          </p:stCondLst>
                                        </p:cTn>
                                        <p:tgtEl>
                                          <p:spTgt spid="3"/>
                                        </p:tgtEl>
                                      </p:cBhvr>
                                      <p:to x="100000" y="60000"/>
                                    </p:animScale>
                                    <p:animScale>
                                      <p:cBhvr>
                                        <p:cTn id="33" dur="166" decel="50000">
                                          <p:stCondLst>
                                            <p:cond delay="676"/>
                                          </p:stCondLst>
                                        </p:cTn>
                                        <p:tgtEl>
                                          <p:spTgt spid="3"/>
                                        </p:tgtEl>
                                      </p:cBhvr>
                                      <p:to x="100000" y="100000"/>
                                    </p:animScale>
                                    <p:animScale>
                                      <p:cBhvr>
                                        <p:cTn id="34" dur="26">
                                          <p:stCondLst>
                                            <p:cond delay="1312"/>
                                          </p:stCondLst>
                                        </p:cTn>
                                        <p:tgtEl>
                                          <p:spTgt spid="3"/>
                                        </p:tgtEl>
                                      </p:cBhvr>
                                      <p:to x="100000" y="80000"/>
                                    </p:animScale>
                                    <p:animScale>
                                      <p:cBhvr>
                                        <p:cTn id="35" dur="166" decel="50000">
                                          <p:stCondLst>
                                            <p:cond delay="1338"/>
                                          </p:stCondLst>
                                        </p:cTn>
                                        <p:tgtEl>
                                          <p:spTgt spid="3"/>
                                        </p:tgtEl>
                                      </p:cBhvr>
                                      <p:to x="100000" y="100000"/>
                                    </p:animScale>
                                    <p:animScale>
                                      <p:cBhvr>
                                        <p:cTn id="36" dur="26">
                                          <p:stCondLst>
                                            <p:cond delay="1642"/>
                                          </p:stCondLst>
                                        </p:cTn>
                                        <p:tgtEl>
                                          <p:spTgt spid="3"/>
                                        </p:tgtEl>
                                      </p:cBhvr>
                                      <p:to x="100000" y="90000"/>
                                    </p:animScale>
                                    <p:animScale>
                                      <p:cBhvr>
                                        <p:cTn id="37" dur="166" decel="50000">
                                          <p:stCondLst>
                                            <p:cond delay="1668"/>
                                          </p:stCondLst>
                                        </p:cTn>
                                        <p:tgtEl>
                                          <p:spTgt spid="3"/>
                                        </p:tgtEl>
                                      </p:cBhvr>
                                      <p:to x="100000" y="100000"/>
                                    </p:animScale>
                                    <p:animScale>
                                      <p:cBhvr>
                                        <p:cTn id="38" dur="26">
                                          <p:stCondLst>
                                            <p:cond delay="1808"/>
                                          </p:stCondLst>
                                        </p:cTn>
                                        <p:tgtEl>
                                          <p:spTgt spid="3"/>
                                        </p:tgtEl>
                                      </p:cBhvr>
                                      <p:to x="100000" y="95000"/>
                                    </p:animScale>
                                    <p:animScale>
                                      <p:cBhvr>
                                        <p:cTn id="39" dur="166" decel="50000">
                                          <p:stCondLst>
                                            <p:cond delay="1834"/>
                                          </p:stCondLst>
                                        </p:cTn>
                                        <p:tgtEl>
                                          <p:spTgt spid="3"/>
                                        </p:tgtEl>
                                      </p:cBhvr>
                                      <p:to x="100000" y="100000"/>
                                    </p:animScale>
                                  </p:childTnLst>
                                </p:cTn>
                              </p:par>
                            </p:childTnLst>
                          </p:cTn>
                        </p:par>
                        <p:par>
                          <p:cTn id="40" fill="hold">
                            <p:stCondLst>
                              <p:cond delay="9700"/>
                            </p:stCondLst>
                            <p:childTnLst>
                              <p:par>
                                <p:cTn id="41" presetID="16" presetClass="entr" presetSubtype="21" fill="hold" nodeType="afterEffect">
                                  <p:stCondLst>
                                    <p:cond delay="0"/>
                                  </p:stCondLst>
                                  <p:childTnLst>
                                    <p:set>
                                      <p:cBhvr>
                                        <p:cTn id="42" dur="1" fill="hold">
                                          <p:stCondLst>
                                            <p:cond delay="0"/>
                                          </p:stCondLst>
                                        </p:cTn>
                                        <p:tgtEl>
                                          <p:spTgt spid="4"/>
                                        </p:tgtEl>
                                        <p:attrNameLst>
                                          <p:attrName>style.visibility</p:attrName>
                                        </p:attrNameLst>
                                      </p:cBhvr>
                                      <p:to>
                                        <p:strVal val="visible"/>
                                      </p:to>
                                    </p:set>
                                    <p:animEffect transition="in" filter="barn(inVertical)">
                                      <p:cBhvr>
                                        <p:cTn id="43" dur="5000"/>
                                        <p:tgtEl>
                                          <p:spTgt spid="4"/>
                                        </p:tgtEl>
                                      </p:cBhvr>
                                    </p:animEffect>
                                  </p:childTnLst>
                                </p:cTn>
                              </p:par>
                            </p:childTnLst>
                          </p:cTn>
                        </p:par>
                        <p:par>
                          <p:cTn id="44" fill="hold">
                            <p:stCondLst>
                              <p:cond delay="14700"/>
                            </p:stCondLst>
                            <p:childTnLst>
                              <p:par>
                                <p:cTn id="45" presetID="2" presetClass="entr" presetSubtype="4" decel="80000" fill="hold" grpId="0" nodeType="afterEffect">
                                  <p:stCondLst>
                                    <p:cond delay="0"/>
                                  </p:stCondLst>
                                  <p:iterate type="lt">
                                    <p:tmPct val="10000"/>
                                  </p:iterate>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ppt_x"/>
                                          </p:val>
                                        </p:tav>
                                        <p:tav tm="100000">
                                          <p:val>
                                            <p:strVal val="#ppt_x"/>
                                          </p:val>
                                        </p:tav>
                                      </p:tavLst>
                                    </p:anim>
                                    <p:anim calcmode="lin" valueType="num">
                                      <p:cBhvr additive="base">
                                        <p:cTn id="4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1" y="0"/>
            <a:ext cx="9144000" cy="6858000"/>
          </a:xfrm>
        </p:spPr>
      </p:pic>
      <p:sp>
        <p:nvSpPr>
          <p:cNvPr id="5" name="テキスト ボックス 4"/>
          <p:cNvSpPr txBox="1"/>
          <p:nvPr/>
        </p:nvSpPr>
        <p:spPr>
          <a:xfrm>
            <a:off x="107504" y="40285"/>
            <a:ext cx="9036496" cy="5078313"/>
          </a:xfrm>
          <a:prstGeom prst="rect">
            <a:avLst/>
          </a:prstGeom>
          <a:noFill/>
        </p:spPr>
        <p:txBody>
          <a:bodyPr wrap="square" rtlCol="0">
            <a:spAutoFit/>
          </a:bodyPr>
          <a:lstStyle/>
          <a:p>
            <a:r>
              <a:rPr lang="ja-JP" altLang="en-US" sz="2800" dirty="0" smtClean="0">
                <a:solidFill>
                  <a:prstClr val="white"/>
                </a:solidFill>
                <a:latin typeface="HGP行書体" pitchFamily="66" charset="-128"/>
                <a:ea typeface="HGP行書体" pitchFamily="66" charset="-128"/>
              </a:rPr>
              <a:t>「コモン・センス」</a:t>
            </a:r>
            <a:endParaRPr lang="en-US" altLang="ja-JP" sz="2800" dirty="0" smtClean="0">
              <a:solidFill>
                <a:prstClr val="white"/>
              </a:solidFill>
              <a:latin typeface="HGP行書体" pitchFamily="66" charset="-128"/>
              <a:ea typeface="HGP行書体" pitchFamily="66" charset="-128"/>
            </a:endParaRPr>
          </a:p>
          <a:p>
            <a:endParaRPr lang="en-US" altLang="ja-JP" sz="2800" dirty="0">
              <a:solidFill>
                <a:prstClr val="white"/>
              </a:solidFill>
              <a:latin typeface="HGP行書体" pitchFamily="66" charset="-128"/>
              <a:ea typeface="HGP行書体" pitchFamily="66" charset="-128"/>
            </a:endParaRPr>
          </a:p>
          <a:p>
            <a:endParaRPr lang="en-US" altLang="ja-JP" sz="2800" dirty="0" smtClean="0">
              <a:solidFill>
                <a:prstClr val="white"/>
              </a:solidFill>
              <a:latin typeface="HGP行書体" pitchFamily="66" charset="-128"/>
              <a:ea typeface="HGP行書体" pitchFamily="66" charset="-128"/>
            </a:endParaRPr>
          </a:p>
          <a:p>
            <a:endParaRPr lang="en-US" altLang="ja-JP" sz="2800" dirty="0">
              <a:solidFill>
                <a:prstClr val="white"/>
              </a:solidFill>
              <a:latin typeface="HGP行書体" pitchFamily="66" charset="-128"/>
              <a:ea typeface="HGP行書体" pitchFamily="66" charset="-128"/>
            </a:endParaRPr>
          </a:p>
          <a:p>
            <a:endParaRPr lang="en-US" altLang="ja-JP" sz="2800" dirty="0" smtClean="0">
              <a:solidFill>
                <a:prstClr val="white"/>
              </a:solidFill>
              <a:latin typeface="HGP行書体" pitchFamily="66" charset="-128"/>
              <a:ea typeface="HGP行書体" pitchFamily="66" charset="-128"/>
            </a:endParaRPr>
          </a:p>
          <a:p>
            <a:endParaRPr lang="en-US" altLang="ja-JP" sz="2800" dirty="0">
              <a:solidFill>
                <a:prstClr val="white"/>
              </a:solidFill>
              <a:latin typeface="HGP行書体" pitchFamily="66" charset="-128"/>
              <a:ea typeface="HGP行書体" pitchFamily="66" charset="-128"/>
            </a:endParaRPr>
          </a:p>
          <a:p>
            <a:r>
              <a:rPr lang="en-US" altLang="ja-JP" sz="2800" dirty="0" smtClean="0">
                <a:solidFill>
                  <a:prstClr val="white"/>
                </a:solidFill>
                <a:latin typeface="HGP行書体" pitchFamily="66" charset="-128"/>
                <a:ea typeface="HGP行書体" pitchFamily="66" charset="-128"/>
              </a:rPr>
              <a:t> </a:t>
            </a:r>
          </a:p>
          <a:p>
            <a:r>
              <a:rPr lang="en-US" altLang="ja-JP" sz="2800" dirty="0" smtClean="0">
                <a:solidFill>
                  <a:prstClr val="white"/>
                </a:solidFill>
                <a:latin typeface="HGP行書体" pitchFamily="66" charset="-128"/>
                <a:ea typeface="HGP行書体" pitchFamily="66" charset="-128"/>
              </a:rPr>
              <a:t>                                               </a:t>
            </a:r>
            <a:r>
              <a:rPr lang="ja-JP" altLang="en-US" sz="2800" dirty="0" smtClean="0">
                <a:solidFill>
                  <a:prstClr val="white"/>
                </a:solidFill>
                <a:latin typeface="HGP行書体" pitchFamily="66" charset="-128"/>
                <a:ea typeface="HGP行書体" pitchFamily="66" charset="-128"/>
              </a:rPr>
              <a:t>　</a:t>
            </a:r>
            <a:r>
              <a:rPr lang="en-US" altLang="ja-JP" sz="2800" dirty="0" smtClean="0">
                <a:solidFill>
                  <a:schemeClr val="bg1"/>
                </a:solidFill>
                <a:latin typeface="HGP行書体" pitchFamily="66" charset="-128"/>
                <a:ea typeface="HGP行書体" pitchFamily="66" charset="-128"/>
              </a:rPr>
              <a:t> G</a:t>
            </a:r>
            <a:r>
              <a:rPr lang="en-US" altLang="ja-JP" sz="2800" dirty="0" smtClean="0">
                <a:solidFill>
                  <a:prstClr val="white"/>
                </a:solidFill>
                <a:latin typeface="HGP行書体" pitchFamily="66" charset="-128"/>
                <a:ea typeface="HGP行書体" pitchFamily="66" charset="-128"/>
              </a:rPr>
              <a:t>    </a:t>
            </a:r>
            <a:r>
              <a:rPr lang="ja-JP" altLang="en-US" sz="2800" dirty="0" smtClean="0">
                <a:solidFill>
                  <a:prstClr val="white"/>
                </a:solidFill>
                <a:latin typeface="HGP行書体" pitchFamily="66" charset="-128"/>
                <a:ea typeface="HGP行書体" pitchFamily="66" charset="-128"/>
              </a:rPr>
              <a:t>と</a:t>
            </a:r>
            <a:r>
              <a:rPr lang="en-US" altLang="ja-JP" sz="2800" dirty="0" smtClean="0">
                <a:solidFill>
                  <a:prstClr val="white"/>
                </a:solidFill>
                <a:latin typeface="HGP行書体" pitchFamily="66" charset="-128"/>
                <a:ea typeface="HGP行書体" pitchFamily="66" charset="-128"/>
              </a:rPr>
              <a:t>   </a:t>
            </a:r>
            <a:r>
              <a:rPr lang="en-US" altLang="ja-JP" sz="2800" dirty="0" smtClean="0">
                <a:solidFill>
                  <a:srgbClr val="C00000"/>
                </a:solidFill>
                <a:latin typeface="HGP行書体" pitchFamily="66" charset="-128"/>
                <a:ea typeface="HGP行書体" pitchFamily="66" charset="-128"/>
              </a:rPr>
              <a:t>Set</a:t>
            </a:r>
          </a:p>
          <a:p>
            <a:r>
              <a:rPr lang="ja-JP" altLang="en-US" sz="2000" dirty="0" smtClean="0">
                <a:solidFill>
                  <a:prstClr val="white"/>
                </a:solidFill>
                <a:latin typeface="HGP行書体" pitchFamily="66" charset="-128"/>
                <a:ea typeface="HGP行書体" pitchFamily="66" charset="-128"/>
              </a:rPr>
              <a:t>と云われる　</a:t>
            </a:r>
            <a:r>
              <a:rPr lang="ja-JP" altLang="en-US" sz="2400" dirty="0" smtClean="0">
                <a:solidFill>
                  <a:srgbClr val="00FFCC"/>
                </a:solidFill>
                <a:latin typeface="HGP行書体" pitchFamily="66" charset="-128"/>
                <a:ea typeface="HGP行書体" pitchFamily="66" charset="-128"/>
              </a:rPr>
              <a:t>「共通の意識を“持つ</a:t>
            </a:r>
            <a:r>
              <a:rPr lang="ja-JP" altLang="en-US" sz="2400" b="1" dirty="0" smtClean="0">
                <a:solidFill>
                  <a:srgbClr val="FFC000"/>
                </a:solidFill>
                <a:latin typeface="HGP行書体" pitchFamily="66" charset="-128"/>
                <a:ea typeface="HGP行書体" pitchFamily="66" charset="-128"/>
              </a:rPr>
              <a:t>もの</a:t>
            </a:r>
            <a:r>
              <a:rPr lang="ja-JP" altLang="en-US" sz="2400" dirty="0" smtClean="0">
                <a:solidFill>
                  <a:srgbClr val="00FFCC"/>
                </a:solidFill>
                <a:latin typeface="HGP行書体" pitchFamily="66" charset="-128"/>
                <a:ea typeface="HGP行書体" pitchFamily="66" charset="-128"/>
              </a:rPr>
              <a:t>どうし”　の　　群れ　</a:t>
            </a:r>
            <a:r>
              <a:rPr lang="ja-JP" altLang="en-US" sz="2400" dirty="0" smtClean="0">
                <a:latin typeface="HGP行書体" pitchFamily="66" charset="-128"/>
                <a:ea typeface="HGP行書体" pitchFamily="66" charset="-128"/>
              </a:rPr>
              <a:t>や</a:t>
            </a:r>
            <a:r>
              <a:rPr lang="ja-JP" altLang="en-US" sz="2400" dirty="0" smtClean="0">
                <a:solidFill>
                  <a:srgbClr val="00FFCC"/>
                </a:solidFill>
                <a:latin typeface="HGP行書体" pitchFamily="66" charset="-128"/>
                <a:ea typeface="HGP行書体" pitchFamily="66" charset="-128"/>
              </a:rPr>
              <a:t>　集合 」　</a:t>
            </a:r>
            <a:r>
              <a:rPr lang="ja-JP" altLang="en-US" sz="2400" dirty="0" smtClean="0">
                <a:solidFill>
                  <a:srgbClr val="FFC000"/>
                </a:solidFill>
                <a:latin typeface="HGP行書体" pitchFamily="66" charset="-128"/>
                <a:ea typeface="HGP行書体" pitchFamily="66" charset="-128"/>
              </a:rPr>
              <a:t>事</a:t>
            </a:r>
            <a:r>
              <a:rPr lang="ja-JP" altLang="en-US" sz="2400" dirty="0" smtClean="0">
                <a:solidFill>
                  <a:srgbClr val="00FFCC"/>
                </a:solidFill>
                <a:latin typeface="HGP行書体" pitchFamily="66" charset="-128"/>
                <a:ea typeface="HGP行書体" pitchFamily="66" charset="-128"/>
              </a:rPr>
              <a:t>！　</a:t>
            </a:r>
            <a:endParaRPr lang="en-US" altLang="ja-JP" sz="2400" dirty="0" smtClean="0">
              <a:solidFill>
                <a:srgbClr val="00FFCC"/>
              </a:solidFill>
              <a:latin typeface="HGP行書体" pitchFamily="66" charset="-128"/>
              <a:ea typeface="HGP行書体" pitchFamily="66" charset="-128"/>
            </a:endParaRPr>
          </a:p>
          <a:p>
            <a:r>
              <a:rPr lang="en-US" altLang="ja-JP" sz="2400" dirty="0">
                <a:solidFill>
                  <a:srgbClr val="00FFCC"/>
                </a:solidFill>
                <a:latin typeface="HGP行書体" pitchFamily="66" charset="-128"/>
                <a:ea typeface="HGP行書体" pitchFamily="66" charset="-128"/>
              </a:rPr>
              <a:t> </a:t>
            </a:r>
            <a:r>
              <a:rPr lang="en-US" altLang="ja-JP" sz="2400" dirty="0" smtClean="0">
                <a:solidFill>
                  <a:srgbClr val="00FFCC"/>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それは、</a:t>
            </a:r>
            <a:r>
              <a:rPr lang="en-US" altLang="ja-JP" sz="2000" dirty="0" smtClean="0">
                <a:solidFill>
                  <a:prstClr val="white"/>
                </a:solidFill>
                <a:latin typeface="HGP行書体" pitchFamily="66" charset="-128"/>
                <a:ea typeface="HGP行書体" pitchFamily="66" charset="-128"/>
              </a:rPr>
              <a:t>Roger Penrose </a:t>
            </a:r>
            <a:r>
              <a:rPr lang="ja-JP" altLang="en-US" sz="2000" dirty="0" smtClean="0">
                <a:solidFill>
                  <a:prstClr val="white"/>
                </a:solidFill>
                <a:latin typeface="HGP行書体" pitchFamily="66" charset="-128"/>
                <a:ea typeface="HGP行書体" pitchFamily="66" charset="-128"/>
              </a:rPr>
              <a:t>言う処の“</a:t>
            </a:r>
            <a:r>
              <a:rPr lang="en-US" altLang="ja-JP" sz="2000" dirty="0" smtClean="0">
                <a:solidFill>
                  <a:prstClr val="white"/>
                </a:solidFill>
                <a:latin typeface="HGP行書体" pitchFamily="66" charset="-128"/>
                <a:ea typeface="HGP行書体" pitchFamily="66" charset="-128"/>
              </a:rPr>
              <a:t>The Quantum Brain-ism” </a:t>
            </a:r>
            <a:r>
              <a:rPr lang="ja-JP" altLang="en-US" sz="2000" dirty="0" smtClean="0">
                <a:solidFill>
                  <a:prstClr val="white"/>
                </a:solidFill>
                <a:latin typeface="HGP行書体" pitchFamily="66" charset="-128"/>
                <a:ea typeface="HGP行書体" pitchFamily="66" charset="-128"/>
              </a:rPr>
              <a:t>的　図柄　と　恐らく一緒</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だろう！　すなわち、　クオンタム・タングルメント；　量子縺</a:t>
            </a:r>
            <a:r>
              <a:rPr lang="en-US" altLang="ja-JP" sz="2000" dirty="0" smtClean="0">
                <a:solidFill>
                  <a:prstClr val="white"/>
                </a:solidFill>
                <a:latin typeface="HGP行書体" pitchFamily="66" charset="-128"/>
                <a:ea typeface="HGP行書体" pitchFamily="66" charset="-128"/>
              </a:rPr>
              <a:t>(</a:t>
            </a:r>
            <a:r>
              <a:rPr lang="ja-JP" altLang="en-US" sz="2000" dirty="0" smtClean="0">
                <a:solidFill>
                  <a:prstClr val="white"/>
                </a:solidFill>
                <a:latin typeface="HGP行書体" pitchFamily="66" charset="-128"/>
                <a:ea typeface="HGP行書体" pitchFamily="66" charset="-128"/>
              </a:rPr>
              <a:t>もつ）れ　状態　図　！　意</a:t>
            </a:r>
            <a:r>
              <a:rPr lang="en-US" altLang="ja-JP" sz="2000" dirty="0" smtClean="0">
                <a:solidFill>
                  <a:prstClr val="white"/>
                </a:solidFill>
                <a:latin typeface="HGP行書体" pitchFamily="66" charset="-128"/>
                <a:ea typeface="HGP行書体" pitchFamily="66" charset="-128"/>
              </a:rPr>
              <a:t>. </a:t>
            </a:r>
          </a:p>
          <a:p>
            <a:r>
              <a:rPr lang="en-US" altLang="ja-JP" sz="2000" dirty="0">
                <a:solidFill>
                  <a:srgbClr val="FF0000"/>
                </a:solidFill>
                <a:latin typeface="HGP行書体" pitchFamily="66" charset="-128"/>
                <a:ea typeface="HGP行書体" pitchFamily="66" charset="-128"/>
              </a:rPr>
              <a:t> </a:t>
            </a:r>
            <a:r>
              <a:rPr lang="en-US" altLang="ja-JP" sz="2000" dirty="0" smtClean="0">
                <a:solidFill>
                  <a:srgbClr val="FF0000"/>
                </a:solidFill>
                <a:latin typeface="HGP行書体" pitchFamily="66" charset="-128"/>
                <a:ea typeface="HGP行書体" pitchFamily="66" charset="-128"/>
              </a:rPr>
              <a:t>[</a:t>
            </a:r>
            <a:r>
              <a:rPr lang="ja-JP" altLang="en-US" sz="1400" dirty="0" smtClean="0">
                <a:solidFill>
                  <a:srgbClr val="00FFCC"/>
                </a:solidFill>
                <a:latin typeface="HGP行書体" pitchFamily="66" charset="-128"/>
                <a:ea typeface="HGP行書体" pitchFamily="66" charset="-128"/>
              </a:rPr>
              <a:t>何故なら、</a:t>
            </a:r>
            <a:r>
              <a:rPr lang="ja-JP" altLang="en-US" sz="2000" dirty="0" smtClean="0">
                <a:solidFill>
                  <a:prstClr val="white"/>
                </a:solidFill>
                <a:latin typeface="HGP行書体" pitchFamily="66" charset="-128"/>
                <a:ea typeface="HGP行書体" pitchFamily="66" charset="-128"/>
              </a:rPr>
              <a:t>重積分記号　∬</a:t>
            </a:r>
            <a:r>
              <a:rPr lang="en-US" altLang="ja-JP" sz="2000" dirty="0" err="1" smtClean="0">
                <a:solidFill>
                  <a:srgbClr val="00FFCC"/>
                </a:solidFill>
                <a:latin typeface="HGP行書体" pitchFamily="66" charset="-128"/>
                <a:ea typeface="HGP行書体" pitchFamily="66" charset="-128"/>
              </a:rPr>
              <a:t>ent</a:t>
            </a:r>
            <a:r>
              <a:rPr lang="en-US" altLang="ja-JP" sz="2000" dirty="0" smtClean="0">
                <a:solidFill>
                  <a:prstClr val="white"/>
                </a:solidFill>
                <a:latin typeface="HGP行書体" pitchFamily="66" charset="-128"/>
                <a:ea typeface="HGP行書体" pitchFamily="66" charset="-128"/>
              </a:rPr>
              <a:t>-angle=       </a:t>
            </a:r>
            <a:r>
              <a:rPr lang="en-US" altLang="ja-JP" sz="3200" dirty="0" smtClean="0">
                <a:solidFill>
                  <a:srgbClr val="FF0000"/>
                </a:solidFill>
                <a:latin typeface="HGP行書体" pitchFamily="66" charset="-128"/>
                <a:ea typeface="HGP行書体" pitchFamily="66" charset="-128"/>
              </a:rPr>
              <a:t>1   …</a:t>
            </a:r>
            <a:r>
              <a:rPr lang="ja-JP" altLang="en-US" sz="3200" dirty="0" smtClean="0">
                <a:solidFill>
                  <a:srgbClr val="FF0000"/>
                </a:solidFill>
                <a:latin typeface="HGP行書体" pitchFamily="66" charset="-128"/>
                <a:ea typeface="HGP行書体" pitchFamily="66" charset="-128"/>
              </a:rPr>
              <a:t>意 </a:t>
            </a:r>
            <a:r>
              <a:rPr lang="ja-JP" altLang="en-US" dirty="0" smtClean="0">
                <a:solidFill>
                  <a:srgbClr val="00FFCC"/>
                </a:solidFill>
                <a:latin typeface="HGP行書体" pitchFamily="66" charset="-128"/>
                <a:ea typeface="HGP行書体" pitchFamily="66" charset="-128"/>
              </a:rPr>
              <a:t>巻き込み </a:t>
            </a:r>
            <a:r>
              <a:rPr lang="ja-JP" altLang="en-US" sz="3200" dirty="0" smtClean="0">
                <a:latin typeface="HGP行書体" pitchFamily="66" charset="-128"/>
                <a:ea typeface="HGP行書体" pitchFamily="66" charset="-128"/>
              </a:rPr>
              <a:t>が</a:t>
            </a:r>
            <a:r>
              <a:rPr lang="ja-JP" altLang="en-US" sz="3200" dirty="0" smtClean="0">
                <a:solidFill>
                  <a:srgbClr val="FF0000"/>
                </a:solidFill>
                <a:latin typeface="HGP行書体" pitchFamily="66" charset="-128"/>
                <a:ea typeface="HGP行書体" pitchFamily="66" charset="-128"/>
              </a:rPr>
              <a:t>  ゆ え！</a:t>
            </a:r>
            <a:r>
              <a:rPr lang="en-US" altLang="ja-JP" sz="2000" dirty="0" smtClean="0">
                <a:solidFill>
                  <a:srgbClr val="FF0000"/>
                </a:solidFill>
                <a:latin typeface="HGP行書体" pitchFamily="66" charset="-128"/>
                <a:ea typeface="HGP行書体" pitchFamily="66" charset="-128"/>
              </a:rPr>
              <a:t>]</a:t>
            </a:r>
            <a:endParaRPr lang="ja-JP" altLang="en-US" sz="2000" dirty="0">
              <a:solidFill>
                <a:srgbClr val="FF0000"/>
              </a:solidFill>
              <a:latin typeface="HGP行書体" pitchFamily="66" charset="-128"/>
              <a:ea typeface="HGP行書体" pitchFamily="66" charset="-128"/>
            </a:endParaRPr>
          </a:p>
        </p:txBody>
      </p:sp>
      <p:sp>
        <p:nvSpPr>
          <p:cNvPr id="6" name="Freeform 126"/>
          <p:cNvSpPr>
            <a:spLocks/>
          </p:cNvSpPr>
          <p:nvPr/>
        </p:nvSpPr>
        <p:spPr bwMode="auto">
          <a:xfrm rot="287392">
            <a:off x="4273820" y="832785"/>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bg1"/>
            </a:solidFill>
            <a:prstDash val="solid"/>
            <a:round/>
            <a:headEnd/>
            <a:tailEnd/>
          </a:ln>
          <a:effectLst/>
        </p:spPr>
        <p:txBody>
          <a:bodyPr wrap="square">
            <a:spAutoFit/>
          </a:bodyPr>
          <a:lstStyle/>
          <a:p>
            <a:pPr algn="ctr"/>
            <a:r>
              <a:rPr lang="en-US" altLang="ja-JP" dirty="0" err="1" smtClean="0">
                <a:solidFill>
                  <a:srgbClr val="00FFFF"/>
                </a:solidFill>
              </a:rPr>
              <a:t>i</a:t>
            </a:r>
            <a:endParaRPr lang="ja-JP" altLang="en-US" dirty="0">
              <a:solidFill>
                <a:srgbClr val="00FFFF"/>
              </a:solidFill>
            </a:endParaRPr>
          </a:p>
        </p:txBody>
      </p:sp>
      <p:sp>
        <p:nvSpPr>
          <p:cNvPr id="7" name="Freeform 127"/>
          <p:cNvSpPr>
            <a:spLocks/>
          </p:cNvSpPr>
          <p:nvPr/>
        </p:nvSpPr>
        <p:spPr bwMode="auto">
          <a:xfrm rot="287392">
            <a:off x="4550591" y="1107158"/>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sp>
        <p:nvSpPr>
          <p:cNvPr id="8" name="Freeform 128"/>
          <p:cNvSpPr>
            <a:spLocks/>
          </p:cNvSpPr>
          <p:nvPr/>
        </p:nvSpPr>
        <p:spPr bwMode="auto">
          <a:xfrm rot="3175405" flipH="1" flipV="1">
            <a:off x="4274361" y="1054347"/>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cxnSp>
        <p:nvCxnSpPr>
          <p:cNvPr id="9" name="直線矢印コネクタ 8"/>
          <p:cNvCxnSpPr/>
          <p:nvPr/>
        </p:nvCxnSpPr>
        <p:spPr>
          <a:xfrm flipH="1">
            <a:off x="4015553" y="310654"/>
            <a:ext cx="1152129" cy="1261341"/>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0" name="円弧 9"/>
          <p:cNvSpPr/>
          <p:nvPr/>
        </p:nvSpPr>
        <p:spPr>
          <a:xfrm>
            <a:off x="4369957" y="118390"/>
            <a:ext cx="520081" cy="1596447"/>
          </a:xfrm>
          <a:prstGeom prst="arc">
            <a:avLst>
              <a:gd name="adj1" fmla="val 16346919"/>
              <a:gd name="adj2" fmla="val 5553362"/>
            </a:avLst>
          </a:prstGeom>
          <a:ln w="28575">
            <a:solidFill>
              <a:srgbClr val="FFFF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cxnSp>
        <p:nvCxnSpPr>
          <p:cNvPr id="11" name="直線矢印コネクタ 10"/>
          <p:cNvCxnSpPr/>
          <p:nvPr/>
        </p:nvCxnSpPr>
        <p:spPr>
          <a:xfrm flipH="1" flipV="1">
            <a:off x="4600168" y="155604"/>
            <a:ext cx="17037" cy="158524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3744440" y="910706"/>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 name="円弧 12"/>
          <p:cNvSpPr/>
          <p:nvPr/>
        </p:nvSpPr>
        <p:spPr>
          <a:xfrm>
            <a:off x="4312135" y="108290"/>
            <a:ext cx="565111" cy="1606311"/>
          </a:xfrm>
          <a:prstGeom prst="arc">
            <a:avLst>
              <a:gd name="adj1" fmla="val 5349446"/>
              <a:gd name="adj2" fmla="val 15995434"/>
            </a:avLst>
          </a:prstGeom>
          <a:ln w="28575">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4" name="円弧 13"/>
          <p:cNvSpPr/>
          <p:nvPr/>
        </p:nvSpPr>
        <p:spPr>
          <a:xfrm>
            <a:off x="3740193" y="586670"/>
            <a:ext cx="1771116" cy="648072"/>
          </a:xfrm>
          <a:prstGeom prst="arc">
            <a:avLst>
              <a:gd name="adj1" fmla="val 18934360"/>
              <a:gd name="adj2" fmla="val 13455371"/>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r>
              <a:rPr lang="ja-JP" altLang="en-US" sz="2400" dirty="0" smtClean="0">
                <a:solidFill>
                  <a:srgbClr val="FFFF00"/>
                </a:solidFill>
                <a:latin typeface="HGP行書体" pitchFamily="66" charset="-128"/>
                <a:ea typeface="HGP行書体" pitchFamily="66" charset="-128"/>
              </a:rPr>
              <a:t>　　</a:t>
            </a:r>
            <a:endParaRPr lang="en-US" altLang="ja-JP" sz="2400" dirty="0" smtClean="0">
              <a:solidFill>
                <a:srgbClr val="FFFF00"/>
              </a:solidFill>
              <a:latin typeface="HGP行書体" pitchFamily="66" charset="-128"/>
              <a:ea typeface="HGP行書体" pitchFamily="66" charset="-128"/>
            </a:endParaRPr>
          </a:p>
          <a:p>
            <a:r>
              <a:rPr lang="en-US" altLang="ja-JP" sz="2400" dirty="0">
                <a:solidFill>
                  <a:srgbClr val="FFFF00"/>
                </a:solidFill>
                <a:latin typeface="HGP行書体" pitchFamily="66" charset="-128"/>
                <a:ea typeface="HGP行書体" pitchFamily="66" charset="-128"/>
              </a:rPr>
              <a:t> </a:t>
            </a:r>
            <a:r>
              <a:rPr lang="en-US" altLang="ja-JP" sz="2400" dirty="0" smtClean="0">
                <a:solidFill>
                  <a:srgbClr val="FFFF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2400" dirty="0" smtClean="0">
                <a:solidFill>
                  <a:srgbClr val="FF0000"/>
                </a:solidFill>
                <a:latin typeface="HGP行書体" pitchFamily="66" charset="-128"/>
                <a:ea typeface="HGP行書体" pitchFamily="66" charset="-128"/>
              </a:rPr>
              <a:t>Ｏ・</a:t>
            </a:r>
            <a:r>
              <a:rPr lang="ja-JP" altLang="en-US" sz="2400" dirty="0" smtClean="0">
                <a:solidFill>
                  <a:srgbClr val="00FFFF"/>
                </a:solidFill>
                <a:latin typeface="HGP行書体" pitchFamily="66" charset="-128"/>
                <a:ea typeface="HGP行書体" pitchFamily="66" charset="-128"/>
              </a:rPr>
              <a:t>ｓ</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15" name="円弧 14"/>
          <p:cNvSpPr/>
          <p:nvPr/>
        </p:nvSpPr>
        <p:spPr>
          <a:xfrm>
            <a:off x="3727400" y="108290"/>
            <a:ext cx="1771117" cy="1619907"/>
          </a:xfrm>
          <a:prstGeom prst="arc">
            <a:avLst>
              <a:gd name="adj1" fmla="val 5926088"/>
              <a:gd name="adj2" fmla="val 15744521"/>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6" name="円弧 15"/>
          <p:cNvSpPr/>
          <p:nvPr/>
        </p:nvSpPr>
        <p:spPr>
          <a:xfrm>
            <a:off x="3727400" y="120938"/>
            <a:ext cx="1796703" cy="1619907"/>
          </a:xfrm>
          <a:prstGeom prst="arc">
            <a:avLst>
              <a:gd name="adj1" fmla="val 16747268"/>
              <a:gd name="adj2" fmla="val 4887209"/>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7" name="Freeform 44"/>
          <p:cNvSpPr>
            <a:spLocks/>
          </p:cNvSpPr>
          <p:nvPr/>
        </p:nvSpPr>
        <p:spPr bwMode="auto">
          <a:xfrm>
            <a:off x="4715863" y="421939"/>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18" name="Freeform 45"/>
          <p:cNvSpPr>
            <a:spLocks/>
          </p:cNvSpPr>
          <p:nvPr/>
        </p:nvSpPr>
        <p:spPr bwMode="auto">
          <a:xfrm rot="10800000" flipH="1" flipV="1">
            <a:off x="3819007" y="393659"/>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19" name="Freeform 123"/>
          <p:cNvSpPr>
            <a:spLocks/>
          </p:cNvSpPr>
          <p:nvPr/>
        </p:nvSpPr>
        <p:spPr bwMode="auto">
          <a:xfrm rot="287392">
            <a:off x="4030552" y="2098175"/>
            <a:ext cx="1181320" cy="806661"/>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0000"/>
            </a:solidFill>
            <a:round/>
            <a:headEnd/>
            <a:tailEnd/>
          </a:ln>
          <a:effectLst/>
        </p:spPr>
        <p:txBody>
          <a:bodyPr/>
          <a:lstStyle/>
          <a:p>
            <a:endParaRPr lang="en-US" altLang="ja-JP" dirty="0" smtClean="0">
              <a:solidFill>
                <a:prstClr val="white"/>
              </a:solidFill>
            </a:endParaRPr>
          </a:p>
          <a:p>
            <a:r>
              <a:rPr lang="ja-JP" altLang="en-US" dirty="0">
                <a:solidFill>
                  <a:prstClr val="white"/>
                </a:solidFill>
              </a:rPr>
              <a:t>　</a:t>
            </a:r>
            <a:r>
              <a:rPr lang="en-US" altLang="ja-JP" dirty="0" smtClean="0">
                <a:solidFill>
                  <a:prstClr val="white"/>
                </a:solidFill>
                <a:latin typeface="HGP行書体" pitchFamily="66" charset="-128"/>
                <a:ea typeface="HGP行書体" pitchFamily="66" charset="-128"/>
              </a:rPr>
              <a:t>P </a:t>
            </a:r>
            <a:r>
              <a:rPr lang="ja-JP" altLang="en-US" dirty="0" smtClean="0">
                <a:solidFill>
                  <a:prstClr val="white"/>
                </a:solidFill>
                <a:latin typeface="HGP行書体" pitchFamily="66" charset="-128"/>
                <a:ea typeface="HGP行書体" pitchFamily="66" charset="-128"/>
              </a:rPr>
              <a:t>演 繹</a:t>
            </a:r>
            <a:endParaRPr lang="en-US" altLang="ja-JP" dirty="0" smtClean="0">
              <a:solidFill>
                <a:prstClr val="white"/>
              </a:solidFill>
              <a:latin typeface="HGP行書体" pitchFamily="66" charset="-128"/>
              <a:ea typeface="HGP行書体" pitchFamily="66" charset="-128"/>
            </a:endParaRPr>
          </a:p>
          <a:p>
            <a:r>
              <a:rPr lang="ja-JP" altLang="en-US" dirty="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　“巾”</a:t>
            </a:r>
            <a:endParaRPr lang="ja-JP" altLang="en-US" dirty="0">
              <a:solidFill>
                <a:prstClr val="white"/>
              </a:solidFill>
              <a:latin typeface="HGP行書体" pitchFamily="66" charset="-128"/>
              <a:ea typeface="HGP行書体" pitchFamily="66" charset="-128"/>
            </a:endParaRPr>
          </a:p>
        </p:txBody>
      </p:sp>
      <p:cxnSp>
        <p:nvCxnSpPr>
          <p:cNvPr id="20" name="直線矢印コネクタ 19"/>
          <p:cNvCxnSpPr/>
          <p:nvPr/>
        </p:nvCxnSpPr>
        <p:spPr>
          <a:xfrm flipH="1">
            <a:off x="4748824" y="2192047"/>
            <a:ext cx="635977" cy="822"/>
          </a:xfrm>
          <a:prstGeom prst="straightConnector1">
            <a:avLst/>
          </a:prstGeom>
          <a:ln w="28575">
            <a:solidFill>
              <a:srgbClr val="00FF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4468943" y="2061127"/>
            <a:ext cx="338554" cy="276999"/>
          </a:xfrm>
          <a:prstGeom prst="rect">
            <a:avLst/>
          </a:prstGeom>
          <a:noFill/>
          <a:ln>
            <a:solidFill>
              <a:schemeClr val="bg1"/>
            </a:solidFill>
          </a:ln>
        </p:spPr>
        <p:txBody>
          <a:bodyPr wrap="none" rtlCol="0">
            <a:spAutoFit/>
          </a:bodyPr>
          <a:lstStyle/>
          <a:p>
            <a:r>
              <a:rPr lang="ja-JP" altLang="en-US" sz="1200" dirty="0" smtClean="0">
                <a:solidFill>
                  <a:srgbClr val="FF00FF"/>
                </a:solidFill>
              </a:rPr>
              <a:t>●</a:t>
            </a:r>
            <a:endParaRPr lang="ja-JP" altLang="en-US" sz="1200" dirty="0">
              <a:solidFill>
                <a:srgbClr val="FF00FF"/>
              </a:solidFill>
            </a:endParaRPr>
          </a:p>
        </p:txBody>
      </p:sp>
      <p:sp>
        <p:nvSpPr>
          <p:cNvPr id="22" name="テキスト ボックス 21"/>
          <p:cNvSpPr txBox="1"/>
          <p:nvPr/>
        </p:nvSpPr>
        <p:spPr>
          <a:xfrm>
            <a:off x="5384801" y="2059538"/>
            <a:ext cx="373820" cy="276999"/>
          </a:xfrm>
          <a:prstGeom prst="rect">
            <a:avLst/>
          </a:prstGeom>
          <a:noFill/>
          <a:ln>
            <a:noFill/>
          </a:ln>
        </p:spPr>
        <p:txBody>
          <a:bodyPr wrap="none" rtlCol="0">
            <a:spAutoFit/>
          </a:bodyPr>
          <a:lstStyle/>
          <a:p>
            <a:r>
              <a:rPr lang="ja-JP" altLang="en-US" sz="1200" dirty="0" smtClean="0">
                <a:solidFill>
                  <a:srgbClr val="00FFFF"/>
                </a:solidFill>
              </a:rPr>
              <a:t>● </a:t>
            </a:r>
            <a:endParaRPr lang="ja-JP" altLang="en-US" sz="1200" dirty="0">
              <a:solidFill>
                <a:srgbClr val="00FFFF"/>
              </a:solidFill>
            </a:endParaRPr>
          </a:p>
        </p:txBody>
      </p:sp>
      <p:cxnSp>
        <p:nvCxnSpPr>
          <p:cNvPr id="23" name="直線矢印コネクタ 22"/>
          <p:cNvCxnSpPr/>
          <p:nvPr/>
        </p:nvCxnSpPr>
        <p:spPr>
          <a:xfrm flipH="1" flipV="1">
            <a:off x="3845421" y="2187702"/>
            <a:ext cx="623523" cy="1033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3583384" y="2049202"/>
            <a:ext cx="338554" cy="276999"/>
          </a:xfrm>
          <a:prstGeom prst="rect">
            <a:avLst/>
          </a:prstGeom>
          <a:noFill/>
          <a:ln>
            <a:noFill/>
          </a:ln>
        </p:spPr>
        <p:txBody>
          <a:bodyPr wrap="none" rtlCol="0">
            <a:spAutoFit/>
          </a:bodyPr>
          <a:lstStyle/>
          <a:p>
            <a:r>
              <a:rPr lang="ja-JP" altLang="en-US" sz="1200" dirty="0" smtClean="0">
                <a:solidFill>
                  <a:srgbClr val="FF0000"/>
                </a:solidFill>
              </a:rPr>
              <a:t>●</a:t>
            </a:r>
            <a:endParaRPr lang="ja-JP" altLang="en-US" sz="1200" dirty="0">
              <a:solidFill>
                <a:srgbClr val="FF0000"/>
              </a:solidFill>
            </a:endParaRPr>
          </a:p>
        </p:txBody>
      </p:sp>
      <p:sp>
        <p:nvSpPr>
          <p:cNvPr id="25" name="テキスト ボックス 24"/>
          <p:cNvSpPr txBox="1"/>
          <p:nvPr/>
        </p:nvSpPr>
        <p:spPr>
          <a:xfrm>
            <a:off x="5439155" y="1956869"/>
            <a:ext cx="184731" cy="369332"/>
          </a:xfrm>
          <a:prstGeom prst="rect">
            <a:avLst/>
          </a:prstGeom>
          <a:noFill/>
        </p:spPr>
        <p:txBody>
          <a:bodyPr wrap="none" rtlCol="0">
            <a:spAutoFit/>
          </a:bodyPr>
          <a:lstStyle/>
          <a:p>
            <a:endParaRPr lang="ja-JP" altLang="en-US" dirty="0">
              <a:solidFill>
                <a:prstClr val="black"/>
              </a:solidFill>
            </a:endParaRPr>
          </a:p>
        </p:txBody>
      </p:sp>
      <p:sp>
        <p:nvSpPr>
          <p:cNvPr id="26" name="テキスト ボックス 25"/>
          <p:cNvSpPr txBox="1"/>
          <p:nvPr/>
        </p:nvSpPr>
        <p:spPr>
          <a:xfrm>
            <a:off x="4076000" y="2941692"/>
            <a:ext cx="1107996" cy="646331"/>
          </a:xfrm>
          <a:prstGeom prst="rect">
            <a:avLst/>
          </a:prstGeom>
          <a:solidFill>
            <a:srgbClr val="FF0000">
              <a:alpha val="54000"/>
            </a:srgbClr>
          </a:solidFill>
        </p:spPr>
        <p:txBody>
          <a:bodyPr wrap="none" rtlCol="0">
            <a:spAutoFit/>
          </a:bodyPr>
          <a:lstStyle/>
          <a:p>
            <a:r>
              <a:rPr lang="en-US" altLang="ja-JP" dirty="0" smtClean="0">
                <a:solidFill>
                  <a:prstClr val="white"/>
                </a:solidFill>
                <a:latin typeface="HGP行書体" pitchFamily="66" charset="-128"/>
                <a:ea typeface="HGP行書体" pitchFamily="66" charset="-128"/>
              </a:rPr>
              <a:t>     </a:t>
            </a:r>
            <a:r>
              <a:rPr lang="en-US" altLang="ja-JP" dirty="0" smtClean="0">
                <a:solidFill>
                  <a:prstClr val="black"/>
                </a:solidFill>
                <a:latin typeface="HGP行書体" pitchFamily="66" charset="-128"/>
                <a:ea typeface="HGP行書体" pitchFamily="66" charset="-128"/>
                <a:sym typeface="Wingdings"/>
              </a:rPr>
              <a:t></a:t>
            </a:r>
            <a:endParaRPr lang="en-US" altLang="ja-JP" dirty="0" smtClean="0">
              <a:solidFill>
                <a:prstClr val="black"/>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間主観者</a:t>
            </a:r>
            <a:endParaRPr lang="ja-JP" altLang="en-US" dirty="0">
              <a:solidFill>
                <a:prstClr val="white"/>
              </a:solidFill>
              <a:latin typeface="HGP行書体" pitchFamily="66" charset="-128"/>
              <a:ea typeface="HGP行書体" pitchFamily="66" charset="-128"/>
            </a:endParaRPr>
          </a:p>
        </p:txBody>
      </p:sp>
      <p:sp>
        <p:nvSpPr>
          <p:cNvPr id="27" name="円弧 26"/>
          <p:cNvSpPr/>
          <p:nvPr/>
        </p:nvSpPr>
        <p:spPr>
          <a:xfrm>
            <a:off x="3051704" y="715304"/>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8" name="フリーフォーム 27"/>
          <p:cNvSpPr/>
          <p:nvPr/>
        </p:nvSpPr>
        <p:spPr>
          <a:xfrm>
            <a:off x="3065769" y="876875"/>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9" name="Freeform 126"/>
          <p:cNvSpPr>
            <a:spLocks/>
          </p:cNvSpPr>
          <p:nvPr/>
        </p:nvSpPr>
        <p:spPr bwMode="auto">
          <a:xfrm rot="287392">
            <a:off x="7134644" y="1345836"/>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bg1"/>
            </a:solidFill>
            <a:prstDash val="solid"/>
            <a:round/>
            <a:headEnd/>
            <a:tailEnd/>
          </a:ln>
          <a:effectLst/>
        </p:spPr>
        <p:txBody>
          <a:bodyPr wrap="square">
            <a:spAutoFit/>
          </a:bodyPr>
          <a:lstStyle/>
          <a:p>
            <a:pPr algn="ctr"/>
            <a:r>
              <a:rPr lang="en-US" altLang="ja-JP" dirty="0" err="1" smtClean="0">
                <a:solidFill>
                  <a:srgbClr val="00FFFF"/>
                </a:solidFill>
              </a:rPr>
              <a:t>i</a:t>
            </a:r>
            <a:endParaRPr lang="ja-JP" altLang="en-US" dirty="0">
              <a:solidFill>
                <a:srgbClr val="00FFFF"/>
              </a:solidFill>
            </a:endParaRPr>
          </a:p>
        </p:txBody>
      </p:sp>
      <p:sp>
        <p:nvSpPr>
          <p:cNvPr id="30" name="Freeform 127"/>
          <p:cNvSpPr>
            <a:spLocks/>
          </p:cNvSpPr>
          <p:nvPr/>
        </p:nvSpPr>
        <p:spPr bwMode="auto">
          <a:xfrm rot="287392">
            <a:off x="7411415" y="1620209"/>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sp>
        <p:nvSpPr>
          <p:cNvPr id="31" name="Freeform 128"/>
          <p:cNvSpPr>
            <a:spLocks/>
          </p:cNvSpPr>
          <p:nvPr/>
        </p:nvSpPr>
        <p:spPr bwMode="auto">
          <a:xfrm rot="3175405" flipH="1" flipV="1">
            <a:off x="7135185" y="1567398"/>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cxnSp>
        <p:nvCxnSpPr>
          <p:cNvPr id="32" name="直線矢印コネクタ 31"/>
          <p:cNvCxnSpPr/>
          <p:nvPr/>
        </p:nvCxnSpPr>
        <p:spPr>
          <a:xfrm flipH="1">
            <a:off x="6876377" y="823705"/>
            <a:ext cx="1152129" cy="1261341"/>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3" name="円弧 32"/>
          <p:cNvSpPr/>
          <p:nvPr/>
        </p:nvSpPr>
        <p:spPr>
          <a:xfrm>
            <a:off x="7230781" y="631441"/>
            <a:ext cx="520081" cy="1596447"/>
          </a:xfrm>
          <a:prstGeom prst="arc">
            <a:avLst>
              <a:gd name="adj1" fmla="val 16346919"/>
              <a:gd name="adj2" fmla="val 5553362"/>
            </a:avLst>
          </a:prstGeom>
          <a:ln w="28575">
            <a:solidFill>
              <a:srgbClr val="FFFF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cxnSp>
        <p:nvCxnSpPr>
          <p:cNvPr id="34" name="直線矢印コネクタ 33"/>
          <p:cNvCxnSpPr/>
          <p:nvPr/>
        </p:nvCxnSpPr>
        <p:spPr>
          <a:xfrm flipH="1" flipV="1">
            <a:off x="7460992" y="668655"/>
            <a:ext cx="17037" cy="158524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6605264" y="1423757"/>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6" name="円弧 35"/>
          <p:cNvSpPr/>
          <p:nvPr/>
        </p:nvSpPr>
        <p:spPr>
          <a:xfrm>
            <a:off x="7172959" y="621341"/>
            <a:ext cx="565111" cy="1606311"/>
          </a:xfrm>
          <a:prstGeom prst="arc">
            <a:avLst>
              <a:gd name="adj1" fmla="val 5349446"/>
              <a:gd name="adj2" fmla="val 15995434"/>
            </a:avLst>
          </a:prstGeom>
          <a:ln w="28575">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7" name="円弧 36"/>
          <p:cNvSpPr/>
          <p:nvPr/>
        </p:nvSpPr>
        <p:spPr>
          <a:xfrm>
            <a:off x="6601017" y="1099721"/>
            <a:ext cx="1771116" cy="648072"/>
          </a:xfrm>
          <a:prstGeom prst="arc">
            <a:avLst>
              <a:gd name="adj1" fmla="val 18934360"/>
              <a:gd name="adj2" fmla="val 13455371"/>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r>
              <a:rPr lang="ja-JP" altLang="en-US" sz="2400" dirty="0" smtClean="0">
                <a:solidFill>
                  <a:srgbClr val="FFFF00"/>
                </a:solidFill>
                <a:latin typeface="HGP行書体" pitchFamily="66" charset="-128"/>
                <a:ea typeface="HGP行書体" pitchFamily="66" charset="-128"/>
              </a:rPr>
              <a:t>　　</a:t>
            </a:r>
            <a:endParaRPr lang="en-US" altLang="ja-JP" sz="2400" dirty="0" smtClean="0">
              <a:solidFill>
                <a:srgbClr val="FFFF00"/>
              </a:solidFill>
              <a:latin typeface="HGP行書体" pitchFamily="66" charset="-128"/>
              <a:ea typeface="HGP行書体" pitchFamily="66" charset="-128"/>
            </a:endParaRPr>
          </a:p>
          <a:p>
            <a:r>
              <a:rPr lang="en-US" altLang="ja-JP" sz="2400" dirty="0">
                <a:solidFill>
                  <a:srgbClr val="FFFF00"/>
                </a:solidFill>
                <a:latin typeface="HGP行書体" pitchFamily="66" charset="-128"/>
                <a:ea typeface="HGP行書体" pitchFamily="66" charset="-128"/>
              </a:rPr>
              <a:t> </a:t>
            </a:r>
            <a:r>
              <a:rPr lang="en-US" altLang="ja-JP" sz="2400" dirty="0" smtClean="0">
                <a:solidFill>
                  <a:srgbClr val="FFFF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2400" dirty="0" smtClean="0">
                <a:solidFill>
                  <a:srgbClr val="FF0000"/>
                </a:solidFill>
                <a:latin typeface="HGP行書体" pitchFamily="66" charset="-128"/>
                <a:ea typeface="HGP行書体" pitchFamily="66" charset="-128"/>
              </a:rPr>
              <a:t>Ｏ・</a:t>
            </a:r>
            <a:r>
              <a:rPr lang="ja-JP" altLang="en-US" sz="2400" dirty="0" smtClean="0">
                <a:solidFill>
                  <a:srgbClr val="00FFFF"/>
                </a:solidFill>
                <a:latin typeface="HGP行書体" pitchFamily="66" charset="-128"/>
                <a:ea typeface="HGP行書体" pitchFamily="66" charset="-128"/>
              </a:rPr>
              <a:t>ｓ</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38" name="円弧 37"/>
          <p:cNvSpPr/>
          <p:nvPr/>
        </p:nvSpPr>
        <p:spPr>
          <a:xfrm>
            <a:off x="6588224" y="621341"/>
            <a:ext cx="1771117" cy="1619907"/>
          </a:xfrm>
          <a:prstGeom prst="arc">
            <a:avLst>
              <a:gd name="adj1" fmla="val 5926088"/>
              <a:gd name="adj2" fmla="val 15744521"/>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9" name="円弧 38"/>
          <p:cNvSpPr/>
          <p:nvPr/>
        </p:nvSpPr>
        <p:spPr>
          <a:xfrm>
            <a:off x="6588224" y="633989"/>
            <a:ext cx="1796703" cy="1619907"/>
          </a:xfrm>
          <a:prstGeom prst="arc">
            <a:avLst>
              <a:gd name="adj1" fmla="val 16747268"/>
              <a:gd name="adj2" fmla="val 4887209"/>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40" name="Freeform 44"/>
          <p:cNvSpPr>
            <a:spLocks/>
          </p:cNvSpPr>
          <p:nvPr/>
        </p:nvSpPr>
        <p:spPr bwMode="auto">
          <a:xfrm>
            <a:off x="7576687" y="934990"/>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41" name="Freeform 45"/>
          <p:cNvSpPr>
            <a:spLocks/>
          </p:cNvSpPr>
          <p:nvPr/>
        </p:nvSpPr>
        <p:spPr bwMode="auto">
          <a:xfrm rot="10800000" flipH="1" flipV="1">
            <a:off x="6679831" y="906710"/>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42" name="円弧 41"/>
          <p:cNvSpPr/>
          <p:nvPr/>
        </p:nvSpPr>
        <p:spPr>
          <a:xfrm>
            <a:off x="5912528" y="1228355"/>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43" name="フリーフォーム 42"/>
          <p:cNvSpPr/>
          <p:nvPr/>
        </p:nvSpPr>
        <p:spPr>
          <a:xfrm>
            <a:off x="5926593" y="1389926"/>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4" name="フリーフォーム 43"/>
          <p:cNvSpPr/>
          <p:nvPr/>
        </p:nvSpPr>
        <p:spPr>
          <a:xfrm>
            <a:off x="1751436" y="1497072"/>
            <a:ext cx="172061" cy="741122"/>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45" name="フリーフォーム 44"/>
          <p:cNvSpPr/>
          <p:nvPr/>
        </p:nvSpPr>
        <p:spPr>
          <a:xfrm>
            <a:off x="2081981" y="1523206"/>
            <a:ext cx="187105" cy="701571"/>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46" name="円弧 45"/>
          <p:cNvSpPr/>
          <p:nvPr/>
        </p:nvSpPr>
        <p:spPr>
          <a:xfrm>
            <a:off x="1108504" y="1286107"/>
            <a:ext cx="1771116" cy="648072"/>
          </a:xfrm>
          <a:prstGeom prst="arc">
            <a:avLst>
              <a:gd name="adj1" fmla="val 16200000"/>
              <a:gd name="adj2" fmla="val 1541276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000" dirty="0" smtClean="0">
                <a:solidFill>
                  <a:srgbClr val="FF0000"/>
                </a:solidFill>
                <a:latin typeface="HGP行書体" pitchFamily="66" charset="-128"/>
                <a:ea typeface="HGP行書体" pitchFamily="66" charset="-128"/>
              </a:rPr>
              <a:t>℃</a:t>
            </a: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400" dirty="0">
                <a:solidFill>
                  <a:srgbClr val="FFFF00"/>
                </a:solidFill>
                <a:latin typeface="HGP行書体" pitchFamily="66" charset="-128"/>
                <a:ea typeface="HGP行書体" pitchFamily="66" charset="-128"/>
              </a:rPr>
              <a:t>Ｋ</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47" name="円弧 46"/>
          <p:cNvSpPr/>
          <p:nvPr/>
        </p:nvSpPr>
        <p:spPr>
          <a:xfrm>
            <a:off x="1084578" y="792334"/>
            <a:ext cx="1771117" cy="1607259"/>
          </a:xfrm>
          <a:prstGeom prst="arc">
            <a:avLst>
              <a:gd name="adj1" fmla="val 6947242"/>
              <a:gd name="adj2" fmla="val 15278839"/>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48" name="円弧 47"/>
          <p:cNvSpPr/>
          <p:nvPr/>
        </p:nvSpPr>
        <p:spPr>
          <a:xfrm>
            <a:off x="1116245" y="804052"/>
            <a:ext cx="1771117" cy="1607259"/>
          </a:xfrm>
          <a:prstGeom prst="arc">
            <a:avLst>
              <a:gd name="adj1" fmla="val 17653137"/>
              <a:gd name="adj2" fmla="val 414731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49" name="円弧 48"/>
          <p:cNvSpPr/>
          <p:nvPr/>
        </p:nvSpPr>
        <p:spPr>
          <a:xfrm>
            <a:off x="339259" y="1440406"/>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50" name="フリーフォーム 49"/>
          <p:cNvSpPr/>
          <p:nvPr/>
        </p:nvSpPr>
        <p:spPr>
          <a:xfrm>
            <a:off x="353324" y="1601977"/>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テキスト ボックス 1"/>
          <p:cNvSpPr txBox="1"/>
          <p:nvPr/>
        </p:nvSpPr>
        <p:spPr>
          <a:xfrm>
            <a:off x="1678637" y="409047"/>
            <a:ext cx="646331" cy="646331"/>
          </a:xfrm>
          <a:prstGeom prst="rect">
            <a:avLst/>
          </a:prstGeom>
          <a:noFill/>
        </p:spPr>
        <p:txBody>
          <a:bodyPr wrap="none" rtlCol="0">
            <a:spAutoFit/>
          </a:bodyPr>
          <a:lstStyle/>
          <a:p>
            <a:r>
              <a:rPr lang="ja-JP" altLang="en-US" sz="3600" dirty="0" smtClean="0">
                <a:solidFill>
                  <a:prstClr val="white"/>
                </a:solidFill>
              </a:rPr>
              <a:t>１</a:t>
            </a:r>
            <a:endParaRPr lang="ja-JP" altLang="en-US" sz="3600" dirty="0">
              <a:solidFill>
                <a:prstClr val="white"/>
              </a:solidFill>
            </a:endParaRPr>
          </a:p>
        </p:txBody>
      </p:sp>
      <p:sp>
        <p:nvSpPr>
          <p:cNvPr id="51" name="フリーフォーム 50"/>
          <p:cNvSpPr/>
          <p:nvPr/>
        </p:nvSpPr>
        <p:spPr>
          <a:xfrm>
            <a:off x="4401262" y="5501890"/>
            <a:ext cx="172061" cy="741122"/>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52" name="フリーフォーム 51"/>
          <p:cNvSpPr/>
          <p:nvPr/>
        </p:nvSpPr>
        <p:spPr>
          <a:xfrm>
            <a:off x="4731807" y="5528024"/>
            <a:ext cx="187105" cy="701571"/>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53" name="円弧 52"/>
          <p:cNvSpPr/>
          <p:nvPr/>
        </p:nvSpPr>
        <p:spPr>
          <a:xfrm>
            <a:off x="3758330" y="5290925"/>
            <a:ext cx="1771116" cy="648072"/>
          </a:xfrm>
          <a:prstGeom prst="arc">
            <a:avLst>
              <a:gd name="adj1" fmla="val 16200000"/>
              <a:gd name="adj2" fmla="val 1541276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000" dirty="0" smtClean="0">
                <a:solidFill>
                  <a:srgbClr val="FF0000"/>
                </a:solidFill>
                <a:latin typeface="HGP行書体" pitchFamily="66" charset="-128"/>
                <a:ea typeface="HGP行書体" pitchFamily="66" charset="-128"/>
              </a:rPr>
              <a:t>℃</a:t>
            </a: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400" dirty="0" smtClean="0">
                <a:solidFill>
                  <a:srgbClr val="FFFF00"/>
                </a:solidFill>
                <a:latin typeface="HGP行書体" pitchFamily="66" charset="-128"/>
                <a:ea typeface="HGP行書体" pitchFamily="66" charset="-128"/>
              </a:rPr>
              <a:t>Ｋ </a:t>
            </a:r>
            <a:r>
              <a:rPr lang="en-US" altLang="ja-JP" sz="2400" dirty="0" smtClean="0">
                <a:solidFill>
                  <a:srgbClr val="FFFF00"/>
                </a:solidFill>
                <a:latin typeface="HGP行書体" pitchFamily="66" charset="-128"/>
                <a:ea typeface="HGP行書体" pitchFamily="66" charset="-128"/>
              </a:rPr>
              <a:t>= PO-s</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54" name="円弧 53"/>
          <p:cNvSpPr/>
          <p:nvPr/>
        </p:nvSpPr>
        <p:spPr>
          <a:xfrm>
            <a:off x="3734404" y="4797152"/>
            <a:ext cx="1771117" cy="1607259"/>
          </a:xfrm>
          <a:prstGeom prst="arc">
            <a:avLst>
              <a:gd name="adj1" fmla="val 7963146"/>
              <a:gd name="adj2" fmla="val 15278839"/>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sp>
        <p:nvSpPr>
          <p:cNvPr id="55" name="円弧 54"/>
          <p:cNvSpPr/>
          <p:nvPr/>
        </p:nvSpPr>
        <p:spPr>
          <a:xfrm>
            <a:off x="3766071" y="4808870"/>
            <a:ext cx="1771117" cy="1607259"/>
          </a:xfrm>
          <a:prstGeom prst="arc">
            <a:avLst>
              <a:gd name="adj1" fmla="val 17653137"/>
              <a:gd name="adj2" fmla="val 3245047"/>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cxnSp>
        <p:nvCxnSpPr>
          <p:cNvPr id="56" name="直線矢印コネクタ 55"/>
          <p:cNvCxnSpPr/>
          <p:nvPr/>
        </p:nvCxnSpPr>
        <p:spPr>
          <a:xfrm>
            <a:off x="3808996" y="5604031"/>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7" name="Freeform 44"/>
          <p:cNvSpPr>
            <a:spLocks/>
          </p:cNvSpPr>
          <p:nvPr/>
        </p:nvSpPr>
        <p:spPr bwMode="auto">
          <a:xfrm>
            <a:off x="4780419" y="5115264"/>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58" name="Freeform 45"/>
          <p:cNvSpPr>
            <a:spLocks/>
          </p:cNvSpPr>
          <p:nvPr/>
        </p:nvSpPr>
        <p:spPr bwMode="auto">
          <a:xfrm rot="10800000" flipH="1" flipV="1">
            <a:off x="3883563" y="5086984"/>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59" name="フリーフォーム 58"/>
          <p:cNvSpPr/>
          <p:nvPr/>
        </p:nvSpPr>
        <p:spPr>
          <a:xfrm>
            <a:off x="1159579" y="5483607"/>
            <a:ext cx="172061" cy="741122"/>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60" name="フリーフォーム 59"/>
          <p:cNvSpPr/>
          <p:nvPr/>
        </p:nvSpPr>
        <p:spPr>
          <a:xfrm>
            <a:off x="747252" y="5509741"/>
            <a:ext cx="187105" cy="701571"/>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61" name="テキスト ボックス 60"/>
          <p:cNvSpPr txBox="1"/>
          <p:nvPr/>
        </p:nvSpPr>
        <p:spPr>
          <a:xfrm>
            <a:off x="251520" y="5365665"/>
            <a:ext cx="1569660" cy="1015663"/>
          </a:xfrm>
          <a:prstGeom prst="rect">
            <a:avLst/>
          </a:prstGeom>
          <a:noFill/>
        </p:spPr>
        <p:txBody>
          <a:bodyPr vert="eaVert" wrap="none" rtlCol="0">
            <a:spAutoFit/>
          </a:bodyPr>
          <a:lstStyle/>
          <a:p>
            <a:r>
              <a:rPr kumimoji="1" lang="ja-JP" altLang="en-US" dirty="0" smtClean="0">
                <a:solidFill>
                  <a:srgbClr val="FFFF00"/>
                </a:solidFill>
                <a:latin typeface="HGP行書体" pitchFamily="66" charset="-128"/>
                <a:ea typeface="HGP行書体" pitchFamily="66" charset="-128"/>
              </a:rPr>
              <a:t>「重力」</a:t>
            </a:r>
            <a:endParaRPr kumimoji="1"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「反重力」</a:t>
            </a:r>
            <a:endParaRPr kumimoji="1" lang="ja-JP" altLang="en-US" dirty="0">
              <a:solidFill>
                <a:srgbClr val="FFFF00"/>
              </a:solidFill>
              <a:latin typeface="HGP行書体" pitchFamily="66" charset="-128"/>
              <a:ea typeface="HGP行書体" pitchFamily="66" charset="-128"/>
            </a:endParaRPr>
          </a:p>
        </p:txBody>
      </p:sp>
      <p:sp>
        <p:nvSpPr>
          <p:cNvPr id="62" name="テキスト ボックス 61"/>
          <p:cNvSpPr txBox="1"/>
          <p:nvPr/>
        </p:nvSpPr>
        <p:spPr>
          <a:xfrm>
            <a:off x="0" y="5061834"/>
            <a:ext cx="9144000" cy="1754326"/>
          </a:xfrm>
          <a:prstGeom prst="rect">
            <a:avLst/>
          </a:prstGeom>
          <a:noFill/>
        </p:spPr>
        <p:txBody>
          <a:bodyPr wrap="square" rtlCol="0">
            <a:spAutoFit/>
          </a:bodyPr>
          <a:lstStyle/>
          <a:p>
            <a:r>
              <a:rPr kumimoji="1" lang="ja-JP" altLang="en-US" dirty="0" smtClean="0">
                <a:latin typeface="HGP行書体" pitchFamily="66" charset="-128"/>
                <a:ea typeface="HGP行書体" pitchFamily="66" charset="-128"/>
              </a:rPr>
              <a:t>＊ ロジャー・ペンロ－ズは、  </a:t>
            </a:r>
            <a:r>
              <a:rPr kumimoji="1" lang="en-US" altLang="ja-JP" dirty="0" smtClean="0">
                <a:latin typeface="HGP行書体" pitchFamily="66" charset="-128"/>
                <a:ea typeface="HGP行書体" pitchFamily="66" charset="-128"/>
              </a:rPr>
              <a:t>…………                            … “</a:t>
            </a:r>
            <a:r>
              <a:rPr kumimoji="1" lang="ja-JP" altLang="en-US" dirty="0" smtClean="0">
                <a:latin typeface="HGP行書体" pitchFamily="66" charset="-128"/>
                <a:ea typeface="HGP行書体" pitchFamily="66" charset="-128"/>
              </a:rPr>
              <a:t>飛び出した</a:t>
            </a:r>
            <a:r>
              <a:rPr kumimoji="1" lang="en-US" altLang="ja-JP" dirty="0" smtClean="0">
                <a:latin typeface="HGP行書体" pitchFamily="66" charset="-128"/>
                <a:ea typeface="HGP行書体" pitchFamily="66" charset="-128"/>
              </a:rPr>
              <a:t>”</a:t>
            </a:r>
            <a:r>
              <a:rPr kumimoji="1" lang="ja-JP" altLang="en-US" dirty="0" smtClean="0">
                <a:latin typeface="HGP行書体" pitchFamily="66" charset="-128"/>
                <a:ea typeface="HGP行書体" pitchFamily="66" charset="-128"/>
              </a:rPr>
              <a:t>　ヒト</a:t>
            </a:r>
            <a:r>
              <a:rPr kumimoji="1" lang="en-US" altLang="ja-JP" dirty="0" smtClean="0">
                <a:latin typeface="HGP行書体" pitchFamily="66" charset="-128"/>
                <a:ea typeface="HGP行書体" pitchFamily="66" charset="-128"/>
              </a:rPr>
              <a:t>(QJ)</a:t>
            </a:r>
            <a:r>
              <a:rPr kumimoji="1" lang="ja-JP" altLang="en-US" dirty="0" smtClean="0">
                <a:latin typeface="HGP行書体" pitchFamily="66" charset="-128"/>
                <a:ea typeface="HGP行書体" pitchFamily="66" charset="-128"/>
              </a:rPr>
              <a:t>　だし </a:t>
            </a:r>
            <a:r>
              <a:rPr kumimoji="1" lang="en-US" altLang="ja-JP" dirty="0" smtClean="0">
                <a:latin typeface="HGP行書体" pitchFamily="66" charset="-128"/>
                <a:ea typeface="HGP行書体" pitchFamily="66" charset="-128"/>
              </a:rPr>
              <a:t>… </a:t>
            </a:r>
          </a:p>
          <a:p>
            <a:r>
              <a:rPr lang="ja-JP" altLang="en-US" dirty="0">
                <a:latin typeface="HGP行書体" pitchFamily="66" charset="-128"/>
                <a:ea typeface="HGP行書体" pitchFamily="66" charset="-128"/>
              </a:rPr>
              <a:t>　</a:t>
            </a:r>
            <a:r>
              <a:rPr lang="ja-JP" altLang="en-US" dirty="0" smtClean="0">
                <a:latin typeface="HGP行書体" pitchFamily="66" charset="-128"/>
                <a:ea typeface="HGP行書体" pitchFamily="66" charset="-128"/>
              </a:rPr>
              <a:t>　　　　　　　　　　　</a:t>
            </a:r>
            <a:r>
              <a:rPr kumimoji="1" lang="ja-JP" altLang="en-US" dirty="0" smtClean="0">
                <a:latin typeface="HGP行書体" pitchFamily="66" charset="-128"/>
                <a:ea typeface="HGP行書体" pitchFamily="66" charset="-128"/>
              </a:rPr>
              <a:t>記憶や思考が、                             </a:t>
            </a:r>
            <a:r>
              <a:rPr kumimoji="1" lang="en-US" altLang="ja-JP" dirty="0" smtClean="0">
                <a:latin typeface="HGP行書体" pitchFamily="66" charset="-128"/>
                <a:ea typeface="HGP行書体" pitchFamily="66" charset="-128"/>
              </a:rPr>
              <a:t>“</a:t>
            </a:r>
            <a:r>
              <a:rPr kumimoji="1" lang="en-US" altLang="ja-JP" dirty="0" err="1" smtClean="0">
                <a:latin typeface="HGP行書体" pitchFamily="66" charset="-128"/>
                <a:ea typeface="HGP行書体" pitchFamily="66" charset="-128"/>
              </a:rPr>
              <a:t>ent</a:t>
            </a:r>
            <a:r>
              <a:rPr kumimoji="1" lang="en-US" altLang="ja-JP" dirty="0" smtClean="0">
                <a:latin typeface="HGP行書体" pitchFamily="66" charset="-128"/>
                <a:ea typeface="HGP行書体" pitchFamily="66" charset="-128"/>
              </a:rPr>
              <a:t>-angle = en(t)–tail;</a:t>
            </a:r>
            <a:r>
              <a:rPr kumimoji="1" lang="ja-JP" altLang="en-US" dirty="0" smtClean="0">
                <a:latin typeface="HGP行書体" pitchFamily="66" charset="-128"/>
                <a:ea typeface="HGP行書体" pitchFamily="66" charset="-128"/>
              </a:rPr>
              <a:t>連座スル</a:t>
            </a:r>
            <a:r>
              <a:rPr kumimoji="1" lang="en-US" altLang="ja-JP" dirty="0" smtClean="0">
                <a:latin typeface="HGP行書体" pitchFamily="66" charset="-128"/>
                <a:ea typeface="HGP行書体" pitchFamily="66" charset="-128"/>
              </a:rPr>
              <a:t>…</a:t>
            </a:r>
          </a:p>
          <a:p>
            <a:r>
              <a:rPr lang="ja-JP" altLang="en-US" dirty="0">
                <a:latin typeface="HGP行書体" pitchFamily="66" charset="-128"/>
                <a:ea typeface="HGP行書体" pitchFamily="66" charset="-128"/>
              </a:rPr>
              <a:t>　</a:t>
            </a:r>
            <a:r>
              <a:rPr lang="ja-JP" altLang="en-US" dirty="0" smtClean="0">
                <a:latin typeface="HGP行書体" pitchFamily="66" charset="-128"/>
                <a:ea typeface="HGP行書体" pitchFamily="66" charset="-128"/>
              </a:rPr>
              <a:t>　　　　　　　　　　　脳の仕事であって</a:t>
            </a:r>
            <a:endParaRPr lang="en-US" altLang="ja-JP" dirty="0" smtClean="0">
              <a:latin typeface="HGP行書体" pitchFamily="66" charset="-128"/>
              <a:ea typeface="HGP行書体" pitchFamily="66" charset="-128"/>
            </a:endParaRPr>
          </a:p>
          <a:p>
            <a:r>
              <a:rPr kumimoji="1" lang="ja-JP" altLang="en-US" dirty="0">
                <a:latin typeface="HGP行書体" pitchFamily="66" charset="-128"/>
                <a:ea typeface="HGP行書体" pitchFamily="66" charset="-128"/>
              </a:rPr>
              <a:t>　</a:t>
            </a:r>
            <a:r>
              <a:rPr kumimoji="1" lang="ja-JP" altLang="en-US" dirty="0" smtClean="0">
                <a:latin typeface="HGP行書体" pitchFamily="66" charset="-128"/>
                <a:ea typeface="HGP行書体" pitchFamily="66" charset="-128"/>
              </a:rPr>
              <a:t>　　　　　　　　　　　その機能を遺伝する</a:t>
            </a:r>
            <a:endParaRPr kumimoji="1" lang="en-US" altLang="ja-JP" dirty="0" smtClean="0">
              <a:latin typeface="HGP行書体" pitchFamily="66" charset="-128"/>
              <a:ea typeface="HGP行書体" pitchFamily="66" charset="-128"/>
            </a:endParaRPr>
          </a:p>
          <a:p>
            <a:r>
              <a:rPr lang="ja-JP" altLang="en-US" dirty="0">
                <a:latin typeface="HGP行書体" pitchFamily="66" charset="-128"/>
                <a:ea typeface="HGP行書体" pitchFamily="66" charset="-128"/>
              </a:rPr>
              <a:t>　</a:t>
            </a:r>
            <a:r>
              <a:rPr lang="ja-JP" altLang="en-US" dirty="0" smtClean="0">
                <a:latin typeface="HGP行書体" pitchFamily="66" charset="-128"/>
                <a:ea typeface="HGP行書体" pitchFamily="66" charset="-128"/>
              </a:rPr>
              <a:t>　　　ＰＯ－ｓ　の仕事＝量子縺れ</a:t>
            </a:r>
            <a:r>
              <a:rPr lang="ja-JP" altLang="en-US" dirty="0">
                <a:latin typeface="HGP行書体" pitchFamily="66" charset="-128"/>
                <a:ea typeface="HGP行書体" pitchFamily="66" charset="-128"/>
              </a:rPr>
              <a:t>（</a:t>
            </a:r>
            <a:r>
              <a:rPr lang="en-US" altLang="ja-JP" dirty="0" smtClean="0">
                <a:latin typeface="HGP行書体" pitchFamily="66" charset="-128"/>
                <a:ea typeface="HGP行書体" pitchFamily="66" charset="-128"/>
              </a:rPr>
              <a:t>∬</a:t>
            </a:r>
            <a:r>
              <a:rPr lang="ja-JP" altLang="en-US" dirty="0" smtClean="0">
                <a:latin typeface="HGP行書体" pitchFamily="66" charset="-128"/>
                <a:ea typeface="HGP行書体" pitchFamily="66" charset="-128"/>
              </a:rPr>
              <a:t>）</a:t>
            </a:r>
            <a:endParaRPr lang="en-US" altLang="ja-JP" dirty="0" smtClean="0">
              <a:latin typeface="HGP行書体" pitchFamily="66" charset="-128"/>
              <a:ea typeface="HGP行書体" pitchFamily="66" charset="-128"/>
            </a:endParaRPr>
          </a:p>
          <a:p>
            <a:r>
              <a:rPr kumimoji="1" lang="ja-JP" altLang="en-US" dirty="0" smtClean="0">
                <a:latin typeface="HGP行書体" pitchFamily="66" charset="-128"/>
                <a:ea typeface="HGP行書体" pitchFamily="66" charset="-128"/>
              </a:rPr>
              <a:t>状態を提唱していて、英国人のケルビンの流れを汲む才人だし、</a:t>
            </a:r>
            <a:r>
              <a:rPr kumimoji="1" lang="en-US" altLang="ja-JP" dirty="0" smtClean="0">
                <a:solidFill>
                  <a:srgbClr val="00FFCC"/>
                </a:solidFill>
                <a:latin typeface="HGP行書体" pitchFamily="66" charset="-128"/>
                <a:ea typeface="HGP行書体" pitchFamily="66" charset="-128"/>
              </a:rPr>
              <a:t>K(PO-s)</a:t>
            </a:r>
            <a:r>
              <a:rPr lang="ja-JP" altLang="en-US" dirty="0">
                <a:latin typeface="HGP行書体" pitchFamily="66" charset="-128"/>
                <a:ea typeface="HGP行書体" pitchFamily="66" charset="-128"/>
              </a:rPr>
              <a:t>際</a:t>
            </a:r>
            <a:r>
              <a:rPr kumimoji="1" lang="ja-JP" altLang="en-US" dirty="0" smtClean="0">
                <a:latin typeface="HGP行書体" pitchFamily="66" charset="-128"/>
                <a:ea typeface="HGP行書体" pitchFamily="66" charset="-128"/>
              </a:rPr>
              <a:t>中の</a:t>
            </a:r>
            <a:r>
              <a:rPr kumimoji="1" lang="ja-JP" altLang="en-US" dirty="0" smtClean="0">
                <a:solidFill>
                  <a:srgbClr val="FF66FF"/>
                </a:solidFill>
                <a:latin typeface="HGP行書体" pitchFamily="66" charset="-128"/>
                <a:ea typeface="HGP行書体" pitchFamily="66" charset="-128"/>
              </a:rPr>
              <a:t>量子思考テク</a:t>
            </a:r>
            <a:r>
              <a:rPr kumimoji="1" lang="ja-JP" altLang="en-US" dirty="0" smtClean="0">
                <a:latin typeface="HGP行書体" pitchFamily="66" charset="-128"/>
                <a:ea typeface="HGP行書体" pitchFamily="66" charset="-128"/>
              </a:rPr>
              <a:t>を使う</a:t>
            </a:r>
            <a:r>
              <a:rPr kumimoji="1" lang="en-US" altLang="ja-JP" dirty="0" smtClean="0">
                <a:latin typeface="HGP行書体" pitchFamily="66" charset="-128"/>
                <a:ea typeface="HGP行書体" pitchFamily="66" charset="-128"/>
              </a:rPr>
              <a:t>.</a:t>
            </a:r>
            <a:endParaRPr kumimoji="1" lang="ja-JP" altLang="en-US" dirty="0">
              <a:latin typeface="HGP行書体" pitchFamily="66" charset="-128"/>
              <a:ea typeface="HGP行書体" pitchFamily="66" charset="-128"/>
            </a:endParaRPr>
          </a:p>
        </p:txBody>
      </p:sp>
      <p:sp>
        <p:nvSpPr>
          <p:cNvPr id="63" name="テキスト ボックス 62"/>
          <p:cNvSpPr txBox="1"/>
          <p:nvPr/>
        </p:nvSpPr>
        <p:spPr>
          <a:xfrm>
            <a:off x="126411" y="2579441"/>
            <a:ext cx="3839513" cy="738664"/>
          </a:xfrm>
          <a:prstGeom prst="rect">
            <a:avLst/>
          </a:prstGeom>
          <a:solidFill>
            <a:schemeClr val="bg1">
              <a:alpha val="43000"/>
            </a:schemeClr>
          </a:solidFill>
        </p:spPr>
        <p:txBody>
          <a:bodyPr wrap="none" rtlCol="0">
            <a:spAutoFit/>
          </a:bodyPr>
          <a:lstStyle/>
          <a:p>
            <a:r>
              <a:rPr kumimoji="1" lang="ja-JP" altLang="en-US" sz="1400" dirty="0" smtClean="0">
                <a:latin typeface="HGP行書体" pitchFamily="66" charset="-128"/>
                <a:ea typeface="HGP行書体" pitchFamily="66" charset="-128"/>
              </a:rPr>
              <a:t>＊ </a:t>
            </a:r>
            <a:r>
              <a:rPr kumimoji="1" lang="ja-JP" altLang="en-US" sz="1400" dirty="0" smtClean="0">
                <a:solidFill>
                  <a:srgbClr val="FFFF00"/>
                </a:solidFill>
                <a:latin typeface="HGP行書体" pitchFamily="66" charset="-128"/>
                <a:ea typeface="HGP行書体" pitchFamily="66" charset="-128"/>
              </a:rPr>
              <a:t>Ｋ</a:t>
            </a:r>
            <a:r>
              <a:rPr kumimoji="1" lang="ja-JP" altLang="en-US" sz="1400" dirty="0" smtClean="0">
                <a:latin typeface="HGP行書体" pitchFamily="66" charset="-128"/>
                <a:ea typeface="HGP行書体" pitchFamily="66" charset="-128"/>
              </a:rPr>
              <a:t>ｅｌｖｉｎ</a:t>
            </a:r>
            <a:r>
              <a:rPr kumimoji="1" lang="en-US" altLang="ja-JP" sz="1400" dirty="0" smtClean="0">
                <a:latin typeface="HGP行書体" pitchFamily="66" charset="-128"/>
                <a:ea typeface="HGP行書体" pitchFamily="66" charset="-128"/>
              </a:rPr>
              <a:t>,William Thomson </a:t>
            </a:r>
            <a:r>
              <a:rPr kumimoji="1" lang="ja-JP" altLang="en-US" sz="1400" dirty="0" smtClean="0">
                <a:latin typeface="HGP行書体" pitchFamily="66" charset="-128"/>
                <a:ea typeface="HGP行書体" pitchFamily="66" charset="-128"/>
              </a:rPr>
              <a:t>１８２４－１９０７</a:t>
            </a:r>
            <a:r>
              <a:rPr kumimoji="1" lang="en-US" altLang="ja-JP" sz="1400" dirty="0" smtClean="0">
                <a:latin typeface="HGP行書体" pitchFamily="66" charset="-128"/>
                <a:ea typeface="HGP行書体" pitchFamily="66" charset="-128"/>
              </a:rPr>
              <a:t>.</a:t>
            </a:r>
          </a:p>
          <a:p>
            <a:r>
              <a:rPr lang="en-US" altLang="ja-JP" sz="1400" dirty="0">
                <a:latin typeface="HGP行書体" pitchFamily="66" charset="-128"/>
                <a:ea typeface="HGP行書体" pitchFamily="66" charset="-128"/>
              </a:rPr>
              <a:t> </a:t>
            </a:r>
            <a:r>
              <a:rPr lang="en-US" altLang="ja-JP" sz="1400" dirty="0" smtClean="0">
                <a:latin typeface="HGP行書体" pitchFamily="66" charset="-128"/>
                <a:ea typeface="HGP行書体" pitchFamily="66" charset="-128"/>
              </a:rPr>
              <a:t> </a:t>
            </a:r>
            <a:r>
              <a:rPr lang="ja-JP" altLang="en-US" sz="1400" dirty="0" smtClean="0">
                <a:latin typeface="HGP行書体" pitchFamily="66" charset="-128"/>
                <a:ea typeface="HGP行書体" pitchFamily="66" charset="-128"/>
              </a:rPr>
              <a:t>絶対零度のプロポーザー。</a:t>
            </a:r>
            <a:endParaRPr kumimoji="1" lang="en-US" altLang="ja-JP" sz="1400" dirty="0" smtClean="0">
              <a:latin typeface="HGP行書体" pitchFamily="66" charset="-128"/>
              <a:ea typeface="HGP行書体" pitchFamily="66" charset="-128"/>
            </a:endParaRPr>
          </a:p>
          <a:p>
            <a:r>
              <a:rPr kumimoji="1" lang="en-US" altLang="ja-JP" sz="1400" dirty="0" smtClean="0">
                <a:latin typeface="HGP行書体" pitchFamily="66" charset="-128"/>
                <a:ea typeface="HGP行書体" pitchFamily="66" charset="-128"/>
              </a:rPr>
              <a:t>Roger Penrose 1931</a:t>
            </a:r>
            <a:r>
              <a:rPr kumimoji="1" lang="ja-JP" altLang="en-US" sz="1400" dirty="0" smtClean="0">
                <a:latin typeface="HGP行書体" pitchFamily="66" charset="-128"/>
                <a:ea typeface="HGP行書体" pitchFamily="66" charset="-128"/>
              </a:rPr>
              <a:t>～</a:t>
            </a:r>
            <a:r>
              <a:rPr lang="en-US" altLang="ja-JP" sz="1400" dirty="0" smtClean="0">
                <a:latin typeface="HGP行書体" pitchFamily="66" charset="-128"/>
                <a:ea typeface="HGP行書体" pitchFamily="66" charset="-128"/>
              </a:rPr>
              <a:t>; </a:t>
            </a:r>
            <a:r>
              <a:rPr kumimoji="1" lang="ja-JP" altLang="en-US" sz="1400" dirty="0" smtClean="0">
                <a:solidFill>
                  <a:srgbClr val="FFC000"/>
                </a:solidFill>
                <a:latin typeface="HGP行書体" pitchFamily="66" charset="-128"/>
                <a:ea typeface="HGP行書体" pitchFamily="66" charset="-128"/>
              </a:rPr>
              <a:t>脳量子縺れ状態</a:t>
            </a:r>
            <a:r>
              <a:rPr kumimoji="1" lang="ja-JP" altLang="en-US" sz="1400" dirty="0" smtClean="0">
                <a:latin typeface="HGP行書体" pitchFamily="66" charset="-128"/>
                <a:ea typeface="HGP行書体" pitchFamily="66" charset="-128"/>
              </a:rPr>
              <a:t>の提唱</a:t>
            </a:r>
            <a:r>
              <a:rPr kumimoji="1" lang="en-US" altLang="ja-JP" sz="1400" dirty="0" smtClean="0">
                <a:latin typeface="HGP行書体" pitchFamily="66" charset="-128"/>
                <a:ea typeface="HGP行書体" pitchFamily="66" charset="-128"/>
              </a:rPr>
              <a:t>.  </a:t>
            </a:r>
            <a:endParaRPr kumimoji="1" lang="ja-JP" altLang="en-US" sz="1400" dirty="0">
              <a:latin typeface="HGP行書体" pitchFamily="66" charset="-128"/>
              <a:ea typeface="HGP行書体" pitchFamily="66" charset="-128"/>
            </a:endParaRPr>
          </a:p>
        </p:txBody>
      </p:sp>
    </p:spTree>
    <p:extLst>
      <p:ext uri="{BB962C8B-B14F-4D97-AF65-F5344CB8AC3E}">
        <p14:creationId xmlns:p14="http://schemas.microsoft.com/office/powerpoint/2010/main" val="2370512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000" fill="hold"/>
                                        <p:tgtEl>
                                          <p:spTgt spid="5"/>
                                        </p:tgtEl>
                                        <p:attrNameLst>
                                          <p:attrName>ppt_x</p:attrName>
                                        </p:attrNameLst>
                                      </p:cBhvr>
                                      <p:tavLst>
                                        <p:tav tm="0">
                                          <p:val>
                                            <p:strVal val="0-#ppt_w/2"/>
                                          </p:val>
                                        </p:tav>
                                        <p:tav tm="100000">
                                          <p:val>
                                            <p:strVal val="#ppt_x"/>
                                          </p:val>
                                        </p:tav>
                                      </p:tavLst>
                                    </p:anim>
                                    <p:anim calcmode="lin" valueType="num">
                                      <p:cBhvr additive="base">
                                        <p:cTn id="12" dur="20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39800"/>
                            </p:stCondLst>
                            <p:childTnLst>
                              <p:par>
                                <p:cTn id="14" presetID="15"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0" fill="hold"/>
                                        <p:tgtEl>
                                          <p:spTgt spid="6"/>
                                        </p:tgtEl>
                                        <p:attrNameLst>
                                          <p:attrName>ppt_w</p:attrName>
                                        </p:attrNameLst>
                                      </p:cBhvr>
                                      <p:tavLst>
                                        <p:tav tm="0">
                                          <p:val>
                                            <p:fltVal val="0"/>
                                          </p:val>
                                        </p:tav>
                                        <p:tav tm="100000">
                                          <p:val>
                                            <p:strVal val="#ppt_w"/>
                                          </p:val>
                                        </p:tav>
                                      </p:tavLst>
                                    </p:anim>
                                    <p:anim calcmode="lin" valueType="num">
                                      <p:cBhvr>
                                        <p:cTn id="17" dur="5000" fill="hold"/>
                                        <p:tgtEl>
                                          <p:spTgt spid="6"/>
                                        </p:tgtEl>
                                        <p:attrNameLst>
                                          <p:attrName>ppt_h</p:attrName>
                                        </p:attrNameLst>
                                      </p:cBhvr>
                                      <p:tavLst>
                                        <p:tav tm="0">
                                          <p:val>
                                            <p:fltVal val="0"/>
                                          </p:val>
                                        </p:tav>
                                        <p:tav tm="100000">
                                          <p:val>
                                            <p:strVal val="#ppt_h"/>
                                          </p:val>
                                        </p:tav>
                                      </p:tavLst>
                                    </p:anim>
                                    <p:anim calcmode="lin" valueType="num">
                                      <p:cBhvr>
                                        <p:cTn id="18" dur="5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9" dur="5000" fill="hold"/>
                                        <p:tgtEl>
                                          <p:spTgt spid="6"/>
                                        </p:tgtEl>
                                        <p:attrNameLst>
                                          <p:attrName>ppt_y</p:attrName>
                                        </p:attrNameLst>
                                      </p:cBhvr>
                                      <p:tavLst>
                                        <p:tav tm="0" fmla="#ppt_y+(sin(-2*pi*(1-$))*-#ppt_x+cos(-2*pi*(1-$))*(1-#ppt_y))*(1-$)">
                                          <p:val>
                                            <p:fltVal val="0"/>
                                          </p:val>
                                        </p:tav>
                                        <p:tav tm="100000">
                                          <p:val>
                                            <p:fltVal val="1"/>
                                          </p:val>
                                        </p:tav>
                                      </p:tavLst>
                                    </p:anim>
                                  </p:childTnLst>
                                </p:cTn>
                              </p:par>
                              <p:par>
                                <p:cTn id="20" presetID="15"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0" fill="hold"/>
                                        <p:tgtEl>
                                          <p:spTgt spid="7"/>
                                        </p:tgtEl>
                                        <p:attrNameLst>
                                          <p:attrName>ppt_w</p:attrName>
                                        </p:attrNameLst>
                                      </p:cBhvr>
                                      <p:tavLst>
                                        <p:tav tm="0">
                                          <p:val>
                                            <p:fltVal val="0"/>
                                          </p:val>
                                        </p:tav>
                                        <p:tav tm="100000">
                                          <p:val>
                                            <p:strVal val="#ppt_w"/>
                                          </p:val>
                                        </p:tav>
                                      </p:tavLst>
                                    </p:anim>
                                    <p:anim calcmode="lin" valueType="num">
                                      <p:cBhvr>
                                        <p:cTn id="23" dur="5000" fill="hold"/>
                                        <p:tgtEl>
                                          <p:spTgt spid="7"/>
                                        </p:tgtEl>
                                        <p:attrNameLst>
                                          <p:attrName>ppt_h</p:attrName>
                                        </p:attrNameLst>
                                      </p:cBhvr>
                                      <p:tavLst>
                                        <p:tav tm="0">
                                          <p:val>
                                            <p:fltVal val="0"/>
                                          </p:val>
                                        </p:tav>
                                        <p:tav tm="100000">
                                          <p:val>
                                            <p:strVal val="#ppt_h"/>
                                          </p:val>
                                        </p:tav>
                                      </p:tavLst>
                                    </p:anim>
                                    <p:anim calcmode="lin" valueType="num">
                                      <p:cBhvr>
                                        <p:cTn id="24" dur="5000" fill="hold"/>
                                        <p:tgtEl>
                                          <p:spTgt spid="7"/>
                                        </p:tgtEl>
                                        <p:attrNameLst>
                                          <p:attrName>ppt_x</p:attrName>
                                        </p:attrNameLst>
                                      </p:cBhvr>
                                      <p:tavLst>
                                        <p:tav tm="0" fmla="#ppt_x+(cos(-2*pi*(1-$))*-#ppt_x-sin(-2*pi*(1-$))*(1-#ppt_y))*(1-$)">
                                          <p:val>
                                            <p:fltVal val="0"/>
                                          </p:val>
                                        </p:tav>
                                        <p:tav tm="100000">
                                          <p:val>
                                            <p:fltVal val="1"/>
                                          </p:val>
                                        </p:tav>
                                      </p:tavLst>
                                    </p:anim>
                                    <p:anim calcmode="lin" valueType="num">
                                      <p:cBhvr>
                                        <p:cTn id="25" dur="5000" fill="hold"/>
                                        <p:tgtEl>
                                          <p:spTgt spid="7"/>
                                        </p:tgtEl>
                                        <p:attrNameLst>
                                          <p:attrName>ppt_y</p:attrName>
                                        </p:attrNameLst>
                                      </p:cBhvr>
                                      <p:tavLst>
                                        <p:tav tm="0" fmla="#ppt_y+(sin(-2*pi*(1-$))*-#ppt_x+cos(-2*pi*(1-$))*(1-#ppt_y))*(1-$)">
                                          <p:val>
                                            <p:fltVal val="0"/>
                                          </p:val>
                                        </p:tav>
                                        <p:tav tm="100000">
                                          <p:val>
                                            <p:fltVal val="1"/>
                                          </p:val>
                                        </p:tav>
                                      </p:tavLst>
                                    </p:anim>
                                  </p:childTnLst>
                                </p:cTn>
                              </p:par>
                              <p:par>
                                <p:cTn id="26" presetID="15" presetClass="entr" presetSubtype="0"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0" fill="hold"/>
                                        <p:tgtEl>
                                          <p:spTgt spid="8"/>
                                        </p:tgtEl>
                                        <p:attrNameLst>
                                          <p:attrName>ppt_w</p:attrName>
                                        </p:attrNameLst>
                                      </p:cBhvr>
                                      <p:tavLst>
                                        <p:tav tm="0">
                                          <p:val>
                                            <p:fltVal val="0"/>
                                          </p:val>
                                        </p:tav>
                                        <p:tav tm="100000">
                                          <p:val>
                                            <p:strVal val="#ppt_w"/>
                                          </p:val>
                                        </p:tav>
                                      </p:tavLst>
                                    </p:anim>
                                    <p:anim calcmode="lin" valueType="num">
                                      <p:cBhvr>
                                        <p:cTn id="29" dur="5000" fill="hold"/>
                                        <p:tgtEl>
                                          <p:spTgt spid="8"/>
                                        </p:tgtEl>
                                        <p:attrNameLst>
                                          <p:attrName>ppt_h</p:attrName>
                                        </p:attrNameLst>
                                      </p:cBhvr>
                                      <p:tavLst>
                                        <p:tav tm="0">
                                          <p:val>
                                            <p:fltVal val="0"/>
                                          </p:val>
                                        </p:tav>
                                        <p:tav tm="100000">
                                          <p:val>
                                            <p:strVal val="#ppt_h"/>
                                          </p:val>
                                        </p:tav>
                                      </p:tavLst>
                                    </p:anim>
                                    <p:anim calcmode="lin" valueType="num">
                                      <p:cBhvr>
                                        <p:cTn id="30" dur="5000" fill="hold"/>
                                        <p:tgtEl>
                                          <p:spTgt spid="8"/>
                                        </p:tgtEl>
                                        <p:attrNameLst>
                                          <p:attrName>ppt_x</p:attrName>
                                        </p:attrNameLst>
                                      </p:cBhvr>
                                      <p:tavLst>
                                        <p:tav tm="0" fmla="#ppt_x+(cos(-2*pi*(1-$))*-#ppt_x-sin(-2*pi*(1-$))*(1-#ppt_y))*(1-$)">
                                          <p:val>
                                            <p:fltVal val="0"/>
                                          </p:val>
                                        </p:tav>
                                        <p:tav tm="100000">
                                          <p:val>
                                            <p:fltVal val="1"/>
                                          </p:val>
                                        </p:tav>
                                      </p:tavLst>
                                    </p:anim>
                                    <p:anim calcmode="lin" valueType="num">
                                      <p:cBhvr>
                                        <p:cTn id="31" dur="50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32" fill="hold">
                            <p:stCondLst>
                              <p:cond delay="44800"/>
                            </p:stCondLst>
                            <p:childTnLst>
                              <p:par>
                                <p:cTn id="33" presetID="31"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p:cTn id="35" dur="2000" fill="hold"/>
                                        <p:tgtEl>
                                          <p:spTgt spid="9"/>
                                        </p:tgtEl>
                                        <p:attrNameLst>
                                          <p:attrName>ppt_w</p:attrName>
                                        </p:attrNameLst>
                                      </p:cBhvr>
                                      <p:tavLst>
                                        <p:tav tm="0">
                                          <p:val>
                                            <p:fltVal val="0"/>
                                          </p:val>
                                        </p:tav>
                                        <p:tav tm="100000">
                                          <p:val>
                                            <p:strVal val="#ppt_w"/>
                                          </p:val>
                                        </p:tav>
                                      </p:tavLst>
                                    </p:anim>
                                    <p:anim calcmode="lin" valueType="num">
                                      <p:cBhvr>
                                        <p:cTn id="36" dur="2000" fill="hold"/>
                                        <p:tgtEl>
                                          <p:spTgt spid="9"/>
                                        </p:tgtEl>
                                        <p:attrNameLst>
                                          <p:attrName>ppt_h</p:attrName>
                                        </p:attrNameLst>
                                      </p:cBhvr>
                                      <p:tavLst>
                                        <p:tav tm="0">
                                          <p:val>
                                            <p:fltVal val="0"/>
                                          </p:val>
                                        </p:tav>
                                        <p:tav tm="100000">
                                          <p:val>
                                            <p:strVal val="#ppt_h"/>
                                          </p:val>
                                        </p:tav>
                                      </p:tavLst>
                                    </p:anim>
                                    <p:anim calcmode="lin" valueType="num">
                                      <p:cBhvr>
                                        <p:cTn id="37" dur="2000" fill="hold"/>
                                        <p:tgtEl>
                                          <p:spTgt spid="9"/>
                                        </p:tgtEl>
                                        <p:attrNameLst>
                                          <p:attrName>style.rotation</p:attrName>
                                        </p:attrNameLst>
                                      </p:cBhvr>
                                      <p:tavLst>
                                        <p:tav tm="0">
                                          <p:val>
                                            <p:fltVal val="90"/>
                                          </p:val>
                                        </p:tav>
                                        <p:tav tm="100000">
                                          <p:val>
                                            <p:fltVal val="0"/>
                                          </p:val>
                                        </p:tav>
                                      </p:tavLst>
                                    </p:anim>
                                    <p:animEffect transition="in" filter="fade">
                                      <p:cBhvr>
                                        <p:cTn id="38" dur="2000"/>
                                        <p:tgtEl>
                                          <p:spTgt spid="9"/>
                                        </p:tgtEl>
                                      </p:cBhvr>
                                    </p:animEffect>
                                  </p:childTnLst>
                                </p:cTn>
                              </p:par>
                            </p:childTnLst>
                          </p:cTn>
                        </p:par>
                        <p:par>
                          <p:cTn id="39" fill="hold">
                            <p:stCondLst>
                              <p:cond delay="46800"/>
                            </p:stCondLst>
                            <p:childTnLst>
                              <p:par>
                                <p:cTn id="40" presetID="22" presetClass="entr" presetSubtype="1" repeatCount="indefinite" fill="hold" nodeType="afterEffect">
                                  <p:stCondLst>
                                    <p:cond delay="1400"/>
                                  </p:stCondLst>
                                  <p:childTnLst>
                                    <p:set>
                                      <p:cBhvr>
                                        <p:cTn id="41" dur="1" fill="hold">
                                          <p:stCondLst>
                                            <p:cond delay="0"/>
                                          </p:stCondLst>
                                        </p:cTn>
                                        <p:tgtEl>
                                          <p:spTgt spid="9"/>
                                        </p:tgtEl>
                                        <p:attrNameLst>
                                          <p:attrName>style.visibility</p:attrName>
                                        </p:attrNameLst>
                                      </p:cBhvr>
                                      <p:to>
                                        <p:strVal val="visible"/>
                                      </p:to>
                                    </p:set>
                                    <p:animEffect transition="in" filter="wipe(up)">
                                      <p:cBhvr>
                                        <p:cTn id="42" dur="5000"/>
                                        <p:tgtEl>
                                          <p:spTgt spid="9"/>
                                        </p:tgtEl>
                                      </p:cBhvr>
                                    </p:animEffect>
                                  </p:childTnLst>
                                </p:cTn>
                              </p:par>
                            </p:childTnLst>
                          </p:cTn>
                        </p:par>
                        <p:par>
                          <p:cTn id="43" fill="hold">
                            <p:stCondLst>
                              <p:cond delay="53200"/>
                            </p:stCondLst>
                            <p:childTnLst>
                              <p:par>
                                <p:cTn id="44" presetID="31" presetClass="entr" presetSubtype="0"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1000" fill="hold"/>
                                        <p:tgtEl>
                                          <p:spTgt spid="10"/>
                                        </p:tgtEl>
                                        <p:attrNameLst>
                                          <p:attrName>ppt_w</p:attrName>
                                        </p:attrNameLst>
                                      </p:cBhvr>
                                      <p:tavLst>
                                        <p:tav tm="0">
                                          <p:val>
                                            <p:fltVal val="0"/>
                                          </p:val>
                                        </p:tav>
                                        <p:tav tm="100000">
                                          <p:val>
                                            <p:strVal val="#ppt_w"/>
                                          </p:val>
                                        </p:tav>
                                      </p:tavLst>
                                    </p:anim>
                                    <p:anim calcmode="lin" valueType="num">
                                      <p:cBhvr>
                                        <p:cTn id="47" dur="1000" fill="hold"/>
                                        <p:tgtEl>
                                          <p:spTgt spid="10"/>
                                        </p:tgtEl>
                                        <p:attrNameLst>
                                          <p:attrName>ppt_h</p:attrName>
                                        </p:attrNameLst>
                                      </p:cBhvr>
                                      <p:tavLst>
                                        <p:tav tm="0">
                                          <p:val>
                                            <p:fltVal val="0"/>
                                          </p:val>
                                        </p:tav>
                                        <p:tav tm="100000">
                                          <p:val>
                                            <p:strVal val="#ppt_h"/>
                                          </p:val>
                                        </p:tav>
                                      </p:tavLst>
                                    </p:anim>
                                    <p:anim calcmode="lin" valueType="num">
                                      <p:cBhvr>
                                        <p:cTn id="48" dur="1000" fill="hold"/>
                                        <p:tgtEl>
                                          <p:spTgt spid="10"/>
                                        </p:tgtEl>
                                        <p:attrNameLst>
                                          <p:attrName>style.rotation</p:attrName>
                                        </p:attrNameLst>
                                      </p:cBhvr>
                                      <p:tavLst>
                                        <p:tav tm="0">
                                          <p:val>
                                            <p:fltVal val="90"/>
                                          </p:val>
                                        </p:tav>
                                        <p:tav tm="100000">
                                          <p:val>
                                            <p:fltVal val="0"/>
                                          </p:val>
                                        </p:tav>
                                      </p:tavLst>
                                    </p:anim>
                                    <p:animEffect transition="in" filter="fade">
                                      <p:cBhvr>
                                        <p:cTn id="49" dur="1000"/>
                                        <p:tgtEl>
                                          <p:spTgt spid="10"/>
                                        </p:tgtEl>
                                      </p:cBhvr>
                                    </p:animEffect>
                                  </p:childTnLst>
                                </p:cTn>
                              </p:par>
                            </p:childTnLst>
                          </p:cTn>
                        </p:par>
                        <p:par>
                          <p:cTn id="50" fill="hold">
                            <p:stCondLst>
                              <p:cond delay="54200"/>
                            </p:stCondLst>
                            <p:childTnLst>
                              <p:par>
                                <p:cTn id="51" presetID="21" presetClass="entr" presetSubtype="1" repeatCount="indefinite" fill="hold" grpId="1"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heel(1)">
                                      <p:cBhvr>
                                        <p:cTn id="53" dur="5000"/>
                                        <p:tgtEl>
                                          <p:spTgt spid="10"/>
                                        </p:tgtEl>
                                      </p:cBhvr>
                                    </p:animEffect>
                                  </p:childTnLst>
                                </p:cTn>
                              </p:par>
                            </p:childTnLst>
                          </p:cTn>
                        </p:par>
                        <p:par>
                          <p:cTn id="54" fill="hold">
                            <p:stCondLst>
                              <p:cond delay="59200"/>
                            </p:stCondLst>
                            <p:childTnLst>
                              <p:par>
                                <p:cTn id="55" presetID="22" presetClass="entr" presetSubtype="4" fill="hold" nodeType="after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wipe(down)">
                                      <p:cBhvr>
                                        <p:cTn id="57" dur="5000"/>
                                        <p:tgtEl>
                                          <p:spTgt spid="11"/>
                                        </p:tgtEl>
                                      </p:cBhvr>
                                    </p:animEffect>
                                  </p:childTnLst>
                                </p:cTn>
                              </p:par>
                            </p:childTnLst>
                          </p:cTn>
                        </p:par>
                        <p:par>
                          <p:cTn id="58" fill="hold">
                            <p:stCondLst>
                              <p:cond delay="64200"/>
                            </p:stCondLst>
                            <p:childTnLst>
                              <p:par>
                                <p:cTn id="59" presetID="22" presetClass="entr" presetSubtype="4" repeatCount="indefinite" fill="hold"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wipe(down)">
                                      <p:cBhvr>
                                        <p:cTn id="61" dur="5000"/>
                                        <p:tgtEl>
                                          <p:spTgt spid="11"/>
                                        </p:tgtEl>
                                      </p:cBhvr>
                                    </p:animEffect>
                                  </p:childTnLst>
                                </p:cTn>
                              </p:par>
                            </p:childTnLst>
                          </p:cTn>
                        </p:par>
                        <p:par>
                          <p:cTn id="62" fill="hold">
                            <p:stCondLst>
                              <p:cond delay="69200"/>
                            </p:stCondLst>
                            <p:childTnLst>
                              <p:par>
                                <p:cTn id="63" presetID="22" presetClass="entr" presetSubtype="8" repeatCount="indefinite" fill="hold"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wipe(left)">
                                      <p:cBhvr>
                                        <p:cTn id="65" dur="5000"/>
                                        <p:tgtEl>
                                          <p:spTgt spid="12"/>
                                        </p:tgtEl>
                                      </p:cBhvr>
                                    </p:animEffect>
                                  </p:childTnLst>
                                </p:cTn>
                              </p:par>
                            </p:childTnLst>
                          </p:cTn>
                        </p:par>
                        <p:par>
                          <p:cTn id="66" fill="hold">
                            <p:stCondLst>
                              <p:cond delay="74200"/>
                            </p:stCondLst>
                            <p:childTnLst>
                              <p:par>
                                <p:cTn id="67" presetID="31" presetClass="entr" presetSubtype="0" fill="hold" grpId="0" nodeType="after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style.rotation</p:attrName>
                                        </p:attrNameLst>
                                      </p:cBhvr>
                                      <p:tavLst>
                                        <p:tav tm="0">
                                          <p:val>
                                            <p:fltVal val="90"/>
                                          </p:val>
                                        </p:tav>
                                        <p:tav tm="100000">
                                          <p:val>
                                            <p:fltVal val="0"/>
                                          </p:val>
                                        </p:tav>
                                      </p:tavLst>
                                    </p:anim>
                                    <p:animEffect transition="in" filter="fade">
                                      <p:cBhvr>
                                        <p:cTn id="72" dur="1000"/>
                                        <p:tgtEl>
                                          <p:spTgt spid="13"/>
                                        </p:tgtEl>
                                      </p:cBhvr>
                                    </p:animEffect>
                                  </p:childTnLst>
                                </p:cTn>
                              </p:par>
                            </p:childTnLst>
                          </p:cTn>
                        </p:par>
                        <p:par>
                          <p:cTn id="73" fill="hold">
                            <p:stCondLst>
                              <p:cond delay="75200"/>
                            </p:stCondLst>
                            <p:childTnLst>
                              <p:par>
                                <p:cTn id="74" presetID="21" presetClass="entr" presetSubtype="1" repeatCount="indefinite" fill="hold" grpId="1" nodeType="after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heel(1)">
                                      <p:cBhvr>
                                        <p:cTn id="76" dur="5000"/>
                                        <p:tgtEl>
                                          <p:spTgt spid="13"/>
                                        </p:tgtEl>
                                      </p:cBhvr>
                                    </p:animEffect>
                                  </p:childTnLst>
                                </p:cTn>
                              </p:par>
                            </p:childTnLst>
                          </p:cTn>
                        </p:par>
                        <p:par>
                          <p:cTn id="77" fill="hold">
                            <p:stCondLst>
                              <p:cond delay="80200"/>
                            </p:stCondLst>
                            <p:childTnLst>
                              <p:par>
                                <p:cTn id="78" presetID="31" presetClass="entr" presetSubtype="0" fill="hold" grpId="0" nodeType="afterEffect">
                                  <p:stCondLst>
                                    <p:cond delay="0"/>
                                  </p:stCondLst>
                                  <p:iterate type="lt">
                                    <p:tmPct val="5000"/>
                                  </p:iterate>
                                  <p:childTnLst>
                                    <p:set>
                                      <p:cBhvr>
                                        <p:cTn id="79" dur="1" fill="hold">
                                          <p:stCondLst>
                                            <p:cond delay="0"/>
                                          </p:stCondLst>
                                        </p:cTn>
                                        <p:tgtEl>
                                          <p:spTgt spid="14"/>
                                        </p:tgtEl>
                                        <p:attrNameLst>
                                          <p:attrName>style.visibility</p:attrName>
                                        </p:attrNameLst>
                                      </p:cBhvr>
                                      <p:to>
                                        <p:strVal val="visible"/>
                                      </p:to>
                                    </p:set>
                                    <p:anim calcmode="lin" valueType="num">
                                      <p:cBhvr>
                                        <p:cTn id="80" dur="3000" fill="hold"/>
                                        <p:tgtEl>
                                          <p:spTgt spid="14"/>
                                        </p:tgtEl>
                                        <p:attrNameLst>
                                          <p:attrName>ppt_w</p:attrName>
                                        </p:attrNameLst>
                                      </p:cBhvr>
                                      <p:tavLst>
                                        <p:tav tm="0">
                                          <p:val>
                                            <p:fltVal val="0"/>
                                          </p:val>
                                        </p:tav>
                                        <p:tav tm="100000">
                                          <p:val>
                                            <p:strVal val="#ppt_w"/>
                                          </p:val>
                                        </p:tav>
                                      </p:tavLst>
                                    </p:anim>
                                    <p:anim calcmode="lin" valueType="num">
                                      <p:cBhvr>
                                        <p:cTn id="81" dur="3000" fill="hold"/>
                                        <p:tgtEl>
                                          <p:spTgt spid="14"/>
                                        </p:tgtEl>
                                        <p:attrNameLst>
                                          <p:attrName>ppt_h</p:attrName>
                                        </p:attrNameLst>
                                      </p:cBhvr>
                                      <p:tavLst>
                                        <p:tav tm="0">
                                          <p:val>
                                            <p:fltVal val="0"/>
                                          </p:val>
                                        </p:tav>
                                        <p:tav tm="100000">
                                          <p:val>
                                            <p:strVal val="#ppt_h"/>
                                          </p:val>
                                        </p:tav>
                                      </p:tavLst>
                                    </p:anim>
                                    <p:anim calcmode="lin" valueType="num">
                                      <p:cBhvr>
                                        <p:cTn id="82" dur="3000" fill="hold"/>
                                        <p:tgtEl>
                                          <p:spTgt spid="14"/>
                                        </p:tgtEl>
                                        <p:attrNameLst>
                                          <p:attrName>style.rotation</p:attrName>
                                        </p:attrNameLst>
                                      </p:cBhvr>
                                      <p:tavLst>
                                        <p:tav tm="0">
                                          <p:val>
                                            <p:fltVal val="90"/>
                                          </p:val>
                                        </p:tav>
                                        <p:tav tm="100000">
                                          <p:val>
                                            <p:fltVal val="0"/>
                                          </p:val>
                                        </p:tav>
                                      </p:tavLst>
                                    </p:anim>
                                    <p:animEffect transition="in" filter="fade">
                                      <p:cBhvr>
                                        <p:cTn id="83" dur="3000"/>
                                        <p:tgtEl>
                                          <p:spTgt spid="14"/>
                                        </p:tgtEl>
                                      </p:cBhvr>
                                    </p:animEffect>
                                  </p:childTnLst>
                                </p:cTn>
                              </p:par>
                            </p:childTnLst>
                          </p:cTn>
                        </p:par>
                        <p:par>
                          <p:cTn id="84" fill="hold">
                            <p:stCondLst>
                              <p:cond delay="83650"/>
                            </p:stCondLst>
                            <p:childTnLst>
                              <p:par>
                                <p:cTn id="85" presetID="21" presetClass="entr" presetSubtype="1" repeatCount="indefinite" fill="hold" grpId="1" nodeType="afterEffect">
                                  <p:stCondLst>
                                    <p:cond delay="0"/>
                                  </p:stCondLst>
                                  <p:iterate type="lt">
                                    <p:tmPct val="0"/>
                                  </p:iterate>
                                  <p:childTnLst>
                                    <p:set>
                                      <p:cBhvr>
                                        <p:cTn id="86" dur="1" fill="hold">
                                          <p:stCondLst>
                                            <p:cond delay="0"/>
                                          </p:stCondLst>
                                        </p:cTn>
                                        <p:tgtEl>
                                          <p:spTgt spid="14"/>
                                        </p:tgtEl>
                                        <p:attrNameLst>
                                          <p:attrName>style.visibility</p:attrName>
                                        </p:attrNameLst>
                                      </p:cBhvr>
                                      <p:to>
                                        <p:strVal val="visible"/>
                                      </p:to>
                                    </p:set>
                                    <p:animEffect transition="in" filter="wheel(1)">
                                      <p:cBhvr>
                                        <p:cTn id="87" dur="5000"/>
                                        <p:tgtEl>
                                          <p:spTgt spid="14"/>
                                        </p:tgtEl>
                                      </p:cBhvr>
                                    </p:animEffect>
                                  </p:childTnLst>
                                </p:cTn>
                              </p:par>
                              <p:par>
                                <p:cTn id="88" presetID="22" presetClass="entr" presetSubtype="4" repeatCount="indefinite" fill="hold" grpId="0" nodeType="with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wipe(down)">
                                      <p:cBhvr>
                                        <p:cTn id="90" dur="5000"/>
                                        <p:tgtEl>
                                          <p:spTgt spid="15"/>
                                        </p:tgtEl>
                                      </p:cBhvr>
                                    </p:animEffect>
                                  </p:childTnLst>
                                </p:cTn>
                              </p:par>
                            </p:childTnLst>
                          </p:cTn>
                        </p:par>
                        <p:par>
                          <p:cTn id="91" fill="hold">
                            <p:stCondLst>
                              <p:cond delay="88650"/>
                            </p:stCondLst>
                            <p:childTnLst>
                              <p:par>
                                <p:cTn id="92" presetID="22" presetClass="entr" presetSubtype="1" repeatCount="indefinite" fill="hold" grpId="0" nodeType="afterEffect">
                                  <p:stCondLst>
                                    <p:cond delay="0"/>
                                  </p:stCondLst>
                                  <p:childTnLst>
                                    <p:set>
                                      <p:cBhvr>
                                        <p:cTn id="93" dur="1" fill="hold">
                                          <p:stCondLst>
                                            <p:cond delay="0"/>
                                          </p:stCondLst>
                                        </p:cTn>
                                        <p:tgtEl>
                                          <p:spTgt spid="16"/>
                                        </p:tgtEl>
                                        <p:attrNameLst>
                                          <p:attrName>style.visibility</p:attrName>
                                        </p:attrNameLst>
                                      </p:cBhvr>
                                      <p:to>
                                        <p:strVal val="visible"/>
                                      </p:to>
                                    </p:set>
                                    <p:animEffect transition="in" filter="wipe(up)">
                                      <p:cBhvr>
                                        <p:cTn id="94" dur="5000"/>
                                        <p:tgtEl>
                                          <p:spTgt spid="16"/>
                                        </p:tgtEl>
                                      </p:cBhvr>
                                    </p:animEffect>
                                  </p:childTnLst>
                                </p:cTn>
                              </p:par>
                            </p:childTnLst>
                          </p:cTn>
                        </p:par>
                        <p:par>
                          <p:cTn id="95" fill="hold">
                            <p:stCondLst>
                              <p:cond delay="93650"/>
                            </p:stCondLst>
                            <p:childTnLst>
                              <p:par>
                                <p:cTn id="96" presetID="43" presetClass="entr" presetSubtype="0" fill="hold" grpId="0" nodeType="afterEffect">
                                  <p:stCondLst>
                                    <p:cond delay="500"/>
                                  </p:stCondLst>
                                  <p:childTnLst>
                                    <p:set>
                                      <p:cBhvr>
                                        <p:cTn id="97" dur="1" fill="hold">
                                          <p:stCondLst>
                                            <p:cond delay="0"/>
                                          </p:stCondLst>
                                        </p:cTn>
                                        <p:tgtEl>
                                          <p:spTgt spid="17"/>
                                        </p:tgtEl>
                                        <p:attrNameLst>
                                          <p:attrName>style.visibility</p:attrName>
                                        </p:attrNameLst>
                                      </p:cBhvr>
                                      <p:to>
                                        <p:strVal val="visible"/>
                                      </p:to>
                                    </p:set>
                                    <p:animEffect transition="in" filter="fade">
                                      <p:cBhvr>
                                        <p:cTn id="98" dur="500"/>
                                        <p:tgtEl>
                                          <p:spTgt spid="17"/>
                                        </p:tgtEl>
                                      </p:cBhvr>
                                    </p:animEffect>
                                    <p:anim calcmode="lin" valueType="num">
                                      <p:cBhvr>
                                        <p:cTn id="99" dur="2000" fill="hold"/>
                                        <p:tgtEl>
                                          <p:spTgt spid="17"/>
                                        </p:tgtEl>
                                        <p:attrNameLst>
                                          <p:attrName>ppt_x</p:attrName>
                                        </p:attrNameLst>
                                      </p:cBhvr>
                                      <p:tavLst>
                                        <p:tav tm="0">
                                          <p:val>
                                            <p:strVal val="#ppt_x"/>
                                          </p:val>
                                        </p:tav>
                                        <p:tav tm="100000">
                                          <p:val>
                                            <p:strVal val="#ppt_x"/>
                                          </p:val>
                                        </p:tav>
                                      </p:tavLst>
                                    </p:anim>
                                    <p:anim calcmode="lin" valueType="num">
                                      <p:cBhvr>
                                        <p:cTn id="100" dur="2000" fill="hold"/>
                                        <p:tgtEl>
                                          <p:spTgt spid="17"/>
                                        </p:tgtEl>
                                        <p:attrNameLst>
                                          <p:attrName>ppt_y</p:attrName>
                                        </p:attrNameLst>
                                      </p:cBhvr>
                                      <p:tavLst>
                                        <p:tav tm="0">
                                          <p:val>
                                            <p:strVal val="#ppt_y+0.31"/>
                                          </p:val>
                                        </p:tav>
                                        <p:tav tm="100000">
                                          <p:val>
                                            <p:strVal val="#ppt_y+0.31"/>
                                          </p:val>
                                        </p:tav>
                                      </p:tavLst>
                                    </p:anim>
                                    <p:anim calcmode="lin" valueType="num">
                                      <p:cBhvr>
                                        <p:cTn id="101" dur="3000" decel="50000" fill="hold">
                                          <p:stCondLst>
                                            <p:cond delay="2000"/>
                                          </p:stCondLst>
                                        </p:cTn>
                                        <p:tgtEl>
                                          <p:spTgt spid="1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02" dur="3000" decel="50000" fill="hold">
                                          <p:stCondLst>
                                            <p:cond delay="2000"/>
                                          </p:stCondLst>
                                        </p:cTn>
                                        <p:tgtEl>
                                          <p:spTgt spid="1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03" presetID="43" presetClass="entr" presetSubtype="0" fill="hold" grpId="0" nodeType="withEffect">
                                  <p:stCondLst>
                                    <p:cond delay="500"/>
                                  </p:stCondLst>
                                  <p:childTnLst>
                                    <p:set>
                                      <p:cBhvr>
                                        <p:cTn id="104" dur="1" fill="hold">
                                          <p:stCondLst>
                                            <p:cond delay="0"/>
                                          </p:stCondLst>
                                        </p:cTn>
                                        <p:tgtEl>
                                          <p:spTgt spid="18"/>
                                        </p:tgtEl>
                                        <p:attrNameLst>
                                          <p:attrName>style.visibility</p:attrName>
                                        </p:attrNameLst>
                                      </p:cBhvr>
                                      <p:to>
                                        <p:strVal val="visible"/>
                                      </p:to>
                                    </p:set>
                                    <p:animEffect transition="in" filter="fade">
                                      <p:cBhvr>
                                        <p:cTn id="105" dur="500"/>
                                        <p:tgtEl>
                                          <p:spTgt spid="18"/>
                                        </p:tgtEl>
                                      </p:cBhvr>
                                    </p:animEffect>
                                    <p:anim calcmode="lin" valueType="num">
                                      <p:cBhvr>
                                        <p:cTn id="106" dur="2000" fill="hold"/>
                                        <p:tgtEl>
                                          <p:spTgt spid="18"/>
                                        </p:tgtEl>
                                        <p:attrNameLst>
                                          <p:attrName>ppt_x</p:attrName>
                                        </p:attrNameLst>
                                      </p:cBhvr>
                                      <p:tavLst>
                                        <p:tav tm="0">
                                          <p:val>
                                            <p:strVal val="#ppt_x"/>
                                          </p:val>
                                        </p:tav>
                                        <p:tav tm="100000">
                                          <p:val>
                                            <p:strVal val="#ppt_x"/>
                                          </p:val>
                                        </p:tav>
                                      </p:tavLst>
                                    </p:anim>
                                    <p:anim calcmode="lin" valueType="num">
                                      <p:cBhvr>
                                        <p:cTn id="107" dur="2000" fill="hold"/>
                                        <p:tgtEl>
                                          <p:spTgt spid="18"/>
                                        </p:tgtEl>
                                        <p:attrNameLst>
                                          <p:attrName>ppt_y</p:attrName>
                                        </p:attrNameLst>
                                      </p:cBhvr>
                                      <p:tavLst>
                                        <p:tav tm="0">
                                          <p:val>
                                            <p:strVal val="#ppt_y+0.31"/>
                                          </p:val>
                                        </p:tav>
                                        <p:tav tm="100000">
                                          <p:val>
                                            <p:strVal val="#ppt_y+0.31"/>
                                          </p:val>
                                        </p:tav>
                                      </p:tavLst>
                                    </p:anim>
                                    <p:anim calcmode="lin" valueType="num">
                                      <p:cBhvr>
                                        <p:cTn id="108" dur="3000" decel="50000" fill="hold">
                                          <p:stCondLst>
                                            <p:cond delay="2000"/>
                                          </p:stCondLst>
                                        </p:cTn>
                                        <p:tgtEl>
                                          <p:spTgt spid="1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09" dur="3000" decel="50000" fill="hold">
                                          <p:stCondLst>
                                            <p:cond delay="2000"/>
                                          </p:stCondLst>
                                        </p:cTn>
                                        <p:tgtEl>
                                          <p:spTgt spid="1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10" fill="hold">
                            <p:stCondLst>
                              <p:cond delay="99150"/>
                            </p:stCondLst>
                            <p:childTnLst>
                              <p:par>
                                <p:cTn id="111" presetID="15" presetClass="entr" presetSubtype="0" fill="hold" grpId="0" nodeType="afterEffect">
                                  <p:stCondLst>
                                    <p:cond delay="500"/>
                                  </p:stCondLst>
                                  <p:childTnLst>
                                    <p:set>
                                      <p:cBhvr>
                                        <p:cTn id="112" dur="1" fill="hold">
                                          <p:stCondLst>
                                            <p:cond delay="0"/>
                                          </p:stCondLst>
                                        </p:cTn>
                                        <p:tgtEl>
                                          <p:spTgt spid="19"/>
                                        </p:tgtEl>
                                        <p:attrNameLst>
                                          <p:attrName>style.visibility</p:attrName>
                                        </p:attrNameLst>
                                      </p:cBhvr>
                                      <p:to>
                                        <p:strVal val="visible"/>
                                      </p:to>
                                    </p:set>
                                    <p:anim calcmode="lin" valueType="num">
                                      <p:cBhvr>
                                        <p:cTn id="113" dur="5000" fill="hold"/>
                                        <p:tgtEl>
                                          <p:spTgt spid="19"/>
                                        </p:tgtEl>
                                        <p:attrNameLst>
                                          <p:attrName>ppt_w</p:attrName>
                                        </p:attrNameLst>
                                      </p:cBhvr>
                                      <p:tavLst>
                                        <p:tav tm="0">
                                          <p:val>
                                            <p:fltVal val="0"/>
                                          </p:val>
                                        </p:tav>
                                        <p:tav tm="100000">
                                          <p:val>
                                            <p:strVal val="#ppt_w"/>
                                          </p:val>
                                        </p:tav>
                                      </p:tavLst>
                                    </p:anim>
                                    <p:anim calcmode="lin" valueType="num">
                                      <p:cBhvr>
                                        <p:cTn id="114" dur="5000" fill="hold"/>
                                        <p:tgtEl>
                                          <p:spTgt spid="19"/>
                                        </p:tgtEl>
                                        <p:attrNameLst>
                                          <p:attrName>ppt_h</p:attrName>
                                        </p:attrNameLst>
                                      </p:cBhvr>
                                      <p:tavLst>
                                        <p:tav tm="0">
                                          <p:val>
                                            <p:fltVal val="0"/>
                                          </p:val>
                                        </p:tav>
                                        <p:tav tm="100000">
                                          <p:val>
                                            <p:strVal val="#ppt_h"/>
                                          </p:val>
                                        </p:tav>
                                      </p:tavLst>
                                    </p:anim>
                                    <p:anim calcmode="lin" valueType="num">
                                      <p:cBhvr>
                                        <p:cTn id="115" dur="5000" fill="hold"/>
                                        <p:tgtEl>
                                          <p:spTgt spid="19"/>
                                        </p:tgtEl>
                                        <p:attrNameLst>
                                          <p:attrName>ppt_x</p:attrName>
                                        </p:attrNameLst>
                                      </p:cBhvr>
                                      <p:tavLst>
                                        <p:tav tm="0" fmla="#ppt_x+(cos(-2*pi*(1-$))*-#ppt_x-sin(-2*pi*(1-$))*(1-#ppt_y))*(1-$)">
                                          <p:val>
                                            <p:fltVal val="0"/>
                                          </p:val>
                                        </p:tav>
                                        <p:tav tm="100000">
                                          <p:val>
                                            <p:fltVal val="1"/>
                                          </p:val>
                                        </p:tav>
                                      </p:tavLst>
                                    </p:anim>
                                    <p:anim calcmode="lin" valueType="num">
                                      <p:cBhvr>
                                        <p:cTn id="116" dur="5000" fill="hold"/>
                                        <p:tgtEl>
                                          <p:spTgt spid="19"/>
                                        </p:tgtEl>
                                        <p:attrNameLst>
                                          <p:attrName>ppt_y</p:attrName>
                                        </p:attrNameLst>
                                      </p:cBhvr>
                                      <p:tavLst>
                                        <p:tav tm="0" fmla="#ppt_y+(sin(-2*pi*(1-$))*-#ppt_x+cos(-2*pi*(1-$))*(1-#ppt_y))*(1-$)">
                                          <p:val>
                                            <p:fltVal val="0"/>
                                          </p:val>
                                        </p:tav>
                                        <p:tav tm="100000">
                                          <p:val>
                                            <p:fltVal val="1"/>
                                          </p:val>
                                        </p:tav>
                                      </p:tavLst>
                                    </p:anim>
                                  </p:childTnLst>
                                </p:cTn>
                              </p:par>
                              <p:par>
                                <p:cTn id="117" presetID="24" presetClass="entr" presetSubtype="0" fill="hold" nodeType="withEffect">
                                  <p:stCondLst>
                                    <p:cond delay="0"/>
                                  </p:stCondLst>
                                  <p:childTnLst>
                                    <p:set>
                                      <p:cBhvr>
                                        <p:cTn id="118" dur="1" fill="hold">
                                          <p:stCondLst>
                                            <p:cond delay="0"/>
                                          </p:stCondLst>
                                        </p:cTn>
                                        <p:tgtEl>
                                          <p:spTgt spid="20"/>
                                        </p:tgtEl>
                                        <p:attrNameLst>
                                          <p:attrName>style.visibility</p:attrName>
                                        </p:attrNameLst>
                                      </p:cBhvr>
                                      <p:to>
                                        <p:strVal val="visible"/>
                                      </p:to>
                                    </p:set>
                                    <p:anim to="" calcmode="lin" valueType="num">
                                      <p:cBhvr>
                                        <p:cTn id="119" dur="1" fill="hold"/>
                                        <p:tgtEl>
                                          <p:spTgt spid="20"/>
                                        </p:tgtEl>
                                        <p:attrNameLst>
                                          <p:attrName/>
                                        </p:attrNameLst>
                                      </p:cBhvr>
                                    </p:anim>
                                  </p:childTnLst>
                                </p:cTn>
                              </p:par>
                              <p:par>
                                <p:cTn id="120" presetID="22" presetClass="entr" presetSubtype="8" repeatCount="indefinite" fill="hold" nodeType="withEffect">
                                  <p:stCondLst>
                                    <p:cond delay="0"/>
                                  </p:stCondLst>
                                  <p:childTnLst>
                                    <p:set>
                                      <p:cBhvr>
                                        <p:cTn id="121" dur="1" fill="hold">
                                          <p:stCondLst>
                                            <p:cond delay="0"/>
                                          </p:stCondLst>
                                        </p:cTn>
                                        <p:tgtEl>
                                          <p:spTgt spid="20"/>
                                        </p:tgtEl>
                                        <p:attrNameLst>
                                          <p:attrName>style.visibility</p:attrName>
                                        </p:attrNameLst>
                                      </p:cBhvr>
                                      <p:to>
                                        <p:strVal val="visible"/>
                                      </p:to>
                                    </p:set>
                                    <p:animEffect transition="in" filter="wipe(left)">
                                      <p:cBhvr>
                                        <p:cTn id="122" dur="5000"/>
                                        <p:tgtEl>
                                          <p:spTgt spid="20"/>
                                        </p:tgtEl>
                                      </p:cBhvr>
                                    </p:animEffect>
                                  </p:childTnLst>
                                </p:cTn>
                              </p:par>
                            </p:childTnLst>
                          </p:cTn>
                        </p:par>
                        <p:par>
                          <p:cTn id="123" fill="hold">
                            <p:stCondLst>
                              <p:cond delay="104650"/>
                            </p:stCondLst>
                            <p:childTnLst>
                              <p:par>
                                <p:cTn id="124" presetID="15" presetClass="entr" presetSubtype="0" fill="hold" grpId="0" nodeType="afterEffect">
                                  <p:stCondLst>
                                    <p:cond delay="0"/>
                                  </p:stCondLst>
                                  <p:childTnLst>
                                    <p:set>
                                      <p:cBhvr>
                                        <p:cTn id="125" dur="1" fill="hold">
                                          <p:stCondLst>
                                            <p:cond delay="0"/>
                                          </p:stCondLst>
                                        </p:cTn>
                                        <p:tgtEl>
                                          <p:spTgt spid="21"/>
                                        </p:tgtEl>
                                        <p:attrNameLst>
                                          <p:attrName>style.visibility</p:attrName>
                                        </p:attrNameLst>
                                      </p:cBhvr>
                                      <p:to>
                                        <p:strVal val="visible"/>
                                      </p:to>
                                    </p:set>
                                    <p:anim calcmode="lin" valueType="num">
                                      <p:cBhvr>
                                        <p:cTn id="126" dur="5000" fill="hold"/>
                                        <p:tgtEl>
                                          <p:spTgt spid="21"/>
                                        </p:tgtEl>
                                        <p:attrNameLst>
                                          <p:attrName>ppt_w</p:attrName>
                                        </p:attrNameLst>
                                      </p:cBhvr>
                                      <p:tavLst>
                                        <p:tav tm="0">
                                          <p:val>
                                            <p:fltVal val="0"/>
                                          </p:val>
                                        </p:tav>
                                        <p:tav tm="100000">
                                          <p:val>
                                            <p:strVal val="#ppt_w"/>
                                          </p:val>
                                        </p:tav>
                                      </p:tavLst>
                                    </p:anim>
                                    <p:anim calcmode="lin" valueType="num">
                                      <p:cBhvr>
                                        <p:cTn id="127" dur="5000" fill="hold"/>
                                        <p:tgtEl>
                                          <p:spTgt spid="21"/>
                                        </p:tgtEl>
                                        <p:attrNameLst>
                                          <p:attrName>ppt_h</p:attrName>
                                        </p:attrNameLst>
                                      </p:cBhvr>
                                      <p:tavLst>
                                        <p:tav tm="0">
                                          <p:val>
                                            <p:fltVal val="0"/>
                                          </p:val>
                                        </p:tav>
                                        <p:tav tm="100000">
                                          <p:val>
                                            <p:strVal val="#ppt_h"/>
                                          </p:val>
                                        </p:tav>
                                      </p:tavLst>
                                    </p:anim>
                                    <p:anim calcmode="lin" valueType="num">
                                      <p:cBhvr>
                                        <p:cTn id="128" dur="5000" fill="hold"/>
                                        <p:tgtEl>
                                          <p:spTgt spid="21"/>
                                        </p:tgtEl>
                                        <p:attrNameLst>
                                          <p:attrName>ppt_x</p:attrName>
                                        </p:attrNameLst>
                                      </p:cBhvr>
                                      <p:tavLst>
                                        <p:tav tm="0" fmla="#ppt_x+(cos(-2*pi*(1-$))*-#ppt_x-sin(-2*pi*(1-$))*(1-#ppt_y))*(1-$)">
                                          <p:val>
                                            <p:fltVal val="0"/>
                                          </p:val>
                                        </p:tav>
                                        <p:tav tm="100000">
                                          <p:val>
                                            <p:fltVal val="1"/>
                                          </p:val>
                                        </p:tav>
                                      </p:tavLst>
                                    </p:anim>
                                    <p:anim calcmode="lin" valueType="num">
                                      <p:cBhvr>
                                        <p:cTn id="129" dur="5000" fill="hold"/>
                                        <p:tgtEl>
                                          <p:spTgt spid="21"/>
                                        </p:tgtEl>
                                        <p:attrNameLst>
                                          <p:attrName>ppt_y</p:attrName>
                                        </p:attrNameLst>
                                      </p:cBhvr>
                                      <p:tavLst>
                                        <p:tav tm="0" fmla="#ppt_y+(sin(-2*pi*(1-$))*-#ppt_x+cos(-2*pi*(1-$))*(1-#ppt_y))*(1-$)">
                                          <p:val>
                                            <p:fltVal val="0"/>
                                          </p:val>
                                        </p:tav>
                                        <p:tav tm="100000">
                                          <p:val>
                                            <p:fltVal val="1"/>
                                          </p:val>
                                        </p:tav>
                                      </p:tavLst>
                                    </p:anim>
                                  </p:childTnLst>
                                </p:cTn>
                              </p:par>
                            </p:childTnLst>
                          </p:cTn>
                        </p:par>
                        <p:par>
                          <p:cTn id="130" fill="hold">
                            <p:stCondLst>
                              <p:cond delay="109650"/>
                            </p:stCondLst>
                            <p:childTnLst>
                              <p:par>
                                <p:cTn id="131" presetID="26" presetClass="entr" presetSubtype="0" fill="hold" grpId="1" nodeType="afterEffect">
                                  <p:stCondLst>
                                    <p:cond delay="0"/>
                                  </p:stCondLst>
                                  <p:childTnLst>
                                    <p:set>
                                      <p:cBhvr>
                                        <p:cTn id="132" dur="1" fill="hold">
                                          <p:stCondLst>
                                            <p:cond delay="0"/>
                                          </p:stCondLst>
                                        </p:cTn>
                                        <p:tgtEl>
                                          <p:spTgt spid="21"/>
                                        </p:tgtEl>
                                        <p:attrNameLst>
                                          <p:attrName>style.visibility</p:attrName>
                                        </p:attrNameLst>
                                      </p:cBhvr>
                                      <p:to>
                                        <p:strVal val="visible"/>
                                      </p:to>
                                    </p:set>
                                    <p:animEffect transition="in" filter="wipe(down)">
                                      <p:cBhvr>
                                        <p:cTn id="133" dur="580">
                                          <p:stCondLst>
                                            <p:cond delay="0"/>
                                          </p:stCondLst>
                                        </p:cTn>
                                        <p:tgtEl>
                                          <p:spTgt spid="21"/>
                                        </p:tgtEl>
                                      </p:cBhvr>
                                    </p:animEffect>
                                    <p:anim calcmode="lin" valueType="num">
                                      <p:cBhvr>
                                        <p:cTn id="134" dur="1822"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21"/>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21"/>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21"/>
                                        </p:tgtEl>
                                        <p:attrNameLst>
                                          <p:attrName>ppt_y</p:attrName>
                                        </p:attrNameLst>
                                      </p:cBhvr>
                                      <p:tavLst>
                                        <p:tav tm="0" fmla="#ppt_y-sin(pi*$)/81">
                                          <p:val>
                                            <p:fltVal val="0"/>
                                          </p:val>
                                        </p:tav>
                                        <p:tav tm="100000">
                                          <p:val>
                                            <p:fltVal val="1"/>
                                          </p:val>
                                        </p:tav>
                                      </p:tavLst>
                                    </p:anim>
                                    <p:animScale>
                                      <p:cBhvr>
                                        <p:cTn id="139" dur="26">
                                          <p:stCondLst>
                                            <p:cond delay="650"/>
                                          </p:stCondLst>
                                        </p:cTn>
                                        <p:tgtEl>
                                          <p:spTgt spid="21"/>
                                        </p:tgtEl>
                                      </p:cBhvr>
                                      <p:to x="100000" y="60000"/>
                                    </p:animScale>
                                    <p:animScale>
                                      <p:cBhvr>
                                        <p:cTn id="140" dur="166" decel="50000">
                                          <p:stCondLst>
                                            <p:cond delay="676"/>
                                          </p:stCondLst>
                                        </p:cTn>
                                        <p:tgtEl>
                                          <p:spTgt spid="21"/>
                                        </p:tgtEl>
                                      </p:cBhvr>
                                      <p:to x="100000" y="100000"/>
                                    </p:animScale>
                                    <p:animScale>
                                      <p:cBhvr>
                                        <p:cTn id="141" dur="26">
                                          <p:stCondLst>
                                            <p:cond delay="1312"/>
                                          </p:stCondLst>
                                        </p:cTn>
                                        <p:tgtEl>
                                          <p:spTgt spid="21"/>
                                        </p:tgtEl>
                                      </p:cBhvr>
                                      <p:to x="100000" y="80000"/>
                                    </p:animScale>
                                    <p:animScale>
                                      <p:cBhvr>
                                        <p:cTn id="142" dur="166" decel="50000">
                                          <p:stCondLst>
                                            <p:cond delay="1338"/>
                                          </p:stCondLst>
                                        </p:cTn>
                                        <p:tgtEl>
                                          <p:spTgt spid="21"/>
                                        </p:tgtEl>
                                      </p:cBhvr>
                                      <p:to x="100000" y="100000"/>
                                    </p:animScale>
                                    <p:animScale>
                                      <p:cBhvr>
                                        <p:cTn id="143" dur="26">
                                          <p:stCondLst>
                                            <p:cond delay="1642"/>
                                          </p:stCondLst>
                                        </p:cTn>
                                        <p:tgtEl>
                                          <p:spTgt spid="21"/>
                                        </p:tgtEl>
                                      </p:cBhvr>
                                      <p:to x="100000" y="90000"/>
                                    </p:animScale>
                                    <p:animScale>
                                      <p:cBhvr>
                                        <p:cTn id="144" dur="166" decel="50000">
                                          <p:stCondLst>
                                            <p:cond delay="1668"/>
                                          </p:stCondLst>
                                        </p:cTn>
                                        <p:tgtEl>
                                          <p:spTgt spid="21"/>
                                        </p:tgtEl>
                                      </p:cBhvr>
                                      <p:to x="100000" y="100000"/>
                                    </p:animScale>
                                    <p:animScale>
                                      <p:cBhvr>
                                        <p:cTn id="145" dur="26">
                                          <p:stCondLst>
                                            <p:cond delay="1808"/>
                                          </p:stCondLst>
                                        </p:cTn>
                                        <p:tgtEl>
                                          <p:spTgt spid="21"/>
                                        </p:tgtEl>
                                      </p:cBhvr>
                                      <p:to x="100000" y="95000"/>
                                    </p:animScale>
                                    <p:animScale>
                                      <p:cBhvr>
                                        <p:cTn id="146" dur="166" decel="50000">
                                          <p:stCondLst>
                                            <p:cond delay="1834"/>
                                          </p:stCondLst>
                                        </p:cTn>
                                        <p:tgtEl>
                                          <p:spTgt spid="21"/>
                                        </p:tgtEl>
                                      </p:cBhvr>
                                      <p:to x="100000" y="100000"/>
                                    </p:animScale>
                                  </p:childTnLst>
                                </p:cTn>
                              </p:par>
                              <p:par>
                                <p:cTn id="147" presetID="24" presetClass="entr" presetSubtype="0" fill="hold" grpId="0" nodeType="withEffect">
                                  <p:stCondLst>
                                    <p:cond delay="0"/>
                                  </p:stCondLst>
                                  <p:childTnLst>
                                    <p:set>
                                      <p:cBhvr>
                                        <p:cTn id="148" dur="1" fill="hold">
                                          <p:stCondLst>
                                            <p:cond delay="0"/>
                                          </p:stCondLst>
                                        </p:cTn>
                                        <p:tgtEl>
                                          <p:spTgt spid="22"/>
                                        </p:tgtEl>
                                        <p:attrNameLst>
                                          <p:attrName>style.visibility</p:attrName>
                                        </p:attrNameLst>
                                      </p:cBhvr>
                                      <p:to>
                                        <p:strVal val="visible"/>
                                      </p:to>
                                    </p:set>
                                    <p:anim to="" calcmode="lin" valueType="num">
                                      <p:cBhvr>
                                        <p:cTn id="149" dur="1" fill="hold"/>
                                        <p:tgtEl>
                                          <p:spTgt spid="22"/>
                                        </p:tgtEl>
                                        <p:attrNameLst>
                                          <p:attrName/>
                                        </p:attrNameLst>
                                      </p:cBhvr>
                                    </p:anim>
                                  </p:childTnLst>
                                </p:cTn>
                              </p:par>
                              <p:par>
                                <p:cTn id="150" presetID="24" presetClass="entr" presetSubtype="0" fill="hold" nodeType="withEffect">
                                  <p:stCondLst>
                                    <p:cond delay="0"/>
                                  </p:stCondLst>
                                  <p:childTnLst>
                                    <p:set>
                                      <p:cBhvr>
                                        <p:cTn id="151" dur="1" fill="hold">
                                          <p:stCondLst>
                                            <p:cond delay="0"/>
                                          </p:stCondLst>
                                        </p:cTn>
                                        <p:tgtEl>
                                          <p:spTgt spid="23"/>
                                        </p:tgtEl>
                                        <p:attrNameLst>
                                          <p:attrName>style.visibility</p:attrName>
                                        </p:attrNameLst>
                                      </p:cBhvr>
                                      <p:to>
                                        <p:strVal val="visible"/>
                                      </p:to>
                                    </p:set>
                                    <p:anim to="" calcmode="lin" valueType="num">
                                      <p:cBhvr>
                                        <p:cTn id="152" dur="1" fill="hold"/>
                                        <p:tgtEl>
                                          <p:spTgt spid="23"/>
                                        </p:tgtEl>
                                        <p:attrNameLst>
                                          <p:attrName/>
                                        </p:attrNameLst>
                                      </p:cBhvr>
                                    </p:anim>
                                  </p:childTnLst>
                                </p:cTn>
                              </p:par>
                            </p:childTnLst>
                          </p:cTn>
                        </p:par>
                        <p:par>
                          <p:cTn id="153" fill="hold">
                            <p:stCondLst>
                              <p:cond delay="111650"/>
                            </p:stCondLst>
                            <p:childTnLst>
                              <p:par>
                                <p:cTn id="154" presetID="22" presetClass="entr" presetSubtype="2" repeatCount="indefinite" fill="hold" nodeType="afterEffect">
                                  <p:stCondLst>
                                    <p:cond delay="0"/>
                                  </p:stCondLst>
                                  <p:childTnLst>
                                    <p:set>
                                      <p:cBhvr>
                                        <p:cTn id="155" dur="1" fill="hold">
                                          <p:stCondLst>
                                            <p:cond delay="0"/>
                                          </p:stCondLst>
                                        </p:cTn>
                                        <p:tgtEl>
                                          <p:spTgt spid="23"/>
                                        </p:tgtEl>
                                        <p:attrNameLst>
                                          <p:attrName>style.visibility</p:attrName>
                                        </p:attrNameLst>
                                      </p:cBhvr>
                                      <p:to>
                                        <p:strVal val="visible"/>
                                      </p:to>
                                    </p:set>
                                    <p:animEffect transition="in" filter="wipe(right)">
                                      <p:cBhvr>
                                        <p:cTn id="156" dur="5000"/>
                                        <p:tgtEl>
                                          <p:spTgt spid="23"/>
                                        </p:tgtEl>
                                      </p:cBhvr>
                                    </p:animEffect>
                                  </p:childTnLst>
                                </p:cTn>
                              </p:par>
                            </p:childTnLst>
                          </p:cTn>
                        </p:par>
                        <p:par>
                          <p:cTn id="157" fill="hold">
                            <p:stCondLst>
                              <p:cond delay="116650"/>
                            </p:stCondLst>
                            <p:childTnLst>
                              <p:par>
                                <p:cTn id="158" presetID="24" presetClass="entr" presetSubtype="0" fill="hold" grpId="0" nodeType="afterEffect">
                                  <p:stCondLst>
                                    <p:cond delay="0"/>
                                  </p:stCondLst>
                                  <p:childTnLst>
                                    <p:set>
                                      <p:cBhvr>
                                        <p:cTn id="159" dur="1" fill="hold">
                                          <p:stCondLst>
                                            <p:cond delay="0"/>
                                          </p:stCondLst>
                                        </p:cTn>
                                        <p:tgtEl>
                                          <p:spTgt spid="24"/>
                                        </p:tgtEl>
                                        <p:attrNameLst>
                                          <p:attrName>style.visibility</p:attrName>
                                        </p:attrNameLst>
                                      </p:cBhvr>
                                      <p:to>
                                        <p:strVal val="visible"/>
                                      </p:to>
                                    </p:set>
                                    <p:anim to="" calcmode="lin" valueType="num">
                                      <p:cBhvr>
                                        <p:cTn id="160" dur="1" fill="hold"/>
                                        <p:tgtEl>
                                          <p:spTgt spid="24"/>
                                        </p:tgtEl>
                                        <p:attrNameLst>
                                          <p:attrName/>
                                        </p:attrNameLst>
                                      </p:cBhvr>
                                    </p:anim>
                                  </p:childTnLst>
                                </p:cTn>
                              </p:par>
                            </p:childTnLst>
                          </p:cTn>
                        </p:par>
                        <p:par>
                          <p:cTn id="161" fill="hold">
                            <p:stCondLst>
                              <p:cond delay="116650"/>
                            </p:stCondLst>
                            <p:childTnLst>
                              <p:par>
                                <p:cTn id="162" presetID="24" presetClass="entr" presetSubtype="0" fill="hold" nodeType="afterEffect">
                                  <p:stCondLst>
                                    <p:cond delay="4000"/>
                                  </p:stCondLst>
                                  <p:childTnLst>
                                    <p:set>
                                      <p:cBhvr>
                                        <p:cTn id="163" dur="1" fill="hold">
                                          <p:stCondLst>
                                            <p:cond delay="0"/>
                                          </p:stCondLst>
                                        </p:cTn>
                                        <p:tgtEl>
                                          <p:spTgt spid="23"/>
                                        </p:tgtEl>
                                        <p:attrNameLst>
                                          <p:attrName>style.visibility</p:attrName>
                                        </p:attrNameLst>
                                      </p:cBhvr>
                                      <p:to>
                                        <p:strVal val="visible"/>
                                      </p:to>
                                    </p:set>
                                    <p:anim to="" calcmode="lin" valueType="num">
                                      <p:cBhvr>
                                        <p:cTn id="164" dur="1" fill="hold"/>
                                        <p:tgtEl>
                                          <p:spTgt spid="23"/>
                                        </p:tgtEl>
                                        <p:attrNameLst>
                                          <p:attrName/>
                                        </p:attrNameLst>
                                      </p:cBhvr>
                                    </p:anim>
                                  </p:childTnLst>
                                </p:cTn>
                              </p:par>
                              <p:par>
                                <p:cTn id="165" presetID="24" presetClass="entr" presetSubtype="0" fill="hold" grpId="1" nodeType="withEffect">
                                  <p:stCondLst>
                                    <p:cond delay="0"/>
                                  </p:stCondLst>
                                  <p:childTnLst>
                                    <p:set>
                                      <p:cBhvr>
                                        <p:cTn id="166" dur="1" fill="hold">
                                          <p:stCondLst>
                                            <p:cond delay="0"/>
                                          </p:stCondLst>
                                        </p:cTn>
                                        <p:tgtEl>
                                          <p:spTgt spid="24"/>
                                        </p:tgtEl>
                                        <p:attrNameLst>
                                          <p:attrName>style.visibility</p:attrName>
                                        </p:attrNameLst>
                                      </p:cBhvr>
                                      <p:to>
                                        <p:strVal val="visible"/>
                                      </p:to>
                                    </p:set>
                                    <p:anim to="" calcmode="lin" valueType="num">
                                      <p:cBhvr>
                                        <p:cTn id="167" dur="1" fill="hold"/>
                                        <p:tgtEl>
                                          <p:spTgt spid="24"/>
                                        </p:tgtEl>
                                        <p:attrNameLst>
                                          <p:attrName/>
                                        </p:attrNameLst>
                                      </p:cBhvr>
                                    </p:anim>
                                  </p:childTnLst>
                                </p:cTn>
                              </p:par>
                            </p:childTnLst>
                          </p:cTn>
                        </p:par>
                        <p:par>
                          <p:cTn id="168" fill="hold">
                            <p:stCondLst>
                              <p:cond delay="120650"/>
                            </p:stCondLst>
                            <p:childTnLst>
                              <p:par>
                                <p:cTn id="169" presetID="26" presetClass="entr" presetSubtype="0" fill="hold" grpId="0" nodeType="afterEffect">
                                  <p:stCondLst>
                                    <p:cond delay="0"/>
                                  </p:stCondLst>
                                  <p:iterate type="lt">
                                    <p:tmPct val="10000"/>
                                  </p:iterate>
                                  <p:childTnLst>
                                    <p:set>
                                      <p:cBhvr>
                                        <p:cTn id="170" dur="1" fill="hold">
                                          <p:stCondLst>
                                            <p:cond delay="0"/>
                                          </p:stCondLst>
                                        </p:cTn>
                                        <p:tgtEl>
                                          <p:spTgt spid="26"/>
                                        </p:tgtEl>
                                        <p:attrNameLst>
                                          <p:attrName>style.visibility</p:attrName>
                                        </p:attrNameLst>
                                      </p:cBhvr>
                                      <p:to>
                                        <p:strVal val="visible"/>
                                      </p:to>
                                    </p:set>
                                    <p:animEffect transition="in" filter="wipe(down)">
                                      <p:cBhvr>
                                        <p:cTn id="171" dur="870">
                                          <p:stCondLst>
                                            <p:cond delay="0"/>
                                          </p:stCondLst>
                                        </p:cTn>
                                        <p:tgtEl>
                                          <p:spTgt spid="26"/>
                                        </p:tgtEl>
                                      </p:cBhvr>
                                    </p:animEffect>
                                    <p:anim calcmode="lin" valueType="num">
                                      <p:cBhvr>
                                        <p:cTn id="172" dur="2733"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173" dur="996"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174" dur="996" tmFilter="0, 0; 0.125,0.2665; 0.25,0.4; 0.375,0.465; 0.5,0.5;  0.625,0.535; 0.75,0.6; 0.875,0.7335; 1,1">
                                          <p:stCondLst>
                                            <p:cond delay="996"/>
                                          </p:stCondLst>
                                        </p:cTn>
                                        <p:tgtEl>
                                          <p:spTgt spid="26"/>
                                        </p:tgtEl>
                                        <p:attrNameLst>
                                          <p:attrName>ppt_y</p:attrName>
                                        </p:attrNameLst>
                                      </p:cBhvr>
                                      <p:tavLst>
                                        <p:tav tm="0" fmla="#ppt_y-sin(pi*$)/9">
                                          <p:val>
                                            <p:fltVal val="0"/>
                                          </p:val>
                                        </p:tav>
                                        <p:tav tm="100000">
                                          <p:val>
                                            <p:fltVal val="1"/>
                                          </p:val>
                                        </p:tav>
                                      </p:tavLst>
                                    </p:anim>
                                    <p:anim calcmode="lin" valueType="num">
                                      <p:cBhvr>
                                        <p:cTn id="175" dur="498" tmFilter="0, 0; 0.125,0.2665; 0.25,0.4; 0.375,0.465; 0.5,0.5;  0.625,0.535; 0.75,0.6; 0.875,0.7335; 1,1">
                                          <p:stCondLst>
                                            <p:cond delay="1986"/>
                                          </p:stCondLst>
                                        </p:cTn>
                                        <p:tgtEl>
                                          <p:spTgt spid="26"/>
                                        </p:tgtEl>
                                        <p:attrNameLst>
                                          <p:attrName>ppt_y</p:attrName>
                                        </p:attrNameLst>
                                      </p:cBhvr>
                                      <p:tavLst>
                                        <p:tav tm="0" fmla="#ppt_y-sin(pi*$)/27">
                                          <p:val>
                                            <p:fltVal val="0"/>
                                          </p:val>
                                        </p:tav>
                                        <p:tav tm="100000">
                                          <p:val>
                                            <p:fltVal val="1"/>
                                          </p:val>
                                        </p:tav>
                                      </p:tavLst>
                                    </p:anim>
                                    <p:anim calcmode="lin" valueType="num">
                                      <p:cBhvr>
                                        <p:cTn id="176" dur="246" tmFilter="0, 0; 0.125,0.2665; 0.25,0.4; 0.375,0.465; 0.5,0.5;  0.625,0.535; 0.75,0.6; 0.875,0.7335; 1,1">
                                          <p:stCondLst>
                                            <p:cond delay="2484"/>
                                          </p:stCondLst>
                                        </p:cTn>
                                        <p:tgtEl>
                                          <p:spTgt spid="26"/>
                                        </p:tgtEl>
                                        <p:attrNameLst>
                                          <p:attrName>ppt_y</p:attrName>
                                        </p:attrNameLst>
                                      </p:cBhvr>
                                      <p:tavLst>
                                        <p:tav tm="0" fmla="#ppt_y-sin(pi*$)/81">
                                          <p:val>
                                            <p:fltVal val="0"/>
                                          </p:val>
                                        </p:tav>
                                        <p:tav tm="100000">
                                          <p:val>
                                            <p:fltVal val="1"/>
                                          </p:val>
                                        </p:tav>
                                      </p:tavLst>
                                    </p:anim>
                                    <p:animScale>
                                      <p:cBhvr>
                                        <p:cTn id="177" dur="39">
                                          <p:stCondLst>
                                            <p:cond delay="975"/>
                                          </p:stCondLst>
                                        </p:cTn>
                                        <p:tgtEl>
                                          <p:spTgt spid="26"/>
                                        </p:tgtEl>
                                      </p:cBhvr>
                                      <p:to x="100000" y="60000"/>
                                    </p:animScale>
                                    <p:animScale>
                                      <p:cBhvr>
                                        <p:cTn id="178" dur="249" decel="50000">
                                          <p:stCondLst>
                                            <p:cond delay="1014"/>
                                          </p:stCondLst>
                                        </p:cTn>
                                        <p:tgtEl>
                                          <p:spTgt spid="26"/>
                                        </p:tgtEl>
                                      </p:cBhvr>
                                      <p:to x="100000" y="100000"/>
                                    </p:animScale>
                                    <p:animScale>
                                      <p:cBhvr>
                                        <p:cTn id="179" dur="39">
                                          <p:stCondLst>
                                            <p:cond delay="1968"/>
                                          </p:stCondLst>
                                        </p:cTn>
                                        <p:tgtEl>
                                          <p:spTgt spid="26"/>
                                        </p:tgtEl>
                                      </p:cBhvr>
                                      <p:to x="100000" y="80000"/>
                                    </p:animScale>
                                    <p:animScale>
                                      <p:cBhvr>
                                        <p:cTn id="180" dur="249" decel="50000">
                                          <p:stCondLst>
                                            <p:cond delay="2007"/>
                                          </p:stCondLst>
                                        </p:cTn>
                                        <p:tgtEl>
                                          <p:spTgt spid="26"/>
                                        </p:tgtEl>
                                      </p:cBhvr>
                                      <p:to x="100000" y="100000"/>
                                    </p:animScale>
                                    <p:animScale>
                                      <p:cBhvr>
                                        <p:cTn id="181" dur="39">
                                          <p:stCondLst>
                                            <p:cond delay="2463"/>
                                          </p:stCondLst>
                                        </p:cTn>
                                        <p:tgtEl>
                                          <p:spTgt spid="26"/>
                                        </p:tgtEl>
                                      </p:cBhvr>
                                      <p:to x="100000" y="90000"/>
                                    </p:animScale>
                                    <p:animScale>
                                      <p:cBhvr>
                                        <p:cTn id="182" dur="249" decel="50000">
                                          <p:stCondLst>
                                            <p:cond delay="2502"/>
                                          </p:stCondLst>
                                        </p:cTn>
                                        <p:tgtEl>
                                          <p:spTgt spid="26"/>
                                        </p:tgtEl>
                                      </p:cBhvr>
                                      <p:to x="100000" y="100000"/>
                                    </p:animScale>
                                    <p:animScale>
                                      <p:cBhvr>
                                        <p:cTn id="183" dur="39">
                                          <p:stCondLst>
                                            <p:cond delay="2712"/>
                                          </p:stCondLst>
                                        </p:cTn>
                                        <p:tgtEl>
                                          <p:spTgt spid="26"/>
                                        </p:tgtEl>
                                      </p:cBhvr>
                                      <p:to x="100000" y="95000"/>
                                    </p:animScale>
                                    <p:animScale>
                                      <p:cBhvr>
                                        <p:cTn id="184" dur="249" decel="50000">
                                          <p:stCondLst>
                                            <p:cond delay="2751"/>
                                          </p:stCondLst>
                                        </p:cTn>
                                        <p:tgtEl>
                                          <p:spTgt spid="26"/>
                                        </p:tgtEl>
                                      </p:cBhvr>
                                      <p:to x="100000" y="100000"/>
                                    </p:animScale>
                                  </p:childTnLst>
                                </p:cTn>
                              </p:par>
                            </p:childTnLst>
                          </p:cTn>
                        </p:par>
                        <p:par>
                          <p:cTn id="185" fill="hold">
                            <p:stCondLst>
                              <p:cond delay="124850"/>
                            </p:stCondLst>
                            <p:childTnLst>
                              <p:par>
                                <p:cTn id="186" presetID="31" presetClass="entr" presetSubtype="0" fill="hold" grpId="0" nodeType="afterEffect">
                                  <p:stCondLst>
                                    <p:cond delay="0"/>
                                  </p:stCondLst>
                                  <p:childTnLst>
                                    <p:set>
                                      <p:cBhvr>
                                        <p:cTn id="187" dur="1" fill="hold">
                                          <p:stCondLst>
                                            <p:cond delay="0"/>
                                          </p:stCondLst>
                                        </p:cTn>
                                        <p:tgtEl>
                                          <p:spTgt spid="27"/>
                                        </p:tgtEl>
                                        <p:attrNameLst>
                                          <p:attrName>style.visibility</p:attrName>
                                        </p:attrNameLst>
                                      </p:cBhvr>
                                      <p:to>
                                        <p:strVal val="visible"/>
                                      </p:to>
                                    </p:set>
                                    <p:anim calcmode="lin" valueType="num">
                                      <p:cBhvr>
                                        <p:cTn id="188" dur="2000" fill="hold"/>
                                        <p:tgtEl>
                                          <p:spTgt spid="27"/>
                                        </p:tgtEl>
                                        <p:attrNameLst>
                                          <p:attrName>ppt_w</p:attrName>
                                        </p:attrNameLst>
                                      </p:cBhvr>
                                      <p:tavLst>
                                        <p:tav tm="0">
                                          <p:val>
                                            <p:fltVal val="0"/>
                                          </p:val>
                                        </p:tav>
                                        <p:tav tm="100000">
                                          <p:val>
                                            <p:strVal val="#ppt_w"/>
                                          </p:val>
                                        </p:tav>
                                      </p:tavLst>
                                    </p:anim>
                                    <p:anim calcmode="lin" valueType="num">
                                      <p:cBhvr>
                                        <p:cTn id="189" dur="2000" fill="hold"/>
                                        <p:tgtEl>
                                          <p:spTgt spid="27"/>
                                        </p:tgtEl>
                                        <p:attrNameLst>
                                          <p:attrName>ppt_h</p:attrName>
                                        </p:attrNameLst>
                                      </p:cBhvr>
                                      <p:tavLst>
                                        <p:tav tm="0">
                                          <p:val>
                                            <p:fltVal val="0"/>
                                          </p:val>
                                        </p:tav>
                                        <p:tav tm="100000">
                                          <p:val>
                                            <p:strVal val="#ppt_h"/>
                                          </p:val>
                                        </p:tav>
                                      </p:tavLst>
                                    </p:anim>
                                    <p:anim calcmode="lin" valueType="num">
                                      <p:cBhvr>
                                        <p:cTn id="190" dur="2000" fill="hold"/>
                                        <p:tgtEl>
                                          <p:spTgt spid="27"/>
                                        </p:tgtEl>
                                        <p:attrNameLst>
                                          <p:attrName>style.rotation</p:attrName>
                                        </p:attrNameLst>
                                      </p:cBhvr>
                                      <p:tavLst>
                                        <p:tav tm="0">
                                          <p:val>
                                            <p:fltVal val="90"/>
                                          </p:val>
                                        </p:tav>
                                        <p:tav tm="100000">
                                          <p:val>
                                            <p:fltVal val="0"/>
                                          </p:val>
                                        </p:tav>
                                      </p:tavLst>
                                    </p:anim>
                                    <p:animEffect transition="in" filter="fade">
                                      <p:cBhvr>
                                        <p:cTn id="191" dur="2000"/>
                                        <p:tgtEl>
                                          <p:spTgt spid="27"/>
                                        </p:tgtEl>
                                      </p:cBhvr>
                                    </p:animEffect>
                                  </p:childTnLst>
                                </p:cTn>
                              </p:par>
                              <p:par>
                                <p:cTn id="192" presetID="31" presetClass="entr" presetSubtype="0" fill="hold" grpId="0" nodeType="withEffect">
                                  <p:stCondLst>
                                    <p:cond delay="0"/>
                                  </p:stCondLst>
                                  <p:childTnLst>
                                    <p:set>
                                      <p:cBhvr>
                                        <p:cTn id="193" dur="1" fill="hold">
                                          <p:stCondLst>
                                            <p:cond delay="0"/>
                                          </p:stCondLst>
                                        </p:cTn>
                                        <p:tgtEl>
                                          <p:spTgt spid="28"/>
                                        </p:tgtEl>
                                        <p:attrNameLst>
                                          <p:attrName>style.visibility</p:attrName>
                                        </p:attrNameLst>
                                      </p:cBhvr>
                                      <p:to>
                                        <p:strVal val="visible"/>
                                      </p:to>
                                    </p:set>
                                    <p:anim calcmode="lin" valueType="num">
                                      <p:cBhvr>
                                        <p:cTn id="194" dur="2000" fill="hold"/>
                                        <p:tgtEl>
                                          <p:spTgt spid="28"/>
                                        </p:tgtEl>
                                        <p:attrNameLst>
                                          <p:attrName>ppt_w</p:attrName>
                                        </p:attrNameLst>
                                      </p:cBhvr>
                                      <p:tavLst>
                                        <p:tav tm="0">
                                          <p:val>
                                            <p:fltVal val="0"/>
                                          </p:val>
                                        </p:tav>
                                        <p:tav tm="100000">
                                          <p:val>
                                            <p:strVal val="#ppt_w"/>
                                          </p:val>
                                        </p:tav>
                                      </p:tavLst>
                                    </p:anim>
                                    <p:anim calcmode="lin" valueType="num">
                                      <p:cBhvr>
                                        <p:cTn id="195" dur="2000" fill="hold"/>
                                        <p:tgtEl>
                                          <p:spTgt spid="28"/>
                                        </p:tgtEl>
                                        <p:attrNameLst>
                                          <p:attrName>ppt_h</p:attrName>
                                        </p:attrNameLst>
                                      </p:cBhvr>
                                      <p:tavLst>
                                        <p:tav tm="0">
                                          <p:val>
                                            <p:fltVal val="0"/>
                                          </p:val>
                                        </p:tav>
                                        <p:tav tm="100000">
                                          <p:val>
                                            <p:strVal val="#ppt_h"/>
                                          </p:val>
                                        </p:tav>
                                      </p:tavLst>
                                    </p:anim>
                                    <p:anim calcmode="lin" valueType="num">
                                      <p:cBhvr>
                                        <p:cTn id="196" dur="2000" fill="hold"/>
                                        <p:tgtEl>
                                          <p:spTgt spid="28"/>
                                        </p:tgtEl>
                                        <p:attrNameLst>
                                          <p:attrName>style.rotation</p:attrName>
                                        </p:attrNameLst>
                                      </p:cBhvr>
                                      <p:tavLst>
                                        <p:tav tm="0">
                                          <p:val>
                                            <p:fltVal val="90"/>
                                          </p:val>
                                        </p:tav>
                                        <p:tav tm="100000">
                                          <p:val>
                                            <p:fltVal val="0"/>
                                          </p:val>
                                        </p:tav>
                                      </p:tavLst>
                                    </p:anim>
                                    <p:animEffect transition="in" filter="fade">
                                      <p:cBhvr>
                                        <p:cTn id="197" dur="2000"/>
                                        <p:tgtEl>
                                          <p:spTgt spid="28"/>
                                        </p:tgtEl>
                                      </p:cBhvr>
                                    </p:animEffect>
                                  </p:childTnLst>
                                </p:cTn>
                              </p:par>
                            </p:childTnLst>
                          </p:cTn>
                        </p:par>
                        <p:par>
                          <p:cTn id="198" fill="hold">
                            <p:stCondLst>
                              <p:cond delay="126850"/>
                            </p:stCondLst>
                            <p:childTnLst>
                              <p:par>
                                <p:cTn id="199" presetID="22" presetClass="entr" presetSubtype="4" repeatCount="indefinite" fill="hold" grpId="1" nodeType="afterEffect">
                                  <p:stCondLst>
                                    <p:cond delay="0"/>
                                  </p:stCondLst>
                                  <p:childTnLst>
                                    <p:set>
                                      <p:cBhvr>
                                        <p:cTn id="200" dur="1" fill="hold">
                                          <p:stCondLst>
                                            <p:cond delay="0"/>
                                          </p:stCondLst>
                                        </p:cTn>
                                        <p:tgtEl>
                                          <p:spTgt spid="28"/>
                                        </p:tgtEl>
                                        <p:attrNameLst>
                                          <p:attrName>style.visibility</p:attrName>
                                        </p:attrNameLst>
                                      </p:cBhvr>
                                      <p:to>
                                        <p:strVal val="visible"/>
                                      </p:to>
                                    </p:set>
                                    <p:animEffect transition="in" filter="wipe(down)">
                                      <p:cBhvr>
                                        <p:cTn id="201" dur="5000"/>
                                        <p:tgtEl>
                                          <p:spTgt spid="28"/>
                                        </p:tgtEl>
                                      </p:cBhvr>
                                    </p:animEffect>
                                  </p:childTnLst>
                                </p:cTn>
                              </p:par>
                            </p:childTnLst>
                          </p:cTn>
                        </p:par>
                        <p:par>
                          <p:cTn id="202" fill="hold">
                            <p:stCondLst>
                              <p:cond delay="131850"/>
                            </p:stCondLst>
                            <p:childTnLst>
                              <p:par>
                                <p:cTn id="203" presetID="22" presetClass="entr" presetSubtype="4" repeatCount="indefinite" fill="hold" grpId="1" nodeType="afterEffect">
                                  <p:stCondLst>
                                    <p:cond delay="0"/>
                                  </p:stCondLst>
                                  <p:childTnLst>
                                    <p:set>
                                      <p:cBhvr>
                                        <p:cTn id="204" dur="1" fill="hold">
                                          <p:stCondLst>
                                            <p:cond delay="0"/>
                                          </p:stCondLst>
                                        </p:cTn>
                                        <p:tgtEl>
                                          <p:spTgt spid="27"/>
                                        </p:tgtEl>
                                        <p:attrNameLst>
                                          <p:attrName>style.visibility</p:attrName>
                                        </p:attrNameLst>
                                      </p:cBhvr>
                                      <p:to>
                                        <p:strVal val="visible"/>
                                      </p:to>
                                    </p:set>
                                    <p:animEffect transition="in" filter="wipe(down)">
                                      <p:cBhvr>
                                        <p:cTn id="205" dur="5000"/>
                                        <p:tgtEl>
                                          <p:spTgt spid="27"/>
                                        </p:tgtEl>
                                      </p:cBhvr>
                                    </p:animEffect>
                                  </p:childTnLst>
                                </p:cTn>
                              </p:par>
                            </p:childTnLst>
                          </p:cTn>
                        </p:par>
                        <p:par>
                          <p:cTn id="206" fill="hold">
                            <p:stCondLst>
                              <p:cond delay="136850"/>
                            </p:stCondLst>
                            <p:childTnLst>
                              <p:par>
                                <p:cTn id="207" presetID="15" presetClass="entr" presetSubtype="0" fill="hold" grpId="0" nodeType="afterEffect">
                                  <p:stCondLst>
                                    <p:cond delay="0"/>
                                  </p:stCondLst>
                                  <p:childTnLst>
                                    <p:set>
                                      <p:cBhvr>
                                        <p:cTn id="208" dur="1" fill="hold">
                                          <p:stCondLst>
                                            <p:cond delay="0"/>
                                          </p:stCondLst>
                                        </p:cTn>
                                        <p:tgtEl>
                                          <p:spTgt spid="29"/>
                                        </p:tgtEl>
                                        <p:attrNameLst>
                                          <p:attrName>style.visibility</p:attrName>
                                        </p:attrNameLst>
                                      </p:cBhvr>
                                      <p:to>
                                        <p:strVal val="visible"/>
                                      </p:to>
                                    </p:set>
                                    <p:anim calcmode="lin" valueType="num">
                                      <p:cBhvr>
                                        <p:cTn id="209" dur="5000" fill="hold"/>
                                        <p:tgtEl>
                                          <p:spTgt spid="29"/>
                                        </p:tgtEl>
                                        <p:attrNameLst>
                                          <p:attrName>ppt_w</p:attrName>
                                        </p:attrNameLst>
                                      </p:cBhvr>
                                      <p:tavLst>
                                        <p:tav tm="0">
                                          <p:val>
                                            <p:fltVal val="0"/>
                                          </p:val>
                                        </p:tav>
                                        <p:tav tm="100000">
                                          <p:val>
                                            <p:strVal val="#ppt_w"/>
                                          </p:val>
                                        </p:tav>
                                      </p:tavLst>
                                    </p:anim>
                                    <p:anim calcmode="lin" valueType="num">
                                      <p:cBhvr>
                                        <p:cTn id="210" dur="5000" fill="hold"/>
                                        <p:tgtEl>
                                          <p:spTgt spid="29"/>
                                        </p:tgtEl>
                                        <p:attrNameLst>
                                          <p:attrName>ppt_h</p:attrName>
                                        </p:attrNameLst>
                                      </p:cBhvr>
                                      <p:tavLst>
                                        <p:tav tm="0">
                                          <p:val>
                                            <p:fltVal val="0"/>
                                          </p:val>
                                        </p:tav>
                                        <p:tav tm="100000">
                                          <p:val>
                                            <p:strVal val="#ppt_h"/>
                                          </p:val>
                                        </p:tav>
                                      </p:tavLst>
                                    </p:anim>
                                    <p:anim calcmode="lin" valueType="num">
                                      <p:cBhvr>
                                        <p:cTn id="211" dur="5000" fill="hold"/>
                                        <p:tgtEl>
                                          <p:spTgt spid="29"/>
                                        </p:tgtEl>
                                        <p:attrNameLst>
                                          <p:attrName>ppt_x</p:attrName>
                                        </p:attrNameLst>
                                      </p:cBhvr>
                                      <p:tavLst>
                                        <p:tav tm="0" fmla="#ppt_x+(cos(-2*pi*(1-$))*-#ppt_x-sin(-2*pi*(1-$))*(1-#ppt_y))*(1-$)">
                                          <p:val>
                                            <p:fltVal val="0"/>
                                          </p:val>
                                        </p:tav>
                                        <p:tav tm="100000">
                                          <p:val>
                                            <p:fltVal val="1"/>
                                          </p:val>
                                        </p:tav>
                                      </p:tavLst>
                                    </p:anim>
                                    <p:anim calcmode="lin" valueType="num">
                                      <p:cBhvr>
                                        <p:cTn id="212" dur="5000" fill="hold"/>
                                        <p:tgtEl>
                                          <p:spTgt spid="29"/>
                                        </p:tgtEl>
                                        <p:attrNameLst>
                                          <p:attrName>ppt_y</p:attrName>
                                        </p:attrNameLst>
                                      </p:cBhvr>
                                      <p:tavLst>
                                        <p:tav tm="0" fmla="#ppt_y+(sin(-2*pi*(1-$))*-#ppt_x+cos(-2*pi*(1-$))*(1-#ppt_y))*(1-$)">
                                          <p:val>
                                            <p:fltVal val="0"/>
                                          </p:val>
                                        </p:tav>
                                        <p:tav tm="100000">
                                          <p:val>
                                            <p:fltVal val="1"/>
                                          </p:val>
                                        </p:tav>
                                      </p:tavLst>
                                    </p:anim>
                                  </p:childTnLst>
                                </p:cTn>
                              </p:par>
                              <p:par>
                                <p:cTn id="213" presetID="15" presetClass="entr" presetSubtype="0" fill="hold" grpId="0" nodeType="withEffect">
                                  <p:stCondLst>
                                    <p:cond delay="0"/>
                                  </p:stCondLst>
                                  <p:childTnLst>
                                    <p:set>
                                      <p:cBhvr>
                                        <p:cTn id="214" dur="1" fill="hold">
                                          <p:stCondLst>
                                            <p:cond delay="0"/>
                                          </p:stCondLst>
                                        </p:cTn>
                                        <p:tgtEl>
                                          <p:spTgt spid="30"/>
                                        </p:tgtEl>
                                        <p:attrNameLst>
                                          <p:attrName>style.visibility</p:attrName>
                                        </p:attrNameLst>
                                      </p:cBhvr>
                                      <p:to>
                                        <p:strVal val="visible"/>
                                      </p:to>
                                    </p:set>
                                    <p:anim calcmode="lin" valueType="num">
                                      <p:cBhvr>
                                        <p:cTn id="215" dur="5000" fill="hold"/>
                                        <p:tgtEl>
                                          <p:spTgt spid="30"/>
                                        </p:tgtEl>
                                        <p:attrNameLst>
                                          <p:attrName>ppt_w</p:attrName>
                                        </p:attrNameLst>
                                      </p:cBhvr>
                                      <p:tavLst>
                                        <p:tav tm="0">
                                          <p:val>
                                            <p:fltVal val="0"/>
                                          </p:val>
                                        </p:tav>
                                        <p:tav tm="100000">
                                          <p:val>
                                            <p:strVal val="#ppt_w"/>
                                          </p:val>
                                        </p:tav>
                                      </p:tavLst>
                                    </p:anim>
                                    <p:anim calcmode="lin" valueType="num">
                                      <p:cBhvr>
                                        <p:cTn id="216" dur="5000" fill="hold"/>
                                        <p:tgtEl>
                                          <p:spTgt spid="30"/>
                                        </p:tgtEl>
                                        <p:attrNameLst>
                                          <p:attrName>ppt_h</p:attrName>
                                        </p:attrNameLst>
                                      </p:cBhvr>
                                      <p:tavLst>
                                        <p:tav tm="0">
                                          <p:val>
                                            <p:fltVal val="0"/>
                                          </p:val>
                                        </p:tav>
                                        <p:tav tm="100000">
                                          <p:val>
                                            <p:strVal val="#ppt_h"/>
                                          </p:val>
                                        </p:tav>
                                      </p:tavLst>
                                    </p:anim>
                                    <p:anim calcmode="lin" valueType="num">
                                      <p:cBhvr>
                                        <p:cTn id="217" dur="5000" fill="hold"/>
                                        <p:tgtEl>
                                          <p:spTgt spid="30"/>
                                        </p:tgtEl>
                                        <p:attrNameLst>
                                          <p:attrName>ppt_x</p:attrName>
                                        </p:attrNameLst>
                                      </p:cBhvr>
                                      <p:tavLst>
                                        <p:tav tm="0" fmla="#ppt_x+(cos(-2*pi*(1-$))*-#ppt_x-sin(-2*pi*(1-$))*(1-#ppt_y))*(1-$)">
                                          <p:val>
                                            <p:fltVal val="0"/>
                                          </p:val>
                                        </p:tav>
                                        <p:tav tm="100000">
                                          <p:val>
                                            <p:fltVal val="1"/>
                                          </p:val>
                                        </p:tav>
                                      </p:tavLst>
                                    </p:anim>
                                    <p:anim calcmode="lin" valueType="num">
                                      <p:cBhvr>
                                        <p:cTn id="218" dur="5000" fill="hold"/>
                                        <p:tgtEl>
                                          <p:spTgt spid="30"/>
                                        </p:tgtEl>
                                        <p:attrNameLst>
                                          <p:attrName>ppt_y</p:attrName>
                                        </p:attrNameLst>
                                      </p:cBhvr>
                                      <p:tavLst>
                                        <p:tav tm="0" fmla="#ppt_y+(sin(-2*pi*(1-$))*-#ppt_x+cos(-2*pi*(1-$))*(1-#ppt_y))*(1-$)">
                                          <p:val>
                                            <p:fltVal val="0"/>
                                          </p:val>
                                        </p:tav>
                                        <p:tav tm="100000">
                                          <p:val>
                                            <p:fltVal val="1"/>
                                          </p:val>
                                        </p:tav>
                                      </p:tavLst>
                                    </p:anim>
                                  </p:childTnLst>
                                </p:cTn>
                              </p:par>
                              <p:par>
                                <p:cTn id="219" presetID="15" presetClass="entr" presetSubtype="0" fill="hold" grpId="0" nodeType="withEffect">
                                  <p:stCondLst>
                                    <p:cond delay="0"/>
                                  </p:stCondLst>
                                  <p:childTnLst>
                                    <p:set>
                                      <p:cBhvr>
                                        <p:cTn id="220" dur="1" fill="hold">
                                          <p:stCondLst>
                                            <p:cond delay="0"/>
                                          </p:stCondLst>
                                        </p:cTn>
                                        <p:tgtEl>
                                          <p:spTgt spid="31"/>
                                        </p:tgtEl>
                                        <p:attrNameLst>
                                          <p:attrName>style.visibility</p:attrName>
                                        </p:attrNameLst>
                                      </p:cBhvr>
                                      <p:to>
                                        <p:strVal val="visible"/>
                                      </p:to>
                                    </p:set>
                                    <p:anim calcmode="lin" valueType="num">
                                      <p:cBhvr>
                                        <p:cTn id="221" dur="5000" fill="hold"/>
                                        <p:tgtEl>
                                          <p:spTgt spid="31"/>
                                        </p:tgtEl>
                                        <p:attrNameLst>
                                          <p:attrName>ppt_w</p:attrName>
                                        </p:attrNameLst>
                                      </p:cBhvr>
                                      <p:tavLst>
                                        <p:tav tm="0">
                                          <p:val>
                                            <p:fltVal val="0"/>
                                          </p:val>
                                        </p:tav>
                                        <p:tav tm="100000">
                                          <p:val>
                                            <p:strVal val="#ppt_w"/>
                                          </p:val>
                                        </p:tav>
                                      </p:tavLst>
                                    </p:anim>
                                    <p:anim calcmode="lin" valueType="num">
                                      <p:cBhvr>
                                        <p:cTn id="222" dur="5000" fill="hold"/>
                                        <p:tgtEl>
                                          <p:spTgt spid="31"/>
                                        </p:tgtEl>
                                        <p:attrNameLst>
                                          <p:attrName>ppt_h</p:attrName>
                                        </p:attrNameLst>
                                      </p:cBhvr>
                                      <p:tavLst>
                                        <p:tav tm="0">
                                          <p:val>
                                            <p:fltVal val="0"/>
                                          </p:val>
                                        </p:tav>
                                        <p:tav tm="100000">
                                          <p:val>
                                            <p:strVal val="#ppt_h"/>
                                          </p:val>
                                        </p:tav>
                                      </p:tavLst>
                                    </p:anim>
                                    <p:anim calcmode="lin" valueType="num">
                                      <p:cBhvr>
                                        <p:cTn id="223" dur="5000" fill="hold"/>
                                        <p:tgtEl>
                                          <p:spTgt spid="31"/>
                                        </p:tgtEl>
                                        <p:attrNameLst>
                                          <p:attrName>ppt_x</p:attrName>
                                        </p:attrNameLst>
                                      </p:cBhvr>
                                      <p:tavLst>
                                        <p:tav tm="0" fmla="#ppt_x+(cos(-2*pi*(1-$))*-#ppt_x-sin(-2*pi*(1-$))*(1-#ppt_y))*(1-$)">
                                          <p:val>
                                            <p:fltVal val="0"/>
                                          </p:val>
                                        </p:tav>
                                        <p:tav tm="100000">
                                          <p:val>
                                            <p:fltVal val="1"/>
                                          </p:val>
                                        </p:tav>
                                      </p:tavLst>
                                    </p:anim>
                                    <p:anim calcmode="lin" valueType="num">
                                      <p:cBhvr>
                                        <p:cTn id="224" dur="5000" fill="hold"/>
                                        <p:tgtEl>
                                          <p:spTgt spid="31"/>
                                        </p:tgtEl>
                                        <p:attrNameLst>
                                          <p:attrName>ppt_y</p:attrName>
                                        </p:attrNameLst>
                                      </p:cBhvr>
                                      <p:tavLst>
                                        <p:tav tm="0" fmla="#ppt_y+(sin(-2*pi*(1-$))*-#ppt_x+cos(-2*pi*(1-$))*(1-#ppt_y))*(1-$)">
                                          <p:val>
                                            <p:fltVal val="0"/>
                                          </p:val>
                                        </p:tav>
                                        <p:tav tm="100000">
                                          <p:val>
                                            <p:fltVal val="1"/>
                                          </p:val>
                                        </p:tav>
                                      </p:tavLst>
                                    </p:anim>
                                  </p:childTnLst>
                                </p:cTn>
                              </p:par>
                            </p:childTnLst>
                          </p:cTn>
                        </p:par>
                        <p:par>
                          <p:cTn id="225" fill="hold">
                            <p:stCondLst>
                              <p:cond delay="141850"/>
                            </p:stCondLst>
                            <p:childTnLst>
                              <p:par>
                                <p:cTn id="226" presetID="31" presetClass="entr" presetSubtype="0" fill="hold" nodeType="afterEffect">
                                  <p:stCondLst>
                                    <p:cond delay="0"/>
                                  </p:stCondLst>
                                  <p:childTnLst>
                                    <p:set>
                                      <p:cBhvr>
                                        <p:cTn id="227" dur="1" fill="hold">
                                          <p:stCondLst>
                                            <p:cond delay="0"/>
                                          </p:stCondLst>
                                        </p:cTn>
                                        <p:tgtEl>
                                          <p:spTgt spid="32"/>
                                        </p:tgtEl>
                                        <p:attrNameLst>
                                          <p:attrName>style.visibility</p:attrName>
                                        </p:attrNameLst>
                                      </p:cBhvr>
                                      <p:to>
                                        <p:strVal val="visible"/>
                                      </p:to>
                                    </p:set>
                                    <p:anim calcmode="lin" valueType="num">
                                      <p:cBhvr>
                                        <p:cTn id="228" dur="2000" fill="hold"/>
                                        <p:tgtEl>
                                          <p:spTgt spid="32"/>
                                        </p:tgtEl>
                                        <p:attrNameLst>
                                          <p:attrName>ppt_w</p:attrName>
                                        </p:attrNameLst>
                                      </p:cBhvr>
                                      <p:tavLst>
                                        <p:tav tm="0">
                                          <p:val>
                                            <p:fltVal val="0"/>
                                          </p:val>
                                        </p:tav>
                                        <p:tav tm="100000">
                                          <p:val>
                                            <p:strVal val="#ppt_w"/>
                                          </p:val>
                                        </p:tav>
                                      </p:tavLst>
                                    </p:anim>
                                    <p:anim calcmode="lin" valueType="num">
                                      <p:cBhvr>
                                        <p:cTn id="229" dur="2000" fill="hold"/>
                                        <p:tgtEl>
                                          <p:spTgt spid="32"/>
                                        </p:tgtEl>
                                        <p:attrNameLst>
                                          <p:attrName>ppt_h</p:attrName>
                                        </p:attrNameLst>
                                      </p:cBhvr>
                                      <p:tavLst>
                                        <p:tav tm="0">
                                          <p:val>
                                            <p:fltVal val="0"/>
                                          </p:val>
                                        </p:tav>
                                        <p:tav tm="100000">
                                          <p:val>
                                            <p:strVal val="#ppt_h"/>
                                          </p:val>
                                        </p:tav>
                                      </p:tavLst>
                                    </p:anim>
                                    <p:anim calcmode="lin" valueType="num">
                                      <p:cBhvr>
                                        <p:cTn id="230" dur="2000" fill="hold"/>
                                        <p:tgtEl>
                                          <p:spTgt spid="32"/>
                                        </p:tgtEl>
                                        <p:attrNameLst>
                                          <p:attrName>style.rotation</p:attrName>
                                        </p:attrNameLst>
                                      </p:cBhvr>
                                      <p:tavLst>
                                        <p:tav tm="0">
                                          <p:val>
                                            <p:fltVal val="90"/>
                                          </p:val>
                                        </p:tav>
                                        <p:tav tm="100000">
                                          <p:val>
                                            <p:fltVal val="0"/>
                                          </p:val>
                                        </p:tav>
                                      </p:tavLst>
                                    </p:anim>
                                    <p:animEffect transition="in" filter="fade">
                                      <p:cBhvr>
                                        <p:cTn id="231" dur="2000"/>
                                        <p:tgtEl>
                                          <p:spTgt spid="32"/>
                                        </p:tgtEl>
                                      </p:cBhvr>
                                    </p:animEffect>
                                  </p:childTnLst>
                                </p:cTn>
                              </p:par>
                            </p:childTnLst>
                          </p:cTn>
                        </p:par>
                        <p:par>
                          <p:cTn id="232" fill="hold">
                            <p:stCondLst>
                              <p:cond delay="143850"/>
                            </p:stCondLst>
                            <p:childTnLst>
                              <p:par>
                                <p:cTn id="233" presetID="22" presetClass="entr" presetSubtype="1" repeatCount="indefinite" fill="hold" nodeType="afterEffect">
                                  <p:stCondLst>
                                    <p:cond delay="1400"/>
                                  </p:stCondLst>
                                  <p:childTnLst>
                                    <p:set>
                                      <p:cBhvr>
                                        <p:cTn id="234" dur="1" fill="hold">
                                          <p:stCondLst>
                                            <p:cond delay="0"/>
                                          </p:stCondLst>
                                        </p:cTn>
                                        <p:tgtEl>
                                          <p:spTgt spid="32"/>
                                        </p:tgtEl>
                                        <p:attrNameLst>
                                          <p:attrName>style.visibility</p:attrName>
                                        </p:attrNameLst>
                                      </p:cBhvr>
                                      <p:to>
                                        <p:strVal val="visible"/>
                                      </p:to>
                                    </p:set>
                                    <p:animEffect transition="in" filter="wipe(up)">
                                      <p:cBhvr>
                                        <p:cTn id="235" dur="5000"/>
                                        <p:tgtEl>
                                          <p:spTgt spid="32"/>
                                        </p:tgtEl>
                                      </p:cBhvr>
                                    </p:animEffect>
                                  </p:childTnLst>
                                </p:cTn>
                              </p:par>
                            </p:childTnLst>
                          </p:cTn>
                        </p:par>
                        <p:par>
                          <p:cTn id="236" fill="hold">
                            <p:stCondLst>
                              <p:cond delay="150250"/>
                            </p:stCondLst>
                            <p:childTnLst>
                              <p:par>
                                <p:cTn id="237" presetID="31" presetClass="entr" presetSubtype="0" fill="hold" grpId="0" nodeType="afterEffect">
                                  <p:stCondLst>
                                    <p:cond delay="0"/>
                                  </p:stCondLst>
                                  <p:childTnLst>
                                    <p:set>
                                      <p:cBhvr>
                                        <p:cTn id="238" dur="1" fill="hold">
                                          <p:stCondLst>
                                            <p:cond delay="0"/>
                                          </p:stCondLst>
                                        </p:cTn>
                                        <p:tgtEl>
                                          <p:spTgt spid="33"/>
                                        </p:tgtEl>
                                        <p:attrNameLst>
                                          <p:attrName>style.visibility</p:attrName>
                                        </p:attrNameLst>
                                      </p:cBhvr>
                                      <p:to>
                                        <p:strVal val="visible"/>
                                      </p:to>
                                    </p:set>
                                    <p:anim calcmode="lin" valueType="num">
                                      <p:cBhvr>
                                        <p:cTn id="239" dur="1000" fill="hold"/>
                                        <p:tgtEl>
                                          <p:spTgt spid="33"/>
                                        </p:tgtEl>
                                        <p:attrNameLst>
                                          <p:attrName>ppt_w</p:attrName>
                                        </p:attrNameLst>
                                      </p:cBhvr>
                                      <p:tavLst>
                                        <p:tav tm="0">
                                          <p:val>
                                            <p:fltVal val="0"/>
                                          </p:val>
                                        </p:tav>
                                        <p:tav tm="100000">
                                          <p:val>
                                            <p:strVal val="#ppt_w"/>
                                          </p:val>
                                        </p:tav>
                                      </p:tavLst>
                                    </p:anim>
                                    <p:anim calcmode="lin" valueType="num">
                                      <p:cBhvr>
                                        <p:cTn id="240" dur="1000" fill="hold"/>
                                        <p:tgtEl>
                                          <p:spTgt spid="33"/>
                                        </p:tgtEl>
                                        <p:attrNameLst>
                                          <p:attrName>ppt_h</p:attrName>
                                        </p:attrNameLst>
                                      </p:cBhvr>
                                      <p:tavLst>
                                        <p:tav tm="0">
                                          <p:val>
                                            <p:fltVal val="0"/>
                                          </p:val>
                                        </p:tav>
                                        <p:tav tm="100000">
                                          <p:val>
                                            <p:strVal val="#ppt_h"/>
                                          </p:val>
                                        </p:tav>
                                      </p:tavLst>
                                    </p:anim>
                                    <p:anim calcmode="lin" valueType="num">
                                      <p:cBhvr>
                                        <p:cTn id="241" dur="1000" fill="hold"/>
                                        <p:tgtEl>
                                          <p:spTgt spid="33"/>
                                        </p:tgtEl>
                                        <p:attrNameLst>
                                          <p:attrName>style.rotation</p:attrName>
                                        </p:attrNameLst>
                                      </p:cBhvr>
                                      <p:tavLst>
                                        <p:tav tm="0">
                                          <p:val>
                                            <p:fltVal val="90"/>
                                          </p:val>
                                        </p:tav>
                                        <p:tav tm="100000">
                                          <p:val>
                                            <p:fltVal val="0"/>
                                          </p:val>
                                        </p:tav>
                                      </p:tavLst>
                                    </p:anim>
                                    <p:animEffect transition="in" filter="fade">
                                      <p:cBhvr>
                                        <p:cTn id="242" dur="1000"/>
                                        <p:tgtEl>
                                          <p:spTgt spid="33"/>
                                        </p:tgtEl>
                                      </p:cBhvr>
                                    </p:animEffect>
                                  </p:childTnLst>
                                </p:cTn>
                              </p:par>
                            </p:childTnLst>
                          </p:cTn>
                        </p:par>
                        <p:par>
                          <p:cTn id="243" fill="hold">
                            <p:stCondLst>
                              <p:cond delay="151250"/>
                            </p:stCondLst>
                            <p:childTnLst>
                              <p:par>
                                <p:cTn id="244" presetID="21" presetClass="entr" presetSubtype="1" repeatCount="indefinite" fill="hold" grpId="1" nodeType="afterEffect">
                                  <p:stCondLst>
                                    <p:cond delay="0"/>
                                  </p:stCondLst>
                                  <p:childTnLst>
                                    <p:set>
                                      <p:cBhvr>
                                        <p:cTn id="245" dur="1" fill="hold">
                                          <p:stCondLst>
                                            <p:cond delay="0"/>
                                          </p:stCondLst>
                                        </p:cTn>
                                        <p:tgtEl>
                                          <p:spTgt spid="33"/>
                                        </p:tgtEl>
                                        <p:attrNameLst>
                                          <p:attrName>style.visibility</p:attrName>
                                        </p:attrNameLst>
                                      </p:cBhvr>
                                      <p:to>
                                        <p:strVal val="visible"/>
                                      </p:to>
                                    </p:set>
                                    <p:animEffect transition="in" filter="wheel(1)">
                                      <p:cBhvr>
                                        <p:cTn id="246" dur="5000"/>
                                        <p:tgtEl>
                                          <p:spTgt spid="33"/>
                                        </p:tgtEl>
                                      </p:cBhvr>
                                    </p:animEffect>
                                  </p:childTnLst>
                                </p:cTn>
                              </p:par>
                            </p:childTnLst>
                          </p:cTn>
                        </p:par>
                        <p:par>
                          <p:cTn id="247" fill="hold">
                            <p:stCondLst>
                              <p:cond delay="156250"/>
                            </p:stCondLst>
                            <p:childTnLst>
                              <p:par>
                                <p:cTn id="248" presetID="22" presetClass="entr" presetSubtype="4" fill="hold" nodeType="afterEffect">
                                  <p:stCondLst>
                                    <p:cond delay="0"/>
                                  </p:stCondLst>
                                  <p:childTnLst>
                                    <p:set>
                                      <p:cBhvr>
                                        <p:cTn id="249" dur="1" fill="hold">
                                          <p:stCondLst>
                                            <p:cond delay="0"/>
                                          </p:stCondLst>
                                        </p:cTn>
                                        <p:tgtEl>
                                          <p:spTgt spid="34"/>
                                        </p:tgtEl>
                                        <p:attrNameLst>
                                          <p:attrName>style.visibility</p:attrName>
                                        </p:attrNameLst>
                                      </p:cBhvr>
                                      <p:to>
                                        <p:strVal val="visible"/>
                                      </p:to>
                                    </p:set>
                                    <p:animEffect transition="in" filter="wipe(down)">
                                      <p:cBhvr>
                                        <p:cTn id="250" dur="5000"/>
                                        <p:tgtEl>
                                          <p:spTgt spid="34"/>
                                        </p:tgtEl>
                                      </p:cBhvr>
                                    </p:animEffect>
                                  </p:childTnLst>
                                </p:cTn>
                              </p:par>
                            </p:childTnLst>
                          </p:cTn>
                        </p:par>
                        <p:par>
                          <p:cTn id="251" fill="hold">
                            <p:stCondLst>
                              <p:cond delay="161250"/>
                            </p:stCondLst>
                            <p:childTnLst>
                              <p:par>
                                <p:cTn id="252" presetID="22" presetClass="entr" presetSubtype="4" repeatCount="indefinite" fill="hold" nodeType="afterEffect">
                                  <p:stCondLst>
                                    <p:cond delay="0"/>
                                  </p:stCondLst>
                                  <p:childTnLst>
                                    <p:set>
                                      <p:cBhvr>
                                        <p:cTn id="253" dur="1" fill="hold">
                                          <p:stCondLst>
                                            <p:cond delay="0"/>
                                          </p:stCondLst>
                                        </p:cTn>
                                        <p:tgtEl>
                                          <p:spTgt spid="34"/>
                                        </p:tgtEl>
                                        <p:attrNameLst>
                                          <p:attrName>style.visibility</p:attrName>
                                        </p:attrNameLst>
                                      </p:cBhvr>
                                      <p:to>
                                        <p:strVal val="visible"/>
                                      </p:to>
                                    </p:set>
                                    <p:animEffect transition="in" filter="wipe(down)">
                                      <p:cBhvr>
                                        <p:cTn id="254" dur="5000"/>
                                        <p:tgtEl>
                                          <p:spTgt spid="34"/>
                                        </p:tgtEl>
                                      </p:cBhvr>
                                    </p:animEffect>
                                  </p:childTnLst>
                                </p:cTn>
                              </p:par>
                            </p:childTnLst>
                          </p:cTn>
                        </p:par>
                        <p:par>
                          <p:cTn id="255" fill="hold">
                            <p:stCondLst>
                              <p:cond delay="166250"/>
                            </p:stCondLst>
                            <p:childTnLst>
                              <p:par>
                                <p:cTn id="256" presetID="22" presetClass="entr" presetSubtype="8" repeatCount="indefinite" fill="hold" nodeType="afterEffect">
                                  <p:stCondLst>
                                    <p:cond delay="0"/>
                                  </p:stCondLst>
                                  <p:childTnLst>
                                    <p:set>
                                      <p:cBhvr>
                                        <p:cTn id="257" dur="1" fill="hold">
                                          <p:stCondLst>
                                            <p:cond delay="0"/>
                                          </p:stCondLst>
                                        </p:cTn>
                                        <p:tgtEl>
                                          <p:spTgt spid="35"/>
                                        </p:tgtEl>
                                        <p:attrNameLst>
                                          <p:attrName>style.visibility</p:attrName>
                                        </p:attrNameLst>
                                      </p:cBhvr>
                                      <p:to>
                                        <p:strVal val="visible"/>
                                      </p:to>
                                    </p:set>
                                    <p:animEffect transition="in" filter="wipe(left)">
                                      <p:cBhvr>
                                        <p:cTn id="258" dur="5000"/>
                                        <p:tgtEl>
                                          <p:spTgt spid="35"/>
                                        </p:tgtEl>
                                      </p:cBhvr>
                                    </p:animEffect>
                                  </p:childTnLst>
                                </p:cTn>
                              </p:par>
                            </p:childTnLst>
                          </p:cTn>
                        </p:par>
                        <p:par>
                          <p:cTn id="259" fill="hold">
                            <p:stCondLst>
                              <p:cond delay="171250"/>
                            </p:stCondLst>
                            <p:childTnLst>
                              <p:par>
                                <p:cTn id="260" presetID="31" presetClass="entr" presetSubtype="0" fill="hold" grpId="0" nodeType="afterEffect">
                                  <p:stCondLst>
                                    <p:cond delay="0"/>
                                  </p:stCondLst>
                                  <p:childTnLst>
                                    <p:set>
                                      <p:cBhvr>
                                        <p:cTn id="261" dur="1" fill="hold">
                                          <p:stCondLst>
                                            <p:cond delay="0"/>
                                          </p:stCondLst>
                                        </p:cTn>
                                        <p:tgtEl>
                                          <p:spTgt spid="36"/>
                                        </p:tgtEl>
                                        <p:attrNameLst>
                                          <p:attrName>style.visibility</p:attrName>
                                        </p:attrNameLst>
                                      </p:cBhvr>
                                      <p:to>
                                        <p:strVal val="visible"/>
                                      </p:to>
                                    </p:set>
                                    <p:anim calcmode="lin" valueType="num">
                                      <p:cBhvr>
                                        <p:cTn id="262" dur="1000" fill="hold"/>
                                        <p:tgtEl>
                                          <p:spTgt spid="36"/>
                                        </p:tgtEl>
                                        <p:attrNameLst>
                                          <p:attrName>ppt_w</p:attrName>
                                        </p:attrNameLst>
                                      </p:cBhvr>
                                      <p:tavLst>
                                        <p:tav tm="0">
                                          <p:val>
                                            <p:fltVal val="0"/>
                                          </p:val>
                                        </p:tav>
                                        <p:tav tm="100000">
                                          <p:val>
                                            <p:strVal val="#ppt_w"/>
                                          </p:val>
                                        </p:tav>
                                      </p:tavLst>
                                    </p:anim>
                                    <p:anim calcmode="lin" valueType="num">
                                      <p:cBhvr>
                                        <p:cTn id="263" dur="1000" fill="hold"/>
                                        <p:tgtEl>
                                          <p:spTgt spid="36"/>
                                        </p:tgtEl>
                                        <p:attrNameLst>
                                          <p:attrName>ppt_h</p:attrName>
                                        </p:attrNameLst>
                                      </p:cBhvr>
                                      <p:tavLst>
                                        <p:tav tm="0">
                                          <p:val>
                                            <p:fltVal val="0"/>
                                          </p:val>
                                        </p:tav>
                                        <p:tav tm="100000">
                                          <p:val>
                                            <p:strVal val="#ppt_h"/>
                                          </p:val>
                                        </p:tav>
                                      </p:tavLst>
                                    </p:anim>
                                    <p:anim calcmode="lin" valueType="num">
                                      <p:cBhvr>
                                        <p:cTn id="264" dur="1000" fill="hold"/>
                                        <p:tgtEl>
                                          <p:spTgt spid="36"/>
                                        </p:tgtEl>
                                        <p:attrNameLst>
                                          <p:attrName>style.rotation</p:attrName>
                                        </p:attrNameLst>
                                      </p:cBhvr>
                                      <p:tavLst>
                                        <p:tav tm="0">
                                          <p:val>
                                            <p:fltVal val="90"/>
                                          </p:val>
                                        </p:tav>
                                        <p:tav tm="100000">
                                          <p:val>
                                            <p:fltVal val="0"/>
                                          </p:val>
                                        </p:tav>
                                      </p:tavLst>
                                    </p:anim>
                                    <p:animEffect transition="in" filter="fade">
                                      <p:cBhvr>
                                        <p:cTn id="265" dur="1000"/>
                                        <p:tgtEl>
                                          <p:spTgt spid="36"/>
                                        </p:tgtEl>
                                      </p:cBhvr>
                                    </p:animEffect>
                                  </p:childTnLst>
                                </p:cTn>
                              </p:par>
                            </p:childTnLst>
                          </p:cTn>
                        </p:par>
                        <p:par>
                          <p:cTn id="266" fill="hold">
                            <p:stCondLst>
                              <p:cond delay="172250"/>
                            </p:stCondLst>
                            <p:childTnLst>
                              <p:par>
                                <p:cTn id="267" presetID="21" presetClass="entr" presetSubtype="1" repeatCount="indefinite" fill="hold" grpId="1" nodeType="afterEffect">
                                  <p:stCondLst>
                                    <p:cond delay="0"/>
                                  </p:stCondLst>
                                  <p:childTnLst>
                                    <p:set>
                                      <p:cBhvr>
                                        <p:cTn id="268" dur="1" fill="hold">
                                          <p:stCondLst>
                                            <p:cond delay="0"/>
                                          </p:stCondLst>
                                        </p:cTn>
                                        <p:tgtEl>
                                          <p:spTgt spid="36"/>
                                        </p:tgtEl>
                                        <p:attrNameLst>
                                          <p:attrName>style.visibility</p:attrName>
                                        </p:attrNameLst>
                                      </p:cBhvr>
                                      <p:to>
                                        <p:strVal val="visible"/>
                                      </p:to>
                                    </p:set>
                                    <p:animEffect transition="in" filter="wheel(1)">
                                      <p:cBhvr>
                                        <p:cTn id="269" dur="5000"/>
                                        <p:tgtEl>
                                          <p:spTgt spid="36"/>
                                        </p:tgtEl>
                                      </p:cBhvr>
                                    </p:animEffect>
                                  </p:childTnLst>
                                </p:cTn>
                              </p:par>
                            </p:childTnLst>
                          </p:cTn>
                        </p:par>
                        <p:par>
                          <p:cTn id="270" fill="hold">
                            <p:stCondLst>
                              <p:cond delay="177250"/>
                            </p:stCondLst>
                            <p:childTnLst>
                              <p:par>
                                <p:cTn id="271" presetID="31" presetClass="entr" presetSubtype="0" fill="hold" grpId="0" nodeType="afterEffect">
                                  <p:stCondLst>
                                    <p:cond delay="0"/>
                                  </p:stCondLst>
                                  <p:iterate type="lt">
                                    <p:tmPct val="5000"/>
                                  </p:iterate>
                                  <p:childTnLst>
                                    <p:set>
                                      <p:cBhvr>
                                        <p:cTn id="272" dur="1" fill="hold">
                                          <p:stCondLst>
                                            <p:cond delay="0"/>
                                          </p:stCondLst>
                                        </p:cTn>
                                        <p:tgtEl>
                                          <p:spTgt spid="37"/>
                                        </p:tgtEl>
                                        <p:attrNameLst>
                                          <p:attrName>style.visibility</p:attrName>
                                        </p:attrNameLst>
                                      </p:cBhvr>
                                      <p:to>
                                        <p:strVal val="visible"/>
                                      </p:to>
                                    </p:set>
                                    <p:anim calcmode="lin" valueType="num">
                                      <p:cBhvr>
                                        <p:cTn id="273" dur="3000" fill="hold"/>
                                        <p:tgtEl>
                                          <p:spTgt spid="37"/>
                                        </p:tgtEl>
                                        <p:attrNameLst>
                                          <p:attrName>ppt_w</p:attrName>
                                        </p:attrNameLst>
                                      </p:cBhvr>
                                      <p:tavLst>
                                        <p:tav tm="0">
                                          <p:val>
                                            <p:fltVal val="0"/>
                                          </p:val>
                                        </p:tav>
                                        <p:tav tm="100000">
                                          <p:val>
                                            <p:strVal val="#ppt_w"/>
                                          </p:val>
                                        </p:tav>
                                      </p:tavLst>
                                    </p:anim>
                                    <p:anim calcmode="lin" valueType="num">
                                      <p:cBhvr>
                                        <p:cTn id="274" dur="3000" fill="hold"/>
                                        <p:tgtEl>
                                          <p:spTgt spid="37"/>
                                        </p:tgtEl>
                                        <p:attrNameLst>
                                          <p:attrName>ppt_h</p:attrName>
                                        </p:attrNameLst>
                                      </p:cBhvr>
                                      <p:tavLst>
                                        <p:tav tm="0">
                                          <p:val>
                                            <p:fltVal val="0"/>
                                          </p:val>
                                        </p:tav>
                                        <p:tav tm="100000">
                                          <p:val>
                                            <p:strVal val="#ppt_h"/>
                                          </p:val>
                                        </p:tav>
                                      </p:tavLst>
                                    </p:anim>
                                    <p:anim calcmode="lin" valueType="num">
                                      <p:cBhvr>
                                        <p:cTn id="275" dur="3000" fill="hold"/>
                                        <p:tgtEl>
                                          <p:spTgt spid="37"/>
                                        </p:tgtEl>
                                        <p:attrNameLst>
                                          <p:attrName>style.rotation</p:attrName>
                                        </p:attrNameLst>
                                      </p:cBhvr>
                                      <p:tavLst>
                                        <p:tav tm="0">
                                          <p:val>
                                            <p:fltVal val="90"/>
                                          </p:val>
                                        </p:tav>
                                        <p:tav tm="100000">
                                          <p:val>
                                            <p:fltVal val="0"/>
                                          </p:val>
                                        </p:tav>
                                      </p:tavLst>
                                    </p:anim>
                                    <p:animEffect transition="in" filter="fade">
                                      <p:cBhvr>
                                        <p:cTn id="276" dur="3000"/>
                                        <p:tgtEl>
                                          <p:spTgt spid="37"/>
                                        </p:tgtEl>
                                      </p:cBhvr>
                                    </p:animEffect>
                                  </p:childTnLst>
                                </p:cTn>
                              </p:par>
                            </p:childTnLst>
                          </p:cTn>
                        </p:par>
                        <p:par>
                          <p:cTn id="277" fill="hold">
                            <p:stCondLst>
                              <p:cond delay="180700"/>
                            </p:stCondLst>
                            <p:childTnLst>
                              <p:par>
                                <p:cTn id="278" presetID="21" presetClass="entr" presetSubtype="1" repeatCount="indefinite" fill="hold" grpId="1" nodeType="afterEffect">
                                  <p:stCondLst>
                                    <p:cond delay="0"/>
                                  </p:stCondLst>
                                  <p:iterate type="lt">
                                    <p:tmPct val="0"/>
                                  </p:iterate>
                                  <p:childTnLst>
                                    <p:set>
                                      <p:cBhvr>
                                        <p:cTn id="279" dur="1" fill="hold">
                                          <p:stCondLst>
                                            <p:cond delay="0"/>
                                          </p:stCondLst>
                                        </p:cTn>
                                        <p:tgtEl>
                                          <p:spTgt spid="37"/>
                                        </p:tgtEl>
                                        <p:attrNameLst>
                                          <p:attrName>style.visibility</p:attrName>
                                        </p:attrNameLst>
                                      </p:cBhvr>
                                      <p:to>
                                        <p:strVal val="visible"/>
                                      </p:to>
                                    </p:set>
                                    <p:animEffect transition="in" filter="wheel(1)">
                                      <p:cBhvr>
                                        <p:cTn id="280" dur="5000"/>
                                        <p:tgtEl>
                                          <p:spTgt spid="37"/>
                                        </p:tgtEl>
                                      </p:cBhvr>
                                    </p:animEffect>
                                  </p:childTnLst>
                                </p:cTn>
                              </p:par>
                              <p:par>
                                <p:cTn id="281" presetID="22" presetClass="entr" presetSubtype="4" repeatCount="indefinite" fill="hold" grpId="0" nodeType="withEffect">
                                  <p:stCondLst>
                                    <p:cond delay="0"/>
                                  </p:stCondLst>
                                  <p:childTnLst>
                                    <p:set>
                                      <p:cBhvr>
                                        <p:cTn id="282" dur="1" fill="hold">
                                          <p:stCondLst>
                                            <p:cond delay="0"/>
                                          </p:stCondLst>
                                        </p:cTn>
                                        <p:tgtEl>
                                          <p:spTgt spid="38"/>
                                        </p:tgtEl>
                                        <p:attrNameLst>
                                          <p:attrName>style.visibility</p:attrName>
                                        </p:attrNameLst>
                                      </p:cBhvr>
                                      <p:to>
                                        <p:strVal val="visible"/>
                                      </p:to>
                                    </p:set>
                                    <p:animEffect transition="in" filter="wipe(down)">
                                      <p:cBhvr>
                                        <p:cTn id="283" dur="5000"/>
                                        <p:tgtEl>
                                          <p:spTgt spid="38"/>
                                        </p:tgtEl>
                                      </p:cBhvr>
                                    </p:animEffect>
                                  </p:childTnLst>
                                </p:cTn>
                              </p:par>
                            </p:childTnLst>
                          </p:cTn>
                        </p:par>
                        <p:par>
                          <p:cTn id="284" fill="hold">
                            <p:stCondLst>
                              <p:cond delay="185700"/>
                            </p:stCondLst>
                            <p:childTnLst>
                              <p:par>
                                <p:cTn id="285" presetID="22" presetClass="entr" presetSubtype="1" repeatCount="indefinite" fill="hold" grpId="0" nodeType="afterEffect">
                                  <p:stCondLst>
                                    <p:cond delay="0"/>
                                  </p:stCondLst>
                                  <p:childTnLst>
                                    <p:set>
                                      <p:cBhvr>
                                        <p:cTn id="286" dur="1" fill="hold">
                                          <p:stCondLst>
                                            <p:cond delay="0"/>
                                          </p:stCondLst>
                                        </p:cTn>
                                        <p:tgtEl>
                                          <p:spTgt spid="39"/>
                                        </p:tgtEl>
                                        <p:attrNameLst>
                                          <p:attrName>style.visibility</p:attrName>
                                        </p:attrNameLst>
                                      </p:cBhvr>
                                      <p:to>
                                        <p:strVal val="visible"/>
                                      </p:to>
                                    </p:set>
                                    <p:animEffect transition="in" filter="wipe(up)">
                                      <p:cBhvr>
                                        <p:cTn id="287" dur="5000"/>
                                        <p:tgtEl>
                                          <p:spTgt spid="39"/>
                                        </p:tgtEl>
                                      </p:cBhvr>
                                    </p:animEffect>
                                  </p:childTnLst>
                                </p:cTn>
                              </p:par>
                            </p:childTnLst>
                          </p:cTn>
                        </p:par>
                        <p:par>
                          <p:cTn id="288" fill="hold">
                            <p:stCondLst>
                              <p:cond delay="190700"/>
                            </p:stCondLst>
                            <p:childTnLst>
                              <p:par>
                                <p:cTn id="289" presetID="43" presetClass="entr" presetSubtype="0" fill="hold" grpId="0" nodeType="afterEffect">
                                  <p:stCondLst>
                                    <p:cond delay="500"/>
                                  </p:stCondLst>
                                  <p:childTnLst>
                                    <p:set>
                                      <p:cBhvr>
                                        <p:cTn id="290" dur="1" fill="hold">
                                          <p:stCondLst>
                                            <p:cond delay="0"/>
                                          </p:stCondLst>
                                        </p:cTn>
                                        <p:tgtEl>
                                          <p:spTgt spid="40"/>
                                        </p:tgtEl>
                                        <p:attrNameLst>
                                          <p:attrName>style.visibility</p:attrName>
                                        </p:attrNameLst>
                                      </p:cBhvr>
                                      <p:to>
                                        <p:strVal val="visible"/>
                                      </p:to>
                                    </p:set>
                                    <p:animEffect transition="in" filter="fade">
                                      <p:cBhvr>
                                        <p:cTn id="291" dur="500"/>
                                        <p:tgtEl>
                                          <p:spTgt spid="40"/>
                                        </p:tgtEl>
                                      </p:cBhvr>
                                    </p:animEffect>
                                    <p:anim calcmode="lin" valueType="num">
                                      <p:cBhvr>
                                        <p:cTn id="292" dur="2000" fill="hold"/>
                                        <p:tgtEl>
                                          <p:spTgt spid="40"/>
                                        </p:tgtEl>
                                        <p:attrNameLst>
                                          <p:attrName>ppt_x</p:attrName>
                                        </p:attrNameLst>
                                      </p:cBhvr>
                                      <p:tavLst>
                                        <p:tav tm="0">
                                          <p:val>
                                            <p:strVal val="#ppt_x"/>
                                          </p:val>
                                        </p:tav>
                                        <p:tav tm="100000">
                                          <p:val>
                                            <p:strVal val="#ppt_x"/>
                                          </p:val>
                                        </p:tav>
                                      </p:tavLst>
                                    </p:anim>
                                    <p:anim calcmode="lin" valueType="num">
                                      <p:cBhvr>
                                        <p:cTn id="293" dur="2000" fill="hold"/>
                                        <p:tgtEl>
                                          <p:spTgt spid="40"/>
                                        </p:tgtEl>
                                        <p:attrNameLst>
                                          <p:attrName>ppt_y</p:attrName>
                                        </p:attrNameLst>
                                      </p:cBhvr>
                                      <p:tavLst>
                                        <p:tav tm="0">
                                          <p:val>
                                            <p:strVal val="#ppt_y+0.31"/>
                                          </p:val>
                                        </p:tav>
                                        <p:tav tm="100000">
                                          <p:val>
                                            <p:strVal val="#ppt_y+0.31"/>
                                          </p:val>
                                        </p:tav>
                                      </p:tavLst>
                                    </p:anim>
                                    <p:anim calcmode="lin" valueType="num">
                                      <p:cBhvr>
                                        <p:cTn id="294" dur="3000" decel="50000" fill="hold">
                                          <p:stCondLst>
                                            <p:cond delay="2000"/>
                                          </p:stCondLst>
                                        </p:cTn>
                                        <p:tgtEl>
                                          <p:spTgt spid="4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5" dur="3000" decel="50000" fill="hold">
                                          <p:stCondLst>
                                            <p:cond delay="2000"/>
                                          </p:stCondLst>
                                        </p:cTn>
                                        <p:tgtEl>
                                          <p:spTgt spid="4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96" presetID="43" presetClass="entr" presetSubtype="0" fill="hold" grpId="0" nodeType="withEffect">
                                  <p:stCondLst>
                                    <p:cond delay="500"/>
                                  </p:stCondLst>
                                  <p:childTnLst>
                                    <p:set>
                                      <p:cBhvr>
                                        <p:cTn id="297" dur="1" fill="hold">
                                          <p:stCondLst>
                                            <p:cond delay="0"/>
                                          </p:stCondLst>
                                        </p:cTn>
                                        <p:tgtEl>
                                          <p:spTgt spid="41"/>
                                        </p:tgtEl>
                                        <p:attrNameLst>
                                          <p:attrName>style.visibility</p:attrName>
                                        </p:attrNameLst>
                                      </p:cBhvr>
                                      <p:to>
                                        <p:strVal val="visible"/>
                                      </p:to>
                                    </p:set>
                                    <p:animEffect transition="in" filter="fade">
                                      <p:cBhvr>
                                        <p:cTn id="298" dur="500"/>
                                        <p:tgtEl>
                                          <p:spTgt spid="41"/>
                                        </p:tgtEl>
                                      </p:cBhvr>
                                    </p:animEffect>
                                    <p:anim calcmode="lin" valueType="num">
                                      <p:cBhvr>
                                        <p:cTn id="299" dur="2000" fill="hold"/>
                                        <p:tgtEl>
                                          <p:spTgt spid="41"/>
                                        </p:tgtEl>
                                        <p:attrNameLst>
                                          <p:attrName>ppt_x</p:attrName>
                                        </p:attrNameLst>
                                      </p:cBhvr>
                                      <p:tavLst>
                                        <p:tav tm="0">
                                          <p:val>
                                            <p:strVal val="#ppt_x"/>
                                          </p:val>
                                        </p:tav>
                                        <p:tav tm="100000">
                                          <p:val>
                                            <p:strVal val="#ppt_x"/>
                                          </p:val>
                                        </p:tav>
                                      </p:tavLst>
                                    </p:anim>
                                    <p:anim calcmode="lin" valueType="num">
                                      <p:cBhvr>
                                        <p:cTn id="300" dur="2000" fill="hold"/>
                                        <p:tgtEl>
                                          <p:spTgt spid="41"/>
                                        </p:tgtEl>
                                        <p:attrNameLst>
                                          <p:attrName>ppt_y</p:attrName>
                                        </p:attrNameLst>
                                      </p:cBhvr>
                                      <p:tavLst>
                                        <p:tav tm="0">
                                          <p:val>
                                            <p:strVal val="#ppt_y+0.31"/>
                                          </p:val>
                                        </p:tav>
                                        <p:tav tm="100000">
                                          <p:val>
                                            <p:strVal val="#ppt_y+0.31"/>
                                          </p:val>
                                        </p:tav>
                                      </p:tavLst>
                                    </p:anim>
                                    <p:anim calcmode="lin" valueType="num">
                                      <p:cBhvr>
                                        <p:cTn id="301" dur="3000" decel="50000" fill="hold">
                                          <p:stCondLst>
                                            <p:cond delay="2000"/>
                                          </p:stCondLst>
                                        </p:cTn>
                                        <p:tgtEl>
                                          <p:spTgt spid="4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02" dur="3000" decel="50000" fill="hold">
                                          <p:stCondLst>
                                            <p:cond delay="2000"/>
                                          </p:stCondLst>
                                        </p:cTn>
                                        <p:tgtEl>
                                          <p:spTgt spid="4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03" fill="hold">
                            <p:stCondLst>
                              <p:cond delay="196200"/>
                            </p:stCondLst>
                            <p:childTnLst>
                              <p:par>
                                <p:cTn id="304" presetID="31" presetClass="entr" presetSubtype="0" fill="hold" grpId="0" nodeType="afterEffect">
                                  <p:stCondLst>
                                    <p:cond delay="0"/>
                                  </p:stCondLst>
                                  <p:childTnLst>
                                    <p:set>
                                      <p:cBhvr>
                                        <p:cTn id="305" dur="1" fill="hold">
                                          <p:stCondLst>
                                            <p:cond delay="0"/>
                                          </p:stCondLst>
                                        </p:cTn>
                                        <p:tgtEl>
                                          <p:spTgt spid="42"/>
                                        </p:tgtEl>
                                        <p:attrNameLst>
                                          <p:attrName>style.visibility</p:attrName>
                                        </p:attrNameLst>
                                      </p:cBhvr>
                                      <p:to>
                                        <p:strVal val="visible"/>
                                      </p:to>
                                    </p:set>
                                    <p:anim calcmode="lin" valueType="num">
                                      <p:cBhvr>
                                        <p:cTn id="306" dur="2000" fill="hold"/>
                                        <p:tgtEl>
                                          <p:spTgt spid="42"/>
                                        </p:tgtEl>
                                        <p:attrNameLst>
                                          <p:attrName>ppt_w</p:attrName>
                                        </p:attrNameLst>
                                      </p:cBhvr>
                                      <p:tavLst>
                                        <p:tav tm="0">
                                          <p:val>
                                            <p:fltVal val="0"/>
                                          </p:val>
                                        </p:tav>
                                        <p:tav tm="100000">
                                          <p:val>
                                            <p:strVal val="#ppt_w"/>
                                          </p:val>
                                        </p:tav>
                                      </p:tavLst>
                                    </p:anim>
                                    <p:anim calcmode="lin" valueType="num">
                                      <p:cBhvr>
                                        <p:cTn id="307" dur="2000" fill="hold"/>
                                        <p:tgtEl>
                                          <p:spTgt spid="42"/>
                                        </p:tgtEl>
                                        <p:attrNameLst>
                                          <p:attrName>ppt_h</p:attrName>
                                        </p:attrNameLst>
                                      </p:cBhvr>
                                      <p:tavLst>
                                        <p:tav tm="0">
                                          <p:val>
                                            <p:fltVal val="0"/>
                                          </p:val>
                                        </p:tav>
                                        <p:tav tm="100000">
                                          <p:val>
                                            <p:strVal val="#ppt_h"/>
                                          </p:val>
                                        </p:tav>
                                      </p:tavLst>
                                    </p:anim>
                                    <p:anim calcmode="lin" valueType="num">
                                      <p:cBhvr>
                                        <p:cTn id="308" dur="2000" fill="hold"/>
                                        <p:tgtEl>
                                          <p:spTgt spid="42"/>
                                        </p:tgtEl>
                                        <p:attrNameLst>
                                          <p:attrName>style.rotation</p:attrName>
                                        </p:attrNameLst>
                                      </p:cBhvr>
                                      <p:tavLst>
                                        <p:tav tm="0">
                                          <p:val>
                                            <p:fltVal val="90"/>
                                          </p:val>
                                        </p:tav>
                                        <p:tav tm="100000">
                                          <p:val>
                                            <p:fltVal val="0"/>
                                          </p:val>
                                        </p:tav>
                                      </p:tavLst>
                                    </p:anim>
                                    <p:animEffect transition="in" filter="fade">
                                      <p:cBhvr>
                                        <p:cTn id="309" dur="2000"/>
                                        <p:tgtEl>
                                          <p:spTgt spid="42"/>
                                        </p:tgtEl>
                                      </p:cBhvr>
                                    </p:animEffect>
                                  </p:childTnLst>
                                </p:cTn>
                              </p:par>
                              <p:par>
                                <p:cTn id="310" presetID="31" presetClass="entr" presetSubtype="0" fill="hold" grpId="0" nodeType="withEffect">
                                  <p:stCondLst>
                                    <p:cond delay="0"/>
                                  </p:stCondLst>
                                  <p:childTnLst>
                                    <p:set>
                                      <p:cBhvr>
                                        <p:cTn id="311" dur="1" fill="hold">
                                          <p:stCondLst>
                                            <p:cond delay="0"/>
                                          </p:stCondLst>
                                        </p:cTn>
                                        <p:tgtEl>
                                          <p:spTgt spid="43"/>
                                        </p:tgtEl>
                                        <p:attrNameLst>
                                          <p:attrName>style.visibility</p:attrName>
                                        </p:attrNameLst>
                                      </p:cBhvr>
                                      <p:to>
                                        <p:strVal val="visible"/>
                                      </p:to>
                                    </p:set>
                                    <p:anim calcmode="lin" valueType="num">
                                      <p:cBhvr>
                                        <p:cTn id="312" dur="2000" fill="hold"/>
                                        <p:tgtEl>
                                          <p:spTgt spid="43"/>
                                        </p:tgtEl>
                                        <p:attrNameLst>
                                          <p:attrName>ppt_w</p:attrName>
                                        </p:attrNameLst>
                                      </p:cBhvr>
                                      <p:tavLst>
                                        <p:tav tm="0">
                                          <p:val>
                                            <p:fltVal val="0"/>
                                          </p:val>
                                        </p:tav>
                                        <p:tav tm="100000">
                                          <p:val>
                                            <p:strVal val="#ppt_w"/>
                                          </p:val>
                                        </p:tav>
                                      </p:tavLst>
                                    </p:anim>
                                    <p:anim calcmode="lin" valueType="num">
                                      <p:cBhvr>
                                        <p:cTn id="313" dur="2000" fill="hold"/>
                                        <p:tgtEl>
                                          <p:spTgt spid="43"/>
                                        </p:tgtEl>
                                        <p:attrNameLst>
                                          <p:attrName>ppt_h</p:attrName>
                                        </p:attrNameLst>
                                      </p:cBhvr>
                                      <p:tavLst>
                                        <p:tav tm="0">
                                          <p:val>
                                            <p:fltVal val="0"/>
                                          </p:val>
                                        </p:tav>
                                        <p:tav tm="100000">
                                          <p:val>
                                            <p:strVal val="#ppt_h"/>
                                          </p:val>
                                        </p:tav>
                                      </p:tavLst>
                                    </p:anim>
                                    <p:anim calcmode="lin" valueType="num">
                                      <p:cBhvr>
                                        <p:cTn id="314" dur="2000" fill="hold"/>
                                        <p:tgtEl>
                                          <p:spTgt spid="43"/>
                                        </p:tgtEl>
                                        <p:attrNameLst>
                                          <p:attrName>style.rotation</p:attrName>
                                        </p:attrNameLst>
                                      </p:cBhvr>
                                      <p:tavLst>
                                        <p:tav tm="0">
                                          <p:val>
                                            <p:fltVal val="90"/>
                                          </p:val>
                                        </p:tav>
                                        <p:tav tm="100000">
                                          <p:val>
                                            <p:fltVal val="0"/>
                                          </p:val>
                                        </p:tav>
                                      </p:tavLst>
                                    </p:anim>
                                    <p:animEffect transition="in" filter="fade">
                                      <p:cBhvr>
                                        <p:cTn id="315" dur="2000"/>
                                        <p:tgtEl>
                                          <p:spTgt spid="43"/>
                                        </p:tgtEl>
                                      </p:cBhvr>
                                    </p:animEffect>
                                  </p:childTnLst>
                                </p:cTn>
                              </p:par>
                            </p:childTnLst>
                          </p:cTn>
                        </p:par>
                        <p:par>
                          <p:cTn id="316" fill="hold">
                            <p:stCondLst>
                              <p:cond delay="198200"/>
                            </p:stCondLst>
                            <p:childTnLst>
                              <p:par>
                                <p:cTn id="317" presetID="22" presetClass="entr" presetSubtype="4" repeatCount="indefinite" fill="hold" grpId="1" nodeType="afterEffect">
                                  <p:stCondLst>
                                    <p:cond delay="0"/>
                                  </p:stCondLst>
                                  <p:childTnLst>
                                    <p:set>
                                      <p:cBhvr>
                                        <p:cTn id="318" dur="1" fill="hold">
                                          <p:stCondLst>
                                            <p:cond delay="0"/>
                                          </p:stCondLst>
                                        </p:cTn>
                                        <p:tgtEl>
                                          <p:spTgt spid="43"/>
                                        </p:tgtEl>
                                        <p:attrNameLst>
                                          <p:attrName>style.visibility</p:attrName>
                                        </p:attrNameLst>
                                      </p:cBhvr>
                                      <p:to>
                                        <p:strVal val="visible"/>
                                      </p:to>
                                    </p:set>
                                    <p:animEffect transition="in" filter="wipe(down)">
                                      <p:cBhvr>
                                        <p:cTn id="319" dur="5000"/>
                                        <p:tgtEl>
                                          <p:spTgt spid="43"/>
                                        </p:tgtEl>
                                      </p:cBhvr>
                                    </p:animEffect>
                                  </p:childTnLst>
                                </p:cTn>
                              </p:par>
                            </p:childTnLst>
                          </p:cTn>
                        </p:par>
                        <p:par>
                          <p:cTn id="320" fill="hold">
                            <p:stCondLst>
                              <p:cond delay="203200"/>
                            </p:stCondLst>
                            <p:childTnLst>
                              <p:par>
                                <p:cTn id="321" presetID="22" presetClass="entr" presetSubtype="4" repeatCount="indefinite" fill="hold" grpId="1" nodeType="afterEffect">
                                  <p:stCondLst>
                                    <p:cond delay="0"/>
                                  </p:stCondLst>
                                  <p:childTnLst>
                                    <p:set>
                                      <p:cBhvr>
                                        <p:cTn id="322" dur="1" fill="hold">
                                          <p:stCondLst>
                                            <p:cond delay="0"/>
                                          </p:stCondLst>
                                        </p:cTn>
                                        <p:tgtEl>
                                          <p:spTgt spid="42"/>
                                        </p:tgtEl>
                                        <p:attrNameLst>
                                          <p:attrName>style.visibility</p:attrName>
                                        </p:attrNameLst>
                                      </p:cBhvr>
                                      <p:to>
                                        <p:strVal val="visible"/>
                                      </p:to>
                                    </p:set>
                                    <p:animEffect transition="in" filter="wipe(down)">
                                      <p:cBhvr>
                                        <p:cTn id="323" dur="5000"/>
                                        <p:tgtEl>
                                          <p:spTgt spid="42"/>
                                        </p:tgtEl>
                                      </p:cBhvr>
                                    </p:animEffect>
                                  </p:childTnLst>
                                </p:cTn>
                              </p:par>
                              <p:par>
                                <p:cTn id="324" presetID="24" presetClass="entr" presetSubtype="0" fill="hold" grpId="0" nodeType="withEffect">
                                  <p:stCondLst>
                                    <p:cond delay="0"/>
                                  </p:stCondLst>
                                  <p:childTnLst>
                                    <p:set>
                                      <p:cBhvr>
                                        <p:cTn id="325" dur="1" fill="hold">
                                          <p:stCondLst>
                                            <p:cond delay="0"/>
                                          </p:stCondLst>
                                        </p:cTn>
                                        <p:tgtEl>
                                          <p:spTgt spid="44"/>
                                        </p:tgtEl>
                                        <p:attrNameLst>
                                          <p:attrName>style.visibility</p:attrName>
                                        </p:attrNameLst>
                                      </p:cBhvr>
                                      <p:to>
                                        <p:strVal val="visible"/>
                                      </p:to>
                                    </p:set>
                                    <p:anim to="" calcmode="lin" valueType="num">
                                      <p:cBhvr>
                                        <p:cTn id="326" dur="1" fill="hold"/>
                                        <p:tgtEl>
                                          <p:spTgt spid="44"/>
                                        </p:tgtEl>
                                        <p:attrNameLst>
                                          <p:attrName/>
                                        </p:attrNameLst>
                                      </p:cBhvr>
                                    </p:anim>
                                  </p:childTnLst>
                                </p:cTn>
                              </p:par>
                              <p:par>
                                <p:cTn id="327" presetID="24" presetClass="entr" presetSubtype="0" fill="hold" grpId="0" nodeType="withEffect">
                                  <p:stCondLst>
                                    <p:cond delay="0"/>
                                  </p:stCondLst>
                                  <p:childTnLst>
                                    <p:set>
                                      <p:cBhvr>
                                        <p:cTn id="328" dur="1" fill="hold">
                                          <p:stCondLst>
                                            <p:cond delay="0"/>
                                          </p:stCondLst>
                                        </p:cTn>
                                        <p:tgtEl>
                                          <p:spTgt spid="45"/>
                                        </p:tgtEl>
                                        <p:attrNameLst>
                                          <p:attrName>style.visibility</p:attrName>
                                        </p:attrNameLst>
                                      </p:cBhvr>
                                      <p:to>
                                        <p:strVal val="visible"/>
                                      </p:to>
                                    </p:set>
                                    <p:anim to="" calcmode="lin" valueType="num">
                                      <p:cBhvr>
                                        <p:cTn id="329" dur="1" fill="hold"/>
                                        <p:tgtEl>
                                          <p:spTgt spid="45"/>
                                        </p:tgtEl>
                                        <p:attrNameLst>
                                          <p:attrName/>
                                        </p:attrNameLst>
                                      </p:cBhvr>
                                    </p:anim>
                                  </p:childTnLst>
                                </p:cTn>
                              </p:par>
                            </p:childTnLst>
                          </p:cTn>
                        </p:par>
                        <p:par>
                          <p:cTn id="330" fill="hold">
                            <p:stCondLst>
                              <p:cond delay="208200"/>
                            </p:stCondLst>
                            <p:childTnLst>
                              <p:par>
                                <p:cTn id="331" presetID="22" presetClass="entr" presetSubtype="1" repeatCount="indefinite" fill="hold" grpId="1" nodeType="afterEffect">
                                  <p:stCondLst>
                                    <p:cond delay="0"/>
                                  </p:stCondLst>
                                  <p:childTnLst>
                                    <p:set>
                                      <p:cBhvr>
                                        <p:cTn id="332" dur="1" fill="hold">
                                          <p:stCondLst>
                                            <p:cond delay="0"/>
                                          </p:stCondLst>
                                        </p:cTn>
                                        <p:tgtEl>
                                          <p:spTgt spid="44"/>
                                        </p:tgtEl>
                                        <p:attrNameLst>
                                          <p:attrName>style.visibility</p:attrName>
                                        </p:attrNameLst>
                                      </p:cBhvr>
                                      <p:to>
                                        <p:strVal val="visible"/>
                                      </p:to>
                                    </p:set>
                                    <p:animEffect transition="in" filter="wipe(up)">
                                      <p:cBhvr>
                                        <p:cTn id="333" dur="5000"/>
                                        <p:tgtEl>
                                          <p:spTgt spid="44"/>
                                        </p:tgtEl>
                                      </p:cBhvr>
                                    </p:animEffect>
                                  </p:childTnLst>
                                </p:cTn>
                              </p:par>
                            </p:childTnLst>
                          </p:cTn>
                        </p:par>
                        <p:par>
                          <p:cTn id="334" fill="hold">
                            <p:stCondLst>
                              <p:cond delay="213200"/>
                            </p:stCondLst>
                            <p:childTnLst>
                              <p:par>
                                <p:cTn id="335" presetID="22" presetClass="entr" presetSubtype="4" repeatCount="indefinite" fill="hold" grpId="1" nodeType="afterEffect">
                                  <p:stCondLst>
                                    <p:cond delay="0"/>
                                  </p:stCondLst>
                                  <p:childTnLst>
                                    <p:set>
                                      <p:cBhvr>
                                        <p:cTn id="336" dur="1" fill="hold">
                                          <p:stCondLst>
                                            <p:cond delay="0"/>
                                          </p:stCondLst>
                                        </p:cTn>
                                        <p:tgtEl>
                                          <p:spTgt spid="45"/>
                                        </p:tgtEl>
                                        <p:attrNameLst>
                                          <p:attrName>style.visibility</p:attrName>
                                        </p:attrNameLst>
                                      </p:cBhvr>
                                      <p:to>
                                        <p:strVal val="visible"/>
                                      </p:to>
                                    </p:set>
                                    <p:animEffect transition="in" filter="wipe(down)">
                                      <p:cBhvr>
                                        <p:cTn id="337" dur="5000"/>
                                        <p:tgtEl>
                                          <p:spTgt spid="45"/>
                                        </p:tgtEl>
                                      </p:cBhvr>
                                    </p:animEffect>
                                  </p:childTnLst>
                                </p:cTn>
                              </p:par>
                            </p:childTnLst>
                          </p:cTn>
                        </p:par>
                        <p:par>
                          <p:cTn id="338" fill="hold">
                            <p:stCondLst>
                              <p:cond delay="218200"/>
                            </p:stCondLst>
                            <p:childTnLst>
                              <p:par>
                                <p:cTn id="339" presetID="31" presetClass="entr" presetSubtype="0" fill="hold" grpId="0" nodeType="afterEffect">
                                  <p:stCondLst>
                                    <p:cond delay="0"/>
                                  </p:stCondLst>
                                  <p:iterate type="lt">
                                    <p:tmPct val="5000"/>
                                  </p:iterate>
                                  <p:childTnLst>
                                    <p:set>
                                      <p:cBhvr>
                                        <p:cTn id="340" dur="1" fill="hold">
                                          <p:stCondLst>
                                            <p:cond delay="0"/>
                                          </p:stCondLst>
                                        </p:cTn>
                                        <p:tgtEl>
                                          <p:spTgt spid="46"/>
                                        </p:tgtEl>
                                        <p:attrNameLst>
                                          <p:attrName>style.visibility</p:attrName>
                                        </p:attrNameLst>
                                      </p:cBhvr>
                                      <p:to>
                                        <p:strVal val="visible"/>
                                      </p:to>
                                    </p:set>
                                    <p:anim calcmode="lin" valueType="num">
                                      <p:cBhvr>
                                        <p:cTn id="341" dur="3000" fill="hold"/>
                                        <p:tgtEl>
                                          <p:spTgt spid="46"/>
                                        </p:tgtEl>
                                        <p:attrNameLst>
                                          <p:attrName>ppt_w</p:attrName>
                                        </p:attrNameLst>
                                      </p:cBhvr>
                                      <p:tavLst>
                                        <p:tav tm="0">
                                          <p:val>
                                            <p:fltVal val="0"/>
                                          </p:val>
                                        </p:tav>
                                        <p:tav tm="100000">
                                          <p:val>
                                            <p:strVal val="#ppt_w"/>
                                          </p:val>
                                        </p:tav>
                                      </p:tavLst>
                                    </p:anim>
                                    <p:anim calcmode="lin" valueType="num">
                                      <p:cBhvr>
                                        <p:cTn id="342" dur="3000" fill="hold"/>
                                        <p:tgtEl>
                                          <p:spTgt spid="46"/>
                                        </p:tgtEl>
                                        <p:attrNameLst>
                                          <p:attrName>ppt_h</p:attrName>
                                        </p:attrNameLst>
                                      </p:cBhvr>
                                      <p:tavLst>
                                        <p:tav tm="0">
                                          <p:val>
                                            <p:fltVal val="0"/>
                                          </p:val>
                                        </p:tav>
                                        <p:tav tm="100000">
                                          <p:val>
                                            <p:strVal val="#ppt_h"/>
                                          </p:val>
                                        </p:tav>
                                      </p:tavLst>
                                    </p:anim>
                                    <p:anim calcmode="lin" valueType="num">
                                      <p:cBhvr>
                                        <p:cTn id="343" dur="3000" fill="hold"/>
                                        <p:tgtEl>
                                          <p:spTgt spid="46"/>
                                        </p:tgtEl>
                                        <p:attrNameLst>
                                          <p:attrName>style.rotation</p:attrName>
                                        </p:attrNameLst>
                                      </p:cBhvr>
                                      <p:tavLst>
                                        <p:tav tm="0">
                                          <p:val>
                                            <p:fltVal val="90"/>
                                          </p:val>
                                        </p:tav>
                                        <p:tav tm="100000">
                                          <p:val>
                                            <p:fltVal val="0"/>
                                          </p:val>
                                        </p:tav>
                                      </p:tavLst>
                                    </p:anim>
                                    <p:animEffect transition="in" filter="fade">
                                      <p:cBhvr>
                                        <p:cTn id="344" dur="3000"/>
                                        <p:tgtEl>
                                          <p:spTgt spid="46"/>
                                        </p:tgtEl>
                                      </p:cBhvr>
                                    </p:animEffect>
                                  </p:childTnLst>
                                </p:cTn>
                              </p:par>
                            </p:childTnLst>
                          </p:cTn>
                        </p:par>
                        <p:par>
                          <p:cTn id="345" fill="hold">
                            <p:stCondLst>
                              <p:cond delay="221350"/>
                            </p:stCondLst>
                            <p:childTnLst>
                              <p:par>
                                <p:cTn id="346" presetID="21" presetClass="entr" presetSubtype="1" repeatCount="indefinite" fill="hold" grpId="1" nodeType="afterEffect">
                                  <p:stCondLst>
                                    <p:cond delay="0"/>
                                  </p:stCondLst>
                                  <p:iterate type="lt">
                                    <p:tmPct val="0"/>
                                  </p:iterate>
                                  <p:childTnLst>
                                    <p:set>
                                      <p:cBhvr>
                                        <p:cTn id="347" dur="1" fill="hold">
                                          <p:stCondLst>
                                            <p:cond delay="0"/>
                                          </p:stCondLst>
                                        </p:cTn>
                                        <p:tgtEl>
                                          <p:spTgt spid="46"/>
                                        </p:tgtEl>
                                        <p:attrNameLst>
                                          <p:attrName>style.visibility</p:attrName>
                                        </p:attrNameLst>
                                      </p:cBhvr>
                                      <p:to>
                                        <p:strVal val="visible"/>
                                      </p:to>
                                    </p:set>
                                    <p:animEffect transition="in" filter="wheel(1)">
                                      <p:cBhvr>
                                        <p:cTn id="348" dur="5000"/>
                                        <p:tgtEl>
                                          <p:spTgt spid="46"/>
                                        </p:tgtEl>
                                      </p:cBhvr>
                                    </p:animEffect>
                                  </p:childTnLst>
                                </p:cTn>
                              </p:par>
                              <p:par>
                                <p:cTn id="349" presetID="22" presetClass="entr" presetSubtype="4" repeatCount="indefinite" fill="hold" grpId="0" nodeType="withEffect">
                                  <p:stCondLst>
                                    <p:cond delay="0"/>
                                  </p:stCondLst>
                                  <p:childTnLst>
                                    <p:set>
                                      <p:cBhvr>
                                        <p:cTn id="350" dur="1" fill="hold">
                                          <p:stCondLst>
                                            <p:cond delay="0"/>
                                          </p:stCondLst>
                                        </p:cTn>
                                        <p:tgtEl>
                                          <p:spTgt spid="47"/>
                                        </p:tgtEl>
                                        <p:attrNameLst>
                                          <p:attrName>style.visibility</p:attrName>
                                        </p:attrNameLst>
                                      </p:cBhvr>
                                      <p:to>
                                        <p:strVal val="visible"/>
                                      </p:to>
                                    </p:set>
                                    <p:animEffect transition="in" filter="wipe(down)">
                                      <p:cBhvr>
                                        <p:cTn id="351" dur="5000"/>
                                        <p:tgtEl>
                                          <p:spTgt spid="47"/>
                                        </p:tgtEl>
                                      </p:cBhvr>
                                    </p:animEffect>
                                  </p:childTnLst>
                                </p:cTn>
                              </p:par>
                            </p:childTnLst>
                          </p:cTn>
                        </p:par>
                        <p:par>
                          <p:cTn id="352" fill="hold">
                            <p:stCondLst>
                              <p:cond delay="226350"/>
                            </p:stCondLst>
                            <p:childTnLst>
                              <p:par>
                                <p:cTn id="353" presetID="22" presetClass="entr" presetSubtype="1" repeatCount="indefinite" fill="hold" grpId="0" nodeType="afterEffect">
                                  <p:stCondLst>
                                    <p:cond delay="0"/>
                                  </p:stCondLst>
                                  <p:childTnLst>
                                    <p:set>
                                      <p:cBhvr>
                                        <p:cTn id="354" dur="1" fill="hold">
                                          <p:stCondLst>
                                            <p:cond delay="0"/>
                                          </p:stCondLst>
                                        </p:cTn>
                                        <p:tgtEl>
                                          <p:spTgt spid="48"/>
                                        </p:tgtEl>
                                        <p:attrNameLst>
                                          <p:attrName>style.visibility</p:attrName>
                                        </p:attrNameLst>
                                      </p:cBhvr>
                                      <p:to>
                                        <p:strVal val="visible"/>
                                      </p:to>
                                    </p:set>
                                    <p:animEffect transition="in" filter="wipe(up)">
                                      <p:cBhvr>
                                        <p:cTn id="355" dur="5000"/>
                                        <p:tgtEl>
                                          <p:spTgt spid="48"/>
                                        </p:tgtEl>
                                      </p:cBhvr>
                                    </p:animEffect>
                                  </p:childTnLst>
                                </p:cTn>
                              </p:par>
                            </p:childTnLst>
                          </p:cTn>
                        </p:par>
                        <p:par>
                          <p:cTn id="356" fill="hold">
                            <p:stCondLst>
                              <p:cond delay="231350"/>
                            </p:stCondLst>
                            <p:childTnLst>
                              <p:par>
                                <p:cTn id="357" presetID="31" presetClass="entr" presetSubtype="0" fill="hold" grpId="0" nodeType="afterEffect">
                                  <p:stCondLst>
                                    <p:cond delay="0"/>
                                  </p:stCondLst>
                                  <p:childTnLst>
                                    <p:set>
                                      <p:cBhvr>
                                        <p:cTn id="358" dur="1" fill="hold">
                                          <p:stCondLst>
                                            <p:cond delay="0"/>
                                          </p:stCondLst>
                                        </p:cTn>
                                        <p:tgtEl>
                                          <p:spTgt spid="49"/>
                                        </p:tgtEl>
                                        <p:attrNameLst>
                                          <p:attrName>style.visibility</p:attrName>
                                        </p:attrNameLst>
                                      </p:cBhvr>
                                      <p:to>
                                        <p:strVal val="visible"/>
                                      </p:to>
                                    </p:set>
                                    <p:anim calcmode="lin" valueType="num">
                                      <p:cBhvr>
                                        <p:cTn id="359" dur="2000" fill="hold"/>
                                        <p:tgtEl>
                                          <p:spTgt spid="49"/>
                                        </p:tgtEl>
                                        <p:attrNameLst>
                                          <p:attrName>ppt_w</p:attrName>
                                        </p:attrNameLst>
                                      </p:cBhvr>
                                      <p:tavLst>
                                        <p:tav tm="0">
                                          <p:val>
                                            <p:fltVal val="0"/>
                                          </p:val>
                                        </p:tav>
                                        <p:tav tm="100000">
                                          <p:val>
                                            <p:strVal val="#ppt_w"/>
                                          </p:val>
                                        </p:tav>
                                      </p:tavLst>
                                    </p:anim>
                                    <p:anim calcmode="lin" valueType="num">
                                      <p:cBhvr>
                                        <p:cTn id="360" dur="2000" fill="hold"/>
                                        <p:tgtEl>
                                          <p:spTgt spid="49"/>
                                        </p:tgtEl>
                                        <p:attrNameLst>
                                          <p:attrName>ppt_h</p:attrName>
                                        </p:attrNameLst>
                                      </p:cBhvr>
                                      <p:tavLst>
                                        <p:tav tm="0">
                                          <p:val>
                                            <p:fltVal val="0"/>
                                          </p:val>
                                        </p:tav>
                                        <p:tav tm="100000">
                                          <p:val>
                                            <p:strVal val="#ppt_h"/>
                                          </p:val>
                                        </p:tav>
                                      </p:tavLst>
                                    </p:anim>
                                    <p:anim calcmode="lin" valueType="num">
                                      <p:cBhvr>
                                        <p:cTn id="361" dur="2000" fill="hold"/>
                                        <p:tgtEl>
                                          <p:spTgt spid="49"/>
                                        </p:tgtEl>
                                        <p:attrNameLst>
                                          <p:attrName>style.rotation</p:attrName>
                                        </p:attrNameLst>
                                      </p:cBhvr>
                                      <p:tavLst>
                                        <p:tav tm="0">
                                          <p:val>
                                            <p:fltVal val="90"/>
                                          </p:val>
                                        </p:tav>
                                        <p:tav tm="100000">
                                          <p:val>
                                            <p:fltVal val="0"/>
                                          </p:val>
                                        </p:tav>
                                      </p:tavLst>
                                    </p:anim>
                                    <p:animEffect transition="in" filter="fade">
                                      <p:cBhvr>
                                        <p:cTn id="362" dur="2000"/>
                                        <p:tgtEl>
                                          <p:spTgt spid="49"/>
                                        </p:tgtEl>
                                      </p:cBhvr>
                                    </p:animEffect>
                                  </p:childTnLst>
                                </p:cTn>
                              </p:par>
                              <p:par>
                                <p:cTn id="363" presetID="31" presetClass="entr" presetSubtype="0" fill="hold" grpId="0" nodeType="withEffect">
                                  <p:stCondLst>
                                    <p:cond delay="0"/>
                                  </p:stCondLst>
                                  <p:childTnLst>
                                    <p:set>
                                      <p:cBhvr>
                                        <p:cTn id="364" dur="1" fill="hold">
                                          <p:stCondLst>
                                            <p:cond delay="0"/>
                                          </p:stCondLst>
                                        </p:cTn>
                                        <p:tgtEl>
                                          <p:spTgt spid="50"/>
                                        </p:tgtEl>
                                        <p:attrNameLst>
                                          <p:attrName>style.visibility</p:attrName>
                                        </p:attrNameLst>
                                      </p:cBhvr>
                                      <p:to>
                                        <p:strVal val="visible"/>
                                      </p:to>
                                    </p:set>
                                    <p:anim calcmode="lin" valueType="num">
                                      <p:cBhvr>
                                        <p:cTn id="365" dur="2000" fill="hold"/>
                                        <p:tgtEl>
                                          <p:spTgt spid="50"/>
                                        </p:tgtEl>
                                        <p:attrNameLst>
                                          <p:attrName>ppt_w</p:attrName>
                                        </p:attrNameLst>
                                      </p:cBhvr>
                                      <p:tavLst>
                                        <p:tav tm="0">
                                          <p:val>
                                            <p:fltVal val="0"/>
                                          </p:val>
                                        </p:tav>
                                        <p:tav tm="100000">
                                          <p:val>
                                            <p:strVal val="#ppt_w"/>
                                          </p:val>
                                        </p:tav>
                                      </p:tavLst>
                                    </p:anim>
                                    <p:anim calcmode="lin" valueType="num">
                                      <p:cBhvr>
                                        <p:cTn id="366" dur="2000" fill="hold"/>
                                        <p:tgtEl>
                                          <p:spTgt spid="50"/>
                                        </p:tgtEl>
                                        <p:attrNameLst>
                                          <p:attrName>ppt_h</p:attrName>
                                        </p:attrNameLst>
                                      </p:cBhvr>
                                      <p:tavLst>
                                        <p:tav tm="0">
                                          <p:val>
                                            <p:fltVal val="0"/>
                                          </p:val>
                                        </p:tav>
                                        <p:tav tm="100000">
                                          <p:val>
                                            <p:strVal val="#ppt_h"/>
                                          </p:val>
                                        </p:tav>
                                      </p:tavLst>
                                    </p:anim>
                                    <p:anim calcmode="lin" valueType="num">
                                      <p:cBhvr>
                                        <p:cTn id="367" dur="2000" fill="hold"/>
                                        <p:tgtEl>
                                          <p:spTgt spid="50"/>
                                        </p:tgtEl>
                                        <p:attrNameLst>
                                          <p:attrName>style.rotation</p:attrName>
                                        </p:attrNameLst>
                                      </p:cBhvr>
                                      <p:tavLst>
                                        <p:tav tm="0">
                                          <p:val>
                                            <p:fltVal val="90"/>
                                          </p:val>
                                        </p:tav>
                                        <p:tav tm="100000">
                                          <p:val>
                                            <p:fltVal val="0"/>
                                          </p:val>
                                        </p:tav>
                                      </p:tavLst>
                                    </p:anim>
                                    <p:animEffect transition="in" filter="fade">
                                      <p:cBhvr>
                                        <p:cTn id="368" dur="2000"/>
                                        <p:tgtEl>
                                          <p:spTgt spid="50"/>
                                        </p:tgtEl>
                                      </p:cBhvr>
                                    </p:animEffect>
                                  </p:childTnLst>
                                </p:cTn>
                              </p:par>
                            </p:childTnLst>
                          </p:cTn>
                        </p:par>
                        <p:par>
                          <p:cTn id="369" fill="hold">
                            <p:stCondLst>
                              <p:cond delay="233350"/>
                            </p:stCondLst>
                            <p:childTnLst>
                              <p:par>
                                <p:cTn id="370" presetID="22" presetClass="entr" presetSubtype="4" repeatCount="indefinite" fill="hold" grpId="1" nodeType="afterEffect">
                                  <p:stCondLst>
                                    <p:cond delay="0"/>
                                  </p:stCondLst>
                                  <p:childTnLst>
                                    <p:set>
                                      <p:cBhvr>
                                        <p:cTn id="371" dur="1" fill="hold">
                                          <p:stCondLst>
                                            <p:cond delay="0"/>
                                          </p:stCondLst>
                                        </p:cTn>
                                        <p:tgtEl>
                                          <p:spTgt spid="50"/>
                                        </p:tgtEl>
                                        <p:attrNameLst>
                                          <p:attrName>style.visibility</p:attrName>
                                        </p:attrNameLst>
                                      </p:cBhvr>
                                      <p:to>
                                        <p:strVal val="visible"/>
                                      </p:to>
                                    </p:set>
                                    <p:animEffect transition="in" filter="wipe(down)">
                                      <p:cBhvr>
                                        <p:cTn id="372" dur="5000"/>
                                        <p:tgtEl>
                                          <p:spTgt spid="50"/>
                                        </p:tgtEl>
                                      </p:cBhvr>
                                    </p:animEffect>
                                  </p:childTnLst>
                                </p:cTn>
                              </p:par>
                            </p:childTnLst>
                          </p:cTn>
                        </p:par>
                        <p:par>
                          <p:cTn id="373" fill="hold">
                            <p:stCondLst>
                              <p:cond delay="238350"/>
                            </p:stCondLst>
                            <p:childTnLst>
                              <p:par>
                                <p:cTn id="374" presetID="22" presetClass="entr" presetSubtype="4" repeatCount="indefinite" fill="hold" grpId="1" nodeType="afterEffect">
                                  <p:stCondLst>
                                    <p:cond delay="0"/>
                                  </p:stCondLst>
                                  <p:childTnLst>
                                    <p:set>
                                      <p:cBhvr>
                                        <p:cTn id="375" dur="1" fill="hold">
                                          <p:stCondLst>
                                            <p:cond delay="0"/>
                                          </p:stCondLst>
                                        </p:cTn>
                                        <p:tgtEl>
                                          <p:spTgt spid="49"/>
                                        </p:tgtEl>
                                        <p:attrNameLst>
                                          <p:attrName>style.visibility</p:attrName>
                                        </p:attrNameLst>
                                      </p:cBhvr>
                                      <p:to>
                                        <p:strVal val="visible"/>
                                      </p:to>
                                    </p:set>
                                    <p:animEffect transition="in" filter="wipe(down)">
                                      <p:cBhvr>
                                        <p:cTn id="376" dur="5000"/>
                                        <p:tgtEl>
                                          <p:spTgt spid="49"/>
                                        </p:tgtEl>
                                      </p:cBhvr>
                                    </p:animEffect>
                                  </p:childTnLst>
                                </p:cTn>
                              </p:par>
                            </p:childTnLst>
                          </p:cTn>
                        </p:par>
                        <p:par>
                          <p:cTn id="377" fill="hold">
                            <p:stCondLst>
                              <p:cond delay="243350"/>
                            </p:stCondLst>
                            <p:childTnLst>
                              <p:par>
                                <p:cTn id="378" presetID="31" presetClass="entr" presetSubtype="0" fill="hold" grpId="0" nodeType="afterEffect">
                                  <p:stCondLst>
                                    <p:cond delay="0"/>
                                  </p:stCondLst>
                                  <p:childTnLst>
                                    <p:set>
                                      <p:cBhvr>
                                        <p:cTn id="379" dur="1" fill="hold">
                                          <p:stCondLst>
                                            <p:cond delay="0"/>
                                          </p:stCondLst>
                                        </p:cTn>
                                        <p:tgtEl>
                                          <p:spTgt spid="2"/>
                                        </p:tgtEl>
                                        <p:attrNameLst>
                                          <p:attrName>style.visibility</p:attrName>
                                        </p:attrNameLst>
                                      </p:cBhvr>
                                      <p:to>
                                        <p:strVal val="visible"/>
                                      </p:to>
                                    </p:set>
                                    <p:anim calcmode="lin" valueType="num">
                                      <p:cBhvr>
                                        <p:cTn id="380" dur="1000" fill="hold"/>
                                        <p:tgtEl>
                                          <p:spTgt spid="2"/>
                                        </p:tgtEl>
                                        <p:attrNameLst>
                                          <p:attrName>ppt_w</p:attrName>
                                        </p:attrNameLst>
                                      </p:cBhvr>
                                      <p:tavLst>
                                        <p:tav tm="0">
                                          <p:val>
                                            <p:fltVal val="0"/>
                                          </p:val>
                                        </p:tav>
                                        <p:tav tm="100000">
                                          <p:val>
                                            <p:strVal val="#ppt_w"/>
                                          </p:val>
                                        </p:tav>
                                      </p:tavLst>
                                    </p:anim>
                                    <p:anim calcmode="lin" valueType="num">
                                      <p:cBhvr>
                                        <p:cTn id="381" dur="1000" fill="hold"/>
                                        <p:tgtEl>
                                          <p:spTgt spid="2"/>
                                        </p:tgtEl>
                                        <p:attrNameLst>
                                          <p:attrName>ppt_h</p:attrName>
                                        </p:attrNameLst>
                                      </p:cBhvr>
                                      <p:tavLst>
                                        <p:tav tm="0">
                                          <p:val>
                                            <p:fltVal val="0"/>
                                          </p:val>
                                        </p:tav>
                                        <p:tav tm="100000">
                                          <p:val>
                                            <p:strVal val="#ppt_h"/>
                                          </p:val>
                                        </p:tav>
                                      </p:tavLst>
                                    </p:anim>
                                    <p:anim calcmode="lin" valueType="num">
                                      <p:cBhvr>
                                        <p:cTn id="382" dur="1000" fill="hold"/>
                                        <p:tgtEl>
                                          <p:spTgt spid="2"/>
                                        </p:tgtEl>
                                        <p:attrNameLst>
                                          <p:attrName>style.rotation</p:attrName>
                                        </p:attrNameLst>
                                      </p:cBhvr>
                                      <p:tavLst>
                                        <p:tav tm="0">
                                          <p:val>
                                            <p:fltVal val="90"/>
                                          </p:val>
                                        </p:tav>
                                        <p:tav tm="100000">
                                          <p:val>
                                            <p:fltVal val="0"/>
                                          </p:val>
                                        </p:tav>
                                      </p:tavLst>
                                    </p:anim>
                                    <p:animEffect transition="in" filter="fade">
                                      <p:cBhvr>
                                        <p:cTn id="383" dur="1000"/>
                                        <p:tgtEl>
                                          <p:spTgt spid="2"/>
                                        </p:tgtEl>
                                      </p:cBhvr>
                                    </p:animEffect>
                                  </p:childTnLst>
                                </p:cTn>
                              </p:par>
                            </p:childTnLst>
                          </p:cTn>
                        </p:par>
                        <p:par>
                          <p:cTn id="384" fill="hold">
                            <p:stCondLst>
                              <p:cond delay="244350"/>
                            </p:stCondLst>
                            <p:childTnLst>
                              <p:par>
                                <p:cTn id="385" presetID="26" presetClass="entr" presetSubtype="0" fill="hold" grpId="1" nodeType="afterEffect">
                                  <p:stCondLst>
                                    <p:cond delay="0"/>
                                  </p:stCondLst>
                                  <p:childTnLst>
                                    <p:set>
                                      <p:cBhvr>
                                        <p:cTn id="386" dur="1" fill="hold">
                                          <p:stCondLst>
                                            <p:cond delay="0"/>
                                          </p:stCondLst>
                                        </p:cTn>
                                        <p:tgtEl>
                                          <p:spTgt spid="2"/>
                                        </p:tgtEl>
                                        <p:attrNameLst>
                                          <p:attrName>style.visibility</p:attrName>
                                        </p:attrNameLst>
                                      </p:cBhvr>
                                      <p:to>
                                        <p:strVal val="visible"/>
                                      </p:to>
                                    </p:set>
                                    <p:animEffect transition="in" filter="wipe(down)">
                                      <p:cBhvr>
                                        <p:cTn id="387" dur="580">
                                          <p:stCondLst>
                                            <p:cond delay="0"/>
                                          </p:stCondLst>
                                        </p:cTn>
                                        <p:tgtEl>
                                          <p:spTgt spid="2"/>
                                        </p:tgtEl>
                                      </p:cBhvr>
                                    </p:animEffect>
                                    <p:anim calcmode="lin" valueType="num">
                                      <p:cBhvr>
                                        <p:cTn id="38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38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39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39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39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393" dur="26">
                                          <p:stCondLst>
                                            <p:cond delay="650"/>
                                          </p:stCondLst>
                                        </p:cTn>
                                        <p:tgtEl>
                                          <p:spTgt spid="2"/>
                                        </p:tgtEl>
                                      </p:cBhvr>
                                      <p:to x="100000" y="60000"/>
                                    </p:animScale>
                                    <p:animScale>
                                      <p:cBhvr>
                                        <p:cTn id="394" dur="166" decel="50000">
                                          <p:stCondLst>
                                            <p:cond delay="676"/>
                                          </p:stCondLst>
                                        </p:cTn>
                                        <p:tgtEl>
                                          <p:spTgt spid="2"/>
                                        </p:tgtEl>
                                      </p:cBhvr>
                                      <p:to x="100000" y="100000"/>
                                    </p:animScale>
                                    <p:animScale>
                                      <p:cBhvr>
                                        <p:cTn id="395" dur="26">
                                          <p:stCondLst>
                                            <p:cond delay="1312"/>
                                          </p:stCondLst>
                                        </p:cTn>
                                        <p:tgtEl>
                                          <p:spTgt spid="2"/>
                                        </p:tgtEl>
                                      </p:cBhvr>
                                      <p:to x="100000" y="80000"/>
                                    </p:animScale>
                                    <p:animScale>
                                      <p:cBhvr>
                                        <p:cTn id="396" dur="166" decel="50000">
                                          <p:stCondLst>
                                            <p:cond delay="1338"/>
                                          </p:stCondLst>
                                        </p:cTn>
                                        <p:tgtEl>
                                          <p:spTgt spid="2"/>
                                        </p:tgtEl>
                                      </p:cBhvr>
                                      <p:to x="100000" y="100000"/>
                                    </p:animScale>
                                    <p:animScale>
                                      <p:cBhvr>
                                        <p:cTn id="397" dur="26">
                                          <p:stCondLst>
                                            <p:cond delay="1642"/>
                                          </p:stCondLst>
                                        </p:cTn>
                                        <p:tgtEl>
                                          <p:spTgt spid="2"/>
                                        </p:tgtEl>
                                      </p:cBhvr>
                                      <p:to x="100000" y="90000"/>
                                    </p:animScale>
                                    <p:animScale>
                                      <p:cBhvr>
                                        <p:cTn id="398" dur="166" decel="50000">
                                          <p:stCondLst>
                                            <p:cond delay="1668"/>
                                          </p:stCondLst>
                                        </p:cTn>
                                        <p:tgtEl>
                                          <p:spTgt spid="2"/>
                                        </p:tgtEl>
                                      </p:cBhvr>
                                      <p:to x="100000" y="100000"/>
                                    </p:animScale>
                                    <p:animScale>
                                      <p:cBhvr>
                                        <p:cTn id="399" dur="26">
                                          <p:stCondLst>
                                            <p:cond delay="1808"/>
                                          </p:stCondLst>
                                        </p:cTn>
                                        <p:tgtEl>
                                          <p:spTgt spid="2"/>
                                        </p:tgtEl>
                                      </p:cBhvr>
                                      <p:to x="100000" y="95000"/>
                                    </p:animScale>
                                    <p:animScale>
                                      <p:cBhvr>
                                        <p:cTn id="400" dur="166" decel="50000">
                                          <p:stCondLst>
                                            <p:cond delay="1834"/>
                                          </p:stCondLst>
                                        </p:cTn>
                                        <p:tgtEl>
                                          <p:spTgt spid="2"/>
                                        </p:tgtEl>
                                      </p:cBhvr>
                                      <p:to x="100000" y="100000"/>
                                    </p:animScale>
                                  </p:childTnLst>
                                </p:cTn>
                              </p:par>
                              <p:par>
                                <p:cTn id="401" presetID="24" presetClass="entr" presetSubtype="0" fill="hold" grpId="0" nodeType="withEffect">
                                  <p:stCondLst>
                                    <p:cond delay="0"/>
                                  </p:stCondLst>
                                  <p:childTnLst>
                                    <p:set>
                                      <p:cBhvr>
                                        <p:cTn id="402" dur="1" fill="hold">
                                          <p:stCondLst>
                                            <p:cond delay="0"/>
                                          </p:stCondLst>
                                        </p:cTn>
                                        <p:tgtEl>
                                          <p:spTgt spid="51"/>
                                        </p:tgtEl>
                                        <p:attrNameLst>
                                          <p:attrName>style.visibility</p:attrName>
                                        </p:attrNameLst>
                                      </p:cBhvr>
                                      <p:to>
                                        <p:strVal val="visible"/>
                                      </p:to>
                                    </p:set>
                                    <p:anim to="" calcmode="lin" valueType="num">
                                      <p:cBhvr>
                                        <p:cTn id="403" dur="1" fill="hold"/>
                                        <p:tgtEl>
                                          <p:spTgt spid="51"/>
                                        </p:tgtEl>
                                        <p:attrNameLst>
                                          <p:attrName/>
                                        </p:attrNameLst>
                                      </p:cBhvr>
                                    </p:anim>
                                  </p:childTnLst>
                                </p:cTn>
                              </p:par>
                              <p:par>
                                <p:cTn id="404" presetID="24" presetClass="entr" presetSubtype="0" fill="hold" grpId="0" nodeType="withEffect">
                                  <p:stCondLst>
                                    <p:cond delay="0"/>
                                  </p:stCondLst>
                                  <p:childTnLst>
                                    <p:set>
                                      <p:cBhvr>
                                        <p:cTn id="405" dur="1" fill="hold">
                                          <p:stCondLst>
                                            <p:cond delay="0"/>
                                          </p:stCondLst>
                                        </p:cTn>
                                        <p:tgtEl>
                                          <p:spTgt spid="52"/>
                                        </p:tgtEl>
                                        <p:attrNameLst>
                                          <p:attrName>style.visibility</p:attrName>
                                        </p:attrNameLst>
                                      </p:cBhvr>
                                      <p:to>
                                        <p:strVal val="visible"/>
                                      </p:to>
                                    </p:set>
                                    <p:anim to="" calcmode="lin" valueType="num">
                                      <p:cBhvr>
                                        <p:cTn id="406" dur="1" fill="hold"/>
                                        <p:tgtEl>
                                          <p:spTgt spid="52"/>
                                        </p:tgtEl>
                                        <p:attrNameLst>
                                          <p:attrName/>
                                        </p:attrNameLst>
                                      </p:cBhvr>
                                    </p:anim>
                                  </p:childTnLst>
                                </p:cTn>
                              </p:par>
                            </p:childTnLst>
                          </p:cTn>
                        </p:par>
                        <p:par>
                          <p:cTn id="407" fill="hold">
                            <p:stCondLst>
                              <p:cond delay="246350"/>
                            </p:stCondLst>
                            <p:childTnLst>
                              <p:par>
                                <p:cTn id="408" presetID="22" presetClass="entr" presetSubtype="1" repeatCount="indefinite" fill="hold" grpId="1" nodeType="afterEffect">
                                  <p:stCondLst>
                                    <p:cond delay="0"/>
                                  </p:stCondLst>
                                  <p:childTnLst>
                                    <p:set>
                                      <p:cBhvr>
                                        <p:cTn id="409" dur="1" fill="hold">
                                          <p:stCondLst>
                                            <p:cond delay="0"/>
                                          </p:stCondLst>
                                        </p:cTn>
                                        <p:tgtEl>
                                          <p:spTgt spid="51"/>
                                        </p:tgtEl>
                                        <p:attrNameLst>
                                          <p:attrName>style.visibility</p:attrName>
                                        </p:attrNameLst>
                                      </p:cBhvr>
                                      <p:to>
                                        <p:strVal val="visible"/>
                                      </p:to>
                                    </p:set>
                                    <p:animEffect transition="in" filter="wipe(up)">
                                      <p:cBhvr>
                                        <p:cTn id="410" dur="5000"/>
                                        <p:tgtEl>
                                          <p:spTgt spid="51"/>
                                        </p:tgtEl>
                                      </p:cBhvr>
                                    </p:animEffect>
                                  </p:childTnLst>
                                </p:cTn>
                              </p:par>
                            </p:childTnLst>
                          </p:cTn>
                        </p:par>
                        <p:par>
                          <p:cTn id="411" fill="hold">
                            <p:stCondLst>
                              <p:cond delay="251350"/>
                            </p:stCondLst>
                            <p:childTnLst>
                              <p:par>
                                <p:cTn id="412" presetID="22" presetClass="entr" presetSubtype="4" repeatCount="indefinite" fill="hold" grpId="1" nodeType="afterEffect">
                                  <p:stCondLst>
                                    <p:cond delay="0"/>
                                  </p:stCondLst>
                                  <p:childTnLst>
                                    <p:set>
                                      <p:cBhvr>
                                        <p:cTn id="413" dur="1" fill="hold">
                                          <p:stCondLst>
                                            <p:cond delay="0"/>
                                          </p:stCondLst>
                                        </p:cTn>
                                        <p:tgtEl>
                                          <p:spTgt spid="52"/>
                                        </p:tgtEl>
                                        <p:attrNameLst>
                                          <p:attrName>style.visibility</p:attrName>
                                        </p:attrNameLst>
                                      </p:cBhvr>
                                      <p:to>
                                        <p:strVal val="visible"/>
                                      </p:to>
                                    </p:set>
                                    <p:animEffect transition="in" filter="wipe(down)">
                                      <p:cBhvr>
                                        <p:cTn id="414" dur="5000"/>
                                        <p:tgtEl>
                                          <p:spTgt spid="52"/>
                                        </p:tgtEl>
                                      </p:cBhvr>
                                    </p:animEffect>
                                  </p:childTnLst>
                                </p:cTn>
                              </p:par>
                            </p:childTnLst>
                          </p:cTn>
                        </p:par>
                        <p:par>
                          <p:cTn id="415" fill="hold">
                            <p:stCondLst>
                              <p:cond delay="256350"/>
                            </p:stCondLst>
                            <p:childTnLst>
                              <p:par>
                                <p:cTn id="416" presetID="31" presetClass="entr" presetSubtype="0" fill="hold" grpId="0" nodeType="afterEffect">
                                  <p:stCondLst>
                                    <p:cond delay="0"/>
                                  </p:stCondLst>
                                  <p:iterate type="lt">
                                    <p:tmPct val="5000"/>
                                  </p:iterate>
                                  <p:childTnLst>
                                    <p:set>
                                      <p:cBhvr>
                                        <p:cTn id="417" dur="1" fill="hold">
                                          <p:stCondLst>
                                            <p:cond delay="0"/>
                                          </p:stCondLst>
                                        </p:cTn>
                                        <p:tgtEl>
                                          <p:spTgt spid="53"/>
                                        </p:tgtEl>
                                        <p:attrNameLst>
                                          <p:attrName>style.visibility</p:attrName>
                                        </p:attrNameLst>
                                      </p:cBhvr>
                                      <p:to>
                                        <p:strVal val="visible"/>
                                      </p:to>
                                    </p:set>
                                    <p:anim calcmode="lin" valueType="num">
                                      <p:cBhvr>
                                        <p:cTn id="418" dur="3000" fill="hold"/>
                                        <p:tgtEl>
                                          <p:spTgt spid="53"/>
                                        </p:tgtEl>
                                        <p:attrNameLst>
                                          <p:attrName>ppt_w</p:attrName>
                                        </p:attrNameLst>
                                      </p:cBhvr>
                                      <p:tavLst>
                                        <p:tav tm="0">
                                          <p:val>
                                            <p:fltVal val="0"/>
                                          </p:val>
                                        </p:tav>
                                        <p:tav tm="100000">
                                          <p:val>
                                            <p:strVal val="#ppt_w"/>
                                          </p:val>
                                        </p:tav>
                                      </p:tavLst>
                                    </p:anim>
                                    <p:anim calcmode="lin" valueType="num">
                                      <p:cBhvr>
                                        <p:cTn id="419" dur="3000" fill="hold"/>
                                        <p:tgtEl>
                                          <p:spTgt spid="53"/>
                                        </p:tgtEl>
                                        <p:attrNameLst>
                                          <p:attrName>ppt_h</p:attrName>
                                        </p:attrNameLst>
                                      </p:cBhvr>
                                      <p:tavLst>
                                        <p:tav tm="0">
                                          <p:val>
                                            <p:fltVal val="0"/>
                                          </p:val>
                                        </p:tav>
                                        <p:tav tm="100000">
                                          <p:val>
                                            <p:strVal val="#ppt_h"/>
                                          </p:val>
                                        </p:tav>
                                      </p:tavLst>
                                    </p:anim>
                                    <p:anim calcmode="lin" valueType="num">
                                      <p:cBhvr>
                                        <p:cTn id="420" dur="3000" fill="hold"/>
                                        <p:tgtEl>
                                          <p:spTgt spid="53"/>
                                        </p:tgtEl>
                                        <p:attrNameLst>
                                          <p:attrName>style.rotation</p:attrName>
                                        </p:attrNameLst>
                                      </p:cBhvr>
                                      <p:tavLst>
                                        <p:tav tm="0">
                                          <p:val>
                                            <p:fltVal val="90"/>
                                          </p:val>
                                        </p:tav>
                                        <p:tav tm="100000">
                                          <p:val>
                                            <p:fltVal val="0"/>
                                          </p:val>
                                        </p:tav>
                                      </p:tavLst>
                                    </p:anim>
                                    <p:animEffect transition="in" filter="fade">
                                      <p:cBhvr>
                                        <p:cTn id="421" dur="3000"/>
                                        <p:tgtEl>
                                          <p:spTgt spid="53"/>
                                        </p:tgtEl>
                                      </p:cBhvr>
                                    </p:animEffect>
                                  </p:childTnLst>
                                </p:cTn>
                              </p:par>
                            </p:childTnLst>
                          </p:cTn>
                        </p:par>
                        <p:par>
                          <p:cTn id="422" fill="hold">
                            <p:stCondLst>
                              <p:cond delay="260250"/>
                            </p:stCondLst>
                            <p:childTnLst>
                              <p:par>
                                <p:cTn id="423" presetID="21" presetClass="entr" presetSubtype="1" repeatCount="indefinite" fill="hold" grpId="1" nodeType="afterEffect">
                                  <p:stCondLst>
                                    <p:cond delay="0"/>
                                  </p:stCondLst>
                                  <p:iterate type="lt">
                                    <p:tmPct val="0"/>
                                  </p:iterate>
                                  <p:childTnLst>
                                    <p:set>
                                      <p:cBhvr>
                                        <p:cTn id="424" dur="1" fill="hold">
                                          <p:stCondLst>
                                            <p:cond delay="0"/>
                                          </p:stCondLst>
                                        </p:cTn>
                                        <p:tgtEl>
                                          <p:spTgt spid="53"/>
                                        </p:tgtEl>
                                        <p:attrNameLst>
                                          <p:attrName>style.visibility</p:attrName>
                                        </p:attrNameLst>
                                      </p:cBhvr>
                                      <p:to>
                                        <p:strVal val="visible"/>
                                      </p:to>
                                    </p:set>
                                    <p:animEffect transition="in" filter="wheel(1)">
                                      <p:cBhvr>
                                        <p:cTn id="425" dur="5000"/>
                                        <p:tgtEl>
                                          <p:spTgt spid="53"/>
                                        </p:tgtEl>
                                      </p:cBhvr>
                                    </p:animEffect>
                                  </p:childTnLst>
                                </p:cTn>
                              </p:par>
                              <p:par>
                                <p:cTn id="426" presetID="22" presetClass="entr" presetSubtype="4" repeatCount="indefinite" fill="hold" grpId="0" nodeType="withEffect">
                                  <p:stCondLst>
                                    <p:cond delay="0"/>
                                  </p:stCondLst>
                                  <p:childTnLst>
                                    <p:set>
                                      <p:cBhvr>
                                        <p:cTn id="427" dur="1" fill="hold">
                                          <p:stCondLst>
                                            <p:cond delay="0"/>
                                          </p:stCondLst>
                                        </p:cTn>
                                        <p:tgtEl>
                                          <p:spTgt spid="54"/>
                                        </p:tgtEl>
                                        <p:attrNameLst>
                                          <p:attrName>style.visibility</p:attrName>
                                        </p:attrNameLst>
                                      </p:cBhvr>
                                      <p:to>
                                        <p:strVal val="visible"/>
                                      </p:to>
                                    </p:set>
                                    <p:animEffect transition="in" filter="wipe(down)">
                                      <p:cBhvr>
                                        <p:cTn id="428" dur="5000"/>
                                        <p:tgtEl>
                                          <p:spTgt spid="54"/>
                                        </p:tgtEl>
                                      </p:cBhvr>
                                    </p:animEffect>
                                  </p:childTnLst>
                                </p:cTn>
                              </p:par>
                            </p:childTnLst>
                          </p:cTn>
                        </p:par>
                        <p:par>
                          <p:cTn id="429" fill="hold">
                            <p:stCondLst>
                              <p:cond delay="265250"/>
                            </p:stCondLst>
                            <p:childTnLst>
                              <p:par>
                                <p:cTn id="430" presetID="22" presetClass="entr" presetSubtype="1" repeatCount="indefinite" fill="hold" grpId="0" nodeType="afterEffect">
                                  <p:stCondLst>
                                    <p:cond delay="0"/>
                                  </p:stCondLst>
                                  <p:childTnLst>
                                    <p:set>
                                      <p:cBhvr>
                                        <p:cTn id="431" dur="1" fill="hold">
                                          <p:stCondLst>
                                            <p:cond delay="0"/>
                                          </p:stCondLst>
                                        </p:cTn>
                                        <p:tgtEl>
                                          <p:spTgt spid="55"/>
                                        </p:tgtEl>
                                        <p:attrNameLst>
                                          <p:attrName>style.visibility</p:attrName>
                                        </p:attrNameLst>
                                      </p:cBhvr>
                                      <p:to>
                                        <p:strVal val="visible"/>
                                      </p:to>
                                    </p:set>
                                    <p:animEffect transition="in" filter="wipe(up)">
                                      <p:cBhvr>
                                        <p:cTn id="432" dur="5000"/>
                                        <p:tgtEl>
                                          <p:spTgt spid="55"/>
                                        </p:tgtEl>
                                      </p:cBhvr>
                                    </p:animEffect>
                                  </p:childTnLst>
                                </p:cTn>
                              </p:par>
                            </p:childTnLst>
                          </p:cTn>
                        </p:par>
                        <p:par>
                          <p:cTn id="433" fill="hold">
                            <p:stCondLst>
                              <p:cond delay="270250"/>
                            </p:stCondLst>
                            <p:childTnLst>
                              <p:par>
                                <p:cTn id="434" presetID="22" presetClass="entr" presetSubtype="8" repeatCount="indefinite" fill="hold" nodeType="afterEffect">
                                  <p:stCondLst>
                                    <p:cond delay="0"/>
                                  </p:stCondLst>
                                  <p:childTnLst>
                                    <p:set>
                                      <p:cBhvr>
                                        <p:cTn id="435" dur="1" fill="hold">
                                          <p:stCondLst>
                                            <p:cond delay="0"/>
                                          </p:stCondLst>
                                        </p:cTn>
                                        <p:tgtEl>
                                          <p:spTgt spid="56"/>
                                        </p:tgtEl>
                                        <p:attrNameLst>
                                          <p:attrName>style.visibility</p:attrName>
                                        </p:attrNameLst>
                                      </p:cBhvr>
                                      <p:to>
                                        <p:strVal val="visible"/>
                                      </p:to>
                                    </p:set>
                                    <p:animEffect transition="in" filter="wipe(left)">
                                      <p:cBhvr>
                                        <p:cTn id="436" dur="5000"/>
                                        <p:tgtEl>
                                          <p:spTgt spid="56"/>
                                        </p:tgtEl>
                                      </p:cBhvr>
                                    </p:animEffect>
                                  </p:childTnLst>
                                </p:cTn>
                              </p:par>
                            </p:childTnLst>
                          </p:cTn>
                        </p:par>
                        <p:par>
                          <p:cTn id="437" fill="hold">
                            <p:stCondLst>
                              <p:cond delay="275250"/>
                            </p:stCondLst>
                            <p:childTnLst>
                              <p:par>
                                <p:cTn id="438" presetID="43" presetClass="entr" presetSubtype="0" fill="hold" grpId="0" nodeType="afterEffect">
                                  <p:stCondLst>
                                    <p:cond delay="500"/>
                                  </p:stCondLst>
                                  <p:childTnLst>
                                    <p:set>
                                      <p:cBhvr>
                                        <p:cTn id="439" dur="1" fill="hold">
                                          <p:stCondLst>
                                            <p:cond delay="0"/>
                                          </p:stCondLst>
                                        </p:cTn>
                                        <p:tgtEl>
                                          <p:spTgt spid="57"/>
                                        </p:tgtEl>
                                        <p:attrNameLst>
                                          <p:attrName>style.visibility</p:attrName>
                                        </p:attrNameLst>
                                      </p:cBhvr>
                                      <p:to>
                                        <p:strVal val="visible"/>
                                      </p:to>
                                    </p:set>
                                    <p:animEffect transition="in" filter="fade">
                                      <p:cBhvr>
                                        <p:cTn id="440" dur="500"/>
                                        <p:tgtEl>
                                          <p:spTgt spid="57"/>
                                        </p:tgtEl>
                                      </p:cBhvr>
                                    </p:animEffect>
                                    <p:anim calcmode="lin" valueType="num">
                                      <p:cBhvr>
                                        <p:cTn id="441" dur="2000" fill="hold"/>
                                        <p:tgtEl>
                                          <p:spTgt spid="57"/>
                                        </p:tgtEl>
                                        <p:attrNameLst>
                                          <p:attrName>ppt_x</p:attrName>
                                        </p:attrNameLst>
                                      </p:cBhvr>
                                      <p:tavLst>
                                        <p:tav tm="0">
                                          <p:val>
                                            <p:strVal val="#ppt_x"/>
                                          </p:val>
                                        </p:tav>
                                        <p:tav tm="100000">
                                          <p:val>
                                            <p:strVal val="#ppt_x"/>
                                          </p:val>
                                        </p:tav>
                                      </p:tavLst>
                                    </p:anim>
                                    <p:anim calcmode="lin" valueType="num">
                                      <p:cBhvr>
                                        <p:cTn id="442" dur="2000" fill="hold"/>
                                        <p:tgtEl>
                                          <p:spTgt spid="57"/>
                                        </p:tgtEl>
                                        <p:attrNameLst>
                                          <p:attrName>ppt_y</p:attrName>
                                        </p:attrNameLst>
                                      </p:cBhvr>
                                      <p:tavLst>
                                        <p:tav tm="0">
                                          <p:val>
                                            <p:strVal val="#ppt_y+0.31"/>
                                          </p:val>
                                        </p:tav>
                                        <p:tav tm="100000">
                                          <p:val>
                                            <p:strVal val="#ppt_y+0.31"/>
                                          </p:val>
                                        </p:tav>
                                      </p:tavLst>
                                    </p:anim>
                                    <p:anim calcmode="lin" valueType="num">
                                      <p:cBhvr>
                                        <p:cTn id="443" dur="3000" decel="50000" fill="hold">
                                          <p:stCondLst>
                                            <p:cond delay="2000"/>
                                          </p:stCondLst>
                                        </p:cTn>
                                        <p:tgtEl>
                                          <p:spTgt spid="5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44" dur="3000" decel="50000" fill="hold">
                                          <p:stCondLst>
                                            <p:cond delay="2000"/>
                                          </p:stCondLst>
                                        </p:cTn>
                                        <p:tgtEl>
                                          <p:spTgt spid="5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45" presetID="43" presetClass="entr" presetSubtype="0" fill="hold" grpId="0" nodeType="withEffect">
                                  <p:stCondLst>
                                    <p:cond delay="500"/>
                                  </p:stCondLst>
                                  <p:childTnLst>
                                    <p:set>
                                      <p:cBhvr>
                                        <p:cTn id="446" dur="1" fill="hold">
                                          <p:stCondLst>
                                            <p:cond delay="0"/>
                                          </p:stCondLst>
                                        </p:cTn>
                                        <p:tgtEl>
                                          <p:spTgt spid="58"/>
                                        </p:tgtEl>
                                        <p:attrNameLst>
                                          <p:attrName>style.visibility</p:attrName>
                                        </p:attrNameLst>
                                      </p:cBhvr>
                                      <p:to>
                                        <p:strVal val="visible"/>
                                      </p:to>
                                    </p:set>
                                    <p:animEffect transition="in" filter="fade">
                                      <p:cBhvr>
                                        <p:cTn id="447" dur="500"/>
                                        <p:tgtEl>
                                          <p:spTgt spid="58"/>
                                        </p:tgtEl>
                                      </p:cBhvr>
                                    </p:animEffect>
                                    <p:anim calcmode="lin" valueType="num">
                                      <p:cBhvr>
                                        <p:cTn id="448" dur="2000" fill="hold"/>
                                        <p:tgtEl>
                                          <p:spTgt spid="58"/>
                                        </p:tgtEl>
                                        <p:attrNameLst>
                                          <p:attrName>ppt_x</p:attrName>
                                        </p:attrNameLst>
                                      </p:cBhvr>
                                      <p:tavLst>
                                        <p:tav tm="0">
                                          <p:val>
                                            <p:strVal val="#ppt_x"/>
                                          </p:val>
                                        </p:tav>
                                        <p:tav tm="100000">
                                          <p:val>
                                            <p:strVal val="#ppt_x"/>
                                          </p:val>
                                        </p:tav>
                                      </p:tavLst>
                                    </p:anim>
                                    <p:anim calcmode="lin" valueType="num">
                                      <p:cBhvr>
                                        <p:cTn id="449" dur="2000" fill="hold"/>
                                        <p:tgtEl>
                                          <p:spTgt spid="58"/>
                                        </p:tgtEl>
                                        <p:attrNameLst>
                                          <p:attrName>ppt_y</p:attrName>
                                        </p:attrNameLst>
                                      </p:cBhvr>
                                      <p:tavLst>
                                        <p:tav tm="0">
                                          <p:val>
                                            <p:strVal val="#ppt_y+0.31"/>
                                          </p:val>
                                        </p:tav>
                                        <p:tav tm="100000">
                                          <p:val>
                                            <p:strVal val="#ppt_y+0.31"/>
                                          </p:val>
                                        </p:tav>
                                      </p:tavLst>
                                    </p:anim>
                                    <p:anim calcmode="lin" valueType="num">
                                      <p:cBhvr>
                                        <p:cTn id="450" dur="3000" decel="50000" fill="hold">
                                          <p:stCondLst>
                                            <p:cond delay="2000"/>
                                          </p:stCondLst>
                                        </p:cTn>
                                        <p:tgtEl>
                                          <p:spTgt spid="5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51" dur="3000" decel="50000" fill="hold">
                                          <p:stCondLst>
                                            <p:cond delay="2000"/>
                                          </p:stCondLst>
                                        </p:cTn>
                                        <p:tgtEl>
                                          <p:spTgt spid="5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52" presetID="24" presetClass="entr" presetSubtype="0" fill="hold" grpId="0" nodeType="withEffect">
                                  <p:stCondLst>
                                    <p:cond delay="0"/>
                                  </p:stCondLst>
                                  <p:childTnLst>
                                    <p:set>
                                      <p:cBhvr>
                                        <p:cTn id="453" dur="1" fill="hold">
                                          <p:stCondLst>
                                            <p:cond delay="0"/>
                                          </p:stCondLst>
                                        </p:cTn>
                                        <p:tgtEl>
                                          <p:spTgt spid="59"/>
                                        </p:tgtEl>
                                        <p:attrNameLst>
                                          <p:attrName>style.visibility</p:attrName>
                                        </p:attrNameLst>
                                      </p:cBhvr>
                                      <p:to>
                                        <p:strVal val="visible"/>
                                      </p:to>
                                    </p:set>
                                    <p:anim to="" calcmode="lin" valueType="num">
                                      <p:cBhvr>
                                        <p:cTn id="454" dur="1" fill="hold"/>
                                        <p:tgtEl>
                                          <p:spTgt spid="59"/>
                                        </p:tgtEl>
                                        <p:attrNameLst>
                                          <p:attrName/>
                                        </p:attrNameLst>
                                      </p:cBhvr>
                                    </p:anim>
                                  </p:childTnLst>
                                </p:cTn>
                              </p:par>
                              <p:par>
                                <p:cTn id="455" presetID="24" presetClass="entr" presetSubtype="0" fill="hold" grpId="0" nodeType="withEffect">
                                  <p:stCondLst>
                                    <p:cond delay="0"/>
                                  </p:stCondLst>
                                  <p:childTnLst>
                                    <p:set>
                                      <p:cBhvr>
                                        <p:cTn id="456" dur="1" fill="hold">
                                          <p:stCondLst>
                                            <p:cond delay="0"/>
                                          </p:stCondLst>
                                        </p:cTn>
                                        <p:tgtEl>
                                          <p:spTgt spid="60"/>
                                        </p:tgtEl>
                                        <p:attrNameLst>
                                          <p:attrName>style.visibility</p:attrName>
                                        </p:attrNameLst>
                                      </p:cBhvr>
                                      <p:to>
                                        <p:strVal val="visible"/>
                                      </p:to>
                                    </p:set>
                                    <p:anim to="" calcmode="lin" valueType="num">
                                      <p:cBhvr>
                                        <p:cTn id="457" dur="1" fill="hold"/>
                                        <p:tgtEl>
                                          <p:spTgt spid="60"/>
                                        </p:tgtEl>
                                        <p:attrNameLst>
                                          <p:attrName/>
                                        </p:attrNameLst>
                                      </p:cBhvr>
                                    </p:anim>
                                  </p:childTnLst>
                                </p:cTn>
                              </p:par>
                            </p:childTnLst>
                          </p:cTn>
                        </p:par>
                        <p:par>
                          <p:cTn id="458" fill="hold">
                            <p:stCondLst>
                              <p:cond delay="280750"/>
                            </p:stCondLst>
                            <p:childTnLst>
                              <p:par>
                                <p:cTn id="459" presetID="22" presetClass="entr" presetSubtype="1" repeatCount="indefinite" fill="hold" grpId="1" nodeType="afterEffect">
                                  <p:stCondLst>
                                    <p:cond delay="0"/>
                                  </p:stCondLst>
                                  <p:childTnLst>
                                    <p:set>
                                      <p:cBhvr>
                                        <p:cTn id="460" dur="1" fill="hold">
                                          <p:stCondLst>
                                            <p:cond delay="0"/>
                                          </p:stCondLst>
                                        </p:cTn>
                                        <p:tgtEl>
                                          <p:spTgt spid="59"/>
                                        </p:tgtEl>
                                        <p:attrNameLst>
                                          <p:attrName>style.visibility</p:attrName>
                                        </p:attrNameLst>
                                      </p:cBhvr>
                                      <p:to>
                                        <p:strVal val="visible"/>
                                      </p:to>
                                    </p:set>
                                    <p:animEffect transition="in" filter="wipe(up)">
                                      <p:cBhvr>
                                        <p:cTn id="461" dur="5000"/>
                                        <p:tgtEl>
                                          <p:spTgt spid="59"/>
                                        </p:tgtEl>
                                      </p:cBhvr>
                                    </p:animEffect>
                                  </p:childTnLst>
                                </p:cTn>
                              </p:par>
                            </p:childTnLst>
                          </p:cTn>
                        </p:par>
                        <p:par>
                          <p:cTn id="462" fill="hold">
                            <p:stCondLst>
                              <p:cond delay="285750"/>
                            </p:stCondLst>
                            <p:childTnLst>
                              <p:par>
                                <p:cTn id="463" presetID="22" presetClass="entr" presetSubtype="4" repeatCount="indefinite" fill="hold" grpId="1" nodeType="afterEffect">
                                  <p:stCondLst>
                                    <p:cond delay="0"/>
                                  </p:stCondLst>
                                  <p:childTnLst>
                                    <p:set>
                                      <p:cBhvr>
                                        <p:cTn id="464" dur="1" fill="hold">
                                          <p:stCondLst>
                                            <p:cond delay="0"/>
                                          </p:stCondLst>
                                        </p:cTn>
                                        <p:tgtEl>
                                          <p:spTgt spid="60"/>
                                        </p:tgtEl>
                                        <p:attrNameLst>
                                          <p:attrName>style.visibility</p:attrName>
                                        </p:attrNameLst>
                                      </p:cBhvr>
                                      <p:to>
                                        <p:strVal val="visible"/>
                                      </p:to>
                                    </p:set>
                                    <p:animEffect transition="in" filter="wipe(down)">
                                      <p:cBhvr>
                                        <p:cTn id="465" dur="5000"/>
                                        <p:tgtEl>
                                          <p:spTgt spid="60"/>
                                        </p:tgtEl>
                                      </p:cBhvr>
                                    </p:animEffect>
                                  </p:childTnLst>
                                </p:cTn>
                              </p:par>
                            </p:childTnLst>
                          </p:cTn>
                        </p:par>
                        <p:par>
                          <p:cTn id="466" fill="hold">
                            <p:stCondLst>
                              <p:cond delay="290750"/>
                            </p:stCondLst>
                            <p:childTnLst>
                              <p:par>
                                <p:cTn id="467" presetID="2" presetClass="entr" presetSubtype="3" decel="59000" fill="hold" grpId="0" nodeType="afterEffect">
                                  <p:stCondLst>
                                    <p:cond delay="0"/>
                                  </p:stCondLst>
                                  <p:iterate type="lt">
                                    <p:tmPct val="10000"/>
                                  </p:iterate>
                                  <p:childTnLst>
                                    <p:set>
                                      <p:cBhvr>
                                        <p:cTn id="468" dur="1" fill="hold">
                                          <p:stCondLst>
                                            <p:cond delay="0"/>
                                          </p:stCondLst>
                                        </p:cTn>
                                        <p:tgtEl>
                                          <p:spTgt spid="61"/>
                                        </p:tgtEl>
                                        <p:attrNameLst>
                                          <p:attrName>style.visibility</p:attrName>
                                        </p:attrNameLst>
                                      </p:cBhvr>
                                      <p:to>
                                        <p:strVal val="visible"/>
                                      </p:to>
                                    </p:set>
                                    <p:anim calcmode="lin" valueType="num">
                                      <p:cBhvr additive="base">
                                        <p:cTn id="469" dur="2000" fill="hold"/>
                                        <p:tgtEl>
                                          <p:spTgt spid="61"/>
                                        </p:tgtEl>
                                        <p:attrNameLst>
                                          <p:attrName>ppt_x</p:attrName>
                                        </p:attrNameLst>
                                      </p:cBhvr>
                                      <p:tavLst>
                                        <p:tav tm="0">
                                          <p:val>
                                            <p:strVal val="1+#ppt_w/2"/>
                                          </p:val>
                                        </p:tav>
                                        <p:tav tm="100000">
                                          <p:val>
                                            <p:strVal val="#ppt_x"/>
                                          </p:val>
                                        </p:tav>
                                      </p:tavLst>
                                    </p:anim>
                                    <p:anim calcmode="lin" valueType="num">
                                      <p:cBhvr additive="base">
                                        <p:cTn id="470" dur="2000" fill="hold"/>
                                        <p:tgtEl>
                                          <p:spTgt spid="61"/>
                                        </p:tgtEl>
                                        <p:attrNameLst>
                                          <p:attrName>ppt_y</p:attrName>
                                        </p:attrNameLst>
                                      </p:cBhvr>
                                      <p:tavLst>
                                        <p:tav tm="0">
                                          <p:val>
                                            <p:strVal val="0-#ppt_h/2"/>
                                          </p:val>
                                        </p:tav>
                                        <p:tav tm="100000">
                                          <p:val>
                                            <p:strVal val="#ppt_y"/>
                                          </p:val>
                                        </p:tav>
                                      </p:tavLst>
                                    </p:anim>
                                  </p:childTnLst>
                                </p:cTn>
                              </p:par>
                            </p:childTnLst>
                          </p:cTn>
                        </p:par>
                        <p:par>
                          <p:cTn id="471" fill="hold">
                            <p:stCondLst>
                              <p:cond delay="294350"/>
                            </p:stCondLst>
                            <p:childTnLst>
                              <p:par>
                                <p:cTn id="472" presetID="2" presetClass="entr" presetSubtype="2" decel="100000" fill="hold" grpId="0" nodeType="afterEffect">
                                  <p:stCondLst>
                                    <p:cond delay="0"/>
                                  </p:stCondLst>
                                  <p:iterate type="lt">
                                    <p:tmPct val="10000"/>
                                  </p:iterate>
                                  <p:childTnLst>
                                    <p:set>
                                      <p:cBhvr>
                                        <p:cTn id="473" dur="1" fill="hold">
                                          <p:stCondLst>
                                            <p:cond delay="0"/>
                                          </p:stCondLst>
                                        </p:cTn>
                                        <p:tgtEl>
                                          <p:spTgt spid="62"/>
                                        </p:tgtEl>
                                        <p:attrNameLst>
                                          <p:attrName>style.visibility</p:attrName>
                                        </p:attrNameLst>
                                      </p:cBhvr>
                                      <p:to>
                                        <p:strVal val="visible"/>
                                      </p:to>
                                    </p:set>
                                    <p:anim calcmode="lin" valueType="num">
                                      <p:cBhvr additive="base">
                                        <p:cTn id="474" dur="2000" fill="hold"/>
                                        <p:tgtEl>
                                          <p:spTgt spid="62"/>
                                        </p:tgtEl>
                                        <p:attrNameLst>
                                          <p:attrName>ppt_x</p:attrName>
                                        </p:attrNameLst>
                                      </p:cBhvr>
                                      <p:tavLst>
                                        <p:tav tm="0">
                                          <p:val>
                                            <p:strVal val="1+#ppt_w/2"/>
                                          </p:val>
                                        </p:tav>
                                        <p:tav tm="100000">
                                          <p:val>
                                            <p:strVal val="#ppt_x"/>
                                          </p:val>
                                        </p:tav>
                                      </p:tavLst>
                                    </p:anim>
                                    <p:anim calcmode="lin" valueType="num">
                                      <p:cBhvr additive="base">
                                        <p:cTn id="475" dur="2000" fill="hold"/>
                                        <p:tgtEl>
                                          <p:spTgt spid="62"/>
                                        </p:tgtEl>
                                        <p:attrNameLst>
                                          <p:attrName>ppt_y</p:attrName>
                                        </p:attrNameLst>
                                      </p:cBhvr>
                                      <p:tavLst>
                                        <p:tav tm="0">
                                          <p:val>
                                            <p:strVal val="#ppt_y"/>
                                          </p:val>
                                        </p:tav>
                                        <p:tav tm="100000">
                                          <p:val>
                                            <p:strVal val="#ppt_y"/>
                                          </p:val>
                                        </p:tav>
                                      </p:tavLst>
                                    </p:anim>
                                  </p:childTnLst>
                                </p:cTn>
                              </p:par>
                            </p:childTnLst>
                          </p:cTn>
                        </p:par>
                        <p:par>
                          <p:cTn id="476" fill="hold">
                            <p:stCondLst>
                              <p:cond delay="325950"/>
                            </p:stCondLst>
                            <p:childTnLst>
                              <p:par>
                                <p:cTn id="477" presetID="2" presetClass="entr" presetSubtype="8" decel="100000" fill="hold" grpId="0" nodeType="afterEffect">
                                  <p:stCondLst>
                                    <p:cond delay="0"/>
                                  </p:stCondLst>
                                  <p:iterate type="lt">
                                    <p:tmPct val="10000"/>
                                  </p:iterate>
                                  <p:childTnLst>
                                    <p:set>
                                      <p:cBhvr>
                                        <p:cTn id="478" dur="1" fill="hold">
                                          <p:stCondLst>
                                            <p:cond delay="0"/>
                                          </p:stCondLst>
                                        </p:cTn>
                                        <p:tgtEl>
                                          <p:spTgt spid="63"/>
                                        </p:tgtEl>
                                        <p:attrNameLst>
                                          <p:attrName>style.visibility</p:attrName>
                                        </p:attrNameLst>
                                      </p:cBhvr>
                                      <p:to>
                                        <p:strVal val="visible"/>
                                      </p:to>
                                    </p:set>
                                    <p:anim calcmode="lin" valueType="num">
                                      <p:cBhvr additive="base">
                                        <p:cTn id="479" dur="500" fill="hold"/>
                                        <p:tgtEl>
                                          <p:spTgt spid="63"/>
                                        </p:tgtEl>
                                        <p:attrNameLst>
                                          <p:attrName>ppt_x</p:attrName>
                                        </p:attrNameLst>
                                      </p:cBhvr>
                                      <p:tavLst>
                                        <p:tav tm="0">
                                          <p:val>
                                            <p:strVal val="0-#ppt_w/2"/>
                                          </p:val>
                                        </p:tav>
                                        <p:tav tm="100000">
                                          <p:val>
                                            <p:strVal val="#ppt_x"/>
                                          </p:val>
                                        </p:tav>
                                      </p:tavLst>
                                    </p:anim>
                                    <p:anim calcmode="lin" valueType="num">
                                      <p:cBhvr additive="base">
                                        <p:cTn id="480"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8" grpId="0" animBg="1"/>
      <p:bldP spid="10" grpId="0" animBg="1"/>
      <p:bldP spid="10" grpId="1" animBg="1"/>
      <p:bldP spid="13" grpId="0" animBg="1"/>
      <p:bldP spid="13" grpId="1" animBg="1"/>
      <p:bldP spid="14" grpId="0" animBg="1"/>
      <p:bldP spid="14" grpId="1" animBg="1"/>
      <p:bldP spid="15" grpId="0" animBg="1"/>
      <p:bldP spid="16" grpId="0" animBg="1"/>
      <p:bldP spid="17" grpId="0" animBg="1"/>
      <p:bldP spid="18" grpId="0" animBg="1"/>
      <p:bldP spid="19" grpId="0" animBg="1"/>
      <p:bldP spid="21" grpId="0" animBg="1"/>
      <p:bldP spid="21" grpId="1" animBg="1"/>
      <p:bldP spid="22" grpId="0"/>
      <p:bldP spid="24" grpId="0"/>
      <p:bldP spid="24" grpId="1"/>
      <p:bldP spid="26" grpId="0" animBg="1"/>
      <p:bldP spid="27" grpId="0" animBg="1"/>
      <p:bldP spid="27" grpId="1" animBg="1"/>
      <p:bldP spid="28" grpId="0" animBg="1"/>
      <p:bldP spid="28" grpId="1" animBg="1"/>
      <p:bldP spid="29" grpId="0" animBg="1"/>
      <p:bldP spid="30" grpId="0" animBg="1"/>
      <p:bldP spid="31" grpId="0" animBg="1"/>
      <p:bldP spid="33" grpId="0" animBg="1"/>
      <p:bldP spid="33" grpId="1" animBg="1"/>
      <p:bldP spid="36" grpId="0" animBg="1"/>
      <p:bldP spid="36" grpId="1" animBg="1"/>
      <p:bldP spid="37" grpId="0" animBg="1"/>
      <p:bldP spid="37" grpId="1" animBg="1"/>
      <p:bldP spid="38" grpId="0" animBg="1"/>
      <p:bldP spid="39" grpId="0" animBg="1"/>
      <p:bldP spid="40" grpId="0" animBg="1"/>
      <p:bldP spid="41" grpId="0" animBg="1"/>
      <p:bldP spid="42" grpId="0" animBg="1"/>
      <p:bldP spid="42" grpId="1" animBg="1"/>
      <p:bldP spid="43" grpId="0" animBg="1"/>
      <p:bldP spid="43" grpId="1" animBg="1"/>
      <p:bldP spid="44" grpId="0" animBg="1"/>
      <p:bldP spid="44" grpId="1" animBg="1"/>
      <p:bldP spid="45" grpId="0" animBg="1"/>
      <p:bldP spid="45" grpId="1" animBg="1"/>
      <p:bldP spid="46" grpId="0" animBg="1"/>
      <p:bldP spid="46" grpId="1" animBg="1"/>
      <p:bldP spid="47" grpId="0" animBg="1"/>
      <p:bldP spid="48" grpId="0" animBg="1"/>
      <p:bldP spid="49" grpId="0" animBg="1"/>
      <p:bldP spid="49" grpId="1" animBg="1"/>
      <p:bldP spid="50" grpId="0" animBg="1"/>
      <p:bldP spid="50" grpId="1" animBg="1"/>
      <p:bldP spid="2" grpId="0"/>
      <p:bldP spid="2" grpId="1"/>
      <p:bldP spid="51" grpId="0" animBg="1"/>
      <p:bldP spid="51" grpId="1" animBg="1"/>
      <p:bldP spid="52" grpId="0" animBg="1"/>
      <p:bldP spid="52" grpId="1" animBg="1"/>
      <p:bldP spid="53" grpId="0" animBg="1"/>
      <p:bldP spid="53" grpId="1" animBg="1"/>
      <p:bldP spid="54" grpId="0" animBg="1"/>
      <p:bldP spid="55" grpId="0" animBg="1"/>
      <p:bldP spid="57" grpId="0" animBg="1"/>
      <p:bldP spid="58" grpId="0" animBg="1"/>
      <p:bldP spid="59" grpId="0" animBg="1"/>
      <p:bldP spid="59" grpId="1" animBg="1"/>
      <p:bldP spid="60" grpId="0" animBg="1"/>
      <p:bldP spid="60" grpId="1" animBg="1"/>
      <p:bldP spid="61" grpId="0"/>
      <p:bldP spid="62" grpId="0"/>
      <p:bldP spid="6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コンテンツ プレースホルダー 5"/>
          <p:cNvPicPr>
            <a:picLocks noGrp="1" noChangeAspect="1"/>
          </p:cNvPicPr>
          <p:nvPr>
            <p:ph idx="1"/>
          </p:nvPr>
        </p:nvPicPr>
        <p:blipFill>
          <a:blip r:embed="rId2" cstate="email">
            <a:extLst>
              <a:ext uri="{BEBA8EAE-BF5A-486C-A8C5-ECC9F3942E4B}">
                <a14:imgProps xmlns:a14="http://schemas.microsoft.com/office/drawing/2010/main">
                  <a14:imgLayer r:embed="rId3">
                    <a14:imgEffect>
                      <a14:backgroundRemoval t="19669" b="89982" l="4204" r="100000"/>
                    </a14:imgEffect>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331796" y="1412776"/>
            <a:ext cx="9468544" cy="8136904"/>
          </a:xfrm>
        </p:spPr>
      </p:pic>
      <p:pic>
        <p:nvPicPr>
          <p:cNvPr id="10" name="図 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4134" y="22312"/>
            <a:ext cx="9144000" cy="3645024"/>
          </a:xfrm>
          <a:prstGeom prst="rect">
            <a:avLst/>
          </a:prstGeom>
        </p:spPr>
      </p:pic>
      <p:sp>
        <p:nvSpPr>
          <p:cNvPr id="11" name="テキスト ボックス 10"/>
          <p:cNvSpPr txBox="1"/>
          <p:nvPr/>
        </p:nvSpPr>
        <p:spPr>
          <a:xfrm>
            <a:off x="5940152" y="3344170"/>
            <a:ext cx="3198311" cy="646331"/>
          </a:xfrm>
          <a:prstGeom prst="rect">
            <a:avLst/>
          </a:prstGeom>
          <a:solidFill>
            <a:schemeClr val="bg1">
              <a:alpha val="65000"/>
            </a:schemeClr>
          </a:solidFill>
        </p:spPr>
        <p:txBody>
          <a:bodyPr wrap="none" rtlCol="0">
            <a:spAutoFit/>
          </a:bodyPr>
          <a:lstStyle/>
          <a:p>
            <a:r>
              <a:rPr kumimoji="1" lang="ja-JP" altLang="en-US" dirty="0" smtClean="0">
                <a:latin typeface="HGP行書体" pitchFamily="66" charset="-128"/>
                <a:ea typeface="HGP行書体" pitchFamily="66" charset="-128"/>
              </a:rPr>
              <a:t>　</a:t>
            </a:r>
            <a:r>
              <a:rPr lang="ja-JP" altLang="en-US" dirty="0" smtClean="0">
                <a:latin typeface="HGP行書体" pitchFamily="66" charset="-128"/>
                <a:ea typeface="HGP行書体" pitchFamily="66" charset="-128"/>
              </a:rPr>
              <a:t>旧五間 　 通り（学園中央通り）</a:t>
            </a:r>
            <a:endParaRPr lang="en-US" altLang="ja-JP" dirty="0" smtClean="0">
              <a:latin typeface="HGP行書体" pitchFamily="66" charset="-128"/>
              <a:ea typeface="HGP行書体" pitchFamily="66" charset="-128"/>
            </a:endParaRPr>
          </a:p>
          <a:p>
            <a:r>
              <a:rPr lang="ja-JP" altLang="en-US" dirty="0">
                <a:latin typeface="HGP行書体" pitchFamily="66" charset="-128"/>
                <a:ea typeface="HGP行書体" pitchFamily="66" charset="-128"/>
              </a:rPr>
              <a:t>旧</a:t>
            </a:r>
            <a:r>
              <a:rPr lang="ja-JP" altLang="en-US" dirty="0" smtClean="0">
                <a:latin typeface="HGP行書体" pitchFamily="66" charset="-128"/>
                <a:ea typeface="HGP行書体" pitchFamily="66" charset="-128"/>
              </a:rPr>
              <a:t>・小平  学園</a:t>
            </a:r>
            <a:r>
              <a:rPr lang="ja-JP" altLang="en-US" dirty="0">
                <a:latin typeface="HGP行書体" pitchFamily="66" charset="-128"/>
                <a:ea typeface="HGP行書体" pitchFamily="66" charset="-128"/>
              </a:rPr>
              <a:t>・駅舎昭和</a:t>
            </a:r>
            <a:r>
              <a:rPr lang="en-US" altLang="ja-JP" dirty="0">
                <a:latin typeface="HGP行書体" pitchFamily="66" charset="-128"/>
                <a:ea typeface="HGP行書体" pitchFamily="66" charset="-128"/>
              </a:rPr>
              <a:t>30</a:t>
            </a:r>
            <a:r>
              <a:rPr lang="ja-JP" altLang="en-US" dirty="0">
                <a:latin typeface="HGP行書体" pitchFamily="66" charset="-128"/>
                <a:ea typeface="HGP行書体" pitchFamily="66" charset="-128"/>
              </a:rPr>
              <a:t>年</a:t>
            </a:r>
            <a:r>
              <a:rPr lang="en-US" altLang="ja-JP" dirty="0" smtClean="0">
                <a:latin typeface="HGP行書体" pitchFamily="66" charset="-128"/>
                <a:ea typeface="HGP行書体" pitchFamily="66" charset="-128"/>
              </a:rPr>
              <a:t>.</a:t>
            </a:r>
            <a:endParaRPr lang="en-US" altLang="ja-JP" dirty="0">
              <a:latin typeface="HGP行書体" pitchFamily="66" charset="-128"/>
              <a:ea typeface="HGP行書体" pitchFamily="66" charset="-128"/>
            </a:endParaRPr>
          </a:p>
        </p:txBody>
      </p:sp>
      <p:sp>
        <p:nvSpPr>
          <p:cNvPr id="12" name="円弧 11"/>
          <p:cNvSpPr/>
          <p:nvPr/>
        </p:nvSpPr>
        <p:spPr>
          <a:xfrm>
            <a:off x="5364088" y="1844824"/>
            <a:ext cx="1717358" cy="2952328"/>
          </a:xfrm>
          <a:prstGeom prst="arc">
            <a:avLst>
              <a:gd name="adj1" fmla="val 16200000"/>
              <a:gd name="adj2" fmla="val 5438392"/>
            </a:avLst>
          </a:prstGeom>
          <a:ln w="38100">
            <a:solidFill>
              <a:schemeClr val="tx1"/>
            </a:solidFill>
            <a:prstDash val="sysDash"/>
            <a:headEnd type="arrow"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cxnSp>
        <p:nvCxnSpPr>
          <p:cNvPr id="15" name="直線矢印コネクタ 14"/>
          <p:cNvCxnSpPr/>
          <p:nvPr/>
        </p:nvCxnSpPr>
        <p:spPr>
          <a:xfrm>
            <a:off x="5402516" y="2572900"/>
            <a:ext cx="931080"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6" name="直線矢印コネクタ 15"/>
          <p:cNvCxnSpPr/>
          <p:nvPr/>
        </p:nvCxnSpPr>
        <p:spPr>
          <a:xfrm>
            <a:off x="5402516" y="2688495"/>
            <a:ext cx="931080" cy="0"/>
          </a:xfrm>
          <a:prstGeom prst="straightConnector1">
            <a:avLst/>
          </a:prstGeom>
          <a:ln>
            <a:solidFill>
              <a:srgbClr val="0070C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pic>
        <p:nvPicPr>
          <p:cNvPr id="17" name="図 16"/>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651926" y="224499"/>
            <a:ext cx="2160434" cy="1620326"/>
          </a:xfrm>
          <a:prstGeom prst="rect">
            <a:avLst/>
          </a:prstGeom>
        </p:spPr>
      </p:pic>
      <p:pic>
        <p:nvPicPr>
          <p:cNvPr id="18" name="図 17"/>
          <p:cNvPicPr>
            <a:picLocks noChangeAspect="1"/>
          </p:cNvPicPr>
          <p:nvPr/>
        </p:nvPicPr>
        <p:blipFill>
          <a:blip r:embed="rId6" cstate="email">
            <a:extLst>
              <a:ext uri="{BEBA8EAE-BF5A-486C-A8C5-ECC9F3942E4B}">
                <a14:imgProps xmlns:a14="http://schemas.microsoft.com/office/drawing/2010/main">
                  <a14:imgLayer r:embed="rId7">
                    <a14:imgEffect>
                      <a14:backgroundRemoval t="42025" b="68587" l="9914" r="61210"/>
                    </a14:imgEffect>
                  </a14:imgLayer>
                </a14:imgProps>
              </a:ext>
              <a:ext uri="{28A0092B-C50C-407E-A947-70E740481C1C}">
                <a14:useLocalDpi xmlns:a14="http://schemas.microsoft.com/office/drawing/2010/main"/>
              </a:ext>
            </a:extLst>
          </a:blip>
          <a:stretch>
            <a:fillRect/>
          </a:stretch>
        </p:blipFill>
        <p:spPr>
          <a:xfrm>
            <a:off x="5032690" y="-502170"/>
            <a:ext cx="5559340" cy="4169505"/>
          </a:xfrm>
          <a:prstGeom prst="rect">
            <a:avLst/>
          </a:prstGeom>
        </p:spPr>
      </p:pic>
      <p:pic>
        <p:nvPicPr>
          <p:cNvPr id="19" name="図 18"/>
          <p:cNvPicPr>
            <a:picLocks noChangeAspect="1"/>
          </p:cNvPicPr>
          <p:nvPr/>
        </p:nvPicPr>
        <p:blipFill>
          <a:blip r:embed="rId8" cstate="email">
            <a:extLst>
              <a:ext uri="{BEBA8EAE-BF5A-486C-A8C5-ECC9F3942E4B}">
                <a14:imgProps xmlns:a14="http://schemas.microsoft.com/office/drawing/2010/main">
                  <a14:imgLayer r:embed="rId9">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22312"/>
            <a:ext cx="3035829" cy="2276872"/>
          </a:xfrm>
          <a:prstGeom prst="rect">
            <a:avLst/>
          </a:prstGeom>
        </p:spPr>
      </p:pic>
      <p:sp>
        <p:nvSpPr>
          <p:cNvPr id="2" name="テキスト ボックス 1"/>
          <p:cNvSpPr txBox="1"/>
          <p:nvPr/>
        </p:nvSpPr>
        <p:spPr>
          <a:xfrm>
            <a:off x="571981" y="3374947"/>
            <a:ext cx="1891865" cy="584775"/>
          </a:xfrm>
          <a:prstGeom prst="rect">
            <a:avLst/>
          </a:prstGeom>
          <a:solidFill>
            <a:schemeClr val="bg1">
              <a:alpha val="63000"/>
            </a:schemeClr>
          </a:solidFill>
        </p:spPr>
        <p:txBody>
          <a:bodyPr wrap="none" rtlCol="0">
            <a:spAutoFit/>
          </a:bodyPr>
          <a:lstStyle/>
          <a:p>
            <a:r>
              <a:rPr lang="ja-JP" altLang="en-US" sz="3200" dirty="0" smtClean="0">
                <a:latin typeface="HGP行書体" pitchFamily="66" charset="-128"/>
                <a:ea typeface="HGP行書体" pitchFamily="66" charset="-128"/>
              </a:rPr>
              <a:t>←　</a:t>
            </a:r>
            <a:r>
              <a:rPr kumimoji="1" lang="en-US" altLang="ja-JP" sz="3200" dirty="0" smtClean="0">
                <a:latin typeface="HGP行書体" pitchFamily="66" charset="-128"/>
                <a:ea typeface="HGP行書体" pitchFamily="66" charset="-128"/>
              </a:rPr>
              <a:t>Ngo</a:t>
            </a:r>
            <a:r>
              <a:rPr kumimoji="1" lang="ja-JP" altLang="en-US" sz="3200" dirty="0" smtClean="0">
                <a:latin typeface="HGP行書体" pitchFamily="66" charset="-128"/>
                <a:ea typeface="HGP行書体" pitchFamily="66" charset="-128"/>
              </a:rPr>
              <a:t>　</a:t>
            </a:r>
            <a:r>
              <a:rPr kumimoji="1" lang="en-US" altLang="ja-JP" sz="3200" dirty="0" smtClean="0">
                <a:latin typeface="HGP行書体" pitchFamily="66" charset="-128"/>
                <a:ea typeface="HGP行書体" pitchFamily="66" charset="-128"/>
              </a:rPr>
              <a:t>!</a:t>
            </a:r>
            <a:endParaRPr kumimoji="1" lang="ja-JP" altLang="en-US" sz="3200" dirty="0">
              <a:latin typeface="HGP行書体" pitchFamily="66" charset="-128"/>
              <a:ea typeface="HGP行書体" pitchFamily="66" charset="-128"/>
            </a:endParaRPr>
          </a:p>
        </p:txBody>
      </p:sp>
      <p:pic>
        <p:nvPicPr>
          <p:cNvPr id="14" name="コンテンツ プレースホルダー 3"/>
          <p:cNvPicPr>
            <a:picLocks noGrp="1" noChangeAspect="1"/>
          </p:cNvPicPr>
          <p:nvPr/>
        </p:nvPicPr>
        <p:blipFill>
          <a:blip r:embed="rId10" cstate="email">
            <a:extLst>
              <a:ext uri="{BEBA8EAE-BF5A-486C-A8C5-ECC9F3942E4B}">
                <a14:imgProps xmlns:a14="http://schemas.microsoft.com/office/drawing/2010/main">
                  <a14:imgLayer r:embed="rId11">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3046576" y="2441057"/>
            <a:ext cx="2211331" cy="1759861"/>
          </a:xfrm>
          <a:prstGeom prst="rect">
            <a:avLst/>
          </a:prstGeom>
        </p:spPr>
      </p:pic>
      <p:sp>
        <p:nvSpPr>
          <p:cNvPr id="20" name="テキスト ボックス 19"/>
          <p:cNvSpPr txBox="1"/>
          <p:nvPr/>
        </p:nvSpPr>
        <p:spPr>
          <a:xfrm>
            <a:off x="66746" y="13236"/>
            <a:ext cx="9054082" cy="6247864"/>
          </a:xfrm>
          <a:prstGeom prst="rect">
            <a:avLst/>
          </a:prstGeom>
          <a:noFill/>
        </p:spPr>
        <p:txBody>
          <a:bodyPr wrap="none" rtlCol="0">
            <a:spAutoFit/>
          </a:bodyPr>
          <a:lstStyle/>
          <a:p>
            <a:r>
              <a:rPr kumimoji="1" lang="ja-JP" altLang="en-US" sz="1400" dirty="0" smtClean="0">
                <a:latin typeface="HGP行書体" pitchFamily="66" charset="-128"/>
                <a:ea typeface="HGP行書体" pitchFamily="66" charset="-128"/>
              </a:rPr>
              <a:t>「全部仮説の熱核物質的マトリックスを元素の周期律表から要素を適当・合理的にピックアップして作って、</a:t>
            </a:r>
            <a:r>
              <a:rPr kumimoji="1" lang="en-US" altLang="ja-JP" sz="1400" dirty="0" smtClean="0">
                <a:latin typeface="HGP行書体" pitchFamily="66" charset="-128"/>
                <a:ea typeface="HGP行書体" pitchFamily="66" charset="-128"/>
              </a:rPr>
              <a:t>C</a:t>
            </a:r>
            <a:r>
              <a:rPr kumimoji="1" lang="ja-JP" altLang="en-US" sz="1400" baseline="30000" dirty="0" smtClean="0">
                <a:latin typeface="HGP行書体" pitchFamily="66" charset="-128"/>
                <a:ea typeface="HGP行書体" pitchFamily="66" charset="-128"/>
              </a:rPr>
              <a:t>１３</a:t>
            </a:r>
            <a:r>
              <a:rPr lang="ja-JP" altLang="en-US" sz="1400" dirty="0">
                <a:latin typeface="HGP行書体" pitchFamily="66" charset="-128"/>
                <a:ea typeface="HGP行書体" pitchFamily="66" charset="-128"/>
              </a:rPr>
              <a:t>　</a:t>
            </a:r>
            <a:r>
              <a:rPr lang="ja-JP" altLang="en-US" sz="1400" dirty="0" smtClean="0">
                <a:latin typeface="HGP行書体" pitchFamily="66" charset="-128"/>
                <a:ea typeface="HGP行書体" pitchFamily="66" charset="-128"/>
              </a:rPr>
              <a:t>が　</a:t>
            </a:r>
            <a:r>
              <a:rPr lang="en-US" altLang="ja-JP" sz="1400" dirty="0" smtClean="0">
                <a:latin typeface="HGP行書体" pitchFamily="66" charset="-128"/>
                <a:ea typeface="HGP行書体" pitchFamily="66" charset="-128"/>
              </a:rPr>
              <a:t>C</a:t>
            </a:r>
            <a:r>
              <a:rPr lang="en-US" altLang="ja-JP" sz="1400" baseline="30000" dirty="0" smtClean="0">
                <a:latin typeface="HGP行書体" pitchFamily="66" charset="-128"/>
                <a:ea typeface="HGP行書体" pitchFamily="66" charset="-128"/>
              </a:rPr>
              <a:t>12</a:t>
            </a:r>
            <a:r>
              <a:rPr lang="ja-JP" altLang="en-US" sz="1400" baseline="30000" dirty="0" smtClean="0">
                <a:latin typeface="HGP行書体" pitchFamily="66" charset="-128"/>
                <a:ea typeface="HGP行書体" pitchFamily="66" charset="-128"/>
              </a:rPr>
              <a:t>より</a:t>
            </a:r>
            <a:r>
              <a:rPr lang="ja-JP" altLang="en-US" sz="1400" dirty="0" smtClean="0">
                <a:latin typeface="HGP行書体" pitchFamily="66" charset="-128"/>
                <a:ea typeface="HGP行書体" pitchFamily="66" charset="-128"/>
              </a:rPr>
              <a:t>少ない</a:t>
            </a:r>
            <a:endParaRPr lang="en-US" altLang="ja-JP" sz="1400" dirty="0" smtClean="0">
              <a:latin typeface="HGP行書体" pitchFamily="66" charset="-128"/>
              <a:ea typeface="HGP行書体" pitchFamily="66" charset="-128"/>
            </a:endParaRPr>
          </a:p>
          <a:p>
            <a:r>
              <a:rPr lang="ja-JP" altLang="en-US" sz="1400" dirty="0" smtClean="0">
                <a:latin typeface="HGP行書体" pitchFamily="66" charset="-128"/>
                <a:ea typeface="HGP行書体" pitchFamily="66" charset="-128"/>
              </a:rPr>
              <a:t>と、よりしあのばくてりあに近い“存在祖；</a:t>
            </a:r>
            <a:r>
              <a:rPr lang="en-US" altLang="ja-JP" sz="1400" dirty="0" smtClean="0">
                <a:latin typeface="HGP行書体" pitchFamily="66" charset="-128"/>
                <a:ea typeface="HGP行書体" pitchFamily="66" charset="-128"/>
              </a:rPr>
              <a:t>CAC;</a:t>
            </a:r>
            <a:r>
              <a:rPr lang="ja-JP" altLang="en-US" sz="1400" dirty="0" smtClean="0">
                <a:latin typeface="HGP行書体" pitchFamily="66" charset="-128"/>
                <a:ea typeface="HGP行書体" pitchFamily="66" charset="-128"/>
              </a:rPr>
              <a:t>コモンアンテシーデントセルとアナログ；類似だと見做せる</a:t>
            </a:r>
            <a:r>
              <a:rPr lang="en-US" altLang="ja-JP" sz="1400" dirty="0" smtClean="0">
                <a:latin typeface="HGP行書体" pitchFamily="66" charset="-128"/>
                <a:ea typeface="HGP行書体" pitchFamily="66" charset="-128"/>
              </a:rPr>
              <a:t>…</a:t>
            </a:r>
            <a:r>
              <a:rPr lang="ja-JP" altLang="en-US" sz="1400" dirty="0" smtClean="0">
                <a:latin typeface="HGP行書体" pitchFamily="66" charset="-128"/>
                <a:ea typeface="HGP行書体" pitchFamily="66" charset="-128"/>
              </a:rPr>
              <a:t>の見解が</a:t>
            </a:r>
            <a:r>
              <a:rPr lang="ja-JP" altLang="en-US" sz="1400" dirty="0" smtClean="0">
                <a:solidFill>
                  <a:srgbClr val="FF0000"/>
                </a:solidFill>
                <a:latin typeface="HGP行書体" pitchFamily="66" charset="-128"/>
                <a:ea typeface="HGP行書体" pitchFamily="66" charset="-128"/>
              </a:rPr>
              <a:t>現（いま）的！」</a:t>
            </a:r>
            <a:endParaRPr lang="en-US" altLang="ja-JP" sz="1400" dirty="0" smtClean="0">
              <a:solidFill>
                <a:srgbClr val="FF0000"/>
              </a:solidFill>
              <a:latin typeface="HGP行書体" pitchFamily="66" charset="-128"/>
              <a:ea typeface="HGP行書体" pitchFamily="66" charset="-128"/>
            </a:endParaRPr>
          </a:p>
          <a:p>
            <a:r>
              <a:rPr lang="ja-JP" altLang="en-US" sz="1400" dirty="0">
                <a:latin typeface="HGP行書体" pitchFamily="66" charset="-128"/>
                <a:ea typeface="HGP行書体" pitchFamily="66" charset="-128"/>
              </a:rPr>
              <a:t>　</a:t>
            </a:r>
            <a:r>
              <a:rPr lang="ja-JP" altLang="en-US" sz="1400" dirty="0" smtClean="0">
                <a:latin typeface="HGP行書体" pitchFamily="66" charset="-128"/>
                <a:ea typeface="HGP行書体" pitchFamily="66" charset="-128"/>
              </a:rPr>
              <a:t>　　　　　　　　　　　　　　　　　</a:t>
            </a:r>
            <a:r>
              <a:rPr lang="en-US" altLang="ja-JP" sz="1400" dirty="0" smtClean="0">
                <a:latin typeface="HGP行書体" pitchFamily="66" charset="-128"/>
                <a:ea typeface="HGP行書体" pitchFamily="66" charset="-128"/>
              </a:rPr>
              <a:t>1)   </a:t>
            </a:r>
            <a:r>
              <a:rPr lang="ja-JP" altLang="en-US" sz="1400" dirty="0" smtClean="0">
                <a:latin typeface="HGP行書体" pitchFamily="66" charset="-128"/>
                <a:ea typeface="HGP行書体" pitchFamily="66" charset="-128"/>
              </a:rPr>
              <a:t>熱核略；</a:t>
            </a:r>
            <a:r>
              <a:rPr lang="en-US" altLang="ja-JP" sz="1400" dirty="0" smtClean="0">
                <a:latin typeface="HGP行書体" pitchFamily="66" charset="-128"/>
                <a:ea typeface="HGP行書体" pitchFamily="66" charset="-128"/>
              </a:rPr>
              <a:t>HN </a:t>
            </a:r>
            <a:r>
              <a:rPr lang="ja-JP" altLang="en-US" sz="1400" dirty="0" smtClean="0">
                <a:latin typeface="HGP行書体" pitchFamily="66" charset="-128"/>
                <a:ea typeface="HGP行書体" pitchFamily="66" charset="-128"/>
              </a:rPr>
              <a:t>ホット・ニュートン、也！</a:t>
            </a:r>
            <a:endParaRPr lang="en-US" altLang="ja-JP" sz="1400" dirty="0" smtClean="0">
              <a:latin typeface="HGP行書体" pitchFamily="66" charset="-128"/>
              <a:ea typeface="HGP行書体" pitchFamily="66" charset="-128"/>
            </a:endParaRPr>
          </a:p>
          <a:p>
            <a:r>
              <a:rPr lang="ja-JP" altLang="en-US" sz="1400" dirty="0">
                <a:latin typeface="HGP行書体" pitchFamily="66" charset="-128"/>
                <a:ea typeface="HGP行書体" pitchFamily="66" charset="-128"/>
              </a:rPr>
              <a:t>　</a:t>
            </a:r>
            <a:r>
              <a:rPr lang="ja-JP" altLang="en-US" sz="1400" dirty="0" smtClean="0">
                <a:latin typeface="HGP行書体" pitchFamily="66" charset="-128"/>
                <a:ea typeface="HGP行書体" pitchFamily="66" charset="-128"/>
              </a:rPr>
              <a:t>　　　　　　　　　　　　　　　　　　　　２）　ホットなニュートロン</a:t>
            </a:r>
            <a:r>
              <a:rPr lang="en-US" altLang="ja-JP" sz="1400" dirty="0" smtClean="0">
                <a:latin typeface="HGP行書体" pitchFamily="66" charset="-128"/>
                <a:ea typeface="HGP行書体" pitchFamily="66" charset="-128"/>
              </a:rPr>
              <a:t>HNT </a:t>
            </a:r>
            <a:r>
              <a:rPr lang="ja-JP" altLang="en-US" sz="1400" dirty="0" smtClean="0">
                <a:latin typeface="HGP行書体" pitchFamily="66" charset="-128"/>
                <a:ea typeface="HGP行書体" pitchFamily="66" charset="-128"/>
              </a:rPr>
              <a:t>を沢山、擁してる</a:t>
            </a:r>
            <a:r>
              <a:rPr lang="en-US" altLang="ja-JP" sz="1400" dirty="0" smtClean="0">
                <a:latin typeface="HGP行書体" pitchFamily="66" charset="-128"/>
                <a:ea typeface="HGP行書体" pitchFamily="66" charset="-128"/>
              </a:rPr>
              <a:t>…</a:t>
            </a:r>
            <a:r>
              <a:rPr lang="ja-JP" altLang="en-US" sz="1400" dirty="0" smtClean="0">
                <a:latin typeface="HGP行書体" pitchFamily="66" charset="-128"/>
                <a:ea typeface="HGP行書体" pitchFamily="66" charset="-128"/>
              </a:rPr>
              <a:t>中心化！</a:t>
            </a:r>
            <a:endParaRPr lang="en-US" altLang="ja-JP" sz="1400" dirty="0" smtClean="0">
              <a:latin typeface="HGP行書体" pitchFamily="66" charset="-128"/>
              <a:ea typeface="HGP行書体" pitchFamily="66" charset="-128"/>
            </a:endParaRPr>
          </a:p>
          <a:p>
            <a:r>
              <a:rPr lang="ja-JP" altLang="en-US" sz="1400" dirty="0">
                <a:latin typeface="HGP行書体" pitchFamily="66" charset="-128"/>
                <a:ea typeface="HGP行書体" pitchFamily="66" charset="-128"/>
              </a:rPr>
              <a:t>　</a:t>
            </a:r>
            <a:r>
              <a:rPr lang="ja-JP" altLang="en-US" sz="1400" dirty="0" smtClean="0">
                <a:latin typeface="HGP行書体" pitchFamily="66" charset="-128"/>
                <a:ea typeface="HGP行書体" pitchFamily="66" charset="-128"/>
              </a:rPr>
              <a:t>　　　　　　　　　　　　　　　　　３）　自己複製；</a:t>
            </a:r>
            <a:r>
              <a:rPr lang="en-US" altLang="ja-JP" sz="1400" dirty="0" smtClean="0">
                <a:latin typeface="HGP行書体" pitchFamily="66" charset="-128"/>
                <a:ea typeface="HGP行書体" pitchFamily="66" charset="-128"/>
              </a:rPr>
              <a:t>SD; self duplication. </a:t>
            </a:r>
            <a:r>
              <a:rPr lang="ja-JP" altLang="en-US" sz="1400" dirty="0" smtClean="0">
                <a:latin typeface="HGP行書体" pitchFamily="66" charset="-128"/>
                <a:ea typeface="HGP行書体" pitchFamily="66" charset="-128"/>
              </a:rPr>
              <a:t>自己複製スル</a:t>
            </a:r>
            <a:endParaRPr lang="en-US" altLang="ja-JP" sz="1400" dirty="0" smtClean="0">
              <a:latin typeface="HGP行書体" pitchFamily="66" charset="-128"/>
              <a:ea typeface="HGP行書体" pitchFamily="66" charset="-128"/>
            </a:endParaRPr>
          </a:p>
          <a:p>
            <a:r>
              <a:rPr lang="ja-JP" altLang="en-US" sz="1400" dirty="0">
                <a:latin typeface="HGP行書体" pitchFamily="66" charset="-128"/>
                <a:ea typeface="HGP行書体" pitchFamily="66" charset="-128"/>
              </a:rPr>
              <a:t>　</a:t>
            </a:r>
            <a:r>
              <a:rPr lang="ja-JP" altLang="en-US" sz="1400" dirty="0" smtClean="0">
                <a:latin typeface="HGP行書体" pitchFamily="66" charset="-128"/>
                <a:ea typeface="HGP行書体" pitchFamily="66" charset="-128"/>
              </a:rPr>
              <a:t>　　　　　　　　　　　　　　　　沢山保有してる国柄の</a:t>
            </a:r>
            <a:r>
              <a:rPr lang="en-US" altLang="ja-JP" sz="1400" dirty="0" err="1" smtClean="0">
                <a:latin typeface="HGP行書体" pitchFamily="66" charset="-128"/>
                <a:ea typeface="HGP行書体" pitchFamily="66" charset="-128"/>
              </a:rPr>
              <a:t>Waps</a:t>
            </a:r>
            <a:r>
              <a:rPr lang="ja-JP" altLang="en-US" sz="1400" dirty="0" smtClean="0">
                <a:latin typeface="HGP行書体" pitchFamily="66" charset="-128"/>
                <a:ea typeface="HGP行書体" pitchFamily="66" charset="-128"/>
              </a:rPr>
              <a:t>と</a:t>
            </a:r>
            <a:r>
              <a:rPr lang="en-US" altLang="ja-JP" sz="1400" dirty="0" smtClean="0">
                <a:latin typeface="HGP行書体" pitchFamily="66" charset="-128"/>
                <a:ea typeface="HGP行書体" pitchFamily="66" charset="-128"/>
              </a:rPr>
              <a:t>IS</a:t>
            </a:r>
            <a:r>
              <a:rPr lang="ja-JP" altLang="en-US" sz="1400" dirty="0" smtClean="0">
                <a:latin typeface="HGP行書体" pitchFamily="66" charset="-128"/>
                <a:ea typeface="HGP行書体" pitchFamily="66" charset="-128"/>
              </a:rPr>
              <a:t>とはやや古いが、</a:t>
            </a:r>
            <a:endParaRPr lang="en-US" altLang="ja-JP" sz="1400" dirty="0" smtClean="0">
              <a:latin typeface="HGP行書体" pitchFamily="66" charset="-128"/>
              <a:ea typeface="HGP行書体" pitchFamily="66" charset="-128"/>
            </a:endParaRPr>
          </a:p>
          <a:p>
            <a:r>
              <a:rPr lang="ja-JP" altLang="en-US" sz="1400" dirty="0">
                <a:latin typeface="HGP行書体" pitchFamily="66" charset="-128"/>
                <a:ea typeface="HGP行書体" pitchFamily="66" charset="-128"/>
              </a:rPr>
              <a:t>　</a:t>
            </a:r>
            <a:r>
              <a:rPr lang="ja-JP" altLang="en-US" sz="1400" dirty="0" smtClean="0">
                <a:latin typeface="HGP行書体" pitchFamily="66" charset="-128"/>
                <a:ea typeface="HGP行書体" pitchFamily="66" charset="-128"/>
              </a:rPr>
              <a:t>　　　　　そういう　勢力と　均衡　シテル　が、　それを　</a:t>
            </a:r>
            <a:endParaRPr lang="en-US" altLang="ja-JP" sz="1400" dirty="0" smtClean="0">
              <a:latin typeface="HGP行書体" pitchFamily="66" charset="-128"/>
              <a:ea typeface="HGP行書体" pitchFamily="66" charset="-128"/>
            </a:endParaRPr>
          </a:p>
          <a:p>
            <a:r>
              <a:rPr lang="ja-JP" altLang="en-US" sz="1400" dirty="0">
                <a:latin typeface="HGP行書体" pitchFamily="66" charset="-128"/>
                <a:ea typeface="HGP行書体" pitchFamily="66" charset="-128"/>
              </a:rPr>
              <a:t>　</a:t>
            </a:r>
            <a:r>
              <a:rPr lang="ja-JP" altLang="en-US" sz="1400" dirty="0" smtClean="0">
                <a:latin typeface="HGP行書体" pitchFamily="66" charset="-128"/>
                <a:ea typeface="HGP行書体" pitchFamily="66" charset="-128"/>
              </a:rPr>
              <a:t>　　　　　破る　ノガ、　</a:t>
            </a:r>
            <a:r>
              <a:rPr lang="en-US" altLang="ja-JP" sz="1400" dirty="0" smtClean="0">
                <a:latin typeface="HGP行書体" pitchFamily="66" charset="-128"/>
                <a:ea typeface="HGP行書体" pitchFamily="66" charset="-128"/>
              </a:rPr>
              <a:t>NC </a:t>
            </a:r>
            <a:r>
              <a:rPr lang="ja-JP" altLang="en-US" sz="1400" dirty="0" smtClean="0">
                <a:latin typeface="HGP行書体" pitchFamily="66" charset="-128"/>
                <a:ea typeface="HGP行書体" pitchFamily="66" charset="-128"/>
              </a:rPr>
              <a:t>だ！</a:t>
            </a:r>
            <a:endParaRPr lang="en-US" altLang="ja-JP" sz="1400" dirty="0" smtClean="0">
              <a:latin typeface="HGP行書体" pitchFamily="66" charset="-128"/>
              <a:ea typeface="HGP行書体" pitchFamily="66" charset="-128"/>
            </a:endParaRPr>
          </a:p>
          <a:p>
            <a:r>
              <a:rPr lang="ja-JP" altLang="en-US" sz="1400" dirty="0">
                <a:latin typeface="HGP行書体" pitchFamily="66" charset="-128"/>
                <a:ea typeface="HGP行書体" pitchFamily="66" charset="-128"/>
              </a:rPr>
              <a:t>　</a:t>
            </a:r>
            <a:r>
              <a:rPr lang="ja-JP" altLang="en-US" sz="1400" dirty="0" smtClean="0">
                <a:latin typeface="HGP行書体" pitchFamily="66" charset="-128"/>
                <a:ea typeface="HGP行書体" pitchFamily="66" charset="-128"/>
              </a:rPr>
              <a:t>　　　　</a:t>
            </a:r>
            <a:r>
              <a:rPr lang="en-US" altLang="ja-JP" sz="1400" dirty="0" smtClean="0">
                <a:latin typeface="HGP行書体" pitchFamily="66" charset="-128"/>
                <a:ea typeface="HGP行書体" pitchFamily="66" charset="-128"/>
              </a:rPr>
              <a:t>4)</a:t>
            </a:r>
            <a:r>
              <a:rPr lang="ja-JP" altLang="en-US" sz="1400" dirty="0" smtClean="0">
                <a:latin typeface="HGP行書体" pitchFamily="66" charset="-128"/>
                <a:ea typeface="HGP行書体" pitchFamily="66" charset="-128"/>
              </a:rPr>
              <a:t>　　</a:t>
            </a:r>
            <a:r>
              <a:rPr lang="en-US" altLang="ja-JP" sz="2800" dirty="0" smtClean="0">
                <a:latin typeface="HGP行書体" pitchFamily="66" charset="-128"/>
                <a:ea typeface="HGP行書体" pitchFamily="66" charset="-128"/>
              </a:rPr>
              <a:t>In</a:t>
            </a:r>
            <a:r>
              <a:rPr lang="ja-JP" altLang="en-US" sz="2800" dirty="0" err="1" smtClean="0">
                <a:latin typeface="HGP行書体" pitchFamily="66" charset="-128"/>
                <a:ea typeface="HGP行書体" pitchFamily="66" charset="-128"/>
              </a:rPr>
              <a:t>ｖ</a:t>
            </a:r>
            <a:r>
              <a:rPr lang="en-US" altLang="ja-JP" sz="2800" dirty="0" err="1" smtClean="0">
                <a:latin typeface="HGP行書体" pitchFamily="66" charset="-128"/>
                <a:ea typeface="HGP行書体" pitchFamily="66" charset="-128"/>
              </a:rPr>
              <a:t>oice</a:t>
            </a:r>
            <a:r>
              <a:rPr lang="en-US" altLang="ja-JP" sz="2800" dirty="0" smtClean="0">
                <a:latin typeface="HGP行書体" pitchFamily="66" charset="-128"/>
                <a:ea typeface="HGP行書体" pitchFamily="66" charset="-128"/>
              </a:rPr>
              <a:t>;</a:t>
            </a:r>
            <a:r>
              <a:rPr lang="ja-JP" altLang="en-US" sz="2800" dirty="0" smtClean="0">
                <a:latin typeface="HGP行書体" pitchFamily="66" charset="-128"/>
                <a:ea typeface="HGP行書体" pitchFamily="66" charset="-128"/>
              </a:rPr>
              <a:t>インボイス</a:t>
            </a:r>
            <a:r>
              <a:rPr lang="en-US" altLang="ja-JP" sz="2800" dirty="0" smtClean="0">
                <a:latin typeface="HGP行書体" pitchFamily="66" charset="-128"/>
                <a:ea typeface="HGP行書体" pitchFamily="66" charset="-128"/>
              </a:rPr>
              <a:t> </a:t>
            </a:r>
          </a:p>
          <a:p>
            <a:r>
              <a:rPr lang="ja-JP" altLang="en-US" sz="2800" dirty="0">
                <a:latin typeface="HGP行書体" pitchFamily="66" charset="-128"/>
                <a:ea typeface="HGP行書体" pitchFamily="66" charset="-128"/>
              </a:rPr>
              <a:t>　</a:t>
            </a:r>
            <a:r>
              <a:rPr lang="ja-JP" altLang="en-US" sz="2800" dirty="0" smtClean="0">
                <a:latin typeface="HGP行書体" pitchFamily="66" charset="-128"/>
                <a:ea typeface="HGP行書体" pitchFamily="66" charset="-128"/>
              </a:rPr>
              <a:t>“うちなるこえ”</a:t>
            </a:r>
            <a:r>
              <a:rPr lang="ja-JP" altLang="en-US" sz="1400" dirty="0" smtClean="0">
                <a:latin typeface="HGP行書体" pitchFamily="66" charset="-128"/>
                <a:ea typeface="HGP行書体" pitchFamily="66" charset="-128"/>
              </a:rPr>
              <a:t>　送り状　兼　請求書　の　能力　持つ</a:t>
            </a:r>
            <a:endParaRPr lang="en-US" altLang="ja-JP" sz="1400" dirty="0" smtClean="0">
              <a:latin typeface="HGP行書体" pitchFamily="66" charset="-128"/>
              <a:ea typeface="HGP行書体" pitchFamily="66" charset="-128"/>
            </a:endParaRPr>
          </a:p>
          <a:p>
            <a:r>
              <a:rPr lang="ja-JP" altLang="en-US" sz="1400" dirty="0" smtClean="0">
                <a:latin typeface="HGP行書体" pitchFamily="66" charset="-128"/>
                <a:ea typeface="HGP行書体" pitchFamily="66" charset="-128"/>
              </a:rPr>
              <a:t>　</a:t>
            </a:r>
            <a:r>
              <a:rPr lang="ja-JP" altLang="en-US" sz="3600" dirty="0" smtClean="0">
                <a:solidFill>
                  <a:srgbClr val="FFC000"/>
                </a:solidFill>
                <a:latin typeface="HGP行書体" pitchFamily="66" charset="-128"/>
                <a:ea typeface="HGP行書体" pitchFamily="66" charset="-128"/>
              </a:rPr>
              <a:t>リボザイム；紛い・</a:t>
            </a:r>
            <a:r>
              <a:rPr lang="en-US" altLang="ja-JP" sz="2800" dirty="0" smtClean="0">
                <a:solidFill>
                  <a:srgbClr val="FFC000"/>
                </a:solidFill>
                <a:latin typeface="HGP行書体" pitchFamily="66" charset="-128"/>
                <a:ea typeface="HGP行書体" pitchFamily="66" charset="-128"/>
              </a:rPr>
              <a:t>RNA</a:t>
            </a:r>
            <a:r>
              <a:rPr lang="ja-JP" altLang="en-US" sz="2800" dirty="0" smtClean="0">
                <a:solidFill>
                  <a:srgbClr val="FFC000"/>
                </a:solidFill>
                <a:latin typeface="HGP行書体" pitchFamily="66" charset="-128"/>
                <a:ea typeface="HGP行書体" pitchFamily="66" charset="-128"/>
              </a:rPr>
              <a:t>感染・症　！</a:t>
            </a:r>
            <a:endParaRPr lang="en-US" altLang="ja-JP" sz="2800" dirty="0" smtClean="0">
              <a:solidFill>
                <a:srgbClr val="FFC000"/>
              </a:solidFill>
              <a:latin typeface="HGP行書体" pitchFamily="66" charset="-128"/>
              <a:ea typeface="HGP行書体" pitchFamily="66" charset="-128"/>
            </a:endParaRPr>
          </a:p>
          <a:p>
            <a:endParaRPr lang="en-US" altLang="ja-JP" sz="2800" dirty="0">
              <a:solidFill>
                <a:srgbClr val="FFC000"/>
              </a:solidFill>
              <a:latin typeface="HGP行書体" pitchFamily="66" charset="-128"/>
              <a:ea typeface="HGP行書体" pitchFamily="66" charset="-128"/>
            </a:endParaRPr>
          </a:p>
          <a:p>
            <a:endParaRPr lang="en-US" altLang="ja-JP" sz="2800" dirty="0" smtClean="0">
              <a:solidFill>
                <a:srgbClr val="FFC000"/>
              </a:solidFill>
              <a:latin typeface="HGP行書体" pitchFamily="66" charset="-128"/>
              <a:ea typeface="HGP行書体" pitchFamily="66" charset="-128"/>
            </a:endParaRPr>
          </a:p>
          <a:p>
            <a:endParaRPr lang="en-US" altLang="ja-JP" sz="2800" dirty="0">
              <a:solidFill>
                <a:srgbClr val="FFC000"/>
              </a:solidFill>
              <a:latin typeface="HGP行書体" pitchFamily="66" charset="-128"/>
              <a:ea typeface="HGP行書体" pitchFamily="66" charset="-128"/>
            </a:endParaRPr>
          </a:p>
          <a:p>
            <a:r>
              <a:rPr lang="ja-JP" altLang="en-US" sz="2800" dirty="0" smtClean="0">
                <a:solidFill>
                  <a:srgbClr val="FFC000"/>
                </a:solidFill>
                <a:latin typeface="HGP行書体" pitchFamily="66" charset="-128"/>
                <a:ea typeface="HGP行書体" pitchFamily="66" charset="-128"/>
              </a:rPr>
              <a:t>　　</a:t>
            </a:r>
            <a:endParaRPr lang="en-US" altLang="ja-JP" sz="2800" dirty="0" smtClean="0">
              <a:solidFill>
                <a:srgbClr val="FFC000"/>
              </a:solidFill>
              <a:latin typeface="HGP行書体" pitchFamily="66" charset="-128"/>
              <a:ea typeface="HGP行書体" pitchFamily="66" charset="-128"/>
            </a:endParaRPr>
          </a:p>
          <a:p>
            <a:r>
              <a:rPr lang="ja-JP" altLang="en-US" sz="2800" dirty="0">
                <a:solidFill>
                  <a:srgbClr val="FFC000"/>
                </a:solidFill>
                <a:latin typeface="HGP行書体" pitchFamily="66" charset="-128"/>
                <a:ea typeface="HGP行書体" pitchFamily="66" charset="-128"/>
              </a:rPr>
              <a:t>　</a:t>
            </a:r>
            <a:r>
              <a:rPr lang="ja-JP" altLang="en-US" sz="2800" dirty="0" smtClean="0">
                <a:solidFill>
                  <a:srgbClr val="FFC000"/>
                </a:solidFill>
                <a:latin typeface="HGP行書体" pitchFamily="66" charset="-128"/>
                <a:ea typeface="HGP行書体" pitchFamily="66" charset="-128"/>
              </a:rPr>
              <a:t>　　　　　</a:t>
            </a:r>
            <a:endParaRPr lang="en-US" altLang="ja-JP" sz="2800" dirty="0" smtClean="0">
              <a:solidFill>
                <a:srgbClr val="FFC000"/>
              </a:solidFill>
              <a:latin typeface="HGP行書体" pitchFamily="66" charset="-128"/>
              <a:ea typeface="HGP行書体" pitchFamily="66" charset="-128"/>
            </a:endParaRPr>
          </a:p>
          <a:p>
            <a:r>
              <a:rPr lang="en-US" altLang="ja-JP" sz="2800" dirty="0" smtClean="0">
                <a:solidFill>
                  <a:srgbClr val="FFC000"/>
                </a:solidFill>
                <a:latin typeface="HGP行書体" pitchFamily="66" charset="-128"/>
                <a:ea typeface="HGP行書体" pitchFamily="66" charset="-128"/>
              </a:rPr>
              <a:t>4)  </a:t>
            </a:r>
            <a:r>
              <a:rPr lang="ja-JP" altLang="en-US" sz="2800" dirty="0" smtClean="0">
                <a:solidFill>
                  <a:srgbClr val="FFC000"/>
                </a:solidFill>
                <a:latin typeface="HGP行書体" pitchFamily="66" charset="-128"/>
                <a:ea typeface="HGP行書体" pitchFamily="66" charset="-128"/>
              </a:rPr>
              <a:t>複雑・生命・系</a:t>
            </a:r>
            <a:endParaRPr lang="en-US" altLang="ja-JP" sz="2800" dirty="0" smtClean="0">
              <a:solidFill>
                <a:srgbClr val="FFC000"/>
              </a:solidFill>
              <a:latin typeface="HGP行書体" pitchFamily="66" charset="-128"/>
              <a:ea typeface="HGP行書体" pitchFamily="66" charset="-128"/>
            </a:endParaRPr>
          </a:p>
          <a:p>
            <a:r>
              <a:rPr lang="ja-JP" altLang="en-US" sz="2800" dirty="0" smtClean="0">
                <a:solidFill>
                  <a:srgbClr val="FFC000"/>
                </a:solidFill>
                <a:latin typeface="HGP行書体" pitchFamily="66" charset="-128"/>
                <a:ea typeface="HGP行書体" pitchFamily="66" charset="-128"/>
              </a:rPr>
              <a:t>の　</a:t>
            </a:r>
            <a:r>
              <a:rPr lang="en-US" altLang="ja-JP" sz="2800" dirty="0" smtClean="0">
                <a:solidFill>
                  <a:srgbClr val="FFC000"/>
                </a:solidFill>
                <a:latin typeface="HGP行書体" pitchFamily="66" charset="-128"/>
                <a:ea typeface="HGP行書体" pitchFamily="66" charset="-128"/>
              </a:rPr>
              <a:t>RNA&gt;DNA</a:t>
            </a:r>
            <a:r>
              <a:rPr lang="ja-JP" altLang="en-US" sz="2800" dirty="0" smtClean="0">
                <a:latin typeface="HGP行書体" pitchFamily="66" charset="-128"/>
                <a:ea typeface="HGP行書体" pitchFamily="66" charset="-128"/>
              </a:rPr>
              <a:t>先行説　！</a:t>
            </a:r>
            <a:r>
              <a:rPr lang="en-US" altLang="ja-JP" sz="2800" dirty="0" smtClean="0">
                <a:latin typeface="HGP行書体" pitchFamily="66" charset="-128"/>
                <a:ea typeface="HGP行書体" pitchFamily="66" charset="-128"/>
              </a:rPr>
              <a:t> </a:t>
            </a:r>
          </a:p>
        </p:txBody>
      </p:sp>
    </p:spTree>
    <p:extLst>
      <p:ext uri="{BB962C8B-B14F-4D97-AF65-F5344CB8AC3E}">
        <p14:creationId xmlns:p14="http://schemas.microsoft.com/office/powerpoint/2010/main" val="2951392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out)">
                                      <p:cBhvr>
                                        <p:cTn id="7" dur="5000"/>
                                        <p:tgtEl>
                                          <p:spTgt spid="6"/>
                                        </p:tgtEl>
                                      </p:cBhvr>
                                    </p:animEffect>
                                  </p:childTnLst>
                                </p:cTn>
                              </p:par>
                            </p:childTnLst>
                          </p:cTn>
                        </p:par>
                        <p:par>
                          <p:cTn id="8" fill="hold">
                            <p:stCondLst>
                              <p:cond delay="5000"/>
                            </p:stCondLst>
                            <p:childTnLst>
                              <p:par>
                                <p:cTn id="9" presetID="22" presetClass="entr" presetSubtype="4"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5000"/>
                                        <p:tgtEl>
                                          <p:spTgt spid="10"/>
                                        </p:tgtEl>
                                      </p:cBhvr>
                                    </p:animEffect>
                                  </p:childTnLst>
                                </p:cTn>
                              </p:par>
                            </p:childTnLst>
                          </p:cTn>
                        </p:par>
                        <p:par>
                          <p:cTn id="12" fill="hold">
                            <p:stCondLst>
                              <p:cond delay="10000"/>
                            </p:stCondLst>
                            <p:childTnLst>
                              <p:par>
                                <p:cTn id="13" presetID="2" presetClass="entr" presetSubtype="2" decel="100000" fill="hold" grpId="0" nodeType="afterEffect">
                                  <p:stCondLst>
                                    <p:cond delay="0"/>
                                  </p:stCondLst>
                                  <p:iterate type="lt">
                                    <p:tmPct val="10000"/>
                                  </p:iterate>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1+#ppt_w/2"/>
                                          </p:val>
                                        </p:tav>
                                        <p:tav tm="100000">
                                          <p:val>
                                            <p:strVal val="#ppt_x"/>
                                          </p:val>
                                        </p:tav>
                                      </p:tavLst>
                                    </p:anim>
                                    <p:anim calcmode="lin" valueType="num">
                                      <p:cBhvr additive="base">
                                        <p:cTn id="16" dur="500" fill="hold"/>
                                        <p:tgtEl>
                                          <p:spTgt spid="11"/>
                                        </p:tgtEl>
                                        <p:attrNameLst>
                                          <p:attrName>ppt_y</p:attrName>
                                        </p:attrNameLst>
                                      </p:cBhvr>
                                      <p:tavLst>
                                        <p:tav tm="0">
                                          <p:val>
                                            <p:strVal val="#ppt_y"/>
                                          </p:val>
                                        </p:tav>
                                        <p:tav tm="100000">
                                          <p:val>
                                            <p:strVal val="#ppt_y"/>
                                          </p:val>
                                        </p:tav>
                                      </p:tavLst>
                                    </p:anim>
                                  </p:childTnLst>
                                </p:cTn>
                              </p:par>
                            </p:childTnLst>
                          </p:cTn>
                        </p:par>
                        <p:par>
                          <p:cTn id="17" fill="hold">
                            <p:stCondLst>
                              <p:cond delay="11850"/>
                            </p:stCondLst>
                            <p:childTnLst>
                              <p:par>
                                <p:cTn id="18" presetID="16" presetClass="entr" presetSubtype="42"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barn(outHorizontal)">
                                      <p:cBhvr>
                                        <p:cTn id="20" dur="5000"/>
                                        <p:tgtEl>
                                          <p:spTgt spid="12"/>
                                        </p:tgtEl>
                                      </p:cBhvr>
                                    </p:animEffect>
                                  </p:childTnLst>
                                </p:cTn>
                              </p:par>
                            </p:childTnLst>
                          </p:cTn>
                        </p:par>
                        <p:par>
                          <p:cTn id="21" fill="hold">
                            <p:stCondLst>
                              <p:cond delay="16850"/>
                            </p:stCondLst>
                            <p:childTnLst>
                              <p:par>
                                <p:cTn id="22" presetID="22" presetClass="entr" presetSubtype="8" repeatCount="indefinite" fill="hold"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left)">
                                      <p:cBhvr>
                                        <p:cTn id="24" dur="5000"/>
                                        <p:tgtEl>
                                          <p:spTgt spid="15"/>
                                        </p:tgtEl>
                                      </p:cBhvr>
                                    </p:animEffect>
                                  </p:childTnLst>
                                </p:cTn>
                              </p:par>
                              <p:par>
                                <p:cTn id="25" presetID="22" presetClass="entr" presetSubtype="2" repeatCount="indefinite"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right)">
                                      <p:cBhvr>
                                        <p:cTn id="27" dur="5000"/>
                                        <p:tgtEl>
                                          <p:spTgt spid="16"/>
                                        </p:tgtEl>
                                      </p:cBhvr>
                                    </p:animEffect>
                                  </p:childTnLst>
                                </p:cTn>
                              </p:par>
                            </p:childTnLst>
                          </p:cTn>
                        </p:par>
                        <p:par>
                          <p:cTn id="28" fill="hold">
                            <p:stCondLst>
                              <p:cond delay="21850"/>
                            </p:stCondLst>
                            <p:childTnLst>
                              <p:par>
                                <p:cTn id="29" presetID="6" presetClass="entr" presetSubtype="32"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circle(out)">
                                      <p:cBhvr>
                                        <p:cTn id="31" dur="2000"/>
                                        <p:tgtEl>
                                          <p:spTgt spid="17"/>
                                        </p:tgtEl>
                                      </p:cBhvr>
                                    </p:animEffect>
                                  </p:childTnLst>
                                </p:cTn>
                              </p:par>
                              <p:par>
                                <p:cTn id="32" presetID="6" presetClass="entr" presetSubtype="32"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circle(out)">
                                      <p:cBhvr>
                                        <p:cTn id="34" dur="5000"/>
                                        <p:tgtEl>
                                          <p:spTgt spid="18"/>
                                        </p:tgtEl>
                                      </p:cBhvr>
                                    </p:animEffect>
                                  </p:childTnLst>
                                </p:cTn>
                              </p:par>
                            </p:childTnLst>
                          </p:cTn>
                        </p:par>
                        <p:par>
                          <p:cTn id="35" fill="hold">
                            <p:stCondLst>
                              <p:cond delay="26850"/>
                            </p:stCondLst>
                            <p:childTnLst>
                              <p:par>
                                <p:cTn id="36" presetID="6" presetClass="entr" presetSubtype="32" fill="hold"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circle(out)">
                                      <p:cBhvr>
                                        <p:cTn id="38" dur="3000"/>
                                        <p:tgtEl>
                                          <p:spTgt spid="19"/>
                                        </p:tgtEl>
                                      </p:cBhvr>
                                    </p:animEffect>
                                  </p:childTnLst>
                                </p:cTn>
                              </p:par>
                            </p:childTnLst>
                          </p:cTn>
                        </p:par>
                        <p:par>
                          <p:cTn id="39" fill="hold">
                            <p:stCondLst>
                              <p:cond delay="29850"/>
                            </p:stCondLst>
                            <p:childTnLst>
                              <p:par>
                                <p:cTn id="40" presetID="22" presetClass="entr" presetSubtype="2" fill="hold" grpId="0" nodeType="afterEffect">
                                  <p:stCondLst>
                                    <p:cond delay="0"/>
                                  </p:stCondLst>
                                  <p:iterate type="lt">
                                    <p:tmPct val="10000"/>
                                  </p:iterate>
                                  <p:childTnLst>
                                    <p:set>
                                      <p:cBhvr>
                                        <p:cTn id="41" dur="1" fill="hold">
                                          <p:stCondLst>
                                            <p:cond delay="0"/>
                                          </p:stCondLst>
                                        </p:cTn>
                                        <p:tgtEl>
                                          <p:spTgt spid="2"/>
                                        </p:tgtEl>
                                        <p:attrNameLst>
                                          <p:attrName>style.visibility</p:attrName>
                                        </p:attrNameLst>
                                      </p:cBhvr>
                                      <p:to>
                                        <p:strVal val="visible"/>
                                      </p:to>
                                    </p:set>
                                    <p:animEffect transition="in" filter="wipe(right)">
                                      <p:cBhvr>
                                        <p:cTn id="42" dur="2000"/>
                                        <p:tgtEl>
                                          <p:spTgt spid="2"/>
                                        </p:tgtEl>
                                      </p:cBhvr>
                                    </p:animEffect>
                                  </p:childTnLst>
                                </p:cTn>
                              </p:par>
                            </p:childTnLst>
                          </p:cTn>
                        </p:par>
                        <p:par>
                          <p:cTn id="43" fill="hold">
                            <p:stCondLst>
                              <p:cond delay="32650"/>
                            </p:stCondLst>
                            <p:childTnLst>
                              <p:par>
                                <p:cTn id="44" presetID="2" presetClass="entr" presetSubtype="4" fill="hold" nodeType="afterEffect">
                                  <p:stCondLst>
                                    <p:cond delay="500"/>
                                  </p:stCondLst>
                                  <p:childTnLst>
                                    <p:set>
                                      <p:cBhvr>
                                        <p:cTn id="45" dur="1" fill="hold">
                                          <p:stCondLst>
                                            <p:cond delay="0"/>
                                          </p:stCondLst>
                                        </p:cTn>
                                        <p:tgtEl>
                                          <p:spTgt spid="14"/>
                                        </p:tgtEl>
                                        <p:attrNameLst>
                                          <p:attrName>style.visibility</p:attrName>
                                        </p:attrNameLst>
                                      </p:cBhvr>
                                      <p:to>
                                        <p:strVal val="visible"/>
                                      </p:to>
                                    </p:set>
                                    <p:anim calcmode="lin" valueType="num">
                                      <p:cBhvr additive="base">
                                        <p:cTn id="46" dur="5000" fill="hold"/>
                                        <p:tgtEl>
                                          <p:spTgt spid="14"/>
                                        </p:tgtEl>
                                        <p:attrNameLst>
                                          <p:attrName>ppt_x</p:attrName>
                                        </p:attrNameLst>
                                      </p:cBhvr>
                                      <p:tavLst>
                                        <p:tav tm="0">
                                          <p:val>
                                            <p:strVal val="#ppt_x"/>
                                          </p:val>
                                        </p:tav>
                                        <p:tav tm="100000">
                                          <p:val>
                                            <p:strVal val="#ppt_x"/>
                                          </p:val>
                                        </p:tav>
                                      </p:tavLst>
                                    </p:anim>
                                    <p:anim calcmode="lin" valueType="num">
                                      <p:cBhvr additive="base">
                                        <p:cTn id="47" dur="5000" fill="hold"/>
                                        <p:tgtEl>
                                          <p:spTgt spid="14"/>
                                        </p:tgtEl>
                                        <p:attrNameLst>
                                          <p:attrName>ppt_y</p:attrName>
                                        </p:attrNameLst>
                                      </p:cBhvr>
                                      <p:tavLst>
                                        <p:tav tm="0">
                                          <p:val>
                                            <p:strVal val="1+#ppt_h/2"/>
                                          </p:val>
                                        </p:tav>
                                        <p:tav tm="100000">
                                          <p:val>
                                            <p:strVal val="#ppt_y"/>
                                          </p:val>
                                        </p:tav>
                                      </p:tavLst>
                                    </p:anim>
                                  </p:childTnLst>
                                </p:cTn>
                              </p:par>
                            </p:childTnLst>
                          </p:cTn>
                        </p:par>
                        <p:par>
                          <p:cTn id="48" fill="hold">
                            <p:stCondLst>
                              <p:cond delay="38150"/>
                            </p:stCondLst>
                            <p:childTnLst>
                              <p:par>
                                <p:cTn id="49" presetID="22" presetClass="entr" presetSubtype="4" fill="hold"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down)">
                                      <p:cBhvr>
                                        <p:cTn id="51" dur="5000"/>
                                        <p:tgtEl>
                                          <p:spTgt spid="14"/>
                                        </p:tgtEl>
                                      </p:cBhvr>
                                    </p:animEffect>
                                  </p:childTnLst>
                                </p:cTn>
                              </p:par>
                            </p:childTnLst>
                          </p:cTn>
                        </p:par>
                        <p:par>
                          <p:cTn id="52" fill="hold">
                            <p:stCondLst>
                              <p:cond delay="43150"/>
                            </p:stCondLst>
                            <p:childTnLst>
                              <p:par>
                                <p:cTn id="53" presetID="2" presetClass="entr" presetSubtype="8" decel="100000" fill="hold" grpId="0" nodeType="afterEffect">
                                  <p:stCondLst>
                                    <p:cond delay="0"/>
                                  </p:stCondLst>
                                  <p:iterate type="lt">
                                    <p:tmPct val="10000"/>
                                  </p:iterate>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2000" fill="hold"/>
                                        <p:tgtEl>
                                          <p:spTgt spid="20"/>
                                        </p:tgtEl>
                                        <p:attrNameLst>
                                          <p:attrName>ppt_x</p:attrName>
                                        </p:attrNameLst>
                                      </p:cBhvr>
                                      <p:tavLst>
                                        <p:tav tm="0">
                                          <p:val>
                                            <p:strVal val="0-#ppt_w/2"/>
                                          </p:val>
                                        </p:tav>
                                        <p:tav tm="100000">
                                          <p:val>
                                            <p:strVal val="#ppt_x"/>
                                          </p:val>
                                        </p:tav>
                                      </p:tavLst>
                                    </p:anim>
                                    <p:anim calcmode="lin" valueType="num">
                                      <p:cBhvr additive="base">
                                        <p:cTn id="56" dur="2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2" grpId="0" animBg="1"/>
      <p:bldP spid="2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6"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3513" y="0"/>
            <a:ext cx="9143999" cy="6858000"/>
          </a:xfrm>
        </p:spPr>
      </p:pic>
      <p:sp>
        <p:nvSpPr>
          <p:cNvPr id="3" name="テキスト ボックス 2"/>
          <p:cNvSpPr txBox="1"/>
          <p:nvPr/>
        </p:nvSpPr>
        <p:spPr>
          <a:xfrm>
            <a:off x="5503854" y="2995211"/>
            <a:ext cx="1292662" cy="1579920"/>
          </a:xfrm>
          <a:prstGeom prst="rect">
            <a:avLst/>
          </a:prstGeom>
          <a:noFill/>
        </p:spPr>
        <p:txBody>
          <a:bodyPr vert="eaVert" wrap="none" rtlCol="0">
            <a:spAutoFit/>
          </a:bodyPr>
          <a:lstStyle/>
          <a:p>
            <a:r>
              <a:rPr lang="ja-JP" altLang="en-US" sz="2400" dirty="0" smtClean="0">
                <a:solidFill>
                  <a:srgbClr val="00FFFF"/>
                </a:solidFill>
                <a:latin typeface="HGP行書体" pitchFamily="66" charset="-128"/>
                <a:ea typeface="HGP行書体" pitchFamily="66" charset="-128"/>
              </a:rPr>
              <a:t>「 </a:t>
            </a:r>
            <a:r>
              <a:rPr lang="ja-JP" altLang="en-US" sz="1600" dirty="0" smtClean="0">
                <a:solidFill>
                  <a:srgbClr val="00FFFF"/>
                </a:solidFill>
                <a:latin typeface="HGP行書体" pitchFamily="66" charset="-128"/>
                <a:ea typeface="HGP行書体" pitchFamily="66" charset="-128"/>
              </a:rPr>
              <a:t>ひ　   ふ　</a:t>
            </a:r>
            <a:r>
              <a:rPr lang="ja-JP" altLang="en-US" sz="1600" dirty="0" err="1" smtClean="0">
                <a:solidFill>
                  <a:srgbClr val="00FFFF"/>
                </a:solidFill>
                <a:latin typeface="HGP行書体" pitchFamily="66" charset="-128"/>
                <a:ea typeface="HGP行書体" pitchFamily="66" charset="-128"/>
              </a:rPr>
              <a:t>じ</a:t>
            </a:r>
            <a:endParaRPr lang="en-US" altLang="ja-JP" sz="1600" dirty="0" smtClean="0">
              <a:solidFill>
                <a:srgbClr val="00FFFF"/>
              </a:solidFill>
              <a:latin typeface="HGP行書体" pitchFamily="66" charset="-128"/>
              <a:ea typeface="HGP行書体" pitchFamily="66" charset="-128"/>
            </a:endParaRPr>
          </a:p>
          <a:p>
            <a:r>
              <a:rPr lang="ja-JP" altLang="en-US" sz="2400" dirty="0" smtClean="0">
                <a:solidFill>
                  <a:srgbClr val="00FFFF"/>
                </a:solidFill>
                <a:latin typeface="HGP行書体" pitchFamily="66" charset="-128"/>
                <a:ea typeface="HGP行書体" pitchFamily="66" charset="-128"/>
              </a:rPr>
              <a:t>　氷　富士」</a:t>
            </a:r>
            <a:endParaRPr lang="en-US" altLang="ja-JP" sz="2400" dirty="0" smtClean="0">
              <a:solidFill>
                <a:srgbClr val="00FFFF"/>
              </a:solidFill>
              <a:latin typeface="HGP行書体" pitchFamily="66" charset="-128"/>
              <a:ea typeface="HGP行書体" pitchFamily="66" charset="-128"/>
            </a:endParaRPr>
          </a:p>
          <a:p>
            <a:endParaRPr lang="ja-JP" altLang="en-US" sz="2400" dirty="0">
              <a:solidFill>
                <a:srgbClr val="00FFFF"/>
              </a:solidFill>
              <a:latin typeface="HGP行書体" pitchFamily="66" charset="-128"/>
              <a:ea typeface="HGP行書体" pitchFamily="66" charset="-128"/>
            </a:endParaRPr>
          </a:p>
        </p:txBody>
      </p:sp>
      <p:sp>
        <p:nvSpPr>
          <p:cNvPr id="5" name="フリーフォーム 4"/>
          <p:cNvSpPr/>
          <p:nvPr/>
        </p:nvSpPr>
        <p:spPr>
          <a:xfrm>
            <a:off x="2921602" y="936478"/>
            <a:ext cx="995657" cy="735930"/>
          </a:xfrm>
          <a:custGeom>
            <a:avLst/>
            <a:gdLst>
              <a:gd name="connsiteX0" fmla="*/ 2059241 w 3201853"/>
              <a:gd name="connsiteY0" fmla="*/ 377647 h 5295840"/>
              <a:gd name="connsiteX1" fmla="*/ 1573466 w 3201853"/>
              <a:gd name="connsiteY1" fmla="*/ 34747 h 5295840"/>
              <a:gd name="connsiteX2" fmla="*/ 659066 w 3201853"/>
              <a:gd name="connsiteY2" fmla="*/ 63322 h 5295840"/>
              <a:gd name="connsiteX3" fmla="*/ 116141 w 3201853"/>
              <a:gd name="connsiteY3" fmla="*/ 491947 h 5295840"/>
              <a:gd name="connsiteX4" fmla="*/ 230441 w 3201853"/>
              <a:gd name="connsiteY4" fmla="*/ 1063447 h 5295840"/>
              <a:gd name="connsiteX5" fmla="*/ 1201991 w 3201853"/>
              <a:gd name="connsiteY5" fmla="*/ 1634947 h 5295840"/>
              <a:gd name="connsiteX6" fmla="*/ 1230566 w 3201853"/>
              <a:gd name="connsiteY6" fmla="*/ 2320747 h 5295840"/>
              <a:gd name="connsiteX7" fmla="*/ 1841 w 3201853"/>
              <a:gd name="connsiteY7" fmla="*/ 4578172 h 5295840"/>
              <a:gd name="connsiteX8" fmla="*/ 1544891 w 3201853"/>
              <a:gd name="connsiteY8" fmla="*/ 5092522 h 5295840"/>
              <a:gd name="connsiteX9" fmla="*/ 2859341 w 3201853"/>
              <a:gd name="connsiteY9" fmla="*/ 5263972 h 5295840"/>
              <a:gd name="connsiteX10" fmla="*/ 3173666 w 3201853"/>
              <a:gd name="connsiteY10" fmla="*/ 4492447 h 5295840"/>
              <a:gd name="connsiteX11" fmla="*/ 2316416 w 3201853"/>
              <a:gd name="connsiteY11" fmla="*/ 4492447 h 5295840"/>
              <a:gd name="connsiteX12" fmla="*/ 1630616 w 3201853"/>
              <a:gd name="connsiteY12" fmla="*/ 2034997 h 5295840"/>
              <a:gd name="connsiteX13" fmla="*/ 1744916 w 3201853"/>
              <a:gd name="connsiteY13" fmla="*/ 1463497 h 5295840"/>
              <a:gd name="connsiteX14" fmla="*/ 2344991 w 3201853"/>
              <a:gd name="connsiteY14" fmla="*/ 977722 h 5295840"/>
              <a:gd name="connsiteX15" fmla="*/ 2173541 w 3201853"/>
              <a:gd name="connsiteY15" fmla="*/ 606247 h 5295840"/>
              <a:gd name="connsiteX16" fmla="*/ 2002091 w 3201853"/>
              <a:gd name="connsiteY16" fmla="*/ 491947 h 5295840"/>
              <a:gd name="connsiteX17" fmla="*/ 1859216 w 3201853"/>
              <a:gd name="connsiteY17" fmla="*/ 577672 h 5295840"/>
              <a:gd name="connsiteX18" fmla="*/ 2030666 w 3201853"/>
              <a:gd name="connsiteY18" fmla="*/ 577672 h 5295840"/>
              <a:gd name="connsiteX19" fmla="*/ 2116391 w 3201853"/>
              <a:gd name="connsiteY19" fmla="*/ 434797 h 529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01853" h="5295840">
                <a:moveTo>
                  <a:pt x="2059241" y="377647"/>
                </a:moveTo>
                <a:cubicBezTo>
                  <a:pt x="1933034" y="232390"/>
                  <a:pt x="1806828" y="87134"/>
                  <a:pt x="1573466" y="34747"/>
                </a:cubicBezTo>
                <a:cubicBezTo>
                  <a:pt x="1340103" y="-17641"/>
                  <a:pt x="901953" y="-12878"/>
                  <a:pt x="659066" y="63322"/>
                </a:cubicBezTo>
                <a:cubicBezTo>
                  <a:pt x="416178" y="139522"/>
                  <a:pt x="187578" y="325259"/>
                  <a:pt x="116141" y="491947"/>
                </a:cubicBezTo>
                <a:cubicBezTo>
                  <a:pt x="44703" y="658635"/>
                  <a:pt x="49466" y="872947"/>
                  <a:pt x="230441" y="1063447"/>
                </a:cubicBezTo>
                <a:cubicBezTo>
                  <a:pt x="411416" y="1253947"/>
                  <a:pt x="1035303" y="1425397"/>
                  <a:pt x="1201991" y="1634947"/>
                </a:cubicBezTo>
                <a:cubicBezTo>
                  <a:pt x="1368678" y="1844497"/>
                  <a:pt x="1430591" y="1830210"/>
                  <a:pt x="1230566" y="2320747"/>
                </a:cubicBezTo>
                <a:cubicBezTo>
                  <a:pt x="1030541" y="2811284"/>
                  <a:pt x="-50547" y="4116210"/>
                  <a:pt x="1841" y="4578172"/>
                </a:cubicBezTo>
                <a:cubicBezTo>
                  <a:pt x="54228" y="5040135"/>
                  <a:pt x="1068641" y="4978222"/>
                  <a:pt x="1544891" y="5092522"/>
                </a:cubicBezTo>
                <a:cubicBezTo>
                  <a:pt x="2021141" y="5206822"/>
                  <a:pt x="2587879" y="5363984"/>
                  <a:pt x="2859341" y="5263972"/>
                </a:cubicBezTo>
                <a:cubicBezTo>
                  <a:pt x="3130803" y="5163960"/>
                  <a:pt x="3264153" y="4621034"/>
                  <a:pt x="3173666" y="4492447"/>
                </a:cubicBezTo>
                <a:cubicBezTo>
                  <a:pt x="3083179" y="4363860"/>
                  <a:pt x="2573591" y="4902022"/>
                  <a:pt x="2316416" y="4492447"/>
                </a:cubicBezTo>
                <a:cubicBezTo>
                  <a:pt x="2059241" y="4082872"/>
                  <a:pt x="1725866" y="2539822"/>
                  <a:pt x="1630616" y="2034997"/>
                </a:cubicBezTo>
                <a:cubicBezTo>
                  <a:pt x="1535366" y="1530172"/>
                  <a:pt x="1625854" y="1639709"/>
                  <a:pt x="1744916" y="1463497"/>
                </a:cubicBezTo>
                <a:cubicBezTo>
                  <a:pt x="1863978" y="1287285"/>
                  <a:pt x="2273554" y="1120597"/>
                  <a:pt x="2344991" y="977722"/>
                </a:cubicBezTo>
                <a:cubicBezTo>
                  <a:pt x="2416429" y="834847"/>
                  <a:pt x="2230691" y="687209"/>
                  <a:pt x="2173541" y="606247"/>
                </a:cubicBezTo>
                <a:cubicBezTo>
                  <a:pt x="2116391" y="525285"/>
                  <a:pt x="2054478" y="496709"/>
                  <a:pt x="2002091" y="491947"/>
                </a:cubicBezTo>
                <a:cubicBezTo>
                  <a:pt x="1949704" y="487185"/>
                  <a:pt x="1854453" y="563384"/>
                  <a:pt x="1859216" y="577672"/>
                </a:cubicBezTo>
                <a:cubicBezTo>
                  <a:pt x="1863979" y="591960"/>
                  <a:pt x="1987803" y="601485"/>
                  <a:pt x="2030666" y="577672"/>
                </a:cubicBezTo>
                <a:cubicBezTo>
                  <a:pt x="2073529" y="553860"/>
                  <a:pt x="2094960" y="494328"/>
                  <a:pt x="2116391" y="434797"/>
                </a:cubicBezTo>
              </a:path>
            </a:pathLst>
          </a:custGeom>
          <a:noFill/>
          <a:ln>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4000" dirty="0" smtClean="0">
                <a:solidFill>
                  <a:srgbClr val="FF0000"/>
                </a:solidFill>
                <a:sym typeface="Webdings"/>
              </a:rPr>
              <a:t></a:t>
            </a:r>
            <a:endParaRPr lang="en-US" altLang="ja-JP" sz="4000" dirty="0" smtClean="0">
              <a:solidFill>
                <a:srgbClr val="FF0000"/>
              </a:solidFill>
            </a:endParaRPr>
          </a:p>
          <a:p>
            <a:pPr algn="ctr"/>
            <a:r>
              <a:rPr lang="en-US" altLang="ja-JP" dirty="0">
                <a:solidFill>
                  <a:prstClr val="white"/>
                </a:solidFill>
              </a:rPr>
              <a:t> </a:t>
            </a:r>
            <a:r>
              <a:rPr lang="en-US" altLang="ja-JP" sz="3200" dirty="0" smtClean="0">
                <a:solidFill>
                  <a:prstClr val="white"/>
                </a:solidFill>
              </a:rPr>
              <a:t>s</a:t>
            </a:r>
            <a:endParaRPr lang="en-US" altLang="ja-JP" dirty="0" smtClean="0">
              <a:solidFill>
                <a:prstClr val="white"/>
              </a:solidFill>
            </a:endParaRPr>
          </a:p>
          <a:p>
            <a:pPr algn="ctr"/>
            <a:endParaRPr lang="en-US" altLang="ja-JP" dirty="0">
              <a:solidFill>
                <a:prstClr val="white"/>
              </a:solidFill>
            </a:endParaRPr>
          </a:p>
          <a:p>
            <a:pPr algn="ctr"/>
            <a:endParaRPr lang="en-US" altLang="ja-JP" dirty="0" smtClean="0">
              <a:solidFill>
                <a:prstClr val="white"/>
              </a:solidFill>
            </a:endParaRPr>
          </a:p>
          <a:p>
            <a:pPr algn="ctr"/>
            <a:endParaRPr lang="ja-JP" altLang="en-US" dirty="0">
              <a:solidFill>
                <a:prstClr val="white"/>
              </a:solidFill>
            </a:endParaRPr>
          </a:p>
        </p:txBody>
      </p:sp>
      <p:cxnSp>
        <p:nvCxnSpPr>
          <p:cNvPr id="7" name="直線矢印コネクタ 6"/>
          <p:cNvCxnSpPr/>
          <p:nvPr/>
        </p:nvCxnSpPr>
        <p:spPr>
          <a:xfrm flipH="1">
            <a:off x="6600319" y="2682741"/>
            <a:ext cx="635977" cy="822"/>
          </a:xfrm>
          <a:prstGeom prst="straightConnector1">
            <a:avLst/>
          </a:prstGeom>
          <a:ln w="28575">
            <a:solidFill>
              <a:srgbClr val="00FF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直線矢印コネクタ 7"/>
          <p:cNvCxnSpPr/>
          <p:nvPr/>
        </p:nvCxnSpPr>
        <p:spPr>
          <a:xfrm flipH="1" flipV="1">
            <a:off x="5292080" y="2672045"/>
            <a:ext cx="623523" cy="1033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Freeform 126"/>
          <p:cNvSpPr>
            <a:spLocks/>
          </p:cNvSpPr>
          <p:nvPr/>
        </p:nvSpPr>
        <p:spPr bwMode="auto">
          <a:xfrm rot="287392">
            <a:off x="5865354" y="2620121"/>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bg1"/>
            </a:solidFill>
            <a:prstDash val="solid"/>
            <a:round/>
            <a:headEnd/>
            <a:tailEnd/>
          </a:ln>
          <a:effectLst/>
        </p:spPr>
        <p:txBody>
          <a:bodyPr wrap="square">
            <a:spAutoFit/>
          </a:bodyPr>
          <a:lstStyle/>
          <a:p>
            <a:pPr algn="ctr"/>
            <a:r>
              <a:rPr lang="en-US" altLang="ja-JP" dirty="0" smtClean="0">
                <a:solidFill>
                  <a:srgbClr val="00FFFF"/>
                </a:solidFill>
              </a:rPr>
              <a:t>i</a:t>
            </a:r>
            <a:endParaRPr lang="ja-JP" altLang="en-US" dirty="0">
              <a:solidFill>
                <a:srgbClr val="00FFFF"/>
              </a:solidFill>
            </a:endParaRPr>
          </a:p>
        </p:txBody>
      </p:sp>
      <p:sp>
        <p:nvSpPr>
          <p:cNvPr id="10" name="Freeform 127"/>
          <p:cNvSpPr>
            <a:spLocks/>
          </p:cNvSpPr>
          <p:nvPr/>
        </p:nvSpPr>
        <p:spPr bwMode="auto">
          <a:xfrm rot="287392">
            <a:off x="6179026" y="2857959"/>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bg1"/>
            </a:solidFill>
            <a:prstDash val="solid"/>
            <a:round/>
            <a:headEnd/>
            <a:tailEnd/>
          </a:ln>
          <a:effectLst/>
        </p:spPr>
        <p:txBody>
          <a:bodyPr anchor="ctr"/>
          <a:lstStyle/>
          <a:p>
            <a:endParaRPr lang="ja-JP" altLang="en-US" dirty="0">
              <a:solidFill>
                <a:prstClr val="white"/>
              </a:solidFill>
            </a:endParaRPr>
          </a:p>
        </p:txBody>
      </p:sp>
      <p:sp>
        <p:nvSpPr>
          <p:cNvPr id="11" name="Freeform 128"/>
          <p:cNvSpPr>
            <a:spLocks/>
          </p:cNvSpPr>
          <p:nvPr/>
        </p:nvSpPr>
        <p:spPr bwMode="auto">
          <a:xfrm rot="2500557" flipH="1" flipV="1">
            <a:off x="5842347" y="2830416"/>
            <a:ext cx="382424" cy="180330"/>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bg1"/>
            </a:solidFill>
            <a:prstDash val="solid"/>
            <a:round/>
            <a:headEnd/>
            <a:tailEnd/>
          </a:ln>
          <a:effectLst/>
        </p:spPr>
        <p:txBody>
          <a:bodyPr anchor="ctr"/>
          <a:lstStyle/>
          <a:p>
            <a:endParaRPr lang="ja-JP" altLang="en-US" dirty="0">
              <a:solidFill>
                <a:prstClr val="white"/>
              </a:solidFill>
            </a:endParaRPr>
          </a:p>
        </p:txBody>
      </p:sp>
      <p:pic>
        <p:nvPicPr>
          <p:cNvPr id="12" name="図 1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08089" y="27767"/>
            <a:ext cx="3418161" cy="2563621"/>
          </a:xfrm>
          <a:prstGeom prst="rect">
            <a:avLst/>
          </a:prstGeom>
        </p:spPr>
      </p:pic>
      <p:sp>
        <p:nvSpPr>
          <p:cNvPr id="13" name="テキスト ボックス 12"/>
          <p:cNvSpPr txBox="1"/>
          <p:nvPr/>
        </p:nvSpPr>
        <p:spPr>
          <a:xfrm>
            <a:off x="3670534" y="16748"/>
            <a:ext cx="5311069" cy="4985980"/>
          </a:xfrm>
          <a:prstGeom prst="rect">
            <a:avLst/>
          </a:prstGeom>
          <a:noFill/>
        </p:spPr>
        <p:txBody>
          <a:bodyPr wrap="none" rtlCol="0">
            <a:spAutoFit/>
          </a:bodyPr>
          <a:lstStyle/>
          <a:p>
            <a:r>
              <a:rPr lang="en-US" altLang="ja-JP" sz="2400" dirty="0" smtClean="0">
                <a:solidFill>
                  <a:srgbClr val="00FFFF"/>
                </a:solidFill>
                <a:latin typeface="HGP行書体" pitchFamily="66" charset="-128"/>
                <a:ea typeface="HGP行書体" pitchFamily="66" charset="-128"/>
              </a:rPr>
              <a:t>  “ g</a:t>
            </a:r>
            <a:r>
              <a:rPr lang="ja-JP" altLang="en-US" dirty="0" smtClean="0">
                <a:solidFill>
                  <a:prstClr val="black"/>
                </a:solidFill>
                <a:latin typeface="HGP行書体" pitchFamily="66" charset="-128"/>
                <a:ea typeface="HGP行書体" pitchFamily="66" charset="-128"/>
              </a:rPr>
              <a:t>↓</a:t>
            </a:r>
            <a:r>
              <a:rPr lang="en-US" altLang="ja-JP" sz="2400" dirty="0" smtClean="0">
                <a:solidFill>
                  <a:srgbClr val="00FFFF"/>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こそ</a:t>
            </a:r>
            <a:r>
              <a:rPr lang="ja-JP" altLang="en-US" sz="2400" dirty="0" smtClean="0">
                <a:solidFill>
                  <a:srgbClr val="00FFFF"/>
                </a:solidFill>
                <a:latin typeface="HGP行書体" pitchFamily="66" charset="-128"/>
                <a:ea typeface="HGP行書体" pitchFamily="66" charset="-128"/>
              </a:rPr>
              <a:t>　</a:t>
            </a:r>
            <a:r>
              <a:rPr lang="en-US" altLang="ja-JP" sz="2400" spc="300" dirty="0" smtClean="0">
                <a:solidFill>
                  <a:srgbClr val="00FFFF"/>
                </a:solidFill>
                <a:latin typeface="HGP行書体" pitchFamily="66" charset="-128"/>
                <a:ea typeface="HGP行書体" pitchFamily="66" charset="-128"/>
              </a:rPr>
              <a:t>energy </a:t>
            </a:r>
            <a:r>
              <a:rPr lang="en-US" altLang="ja-JP" sz="2400" dirty="0" smtClean="0">
                <a:solidFill>
                  <a:srgbClr val="00FFFF"/>
                </a:solidFill>
                <a:latin typeface="HGP行書体" pitchFamily="66" charset="-128"/>
                <a:ea typeface="HGP行書体" pitchFamily="66" charset="-128"/>
              </a:rPr>
              <a:t>“  …  </a:t>
            </a:r>
            <a:r>
              <a:rPr lang="ja-JP" altLang="en-US" sz="2800" dirty="0" smtClean="0">
                <a:solidFill>
                  <a:srgbClr val="0000CC"/>
                </a:solidFill>
                <a:latin typeface="HGP行書体" pitchFamily="66" charset="-128"/>
                <a:ea typeface="HGP行書体" pitchFamily="66" charset="-128"/>
              </a:rPr>
              <a:t>沈</a:t>
            </a:r>
            <a:r>
              <a:rPr lang="ja-JP" altLang="en-US" sz="2400" dirty="0" smtClean="0">
                <a:solidFill>
                  <a:srgbClr val="00FFFF"/>
                </a:solidFill>
                <a:latin typeface="HGP行書体" pitchFamily="66" charset="-128"/>
                <a:ea typeface="HGP行書体" pitchFamily="66" charset="-128"/>
              </a:rPr>
              <a:t>・</a:t>
            </a:r>
            <a:r>
              <a:rPr lang="ja-JP" altLang="en-US" dirty="0" smtClean="0">
                <a:solidFill>
                  <a:srgbClr val="660033"/>
                </a:solidFill>
                <a:latin typeface="HGP行書体" pitchFamily="66" charset="-128"/>
                <a:ea typeface="HGP行書体" pitchFamily="66" charset="-128"/>
              </a:rPr>
              <a:t>考</a:t>
            </a:r>
            <a:r>
              <a:rPr lang="ja-JP" altLang="en-US" sz="2400" dirty="0" smtClean="0">
                <a:solidFill>
                  <a:srgbClr val="00FFFF"/>
                </a:solidFill>
                <a:latin typeface="HGP行書体" pitchFamily="66" charset="-128"/>
                <a:ea typeface="HGP行書体" pitchFamily="66" charset="-128"/>
              </a:rPr>
              <a:t> </a:t>
            </a:r>
            <a:r>
              <a:rPr lang="en-US" altLang="ja-JP" sz="2400" dirty="0" smtClean="0">
                <a:solidFill>
                  <a:srgbClr val="00FFFF"/>
                </a:solidFill>
                <a:latin typeface="HGP行書体" pitchFamily="66" charset="-128"/>
                <a:ea typeface="HGP行書体" pitchFamily="66" charset="-128"/>
              </a:rPr>
              <a:t>! </a:t>
            </a:r>
          </a:p>
          <a:p>
            <a:r>
              <a:rPr lang="en-US" altLang="ja-JP" dirty="0" smtClean="0">
                <a:solidFill>
                  <a:prstClr val="black"/>
                </a:solidFill>
                <a:latin typeface="HGP行書体" pitchFamily="66" charset="-128"/>
                <a:ea typeface="HGP行書体" pitchFamily="66" charset="-128"/>
              </a:rPr>
              <a:t>     </a:t>
            </a:r>
            <a:r>
              <a:rPr lang="en-US" altLang="ja-JP" dirty="0" smtClean="0">
                <a:solidFill>
                  <a:srgbClr val="660033"/>
                </a:solidFill>
                <a:latin typeface="HGP行書体" pitchFamily="66" charset="-128"/>
                <a:ea typeface="HGP行書体" pitchFamily="66" charset="-128"/>
              </a:rPr>
              <a:t>    </a:t>
            </a:r>
            <a:r>
              <a:rPr lang="ja-JP" altLang="en-US" dirty="0" smtClean="0">
                <a:solidFill>
                  <a:srgbClr val="660033"/>
                </a:solidFill>
                <a:latin typeface="HGP行書体" pitchFamily="66" charset="-128"/>
                <a:ea typeface="HGP行書体" pitchFamily="66" charset="-128"/>
              </a:rPr>
              <a:t>↖　</a:t>
            </a:r>
            <a:r>
              <a:rPr lang="en-US" altLang="ja-JP" dirty="0" smtClean="0">
                <a:solidFill>
                  <a:srgbClr val="660033"/>
                </a:solidFill>
                <a:latin typeface="HGP行書体" pitchFamily="66" charset="-128"/>
                <a:ea typeface="HGP行書体" pitchFamily="66" charset="-128"/>
              </a:rPr>
              <a:t>…ν(n)</a:t>
            </a:r>
            <a:r>
              <a:rPr lang="ja-JP" altLang="en-US" dirty="0" smtClean="0">
                <a:solidFill>
                  <a:srgbClr val="660033"/>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こそ</a:t>
            </a:r>
            <a:r>
              <a:rPr lang="ja-JP" altLang="en-US" dirty="0" smtClean="0">
                <a:solidFill>
                  <a:srgbClr val="FF99FF"/>
                </a:solidFill>
                <a:latin typeface="HGP行書体" pitchFamily="66" charset="-128"/>
                <a:ea typeface="HGP行書体" pitchFamily="66" charset="-128"/>
              </a:rPr>
              <a:t>　</a:t>
            </a:r>
            <a:r>
              <a:rPr lang="ja-JP" altLang="en-US" dirty="0" smtClean="0">
                <a:solidFill>
                  <a:srgbClr val="660033"/>
                </a:solidFill>
                <a:latin typeface="HGP行書体" pitchFamily="66" charset="-128"/>
                <a:ea typeface="HGP行書体" pitchFamily="66" charset="-128"/>
              </a:rPr>
              <a:t>Ｅ </a:t>
            </a:r>
            <a:r>
              <a:rPr lang="en-US" altLang="ja-JP" dirty="0" smtClean="0">
                <a:solidFill>
                  <a:srgbClr val="660033"/>
                </a:solidFill>
                <a:latin typeface="HGP行書体" pitchFamily="66" charset="-128"/>
                <a:ea typeface="HGP行書体" pitchFamily="66" charset="-128"/>
              </a:rPr>
              <a:t>(energy)</a:t>
            </a:r>
            <a:r>
              <a:rPr lang="ja-JP" altLang="en-US" dirty="0" smtClean="0">
                <a:solidFill>
                  <a:srgbClr val="660033"/>
                </a:solidFill>
                <a:latin typeface="HGP行書体" pitchFamily="66" charset="-128"/>
                <a:ea typeface="HGP行書体" pitchFamily="66" charset="-128"/>
              </a:rPr>
              <a:t>　／  </a:t>
            </a:r>
            <a:r>
              <a:rPr lang="en-US" altLang="ja-JP" b="1" dirty="0" smtClean="0">
                <a:solidFill>
                  <a:srgbClr val="660033"/>
                </a:solidFill>
                <a:latin typeface="HGP行書体" pitchFamily="66" charset="-128"/>
                <a:ea typeface="HGP行書体" pitchFamily="66" charset="-128"/>
              </a:rPr>
              <a:t>h</a:t>
            </a:r>
            <a:r>
              <a:rPr lang="en-US" altLang="ja-JP" dirty="0" smtClean="0">
                <a:solidFill>
                  <a:srgbClr val="660033"/>
                </a:solidFill>
                <a:latin typeface="HGP行書体" pitchFamily="66" charset="-128"/>
                <a:ea typeface="HGP行書体" pitchFamily="66" charset="-128"/>
              </a:rPr>
              <a:t> ; </a:t>
            </a:r>
            <a:r>
              <a:rPr lang="ja-JP" altLang="en-US" b="1" u="sng" dirty="0" smtClean="0">
                <a:solidFill>
                  <a:srgbClr val="660033"/>
                </a:solidFill>
                <a:latin typeface="HGP行書体" pitchFamily="66" charset="-128"/>
                <a:ea typeface="HGP行書体" pitchFamily="66" charset="-128"/>
              </a:rPr>
              <a:t>比</a:t>
            </a:r>
            <a:r>
              <a:rPr lang="ja-JP" altLang="en-US" dirty="0" smtClean="0">
                <a:solidFill>
                  <a:srgbClr val="FF99FF"/>
                </a:solidFill>
                <a:latin typeface="HGP行書体" pitchFamily="66" charset="-128"/>
                <a:ea typeface="HGP行書体" pitchFamily="66" charset="-128"/>
              </a:rPr>
              <a:t>・意！</a:t>
            </a:r>
            <a:r>
              <a:rPr lang="en-US" altLang="ja-JP" dirty="0" smtClean="0">
                <a:solidFill>
                  <a:srgbClr val="FF99FF"/>
                </a:solidFill>
                <a:latin typeface="HGP行書体" pitchFamily="66" charset="-128"/>
                <a:ea typeface="HGP行書体" pitchFamily="66" charset="-128"/>
              </a:rPr>
              <a:t> </a:t>
            </a:r>
            <a:endParaRPr lang="en-US" altLang="ja-JP" dirty="0">
              <a:solidFill>
                <a:srgbClr val="FF99FF"/>
              </a:solidFill>
              <a:latin typeface="HGP行書体" pitchFamily="66" charset="-128"/>
              <a:ea typeface="HGP行書体" pitchFamily="66" charset="-128"/>
            </a:endParaRPr>
          </a:p>
          <a:p>
            <a:r>
              <a:rPr lang="ja-JP" altLang="en-US" dirty="0" smtClean="0">
                <a:solidFill>
                  <a:prstClr val="black"/>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ja-JP" altLang="en-US" sz="2400" spc="600" dirty="0" smtClean="0">
                <a:solidFill>
                  <a:srgbClr val="FFFF00"/>
                </a:solidFill>
                <a:latin typeface="HGP行書体" pitchFamily="66" charset="-128"/>
                <a:ea typeface="HGP行書体" pitchFamily="66" charset="-128"/>
              </a:rPr>
              <a:t>“遺伝子発生起源”</a:t>
            </a:r>
            <a:endParaRPr lang="en-US" altLang="ja-JP" sz="2400" spc="600" dirty="0" smtClean="0">
              <a:solidFill>
                <a:srgbClr val="FFFF00"/>
              </a:solidFill>
              <a:latin typeface="HGP行書体" pitchFamily="66" charset="-128"/>
              <a:ea typeface="HGP行書体" pitchFamily="66" charset="-128"/>
            </a:endParaRPr>
          </a:p>
          <a:p>
            <a:endParaRPr lang="en-US" altLang="ja-JP" sz="2400" spc="600" dirty="0">
              <a:solidFill>
                <a:srgbClr val="FFFF00"/>
              </a:solidFill>
              <a:latin typeface="HGP行書体" pitchFamily="66" charset="-128"/>
              <a:ea typeface="HGP行書体" pitchFamily="66" charset="-128"/>
            </a:endParaRPr>
          </a:p>
          <a:p>
            <a:endParaRPr lang="en-US" altLang="ja-JP" sz="2400" spc="600" dirty="0" smtClean="0">
              <a:solidFill>
                <a:srgbClr val="FFFF00"/>
              </a:solidFill>
              <a:latin typeface="HGP行書体" pitchFamily="66" charset="-128"/>
              <a:ea typeface="HGP行書体" pitchFamily="66" charset="-128"/>
            </a:endParaRPr>
          </a:p>
          <a:p>
            <a:endParaRPr lang="en-US" altLang="ja-JP" sz="2400" spc="600" dirty="0">
              <a:solidFill>
                <a:srgbClr val="FFFF00"/>
              </a:solidFill>
              <a:latin typeface="HGP行書体" pitchFamily="66" charset="-128"/>
              <a:ea typeface="HGP行書体" pitchFamily="66" charset="-128"/>
            </a:endParaRPr>
          </a:p>
          <a:p>
            <a:endParaRPr lang="en-US" altLang="ja-JP" sz="2400" spc="600" dirty="0" smtClean="0">
              <a:solidFill>
                <a:srgbClr val="FFFF00"/>
              </a:solidFill>
              <a:latin typeface="HGP行書体" pitchFamily="66" charset="-128"/>
              <a:ea typeface="HGP行書体" pitchFamily="66" charset="-128"/>
            </a:endParaRPr>
          </a:p>
          <a:p>
            <a:endParaRPr lang="en-US" altLang="ja-JP" sz="2400" spc="600" dirty="0">
              <a:solidFill>
                <a:srgbClr val="FFFF00"/>
              </a:solidFill>
              <a:latin typeface="HGP行書体" pitchFamily="66" charset="-128"/>
              <a:ea typeface="HGP行書体" pitchFamily="66" charset="-128"/>
            </a:endParaRPr>
          </a:p>
          <a:p>
            <a:endParaRPr lang="en-US" altLang="ja-JP" sz="2400" spc="600" dirty="0" smtClean="0">
              <a:solidFill>
                <a:srgbClr val="FFFF00"/>
              </a:solidFill>
              <a:latin typeface="HGP行書体" pitchFamily="66" charset="-128"/>
              <a:ea typeface="HGP行書体" pitchFamily="66" charset="-128"/>
            </a:endParaRPr>
          </a:p>
          <a:p>
            <a:endParaRPr lang="en-US" altLang="ja-JP" sz="2400" spc="600" dirty="0">
              <a:solidFill>
                <a:srgbClr val="FFFF00"/>
              </a:solidFill>
              <a:latin typeface="HGP行書体" pitchFamily="66" charset="-128"/>
              <a:ea typeface="HGP行書体" pitchFamily="66" charset="-128"/>
            </a:endParaRPr>
          </a:p>
          <a:p>
            <a:r>
              <a:rPr lang="en-US" altLang="ja-JP" sz="2000" spc="600" dirty="0" smtClean="0">
                <a:solidFill>
                  <a:srgbClr val="FFFF00"/>
                </a:solidFill>
                <a:latin typeface="HGP行書体" pitchFamily="66" charset="-128"/>
                <a:ea typeface="HGP行書体" pitchFamily="66" charset="-128"/>
              </a:rPr>
              <a:t>RNA</a:t>
            </a:r>
            <a:r>
              <a:rPr lang="ja-JP" altLang="en-US" sz="2000" spc="600" dirty="0" smtClean="0">
                <a:solidFill>
                  <a:srgbClr val="FFFF00"/>
                </a:solidFill>
                <a:latin typeface="HGP行書体" pitchFamily="66" charset="-128"/>
                <a:ea typeface="HGP行書体" pitchFamily="66" charset="-128"/>
              </a:rPr>
              <a:t>が</a:t>
            </a:r>
            <a:r>
              <a:rPr lang="ja-JP" altLang="en-US" sz="2000" spc="600" dirty="0" smtClean="0">
                <a:solidFill>
                  <a:prstClr val="white"/>
                </a:solidFill>
                <a:latin typeface="HGP行書体" pitchFamily="66" charset="-128"/>
                <a:ea typeface="HGP行書体" pitchFamily="66" charset="-128"/>
              </a:rPr>
              <a:t>先き</a:t>
            </a:r>
            <a:r>
              <a:rPr lang="ja-JP" altLang="en-US" sz="2000" spc="600" dirty="0" smtClean="0">
                <a:solidFill>
                  <a:srgbClr val="FFFF00"/>
                </a:solidFill>
                <a:latin typeface="HGP行書体" pitchFamily="66" charset="-128"/>
                <a:ea typeface="HGP行書体" pitchFamily="66" charset="-128"/>
              </a:rPr>
              <a:t>。　　　　　　ＤＮＡが</a:t>
            </a:r>
            <a:r>
              <a:rPr lang="ja-JP" altLang="en-US" sz="2000" spc="600" dirty="0" smtClean="0">
                <a:solidFill>
                  <a:prstClr val="white"/>
                </a:solidFill>
                <a:latin typeface="HGP行書体" pitchFamily="66" charset="-128"/>
                <a:ea typeface="HGP行書体" pitchFamily="66" charset="-128"/>
              </a:rPr>
              <a:t>先き</a:t>
            </a:r>
            <a:r>
              <a:rPr lang="ja-JP" altLang="en-US" sz="2000" spc="600" dirty="0" smtClean="0">
                <a:solidFill>
                  <a:srgbClr val="FFFF00"/>
                </a:solidFill>
                <a:latin typeface="HGP行書体" pitchFamily="66" charset="-128"/>
                <a:ea typeface="HGP行書体" pitchFamily="66" charset="-128"/>
              </a:rPr>
              <a:t>。</a:t>
            </a:r>
            <a:endParaRPr lang="en-US" altLang="ja-JP" sz="2000" spc="600" dirty="0" smtClean="0">
              <a:solidFill>
                <a:srgbClr val="FFFF00"/>
              </a:solidFill>
              <a:latin typeface="HGP行書体" pitchFamily="66" charset="-128"/>
              <a:ea typeface="HGP行書体" pitchFamily="66" charset="-128"/>
            </a:endParaRPr>
          </a:p>
          <a:p>
            <a:endParaRPr lang="en-US" altLang="ja-JP" sz="2000" spc="600" dirty="0">
              <a:solidFill>
                <a:srgbClr val="FFFF00"/>
              </a:solidFill>
              <a:latin typeface="HGP行書体" pitchFamily="66" charset="-128"/>
              <a:ea typeface="HGP行書体" pitchFamily="66" charset="-128"/>
            </a:endParaRPr>
          </a:p>
          <a:p>
            <a:endParaRPr lang="en-US" altLang="ja-JP" sz="2000" spc="600" dirty="0" smtClean="0">
              <a:solidFill>
                <a:srgbClr val="FFFF00"/>
              </a:solidFill>
              <a:latin typeface="HGP行書体" pitchFamily="66" charset="-128"/>
              <a:ea typeface="HGP行書体" pitchFamily="66" charset="-128"/>
            </a:endParaRPr>
          </a:p>
          <a:p>
            <a:r>
              <a:rPr lang="ja-JP" altLang="en-US" sz="2000" spc="600" dirty="0">
                <a:solidFill>
                  <a:srgbClr val="FFFF00"/>
                </a:solidFill>
                <a:latin typeface="HGP行書体" pitchFamily="66" charset="-128"/>
                <a:ea typeface="HGP行書体" pitchFamily="66" charset="-128"/>
              </a:rPr>
              <a:t>　</a:t>
            </a:r>
            <a:r>
              <a:rPr lang="ja-JP" altLang="en-US" sz="2000" spc="600" dirty="0" smtClean="0">
                <a:solidFill>
                  <a:srgbClr val="FFFF00"/>
                </a:solidFill>
                <a:latin typeface="HGP行書体" pitchFamily="66" charset="-128"/>
                <a:ea typeface="HGP行書体" pitchFamily="66" charset="-128"/>
              </a:rPr>
              <a:t>　</a:t>
            </a:r>
            <a:r>
              <a:rPr lang="en-US" altLang="ja-JP" sz="2000" spc="600" dirty="0" smtClean="0">
                <a:solidFill>
                  <a:srgbClr val="FFFF00"/>
                </a:solidFill>
                <a:latin typeface="HGP行書体" pitchFamily="66" charset="-128"/>
                <a:ea typeface="HGP行書体" pitchFamily="66" charset="-128"/>
              </a:rPr>
              <a:t>Protein</a:t>
            </a:r>
            <a:r>
              <a:rPr lang="ja-JP" altLang="en-US" sz="2000" spc="600" dirty="0" smtClean="0">
                <a:solidFill>
                  <a:srgbClr val="FFFF00"/>
                </a:solidFill>
                <a:latin typeface="HGP行書体" pitchFamily="66" charset="-128"/>
                <a:ea typeface="HGP行書体" pitchFamily="66" charset="-128"/>
              </a:rPr>
              <a:t>・</a:t>
            </a:r>
            <a:r>
              <a:rPr lang="en-US" altLang="ja-JP" sz="2000" b="1" spc="600" dirty="0" smtClean="0">
                <a:solidFill>
                  <a:srgbClr val="FE1200"/>
                </a:solidFill>
                <a:latin typeface="HGP行書体" pitchFamily="66" charset="-128"/>
                <a:ea typeface="HGP行書体" pitchFamily="66" charset="-128"/>
              </a:rPr>
              <a:t>€</a:t>
            </a:r>
            <a:r>
              <a:rPr lang="en-US" altLang="ja-JP" sz="2000" spc="600" dirty="0" smtClean="0">
                <a:solidFill>
                  <a:prstClr val="white"/>
                </a:solidFill>
                <a:latin typeface="HGP行書体" pitchFamily="66" charset="-128"/>
                <a:ea typeface="HGP行書体" pitchFamily="66" charset="-128"/>
              </a:rPr>
              <a:t>(</a:t>
            </a:r>
            <a:r>
              <a:rPr lang="ja-JP" altLang="en-US" sz="1600" spc="600" dirty="0">
                <a:solidFill>
                  <a:prstClr val="white"/>
                </a:solidFill>
                <a:latin typeface="HGP行書体" pitchFamily="66" charset="-128"/>
                <a:ea typeface="HGP行書体" pitchFamily="66" charset="-128"/>
              </a:rPr>
              <a:t>Ｅ</a:t>
            </a:r>
            <a:r>
              <a:rPr lang="en-US" altLang="ja-JP" sz="1600" spc="600" dirty="0" smtClean="0">
                <a:solidFill>
                  <a:prstClr val="white"/>
                </a:solidFill>
                <a:latin typeface="HGP行書体" pitchFamily="66" charset="-128"/>
                <a:ea typeface="HGP行書体" pitchFamily="66" charset="-128"/>
              </a:rPr>
              <a:t>) </a:t>
            </a:r>
            <a:r>
              <a:rPr lang="ja-JP" altLang="en-US" sz="2000" spc="600" dirty="0" smtClean="0">
                <a:solidFill>
                  <a:srgbClr val="FFFF00"/>
                </a:solidFill>
                <a:latin typeface="HGP行書体" pitchFamily="66" charset="-128"/>
                <a:ea typeface="HGP行書体" pitchFamily="66" charset="-128"/>
              </a:rPr>
              <a:t>が </a:t>
            </a:r>
            <a:r>
              <a:rPr lang="ja-JP" altLang="en-US" sz="2000" spc="600" dirty="0" smtClean="0">
                <a:solidFill>
                  <a:prstClr val="white"/>
                </a:solidFill>
                <a:latin typeface="HGP行書体" pitchFamily="66" charset="-128"/>
                <a:ea typeface="HGP行書体" pitchFamily="66" charset="-128"/>
              </a:rPr>
              <a:t>先き</a:t>
            </a:r>
            <a:r>
              <a:rPr lang="ja-JP" altLang="en-US" sz="2000" spc="600" dirty="0" smtClean="0">
                <a:solidFill>
                  <a:srgbClr val="FFFF00"/>
                </a:solidFill>
                <a:latin typeface="HGP行書体" pitchFamily="66" charset="-128"/>
                <a:ea typeface="HGP行書体" pitchFamily="66" charset="-128"/>
              </a:rPr>
              <a:t>。</a:t>
            </a:r>
            <a:r>
              <a:rPr lang="en-US" altLang="ja-JP" sz="2000" spc="600" dirty="0" smtClean="0">
                <a:solidFill>
                  <a:srgbClr val="FFFF00"/>
                </a:solidFill>
                <a:latin typeface="HGP行書体" pitchFamily="66" charset="-128"/>
                <a:ea typeface="HGP行書体" pitchFamily="66" charset="-128"/>
              </a:rPr>
              <a:t> </a:t>
            </a:r>
            <a:endParaRPr lang="ja-JP" altLang="en-US" sz="1600" spc="600" dirty="0">
              <a:solidFill>
                <a:srgbClr val="FFFF00"/>
              </a:solidFill>
              <a:latin typeface="HGP行書体" pitchFamily="66" charset="-128"/>
              <a:ea typeface="HGP行書体" pitchFamily="66" charset="-128"/>
            </a:endParaRPr>
          </a:p>
        </p:txBody>
      </p:sp>
      <p:sp>
        <p:nvSpPr>
          <p:cNvPr id="4" name="テキスト ボックス 3"/>
          <p:cNvSpPr txBox="1"/>
          <p:nvPr/>
        </p:nvSpPr>
        <p:spPr>
          <a:xfrm>
            <a:off x="26284" y="4991971"/>
            <a:ext cx="9117716" cy="1908215"/>
          </a:xfrm>
          <a:prstGeom prst="rect">
            <a:avLst/>
          </a:prstGeom>
          <a:solidFill>
            <a:srgbClr val="0000CC">
              <a:alpha val="43000"/>
            </a:srgbClr>
          </a:solidFill>
          <a:ln>
            <a:noFill/>
          </a:ln>
        </p:spPr>
        <p:txBody>
          <a:bodyPr wrap="square" rtlCol="0">
            <a:spAutoFit/>
          </a:bodyPr>
          <a:lstStyle/>
          <a:p>
            <a:r>
              <a:rPr lang="ja-JP" altLang="en-US" dirty="0" smtClean="0">
                <a:solidFill>
                  <a:prstClr val="white"/>
                </a:solidFill>
                <a:latin typeface="HGP行書体" pitchFamily="66" charset="-128"/>
                <a:ea typeface="HGP行書体" pitchFamily="66" charset="-128"/>
              </a:rPr>
              <a:t>“　</a:t>
            </a:r>
            <a:r>
              <a:rPr lang="ja-JP" altLang="en-US" b="1" dirty="0" smtClean="0">
                <a:solidFill>
                  <a:srgbClr val="00FFFF"/>
                </a:solidFill>
                <a:latin typeface="HGP行書体" pitchFamily="66" charset="-128"/>
                <a:ea typeface="HGP行書体" pitchFamily="66" charset="-128"/>
              </a:rPr>
              <a:t>存在する　ッテ　何だ？　</a:t>
            </a:r>
            <a:r>
              <a:rPr lang="ja-JP" altLang="en-US" dirty="0" smtClean="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未だに、答えはよく判って無いが、そのモデルなら　有るにはある。</a:t>
            </a:r>
            <a:endParaRPr lang="en-US" altLang="ja-JP" dirty="0" smtClean="0">
              <a:solidFill>
                <a:prstClr val="white"/>
              </a:solidFill>
              <a:latin typeface="HGP行書体" pitchFamily="66" charset="-128"/>
              <a:ea typeface="HGP行書体" pitchFamily="66" charset="-128"/>
            </a:endParaRPr>
          </a:p>
          <a:p>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srgbClr val="FFFF00"/>
                </a:solidFill>
                <a:latin typeface="HGP行書体" pitchFamily="66" charset="-128"/>
                <a:ea typeface="HGP行書体" pitchFamily="66" charset="-128"/>
              </a:rPr>
              <a:t>その　モデル　的　原理　図　（もとのことわり　の　動く絵）　を　　　</a:t>
            </a:r>
            <a:r>
              <a:rPr lang="ja-JP" altLang="en-US" sz="1600" baseline="30000" dirty="0" smtClean="0">
                <a:solidFill>
                  <a:srgbClr val="FF0000"/>
                </a:solidFill>
                <a:latin typeface="HGP行書体" pitchFamily="66" charset="-128"/>
                <a:ea typeface="HGP行書体" pitchFamily="66" charset="-128"/>
              </a:rPr>
              <a:t>↖</a:t>
            </a:r>
            <a:r>
              <a:rPr lang="ja-JP" altLang="en-US" sz="1600" dirty="0" smtClean="0">
                <a:solidFill>
                  <a:srgbClr val="FFFF00"/>
                </a:solidFill>
                <a:latin typeface="HGP行書体" pitchFamily="66" charset="-128"/>
                <a:ea typeface="HGP行書体" pitchFamily="66" charset="-128"/>
              </a:rPr>
              <a:t>上　に　提示　スル。</a:t>
            </a:r>
            <a:endParaRPr lang="en-US" altLang="ja-JP" sz="1600" dirty="0" smtClean="0">
              <a:solidFill>
                <a:srgbClr val="FFFF00"/>
              </a:solidFill>
              <a:latin typeface="HGP行書体" pitchFamily="66" charset="-128"/>
              <a:ea typeface="HGP行書体" pitchFamily="66" charset="-128"/>
            </a:endParaRPr>
          </a:p>
          <a:p>
            <a:r>
              <a:rPr lang="ja-JP" altLang="en-US" sz="1600" dirty="0" smtClean="0">
                <a:solidFill>
                  <a:srgbClr val="FFFF00"/>
                </a:solidFill>
                <a:latin typeface="HGP行書体" pitchFamily="66" charset="-128"/>
                <a:ea typeface="HGP行書体" pitchFamily="66" charset="-128"/>
              </a:rPr>
              <a:t>要　は、　</a:t>
            </a:r>
            <a:r>
              <a:rPr lang="el-GR" altLang="ja-JP" sz="1600" dirty="0" smtClean="0">
                <a:solidFill>
                  <a:srgbClr val="FFFF00"/>
                </a:solidFill>
                <a:latin typeface="HGP行書体" pitchFamily="66" charset="-128"/>
                <a:ea typeface="HGP行書体" pitchFamily="66" charset="-128"/>
              </a:rPr>
              <a:t>Γ</a:t>
            </a:r>
            <a:r>
              <a:rPr lang="en-US" altLang="ja-JP" sz="1600" dirty="0" smtClean="0">
                <a:solidFill>
                  <a:srgbClr val="FFFF00"/>
                </a:solidFill>
                <a:latin typeface="HGP行書体" pitchFamily="66" charset="-128"/>
                <a:ea typeface="HGP行書体" pitchFamily="66" charset="-128"/>
              </a:rPr>
              <a:t>γ; </a:t>
            </a:r>
            <a:r>
              <a:rPr lang="ja-JP" altLang="en-US" sz="1600" dirty="0" smtClean="0">
                <a:solidFill>
                  <a:srgbClr val="FFFF00"/>
                </a:solidFill>
                <a:latin typeface="HGP行書体" pitchFamily="66" charset="-128"/>
                <a:ea typeface="HGP行書体" pitchFamily="66" charset="-128"/>
              </a:rPr>
              <a:t>ガンマ や </a:t>
            </a:r>
            <a:r>
              <a:rPr lang="en-US" altLang="ja-JP" sz="1600" dirty="0" smtClean="0">
                <a:solidFill>
                  <a:srgbClr val="FFFF00"/>
                </a:solidFill>
                <a:latin typeface="HGP行書体" pitchFamily="66" charset="-128"/>
                <a:ea typeface="HGP行書体" pitchFamily="66" charset="-128"/>
              </a:rPr>
              <a:t>g </a:t>
            </a:r>
            <a:r>
              <a:rPr lang="ja-JP" altLang="en-US" sz="1600" dirty="0" smtClean="0">
                <a:solidFill>
                  <a:srgbClr val="FFFF00"/>
                </a:solidFill>
                <a:latin typeface="HGP行書体" pitchFamily="66" charset="-128"/>
                <a:ea typeface="HGP行書体" pitchFamily="66" charset="-128"/>
              </a:rPr>
              <a:t>や </a:t>
            </a:r>
            <a:r>
              <a:rPr lang="ja-JP" altLang="en-US" sz="1600" b="1" dirty="0" smtClean="0">
                <a:solidFill>
                  <a:srgbClr val="FF0000"/>
                </a:solidFill>
                <a:latin typeface="HGP行書体" pitchFamily="66" charset="-128"/>
                <a:ea typeface="HGP行書体" pitchFamily="66" charset="-128"/>
              </a:rPr>
              <a:t>Ｇ</a:t>
            </a:r>
            <a:r>
              <a:rPr lang="ja-JP" altLang="en-US" sz="1600" dirty="0" smtClean="0">
                <a:solidFill>
                  <a:srgbClr val="FFFF00"/>
                </a:solidFill>
                <a:latin typeface="HGP行書体" pitchFamily="66" charset="-128"/>
                <a:ea typeface="HGP行書体" pitchFamily="66" charset="-128"/>
              </a:rPr>
              <a:t> が ミソ！」　　</a:t>
            </a:r>
            <a:r>
              <a:rPr lang="en-US" altLang="ja-JP" sz="1600" dirty="0" smtClean="0">
                <a:solidFill>
                  <a:srgbClr val="FFFF00"/>
                </a:solidFill>
                <a:latin typeface="HGP行書体" pitchFamily="66" charset="-128"/>
                <a:ea typeface="HGP行書体" pitchFamily="66" charset="-128"/>
              </a:rPr>
              <a:t>…   </a:t>
            </a:r>
            <a:r>
              <a:rPr lang="ja-JP" altLang="en-US" sz="1600" b="1" u="sng" dirty="0" smtClean="0">
                <a:solidFill>
                  <a:prstClr val="white"/>
                </a:solidFill>
                <a:latin typeface="HGP行書体" pitchFamily="66" charset="-128"/>
                <a:ea typeface="HGP行書体" pitchFamily="66" charset="-128"/>
              </a:rPr>
              <a:t>遺伝子　は　猿　から　進化　した</a:t>
            </a:r>
            <a:r>
              <a:rPr lang="ja-JP" altLang="en-US" sz="1600" dirty="0" smtClean="0">
                <a:solidFill>
                  <a:srgbClr val="FFFF00"/>
                </a:solidFill>
                <a:latin typeface="HGP行書体" pitchFamily="66" charset="-128"/>
                <a:ea typeface="HGP行書体" pitchFamily="66" charset="-128"/>
              </a:rPr>
              <a:t>　は　間違いない！</a:t>
            </a:r>
            <a:endParaRPr lang="en-US" altLang="ja-JP" sz="1600" dirty="0" smtClean="0">
              <a:solidFill>
                <a:srgbClr val="FFFF00"/>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 </a:t>
            </a:r>
            <a:r>
              <a:rPr lang="ja-JP" altLang="en-US" sz="1600" b="1" dirty="0" smtClean="0">
                <a:solidFill>
                  <a:srgbClr val="FE1200"/>
                </a:solidFill>
                <a:latin typeface="HGP行書体" pitchFamily="66" charset="-128"/>
                <a:ea typeface="HGP行書体" pitchFamily="66" charset="-128"/>
              </a:rPr>
              <a:t>Ｒ </a:t>
            </a:r>
            <a:r>
              <a:rPr lang="ja-JP" altLang="en-US" sz="1600" dirty="0" smtClean="0">
                <a:solidFill>
                  <a:prstClr val="white"/>
                </a:solidFill>
                <a:latin typeface="HGP行書体" pitchFamily="66" charset="-128"/>
                <a:ea typeface="HGP行書体" pitchFamily="66" charset="-128"/>
              </a:rPr>
              <a:t>”　　間違えた　“</a:t>
            </a:r>
            <a:r>
              <a:rPr lang="en-US" altLang="ja-JP" sz="1600" dirty="0" smtClean="0">
                <a:solidFill>
                  <a:prstClr val="white"/>
                </a:solidFill>
                <a:latin typeface="HGP行書体" pitchFamily="66" charset="-128"/>
                <a:ea typeface="HGP行書体" pitchFamily="66" charset="-128"/>
              </a:rPr>
              <a:t>radius; </a:t>
            </a:r>
            <a:r>
              <a:rPr lang="ja-JP" altLang="en-US" sz="1600" dirty="0" smtClean="0">
                <a:solidFill>
                  <a:prstClr val="white"/>
                </a:solidFill>
                <a:latin typeface="HGP行書体" pitchFamily="66" charset="-128"/>
                <a:ea typeface="HGP行書体" pitchFamily="66" charset="-128"/>
              </a:rPr>
              <a:t>半径・略の　</a:t>
            </a:r>
            <a:r>
              <a:rPr lang="en-US" altLang="ja-JP" sz="1600" dirty="0" smtClean="0">
                <a:solidFill>
                  <a:prstClr val="white"/>
                </a:solidFill>
                <a:latin typeface="HGP行書体" pitchFamily="66" charset="-128"/>
                <a:ea typeface="HGP行書体" pitchFamily="66" charset="-128"/>
              </a:rPr>
              <a:t>r  </a:t>
            </a:r>
            <a:r>
              <a:rPr lang="ja-JP" altLang="en-US" sz="1600" dirty="0" smtClean="0">
                <a:solidFill>
                  <a:prstClr val="white"/>
                </a:solidFill>
                <a:latin typeface="HGP行書体" pitchFamily="66" charset="-128"/>
                <a:ea typeface="HGP行書体" pitchFamily="66" charset="-128"/>
              </a:rPr>
              <a:t>→　</a:t>
            </a:r>
            <a:r>
              <a:rPr lang="ja-JP" altLang="en-US" sz="1600" dirty="0" smtClean="0">
                <a:solidFill>
                  <a:srgbClr val="FF00FF"/>
                </a:solidFill>
                <a:latin typeface="HGP行書体" pitchFamily="66" charset="-128"/>
                <a:ea typeface="HGP行書体" pitchFamily="66" charset="-128"/>
              </a:rPr>
              <a:t>大文字　の　” </a:t>
            </a:r>
            <a:r>
              <a:rPr lang="en-US" altLang="ja-JP" sz="2000" b="1" dirty="0" smtClean="0">
                <a:solidFill>
                  <a:srgbClr val="FF00FF"/>
                </a:solidFill>
                <a:latin typeface="HGP行書体" pitchFamily="66" charset="-128"/>
                <a:ea typeface="HGP行書体" pitchFamily="66" charset="-128"/>
              </a:rPr>
              <a:t>R</a:t>
            </a:r>
            <a:r>
              <a:rPr lang="ja-JP" altLang="en-US" sz="1600" dirty="0" smtClean="0">
                <a:solidFill>
                  <a:srgbClr val="FF00FF"/>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の　見解　が　　</a:t>
            </a:r>
            <a:r>
              <a:rPr lang="ja-JP" altLang="en-US" sz="1600" dirty="0" smtClean="0">
                <a:solidFill>
                  <a:srgbClr val="FF0000"/>
                </a:solidFill>
                <a:latin typeface="HGP行書体" pitchFamily="66" charset="-128"/>
                <a:ea typeface="HGP行書体" pitchFamily="66" charset="-128"/>
              </a:rPr>
              <a:t>熱い</a:t>
            </a:r>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今。　</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その一回転 が 個人の一生の意味で　動いて　“　食べて、その動き方　を　遺伝する”からだ“の　エレメントの事を</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元素；ゲンソ　と云う。 元素　ッテ　</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もとのもと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の　意味　だ！　</a:t>
            </a:r>
            <a:r>
              <a:rPr lang="en-US" altLang="ja-JP" sz="1600" dirty="0" smtClean="0">
                <a:solidFill>
                  <a:prstClr val="white"/>
                </a:solidFill>
                <a:latin typeface="HGP行書体" pitchFamily="66" charset="-128"/>
                <a:ea typeface="HGP行書体" pitchFamily="66" charset="-128"/>
              </a:rPr>
              <a:t>… </a:t>
            </a:r>
            <a:r>
              <a:rPr lang="en-US" altLang="ja-JP" sz="1600" dirty="0" smtClean="0">
                <a:solidFill>
                  <a:srgbClr val="FE1200"/>
                </a:solidFill>
                <a:latin typeface="HGP行書体" pitchFamily="66" charset="-128"/>
                <a:ea typeface="HGP行書体" pitchFamily="66" charset="-128"/>
              </a:rPr>
              <a:t> </a:t>
            </a:r>
            <a:r>
              <a:rPr lang="ja-JP" altLang="en-US" sz="1600" dirty="0" smtClean="0">
                <a:solidFill>
                  <a:srgbClr val="FE1200"/>
                </a:solidFill>
                <a:latin typeface="HGP行書体" pitchFamily="66" charset="-128"/>
                <a:ea typeface="HGP行書体" pitchFamily="66" charset="-128"/>
              </a:rPr>
              <a:t>もともと</a:t>
            </a:r>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1 (</a:t>
            </a:r>
            <a:r>
              <a:rPr lang="ja-JP" altLang="en-US" sz="1600" dirty="0" smtClean="0">
                <a:solidFill>
                  <a:prstClr val="white"/>
                </a:solidFill>
                <a:latin typeface="HGP行書体" pitchFamily="66" charset="-128"/>
                <a:ea typeface="HGP行書体" pitchFamily="66" charset="-128"/>
              </a:rPr>
              <a:t>イチ）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とも　いう。</a:t>
            </a:r>
            <a:endParaRPr lang="en-US" altLang="ja-JP" sz="1600" dirty="0" smtClean="0">
              <a:solidFill>
                <a:prstClr val="white"/>
              </a:solidFill>
              <a:latin typeface="HGP行書体" pitchFamily="66" charset="-128"/>
              <a:ea typeface="HGP行書体" pitchFamily="66" charset="-128"/>
            </a:endParaRPr>
          </a:p>
        </p:txBody>
      </p:sp>
      <p:sp>
        <p:nvSpPr>
          <p:cNvPr id="14" name="テキスト ボックス 13"/>
          <p:cNvSpPr txBox="1"/>
          <p:nvPr/>
        </p:nvSpPr>
        <p:spPr>
          <a:xfrm>
            <a:off x="22526" y="23453"/>
            <a:ext cx="2262158" cy="369332"/>
          </a:xfrm>
          <a:prstGeom prst="rect">
            <a:avLst/>
          </a:prstGeom>
          <a:solidFill>
            <a:schemeClr val="tx1"/>
          </a:solidFill>
        </p:spPr>
        <p:txBody>
          <a:bodyPr wrap="none" rtlCol="0">
            <a:spAutoFit/>
          </a:bodyPr>
          <a:lstStyle/>
          <a:p>
            <a:r>
              <a:rPr lang="ja-JP" altLang="en-US" dirty="0" smtClean="0">
                <a:solidFill>
                  <a:prstClr val="white"/>
                </a:solidFill>
                <a:latin typeface="HG行書体" pitchFamily="65" charset="-128"/>
                <a:ea typeface="HG行書体" pitchFamily="65" charset="-128"/>
              </a:rPr>
              <a:t>中央高速　初狩 </a:t>
            </a:r>
            <a:r>
              <a:rPr lang="en-US" altLang="ja-JP" dirty="0" smtClean="0">
                <a:solidFill>
                  <a:prstClr val="white"/>
                </a:solidFill>
                <a:latin typeface="HG行書体" pitchFamily="65" charset="-128"/>
                <a:ea typeface="HG行書体" pitchFamily="65" charset="-128"/>
              </a:rPr>
              <a:t>S A</a:t>
            </a:r>
            <a:endParaRPr lang="ja-JP" altLang="en-US" dirty="0">
              <a:solidFill>
                <a:prstClr val="white"/>
              </a:solidFill>
              <a:latin typeface="HG行書体" pitchFamily="65" charset="-128"/>
              <a:ea typeface="HG行書体" pitchFamily="65" charset="-128"/>
            </a:endParaRPr>
          </a:p>
        </p:txBody>
      </p:sp>
      <p:sp>
        <p:nvSpPr>
          <p:cNvPr id="15" name="テキスト ボックス 14"/>
          <p:cNvSpPr txBox="1"/>
          <p:nvPr/>
        </p:nvSpPr>
        <p:spPr>
          <a:xfrm>
            <a:off x="4355859" y="1983334"/>
            <a:ext cx="792205" cy="1600438"/>
          </a:xfrm>
          <a:prstGeom prst="rect">
            <a:avLst/>
          </a:prstGeom>
          <a:noFill/>
        </p:spPr>
        <p:txBody>
          <a:bodyPr wrap="none" rtlCol="0">
            <a:spAutoFit/>
          </a:bodyPr>
          <a:lstStyle/>
          <a:p>
            <a:r>
              <a:rPr lang="ja-JP" altLang="en-US" sz="1400" dirty="0" smtClean="0">
                <a:solidFill>
                  <a:prstClr val="white"/>
                </a:solidFill>
                <a:latin typeface="HGP行書体" pitchFamily="66" charset="-128"/>
                <a:ea typeface="HGP行書体" pitchFamily="66" charset="-128"/>
              </a:rPr>
              <a:t> </a:t>
            </a:r>
            <a:r>
              <a:rPr lang="ja-JP" altLang="en-US" sz="1400" dirty="0" err="1" smtClean="0">
                <a:solidFill>
                  <a:prstClr val="white"/>
                </a:solidFill>
                <a:latin typeface="HGP行書体" pitchFamily="66" charset="-128"/>
                <a:ea typeface="HGP行書体" pitchFamily="66" charset="-128"/>
              </a:rPr>
              <a:t>ｐ</a:t>
            </a:r>
            <a:endParaRPr lang="en-US" altLang="ja-JP" sz="1400" dirty="0" smtClean="0">
              <a:solidFill>
                <a:prstClr val="white"/>
              </a:solidFill>
              <a:latin typeface="HGP行書体" pitchFamily="66" charset="-128"/>
              <a:ea typeface="HGP行書体" pitchFamily="66" charset="-128"/>
            </a:endParaRPr>
          </a:p>
          <a:p>
            <a:r>
              <a:rPr lang="ja-JP" altLang="en-US" sz="1400" dirty="0">
                <a:solidFill>
                  <a:prstClr val="white"/>
                </a:solidFill>
                <a:latin typeface="HGP行書体" pitchFamily="66" charset="-128"/>
                <a:ea typeface="HGP行書体" pitchFamily="66" charset="-128"/>
              </a:rPr>
              <a:t>　</a:t>
            </a:r>
            <a:r>
              <a:rPr lang="ja-JP" altLang="en-US" sz="1400" dirty="0" smtClean="0">
                <a:solidFill>
                  <a:prstClr val="white"/>
                </a:solidFill>
                <a:latin typeface="HGP行書体" pitchFamily="66" charset="-128"/>
                <a:ea typeface="HGP行書体" pitchFamily="66" charset="-128"/>
              </a:rPr>
              <a:t>　  </a:t>
            </a:r>
            <a:r>
              <a:rPr lang="ja-JP" altLang="en-US" sz="1400" dirty="0" err="1" smtClean="0">
                <a:solidFill>
                  <a:prstClr val="white"/>
                </a:solidFill>
                <a:latin typeface="HGP行書体" pitchFamily="66" charset="-128"/>
                <a:ea typeface="HGP行書体" pitchFamily="66" charset="-128"/>
              </a:rPr>
              <a:t>ｒ</a:t>
            </a:r>
            <a:endParaRPr lang="en-US" altLang="ja-JP" sz="1400" dirty="0" smtClean="0">
              <a:solidFill>
                <a:prstClr val="white"/>
              </a:solidFill>
              <a:latin typeface="HGP行書体" pitchFamily="66" charset="-128"/>
              <a:ea typeface="HGP行書体" pitchFamily="66" charset="-128"/>
            </a:endParaRPr>
          </a:p>
          <a:p>
            <a:r>
              <a:rPr lang="en-US" altLang="ja-JP" sz="1400" dirty="0">
                <a:solidFill>
                  <a:prstClr val="white"/>
                </a:solidFill>
                <a:latin typeface="HGP行書体" pitchFamily="66" charset="-128"/>
                <a:ea typeface="HGP行書体" pitchFamily="66" charset="-128"/>
              </a:rPr>
              <a:t> </a:t>
            </a:r>
            <a:r>
              <a:rPr lang="en-US" altLang="ja-JP" sz="1400" dirty="0" smtClean="0">
                <a:solidFill>
                  <a:prstClr val="white"/>
                </a:solidFill>
                <a:latin typeface="HGP行書体" pitchFamily="66" charset="-128"/>
                <a:ea typeface="HGP行書体" pitchFamily="66" charset="-128"/>
              </a:rPr>
              <a:t>        o</a:t>
            </a:r>
          </a:p>
          <a:p>
            <a:r>
              <a:rPr lang="en-US" altLang="ja-JP" sz="1400" dirty="0">
                <a:solidFill>
                  <a:prstClr val="white"/>
                </a:solidFill>
                <a:latin typeface="HGP行書体" pitchFamily="66" charset="-128"/>
                <a:ea typeface="HGP行書体" pitchFamily="66" charset="-128"/>
              </a:rPr>
              <a:t> </a:t>
            </a:r>
            <a:r>
              <a:rPr lang="en-US" altLang="ja-JP" sz="1400" dirty="0" smtClean="0">
                <a:solidFill>
                  <a:prstClr val="white"/>
                </a:solidFill>
                <a:latin typeface="HGP行書体" pitchFamily="66" charset="-128"/>
                <a:ea typeface="HGP行書体" pitchFamily="66" charset="-128"/>
              </a:rPr>
              <a:t>        t</a:t>
            </a:r>
          </a:p>
          <a:p>
            <a:r>
              <a:rPr lang="en-US" altLang="ja-JP" sz="1400" dirty="0">
                <a:solidFill>
                  <a:prstClr val="white"/>
                </a:solidFill>
                <a:latin typeface="HGP行書体" pitchFamily="66" charset="-128"/>
                <a:ea typeface="HGP行書体" pitchFamily="66" charset="-128"/>
              </a:rPr>
              <a:t> </a:t>
            </a:r>
            <a:r>
              <a:rPr lang="en-US" altLang="ja-JP" sz="1400" dirty="0" smtClean="0">
                <a:solidFill>
                  <a:prstClr val="white"/>
                </a:solidFill>
                <a:latin typeface="HGP行書体" pitchFamily="66" charset="-128"/>
                <a:ea typeface="HGP行書体" pitchFamily="66" charset="-128"/>
              </a:rPr>
              <a:t>       e</a:t>
            </a:r>
          </a:p>
          <a:p>
            <a:r>
              <a:rPr lang="en-US" altLang="ja-JP" sz="1400" dirty="0" smtClean="0">
                <a:solidFill>
                  <a:prstClr val="white"/>
                </a:solidFill>
                <a:latin typeface="HGP行書体" pitchFamily="66" charset="-128"/>
                <a:ea typeface="HGP行書体" pitchFamily="66" charset="-128"/>
              </a:rPr>
              <a:t>      </a:t>
            </a:r>
            <a:r>
              <a:rPr lang="en-US" altLang="ja-JP" sz="1400" dirty="0" err="1" smtClean="0">
                <a:solidFill>
                  <a:prstClr val="white"/>
                </a:solidFill>
                <a:latin typeface="HGP行書体" pitchFamily="66" charset="-128"/>
                <a:ea typeface="HGP行書体" pitchFamily="66" charset="-128"/>
              </a:rPr>
              <a:t>i</a:t>
            </a:r>
            <a:endParaRPr lang="en-US" altLang="ja-JP" sz="1400" dirty="0" smtClean="0">
              <a:solidFill>
                <a:prstClr val="white"/>
              </a:solidFill>
              <a:latin typeface="HGP行書体" pitchFamily="66" charset="-128"/>
              <a:ea typeface="HGP行書体" pitchFamily="66" charset="-128"/>
            </a:endParaRPr>
          </a:p>
          <a:p>
            <a:r>
              <a:rPr lang="en-US" altLang="ja-JP" sz="1400" dirty="0" smtClean="0">
                <a:solidFill>
                  <a:prstClr val="white"/>
                </a:solidFill>
                <a:latin typeface="HGP行書体" pitchFamily="66" charset="-128"/>
                <a:ea typeface="HGP行書体" pitchFamily="66" charset="-128"/>
              </a:rPr>
              <a:t>  n</a:t>
            </a:r>
            <a:endParaRPr lang="ja-JP" altLang="en-US" sz="1400" dirty="0">
              <a:solidFill>
                <a:prstClr val="white"/>
              </a:solidFill>
              <a:latin typeface="HGP行書体" pitchFamily="66" charset="-128"/>
              <a:ea typeface="HGP行書体" pitchFamily="66" charset="-128"/>
            </a:endParaRPr>
          </a:p>
        </p:txBody>
      </p:sp>
      <p:sp>
        <p:nvSpPr>
          <p:cNvPr id="16" name="円弧 15"/>
          <p:cNvSpPr/>
          <p:nvPr/>
        </p:nvSpPr>
        <p:spPr>
          <a:xfrm>
            <a:off x="3393744" y="2111338"/>
            <a:ext cx="1538296" cy="1405932"/>
          </a:xfrm>
          <a:prstGeom prst="arc">
            <a:avLst>
              <a:gd name="adj1" fmla="val 5709232"/>
              <a:gd name="adj2" fmla="val 15557958"/>
            </a:avLst>
          </a:prstGeom>
          <a:ln w="38100">
            <a:solidFill>
              <a:srgbClr val="FFFF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sp>
        <p:nvSpPr>
          <p:cNvPr id="17" name="テキスト ボックス 16"/>
          <p:cNvSpPr txBox="1"/>
          <p:nvPr/>
        </p:nvSpPr>
        <p:spPr>
          <a:xfrm>
            <a:off x="8240246" y="1916832"/>
            <a:ext cx="792205" cy="1600438"/>
          </a:xfrm>
          <a:prstGeom prst="rect">
            <a:avLst/>
          </a:prstGeom>
          <a:noFill/>
        </p:spPr>
        <p:txBody>
          <a:bodyPr wrap="none" rtlCol="0">
            <a:spAutoFit/>
          </a:bodyPr>
          <a:lstStyle/>
          <a:p>
            <a:r>
              <a:rPr lang="ja-JP" altLang="en-US" sz="1400" dirty="0" smtClean="0">
                <a:solidFill>
                  <a:prstClr val="white"/>
                </a:solidFill>
                <a:latin typeface="HGP行書体" pitchFamily="66" charset="-128"/>
                <a:ea typeface="HGP行書体" pitchFamily="66" charset="-128"/>
              </a:rPr>
              <a:t> </a:t>
            </a:r>
            <a:r>
              <a:rPr lang="ja-JP" altLang="en-US" sz="1400" dirty="0" err="1" smtClean="0">
                <a:solidFill>
                  <a:prstClr val="white"/>
                </a:solidFill>
                <a:latin typeface="HGP行書体" pitchFamily="66" charset="-128"/>
                <a:ea typeface="HGP行書体" pitchFamily="66" charset="-128"/>
              </a:rPr>
              <a:t>ｐ</a:t>
            </a:r>
            <a:endParaRPr lang="en-US" altLang="ja-JP" sz="1400" dirty="0" smtClean="0">
              <a:solidFill>
                <a:prstClr val="white"/>
              </a:solidFill>
              <a:latin typeface="HGP行書体" pitchFamily="66" charset="-128"/>
              <a:ea typeface="HGP行書体" pitchFamily="66" charset="-128"/>
            </a:endParaRPr>
          </a:p>
          <a:p>
            <a:r>
              <a:rPr lang="ja-JP" altLang="en-US" sz="1400" dirty="0">
                <a:solidFill>
                  <a:prstClr val="white"/>
                </a:solidFill>
                <a:latin typeface="HGP行書体" pitchFamily="66" charset="-128"/>
                <a:ea typeface="HGP行書体" pitchFamily="66" charset="-128"/>
              </a:rPr>
              <a:t>　</a:t>
            </a:r>
            <a:r>
              <a:rPr lang="ja-JP" altLang="en-US" sz="1400" dirty="0" smtClean="0">
                <a:solidFill>
                  <a:prstClr val="white"/>
                </a:solidFill>
                <a:latin typeface="HGP行書体" pitchFamily="66" charset="-128"/>
                <a:ea typeface="HGP行書体" pitchFamily="66" charset="-128"/>
              </a:rPr>
              <a:t>　  </a:t>
            </a:r>
            <a:r>
              <a:rPr lang="ja-JP" altLang="en-US" sz="1400" dirty="0" err="1" smtClean="0">
                <a:solidFill>
                  <a:prstClr val="white"/>
                </a:solidFill>
                <a:latin typeface="HGP行書体" pitchFamily="66" charset="-128"/>
                <a:ea typeface="HGP行書体" pitchFamily="66" charset="-128"/>
              </a:rPr>
              <a:t>ｒ</a:t>
            </a:r>
            <a:endParaRPr lang="en-US" altLang="ja-JP" sz="1400" dirty="0" smtClean="0">
              <a:solidFill>
                <a:prstClr val="white"/>
              </a:solidFill>
              <a:latin typeface="HGP行書体" pitchFamily="66" charset="-128"/>
              <a:ea typeface="HGP行書体" pitchFamily="66" charset="-128"/>
            </a:endParaRPr>
          </a:p>
          <a:p>
            <a:r>
              <a:rPr lang="en-US" altLang="ja-JP" sz="1400" dirty="0">
                <a:solidFill>
                  <a:prstClr val="white"/>
                </a:solidFill>
                <a:latin typeface="HGP行書体" pitchFamily="66" charset="-128"/>
                <a:ea typeface="HGP行書体" pitchFamily="66" charset="-128"/>
              </a:rPr>
              <a:t> </a:t>
            </a:r>
            <a:r>
              <a:rPr lang="en-US" altLang="ja-JP" sz="1400" dirty="0" smtClean="0">
                <a:solidFill>
                  <a:prstClr val="white"/>
                </a:solidFill>
                <a:latin typeface="HGP行書体" pitchFamily="66" charset="-128"/>
                <a:ea typeface="HGP行書体" pitchFamily="66" charset="-128"/>
              </a:rPr>
              <a:t>        o</a:t>
            </a:r>
          </a:p>
          <a:p>
            <a:r>
              <a:rPr lang="en-US" altLang="ja-JP" sz="1400" dirty="0">
                <a:solidFill>
                  <a:prstClr val="white"/>
                </a:solidFill>
                <a:latin typeface="HGP行書体" pitchFamily="66" charset="-128"/>
                <a:ea typeface="HGP行書体" pitchFamily="66" charset="-128"/>
              </a:rPr>
              <a:t> </a:t>
            </a:r>
            <a:r>
              <a:rPr lang="en-US" altLang="ja-JP" sz="1400" dirty="0" smtClean="0">
                <a:solidFill>
                  <a:prstClr val="white"/>
                </a:solidFill>
                <a:latin typeface="HGP行書体" pitchFamily="66" charset="-128"/>
                <a:ea typeface="HGP行書体" pitchFamily="66" charset="-128"/>
              </a:rPr>
              <a:t>        t</a:t>
            </a:r>
          </a:p>
          <a:p>
            <a:r>
              <a:rPr lang="en-US" altLang="ja-JP" sz="1400" dirty="0">
                <a:solidFill>
                  <a:prstClr val="white"/>
                </a:solidFill>
                <a:latin typeface="HGP行書体" pitchFamily="66" charset="-128"/>
                <a:ea typeface="HGP行書体" pitchFamily="66" charset="-128"/>
              </a:rPr>
              <a:t> </a:t>
            </a:r>
            <a:r>
              <a:rPr lang="en-US" altLang="ja-JP" sz="1400" dirty="0" smtClean="0">
                <a:solidFill>
                  <a:prstClr val="white"/>
                </a:solidFill>
                <a:latin typeface="HGP行書体" pitchFamily="66" charset="-128"/>
                <a:ea typeface="HGP行書体" pitchFamily="66" charset="-128"/>
              </a:rPr>
              <a:t>       e</a:t>
            </a:r>
          </a:p>
          <a:p>
            <a:r>
              <a:rPr lang="en-US" altLang="ja-JP" sz="1400" dirty="0" smtClean="0">
                <a:solidFill>
                  <a:prstClr val="white"/>
                </a:solidFill>
                <a:latin typeface="HGP行書体" pitchFamily="66" charset="-128"/>
                <a:ea typeface="HGP行書体" pitchFamily="66" charset="-128"/>
              </a:rPr>
              <a:t>      </a:t>
            </a:r>
            <a:r>
              <a:rPr lang="en-US" altLang="ja-JP" sz="1400" dirty="0" err="1" smtClean="0">
                <a:solidFill>
                  <a:prstClr val="white"/>
                </a:solidFill>
                <a:latin typeface="HGP行書体" pitchFamily="66" charset="-128"/>
                <a:ea typeface="HGP行書体" pitchFamily="66" charset="-128"/>
              </a:rPr>
              <a:t>i</a:t>
            </a:r>
            <a:endParaRPr lang="en-US" altLang="ja-JP" sz="1400" dirty="0" smtClean="0">
              <a:solidFill>
                <a:prstClr val="white"/>
              </a:solidFill>
              <a:latin typeface="HGP行書体" pitchFamily="66" charset="-128"/>
              <a:ea typeface="HGP行書体" pitchFamily="66" charset="-128"/>
            </a:endParaRPr>
          </a:p>
          <a:p>
            <a:r>
              <a:rPr lang="en-US" altLang="ja-JP" sz="1400" dirty="0" smtClean="0">
                <a:solidFill>
                  <a:prstClr val="white"/>
                </a:solidFill>
                <a:latin typeface="HGP行書体" pitchFamily="66" charset="-128"/>
                <a:ea typeface="HGP行書体" pitchFamily="66" charset="-128"/>
              </a:rPr>
              <a:t>  n</a:t>
            </a:r>
            <a:endParaRPr lang="ja-JP" altLang="en-US" sz="1400" dirty="0">
              <a:solidFill>
                <a:prstClr val="white"/>
              </a:solidFill>
              <a:latin typeface="HGP行書体" pitchFamily="66" charset="-128"/>
              <a:ea typeface="HGP行書体" pitchFamily="66" charset="-128"/>
            </a:endParaRPr>
          </a:p>
        </p:txBody>
      </p:sp>
      <p:sp>
        <p:nvSpPr>
          <p:cNvPr id="18" name="円弧 17"/>
          <p:cNvSpPr/>
          <p:nvPr/>
        </p:nvSpPr>
        <p:spPr>
          <a:xfrm>
            <a:off x="7263493" y="2031198"/>
            <a:ext cx="1603847" cy="1405931"/>
          </a:xfrm>
          <a:prstGeom prst="arc">
            <a:avLst>
              <a:gd name="adj1" fmla="val 5709232"/>
              <a:gd name="adj2" fmla="val 15557958"/>
            </a:avLst>
          </a:prstGeom>
          <a:ln w="38100">
            <a:solidFill>
              <a:srgbClr val="FFFF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sp>
        <p:nvSpPr>
          <p:cNvPr id="19" name="テキスト ボックス 18"/>
          <p:cNvSpPr txBox="1"/>
          <p:nvPr/>
        </p:nvSpPr>
        <p:spPr>
          <a:xfrm>
            <a:off x="3707904" y="2420888"/>
            <a:ext cx="957313" cy="646331"/>
          </a:xfrm>
          <a:prstGeom prst="rect">
            <a:avLst/>
          </a:prstGeom>
          <a:noFill/>
        </p:spPr>
        <p:txBody>
          <a:bodyPr wrap="none" rtlCol="0">
            <a:spAutoFit/>
          </a:bodyPr>
          <a:lstStyle/>
          <a:p>
            <a:r>
              <a:rPr lang="en-US" altLang="ja-JP" sz="3600" dirty="0" smtClean="0">
                <a:solidFill>
                  <a:srgbClr val="FE1200"/>
                </a:solidFill>
                <a:latin typeface="HGP行書体" pitchFamily="66" charset="-128"/>
                <a:ea typeface="HGP行書体" pitchFamily="66" charset="-128"/>
              </a:rPr>
              <a:t>RNA</a:t>
            </a:r>
            <a:endParaRPr lang="ja-JP" altLang="en-US" sz="3600" dirty="0">
              <a:solidFill>
                <a:srgbClr val="FE1200"/>
              </a:solidFill>
              <a:latin typeface="HGP行書体" pitchFamily="66" charset="-128"/>
              <a:ea typeface="HGP行書体" pitchFamily="66" charset="-128"/>
            </a:endParaRPr>
          </a:p>
        </p:txBody>
      </p:sp>
      <p:sp>
        <p:nvSpPr>
          <p:cNvPr id="20" name="テキスト ボックス 19"/>
          <p:cNvSpPr txBox="1"/>
          <p:nvPr/>
        </p:nvSpPr>
        <p:spPr>
          <a:xfrm>
            <a:off x="7589553" y="2348880"/>
            <a:ext cx="942887" cy="646331"/>
          </a:xfrm>
          <a:prstGeom prst="rect">
            <a:avLst/>
          </a:prstGeom>
          <a:noFill/>
        </p:spPr>
        <p:txBody>
          <a:bodyPr wrap="none" rtlCol="0">
            <a:spAutoFit/>
          </a:bodyPr>
          <a:lstStyle/>
          <a:p>
            <a:r>
              <a:rPr lang="en-US" altLang="ja-JP" sz="3600" dirty="0" smtClean="0">
                <a:solidFill>
                  <a:srgbClr val="FE1200"/>
                </a:solidFill>
                <a:latin typeface="HGP行書体" pitchFamily="66" charset="-128"/>
                <a:ea typeface="HGP行書体" pitchFamily="66" charset="-128"/>
              </a:rPr>
              <a:t>DNA</a:t>
            </a:r>
            <a:endParaRPr lang="ja-JP" altLang="en-US" sz="3600" dirty="0">
              <a:solidFill>
                <a:srgbClr val="FE1200"/>
              </a:solidFill>
              <a:latin typeface="HGP行書体" pitchFamily="66" charset="-128"/>
              <a:ea typeface="HGP行書体" pitchFamily="66" charset="-128"/>
            </a:endParaRPr>
          </a:p>
        </p:txBody>
      </p:sp>
      <p:sp>
        <p:nvSpPr>
          <p:cNvPr id="21" name="円弧 20"/>
          <p:cNvSpPr/>
          <p:nvPr/>
        </p:nvSpPr>
        <p:spPr>
          <a:xfrm>
            <a:off x="823956" y="2305224"/>
            <a:ext cx="1771116" cy="648072"/>
          </a:xfrm>
          <a:prstGeom prst="arc">
            <a:avLst>
              <a:gd name="adj1" fmla="val 16200000"/>
              <a:gd name="adj2" fmla="val 15412763"/>
            </a:avLst>
          </a:prstGeom>
          <a:ln w="57150">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srgbClr val="FF0000"/>
              </a:solidFill>
              <a:latin typeface="HGP行書体" pitchFamily="66" charset="-128"/>
              <a:ea typeface="HGP行書体" pitchFamily="66" charset="-128"/>
            </a:endParaRPr>
          </a:p>
          <a:p>
            <a:r>
              <a:rPr lang="en-US" altLang="ja-JP" sz="2400" dirty="0">
                <a:solidFill>
                  <a:srgbClr val="FF0000"/>
                </a:solidFill>
                <a:latin typeface="HGP行書体" pitchFamily="66" charset="-128"/>
                <a:ea typeface="HGP行書体" pitchFamily="66" charset="-128"/>
              </a:rPr>
              <a:t> </a:t>
            </a:r>
            <a:r>
              <a:rPr lang="en-US" altLang="ja-JP" sz="2400" dirty="0" smtClean="0">
                <a:solidFill>
                  <a:srgbClr val="FF0000"/>
                </a:solidFill>
                <a:latin typeface="HGP行書体" pitchFamily="66" charset="-128"/>
                <a:ea typeface="HGP行書体" pitchFamily="66" charset="-128"/>
              </a:rPr>
              <a:t>  </a:t>
            </a:r>
          </a:p>
          <a:p>
            <a:endParaRPr lang="en-US" altLang="ja-JP" sz="2400" dirty="0">
              <a:solidFill>
                <a:srgbClr val="FF0000"/>
              </a:solidFill>
              <a:latin typeface="HGP行書体" pitchFamily="66" charset="-128"/>
              <a:ea typeface="HGP行書体" pitchFamily="66" charset="-128"/>
            </a:endParaRPr>
          </a:p>
          <a:p>
            <a:endParaRPr lang="en-US" altLang="ja-JP" sz="2400" dirty="0" smtClean="0">
              <a:solidFill>
                <a:srgbClr val="FF0000"/>
              </a:solidFill>
              <a:latin typeface="HGP行書体" pitchFamily="66" charset="-128"/>
              <a:ea typeface="HGP行書体" pitchFamily="66" charset="-128"/>
            </a:endParaRPr>
          </a:p>
          <a:p>
            <a:endParaRPr lang="en-US" altLang="ja-JP" sz="2400" dirty="0">
              <a:solidFill>
                <a:srgbClr val="FF0000"/>
              </a:solidFill>
              <a:latin typeface="HGP行書体" pitchFamily="66" charset="-128"/>
              <a:ea typeface="HGP行書体" pitchFamily="66" charset="-128"/>
            </a:endParaRPr>
          </a:p>
          <a:p>
            <a:endParaRPr lang="en-US" altLang="ja-JP" sz="2400" dirty="0" smtClean="0">
              <a:solidFill>
                <a:srgbClr val="FF0000"/>
              </a:solidFill>
              <a:latin typeface="HGP行書体" pitchFamily="66" charset="-128"/>
              <a:ea typeface="HGP行書体" pitchFamily="66" charset="-128"/>
            </a:endParaRPr>
          </a:p>
          <a:p>
            <a:r>
              <a:rPr lang="ja-JP" altLang="en-US" sz="2400" dirty="0" smtClean="0">
                <a:solidFill>
                  <a:prstClr val="black"/>
                </a:solidFill>
                <a:latin typeface="HGP行書体" pitchFamily="66" charset="-128"/>
                <a:ea typeface="HGP行書体" pitchFamily="66" charset="-128"/>
              </a:rPr>
              <a:t>暗黒 </a:t>
            </a:r>
            <a:r>
              <a:rPr lang="en-US" altLang="ja-JP" sz="2400" dirty="0" smtClean="0">
                <a:solidFill>
                  <a:prstClr val="black"/>
                </a:solidFill>
                <a:latin typeface="HGP行書体" pitchFamily="66" charset="-128"/>
                <a:ea typeface="HGP行書体" pitchFamily="66" charset="-128"/>
              </a:rPr>
              <a:t>M </a:t>
            </a:r>
            <a:r>
              <a:rPr lang="ja-JP" altLang="en-US" sz="2400" dirty="0" smtClean="0">
                <a:solidFill>
                  <a:prstClr val="black"/>
                </a:solidFill>
                <a:latin typeface="HGP行書体" pitchFamily="66" charset="-128"/>
                <a:ea typeface="HGP行書体" pitchFamily="66" charset="-128"/>
              </a:rPr>
              <a:t>や </a:t>
            </a:r>
            <a:r>
              <a:rPr lang="en-US" altLang="ja-JP" sz="2400" dirty="0" smtClean="0">
                <a:solidFill>
                  <a:prstClr val="black"/>
                </a:solidFill>
                <a:latin typeface="HGP行書体" pitchFamily="66" charset="-128"/>
                <a:ea typeface="HGP行書体" pitchFamily="66" charset="-128"/>
              </a:rPr>
              <a:t>E</a:t>
            </a:r>
            <a:endParaRPr lang="en-US" altLang="ja-JP" sz="2400" dirty="0">
              <a:solidFill>
                <a:prstClr val="black"/>
              </a:solidFill>
              <a:latin typeface="HGP行書体" pitchFamily="66" charset="-128"/>
              <a:ea typeface="HGP行書体" pitchFamily="66" charset="-128"/>
            </a:endParaRPr>
          </a:p>
          <a:p>
            <a:endParaRPr lang="en-US" altLang="ja-JP" sz="2400" dirty="0" smtClean="0">
              <a:solidFill>
                <a:srgbClr val="FF0000"/>
              </a:solidFill>
              <a:latin typeface="HGP行書体" pitchFamily="66" charset="-128"/>
              <a:ea typeface="HGP行書体" pitchFamily="66" charset="-128"/>
            </a:endParaRPr>
          </a:p>
          <a:p>
            <a:endParaRPr lang="en-US" altLang="ja-JP" sz="2400" dirty="0">
              <a:solidFill>
                <a:srgbClr val="FF0000"/>
              </a:solidFill>
              <a:latin typeface="HGP行書体" pitchFamily="66" charset="-128"/>
              <a:ea typeface="HGP行書体" pitchFamily="66" charset="-128"/>
            </a:endParaRPr>
          </a:p>
          <a:p>
            <a:endParaRPr lang="en-US" altLang="ja-JP" sz="2400" dirty="0" smtClean="0">
              <a:solidFill>
                <a:srgbClr val="FF0000"/>
              </a:solidFill>
              <a:latin typeface="HGP行書体" pitchFamily="66" charset="-128"/>
              <a:ea typeface="HGP行書体" pitchFamily="66" charset="-128"/>
            </a:endParaRPr>
          </a:p>
          <a:p>
            <a:endParaRPr lang="en-US" altLang="ja-JP" sz="2400" dirty="0">
              <a:solidFill>
                <a:srgbClr val="FF0000"/>
              </a:solidFill>
              <a:latin typeface="HGP行書体" pitchFamily="66" charset="-128"/>
              <a:ea typeface="HGP行書体" pitchFamily="66" charset="-128"/>
            </a:endParaRPr>
          </a:p>
          <a:p>
            <a:r>
              <a:rPr lang="ja-JP" altLang="en-US" sz="2400" dirty="0" smtClean="0">
                <a:solidFill>
                  <a:srgbClr val="FF00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2400" dirty="0" smtClean="0">
                <a:solidFill>
                  <a:srgbClr val="FF0000"/>
                </a:solidFill>
                <a:latin typeface="HGP行書体" pitchFamily="66" charset="-128"/>
                <a:ea typeface="HGP行書体" pitchFamily="66" charset="-128"/>
              </a:rPr>
              <a:t>Ｏ</a:t>
            </a:r>
            <a:r>
              <a:rPr lang="ja-JP" altLang="en-US" sz="2400" dirty="0">
                <a:solidFill>
                  <a:srgbClr val="FF0000"/>
                </a:solidFill>
                <a:latin typeface="HGP行書体" pitchFamily="66" charset="-128"/>
                <a:ea typeface="HGP行書体" pitchFamily="66" charset="-128"/>
              </a:rPr>
              <a:t>・</a:t>
            </a:r>
            <a:r>
              <a:rPr lang="ja-JP" altLang="en-US" sz="2400" dirty="0" smtClean="0">
                <a:solidFill>
                  <a:srgbClr val="00FFFF"/>
                </a:solidFill>
                <a:latin typeface="HGP行書体" pitchFamily="66" charset="-128"/>
                <a:ea typeface="HGP行書体" pitchFamily="66" charset="-128"/>
              </a:rPr>
              <a:t>ｓ</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22" name="円弧 21"/>
          <p:cNvSpPr/>
          <p:nvPr/>
        </p:nvSpPr>
        <p:spPr>
          <a:xfrm>
            <a:off x="800029" y="1811453"/>
            <a:ext cx="1771117" cy="1607259"/>
          </a:xfrm>
          <a:prstGeom prst="arc">
            <a:avLst>
              <a:gd name="adj1" fmla="val 6947242"/>
              <a:gd name="adj2" fmla="val 15278839"/>
            </a:avLst>
          </a:prstGeom>
          <a:ln w="5715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smtClean="0">
                <a:solidFill>
                  <a:srgbClr val="FF0000"/>
                </a:solidFill>
                <a:latin typeface="HGP行書体" pitchFamily="66" charset="-128"/>
                <a:ea typeface="HGP行書体" pitchFamily="66" charset="-128"/>
              </a:rPr>
              <a:t>覚</a:t>
            </a:r>
            <a:endParaRPr lang="en-US" altLang="ja-JP" dirty="0" smtClean="0">
              <a:solidFill>
                <a:srgbClr val="FF0000"/>
              </a:solidFill>
              <a:latin typeface="HGP行書体" pitchFamily="66" charset="-128"/>
              <a:ea typeface="HGP行書体" pitchFamily="66" charset="-128"/>
            </a:endParaRPr>
          </a:p>
          <a:p>
            <a:pPr algn="ctr"/>
            <a:endParaRPr lang="en-US" altLang="ja-JP" dirty="0">
              <a:solidFill>
                <a:srgbClr val="FF0000"/>
              </a:solidFill>
              <a:latin typeface="HGP行書体" pitchFamily="66" charset="-128"/>
              <a:ea typeface="HGP行書体" pitchFamily="66" charset="-128"/>
            </a:endParaRPr>
          </a:p>
          <a:p>
            <a:pPr algn="ct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感</a:t>
            </a:r>
          </a:p>
        </p:txBody>
      </p:sp>
      <p:sp>
        <p:nvSpPr>
          <p:cNvPr id="23" name="円弧 22"/>
          <p:cNvSpPr/>
          <p:nvPr/>
        </p:nvSpPr>
        <p:spPr>
          <a:xfrm>
            <a:off x="831697" y="1823171"/>
            <a:ext cx="1771117" cy="1607259"/>
          </a:xfrm>
          <a:prstGeom prst="arc">
            <a:avLst>
              <a:gd name="adj1" fmla="val 17653137"/>
              <a:gd name="adj2" fmla="val 4147313"/>
            </a:avLst>
          </a:prstGeom>
          <a:ln w="38100">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smtClean="0">
                <a:solidFill>
                  <a:srgbClr val="00FFFF"/>
                </a:solidFill>
                <a:latin typeface="HGP行書体" pitchFamily="66" charset="-128"/>
                <a:ea typeface="HGP行書体" pitchFamily="66" charset="-128"/>
              </a:rPr>
              <a:t>反</a:t>
            </a:r>
            <a:endParaRPr lang="en-US" altLang="ja-JP" dirty="0" smtClean="0">
              <a:solidFill>
                <a:srgbClr val="00FFFF"/>
              </a:solidFill>
              <a:latin typeface="HGP行書体" pitchFamily="66" charset="-128"/>
              <a:ea typeface="HGP行書体" pitchFamily="66" charset="-128"/>
            </a:endParaRPr>
          </a:p>
          <a:p>
            <a:pPr algn="ctr"/>
            <a:endParaRPr lang="en-US" altLang="ja-JP" dirty="0">
              <a:solidFill>
                <a:srgbClr val="00FFFF"/>
              </a:solidFill>
              <a:latin typeface="HGP行書体" pitchFamily="66" charset="-128"/>
              <a:ea typeface="HGP行書体" pitchFamily="66" charset="-128"/>
            </a:endParaRPr>
          </a:p>
          <a:p>
            <a:pPr algn="ctr"/>
            <a:endParaRPr lang="en-US" altLang="ja-JP" dirty="0" smtClean="0">
              <a:solidFill>
                <a:srgbClr val="00FFFF"/>
              </a:solidFill>
              <a:latin typeface="HGP行書体" pitchFamily="66" charset="-128"/>
              <a:ea typeface="HGP行書体" pitchFamily="66" charset="-128"/>
            </a:endParaRPr>
          </a:p>
          <a:p>
            <a:pPr algn="ctr"/>
            <a:r>
              <a:rPr lang="ja-JP" altLang="en-US" dirty="0" smtClean="0">
                <a:solidFill>
                  <a:srgbClr val="00FFFF"/>
                </a:solidFill>
                <a:latin typeface="HGP行書体" pitchFamily="66" charset="-128"/>
                <a:ea typeface="HGP行書体" pitchFamily="66" charset="-128"/>
              </a:rPr>
              <a:t>省</a:t>
            </a:r>
            <a:endParaRPr lang="ja-JP" altLang="en-US" dirty="0">
              <a:solidFill>
                <a:srgbClr val="00FFFF"/>
              </a:solidFill>
              <a:latin typeface="HGP行書体" pitchFamily="66" charset="-128"/>
              <a:ea typeface="HGP行書体" pitchFamily="66" charset="-128"/>
            </a:endParaRPr>
          </a:p>
        </p:txBody>
      </p:sp>
      <p:sp>
        <p:nvSpPr>
          <p:cNvPr id="24" name="Freeform 123"/>
          <p:cNvSpPr>
            <a:spLocks/>
          </p:cNvSpPr>
          <p:nvPr/>
        </p:nvSpPr>
        <p:spPr bwMode="auto">
          <a:xfrm rot="287392">
            <a:off x="929292" y="3316904"/>
            <a:ext cx="1485004" cy="991566"/>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FF00"/>
            </a:solidFill>
            <a:round/>
            <a:headEnd/>
            <a:tailEnd/>
          </a:ln>
          <a:effectLst/>
        </p:spPr>
        <p:txBody>
          <a:bodyPr/>
          <a:lstStyle/>
          <a:p>
            <a:endParaRPr lang="en-US" altLang="ja-JP" dirty="0" smtClean="0">
              <a:solidFill>
                <a:prstClr val="white"/>
              </a:solidFill>
            </a:endParaRPr>
          </a:p>
          <a:p>
            <a:r>
              <a:rPr lang="ja-JP" altLang="en-US" dirty="0">
                <a:solidFill>
                  <a:prstClr val="white"/>
                </a:solidFill>
              </a:rPr>
              <a:t>　</a:t>
            </a:r>
            <a:r>
              <a:rPr lang="en-US" altLang="ja-JP" dirty="0" smtClean="0">
                <a:solidFill>
                  <a:prstClr val="white"/>
                </a:solidFill>
                <a:latin typeface="HGP行書体" pitchFamily="66" charset="-128"/>
                <a:ea typeface="HGP行書体" pitchFamily="66" charset="-128"/>
              </a:rPr>
              <a:t>P </a:t>
            </a:r>
            <a:r>
              <a:rPr lang="ja-JP" altLang="en-US" dirty="0" smtClean="0">
                <a:solidFill>
                  <a:prstClr val="white"/>
                </a:solidFill>
                <a:latin typeface="HGP行書体" pitchFamily="66" charset="-128"/>
                <a:ea typeface="HGP行書体" pitchFamily="66" charset="-128"/>
              </a:rPr>
              <a:t>演繹</a:t>
            </a:r>
            <a:endParaRPr lang="ja-JP" altLang="en-US" dirty="0">
              <a:solidFill>
                <a:prstClr val="white"/>
              </a:solidFill>
              <a:latin typeface="HGP行書体" pitchFamily="66" charset="-128"/>
              <a:ea typeface="HGP行書体" pitchFamily="66" charset="-128"/>
            </a:endParaRPr>
          </a:p>
        </p:txBody>
      </p:sp>
      <p:cxnSp>
        <p:nvCxnSpPr>
          <p:cNvPr id="25" name="直線矢印コネクタ 24"/>
          <p:cNvCxnSpPr/>
          <p:nvPr/>
        </p:nvCxnSpPr>
        <p:spPr>
          <a:xfrm flipH="1" flipV="1">
            <a:off x="1678735" y="1669801"/>
            <a:ext cx="15391" cy="86807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123876" y="2255016"/>
            <a:ext cx="660415" cy="707886"/>
          </a:xfrm>
          <a:prstGeom prst="rect">
            <a:avLst/>
          </a:prstGeom>
          <a:noFill/>
        </p:spPr>
        <p:txBody>
          <a:bodyPr wrap="square" rtlCol="0">
            <a:spAutoFit/>
          </a:bodyPr>
          <a:lstStyle/>
          <a:p>
            <a:r>
              <a:rPr lang="ja-JP" altLang="en-US" sz="4000" dirty="0" smtClean="0">
                <a:solidFill>
                  <a:prstClr val="white"/>
                </a:solidFill>
                <a:latin typeface="HGP行書体" pitchFamily="66" charset="-128"/>
                <a:ea typeface="HGP行書体" pitchFamily="66" charset="-128"/>
              </a:rPr>
              <a:t>Ｃ</a:t>
            </a:r>
            <a:endParaRPr lang="ja-JP" altLang="en-US" sz="4000" dirty="0">
              <a:solidFill>
                <a:prstClr val="white"/>
              </a:solidFill>
              <a:latin typeface="HGP行書体" pitchFamily="66" charset="-128"/>
              <a:ea typeface="HGP行書体" pitchFamily="66" charset="-128"/>
            </a:endParaRPr>
          </a:p>
        </p:txBody>
      </p:sp>
      <p:sp>
        <p:nvSpPr>
          <p:cNvPr id="27" name="テキスト ボックス 26"/>
          <p:cNvSpPr txBox="1"/>
          <p:nvPr/>
        </p:nvSpPr>
        <p:spPr>
          <a:xfrm>
            <a:off x="264527" y="2425736"/>
            <a:ext cx="647431" cy="707886"/>
          </a:xfrm>
          <a:prstGeom prst="rect">
            <a:avLst/>
          </a:prstGeom>
          <a:noFill/>
        </p:spPr>
        <p:txBody>
          <a:bodyPr wrap="square" rtlCol="0">
            <a:spAutoFit/>
          </a:bodyPr>
          <a:lstStyle/>
          <a:p>
            <a:r>
              <a:rPr lang="ja-JP" altLang="en-US" sz="4000" dirty="0" smtClean="0">
                <a:solidFill>
                  <a:prstClr val="white"/>
                </a:solidFill>
                <a:latin typeface="HGP行書体" pitchFamily="66" charset="-128"/>
                <a:ea typeface="HGP行書体" pitchFamily="66" charset="-128"/>
              </a:rPr>
              <a:t>Ｔ</a:t>
            </a:r>
            <a:endParaRPr lang="ja-JP" altLang="en-US" sz="4000" dirty="0">
              <a:solidFill>
                <a:prstClr val="white"/>
              </a:solidFill>
              <a:latin typeface="HGP行書体" pitchFamily="66" charset="-128"/>
              <a:ea typeface="HGP行書体" pitchFamily="66" charset="-128"/>
            </a:endParaRPr>
          </a:p>
        </p:txBody>
      </p:sp>
      <p:sp>
        <p:nvSpPr>
          <p:cNvPr id="28" name="Freeform 44"/>
          <p:cNvSpPr>
            <a:spLocks/>
          </p:cNvSpPr>
          <p:nvPr/>
        </p:nvSpPr>
        <p:spPr bwMode="auto">
          <a:xfrm>
            <a:off x="1837471" y="1434550"/>
            <a:ext cx="733675" cy="369332"/>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dirty="0" smtClean="0">
                <a:solidFill>
                  <a:prstClr val="black"/>
                </a:solidFill>
              </a:rPr>
              <a:t>s</a:t>
            </a:r>
          </a:p>
        </p:txBody>
      </p:sp>
      <p:sp>
        <p:nvSpPr>
          <p:cNvPr id="29" name="Freeform 45"/>
          <p:cNvSpPr>
            <a:spLocks/>
          </p:cNvSpPr>
          <p:nvPr/>
        </p:nvSpPr>
        <p:spPr bwMode="auto">
          <a:xfrm rot="10800000" flipH="1" flipV="1">
            <a:off x="911958" y="1087632"/>
            <a:ext cx="705708" cy="584775"/>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3200" b="1" dirty="0" smtClean="0">
                <a:solidFill>
                  <a:srgbClr val="FF3300"/>
                </a:solidFill>
              </a:rPr>
              <a:t>O</a:t>
            </a:r>
            <a:endParaRPr lang="ja-JP" altLang="en-US" sz="3200" b="1" dirty="0">
              <a:solidFill>
                <a:srgbClr val="FF3300"/>
              </a:solidFill>
            </a:endParaRPr>
          </a:p>
        </p:txBody>
      </p:sp>
      <p:sp>
        <p:nvSpPr>
          <p:cNvPr id="30" name="テキスト ボックス 29"/>
          <p:cNvSpPr txBox="1"/>
          <p:nvPr/>
        </p:nvSpPr>
        <p:spPr>
          <a:xfrm>
            <a:off x="264527" y="4575131"/>
            <a:ext cx="3185487" cy="369332"/>
          </a:xfrm>
          <a:prstGeom prst="rect">
            <a:avLst/>
          </a:prstGeom>
          <a:solidFill>
            <a:schemeClr val="tx1"/>
          </a:solidFill>
        </p:spPr>
        <p:txBody>
          <a:bodyPr wrap="none" rtlCol="0">
            <a:spAutoFit/>
          </a:bodyPr>
          <a:lstStyle/>
          <a:p>
            <a:r>
              <a:rPr lang="ja-JP" altLang="en-US" dirty="0">
                <a:solidFill>
                  <a:prstClr val="white"/>
                </a:solidFill>
                <a:latin typeface="HG行書体" pitchFamily="65" charset="-128"/>
                <a:ea typeface="HG行書体" pitchFamily="65" charset="-128"/>
              </a:rPr>
              <a:t>Ｔｒｉ－</a:t>
            </a:r>
            <a:r>
              <a:rPr lang="ja-JP" altLang="en-US" dirty="0" smtClean="0">
                <a:solidFill>
                  <a:prstClr val="white"/>
                </a:solidFill>
                <a:latin typeface="HG行書体" pitchFamily="65" charset="-128"/>
                <a:ea typeface="HG行書体" pitchFamily="65" charset="-128"/>
              </a:rPr>
              <a:t>Ａｇｅ　を　観た！</a:t>
            </a:r>
            <a:endParaRPr lang="ja-JP" altLang="en-US" dirty="0">
              <a:solidFill>
                <a:prstClr val="white"/>
              </a:solidFill>
              <a:latin typeface="HG行書体" pitchFamily="65" charset="-128"/>
              <a:ea typeface="HG行書体" pitchFamily="65" charset="-128"/>
            </a:endParaRPr>
          </a:p>
        </p:txBody>
      </p:sp>
    </p:spTree>
    <p:extLst>
      <p:ext uri="{BB962C8B-B14F-4D97-AF65-F5344CB8AC3E}">
        <p14:creationId xmlns:p14="http://schemas.microsoft.com/office/powerpoint/2010/main" val="1025378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5000"/>
                                        <p:tgtEl>
                                          <p:spTgt spid="6"/>
                                        </p:tgtEl>
                                      </p:cBhvr>
                                    </p:animEffect>
                                  </p:childTnLst>
                                </p:cTn>
                              </p:par>
                            </p:childTnLst>
                          </p:cTn>
                        </p:par>
                        <p:par>
                          <p:cTn id="8" fill="hold">
                            <p:stCondLst>
                              <p:cond delay="5000"/>
                            </p:stCondLst>
                            <p:childTnLst>
                              <p:par>
                                <p:cTn id="9" presetID="2" presetClass="entr" presetSubtype="3" decel="100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2000" fill="hold"/>
                                        <p:tgtEl>
                                          <p:spTgt spid="3"/>
                                        </p:tgtEl>
                                        <p:attrNameLst>
                                          <p:attrName>ppt_x</p:attrName>
                                        </p:attrNameLst>
                                      </p:cBhvr>
                                      <p:tavLst>
                                        <p:tav tm="0">
                                          <p:val>
                                            <p:strVal val="1+#ppt_w/2"/>
                                          </p:val>
                                        </p:tav>
                                        <p:tav tm="100000">
                                          <p:val>
                                            <p:strVal val="#ppt_x"/>
                                          </p:val>
                                        </p:tav>
                                      </p:tavLst>
                                    </p:anim>
                                    <p:anim calcmode="lin" valueType="num">
                                      <p:cBhvr additive="base">
                                        <p:cTn id="12" dur="2000" fill="hold"/>
                                        <p:tgtEl>
                                          <p:spTgt spid="3"/>
                                        </p:tgtEl>
                                        <p:attrNameLst>
                                          <p:attrName>ppt_y</p:attrName>
                                        </p:attrNameLst>
                                      </p:cBhvr>
                                      <p:tavLst>
                                        <p:tav tm="0">
                                          <p:val>
                                            <p:strVal val="0-#ppt_h/2"/>
                                          </p:val>
                                        </p:tav>
                                        <p:tav tm="100000">
                                          <p:val>
                                            <p:strVal val="#ppt_y"/>
                                          </p:val>
                                        </p:tav>
                                      </p:tavLst>
                                    </p:anim>
                                  </p:childTnLst>
                                </p:cTn>
                              </p:par>
                            </p:childTnLst>
                          </p:cTn>
                        </p:par>
                        <p:par>
                          <p:cTn id="13" fill="hold">
                            <p:stCondLst>
                              <p:cond delay="8400"/>
                            </p:stCondLst>
                            <p:childTnLst>
                              <p:par>
                                <p:cTn id="14" presetID="22" presetClass="entr" presetSubtype="4"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0"/>
                                        <p:tgtEl>
                                          <p:spTgt spid="5"/>
                                        </p:tgtEl>
                                      </p:cBhvr>
                                    </p:animEffect>
                                  </p:childTnLst>
                                </p:cTn>
                              </p:par>
                              <p:par>
                                <p:cTn id="17" presetID="24"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to="" calcmode="lin" valueType="num">
                                      <p:cBhvr>
                                        <p:cTn id="19" dur="1" fill="hold"/>
                                        <p:tgtEl>
                                          <p:spTgt spid="7"/>
                                        </p:tgtEl>
                                        <p:attrNameLst>
                                          <p:attrName/>
                                        </p:attrNameLst>
                                      </p:cBhvr>
                                    </p:anim>
                                  </p:childTnLst>
                                </p:cTn>
                              </p:par>
                              <p:par>
                                <p:cTn id="20" presetID="22" presetClass="entr" presetSubtype="8" repeatCount="indefinite"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0"/>
                                        <p:tgtEl>
                                          <p:spTgt spid="7"/>
                                        </p:tgtEl>
                                      </p:cBhvr>
                                    </p:animEffect>
                                  </p:childTnLst>
                                </p:cTn>
                              </p:par>
                              <p:par>
                                <p:cTn id="23" presetID="24"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to="" calcmode="lin" valueType="num">
                                      <p:cBhvr>
                                        <p:cTn id="25" dur="1" fill="hold"/>
                                        <p:tgtEl>
                                          <p:spTgt spid="8"/>
                                        </p:tgtEl>
                                        <p:attrNameLst>
                                          <p:attrName/>
                                        </p:attrNameLst>
                                      </p:cBhvr>
                                    </p:anim>
                                  </p:childTnLst>
                                </p:cTn>
                              </p:par>
                            </p:childTnLst>
                          </p:cTn>
                        </p:par>
                        <p:par>
                          <p:cTn id="26" fill="hold">
                            <p:stCondLst>
                              <p:cond delay="13400"/>
                            </p:stCondLst>
                            <p:childTnLst>
                              <p:par>
                                <p:cTn id="27" presetID="22" presetClass="entr" presetSubtype="2" repeatCount="indefinite" fill="hold"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right)">
                                      <p:cBhvr>
                                        <p:cTn id="29" dur="5000"/>
                                        <p:tgtEl>
                                          <p:spTgt spid="8"/>
                                        </p:tgtEl>
                                      </p:cBhvr>
                                    </p:animEffect>
                                  </p:childTnLst>
                                </p:cTn>
                              </p:par>
                            </p:childTnLst>
                          </p:cTn>
                        </p:par>
                        <p:par>
                          <p:cTn id="30" fill="hold">
                            <p:stCondLst>
                              <p:cond delay="18400"/>
                            </p:stCondLst>
                            <p:childTnLst>
                              <p:par>
                                <p:cTn id="31" presetID="24" presetClass="entr" presetSubtype="0" fill="hold" nodeType="afterEffect">
                                  <p:stCondLst>
                                    <p:cond delay="4000"/>
                                  </p:stCondLst>
                                  <p:childTnLst>
                                    <p:set>
                                      <p:cBhvr>
                                        <p:cTn id="32" dur="1" fill="hold">
                                          <p:stCondLst>
                                            <p:cond delay="0"/>
                                          </p:stCondLst>
                                        </p:cTn>
                                        <p:tgtEl>
                                          <p:spTgt spid="8"/>
                                        </p:tgtEl>
                                        <p:attrNameLst>
                                          <p:attrName>style.visibility</p:attrName>
                                        </p:attrNameLst>
                                      </p:cBhvr>
                                      <p:to>
                                        <p:strVal val="visible"/>
                                      </p:to>
                                    </p:set>
                                    <p:anim to="" calcmode="lin" valueType="num">
                                      <p:cBhvr>
                                        <p:cTn id="33" dur="1" fill="hold"/>
                                        <p:tgtEl>
                                          <p:spTgt spid="8"/>
                                        </p:tgtEl>
                                        <p:attrNameLst>
                                          <p:attrName/>
                                        </p:attrNameLst>
                                      </p:cBhvr>
                                    </p:anim>
                                  </p:childTnLst>
                                </p:cTn>
                              </p:par>
                            </p:childTnLst>
                          </p:cTn>
                        </p:par>
                        <p:par>
                          <p:cTn id="34" fill="hold">
                            <p:stCondLst>
                              <p:cond delay="22400"/>
                            </p:stCondLst>
                            <p:childTnLst>
                              <p:par>
                                <p:cTn id="35" presetID="15" presetClass="entr" presetSubtype="0"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0" fill="hold"/>
                                        <p:tgtEl>
                                          <p:spTgt spid="9"/>
                                        </p:tgtEl>
                                        <p:attrNameLst>
                                          <p:attrName>ppt_w</p:attrName>
                                        </p:attrNameLst>
                                      </p:cBhvr>
                                      <p:tavLst>
                                        <p:tav tm="0">
                                          <p:val>
                                            <p:fltVal val="0"/>
                                          </p:val>
                                        </p:tav>
                                        <p:tav tm="100000">
                                          <p:val>
                                            <p:strVal val="#ppt_w"/>
                                          </p:val>
                                        </p:tav>
                                      </p:tavLst>
                                    </p:anim>
                                    <p:anim calcmode="lin" valueType="num">
                                      <p:cBhvr>
                                        <p:cTn id="38" dur="5000" fill="hold"/>
                                        <p:tgtEl>
                                          <p:spTgt spid="9"/>
                                        </p:tgtEl>
                                        <p:attrNameLst>
                                          <p:attrName>ppt_h</p:attrName>
                                        </p:attrNameLst>
                                      </p:cBhvr>
                                      <p:tavLst>
                                        <p:tav tm="0">
                                          <p:val>
                                            <p:fltVal val="0"/>
                                          </p:val>
                                        </p:tav>
                                        <p:tav tm="100000">
                                          <p:val>
                                            <p:strVal val="#ppt_h"/>
                                          </p:val>
                                        </p:tav>
                                      </p:tavLst>
                                    </p:anim>
                                    <p:anim calcmode="lin" valueType="num">
                                      <p:cBhvr>
                                        <p:cTn id="39" dur="5000" fill="hold"/>
                                        <p:tgtEl>
                                          <p:spTgt spid="9"/>
                                        </p:tgtEl>
                                        <p:attrNameLst>
                                          <p:attrName>ppt_x</p:attrName>
                                        </p:attrNameLst>
                                      </p:cBhvr>
                                      <p:tavLst>
                                        <p:tav tm="0" fmla="#ppt_x+(cos(-2*pi*(1-$))*-#ppt_x-sin(-2*pi*(1-$))*(1-#ppt_y))*(1-$)">
                                          <p:val>
                                            <p:fltVal val="0"/>
                                          </p:val>
                                        </p:tav>
                                        <p:tav tm="100000">
                                          <p:val>
                                            <p:fltVal val="1"/>
                                          </p:val>
                                        </p:tav>
                                      </p:tavLst>
                                    </p:anim>
                                    <p:anim calcmode="lin" valueType="num">
                                      <p:cBhvr>
                                        <p:cTn id="40" dur="5000" fill="hold"/>
                                        <p:tgtEl>
                                          <p:spTgt spid="9"/>
                                        </p:tgtEl>
                                        <p:attrNameLst>
                                          <p:attrName>ppt_y</p:attrName>
                                        </p:attrNameLst>
                                      </p:cBhvr>
                                      <p:tavLst>
                                        <p:tav tm="0" fmla="#ppt_y+(sin(-2*pi*(1-$))*-#ppt_x+cos(-2*pi*(1-$))*(1-#ppt_y))*(1-$)">
                                          <p:val>
                                            <p:fltVal val="0"/>
                                          </p:val>
                                        </p:tav>
                                        <p:tav tm="100000">
                                          <p:val>
                                            <p:fltVal val="1"/>
                                          </p:val>
                                        </p:tav>
                                      </p:tavLst>
                                    </p:anim>
                                  </p:childTnLst>
                                </p:cTn>
                              </p:par>
                              <p:par>
                                <p:cTn id="41" presetID="15" presetClass="entr" presetSubtype="0"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0" fill="hold"/>
                                        <p:tgtEl>
                                          <p:spTgt spid="10"/>
                                        </p:tgtEl>
                                        <p:attrNameLst>
                                          <p:attrName>ppt_w</p:attrName>
                                        </p:attrNameLst>
                                      </p:cBhvr>
                                      <p:tavLst>
                                        <p:tav tm="0">
                                          <p:val>
                                            <p:fltVal val="0"/>
                                          </p:val>
                                        </p:tav>
                                        <p:tav tm="100000">
                                          <p:val>
                                            <p:strVal val="#ppt_w"/>
                                          </p:val>
                                        </p:tav>
                                      </p:tavLst>
                                    </p:anim>
                                    <p:anim calcmode="lin" valueType="num">
                                      <p:cBhvr>
                                        <p:cTn id="44" dur="5000" fill="hold"/>
                                        <p:tgtEl>
                                          <p:spTgt spid="10"/>
                                        </p:tgtEl>
                                        <p:attrNameLst>
                                          <p:attrName>ppt_h</p:attrName>
                                        </p:attrNameLst>
                                      </p:cBhvr>
                                      <p:tavLst>
                                        <p:tav tm="0">
                                          <p:val>
                                            <p:fltVal val="0"/>
                                          </p:val>
                                        </p:tav>
                                        <p:tav tm="100000">
                                          <p:val>
                                            <p:strVal val="#ppt_h"/>
                                          </p:val>
                                        </p:tav>
                                      </p:tavLst>
                                    </p:anim>
                                    <p:anim calcmode="lin" valueType="num">
                                      <p:cBhvr>
                                        <p:cTn id="45" dur="5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46" dur="5000" fill="hold"/>
                                        <p:tgtEl>
                                          <p:spTgt spid="10"/>
                                        </p:tgtEl>
                                        <p:attrNameLst>
                                          <p:attrName>ppt_y</p:attrName>
                                        </p:attrNameLst>
                                      </p:cBhvr>
                                      <p:tavLst>
                                        <p:tav tm="0" fmla="#ppt_y+(sin(-2*pi*(1-$))*-#ppt_x+cos(-2*pi*(1-$))*(1-#ppt_y))*(1-$)">
                                          <p:val>
                                            <p:fltVal val="0"/>
                                          </p:val>
                                        </p:tav>
                                        <p:tav tm="100000">
                                          <p:val>
                                            <p:fltVal val="1"/>
                                          </p:val>
                                        </p:tav>
                                      </p:tavLst>
                                    </p:anim>
                                  </p:childTnLst>
                                </p:cTn>
                              </p:par>
                              <p:par>
                                <p:cTn id="47" presetID="15" presetClass="entr" presetSubtype="0" fill="hold" grpId="0" nodeType="with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0" fill="hold"/>
                                        <p:tgtEl>
                                          <p:spTgt spid="11"/>
                                        </p:tgtEl>
                                        <p:attrNameLst>
                                          <p:attrName>ppt_w</p:attrName>
                                        </p:attrNameLst>
                                      </p:cBhvr>
                                      <p:tavLst>
                                        <p:tav tm="0">
                                          <p:val>
                                            <p:fltVal val="0"/>
                                          </p:val>
                                        </p:tav>
                                        <p:tav tm="100000">
                                          <p:val>
                                            <p:strVal val="#ppt_w"/>
                                          </p:val>
                                        </p:tav>
                                      </p:tavLst>
                                    </p:anim>
                                    <p:anim calcmode="lin" valueType="num">
                                      <p:cBhvr>
                                        <p:cTn id="50" dur="5000" fill="hold"/>
                                        <p:tgtEl>
                                          <p:spTgt spid="11"/>
                                        </p:tgtEl>
                                        <p:attrNameLst>
                                          <p:attrName>ppt_h</p:attrName>
                                        </p:attrNameLst>
                                      </p:cBhvr>
                                      <p:tavLst>
                                        <p:tav tm="0">
                                          <p:val>
                                            <p:fltVal val="0"/>
                                          </p:val>
                                        </p:tav>
                                        <p:tav tm="100000">
                                          <p:val>
                                            <p:strVal val="#ppt_h"/>
                                          </p:val>
                                        </p:tav>
                                      </p:tavLst>
                                    </p:anim>
                                    <p:anim calcmode="lin" valueType="num">
                                      <p:cBhvr>
                                        <p:cTn id="51" dur="5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52" dur="5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53" fill="hold">
                            <p:stCondLst>
                              <p:cond delay="27400"/>
                            </p:stCondLst>
                            <p:childTnLst>
                              <p:par>
                                <p:cTn id="54" presetID="6" presetClass="entr" presetSubtype="32" fill="hold" nodeType="afterEffect">
                                  <p:stCondLst>
                                    <p:cond delay="0"/>
                                  </p:stCondLst>
                                  <p:childTnLst>
                                    <p:set>
                                      <p:cBhvr>
                                        <p:cTn id="55" dur="1" fill="hold">
                                          <p:stCondLst>
                                            <p:cond delay="0"/>
                                          </p:stCondLst>
                                        </p:cTn>
                                        <p:tgtEl>
                                          <p:spTgt spid="12"/>
                                        </p:tgtEl>
                                        <p:attrNameLst>
                                          <p:attrName>style.visibility</p:attrName>
                                        </p:attrNameLst>
                                      </p:cBhvr>
                                      <p:to>
                                        <p:strVal val="visible"/>
                                      </p:to>
                                    </p:set>
                                    <p:animEffect transition="in" filter="circle(out)">
                                      <p:cBhvr>
                                        <p:cTn id="56" dur="5000"/>
                                        <p:tgtEl>
                                          <p:spTgt spid="12"/>
                                        </p:tgtEl>
                                      </p:cBhvr>
                                    </p:animEffect>
                                  </p:childTnLst>
                                </p:cTn>
                              </p:par>
                            </p:childTnLst>
                          </p:cTn>
                        </p:par>
                        <p:par>
                          <p:cTn id="57" fill="hold">
                            <p:stCondLst>
                              <p:cond delay="32400"/>
                            </p:stCondLst>
                            <p:childTnLst>
                              <p:par>
                                <p:cTn id="58" presetID="26" presetClass="entr" presetSubtype="0" fill="hold" grpId="0" nodeType="afterEffect">
                                  <p:stCondLst>
                                    <p:cond delay="0"/>
                                  </p:stCondLst>
                                  <p:iterate type="lt">
                                    <p:tmPct val="0"/>
                                  </p:iterate>
                                  <p:childTnLst>
                                    <p:set>
                                      <p:cBhvr>
                                        <p:cTn id="59" dur="1" fill="hold">
                                          <p:stCondLst>
                                            <p:cond delay="0"/>
                                          </p:stCondLst>
                                        </p:cTn>
                                        <p:tgtEl>
                                          <p:spTgt spid="13"/>
                                        </p:tgtEl>
                                        <p:attrNameLst>
                                          <p:attrName>style.visibility</p:attrName>
                                        </p:attrNameLst>
                                      </p:cBhvr>
                                      <p:to>
                                        <p:strVal val="visible"/>
                                      </p:to>
                                    </p:set>
                                    <p:animEffect transition="in" filter="wipe(down)">
                                      <p:cBhvr>
                                        <p:cTn id="60" dur="580">
                                          <p:stCondLst>
                                            <p:cond delay="0"/>
                                          </p:stCondLst>
                                        </p:cTn>
                                        <p:tgtEl>
                                          <p:spTgt spid="13"/>
                                        </p:tgtEl>
                                      </p:cBhvr>
                                    </p:animEffect>
                                    <p:anim calcmode="lin" valueType="num">
                                      <p:cBhvr>
                                        <p:cTn id="61"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62"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63"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64"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65"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66" dur="26">
                                          <p:stCondLst>
                                            <p:cond delay="650"/>
                                          </p:stCondLst>
                                        </p:cTn>
                                        <p:tgtEl>
                                          <p:spTgt spid="13"/>
                                        </p:tgtEl>
                                      </p:cBhvr>
                                      <p:to x="100000" y="60000"/>
                                    </p:animScale>
                                    <p:animScale>
                                      <p:cBhvr>
                                        <p:cTn id="67" dur="166" decel="50000">
                                          <p:stCondLst>
                                            <p:cond delay="676"/>
                                          </p:stCondLst>
                                        </p:cTn>
                                        <p:tgtEl>
                                          <p:spTgt spid="13"/>
                                        </p:tgtEl>
                                      </p:cBhvr>
                                      <p:to x="100000" y="100000"/>
                                    </p:animScale>
                                    <p:animScale>
                                      <p:cBhvr>
                                        <p:cTn id="68" dur="26">
                                          <p:stCondLst>
                                            <p:cond delay="1312"/>
                                          </p:stCondLst>
                                        </p:cTn>
                                        <p:tgtEl>
                                          <p:spTgt spid="13"/>
                                        </p:tgtEl>
                                      </p:cBhvr>
                                      <p:to x="100000" y="80000"/>
                                    </p:animScale>
                                    <p:animScale>
                                      <p:cBhvr>
                                        <p:cTn id="69" dur="166" decel="50000">
                                          <p:stCondLst>
                                            <p:cond delay="1338"/>
                                          </p:stCondLst>
                                        </p:cTn>
                                        <p:tgtEl>
                                          <p:spTgt spid="13"/>
                                        </p:tgtEl>
                                      </p:cBhvr>
                                      <p:to x="100000" y="100000"/>
                                    </p:animScale>
                                    <p:animScale>
                                      <p:cBhvr>
                                        <p:cTn id="70" dur="26">
                                          <p:stCondLst>
                                            <p:cond delay="1642"/>
                                          </p:stCondLst>
                                        </p:cTn>
                                        <p:tgtEl>
                                          <p:spTgt spid="13"/>
                                        </p:tgtEl>
                                      </p:cBhvr>
                                      <p:to x="100000" y="90000"/>
                                    </p:animScale>
                                    <p:animScale>
                                      <p:cBhvr>
                                        <p:cTn id="71" dur="166" decel="50000">
                                          <p:stCondLst>
                                            <p:cond delay="1668"/>
                                          </p:stCondLst>
                                        </p:cTn>
                                        <p:tgtEl>
                                          <p:spTgt spid="13"/>
                                        </p:tgtEl>
                                      </p:cBhvr>
                                      <p:to x="100000" y="100000"/>
                                    </p:animScale>
                                    <p:animScale>
                                      <p:cBhvr>
                                        <p:cTn id="72" dur="26">
                                          <p:stCondLst>
                                            <p:cond delay="1808"/>
                                          </p:stCondLst>
                                        </p:cTn>
                                        <p:tgtEl>
                                          <p:spTgt spid="13"/>
                                        </p:tgtEl>
                                      </p:cBhvr>
                                      <p:to x="100000" y="95000"/>
                                    </p:animScale>
                                    <p:animScale>
                                      <p:cBhvr>
                                        <p:cTn id="73" dur="166" decel="50000">
                                          <p:stCondLst>
                                            <p:cond delay="1834"/>
                                          </p:stCondLst>
                                        </p:cTn>
                                        <p:tgtEl>
                                          <p:spTgt spid="13"/>
                                        </p:tgtEl>
                                      </p:cBhvr>
                                      <p:to x="100000" y="100000"/>
                                    </p:animScale>
                                  </p:childTnLst>
                                </p:cTn>
                              </p:par>
                            </p:childTnLst>
                          </p:cTn>
                        </p:par>
                        <p:par>
                          <p:cTn id="74" fill="hold">
                            <p:stCondLst>
                              <p:cond delay="34400"/>
                            </p:stCondLst>
                            <p:childTnLst>
                              <p:par>
                                <p:cTn id="75" presetID="22" presetClass="entr" presetSubtype="8" fill="hold" grpId="1" nodeType="afterEffect">
                                  <p:stCondLst>
                                    <p:cond delay="0"/>
                                  </p:stCondLst>
                                  <p:iterate type="lt">
                                    <p:tmPct val="10000"/>
                                  </p:iterate>
                                  <p:childTnLst>
                                    <p:set>
                                      <p:cBhvr>
                                        <p:cTn id="76" dur="1" fill="hold">
                                          <p:stCondLst>
                                            <p:cond delay="0"/>
                                          </p:stCondLst>
                                        </p:cTn>
                                        <p:tgtEl>
                                          <p:spTgt spid="13"/>
                                        </p:tgtEl>
                                        <p:attrNameLst>
                                          <p:attrName>style.visibility</p:attrName>
                                        </p:attrNameLst>
                                      </p:cBhvr>
                                      <p:to>
                                        <p:strVal val="visible"/>
                                      </p:to>
                                    </p:set>
                                    <p:animEffect transition="in" filter="wipe(left)">
                                      <p:cBhvr>
                                        <p:cTn id="77" dur="2000"/>
                                        <p:tgtEl>
                                          <p:spTgt spid="13"/>
                                        </p:tgtEl>
                                      </p:cBhvr>
                                    </p:animEffect>
                                  </p:childTnLst>
                                </p:cTn>
                              </p:par>
                            </p:childTnLst>
                          </p:cTn>
                        </p:par>
                        <p:par>
                          <p:cTn id="78" fill="hold">
                            <p:stCondLst>
                              <p:cond delay="52200"/>
                            </p:stCondLst>
                            <p:childTnLst>
                              <p:par>
                                <p:cTn id="79" presetID="22" presetClass="entr" presetSubtype="1" repeatCount="indefinite" fill="hold" grpId="0" nodeType="afterEffect">
                                  <p:stCondLst>
                                    <p:cond delay="0"/>
                                  </p:stCondLst>
                                  <p:iterate type="lt">
                                    <p:tmPct val="10000"/>
                                  </p:iterate>
                                  <p:childTnLst>
                                    <p:set>
                                      <p:cBhvr>
                                        <p:cTn id="80" dur="1" fill="hold">
                                          <p:stCondLst>
                                            <p:cond delay="0"/>
                                          </p:stCondLst>
                                        </p:cTn>
                                        <p:tgtEl>
                                          <p:spTgt spid="15"/>
                                        </p:tgtEl>
                                        <p:attrNameLst>
                                          <p:attrName>style.visibility</p:attrName>
                                        </p:attrNameLst>
                                      </p:cBhvr>
                                      <p:to>
                                        <p:strVal val="visible"/>
                                      </p:to>
                                    </p:set>
                                    <p:animEffect transition="in" filter="wipe(up)">
                                      <p:cBhvr>
                                        <p:cTn id="81" dur="2000"/>
                                        <p:tgtEl>
                                          <p:spTgt spid="15"/>
                                        </p:tgtEl>
                                      </p:cBhvr>
                                    </p:animEffect>
                                  </p:childTnLst>
                                </p:cTn>
                              </p:par>
                            </p:childTnLst>
                          </p:cTn>
                        </p:par>
                        <p:par>
                          <p:cTn id="82" fill="hold">
                            <p:stCondLst>
                              <p:cond delay="55400"/>
                            </p:stCondLst>
                            <p:childTnLst>
                              <p:par>
                                <p:cTn id="83" presetID="22" presetClass="entr" presetSubtype="4" repeatCount="indefinite" fill="hold" grpId="0" nodeType="afterEffect">
                                  <p:stCondLst>
                                    <p:cond delay="0"/>
                                  </p:stCondLst>
                                  <p:childTnLst>
                                    <p:set>
                                      <p:cBhvr>
                                        <p:cTn id="84" dur="1" fill="hold">
                                          <p:stCondLst>
                                            <p:cond delay="0"/>
                                          </p:stCondLst>
                                        </p:cTn>
                                        <p:tgtEl>
                                          <p:spTgt spid="16"/>
                                        </p:tgtEl>
                                        <p:attrNameLst>
                                          <p:attrName>style.visibility</p:attrName>
                                        </p:attrNameLst>
                                      </p:cBhvr>
                                      <p:to>
                                        <p:strVal val="visible"/>
                                      </p:to>
                                    </p:set>
                                    <p:animEffect transition="in" filter="wipe(down)">
                                      <p:cBhvr>
                                        <p:cTn id="85" dur="2000"/>
                                        <p:tgtEl>
                                          <p:spTgt spid="16"/>
                                        </p:tgtEl>
                                      </p:cBhvr>
                                    </p:animEffect>
                                  </p:childTnLst>
                                </p:cTn>
                              </p:par>
                            </p:childTnLst>
                          </p:cTn>
                        </p:par>
                        <p:par>
                          <p:cTn id="86" fill="hold">
                            <p:stCondLst>
                              <p:cond delay="57400"/>
                            </p:stCondLst>
                            <p:childTnLst>
                              <p:par>
                                <p:cTn id="87" presetID="22" presetClass="entr" presetSubtype="1" repeatCount="indefinite" fill="hold" grpId="0" nodeType="afterEffect">
                                  <p:stCondLst>
                                    <p:cond delay="0"/>
                                  </p:stCondLst>
                                  <p:iterate type="lt">
                                    <p:tmPct val="10000"/>
                                  </p:iterate>
                                  <p:childTnLst>
                                    <p:set>
                                      <p:cBhvr>
                                        <p:cTn id="88" dur="1" fill="hold">
                                          <p:stCondLst>
                                            <p:cond delay="0"/>
                                          </p:stCondLst>
                                        </p:cTn>
                                        <p:tgtEl>
                                          <p:spTgt spid="17"/>
                                        </p:tgtEl>
                                        <p:attrNameLst>
                                          <p:attrName>style.visibility</p:attrName>
                                        </p:attrNameLst>
                                      </p:cBhvr>
                                      <p:to>
                                        <p:strVal val="visible"/>
                                      </p:to>
                                    </p:set>
                                    <p:animEffect transition="in" filter="wipe(up)">
                                      <p:cBhvr>
                                        <p:cTn id="89" dur="2000"/>
                                        <p:tgtEl>
                                          <p:spTgt spid="17"/>
                                        </p:tgtEl>
                                      </p:cBhvr>
                                    </p:animEffect>
                                  </p:childTnLst>
                                </p:cTn>
                              </p:par>
                            </p:childTnLst>
                          </p:cTn>
                        </p:par>
                        <p:par>
                          <p:cTn id="90" fill="hold">
                            <p:stCondLst>
                              <p:cond delay="60600"/>
                            </p:stCondLst>
                            <p:childTnLst>
                              <p:par>
                                <p:cTn id="91" presetID="22" presetClass="entr" presetSubtype="4" repeatCount="indefinite" fill="hold" grpId="0" nodeType="afterEffect">
                                  <p:stCondLst>
                                    <p:cond delay="0"/>
                                  </p:stCondLst>
                                  <p:childTnLst>
                                    <p:set>
                                      <p:cBhvr>
                                        <p:cTn id="92" dur="1" fill="hold">
                                          <p:stCondLst>
                                            <p:cond delay="0"/>
                                          </p:stCondLst>
                                        </p:cTn>
                                        <p:tgtEl>
                                          <p:spTgt spid="18"/>
                                        </p:tgtEl>
                                        <p:attrNameLst>
                                          <p:attrName>style.visibility</p:attrName>
                                        </p:attrNameLst>
                                      </p:cBhvr>
                                      <p:to>
                                        <p:strVal val="visible"/>
                                      </p:to>
                                    </p:set>
                                    <p:animEffect transition="in" filter="wipe(down)">
                                      <p:cBhvr>
                                        <p:cTn id="93" dur="2000"/>
                                        <p:tgtEl>
                                          <p:spTgt spid="18"/>
                                        </p:tgtEl>
                                      </p:cBhvr>
                                    </p:animEffect>
                                  </p:childTnLst>
                                </p:cTn>
                              </p:par>
                            </p:childTnLst>
                          </p:cTn>
                        </p:par>
                        <p:par>
                          <p:cTn id="94" fill="hold">
                            <p:stCondLst>
                              <p:cond delay="62600"/>
                            </p:stCondLst>
                            <p:childTnLst>
                              <p:par>
                                <p:cTn id="95" presetID="26" presetClass="entr" presetSubtype="0" fill="hold" grpId="0" nodeType="afterEffect">
                                  <p:stCondLst>
                                    <p:cond delay="0"/>
                                  </p:stCondLst>
                                  <p:childTnLst>
                                    <p:set>
                                      <p:cBhvr>
                                        <p:cTn id="96" dur="1" fill="hold">
                                          <p:stCondLst>
                                            <p:cond delay="0"/>
                                          </p:stCondLst>
                                        </p:cTn>
                                        <p:tgtEl>
                                          <p:spTgt spid="19"/>
                                        </p:tgtEl>
                                        <p:attrNameLst>
                                          <p:attrName>style.visibility</p:attrName>
                                        </p:attrNameLst>
                                      </p:cBhvr>
                                      <p:to>
                                        <p:strVal val="visible"/>
                                      </p:to>
                                    </p:set>
                                    <p:animEffect transition="in" filter="wipe(down)">
                                      <p:cBhvr>
                                        <p:cTn id="97" dur="580">
                                          <p:stCondLst>
                                            <p:cond delay="0"/>
                                          </p:stCondLst>
                                        </p:cTn>
                                        <p:tgtEl>
                                          <p:spTgt spid="19"/>
                                        </p:tgtEl>
                                      </p:cBhvr>
                                    </p:animEffect>
                                    <p:anim calcmode="lin" valueType="num">
                                      <p:cBhvr>
                                        <p:cTn id="98"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103" dur="26">
                                          <p:stCondLst>
                                            <p:cond delay="650"/>
                                          </p:stCondLst>
                                        </p:cTn>
                                        <p:tgtEl>
                                          <p:spTgt spid="19"/>
                                        </p:tgtEl>
                                      </p:cBhvr>
                                      <p:to x="100000" y="60000"/>
                                    </p:animScale>
                                    <p:animScale>
                                      <p:cBhvr>
                                        <p:cTn id="104" dur="166" decel="50000">
                                          <p:stCondLst>
                                            <p:cond delay="676"/>
                                          </p:stCondLst>
                                        </p:cTn>
                                        <p:tgtEl>
                                          <p:spTgt spid="19"/>
                                        </p:tgtEl>
                                      </p:cBhvr>
                                      <p:to x="100000" y="100000"/>
                                    </p:animScale>
                                    <p:animScale>
                                      <p:cBhvr>
                                        <p:cTn id="105" dur="26">
                                          <p:stCondLst>
                                            <p:cond delay="1312"/>
                                          </p:stCondLst>
                                        </p:cTn>
                                        <p:tgtEl>
                                          <p:spTgt spid="19"/>
                                        </p:tgtEl>
                                      </p:cBhvr>
                                      <p:to x="100000" y="80000"/>
                                    </p:animScale>
                                    <p:animScale>
                                      <p:cBhvr>
                                        <p:cTn id="106" dur="166" decel="50000">
                                          <p:stCondLst>
                                            <p:cond delay="1338"/>
                                          </p:stCondLst>
                                        </p:cTn>
                                        <p:tgtEl>
                                          <p:spTgt spid="19"/>
                                        </p:tgtEl>
                                      </p:cBhvr>
                                      <p:to x="100000" y="100000"/>
                                    </p:animScale>
                                    <p:animScale>
                                      <p:cBhvr>
                                        <p:cTn id="107" dur="26">
                                          <p:stCondLst>
                                            <p:cond delay="1642"/>
                                          </p:stCondLst>
                                        </p:cTn>
                                        <p:tgtEl>
                                          <p:spTgt spid="19"/>
                                        </p:tgtEl>
                                      </p:cBhvr>
                                      <p:to x="100000" y="90000"/>
                                    </p:animScale>
                                    <p:animScale>
                                      <p:cBhvr>
                                        <p:cTn id="108" dur="166" decel="50000">
                                          <p:stCondLst>
                                            <p:cond delay="1668"/>
                                          </p:stCondLst>
                                        </p:cTn>
                                        <p:tgtEl>
                                          <p:spTgt spid="19"/>
                                        </p:tgtEl>
                                      </p:cBhvr>
                                      <p:to x="100000" y="100000"/>
                                    </p:animScale>
                                    <p:animScale>
                                      <p:cBhvr>
                                        <p:cTn id="109" dur="26">
                                          <p:stCondLst>
                                            <p:cond delay="1808"/>
                                          </p:stCondLst>
                                        </p:cTn>
                                        <p:tgtEl>
                                          <p:spTgt spid="19"/>
                                        </p:tgtEl>
                                      </p:cBhvr>
                                      <p:to x="100000" y="95000"/>
                                    </p:animScale>
                                    <p:animScale>
                                      <p:cBhvr>
                                        <p:cTn id="110" dur="166" decel="50000">
                                          <p:stCondLst>
                                            <p:cond delay="1834"/>
                                          </p:stCondLst>
                                        </p:cTn>
                                        <p:tgtEl>
                                          <p:spTgt spid="19"/>
                                        </p:tgtEl>
                                      </p:cBhvr>
                                      <p:to x="100000" y="100000"/>
                                    </p:animScale>
                                  </p:childTnLst>
                                </p:cTn>
                              </p:par>
                            </p:childTnLst>
                          </p:cTn>
                        </p:par>
                        <p:par>
                          <p:cTn id="111" fill="hold">
                            <p:stCondLst>
                              <p:cond delay="64600"/>
                            </p:stCondLst>
                            <p:childTnLst>
                              <p:par>
                                <p:cTn id="112" presetID="26" presetClass="entr" presetSubtype="0" fill="hold" grpId="0" nodeType="afterEffect">
                                  <p:stCondLst>
                                    <p:cond delay="0"/>
                                  </p:stCondLst>
                                  <p:childTnLst>
                                    <p:set>
                                      <p:cBhvr>
                                        <p:cTn id="113" dur="1" fill="hold">
                                          <p:stCondLst>
                                            <p:cond delay="0"/>
                                          </p:stCondLst>
                                        </p:cTn>
                                        <p:tgtEl>
                                          <p:spTgt spid="20"/>
                                        </p:tgtEl>
                                        <p:attrNameLst>
                                          <p:attrName>style.visibility</p:attrName>
                                        </p:attrNameLst>
                                      </p:cBhvr>
                                      <p:to>
                                        <p:strVal val="visible"/>
                                      </p:to>
                                    </p:set>
                                    <p:animEffect transition="in" filter="wipe(down)">
                                      <p:cBhvr>
                                        <p:cTn id="114" dur="580">
                                          <p:stCondLst>
                                            <p:cond delay="0"/>
                                          </p:stCondLst>
                                        </p:cTn>
                                        <p:tgtEl>
                                          <p:spTgt spid="20"/>
                                        </p:tgtEl>
                                      </p:cBhvr>
                                    </p:animEffect>
                                    <p:anim calcmode="lin" valueType="num">
                                      <p:cBhvr>
                                        <p:cTn id="115"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116"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117"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118"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119"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120" dur="26">
                                          <p:stCondLst>
                                            <p:cond delay="650"/>
                                          </p:stCondLst>
                                        </p:cTn>
                                        <p:tgtEl>
                                          <p:spTgt spid="20"/>
                                        </p:tgtEl>
                                      </p:cBhvr>
                                      <p:to x="100000" y="60000"/>
                                    </p:animScale>
                                    <p:animScale>
                                      <p:cBhvr>
                                        <p:cTn id="121" dur="166" decel="50000">
                                          <p:stCondLst>
                                            <p:cond delay="676"/>
                                          </p:stCondLst>
                                        </p:cTn>
                                        <p:tgtEl>
                                          <p:spTgt spid="20"/>
                                        </p:tgtEl>
                                      </p:cBhvr>
                                      <p:to x="100000" y="100000"/>
                                    </p:animScale>
                                    <p:animScale>
                                      <p:cBhvr>
                                        <p:cTn id="122" dur="26">
                                          <p:stCondLst>
                                            <p:cond delay="1312"/>
                                          </p:stCondLst>
                                        </p:cTn>
                                        <p:tgtEl>
                                          <p:spTgt spid="20"/>
                                        </p:tgtEl>
                                      </p:cBhvr>
                                      <p:to x="100000" y="80000"/>
                                    </p:animScale>
                                    <p:animScale>
                                      <p:cBhvr>
                                        <p:cTn id="123" dur="166" decel="50000">
                                          <p:stCondLst>
                                            <p:cond delay="1338"/>
                                          </p:stCondLst>
                                        </p:cTn>
                                        <p:tgtEl>
                                          <p:spTgt spid="20"/>
                                        </p:tgtEl>
                                      </p:cBhvr>
                                      <p:to x="100000" y="100000"/>
                                    </p:animScale>
                                    <p:animScale>
                                      <p:cBhvr>
                                        <p:cTn id="124" dur="26">
                                          <p:stCondLst>
                                            <p:cond delay="1642"/>
                                          </p:stCondLst>
                                        </p:cTn>
                                        <p:tgtEl>
                                          <p:spTgt spid="20"/>
                                        </p:tgtEl>
                                      </p:cBhvr>
                                      <p:to x="100000" y="90000"/>
                                    </p:animScale>
                                    <p:animScale>
                                      <p:cBhvr>
                                        <p:cTn id="125" dur="166" decel="50000">
                                          <p:stCondLst>
                                            <p:cond delay="1668"/>
                                          </p:stCondLst>
                                        </p:cTn>
                                        <p:tgtEl>
                                          <p:spTgt spid="20"/>
                                        </p:tgtEl>
                                      </p:cBhvr>
                                      <p:to x="100000" y="100000"/>
                                    </p:animScale>
                                    <p:animScale>
                                      <p:cBhvr>
                                        <p:cTn id="126" dur="26">
                                          <p:stCondLst>
                                            <p:cond delay="1808"/>
                                          </p:stCondLst>
                                        </p:cTn>
                                        <p:tgtEl>
                                          <p:spTgt spid="20"/>
                                        </p:tgtEl>
                                      </p:cBhvr>
                                      <p:to x="100000" y="95000"/>
                                    </p:animScale>
                                    <p:animScale>
                                      <p:cBhvr>
                                        <p:cTn id="127" dur="166" decel="50000">
                                          <p:stCondLst>
                                            <p:cond delay="1834"/>
                                          </p:stCondLst>
                                        </p:cTn>
                                        <p:tgtEl>
                                          <p:spTgt spid="20"/>
                                        </p:tgtEl>
                                      </p:cBhvr>
                                      <p:to x="100000" y="100000"/>
                                    </p:animScale>
                                  </p:childTnLst>
                                </p:cTn>
                              </p:par>
                            </p:childTnLst>
                          </p:cTn>
                        </p:par>
                        <p:par>
                          <p:cTn id="128" fill="hold">
                            <p:stCondLst>
                              <p:cond delay="66600"/>
                            </p:stCondLst>
                            <p:childTnLst>
                              <p:par>
                                <p:cTn id="129" presetID="2" presetClass="entr" presetSubtype="8" decel="100000" fill="hold" grpId="0" nodeType="afterEffect">
                                  <p:stCondLst>
                                    <p:cond delay="0"/>
                                  </p:stCondLst>
                                  <p:iterate type="lt">
                                    <p:tmPct val="10000"/>
                                  </p:iterate>
                                  <p:childTnLst>
                                    <p:set>
                                      <p:cBhvr>
                                        <p:cTn id="130" dur="1" fill="hold">
                                          <p:stCondLst>
                                            <p:cond delay="0"/>
                                          </p:stCondLst>
                                        </p:cTn>
                                        <p:tgtEl>
                                          <p:spTgt spid="4"/>
                                        </p:tgtEl>
                                        <p:attrNameLst>
                                          <p:attrName>style.visibility</p:attrName>
                                        </p:attrNameLst>
                                      </p:cBhvr>
                                      <p:to>
                                        <p:strVal val="visible"/>
                                      </p:to>
                                    </p:set>
                                    <p:anim calcmode="lin" valueType="num">
                                      <p:cBhvr additive="base">
                                        <p:cTn id="131" dur="2000" fill="hold"/>
                                        <p:tgtEl>
                                          <p:spTgt spid="4"/>
                                        </p:tgtEl>
                                        <p:attrNameLst>
                                          <p:attrName>ppt_x</p:attrName>
                                        </p:attrNameLst>
                                      </p:cBhvr>
                                      <p:tavLst>
                                        <p:tav tm="0">
                                          <p:val>
                                            <p:strVal val="0-#ppt_w/2"/>
                                          </p:val>
                                        </p:tav>
                                        <p:tav tm="100000">
                                          <p:val>
                                            <p:strVal val="#ppt_x"/>
                                          </p:val>
                                        </p:tav>
                                      </p:tavLst>
                                    </p:anim>
                                    <p:anim calcmode="lin" valueType="num">
                                      <p:cBhvr additive="base">
                                        <p:cTn id="132" dur="2000" fill="hold"/>
                                        <p:tgtEl>
                                          <p:spTgt spid="4"/>
                                        </p:tgtEl>
                                        <p:attrNameLst>
                                          <p:attrName>ppt_y</p:attrName>
                                        </p:attrNameLst>
                                      </p:cBhvr>
                                      <p:tavLst>
                                        <p:tav tm="0">
                                          <p:val>
                                            <p:strVal val="#ppt_y"/>
                                          </p:val>
                                        </p:tav>
                                        <p:tav tm="100000">
                                          <p:val>
                                            <p:strVal val="#ppt_y"/>
                                          </p:val>
                                        </p:tav>
                                      </p:tavLst>
                                    </p:anim>
                                  </p:childTnLst>
                                </p:cTn>
                              </p:par>
                            </p:childTnLst>
                          </p:cTn>
                        </p:par>
                        <p:par>
                          <p:cTn id="133" fill="hold">
                            <p:stCondLst>
                              <p:cond delay="116000"/>
                            </p:stCondLst>
                            <p:childTnLst>
                              <p:par>
                                <p:cTn id="134" presetID="31" presetClass="entr" presetSubtype="0" fill="hold" grpId="0" nodeType="afterEffect">
                                  <p:stCondLst>
                                    <p:cond delay="0"/>
                                  </p:stCondLst>
                                  <p:iterate type="lt">
                                    <p:tmPct val="5000"/>
                                  </p:iterate>
                                  <p:childTnLst>
                                    <p:set>
                                      <p:cBhvr>
                                        <p:cTn id="135" dur="1" fill="hold">
                                          <p:stCondLst>
                                            <p:cond delay="0"/>
                                          </p:stCondLst>
                                        </p:cTn>
                                        <p:tgtEl>
                                          <p:spTgt spid="14"/>
                                        </p:tgtEl>
                                        <p:attrNameLst>
                                          <p:attrName>style.visibility</p:attrName>
                                        </p:attrNameLst>
                                      </p:cBhvr>
                                      <p:to>
                                        <p:strVal val="visible"/>
                                      </p:to>
                                    </p:set>
                                    <p:anim calcmode="lin" valueType="num">
                                      <p:cBhvr>
                                        <p:cTn id="136" dur="3000" fill="hold"/>
                                        <p:tgtEl>
                                          <p:spTgt spid="14"/>
                                        </p:tgtEl>
                                        <p:attrNameLst>
                                          <p:attrName>ppt_w</p:attrName>
                                        </p:attrNameLst>
                                      </p:cBhvr>
                                      <p:tavLst>
                                        <p:tav tm="0">
                                          <p:val>
                                            <p:fltVal val="0"/>
                                          </p:val>
                                        </p:tav>
                                        <p:tav tm="100000">
                                          <p:val>
                                            <p:strVal val="#ppt_w"/>
                                          </p:val>
                                        </p:tav>
                                      </p:tavLst>
                                    </p:anim>
                                    <p:anim calcmode="lin" valueType="num">
                                      <p:cBhvr>
                                        <p:cTn id="137" dur="3000" fill="hold"/>
                                        <p:tgtEl>
                                          <p:spTgt spid="14"/>
                                        </p:tgtEl>
                                        <p:attrNameLst>
                                          <p:attrName>ppt_h</p:attrName>
                                        </p:attrNameLst>
                                      </p:cBhvr>
                                      <p:tavLst>
                                        <p:tav tm="0">
                                          <p:val>
                                            <p:fltVal val="0"/>
                                          </p:val>
                                        </p:tav>
                                        <p:tav tm="100000">
                                          <p:val>
                                            <p:strVal val="#ppt_h"/>
                                          </p:val>
                                        </p:tav>
                                      </p:tavLst>
                                    </p:anim>
                                    <p:anim calcmode="lin" valueType="num">
                                      <p:cBhvr>
                                        <p:cTn id="138" dur="3000" fill="hold"/>
                                        <p:tgtEl>
                                          <p:spTgt spid="14"/>
                                        </p:tgtEl>
                                        <p:attrNameLst>
                                          <p:attrName>style.rotation</p:attrName>
                                        </p:attrNameLst>
                                      </p:cBhvr>
                                      <p:tavLst>
                                        <p:tav tm="0">
                                          <p:val>
                                            <p:fltVal val="90"/>
                                          </p:val>
                                        </p:tav>
                                        <p:tav tm="100000">
                                          <p:val>
                                            <p:fltVal val="0"/>
                                          </p:val>
                                        </p:tav>
                                      </p:tavLst>
                                    </p:anim>
                                    <p:animEffect transition="in" filter="fade">
                                      <p:cBhvr>
                                        <p:cTn id="139" dur="3000"/>
                                        <p:tgtEl>
                                          <p:spTgt spid="14"/>
                                        </p:tgtEl>
                                      </p:cBhvr>
                                    </p:animEffect>
                                  </p:childTnLst>
                                </p:cTn>
                              </p:par>
                            </p:childTnLst>
                          </p:cTn>
                        </p:par>
                        <p:par>
                          <p:cTn id="140" fill="hold">
                            <p:stCondLst>
                              <p:cond delay="120050"/>
                            </p:stCondLst>
                            <p:childTnLst>
                              <p:par>
                                <p:cTn id="141" presetID="31" presetClass="entr" presetSubtype="0" fill="hold" grpId="0" nodeType="afterEffect">
                                  <p:stCondLst>
                                    <p:cond delay="0"/>
                                  </p:stCondLst>
                                  <p:iterate type="lt">
                                    <p:tmPct val="5000"/>
                                  </p:iterate>
                                  <p:childTnLst>
                                    <p:set>
                                      <p:cBhvr>
                                        <p:cTn id="142" dur="1" fill="hold">
                                          <p:stCondLst>
                                            <p:cond delay="0"/>
                                          </p:stCondLst>
                                        </p:cTn>
                                        <p:tgtEl>
                                          <p:spTgt spid="21"/>
                                        </p:tgtEl>
                                        <p:attrNameLst>
                                          <p:attrName>style.visibility</p:attrName>
                                        </p:attrNameLst>
                                      </p:cBhvr>
                                      <p:to>
                                        <p:strVal val="visible"/>
                                      </p:to>
                                    </p:set>
                                    <p:anim calcmode="lin" valueType="num">
                                      <p:cBhvr>
                                        <p:cTn id="143" dur="5000" fill="hold"/>
                                        <p:tgtEl>
                                          <p:spTgt spid="21"/>
                                        </p:tgtEl>
                                        <p:attrNameLst>
                                          <p:attrName>ppt_w</p:attrName>
                                        </p:attrNameLst>
                                      </p:cBhvr>
                                      <p:tavLst>
                                        <p:tav tm="0">
                                          <p:val>
                                            <p:fltVal val="0"/>
                                          </p:val>
                                        </p:tav>
                                        <p:tav tm="100000">
                                          <p:val>
                                            <p:strVal val="#ppt_w"/>
                                          </p:val>
                                        </p:tav>
                                      </p:tavLst>
                                    </p:anim>
                                    <p:anim calcmode="lin" valueType="num">
                                      <p:cBhvr>
                                        <p:cTn id="144" dur="5000" fill="hold"/>
                                        <p:tgtEl>
                                          <p:spTgt spid="21"/>
                                        </p:tgtEl>
                                        <p:attrNameLst>
                                          <p:attrName>ppt_h</p:attrName>
                                        </p:attrNameLst>
                                      </p:cBhvr>
                                      <p:tavLst>
                                        <p:tav tm="0">
                                          <p:val>
                                            <p:fltVal val="0"/>
                                          </p:val>
                                        </p:tav>
                                        <p:tav tm="100000">
                                          <p:val>
                                            <p:strVal val="#ppt_h"/>
                                          </p:val>
                                        </p:tav>
                                      </p:tavLst>
                                    </p:anim>
                                    <p:anim calcmode="lin" valueType="num">
                                      <p:cBhvr>
                                        <p:cTn id="145" dur="5000" fill="hold"/>
                                        <p:tgtEl>
                                          <p:spTgt spid="21"/>
                                        </p:tgtEl>
                                        <p:attrNameLst>
                                          <p:attrName>style.rotation</p:attrName>
                                        </p:attrNameLst>
                                      </p:cBhvr>
                                      <p:tavLst>
                                        <p:tav tm="0">
                                          <p:val>
                                            <p:fltVal val="90"/>
                                          </p:val>
                                        </p:tav>
                                        <p:tav tm="100000">
                                          <p:val>
                                            <p:fltVal val="0"/>
                                          </p:val>
                                        </p:tav>
                                      </p:tavLst>
                                    </p:anim>
                                    <p:animEffect transition="in" filter="fade">
                                      <p:cBhvr>
                                        <p:cTn id="146" dur="5000"/>
                                        <p:tgtEl>
                                          <p:spTgt spid="21"/>
                                        </p:tgtEl>
                                      </p:cBhvr>
                                    </p:animEffect>
                                  </p:childTnLst>
                                </p:cTn>
                              </p:par>
                            </p:childTnLst>
                          </p:cTn>
                        </p:par>
                        <p:par>
                          <p:cTn id="147" fill="hold">
                            <p:stCondLst>
                              <p:cond delay="127050"/>
                            </p:stCondLst>
                            <p:childTnLst>
                              <p:par>
                                <p:cTn id="148" presetID="21" presetClass="entr" presetSubtype="1" repeatCount="2000" fill="hold" grpId="1" nodeType="afterEffect">
                                  <p:stCondLst>
                                    <p:cond delay="0"/>
                                  </p:stCondLst>
                                  <p:iterate type="lt">
                                    <p:tmPct val="0"/>
                                  </p:iterate>
                                  <p:childTnLst>
                                    <p:set>
                                      <p:cBhvr>
                                        <p:cTn id="149" dur="1" fill="hold">
                                          <p:stCondLst>
                                            <p:cond delay="0"/>
                                          </p:stCondLst>
                                        </p:cTn>
                                        <p:tgtEl>
                                          <p:spTgt spid="21"/>
                                        </p:tgtEl>
                                        <p:attrNameLst>
                                          <p:attrName>style.visibility</p:attrName>
                                        </p:attrNameLst>
                                      </p:cBhvr>
                                      <p:to>
                                        <p:strVal val="visible"/>
                                      </p:to>
                                    </p:set>
                                    <p:animEffect transition="in" filter="wheel(1)">
                                      <p:cBhvr>
                                        <p:cTn id="150" dur="5000"/>
                                        <p:tgtEl>
                                          <p:spTgt spid="21"/>
                                        </p:tgtEl>
                                      </p:cBhvr>
                                    </p:animEffect>
                                  </p:childTnLst>
                                </p:cTn>
                              </p:par>
                              <p:par>
                                <p:cTn id="151" presetID="22" presetClass="entr" presetSubtype="4" repeatCount="indefinite" fill="hold" grpId="0" nodeType="withEffect">
                                  <p:stCondLst>
                                    <p:cond delay="0"/>
                                  </p:stCondLst>
                                  <p:childTnLst>
                                    <p:set>
                                      <p:cBhvr>
                                        <p:cTn id="152" dur="1" fill="hold">
                                          <p:stCondLst>
                                            <p:cond delay="0"/>
                                          </p:stCondLst>
                                        </p:cTn>
                                        <p:tgtEl>
                                          <p:spTgt spid="22"/>
                                        </p:tgtEl>
                                        <p:attrNameLst>
                                          <p:attrName>style.visibility</p:attrName>
                                        </p:attrNameLst>
                                      </p:cBhvr>
                                      <p:to>
                                        <p:strVal val="visible"/>
                                      </p:to>
                                    </p:set>
                                    <p:animEffect transition="in" filter="wipe(down)">
                                      <p:cBhvr>
                                        <p:cTn id="153" dur="5000"/>
                                        <p:tgtEl>
                                          <p:spTgt spid="22"/>
                                        </p:tgtEl>
                                      </p:cBhvr>
                                    </p:animEffect>
                                  </p:childTnLst>
                                </p:cTn>
                              </p:par>
                            </p:childTnLst>
                          </p:cTn>
                        </p:par>
                        <p:par>
                          <p:cTn id="154" fill="hold">
                            <p:stCondLst>
                              <p:cond delay="137050"/>
                            </p:stCondLst>
                            <p:childTnLst>
                              <p:par>
                                <p:cTn id="155" presetID="22" presetClass="entr" presetSubtype="1" repeatCount="indefinite" fill="hold" grpId="0" nodeType="afterEffect">
                                  <p:stCondLst>
                                    <p:cond delay="0"/>
                                  </p:stCondLst>
                                  <p:childTnLst>
                                    <p:set>
                                      <p:cBhvr>
                                        <p:cTn id="156" dur="1" fill="hold">
                                          <p:stCondLst>
                                            <p:cond delay="0"/>
                                          </p:stCondLst>
                                        </p:cTn>
                                        <p:tgtEl>
                                          <p:spTgt spid="23"/>
                                        </p:tgtEl>
                                        <p:attrNameLst>
                                          <p:attrName>style.visibility</p:attrName>
                                        </p:attrNameLst>
                                      </p:cBhvr>
                                      <p:to>
                                        <p:strVal val="visible"/>
                                      </p:to>
                                    </p:set>
                                    <p:animEffect transition="in" filter="wipe(up)">
                                      <p:cBhvr>
                                        <p:cTn id="157" dur="5000"/>
                                        <p:tgtEl>
                                          <p:spTgt spid="23"/>
                                        </p:tgtEl>
                                      </p:cBhvr>
                                    </p:animEffect>
                                  </p:childTnLst>
                                </p:cTn>
                              </p:par>
                            </p:childTnLst>
                          </p:cTn>
                        </p:par>
                        <p:par>
                          <p:cTn id="158" fill="hold">
                            <p:stCondLst>
                              <p:cond delay="142050"/>
                            </p:stCondLst>
                            <p:childTnLst>
                              <p:par>
                                <p:cTn id="159" presetID="15" presetClass="entr" presetSubtype="0" fill="hold" grpId="0" nodeType="afterEffect">
                                  <p:stCondLst>
                                    <p:cond delay="500"/>
                                  </p:stCondLst>
                                  <p:childTnLst>
                                    <p:set>
                                      <p:cBhvr>
                                        <p:cTn id="160" dur="1" fill="hold">
                                          <p:stCondLst>
                                            <p:cond delay="0"/>
                                          </p:stCondLst>
                                        </p:cTn>
                                        <p:tgtEl>
                                          <p:spTgt spid="24"/>
                                        </p:tgtEl>
                                        <p:attrNameLst>
                                          <p:attrName>style.visibility</p:attrName>
                                        </p:attrNameLst>
                                      </p:cBhvr>
                                      <p:to>
                                        <p:strVal val="visible"/>
                                      </p:to>
                                    </p:set>
                                    <p:anim calcmode="lin" valueType="num">
                                      <p:cBhvr>
                                        <p:cTn id="161" dur="5000" fill="hold"/>
                                        <p:tgtEl>
                                          <p:spTgt spid="24"/>
                                        </p:tgtEl>
                                        <p:attrNameLst>
                                          <p:attrName>ppt_w</p:attrName>
                                        </p:attrNameLst>
                                      </p:cBhvr>
                                      <p:tavLst>
                                        <p:tav tm="0">
                                          <p:val>
                                            <p:fltVal val="0"/>
                                          </p:val>
                                        </p:tav>
                                        <p:tav tm="100000">
                                          <p:val>
                                            <p:strVal val="#ppt_w"/>
                                          </p:val>
                                        </p:tav>
                                      </p:tavLst>
                                    </p:anim>
                                    <p:anim calcmode="lin" valueType="num">
                                      <p:cBhvr>
                                        <p:cTn id="162" dur="5000" fill="hold"/>
                                        <p:tgtEl>
                                          <p:spTgt spid="24"/>
                                        </p:tgtEl>
                                        <p:attrNameLst>
                                          <p:attrName>ppt_h</p:attrName>
                                        </p:attrNameLst>
                                      </p:cBhvr>
                                      <p:tavLst>
                                        <p:tav tm="0">
                                          <p:val>
                                            <p:fltVal val="0"/>
                                          </p:val>
                                        </p:tav>
                                        <p:tav tm="100000">
                                          <p:val>
                                            <p:strVal val="#ppt_h"/>
                                          </p:val>
                                        </p:tav>
                                      </p:tavLst>
                                    </p:anim>
                                    <p:anim calcmode="lin" valueType="num">
                                      <p:cBhvr>
                                        <p:cTn id="163" dur="5000" fill="hold"/>
                                        <p:tgtEl>
                                          <p:spTgt spid="24"/>
                                        </p:tgtEl>
                                        <p:attrNameLst>
                                          <p:attrName>ppt_x</p:attrName>
                                        </p:attrNameLst>
                                      </p:cBhvr>
                                      <p:tavLst>
                                        <p:tav tm="0" fmla="#ppt_x+(cos(-2*pi*(1-$))*-#ppt_x-sin(-2*pi*(1-$))*(1-#ppt_y))*(1-$)">
                                          <p:val>
                                            <p:fltVal val="0"/>
                                          </p:val>
                                        </p:tav>
                                        <p:tav tm="100000">
                                          <p:val>
                                            <p:fltVal val="1"/>
                                          </p:val>
                                        </p:tav>
                                      </p:tavLst>
                                    </p:anim>
                                    <p:anim calcmode="lin" valueType="num">
                                      <p:cBhvr>
                                        <p:cTn id="164" dur="5000" fill="hold"/>
                                        <p:tgtEl>
                                          <p:spTgt spid="24"/>
                                        </p:tgtEl>
                                        <p:attrNameLst>
                                          <p:attrName>ppt_y</p:attrName>
                                        </p:attrNameLst>
                                      </p:cBhvr>
                                      <p:tavLst>
                                        <p:tav tm="0" fmla="#ppt_y+(sin(-2*pi*(1-$))*-#ppt_x+cos(-2*pi*(1-$))*(1-#ppt_y))*(1-$)">
                                          <p:val>
                                            <p:fltVal val="0"/>
                                          </p:val>
                                        </p:tav>
                                        <p:tav tm="100000">
                                          <p:val>
                                            <p:fltVal val="1"/>
                                          </p:val>
                                        </p:tav>
                                      </p:tavLst>
                                    </p:anim>
                                  </p:childTnLst>
                                </p:cTn>
                              </p:par>
                            </p:childTnLst>
                          </p:cTn>
                        </p:par>
                        <p:par>
                          <p:cTn id="165" fill="hold">
                            <p:stCondLst>
                              <p:cond delay="147550"/>
                            </p:stCondLst>
                            <p:childTnLst>
                              <p:par>
                                <p:cTn id="166" presetID="2" presetClass="entr" presetSubtype="4" fill="hold" nodeType="afterEffect">
                                  <p:stCondLst>
                                    <p:cond delay="0"/>
                                  </p:stCondLst>
                                  <p:childTnLst>
                                    <p:set>
                                      <p:cBhvr>
                                        <p:cTn id="167" dur="1" fill="hold">
                                          <p:stCondLst>
                                            <p:cond delay="0"/>
                                          </p:stCondLst>
                                        </p:cTn>
                                        <p:tgtEl>
                                          <p:spTgt spid="25"/>
                                        </p:tgtEl>
                                        <p:attrNameLst>
                                          <p:attrName>style.visibility</p:attrName>
                                        </p:attrNameLst>
                                      </p:cBhvr>
                                      <p:to>
                                        <p:strVal val="visible"/>
                                      </p:to>
                                    </p:set>
                                    <p:anim calcmode="lin" valueType="num">
                                      <p:cBhvr additive="base">
                                        <p:cTn id="168" dur="5000" fill="hold"/>
                                        <p:tgtEl>
                                          <p:spTgt spid="25"/>
                                        </p:tgtEl>
                                        <p:attrNameLst>
                                          <p:attrName>ppt_x</p:attrName>
                                        </p:attrNameLst>
                                      </p:cBhvr>
                                      <p:tavLst>
                                        <p:tav tm="0">
                                          <p:val>
                                            <p:strVal val="#ppt_x"/>
                                          </p:val>
                                        </p:tav>
                                        <p:tav tm="100000">
                                          <p:val>
                                            <p:strVal val="#ppt_x"/>
                                          </p:val>
                                        </p:tav>
                                      </p:tavLst>
                                    </p:anim>
                                    <p:anim calcmode="lin" valueType="num">
                                      <p:cBhvr additive="base">
                                        <p:cTn id="169" dur="5000" fill="hold"/>
                                        <p:tgtEl>
                                          <p:spTgt spid="25"/>
                                        </p:tgtEl>
                                        <p:attrNameLst>
                                          <p:attrName>ppt_y</p:attrName>
                                        </p:attrNameLst>
                                      </p:cBhvr>
                                      <p:tavLst>
                                        <p:tav tm="0">
                                          <p:val>
                                            <p:strVal val="1+#ppt_h/2"/>
                                          </p:val>
                                        </p:tav>
                                        <p:tav tm="100000">
                                          <p:val>
                                            <p:strVal val="#ppt_y"/>
                                          </p:val>
                                        </p:tav>
                                      </p:tavLst>
                                    </p:anim>
                                  </p:childTnLst>
                                </p:cTn>
                              </p:par>
                            </p:childTnLst>
                          </p:cTn>
                        </p:par>
                        <p:par>
                          <p:cTn id="170" fill="hold">
                            <p:stCondLst>
                              <p:cond delay="152550"/>
                            </p:stCondLst>
                            <p:childTnLst>
                              <p:par>
                                <p:cTn id="171" presetID="22" presetClass="entr" presetSubtype="4" repeatCount="indefinite" fill="hold" nodeType="afterEffect">
                                  <p:stCondLst>
                                    <p:cond delay="0"/>
                                  </p:stCondLst>
                                  <p:childTnLst>
                                    <p:set>
                                      <p:cBhvr>
                                        <p:cTn id="172" dur="1" fill="hold">
                                          <p:stCondLst>
                                            <p:cond delay="0"/>
                                          </p:stCondLst>
                                        </p:cTn>
                                        <p:tgtEl>
                                          <p:spTgt spid="25"/>
                                        </p:tgtEl>
                                        <p:attrNameLst>
                                          <p:attrName>style.visibility</p:attrName>
                                        </p:attrNameLst>
                                      </p:cBhvr>
                                      <p:to>
                                        <p:strVal val="visible"/>
                                      </p:to>
                                    </p:set>
                                    <p:animEffect transition="in" filter="wipe(down)">
                                      <p:cBhvr>
                                        <p:cTn id="173" dur="5000"/>
                                        <p:tgtEl>
                                          <p:spTgt spid="25"/>
                                        </p:tgtEl>
                                      </p:cBhvr>
                                    </p:animEffect>
                                  </p:childTnLst>
                                </p:cTn>
                              </p:par>
                            </p:childTnLst>
                          </p:cTn>
                        </p:par>
                        <p:par>
                          <p:cTn id="174" fill="hold">
                            <p:stCondLst>
                              <p:cond delay="157550"/>
                            </p:stCondLst>
                            <p:childTnLst>
                              <p:par>
                                <p:cTn id="175" presetID="22" presetClass="entr" presetSubtype="1" repeatCount="indefinite" fill="hold" grpId="0" nodeType="afterEffect">
                                  <p:stCondLst>
                                    <p:cond delay="0"/>
                                  </p:stCondLst>
                                  <p:childTnLst>
                                    <p:set>
                                      <p:cBhvr>
                                        <p:cTn id="176" dur="1" fill="hold">
                                          <p:stCondLst>
                                            <p:cond delay="0"/>
                                          </p:stCondLst>
                                        </p:cTn>
                                        <p:tgtEl>
                                          <p:spTgt spid="26"/>
                                        </p:tgtEl>
                                        <p:attrNameLst>
                                          <p:attrName>style.visibility</p:attrName>
                                        </p:attrNameLst>
                                      </p:cBhvr>
                                      <p:to>
                                        <p:strVal val="visible"/>
                                      </p:to>
                                    </p:set>
                                    <p:animEffect transition="in" filter="wipe(up)">
                                      <p:cBhvr>
                                        <p:cTn id="177" dur="5000"/>
                                        <p:tgtEl>
                                          <p:spTgt spid="26"/>
                                        </p:tgtEl>
                                      </p:cBhvr>
                                    </p:animEffect>
                                  </p:childTnLst>
                                </p:cTn>
                              </p:par>
                            </p:childTnLst>
                          </p:cTn>
                        </p:par>
                        <p:par>
                          <p:cTn id="178" fill="hold">
                            <p:stCondLst>
                              <p:cond delay="162550"/>
                            </p:stCondLst>
                            <p:childTnLst>
                              <p:par>
                                <p:cTn id="179" presetID="22" presetClass="entr" presetSubtype="4" repeatCount="indefinite" fill="hold" grpId="0" nodeType="afterEffect">
                                  <p:stCondLst>
                                    <p:cond delay="0"/>
                                  </p:stCondLst>
                                  <p:childTnLst>
                                    <p:set>
                                      <p:cBhvr>
                                        <p:cTn id="180" dur="1" fill="hold">
                                          <p:stCondLst>
                                            <p:cond delay="0"/>
                                          </p:stCondLst>
                                        </p:cTn>
                                        <p:tgtEl>
                                          <p:spTgt spid="27"/>
                                        </p:tgtEl>
                                        <p:attrNameLst>
                                          <p:attrName>style.visibility</p:attrName>
                                        </p:attrNameLst>
                                      </p:cBhvr>
                                      <p:to>
                                        <p:strVal val="visible"/>
                                      </p:to>
                                    </p:set>
                                    <p:animEffect transition="in" filter="wipe(down)">
                                      <p:cBhvr>
                                        <p:cTn id="181" dur="5000"/>
                                        <p:tgtEl>
                                          <p:spTgt spid="27"/>
                                        </p:tgtEl>
                                      </p:cBhvr>
                                    </p:animEffect>
                                  </p:childTnLst>
                                </p:cTn>
                              </p:par>
                            </p:childTnLst>
                          </p:cTn>
                        </p:par>
                        <p:par>
                          <p:cTn id="182" fill="hold">
                            <p:stCondLst>
                              <p:cond delay="167550"/>
                            </p:stCondLst>
                            <p:childTnLst>
                              <p:par>
                                <p:cTn id="183" presetID="43" presetClass="entr" presetSubtype="0" fill="hold" grpId="0" nodeType="afterEffect">
                                  <p:stCondLst>
                                    <p:cond delay="500"/>
                                  </p:stCondLst>
                                  <p:childTnLst>
                                    <p:set>
                                      <p:cBhvr>
                                        <p:cTn id="184" dur="1" fill="hold">
                                          <p:stCondLst>
                                            <p:cond delay="0"/>
                                          </p:stCondLst>
                                        </p:cTn>
                                        <p:tgtEl>
                                          <p:spTgt spid="28"/>
                                        </p:tgtEl>
                                        <p:attrNameLst>
                                          <p:attrName>style.visibility</p:attrName>
                                        </p:attrNameLst>
                                      </p:cBhvr>
                                      <p:to>
                                        <p:strVal val="visible"/>
                                      </p:to>
                                    </p:set>
                                    <p:animEffect transition="in" filter="fade">
                                      <p:cBhvr>
                                        <p:cTn id="185" dur="500"/>
                                        <p:tgtEl>
                                          <p:spTgt spid="28"/>
                                        </p:tgtEl>
                                      </p:cBhvr>
                                    </p:animEffect>
                                    <p:anim calcmode="lin" valueType="num">
                                      <p:cBhvr>
                                        <p:cTn id="186" dur="2000" fill="hold"/>
                                        <p:tgtEl>
                                          <p:spTgt spid="28"/>
                                        </p:tgtEl>
                                        <p:attrNameLst>
                                          <p:attrName>ppt_x</p:attrName>
                                        </p:attrNameLst>
                                      </p:cBhvr>
                                      <p:tavLst>
                                        <p:tav tm="0">
                                          <p:val>
                                            <p:strVal val="#ppt_x"/>
                                          </p:val>
                                        </p:tav>
                                        <p:tav tm="100000">
                                          <p:val>
                                            <p:strVal val="#ppt_x"/>
                                          </p:val>
                                        </p:tav>
                                      </p:tavLst>
                                    </p:anim>
                                    <p:anim calcmode="lin" valueType="num">
                                      <p:cBhvr>
                                        <p:cTn id="187" dur="2000" fill="hold"/>
                                        <p:tgtEl>
                                          <p:spTgt spid="28"/>
                                        </p:tgtEl>
                                        <p:attrNameLst>
                                          <p:attrName>ppt_y</p:attrName>
                                        </p:attrNameLst>
                                      </p:cBhvr>
                                      <p:tavLst>
                                        <p:tav tm="0">
                                          <p:val>
                                            <p:strVal val="#ppt_y+0.31"/>
                                          </p:val>
                                        </p:tav>
                                        <p:tav tm="100000">
                                          <p:val>
                                            <p:strVal val="#ppt_y+0.31"/>
                                          </p:val>
                                        </p:tav>
                                      </p:tavLst>
                                    </p:anim>
                                    <p:anim calcmode="lin" valueType="num">
                                      <p:cBhvr>
                                        <p:cTn id="188" dur="3000" decel="50000" fill="hold">
                                          <p:stCondLst>
                                            <p:cond delay="2000"/>
                                          </p:stCondLst>
                                        </p:cTn>
                                        <p:tgtEl>
                                          <p:spTgt spid="2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9" dur="3000" decel="50000" fill="hold">
                                          <p:stCondLst>
                                            <p:cond delay="2000"/>
                                          </p:stCondLst>
                                        </p:cTn>
                                        <p:tgtEl>
                                          <p:spTgt spid="2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90" presetID="43" presetClass="entr" presetSubtype="0" fill="hold" grpId="0" nodeType="withEffect">
                                  <p:stCondLst>
                                    <p:cond delay="500"/>
                                  </p:stCondLst>
                                  <p:childTnLst>
                                    <p:set>
                                      <p:cBhvr>
                                        <p:cTn id="191" dur="1" fill="hold">
                                          <p:stCondLst>
                                            <p:cond delay="0"/>
                                          </p:stCondLst>
                                        </p:cTn>
                                        <p:tgtEl>
                                          <p:spTgt spid="29"/>
                                        </p:tgtEl>
                                        <p:attrNameLst>
                                          <p:attrName>style.visibility</p:attrName>
                                        </p:attrNameLst>
                                      </p:cBhvr>
                                      <p:to>
                                        <p:strVal val="visible"/>
                                      </p:to>
                                    </p:set>
                                    <p:animEffect transition="in" filter="fade">
                                      <p:cBhvr>
                                        <p:cTn id="192" dur="500"/>
                                        <p:tgtEl>
                                          <p:spTgt spid="29"/>
                                        </p:tgtEl>
                                      </p:cBhvr>
                                    </p:animEffect>
                                    <p:anim calcmode="lin" valueType="num">
                                      <p:cBhvr>
                                        <p:cTn id="193" dur="2000" fill="hold"/>
                                        <p:tgtEl>
                                          <p:spTgt spid="29"/>
                                        </p:tgtEl>
                                        <p:attrNameLst>
                                          <p:attrName>ppt_x</p:attrName>
                                        </p:attrNameLst>
                                      </p:cBhvr>
                                      <p:tavLst>
                                        <p:tav tm="0">
                                          <p:val>
                                            <p:strVal val="#ppt_x"/>
                                          </p:val>
                                        </p:tav>
                                        <p:tav tm="100000">
                                          <p:val>
                                            <p:strVal val="#ppt_x"/>
                                          </p:val>
                                        </p:tav>
                                      </p:tavLst>
                                    </p:anim>
                                    <p:anim calcmode="lin" valueType="num">
                                      <p:cBhvr>
                                        <p:cTn id="194" dur="2000" fill="hold"/>
                                        <p:tgtEl>
                                          <p:spTgt spid="29"/>
                                        </p:tgtEl>
                                        <p:attrNameLst>
                                          <p:attrName>ppt_y</p:attrName>
                                        </p:attrNameLst>
                                      </p:cBhvr>
                                      <p:tavLst>
                                        <p:tav tm="0">
                                          <p:val>
                                            <p:strVal val="#ppt_y+0.31"/>
                                          </p:val>
                                        </p:tav>
                                        <p:tav tm="100000">
                                          <p:val>
                                            <p:strVal val="#ppt_y+0.31"/>
                                          </p:val>
                                        </p:tav>
                                      </p:tavLst>
                                    </p:anim>
                                    <p:anim calcmode="lin" valueType="num">
                                      <p:cBhvr>
                                        <p:cTn id="195" dur="3000" decel="50000" fill="hold">
                                          <p:stCondLst>
                                            <p:cond delay="2000"/>
                                          </p:stCondLst>
                                        </p:cTn>
                                        <p:tgtEl>
                                          <p:spTgt spid="2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6" dur="3000" decel="50000" fill="hold">
                                          <p:stCondLst>
                                            <p:cond delay="2000"/>
                                          </p:stCondLst>
                                        </p:cTn>
                                        <p:tgtEl>
                                          <p:spTgt spid="2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97" fill="hold">
                            <p:stCondLst>
                              <p:cond delay="173050"/>
                            </p:stCondLst>
                            <p:childTnLst>
                              <p:par>
                                <p:cTn id="198" presetID="31" presetClass="entr" presetSubtype="0" fill="hold" grpId="0" nodeType="afterEffect">
                                  <p:stCondLst>
                                    <p:cond delay="0"/>
                                  </p:stCondLst>
                                  <p:iterate type="lt">
                                    <p:tmPct val="5000"/>
                                  </p:iterate>
                                  <p:childTnLst>
                                    <p:set>
                                      <p:cBhvr>
                                        <p:cTn id="199" dur="1" fill="hold">
                                          <p:stCondLst>
                                            <p:cond delay="0"/>
                                          </p:stCondLst>
                                        </p:cTn>
                                        <p:tgtEl>
                                          <p:spTgt spid="30"/>
                                        </p:tgtEl>
                                        <p:attrNameLst>
                                          <p:attrName>style.visibility</p:attrName>
                                        </p:attrNameLst>
                                      </p:cBhvr>
                                      <p:to>
                                        <p:strVal val="visible"/>
                                      </p:to>
                                    </p:set>
                                    <p:anim calcmode="lin" valueType="num">
                                      <p:cBhvr>
                                        <p:cTn id="200" dur="3000" fill="hold"/>
                                        <p:tgtEl>
                                          <p:spTgt spid="30"/>
                                        </p:tgtEl>
                                        <p:attrNameLst>
                                          <p:attrName>ppt_w</p:attrName>
                                        </p:attrNameLst>
                                      </p:cBhvr>
                                      <p:tavLst>
                                        <p:tav tm="0">
                                          <p:val>
                                            <p:fltVal val="0"/>
                                          </p:val>
                                        </p:tav>
                                        <p:tav tm="100000">
                                          <p:val>
                                            <p:strVal val="#ppt_w"/>
                                          </p:val>
                                        </p:tav>
                                      </p:tavLst>
                                    </p:anim>
                                    <p:anim calcmode="lin" valueType="num">
                                      <p:cBhvr>
                                        <p:cTn id="201" dur="3000" fill="hold"/>
                                        <p:tgtEl>
                                          <p:spTgt spid="30"/>
                                        </p:tgtEl>
                                        <p:attrNameLst>
                                          <p:attrName>ppt_h</p:attrName>
                                        </p:attrNameLst>
                                      </p:cBhvr>
                                      <p:tavLst>
                                        <p:tav tm="0">
                                          <p:val>
                                            <p:fltVal val="0"/>
                                          </p:val>
                                        </p:tav>
                                        <p:tav tm="100000">
                                          <p:val>
                                            <p:strVal val="#ppt_h"/>
                                          </p:val>
                                        </p:tav>
                                      </p:tavLst>
                                    </p:anim>
                                    <p:anim calcmode="lin" valueType="num">
                                      <p:cBhvr>
                                        <p:cTn id="202" dur="3000" fill="hold"/>
                                        <p:tgtEl>
                                          <p:spTgt spid="30"/>
                                        </p:tgtEl>
                                        <p:attrNameLst>
                                          <p:attrName>style.rotation</p:attrName>
                                        </p:attrNameLst>
                                      </p:cBhvr>
                                      <p:tavLst>
                                        <p:tav tm="0">
                                          <p:val>
                                            <p:fltVal val="90"/>
                                          </p:val>
                                        </p:tav>
                                        <p:tav tm="100000">
                                          <p:val>
                                            <p:fltVal val="0"/>
                                          </p:val>
                                        </p:tav>
                                      </p:tavLst>
                                    </p:anim>
                                    <p:animEffect transition="in" filter="fade">
                                      <p:cBhvr>
                                        <p:cTn id="203" dur="3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9" grpId="0" animBg="1"/>
      <p:bldP spid="10" grpId="0" animBg="1"/>
      <p:bldP spid="11" grpId="0" animBg="1"/>
      <p:bldP spid="13" grpId="0"/>
      <p:bldP spid="13" grpId="1"/>
      <p:bldP spid="4" grpId="0" animBg="1"/>
      <p:bldP spid="14" grpId="0" animBg="1"/>
      <p:bldP spid="15" grpId="0"/>
      <p:bldP spid="16" grpId="0" animBg="1"/>
      <p:bldP spid="17" grpId="0"/>
      <p:bldP spid="18" grpId="0" animBg="1"/>
      <p:bldP spid="19" grpId="0"/>
      <p:bldP spid="20" grpId="0"/>
      <p:bldP spid="21" grpId="0" animBg="1"/>
      <p:bldP spid="21" grpId="1" animBg="1"/>
      <p:bldP spid="22" grpId="0" animBg="1"/>
      <p:bldP spid="23" grpId="0" animBg="1"/>
      <p:bldP spid="24" grpId="0" animBg="1"/>
      <p:bldP spid="26" grpId="0"/>
      <p:bldP spid="27" grpId="0"/>
      <p:bldP spid="28" grpId="0" animBg="1"/>
      <p:bldP spid="29" grpId="0" animBg="1"/>
      <p:bldP spid="3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642911" y="214292"/>
            <a:ext cx="7772400" cy="512757"/>
          </a:xfrm>
        </p:spPr>
        <p:txBody>
          <a:bodyPr>
            <a:normAutofit fontScale="90000"/>
          </a:bodyPr>
          <a:lstStyle/>
          <a:p>
            <a:r>
              <a:rPr kumimoji="1" lang="en-US" altLang="ja-JP" sz="3200" smtClean="0"/>
              <a:t>[  S </a:t>
            </a:r>
            <a:r>
              <a:rPr lang="ja-JP" altLang="en-US" sz="3200" smtClean="0"/>
              <a:t> </a:t>
            </a:r>
            <a:r>
              <a:rPr kumimoji="1" lang="en-US" altLang="ja-JP" sz="3200" smtClean="0"/>
              <a:t>or</a:t>
            </a:r>
            <a:r>
              <a:rPr lang="ja-JP" altLang="en-US" sz="3200" smtClean="0"/>
              <a:t>  </a:t>
            </a:r>
            <a:r>
              <a:rPr kumimoji="1" lang="en-US" altLang="ja-JP" sz="3200" smtClean="0"/>
              <a:t>s /  σ</a:t>
            </a:r>
            <a:r>
              <a:rPr kumimoji="1" lang="ja-JP" altLang="en-US" sz="3200" smtClean="0"/>
              <a:t>　</a:t>
            </a:r>
            <a:r>
              <a:rPr kumimoji="1" lang="en-US" altLang="ja-JP" sz="3200" smtClean="0"/>
              <a:t> =</a:t>
            </a:r>
            <a:r>
              <a:rPr kumimoji="1" lang="ja-JP" altLang="en-US" sz="3200" smtClean="0"/>
              <a:t>　</a:t>
            </a:r>
            <a:r>
              <a:rPr kumimoji="1" lang="en-US" altLang="ja-JP" sz="3200" smtClean="0"/>
              <a:t> 4π  </a:t>
            </a:r>
            <a:r>
              <a:rPr kumimoji="1" lang="ja-JP" altLang="en-US" sz="3200" smtClean="0"/>
              <a:t>・　</a:t>
            </a:r>
            <a:r>
              <a:rPr kumimoji="1" lang="en-US" altLang="ja-JP" sz="3200" smtClean="0"/>
              <a:t>neglect ]</a:t>
            </a:r>
            <a:r>
              <a:rPr kumimoji="1" lang="ja-JP" altLang="en-US" sz="3200" smtClean="0"/>
              <a:t>　の　存在論</a:t>
            </a:r>
            <a:r>
              <a:rPr kumimoji="1" lang="en-US" altLang="ja-JP" sz="3200" smtClean="0"/>
              <a:t> </a:t>
            </a:r>
            <a:r>
              <a:rPr kumimoji="1" lang="ja-JP" altLang="en-US" sz="3200" smtClean="0"/>
              <a:t>・特異点・不要・論</a:t>
            </a:r>
            <a:r>
              <a:rPr kumimoji="1" lang="en-US" altLang="ja-JP" sz="3200" smtClean="0"/>
              <a:t>  </a:t>
            </a:r>
            <a:endParaRPr kumimoji="1" lang="ja-JP" altLang="en-US" sz="3200" dirty="0"/>
          </a:p>
        </p:txBody>
      </p:sp>
      <p:sp>
        <p:nvSpPr>
          <p:cNvPr id="3" name="サブタイトル 2"/>
          <p:cNvSpPr>
            <a:spLocks noGrp="1"/>
          </p:cNvSpPr>
          <p:nvPr>
            <p:ph type="subTitle" idx="1"/>
          </p:nvPr>
        </p:nvSpPr>
        <p:spPr>
          <a:xfrm>
            <a:off x="0" y="0"/>
            <a:ext cx="9144000" cy="6858000"/>
          </a:xfrm>
          <a:solidFill>
            <a:schemeClr val="tx1"/>
          </a:solidFill>
        </p:spPr>
        <p:txBody>
          <a:bodyPr/>
          <a:lstStyle/>
          <a:p>
            <a:endParaRPr kumimoji="1" lang="ja-JP" altLang="en-US" dirty="0"/>
          </a:p>
        </p:txBody>
      </p:sp>
      <p:pic>
        <p:nvPicPr>
          <p:cNvPr id="5" name="図 4" descr="006.JP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flipV="1">
            <a:off x="0" y="13176"/>
            <a:ext cx="9144000" cy="6831648"/>
          </a:xfrm>
          <a:prstGeom prst="rect">
            <a:avLst/>
          </a:prstGeom>
        </p:spPr>
      </p:pic>
      <p:pic>
        <p:nvPicPr>
          <p:cNvPr id="6" name="図 5" descr="F(Logitec 2.3 GB) 001.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4572000" cy="6858000"/>
          </a:xfrm>
          <a:prstGeom prst="rect">
            <a:avLst/>
          </a:prstGeom>
        </p:spPr>
      </p:pic>
      <p:pic>
        <p:nvPicPr>
          <p:cNvPr id="7" name="図 6" descr="F(Logitec 2.3 GB) 001.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572000" y="0"/>
            <a:ext cx="4572000" cy="6858000"/>
          </a:xfrm>
          <a:prstGeom prst="rect">
            <a:avLst/>
          </a:prstGeom>
          <a:ln>
            <a:noFill/>
          </a:ln>
        </p:spPr>
      </p:pic>
      <p:sp>
        <p:nvSpPr>
          <p:cNvPr id="8" name="正方形/長方形 7"/>
          <p:cNvSpPr/>
          <p:nvPr/>
        </p:nvSpPr>
        <p:spPr>
          <a:xfrm>
            <a:off x="214297" y="2"/>
            <a:ext cx="8929719" cy="1846659"/>
          </a:xfrm>
          <a:prstGeom prst="rect">
            <a:avLst/>
          </a:prstGeom>
        </p:spPr>
        <p:txBody>
          <a:bodyPr wrap="square">
            <a:spAutoFit/>
          </a:bodyPr>
          <a:lstStyle/>
          <a:p>
            <a:r>
              <a:rPr lang="en-US" altLang="ja-JP" sz="1600" dirty="0" smtClean="0">
                <a:solidFill>
                  <a:prstClr val="white"/>
                </a:solidFill>
              </a:rPr>
              <a:t>XXXIII     [  1 N  G  </a:t>
            </a:r>
            <a:r>
              <a:rPr lang="ja-JP" altLang="en-US" sz="1600" dirty="0" smtClean="0">
                <a:solidFill>
                  <a:prstClr val="white"/>
                </a:solidFill>
              </a:rPr>
              <a:t>・　群　・集合密</a:t>
            </a:r>
            <a:r>
              <a:rPr lang="en-US" altLang="ja-JP" sz="1600" dirty="0" smtClean="0">
                <a:solidFill>
                  <a:prstClr val="white"/>
                </a:solidFill>
              </a:rPr>
              <a:t>°</a:t>
            </a:r>
            <a:r>
              <a:rPr lang="ja-JP" altLang="en-US" sz="1600" dirty="0" smtClean="0">
                <a:solidFill>
                  <a:prstClr val="white"/>
                </a:solidFill>
              </a:rPr>
              <a:t>論　</a:t>
            </a:r>
            <a:r>
              <a:rPr lang="en-US" altLang="ja-JP" sz="1600" dirty="0" smtClean="0">
                <a:solidFill>
                  <a:prstClr val="white"/>
                </a:solidFill>
              </a:rPr>
              <a:t>/   S </a:t>
            </a:r>
            <a:r>
              <a:rPr lang="ja-JP" altLang="en-US" sz="1600" dirty="0" smtClean="0">
                <a:solidFill>
                  <a:prstClr val="white"/>
                </a:solidFill>
              </a:rPr>
              <a:t> </a:t>
            </a:r>
            <a:r>
              <a:rPr lang="en-US" altLang="ja-JP" sz="1600" dirty="0">
                <a:solidFill>
                  <a:prstClr val="white"/>
                </a:solidFill>
              </a:rPr>
              <a:t>or</a:t>
            </a:r>
            <a:r>
              <a:rPr lang="ja-JP" altLang="en-US" sz="1600" dirty="0" smtClean="0">
                <a:solidFill>
                  <a:prstClr val="white"/>
                </a:solidFill>
              </a:rPr>
              <a:t>  </a:t>
            </a:r>
            <a:r>
              <a:rPr lang="en-US" altLang="ja-JP" sz="1600" dirty="0" smtClean="0">
                <a:solidFill>
                  <a:prstClr val="white"/>
                </a:solidFill>
              </a:rPr>
              <a:t>s  </a:t>
            </a:r>
            <a:r>
              <a:rPr lang="en-US" altLang="ja-JP" sz="1600" dirty="0">
                <a:solidFill>
                  <a:prstClr val="white"/>
                </a:solidFill>
              </a:rPr>
              <a:t>/  </a:t>
            </a:r>
            <a:r>
              <a:rPr lang="en-US" altLang="ja-JP" sz="1600" dirty="0">
                <a:solidFill>
                  <a:srgbClr val="00FFFF"/>
                </a:solidFill>
              </a:rPr>
              <a:t>σ</a:t>
            </a:r>
            <a:r>
              <a:rPr lang="ja-JP" altLang="en-US" sz="1600" dirty="0">
                <a:solidFill>
                  <a:srgbClr val="00FFFF"/>
                </a:solidFill>
              </a:rPr>
              <a:t>　</a:t>
            </a:r>
            <a:r>
              <a:rPr lang="en-US" altLang="ja-JP" sz="1600" dirty="0">
                <a:solidFill>
                  <a:prstClr val="white"/>
                </a:solidFill>
              </a:rPr>
              <a:t> </a:t>
            </a:r>
            <a:r>
              <a:rPr lang="ja-JP" altLang="en-US" sz="1600" dirty="0">
                <a:solidFill>
                  <a:prstClr val="white"/>
                </a:solidFill>
              </a:rPr>
              <a:t>に　</a:t>
            </a:r>
            <a:r>
              <a:rPr lang="en-US" altLang="ja-JP" sz="1600" dirty="0" smtClean="0">
                <a:solidFill>
                  <a:prstClr val="white"/>
                </a:solidFill>
              </a:rPr>
              <a:t>4 π (</a:t>
            </a:r>
            <a:r>
              <a:rPr lang="en-US" altLang="ja-JP" sz="1600" dirty="0" smtClean="0">
                <a:solidFill>
                  <a:srgbClr val="FF0000"/>
                </a:solidFill>
              </a:rPr>
              <a:t>r</a:t>
            </a:r>
            <a:r>
              <a:rPr lang="en-US" altLang="ja-JP" sz="1600" dirty="0" smtClean="0">
                <a:solidFill>
                  <a:srgbClr val="00FFFF"/>
                </a:solidFill>
              </a:rPr>
              <a:t>²</a:t>
            </a:r>
            <a:r>
              <a:rPr lang="en-US" altLang="ja-JP" sz="1600" dirty="0" smtClean="0">
                <a:solidFill>
                  <a:prstClr val="white"/>
                </a:solidFill>
              </a:rPr>
              <a:t>)</a:t>
            </a:r>
            <a:r>
              <a:rPr lang="ja-JP" altLang="en-US" sz="1600" dirty="0" smtClean="0">
                <a:solidFill>
                  <a:prstClr val="white"/>
                </a:solidFill>
              </a:rPr>
              <a:t> </a:t>
            </a:r>
            <a:r>
              <a:rPr lang="en-US" altLang="ja-JP" sz="1600" dirty="0" smtClean="0">
                <a:solidFill>
                  <a:prstClr val="white"/>
                </a:solidFill>
              </a:rPr>
              <a:t>; </a:t>
            </a:r>
            <a:r>
              <a:rPr lang="ja-JP" altLang="en-US" sz="1200" dirty="0" smtClean="0">
                <a:solidFill>
                  <a:srgbClr val="FFFF00"/>
                </a:solidFill>
              </a:rPr>
              <a:t>特 異 点・</a:t>
            </a:r>
            <a:r>
              <a:rPr lang="en-US" altLang="ja-JP" sz="1200" dirty="0" smtClean="0">
                <a:solidFill>
                  <a:srgbClr val="00FFFF"/>
                </a:solidFill>
              </a:rPr>
              <a:t>s</a:t>
            </a:r>
            <a:r>
              <a:rPr lang="en-US" altLang="ja-JP" sz="1200" dirty="0" smtClean="0">
                <a:solidFill>
                  <a:srgbClr val="FFFF00"/>
                </a:solidFill>
              </a:rPr>
              <a:t>  </a:t>
            </a:r>
            <a:r>
              <a:rPr lang="ja-JP" altLang="en-US" sz="1200" dirty="0" smtClean="0">
                <a:solidFill>
                  <a:srgbClr val="FFFF00"/>
                </a:solidFill>
              </a:rPr>
              <a:t> </a:t>
            </a:r>
            <a:r>
              <a:rPr lang="ja-JP" altLang="en-US" sz="1600" dirty="0" smtClean="0">
                <a:solidFill>
                  <a:prstClr val="white"/>
                </a:solidFill>
              </a:rPr>
              <a:t>は 不  要 な  論  議　？   </a:t>
            </a:r>
            <a:r>
              <a:rPr lang="en-US" altLang="ja-JP" sz="1600" dirty="0" smtClean="0">
                <a:solidFill>
                  <a:prstClr val="white"/>
                </a:solidFill>
              </a:rPr>
              <a:t>]</a:t>
            </a:r>
            <a:r>
              <a:rPr lang="ja-JP" altLang="en-US" dirty="0" smtClean="0">
                <a:solidFill>
                  <a:srgbClr val="00FFFF"/>
                </a:solidFill>
              </a:rPr>
              <a:t> </a:t>
            </a:r>
            <a:r>
              <a:rPr lang="ja-JP" altLang="en-US" sz="1600" b="1" dirty="0" err="1" smtClean="0">
                <a:solidFill>
                  <a:srgbClr val="00FFFF"/>
                </a:solidFill>
              </a:rPr>
              <a:t>ｙ</a:t>
            </a:r>
            <a:r>
              <a:rPr lang="ja-JP" altLang="en-US" sz="1600" dirty="0" smtClean="0">
                <a:solidFill>
                  <a:prstClr val="white"/>
                </a:solidFill>
              </a:rPr>
              <a:t>   </a:t>
            </a:r>
            <a:r>
              <a:rPr lang="en-US" altLang="ja-JP" sz="1200" dirty="0" smtClean="0">
                <a:solidFill>
                  <a:prstClr val="white"/>
                </a:solidFill>
              </a:rPr>
              <a:t>[ </a:t>
            </a:r>
            <a:r>
              <a:rPr lang="ja-JP" altLang="en-US" sz="1200" dirty="0" smtClean="0">
                <a:solidFill>
                  <a:prstClr val="black"/>
                </a:solidFill>
              </a:rPr>
              <a:t>次 元</a:t>
            </a:r>
            <a:r>
              <a:rPr lang="ja-JP" altLang="en-US" sz="1050" dirty="0" smtClean="0">
                <a:solidFill>
                  <a:prstClr val="black"/>
                </a:solidFill>
              </a:rPr>
              <a:t> </a:t>
            </a:r>
            <a:r>
              <a:rPr lang="ja-JP" altLang="en-US" sz="1050" dirty="0" smtClean="0">
                <a:solidFill>
                  <a:prstClr val="white"/>
                </a:solidFill>
              </a:rPr>
              <a:t>と </a:t>
            </a:r>
            <a:r>
              <a:rPr lang="ja-JP" altLang="en-US" sz="1200" dirty="0" smtClean="0">
                <a:solidFill>
                  <a:srgbClr val="FF66FF"/>
                </a:solidFill>
              </a:rPr>
              <a:t>逆 元 </a:t>
            </a:r>
            <a:r>
              <a:rPr lang="ja-JP" altLang="en-US" sz="1050" dirty="0" smtClean="0">
                <a:solidFill>
                  <a:prstClr val="white"/>
                </a:solidFill>
              </a:rPr>
              <a:t>と で、 </a:t>
            </a:r>
            <a:r>
              <a:rPr lang="en-US" altLang="ja-JP" sz="1200" dirty="0" smtClean="0">
                <a:solidFill>
                  <a:srgbClr val="FFFF00"/>
                </a:solidFill>
              </a:rPr>
              <a:t>d²</a:t>
            </a:r>
            <a:r>
              <a:rPr lang="ja-JP" altLang="en-US" sz="1200" dirty="0" smtClean="0">
                <a:solidFill>
                  <a:srgbClr val="FFFF00"/>
                </a:solidFill>
              </a:rPr>
              <a:t>∬</a:t>
            </a:r>
            <a:r>
              <a:rPr lang="en-US" altLang="ja-JP" sz="1200" dirty="0" smtClean="0">
                <a:solidFill>
                  <a:srgbClr val="FFFF00"/>
                </a:solidFill>
              </a:rPr>
              <a:t>/ds²  =</a:t>
            </a:r>
            <a:r>
              <a:rPr lang="ja-JP" altLang="en-US" sz="1200" dirty="0" smtClean="0">
                <a:solidFill>
                  <a:srgbClr val="FFFF00"/>
                </a:solidFill>
              </a:rPr>
              <a:t>　</a:t>
            </a:r>
            <a:r>
              <a:rPr lang="en-US" altLang="ja-JP" sz="1200" dirty="0" smtClean="0">
                <a:solidFill>
                  <a:srgbClr val="FFFF00"/>
                </a:solidFill>
              </a:rPr>
              <a:t>s  </a:t>
            </a:r>
            <a:r>
              <a:rPr lang="en-US" altLang="ja-JP" sz="1200" dirty="0" smtClean="0">
                <a:solidFill>
                  <a:prstClr val="white"/>
                </a:solidFill>
              </a:rPr>
              <a:t>…       </a:t>
            </a:r>
            <a:r>
              <a:rPr lang="en-US" altLang="ja-JP" sz="1000" dirty="0" smtClean="0">
                <a:solidFill>
                  <a:prstClr val="white"/>
                </a:solidFill>
              </a:rPr>
              <a:t> </a:t>
            </a:r>
            <a:r>
              <a:rPr lang="ja-JP" altLang="en-US" sz="1000" dirty="0" smtClean="0">
                <a:solidFill>
                  <a:prstClr val="white"/>
                </a:solidFill>
              </a:rPr>
              <a:t>が</a:t>
            </a:r>
            <a:r>
              <a:rPr lang="ja-JP" altLang="en-US" sz="1200" dirty="0" smtClean="0">
                <a:solidFill>
                  <a:prstClr val="white"/>
                </a:solidFill>
              </a:rPr>
              <a:t>　実 </a:t>
            </a:r>
            <a:r>
              <a:rPr lang="ja-JP" altLang="en-US" sz="1000" dirty="0" smtClean="0">
                <a:solidFill>
                  <a:prstClr val="white"/>
                </a:solidFill>
              </a:rPr>
              <a:t>は</a:t>
            </a:r>
            <a:r>
              <a:rPr lang="en-US" altLang="ja-JP" sz="1000" dirty="0" smtClean="0">
                <a:solidFill>
                  <a:prstClr val="white"/>
                </a:solidFill>
              </a:rPr>
              <a:t>… </a:t>
            </a:r>
            <a:r>
              <a:rPr lang="en-US" altLang="ja-JP" sz="1200" dirty="0" smtClean="0">
                <a:solidFill>
                  <a:prstClr val="black"/>
                </a:solidFill>
              </a:rPr>
              <a:t>s  </a:t>
            </a:r>
            <a:r>
              <a:rPr lang="en-US" altLang="ja-JP" sz="1200" dirty="0" smtClean="0">
                <a:solidFill>
                  <a:srgbClr val="00FFFF"/>
                </a:solidFill>
              </a:rPr>
              <a:t>(  </a:t>
            </a:r>
            <a:r>
              <a:rPr lang="en-US" altLang="ja-JP" sz="1200" dirty="0" smtClean="0">
                <a:solidFill>
                  <a:prstClr val="black"/>
                </a:solidFill>
              </a:rPr>
              <a:t>s</a:t>
            </a:r>
            <a:r>
              <a:rPr lang="en-US" altLang="ja-JP" sz="1200" dirty="0" smtClean="0">
                <a:solidFill>
                  <a:srgbClr val="00FFFF"/>
                </a:solidFill>
              </a:rPr>
              <a:t>imulation )   of   </a:t>
            </a:r>
            <a:r>
              <a:rPr lang="en-US" altLang="ja-JP" sz="1200" dirty="0" smtClean="0">
                <a:solidFill>
                  <a:prstClr val="black"/>
                </a:solidFill>
              </a:rPr>
              <a:t>c</a:t>
            </a:r>
            <a:r>
              <a:rPr lang="en-US" altLang="ja-JP" sz="1200" dirty="0" smtClean="0">
                <a:solidFill>
                  <a:srgbClr val="00FFFF"/>
                </a:solidFill>
              </a:rPr>
              <a:t>elestial  </a:t>
            </a:r>
            <a:r>
              <a:rPr lang="ja-JP" altLang="en-US" sz="1200" dirty="0" smtClean="0">
                <a:solidFill>
                  <a:srgbClr val="00FFFF"/>
                </a:solidFill>
              </a:rPr>
              <a:t>　</a:t>
            </a:r>
            <a:r>
              <a:rPr lang="en-US" altLang="ja-JP" sz="1200" dirty="0" smtClean="0">
                <a:solidFill>
                  <a:srgbClr val="00FFFF"/>
                </a:solidFill>
              </a:rPr>
              <a:t> </a:t>
            </a:r>
            <a:r>
              <a:rPr lang="en-US" altLang="ja-JP" sz="1200" dirty="0" smtClean="0">
                <a:solidFill>
                  <a:prstClr val="black"/>
                </a:solidFill>
              </a:rPr>
              <a:t>b</a:t>
            </a:r>
            <a:r>
              <a:rPr lang="en-US" altLang="ja-JP" sz="1200" dirty="0" smtClean="0">
                <a:solidFill>
                  <a:srgbClr val="00FFFF"/>
                </a:solidFill>
              </a:rPr>
              <a:t>ody</a:t>
            </a:r>
            <a:r>
              <a:rPr lang="ja-JP" altLang="en-US" sz="1200" dirty="0" smtClean="0">
                <a:solidFill>
                  <a:srgbClr val="00FFFF"/>
                </a:solidFill>
              </a:rPr>
              <a:t>　の方 が</a:t>
            </a:r>
            <a:r>
              <a:rPr lang="en-US" altLang="ja-JP" sz="1200" dirty="0" smtClean="0">
                <a:solidFill>
                  <a:srgbClr val="00FFFF"/>
                </a:solidFill>
              </a:rPr>
              <a:t> </a:t>
            </a:r>
            <a:r>
              <a:rPr lang="ja-JP" altLang="en-US" sz="1200" dirty="0" smtClean="0">
                <a:solidFill>
                  <a:srgbClr val="00FFFF"/>
                </a:solidFill>
              </a:rPr>
              <a:t>自 分 の　身　の　</a:t>
            </a:r>
            <a:endParaRPr lang="en-US" altLang="ja-JP" sz="1200" dirty="0" smtClean="0">
              <a:solidFill>
                <a:srgbClr val="00FFFF"/>
              </a:solidFill>
            </a:endParaRPr>
          </a:p>
          <a:p>
            <a:r>
              <a:rPr lang="en-US" altLang="ja-JP" sz="1200" dirty="0" smtClean="0">
                <a:solidFill>
                  <a:srgbClr val="00FFFF"/>
                </a:solidFill>
              </a:rPr>
              <a:t>                                                                                                         = 4π r²  ( S )  </a:t>
            </a:r>
            <a:r>
              <a:rPr lang="ja-JP" altLang="en-US" sz="1200" dirty="0" smtClean="0">
                <a:solidFill>
                  <a:srgbClr val="00FFFF"/>
                </a:solidFill>
              </a:rPr>
              <a:t>→  模  擬   </a:t>
            </a:r>
            <a:r>
              <a:rPr lang="ja-JP" altLang="en-US" sz="1200" dirty="0" smtClean="0">
                <a:solidFill>
                  <a:prstClr val="black"/>
                </a:solidFill>
              </a:rPr>
              <a:t>天  体   意</a:t>
            </a:r>
            <a:r>
              <a:rPr lang="ja-JP" altLang="en-US" sz="1200" dirty="0" smtClean="0">
                <a:solidFill>
                  <a:srgbClr val="00FFFF"/>
                </a:solidFill>
              </a:rPr>
              <a:t>   </a:t>
            </a:r>
            <a:r>
              <a:rPr lang="en-US" altLang="ja-JP" sz="1200" dirty="0" smtClean="0">
                <a:solidFill>
                  <a:srgbClr val="00FFFF"/>
                </a:solidFill>
              </a:rPr>
              <a:t>!  ]</a:t>
            </a:r>
            <a:endParaRPr lang="en-US" altLang="ja-JP" sz="1200" dirty="0" smtClean="0">
              <a:solidFill>
                <a:srgbClr val="FFC000"/>
              </a:solidFill>
            </a:endParaRPr>
          </a:p>
          <a:p>
            <a:r>
              <a:rPr lang="ja-JP" altLang="en-US" sz="1200" dirty="0" smtClean="0">
                <a:solidFill>
                  <a:srgbClr val="FFC000"/>
                </a:solidFill>
              </a:rPr>
              <a:t>　　　　　　　　　　　　</a:t>
            </a:r>
            <a:r>
              <a:rPr lang="ja-JP" altLang="en-US" sz="1200" dirty="0" smtClean="0">
                <a:solidFill>
                  <a:prstClr val="white"/>
                </a:solidFill>
              </a:rPr>
              <a:t>↑</a:t>
            </a:r>
            <a:r>
              <a:rPr lang="ja-JP" altLang="en-US" sz="1200" dirty="0" smtClean="0">
                <a:solidFill>
                  <a:srgbClr val="FFC000"/>
                </a:solidFill>
              </a:rPr>
              <a:t>　</a:t>
            </a:r>
            <a:r>
              <a:rPr lang="ja-JP" altLang="en-US" sz="1400" dirty="0" smtClean="0">
                <a:solidFill>
                  <a:prstClr val="white"/>
                </a:solidFill>
              </a:rPr>
              <a:t>空っぽの間                                  に 置いた 存 在 </a:t>
            </a:r>
            <a:r>
              <a:rPr lang="en-US" altLang="ja-JP" sz="1400" dirty="0" smtClean="0">
                <a:solidFill>
                  <a:prstClr val="white"/>
                </a:solidFill>
              </a:rPr>
              <a:t>W </a:t>
            </a:r>
            <a:r>
              <a:rPr lang="ja-JP" altLang="en-US" sz="1400" dirty="0" smtClean="0">
                <a:solidFill>
                  <a:prstClr val="white"/>
                </a:solidFill>
              </a:rPr>
              <a:t>の 時 間 的位置Ｐ：Ｐ</a:t>
            </a:r>
            <a:r>
              <a:rPr lang="en-US" altLang="ja-JP" sz="1400" dirty="0" smtClean="0">
                <a:solidFill>
                  <a:prstClr val="white"/>
                </a:solidFill>
              </a:rPr>
              <a:t>o</a:t>
            </a:r>
            <a:r>
              <a:rPr lang="ja-JP" altLang="en-US" sz="1400" dirty="0" smtClean="0">
                <a:solidFill>
                  <a:prstClr val="white"/>
                </a:solidFill>
              </a:rPr>
              <a:t>ｗｅｒ</a:t>
            </a:r>
            <a:endParaRPr lang="en-US" altLang="ja-JP" sz="1400" dirty="0" smtClean="0">
              <a:solidFill>
                <a:prstClr val="white"/>
              </a:solidFill>
            </a:endParaRPr>
          </a:p>
          <a:p>
            <a:r>
              <a:rPr lang="ja-JP" altLang="en-US" sz="1400" dirty="0" smtClean="0">
                <a:solidFill>
                  <a:prstClr val="white"/>
                </a:solidFill>
              </a:rPr>
              <a:t>　　　　　　　　　　　　　　　　　　　　　　　　　　　　　　　　　　とその座標・</a:t>
            </a:r>
            <a:r>
              <a:rPr lang="en-US" altLang="ja-JP" sz="1400" dirty="0" smtClean="0">
                <a:solidFill>
                  <a:prstClr val="white"/>
                </a:solidFill>
              </a:rPr>
              <a:t>Os ……..</a:t>
            </a:r>
            <a:r>
              <a:rPr lang="ja-JP" altLang="en-US" sz="1400" dirty="0" smtClean="0">
                <a:solidFill>
                  <a:prstClr val="white"/>
                </a:solidFill>
              </a:rPr>
              <a:t> </a:t>
            </a:r>
            <a:endParaRPr lang="en-US" altLang="ja-JP" sz="1400" dirty="0" smtClean="0">
              <a:solidFill>
                <a:prstClr val="white"/>
              </a:solidFill>
            </a:endParaRPr>
          </a:p>
          <a:p>
            <a:endParaRPr lang="en-US" altLang="ja-JP" sz="1400" dirty="0" smtClean="0">
              <a:solidFill>
                <a:prstClr val="white"/>
              </a:solidFill>
              <a:latin typeface="Arial Unicode MS"/>
              <a:ea typeface="Arial Unicode MS"/>
              <a:cs typeface="Arial Unicode MS"/>
            </a:endParaRPr>
          </a:p>
          <a:p>
            <a:r>
              <a:rPr lang="en-US" altLang="ja-JP" sz="1400" dirty="0" smtClean="0">
                <a:solidFill>
                  <a:prstClr val="white"/>
                </a:solidFill>
                <a:latin typeface="Arial Unicode MS"/>
                <a:ea typeface="Arial Unicode MS"/>
                <a:cs typeface="Arial Unicode MS"/>
              </a:rPr>
              <a:t>Ã  </a:t>
            </a:r>
            <a:r>
              <a:rPr lang="ja-JP" altLang="en-US" sz="1400" dirty="0" smtClean="0">
                <a:solidFill>
                  <a:prstClr val="white"/>
                </a:solidFill>
              </a:rPr>
              <a:t>の    位   置        問  題   の 事！</a:t>
            </a:r>
            <a:endParaRPr lang="ja-JP" altLang="en-US" dirty="0">
              <a:solidFill>
                <a:prstClr val="white"/>
              </a:solidFill>
            </a:endParaRPr>
          </a:p>
        </p:txBody>
      </p:sp>
      <p:sp>
        <p:nvSpPr>
          <p:cNvPr id="10" name="テキスト ボックス 9"/>
          <p:cNvSpPr txBox="1"/>
          <p:nvPr/>
        </p:nvSpPr>
        <p:spPr>
          <a:xfrm>
            <a:off x="428567" y="11"/>
            <a:ext cx="8715436" cy="4278094"/>
          </a:xfrm>
          <a:prstGeom prst="rect">
            <a:avLst/>
          </a:prstGeom>
          <a:noFill/>
        </p:spPr>
        <p:txBody>
          <a:bodyPr wrap="square" rtlCol="0">
            <a:spAutoFit/>
          </a:bodyPr>
          <a:lstStyle/>
          <a:p>
            <a:pPr>
              <a:tabLst>
                <a:tab pos="7083425" algn="l"/>
              </a:tabLst>
            </a:pPr>
            <a:endParaRPr lang="en-US" altLang="ja-JP" sz="1600" dirty="0" smtClean="0">
              <a:solidFill>
                <a:srgbClr val="00FFFF"/>
              </a:solidFill>
            </a:endParaRPr>
          </a:p>
          <a:p>
            <a:pPr>
              <a:tabLst>
                <a:tab pos="7083425" algn="l"/>
              </a:tabLst>
            </a:pPr>
            <a:endParaRPr lang="en-US" altLang="ja-JP" sz="1600" dirty="0">
              <a:solidFill>
                <a:srgbClr val="00FFFF"/>
              </a:solidFill>
            </a:endParaRPr>
          </a:p>
          <a:p>
            <a:pPr>
              <a:tabLst>
                <a:tab pos="7083425" algn="l"/>
              </a:tabLst>
            </a:pPr>
            <a:r>
              <a:rPr lang="ja-JP" altLang="en-US" dirty="0" smtClean="0">
                <a:solidFill>
                  <a:prstClr val="white"/>
                </a:solidFill>
              </a:rPr>
              <a:t>　　　　　　</a:t>
            </a:r>
            <a:r>
              <a:rPr lang="ja-JP" altLang="en-US" dirty="0">
                <a:solidFill>
                  <a:prstClr val="white"/>
                </a:solidFill>
              </a:rPr>
              <a:t> </a:t>
            </a:r>
            <a:endParaRPr lang="en-US" altLang="ja-JP" dirty="0" smtClean="0">
              <a:solidFill>
                <a:prstClr val="white"/>
              </a:solidFill>
            </a:endParaRPr>
          </a:p>
          <a:p>
            <a:pPr>
              <a:tabLst>
                <a:tab pos="7083425" algn="l"/>
              </a:tabLst>
            </a:pPr>
            <a:r>
              <a:rPr lang="en-US" altLang="ja-JP" dirty="0" smtClean="0">
                <a:solidFill>
                  <a:srgbClr val="00FFFF"/>
                </a:solidFill>
              </a:rPr>
              <a:t>                     </a:t>
            </a:r>
            <a:r>
              <a:rPr lang="ja-JP" altLang="en-US" dirty="0" smtClean="0">
                <a:solidFill>
                  <a:srgbClr val="00FFFF"/>
                </a:solidFill>
              </a:rPr>
              <a:t> </a:t>
            </a:r>
            <a:r>
              <a:rPr lang="en-US" altLang="ja-JP" dirty="0" smtClean="0">
                <a:solidFill>
                  <a:srgbClr val="00FFFF"/>
                </a:solidFill>
              </a:rPr>
              <a:t> </a:t>
            </a:r>
            <a:r>
              <a:rPr lang="ja-JP" altLang="en-US" dirty="0" smtClean="0">
                <a:solidFill>
                  <a:srgbClr val="00FFFF"/>
                </a:solidFill>
              </a:rPr>
              <a:t>  </a:t>
            </a:r>
            <a:r>
              <a:rPr lang="en-US" altLang="ja-JP" dirty="0" smtClean="0">
                <a:solidFill>
                  <a:srgbClr val="00FFFF"/>
                </a:solidFill>
              </a:rPr>
              <a:t>r</a:t>
            </a:r>
            <a:r>
              <a:rPr lang="ja-JP" altLang="en-US" dirty="0" smtClean="0">
                <a:solidFill>
                  <a:srgbClr val="00FFFF"/>
                </a:solidFill>
              </a:rPr>
              <a:t> </a:t>
            </a:r>
            <a:r>
              <a:rPr lang="en-US" altLang="ja-JP" sz="1200" dirty="0" smtClean="0">
                <a:solidFill>
                  <a:srgbClr val="00FFFF"/>
                </a:solidFill>
              </a:rPr>
              <a:t>2</a:t>
            </a:r>
            <a:endParaRPr lang="en-US" altLang="ja-JP" dirty="0" smtClean="0">
              <a:solidFill>
                <a:srgbClr val="00FFFF"/>
              </a:solidFill>
            </a:endParaRPr>
          </a:p>
          <a:p>
            <a:r>
              <a:rPr lang="en-US" altLang="ja-JP" dirty="0" smtClean="0">
                <a:solidFill>
                  <a:prstClr val="white"/>
                </a:solidFill>
              </a:rPr>
              <a:t>                                       </a:t>
            </a:r>
          </a:p>
          <a:p>
            <a:r>
              <a:rPr lang="ja-JP" altLang="en-US" dirty="0" smtClean="0">
                <a:solidFill>
                  <a:prstClr val="white"/>
                </a:solidFill>
              </a:rPr>
              <a:t>　　　　　　　  ←</a:t>
            </a:r>
            <a:r>
              <a:rPr lang="ja-JP" altLang="en-US" b="1" dirty="0" smtClean="0">
                <a:solidFill>
                  <a:srgbClr val="FF0000"/>
                </a:solidFill>
              </a:rPr>
              <a:t>⊿</a:t>
            </a:r>
            <a:r>
              <a:rPr lang="ja-JP" altLang="en-US" dirty="0" smtClean="0">
                <a:solidFill>
                  <a:prstClr val="white"/>
                </a:solidFill>
              </a:rPr>
              <a:t> </a:t>
            </a:r>
            <a:r>
              <a:rPr lang="en-US" altLang="ja-JP" dirty="0" smtClean="0">
                <a:solidFill>
                  <a:prstClr val="white"/>
                </a:solidFill>
              </a:rPr>
              <a:t>a  </a:t>
            </a:r>
            <a:r>
              <a:rPr lang="en-US" altLang="ja-JP" dirty="0" smtClean="0">
                <a:solidFill>
                  <a:prstClr val="black"/>
                </a:solidFill>
              </a:rPr>
              <a:t>x</a:t>
            </a:r>
          </a:p>
          <a:p>
            <a:r>
              <a:rPr lang="en-US" altLang="ja-JP" dirty="0" smtClean="0">
                <a:solidFill>
                  <a:prstClr val="white"/>
                </a:solidFill>
              </a:rPr>
              <a:t>  </a:t>
            </a:r>
            <a:endParaRPr lang="en-US" altLang="ja-JP" dirty="0">
              <a:solidFill>
                <a:prstClr val="white"/>
              </a:solidFill>
            </a:endParaRPr>
          </a:p>
          <a:p>
            <a:r>
              <a:rPr lang="en-US" altLang="ja-JP" dirty="0" smtClean="0">
                <a:solidFill>
                  <a:prstClr val="white"/>
                </a:solidFill>
              </a:rPr>
              <a:t>   </a:t>
            </a:r>
            <a:r>
              <a:rPr lang="en-US" altLang="ja-JP" dirty="0" smtClean="0">
                <a:solidFill>
                  <a:prstClr val="black"/>
                </a:solidFill>
              </a:rPr>
              <a:t>z</a:t>
            </a:r>
            <a:r>
              <a:rPr lang="en-US" altLang="ja-JP" dirty="0" smtClean="0">
                <a:solidFill>
                  <a:prstClr val="white"/>
                </a:solidFill>
              </a:rPr>
              <a:t>             </a:t>
            </a:r>
            <a:r>
              <a:rPr lang="ja-JP" altLang="en-US" dirty="0" smtClean="0">
                <a:solidFill>
                  <a:prstClr val="white"/>
                </a:solidFill>
              </a:rPr>
              <a:t> </a:t>
            </a:r>
            <a:r>
              <a:rPr lang="en-US" altLang="ja-JP" dirty="0" smtClean="0">
                <a:solidFill>
                  <a:prstClr val="white"/>
                </a:solidFill>
              </a:rPr>
              <a:t>r </a:t>
            </a:r>
            <a:r>
              <a:rPr lang="en-US" altLang="ja-JP" sz="1200" dirty="0" smtClean="0">
                <a:solidFill>
                  <a:prstClr val="white"/>
                </a:solidFill>
              </a:rPr>
              <a:t>1</a:t>
            </a:r>
          </a:p>
          <a:p>
            <a:endParaRPr lang="en-US" altLang="ja-JP" sz="1600" dirty="0">
              <a:solidFill>
                <a:prstClr val="white"/>
              </a:solidFill>
            </a:endParaRPr>
          </a:p>
          <a:p>
            <a:r>
              <a:rPr lang="ja-JP" altLang="en-US" sz="1600" dirty="0" smtClean="0">
                <a:solidFill>
                  <a:prstClr val="white"/>
                </a:solidFill>
              </a:rPr>
              <a:t>「 </a:t>
            </a:r>
            <a:r>
              <a:rPr lang="en-US" altLang="ja-JP" sz="1600" dirty="0" smtClean="0">
                <a:solidFill>
                  <a:srgbClr val="FF0000"/>
                </a:solidFill>
                <a:latin typeface="HGP明朝B" pitchFamily="18" charset="-128"/>
                <a:ea typeface="HGP明朝B" pitchFamily="18" charset="-128"/>
              </a:rPr>
              <a:t>I</a:t>
            </a:r>
            <a:r>
              <a:rPr lang="en-US" altLang="ja-JP" sz="1600" dirty="0" smtClean="0">
                <a:solidFill>
                  <a:prstClr val="white"/>
                </a:solidFill>
              </a:rPr>
              <a:t> </a:t>
            </a:r>
            <a:r>
              <a:rPr lang="en-US" altLang="ja-JP" sz="1600" dirty="0" smtClean="0">
                <a:solidFill>
                  <a:prstClr val="black"/>
                </a:solidFill>
              </a:rPr>
              <a:t>d e a   </a:t>
            </a:r>
            <a:r>
              <a:rPr lang="ja-JP" altLang="en-US" sz="1600" dirty="0" smtClean="0">
                <a:solidFill>
                  <a:prstClr val="black"/>
                </a:solidFill>
              </a:rPr>
              <a:t> </a:t>
            </a:r>
            <a:r>
              <a:rPr lang="en-US" altLang="ja-JP" sz="1600" dirty="0" err="1" smtClean="0">
                <a:solidFill>
                  <a:srgbClr val="FF0000"/>
                </a:solidFill>
              </a:rPr>
              <a:t>i</a:t>
            </a:r>
            <a:r>
              <a:rPr lang="en-US" altLang="ja-JP" sz="1600" dirty="0" smtClean="0">
                <a:solidFill>
                  <a:srgbClr val="FF0000"/>
                </a:solidFill>
              </a:rPr>
              <a:t> </a:t>
            </a:r>
            <a:r>
              <a:rPr lang="en-US" altLang="ja-JP" sz="1600" dirty="0" smtClean="0">
                <a:solidFill>
                  <a:prstClr val="black"/>
                </a:solidFill>
              </a:rPr>
              <a:t>m a g e </a:t>
            </a:r>
            <a:r>
              <a:rPr lang="ja-JP" altLang="en-US" sz="1600" dirty="0" smtClean="0">
                <a:solidFill>
                  <a:prstClr val="white"/>
                </a:solidFill>
              </a:rPr>
              <a:t>　　</a:t>
            </a:r>
            <a:r>
              <a:rPr lang="en-US" altLang="ja-JP" sz="1600" b="1" dirty="0" smtClean="0">
                <a:solidFill>
                  <a:prstClr val="white"/>
                </a:solidFill>
              </a:rPr>
              <a:t>R</a:t>
            </a:r>
            <a:r>
              <a:rPr lang="en-US" altLang="ja-JP" sz="1600" dirty="0" smtClean="0">
                <a:solidFill>
                  <a:srgbClr val="FFFF00"/>
                </a:solidFill>
              </a:rPr>
              <a:t>en</a:t>
            </a:r>
            <a:r>
              <a:rPr lang="en-US" altLang="ja-JP" sz="1600" dirty="0" smtClean="0">
                <a:solidFill>
                  <a:srgbClr val="FFFF00"/>
                </a:solidFill>
                <a:latin typeface="Arial Unicode MS"/>
                <a:ea typeface="Arial Unicode MS"/>
                <a:cs typeface="Arial Unicode MS"/>
              </a:rPr>
              <a:t>é  </a:t>
            </a:r>
            <a:r>
              <a:rPr lang="en-US" altLang="ja-JP" sz="1600" b="1" dirty="0" err="1" smtClean="0">
                <a:solidFill>
                  <a:prstClr val="white"/>
                </a:solidFill>
                <a:latin typeface="Arial Unicode MS"/>
                <a:ea typeface="Arial Unicode MS"/>
                <a:cs typeface="Arial Unicode MS"/>
              </a:rPr>
              <a:t>D</a:t>
            </a:r>
            <a:r>
              <a:rPr lang="en-US" altLang="ja-JP" sz="1600" dirty="0" err="1" smtClean="0">
                <a:solidFill>
                  <a:srgbClr val="FFFF00"/>
                </a:solidFill>
                <a:latin typeface="Arial Unicode MS"/>
                <a:ea typeface="Arial Unicode MS"/>
                <a:cs typeface="Arial Unicode MS"/>
              </a:rPr>
              <a:t>ecartes</a:t>
            </a:r>
            <a:r>
              <a:rPr lang="en-US" altLang="ja-JP" sz="1600" dirty="0" smtClean="0">
                <a:solidFill>
                  <a:srgbClr val="FFFF00"/>
                </a:solidFill>
                <a:latin typeface="Arial Unicode MS"/>
                <a:ea typeface="Arial Unicode MS"/>
                <a:cs typeface="Arial Unicode MS"/>
              </a:rPr>
              <a:t> </a:t>
            </a:r>
            <a:r>
              <a:rPr lang="en-US" altLang="ja-JP" sz="1600" dirty="0" smtClean="0">
                <a:solidFill>
                  <a:srgbClr val="FFFF00"/>
                </a:solidFill>
              </a:rPr>
              <a:t> </a:t>
            </a:r>
            <a:r>
              <a:rPr lang="ja-JP" altLang="en-US" sz="1400" dirty="0" smtClean="0">
                <a:solidFill>
                  <a:prstClr val="white"/>
                </a:solidFill>
              </a:rPr>
              <a:t>」 </a:t>
            </a:r>
            <a:r>
              <a:rPr lang="en-US" altLang="ja-JP" sz="1400" b="1" u="sng" dirty="0" smtClean="0">
                <a:solidFill>
                  <a:prstClr val="black"/>
                </a:solidFill>
              </a:rPr>
              <a:t>=   </a:t>
            </a:r>
            <a:r>
              <a:rPr lang="ja-JP" altLang="en-US" sz="1400" b="1" u="sng" dirty="0" smtClean="0">
                <a:solidFill>
                  <a:prstClr val="black"/>
                </a:solidFill>
              </a:rPr>
              <a:t>下半球</a:t>
            </a:r>
            <a:r>
              <a:rPr lang="ja-JP" altLang="en-US" sz="1400" b="1" u="sng" dirty="0" smtClean="0">
                <a:solidFill>
                  <a:srgbClr val="00FFFF"/>
                </a:solidFill>
              </a:rPr>
              <a:t>　</a:t>
            </a:r>
            <a:r>
              <a:rPr lang="ja-JP" altLang="en-US" sz="1400" b="1" u="sng" dirty="0" smtClean="0">
                <a:solidFill>
                  <a:prstClr val="white"/>
                </a:solidFill>
              </a:rPr>
              <a:t>を消 して</a:t>
            </a:r>
            <a:r>
              <a:rPr lang="ja-JP" altLang="en-US" sz="1400" b="1" u="sng" dirty="0" smtClean="0">
                <a:solidFill>
                  <a:srgbClr val="FF66FF"/>
                </a:solidFill>
              </a:rPr>
              <a:t>あ  る</a:t>
            </a:r>
            <a:r>
              <a:rPr lang="ja-JP" altLang="en-US" sz="1400" dirty="0" smtClean="0">
                <a:solidFill>
                  <a:prstClr val="white"/>
                </a:solidFill>
              </a:rPr>
              <a:t>！</a:t>
            </a:r>
            <a:endParaRPr lang="en-US" altLang="ja-JP" sz="1400" dirty="0" smtClean="0">
              <a:solidFill>
                <a:prstClr val="white"/>
              </a:solidFill>
            </a:endParaRPr>
          </a:p>
          <a:p>
            <a:r>
              <a:rPr lang="en-US" altLang="ja-JP" sz="1400" dirty="0" smtClean="0">
                <a:solidFill>
                  <a:prstClr val="white"/>
                </a:solidFill>
              </a:rPr>
              <a:t> </a:t>
            </a:r>
            <a:r>
              <a:rPr lang="ja-JP" altLang="en-US" sz="1400" dirty="0" smtClean="0">
                <a:solidFill>
                  <a:prstClr val="black"/>
                </a:solidFill>
              </a:rPr>
              <a:t>Ｉ</a:t>
            </a:r>
            <a:r>
              <a:rPr lang="en-US" altLang="ja-JP" sz="1400" dirty="0" smtClean="0">
                <a:solidFill>
                  <a:srgbClr val="00FFFF"/>
                </a:solidFill>
              </a:rPr>
              <a:t> l </a:t>
            </a:r>
            <a:r>
              <a:rPr lang="en-US" altLang="ja-JP" sz="1400" dirty="0" err="1" smtClean="0">
                <a:solidFill>
                  <a:srgbClr val="00FFFF"/>
                </a:solidFill>
              </a:rPr>
              <a:t>l</a:t>
            </a:r>
            <a:r>
              <a:rPr lang="en-US" altLang="ja-JP" sz="1400" dirty="0" smtClean="0">
                <a:solidFill>
                  <a:srgbClr val="00FFFF"/>
                </a:solidFill>
              </a:rPr>
              <a:t> u s</a:t>
            </a:r>
            <a:r>
              <a:rPr lang="ja-JP" altLang="en-US" sz="1400" dirty="0" smtClean="0">
                <a:solidFill>
                  <a:srgbClr val="00FFFF"/>
                </a:solidFill>
              </a:rPr>
              <a:t>ｉ</a:t>
            </a:r>
            <a:r>
              <a:rPr lang="en-US" altLang="ja-JP" sz="1400" dirty="0" smtClean="0">
                <a:solidFill>
                  <a:srgbClr val="00FFFF"/>
                </a:solidFill>
              </a:rPr>
              <a:t>o n                   !   </a:t>
            </a:r>
            <a:r>
              <a:rPr lang="en-US" altLang="ja-JP" sz="1400" dirty="0" smtClean="0">
                <a:solidFill>
                  <a:prstClr val="black"/>
                </a:solidFill>
              </a:rPr>
              <a:t>I</a:t>
            </a:r>
          </a:p>
          <a:p>
            <a:r>
              <a:rPr lang="ja-JP" altLang="en-US" sz="1400" dirty="0" smtClean="0">
                <a:solidFill>
                  <a:srgbClr val="00FFFF"/>
                </a:solidFill>
              </a:rPr>
              <a:t>形而上・事                        　と</a:t>
            </a:r>
            <a:r>
              <a:rPr lang="ja-JP" altLang="en-US" sz="1400" dirty="0" smtClean="0">
                <a:solidFill>
                  <a:prstClr val="white"/>
                </a:solidFill>
              </a:rPr>
              <a:t>                                                                                      座　</a:t>
            </a:r>
            <a:r>
              <a:rPr lang="ja-JP" altLang="en-US" sz="1400" b="1" dirty="0" smtClean="0">
                <a:solidFill>
                  <a:prstClr val="black"/>
                </a:solidFill>
              </a:rPr>
              <a:t>視</a:t>
            </a:r>
            <a:r>
              <a:rPr lang="ja-JP" altLang="en-US" sz="1400" dirty="0" smtClean="0">
                <a:solidFill>
                  <a:prstClr val="white"/>
                </a:solidFill>
              </a:rPr>
              <a:t>　者・達、　と、</a:t>
            </a:r>
            <a:endParaRPr lang="en-US" altLang="ja-JP" sz="1400" dirty="0" smtClean="0">
              <a:solidFill>
                <a:prstClr val="white"/>
              </a:solidFill>
            </a:endParaRPr>
          </a:p>
          <a:p>
            <a:endParaRPr lang="en-US" altLang="ja-JP" sz="1400" dirty="0" smtClean="0">
              <a:solidFill>
                <a:prstClr val="white"/>
              </a:solidFill>
            </a:endParaRPr>
          </a:p>
          <a:p>
            <a:endParaRPr lang="en-US" altLang="ja-JP" sz="1400" dirty="0" smtClean="0">
              <a:solidFill>
                <a:prstClr val="white"/>
              </a:solidFill>
            </a:endParaRPr>
          </a:p>
          <a:p>
            <a:r>
              <a:rPr lang="ja-JP" altLang="en-US" sz="1400" dirty="0" smtClean="0">
                <a:solidFill>
                  <a:prstClr val="white"/>
                </a:solidFill>
              </a:rPr>
              <a:t>　　　　　　　　　　</a:t>
            </a:r>
            <a:r>
              <a:rPr lang="ja-JP" altLang="en-US" sz="1400" b="1" i="1" dirty="0" smtClean="0">
                <a:solidFill>
                  <a:srgbClr val="FF0000"/>
                </a:solidFill>
              </a:rPr>
              <a:t>次元</a:t>
            </a:r>
            <a:r>
              <a:rPr lang="ja-JP" altLang="en-US" sz="1400" dirty="0" smtClean="0">
                <a:solidFill>
                  <a:prstClr val="white"/>
                </a:solidFill>
              </a:rPr>
              <a:t> </a:t>
            </a:r>
            <a:r>
              <a:rPr lang="ja-JP" altLang="en-US" sz="1400" dirty="0" smtClean="0">
                <a:solidFill>
                  <a:prstClr val="black"/>
                </a:solidFill>
              </a:rPr>
              <a:t>と </a:t>
            </a:r>
            <a:r>
              <a:rPr lang="en-US" altLang="ja-JP" sz="1400" u="sng" dirty="0" smtClean="0">
                <a:solidFill>
                  <a:prstClr val="black"/>
                </a:solidFill>
              </a:rPr>
              <a:t>How  to  know  the      analytical  site </a:t>
            </a:r>
            <a:r>
              <a:rPr lang="en-US" altLang="ja-JP" sz="1400" dirty="0" smtClean="0">
                <a:solidFill>
                  <a:prstClr val="black"/>
                </a:solidFill>
              </a:rPr>
              <a:t>?</a:t>
            </a:r>
          </a:p>
          <a:p>
            <a:r>
              <a:rPr lang="ja-JP" altLang="en-US" sz="1400" dirty="0" smtClean="0">
                <a:solidFill>
                  <a:prstClr val="black"/>
                </a:solidFill>
              </a:rPr>
              <a:t>　　  </a:t>
            </a:r>
            <a:r>
              <a:rPr lang="en-US" altLang="ja-JP" sz="1400" dirty="0" err="1" smtClean="0">
                <a:solidFill>
                  <a:prstClr val="black"/>
                </a:solidFill>
              </a:rPr>
              <a:t>Di</a:t>
            </a:r>
            <a:r>
              <a:rPr lang="en-US" altLang="ja-JP" sz="1600" dirty="0" err="1" smtClean="0">
                <a:solidFill>
                  <a:prstClr val="black"/>
                </a:solidFill>
              </a:rPr>
              <a:t>s</a:t>
            </a:r>
            <a:r>
              <a:rPr lang="en-US" altLang="ja-JP" sz="1050" dirty="0" err="1" smtClean="0">
                <a:solidFill>
                  <a:prstClr val="black"/>
                </a:solidFill>
              </a:rPr>
              <a:t>sectioner</a:t>
            </a:r>
            <a:r>
              <a:rPr lang="en-US" altLang="ja-JP" sz="1400" dirty="0" err="1" smtClean="0">
                <a:solidFill>
                  <a:srgbClr val="FF0000"/>
                </a:solidFill>
              </a:rPr>
              <a:t>’s</a:t>
            </a:r>
            <a:r>
              <a:rPr lang="en-US" altLang="ja-JP" sz="1200" dirty="0" smtClean="0">
                <a:solidFill>
                  <a:prstClr val="black"/>
                </a:solidFill>
              </a:rPr>
              <a:t>               </a:t>
            </a:r>
            <a:r>
              <a:rPr lang="ja-JP" altLang="en-US" sz="1200" dirty="0" smtClean="0">
                <a:solidFill>
                  <a:prstClr val="black"/>
                </a:solidFill>
              </a:rPr>
              <a:t>の </a:t>
            </a:r>
            <a:r>
              <a:rPr lang="ja-JP" altLang="en-US" sz="1400" dirty="0" smtClean="0">
                <a:solidFill>
                  <a:prstClr val="black"/>
                </a:solidFill>
              </a:rPr>
              <a:t>意 図 </a:t>
            </a:r>
            <a:r>
              <a:rPr lang="en-US" altLang="ja-JP" sz="1400" dirty="0" smtClean="0">
                <a:solidFill>
                  <a:prstClr val="black"/>
                </a:solidFill>
              </a:rPr>
              <a:t>( Graphic  Compo.)  </a:t>
            </a:r>
            <a:r>
              <a:rPr lang="ja-JP" altLang="en-US" sz="1400" dirty="0" smtClean="0">
                <a:solidFill>
                  <a:prstClr val="black"/>
                </a:solidFill>
              </a:rPr>
              <a:t>行く         ＝</a:t>
            </a:r>
            <a:endParaRPr lang="en-US" altLang="ja-JP" sz="1400" dirty="0" smtClean="0">
              <a:solidFill>
                <a:prstClr val="black"/>
              </a:solidFill>
            </a:endParaRPr>
          </a:p>
          <a:p>
            <a:r>
              <a:rPr lang="ja-JP" altLang="en-US" sz="1400" dirty="0" smtClean="0">
                <a:solidFill>
                  <a:srgbClr val="FF66FF"/>
                </a:solidFill>
              </a:rPr>
              <a:t>形  而  下</a:t>
            </a:r>
            <a:r>
              <a:rPr lang="ja-JP" altLang="en-US" sz="1400" dirty="0" smtClean="0">
                <a:solidFill>
                  <a:prstClr val="black"/>
                </a:solidFill>
              </a:rPr>
              <a:t>・事　　　　　　　　　・差・</a:t>
            </a:r>
            <a:r>
              <a:rPr lang="ja-JP" altLang="en-US" sz="1400" dirty="0" smtClean="0">
                <a:solidFill>
                  <a:prstClr val="white"/>
                </a:solidFill>
              </a:rPr>
              <a:t>異　</a:t>
            </a:r>
            <a:r>
              <a:rPr lang="en-US" altLang="ja-JP" sz="1400" dirty="0" smtClean="0">
                <a:solidFill>
                  <a:prstClr val="white"/>
                </a:solidFill>
              </a:rPr>
              <a:t>O p e R  !</a:t>
            </a:r>
            <a:endParaRPr lang="ja-JP" altLang="en-US" sz="2400" dirty="0">
              <a:solidFill>
                <a:prstClr val="white"/>
              </a:solidFill>
            </a:endParaRPr>
          </a:p>
        </p:txBody>
      </p:sp>
      <p:sp>
        <p:nvSpPr>
          <p:cNvPr id="11" name="Freeform 123"/>
          <p:cNvSpPr>
            <a:spLocks/>
          </p:cNvSpPr>
          <p:nvPr/>
        </p:nvSpPr>
        <p:spPr bwMode="auto">
          <a:xfrm rot="287392">
            <a:off x="3501395" y="3940863"/>
            <a:ext cx="2069772" cy="1820742"/>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2E14F2">
              <a:alpha val="22000"/>
            </a:srgbClr>
          </a:solidFill>
          <a:ln w="9525">
            <a:solidFill>
              <a:schemeClr val="tx1"/>
            </a:solidFill>
            <a:round/>
            <a:headEnd/>
            <a:tailEnd/>
          </a:ln>
          <a:effectLst/>
        </p:spPr>
        <p:txBody>
          <a:bodyPr/>
          <a:lstStyle/>
          <a:p>
            <a:endParaRPr lang="ja-JP" altLang="en-US" dirty="0">
              <a:solidFill>
                <a:prstClr val="white"/>
              </a:solidFill>
            </a:endParaRPr>
          </a:p>
        </p:txBody>
      </p:sp>
      <p:sp>
        <p:nvSpPr>
          <p:cNvPr id="12" name="テキスト ボックス 11"/>
          <p:cNvSpPr txBox="1"/>
          <p:nvPr/>
        </p:nvSpPr>
        <p:spPr>
          <a:xfrm>
            <a:off x="4357685" y="4000517"/>
            <a:ext cx="503664" cy="584775"/>
          </a:xfrm>
          <a:prstGeom prst="rect">
            <a:avLst/>
          </a:prstGeom>
          <a:noFill/>
        </p:spPr>
        <p:txBody>
          <a:bodyPr wrap="none" rtlCol="0">
            <a:spAutoFit/>
          </a:bodyPr>
          <a:lstStyle/>
          <a:p>
            <a:r>
              <a:rPr lang="en-US" altLang="ja-JP" sz="3200" b="1" dirty="0" smtClean="0">
                <a:solidFill>
                  <a:srgbClr val="FF0000"/>
                </a:solidFill>
              </a:rPr>
              <a:t>O</a:t>
            </a:r>
            <a:endParaRPr lang="ja-JP" altLang="en-US" sz="3200" b="1" dirty="0">
              <a:solidFill>
                <a:srgbClr val="FF0000"/>
              </a:solidFill>
            </a:endParaRPr>
          </a:p>
        </p:txBody>
      </p:sp>
      <p:cxnSp>
        <p:nvCxnSpPr>
          <p:cNvPr id="13" name="直線矢印コネクタ 12"/>
          <p:cNvCxnSpPr/>
          <p:nvPr/>
        </p:nvCxnSpPr>
        <p:spPr>
          <a:xfrm rot="5400000" flipH="1" flipV="1">
            <a:off x="4143372" y="3857628"/>
            <a:ext cx="857256" cy="1588"/>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p:nvPr/>
        </p:nvCxnSpPr>
        <p:spPr>
          <a:xfrm rot="10800000" flipV="1">
            <a:off x="3857637" y="4357694"/>
            <a:ext cx="642943" cy="428628"/>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15" name="直線矢印コネクタ 14"/>
          <p:cNvCxnSpPr/>
          <p:nvPr/>
        </p:nvCxnSpPr>
        <p:spPr>
          <a:xfrm flipV="1">
            <a:off x="4714893" y="3786190"/>
            <a:ext cx="642943" cy="428628"/>
          </a:xfrm>
          <a:prstGeom prst="straightConnector1">
            <a:avLst/>
          </a:prstGeom>
          <a:ln>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3286116" y="3071827"/>
            <a:ext cx="3360215" cy="2354491"/>
          </a:xfrm>
          <a:prstGeom prst="rect">
            <a:avLst/>
          </a:prstGeom>
          <a:noFill/>
        </p:spPr>
        <p:txBody>
          <a:bodyPr wrap="none" rtlCol="0">
            <a:spAutoFit/>
          </a:bodyPr>
          <a:lstStyle/>
          <a:p>
            <a:r>
              <a:rPr lang="en-US" altLang="ja-JP" dirty="0" smtClean="0">
                <a:solidFill>
                  <a:srgbClr val="FFFF00"/>
                </a:solidFill>
              </a:rPr>
              <a:t>                      </a:t>
            </a:r>
            <a:r>
              <a:rPr lang="en-US" altLang="ja-JP" dirty="0" smtClean="0">
                <a:solidFill>
                  <a:prstClr val="white"/>
                </a:solidFill>
              </a:rPr>
              <a:t>y</a:t>
            </a:r>
          </a:p>
          <a:p>
            <a:endParaRPr lang="en-US" altLang="ja-JP" sz="1100" dirty="0" smtClean="0">
              <a:solidFill>
                <a:srgbClr val="FFFF00"/>
              </a:solidFill>
            </a:endParaRPr>
          </a:p>
          <a:p>
            <a:r>
              <a:rPr lang="en-US" altLang="ja-JP" dirty="0" smtClean="0">
                <a:solidFill>
                  <a:srgbClr val="FFFF00"/>
                </a:solidFill>
              </a:rPr>
              <a:t>                                         </a:t>
            </a:r>
            <a:r>
              <a:rPr lang="en-US" altLang="ja-JP" dirty="0" smtClean="0">
                <a:solidFill>
                  <a:srgbClr val="FF66FF"/>
                </a:solidFill>
                <a:sym typeface="Wingdings 3"/>
              </a:rPr>
              <a:t></a:t>
            </a:r>
            <a:r>
              <a:rPr lang="en-US" altLang="ja-JP" dirty="0" smtClean="0">
                <a:solidFill>
                  <a:srgbClr val="FFFF00"/>
                </a:solidFill>
              </a:rPr>
              <a:t> </a:t>
            </a:r>
            <a:r>
              <a:rPr lang="en-US" altLang="ja-JP" sz="2000" b="1" dirty="0" smtClean="0">
                <a:solidFill>
                  <a:prstClr val="white"/>
                </a:solidFill>
              </a:rPr>
              <a:t> z’</a:t>
            </a:r>
            <a:endParaRPr lang="en-US" altLang="ja-JP" b="1" dirty="0" smtClean="0">
              <a:solidFill>
                <a:prstClr val="white"/>
              </a:solidFill>
            </a:endParaRPr>
          </a:p>
          <a:p>
            <a:r>
              <a:rPr lang="en-US" altLang="ja-JP" dirty="0" smtClean="0">
                <a:solidFill>
                  <a:srgbClr val="FFFF00"/>
                </a:solidFill>
              </a:rPr>
              <a:t> </a:t>
            </a:r>
          </a:p>
          <a:p>
            <a:r>
              <a:rPr lang="en-US" altLang="ja-JP" dirty="0" smtClean="0">
                <a:solidFill>
                  <a:srgbClr val="FFFF00"/>
                </a:solidFill>
              </a:rPr>
              <a:t>    x’                                   </a:t>
            </a:r>
            <a:r>
              <a:rPr lang="en-US" altLang="ja-JP" dirty="0" smtClean="0">
                <a:solidFill>
                  <a:prstClr val="white"/>
                </a:solidFill>
              </a:rPr>
              <a:t>x</a:t>
            </a:r>
          </a:p>
          <a:p>
            <a:endParaRPr lang="en-US" altLang="ja-JP" dirty="0" smtClean="0">
              <a:solidFill>
                <a:srgbClr val="FFFF00"/>
              </a:solidFill>
            </a:endParaRPr>
          </a:p>
          <a:p>
            <a:r>
              <a:rPr lang="en-US" altLang="ja-JP" dirty="0" smtClean="0">
                <a:solidFill>
                  <a:srgbClr val="FFFF00"/>
                </a:solidFill>
              </a:rPr>
              <a:t>       z</a:t>
            </a:r>
          </a:p>
          <a:p>
            <a:endParaRPr lang="en-US" altLang="ja-JP" sz="800" dirty="0" smtClean="0">
              <a:solidFill>
                <a:srgbClr val="FFFF00"/>
              </a:solidFill>
            </a:endParaRPr>
          </a:p>
          <a:p>
            <a:r>
              <a:rPr lang="en-US" altLang="ja-JP" dirty="0" smtClean="0">
                <a:solidFill>
                  <a:srgbClr val="FFFF00"/>
                </a:solidFill>
              </a:rPr>
              <a:t>                      y ’ </a:t>
            </a:r>
            <a:endParaRPr lang="ja-JP" altLang="en-US" dirty="0">
              <a:solidFill>
                <a:srgbClr val="FFFF00"/>
              </a:solidFill>
            </a:endParaRPr>
          </a:p>
        </p:txBody>
      </p:sp>
      <p:sp>
        <p:nvSpPr>
          <p:cNvPr id="17" name="テキスト ボックス 16"/>
          <p:cNvSpPr txBox="1"/>
          <p:nvPr/>
        </p:nvSpPr>
        <p:spPr>
          <a:xfrm>
            <a:off x="1286645" y="1213641"/>
            <a:ext cx="503664" cy="584775"/>
          </a:xfrm>
          <a:prstGeom prst="rect">
            <a:avLst/>
          </a:prstGeom>
          <a:noFill/>
        </p:spPr>
        <p:txBody>
          <a:bodyPr wrap="none" rtlCol="0">
            <a:spAutoFit/>
          </a:bodyPr>
          <a:lstStyle/>
          <a:p>
            <a:r>
              <a:rPr lang="en-US" altLang="ja-JP" sz="3200" b="1" dirty="0" smtClean="0">
                <a:solidFill>
                  <a:srgbClr val="FF0000"/>
                </a:solidFill>
              </a:rPr>
              <a:t>O</a:t>
            </a:r>
            <a:endParaRPr lang="ja-JP" altLang="en-US" sz="3200" b="1" dirty="0">
              <a:solidFill>
                <a:srgbClr val="FF0000"/>
              </a:solidFill>
            </a:endParaRPr>
          </a:p>
        </p:txBody>
      </p:sp>
      <p:cxnSp>
        <p:nvCxnSpPr>
          <p:cNvPr id="18" name="直線矢印コネクタ 17"/>
          <p:cNvCxnSpPr/>
          <p:nvPr/>
        </p:nvCxnSpPr>
        <p:spPr>
          <a:xfrm rot="5400000" flipH="1" flipV="1">
            <a:off x="1072332" y="1070754"/>
            <a:ext cx="857256" cy="1588"/>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a:off x="1500977" y="1499382"/>
            <a:ext cx="928695" cy="1588"/>
          </a:xfrm>
          <a:prstGeom prst="straightConnector1">
            <a:avLst/>
          </a:prstGeom>
          <a:ln>
            <a:solidFill>
              <a:srgbClr val="2E14F2"/>
            </a:solidFill>
            <a:tailEnd type="arrow"/>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rot="10800000" flipV="1">
            <a:off x="858024" y="1499380"/>
            <a:ext cx="642943" cy="428628"/>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21" name="円弧 20"/>
          <p:cNvSpPr/>
          <p:nvPr/>
        </p:nvSpPr>
        <p:spPr>
          <a:xfrm>
            <a:off x="642926" y="1214424"/>
            <a:ext cx="1785951" cy="571504"/>
          </a:xfrm>
          <a:prstGeom prst="arc">
            <a:avLst>
              <a:gd name="adj1" fmla="val 16200000"/>
              <a:gd name="adj2" fmla="val 15216197"/>
            </a:avLst>
          </a:prstGeom>
          <a:ln>
            <a:solidFill>
              <a:srgbClr val="2E14F2"/>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2" name="円弧 21"/>
          <p:cNvSpPr/>
          <p:nvPr/>
        </p:nvSpPr>
        <p:spPr>
          <a:xfrm>
            <a:off x="642926" y="642918"/>
            <a:ext cx="1785951" cy="1643074"/>
          </a:xfrm>
          <a:prstGeom prst="arc">
            <a:avLst>
              <a:gd name="adj1" fmla="val 10818584"/>
              <a:gd name="adj2" fmla="val 0"/>
            </a:avLst>
          </a:prstGeom>
          <a:ln>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3" name="フリーフォーム 22"/>
          <p:cNvSpPr/>
          <p:nvPr/>
        </p:nvSpPr>
        <p:spPr>
          <a:xfrm>
            <a:off x="1285855" y="1857366"/>
            <a:ext cx="142876" cy="548584"/>
          </a:xfrm>
          <a:custGeom>
            <a:avLst/>
            <a:gdLst>
              <a:gd name="connsiteX0" fmla="*/ 522514 w 522514"/>
              <a:gd name="connsiteY0" fmla="*/ 0 h 2191658"/>
              <a:gd name="connsiteX1" fmla="*/ 145143 w 522514"/>
              <a:gd name="connsiteY1" fmla="*/ 624115 h 2191658"/>
              <a:gd name="connsiteX2" fmla="*/ 420914 w 522514"/>
              <a:gd name="connsiteY2" fmla="*/ 1480458 h 2191658"/>
              <a:gd name="connsiteX3" fmla="*/ 0 w 522514"/>
              <a:gd name="connsiteY3" fmla="*/ 2191658 h 2191658"/>
            </a:gdLst>
            <a:ahLst/>
            <a:cxnLst>
              <a:cxn ang="0">
                <a:pos x="connsiteX0" y="connsiteY0"/>
              </a:cxn>
              <a:cxn ang="0">
                <a:pos x="connsiteX1" y="connsiteY1"/>
              </a:cxn>
              <a:cxn ang="0">
                <a:pos x="connsiteX2" y="connsiteY2"/>
              </a:cxn>
              <a:cxn ang="0">
                <a:pos x="connsiteX3" y="connsiteY3"/>
              </a:cxn>
            </a:cxnLst>
            <a:rect l="l" t="t" r="r" b="b"/>
            <a:pathLst>
              <a:path w="522514" h="2191658">
                <a:moveTo>
                  <a:pt x="522514" y="0"/>
                </a:moveTo>
                <a:cubicBezTo>
                  <a:pt x="342295" y="188686"/>
                  <a:pt x="162076" y="377372"/>
                  <a:pt x="145143" y="624115"/>
                </a:cubicBezTo>
                <a:cubicBezTo>
                  <a:pt x="128210" y="870858"/>
                  <a:pt x="445105" y="1219201"/>
                  <a:pt x="420914" y="1480458"/>
                </a:cubicBezTo>
                <a:cubicBezTo>
                  <a:pt x="396724" y="1741715"/>
                  <a:pt x="198362" y="1966686"/>
                  <a:pt x="0" y="2191658"/>
                </a:cubicBezTo>
              </a:path>
            </a:pathLst>
          </a:custGeom>
          <a:ln>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4" name="フリーフォーム 23"/>
          <p:cNvSpPr/>
          <p:nvPr/>
        </p:nvSpPr>
        <p:spPr>
          <a:xfrm>
            <a:off x="1428731" y="1857366"/>
            <a:ext cx="142876" cy="548584"/>
          </a:xfrm>
          <a:custGeom>
            <a:avLst/>
            <a:gdLst>
              <a:gd name="connsiteX0" fmla="*/ 522514 w 522514"/>
              <a:gd name="connsiteY0" fmla="*/ 0 h 2191658"/>
              <a:gd name="connsiteX1" fmla="*/ 145143 w 522514"/>
              <a:gd name="connsiteY1" fmla="*/ 624115 h 2191658"/>
              <a:gd name="connsiteX2" fmla="*/ 420914 w 522514"/>
              <a:gd name="connsiteY2" fmla="*/ 1480458 h 2191658"/>
              <a:gd name="connsiteX3" fmla="*/ 0 w 522514"/>
              <a:gd name="connsiteY3" fmla="*/ 2191658 h 2191658"/>
            </a:gdLst>
            <a:ahLst/>
            <a:cxnLst>
              <a:cxn ang="0">
                <a:pos x="connsiteX0" y="connsiteY0"/>
              </a:cxn>
              <a:cxn ang="0">
                <a:pos x="connsiteX1" y="connsiteY1"/>
              </a:cxn>
              <a:cxn ang="0">
                <a:pos x="connsiteX2" y="connsiteY2"/>
              </a:cxn>
              <a:cxn ang="0">
                <a:pos x="connsiteX3" y="connsiteY3"/>
              </a:cxn>
            </a:cxnLst>
            <a:rect l="l" t="t" r="r" b="b"/>
            <a:pathLst>
              <a:path w="522514" h="2191658">
                <a:moveTo>
                  <a:pt x="522514" y="0"/>
                </a:moveTo>
                <a:cubicBezTo>
                  <a:pt x="342295" y="188686"/>
                  <a:pt x="162076" y="377372"/>
                  <a:pt x="145143" y="624115"/>
                </a:cubicBezTo>
                <a:cubicBezTo>
                  <a:pt x="128210" y="870858"/>
                  <a:pt x="445105" y="1219201"/>
                  <a:pt x="420914" y="1480458"/>
                </a:cubicBezTo>
                <a:cubicBezTo>
                  <a:pt x="396724" y="1741715"/>
                  <a:pt x="198362" y="1966686"/>
                  <a:pt x="0" y="2191658"/>
                </a:cubicBezTo>
              </a:path>
            </a:pathLst>
          </a:custGeom>
          <a:ln w="28575">
            <a:solidFill>
              <a:srgbClr val="2E14F2"/>
            </a:solidFill>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5" name="フリーフォーム 24"/>
          <p:cNvSpPr/>
          <p:nvPr/>
        </p:nvSpPr>
        <p:spPr>
          <a:xfrm>
            <a:off x="1571607" y="1857366"/>
            <a:ext cx="142876" cy="548584"/>
          </a:xfrm>
          <a:custGeom>
            <a:avLst/>
            <a:gdLst>
              <a:gd name="connsiteX0" fmla="*/ 522514 w 522514"/>
              <a:gd name="connsiteY0" fmla="*/ 0 h 2191658"/>
              <a:gd name="connsiteX1" fmla="*/ 145143 w 522514"/>
              <a:gd name="connsiteY1" fmla="*/ 624115 h 2191658"/>
              <a:gd name="connsiteX2" fmla="*/ 420914 w 522514"/>
              <a:gd name="connsiteY2" fmla="*/ 1480458 h 2191658"/>
              <a:gd name="connsiteX3" fmla="*/ 0 w 522514"/>
              <a:gd name="connsiteY3" fmla="*/ 2191658 h 2191658"/>
            </a:gdLst>
            <a:ahLst/>
            <a:cxnLst>
              <a:cxn ang="0">
                <a:pos x="connsiteX0" y="connsiteY0"/>
              </a:cxn>
              <a:cxn ang="0">
                <a:pos x="connsiteX1" y="connsiteY1"/>
              </a:cxn>
              <a:cxn ang="0">
                <a:pos x="connsiteX2" y="connsiteY2"/>
              </a:cxn>
              <a:cxn ang="0">
                <a:pos x="connsiteX3" y="connsiteY3"/>
              </a:cxn>
            </a:cxnLst>
            <a:rect l="l" t="t" r="r" b="b"/>
            <a:pathLst>
              <a:path w="522514" h="2191658">
                <a:moveTo>
                  <a:pt x="522514" y="0"/>
                </a:moveTo>
                <a:cubicBezTo>
                  <a:pt x="342295" y="188686"/>
                  <a:pt x="162076" y="377372"/>
                  <a:pt x="145143" y="624115"/>
                </a:cubicBezTo>
                <a:cubicBezTo>
                  <a:pt x="128210" y="870858"/>
                  <a:pt x="445105" y="1219201"/>
                  <a:pt x="420914" y="1480458"/>
                </a:cubicBezTo>
                <a:cubicBezTo>
                  <a:pt x="396724" y="1741715"/>
                  <a:pt x="198362" y="1966686"/>
                  <a:pt x="0" y="2191658"/>
                </a:cubicBezTo>
              </a:path>
            </a:pathLst>
          </a:custGeom>
          <a:ln>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64" name="フリーフォーム 63"/>
          <p:cNvSpPr/>
          <p:nvPr/>
        </p:nvSpPr>
        <p:spPr>
          <a:xfrm>
            <a:off x="1548287" y="1175659"/>
            <a:ext cx="324056" cy="275906"/>
          </a:xfrm>
          <a:custGeom>
            <a:avLst/>
            <a:gdLst>
              <a:gd name="connsiteX0" fmla="*/ 324056 w 324056"/>
              <a:gd name="connsiteY0" fmla="*/ 203200 h 275906"/>
              <a:gd name="connsiteX1" fmla="*/ 62799 w 324056"/>
              <a:gd name="connsiteY1" fmla="*/ 0 h 275906"/>
              <a:gd name="connsiteX2" fmla="*/ 48284 w 324056"/>
              <a:gd name="connsiteY2" fmla="*/ 0 h 275906"/>
            </a:gdLst>
            <a:ahLst/>
            <a:cxnLst>
              <a:cxn ang="0">
                <a:pos x="connsiteX0" y="connsiteY0"/>
              </a:cxn>
              <a:cxn ang="0">
                <a:pos x="connsiteX1" y="connsiteY1"/>
              </a:cxn>
              <a:cxn ang="0">
                <a:pos x="connsiteX2" y="connsiteY2"/>
              </a:cxn>
            </a:cxnLst>
            <a:rect l="l" t="t" r="r" b="b"/>
            <a:pathLst>
              <a:path w="324056" h="275906">
                <a:moveTo>
                  <a:pt x="324056" y="203200"/>
                </a:moveTo>
                <a:cubicBezTo>
                  <a:pt x="0" y="185197"/>
                  <a:pt x="62799" y="275906"/>
                  <a:pt x="62799" y="0"/>
                </a:cubicBezTo>
                <a:lnTo>
                  <a:pt x="48284" y="0"/>
                </a:lnTo>
              </a:path>
            </a:pathLst>
          </a:custGeom>
          <a:ln w="28575">
            <a:solidFill>
              <a:srgbClr val="FA1EE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65" name="直線矢印コネクタ 64"/>
          <p:cNvCxnSpPr/>
          <p:nvPr/>
        </p:nvCxnSpPr>
        <p:spPr>
          <a:xfrm rot="5400000" flipH="1" flipV="1">
            <a:off x="4251324" y="4606935"/>
            <a:ext cx="642942" cy="1588"/>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66" name="直線矢印コネクタ 65"/>
          <p:cNvCxnSpPr/>
          <p:nvPr/>
        </p:nvCxnSpPr>
        <p:spPr>
          <a:xfrm flipH="1" flipV="1">
            <a:off x="3857641" y="4214817"/>
            <a:ext cx="642943" cy="1588"/>
          </a:xfrm>
          <a:prstGeom prst="straightConnector1">
            <a:avLst/>
          </a:prstGeom>
          <a:ln>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67" name="直線矢印コネクタ 66"/>
          <p:cNvCxnSpPr/>
          <p:nvPr/>
        </p:nvCxnSpPr>
        <p:spPr>
          <a:xfrm rot="10800000" flipH="1" flipV="1">
            <a:off x="4643457" y="4214817"/>
            <a:ext cx="642943" cy="1588"/>
          </a:xfrm>
          <a:prstGeom prst="straightConnector1">
            <a:avLst/>
          </a:prstGeom>
          <a:ln>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8" name="Freeform 123"/>
          <p:cNvSpPr>
            <a:spLocks/>
          </p:cNvSpPr>
          <p:nvPr/>
        </p:nvSpPr>
        <p:spPr bwMode="auto">
          <a:xfrm rot="287392">
            <a:off x="4025625" y="4826567"/>
            <a:ext cx="990803"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chemeClr val="tx1"/>
            </a:solidFill>
            <a:round/>
            <a:headEnd/>
            <a:tailEnd/>
          </a:ln>
          <a:effectLst/>
        </p:spPr>
        <p:txBody>
          <a:bodyPr/>
          <a:lstStyle/>
          <a:p>
            <a:endParaRPr lang="ja-JP" altLang="en-US">
              <a:solidFill>
                <a:prstClr val="white"/>
              </a:solidFill>
            </a:endParaRPr>
          </a:p>
        </p:txBody>
      </p:sp>
      <p:sp>
        <p:nvSpPr>
          <p:cNvPr id="69" name="Freeform 126"/>
          <p:cNvSpPr>
            <a:spLocks/>
          </p:cNvSpPr>
          <p:nvPr/>
        </p:nvSpPr>
        <p:spPr bwMode="auto">
          <a:xfrm rot="287392">
            <a:off x="5229148" y="3100542"/>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solidFill>
            <a:schemeClr val="tx1"/>
          </a:solidFill>
          <a:ln w="9525" cap="flat" cmpd="sng">
            <a:solidFill>
              <a:srgbClr val="00FF99"/>
            </a:solidFill>
            <a:prstDash val="solid"/>
            <a:round/>
            <a:headEnd/>
            <a:tailEnd/>
          </a:ln>
          <a:effectLst/>
        </p:spPr>
        <p:txBody>
          <a:bodyPr wrap="square">
            <a:spAutoFit/>
          </a:bodyPr>
          <a:lstStyle/>
          <a:p>
            <a:endParaRPr lang="ja-JP" altLang="en-US">
              <a:solidFill>
                <a:prstClr val="white"/>
              </a:solidFill>
            </a:endParaRPr>
          </a:p>
        </p:txBody>
      </p:sp>
      <p:sp>
        <p:nvSpPr>
          <p:cNvPr id="70" name="Freeform 127"/>
          <p:cNvSpPr>
            <a:spLocks/>
          </p:cNvSpPr>
          <p:nvPr/>
        </p:nvSpPr>
        <p:spPr bwMode="auto">
          <a:xfrm rot="287392">
            <a:off x="5514877" y="3386294"/>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solidFill>
            <a:schemeClr val="tx1"/>
          </a:solidFill>
          <a:ln w="9525" cap="flat" cmpd="sng">
            <a:solidFill>
              <a:srgbClr val="66FF66"/>
            </a:solidFill>
            <a:prstDash val="solid"/>
            <a:round/>
            <a:headEnd/>
            <a:tailEnd/>
          </a:ln>
          <a:effectLst/>
        </p:spPr>
        <p:txBody>
          <a:bodyPr anchor="ctr"/>
          <a:lstStyle/>
          <a:p>
            <a:endParaRPr lang="ja-JP" altLang="en-US">
              <a:solidFill>
                <a:prstClr val="white"/>
              </a:solidFill>
            </a:endParaRPr>
          </a:p>
        </p:txBody>
      </p:sp>
      <p:sp>
        <p:nvSpPr>
          <p:cNvPr id="71" name="Freeform 128"/>
          <p:cNvSpPr>
            <a:spLocks/>
          </p:cNvSpPr>
          <p:nvPr/>
        </p:nvSpPr>
        <p:spPr bwMode="auto">
          <a:xfrm rot="3175405" flipH="1" flipV="1">
            <a:off x="5229689" y="3322107"/>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solidFill>
            <a:schemeClr val="tx1"/>
          </a:solidFill>
          <a:ln w="9525" cap="flat" cmpd="sng">
            <a:solidFill>
              <a:srgbClr val="66FF66"/>
            </a:solidFill>
            <a:prstDash val="solid"/>
            <a:round/>
            <a:headEnd/>
            <a:tailEnd/>
          </a:ln>
          <a:effectLst/>
        </p:spPr>
        <p:txBody>
          <a:bodyPr anchor="ctr"/>
          <a:lstStyle/>
          <a:p>
            <a:endParaRPr lang="ja-JP" altLang="en-US">
              <a:solidFill>
                <a:prstClr val="white"/>
              </a:solidFill>
            </a:endParaRPr>
          </a:p>
        </p:txBody>
      </p:sp>
      <p:sp>
        <p:nvSpPr>
          <p:cNvPr id="72" name="Freeform 125"/>
          <p:cNvSpPr>
            <a:spLocks/>
          </p:cNvSpPr>
          <p:nvPr/>
        </p:nvSpPr>
        <p:spPr bwMode="auto">
          <a:xfrm rot="10811011" flipH="1" flipV="1">
            <a:off x="5572969" y="4072857"/>
            <a:ext cx="571427" cy="523220"/>
          </a:xfrm>
          <a:custGeom>
            <a:avLst/>
            <a:gdLst/>
            <a:ahLst/>
            <a:cxnLst>
              <a:cxn ang="0">
                <a:pos x="869" y="82"/>
              </a:cxn>
              <a:cxn ang="0">
                <a:pos x="723" y="210"/>
              </a:cxn>
              <a:cxn ang="0">
                <a:pos x="759" y="448"/>
              </a:cxn>
              <a:cxn ang="0">
                <a:pos x="759" y="310"/>
              </a:cxn>
              <a:cxn ang="0">
                <a:pos x="732" y="420"/>
              </a:cxn>
              <a:cxn ang="0">
                <a:pos x="631" y="466"/>
              </a:cxn>
              <a:cxn ang="0">
                <a:pos x="750" y="530"/>
              </a:cxn>
              <a:cxn ang="0">
                <a:pos x="814" y="685"/>
              </a:cxn>
              <a:cxn ang="0">
                <a:pos x="878" y="832"/>
              </a:cxn>
              <a:cxn ang="0">
                <a:pos x="796" y="923"/>
              </a:cxn>
              <a:cxn ang="0">
                <a:pos x="631" y="1243"/>
              </a:cxn>
              <a:cxn ang="0">
                <a:pos x="503" y="1380"/>
              </a:cxn>
              <a:cxn ang="0">
                <a:pos x="375" y="1444"/>
              </a:cxn>
              <a:cxn ang="0">
                <a:pos x="284" y="1563"/>
              </a:cxn>
              <a:cxn ang="0">
                <a:pos x="540" y="1664"/>
              </a:cxn>
              <a:cxn ang="0">
                <a:pos x="686" y="1773"/>
              </a:cxn>
              <a:cxn ang="0">
                <a:pos x="759" y="1865"/>
              </a:cxn>
              <a:cxn ang="0">
                <a:pos x="640" y="1737"/>
              </a:cxn>
              <a:cxn ang="0">
                <a:pos x="695" y="1508"/>
              </a:cxn>
              <a:cxn ang="0">
                <a:pos x="723" y="1572"/>
              </a:cxn>
              <a:cxn ang="0">
                <a:pos x="704" y="1627"/>
              </a:cxn>
              <a:cxn ang="0">
                <a:pos x="714" y="1792"/>
              </a:cxn>
              <a:cxn ang="0">
                <a:pos x="741" y="1874"/>
              </a:cxn>
              <a:cxn ang="0">
                <a:pos x="631" y="1728"/>
              </a:cxn>
              <a:cxn ang="0">
                <a:pos x="586" y="1682"/>
              </a:cxn>
              <a:cxn ang="0">
                <a:pos x="448" y="1627"/>
              </a:cxn>
              <a:cxn ang="0">
                <a:pos x="256" y="1526"/>
              </a:cxn>
              <a:cxn ang="0">
                <a:pos x="46" y="1600"/>
              </a:cxn>
              <a:cxn ang="0">
                <a:pos x="64" y="1865"/>
              </a:cxn>
              <a:cxn ang="0">
                <a:pos x="229" y="1984"/>
              </a:cxn>
              <a:cxn ang="0">
                <a:pos x="311" y="2075"/>
              </a:cxn>
              <a:cxn ang="0">
                <a:pos x="247" y="2020"/>
              </a:cxn>
              <a:cxn ang="0">
                <a:pos x="238" y="2112"/>
              </a:cxn>
              <a:cxn ang="0">
                <a:pos x="192" y="2057"/>
              </a:cxn>
              <a:cxn ang="0">
                <a:pos x="247" y="2121"/>
              </a:cxn>
              <a:cxn ang="0">
                <a:pos x="192" y="2185"/>
              </a:cxn>
              <a:cxn ang="0">
                <a:pos x="348" y="2249"/>
              </a:cxn>
              <a:cxn ang="0">
                <a:pos x="494" y="2276"/>
              </a:cxn>
              <a:cxn ang="0">
                <a:pos x="503" y="2176"/>
              </a:cxn>
              <a:cxn ang="0">
                <a:pos x="586" y="2230"/>
              </a:cxn>
              <a:cxn ang="0">
                <a:pos x="686" y="2285"/>
              </a:cxn>
              <a:cxn ang="0">
                <a:pos x="842" y="2432"/>
              </a:cxn>
              <a:cxn ang="0">
                <a:pos x="915" y="2505"/>
              </a:cxn>
              <a:cxn ang="0">
                <a:pos x="1271" y="2660"/>
              </a:cxn>
              <a:cxn ang="0">
                <a:pos x="1418" y="2523"/>
              </a:cxn>
              <a:cxn ang="0">
                <a:pos x="1564" y="2258"/>
              </a:cxn>
              <a:cxn ang="0">
                <a:pos x="1472" y="1773"/>
              </a:cxn>
              <a:cxn ang="0">
                <a:pos x="1344" y="1627"/>
              </a:cxn>
              <a:cxn ang="0">
                <a:pos x="1262" y="1270"/>
              </a:cxn>
              <a:cxn ang="0">
                <a:pos x="1290" y="1133"/>
              </a:cxn>
              <a:cxn ang="0">
                <a:pos x="1290" y="749"/>
              </a:cxn>
              <a:cxn ang="0">
                <a:pos x="1107" y="713"/>
              </a:cxn>
              <a:cxn ang="0">
                <a:pos x="1308" y="566"/>
              </a:cxn>
              <a:cxn ang="0">
                <a:pos x="1344" y="420"/>
              </a:cxn>
              <a:cxn ang="0">
                <a:pos x="1143" y="18"/>
              </a:cxn>
              <a:cxn ang="0">
                <a:pos x="979" y="18"/>
              </a:cxn>
              <a:cxn ang="0">
                <a:pos x="832" y="91"/>
              </a:cxn>
            </a:cxnLst>
            <a:rect l="0" t="0" r="r" b="b"/>
            <a:pathLst>
              <a:path w="1581" h="2678">
                <a:moveTo>
                  <a:pt x="997" y="73"/>
                </a:moveTo>
                <a:cubicBezTo>
                  <a:pt x="955" y="59"/>
                  <a:pt x="913" y="76"/>
                  <a:pt x="869" y="82"/>
                </a:cubicBezTo>
                <a:cubicBezTo>
                  <a:pt x="828" y="96"/>
                  <a:pt x="799" y="114"/>
                  <a:pt x="759" y="128"/>
                </a:cubicBezTo>
                <a:cubicBezTo>
                  <a:pt x="749" y="158"/>
                  <a:pt x="733" y="180"/>
                  <a:pt x="723" y="210"/>
                </a:cubicBezTo>
                <a:cubicBezTo>
                  <a:pt x="733" y="292"/>
                  <a:pt x="733" y="296"/>
                  <a:pt x="787" y="347"/>
                </a:cubicBezTo>
                <a:cubicBezTo>
                  <a:pt x="803" y="394"/>
                  <a:pt x="814" y="428"/>
                  <a:pt x="759" y="448"/>
                </a:cubicBezTo>
                <a:cubicBezTo>
                  <a:pt x="723" y="435"/>
                  <a:pt x="717" y="419"/>
                  <a:pt x="704" y="384"/>
                </a:cubicBezTo>
                <a:cubicBezTo>
                  <a:pt x="718" y="331"/>
                  <a:pt x="705" y="325"/>
                  <a:pt x="759" y="310"/>
                </a:cubicBezTo>
                <a:cubicBezTo>
                  <a:pt x="782" y="333"/>
                  <a:pt x="825" y="373"/>
                  <a:pt x="787" y="411"/>
                </a:cubicBezTo>
                <a:cubicBezTo>
                  <a:pt x="774" y="424"/>
                  <a:pt x="750" y="416"/>
                  <a:pt x="732" y="420"/>
                </a:cubicBezTo>
                <a:cubicBezTo>
                  <a:pt x="710" y="425"/>
                  <a:pt x="674" y="439"/>
                  <a:pt x="650" y="448"/>
                </a:cubicBezTo>
                <a:cubicBezTo>
                  <a:pt x="644" y="454"/>
                  <a:pt x="629" y="458"/>
                  <a:pt x="631" y="466"/>
                </a:cubicBezTo>
                <a:cubicBezTo>
                  <a:pt x="634" y="477"/>
                  <a:pt x="649" y="479"/>
                  <a:pt x="659" y="484"/>
                </a:cubicBezTo>
                <a:cubicBezTo>
                  <a:pt x="690" y="499"/>
                  <a:pt x="720" y="510"/>
                  <a:pt x="750" y="530"/>
                </a:cubicBezTo>
                <a:cubicBezTo>
                  <a:pt x="732" y="586"/>
                  <a:pt x="710" y="636"/>
                  <a:pt x="695" y="694"/>
                </a:cubicBezTo>
                <a:cubicBezTo>
                  <a:pt x="685" y="732"/>
                  <a:pt x="774" y="688"/>
                  <a:pt x="814" y="685"/>
                </a:cubicBezTo>
                <a:cubicBezTo>
                  <a:pt x="861" y="674"/>
                  <a:pt x="890" y="646"/>
                  <a:pt x="933" y="630"/>
                </a:cubicBezTo>
                <a:cubicBezTo>
                  <a:pt x="912" y="695"/>
                  <a:pt x="897" y="766"/>
                  <a:pt x="878" y="832"/>
                </a:cubicBezTo>
                <a:cubicBezTo>
                  <a:pt x="870" y="860"/>
                  <a:pt x="863" y="899"/>
                  <a:pt x="832" y="914"/>
                </a:cubicBezTo>
                <a:cubicBezTo>
                  <a:pt x="821" y="919"/>
                  <a:pt x="808" y="920"/>
                  <a:pt x="796" y="923"/>
                </a:cubicBezTo>
                <a:cubicBezTo>
                  <a:pt x="748" y="995"/>
                  <a:pt x="760" y="1087"/>
                  <a:pt x="695" y="1152"/>
                </a:cubicBezTo>
                <a:cubicBezTo>
                  <a:pt x="682" y="1191"/>
                  <a:pt x="661" y="1215"/>
                  <a:pt x="631" y="1243"/>
                </a:cubicBezTo>
                <a:cubicBezTo>
                  <a:pt x="620" y="1277"/>
                  <a:pt x="616" y="1314"/>
                  <a:pt x="595" y="1344"/>
                </a:cubicBezTo>
                <a:cubicBezTo>
                  <a:pt x="575" y="1374"/>
                  <a:pt x="534" y="1372"/>
                  <a:pt x="503" y="1380"/>
                </a:cubicBezTo>
                <a:cubicBezTo>
                  <a:pt x="472" y="1388"/>
                  <a:pt x="443" y="1400"/>
                  <a:pt x="412" y="1408"/>
                </a:cubicBezTo>
                <a:cubicBezTo>
                  <a:pt x="388" y="1481"/>
                  <a:pt x="425" y="1394"/>
                  <a:pt x="375" y="1444"/>
                </a:cubicBezTo>
                <a:cubicBezTo>
                  <a:pt x="368" y="1451"/>
                  <a:pt x="372" y="1464"/>
                  <a:pt x="366" y="1472"/>
                </a:cubicBezTo>
                <a:cubicBezTo>
                  <a:pt x="339" y="1507"/>
                  <a:pt x="309" y="1526"/>
                  <a:pt x="284" y="1563"/>
                </a:cubicBezTo>
                <a:cubicBezTo>
                  <a:pt x="352" y="1580"/>
                  <a:pt x="416" y="1610"/>
                  <a:pt x="485" y="1627"/>
                </a:cubicBezTo>
                <a:cubicBezTo>
                  <a:pt x="520" y="1679"/>
                  <a:pt x="481" y="1634"/>
                  <a:pt x="540" y="1664"/>
                </a:cubicBezTo>
                <a:cubicBezTo>
                  <a:pt x="619" y="1704"/>
                  <a:pt x="543" y="1674"/>
                  <a:pt x="595" y="1718"/>
                </a:cubicBezTo>
                <a:cubicBezTo>
                  <a:pt x="618" y="1737"/>
                  <a:pt x="659" y="1759"/>
                  <a:pt x="686" y="1773"/>
                </a:cubicBezTo>
                <a:cubicBezTo>
                  <a:pt x="697" y="1790"/>
                  <a:pt x="714" y="1801"/>
                  <a:pt x="723" y="1819"/>
                </a:cubicBezTo>
                <a:cubicBezTo>
                  <a:pt x="749" y="1870"/>
                  <a:pt x="709" y="1848"/>
                  <a:pt x="759" y="1865"/>
                </a:cubicBezTo>
                <a:cubicBezTo>
                  <a:pt x="737" y="1797"/>
                  <a:pt x="758" y="1818"/>
                  <a:pt x="704" y="1792"/>
                </a:cubicBezTo>
                <a:cubicBezTo>
                  <a:pt x="677" y="1763"/>
                  <a:pt x="665" y="1772"/>
                  <a:pt x="640" y="1737"/>
                </a:cubicBezTo>
                <a:cubicBezTo>
                  <a:pt x="629" y="1692"/>
                  <a:pt x="607" y="1655"/>
                  <a:pt x="595" y="1609"/>
                </a:cubicBezTo>
                <a:cubicBezTo>
                  <a:pt x="631" y="1571"/>
                  <a:pt x="641" y="1526"/>
                  <a:pt x="695" y="1508"/>
                </a:cubicBezTo>
                <a:cubicBezTo>
                  <a:pt x="728" y="1476"/>
                  <a:pt x="741" y="1426"/>
                  <a:pt x="778" y="1389"/>
                </a:cubicBezTo>
                <a:cubicBezTo>
                  <a:pt x="762" y="1451"/>
                  <a:pt x="743" y="1511"/>
                  <a:pt x="723" y="1572"/>
                </a:cubicBezTo>
                <a:cubicBezTo>
                  <a:pt x="720" y="1581"/>
                  <a:pt x="717" y="1591"/>
                  <a:pt x="714" y="1600"/>
                </a:cubicBezTo>
                <a:cubicBezTo>
                  <a:pt x="711" y="1609"/>
                  <a:pt x="707" y="1618"/>
                  <a:pt x="704" y="1627"/>
                </a:cubicBezTo>
                <a:cubicBezTo>
                  <a:pt x="698" y="1645"/>
                  <a:pt x="686" y="1682"/>
                  <a:pt x="686" y="1682"/>
                </a:cubicBezTo>
                <a:cubicBezTo>
                  <a:pt x="695" y="1719"/>
                  <a:pt x="702" y="1756"/>
                  <a:pt x="714" y="1792"/>
                </a:cubicBezTo>
                <a:cubicBezTo>
                  <a:pt x="720" y="1810"/>
                  <a:pt x="726" y="1828"/>
                  <a:pt x="732" y="1846"/>
                </a:cubicBezTo>
                <a:cubicBezTo>
                  <a:pt x="735" y="1855"/>
                  <a:pt x="743" y="1884"/>
                  <a:pt x="741" y="1874"/>
                </a:cubicBezTo>
                <a:cubicBezTo>
                  <a:pt x="740" y="1869"/>
                  <a:pt x="728" y="1801"/>
                  <a:pt x="723" y="1792"/>
                </a:cubicBezTo>
                <a:cubicBezTo>
                  <a:pt x="709" y="1765"/>
                  <a:pt x="655" y="1745"/>
                  <a:pt x="631" y="1728"/>
                </a:cubicBezTo>
                <a:cubicBezTo>
                  <a:pt x="628" y="1719"/>
                  <a:pt x="629" y="1707"/>
                  <a:pt x="622" y="1700"/>
                </a:cubicBezTo>
                <a:cubicBezTo>
                  <a:pt x="613" y="1690"/>
                  <a:pt x="597" y="1689"/>
                  <a:pt x="586" y="1682"/>
                </a:cubicBezTo>
                <a:cubicBezTo>
                  <a:pt x="579" y="1677"/>
                  <a:pt x="574" y="1669"/>
                  <a:pt x="567" y="1664"/>
                </a:cubicBezTo>
                <a:cubicBezTo>
                  <a:pt x="533" y="1643"/>
                  <a:pt x="487" y="1636"/>
                  <a:pt x="448" y="1627"/>
                </a:cubicBezTo>
                <a:cubicBezTo>
                  <a:pt x="418" y="1582"/>
                  <a:pt x="388" y="1588"/>
                  <a:pt x="339" y="1572"/>
                </a:cubicBezTo>
                <a:cubicBezTo>
                  <a:pt x="314" y="1548"/>
                  <a:pt x="288" y="1537"/>
                  <a:pt x="256" y="1526"/>
                </a:cubicBezTo>
                <a:cubicBezTo>
                  <a:pt x="145" y="1567"/>
                  <a:pt x="318" y="1497"/>
                  <a:pt x="211" y="1563"/>
                </a:cubicBezTo>
                <a:cubicBezTo>
                  <a:pt x="170" y="1589"/>
                  <a:pt x="89" y="1594"/>
                  <a:pt x="46" y="1600"/>
                </a:cubicBezTo>
                <a:cubicBezTo>
                  <a:pt x="10" y="1624"/>
                  <a:pt x="11" y="1641"/>
                  <a:pt x="0" y="1682"/>
                </a:cubicBezTo>
                <a:cubicBezTo>
                  <a:pt x="8" y="1754"/>
                  <a:pt x="13" y="1811"/>
                  <a:pt x="64" y="1865"/>
                </a:cubicBezTo>
                <a:cubicBezTo>
                  <a:pt x="86" y="1924"/>
                  <a:pt x="144" y="1916"/>
                  <a:pt x="192" y="1947"/>
                </a:cubicBezTo>
                <a:cubicBezTo>
                  <a:pt x="216" y="1962"/>
                  <a:pt x="207" y="1967"/>
                  <a:pt x="229" y="1984"/>
                </a:cubicBezTo>
                <a:cubicBezTo>
                  <a:pt x="247" y="1997"/>
                  <a:pt x="284" y="2020"/>
                  <a:pt x="284" y="2020"/>
                </a:cubicBezTo>
                <a:cubicBezTo>
                  <a:pt x="286" y="2026"/>
                  <a:pt x="299" y="2075"/>
                  <a:pt x="311" y="2075"/>
                </a:cubicBezTo>
                <a:cubicBezTo>
                  <a:pt x="320" y="2075"/>
                  <a:pt x="307" y="2056"/>
                  <a:pt x="302" y="2048"/>
                </a:cubicBezTo>
                <a:cubicBezTo>
                  <a:pt x="287" y="2023"/>
                  <a:pt x="275" y="2027"/>
                  <a:pt x="247" y="2020"/>
                </a:cubicBezTo>
                <a:cubicBezTo>
                  <a:pt x="238" y="2023"/>
                  <a:pt x="227" y="2022"/>
                  <a:pt x="220" y="2029"/>
                </a:cubicBezTo>
                <a:cubicBezTo>
                  <a:pt x="199" y="2050"/>
                  <a:pt x="219" y="2097"/>
                  <a:pt x="238" y="2112"/>
                </a:cubicBezTo>
                <a:cubicBezTo>
                  <a:pt x="246" y="2118"/>
                  <a:pt x="257" y="2118"/>
                  <a:pt x="266" y="2121"/>
                </a:cubicBezTo>
                <a:cubicBezTo>
                  <a:pt x="251" y="2066"/>
                  <a:pt x="246" y="2070"/>
                  <a:pt x="192" y="2057"/>
                </a:cubicBezTo>
                <a:cubicBezTo>
                  <a:pt x="166" y="2095"/>
                  <a:pt x="169" y="2099"/>
                  <a:pt x="202" y="2130"/>
                </a:cubicBezTo>
                <a:cubicBezTo>
                  <a:pt x="217" y="2127"/>
                  <a:pt x="232" y="2121"/>
                  <a:pt x="247" y="2121"/>
                </a:cubicBezTo>
                <a:cubicBezTo>
                  <a:pt x="256" y="2121"/>
                  <a:pt x="227" y="2124"/>
                  <a:pt x="220" y="2130"/>
                </a:cubicBezTo>
                <a:cubicBezTo>
                  <a:pt x="205" y="2142"/>
                  <a:pt x="198" y="2168"/>
                  <a:pt x="192" y="2185"/>
                </a:cubicBezTo>
                <a:cubicBezTo>
                  <a:pt x="215" y="2251"/>
                  <a:pt x="214" y="2265"/>
                  <a:pt x="256" y="2203"/>
                </a:cubicBezTo>
                <a:cubicBezTo>
                  <a:pt x="294" y="2212"/>
                  <a:pt x="321" y="2220"/>
                  <a:pt x="348" y="2249"/>
                </a:cubicBezTo>
                <a:cubicBezTo>
                  <a:pt x="364" y="2297"/>
                  <a:pt x="361" y="2301"/>
                  <a:pt x="412" y="2313"/>
                </a:cubicBezTo>
                <a:cubicBezTo>
                  <a:pt x="453" y="2303"/>
                  <a:pt x="457" y="2288"/>
                  <a:pt x="494" y="2276"/>
                </a:cubicBezTo>
                <a:cubicBezTo>
                  <a:pt x="516" y="2209"/>
                  <a:pt x="494" y="2288"/>
                  <a:pt x="494" y="2148"/>
                </a:cubicBezTo>
                <a:cubicBezTo>
                  <a:pt x="494" y="2138"/>
                  <a:pt x="498" y="2168"/>
                  <a:pt x="503" y="2176"/>
                </a:cubicBezTo>
                <a:cubicBezTo>
                  <a:pt x="508" y="2183"/>
                  <a:pt x="515" y="2189"/>
                  <a:pt x="522" y="2194"/>
                </a:cubicBezTo>
                <a:cubicBezTo>
                  <a:pt x="545" y="2212"/>
                  <a:pt x="558" y="2217"/>
                  <a:pt x="586" y="2230"/>
                </a:cubicBezTo>
                <a:cubicBezTo>
                  <a:pt x="601" y="2246"/>
                  <a:pt x="609" y="2258"/>
                  <a:pt x="631" y="2267"/>
                </a:cubicBezTo>
                <a:cubicBezTo>
                  <a:pt x="649" y="2275"/>
                  <a:pt x="686" y="2285"/>
                  <a:pt x="686" y="2285"/>
                </a:cubicBezTo>
                <a:cubicBezTo>
                  <a:pt x="715" y="2316"/>
                  <a:pt x="756" y="2327"/>
                  <a:pt x="787" y="2358"/>
                </a:cubicBezTo>
                <a:cubicBezTo>
                  <a:pt x="810" y="2381"/>
                  <a:pt x="826" y="2401"/>
                  <a:pt x="842" y="2432"/>
                </a:cubicBezTo>
                <a:cubicBezTo>
                  <a:pt x="848" y="2444"/>
                  <a:pt x="851" y="2459"/>
                  <a:pt x="860" y="2468"/>
                </a:cubicBezTo>
                <a:cubicBezTo>
                  <a:pt x="934" y="2542"/>
                  <a:pt x="859" y="2449"/>
                  <a:pt x="915" y="2505"/>
                </a:cubicBezTo>
                <a:cubicBezTo>
                  <a:pt x="945" y="2595"/>
                  <a:pt x="976" y="2655"/>
                  <a:pt x="1070" y="2678"/>
                </a:cubicBezTo>
                <a:cubicBezTo>
                  <a:pt x="1137" y="2671"/>
                  <a:pt x="1206" y="2675"/>
                  <a:pt x="1271" y="2660"/>
                </a:cubicBezTo>
                <a:cubicBezTo>
                  <a:pt x="1297" y="2654"/>
                  <a:pt x="1344" y="2624"/>
                  <a:pt x="1344" y="2624"/>
                </a:cubicBezTo>
                <a:cubicBezTo>
                  <a:pt x="1369" y="2587"/>
                  <a:pt x="1385" y="2554"/>
                  <a:pt x="1418" y="2523"/>
                </a:cubicBezTo>
                <a:cubicBezTo>
                  <a:pt x="1450" y="2458"/>
                  <a:pt x="1499" y="2418"/>
                  <a:pt x="1527" y="2349"/>
                </a:cubicBezTo>
                <a:cubicBezTo>
                  <a:pt x="1539" y="2319"/>
                  <a:pt x="1564" y="2258"/>
                  <a:pt x="1564" y="2258"/>
                </a:cubicBezTo>
                <a:cubicBezTo>
                  <a:pt x="1557" y="2120"/>
                  <a:pt x="1581" y="1973"/>
                  <a:pt x="1527" y="1846"/>
                </a:cubicBezTo>
                <a:cubicBezTo>
                  <a:pt x="1478" y="1733"/>
                  <a:pt x="1509" y="1829"/>
                  <a:pt x="1472" y="1773"/>
                </a:cubicBezTo>
                <a:cubicBezTo>
                  <a:pt x="1443" y="1729"/>
                  <a:pt x="1449" y="1724"/>
                  <a:pt x="1399" y="1700"/>
                </a:cubicBezTo>
                <a:cubicBezTo>
                  <a:pt x="1383" y="1667"/>
                  <a:pt x="1370" y="1652"/>
                  <a:pt x="1344" y="1627"/>
                </a:cubicBezTo>
                <a:cubicBezTo>
                  <a:pt x="1311" y="1490"/>
                  <a:pt x="1363" y="1694"/>
                  <a:pt x="1317" y="1554"/>
                </a:cubicBezTo>
                <a:cubicBezTo>
                  <a:pt x="1287" y="1463"/>
                  <a:pt x="1272" y="1364"/>
                  <a:pt x="1262" y="1270"/>
                </a:cubicBezTo>
                <a:cubicBezTo>
                  <a:pt x="1265" y="1231"/>
                  <a:pt x="1263" y="1191"/>
                  <a:pt x="1271" y="1152"/>
                </a:cubicBezTo>
                <a:cubicBezTo>
                  <a:pt x="1273" y="1143"/>
                  <a:pt x="1286" y="1141"/>
                  <a:pt x="1290" y="1133"/>
                </a:cubicBezTo>
                <a:cubicBezTo>
                  <a:pt x="1327" y="1047"/>
                  <a:pt x="1350" y="951"/>
                  <a:pt x="1363" y="859"/>
                </a:cubicBezTo>
                <a:cubicBezTo>
                  <a:pt x="1345" y="782"/>
                  <a:pt x="1358" y="766"/>
                  <a:pt x="1290" y="749"/>
                </a:cubicBezTo>
                <a:cubicBezTo>
                  <a:pt x="1215" y="767"/>
                  <a:pt x="1205" y="770"/>
                  <a:pt x="1125" y="749"/>
                </a:cubicBezTo>
                <a:cubicBezTo>
                  <a:pt x="1119" y="737"/>
                  <a:pt x="1109" y="726"/>
                  <a:pt x="1107" y="713"/>
                </a:cubicBezTo>
                <a:cubicBezTo>
                  <a:pt x="1100" y="655"/>
                  <a:pt x="1208" y="630"/>
                  <a:pt x="1244" y="621"/>
                </a:cubicBezTo>
                <a:cubicBezTo>
                  <a:pt x="1269" y="604"/>
                  <a:pt x="1287" y="588"/>
                  <a:pt x="1308" y="566"/>
                </a:cubicBezTo>
                <a:cubicBezTo>
                  <a:pt x="1317" y="530"/>
                  <a:pt x="1326" y="493"/>
                  <a:pt x="1335" y="457"/>
                </a:cubicBezTo>
                <a:cubicBezTo>
                  <a:pt x="1338" y="445"/>
                  <a:pt x="1344" y="420"/>
                  <a:pt x="1344" y="420"/>
                </a:cubicBezTo>
                <a:cubicBezTo>
                  <a:pt x="1335" y="327"/>
                  <a:pt x="1340" y="170"/>
                  <a:pt x="1253" y="109"/>
                </a:cubicBezTo>
                <a:cubicBezTo>
                  <a:pt x="1228" y="58"/>
                  <a:pt x="1207" y="34"/>
                  <a:pt x="1143" y="18"/>
                </a:cubicBezTo>
                <a:cubicBezTo>
                  <a:pt x="1119" y="12"/>
                  <a:pt x="1070" y="0"/>
                  <a:pt x="1070" y="0"/>
                </a:cubicBezTo>
                <a:cubicBezTo>
                  <a:pt x="1063" y="1"/>
                  <a:pt x="993" y="11"/>
                  <a:pt x="979" y="18"/>
                </a:cubicBezTo>
                <a:cubicBezTo>
                  <a:pt x="950" y="32"/>
                  <a:pt x="968" y="43"/>
                  <a:pt x="942" y="64"/>
                </a:cubicBezTo>
                <a:cubicBezTo>
                  <a:pt x="916" y="86"/>
                  <a:pt x="865" y="81"/>
                  <a:pt x="832" y="91"/>
                </a:cubicBezTo>
                <a:cubicBezTo>
                  <a:pt x="822" y="121"/>
                  <a:pt x="823" y="109"/>
                  <a:pt x="823" y="128"/>
                </a:cubicBezTo>
              </a:path>
            </a:pathLst>
          </a:custGeom>
          <a:solidFill>
            <a:srgbClr val="FF0000">
              <a:alpha val="59000"/>
            </a:srgbClr>
          </a:solidFill>
          <a:ln w="9525" cap="flat" cmpd="sng">
            <a:solidFill>
              <a:srgbClr val="0000FF"/>
            </a:solidFill>
            <a:prstDash val="solid"/>
            <a:round/>
            <a:headEnd/>
            <a:tailEnd/>
          </a:ln>
          <a:effectLst/>
        </p:spPr>
        <p:txBody>
          <a:bodyPr wrap="square">
            <a:spAutoFit/>
          </a:bodyPr>
          <a:lstStyle/>
          <a:p>
            <a:endParaRPr lang="ja-JP" altLang="en-US" sz="2800">
              <a:solidFill>
                <a:prstClr val="white"/>
              </a:solidFill>
            </a:endParaRPr>
          </a:p>
        </p:txBody>
      </p:sp>
      <p:sp>
        <p:nvSpPr>
          <p:cNvPr id="73" name="Freeform 125"/>
          <p:cNvSpPr>
            <a:spLocks/>
          </p:cNvSpPr>
          <p:nvPr/>
        </p:nvSpPr>
        <p:spPr bwMode="auto">
          <a:xfrm rot="10788989" flipV="1">
            <a:off x="3001205" y="4144293"/>
            <a:ext cx="570411" cy="523220"/>
          </a:xfrm>
          <a:custGeom>
            <a:avLst/>
            <a:gdLst/>
            <a:ahLst/>
            <a:cxnLst>
              <a:cxn ang="0">
                <a:pos x="869" y="82"/>
              </a:cxn>
              <a:cxn ang="0">
                <a:pos x="723" y="210"/>
              </a:cxn>
              <a:cxn ang="0">
                <a:pos x="759" y="448"/>
              </a:cxn>
              <a:cxn ang="0">
                <a:pos x="759" y="310"/>
              </a:cxn>
              <a:cxn ang="0">
                <a:pos x="732" y="420"/>
              </a:cxn>
              <a:cxn ang="0">
                <a:pos x="631" y="466"/>
              </a:cxn>
              <a:cxn ang="0">
                <a:pos x="750" y="530"/>
              </a:cxn>
              <a:cxn ang="0">
                <a:pos x="814" y="685"/>
              </a:cxn>
              <a:cxn ang="0">
                <a:pos x="878" y="832"/>
              </a:cxn>
              <a:cxn ang="0">
                <a:pos x="796" y="923"/>
              </a:cxn>
              <a:cxn ang="0">
                <a:pos x="631" y="1243"/>
              </a:cxn>
              <a:cxn ang="0">
                <a:pos x="503" y="1380"/>
              </a:cxn>
              <a:cxn ang="0">
                <a:pos x="375" y="1444"/>
              </a:cxn>
              <a:cxn ang="0">
                <a:pos x="284" y="1563"/>
              </a:cxn>
              <a:cxn ang="0">
                <a:pos x="540" y="1664"/>
              </a:cxn>
              <a:cxn ang="0">
                <a:pos x="686" y="1773"/>
              </a:cxn>
              <a:cxn ang="0">
                <a:pos x="759" y="1865"/>
              </a:cxn>
              <a:cxn ang="0">
                <a:pos x="640" y="1737"/>
              </a:cxn>
              <a:cxn ang="0">
                <a:pos x="695" y="1508"/>
              </a:cxn>
              <a:cxn ang="0">
                <a:pos x="723" y="1572"/>
              </a:cxn>
              <a:cxn ang="0">
                <a:pos x="704" y="1627"/>
              </a:cxn>
              <a:cxn ang="0">
                <a:pos x="714" y="1792"/>
              </a:cxn>
              <a:cxn ang="0">
                <a:pos x="741" y="1874"/>
              </a:cxn>
              <a:cxn ang="0">
                <a:pos x="631" y="1728"/>
              </a:cxn>
              <a:cxn ang="0">
                <a:pos x="586" y="1682"/>
              </a:cxn>
              <a:cxn ang="0">
                <a:pos x="448" y="1627"/>
              </a:cxn>
              <a:cxn ang="0">
                <a:pos x="256" y="1526"/>
              </a:cxn>
              <a:cxn ang="0">
                <a:pos x="46" y="1600"/>
              </a:cxn>
              <a:cxn ang="0">
                <a:pos x="64" y="1865"/>
              </a:cxn>
              <a:cxn ang="0">
                <a:pos x="229" y="1984"/>
              </a:cxn>
              <a:cxn ang="0">
                <a:pos x="311" y="2075"/>
              </a:cxn>
              <a:cxn ang="0">
                <a:pos x="247" y="2020"/>
              </a:cxn>
              <a:cxn ang="0">
                <a:pos x="238" y="2112"/>
              </a:cxn>
              <a:cxn ang="0">
                <a:pos x="192" y="2057"/>
              </a:cxn>
              <a:cxn ang="0">
                <a:pos x="247" y="2121"/>
              </a:cxn>
              <a:cxn ang="0">
                <a:pos x="192" y="2185"/>
              </a:cxn>
              <a:cxn ang="0">
                <a:pos x="348" y="2249"/>
              </a:cxn>
              <a:cxn ang="0">
                <a:pos x="494" y="2276"/>
              </a:cxn>
              <a:cxn ang="0">
                <a:pos x="503" y="2176"/>
              </a:cxn>
              <a:cxn ang="0">
                <a:pos x="586" y="2230"/>
              </a:cxn>
              <a:cxn ang="0">
                <a:pos x="686" y="2285"/>
              </a:cxn>
              <a:cxn ang="0">
                <a:pos x="842" y="2432"/>
              </a:cxn>
              <a:cxn ang="0">
                <a:pos x="915" y="2505"/>
              </a:cxn>
              <a:cxn ang="0">
                <a:pos x="1271" y="2660"/>
              </a:cxn>
              <a:cxn ang="0">
                <a:pos x="1418" y="2523"/>
              </a:cxn>
              <a:cxn ang="0">
                <a:pos x="1564" y="2258"/>
              </a:cxn>
              <a:cxn ang="0">
                <a:pos x="1472" y="1773"/>
              </a:cxn>
              <a:cxn ang="0">
                <a:pos x="1344" y="1627"/>
              </a:cxn>
              <a:cxn ang="0">
                <a:pos x="1262" y="1270"/>
              </a:cxn>
              <a:cxn ang="0">
                <a:pos x="1290" y="1133"/>
              </a:cxn>
              <a:cxn ang="0">
                <a:pos x="1290" y="749"/>
              </a:cxn>
              <a:cxn ang="0">
                <a:pos x="1107" y="713"/>
              </a:cxn>
              <a:cxn ang="0">
                <a:pos x="1308" y="566"/>
              </a:cxn>
              <a:cxn ang="0">
                <a:pos x="1344" y="420"/>
              </a:cxn>
              <a:cxn ang="0">
                <a:pos x="1143" y="18"/>
              </a:cxn>
              <a:cxn ang="0">
                <a:pos x="979" y="18"/>
              </a:cxn>
              <a:cxn ang="0">
                <a:pos x="832" y="91"/>
              </a:cxn>
            </a:cxnLst>
            <a:rect l="0" t="0" r="r" b="b"/>
            <a:pathLst>
              <a:path w="1581" h="2678">
                <a:moveTo>
                  <a:pt x="997" y="73"/>
                </a:moveTo>
                <a:cubicBezTo>
                  <a:pt x="955" y="59"/>
                  <a:pt x="913" y="76"/>
                  <a:pt x="869" y="82"/>
                </a:cubicBezTo>
                <a:cubicBezTo>
                  <a:pt x="828" y="96"/>
                  <a:pt x="799" y="114"/>
                  <a:pt x="759" y="128"/>
                </a:cubicBezTo>
                <a:cubicBezTo>
                  <a:pt x="749" y="158"/>
                  <a:pt x="733" y="180"/>
                  <a:pt x="723" y="210"/>
                </a:cubicBezTo>
                <a:cubicBezTo>
                  <a:pt x="733" y="292"/>
                  <a:pt x="733" y="296"/>
                  <a:pt x="787" y="347"/>
                </a:cubicBezTo>
                <a:cubicBezTo>
                  <a:pt x="803" y="394"/>
                  <a:pt x="814" y="428"/>
                  <a:pt x="759" y="448"/>
                </a:cubicBezTo>
                <a:cubicBezTo>
                  <a:pt x="723" y="435"/>
                  <a:pt x="717" y="419"/>
                  <a:pt x="704" y="384"/>
                </a:cubicBezTo>
                <a:cubicBezTo>
                  <a:pt x="718" y="331"/>
                  <a:pt x="705" y="325"/>
                  <a:pt x="759" y="310"/>
                </a:cubicBezTo>
                <a:cubicBezTo>
                  <a:pt x="782" y="333"/>
                  <a:pt x="825" y="373"/>
                  <a:pt x="787" y="411"/>
                </a:cubicBezTo>
                <a:cubicBezTo>
                  <a:pt x="774" y="424"/>
                  <a:pt x="750" y="416"/>
                  <a:pt x="732" y="420"/>
                </a:cubicBezTo>
                <a:cubicBezTo>
                  <a:pt x="710" y="425"/>
                  <a:pt x="674" y="439"/>
                  <a:pt x="650" y="448"/>
                </a:cubicBezTo>
                <a:cubicBezTo>
                  <a:pt x="644" y="454"/>
                  <a:pt x="629" y="458"/>
                  <a:pt x="631" y="466"/>
                </a:cubicBezTo>
                <a:cubicBezTo>
                  <a:pt x="634" y="477"/>
                  <a:pt x="649" y="479"/>
                  <a:pt x="659" y="484"/>
                </a:cubicBezTo>
                <a:cubicBezTo>
                  <a:pt x="690" y="499"/>
                  <a:pt x="720" y="510"/>
                  <a:pt x="750" y="530"/>
                </a:cubicBezTo>
                <a:cubicBezTo>
                  <a:pt x="732" y="586"/>
                  <a:pt x="710" y="636"/>
                  <a:pt x="695" y="694"/>
                </a:cubicBezTo>
                <a:cubicBezTo>
                  <a:pt x="685" y="732"/>
                  <a:pt x="774" y="688"/>
                  <a:pt x="814" y="685"/>
                </a:cubicBezTo>
                <a:cubicBezTo>
                  <a:pt x="861" y="674"/>
                  <a:pt x="890" y="646"/>
                  <a:pt x="933" y="630"/>
                </a:cubicBezTo>
                <a:cubicBezTo>
                  <a:pt x="912" y="695"/>
                  <a:pt x="897" y="766"/>
                  <a:pt x="878" y="832"/>
                </a:cubicBezTo>
                <a:cubicBezTo>
                  <a:pt x="870" y="860"/>
                  <a:pt x="863" y="899"/>
                  <a:pt x="832" y="914"/>
                </a:cubicBezTo>
                <a:cubicBezTo>
                  <a:pt x="821" y="919"/>
                  <a:pt x="808" y="920"/>
                  <a:pt x="796" y="923"/>
                </a:cubicBezTo>
                <a:cubicBezTo>
                  <a:pt x="748" y="995"/>
                  <a:pt x="760" y="1087"/>
                  <a:pt x="695" y="1152"/>
                </a:cubicBezTo>
                <a:cubicBezTo>
                  <a:pt x="682" y="1191"/>
                  <a:pt x="661" y="1215"/>
                  <a:pt x="631" y="1243"/>
                </a:cubicBezTo>
                <a:cubicBezTo>
                  <a:pt x="620" y="1277"/>
                  <a:pt x="616" y="1314"/>
                  <a:pt x="595" y="1344"/>
                </a:cubicBezTo>
                <a:cubicBezTo>
                  <a:pt x="575" y="1374"/>
                  <a:pt x="534" y="1372"/>
                  <a:pt x="503" y="1380"/>
                </a:cubicBezTo>
                <a:cubicBezTo>
                  <a:pt x="472" y="1388"/>
                  <a:pt x="443" y="1400"/>
                  <a:pt x="412" y="1408"/>
                </a:cubicBezTo>
                <a:cubicBezTo>
                  <a:pt x="388" y="1481"/>
                  <a:pt x="425" y="1394"/>
                  <a:pt x="375" y="1444"/>
                </a:cubicBezTo>
                <a:cubicBezTo>
                  <a:pt x="368" y="1451"/>
                  <a:pt x="372" y="1464"/>
                  <a:pt x="366" y="1472"/>
                </a:cubicBezTo>
                <a:cubicBezTo>
                  <a:pt x="339" y="1507"/>
                  <a:pt x="309" y="1526"/>
                  <a:pt x="284" y="1563"/>
                </a:cubicBezTo>
                <a:cubicBezTo>
                  <a:pt x="352" y="1580"/>
                  <a:pt x="416" y="1610"/>
                  <a:pt x="485" y="1627"/>
                </a:cubicBezTo>
                <a:cubicBezTo>
                  <a:pt x="520" y="1679"/>
                  <a:pt x="481" y="1634"/>
                  <a:pt x="540" y="1664"/>
                </a:cubicBezTo>
                <a:cubicBezTo>
                  <a:pt x="619" y="1704"/>
                  <a:pt x="543" y="1674"/>
                  <a:pt x="595" y="1718"/>
                </a:cubicBezTo>
                <a:cubicBezTo>
                  <a:pt x="618" y="1737"/>
                  <a:pt x="659" y="1759"/>
                  <a:pt x="686" y="1773"/>
                </a:cubicBezTo>
                <a:cubicBezTo>
                  <a:pt x="697" y="1790"/>
                  <a:pt x="714" y="1801"/>
                  <a:pt x="723" y="1819"/>
                </a:cubicBezTo>
                <a:cubicBezTo>
                  <a:pt x="749" y="1870"/>
                  <a:pt x="709" y="1848"/>
                  <a:pt x="759" y="1865"/>
                </a:cubicBezTo>
                <a:cubicBezTo>
                  <a:pt x="737" y="1797"/>
                  <a:pt x="758" y="1818"/>
                  <a:pt x="704" y="1792"/>
                </a:cubicBezTo>
                <a:cubicBezTo>
                  <a:pt x="677" y="1763"/>
                  <a:pt x="665" y="1772"/>
                  <a:pt x="640" y="1737"/>
                </a:cubicBezTo>
                <a:cubicBezTo>
                  <a:pt x="629" y="1692"/>
                  <a:pt x="607" y="1655"/>
                  <a:pt x="595" y="1609"/>
                </a:cubicBezTo>
                <a:cubicBezTo>
                  <a:pt x="631" y="1571"/>
                  <a:pt x="641" y="1526"/>
                  <a:pt x="695" y="1508"/>
                </a:cubicBezTo>
                <a:cubicBezTo>
                  <a:pt x="728" y="1476"/>
                  <a:pt x="741" y="1426"/>
                  <a:pt x="778" y="1389"/>
                </a:cubicBezTo>
                <a:cubicBezTo>
                  <a:pt x="762" y="1451"/>
                  <a:pt x="743" y="1511"/>
                  <a:pt x="723" y="1572"/>
                </a:cubicBezTo>
                <a:cubicBezTo>
                  <a:pt x="720" y="1581"/>
                  <a:pt x="717" y="1591"/>
                  <a:pt x="714" y="1600"/>
                </a:cubicBezTo>
                <a:cubicBezTo>
                  <a:pt x="711" y="1609"/>
                  <a:pt x="707" y="1618"/>
                  <a:pt x="704" y="1627"/>
                </a:cubicBezTo>
                <a:cubicBezTo>
                  <a:pt x="698" y="1645"/>
                  <a:pt x="686" y="1682"/>
                  <a:pt x="686" y="1682"/>
                </a:cubicBezTo>
                <a:cubicBezTo>
                  <a:pt x="695" y="1719"/>
                  <a:pt x="702" y="1756"/>
                  <a:pt x="714" y="1792"/>
                </a:cubicBezTo>
                <a:cubicBezTo>
                  <a:pt x="720" y="1810"/>
                  <a:pt x="726" y="1828"/>
                  <a:pt x="732" y="1846"/>
                </a:cubicBezTo>
                <a:cubicBezTo>
                  <a:pt x="735" y="1855"/>
                  <a:pt x="743" y="1884"/>
                  <a:pt x="741" y="1874"/>
                </a:cubicBezTo>
                <a:cubicBezTo>
                  <a:pt x="740" y="1869"/>
                  <a:pt x="728" y="1801"/>
                  <a:pt x="723" y="1792"/>
                </a:cubicBezTo>
                <a:cubicBezTo>
                  <a:pt x="709" y="1765"/>
                  <a:pt x="655" y="1745"/>
                  <a:pt x="631" y="1728"/>
                </a:cubicBezTo>
                <a:cubicBezTo>
                  <a:pt x="628" y="1719"/>
                  <a:pt x="629" y="1707"/>
                  <a:pt x="622" y="1700"/>
                </a:cubicBezTo>
                <a:cubicBezTo>
                  <a:pt x="613" y="1690"/>
                  <a:pt x="597" y="1689"/>
                  <a:pt x="586" y="1682"/>
                </a:cubicBezTo>
                <a:cubicBezTo>
                  <a:pt x="579" y="1677"/>
                  <a:pt x="574" y="1669"/>
                  <a:pt x="567" y="1664"/>
                </a:cubicBezTo>
                <a:cubicBezTo>
                  <a:pt x="533" y="1643"/>
                  <a:pt x="487" y="1636"/>
                  <a:pt x="448" y="1627"/>
                </a:cubicBezTo>
                <a:cubicBezTo>
                  <a:pt x="418" y="1582"/>
                  <a:pt x="388" y="1588"/>
                  <a:pt x="339" y="1572"/>
                </a:cubicBezTo>
                <a:cubicBezTo>
                  <a:pt x="314" y="1548"/>
                  <a:pt x="288" y="1537"/>
                  <a:pt x="256" y="1526"/>
                </a:cubicBezTo>
                <a:cubicBezTo>
                  <a:pt x="145" y="1567"/>
                  <a:pt x="318" y="1497"/>
                  <a:pt x="211" y="1563"/>
                </a:cubicBezTo>
                <a:cubicBezTo>
                  <a:pt x="170" y="1589"/>
                  <a:pt x="89" y="1594"/>
                  <a:pt x="46" y="1600"/>
                </a:cubicBezTo>
                <a:cubicBezTo>
                  <a:pt x="10" y="1624"/>
                  <a:pt x="11" y="1641"/>
                  <a:pt x="0" y="1682"/>
                </a:cubicBezTo>
                <a:cubicBezTo>
                  <a:pt x="8" y="1754"/>
                  <a:pt x="13" y="1811"/>
                  <a:pt x="64" y="1865"/>
                </a:cubicBezTo>
                <a:cubicBezTo>
                  <a:pt x="86" y="1924"/>
                  <a:pt x="144" y="1916"/>
                  <a:pt x="192" y="1947"/>
                </a:cubicBezTo>
                <a:cubicBezTo>
                  <a:pt x="216" y="1962"/>
                  <a:pt x="207" y="1967"/>
                  <a:pt x="229" y="1984"/>
                </a:cubicBezTo>
                <a:cubicBezTo>
                  <a:pt x="247" y="1997"/>
                  <a:pt x="284" y="2020"/>
                  <a:pt x="284" y="2020"/>
                </a:cubicBezTo>
                <a:cubicBezTo>
                  <a:pt x="286" y="2026"/>
                  <a:pt x="299" y="2075"/>
                  <a:pt x="311" y="2075"/>
                </a:cubicBezTo>
                <a:cubicBezTo>
                  <a:pt x="320" y="2075"/>
                  <a:pt x="307" y="2056"/>
                  <a:pt x="302" y="2048"/>
                </a:cubicBezTo>
                <a:cubicBezTo>
                  <a:pt x="287" y="2023"/>
                  <a:pt x="275" y="2027"/>
                  <a:pt x="247" y="2020"/>
                </a:cubicBezTo>
                <a:cubicBezTo>
                  <a:pt x="238" y="2023"/>
                  <a:pt x="227" y="2022"/>
                  <a:pt x="220" y="2029"/>
                </a:cubicBezTo>
                <a:cubicBezTo>
                  <a:pt x="199" y="2050"/>
                  <a:pt x="219" y="2097"/>
                  <a:pt x="238" y="2112"/>
                </a:cubicBezTo>
                <a:cubicBezTo>
                  <a:pt x="246" y="2118"/>
                  <a:pt x="257" y="2118"/>
                  <a:pt x="266" y="2121"/>
                </a:cubicBezTo>
                <a:cubicBezTo>
                  <a:pt x="251" y="2066"/>
                  <a:pt x="246" y="2070"/>
                  <a:pt x="192" y="2057"/>
                </a:cubicBezTo>
                <a:cubicBezTo>
                  <a:pt x="166" y="2095"/>
                  <a:pt x="169" y="2099"/>
                  <a:pt x="202" y="2130"/>
                </a:cubicBezTo>
                <a:cubicBezTo>
                  <a:pt x="217" y="2127"/>
                  <a:pt x="232" y="2121"/>
                  <a:pt x="247" y="2121"/>
                </a:cubicBezTo>
                <a:cubicBezTo>
                  <a:pt x="256" y="2121"/>
                  <a:pt x="227" y="2124"/>
                  <a:pt x="220" y="2130"/>
                </a:cubicBezTo>
                <a:cubicBezTo>
                  <a:pt x="205" y="2142"/>
                  <a:pt x="198" y="2168"/>
                  <a:pt x="192" y="2185"/>
                </a:cubicBezTo>
                <a:cubicBezTo>
                  <a:pt x="215" y="2251"/>
                  <a:pt x="214" y="2265"/>
                  <a:pt x="256" y="2203"/>
                </a:cubicBezTo>
                <a:cubicBezTo>
                  <a:pt x="294" y="2212"/>
                  <a:pt x="321" y="2220"/>
                  <a:pt x="348" y="2249"/>
                </a:cubicBezTo>
                <a:cubicBezTo>
                  <a:pt x="364" y="2297"/>
                  <a:pt x="361" y="2301"/>
                  <a:pt x="412" y="2313"/>
                </a:cubicBezTo>
                <a:cubicBezTo>
                  <a:pt x="453" y="2303"/>
                  <a:pt x="457" y="2288"/>
                  <a:pt x="494" y="2276"/>
                </a:cubicBezTo>
                <a:cubicBezTo>
                  <a:pt x="516" y="2209"/>
                  <a:pt x="494" y="2288"/>
                  <a:pt x="494" y="2148"/>
                </a:cubicBezTo>
                <a:cubicBezTo>
                  <a:pt x="494" y="2138"/>
                  <a:pt x="498" y="2168"/>
                  <a:pt x="503" y="2176"/>
                </a:cubicBezTo>
                <a:cubicBezTo>
                  <a:pt x="508" y="2183"/>
                  <a:pt x="515" y="2189"/>
                  <a:pt x="522" y="2194"/>
                </a:cubicBezTo>
                <a:cubicBezTo>
                  <a:pt x="545" y="2212"/>
                  <a:pt x="558" y="2217"/>
                  <a:pt x="586" y="2230"/>
                </a:cubicBezTo>
                <a:cubicBezTo>
                  <a:pt x="601" y="2246"/>
                  <a:pt x="609" y="2258"/>
                  <a:pt x="631" y="2267"/>
                </a:cubicBezTo>
                <a:cubicBezTo>
                  <a:pt x="649" y="2275"/>
                  <a:pt x="686" y="2285"/>
                  <a:pt x="686" y="2285"/>
                </a:cubicBezTo>
                <a:cubicBezTo>
                  <a:pt x="715" y="2316"/>
                  <a:pt x="756" y="2327"/>
                  <a:pt x="787" y="2358"/>
                </a:cubicBezTo>
                <a:cubicBezTo>
                  <a:pt x="810" y="2381"/>
                  <a:pt x="826" y="2401"/>
                  <a:pt x="842" y="2432"/>
                </a:cubicBezTo>
                <a:cubicBezTo>
                  <a:pt x="848" y="2444"/>
                  <a:pt x="851" y="2459"/>
                  <a:pt x="860" y="2468"/>
                </a:cubicBezTo>
                <a:cubicBezTo>
                  <a:pt x="934" y="2542"/>
                  <a:pt x="859" y="2449"/>
                  <a:pt x="915" y="2505"/>
                </a:cubicBezTo>
                <a:cubicBezTo>
                  <a:pt x="945" y="2595"/>
                  <a:pt x="976" y="2655"/>
                  <a:pt x="1070" y="2678"/>
                </a:cubicBezTo>
                <a:cubicBezTo>
                  <a:pt x="1137" y="2671"/>
                  <a:pt x="1206" y="2675"/>
                  <a:pt x="1271" y="2660"/>
                </a:cubicBezTo>
                <a:cubicBezTo>
                  <a:pt x="1297" y="2654"/>
                  <a:pt x="1344" y="2624"/>
                  <a:pt x="1344" y="2624"/>
                </a:cubicBezTo>
                <a:cubicBezTo>
                  <a:pt x="1369" y="2587"/>
                  <a:pt x="1385" y="2554"/>
                  <a:pt x="1418" y="2523"/>
                </a:cubicBezTo>
                <a:cubicBezTo>
                  <a:pt x="1450" y="2458"/>
                  <a:pt x="1499" y="2418"/>
                  <a:pt x="1527" y="2349"/>
                </a:cubicBezTo>
                <a:cubicBezTo>
                  <a:pt x="1539" y="2319"/>
                  <a:pt x="1564" y="2258"/>
                  <a:pt x="1564" y="2258"/>
                </a:cubicBezTo>
                <a:cubicBezTo>
                  <a:pt x="1557" y="2120"/>
                  <a:pt x="1581" y="1973"/>
                  <a:pt x="1527" y="1846"/>
                </a:cubicBezTo>
                <a:cubicBezTo>
                  <a:pt x="1478" y="1733"/>
                  <a:pt x="1509" y="1829"/>
                  <a:pt x="1472" y="1773"/>
                </a:cubicBezTo>
                <a:cubicBezTo>
                  <a:pt x="1443" y="1729"/>
                  <a:pt x="1449" y="1724"/>
                  <a:pt x="1399" y="1700"/>
                </a:cubicBezTo>
                <a:cubicBezTo>
                  <a:pt x="1383" y="1667"/>
                  <a:pt x="1370" y="1652"/>
                  <a:pt x="1344" y="1627"/>
                </a:cubicBezTo>
                <a:cubicBezTo>
                  <a:pt x="1311" y="1490"/>
                  <a:pt x="1363" y="1694"/>
                  <a:pt x="1317" y="1554"/>
                </a:cubicBezTo>
                <a:cubicBezTo>
                  <a:pt x="1287" y="1463"/>
                  <a:pt x="1272" y="1364"/>
                  <a:pt x="1262" y="1270"/>
                </a:cubicBezTo>
                <a:cubicBezTo>
                  <a:pt x="1265" y="1231"/>
                  <a:pt x="1263" y="1191"/>
                  <a:pt x="1271" y="1152"/>
                </a:cubicBezTo>
                <a:cubicBezTo>
                  <a:pt x="1273" y="1143"/>
                  <a:pt x="1286" y="1141"/>
                  <a:pt x="1290" y="1133"/>
                </a:cubicBezTo>
                <a:cubicBezTo>
                  <a:pt x="1327" y="1047"/>
                  <a:pt x="1350" y="951"/>
                  <a:pt x="1363" y="859"/>
                </a:cubicBezTo>
                <a:cubicBezTo>
                  <a:pt x="1345" y="782"/>
                  <a:pt x="1358" y="766"/>
                  <a:pt x="1290" y="749"/>
                </a:cubicBezTo>
                <a:cubicBezTo>
                  <a:pt x="1215" y="767"/>
                  <a:pt x="1205" y="770"/>
                  <a:pt x="1125" y="749"/>
                </a:cubicBezTo>
                <a:cubicBezTo>
                  <a:pt x="1119" y="737"/>
                  <a:pt x="1109" y="726"/>
                  <a:pt x="1107" y="713"/>
                </a:cubicBezTo>
                <a:cubicBezTo>
                  <a:pt x="1100" y="655"/>
                  <a:pt x="1208" y="630"/>
                  <a:pt x="1244" y="621"/>
                </a:cubicBezTo>
                <a:cubicBezTo>
                  <a:pt x="1269" y="604"/>
                  <a:pt x="1287" y="588"/>
                  <a:pt x="1308" y="566"/>
                </a:cubicBezTo>
                <a:cubicBezTo>
                  <a:pt x="1317" y="530"/>
                  <a:pt x="1326" y="493"/>
                  <a:pt x="1335" y="457"/>
                </a:cubicBezTo>
                <a:cubicBezTo>
                  <a:pt x="1338" y="445"/>
                  <a:pt x="1344" y="420"/>
                  <a:pt x="1344" y="420"/>
                </a:cubicBezTo>
                <a:cubicBezTo>
                  <a:pt x="1335" y="327"/>
                  <a:pt x="1340" y="170"/>
                  <a:pt x="1253" y="109"/>
                </a:cubicBezTo>
                <a:cubicBezTo>
                  <a:pt x="1228" y="58"/>
                  <a:pt x="1207" y="34"/>
                  <a:pt x="1143" y="18"/>
                </a:cubicBezTo>
                <a:cubicBezTo>
                  <a:pt x="1119" y="12"/>
                  <a:pt x="1070" y="0"/>
                  <a:pt x="1070" y="0"/>
                </a:cubicBezTo>
                <a:cubicBezTo>
                  <a:pt x="1063" y="1"/>
                  <a:pt x="993" y="11"/>
                  <a:pt x="979" y="18"/>
                </a:cubicBezTo>
                <a:cubicBezTo>
                  <a:pt x="950" y="32"/>
                  <a:pt x="968" y="43"/>
                  <a:pt x="942" y="64"/>
                </a:cubicBezTo>
                <a:cubicBezTo>
                  <a:pt x="916" y="86"/>
                  <a:pt x="865" y="81"/>
                  <a:pt x="832" y="91"/>
                </a:cubicBezTo>
                <a:cubicBezTo>
                  <a:pt x="822" y="121"/>
                  <a:pt x="823" y="109"/>
                  <a:pt x="823" y="128"/>
                </a:cubicBezTo>
              </a:path>
            </a:pathLst>
          </a:custGeom>
          <a:solidFill>
            <a:srgbClr val="FF0000">
              <a:alpha val="59000"/>
            </a:srgbClr>
          </a:solidFill>
          <a:ln w="9525" cap="flat" cmpd="sng">
            <a:solidFill>
              <a:srgbClr val="0000FF"/>
            </a:solidFill>
            <a:prstDash val="solid"/>
            <a:round/>
            <a:headEnd/>
            <a:tailEnd/>
          </a:ln>
          <a:effectLst/>
        </p:spPr>
        <p:txBody>
          <a:bodyPr wrap="square">
            <a:spAutoFit/>
          </a:bodyPr>
          <a:lstStyle/>
          <a:p>
            <a:endParaRPr lang="ja-JP" altLang="en-US" sz="2800">
              <a:solidFill>
                <a:prstClr val="white"/>
              </a:solidFill>
            </a:endParaRPr>
          </a:p>
        </p:txBody>
      </p:sp>
      <p:sp>
        <p:nvSpPr>
          <p:cNvPr id="74" name="Freeform 126"/>
          <p:cNvSpPr>
            <a:spLocks/>
          </p:cNvSpPr>
          <p:nvPr/>
        </p:nvSpPr>
        <p:spPr bwMode="auto">
          <a:xfrm rot="287392">
            <a:off x="4157581" y="2743353"/>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tx1"/>
            </a:solidFill>
            <a:prstDash val="solid"/>
            <a:round/>
            <a:headEnd/>
            <a:tailEnd/>
          </a:ln>
          <a:effectLst/>
        </p:spPr>
        <p:txBody>
          <a:bodyPr wrap="square">
            <a:spAutoFit/>
          </a:bodyPr>
          <a:lstStyle/>
          <a:p>
            <a:endParaRPr lang="ja-JP" altLang="en-US">
              <a:solidFill>
                <a:prstClr val="white"/>
              </a:solidFill>
            </a:endParaRPr>
          </a:p>
        </p:txBody>
      </p:sp>
      <p:sp>
        <p:nvSpPr>
          <p:cNvPr id="75" name="Freeform 127"/>
          <p:cNvSpPr>
            <a:spLocks/>
          </p:cNvSpPr>
          <p:nvPr/>
        </p:nvSpPr>
        <p:spPr bwMode="auto">
          <a:xfrm rot="287392">
            <a:off x="4434352" y="3017726"/>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tx1"/>
            </a:solidFill>
            <a:prstDash val="solid"/>
            <a:round/>
            <a:headEnd/>
            <a:tailEnd/>
          </a:ln>
          <a:effectLst/>
        </p:spPr>
        <p:txBody>
          <a:bodyPr anchor="ctr"/>
          <a:lstStyle/>
          <a:p>
            <a:endParaRPr lang="ja-JP" altLang="en-US">
              <a:solidFill>
                <a:prstClr val="white"/>
              </a:solidFill>
            </a:endParaRPr>
          </a:p>
        </p:txBody>
      </p:sp>
      <p:sp>
        <p:nvSpPr>
          <p:cNvPr id="76" name="Freeform 128"/>
          <p:cNvSpPr>
            <a:spLocks/>
          </p:cNvSpPr>
          <p:nvPr/>
        </p:nvSpPr>
        <p:spPr bwMode="auto">
          <a:xfrm rot="3175405" flipH="1" flipV="1">
            <a:off x="4158121" y="2964915"/>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tx1"/>
            </a:solidFill>
            <a:prstDash val="solid"/>
            <a:round/>
            <a:headEnd/>
            <a:tailEnd/>
          </a:ln>
          <a:effectLst/>
        </p:spPr>
        <p:txBody>
          <a:bodyPr anchor="ctr"/>
          <a:lstStyle/>
          <a:p>
            <a:endParaRPr lang="ja-JP" altLang="en-US">
              <a:solidFill>
                <a:prstClr val="white"/>
              </a:solidFill>
            </a:endParaRPr>
          </a:p>
        </p:txBody>
      </p:sp>
      <p:sp>
        <p:nvSpPr>
          <p:cNvPr id="77" name="Freeform 123"/>
          <p:cNvSpPr>
            <a:spLocks/>
          </p:cNvSpPr>
          <p:nvPr/>
        </p:nvSpPr>
        <p:spPr bwMode="auto">
          <a:xfrm rot="287392">
            <a:off x="3088451" y="4886837"/>
            <a:ext cx="714380" cy="428604"/>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chemeClr val="bg2">
              <a:alpha val="45000"/>
            </a:schemeClr>
          </a:solidFill>
          <a:ln w="9525">
            <a:solidFill>
              <a:schemeClr val="tx1"/>
            </a:solidFill>
            <a:round/>
            <a:headEnd/>
            <a:tailEnd/>
          </a:ln>
          <a:effectLst/>
        </p:spPr>
        <p:txBody>
          <a:bodyPr/>
          <a:lstStyle/>
          <a:p>
            <a:endParaRPr lang="ja-JP" altLang="en-US">
              <a:solidFill>
                <a:prstClr val="white"/>
              </a:solidFill>
            </a:endParaRPr>
          </a:p>
        </p:txBody>
      </p:sp>
      <p:sp>
        <p:nvSpPr>
          <p:cNvPr id="159" name="平行四辺形 158"/>
          <p:cNvSpPr/>
          <p:nvPr/>
        </p:nvSpPr>
        <p:spPr>
          <a:xfrm>
            <a:off x="6357961" y="4176715"/>
            <a:ext cx="1928827" cy="714378"/>
          </a:xfrm>
          <a:prstGeom prst="parallelogram">
            <a:avLst/>
          </a:prstGeom>
          <a:blipFill dpi="0" rotWithShape="1">
            <a:blip r:embed="rId4" cstate="print"/>
            <a:srcRect/>
            <a:stretch>
              <a:fillRect/>
            </a:stretch>
          </a:blip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60" name="直角三角形 159"/>
          <p:cNvSpPr/>
          <p:nvPr/>
        </p:nvSpPr>
        <p:spPr>
          <a:xfrm flipH="1">
            <a:off x="6500857" y="3962406"/>
            <a:ext cx="857255" cy="571504"/>
          </a:xfrm>
          <a:prstGeom prst="rtTriangle">
            <a:avLst/>
          </a:prstGeom>
          <a:solidFill>
            <a:schemeClr val="tx1"/>
          </a:solidFill>
          <a:ln w="76200">
            <a:solidFill>
              <a:srgbClr val="190EF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161" name="直線矢印コネクタ 160"/>
          <p:cNvCxnSpPr/>
          <p:nvPr/>
        </p:nvCxnSpPr>
        <p:spPr>
          <a:xfrm rot="5400000" flipH="1" flipV="1">
            <a:off x="7108060" y="4212435"/>
            <a:ext cx="642942" cy="1588"/>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62" name="フリーフォーム 161"/>
          <p:cNvSpPr/>
          <p:nvPr/>
        </p:nvSpPr>
        <p:spPr>
          <a:xfrm>
            <a:off x="6500839" y="3962403"/>
            <a:ext cx="879704" cy="571504"/>
          </a:xfrm>
          <a:custGeom>
            <a:avLst/>
            <a:gdLst>
              <a:gd name="connsiteX0" fmla="*/ 493485 w 522514"/>
              <a:gd name="connsiteY0" fmla="*/ 0 h 783771"/>
              <a:gd name="connsiteX1" fmla="*/ 0 w 522514"/>
              <a:gd name="connsiteY1" fmla="*/ 783771 h 783771"/>
              <a:gd name="connsiteX2" fmla="*/ 522514 w 522514"/>
              <a:gd name="connsiteY2" fmla="*/ 783771 h 783771"/>
            </a:gdLst>
            <a:ahLst/>
            <a:cxnLst>
              <a:cxn ang="0">
                <a:pos x="connsiteX0" y="connsiteY0"/>
              </a:cxn>
              <a:cxn ang="0">
                <a:pos x="connsiteX1" y="connsiteY1"/>
              </a:cxn>
              <a:cxn ang="0">
                <a:pos x="connsiteX2" y="connsiteY2"/>
              </a:cxn>
            </a:cxnLst>
            <a:rect l="l" t="t" r="r" b="b"/>
            <a:pathLst>
              <a:path w="522514" h="783771">
                <a:moveTo>
                  <a:pt x="493485" y="0"/>
                </a:moveTo>
                <a:lnTo>
                  <a:pt x="0" y="783771"/>
                </a:lnTo>
                <a:lnTo>
                  <a:pt x="522514" y="783771"/>
                </a:lnTo>
              </a:path>
            </a:pathLst>
          </a:custGeom>
          <a:ln>
            <a:solidFill>
              <a:srgbClr val="FF0000"/>
            </a:solidFill>
            <a:headEnd type="arrow"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63" name="フリーフォーム 162"/>
          <p:cNvSpPr/>
          <p:nvPr/>
        </p:nvSpPr>
        <p:spPr>
          <a:xfrm>
            <a:off x="6534180" y="3862392"/>
            <a:ext cx="1571625" cy="1014412"/>
          </a:xfrm>
          <a:custGeom>
            <a:avLst/>
            <a:gdLst>
              <a:gd name="connsiteX0" fmla="*/ 0 w 1571625"/>
              <a:gd name="connsiteY0" fmla="*/ 290512 h 1014412"/>
              <a:gd name="connsiteX1" fmla="*/ 871538 w 1571625"/>
              <a:gd name="connsiteY1" fmla="*/ 0 h 1014412"/>
              <a:gd name="connsiteX2" fmla="*/ 1571625 w 1571625"/>
              <a:gd name="connsiteY2" fmla="*/ 1014412 h 1014412"/>
            </a:gdLst>
            <a:ahLst/>
            <a:cxnLst>
              <a:cxn ang="0">
                <a:pos x="connsiteX0" y="connsiteY0"/>
              </a:cxn>
              <a:cxn ang="0">
                <a:pos x="connsiteX1" y="connsiteY1"/>
              </a:cxn>
              <a:cxn ang="0">
                <a:pos x="connsiteX2" y="connsiteY2"/>
              </a:cxn>
            </a:cxnLst>
            <a:rect l="l" t="t" r="r" b="b"/>
            <a:pathLst>
              <a:path w="1571625" h="1014412">
                <a:moveTo>
                  <a:pt x="0" y="290512"/>
                </a:moveTo>
                <a:lnTo>
                  <a:pt x="871538" y="0"/>
                </a:lnTo>
                <a:lnTo>
                  <a:pt x="1571625" y="1014412"/>
                </a:lnTo>
              </a:path>
            </a:pathLst>
          </a:custGeom>
          <a:ln>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64" name="フリーフォーム 163"/>
          <p:cNvSpPr/>
          <p:nvPr/>
        </p:nvSpPr>
        <p:spPr>
          <a:xfrm>
            <a:off x="6357966" y="3857628"/>
            <a:ext cx="1933575" cy="1028700"/>
          </a:xfrm>
          <a:custGeom>
            <a:avLst/>
            <a:gdLst>
              <a:gd name="connsiteX0" fmla="*/ 0 w 1933575"/>
              <a:gd name="connsiteY0" fmla="*/ 1028700 h 1028700"/>
              <a:gd name="connsiteX1" fmla="*/ 1042987 w 1933575"/>
              <a:gd name="connsiteY1" fmla="*/ 0 h 1028700"/>
              <a:gd name="connsiteX2" fmla="*/ 1933575 w 1933575"/>
              <a:gd name="connsiteY2" fmla="*/ 309563 h 1028700"/>
            </a:gdLst>
            <a:ahLst/>
            <a:cxnLst>
              <a:cxn ang="0">
                <a:pos x="connsiteX0" y="connsiteY0"/>
              </a:cxn>
              <a:cxn ang="0">
                <a:pos x="connsiteX1" y="connsiteY1"/>
              </a:cxn>
              <a:cxn ang="0">
                <a:pos x="connsiteX2" y="connsiteY2"/>
              </a:cxn>
            </a:cxnLst>
            <a:rect l="l" t="t" r="r" b="b"/>
            <a:pathLst>
              <a:path w="1933575" h="1028700">
                <a:moveTo>
                  <a:pt x="0" y="1028700"/>
                </a:moveTo>
                <a:lnTo>
                  <a:pt x="1042987" y="0"/>
                </a:lnTo>
                <a:lnTo>
                  <a:pt x="1933575" y="309563"/>
                </a:lnTo>
              </a:path>
            </a:pathLst>
          </a:custGeom>
          <a:ln>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165" name="直線矢印コネクタ 164"/>
          <p:cNvCxnSpPr/>
          <p:nvPr/>
        </p:nvCxnSpPr>
        <p:spPr>
          <a:xfrm rot="5400000" flipH="1" flipV="1">
            <a:off x="7108888" y="3568701"/>
            <a:ext cx="642942" cy="1588"/>
          </a:xfrm>
          <a:prstGeom prst="straightConnector1">
            <a:avLst/>
          </a:prstGeom>
          <a:ln>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166" name="直線矢印コネクタ 165"/>
          <p:cNvCxnSpPr/>
          <p:nvPr/>
        </p:nvCxnSpPr>
        <p:spPr>
          <a:xfrm flipH="1" flipV="1">
            <a:off x="6715202" y="3890964"/>
            <a:ext cx="642943" cy="1588"/>
          </a:xfrm>
          <a:prstGeom prst="straightConnector1">
            <a:avLst/>
          </a:prstGeom>
          <a:ln>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167" name="直線矢印コネクタ 166"/>
          <p:cNvCxnSpPr/>
          <p:nvPr/>
        </p:nvCxnSpPr>
        <p:spPr>
          <a:xfrm rot="10800000" flipH="1" flipV="1">
            <a:off x="7501021" y="3890964"/>
            <a:ext cx="642943" cy="1588"/>
          </a:xfrm>
          <a:prstGeom prst="straightConnector1">
            <a:avLst/>
          </a:prstGeom>
          <a:ln>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168" name="円弧 167"/>
          <p:cNvSpPr/>
          <p:nvPr/>
        </p:nvSpPr>
        <p:spPr>
          <a:xfrm>
            <a:off x="6715183" y="3605214"/>
            <a:ext cx="1428760" cy="571504"/>
          </a:xfrm>
          <a:prstGeom prst="arc">
            <a:avLst>
              <a:gd name="adj1" fmla="val 16371749"/>
              <a:gd name="adj2" fmla="val 15815872"/>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sz="2400" dirty="0" smtClean="0">
                <a:solidFill>
                  <a:prstClr val="white"/>
                </a:solidFill>
              </a:rPr>
              <a:t>?</a:t>
            </a:r>
            <a:endParaRPr lang="ja-JP" altLang="en-US" sz="2400" dirty="0">
              <a:solidFill>
                <a:prstClr val="white"/>
              </a:solidFill>
            </a:endParaRPr>
          </a:p>
        </p:txBody>
      </p:sp>
      <p:sp>
        <p:nvSpPr>
          <p:cNvPr id="169" name="円弧 168"/>
          <p:cNvSpPr/>
          <p:nvPr/>
        </p:nvSpPr>
        <p:spPr>
          <a:xfrm>
            <a:off x="6715151" y="3248023"/>
            <a:ext cx="1428760" cy="1357322"/>
          </a:xfrm>
          <a:prstGeom prst="arc">
            <a:avLst>
              <a:gd name="adj1" fmla="val 16416834"/>
              <a:gd name="adj2" fmla="val 16007197"/>
            </a:avLst>
          </a:prstGeom>
          <a:ln w="2857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170" name="直線矢印コネクタ 169"/>
          <p:cNvCxnSpPr/>
          <p:nvPr/>
        </p:nvCxnSpPr>
        <p:spPr>
          <a:xfrm rot="10800000" flipV="1">
            <a:off x="7643879" y="3605214"/>
            <a:ext cx="214316" cy="142876"/>
          </a:xfrm>
          <a:prstGeom prst="straightConnector1">
            <a:avLst/>
          </a:prstGeom>
          <a:ln>
            <a:solidFill>
              <a:srgbClr val="00FF00"/>
            </a:solidFill>
            <a:tailEnd type="arrow"/>
          </a:ln>
        </p:spPr>
        <p:style>
          <a:lnRef idx="1">
            <a:schemeClr val="accent1"/>
          </a:lnRef>
          <a:fillRef idx="0">
            <a:schemeClr val="accent1"/>
          </a:fillRef>
          <a:effectRef idx="0">
            <a:schemeClr val="accent1"/>
          </a:effectRef>
          <a:fontRef idx="minor">
            <a:schemeClr val="tx1"/>
          </a:fontRef>
        </p:style>
      </p:cxnSp>
      <p:cxnSp>
        <p:nvCxnSpPr>
          <p:cNvPr id="171" name="直線矢印コネクタ 170"/>
          <p:cNvCxnSpPr>
            <a:stCxn id="168" idx="1"/>
          </p:cNvCxnSpPr>
          <p:nvPr/>
        </p:nvCxnSpPr>
        <p:spPr>
          <a:xfrm rot="16200000" flipH="1" flipV="1">
            <a:off x="7179530" y="3855245"/>
            <a:ext cx="214314" cy="285752"/>
          </a:xfrm>
          <a:prstGeom prst="straightConnector1">
            <a:avLst/>
          </a:prstGeom>
          <a:ln>
            <a:solidFill>
              <a:srgbClr val="00FF00"/>
            </a:solidFill>
            <a:tailEnd type="arrow"/>
          </a:ln>
        </p:spPr>
        <p:style>
          <a:lnRef idx="1">
            <a:schemeClr val="accent1"/>
          </a:lnRef>
          <a:fillRef idx="0">
            <a:schemeClr val="accent1"/>
          </a:fillRef>
          <a:effectRef idx="0">
            <a:schemeClr val="accent1"/>
          </a:effectRef>
          <a:fontRef idx="minor">
            <a:schemeClr val="tx1"/>
          </a:fontRef>
        </p:style>
      </p:cxnSp>
      <p:sp>
        <p:nvSpPr>
          <p:cNvPr id="172" name="テキスト ボックス 171"/>
          <p:cNvSpPr txBox="1"/>
          <p:nvPr/>
        </p:nvSpPr>
        <p:spPr>
          <a:xfrm>
            <a:off x="5429256" y="2571744"/>
            <a:ext cx="359394" cy="369332"/>
          </a:xfrm>
          <a:prstGeom prst="rect">
            <a:avLst/>
          </a:prstGeom>
          <a:noFill/>
        </p:spPr>
        <p:txBody>
          <a:bodyPr wrap="none" rtlCol="0">
            <a:spAutoFit/>
          </a:bodyPr>
          <a:lstStyle/>
          <a:p>
            <a:r>
              <a:rPr lang="ja-JP" altLang="en-US" dirty="0" smtClean="0">
                <a:solidFill>
                  <a:srgbClr val="FF0000"/>
                </a:solidFill>
                <a:latin typeface="Arial Unicode MS"/>
                <a:ea typeface="Arial Unicode MS"/>
                <a:cs typeface="Arial Unicode MS"/>
              </a:rPr>
              <a:t>✺</a:t>
            </a:r>
            <a:endParaRPr lang="ja-JP" altLang="en-US" dirty="0">
              <a:solidFill>
                <a:srgbClr val="FF0000"/>
              </a:solidFill>
            </a:endParaRPr>
          </a:p>
        </p:txBody>
      </p:sp>
      <p:sp>
        <p:nvSpPr>
          <p:cNvPr id="173" name="フリーフォーム 172"/>
          <p:cNvSpPr/>
          <p:nvPr/>
        </p:nvSpPr>
        <p:spPr>
          <a:xfrm rot="568701">
            <a:off x="6291779" y="2780304"/>
            <a:ext cx="881007" cy="1004440"/>
          </a:xfrm>
          <a:custGeom>
            <a:avLst/>
            <a:gdLst>
              <a:gd name="connsiteX0" fmla="*/ 522514 w 1120529"/>
              <a:gd name="connsiteY0" fmla="*/ 555323 h 1266523"/>
              <a:gd name="connsiteX1" fmla="*/ 580571 w 1120529"/>
              <a:gd name="connsiteY1" fmla="*/ 584351 h 1266523"/>
              <a:gd name="connsiteX2" fmla="*/ 624114 w 1120529"/>
              <a:gd name="connsiteY2" fmla="*/ 598865 h 1266523"/>
              <a:gd name="connsiteX3" fmla="*/ 711200 w 1120529"/>
              <a:gd name="connsiteY3" fmla="*/ 656923 h 1266523"/>
              <a:gd name="connsiteX4" fmla="*/ 740228 w 1120529"/>
              <a:gd name="connsiteY4" fmla="*/ 700465 h 1266523"/>
              <a:gd name="connsiteX5" fmla="*/ 754742 w 1120529"/>
              <a:gd name="connsiteY5" fmla="*/ 744008 h 1266523"/>
              <a:gd name="connsiteX6" fmla="*/ 769257 w 1120529"/>
              <a:gd name="connsiteY6" fmla="*/ 1266523 h 1266523"/>
              <a:gd name="connsiteX7" fmla="*/ 783771 w 1120529"/>
              <a:gd name="connsiteY7" fmla="*/ 1121380 h 1266523"/>
              <a:gd name="connsiteX8" fmla="*/ 798285 w 1120529"/>
              <a:gd name="connsiteY8" fmla="*/ 1077837 h 1266523"/>
              <a:gd name="connsiteX9" fmla="*/ 827314 w 1120529"/>
              <a:gd name="connsiteY9" fmla="*/ 961723 h 1266523"/>
              <a:gd name="connsiteX10" fmla="*/ 870857 w 1120529"/>
              <a:gd name="connsiteY10" fmla="*/ 889151 h 1266523"/>
              <a:gd name="connsiteX11" fmla="*/ 914400 w 1120529"/>
              <a:gd name="connsiteY11" fmla="*/ 918180 h 1266523"/>
              <a:gd name="connsiteX12" fmla="*/ 885371 w 1120529"/>
              <a:gd name="connsiteY12" fmla="*/ 860123 h 1266523"/>
              <a:gd name="connsiteX13" fmla="*/ 870857 w 1120529"/>
              <a:gd name="connsiteY13" fmla="*/ 816580 h 1266523"/>
              <a:gd name="connsiteX14" fmla="*/ 914400 w 1120529"/>
              <a:gd name="connsiteY14" fmla="*/ 787551 h 1266523"/>
              <a:gd name="connsiteX15" fmla="*/ 841828 w 1120529"/>
              <a:gd name="connsiteY15" fmla="*/ 773037 h 1266523"/>
              <a:gd name="connsiteX16" fmla="*/ 798285 w 1120529"/>
              <a:gd name="connsiteY16" fmla="*/ 685951 h 1266523"/>
              <a:gd name="connsiteX17" fmla="*/ 841828 w 1120529"/>
              <a:gd name="connsiteY17" fmla="*/ 656923 h 1266523"/>
              <a:gd name="connsiteX18" fmla="*/ 827314 w 1120529"/>
              <a:gd name="connsiteY18" fmla="*/ 613380 h 1266523"/>
              <a:gd name="connsiteX19" fmla="*/ 841828 w 1120529"/>
              <a:gd name="connsiteY19" fmla="*/ 540808 h 1266523"/>
              <a:gd name="connsiteX20" fmla="*/ 943428 w 1120529"/>
              <a:gd name="connsiteY20" fmla="*/ 468237 h 1266523"/>
              <a:gd name="connsiteX21" fmla="*/ 1030514 w 1120529"/>
              <a:gd name="connsiteY21" fmla="*/ 424694 h 1266523"/>
              <a:gd name="connsiteX22" fmla="*/ 1059542 w 1120529"/>
              <a:gd name="connsiteY22" fmla="*/ 381151 h 1266523"/>
              <a:gd name="connsiteX23" fmla="*/ 1103085 w 1120529"/>
              <a:gd name="connsiteY23" fmla="*/ 352123 h 1266523"/>
              <a:gd name="connsiteX24" fmla="*/ 972457 w 1120529"/>
              <a:gd name="connsiteY24" fmla="*/ 395665 h 1266523"/>
              <a:gd name="connsiteX25" fmla="*/ 914400 w 1120529"/>
              <a:gd name="connsiteY25" fmla="*/ 410180 h 1266523"/>
              <a:gd name="connsiteX26" fmla="*/ 827314 w 1120529"/>
              <a:gd name="connsiteY26" fmla="*/ 439208 h 1266523"/>
              <a:gd name="connsiteX27" fmla="*/ 783771 w 1120529"/>
              <a:gd name="connsiteY27" fmla="*/ 453723 h 1266523"/>
              <a:gd name="connsiteX28" fmla="*/ 725714 w 1120529"/>
              <a:gd name="connsiteY28" fmla="*/ 468237 h 1266523"/>
              <a:gd name="connsiteX29" fmla="*/ 682171 w 1120529"/>
              <a:gd name="connsiteY29" fmla="*/ 497265 h 1266523"/>
              <a:gd name="connsiteX30" fmla="*/ 391885 w 1120529"/>
              <a:gd name="connsiteY30" fmla="*/ 468237 h 1266523"/>
              <a:gd name="connsiteX31" fmla="*/ 348342 w 1120529"/>
              <a:gd name="connsiteY31" fmla="*/ 381151 h 1266523"/>
              <a:gd name="connsiteX32" fmla="*/ 377371 w 1120529"/>
              <a:gd name="connsiteY32" fmla="*/ 279551 h 1266523"/>
              <a:gd name="connsiteX33" fmla="*/ 435428 w 1120529"/>
              <a:gd name="connsiteY33" fmla="*/ 294065 h 1266523"/>
              <a:gd name="connsiteX34" fmla="*/ 478971 w 1120529"/>
              <a:gd name="connsiteY34" fmla="*/ 323094 h 1266523"/>
              <a:gd name="connsiteX35" fmla="*/ 725714 w 1120529"/>
              <a:gd name="connsiteY35" fmla="*/ 308580 h 1266523"/>
              <a:gd name="connsiteX36" fmla="*/ 711200 w 1120529"/>
              <a:gd name="connsiteY36" fmla="*/ 105380 h 1266523"/>
              <a:gd name="connsiteX37" fmla="*/ 667657 w 1120529"/>
              <a:gd name="connsiteY37" fmla="*/ 76351 h 1266523"/>
              <a:gd name="connsiteX38" fmla="*/ 566057 w 1120529"/>
              <a:gd name="connsiteY38" fmla="*/ 90865 h 1266523"/>
              <a:gd name="connsiteX39" fmla="*/ 522514 w 1120529"/>
              <a:gd name="connsiteY39" fmla="*/ 105380 h 1266523"/>
              <a:gd name="connsiteX40" fmla="*/ 449942 w 1120529"/>
              <a:gd name="connsiteY40" fmla="*/ 206980 h 1266523"/>
              <a:gd name="connsiteX41" fmla="*/ 435428 w 1120529"/>
              <a:gd name="connsiteY41" fmla="*/ 250523 h 1266523"/>
              <a:gd name="connsiteX42" fmla="*/ 478971 w 1120529"/>
              <a:gd name="connsiteY42" fmla="*/ 265037 h 1266523"/>
              <a:gd name="connsiteX43" fmla="*/ 595085 w 1120529"/>
              <a:gd name="connsiteY43" fmla="*/ 236008 h 1266523"/>
              <a:gd name="connsiteX44" fmla="*/ 638628 w 1120529"/>
              <a:gd name="connsiteY44" fmla="*/ 250523 h 1266523"/>
              <a:gd name="connsiteX45" fmla="*/ 595085 w 1120529"/>
              <a:gd name="connsiteY45" fmla="*/ 206980 h 1266523"/>
              <a:gd name="connsiteX46" fmla="*/ 638628 w 1120529"/>
              <a:gd name="connsiteY46" fmla="*/ 236008 h 1266523"/>
              <a:gd name="connsiteX47" fmla="*/ 595085 w 1120529"/>
              <a:gd name="connsiteY47" fmla="*/ 250523 h 1266523"/>
              <a:gd name="connsiteX48" fmla="*/ 682171 w 1120529"/>
              <a:gd name="connsiteY48" fmla="*/ 279551 h 1266523"/>
              <a:gd name="connsiteX49" fmla="*/ 595085 w 1120529"/>
              <a:gd name="connsiteY49" fmla="*/ 265037 h 1266523"/>
              <a:gd name="connsiteX50" fmla="*/ 508000 w 1120529"/>
              <a:gd name="connsiteY50" fmla="*/ 236008 h 1266523"/>
              <a:gd name="connsiteX51" fmla="*/ 406400 w 1120529"/>
              <a:gd name="connsiteY51" fmla="*/ 90865 h 1266523"/>
              <a:gd name="connsiteX52" fmla="*/ 246742 w 1120529"/>
              <a:gd name="connsiteY52" fmla="*/ 18294 h 1266523"/>
              <a:gd name="connsiteX53" fmla="*/ 87085 w 1120529"/>
              <a:gd name="connsiteY53" fmla="*/ 32808 h 1266523"/>
              <a:gd name="connsiteX54" fmla="*/ 116114 w 1120529"/>
              <a:gd name="connsiteY54" fmla="*/ 119894 h 1266523"/>
              <a:gd name="connsiteX55" fmla="*/ 159657 w 1120529"/>
              <a:gd name="connsiteY55" fmla="*/ 206980 h 1266523"/>
              <a:gd name="connsiteX56" fmla="*/ 203200 w 1120529"/>
              <a:gd name="connsiteY56" fmla="*/ 236008 h 1266523"/>
              <a:gd name="connsiteX57" fmla="*/ 304800 w 1120529"/>
              <a:gd name="connsiteY57" fmla="*/ 221494 h 1266523"/>
              <a:gd name="connsiteX58" fmla="*/ 348342 w 1120529"/>
              <a:gd name="connsiteY58" fmla="*/ 206980 h 1266523"/>
              <a:gd name="connsiteX59" fmla="*/ 406400 w 1120529"/>
              <a:gd name="connsiteY59" fmla="*/ 221494 h 1266523"/>
              <a:gd name="connsiteX60" fmla="*/ 319314 w 1120529"/>
              <a:gd name="connsiteY60" fmla="*/ 148923 h 1266523"/>
              <a:gd name="connsiteX61" fmla="*/ 246742 w 1120529"/>
              <a:gd name="connsiteY61" fmla="*/ 76351 h 1266523"/>
              <a:gd name="connsiteX62" fmla="*/ 261257 w 1120529"/>
              <a:gd name="connsiteY62" fmla="*/ 134408 h 1266523"/>
              <a:gd name="connsiteX63" fmla="*/ 246742 w 1120529"/>
              <a:gd name="connsiteY63" fmla="*/ 90865 h 1266523"/>
              <a:gd name="connsiteX64" fmla="*/ 290285 w 1120529"/>
              <a:gd name="connsiteY64" fmla="*/ 76351 h 1266523"/>
              <a:gd name="connsiteX65" fmla="*/ 319314 w 1120529"/>
              <a:gd name="connsiteY65" fmla="*/ 134408 h 1266523"/>
              <a:gd name="connsiteX66" fmla="*/ 362857 w 1120529"/>
              <a:gd name="connsiteY66" fmla="*/ 163437 h 1266523"/>
              <a:gd name="connsiteX67" fmla="*/ 406400 w 1120529"/>
              <a:gd name="connsiteY67" fmla="*/ 250523 h 1266523"/>
              <a:gd name="connsiteX68" fmla="*/ 420914 w 1120529"/>
              <a:gd name="connsiteY68" fmla="*/ 424694 h 1266523"/>
              <a:gd name="connsiteX69" fmla="*/ 435428 w 1120529"/>
              <a:gd name="connsiteY69" fmla="*/ 468237 h 1266523"/>
              <a:gd name="connsiteX70" fmla="*/ 406400 w 1120529"/>
              <a:gd name="connsiteY70" fmla="*/ 526294 h 1266523"/>
              <a:gd name="connsiteX71" fmla="*/ 362857 w 1120529"/>
              <a:gd name="connsiteY71" fmla="*/ 671437 h 1266523"/>
              <a:gd name="connsiteX72" fmla="*/ 304800 w 1120529"/>
              <a:gd name="connsiteY72" fmla="*/ 656923 h 1266523"/>
              <a:gd name="connsiteX73" fmla="*/ 261257 w 1120529"/>
              <a:gd name="connsiteY73" fmla="*/ 627894 h 1266523"/>
              <a:gd name="connsiteX74" fmla="*/ 145142 w 1120529"/>
              <a:gd name="connsiteY74" fmla="*/ 642408 h 1266523"/>
              <a:gd name="connsiteX75" fmla="*/ 72571 w 1120529"/>
              <a:gd name="connsiteY75" fmla="*/ 729494 h 1266523"/>
              <a:gd name="connsiteX76" fmla="*/ 0 w 1120529"/>
              <a:gd name="connsiteY76" fmla="*/ 860123 h 1266523"/>
              <a:gd name="connsiteX77" fmla="*/ 14514 w 1120529"/>
              <a:gd name="connsiteY77" fmla="*/ 947208 h 1266523"/>
              <a:gd name="connsiteX78" fmla="*/ 116114 w 1120529"/>
              <a:gd name="connsiteY78" fmla="*/ 1005265 h 1266523"/>
              <a:gd name="connsiteX79" fmla="*/ 522514 w 1120529"/>
              <a:gd name="connsiteY79" fmla="*/ 990751 h 1266523"/>
              <a:gd name="connsiteX80" fmla="*/ 551542 w 1120529"/>
              <a:gd name="connsiteY80" fmla="*/ 947208 h 1266523"/>
              <a:gd name="connsiteX81" fmla="*/ 537028 w 1120529"/>
              <a:gd name="connsiteY81" fmla="*/ 729494 h 1266523"/>
              <a:gd name="connsiteX82" fmla="*/ 493485 w 1120529"/>
              <a:gd name="connsiteY82" fmla="*/ 642408 h 1266523"/>
              <a:gd name="connsiteX83" fmla="*/ 449942 w 1120529"/>
              <a:gd name="connsiteY83" fmla="*/ 627894 h 1266523"/>
              <a:gd name="connsiteX84" fmla="*/ 246742 w 1120529"/>
              <a:gd name="connsiteY84" fmla="*/ 613380 h 1266523"/>
              <a:gd name="connsiteX85" fmla="*/ 464457 w 1120529"/>
              <a:gd name="connsiteY85" fmla="*/ 613380 h 1266523"/>
              <a:gd name="connsiteX86" fmla="*/ 449942 w 1120529"/>
              <a:gd name="connsiteY86" fmla="*/ 671437 h 1266523"/>
              <a:gd name="connsiteX87" fmla="*/ 377371 w 1120529"/>
              <a:gd name="connsiteY87" fmla="*/ 685951 h 1266523"/>
              <a:gd name="connsiteX88" fmla="*/ 174171 w 1120529"/>
              <a:gd name="connsiteY88" fmla="*/ 700465 h 1266523"/>
              <a:gd name="connsiteX89" fmla="*/ 188685 w 1120529"/>
              <a:gd name="connsiteY89" fmla="*/ 627894 h 1266523"/>
              <a:gd name="connsiteX90" fmla="*/ 275771 w 1120529"/>
              <a:gd name="connsiteY90" fmla="*/ 598865 h 1266523"/>
              <a:gd name="connsiteX91" fmla="*/ 449942 w 1120529"/>
              <a:gd name="connsiteY91" fmla="*/ 613380 h 1266523"/>
              <a:gd name="connsiteX92" fmla="*/ 464457 w 1120529"/>
              <a:gd name="connsiteY92" fmla="*/ 656923 h 1266523"/>
              <a:gd name="connsiteX93" fmla="*/ 420914 w 1120529"/>
              <a:gd name="connsiteY93" fmla="*/ 685951 h 1266523"/>
              <a:gd name="connsiteX94" fmla="*/ 333828 w 1120529"/>
              <a:gd name="connsiteY94" fmla="*/ 671437 h 1266523"/>
              <a:gd name="connsiteX95" fmla="*/ 362857 w 1120529"/>
              <a:gd name="connsiteY95" fmla="*/ 627894 h 1266523"/>
              <a:gd name="connsiteX96" fmla="*/ 406400 w 1120529"/>
              <a:gd name="connsiteY96" fmla="*/ 540808 h 1266523"/>
              <a:gd name="connsiteX97" fmla="*/ 391885 w 1120529"/>
              <a:gd name="connsiteY97" fmla="*/ 497265 h 1266523"/>
              <a:gd name="connsiteX98" fmla="*/ 362857 w 1120529"/>
              <a:gd name="connsiteY98" fmla="*/ 453723 h 1266523"/>
              <a:gd name="connsiteX99" fmla="*/ 420914 w 1120529"/>
              <a:gd name="connsiteY99" fmla="*/ 482751 h 1266523"/>
              <a:gd name="connsiteX100" fmla="*/ 493485 w 1120529"/>
              <a:gd name="connsiteY100" fmla="*/ 497265 h 1266523"/>
              <a:gd name="connsiteX101" fmla="*/ 522514 w 1120529"/>
              <a:gd name="connsiteY101" fmla="*/ 555323 h 126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20529" h="1266523">
                <a:moveTo>
                  <a:pt x="522514" y="555323"/>
                </a:moveTo>
                <a:cubicBezTo>
                  <a:pt x="537028" y="569837"/>
                  <a:pt x="560684" y="575828"/>
                  <a:pt x="580571" y="584351"/>
                </a:cubicBezTo>
                <a:cubicBezTo>
                  <a:pt x="594633" y="590378"/>
                  <a:pt x="610740" y="591435"/>
                  <a:pt x="624114" y="598865"/>
                </a:cubicBezTo>
                <a:cubicBezTo>
                  <a:pt x="654612" y="615808"/>
                  <a:pt x="711200" y="656923"/>
                  <a:pt x="711200" y="656923"/>
                </a:cubicBezTo>
                <a:cubicBezTo>
                  <a:pt x="720876" y="671437"/>
                  <a:pt x="732427" y="684863"/>
                  <a:pt x="740228" y="700465"/>
                </a:cubicBezTo>
                <a:cubicBezTo>
                  <a:pt x="747070" y="714149"/>
                  <a:pt x="753958" y="728729"/>
                  <a:pt x="754742" y="744008"/>
                </a:cubicBezTo>
                <a:cubicBezTo>
                  <a:pt x="763666" y="918018"/>
                  <a:pt x="764419" y="1092351"/>
                  <a:pt x="769257" y="1266523"/>
                </a:cubicBezTo>
                <a:cubicBezTo>
                  <a:pt x="774095" y="1218142"/>
                  <a:pt x="776378" y="1169437"/>
                  <a:pt x="783771" y="1121380"/>
                </a:cubicBezTo>
                <a:cubicBezTo>
                  <a:pt x="786097" y="1106258"/>
                  <a:pt x="794574" y="1092680"/>
                  <a:pt x="798285" y="1077837"/>
                </a:cubicBezTo>
                <a:lnTo>
                  <a:pt x="827314" y="961723"/>
                </a:lnTo>
                <a:cubicBezTo>
                  <a:pt x="850285" y="777948"/>
                  <a:pt x="817376" y="835670"/>
                  <a:pt x="870857" y="889151"/>
                </a:cubicBezTo>
                <a:cubicBezTo>
                  <a:pt x="883192" y="901486"/>
                  <a:pt x="899886" y="908504"/>
                  <a:pt x="914400" y="918180"/>
                </a:cubicBezTo>
                <a:cubicBezTo>
                  <a:pt x="904724" y="898828"/>
                  <a:pt x="893894" y="880010"/>
                  <a:pt x="885371" y="860123"/>
                </a:cubicBezTo>
                <a:cubicBezTo>
                  <a:pt x="879344" y="846061"/>
                  <a:pt x="865175" y="830785"/>
                  <a:pt x="870857" y="816580"/>
                </a:cubicBezTo>
                <a:cubicBezTo>
                  <a:pt x="877336" y="800384"/>
                  <a:pt x="899886" y="797227"/>
                  <a:pt x="914400" y="787551"/>
                </a:cubicBezTo>
                <a:cubicBezTo>
                  <a:pt x="890209" y="782713"/>
                  <a:pt x="863247" y="785277"/>
                  <a:pt x="841828" y="773037"/>
                </a:cubicBezTo>
                <a:cubicBezTo>
                  <a:pt x="818659" y="759797"/>
                  <a:pt x="805735" y="708299"/>
                  <a:pt x="798285" y="685951"/>
                </a:cubicBezTo>
                <a:cubicBezTo>
                  <a:pt x="812799" y="676275"/>
                  <a:pt x="835349" y="673119"/>
                  <a:pt x="841828" y="656923"/>
                </a:cubicBezTo>
                <a:cubicBezTo>
                  <a:pt x="847510" y="642718"/>
                  <a:pt x="827314" y="628679"/>
                  <a:pt x="827314" y="613380"/>
                </a:cubicBezTo>
                <a:cubicBezTo>
                  <a:pt x="827314" y="588710"/>
                  <a:pt x="830795" y="562873"/>
                  <a:pt x="841828" y="540808"/>
                </a:cubicBezTo>
                <a:cubicBezTo>
                  <a:pt x="863106" y="498252"/>
                  <a:pt x="906608" y="489277"/>
                  <a:pt x="943428" y="468237"/>
                </a:cubicBezTo>
                <a:cubicBezTo>
                  <a:pt x="1022212" y="423218"/>
                  <a:pt x="950679" y="451305"/>
                  <a:pt x="1030514" y="424694"/>
                </a:cubicBezTo>
                <a:cubicBezTo>
                  <a:pt x="1040190" y="410180"/>
                  <a:pt x="1047207" y="393486"/>
                  <a:pt x="1059542" y="381151"/>
                </a:cubicBezTo>
                <a:cubicBezTo>
                  <a:pt x="1071877" y="368816"/>
                  <a:pt x="1120529" y="352123"/>
                  <a:pt x="1103085" y="352123"/>
                </a:cubicBezTo>
                <a:cubicBezTo>
                  <a:pt x="1088577" y="352123"/>
                  <a:pt x="1001482" y="388408"/>
                  <a:pt x="972457" y="395665"/>
                </a:cubicBezTo>
                <a:cubicBezTo>
                  <a:pt x="953105" y="400503"/>
                  <a:pt x="933507" y="404448"/>
                  <a:pt x="914400" y="410180"/>
                </a:cubicBezTo>
                <a:cubicBezTo>
                  <a:pt x="885092" y="418973"/>
                  <a:pt x="856343" y="429532"/>
                  <a:pt x="827314" y="439208"/>
                </a:cubicBezTo>
                <a:cubicBezTo>
                  <a:pt x="812800" y="444046"/>
                  <a:pt x="798614" y="450012"/>
                  <a:pt x="783771" y="453723"/>
                </a:cubicBezTo>
                <a:lnTo>
                  <a:pt x="725714" y="468237"/>
                </a:lnTo>
                <a:cubicBezTo>
                  <a:pt x="711200" y="477913"/>
                  <a:pt x="699593" y="496394"/>
                  <a:pt x="682171" y="497265"/>
                </a:cubicBezTo>
                <a:cubicBezTo>
                  <a:pt x="494538" y="506646"/>
                  <a:pt x="499777" y="504200"/>
                  <a:pt x="391885" y="468237"/>
                </a:cubicBezTo>
                <a:cubicBezTo>
                  <a:pt x="377210" y="446223"/>
                  <a:pt x="348342" y="411195"/>
                  <a:pt x="348342" y="381151"/>
                </a:cubicBezTo>
                <a:cubicBezTo>
                  <a:pt x="348342" y="362930"/>
                  <a:pt x="370528" y="300082"/>
                  <a:pt x="377371" y="279551"/>
                </a:cubicBezTo>
                <a:cubicBezTo>
                  <a:pt x="396723" y="284389"/>
                  <a:pt x="417093" y="286207"/>
                  <a:pt x="435428" y="294065"/>
                </a:cubicBezTo>
                <a:cubicBezTo>
                  <a:pt x="451462" y="300937"/>
                  <a:pt x="461549" y="322223"/>
                  <a:pt x="478971" y="323094"/>
                </a:cubicBezTo>
                <a:lnTo>
                  <a:pt x="725714" y="308580"/>
                </a:lnTo>
                <a:cubicBezTo>
                  <a:pt x="720876" y="240847"/>
                  <a:pt x="727670" y="171258"/>
                  <a:pt x="711200" y="105380"/>
                </a:cubicBezTo>
                <a:cubicBezTo>
                  <a:pt x="706969" y="88457"/>
                  <a:pt x="685015" y="78087"/>
                  <a:pt x="667657" y="76351"/>
                </a:cubicBezTo>
                <a:cubicBezTo>
                  <a:pt x="633616" y="72947"/>
                  <a:pt x="599924" y="86027"/>
                  <a:pt x="566057" y="90865"/>
                </a:cubicBezTo>
                <a:cubicBezTo>
                  <a:pt x="551543" y="95703"/>
                  <a:pt x="534267" y="95585"/>
                  <a:pt x="522514" y="105380"/>
                </a:cubicBezTo>
                <a:cubicBezTo>
                  <a:pt x="509012" y="116632"/>
                  <a:pt x="463179" y="187125"/>
                  <a:pt x="449942" y="206980"/>
                </a:cubicBezTo>
                <a:cubicBezTo>
                  <a:pt x="445104" y="221494"/>
                  <a:pt x="428586" y="236839"/>
                  <a:pt x="435428" y="250523"/>
                </a:cubicBezTo>
                <a:cubicBezTo>
                  <a:pt x="442270" y="264207"/>
                  <a:pt x="463672" y="265037"/>
                  <a:pt x="478971" y="265037"/>
                </a:cubicBezTo>
                <a:cubicBezTo>
                  <a:pt x="514004" y="265037"/>
                  <a:pt x="560724" y="247462"/>
                  <a:pt x="595085" y="236008"/>
                </a:cubicBezTo>
                <a:cubicBezTo>
                  <a:pt x="609599" y="240846"/>
                  <a:pt x="638628" y="265823"/>
                  <a:pt x="638628" y="250523"/>
                </a:cubicBezTo>
                <a:cubicBezTo>
                  <a:pt x="638628" y="229997"/>
                  <a:pt x="578006" y="195594"/>
                  <a:pt x="595085" y="206980"/>
                </a:cubicBezTo>
                <a:lnTo>
                  <a:pt x="638628" y="236008"/>
                </a:lnTo>
                <a:cubicBezTo>
                  <a:pt x="624114" y="240846"/>
                  <a:pt x="584267" y="239705"/>
                  <a:pt x="595085" y="250523"/>
                </a:cubicBezTo>
                <a:cubicBezTo>
                  <a:pt x="616722" y="272160"/>
                  <a:pt x="712354" y="284581"/>
                  <a:pt x="682171" y="279551"/>
                </a:cubicBezTo>
                <a:cubicBezTo>
                  <a:pt x="653142" y="274713"/>
                  <a:pt x="623635" y="272175"/>
                  <a:pt x="595085" y="265037"/>
                </a:cubicBezTo>
                <a:cubicBezTo>
                  <a:pt x="565400" y="257616"/>
                  <a:pt x="508000" y="236008"/>
                  <a:pt x="508000" y="236008"/>
                </a:cubicBezTo>
                <a:cubicBezTo>
                  <a:pt x="322270" y="297919"/>
                  <a:pt x="506040" y="268002"/>
                  <a:pt x="406400" y="90865"/>
                </a:cubicBezTo>
                <a:cubicBezTo>
                  <a:pt x="391423" y="64239"/>
                  <a:pt x="290742" y="32960"/>
                  <a:pt x="246742" y="18294"/>
                </a:cubicBezTo>
                <a:cubicBezTo>
                  <a:pt x="193523" y="23132"/>
                  <a:pt x="129267" y="0"/>
                  <a:pt x="87085" y="32808"/>
                </a:cubicBezTo>
                <a:cubicBezTo>
                  <a:pt x="62932" y="51594"/>
                  <a:pt x="106438" y="90865"/>
                  <a:pt x="116114" y="119894"/>
                </a:cubicBezTo>
                <a:cubicBezTo>
                  <a:pt x="127919" y="155310"/>
                  <a:pt x="131519" y="178843"/>
                  <a:pt x="159657" y="206980"/>
                </a:cubicBezTo>
                <a:cubicBezTo>
                  <a:pt x="171992" y="219315"/>
                  <a:pt x="188686" y="226332"/>
                  <a:pt x="203200" y="236008"/>
                </a:cubicBezTo>
                <a:cubicBezTo>
                  <a:pt x="237067" y="231170"/>
                  <a:pt x="271254" y="228203"/>
                  <a:pt x="304800" y="221494"/>
                </a:cubicBezTo>
                <a:cubicBezTo>
                  <a:pt x="319802" y="218494"/>
                  <a:pt x="333043" y="206980"/>
                  <a:pt x="348342" y="206980"/>
                </a:cubicBezTo>
                <a:cubicBezTo>
                  <a:pt x="368290" y="206980"/>
                  <a:pt x="387047" y="216656"/>
                  <a:pt x="406400" y="221494"/>
                </a:cubicBezTo>
                <a:cubicBezTo>
                  <a:pt x="363587" y="192952"/>
                  <a:pt x="354236" y="190829"/>
                  <a:pt x="319314" y="148923"/>
                </a:cubicBezTo>
                <a:cubicBezTo>
                  <a:pt x="258836" y="76350"/>
                  <a:pt x="326572" y="129572"/>
                  <a:pt x="246742" y="76351"/>
                </a:cubicBezTo>
                <a:cubicBezTo>
                  <a:pt x="251580" y="95703"/>
                  <a:pt x="261257" y="114460"/>
                  <a:pt x="261257" y="134408"/>
                </a:cubicBezTo>
                <a:cubicBezTo>
                  <a:pt x="261257" y="149708"/>
                  <a:pt x="239900" y="104549"/>
                  <a:pt x="246742" y="90865"/>
                </a:cubicBezTo>
                <a:cubicBezTo>
                  <a:pt x="253584" y="77181"/>
                  <a:pt x="275771" y="81189"/>
                  <a:pt x="290285" y="76351"/>
                </a:cubicBezTo>
                <a:cubicBezTo>
                  <a:pt x="299961" y="95703"/>
                  <a:pt x="305463" y="117786"/>
                  <a:pt x="319314" y="134408"/>
                </a:cubicBezTo>
                <a:cubicBezTo>
                  <a:pt x="330481" y="147809"/>
                  <a:pt x="350522" y="151102"/>
                  <a:pt x="362857" y="163437"/>
                </a:cubicBezTo>
                <a:cubicBezTo>
                  <a:pt x="390992" y="191572"/>
                  <a:pt x="394595" y="215110"/>
                  <a:pt x="406400" y="250523"/>
                </a:cubicBezTo>
                <a:cubicBezTo>
                  <a:pt x="411238" y="308580"/>
                  <a:pt x="413215" y="366947"/>
                  <a:pt x="420914" y="424694"/>
                </a:cubicBezTo>
                <a:cubicBezTo>
                  <a:pt x="422936" y="439859"/>
                  <a:pt x="437592" y="453091"/>
                  <a:pt x="435428" y="468237"/>
                </a:cubicBezTo>
                <a:cubicBezTo>
                  <a:pt x="432368" y="489656"/>
                  <a:pt x="414436" y="506205"/>
                  <a:pt x="406400" y="526294"/>
                </a:cubicBezTo>
                <a:cubicBezTo>
                  <a:pt x="382840" y="585193"/>
                  <a:pt x="377114" y="614407"/>
                  <a:pt x="362857" y="671437"/>
                </a:cubicBezTo>
                <a:cubicBezTo>
                  <a:pt x="343505" y="666599"/>
                  <a:pt x="323135" y="664781"/>
                  <a:pt x="304800" y="656923"/>
                </a:cubicBezTo>
                <a:cubicBezTo>
                  <a:pt x="288766" y="650051"/>
                  <a:pt x="278629" y="629473"/>
                  <a:pt x="261257" y="627894"/>
                </a:cubicBezTo>
                <a:cubicBezTo>
                  <a:pt x="222411" y="624362"/>
                  <a:pt x="183847" y="637570"/>
                  <a:pt x="145142" y="642408"/>
                </a:cubicBezTo>
                <a:cubicBezTo>
                  <a:pt x="41421" y="797993"/>
                  <a:pt x="202943" y="561872"/>
                  <a:pt x="72571" y="729494"/>
                </a:cubicBezTo>
                <a:cubicBezTo>
                  <a:pt x="14345" y="804356"/>
                  <a:pt x="21899" y="794425"/>
                  <a:pt x="0" y="860123"/>
                </a:cubicBezTo>
                <a:cubicBezTo>
                  <a:pt x="4838" y="889151"/>
                  <a:pt x="1353" y="920886"/>
                  <a:pt x="14514" y="947208"/>
                </a:cubicBezTo>
                <a:cubicBezTo>
                  <a:pt x="21353" y="960886"/>
                  <a:pt x="110309" y="1002362"/>
                  <a:pt x="116114" y="1005265"/>
                </a:cubicBezTo>
                <a:cubicBezTo>
                  <a:pt x="251581" y="1000427"/>
                  <a:pt x="388150" y="1008666"/>
                  <a:pt x="522514" y="990751"/>
                </a:cubicBezTo>
                <a:cubicBezTo>
                  <a:pt x="539805" y="988446"/>
                  <a:pt x="550574" y="964625"/>
                  <a:pt x="551542" y="947208"/>
                </a:cubicBezTo>
                <a:cubicBezTo>
                  <a:pt x="555576" y="874588"/>
                  <a:pt x="545060" y="801782"/>
                  <a:pt x="537028" y="729494"/>
                </a:cubicBezTo>
                <a:cubicBezTo>
                  <a:pt x="534463" y="706406"/>
                  <a:pt x="511088" y="656490"/>
                  <a:pt x="493485" y="642408"/>
                </a:cubicBezTo>
                <a:cubicBezTo>
                  <a:pt x="481538" y="632851"/>
                  <a:pt x="465137" y="629682"/>
                  <a:pt x="449942" y="627894"/>
                </a:cubicBezTo>
                <a:cubicBezTo>
                  <a:pt x="382501" y="619960"/>
                  <a:pt x="314475" y="618218"/>
                  <a:pt x="246742" y="613380"/>
                </a:cubicBezTo>
                <a:cubicBezTo>
                  <a:pt x="322117" y="588254"/>
                  <a:pt x="364282" y="567845"/>
                  <a:pt x="464457" y="613380"/>
                </a:cubicBezTo>
                <a:cubicBezTo>
                  <a:pt x="482617" y="621635"/>
                  <a:pt x="465267" y="658667"/>
                  <a:pt x="449942" y="671437"/>
                </a:cubicBezTo>
                <a:cubicBezTo>
                  <a:pt x="430990" y="687230"/>
                  <a:pt x="401561" y="681113"/>
                  <a:pt x="377371" y="685951"/>
                </a:cubicBezTo>
                <a:cubicBezTo>
                  <a:pt x="312590" y="729139"/>
                  <a:pt x="280051" y="763993"/>
                  <a:pt x="174171" y="700465"/>
                </a:cubicBezTo>
                <a:cubicBezTo>
                  <a:pt x="153017" y="687773"/>
                  <a:pt x="171241" y="645338"/>
                  <a:pt x="188685" y="627894"/>
                </a:cubicBezTo>
                <a:cubicBezTo>
                  <a:pt x="210322" y="606257"/>
                  <a:pt x="275771" y="598865"/>
                  <a:pt x="275771" y="598865"/>
                </a:cubicBezTo>
                <a:cubicBezTo>
                  <a:pt x="333828" y="603703"/>
                  <a:pt x="394260" y="596247"/>
                  <a:pt x="449942" y="613380"/>
                </a:cubicBezTo>
                <a:cubicBezTo>
                  <a:pt x="464565" y="617879"/>
                  <a:pt x="470139" y="642718"/>
                  <a:pt x="464457" y="656923"/>
                </a:cubicBezTo>
                <a:cubicBezTo>
                  <a:pt x="457979" y="673119"/>
                  <a:pt x="435428" y="676275"/>
                  <a:pt x="420914" y="685951"/>
                </a:cubicBezTo>
                <a:cubicBezTo>
                  <a:pt x="391885" y="681113"/>
                  <a:pt x="354637" y="692246"/>
                  <a:pt x="333828" y="671437"/>
                </a:cubicBezTo>
                <a:cubicBezTo>
                  <a:pt x="321493" y="659102"/>
                  <a:pt x="355056" y="643496"/>
                  <a:pt x="362857" y="627894"/>
                </a:cubicBezTo>
                <a:cubicBezTo>
                  <a:pt x="422949" y="507710"/>
                  <a:pt x="323207" y="665597"/>
                  <a:pt x="406400" y="540808"/>
                </a:cubicBezTo>
                <a:cubicBezTo>
                  <a:pt x="401562" y="526294"/>
                  <a:pt x="398727" y="510949"/>
                  <a:pt x="391885" y="497265"/>
                </a:cubicBezTo>
                <a:cubicBezTo>
                  <a:pt x="384084" y="481663"/>
                  <a:pt x="347255" y="461524"/>
                  <a:pt x="362857" y="453723"/>
                </a:cubicBezTo>
                <a:cubicBezTo>
                  <a:pt x="382209" y="444047"/>
                  <a:pt x="400388" y="475909"/>
                  <a:pt x="420914" y="482751"/>
                </a:cubicBezTo>
                <a:cubicBezTo>
                  <a:pt x="444317" y="490552"/>
                  <a:pt x="469295" y="492427"/>
                  <a:pt x="493485" y="497265"/>
                </a:cubicBezTo>
                <a:cubicBezTo>
                  <a:pt x="509530" y="545398"/>
                  <a:pt x="508000" y="540809"/>
                  <a:pt x="522514" y="555323"/>
                </a:cubicBezTo>
                <a:close/>
              </a:path>
            </a:pathLst>
          </a:custGeom>
          <a:gradFill>
            <a:gsLst>
              <a:gs pos="48000">
                <a:srgbClr val="A603AB">
                  <a:alpha val="52000"/>
                </a:srgbClr>
              </a:gs>
              <a:gs pos="21001">
                <a:srgbClr val="0819FB"/>
              </a:gs>
              <a:gs pos="35001">
                <a:srgbClr val="1A8D48"/>
              </a:gs>
              <a:gs pos="52000">
                <a:srgbClr val="FFFF00"/>
              </a:gs>
              <a:gs pos="73000">
                <a:srgbClr val="EE3F17"/>
              </a:gs>
              <a:gs pos="88000">
                <a:srgbClr val="E81766"/>
              </a:gs>
              <a:gs pos="100000">
                <a:srgbClr val="A603AB"/>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4" name="Freeform 44"/>
          <p:cNvSpPr>
            <a:spLocks/>
          </p:cNvSpPr>
          <p:nvPr/>
        </p:nvSpPr>
        <p:spPr bwMode="auto">
          <a:xfrm>
            <a:off x="7500972" y="4676784"/>
            <a:ext cx="503237" cy="369332"/>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chemeClr val="tx1"/>
            </a:solidFill>
            <a:prstDash val="solid"/>
            <a:round/>
            <a:headEnd type="none" w="med" len="med"/>
            <a:tailEnd type="none" w="med" len="med"/>
          </a:ln>
          <a:effectLst/>
        </p:spPr>
        <p:txBody>
          <a:bodyPr anchor="ctr">
            <a:spAutoFit/>
          </a:bodyPr>
          <a:lstStyle/>
          <a:p>
            <a:endParaRPr lang="ja-JP" altLang="en-US">
              <a:solidFill>
                <a:prstClr val="white"/>
              </a:solidFill>
            </a:endParaRPr>
          </a:p>
        </p:txBody>
      </p:sp>
      <p:sp>
        <p:nvSpPr>
          <p:cNvPr id="175" name="Freeform 45"/>
          <p:cNvSpPr>
            <a:spLocks/>
          </p:cNvSpPr>
          <p:nvPr/>
        </p:nvSpPr>
        <p:spPr bwMode="auto">
          <a:xfrm rot="11094370" flipH="1" flipV="1">
            <a:off x="6509739" y="4262755"/>
            <a:ext cx="357188"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anchor="ctr">
            <a:spAutoFit/>
          </a:bodyPr>
          <a:lstStyle/>
          <a:p>
            <a:endParaRPr lang="ja-JP" altLang="en-US">
              <a:solidFill>
                <a:prstClr val="white"/>
              </a:solidFill>
            </a:endParaRPr>
          </a:p>
        </p:txBody>
      </p:sp>
      <p:sp>
        <p:nvSpPr>
          <p:cNvPr id="176" name="Freeform 44"/>
          <p:cNvSpPr>
            <a:spLocks/>
          </p:cNvSpPr>
          <p:nvPr/>
        </p:nvSpPr>
        <p:spPr bwMode="auto">
          <a:xfrm>
            <a:off x="8001024" y="4357695"/>
            <a:ext cx="503237" cy="369332"/>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chemeClr val="tx1"/>
            </a:solidFill>
            <a:prstDash val="solid"/>
            <a:round/>
            <a:headEnd type="none" w="med" len="med"/>
            <a:tailEnd type="none" w="med" len="med"/>
          </a:ln>
          <a:effectLst/>
        </p:spPr>
        <p:txBody>
          <a:bodyPr anchor="ctr">
            <a:spAutoFit/>
          </a:bodyPr>
          <a:lstStyle/>
          <a:p>
            <a:endParaRPr lang="ja-JP" altLang="en-US">
              <a:solidFill>
                <a:prstClr val="white"/>
              </a:solidFill>
            </a:endParaRPr>
          </a:p>
        </p:txBody>
      </p:sp>
      <p:sp>
        <p:nvSpPr>
          <p:cNvPr id="177" name="Freeform 45"/>
          <p:cNvSpPr>
            <a:spLocks/>
          </p:cNvSpPr>
          <p:nvPr/>
        </p:nvSpPr>
        <p:spPr bwMode="auto">
          <a:xfrm rot="11094370" flipH="1" flipV="1">
            <a:off x="6873171" y="4548507"/>
            <a:ext cx="357188"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anchor="ctr">
            <a:spAutoFit/>
          </a:bodyPr>
          <a:lstStyle/>
          <a:p>
            <a:endParaRPr lang="ja-JP" altLang="en-US">
              <a:solidFill>
                <a:prstClr val="white"/>
              </a:solidFill>
            </a:endParaRPr>
          </a:p>
        </p:txBody>
      </p:sp>
      <p:sp>
        <p:nvSpPr>
          <p:cNvPr id="178" name="Freeform 46"/>
          <p:cNvSpPr>
            <a:spLocks/>
          </p:cNvSpPr>
          <p:nvPr/>
        </p:nvSpPr>
        <p:spPr bwMode="auto">
          <a:xfrm rot="19733205">
            <a:off x="7824416" y="3322368"/>
            <a:ext cx="491157" cy="307777"/>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endParaRPr lang="ja-JP" altLang="en-US" sz="1400">
              <a:solidFill>
                <a:prstClr val="white"/>
              </a:solidFill>
            </a:endParaRPr>
          </a:p>
        </p:txBody>
      </p:sp>
      <p:sp>
        <p:nvSpPr>
          <p:cNvPr id="179" name="Freeform 47"/>
          <p:cNvSpPr>
            <a:spLocks/>
          </p:cNvSpPr>
          <p:nvPr/>
        </p:nvSpPr>
        <p:spPr bwMode="auto">
          <a:xfrm rot="11094370" flipH="1" flipV="1">
            <a:off x="6871724" y="3668394"/>
            <a:ext cx="280741" cy="2308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endParaRPr lang="ja-JP" altLang="en-US" sz="900">
              <a:solidFill>
                <a:prstClr val="white"/>
              </a:solidFill>
            </a:endParaRPr>
          </a:p>
        </p:txBody>
      </p:sp>
      <p:sp>
        <p:nvSpPr>
          <p:cNvPr id="180" name="テキスト ボックス 179"/>
          <p:cNvSpPr txBox="1"/>
          <p:nvPr/>
        </p:nvSpPr>
        <p:spPr>
          <a:xfrm>
            <a:off x="6143636" y="3000373"/>
            <a:ext cx="2857520" cy="1954381"/>
          </a:xfrm>
          <a:prstGeom prst="rect">
            <a:avLst/>
          </a:prstGeom>
          <a:noFill/>
        </p:spPr>
        <p:txBody>
          <a:bodyPr wrap="square" rtlCol="0">
            <a:spAutoFit/>
          </a:bodyPr>
          <a:lstStyle/>
          <a:p>
            <a:r>
              <a:rPr lang="en-US" altLang="ja-JP" sz="1050" dirty="0" smtClean="0">
                <a:solidFill>
                  <a:srgbClr val="FFFF00"/>
                </a:solidFill>
              </a:rPr>
              <a:t>                            </a:t>
            </a:r>
          </a:p>
          <a:p>
            <a:endParaRPr lang="en-US" altLang="ja-JP" sz="1050" dirty="0" smtClean="0">
              <a:solidFill>
                <a:srgbClr val="FFFF00"/>
              </a:solidFill>
            </a:endParaRPr>
          </a:p>
          <a:p>
            <a:r>
              <a:rPr lang="en-US" altLang="ja-JP" sz="1200" dirty="0" smtClean="0">
                <a:solidFill>
                  <a:srgbClr val="FFFF00"/>
                </a:solidFill>
              </a:rPr>
              <a:t>                                  </a:t>
            </a:r>
            <a:r>
              <a:rPr lang="en-US" altLang="ja-JP" sz="1400" dirty="0" smtClean="0">
                <a:solidFill>
                  <a:srgbClr val="FFFF00"/>
                </a:solidFill>
              </a:rPr>
              <a:t>r </a:t>
            </a:r>
            <a:r>
              <a:rPr lang="en-US" altLang="ja-JP" sz="1000" dirty="0" smtClean="0">
                <a:solidFill>
                  <a:srgbClr val="FFFF00"/>
                </a:solidFill>
              </a:rPr>
              <a:t>2</a:t>
            </a:r>
            <a:endParaRPr lang="en-US" altLang="ja-JP" sz="1200" dirty="0" smtClean="0">
              <a:solidFill>
                <a:srgbClr val="FFFF00"/>
              </a:solidFill>
            </a:endParaRPr>
          </a:p>
          <a:p>
            <a:endParaRPr lang="en-US" altLang="ja-JP" sz="1050" dirty="0" smtClean="0">
              <a:solidFill>
                <a:srgbClr val="FFFF00"/>
              </a:solidFill>
            </a:endParaRPr>
          </a:p>
          <a:p>
            <a:r>
              <a:rPr lang="en-US" altLang="ja-JP" sz="1600" dirty="0" smtClean="0">
                <a:solidFill>
                  <a:srgbClr val="FFFF00"/>
                </a:solidFill>
              </a:rPr>
              <a:t>      </a:t>
            </a:r>
            <a:r>
              <a:rPr lang="en-US" altLang="ja-JP" sz="1600" dirty="0" smtClean="0">
                <a:solidFill>
                  <a:srgbClr val="FF0000"/>
                </a:solidFill>
              </a:rPr>
              <a:t>a</a:t>
            </a:r>
            <a:r>
              <a:rPr lang="en-US" altLang="ja-JP" sz="1050" dirty="0" smtClean="0">
                <a:solidFill>
                  <a:srgbClr val="FFFF00"/>
                </a:solidFill>
              </a:rPr>
              <a:t>                 </a:t>
            </a:r>
            <a:r>
              <a:rPr lang="en-US" altLang="ja-JP" sz="1200" dirty="0" smtClean="0">
                <a:solidFill>
                  <a:srgbClr val="FFFF00"/>
                </a:solidFill>
              </a:rPr>
              <a:t>  </a:t>
            </a:r>
            <a:r>
              <a:rPr lang="en-US" altLang="ja-JP" sz="1200" dirty="0" smtClean="0">
                <a:solidFill>
                  <a:prstClr val="black"/>
                </a:solidFill>
                <a:latin typeface="Arial Unicode MS"/>
                <a:ea typeface="Arial Unicode MS"/>
                <a:cs typeface="Arial Unicode MS"/>
              </a:rPr>
              <a:t>ħ</a:t>
            </a:r>
            <a:r>
              <a:rPr lang="ja-JP" altLang="en-US" sz="1200" dirty="0" smtClean="0">
                <a:solidFill>
                  <a:srgbClr val="FFFF00"/>
                </a:solidFill>
                <a:latin typeface="Arial Unicode MS"/>
                <a:ea typeface="Arial Unicode MS"/>
                <a:cs typeface="Arial Unicode MS"/>
              </a:rPr>
              <a:t> </a:t>
            </a:r>
            <a:r>
              <a:rPr lang="en-US" altLang="ja-JP" sz="1200" dirty="0" smtClean="0">
                <a:solidFill>
                  <a:srgbClr val="FFFF00"/>
                </a:solidFill>
                <a:latin typeface="Arial Unicode MS"/>
                <a:ea typeface="Arial Unicode MS"/>
                <a:cs typeface="Arial Unicode MS"/>
              </a:rPr>
              <a:t>   </a:t>
            </a:r>
            <a:r>
              <a:rPr lang="ja-JP" altLang="en-US" sz="1200" dirty="0" smtClean="0">
                <a:solidFill>
                  <a:srgbClr val="FFFF00"/>
                </a:solidFill>
                <a:latin typeface="Arial Unicode MS"/>
                <a:ea typeface="Arial Unicode MS"/>
                <a:cs typeface="Arial Unicode MS"/>
              </a:rPr>
              <a:t>℃</a:t>
            </a:r>
            <a:r>
              <a:rPr lang="en-US" altLang="ja-JP" sz="1200" dirty="0" smtClean="0">
                <a:solidFill>
                  <a:srgbClr val="FFFF00"/>
                </a:solidFill>
                <a:latin typeface="Arial Unicode MS"/>
                <a:ea typeface="Arial Unicode MS"/>
                <a:cs typeface="Arial Unicode MS"/>
              </a:rPr>
              <a:t>          </a:t>
            </a:r>
            <a:r>
              <a:rPr lang="en-US" altLang="ja-JP" sz="1200" dirty="0" smtClean="0">
                <a:solidFill>
                  <a:srgbClr val="00FFFF"/>
                </a:solidFill>
                <a:latin typeface="Arial Unicode MS"/>
                <a:ea typeface="Arial Unicode MS"/>
                <a:cs typeface="Arial Unicode MS"/>
              </a:rPr>
              <a:t>e </a:t>
            </a:r>
            <a:r>
              <a:rPr lang="ja-JP" altLang="en-US" sz="1200" dirty="0" smtClean="0">
                <a:solidFill>
                  <a:srgbClr val="00FFFF"/>
                </a:solidFill>
                <a:latin typeface="Arial Unicode MS"/>
                <a:ea typeface="Arial Unicode MS"/>
                <a:cs typeface="Arial Unicode MS"/>
              </a:rPr>
              <a:t>　</a:t>
            </a:r>
            <a:r>
              <a:rPr lang="ja-JP" altLang="en-US" sz="1600" dirty="0" smtClean="0">
                <a:solidFill>
                  <a:srgbClr val="FF3300"/>
                </a:solidFill>
                <a:latin typeface="Arial Unicode MS"/>
                <a:ea typeface="Arial Unicode MS"/>
                <a:cs typeface="Arial Unicode MS"/>
              </a:rPr>
              <a:t>←</a:t>
            </a:r>
            <a:r>
              <a:rPr lang="en-US" altLang="ja-JP" sz="1600" dirty="0" smtClean="0">
                <a:solidFill>
                  <a:srgbClr val="FF3300"/>
                </a:solidFill>
                <a:latin typeface="Arial Unicode MS"/>
                <a:ea typeface="Arial Unicode MS"/>
                <a:cs typeface="Arial Unicode MS"/>
              </a:rPr>
              <a:t>ǽ  </a:t>
            </a:r>
            <a:endParaRPr lang="en-US" altLang="ja-JP" sz="1050" dirty="0" smtClean="0">
              <a:solidFill>
                <a:srgbClr val="FF3300"/>
              </a:solidFill>
              <a:latin typeface="Arial Unicode MS"/>
              <a:ea typeface="Arial Unicode MS"/>
              <a:cs typeface="Arial Unicode MS"/>
            </a:endParaRPr>
          </a:p>
          <a:p>
            <a:endParaRPr lang="en-US" altLang="ja-JP" sz="1050" dirty="0" smtClean="0">
              <a:solidFill>
                <a:srgbClr val="FFFF00"/>
              </a:solidFill>
              <a:latin typeface="Arial Unicode MS"/>
              <a:ea typeface="Arial Unicode MS"/>
              <a:cs typeface="Arial Unicode MS"/>
            </a:endParaRPr>
          </a:p>
          <a:p>
            <a:r>
              <a:rPr lang="en-US" altLang="ja-JP" sz="1400" dirty="0" smtClean="0">
                <a:solidFill>
                  <a:srgbClr val="FFFF00"/>
                </a:solidFill>
                <a:latin typeface="Arial Unicode MS"/>
                <a:ea typeface="Arial Unicode MS"/>
                <a:cs typeface="Arial Unicode MS"/>
              </a:rPr>
              <a:t>                         </a:t>
            </a:r>
          </a:p>
          <a:p>
            <a:r>
              <a:rPr lang="en-US" altLang="ja-JP" sz="1400" dirty="0" smtClean="0">
                <a:solidFill>
                  <a:srgbClr val="FFFF00"/>
                </a:solidFill>
                <a:latin typeface="Arial Unicode MS"/>
                <a:ea typeface="Arial Unicode MS"/>
                <a:cs typeface="Arial Unicode MS"/>
              </a:rPr>
              <a:t>                        </a:t>
            </a:r>
            <a:r>
              <a:rPr lang="ja-JP" altLang="en-US" sz="1400" dirty="0" smtClean="0">
                <a:solidFill>
                  <a:srgbClr val="FFFF00"/>
                </a:solidFill>
                <a:latin typeface="Arial Unicode MS"/>
                <a:ea typeface="Arial Unicode MS"/>
                <a:cs typeface="Arial Unicode MS"/>
              </a:rPr>
              <a:t>　　</a:t>
            </a:r>
            <a:r>
              <a:rPr lang="en-US" altLang="ja-JP" sz="1200" dirty="0" smtClean="0">
                <a:solidFill>
                  <a:srgbClr val="FFFF00"/>
                </a:solidFill>
                <a:latin typeface="Arial Unicode MS"/>
                <a:ea typeface="Arial Unicode MS"/>
                <a:cs typeface="Arial Unicode MS"/>
              </a:rPr>
              <a:t>r </a:t>
            </a:r>
            <a:r>
              <a:rPr lang="en-US" altLang="ja-JP" sz="900" dirty="0" smtClean="0">
                <a:solidFill>
                  <a:srgbClr val="FFFF00"/>
                </a:solidFill>
                <a:latin typeface="Arial Unicode MS"/>
                <a:ea typeface="Arial Unicode MS"/>
                <a:cs typeface="Arial Unicode MS"/>
              </a:rPr>
              <a:t>1</a:t>
            </a:r>
            <a:endParaRPr lang="en-US" altLang="ja-JP" sz="1400" dirty="0" smtClean="0">
              <a:solidFill>
                <a:srgbClr val="FFFF00"/>
              </a:solidFill>
              <a:latin typeface="Arial Unicode MS"/>
              <a:ea typeface="Arial Unicode MS"/>
              <a:cs typeface="Arial Unicode MS"/>
            </a:endParaRPr>
          </a:p>
          <a:p>
            <a:r>
              <a:rPr lang="en-US" altLang="ja-JP" sz="1050" dirty="0" smtClean="0">
                <a:solidFill>
                  <a:srgbClr val="FFFF00"/>
                </a:solidFill>
                <a:latin typeface="Arial Unicode MS"/>
                <a:ea typeface="Arial Unicode MS"/>
                <a:cs typeface="Arial Unicode MS"/>
              </a:rPr>
              <a:t>              </a:t>
            </a:r>
          </a:p>
          <a:p>
            <a:r>
              <a:rPr lang="en-US" altLang="ja-JP" sz="1050" b="1" dirty="0" smtClean="0">
                <a:solidFill>
                  <a:prstClr val="white"/>
                </a:solidFill>
                <a:latin typeface="Arial Unicode MS"/>
                <a:ea typeface="Arial Unicode MS"/>
                <a:cs typeface="Arial Unicode MS"/>
              </a:rPr>
              <a:t>B                            K</a:t>
            </a:r>
            <a:r>
              <a:rPr lang="en-US" altLang="ja-JP" sz="1050" dirty="0" smtClean="0">
                <a:solidFill>
                  <a:srgbClr val="FFFF00"/>
                </a:solidFill>
                <a:latin typeface="Arial Unicode MS"/>
                <a:ea typeface="Arial Unicode MS"/>
                <a:cs typeface="Arial Unicode MS"/>
              </a:rPr>
              <a:t>                              </a:t>
            </a:r>
            <a:endParaRPr lang="ja-JP" altLang="en-US" sz="1050" dirty="0">
              <a:solidFill>
                <a:srgbClr val="FFFF00"/>
              </a:solidFill>
            </a:endParaRPr>
          </a:p>
        </p:txBody>
      </p:sp>
      <p:sp>
        <p:nvSpPr>
          <p:cNvPr id="181" name="平行四辺形 180"/>
          <p:cNvSpPr/>
          <p:nvPr/>
        </p:nvSpPr>
        <p:spPr>
          <a:xfrm>
            <a:off x="3000365" y="1571612"/>
            <a:ext cx="1928827" cy="714378"/>
          </a:xfrm>
          <a:prstGeom prst="parallelogram">
            <a:avLst/>
          </a:prstGeom>
          <a:blipFill dpi="0" rotWithShape="1">
            <a:blip r:embed="rId4" cstate="print"/>
            <a:srcRect/>
            <a:stretch>
              <a:fillRect/>
            </a:stretch>
          </a:blip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36" name="テキスト ボックス 135"/>
          <p:cNvSpPr txBox="1"/>
          <p:nvPr/>
        </p:nvSpPr>
        <p:spPr>
          <a:xfrm>
            <a:off x="3286131" y="1428736"/>
            <a:ext cx="1135247" cy="600164"/>
          </a:xfrm>
          <a:prstGeom prst="rect">
            <a:avLst/>
          </a:prstGeom>
          <a:noFill/>
        </p:spPr>
        <p:txBody>
          <a:bodyPr wrap="none" rtlCol="0">
            <a:spAutoFit/>
          </a:bodyPr>
          <a:lstStyle/>
          <a:p>
            <a:r>
              <a:rPr lang="en-US" altLang="ja-JP" sz="1000" dirty="0" smtClean="0">
                <a:solidFill>
                  <a:prstClr val="white"/>
                </a:solidFill>
              </a:rPr>
              <a:t>   </a:t>
            </a:r>
            <a:r>
              <a:rPr lang="en-US" altLang="ja-JP" sz="1100" dirty="0" smtClean="0">
                <a:solidFill>
                  <a:prstClr val="black"/>
                </a:solidFill>
              </a:rPr>
              <a:t>c ² </a:t>
            </a:r>
            <a:r>
              <a:rPr lang="ja-JP" altLang="en-US" sz="1100" dirty="0" smtClean="0">
                <a:solidFill>
                  <a:prstClr val="black"/>
                </a:solidFill>
              </a:rPr>
              <a:t>　         </a:t>
            </a:r>
            <a:r>
              <a:rPr lang="en-US" altLang="ja-JP" sz="1100" dirty="0" smtClean="0">
                <a:solidFill>
                  <a:prstClr val="black"/>
                </a:solidFill>
              </a:rPr>
              <a:t>a</a:t>
            </a:r>
            <a:r>
              <a:rPr lang="ja-JP" altLang="en-US" sz="1100" dirty="0" smtClean="0">
                <a:solidFill>
                  <a:prstClr val="black"/>
                </a:solidFill>
              </a:rPr>
              <a:t> </a:t>
            </a:r>
            <a:r>
              <a:rPr lang="en-US" altLang="ja-JP" sz="1100" dirty="0" smtClean="0">
                <a:solidFill>
                  <a:prstClr val="black"/>
                </a:solidFill>
              </a:rPr>
              <a:t>²</a:t>
            </a:r>
          </a:p>
          <a:p>
            <a:endParaRPr lang="en-US" altLang="ja-JP" sz="1100" dirty="0" smtClean="0">
              <a:solidFill>
                <a:prstClr val="black"/>
              </a:solidFill>
            </a:endParaRPr>
          </a:p>
          <a:p>
            <a:r>
              <a:rPr lang="ja-JP" altLang="en-US" sz="1100" dirty="0" smtClean="0">
                <a:solidFill>
                  <a:prstClr val="black"/>
                </a:solidFill>
              </a:rPr>
              <a:t> </a:t>
            </a:r>
            <a:r>
              <a:rPr lang="en-US" altLang="ja-JP" sz="1100" dirty="0" smtClean="0">
                <a:solidFill>
                  <a:prstClr val="black"/>
                </a:solidFill>
              </a:rPr>
              <a:t>   b²</a:t>
            </a:r>
            <a:r>
              <a:rPr lang="en-US" altLang="ja-JP" sz="1000" dirty="0" smtClean="0">
                <a:solidFill>
                  <a:prstClr val="white"/>
                </a:solidFill>
              </a:rPr>
              <a:t> </a:t>
            </a:r>
            <a:endParaRPr lang="ja-JP" altLang="en-US" sz="1000" dirty="0">
              <a:solidFill>
                <a:prstClr val="white"/>
              </a:solidFill>
            </a:endParaRPr>
          </a:p>
        </p:txBody>
      </p:sp>
      <p:cxnSp>
        <p:nvCxnSpPr>
          <p:cNvPr id="137" name="直線矢印コネクタ 136"/>
          <p:cNvCxnSpPr/>
          <p:nvPr/>
        </p:nvCxnSpPr>
        <p:spPr>
          <a:xfrm rot="10800000" flipV="1">
            <a:off x="3000365" y="1643050"/>
            <a:ext cx="428627" cy="285752"/>
          </a:xfrm>
          <a:prstGeom prst="straightConnector1">
            <a:avLst/>
          </a:prstGeom>
          <a:ln w="28575">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8" name="直線矢印コネクタ 137"/>
          <p:cNvCxnSpPr/>
          <p:nvPr/>
        </p:nvCxnSpPr>
        <p:spPr>
          <a:xfrm flipV="1">
            <a:off x="3571871" y="1285861"/>
            <a:ext cx="428628" cy="285752"/>
          </a:xfrm>
          <a:prstGeom prst="straightConnector1">
            <a:avLst/>
          </a:prstGeom>
          <a:ln w="28575">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9" name="直線矢印コネクタ 138"/>
          <p:cNvCxnSpPr/>
          <p:nvPr/>
        </p:nvCxnSpPr>
        <p:spPr>
          <a:xfrm rot="5400000">
            <a:off x="3965571" y="1820853"/>
            <a:ext cx="214314" cy="1588"/>
          </a:xfrm>
          <a:prstGeom prst="straightConnector1">
            <a:avLst/>
          </a:prstGeom>
          <a:ln w="28575">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0" name="直線矢印コネクタ 139"/>
          <p:cNvCxnSpPr/>
          <p:nvPr/>
        </p:nvCxnSpPr>
        <p:spPr>
          <a:xfrm rot="5400000" flipH="1" flipV="1">
            <a:off x="3965571" y="1392225"/>
            <a:ext cx="214314" cy="1588"/>
          </a:xfrm>
          <a:prstGeom prst="straightConnector1">
            <a:avLst/>
          </a:prstGeom>
          <a:ln w="28575">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1" name="直線矢印コネクタ 140"/>
          <p:cNvCxnSpPr/>
          <p:nvPr/>
        </p:nvCxnSpPr>
        <p:spPr>
          <a:xfrm>
            <a:off x="3714744" y="1928802"/>
            <a:ext cx="285752" cy="1588"/>
          </a:xfrm>
          <a:prstGeom prst="straightConnector1">
            <a:avLst/>
          </a:prstGeom>
          <a:ln w="28575">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2" name="直線矢印コネクタ 141"/>
          <p:cNvCxnSpPr/>
          <p:nvPr/>
        </p:nvCxnSpPr>
        <p:spPr>
          <a:xfrm rot="10800000">
            <a:off x="3071803" y="1928802"/>
            <a:ext cx="285752" cy="1588"/>
          </a:xfrm>
          <a:prstGeom prst="straightConnector1">
            <a:avLst/>
          </a:prstGeom>
          <a:ln w="28575">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53" name="テキスト ボックス 152"/>
          <p:cNvSpPr txBox="1"/>
          <p:nvPr/>
        </p:nvSpPr>
        <p:spPr>
          <a:xfrm>
            <a:off x="2000254" y="2571744"/>
            <a:ext cx="524503" cy="523220"/>
          </a:xfrm>
          <a:prstGeom prst="rect">
            <a:avLst/>
          </a:prstGeom>
          <a:noFill/>
          <a:ln>
            <a:noFill/>
          </a:ln>
        </p:spPr>
        <p:txBody>
          <a:bodyPr wrap="none" rtlCol="0">
            <a:spAutoFit/>
          </a:bodyPr>
          <a:lstStyle/>
          <a:p>
            <a:r>
              <a:rPr lang="en-US" altLang="ja-JP" sz="2800" dirty="0" smtClean="0">
                <a:solidFill>
                  <a:srgbClr val="FF0000"/>
                </a:solidFill>
              </a:rPr>
              <a:t>r </a:t>
            </a:r>
            <a:r>
              <a:rPr lang="en-US" altLang="ja-JP" sz="2800" dirty="0" smtClean="0">
                <a:solidFill>
                  <a:srgbClr val="00FFFF"/>
                </a:solidFill>
              </a:rPr>
              <a:t>²</a:t>
            </a:r>
            <a:endParaRPr lang="ja-JP" altLang="en-US" sz="2800" dirty="0">
              <a:solidFill>
                <a:srgbClr val="00FFFF"/>
              </a:solidFill>
            </a:endParaRPr>
          </a:p>
        </p:txBody>
      </p:sp>
      <p:cxnSp>
        <p:nvCxnSpPr>
          <p:cNvPr id="154" name="直線矢印コネクタ 153"/>
          <p:cNvCxnSpPr/>
          <p:nvPr/>
        </p:nvCxnSpPr>
        <p:spPr>
          <a:xfrm>
            <a:off x="2285999" y="2857497"/>
            <a:ext cx="1785951" cy="1588"/>
          </a:xfrm>
          <a:prstGeom prst="straightConnector1">
            <a:avLst/>
          </a:prstGeom>
          <a:ln w="28575">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5" name="直線矢印コネクタ 154"/>
          <p:cNvCxnSpPr/>
          <p:nvPr/>
        </p:nvCxnSpPr>
        <p:spPr>
          <a:xfrm rot="10800000">
            <a:off x="285720" y="2857497"/>
            <a:ext cx="1714512" cy="1588"/>
          </a:xfrm>
          <a:prstGeom prst="straightConnector1">
            <a:avLst/>
          </a:prstGeom>
          <a:ln w="28575">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フリーフォーム 105"/>
          <p:cNvSpPr/>
          <p:nvPr/>
        </p:nvSpPr>
        <p:spPr>
          <a:xfrm>
            <a:off x="3176592" y="1290624"/>
            <a:ext cx="1571625" cy="1014412"/>
          </a:xfrm>
          <a:custGeom>
            <a:avLst/>
            <a:gdLst>
              <a:gd name="connsiteX0" fmla="*/ 0 w 1571625"/>
              <a:gd name="connsiteY0" fmla="*/ 290512 h 1014412"/>
              <a:gd name="connsiteX1" fmla="*/ 871538 w 1571625"/>
              <a:gd name="connsiteY1" fmla="*/ 0 h 1014412"/>
              <a:gd name="connsiteX2" fmla="*/ 1571625 w 1571625"/>
              <a:gd name="connsiteY2" fmla="*/ 1014412 h 1014412"/>
            </a:gdLst>
            <a:ahLst/>
            <a:cxnLst>
              <a:cxn ang="0">
                <a:pos x="connsiteX0" y="connsiteY0"/>
              </a:cxn>
              <a:cxn ang="0">
                <a:pos x="connsiteX1" y="connsiteY1"/>
              </a:cxn>
              <a:cxn ang="0">
                <a:pos x="connsiteX2" y="connsiteY2"/>
              </a:cxn>
            </a:cxnLst>
            <a:rect l="l" t="t" r="r" b="b"/>
            <a:pathLst>
              <a:path w="1571625" h="1014412">
                <a:moveTo>
                  <a:pt x="0" y="290512"/>
                </a:moveTo>
                <a:lnTo>
                  <a:pt x="871538" y="0"/>
                </a:lnTo>
                <a:lnTo>
                  <a:pt x="1571625" y="1014412"/>
                </a:lnTo>
              </a:path>
            </a:pathLst>
          </a:custGeom>
          <a:ln>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07" name="フリーフォーム 106"/>
          <p:cNvSpPr/>
          <p:nvPr/>
        </p:nvSpPr>
        <p:spPr>
          <a:xfrm>
            <a:off x="3000381" y="1285860"/>
            <a:ext cx="1933575" cy="1028700"/>
          </a:xfrm>
          <a:custGeom>
            <a:avLst/>
            <a:gdLst>
              <a:gd name="connsiteX0" fmla="*/ 0 w 1933575"/>
              <a:gd name="connsiteY0" fmla="*/ 1028700 h 1028700"/>
              <a:gd name="connsiteX1" fmla="*/ 1042987 w 1933575"/>
              <a:gd name="connsiteY1" fmla="*/ 0 h 1028700"/>
              <a:gd name="connsiteX2" fmla="*/ 1933575 w 1933575"/>
              <a:gd name="connsiteY2" fmla="*/ 309563 h 1028700"/>
            </a:gdLst>
            <a:ahLst/>
            <a:cxnLst>
              <a:cxn ang="0">
                <a:pos x="connsiteX0" y="connsiteY0"/>
              </a:cxn>
              <a:cxn ang="0">
                <a:pos x="connsiteX1" y="connsiteY1"/>
              </a:cxn>
              <a:cxn ang="0">
                <a:pos x="connsiteX2" y="connsiteY2"/>
              </a:cxn>
            </a:cxnLst>
            <a:rect l="l" t="t" r="r" b="b"/>
            <a:pathLst>
              <a:path w="1933575" h="1028700">
                <a:moveTo>
                  <a:pt x="0" y="1028700"/>
                </a:moveTo>
                <a:lnTo>
                  <a:pt x="1042987" y="0"/>
                </a:lnTo>
                <a:lnTo>
                  <a:pt x="1933575" y="309563"/>
                </a:lnTo>
              </a:path>
            </a:pathLst>
          </a:custGeom>
          <a:ln>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108" name="直線矢印コネクタ 107"/>
          <p:cNvCxnSpPr/>
          <p:nvPr/>
        </p:nvCxnSpPr>
        <p:spPr>
          <a:xfrm flipH="1" flipV="1">
            <a:off x="3286133" y="1214424"/>
            <a:ext cx="642943" cy="1588"/>
          </a:xfrm>
          <a:prstGeom prst="straightConnector1">
            <a:avLst/>
          </a:prstGeom>
          <a:ln>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109" name="直線矢印コネクタ 108"/>
          <p:cNvCxnSpPr/>
          <p:nvPr/>
        </p:nvCxnSpPr>
        <p:spPr>
          <a:xfrm>
            <a:off x="4143371" y="1214424"/>
            <a:ext cx="714380" cy="1588"/>
          </a:xfrm>
          <a:prstGeom prst="straightConnector1">
            <a:avLst/>
          </a:prstGeom>
          <a:ln>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114" name="直線矢印コネクタ 113"/>
          <p:cNvCxnSpPr/>
          <p:nvPr/>
        </p:nvCxnSpPr>
        <p:spPr>
          <a:xfrm rot="5400000" flipH="1" flipV="1">
            <a:off x="3751257" y="820719"/>
            <a:ext cx="642942" cy="1588"/>
          </a:xfrm>
          <a:prstGeom prst="straightConnector1">
            <a:avLst/>
          </a:prstGeom>
          <a:ln>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116" name="直線矢印コネクタ 115"/>
          <p:cNvCxnSpPr>
            <a:endCxn id="118" idx="1"/>
          </p:cNvCxnSpPr>
          <p:nvPr/>
        </p:nvCxnSpPr>
        <p:spPr>
          <a:xfrm rot="10800000" flipV="1">
            <a:off x="4071935" y="1000108"/>
            <a:ext cx="428628" cy="214314"/>
          </a:xfrm>
          <a:prstGeom prst="straightConnector1">
            <a:avLst/>
          </a:prstGeom>
          <a:ln w="28575">
            <a:solidFill>
              <a:srgbClr val="00FF00"/>
            </a:solidFill>
            <a:tailEnd type="arrow"/>
          </a:ln>
        </p:spPr>
        <p:style>
          <a:lnRef idx="1">
            <a:schemeClr val="accent1"/>
          </a:lnRef>
          <a:fillRef idx="0">
            <a:schemeClr val="accent1"/>
          </a:fillRef>
          <a:effectRef idx="0">
            <a:schemeClr val="accent1"/>
          </a:effectRef>
          <a:fontRef idx="minor">
            <a:schemeClr val="tx1"/>
          </a:fontRef>
        </p:style>
      </p:cxnSp>
      <p:cxnSp>
        <p:nvCxnSpPr>
          <p:cNvPr id="117" name="直線矢印コネクタ 116"/>
          <p:cNvCxnSpPr>
            <a:stCxn id="118" idx="1"/>
          </p:cNvCxnSpPr>
          <p:nvPr/>
        </p:nvCxnSpPr>
        <p:spPr>
          <a:xfrm rot="16200000" flipH="1" flipV="1">
            <a:off x="3750463" y="1107266"/>
            <a:ext cx="214314" cy="428628"/>
          </a:xfrm>
          <a:prstGeom prst="straightConnector1">
            <a:avLst/>
          </a:prstGeom>
          <a:ln w="28575">
            <a:solidFill>
              <a:srgbClr val="00FF00"/>
            </a:solidFill>
            <a:tailEnd type="arrow"/>
          </a:ln>
        </p:spPr>
        <p:style>
          <a:lnRef idx="1">
            <a:schemeClr val="accent1"/>
          </a:lnRef>
          <a:fillRef idx="0">
            <a:schemeClr val="accent1"/>
          </a:fillRef>
          <a:effectRef idx="0">
            <a:schemeClr val="accent1"/>
          </a:effectRef>
          <a:fontRef idx="minor">
            <a:schemeClr val="tx1"/>
          </a:fontRef>
        </p:style>
      </p:cxnSp>
      <p:sp>
        <p:nvSpPr>
          <p:cNvPr id="118" name="円弧 117"/>
          <p:cNvSpPr/>
          <p:nvPr/>
        </p:nvSpPr>
        <p:spPr>
          <a:xfrm>
            <a:off x="3286119" y="928671"/>
            <a:ext cx="1571636" cy="571504"/>
          </a:xfrm>
          <a:prstGeom prst="arc">
            <a:avLst>
              <a:gd name="adj1" fmla="val 16371749"/>
              <a:gd name="adj2" fmla="val 15815872"/>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sz="2400" dirty="0" smtClean="0">
                <a:solidFill>
                  <a:prstClr val="white"/>
                </a:solidFill>
              </a:rPr>
              <a:t>?</a:t>
            </a:r>
            <a:endParaRPr lang="ja-JP" altLang="en-US" sz="2400" dirty="0">
              <a:solidFill>
                <a:prstClr val="white"/>
              </a:solidFill>
            </a:endParaRPr>
          </a:p>
        </p:txBody>
      </p:sp>
      <p:sp>
        <p:nvSpPr>
          <p:cNvPr id="119" name="円弧 118"/>
          <p:cNvSpPr/>
          <p:nvPr/>
        </p:nvSpPr>
        <p:spPr>
          <a:xfrm>
            <a:off x="3286119" y="500043"/>
            <a:ext cx="1571636" cy="1428760"/>
          </a:xfrm>
          <a:prstGeom prst="arc">
            <a:avLst>
              <a:gd name="adj1" fmla="val 16416834"/>
              <a:gd name="adj2" fmla="val 16007197"/>
            </a:avLst>
          </a:prstGeom>
          <a:ln w="2857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27" name="直角三角形 126"/>
          <p:cNvSpPr/>
          <p:nvPr/>
        </p:nvSpPr>
        <p:spPr>
          <a:xfrm flipH="1">
            <a:off x="5214958" y="1357299"/>
            <a:ext cx="857255" cy="571504"/>
          </a:xfrm>
          <a:prstGeom prst="rtTriangle">
            <a:avLst/>
          </a:prstGeom>
          <a:solidFill>
            <a:schemeClr val="tx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134" name="直線矢印コネクタ 133"/>
          <p:cNvCxnSpPr>
            <a:stCxn id="127" idx="5"/>
          </p:cNvCxnSpPr>
          <p:nvPr/>
        </p:nvCxnSpPr>
        <p:spPr>
          <a:xfrm rot="10800000" flipV="1">
            <a:off x="5214945" y="1643050"/>
            <a:ext cx="428627" cy="285752"/>
          </a:xfrm>
          <a:prstGeom prst="straightConnector1">
            <a:avLst/>
          </a:prstGeom>
          <a:ln>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5" name="直線矢印コネクタ 134"/>
          <p:cNvCxnSpPr>
            <a:endCxn id="127" idx="0"/>
          </p:cNvCxnSpPr>
          <p:nvPr/>
        </p:nvCxnSpPr>
        <p:spPr>
          <a:xfrm flipV="1">
            <a:off x="5643573" y="1357300"/>
            <a:ext cx="428627" cy="285752"/>
          </a:xfrm>
          <a:prstGeom prst="straightConnector1">
            <a:avLst/>
          </a:prstGeom>
          <a:ln>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3" name="直線矢印コネクタ 142"/>
          <p:cNvCxnSpPr>
            <a:endCxn id="127" idx="2"/>
          </p:cNvCxnSpPr>
          <p:nvPr/>
        </p:nvCxnSpPr>
        <p:spPr>
          <a:xfrm rot="5400000">
            <a:off x="5930117" y="1785133"/>
            <a:ext cx="285752" cy="1589"/>
          </a:xfrm>
          <a:prstGeom prst="straightConnector1">
            <a:avLst/>
          </a:prstGeom>
          <a:ln>
            <a:solidFill>
              <a:srgbClr val="0000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4" name="直線矢印コネクタ 143"/>
          <p:cNvCxnSpPr>
            <a:stCxn id="127" idx="1"/>
            <a:endCxn id="127" idx="0"/>
          </p:cNvCxnSpPr>
          <p:nvPr/>
        </p:nvCxnSpPr>
        <p:spPr>
          <a:xfrm flipV="1">
            <a:off x="6072199" y="1357300"/>
            <a:ext cx="1588" cy="285752"/>
          </a:xfrm>
          <a:prstGeom prst="straightConnector1">
            <a:avLst/>
          </a:prstGeom>
          <a:ln>
            <a:solidFill>
              <a:srgbClr val="0000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5" name="直線矢印コネクタ 144"/>
          <p:cNvCxnSpPr/>
          <p:nvPr/>
        </p:nvCxnSpPr>
        <p:spPr>
          <a:xfrm>
            <a:off x="5643571" y="1928802"/>
            <a:ext cx="428628" cy="1588"/>
          </a:xfrm>
          <a:prstGeom prst="straightConnector1">
            <a:avLst/>
          </a:prstGeom>
          <a:ln>
            <a:solidFill>
              <a:srgbClr val="00FF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6" name="直線矢印コネクタ 145"/>
          <p:cNvCxnSpPr>
            <a:endCxn id="127" idx="4"/>
          </p:cNvCxnSpPr>
          <p:nvPr/>
        </p:nvCxnSpPr>
        <p:spPr>
          <a:xfrm rot="10800000">
            <a:off x="5214942" y="1928802"/>
            <a:ext cx="428628" cy="1588"/>
          </a:xfrm>
          <a:prstGeom prst="straightConnector1">
            <a:avLst/>
          </a:prstGeom>
          <a:ln>
            <a:solidFill>
              <a:srgbClr val="00FF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7" name="直線矢印コネクタ 216"/>
          <p:cNvCxnSpPr>
            <a:stCxn id="218" idx="2"/>
          </p:cNvCxnSpPr>
          <p:nvPr/>
        </p:nvCxnSpPr>
        <p:spPr>
          <a:xfrm flipV="1">
            <a:off x="6215073" y="1143780"/>
            <a:ext cx="795" cy="856462"/>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18" name="フリーフォーム 217"/>
          <p:cNvSpPr/>
          <p:nvPr/>
        </p:nvSpPr>
        <p:spPr>
          <a:xfrm>
            <a:off x="4857752" y="1142984"/>
            <a:ext cx="1357323" cy="857256"/>
          </a:xfrm>
          <a:custGeom>
            <a:avLst/>
            <a:gdLst>
              <a:gd name="connsiteX0" fmla="*/ 493485 w 522514"/>
              <a:gd name="connsiteY0" fmla="*/ 0 h 783771"/>
              <a:gd name="connsiteX1" fmla="*/ 0 w 522514"/>
              <a:gd name="connsiteY1" fmla="*/ 783771 h 783771"/>
              <a:gd name="connsiteX2" fmla="*/ 522514 w 522514"/>
              <a:gd name="connsiteY2" fmla="*/ 783771 h 783771"/>
            </a:gdLst>
            <a:ahLst/>
            <a:cxnLst>
              <a:cxn ang="0">
                <a:pos x="connsiteX0" y="connsiteY0"/>
              </a:cxn>
              <a:cxn ang="0">
                <a:pos x="connsiteX1" y="connsiteY1"/>
              </a:cxn>
              <a:cxn ang="0">
                <a:pos x="connsiteX2" y="connsiteY2"/>
              </a:cxn>
            </a:cxnLst>
            <a:rect l="l" t="t" r="r" b="b"/>
            <a:pathLst>
              <a:path w="522514" h="783771">
                <a:moveTo>
                  <a:pt x="493485" y="0"/>
                </a:moveTo>
                <a:lnTo>
                  <a:pt x="0" y="783771"/>
                </a:lnTo>
                <a:lnTo>
                  <a:pt x="522514" y="783771"/>
                </a:lnTo>
              </a:path>
            </a:pathLst>
          </a:custGeom>
          <a:ln w="28575">
            <a:solidFill>
              <a:srgbClr val="FF0000"/>
            </a:solidFill>
            <a:headEnd type="arrow"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cxnSp>
        <p:nvCxnSpPr>
          <p:cNvPr id="90" name="直線矢印コネクタ 89"/>
          <p:cNvCxnSpPr/>
          <p:nvPr/>
        </p:nvCxnSpPr>
        <p:spPr>
          <a:xfrm rot="10800000" flipV="1">
            <a:off x="6429389" y="1643050"/>
            <a:ext cx="428627" cy="285752"/>
          </a:xfrm>
          <a:prstGeom prst="straightConnector1">
            <a:avLst/>
          </a:prstGeom>
          <a:ln>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1" name="直線矢印コネクタ 90"/>
          <p:cNvCxnSpPr/>
          <p:nvPr/>
        </p:nvCxnSpPr>
        <p:spPr>
          <a:xfrm flipV="1">
            <a:off x="6858017" y="1357300"/>
            <a:ext cx="428627" cy="285752"/>
          </a:xfrm>
          <a:prstGeom prst="straightConnector1">
            <a:avLst/>
          </a:prstGeom>
          <a:ln>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2" name="直線矢印コネクタ 91"/>
          <p:cNvCxnSpPr/>
          <p:nvPr/>
        </p:nvCxnSpPr>
        <p:spPr>
          <a:xfrm rot="5400000">
            <a:off x="7144565" y="1785133"/>
            <a:ext cx="285752" cy="1589"/>
          </a:xfrm>
          <a:prstGeom prst="straightConnector1">
            <a:avLst/>
          </a:prstGeom>
          <a:ln>
            <a:solidFill>
              <a:srgbClr val="0000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3" name="直線矢印コネクタ 92"/>
          <p:cNvCxnSpPr/>
          <p:nvPr/>
        </p:nvCxnSpPr>
        <p:spPr>
          <a:xfrm flipV="1">
            <a:off x="7286643" y="1357300"/>
            <a:ext cx="1588" cy="285752"/>
          </a:xfrm>
          <a:prstGeom prst="straightConnector1">
            <a:avLst/>
          </a:prstGeom>
          <a:ln>
            <a:solidFill>
              <a:srgbClr val="0000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4" name="直線矢印コネクタ 93"/>
          <p:cNvCxnSpPr/>
          <p:nvPr/>
        </p:nvCxnSpPr>
        <p:spPr>
          <a:xfrm>
            <a:off x="6858019" y="1928802"/>
            <a:ext cx="428628" cy="1588"/>
          </a:xfrm>
          <a:prstGeom prst="straightConnector1">
            <a:avLst/>
          </a:prstGeom>
          <a:ln>
            <a:solidFill>
              <a:srgbClr val="00FF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5" name="直線矢印コネクタ 94"/>
          <p:cNvCxnSpPr/>
          <p:nvPr/>
        </p:nvCxnSpPr>
        <p:spPr>
          <a:xfrm rot="10800000">
            <a:off x="6429391" y="1928802"/>
            <a:ext cx="428628" cy="1588"/>
          </a:xfrm>
          <a:prstGeom prst="straightConnector1">
            <a:avLst/>
          </a:prstGeom>
          <a:ln>
            <a:solidFill>
              <a:srgbClr val="00FF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6" name="円/楕円 95"/>
          <p:cNvSpPr/>
          <p:nvPr/>
        </p:nvSpPr>
        <p:spPr>
          <a:xfrm>
            <a:off x="7215207" y="1857366"/>
            <a:ext cx="142876" cy="142876"/>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8" name="Freeform 123"/>
          <p:cNvSpPr>
            <a:spLocks/>
          </p:cNvSpPr>
          <p:nvPr/>
        </p:nvSpPr>
        <p:spPr bwMode="auto">
          <a:xfrm>
            <a:off x="1668169" y="3612119"/>
            <a:ext cx="990803"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chemeClr val="tx1"/>
            </a:solidFill>
            <a:round/>
            <a:headEnd/>
            <a:tailEnd/>
          </a:ln>
          <a:effectLst/>
        </p:spPr>
        <p:txBody>
          <a:bodyPr/>
          <a:lstStyle/>
          <a:p>
            <a:r>
              <a:rPr lang="ja-JP" altLang="en-US" sz="1600" dirty="0" smtClean="0">
                <a:solidFill>
                  <a:prstClr val="white"/>
                </a:solidFill>
              </a:rPr>
              <a:t>　</a:t>
            </a:r>
            <a:r>
              <a:rPr lang="ja-JP" altLang="en-US" sz="1400" b="1" dirty="0" smtClean="0">
                <a:solidFill>
                  <a:prstClr val="black"/>
                </a:solidFill>
              </a:rPr>
              <a:t>頸上</a:t>
            </a:r>
            <a:endParaRPr lang="ja-JP" altLang="en-US" sz="1600" b="1" dirty="0">
              <a:solidFill>
                <a:prstClr val="black"/>
              </a:solidFill>
            </a:endParaRPr>
          </a:p>
        </p:txBody>
      </p:sp>
      <p:cxnSp>
        <p:nvCxnSpPr>
          <p:cNvPr id="99" name="直線矢印コネクタ 98"/>
          <p:cNvCxnSpPr/>
          <p:nvPr/>
        </p:nvCxnSpPr>
        <p:spPr>
          <a:xfrm>
            <a:off x="1643061" y="3071810"/>
            <a:ext cx="928695" cy="6474"/>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00" name="フリーフォーム 99"/>
          <p:cNvSpPr/>
          <p:nvPr/>
        </p:nvSpPr>
        <p:spPr>
          <a:xfrm>
            <a:off x="1643047" y="2714633"/>
            <a:ext cx="907852" cy="731069"/>
          </a:xfrm>
          <a:custGeom>
            <a:avLst/>
            <a:gdLst>
              <a:gd name="connsiteX0" fmla="*/ 0 w 885372"/>
              <a:gd name="connsiteY0" fmla="*/ 343505 h 716038"/>
              <a:gd name="connsiteX1" fmla="*/ 261257 w 885372"/>
              <a:gd name="connsiteY1" fmla="*/ 53219 h 716038"/>
              <a:gd name="connsiteX2" fmla="*/ 667657 w 885372"/>
              <a:gd name="connsiteY2" fmla="*/ 662819 h 716038"/>
              <a:gd name="connsiteX3" fmla="*/ 885372 w 885372"/>
              <a:gd name="connsiteY3" fmla="*/ 372533 h 716038"/>
            </a:gdLst>
            <a:ahLst/>
            <a:cxnLst>
              <a:cxn ang="0">
                <a:pos x="connsiteX0" y="connsiteY0"/>
              </a:cxn>
              <a:cxn ang="0">
                <a:pos x="connsiteX1" y="connsiteY1"/>
              </a:cxn>
              <a:cxn ang="0">
                <a:pos x="connsiteX2" y="connsiteY2"/>
              </a:cxn>
              <a:cxn ang="0">
                <a:pos x="connsiteX3" y="connsiteY3"/>
              </a:cxn>
            </a:cxnLst>
            <a:rect l="l" t="t" r="r" b="b"/>
            <a:pathLst>
              <a:path w="885372" h="716038">
                <a:moveTo>
                  <a:pt x="0" y="343505"/>
                </a:moveTo>
                <a:cubicBezTo>
                  <a:pt x="74990" y="171752"/>
                  <a:pt x="149981" y="0"/>
                  <a:pt x="261257" y="53219"/>
                </a:cubicBezTo>
                <a:cubicBezTo>
                  <a:pt x="372533" y="106438"/>
                  <a:pt x="563638" y="609600"/>
                  <a:pt x="667657" y="662819"/>
                </a:cubicBezTo>
                <a:cubicBezTo>
                  <a:pt x="771676" y="716038"/>
                  <a:pt x="828524" y="544285"/>
                  <a:pt x="885372" y="372533"/>
                </a:cubicBezTo>
              </a:path>
            </a:pathLst>
          </a:custGeom>
          <a:ln>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01" name="フリーフォーム 100"/>
          <p:cNvSpPr/>
          <p:nvPr/>
        </p:nvSpPr>
        <p:spPr>
          <a:xfrm>
            <a:off x="1714481" y="3143248"/>
            <a:ext cx="785819" cy="581010"/>
          </a:xfrm>
          <a:custGeom>
            <a:avLst/>
            <a:gdLst>
              <a:gd name="connsiteX0" fmla="*/ 0 w 809625"/>
              <a:gd name="connsiteY0" fmla="*/ 0 h 538163"/>
              <a:gd name="connsiteX1" fmla="*/ 409575 w 809625"/>
              <a:gd name="connsiteY1" fmla="*/ 538163 h 538163"/>
              <a:gd name="connsiteX2" fmla="*/ 809625 w 809625"/>
              <a:gd name="connsiteY2" fmla="*/ 4763 h 538163"/>
            </a:gdLst>
            <a:ahLst/>
            <a:cxnLst>
              <a:cxn ang="0">
                <a:pos x="connsiteX0" y="connsiteY0"/>
              </a:cxn>
              <a:cxn ang="0">
                <a:pos x="connsiteX1" y="connsiteY1"/>
              </a:cxn>
              <a:cxn ang="0">
                <a:pos x="connsiteX2" y="connsiteY2"/>
              </a:cxn>
            </a:cxnLst>
            <a:rect l="l" t="t" r="r" b="b"/>
            <a:pathLst>
              <a:path w="809625" h="538163">
                <a:moveTo>
                  <a:pt x="0" y="0"/>
                </a:moveTo>
                <a:lnTo>
                  <a:pt x="409575" y="538163"/>
                </a:lnTo>
                <a:lnTo>
                  <a:pt x="809625" y="4763"/>
                </a:lnTo>
              </a:path>
            </a:pathLst>
          </a:custGeom>
          <a:ln>
            <a:solidFill>
              <a:srgbClr val="FF00FF"/>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22" name="テキスト ボックス 121"/>
          <p:cNvSpPr txBox="1"/>
          <p:nvPr/>
        </p:nvSpPr>
        <p:spPr>
          <a:xfrm>
            <a:off x="1928795" y="3786190"/>
            <a:ext cx="354584" cy="369332"/>
          </a:xfrm>
          <a:prstGeom prst="rect">
            <a:avLst/>
          </a:prstGeom>
          <a:noFill/>
        </p:spPr>
        <p:txBody>
          <a:bodyPr wrap="none" rtlCol="0">
            <a:spAutoFit/>
          </a:bodyPr>
          <a:lstStyle/>
          <a:p>
            <a:r>
              <a:rPr lang="ja-JP" altLang="en-US" dirty="0" smtClean="0">
                <a:solidFill>
                  <a:srgbClr val="0000FF"/>
                </a:solidFill>
                <a:latin typeface="Arial Unicode MS"/>
                <a:ea typeface="Arial Unicode MS"/>
                <a:cs typeface="Arial Unicode MS"/>
              </a:rPr>
              <a:t>♥</a:t>
            </a:r>
            <a:endParaRPr lang="ja-JP" altLang="en-US" dirty="0">
              <a:solidFill>
                <a:srgbClr val="0000FF"/>
              </a:solidFill>
            </a:endParaRPr>
          </a:p>
        </p:txBody>
      </p:sp>
      <p:sp>
        <p:nvSpPr>
          <p:cNvPr id="123" name="テキスト ボックス 122"/>
          <p:cNvSpPr txBox="1"/>
          <p:nvPr/>
        </p:nvSpPr>
        <p:spPr>
          <a:xfrm>
            <a:off x="2000232" y="2071678"/>
            <a:ext cx="354584" cy="369332"/>
          </a:xfrm>
          <a:prstGeom prst="rect">
            <a:avLst/>
          </a:prstGeom>
          <a:noFill/>
          <a:ln>
            <a:noFill/>
          </a:ln>
        </p:spPr>
        <p:txBody>
          <a:bodyPr wrap="none" rtlCol="0">
            <a:spAutoFit/>
          </a:bodyPr>
          <a:lstStyle/>
          <a:p>
            <a:r>
              <a:rPr lang="ja-JP" altLang="en-US" dirty="0" smtClean="0">
                <a:solidFill>
                  <a:srgbClr val="FF0000"/>
                </a:solidFill>
                <a:latin typeface="Arial Unicode MS"/>
                <a:ea typeface="Arial Unicode MS"/>
                <a:cs typeface="Arial Unicode MS"/>
              </a:rPr>
              <a:t>♥</a:t>
            </a:r>
            <a:endParaRPr lang="ja-JP" altLang="en-US" dirty="0">
              <a:solidFill>
                <a:srgbClr val="FF0000"/>
              </a:solidFill>
            </a:endParaRPr>
          </a:p>
        </p:txBody>
      </p:sp>
      <p:sp>
        <p:nvSpPr>
          <p:cNvPr id="124" name="Freeform 126"/>
          <p:cNvSpPr>
            <a:spLocks/>
          </p:cNvSpPr>
          <p:nvPr/>
        </p:nvSpPr>
        <p:spPr bwMode="auto">
          <a:xfrm rot="287392">
            <a:off x="1871564" y="2028972"/>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solidFill>
            <a:schemeClr val="bg1"/>
          </a:solidFill>
          <a:ln w="9525" cap="flat" cmpd="sng">
            <a:solidFill>
              <a:schemeClr val="tx1"/>
            </a:solidFill>
            <a:prstDash val="solid"/>
            <a:round/>
            <a:headEnd/>
            <a:tailEnd/>
          </a:ln>
          <a:effectLst/>
        </p:spPr>
        <p:txBody>
          <a:bodyPr wrap="square">
            <a:spAutoFit/>
          </a:bodyPr>
          <a:lstStyle/>
          <a:p>
            <a:endParaRPr lang="ja-JP" altLang="en-US">
              <a:solidFill>
                <a:prstClr val="white"/>
              </a:solidFill>
            </a:endParaRPr>
          </a:p>
        </p:txBody>
      </p:sp>
      <p:sp>
        <p:nvSpPr>
          <p:cNvPr id="125" name="Freeform 127"/>
          <p:cNvSpPr>
            <a:spLocks/>
          </p:cNvSpPr>
          <p:nvPr/>
        </p:nvSpPr>
        <p:spPr bwMode="auto">
          <a:xfrm rot="287392">
            <a:off x="2148335" y="2303345"/>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tx1"/>
            </a:solidFill>
            <a:prstDash val="solid"/>
            <a:round/>
            <a:headEnd/>
            <a:tailEnd/>
          </a:ln>
          <a:effectLst/>
        </p:spPr>
        <p:txBody>
          <a:bodyPr anchor="ctr"/>
          <a:lstStyle/>
          <a:p>
            <a:endParaRPr lang="ja-JP" altLang="en-US">
              <a:solidFill>
                <a:prstClr val="white"/>
              </a:solidFill>
            </a:endParaRPr>
          </a:p>
        </p:txBody>
      </p:sp>
      <p:sp>
        <p:nvSpPr>
          <p:cNvPr id="126" name="Freeform 128"/>
          <p:cNvSpPr>
            <a:spLocks/>
          </p:cNvSpPr>
          <p:nvPr/>
        </p:nvSpPr>
        <p:spPr bwMode="auto">
          <a:xfrm rot="3175405" flipH="1" flipV="1">
            <a:off x="1872105" y="2250534"/>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tx1"/>
            </a:solidFill>
            <a:prstDash val="solid"/>
            <a:round/>
            <a:headEnd/>
            <a:tailEnd/>
          </a:ln>
          <a:effectLst/>
        </p:spPr>
        <p:txBody>
          <a:bodyPr anchor="ctr"/>
          <a:lstStyle/>
          <a:p>
            <a:endParaRPr lang="ja-JP" altLang="en-US">
              <a:solidFill>
                <a:prstClr val="white"/>
              </a:solidFill>
            </a:endParaRPr>
          </a:p>
        </p:txBody>
      </p:sp>
      <p:sp>
        <p:nvSpPr>
          <p:cNvPr id="128" name="テキスト ボックス 127"/>
          <p:cNvSpPr txBox="1"/>
          <p:nvPr/>
        </p:nvSpPr>
        <p:spPr>
          <a:xfrm>
            <a:off x="2000232" y="2143116"/>
            <a:ext cx="354584" cy="369332"/>
          </a:xfrm>
          <a:prstGeom prst="rect">
            <a:avLst/>
          </a:prstGeom>
          <a:noFill/>
          <a:ln>
            <a:noFill/>
          </a:ln>
        </p:spPr>
        <p:txBody>
          <a:bodyPr wrap="none" rtlCol="0">
            <a:spAutoFit/>
          </a:bodyPr>
          <a:lstStyle/>
          <a:p>
            <a:r>
              <a:rPr lang="ja-JP" altLang="en-US" dirty="0" smtClean="0">
                <a:solidFill>
                  <a:srgbClr val="FF0000"/>
                </a:solidFill>
                <a:latin typeface="Arial Unicode MS"/>
                <a:ea typeface="Arial Unicode MS"/>
                <a:cs typeface="Arial Unicode MS"/>
              </a:rPr>
              <a:t>♥</a:t>
            </a:r>
            <a:endParaRPr lang="ja-JP" altLang="en-US" dirty="0">
              <a:solidFill>
                <a:srgbClr val="FF0000"/>
              </a:solidFill>
            </a:endParaRPr>
          </a:p>
        </p:txBody>
      </p:sp>
      <p:sp>
        <p:nvSpPr>
          <p:cNvPr id="110" name="フリーフォーム 109"/>
          <p:cNvSpPr/>
          <p:nvPr/>
        </p:nvSpPr>
        <p:spPr>
          <a:xfrm>
            <a:off x="8001025" y="642930"/>
            <a:ext cx="500067" cy="900265"/>
          </a:xfrm>
          <a:custGeom>
            <a:avLst/>
            <a:gdLst>
              <a:gd name="connsiteX0" fmla="*/ 730265 w 2074414"/>
              <a:gd name="connsiteY0" fmla="*/ 34311 h 2545282"/>
              <a:gd name="connsiteX1" fmla="*/ 585122 w 2074414"/>
              <a:gd name="connsiteY1" fmla="*/ 48825 h 2545282"/>
              <a:gd name="connsiteX2" fmla="*/ 498037 w 2074414"/>
              <a:gd name="connsiteY2" fmla="*/ 77854 h 2545282"/>
              <a:gd name="connsiteX3" fmla="*/ 454494 w 2074414"/>
              <a:gd name="connsiteY3" fmla="*/ 121397 h 2545282"/>
              <a:gd name="connsiteX4" fmla="*/ 410951 w 2074414"/>
              <a:gd name="connsiteY4" fmla="*/ 150425 h 2545282"/>
              <a:gd name="connsiteX5" fmla="*/ 381922 w 2074414"/>
              <a:gd name="connsiteY5" fmla="*/ 208482 h 2545282"/>
              <a:gd name="connsiteX6" fmla="*/ 352894 w 2074414"/>
              <a:gd name="connsiteY6" fmla="*/ 310082 h 2545282"/>
              <a:gd name="connsiteX7" fmla="*/ 338379 w 2074414"/>
              <a:gd name="connsiteY7" fmla="*/ 353625 h 2545282"/>
              <a:gd name="connsiteX8" fmla="*/ 367408 w 2074414"/>
              <a:gd name="connsiteY8" fmla="*/ 542311 h 2545282"/>
              <a:gd name="connsiteX9" fmla="*/ 396437 w 2074414"/>
              <a:gd name="connsiteY9" fmla="*/ 585854 h 2545282"/>
              <a:gd name="connsiteX10" fmla="*/ 469008 w 2074414"/>
              <a:gd name="connsiteY10" fmla="*/ 716482 h 2545282"/>
              <a:gd name="connsiteX11" fmla="*/ 498037 w 2074414"/>
              <a:gd name="connsiteY11" fmla="*/ 760025 h 2545282"/>
              <a:gd name="connsiteX12" fmla="*/ 527065 w 2074414"/>
              <a:gd name="connsiteY12" fmla="*/ 847111 h 2545282"/>
              <a:gd name="connsiteX13" fmla="*/ 541579 w 2074414"/>
              <a:gd name="connsiteY13" fmla="*/ 890654 h 2545282"/>
              <a:gd name="connsiteX14" fmla="*/ 527065 w 2074414"/>
              <a:gd name="connsiteY14" fmla="*/ 1064825 h 2545282"/>
              <a:gd name="connsiteX15" fmla="*/ 512551 w 2074414"/>
              <a:gd name="connsiteY15" fmla="*/ 1108368 h 2545282"/>
              <a:gd name="connsiteX16" fmla="*/ 483522 w 2074414"/>
              <a:gd name="connsiteY16" fmla="*/ 1224482 h 2545282"/>
              <a:gd name="connsiteX17" fmla="*/ 454494 w 2074414"/>
              <a:gd name="connsiteY17" fmla="*/ 1268025 h 2545282"/>
              <a:gd name="connsiteX18" fmla="*/ 396437 w 2074414"/>
              <a:gd name="connsiteY18" fmla="*/ 1398654 h 2545282"/>
              <a:gd name="connsiteX19" fmla="*/ 367408 w 2074414"/>
              <a:gd name="connsiteY19" fmla="*/ 1485740 h 2545282"/>
              <a:gd name="connsiteX20" fmla="*/ 352894 w 2074414"/>
              <a:gd name="connsiteY20" fmla="*/ 1529282 h 2545282"/>
              <a:gd name="connsiteX21" fmla="*/ 323865 w 2074414"/>
              <a:gd name="connsiteY21" fmla="*/ 1572825 h 2545282"/>
              <a:gd name="connsiteX22" fmla="*/ 265808 w 2074414"/>
              <a:gd name="connsiteY22" fmla="*/ 1688940 h 2545282"/>
              <a:gd name="connsiteX23" fmla="*/ 222265 w 2074414"/>
              <a:gd name="connsiteY23" fmla="*/ 1746997 h 2545282"/>
              <a:gd name="connsiteX24" fmla="*/ 207751 w 2074414"/>
              <a:gd name="connsiteY24" fmla="*/ 1819568 h 2545282"/>
              <a:gd name="connsiteX25" fmla="*/ 178722 w 2074414"/>
              <a:gd name="connsiteY25" fmla="*/ 1863111 h 2545282"/>
              <a:gd name="connsiteX26" fmla="*/ 120665 w 2074414"/>
              <a:gd name="connsiteY26" fmla="*/ 2008254 h 2545282"/>
              <a:gd name="connsiteX27" fmla="*/ 106151 w 2074414"/>
              <a:gd name="connsiteY27" fmla="*/ 2066311 h 2545282"/>
              <a:gd name="connsiteX28" fmla="*/ 77122 w 2074414"/>
              <a:gd name="connsiteY28" fmla="*/ 2211454 h 2545282"/>
              <a:gd name="connsiteX29" fmla="*/ 48094 w 2074414"/>
              <a:gd name="connsiteY29" fmla="*/ 2254997 h 2545282"/>
              <a:gd name="connsiteX30" fmla="*/ 33579 w 2074414"/>
              <a:gd name="connsiteY30" fmla="*/ 2313054 h 2545282"/>
              <a:gd name="connsiteX31" fmla="*/ 33579 w 2074414"/>
              <a:gd name="connsiteY31" fmla="*/ 2443682 h 2545282"/>
              <a:gd name="connsiteX32" fmla="*/ 164208 w 2074414"/>
              <a:gd name="connsiteY32" fmla="*/ 2487225 h 2545282"/>
              <a:gd name="connsiteX33" fmla="*/ 352894 w 2074414"/>
              <a:gd name="connsiteY33" fmla="*/ 2530768 h 2545282"/>
              <a:gd name="connsiteX34" fmla="*/ 498037 w 2074414"/>
              <a:gd name="connsiteY34" fmla="*/ 2545282 h 2545282"/>
              <a:gd name="connsiteX35" fmla="*/ 1281808 w 2074414"/>
              <a:gd name="connsiteY35" fmla="*/ 2530768 h 2545282"/>
              <a:gd name="connsiteX36" fmla="*/ 1325351 w 2074414"/>
              <a:gd name="connsiteY36" fmla="*/ 2516254 h 2545282"/>
              <a:gd name="connsiteX37" fmla="*/ 1572094 w 2074414"/>
              <a:gd name="connsiteY37" fmla="*/ 2501740 h 2545282"/>
              <a:gd name="connsiteX38" fmla="*/ 1644665 w 2074414"/>
              <a:gd name="connsiteY38" fmla="*/ 2487225 h 2545282"/>
              <a:gd name="connsiteX39" fmla="*/ 1775294 w 2074414"/>
              <a:gd name="connsiteY39" fmla="*/ 2472711 h 2545282"/>
              <a:gd name="connsiteX40" fmla="*/ 1862379 w 2074414"/>
              <a:gd name="connsiteY40" fmla="*/ 2458197 h 2545282"/>
              <a:gd name="connsiteX41" fmla="*/ 1920437 w 2074414"/>
              <a:gd name="connsiteY41" fmla="*/ 2429168 h 2545282"/>
              <a:gd name="connsiteX42" fmla="*/ 2007522 w 2074414"/>
              <a:gd name="connsiteY42" fmla="*/ 2400140 h 2545282"/>
              <a:gd name="connsiteX43" fmla="*/ 2022037 w 2074414"/>
              <a:gd name="connsiteY43" fmla="*/ 2240482 h 2545282"/>
              <a:gd name="connsiteX44" fmla="*/ 2065579 w 2074414"/>
              <a:gd name="connsiteY44" fmla="*/ 2109854 h 2545282"/>
              <a:gd name="connsiteX45" fmla="*/ 2036551 w 2074414"/>
              <a:gd name="connsiteY45" fmla="*/ 1819568 h 2545282"/>
              <a:gd name="connsiteX46" fmla="*/ 2007522 w 2074414"/>
              <a:gd name="connsiteY46" fmla="*/ 1776025 h 2545282"/>
              <a:gd name="connsiteX47" fmla="*/ 1934951 w 2074414"/>
              <a:gd name="connsiteY47" fmla="*/ 1674425 h 2545282"/>
              <a:gd name="connsiteX48" fmla="*/ 1920437 w 2074414"/>
              <a:gd name="connsiteY48" fmla="*/ 1616368 h 2545282"/>
              <a:gd name="connsiteX49" fmla="*/ 1818837 w 2074414"/>
              <a:gd name="connsiteY49" fmla="*/ 1558311 h 2545282"/>
              <a:gd name="connsiteX50" fmla="*/ 1731751 w 2074414"/>
              <a:gd name="connsiteY50" fmla="*/ 1500254 h 2545282"/>
              <a:gd name="connsiteX51" fmla="*/ 1673694 w 2074414"/>
              <a:gd name="connsiteY51" fmla="*/ 1471225 h 2545282"/>
              <a:gd name="connsiteX52" fmla="*/ 1586608 w 2074414"/>
              <a:gd name="connsiteY52" fmla="*/ 1413168 h 2545282"/>
              <a:gd name="connsiteX53" fmla="*/ 1543065 w 2074414"/>
              <a:gd name="connsiteY53" fmla="*/ 1369625 h 2545282"/>
              <a:gd name="connsiteX54" fmla="*/ 1499522 w 2074414"/>
              <a:gd name="connsiteY54" fmla="*/ 1355111 h 2545282"/>
              <a:gd name="connsiteX55" fmla="*/ 1470494 w 2074414"/>
              <a:gd name="connsiteY55" fmla="*/ 1311568 h 2545282"/>
              <a:gd name="connsiteX56" fmla="*/ 1426951 w 2074414"/>
              <a:gd name="connsiteY56" fmla="*/ 1282540 h 2545282"/>
              <a:gd name="connsiteX57" fmla="*/ 1325351 w 2074414"/>
              <a:gd name="connsiteY57" fmla="*/ 1195454 h 2545282"/>
              <a:gd name="connsiteX58" fmla="*/ 1296322 w 2074414"/>
              <a:gd name="connsiteY58" fmla="*/ 1137397 h 2545282"/>
              <a:gd name="connsiteX59" fmla="*/ 1238265 w 2074414"/>
              <a:gd name="connsiteY59" fmla="*/ 963225 h 2545282"/>
              <a:gd name="connsiteX60" fmla="*/ 1223751 w 2074414"/>
              <a:gd name="connsiteY60" fmla="*/ 919682 h 2545282"/>
              <a:gd name="connsiteX61" fmla="*/ 1209237 w 2074414"/>
              <a:gd name="connsiteY61" fmla="*/ 876140 h 2545282"/>
              <a:gd name="connsiteX62" fmla="*/ 1223751 w 2074414"/>
              <a:gd name="connsiteY62" fmla="*/ 730997 h 2545282"/>
              <a:gd name="connsiteX63" fmla="*/ 1252779 w 2074414"/>
              <a:gd name="connsiteY63" fmla="*/ 687454 h 2545282"/>
              <a:gd name="connsiteX64" fmla="*/ 1310837 w 2074414"/>
              <a:gd name="connsiteY64" fmla="*/ 614882 h 2545282"/>
              <a:gd name="connsiteX65" fmla="*/ 1354379 w 2074414"/>
              <a:gd name="connsiteY65" fmla="*/ 571340 h 2545282"/>
              <a:gd name="connsiteX66" fmla="*/ 1412437 w 2074414"/>
              <a:gd name="connsiteY66" fmla="*/ 484254 h 2545282"/>
              <a:gd name="connsiteX67" fmla="*/ 1412437 w 2074414"/>
              <a:gd name="connsiteY67" fmla="*/ 252025 h 2545282"/>
              <a:gd name="connsiteX68" fmla="*/ 1368894 w 2074414"/>
              <a:gd name="connsiteY68" fmla="*/ 222997 h 2545282"/>
              <a:gd name="connsiteX69" fmla="*/ 1354379 w 2074414"/>
              <a:gd name="connsiteY69" fmla="*/ 179454 h 2545282"/>
              <a:gd name="connsiteX70" fmla="*/ 1223751 w 2074414"/>
              <a:gd name="connsiteY70" fmla="*/ 106882 h 2545282"/>
              <a:gd name="connsiteX71" fmla="*/ 1136665 w 2074414"/>
              <a:gd name="connsiteY71" fmla="*/ 63340 h 2545282"/>
              <a:gd name="connsiteX72" fmla="*/ 1093122 w 2074414"/>
              <a:gd name="connsiteY72" fmla="*/ 34311 h 2545282"/>
              <a:gd name="connsiteX73" fmla="*/ 773808 w 2074414"/>
              <a:gd name="connsiteY73" fmla="*/ 34311 h 2545282"/>
              <a:gd name="connsiteX74" fmla="*/ 715751 w 2074414"/>
              <a:gd name="connsiteY74" fmla="*/ 48825 h 2545282"/>
              <a:gd name="connsiteX75" fmla="*/ 744779 w 2074414"/>
              <a:gd name="connsiteY75" fmla="*/ 135911 h 2545282"/>
              <a:gd name="connsiteX76" fmla="*/ 759294 w 2074414"/>
              <a:gd name="connsiteY76" fmla="*/ 571340 h 2545282"/>
              <a:gd name="connsiteX77" fmla="*/ 773808 w 2074414"/>
              <a:gd name="connsiteY77" fmla="*/ 614882 h 2545282"/>
              <a:gd name="connsiteX78" fmla="*/ 831865 w 2074414"/>
              <a:gd name="connsiteY78" fmla="*/ 600368 h 2545282"/>
              <a:gd name="connsiteX79" fmla="*/ 817351 w 2074414"/>
              <a:gd name="connsiteY79" fmla="*/ 513282 h 2545282"/>
              <a:gd name="connsiteX80" fmla="*/ 759294 w 2074414"/>
              <a:gd name="connsiteY80" fmla="*/ 426197 h 2545282"/>
              <a:gd name="connsiteX81" fmla="*/ 643179 w 2074414"/>
              <a:gd name="connsiteY81" fmla="*/ 440711 h 2545282"/>
              <a:gd name="connsiteX82" fmla="*/ 599637 w 2074414"/>
              <a:gd name="connsiteY82" fmla="*/ 469740 h 2545282"/>
              <a:gd name="connsiteX83" fmla="*/ 556094 w 2074414"/>
              <a:gd name="connsiteY83" fmla="*/ 484254 h 2545282"/>
              <a:gd name="connsiteX84" fmla="*/ 483522 w 2074414"/>
              <a:gd name="connsiteY84" fmla="*/ 542311 h 2545282"/>
              <a:gd name="connsiteX85" fmla="*/ 425465 w 2074414"/>
              <a:gd name="connsiteY85" fmla="*/ 455225 h 2545282"/>
              <a:gd name="connsiteX86" fmla="*/ 425465 w 2074414"/>
              <a:gd name="connsiteY86" fmla="*/ 310082 h 2545282"/>
              <a:gd name="connsiteX87" fmla="*/ 469008 w 2074414"/>
              <a:gd name="connsiteY87" fmla="*/ 281054 h 2545282"/>
              <a:gd name="connsiteX88" fmla="*/ 614151 w 2074414"/>
              <a:gd name="connsiteY88" fmla="*/ 295568 h 2545282"/>
              <a:gd name="connsiteX89" fmla="*/ 657694 w 2074414"/>
              <a:gd name="connsiteY89" fmla="*/ 324597 h 2545282"/>
              <a:gd name="connsiteX90" fmla="*/ 715751 w 2074414"/>
              <a:gd name="connsiteY90" fmla="*/ 469740 h 2545282"/>
              <a:gd name="connsiteX91" fmla="*/ 788322 w 2074414"/>
              <a:gd name="connsiteY91" fmla="*/ 455225 h 2545282"/>
              <a:gd name="connsiteX92" fmla="*/ 831865 w 2074414"/>
              <a:gd name="connsiteY92" fmla="*/ 440711 h 2545282"/>
              <a:gd name="connsiteX93" fmla="*/ 889922 w 2074414"/>
              <a:gd name="connsiteY93" fmla="*/ 353625 h 2545282"/>
              <a:gd name="connsiteX94" fmla="*/ 904437 w 2074414"/>
              <a:gd name="connsiteY94" fmla="*/ 310082 h 2545282"/>
              <a:gd name="connsiteX95" fmla="*/ 991522 w 2074414"/>
              <a:gd name="connsiteY95" fmla="*/ 281054 h 2545282"/>
              <a:gd name="connsiteX96" fmla="*/ 1136665 w 2074414"/>
              <a:gd name="connsiteY96" fmla="*/ 295568 h 2545282"/>
              <a:gd name="connsiteX97" fmla="*/ 1165694 w 2074414"/>
              <a:gd name="connsiteY97" fmla="*/ 339111 h 2545282"/>
              <a:gd name="connsiteX98" fmla="*/ 1180208 w 2074414"/>
              <a:gd name="connsiteY98" fmla="*/ 397168 h 2545282"/>
              <a:gd name="connsiteX99" fmla="*/ 1194722 w 2074414"/>
              <a:gd name="connsiteY99" fmla="*/ 440711 h 2545282"/>
              <a:gd name="connsiteX100" fmla="*/ 1180208 w 2074414"/>
              <a:gd name="connsiteY100" fmla="*/ 542311 h 2545282"/>
              <a:gd name="connsiteX101" fmla="*/ 1006037 w 2074414"/>
              <a:gd name="connsiteY101" fmla="*/ 527797 h 2545282"/>
              <a:gd name="connsiteX102" fmla="*/ 918951 w 2074414"/>
              <a:gd name="connsiteY102" fmla="*/ 469740 h 2545282"/>
              <a:gd name="connsiteX103" fmla="*/ 889922 w 2074414"/>
              <a:gd name="connsiteY103" fmla="*/ 426197 h 2545282"/>
              <a:gd name="connsiteX104" fmla="*/ 817351 w 2074414"/>
              <a:gd name="connsiteY104" fmla="*/ 455225 h 2545282"/>
              <a:gd name="connsiteX105" fmla="*/ 773808 w 2074414"/>
              <a:gd name="connsiteY105" fmla="*/ 484254 h 2545282"/>
              <a:gd name="connsiteX106" fmla="*/ 701237 w 2074414"/>
              <a:gd name="connsiteY106" fmla="*/ 498768 h 2545282"/>
              <a:gd name="connsiteX107" fmla="*/ 730265 w 2074414"/>
              <a:gd name="connsiteY107" fmla="*/ 542311 h 2545282"/>
              <a:gd name="connsiteX108" fmla="*/ 759294 w 2074414"/>
              <a:gd name="connsiteY108" fmla="*/ 760025 h 2545282"/>
              <a:gd name="connsiteX109" fmla="*/ 715751 w 2074414"/>
              <a:gd name="connsiteY109" fmla="*/ 745511 h 2545282"/>
              <a:gd name="connsiteX110" fmla="*/ 628665 w 2074414"/>
              <a:gd name="connsiteY110" fmla="*/ 701968 h 2545282"/>
              <a:gd name="connsiteX111" fmla="*/ 643179 w 2074414"/>
              <a:gd name="connsiteY111" fmla="*/ 745511 h 2545282"/>
              <a:gd name="connsiteX112" fmla="*/ 730265 w 2074414"/>
              <a:gd name="connsiteY112" fmla="*/ 774540 h 2545282"/>
              <a:gd name="connsiteX113" fmla="*/ 860894 w 2074414"/>
              <a:gd name="connsiteY113" fmla="*/ 760025 h 2545282"/>
              <a:gd name="connsiteX114" fmla="*/ 904437 w 2074414"/>
              <a:gd name="connsiteY114" fmla="*/ 745511 h 2545282"/>
              <a:gd name="connsiteX115" fmla="*/ 933465 w 2074414"/>
              <a:gd name="connsiteY115" fmla="*/ 701968 h 2545282"/>
              <a:gd name="connsiteX116" fmla="*/ 846379 w 2074414"/>
              <a:gd name="connsiteY116" fmla="*/ 701968 h 2545282"/>
              <a:gd name="connsiteX117" fmla="*/ 759294 w 2074414"/>
              <a:gd name="connsiteY117" fmla="*/ 730997 h 2545282"/>
              <a:gd name="connsiteX118" fmla="*/ 730265 w 2074414"/>
              <a:gd name="connsiteY118" fmla="*/ 774540 h 2545282"/>
              <a:gd name="connsiteX119" fmla="*/ 744779 w 2074414"/>
              <a:gd name="connsiteY119" fmla="*/ 818082 h 2545282"/>
              <a:gd name="connsiteX120" fmla="*/ 686722 w 2074414"/>
              <a:gd name="connsiteY120" fmla="*/ 890654 h 2545282"/>
              <a:gd name="connsiteX121" fmla="*/ 643179 w 2074414"/>
              <a:gd name="connsiteY121" fmla="*/ 876140 h 2545282"/>
              <a:gd name="connsiteX122" fmla="*/ 556094 w 2074414"/>
              <a:gd name="connsiteY122" fmla="*/ 818082 h 2545282"/>
              <a:gd name="connsiteX123" fmla="*/ 628665 w 2074414"/>
              <a:gd name="connsiteY123" fmla="*/ 832597 h 2545282"/>
              <a:gd name="connsiteX124" fmla="*/ 643179 w 2074414"/>
              <a:gd name="connsiteY124" fmla="*/ 876140 h 2545282"/>
              <a:gd name="connsiteX125" fmla="*/ 701237 w 2074414"/>
              <a:gd name="connsiteY125" fmla="*/ 890654 h 2545282"/>
              <a:gd name="connsiteX126" fmla="*/ 1049579 w 2074414"/>
              <a:gd name="connsiteY126" fmla="*/ 876140 h 2545282"/>
              <a:gd name="connsiteX127" fmla="*/ 1165694 w 2074414"/>
              <a:gd name="connsiteY127" fmla="*/ 803568 h 2545282"/>
              <a:gd name="connsiteX128" fmla="*/ 1180208 w 2074414"/>
              <a:gd name="connsiteY128" fmla="*/ 760025 h 2545282"/>
              <a:gd name="connsiteX129" fmla="*/ 1267294 w 2074414"/>
              <a:gd name="connsiteY129" fmla="*/ 658425 h 2545282"/>
              <a:gd name="connsiteX130" fmla="*/ 1325351 w 2074414"/>
              <a:gd name="connsiteY130" fmla="*/ 527797 h 2545282"/>
              <a:gd name="connsiteX131" fmla="*/ 1368894 w 2074414"/>
              <a:gd name="connsiteY131" fmla="*/ 484254 h 2545282"/>
              <a:gd name="connsiteX132" fmla="*/ 1426951 w 2074414"/>
              <a:gd name="connsiteY132" fmla="*/ 455225 h 2545282"/>
              <a:gd name="connsiteX133" fmla="*/ 1383408 w 2074414"/>
              <a:gd name="connsiteY133" fmla="*/ 469740 h 2545282"/>
              <a:gd name="connsiteX134" fmla="*/ 1296322 w 2074414"/>
              <a:gd name="connsiteY134" fmla="*/ 513282 h 2545282"/>
              <a:gd name="connsiteX135" fmla="*/ 1267294 w 2074414"/>
              <a:gd name="connsiteY135" fmla="*/ 469740 h 2545282"/>
              <a:gd name="connsiteX136" fmla="*/ 1296322 w 2074414"/>
              <a:gd name="connsiteY136" fmla="*/ 310082 h 2545282"/>
              <a:gd name="connsiteX137" fmla="*/ 1325351 w 2074414"/>
              <a:gd name="connsiteY137" fmla="*/ 266540 h 2545282"/>
              <a:gd name="connsiteX138" fmla="*/ 1412437 w 2074414"/>
              <a:gd name="connsiteY138" fmla="*/ 281054 h 2545282"/>
              <a:gd name="connsiteX139" fmla="*/ 1354379 w 2074414"/>
              <a:gd name="connsiteY139" fmla="*/ 542311 h 2545282"/>
              <a:gd name="connsiteX140" fmla="*/ 1281808 w 2074414"/>
              <a:gd name="connsiteY140" fmla="*/ 614882 h 2545282"/>
              <a:gd name="connsiteX141" fmla="*/ 1252779 w 2074414"/>
              <a:gd name="connsiteY141" fmla="*/ 672940 h 2545282"/>
              <a:gd name="connsiteX142" fmla="*/ 1209237 w 2074414"/>
              <a:gd name="connsiteY142" fmla="*/ 701968 h 2545282"/>
              <a:gd name="connsiteX143" fmla="*/ 1165694 w 2074414"/>
              <a:gd name="connsiteY143" fmla="*/ 745511 h 2545282"/>
              <a:gd name="connsiteX144" fmla="*/ 1093122 w 2074414"/>
              <a:gd name="connsiteY144" fmla="*/ 803568 h 2545282"/>
              <a:gd name="connsiteX145" fmla="*/ 1064094 w 2074414"/>
              <a:gd name="connsiteY145" fmla="*/ 847111 h 2545282"/>
              <a:gd name="connsiteX146" fmla="*/ 962494 w 2074414"/>
              <a:gd name="connsiteY146" fmla="*/ 876140 h 2545282"/>
              <a:gd name="connsiteX147" fmla="*/ 918951 w 2074414"/>
              <a:gd name="connsiteY147" fmla="*/ 905168 h 2545282"/>
              <a:gd name="connsiteX148" fmla="*/ 672208 w 2074414"/>
              <a:gd name="connsiteY148" fmla="*/ 905168 h 2545282"/>
              <a:gd name="connsiteX149" fmla="*/ 599637 w 2074414"/>
              <a:gd name="connsiteY149" fmla="*/ 847111 h 2545282"/>
              <a:gd name="connsiteX150" fmla="*/ 512551 w 2074414"/>
              <a:gd name="connsiteY150" fmla="*/ 803568 h 2545282"/>
              <a:gd name="connsiteX151" fmla="*/ 483522 w 2074414"/>
              <a:gd name="connsiteY151" fmla="*/ 760025 h 2545282"/>
              <a:gd name="connsiteX152" fmla="*/ 454494 w 2074414"/>
              <a:gd name="connsiteY152" fmla="*/ 672940 h 2545282"/>
              <a:gd name="connsiteX153" fmla="*/ 410951 w 2074414"/>
              <a:gd name="connsiteY153" fmla="*/ 643911 h 2545282"/>
              <a:gd name="connsiteX154" fmla="*/ 251294 w 2074414"/>
              <a:gd name="connsiteY154" fmla="*/ 585854 h 2545282"/>
              <a:gd name="connsiteX155" fmla="*/ 222265 w 2074414"/>
              <a:gd name="connsiteY155" fmla="*/ 498768 h 2545282"/>
              <a:gd name="connsiteX156" fmla="*/ 309351 w 2074414"/>
              <a:gd name="connsiteY156" fmla="*/ 368140 h 254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074414" h="2545282">
                <a:moveTo>
                  <a:pt x="730265" y="34311"/>
                </a:moveTo>
                <a:cubicBezTo>
                  <a:pt x="681884" y="39149"/>
                  <a:pt x="632911" y="39864"/>
                  <a:pt x="585122" y="48825"/>
                </a:cubicBezTo>
                <a:cubicBezTo>
                  <a:pt x="555047" y="54464"/>
                  <a:pt x="498037" y="77854"/>
                  <a:pt x="498037" y="77854"/>
                </a:cubicBezTo>
                <a:cubicBezTo>
                  <a:pt x="483523" y="92368"/>
                  <a:pt x="470263" y="108256"/>
                  <a:pt x="454494" y="121397"/>
                </a:cubicBezTo>
                <a:cubicBezTo>
                  <a:pt x="441093" y="132564"/>
                  <a:pt x="422118" y="137024"/>
                  <a:pt x="410951" y="150425"/>
                </a:cubicBezTo>
                <a:cubicBezTo>
                  <a:pt x="397099" y="167047"/>
                  <a:pt x="390445" y="188595"/>
                  <a:pt x="381922" y="208482"/>
                </a:cubicBezTo>
                <a:cubicBezTo>
                  <a:pt x="367008" y="243281"/>
                  <a:pt x="363416" y="273257"/>
                  <a:pt x="352894" y="310082"/>
                </a:cubicBezTo>
                <a:cubicBezTo>
                  <a:pt x="348691" y="324793"/>
                  <a:pt x="343217" y="339111"/>
                  <a:pt x="338379" y="353625"/>
                </a:cubicBezTo>
                <a:cubicBezTo>
                  <a:pt x="342541" y="395244"/>
                  <a:pt x="341255" y="490005"/>
                  <a:pt x="367408" y="542311"/>
                </a:cubicBezTo>
                <a:cubicBezTo>
                  <a:pt x="375209" y="557913"/>
                  <a:pt x="386761" y="571340"/>
                  <a:pt x="396437" y="585854"/>
                </a:cubicBezTo>
                <a:cubicBezTo>
                  <a:pt x="421983" y="662494"/>
                  <a:pt x="402465" y="616668"/>
                  <a:pt x="469008" y="716482"/>
                </a:cubicBezTo>
                <a:lnTo>
                  <a:pt x="498037" y="760025"/>
                </a:lnTo>
                <a:lnTo>
                  <a:pt x="527065" y="847111"/>
                </a:lnTo>
                <a:lnTo>
                  <a:pt x="541579" y="890654"/>
                </a:lnTo>
                <a:cubicBezTo>
                  <a:pt x="536741" y="948711"/>
                  <a:pt x="534764" y="1007078"/>
                  <a:pt x="527065" y="1064825"/>
                </a:cubicBezTo>
                <a:cubicBezTo>
                  <a:pt x="525043" y="1079990"/>
                  <a:pt x="516262" y="1093525"/>
                  <a:pt x="512551" y="1108368"/>
                </a:cubicBezTo>
                <a:cubicBezTo>
                  <a:pt x="504268" y="1141501"/>
                  <a:pt x="500114" y="1191299"/>
                  <a:pt x="483522" y="1224482"/>
                </a:cubicBezTo>
                <a:cubicBezTo>
                  <a:pt x="475721" y="1240084"/>
                  <a:pt x="464170" y="1253511"/>
                  <a:pt x="454494" y="1268025"/>
                </a:cubicBezTo>
                <a:cubicBezTo>
                  <a:pt x="419029" y="1480803"/>
                  <a:pt x="473046" y="1260756"/>
                  <a:pt x="396437" y="1398654"/>
                </a:cubicBezTo>
                <a:cubicBezTo>
                  <a:pt x="381577" y="1425402"/>
                  <a:pt x="377084" y="1456711"/>
                  <a:pt x="367408" y="1485740"/>
                </a:cubicBezTo>
                <a:cubicBezTo>
                  <a:pt x="362570" y="1500254"/>
                  <a:pt x="361380" y="1516552"/>
                  <a:pt x="352894" y="1529282"/>
                </a:cubicBezTo>
                <a:cubicBezTo>
                  <a:pt x="343218" y="1543796"/>
                  <a:pt x="332218" y="1557511"/>
                  <a:pt x="323865" y="1572825"/>
                </a:cubicBezTo>
                <a:cubicBezTo>
                  <a:pt x="303143" y="1610815"/>
                  <a:pt x="291772" y="1654321"/>
                  <a:pt x="265808" y="1688940"/>
                </a:cubicBezTo>
                <a:lnTo>
                  <a:pt x="222265" y="1746997"/>
                </a:lnTo>
                <a:cubicBezTo>
                  <a:pt x="217427" y="1771187"/>
                  <a:pt x="216413" y="1796469"/>
                  <a:pt x="207751" y="1819568"/>
                </a:cubicBezTo>
                <a:cubicBezTo>
                  <a:pt x="201626" y="1835901"/>
                  <a:pt x="187377" y="1847965"/>
                  <a:pt x="178722" y="1863111"/>
                </a:cubicBezTo>
                <a:cubicBezTo>
                  <a:pt x="152030" y="1909822"/>
                  <a:pt x="133880" y="1955393"/>
                  <a:pt x="120665" y="2008254"/>
                </a:cubicBezTo>
                <a:cubicBezTo>
                  <a:pt x="115827" y="2027606"/>
                  <a:pt x="110331" y="2046806"/>
                  <a:pt x="106151" y="2066311"/>
                </a:cubicBezTo>
                <a:cubicBezTo>
                  <a:pt x="95813" y="2114555"/>
                  <a:pt x="104490" y="2170401"/>
                  <a:pt x="77122" y="2211454"/>
                </a:cubicBezTo>
                <a:lnTo>
                  <a:pt x="48094" y="2254997"/>
                </a:lnTo>
                <a:cubicBezTo>
                  <a:pt x="43256" y="2274349"/>
                  <a:pt x="39059" y="2293874"/>
                  <a:pt x="33579" y="2313054"/>
                </a:cubicBezTo>
                <a:cubicBezTo>
                  <a:pt x="18363" y="2366310"/>
                  <a:pt x="0" y="2376525"/>
                  <a:pt x="33579" y="2443682"/>
                </a:cubicBezTo>
                <a:cubicBezTo>
                  <a:pt x="52462" y="2481448"/>
                  <a:pt x="142827" y="2482643"/>
                  <a:pt x="164208" y="2487225"/>
                </a:cubicBezTo>
                <a:cubicBezTo>
                  <a:pt x="217302" y="2498602"/>
                  <a:pt x="294969" y="2523045"/>
                  <a:pt x="352894" y="2530768"/>
                </a:cubicBezTo>
                <a:cubicBezTo>
                  <a:pt x="401090" y="2537194"/>
                  <a:pt x="449656" y="2540444"/>
                  <a:pt x="498037" y="2545282"/>
                </a:cubicBezTo>
                <a:lnTo>
                  <a:pt x="1281808" y="2530768"/>
                </a:lnTo>
                <a:cubicBezTo>
                  <a:pt x="1297098" y="2530232"/>
                  <a:pt x="1310128" y="2517776"/>
                  <a:pt x="1325351" y="2516254"/>
                </a:cubicBezTo>
                <a:cubicBezTo>
                  <a:pt x="1407332" y="2508056"/>
                  <a:pt x="1489846" y="2506578"/>
                  <a:pt x="1572094" y="2501740"/>
                </a:cubicBezTo>
                <a:cubicBezTo>
                  <a:pt x="1596284" y="2496902"/>
                  <a:pt x="1620243" y="2490714"/>
                  <a:pt x="1644665" y="2487225"/>
                </a:cubicBezTo>
                <a:cubicBezTo>
                  <a:pt x="1688036" y="2481029"/>
                  <a:pt x="1731867" y="2478501"/>
                  <a:pt x="1775294" y="2472711"/>
                </a:cubicBezTo>
                <a:cubicBezTo>
                  <a:pt x="1804465" y="2468822"/>
                  <a:pt x="1833351" y="2463035"/>
                  <a:pt x="1862379" y="2458197"/>
                </a:cubicBezTo>
                <a:cubicBezTo>
                  <a:pt x="1881732" y="2448521"/>
                  <a:pt x="1900348" y="2437204"/>
                  <a:pt x="1920437" y="2429168"/>
                </a:cubicBezTo>
                <a:cubicBezTo>
                  <a:pt x="1948847" y="2417804"/>
                  <a:pt x="2007522" y="2400140"/>
                  <a:pt x="2007522" y="2400140"/>
                </a:cubicBezTo>
                <a:cubicBezTo>
                  <a:pt x="2012360" y="2346921"/>
                  <a:pt x="2014974" y="2293452"/>
                  <a:pt x="2022037" y="2240482"/>
                </a:cubicBezTo>
                <a:cubicBezTo>
                  <a:pt x="2028287" y="2193606"/>
                  <a:pt x="2048189" y="2153330"/>
                  <a:pt x="2065579" y="2109854"/>
                </a:cubicBezTo>
                <a:cubicBezTo>
                  <a:pt x="2064731" y="2095445"/>
                  <a:pt x="2074414" y="1895294"/>
                  <a:pt x="2036551" y="1819568"/>
                </a:cubicBezTo>
                <a:cubicBezTo>
                  <a:pt x="2028750" y="1803966"/>
                  <a:pt x="2017198" y="1790539"/>
                  <a:pt x="2007522" y="1776025"/>
                </a:cubicBezTo>
                <a:cubicBezTo>
                  <a:pt x="1967853" y="1657015"/>
                  <a:pt x="2033343" y="1831853"/>
                  <a:pt x="1934951" y="1674425"/>
                </a:cubicBezTo>
                <a:cubicBezTo>
                  <a:pt x="1924379" y="1657509"/>
                  <a:pt x="1931502" y="1632966"/>
                  <a:pt x="1920437" y="1616368"/>
                </a:cubicBezTo>
                <a:cubicBezTo>
                  <a:pt x="1909281" y="1599634"/>
                  <a:pt x="1829995" y="1565006"/>
                  <a:pt x="1818837" y="1558311"/>
                </a:cubicBezTo>
                <a:cubicBezTo>
                  <a:pt x="1788921" y="1540361"/>
                  <a:pt x="1762956" y="1515857"/>
                  <a:pt x="1731751" y="1500254"/>
                </a:cubicBezTo>
                <a:cubicBezTo>
                  <a:pt x="1712399" y="1490578"/>
                  <a:pt x="1692247" y="1482357"/>
                  <a:pt x="1673694" y="1471225"/>
                </a:cubicBezTo>
                <a:cubicBezTo>
                  <a:pt x="1643778" y="1453275"/>
                  <a:pt x="1611278" y="1437838"/>
                  <a:pt x="1586608" y="1413168"/>
                </a:cubicBezTo>
                <a:cubicBezTo>
                  <a:pt x="1572094" y="1398654"/>
                  <a:pt x="1560144" y="1381011"/>
                  <a:pt x="1543065" y="1369625"/>
                </a:cubicBezTo>
                <a:cubicBezTo>
                  <a:pt x="1530335" y="1361138"/>
                  <a:pt x="1514036" y="1359949"/>
                  <a:pt x="1499522" y="1355111"/>
                </a:cubicBezTo>
                <a:cubicBezTo>
                  <a:pt x="1489846" y="1340597"/>
                  <a:pt x="1482829" y="1323903"/>
                  <a:pt x="1470494" y="1311568"/>
                </a:cubicBezTo>
                <a:cubicBezTo>
                  <a:pt x="1458159" y="1299233"/>
                  <a:pt x="1441146" y="1292679"/>
                  <a:pt x="1426951" y="1282540"/>
                </a:cubicBezTo>
                <a:cubicBezTo>
                  <a:pt x="1398046" y="1261893"/>
                  <a:pt x="1347329" y="1226224"/>
                  <a:pt x="1325351" y="1195454"/>
                </a:cubicBezTo>
                <a:cubicBezTo>
                  <a:pt x="1312775" y="1177848"/>
                  <a:pt x="1303919" y="1157656"/>
                  <a:pt x="1296322" y="1137397"/>
                </a:cubicBezTo>
                <a:cubicBezTo>
                  <a:pt x="1274834" y="1080096"/>
                  <a:pt x="1257617" y="1021282"/>
                  <a:pt x="1238265" y="963225"/>
                </a:cubicBezTo>
                <a:lnTo>
                  <a:pt x="1223751" y="919682"/>
                </a:lnTo>
                <a:lnTo>
                  <a:pt x="1209237" y="876140"/>
                </a:lnTo>
                <a:cubicBezTo>
                  <a:pt x="1214075" y="827759"/>
                  <a:pt x="1212818" y="778374"/>
                  <a:pt x="1223751" y="730997"/>
                </a:cubicBezTo>
                <a:cubicBezTo>
                  <a:pt x="1227673" y="714000"/>
                  <a:pt x="1242313" y="701409"/>
                  <a:pt x="1252779" y="687454"/>
                </a:cubicBezTo>
                <a:cubicBezTo>
                  <a:pt x="1271367" y="662671"/>
                  <a:pt x="1290437" y="638196"/>
                  <a:pt x="1310837" y="614882"/>
                </a:cubicBezTo>
                <a:cubicBezTo>
                  <a:pt x="1324353" y="599435"/>
                  <a:pt x="1341777" y="587542"/>
                  <a:pt x="1354379" y="571340"/>
                </a:cubicBezTo>
                <a:cubicBezTo>
                  <a:pt x="1375798" y="543801"/>
                  <a:pt x="1412437" y="484254"/>
                  <a:pt x="1412437" y="484254"/>
                </a:cubicBezTo>
                <a:cubicBezTo>
                  <a:pt x="1441685" y="396509"/>
                  <a:pt x="1449622" y="391470"/>
                  <a:pt x="1412437" y="252025"/>
                </a:cubicBezTo>
                <a:cubicBezTo>
                  <a:pt x="1407942" y="235170"/>
                  <a:pt x="1383408" y="232673"/>
                  <a:pt x="1368894" y="222997"/>
                </a:cubicBezTo>
                <a:cubicBezTo>
                  <a:pt x="1364056" y="208483"/>
                  <a:pt x="1365197" y="190272"/>
                  <a:pt x="1354379" y="179454"/>
                </a:cubicBezTo>
                <a:cubicBezTo>
                  <a:pt x="1262857" y="87932"/>
                  <a:pt x="1296754" y="143384"/>
                  <a:pt x="1223751" y="106882"/>
                </a:cubicBezTo>
                <a:cubicBezTo>
                  <a:pt x="1111213" y="50613"/>
                  <a:pt x="1246105" y="99819"/>
                  <a:pt x="1136665" y="63340"/>
                </a:cubicBezTo>
                <a:cubicBezTo>
                  <a:pt x="1122151" y="53664"/>
                  <a:pt x="1109455" y="40436"/>
                  <a:pt x="1093122" y="34311"/>
                </a:cubicBezTo>
                <a:cubicBezTo>
                  <a:pt x="1001627" y="0"/>
                  <a:pt x="838561" y="30502"/>
                  <a:pt x="773808" y="34311"/>
                </a:cubicBezTo>
                <a:cubicBezTo>
                  <a:pt x="754456" y="39149"/>
                  <a:pt x="721231" y="29645"/>
                  <a:pt x="715751" y="48825"/>
                </a:cubicBezTo>
                <a:cubicBezTo>
                  <a:pt x="707345" y="78246"/>
                  <a:pt x="744779" y="135911"/>
                  <a:pt x="744779" y="135911"/>
                </a:cubicBezTo>
                <a:cubicBezTo>
                  <a:pt x="749617" y="281054"/>
                  <a:pt x="750509" y="426382"/>
                  <a:pt x="759294" y="571340"/>
                </a:cubicBezTo>
                <a:cubicBezTo>
                  <a:pt x="760220" y="586611"/>
                  <a:pt x="759603" y="609200"/>
                  <a:pt x="773808" y="614882"/>
                </a:cubicBezTo>
                <a:cubicBezTo>
                  <a:pt x="792329" y="622290"/>
                  <a:pt x="812513" y="605206"/>
                  <a:pt x="831865" y="600368"/>
                </a:cubicBezTo>
                <a:cubicBezTo>
                  <a:pt x="827027" y="571339"/>
                  <a:pt x="828670" y="540447"/>
                  <a:pt x="817351" y="513282"/>
                </a:cubicBezTo>
                <a:cubicBezTo>
                  <a:pt x="803933" y="481078"/>
                  <a:pt x="759294" y="426197"/>
                  <a:pt x="759294" y="426197"/>
                </a:cubicBezTo>
                <a:cubicBezTo>
                  <a:pt x="720589" y="431035"/>
                  <a:pt x="680811" y="430448"/>
                  <a:pt x="643179" y="440711"/>
                </a:cubicBezTo>
                <a:cubicBezTo>
                  <a:pt x="626350" y="445301"/>
                  <a:pt x="615239" y="461939"/>
                  <a:pt x="599637" y="469740"/>
                </a:cubicBezTo>
                <a:cubicBezTo>
                  <a:pt x="585953" y="476582"/>
                  <a:pt x="570608" y="479416"/>
                  <a:pt x="556094" y="484254"/>
                </a:cubicBezTo>
                <a:cubicBezTo>
                  <a:pt x="550995" y="491903"/>
                  <a:pt x="515183" y="564926"/>
                  <a:pt x="483522" y="542311"/>
                </a:cubicBezTo>
                <a:cubicBezTo>
                  <a:pt x="455132" y="522033"/>
                  <a:pt x="425465" y="455225"/>
                  <a:pt x="425465" y="455225"/>
                </a:cubicBezTo>
                <a:cubicBezTo>
                  <a:pt x="406881" y="399472"/>
                  <a:pt x="393698" y="381558"/>
                  <a:pt x="425465" y="310082"/>
                </a:cubicBezTo>
                <a:cubicBezTo>
                  <a:pt x="432550" y="294142"/>
                  <a:pt x="454494" y="290730"/>
                  <a:pt x="469008" y="281054"/>
                </a:cubicBezTo>
                <a:cubicBezTo>
                  <a:pt x="517389" y="285892"/>
                  <a:pt x="566774" y="284635"/>
                  <a:pt x="614151" y="295568"/>
                </a:cubicBezTo>
                <a:cubicBezTo>
                  <a:pt x="631148" y="299490"/>
                  <a:pt x="651733" y="308203"/>
                  <a:pt x="657694" y="324597"/>
                </a:cubicBezTo>
                <a:cubicBezTo>
                  <a:pt x="715804" y="484401"/>
                  <a:pt x="616011" y="436492"/>
                  <a:pt x="715751" y="469740"/>
                </a:cubicBezTo>
                <a:cubicBezTo>
                  <a:pt x="739941" y="464902"/>
                  <a:pt x="764389" y="461208"/>
                  <a:pt x="788322" y="455225"/>
                </a:cubicBezTo>
                <a:cubicBezTo>
                  <a:pt x="803165" y="451514"/>
                  <a:pt x="821047" y="451529"/>
                  <a:pt x="831865" y="440711"/>
                </a:cubicBezTo>
                <a:cubicBezTo>
                  <a:pt x="856535" y="416041"/>
                  <a:pt x="878889" y="386723"/>
                  <a:pt x="889922" y="353625"/>
                </a:cubicBezTo>
                <a:cubicBezTo>
                  <a:pt x="894760" y="339111"/>
                  <a:pt x="891987" y="318975"/>
                  <a:pt x="904437" y="310082"/>
                </a:cubicBezTo>
                <a:cubicBezTo>
                  <a:pt x="929336" y="292297"/>
                  <a:pt x="991522" y="281054"/>
                  <a:pt x="991522" y="281054"/>
                </a:cubicBezTo>
                <a:cubicBezTo>
                  <a:pt x="1039903" y="285892"/>
                  <a:pt x="1090538" y="280192"/>
                  <a:pt x="1136665" y="295568"/>
                </a:cubicBezTo>
                <a:cubicBezTo>
                  <a:pt x="1153214" y="301084"/>
                  <a:pt x="1158822" y="323077"/>
                  <a:pt x="1165694" y="339111"/>
                </a:cubicBezTo>
                <a:cubicBezTo>
                  <a:pt x="1173552" y="357446"/>
                  <a:pt x="1174728" y="377988"/>
                  <a:pt x="1180208" y="397168"/>
                </a:cubicBezTo>
                <a:cubicBezTo>
                  <a:pt x="1184411" y="411879"/>
                  <a:pt x="1189884" y="426197"/>
                  <a:pt x="1194722" y="440711"/>
                </a:cubicBezTo>
                <a:cubicBezTo>
                  <a:pt x="1189884" y="474578"/>
                  <a:pt x="1211270" y="527975"/>
                  <a:pt x="1180208" y="542311"/>
                </a:cubicBezTo>
                <a:cubicBezTo>
                  <a:pt x="1127312" y="566725"/>
                  <a:pt x="1062170" y="543389"/>
                  <a:pt x="1006037" y="527797"/>
                </a:cubicBezTo>
                <a:cubicBezTo>
                  <a:pt x="972422" y="518459"/>
                  <a:pt x="918951" y="469740"/>
                  <a:pt x="918951" y="469740"/>
                </a:cubicBezTo>
                <a:cubicBezTo>
                  <a:pt x="909275" y="455226"/>
                  <a:pt x="903544" y="437094"/>
                  <a:pt x="889922" y="426197"/>
                </a:cubicBezTo>
                <a:cubicBezTo>
                  <a:pt x="836269" y="383274"/>
                  <a:pt x="847524" y="425051"/>
                  <a:pt x="817351" y="455225"/>
                </a:cubicBezTo>
                <a:cubicBezTo>
                  <a:pt x="805016" y="467560"/>
                  <a:pt x="790141" y="478129"/>
                  <a:pt x="773808" y="484254"/>
                </a:cubicBezTo>
                <a:cubicBezTo>
                  <a:pt x="750709" y="492916"/>
                  <a:pt x="725427" y="493930"/>
                  <a:pt x="701237" y="498768"/>
                </a:cubicBezTo>
                <a:cubicBezTo>
                  <a:pt x="710913" y="513282"/>
                  <a:pt x="723394" y="526277"/>
                  <a:pt x="730265" y="542311"/>
                </a:cubicBezTo>
                <a:cubicBezTo>
                  <a:pt x="750692" y="589974"/>
                  <a:pt x="761853" y="747228"/>
                  <a:pt x="759294" y="760025"/>
                </a:cubicBezTo>
                <a:cubicBezTo>
                  <a:pt x="756294" y="775027"/>
                  <a:pt x="730265" y="750349"/>
                  <a:pt x="715751" y="745511"/>
                </a:cubicBezTo>
                <a:cubicBezTo>
                  <a:pt x="714290" y="744537"/>
                  <a:pt x="640684" y="689949"/>
                  <a:pt x="628665" y="701968"/>
                </a:cubicBezTo>
                <a:cubicBezTo>
                  <a:pt x="617847" y="712786"/>
                  <a:pt x="630729" y="736618"/>
                  <a:pt x="643179" y="745511"/>
                </a:cubicBezTo>
                <a:cubicBezTo>
                  <a:pt x="668078" y="763296"/>
                  <a:pt x="730265" y="774540"/>
                  <a:pt x="730265" y="774540"/>
                </a:cubicBezTo>
                <a:cubicBezTo>
                  <a:pt x="773808" y="769702"/>
                  <a:pt x="817679" y="767228"/>
                  <a:pt x="860894" y="760025"/>
                </a:cubicBezTo>
                <a:cubicBezTo>
                  <a:pt x="875985" y="757510"/>
                  <a:pt x="892490" y="755068"/>
                  <a:pt x="904437" y="745511"/>
                </a:cubicBezTo>
                <a:cubicBezTo>
                  <a:pt x="918058" y="734614"/>
                  <a:pt x="923789" y="716482"/>
                  <a:pt x="933465" y="701968"/>
                </a:cubicBezTo>
                <a:cubicBezTo>
                  <a:pt x="863797" y="655524"/>
                  <a:pt x="916047" y="671004"/>
                  <a:pt x="846379" y="701968"/>
                </a:cubicBezTo>
                <a:cubicBezTo>
                  <a:pt x="818418" y="714395"/>
                  <a:pt x="759294" y="730997"/>
                  <a:pt x="759294" y="730997"/>
                </a:cubicBezTo>
                <a:cubicBezTo>
                  <a:pt x="749618" y="745511"/>
                  <a:pt x="733133" y="757333"/>
                  <a:pt x="730265" y="774540"/>
                </a:cubicBezTo>
                <a:cubicBezTo>
                  <a:pt x="727750" y="789631"/>
                  <a:pt x="744779" y="802783"/>
                  <a:pt x="744779" y="818082"/>
                </a:cubicBezTo>
                <a:cubicBezTo>
                  <a:pt x="744779" y="884908"/>
                  <a:pt x="735212" y="874491"/>
                  <a:pt x="686722" y="890654"/>
                </a:cubicBezTo>
                <a:cubicBezTo>
                  <a:pt x="672208" y="885816"/>
                  <a:pt x="656553" y="883570"/>
                  <a:pt x="643179" y="876140"/>
                </a:cubicBezTo>
                <a:cubicBezTo>
                  <a:pt x="612682" y="859197"/>
                  <a:pt x="521884" y="811240"/>
                  <a:pt x="556094" y="818082"/>
                </a:cubicBezTo>
                <a:lnTo>
                  <a:pt x="628665" y="832597"/>
                </a:lnTo>
                <a:cubicBezTo>
                  <a:pt x="633503" y="847111"/>
                  <a:pt x="631232" y="866583"/>
                  <a:pt x="643179" y="876140"/>
                </a:cubicBezTo>
                <a:cubicBezTo>
                  <a:pt x="658756" y="888601"/>
                  <a:pt x="681289" y="890654"/>
                  <a:pt x="701237" y="890654"/>
                </a:cubicBezTo>
                <a:cubicBezTo>
                  <a:pt x="817452" y="890654"/>
                  <a:pt x="933465" y="880978"/>
                  <a:pt x="1049579" y="876140"/>
                </a:cubicBezTo>
                <a:cubicBezTo>
                  <a:pt x="1153214" y="841595"/>
                  <a:pt x="1119692" y="872571"/>
                  <a:pt x="1165694" y="803568"/>
                </a:cubicBezTo>
                <a:cubicBezTo>
                  <a:pt x="1170532" y="789054"/>
                  <a:pt x="1173366" y="773709"/>
                  <a:pt x="1180208" y="760025"/>
                </a:cubicBezTo>
                <a:cubicBezTo>
                  <a:pt x="1202312" y="715816"/>
                  <a:pt x="1231584" y="694135"/>
                  <a:pt x="1267294" y="658425"/>
                </a:cubicBezTo>
                <a:cubicBezTo>
                  <a:pt x="1288390" y="595135"/>
                  <a:pt x="1287015" y="573799"/>
                  <a:pt x="1325351" y="527797"/>
                </a:cubicBezTo>
                <a:cubicBezTo>
                  <a:pt x="1338492" y="512028"/>
                  <a:pt x="1352191" y="496185"/>
                  <a:pt x="1368894" y="484254"/>
                </a:cubicBezTo>
                <a:cubicBezTo>
                  <a:pt x="1386500" y="471678"/>
                  <a:pt x="1411652" y="470524"/>
                  <a:pt x="1426951" y="455225"/>
                </a:cubicBezTo>
                <a:cubicBezTo>
                  <a:pt x="1437769" y="444407"/>
                  <a:pt x="1397092" y="462898"/>
                  <a:pt x="1383408" y="469740"/>
                </a:cubicBezTo>
                <a:cubicBezTo>
                  <a:pt x="1270870" y="526009"/>
                  <a:pt x="1405762" y="476803"/>
                  <a:pt x="1296322" y="513282"/>
                </a:cubicBezTo>
                <a:cubicBezTo>
                  <a:pt x="1286646" y="498768"/>
                  <a:pt x="1268873" y="487112"/>
                  <a:pt x="1267294" y="469740"/>
                </a:cubicBezTo>
                <a:cubicBezTo>
                  <a:pt x="1264985" y="444342"/>
                  <a:pt x="1276816" y="349093"/>
                  <a:pt x="1296322" y="310082"/>
                </a:cubicBezTo>
                <a:cubicBezTo>
                  <a:pt x="1304123" y="294480"/>
                  <a:pt x="1315675" y="281054"/>
                  <a:pt x="1325351" y="266540"/>
                </a:cubicBezTo>
                <a:lnTo>
                  <a:pt x="1412437" y="281054"/>
                </a:lnTo>
                <a:cubicBezTo>
                  <a:pt x="1462521" y="431308"/>
                  <a:pt x="1415039" y="457386"/>
                  <a:pt x="1354379" y="542311"/>
                </a:cubicBezTo>
                <a:cubicBezTo>
                  <a:pt x="1310396" y="603888"/>
                  <a:pt x="1345144" y="572659"/>
                  <a:pt x="1281808" y="614882"/>
                </a:cubicBezTo>
                <a:cubicBezTo>
                  <a:pt x="1272132" y="634235"/>
                  <a:pt x="1266631" y="656318"/>
                  <a:pt x="1252779" y="672940"/>
                </a:cubicBezTo>
                <a:cubicBezTo>
                  <a:pt x="1241612" y="686341"/>
                  <a:pt x="1222638" y="690801"/>
                  <a:pt x="1209237" y="701968"/>
                </a:cubicBezTo>
                <a:cubicBezTo>
                  <a:pt x="1193468" y="715109"/>
                  <a:pt x="1178835" y="729742"/>
                  <a:pt x="1165694" y="745511"/>
                </a:cubicBezTo>
                <a:cubicBezTo>
                  <a:pt x="1115193" y="806112"/>
                  <a:pt x="1164603" y="779742"/>
                  <a:pt x="1093122" y="803568"/>
                </a:cubicBezTo>
                <a:cubicBezTo>
                  <a:pt x="1083446" y="818082"/>
                  <a:pt x="1077715" y="836214"/>
                  <a:pt x="1064094" y="847111"/>
                </a:cubicBezTo>
                <a:cubicBezTo>
                  <a:pt x="1054631" y="854681"/>
                  <a:pt x="966284" y="875192"/>
                  <a:pt x="962494" y="876140"/>
                </a:cubicBezTo>
                <a:cubicBezTo>
                  <a:pt x="947980" y="885816"/>
                  <a:pt x="934553" y="897367"/>
                  <a:pt x="918951" y="905168"/>
                </a:cubicBezTo>
                <a:cubicBezTo>
                  <a:pt x="842476" y="943404"/>
                  <a:pt x="750903" y="910789"/>
                  <a:pt x="672208" y="905168"/>
                </a:cubicBezTo>
                <a:cubicBezTo>
                  <a:pt x="587439" y="876912"/>
                  <a:pt x="665288" y="912762"/>
                  <a:pt x="599637" y="847111"/>
                </a:cubicBezTo>
                <a:cubicBezTo>
                  <a:pt x="571500" y="818974"/>
                  <a:pt x="547966" y="815373"/>
                  <a:pt x="512551" y="803568"/>
                </a:cubicBezTo>
                <a:cubicBezTo>
                  <a:pt x="502875" y="789054"/>
                  <a:pt x="490607" y="775966"/>
                  <a:pt x="483522" y="760025"/>
                </a:cubicBezTo>
                <a:cubicBezTo>
                  <a:pt x="471095" y="732064"/>
                  <a:pt x="479953" y="689913"/>
                  <a:pt x="454494" y="672940"/>
                </a:cubicBezTo>
                <a:lnTo>
                  <a:pt x="410951" y="643911"/>
                </a:lnTo>
                <a:cubicBezTo>
                  <a:pt x="321787" y="510167"/>
                  <a:pt x="489252" y="737282"/>
                  <a:pt x="251294" y="585854"/>
                </a:cubicBezTo>
                <a:cubicBezTo>
                  <a:pt x="225479" y="569426"/>
                  <a:pt x="222265" y="498768"/>
                  <a:pt x="222265" y="498768"/>
                </a:cubicBezTo>
                <a:cubicBezTo>
                  <a:pt x="239450" y="344097"/>
                  <a:pt x="192968" y="368140"/>
                  <a:pt x="309351" y="368140"/>
                </a:cubicBezTo>
              </a:path>
            </a:pathLst>
          </a:custGeom>
          <a:solidFill>
            <a:srgbClr val="FF0000">
              <a:alpha val="36000"/>
            </a:srgbClr>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15" name="フリーフォーム 114"/>
          <p:cNvSpPr/>
          <p:nvPr/>
        </p:nvSpPr>
        <p:spPr>
          <a:xfrm rot="386441">
            <a:off x="7286645" y="714356"/>
            <a:ext cx="840427" cy="473751"/>
          </a:xfrm>
          <a:custGeom>
            <a:avLst/>
            <a:gdLst>
              <a:gd name="connsiteX0" fmla="*/ 614362 w 626132"/>
              <a:gd name="connsiteY0" fmla="*/ 382091 h 431961"/>
              <a:gd name="connsiteX1" fmla="*/ 571500 w 626132"/>
              <a:gd name="connsiteY1" fmla="*/ 377329 h 431961"/>
              <a:gd name="connsiteX2" fmla="*/ 557212 w 626132"/>
              <a:gd name="connsiteY2" fmla="*/ 372566 h 431961"/>
              <a:gd name="connsiteX3" fmla="*/ 547687 w 626132"/>
              <a:gd name="connsiteY3" fmla="*/ 358279 h 431961"/>
              <a:gd name="connsiteX4" fmla="*/ 528637 w 626132"/>
              <a:gd name="connsiteY4" fmla="*/ 353516 h 431961"/>
              <a:gd name="connsiteX5" fmla="*/ 509587 w 626132"/>
              <a:gd name="connsiteY5" fmla="*/ 343991 h 431961"/>
              <a:gd name="connsiteX6" fmla="*/ 471487 w 626132"/>
              <a:gd name="connsiteY6" fmla="*/ 334466 h 431961"/>
              <a:gd name="connsiteX7" fmla="*/ 457200 w 626132"/>
              <a:gd name="connsiteY7" fmla="*/ 324941 h 431961"/>
              <a:gd name="connsiteX8" fmla="*/ 419100 w 626132"/>
              <a:gd name="connsiteY8" fmla="*/ 310654 h 431961"/>
              <a:gd name="connsiteX9" fmla="*/ 400050 w 626132"/>
              <a:gd name="connsiteY9" fmla="*/ 301129 h 431961"/>
              <a:gd name="connsiteX10" fmla="*/ 385762 w 626132"/>
              <a:gd name="connsiteY10" fmla="*/ 296366 h 431961"/>
              <a:gd name="connsiteX11" fmla="*/ 361950 w 626132"/>
              <a:gd name="connsiteY11" fmla="*/ 282079 h 431961"/>
              <a:gd name="connsiteX12" fmla="*/ 347662 w 626132"/>
              <a:gd name="connsiteY12" fmla="*/ 263029 h 431961"/>
              <a:gd name="connsiteX13" fmla="*/ 319087 w 626132"/>
              <a:gd name="connsiteY13" fmla="*/ 234454 h 431961"/>
              <a:gd name="connsiteX14" fmla="*/ 300037 w 626132"/>
              <a:gd name="connsiteY14" fmla="*/ 201116 h 431961"/>
              <a:gd name="connsiteX15" fmla="*/ 290512 w 626132"/>
              <a:gd name="connsiteY15" fmla="*/ 167779 h 431961"/>
              <a:gd name="connsiteX16" fmla="*/ 280987 w 626132"/>
              <a:gd name="connsiteY16" fmla="*/ 148729 h 431961"/>
              <a:gd name="connsiteX17" fmla="*/ 276225 w 626132"/>
              <a:gd name="connsiteY17" fmla="*/ 129679 h 431961"/>
              <a:gd name="connsiteX18" fmla="*/ 271462 w 626132"/>
              <a:gd name="connsiteY18" fmla="*/ 105866 h 431961"/>
              <a:gd name="connsiteX19" fmla="*/ 261937 w 626132"/>
              <a:gd name="connsiteY19" fmla="*/ 86816 h 431961"/>
              <a:gd name="connsiteX20" fmla="*/ 252412 w 626132"/>
              <a:gd name="connsiteY20" fmla="*/ 63004 h 431961"/>
              <a:gd name="connsiteX21" fmla="*/ 247650 w 626132"/>
              <a:gd name="connsiteY21" fmla="*/ 43954 h 431961"/>
              <a:gd name="connsiteX22" fmla="*/ 223837 w 626132"/>
              <a:gd name="connsiteY22" fmla="*/ 10616 h 431961"/>
              <a:gd name="connsiteX23" fmla="*/ 180975 w 626132"/>
              <a:gd name="connsiteY23" fmla="*/ 1091 h 431961"/>
              <a:gd name="connsiteX24" fmla="*/ 161925 w 626132"/>
              <a:gd name="connsiteY24" fmla="*/ 5854 h 431961"/>
              <a:gd name="connsiteX25" fmla="*/ 171450 w 626132"/>
              <a:gd name="connsiteY25" fmla="*/ 20141 h 431961"/>
              <a:gd name="connsiteX26" fmla="*/ 180975 w 626132"/>
              <a:gd name="connsiteY26" fmla="*/ 39191 h 431961"/>
              <a:gd name="connsiteX27" fmla="*/ 195262 w 626132"/>
              <a:gd name="connsiteY27" fmla="*/ 48716 h 431961"/>
              <a:gd name="connsiteX28" fmla="*/ 142875 w 626132"/>
              <a:gd name="connsiteY28" fmla="*/ 43954 h 431961"/>
              <a:gd name="connsiteX29" fmla="*/ 0 w 626132"/>
              <a:gd name="connsiteY29" fmla="*/ 39191 h 431961"/>
              <a:gd name="connsiteX30" fmla="*/ 23812 w 626132"/>
              <a:gd name="connsiteY30" fmla="*/ 82054 h 431961"/>
              <a:gd name="connsiteX31" fmla="*/ 47625 w 626132"/>
              <a:gd name="connsiteY31" fmla="*/ 91579 h 431961"/>
              <a:gd name="connsiteX32" fmla="*/ 57150 w 626132"/>
              <a:gd name="connsiteY32" fmla="*/ 110629 h 431961"/>
              <a:gd name="connsiteX33" fmla="*/ 71437 w 626132"/>
              <a:gd name="connsiteY33" fmla="*/ 115391 h 431961"/>
              <a:gd name="connsiteX34" fmla="*/ 85725 w 626132"/>
              <a:gd name="connsiteY34" fmla="*/ 124916 h 431961"/>
              <a:gd name="connsiteX35" fmla="*/ 23812 w 626132"/>
              <a:gd name="connsiteY35" fmla="*/ 129679 h 431961"/>
              <a:gd name="connsiteX36" fmla="*/ 28575 w 626132"/>
              <a:gd name="connsiteY36" fmla="*/ 143966 h 431961"/>
              <a:gd name="connsiteX37" fmla="*/ 57150 w 626132"/>
              <a:gd name="connsiteY37" fmla="*/ 167779 h 431961"/>
              <a:gd name="connsiteX38" fmla="*/ 52387 w 626132"/>
              <a:gd name="connsiteY38" fmla="*/ 182066 h 431961"/>
              <a:gd name="connsiteX39" fmla="*/ 90487 w 626132"/>
              <a:gd name="connsiteY39" fmla="*/ 191591 h 431961"/>
              <a:gd name="connsiteX40" fmla="*/ 104775 w 626132"/>
              <a:gd name="connsiteY40" fmla="*/ 186829 h 431961"/>
              <a:gd name="connsiteX41" fmla="*/ 128587 w 626132"/>
              <a:gd name="connsiteY41" fmla="*/ 191591 h 431961"/>
              <a:gd name="connsiteX42" fmla="*/ 114300 w 626132"/>
              <a:gd name="connsiteY42" fmla="*/ 196354 h 431961"/>
              <a:gd name="connsiteX43" fmla="*/ 80962 w 626132"/>
              <a:gd name="connsiteY43" fmla="*/ 224929 h 431961"/>
              <a:gd name="connsiteX44" fmla="*/ 66675 w 626132"/>
              <a:gd name="connsiteY44" fmla="*/ 229691 h 431961"/>
              <a:gd name="connsiteX45" fmla="*/ 200025 w 626132"/>
              <a:gd name="connsiteY45" fmla="*/ 229691 h 431961"/>
              <a:gd name="connsiteX46" fmla="*/ 238125 w 626132"/>
              <a:gd name="connsiteY46" fmla="*/ 234454 h 431961"/>
              <a:gd name="connsiteX47" fmla="*/ 266700 w 626132"/>
              <a:gd name="connsiteY47" fmla="*/ 253504 h 431961"/>
              <a:gd name="connsiteX48" fmla="*/ 271462 w 626132"/>
              <a:gd name="connsiteY48" fmla="*/ 267791 h 431961"/>
              <a:gd name="connsiteX49" fmla="*/ 285750 w 626132"/>
              <a:gd name="connsiteY49" fmla="*/ 282079 h 431961"/>
              <a:gd name="connsiteX50" fmla="*/ 295275 w 626132"/>
              <a:gd name="connsiteY50" fmla="*/ 301129 h 431961"/>
              <a:gd name="connsiteX51" fmla="*/ 309562 w 626132"/>
              <a:gd name="connsiteY51" fmla="*/ 310654 h 431961"/>
              <a:gd name="connsiteX52" fmla="*/ 328612 w 626132"/>
              <a:gd name="connsiteY52" fmla="*/ 324941 h 431961"/>
              <a:gd name="connsiteX53" fmla="*/ 347662 w 626132"/>
              <a:gd name="connsiteY53" fmla="*/ 348754 h 431961"/>
              <a:gd name="connsiteX54" fmla="*/ 395287 w 626132"/>
              <a:gd name="connsiteY54" fmla="*/ 382091 h 431961"/>
              <a:gd name="connsiteX55" fmla="*/ 404812 w 626132"/>
              <a:gd name="connsiteY55" fmla="*/ 396379 h 431961"/>
              <a:gd name="connsiteX56" fmla="*/ 433387 w 626132"/>
              <a:gd name="connsiteY56" fmla="*/ 405904 h 431961"/>
              <a:gd name="connsiteX57" fmla="*/ 466725 w 626132"/>
              <a:gd name="connsiteY57" fmla="*/ 415429 h 431961"/>
              <a:gd name="connsiteX58" fmla="*/ 481012 w 626132"/>
              <a:gd name="connsiteY58" fmla="*/ 420191 h 431961"/>
              <a:gd name="connsiteX59" fmla="*/ 585787 w 626132"/>
              <a:gd name="connsiteY59" fmla="*/ 424954 h 431961"/>
              <a:gd name="connsiteX60" fmla="*/ 600075 w 626132"/>
              <a:gd name="connsiteY60" fmla="*/ 429716 h 431961"/>
              <a:gd name="connsiteX61" fmla="*/ 604837 w 626132"/>
              <a:gd name="connsiteY61" fmla="*/ 415429 h 431961"/>
              <a:gd name="connsiteX62" fmla="*/ 609600 w 626132"/>
              <a:gd name="connsiteY62" fmla="*/ 396379 h 431961"/>
              <a:gd name="connsiteX63" fmla="*/ 623887 w 626132"/>
              <a:gd name="connsiteY63" fmla="*/ 391616 h 431961"/>
              <a:gd name="connsiteX64" fmla="*/ 614362 w 626132"/>
              <a:gd name="connsiteY64" fmla="*/ 382091 h 43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26132" h="431961">
                <a:moveTo>
                  <a:pt x="614362" y="382091"/>
                </a:moveTo>
                <a:cubicBezTo>
                  <a:pt x="605631" y="379710"/>
                  <a:pt x="585680" y="379692"/>
                  <a:pt x="571500" y="377329"/>
                </a:cubicBezTo>
                <a:cubicBezTo>
                  <a:pt x="566548" y="376504"/>
                  <a:pt x="561132" y="375702"/>
                  <a:pt x="557212" y="372566"/>
                </a:cubicBezTo>
                <a:cubicBezTo>
                  <a:pt x="552743" y="368990"/>
                  <a:pt x="552449" y="361454"/>
                  <a:pt x="547687" y="358279"/>
                </a:cubicBezTo>
                <a:cubicBezTo>
                  <a:pt x="542241" y="354648"/>
                  <a:pt x="534766" y="355814"/>
                  <a:pt x="528637" y="353516"/>
                </a:cubicBezTo>
                <a:cubicBezTo>
                  <a:pt x="521990" y="351023"/>
                  <a:pt x="516322" y="346236"/>
                  <a:pt x="509587" y="343991"/>
                </a:cubicBezTo>
                <a:cubicBezTo>
                  <a:pt x="493278" y="338555"/>
                  <a:pt x="485747" y="341596"/>
                  <a:pt x="471487" y="334466"/>
                </a:cubicBezTo>
                <a:cubicBezTo>
                  <a:pt x="466368" y="331906"/>
                  <a:pt x="462319" y="327501"/>
                  <a:pt x="457200" y="324941"/>
                </a:cubicBezTo>
                <a:cubicBezTo>
                  <a:pt x="417728" y="305205"/>
                  <a:pt x="447955" y="323020"/>
                  <a:pt x="419100" y="310654"/>
                </a:cubicBezTo>
                <a:cubicBezTo>
                  <a:pt x="412574" y="307857"/>
                  <a:pt x="406575" y="303926"/>
                  <a:pt x="400050" y="301129"/>
                </a:cubicBezTo>
                <a:cubicBezTo>
                  <a:pt x="395436" y="299151"/>
                  <a:pt x="390252" y="298611"/>
                  <a:pt x="385762" y="296366"/>
                </a:cubicBezTo>
                <a:cubicBezTo>
                  <a:pt x="377483" y="292226"/>
                  <a:pt x="369887" y="286841"/>
                  <a:pt x="361950" y="282079"/>
                </a:cubicBezTo>
                <a:cubicBezTo>
                  <a:pt x="357187" y="275729"/>
                  <a:pt x="352972" y="268929"/>
                  <a:pt x="347662" y="263029"/>
                </a:cubicBezTo>
                <a:cubicBezTo>
                  <a:pt x="338651" y="253017"/>
                  <a:pt x="326559" y="245662"/>
                  <a:pt x="319087" y="234454"/>
                </a:cubicBezTo>
                <a:cubicBezTo>
                  <a:pt x="305624" y="214259"/>
                  <a:pt x="312122" y="225286"/>
                  <a:pt x="300037" y="201116"/>
                </a:cubicBezTo>
                <a:cubicBezTo>
                  <a:pt x="297619" y="191441"/>
                  <a:pt x="294614" y="177350"/>
                  <a:pt x="290512" y="167779"/>
                </a:cubicBezTo>
                <a:cubicBezTo>
                  <a:pt x="287715" y="161254"/>
                  <a:pt x="284162" y="155079"/>
                  <a:pt x="280987" y="148729"/>
                </a:cubicBezTo>
                <a:cubicBezTo>
                  <a:pt x="279400" y="142379"/>
                  <a:pt x="277645" y="136069"/>
                  <a:pt x="276225" y="129679"/>
                </a:cubicBezTo>
                <a:cubicBezTo>
                  <a:pt x="274469" y="121777"/>
                  <a:pt x="274022" y="113545"/>
                  <a:pt x="271462" y="105866"/>
                </a:cubicBezTo>
                <a:cubicBezTo>
                  <a:pt x="269217" y="99131"/>
                  <a:pt x="264820" y="93304"/>
                  <a:pt x="261937" y="86816"/>
                </a:cubicBezTo>
                <a:cubicBezTo>
                  <a:pt x="258465" y="79004"/>
                  <a:pt x="255115" y="71114"/>
                  <a:pt x="252412" y="63004"/>
                </a:cubicBezTo>
                <a:cubicBezTo>
                  <a:pt x="250342" y="56794"/>
                  <a:pt x="249948" y="50083"/>
                  <a:pt x="247650" y="43954"/>
                </a:cubicBezTo>
                <a:cubicBezTo>
                  <a:pt x="242684" y="30711"/>
                  <a:pt x="235962" y="18699"/>
                  <a:pt x="223837" y="10616"/>
                </a:cubicBezTo>
                <a:cubicBezTo>
                  <a:pt x="216023" y="5406"/>
                  <a:pt x="184428" y="1667"/>
                  <a:pt x="180975" y="1091"/>
                </a:cubicBezTo>
                <a:cubicBezTo>
                  <a:pt x="174625" y="2679"/>
                  <a:pt x="164852" y="0"/>
                  <a:pt x="161925" y="5854"/>
                </a:cubicBezTo>
                <a:cubicBezTo>
                  <a:pt x="159365" y="10973"/>
                  <a:pt x="168610" y="15171"/>
                  <a:pt x="171450" y="20141"/>
                </a:cubicBezTo>
                <a:cubicBezTo>
                  <a:pt x="174972" y="26305"/>
                  <a:pt x="176430" y="33737"/>
                  <a:pt x="180975" y="39191"/>
                </a:cubicBezTo>
                <a:cubicBezTo>
                  <a:pt x="184639" y="43588"/>
                  <a:pt x="200941" y="48006"/>
                  <a:pt x="195262" y="48716"/>
                </a:cubicBezTo>
                <a:cubicBezTo>
                  <a:pt x="177863" y="50891"/>
                  <a:pt x="160337" y="45541"/>
                  <a:pt x="142875" y="43954"/>
                </a:cubicBezTo>
                <a:cubicBezTo>
                  <a:pt x="70858" y="25950"/>
                  <a:pt x="117852" y="33835"/>
                  <a:pt x="0" y="39191"/>
                </a:cubicBezTo>
                <a:cubicBezTo>
                  <a:pt x="5502" y="52945"/>
                  <a:pt x="10868" y="72346"/>
                  <a:pt x="23812" y="82054"/>
                </a:cubicBezTo>
                <a:cubicBezTo>
                  <a:pt x="30651" y="87183"/>
                  <a:pt x="39687" y="88404"/>
                  <a:pt x="47625" y="91579"/>
                </a:cubicBezTo>
                <a:cubicBezTo>
                  <a:pt x="50800" y="97929"/>
                  <a:pt x="52130" y="105609"/>
                  <a:pt x="57150" y="110629"/>
                </a:cubicBezTo>
                <a:cubicBezTo>
                  <a:pt x="60700" y="114179"/>
                  <a:pt x="66947" y="113146"/>
                  <a:pt x="71437" y="115391"/>
                </a:cubicBezTo>
                <a:cubicBezTo>
                  <a:pt x="76557" y="117951"/>
                  <a:pt x="80962" y="121741"/>
                  <a:pt x="85725" y="124916"/>
                </a:cubicBezTo>
                <a:cubicBezTo>
                  <a:pt x="65087" y="126504"/>
                  <a:pt x="43448" y="123134"/>
                  <a:pt x="23812" y="129679"/>
                </a:cubicBezTo>
                <a:cubicBezTo>
                  <a:pt x="19050" y="131266"/>
                  <a:pt x="25790" y="139789"/>
                  <a:pt x="28575" y="143966"/>
                </a:cubicBezTo>
                <a:cubicBezTo>
                  <a:pt x="35911" y="154969"/>
                  <a:pt x="46605" y="160749"/>
                  <a:pt x="57150" y="167779"/>
                </a:cubicBezTo>
                <a:cubicBezTo>
                  <a:pt x="55562" y="172541"/>
                  <a:pt x="51562" y="177114"/>
                  <a:pt x="52387" y="182066"/>
                </a:cubicBezTo>
                <a:cubicBezTo>
                  <a:pt x="56325" y="205694"/>
                  <a:pt x="74728" y="195093"/>
                  <a:pt x="90487" y="191591"/>
                </a:cubicBezTo>
                <a:cubicBezTo>
                  <a:pt x="95388" y="190502"/>
                  <a:pt x="100012" y="188416"/>
                  <a:pt x="104775" y="186829"/>
                </a:cubicBezTo>
                <a:cubicBezTo>
                  <a:pt x="112712" y="188416"/>
                  <a:pt x="122863" y="185867"/>
                  <a:pt x="128587" y="191591"/>
                </a:cubicBezTo>
                <a:cubicBezTo>
                  <a:pt x="132137" y="195141"/>
                  <a:pt x="118659" y="193863"/>
                  <a:pt x="114300" y="196354"/>
                </a:cubicBezTo>
                <a:cubicBezTo>
                  <a:pt x="53590" y="231046"/>
                  <a:pt x="131642" y="191142"/>
                  <a:pt x="80962" y="224929"/>
                </a:cubicBezTo>
                <a:cubicBezTo>
                  <a:pt x="76785" y="227714"/>
                  <a:pt x="71437" y="228104"/>
                  <a:pt x="66675" y="229691"/>
                </a:cubicBezTo>
                <a:cubicBezTo>
                  <a:pt x="120524" y="247643"/>
                  <a:pt x="61057" y="229691"/>
                  <a:pt x="200025" y="229691"/>
                </a:cubicBezTo>
                <a:cubicBezTo>
                  <a:pt x="212824" y="229691"/>
                  <a:pt x="225425" y="232866"/>
                  <a:pt x="238125" y="234454"/>
                </a:cubicBezTo>
                <a:cubicBezTo>
                  <a:pt x="253104" y="239447"/>
                  <a:pt x="256507" y="238214"/>
                  <a:pt x="266700" y="253504"/>
                </a:cubicBezTo>
                <a:cubicBezTo>
                  <a:pt x="269485" y="257681"/>
                  <a:pt x="268677" y="263614"/>
                  <a:pt x="271462" y="267791"/>
                </a:cubicBezTo>
                <a:cubicBezTo>
                  <a:pt x="275198" y="273395"/>
                  <a:pt x="281835" y="276598"/>
                  <a:pt x="285750" y="282079"/>
                </a:cubicBezTo>
                <a:cubicBezTo>
                  <a:pt x="289877" y="287856"/>
                  <a:pt x="290730" y="295675"/>
                  <a:pt x="295275" y="301129"/>
                </a:cubicBezTo>
                <a:cubicBezTo>
                  <a:pt x="298939" y="305526"/>
                  <a:pt x="304904" y="307327"/>
                  <a:pt x="309562" y="310654"/>
                </a:cubicBezTo>
                <a:cubicBezTo>
                  <a:pt x="316021" y="315268"/>
                  <a:pt x="322262" y="320179"/>
                  <a:pt x="328612" y="324941"/>
                </a:cubicBezTo>
                <a:cubicBezTo>
                  <a:pt x="336625" y="348978"/>
                  <a:pt x="327557" y="331520"/>
                  <a:pt x="347662" y="348754"/>
                </a:cubicBezTo>
                <a:cubicBezTo>
                  <a:pt x="384872" y="380649"/>
                  <a:pt x="346074" y="357485"/>
                  <a:pt x="395287" y="382091"/>
                </a:cubicBezTo>
                <a:cubicBezTo>
                  <a:pt x="398462" y="386854"/>
                  <a:pt x="399958" y="393345"/>
                  <a:pt x="404812" y="396379"/>
                </a:cubicBezTo>
                <a:cubicBezTo>
                  <a:pt x="413326" y="401700"/>
                  <a:pt x="423862" y="402729"/>
                  <a:pt x="433387" y="405904"/>
                </a:cubicBezTo>
                <a:cubicBezTo>
                  <a:pt x="467628" y="417317"/>
                  <a:pt x="424885" y="403475"/>
                  <a:pt x="466725" y="415429"/>
                </a:cubicBezTo>
                <a:cubicBezTo>
                  <a:pt x="471552" y="416808"/>
                  <a:pt x="476008" y="419791"/>
                  <a:pt x="481012" y="420191"/>
                </a:cubicBezTo>
                <a:cubicBezTo>
                  <a:pt x="515862" y="422979"/>
                  <a:pt x="550862" y="423366"/>
                  <a:pt x="585787" y="424954"/>
                </a:cubicBezTo>
                <a:cubicBezTo>
                  <a:pt x="590550" y="426541"/>
                  <a:pt x="595585" y="431961"/>
                  <a:pt x="600075" y="429716"/>
                </a:cubicBezTo>
                <a:cubicBezTo>
                  <a:pt x="604565" y="427471"/>
                  <a:pt x="603458" y="420256"/>
                  <a:pt x="604837" y="415429"/>
                </a:cubicBezTo>
                <a:cubicBezTo>
                  <a:pt x="606635" y="409135"/>
                  <a:pt x="605511" y="401490"/>
                  <a:pt x="609600" y="396379"/>
                </a:cubicBezTo>
                <a:cubicBezTo>
                  <a:pt x="612736" y="392459"/>
                  <a:pt x="620338" y="395166"/>
                  <a:pt x="623887" y="391616"/>
                </a:cubicBezTo>
                <a:cubicBezTo>
                  <a:pt x="626132" y="389371"/>
                  <a:pt x="623093" y="384472"/>
                  <a:pt x="614362" y="382091"/>
                </a:cubicBezTo>
                <a:close/>
              </a:path>
            </a:pathLst>
          </a:custGeom>
          <a:solidFill>
            <a:srgbClr val="00FF00">
              <a:alpha val="39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0" name="フリーフォーム 119"/>
          <p:cNvSpPr/>
          <p:nvPr/>
        </p:nvSpPr>
        <p:spPr>
          <a:xfrm flipH="1">
            <a:off x="8429667" y="642930"/>
            <a:ext cx="642943" cy="571505"/>
          </a:xfrm>
          <a:custGeom>
            <a:avLst/>
            <a:gdLst>
              <a:gd name="connsiteX0" fmla="*/ 614362 w 626132"/>
              <a:gd name="connsiteY0" fmla="*/ 382091 h 431961"/>
              <a:gd name="connsiteX1" fmla="*/ 571500 w 626132"/>
              <a:gd name="connsiteY1" fmla="*/ 377329 h 431961"/>
              <a:gd name="connsiteX2" fmla="*/ 557212 w 626132"/>
              <a:gd name="connsiteY2" fmla="*/ 372566 h 431961"/>
              <a:gd name="connsiteX3" fmla="*/ 547687 w 626132"/>
              <a:gd name="connsiteY3" fmla="*/ 358279 h 431961"/>
              <a:gd name="connsiteX4" fmla="*/ 528637 w 626132"/>
              <a:gd name="connsiteY4" fmla="*/ 353516 h 431961"/>
              <a:gd name="connsiteX5" fmla="*/ 509587 w 626132"/>
              <a:gd name="connsiteY5" fmla="*/ 343991 h 431961"/>
              <a:gd name="connsiteX6" fmla="*/ 471487 w 626132"/>
              <a:gd name="connsiteY6" fmla="*/ 334466 h 431961"/>
              <a:gd name="connsiteX7" fmla="*/ 457200 w 626132"/>
              <a:gd name="connsiteY7" fmla="*/ 324941 h 431961"/>
              <a:gd name="connsiteX8" fmla="*/ 419100 w 626132"/>
              <a:gd name="connsiteY8" fmla="*/ 310654 h 431961"/>
              <a:gd name="connsiteX9" fmla="*/ 400050 w 626132"/>
              <a:gd name="connsiteY9" fmla="*/ 301129 h 431961"/>
              <a:gd name="connsiteX10" fmla="*/ 385762 w 626132"/>
              <a:gd name="connsiteY10" fmla="*/ 296366 h 431961"/>
              <a:gd name="connsiteX11" fmla="*/ 361950 w 626132"/>
              <a:gd name="connsiteY11" fmla="*/ 282079 h 431961"/>
              <a:gd name="connsiteX12" fmla="*/ 347662 w 626132"/>
              <a:gd name="connsiteY12" fmla="*/ 263029 h 431961"/>
              <a:gd name="connsiteX13" fmla="*/ 319087 w 626132"/>
              <a:gd name="connsiteY13" fmla="*/ 234454 h 431961"/>
              <a:gd name="connsiteX14" fmla="*/ 300037 w 626132"/>
              <a:gd name="connsiteY14" fmla="*/ 201116 h 431961"/>
              <a:gd name="connsiteX15" fmla="*/ 290512 w 626132"/>
              <a:gd name="connsiteY15" fmla="*/ 167779 h 431961"/>
              <a:gd name="connsiteX16" fmla="*/ 280987 w 626132"/>
              <a:gd name="connsiteY16" fmla="*/ 148729 h 431961"/>
              <a:gd name="connsiteX17" fmla="*/ 276225 w 626132"/>
              <a:gd name="connsiteY17" fmla="*/ 129679 h 431961"/>
              <a:gd name="connsiteX18" fmla="*/ 271462 w 626132"/>
              <a:gd name="connsiteY18" fmla="*/ 105866 h 431961"/>
              <a:gd name="connsiteX19" fmla="*/ 261937 w 626132"/>
              <a:gd name="connsiteY19" fmla="*/ 86816 h 431961"/>
              <a:gd name="connsiteX20" fmla="*/ 252412 w 626132"/>
              <a:gd name="connsiteY20" fmla="*/ 63004 h 431961"/>
              <a:gd name="connsiteX21" fmla="*/ 247650 w 626132"/>
              <a:gd name="connsiteY21" fmla="*/ 43954 h 431961"/>
              <a:gd name="connsiteX22" fmla="*/ 223837 w 626132"/>
              <a:gd name="connsiteY22" fmla="*/ 10616 h 431961"/>
              <a:gd name="connsiteX23" fmla="*/ 180975 w 626132"/>
              <a:gd name="connsiteY23" fmla="*/ 1091 h 431961"/>
              <a:gd name="connsiteX24" fmla="*/ 161925 w 626132"/>
              <a:gd name="connsiteY24" fmla="*/ 5854 h 431961"/>
              <a:gd name="connsiteX25" fmla="*/ 171450 w 626132"/>
              <a:gd name="connsiteY25" fmla="*/ 20141 h 431961"/>
              <a:gd name="connsiteX26" fmla="*/ 180975 w 626132"/>
              <a:gd name="connsiteY26" fmla="*/ 39191 h 431961"/>
              <a:gd name="connsiteX27" fmla="*/ 195262 w 626132"/>
              <a:gd name="connsiteY27" fmla="*/ 48716 h 431961"/>
              <a:gd name="connsiteX28" fmla="*/ 142875 w 626132"/>
              <a:gd name="connsiteY28" fmla="*/ 43954 h 431961"/>
              <a:gd name="connsiteX29" fmla="*/ 0 w 626132"/>
              <a:gd name="connsiteY29" fmla="*/ 39191 h 431961"/>
              <a:gd name="connsiteX30" fmla="*/ 23812 w 626132"/>
              <a:gd name="connsiteY30" fmla="*/ 82054 h 431961"/>
              <a:gd name="connsiteX31" fmla="*/ 47625 w 626132"/>
              <a:gd name="connsiteY31" fmla="*/ 91579 h 431961"/>
              <a:gd name="connsiteX32" fmla="*/ 57150 w 626132"/>
              <a:gd name="connsiteY32" fmla="*/ 110629 h 431961"/>
              <a:gd name="connsiteX33" fmla="*/ 71437 w 626132"/>
              <a:gd name="connsiteY33" fmla="*/ 115391 h 431961"/>
              <a:gd name="connsiteX34" fmla="*/ 85725 w 626132"/>
              <a:gd name="connsiteY34" fmla="*/ 124916 h 431961"/>
              <a:gd name="connsiteX35" fmla="*/ 23812 w 626132"/>
              <a:gd name="connsiteY35" fmla="*/ 129679 h 431961"/>
              <a:gd name="connsiteX36" fmla="*/ 28575 w 626132"/>
              <a:gd name="connsiteY36" fmla="*/ 143966 h 431961"/>
              <a:gd name="connsiteX37" fmla="*/ 57150 w 626132"/>
              <a:gd name="connsiteY37" fmla="*/ 167779 h 431961"/>
              <a:gd name="connsiteX38" fmla="*/ 52387 w 626132"/>
              <a:gd name="connsiteY38" fmla="*/ 182066 h 431961"/>
              <a:gd name="connsiteX39" fmla="*/ 90487 w 626132"/>
              <a:gd name="connsiteY39" fmla="*/ 191591 h 431961"/>
              <a:gd name="connsiteX40" fmla="*/ 104775 w 626132"/>
              <a:gd name="connsiteY40" fmla="*/ 186829 h 431961"/>
              <a:gd name="connsiteX41" fmla="*/ 128587 w 626132"/>
              <a:gd name="connsiteY41" fmla="*/ 191591 h 431961"/>
              <a:gd name="connsiteX42" fmla="*/ 114300 w 626132"/>
              <a:gd name="connsiteY42" fmla="*/ 196354 h 431961"/>
              <a:gd name="connsiteX43" fmla="*/ 80962 w 626132"/>
              <a:gd name="connsiteY43" fmla="*/ 224929 h 431961"/>
              <a:gd name="connsiteX44" fmla="*/ 66675 w 626132"/>
              <a:gd name="connsiteY44" fmla="*/ 229691 h 431961"/>
              <a:gd name="connsiteX45" fmla="*/ 200025 w 626132"/>
              <a:gd name="connsiteY45" fmla="*/ 229691 h 431961"/>
              <a:gd name="connsiteX46" fmla="*/ 238125 w 626132"/>
              <a:gd name="connsiteY46" fmla="*/ 234454 h 431961"/>
              <a:gd name="connsiteX47" fmla="*/ 266700 w 626132"/>
              <a:gd name="connsiteY47" fmla="*/ 253504 h 431961"/>
              <a:gd name="connsiteX48" fmla="*/ 271462 w 626132"/>
              <a:gd name="connsiteY48" fmla="*/ 267791 h 431961"/>
              <a:gd name="connsiteX49" fmla="*/ 285750 w 626132"/>
              <a:gd name="connsiteY49" fmla="*/ 282079 h 431961"/>
              <a:gd name="connsiteX50" fmla="*/ 295275 w 626132"/>
              <a:gd name="connsiteY50" fmla="*/ 301129 h 431961"/>
              <a:gd name="connsiteX51" fmla="*/ 309562 w 626132"/>
              <a:gd name="connsiteY51" fmla="*/ 310654 h 431961"/>
              <a:gd name="connsiteX52" fmla="*/ 328612 w 626132"/>
              <a:gd name="connsiteY52" fmla="*/ 324941 h 431961"/>
              <a:gd name="connsiteX53" fmla="*/ 347662 w 626132"/>
              <a:gd name="connsiteY53" fmla="*/ 348754 h 431961"/>
              <a:gd name="connsiteX54" fmla="*/ 395287 w 626132"/>
              <a:gd name="connsiteY54" fmla="*/ 382091 h 431961"/>
              <a:gd name="connsiteX55" fmla="*/ 404812 w 626132"/>
              <a:gd name="connsiteY55" fmla="*/ 396379 h 431961"/>
              <a:gd name="connsiteX56" fmla="*/ 433387 w 626132"/>
              <a:gd name="connsiteY56" fmla="*/ 405904 h 431961"/>
              <a:gd name="connsiteX57" fmla="*/ 466725 w 626132"/>
              <a:gd name="connsiteY57" fmla="*/ 415429 h 431961"/>
              <a:gd name="connsiteX58" fmla="*/ 481012 w 626132"/>
              <a:gd name="connsiteY58" fmla="*/ 420191 h 431961"/>
              <a:gd name="connsiteX59" fmla="*/ 585787 w 626132"/>
              <a:gd name="connsiteY59" fmla="*/ 424954 h 431961"/>
              <a:gd name="connsiteX60" fmla="*/ 600075 w 626132"/>
              <a:gd name="connsiteY60" fmla="*/ 429716 h 431961"/>
              <a:gd name="connsiteX61" fmla="*/ 604837 w 626132"/>
              <a:gd name="connsiteY61" fmla="*/ 415429 h 431961"/>
              <a:gd name="connsiteX62" fmla="*/ 609600 w 626132"/>
              <a:gd name="connsiteY62" fmla="*/ 396379 h 431961"/>
              <a:gd name="connsiteX63" fmla="*/ 623887 w 626132"/>
              <a:gd name="connsiteY63" fmla="*/ 391616 h 431961"/>
              <a:gd name="connsiteX64" fmla="*/ 614362 w 626132"/>
              <a:gd name="connsiteY64" fmla="*/ 382091 h 43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26132" h="431961">
                <a:moveTo>
                  <a:pt x="614362" y="382091"/>
                </a:moveTo>
                <a:cubicBezTo>
                  <a:pt x="605631" y="379710"/>
                  <a:pt x="585680" y="379692"/>
                  <a:pt x="571500" y="377329"/>
                </a:cubicBezTo>
                <a:cubicBezTo>
                  <a:pt x="566548" y="376504"/>
                  <a:pt x="561132" y="375702"/>
                  <a:pt x="557212" y="372566"/>
                </a:cubicBezTo>
                <a:cubicBezTo>
                  <a:pt x="552743" y="368990"/>
                  <a:pt x="552449" y="361454"/>
                  <a:pt x="547687" y="358279"/>
                </a:cubicBezTo>
                <a:cubicBezTo>
                  <a:pt x="542241" y="354648"/>
                  <a:pt x="534766" y="355814"/>
                  <a:pt x="528637" y="353516"/>
                </a:cubicBezTo>
                <a:cubicBezTo>
                  <a:pt x="521990" y="351023"/>
                  <a:pt x="516322" y="346236"/>
                  <a:pt x="509587" y="343991"/>
                </a:cubicBezTo>
                <a:cubicBezTo>
                  <a:pt x="493278" y="338555"/>
                  <a:pt x="485747" y="341596"/>
                  <a:pt x="471487" y="334466"/>
                </a:cubicBezTo>
                <a:cubicBezTo>
                  <a:pt x="466368" y="331906"/>
                  <a:pt x="462319" y="327501"/>
                  <a:pt x="457200" y="324941"/>
                </a:cubicBezTo>
                <a:cubicBezTo>
                  <a:pt x="417728" y="305205"/>
                  <a:pt x="447955" y="323020"/>
                  <a:pt x="419100" y="310654"/>
                </a:cubicBezTo>
                <a:cubicBezTo>
                  <a:pt x="412574" y="307857"/>
                  <a:pt x="406575" y="303926"/>
                  <a:pt x="400050" y="301129"/>
                </a:cubicBezTo>
                <a:cubicBezTo>
                  <a:pt x="395436" y="299151"/>
                  <a:pt x="390252" y="298611"/>
                  <a:pt x="385762" y="296366"/>
                </a:cubicBezTo>
                <a:cubicBezTo>
                  <a:pt x="377483" y="292226"/>
                  <a:pt x="369887" y="286841"/>
                  <a:pt x="361950" y="282079"/>
                </a:cubicBezTo>
                <a:cubicBezTo>
                  <a:pt x="357187" y="275729"/>
                  <a:pt x="352972" y="268929"/>
                  <a:pt x="347662" y="263029"/>
                </a:cubicBezTo>
                <a:cubicBezTo>
                  <a:pt x="338651" y="253017"/>
                  <a:pt x="326559" y="245662"/>
                  <a:pt x="319087" y="234454"/>
                </a:cubicBezTo>
                <a:cubicBezTo>
                  <a:pt x="305624" y="214259"/>
                  <a:pt x="312122" y="225286"/>
                  <a:pt x="300037" y="201116"/>
                </a:cubicBezTo>
                <a:cubicBezTo>
                  <a:pt x="297619" y="191441"/>
                  <a:pt x="294614" y="177350"/>
                  <a:pt x="290512" y="167779"/>
                </a:cubicBezTo>
                <a:cubicBezTo>
                  <a:pt x="287715" y="161254"/>
                  <a:pt x="284162" y="155079"/>
                  <a:pt x="280987" y="148729"/>
                </a:cubicBezTo>
                <a:cubicBezTo>
                  <a:pt x="279400" y="142379"/>
                  <a:pt x="277645" y="136069"/>
                  <a:pt x="276225" y="129679"/>
                </a:cubicBezTo>
                <a:cubicBezTo>
                  <a:pt x="274469" y="121777"/>
                  <a:pt x="274022" y="113545"/>
                  <a:pt x="271462" y="105866"/>
                </a:cubicBezTo>
                <a:cubicBezTo>
                  <a:pt x="269217" y="99131"/>
                  <a:pt x="264820" y="93304"/>
                  <a:pt x="261937" y="86816"/>
                </a:cubicBezTo>
                <a:cubicBezTo>
                  <a:pt x="258465" y="79004"/>
                  <a:pt x="255115" y="71114"/>
                  <a:pt x="252412" y="63004"/>
                </a:cubicBezTo>
                <a:cubicBezTo>
                  <a:pt x="250342" y="56794"/>
                  <a:pt x="249948" y="50083"/>
                  <a:pt x="247650" y="43954"/>
                </a:cubicBezTo>
                <a:cubicBezTo>
                  <a:pt x="242684" y="30711"/>
                  <a:pt x="235962" y="18699"/>
                  <a:pt x="223837" y="10616"/>
                </a:cubicBezTo>
                <a:cubicBezTo>
                  <a:pt x="216023" y="5406"/>
                  <a:pt x="184428" y="1667"/>
                  <a:pt x="180975" y="1091"/>
                </a:cubicBezTo>
                <a:cubicBezTo>
                  <a:pt x="174625" y="2679"/>
                  <a:pt x="164852" y="0"/>
                  <a:pt x="161925" y="5854"/>
                </a:cubicBezTo>
                <a:cubicBezTo>
                  <a:pt x="159365" y="10973"/>
                  <a:pt x="168610" y="15171"/>
                  <a:pt x="171450" y="20141"/>
                </a:cubicBezTo>
                <a:cubicBezTo>
                  <a:pt x="174972" y="26305"/>
                  <a:pt x="176430" y="33737"/>
                  <a:pt x="180975" y="39191"/>
                </a:cubicBezTo>
                <a:cubicBezTo>
                  <a:pt x="184639" y="43588"/>
                  <a:pt x="200941" y="48006"/>
                  <a:pt x="195262" y="48716"/>
                </a:cubicBezTo>
                <a:cubicBezTo>
                  <a:pt x="177863" y="50891"/>
                  <a:pt x="160337" y="45541"/>
                  <a:pt x="142875" y="43954"/>
                </a:cubicBezTo>
                <a:cubicBezTo>
                  <a:pt x="70858" y="25950"/>
                  <a:pt x="117852" y="33835"/>
                  <a:pt x="0" y="39191"/>
                </a:cubicBezTo>
                <a:cubicBezTo>
                  <a:pt x="5502" y="52945"/>
                  <a:pt x="10868" y="72346"/>
                  <a:pt x="23812" y="82054"/>
                </a:cubicBezTo>
                <a:cubicBezTo>
                  <a:pt x="30651" y="87183"/>
                  <a:pt x="39687" y="88404"/>
                  <a:pt x="47625" y="91579"/>
                </a:cubicBezTo>
                <a:cubicBezTo>
                  <a:pt x="50800" y="97929"/>
                  <a:pt x="52130" y="105609"/>
                  <a:pt x="57150" y="110629"/>
                </a:cubicBezTo>
                <a:cubicBezTo>
                  <a:pt x="60700" y="114179"/>
                  <a:pt x="66947" y="113146"/>
                  <a:pt x="71437" y="115391"/>
                </a:cubicBezTo>
                <a:cubicBezTo>
                  <a:pt x="76557" y="117951"/>
                  <a:pt x="80962" y="121741"/>
                  <a:pt x="85725" y="124916"/>
                </a:cubicBezTo>
                <a:cubicBezTo>
                  <a:pt x="65087" y="126504"/>
                  <a:pt x="43448" y="123134"/>
                  <a:pt x="23812" y="129679"/>
                </a:cubicBezTo>
                <a:cubicBezTo>
                  <a:pt x="19050" y="131266"/>
                  <a:pt x="25790" y="139789"/>
                  <a:pt x="28575" y="143966"/>
                </a:cubicBezTo>
                <a:cubicBezTo>
                  <a:pt x="35911" y="154969"/>
                  <a:pt x="46605" y="160749"/>
                  <a:pt x="57150" y="167779"/>
                </a:cubicBezTo>
                <a:cubicBezTo>
                  <a:pt x="55562" y="172541"/>
                  <a:pt x="51562" y="177114"/>
                  <a:pt x="52387" y="182066"/>
                </a:cubicBezTo>
                <a:cubicBezTo>
                  <a:pt x="56325" y="205694"/>
                  <a:pt x="74728" y="195093"/>
                  <a:pt x="90487" y="191591"/>
                </a:cubicBezTo>
                <a:cubicBezTo>
                  <a:pt x="95388" y="190502"/>
                  <a:pt x="100012" y="188416"/>
                  <a:pt x="104775" y="186829"/>
                </a:cubicBezTo>
                <a:cubicBezTo>
                  <a:pt x="112712" y="188416"/>
                  <a:pt x="122863" y="185867"/>
                  <a:pt x="128587" y="191591"/>
                </a:cubicBezTo>
                <a:cubicBezTo>
                  <a:pt x="132137" y="195141"/>
                  <a:pt x="118659" y="193863"/>
                  <a:pt x="114300" y="196354"/>
                </a:cubicBezTo>
                <a:cubicBezTo>
                  <a:pt x="53590" y="231046"/>
                  <a:pt x="131642" y="191142"/>
                  <a:pt x="80962" y="224929"/>
                </a:cubicBezTo>
                <a:cubicBezTo>
                  <a:pt x="76785" y="227714"/>
                  <a:pt x="71437" y="228104"/>
                  <a:pt x="66675" y="229691"/>
                </a:cubicBezTo>
                <a:cubicBezTo>
                  <a:pt x="120524" y="247643"/>
                  <a:pt x="61057" y="229691"/>
                  <a:pt x="200025" y="229691"/>
                </a:cubicBezTo>
                <a:cubicBezTo>
                  <a:pt x="212824" y="229691"/>
                  <a:pt x="225425" y="232866"/>
                  <a:pt x="238125" y="234454"/>
                </a:cubicBezTo>
                <a:cubicBezTo>
                  <a:pt x="253104" y="239447"/>
                  <a:pt x="256507" y="238214"/>
                  <a:pt x="266700" y="253504"/>
                </a:cubicBezTo>
                <a:cubicBezTo>
                  <a:pt x="269485" y="257681"/>
                  <a:pt x="268677" y="263614"/>
                  <a:pt x="271462" y="267791"/>
                </a:cubicBezTo>
                <a:cubicBezTo>
                  <a:pt x="275198" y="273395"/>
                  <a:pt x="281835" y="276598"/>
                  <a:pt x="285750" y="282079"/>
                </a:cubicBezTo>
                <a:cubicBezTo>
                  <a:pt x="289877" y="287856"/>
                  <a:pt x="290730" y="295675"/>
                  <a:pt x="295275" y="301129"/>
                </a:cubicBezTo>
                <a:cubicBezTo>
                  <a:pt x="298939" y="305526"/>
                  <a:pt x="304904" y="307327"/>
                  <a:pt x="309562" y="310654"/>
                </a:cubicBezTo>
                <a:cubicBezTo>
                  <a:pt x="316021" y="315268"/>
                  <a:pt x="322262" y="320179"/>
                  <a:pt x="328612" y="324941"/>
                </a:cubicBezTo>
                <a:cubicBezTo>
                  <a:pt x="336625" y="348978"/>
                  <a:pt x="327557" y="331520"/>
                  <a:pt x="347662" y="348754"/>
                </a:cubicBezTo>
                <a:cubicBezTo>
                  <a:pt x="384872" y="380649"/>
                  <a:pt x="346074" y="357485"/>
                  <a:pt x="395287" y="382091"/>
                </a:cubicBezTo>
                <a:cubicBezTo>
                  <a:pt x="398462" y="386854"/>
                  <a:pt x="399958" y="393345"/>
                  <a:pt x="404812" y="396379"/>
                </a:cubicBezTo>
                <a:cubicBezTo>
                  <a:pt x="413326" y="401700"/>
                  <a:pt x="423862" y="402729"/>
                  <a:pt x="433387" y="405904"/>
                </a:cubicBezTo>
                <a:cubicBezTo>
                  <a:pt x="467628" y="417317"/>
                  <a:pt x="424885" y="403475"/>
                  <a:pt x="466725" y="415429"/>
                </a:cubicBezTo>
                <a:cubicBezTo>
                  <a:pt x="471552" y="416808"/>
                  <a:pt x="476008" y="419791"/>
                  <a:pt x="481012" y="420191"/>
                </a:cubicBezTo>
                <a:cubicBezTo>
                  <a:pt x="515862" y="422979"/>
                  <a:pt x="550862" y="423366"/>
                  <a:pt x="585787" y="424954"/>
                </a:cubicBezTo>
                <a:cubicBezTo>
                  <a:pt x="590550" y="426541"/>
                  <a:pt x="595585" y="431961"/>
                  <a:pt x="600075" y="429716"/>
                </a:cubicBezTo>
                <a:cubicBezTo>
                  <a:pt x="604565" y="427471"/>
                  <a:pt x="603458" y="420256"/>
                  <a:pt x="604837" y="415429"/>
                </a:cubicBezTo>
                <a:cubicBezTo>
                  <a:pt x="606635" y="409135"/>
                  <a:pt x="605511" y="401490"/>
                  <a:pt x="609600" y="396379"/>
                </a:cubicBezTo>
                <a:cubicBezTo>
                  <a:pt x="612736" y="392459"/>
                  <a:pt x="620338" y="395166"/>
                  <a:pt x="623887" y="391616"/>
                </a:cubicBezTo>
                <a:cubicBezTo>
                  <a:pt x="626132" y="389371"/>
                  <a:pt x="623093" y="384472"/>
                  <a:pt x="614362" y="382091"/>
                </a:cubicBezTo>
                <a:close/>
              </a:path>
            </a:pathLst>
          </a:custGeom>
          <a:solidFill>
            <a:srgbClr val="0000FF">
              <a:alpha val="24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1" name="フリーフォーム 120"/>
          <p:cNvSpPr/>
          <p:nvPr/>
        </p:nvSpPr>
        <p:spPr>
          <a:xfrm>
            <a:off x="7858151" y="1500174"/>
            <a:ext cx="808812" cy="786750"/>
          </a:xfrm>
          <a:custGeom>
            <a:avLst/>
            <a:gdLst>
              <a:gd name="connsiteX0" fmla="*/ 142875 w 808812"/>
              <a:gd name="connsiteY0" fmla="*/ 24606 h 786750"/>
              <a:gd name="connsiteX1" fmla="*/ 138113 w 808812"/>
              <a:gd name="connsiteY1" fmla="*/ 196056 h 786750"/>
              <a:gd name="connsiteX2" fmla="*/ 152400 w 808812"/>
              <a:gd name="connsiteY2" fmla="*/ 248443 h 786750"/>
              <a:gd name="connsiteX3" fmla="*/ 157163 w 808812"/>
              <a:gd name="connsiteY3" fmla="*/ 272256 h 786750"/>
              <a:gd name="connsiteX4" fmla="*/ 161925 w 808812"/>
              <a:gd name="connsiteY4" fmla="*/ 305593 h 786750"/>
              <a:gd name="connsiteX5" fmla="*/ 171450 w 808812"/>
              <a:gd name="connsiteY5" fmla="*/ 338931 h 786750"/>
              <a:gd name="connsiteX6" fmla="*/ 176213 w 808812"/>
              <a:gd name="connsiteY6" fmla="*/ 405606 h 786750"/>
              <a:gd name="connsiteX7" fmla="*/ 180975 w 808812"/>
              <a:gd name="connsiteY7" fmla="*/ 424656 h 786750"/>
              <a:gd name="connsiteX8" fmla="*/ 185738 w 808812"/>
              <a:gd name="connsiteY8" fmla="*/ 448468 h 786750"/>
              <a:gd name="connsiteX9" fmla="*/ 176213 w 808812"/>
              <a:gd name="connsiteY9" fmla="*/ 505618 h 786750"/>
              <a:gd name="connsiteX10" fmla="*/ 171450 w 808812"/>
              <a:gd name="connsiteY10" fmla="*/ 529431 h 786750"/>
              <a:gd name="connsiteX11" fmla="*/ 161925 w 808812"/>
              <a:gd name="connsiteY11" fmla="*/ 543718 h 786750"/>
              <a:gd name="connsiteX12" fmla="*/ 142875 w 808812"/>
              <a:gd name="connsiteY12" fmla="*/ 581818 h 786750"/>
              <a:gd name="connsiteX13" fmla="*/ 128588 w 808812"/>
              <a:gd name="connsiteY13" fmla="*/ 610393 h 786750"/>
              <a:gd name="connsiteX14" fmla="*/ 114300 w 808812"/>
              <a:gd name="connsiteY14" fmla="*/ 615156 h 786750"/>
              <a:gd name="connsiteX15" fmla="*/ 90488 w 808812"/>
              <a:gd name="connsiteY15" fmla="*/ 638968 h 786750"/>
              <a:gd name="connsiteX16" fmla="*/ 71438 w 808812"/>
              <a:gd name="connsiteY16" fmla="*/ 648493 h 786750"/>
              <a:gd name="connsiteX17" fmla="*/ 61913 w 808812"/>
              <a:gd name="connsiteY17" fmla="*/ 667543 h 786750"/>
              <a:gd name="connsiteX18" fmla="*/ 33338 w 808812"/>
              <a:gd name="connsiteY18" fmla="*/ 681831 h 786750"/>
              <a:gd name="connsiteX19" fmla="*/ 14288 w 808812"/>
              <a:gd name="connsiteY19" fmla="*/ 691356 h 786750"/>
              <a:gd name="connsiteX20" fmla="*/ 0 w 808812"/>
              <a:gd name="connsiteY20" fmla="*/ 700881 h 786750"/>
              <a:gd name="connsiteX21" fmla="*/ 14288 w 808812"/>
              <a:gd name="connsiteY21" fmla="*/ 696118 h 786750"/>
              <a:gd name="connsiteX22" fmla="*/ 304800 w 808812"/>
              <a:gd name="connsiteY22" fmla="*/ 691356 h 786750"/>
              <a:gd name="connsiteX23" fmla="*/ 319088 w 808812"/>
              <a:gd name="connsiteY23" fmla="*/ 677068 h 786750"/>
              <a:gd name="connsiteX24" fmla="*/ 323850 w 808812"/>
              <a:gd name="connsiteY24" fmla="*/ 662781 h 786750"/>
              <a:gd name="connsiteX25" fmla="*/ 328613 w 808812"/>
              <a:gd name="connsiteY25" fmla="*/ 596106 h 786750"/>
              <a:gd name="connsiteX26" fmla="*/ 323850 w 808812"/>
              <a:gd name="connsiteY26" fmla="*/ 472281 h 786750"/>
              <a:gd name="connsiteX27" fmla="*/ 309563 w 808812"/>
              <a:gd name="connsiteY27" fmla="*/ 443706 h 786750"/>
              <a:gd name="connsiteX28" fmla="*/ 295275 w 808812"/>
              <a:gd name="connsiteY28" fmla="*/ 438943 h 786750"/>
              <a:gd name="connsiteX29" fmla="*/ 290513 w 808812"/>
              <a:gd name="connsiteY29" fmla="*/ 424656 h 786750"/>
              <a:gd name="connsiteX30" fmla="*/ 300038 w 808812"/>
              <a:gd name="connsiteY30" fmla="*/ 248443 h 786750"/>
              <a:gd name="connsiteX31" fmla="*/ 304800 w 808812"/>
              <a:gd name="connsiteY31" fmla="*/ 215106 h 786750"/>
              <a:gd name="connsiteX32" fmla="*/ 323850 w 808812"/>
              <a:gd name="connsiteY32" fmla="*/ 172243 h 786750"/>
              <a:gd name="connsiteX33" fmla="*/ 357188 w 808812"/>
              <a:gd name="connsiteY33" fmla="*/ 148431 h 786750"/>
              <a:gd name="connsiteX34" fmla="*/ 371475 w 808812"/>
              <a:gd name="connsiteY34" fmla="*/ 129381 h 786750"/>
              <a:gd name="connsiteX35" fmla="*/ 400050 w 808812"/>
              <a:gd name="connsiteY35" fmla="*/ 134143 h 786750"/>
              <a:gd name="connsiteX36" fmla="*/ 423863 w 808812"/>
              <a:gd name="connsiteY36" fmla="*/ 162718 h 786750"/>
              <a:gd name="connsiteX37" fmla="*/ 433388 w 808812"/>
              <a:gd name="connsiteY37" fmla="*/ 372268 h 786750"/>
              <a:gd name="connsiteX38" fmla="*/ 438150 w 808812"/>
              <a:gd name="connsiteY38" fmla="*/ 391318 h 786750"/>
              <a:gd name="connsiteX39" fmla="*/ 442913 w 808812"/>
              <a:gd name="connsiteY39" fmla="*/ 424656 h 786750"/>
              <a:gd name="connsiteX40" fmla="*/ 447675 w 808812"/>
              <a:gd name="connsiteY40" fmla="*/ 558006 h 786750"/>
              <a:gd name="connsiteX41" fmla="*/ 461963 w 808812"/>
              <a:gd name="connsiteY41" fmla="*/ 677068 h 786750"/>
              <a:gd name="connsiteX42" fmla="*/ 476250 w 808812"/>
              <a:gd name="connsiteY42" fmla="*/ 691356 h 786750"/>
              <a:gd name="connsiteX43" fmla="*/ 490538 w 808812"/>
              <a:gd name="connsiteY43" fmla="*/ 700881 h 786750"/>
              <a:gd name="connsiteX44" fmla="*/ 762000 w 808812"/>
              <a:gd name="connsiteY44" fmla="*/ 658018 h 786750"/>
              <a:gd name="connsiteX45" fmla="*/ 752475 w 808812"/>
              <a:gd name="connsiteY45" fmla="*/ 643731 h 786750"/>
              <a:gd name="connsiteX46" fmla="*/ 747713 w 808812"/>
              <a:gd name="connsiteY46" fmla="*/ 629443 h 786750"/>
              <a:gd name="connsiteX47" fmla="*/ 733425 w 808812"/>
              <a:gd name="connsiteY47" fmla="*/ 624681 h 786750"/>
              <a:gd name="connsiteX48" fmla="*/ 704850 w 808812"/>
              <a:gd name="connsiteY48" fmla="*/ 605631 h 786750"/>
              <a:gd name="connsiteX49" fmla="*/ 690563 w 808812"/>
              <a:gd name="connsiteY49" fmla="*/ 596106 h 786750"/>
              <a:gd name="connsiteX50" fmla="*/ 666750 w 808812"/>
              <a:gd name="connsiteY50" fmla="*/ 572293 h 786750"/>
              <a:gd name="connsiteX51" fmla="*/ 638175 w 808812"/>
              <a:gd name="connsiteY51" fmla="*/ 562768 h 786750"/>
              <a:gd name="connsiteX52" fmla="*/ 609600 w 808812"/>
              <a:gd name="connsiteY52" fmla="*/ 548481 h 786750"/>
              <a:gd name="connsiteX53" fmla="*/ 600075 w 808812"/>
              <a:gd name="connsiteY53" fmla="*/ 534193 h 786750"/>
              <a:gd name="connsiteX54" fmla="*/ 585788 w 808812"/>
              <a:gd name="connsiteY54" fmla="*/ 519906 h 786750"/>
              <a:gd name="connsiteX55" fmla="*/ 571500 w 808812"/>
              <a:gd name="connsiteY55" fmla="*/ 486568 h 786750"/>
              <a:gd name="connsiteX56" fmla="*/ 561975 w 808812"/>
              <a:gd name="connsiteY56" fmla="*/ 448468 h 786750"/>
              <a:gd name="connsiteX57" fmla="*/ 552450 w 808812"/>
              <a:gd name="connsiteY57" fmla="*/ 391318 h 786750"/>
              <a:gd name="connsiteX58" fmla="*/ 547688 w 808812"/>
              <a:gd name="connsiteY58" fmla="*/ 315118 h 786750"/>
              <a:gd name="connsiteX59" fmla="*/ 542925 w 808812"/>
              <a:gd name="connsiteY59" fmla="*/ 300831 h 786750"/>
              <a:gd name="connsiteX60" fmla="*/ 547688 w 808812"/>
              <a:gd name="connsiteY60" fmla="*/ 172243 h 786750"/>
              <a:gd name="connsiteX61" fmla="*/ 581025 w 808812"/>
              <a:gd name="connsiteY61" fmla="*/ 129381 h 786750"/>
              <a:gd name="connsiteX62" fmla="*/ 595313 w 808812"/>
              <a:gd name="connsiteY62" fmla="*/ 119856 h 786750"/>
              <a:gd name="connsiteX63" fmla="*/ 600075 w 808812"/>
              <a:gd name="connsiteY63" fmla="*/ 105568 h 786750"/>
              <a:gd name="connsiteX64" fmla="*/ 604838 w 808812"/>
              <a:gd name="connsiteY64" fmla="*/ 86518 h 786750"/>
              <a:gd name="connsiteX65" fmla="*/ 614363 w 808812"/>
              <a:gd name="connsiteY65" fmla="*/ 72231 h 786750"/>
              <a:gd name="connsiteX66" fmla="*/ 614363 w 808812"/>
              <a:gd name="connsiteY66" fmla="*/ 24606 h 786750"/>
              <a:gd name="connsiteX67" fmla="*/ 585788 w 808812"/>
              <a:gd name="connsiteY67" fmla="*/ 29368 h 786750"/>
              <a:gd name="connsiteX68" fmla="*/ 571500 w 808812"/>
              <a:gd name="connsiteY68" fmla="*/ 34131 h 786750"/>
              <a:gd name="connsiteX69" fmla="*/ 542925 w 808812"/>
              <a:gd name="connsiteY69" fmla="*/ 48418 h 786750"/>
              <a:gd name="connsiteX70" fmla="*/ 276225 w 808812"/>
              <a:gd name="connsiteY70" fmla="*/ 57943 h 786750"/>
              <a:gd name="connsiteX71" fmla="*/ 242888 w 808812"/>
              <a:gd name="connsiteY71" fmla="*/ 62706 h 786750"/>
              <a:gd name="connsiteX72" fmla="*/ 228600 w 808812"/>
              <a:gd name="connsiteY72" fmla="*/ 67468 h 786750"/>
              <a:gd name="connsiteX73" fmla="*/ 190500 w 808812"/>
              <a:gd name="connsiteY73" fmla="*/ 62706 h 786750"/>
              <a:gd name="connsiteX74" fmla="*/ 161925 w 808812"/>
              <a:gd name="connsiteY74" fmla="*/ 48418 h 786750"/>
              <a:gd name="connsiteX75" fmla="*/ 142875 w 808812"/>
              <a:gd name="connsiteY75" fmla="*/ 24606 h 78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808812" h="786750">
                <a:moveTo>
                  <a:pt x="142875" y="24606"/>
                </a:moveTo>
                <a:cubicBezTo>
                  <a:pt x="138906" y="49212"/>
                  <a:pt x="129970" y="69842"/>
                  <a:pt x="138113" y="196056"/>
                </a:cubicBezTo>
                <a:cubicBezTo>
                  <a:pt x="139969" y="224822"/>
                  <a:pt x="146362" y="218256"/>
                  <a:pt x="152400" y="248443"/>
                </a:cubicBezTo>
                <a:cubicBezTo>
                  <a:pt x="153988" y="256381"/>
                  <a:pt x="155832" y="264271"/>
                  <a:pt x="157163" y="272256"/>
                </a:cubicBezTo>
                <a:cubicBezTo>
                  <a:pt x="159008" y="283328"/>
                  <a:pt x="159573" y="294617"/>
                  <a:pt x="161925" y="305593"/>
                </a:cubicBezTo>
                <a:cubicBezTo>
                  <a:pt x="164347" y="316894"/>
                  <a:pt x="168275" y="327818"/>
                  <a:pt x="171450" y="338931"/>
                </a:cubicBezTo>
                <a:cubicBezTo>
                  <a:pt x="173038" y="361156"/>
                  <a:pt x="173752" y="383461"/>
                  <a:pt x="176213" y="405606"/>
                </a:cubicBezTo>
                <a:cubicBezTo>
                  <a:pt x="176936" y="412111"/>
                  <a:pt x="179555" y="418266"/>
                  <a:pt x="180975" y="424656"/>
                </a:cubicBezTo>
                <a:cubicBezTo>
                  <a:pt x="182731" y="432558"/>
                  <a:pt x="184150" y="440531"/>
                  <a:pt x="185738" y="448468"/>
                </a:cubicBezTo>
                <a:cubicBezTo>
                  <a:pt x="182563" y="467518"/>
                  <a:pt x="180001" y="486680"/>
                  <a:pt x="176213" y="505618"/>
                </a:cubicBezTo>
                <a:cubicBezTo>
                  <a:pt x="174625" y="513556"/>
                  <a:pt x="174292" y="521852"/>
                  <a:pt x="171450" y="529431"/>
                </a:cubicBezTo>
                <a:cubicBezTo>
                  <a:pt x="169440" y="534790"/>
                  <a:pt x="165100" y="538956"/>
                  <a:pt x="161925" y="543718"/>
                </a:cubicBezTo>
                <a:cubicBezTo>
                  <a:pt x="151187" y="575938"/>
                  <a:pt x="165369" y="536830"/>
                  <a:pt x="142875" y="581818"/>
                </a:cubicBezTo>
                <a:cubicBezTo>
                  <a:pt x="137122" y="593323"/>
                  <a:pt x="139964" y="601292"/>
                  <a:pt x="128588" y="610393"/>
                </a:cubicBezTo>
                <a:cubicBezTo>
                  <a:pt x="124668" y="613529"/>
                  <a:pt x="119063" y="613568"/>
                  <a:pt x="114300" y="615156"/>
                </a:cubicBezTo>
                <a:cubicBezTo>
                  <a:pt x="106363" y="623093"/>
                  <a:pt x="99349" y="632076"/>
                  <a:pt x="90488" y="638968"/>
                </a:cubicBezTo>
                <a:cubicBezTo>
                  <a:pt x="84884" y="643327"/>
                  <a:pt x="76458" y="643473"/>
                  <a:pt x="71438" y="648493"/>
                </a:cubicBezTo>
                <a:cubicBezTo>
                  <a:pt x="66418" y="653513"/>
                  <a:pt x="66458" y="662089"/>
                  <a:pt x="61913" y="667543"/>
                </a:cubicBezTo>
                <a:cubicBezTo>
                  <a:pt x="53440" y="677711"/>
                  <a:pt x="44292" y="677136"/>
                  <a:pt x="33338" y="681831"/>
                </a:cubicBezTo>
                <a:cubicBezTo>
                  <a:pt x="26813" y="684628"/>
                  <a:pt x="20452" y="687834"/>
                  <a:pt x="14288" y="691356"/>
                </a:cubicBezTo>
                <a:cubicBezTo>
                  <a:pt x="9318" y="694196"/>
                  <a:pt x="0" y="695157"/>
                  <a:pt x="0" y="700881"/>
                </a:cubicBezTo>
                <a:cubicBezTo>
                  <a:pt x="0" y="705901"/>
                  <a:pt x="9270" y="696275"/>
                  <a:pt x="14288" y="696118"/>
                </a:cubicBezTo>
                <a:cubicBezTo>
                  <a:pt x="111091" y="693093"/>
                  <a:pt x="207963" y="692943"/>
                  <a:pt x="304800" y="691356"/>
                </a:cubicBezTo>
                <a:cubicBezTo>
                  <a:pt x="309563" y="686593"/>
                  <a:pt x="315352" y="682672"/>
                  <a:pt x="319088" y="677068"/>
                </a:cubicBezTo>
                <a:cubicBezTo>
                  <a:pt x="321873" y="672891"/>
                  <a:pt x="323263" y="667767"/>
                  <a:pt x="323850" y="662781"/>
                </a:cubicBezTo>
                <a:cubicBezTo>
                  <a:pt x="326453" y="640652"/>
                  <a:pt x="327025" y="618331"/>
                  <a:pt x="328613" y="596106"/>
                </a:cubicBezTo>
                <a:cubicBezTo>
                  <a:pt x="327025" y="554831"/>
                  <a:pt x="326692" y="513489"/>
                  <a:pt x="323850" y="472281"/>
                </a:cubicBezTo>
                <a:cubicBezTo>
                  <a:pt x="323346" y="464975"/>
                  <a:pt x="314955" y="448019"/>
                  <a:pt x="309563" y="443706"/>
                </a:cubicBezTo>
                <a:cubicBezTo>
                  <a:pt x="305643" y="440570"/>
                  <a:pt x="300038" y="440531"/>
                  <a:pt x="295275" y="438943"/>
                </a:cubicBezTo>
                <a:cubicBezTo>
                  <a:pt x="293688" y="434181"/>
                  <a:pt x="290513" y="429676"/>
                  <a:pt x="290513" y="424656"/>
                </a:cubicBezTo>
                <a:cubicBezTo>
                  <a:pt x="290513" y="272441"/>
                  <a:pt x="278655" y="312589"/>
                  <a:pt x="300038" y="248443"/>
                </a:cubicBezTo>
                <a:cubicBezTo>
                  <a:pt x="301625" y="237331"/>
                  <a:pt x="302276" y="226044"/>
                  <a:pt x="304800" y="215106"/>
                </a:cubicBezTo>
                <a:cubicBezTo>
                  <a:pt x="307629" y="202846"/>
                  <a:pt x="313605" y="182488"/>
                  <a:pt x="323850" y="172243"/>
                </a:cubicBezTo>
                <a:cubicBezTo>
                  <a:pt x="329757" y="166336"/>
                  <a:pt x="349076" y="153839"/>
                  <a:pt x="357188" y="148431"/>
                </a:cubicBezTo>
                <a:cubicBezTo>
                  <a:pt x="361950" y="142081"/>
                  <a:pt x="363945" y="131891"/>
                  <a:pt x="371475" y="129381"/>
                </a:cubicBezTo>
                <a:cubicBezTo>
                  <a:pt x="380636" y="126327"/>
                  <a:pt x="391226" y="130221"/>
                  <a:pt x="400050" y="134143"/>
                </a:cubicBezTo>
                <a:cubicBezTo>
                  <a:pt x="408735" y="138003"/>
                  <a:pt x="418803" y="155128"/>
                  <a:pt x="423863" y="162718"/>
                </a:cubicBezTo>
                <a:cubicBezTo>
                  <a:pt x="437243" y="269770"/>
                  <a:pt x="421446" y="133431"/>
                  <a:pt x="433388" y="372268"/>
                </a:cubicBezTo>
                <a:cubicBezTo>
                  <a:pt x="433715" y="378805"/>
                  <a:pt x="436979" y="384878"/>
                  <a:pt x="438150" y="391318"/>
                </a:cubicBezTo>
                <a:cubicBezTo>
                  <a:pt x="440158" y="402362"/>
                  <a:pt x="441325" y="413543"/>
                  <a:pt x="442913" y="424656"/>
                </a:cubicBezTo>
                <a:cubicBezTo>
                  <a:pt x="444500" y="469106"/>
                  <a:pt x="445897" y="513563"/>
                  <a:pt x="447675" y="558006"/>
                </a:cubicBezTo>
                <a:cubicBezTo>
                  <a:pt x="449838" y="612090"/>
                  <a:pt x="433513" y="642927"/>
                  <a:pt x="461963" y="677068"/>
                </a:cubicBezTo>
                <a:cubicBezTo>
                  <a:pt x="466275" y="682242"/>
                  <a:pt x="471076" y="687044"/>
                  <a:pt x="476250" y="691356"/>
                </a:cubicBezTo>
                <a:cubicBezTo>
                  <a:pt x="480647" y="695020"/>
                  <a:pt x="485775" y="697706"/>
                  <a:pt x="490538" y="700881"/>
                </a:cubicBezTo>
                <a:cubicBezTo>
                  <a:pt x="680373" y="697663"/>
                  <a:pt x="808812" y="786750"/>
                  <a:pt x="762000" y="658018"/>
                </a:cubicBezTo>
                <a:cubicBezTo>
                  <a:pt x="760044" y="652639"/>
                  <a:pt x="755650" y="648493"/>
                  <a:pt x="752475" y="643731"/>
                </a:cubicBezTo>
                <a:cubicBezTo>
                  <a:pt x="750888" y="638968"/>
                  <a:pt x="751263" y="632993"/>
                  <a:pt x="747713" y="629443"/>
                </a:cubicBezTo>
                <a:cubicBezTo>
                  <a:pt x="744163" y="625893"/>
                  <a:pt x="737813" y="627119"/>
                  <a:pt x="733425" y="624681"/>
                </a:cubicBezTo>
                <a:cubicBezTo>
                  <a:pt x="723418" y="619122"/>
                  <a:pt x="714375" y="611981"/>
                  <a:pt x="704850" y="605631"/>
                </a:cubicBezTo>
                <a:lnTo>
                  <a:pt x="690563" y="596106"/>
                </a:lnTo>
                <a:cubicBezTo>
                  <a:pt x="681873" y="583071"/>
                  <a:pt x="681791" y="578978"/>
                  <a:pt x="666750" y="572293"/>
                </a:cubicBezTo>
                <a:cubicBezTo>
                  <a:pt x="657575" y="568215"/>
                  <a:pt x="646529" y="568337"/>
                  <a:pt x="638175" y="562768"/>
                </a:cubicBezTo>
                <a:cubicBezTo>
                  <a:pt x="619711" y="550458"/>
                  <a:pt x="629318" y="555053"/>
                  <a:pt x="609600" y="548481"/>
                </a:cubicBezTo>
                <a:cubicBezTo>
                  <a:pt x="606425" y="543718"/>
                  <a:pt x="603739" y="538590"/>
                  <a:pt x="600075" y="534193"/>
                </a:cubicBezTo>
                <a:cubicBezTo>
                  <a:pt x="595763" y="529019"/>
                  <a:pt x="589703" y="525386"/>
                  <a:pt x="585788" y="519906"/>
                </a:cubicBezTo>
                <a:cubicBezTo>
                  <a:pt x="580049" y="511872"/>
                  <a:pt x="574243" y="496626"/>
                  <a:pt x="571500" y="486568"/>
                </a:cubicBezTo>
                <a:cubicBezTo>
                  <a:pt x="568055" y="473938"/>
                  <a:pt x="564127" y="461381"/>
                  <a:pt x="561975" y="448468"/>
                </a:cubicBezTo>
                <a:lnTo>
                  <a:pt x="552450" y="391318"/>
                </a:lnTo>
                <a:cubicBezTo>
                  <a:pt x="550863" y="365918"/>
                  <a:pt x="550352" y="340428"/>
                  <a:pt x="547688" y="315118"/>
                </a:cubicBezTo>
                <a:cubicBezTo>
                  <a:pt x="547162" y="310126"/>
                  <a:pt x="542925" y="305851"/>
                  <a:pt x="542925" y="300831"/>
                </a:cubicBezTo>
                <a:cubicBezTo>
                  <a:pt x="542925" y="257939"/>
                  <a:pt x="541262" y="214651"/>
                  <a:pt x="547688" y="172243"/>
                </a:cubicBezTo>
                <a:cubicBezTo>
                  <a:pt x="549223" y="162114"/>
                  <a:pt x="571146" y="137613"/>
                  <a:pt x="581025" y="129381"/>
                </a:cubicBezTo>
                <a:cubicBezTo>
                  <a:pt x="585422" y="125717"/>
                  <a:pt x="590550" y="123031"/>
                  <a:pt x="595313" y="119856"/>
                </a:cubicBezTo>
                <a:cubicBezTo>
                  <a:pt x="596900" y="115093"/>
                  <a:pt x="598696" y="110395"/>
                  <a:pt x="600075" y="105568"/>
                </a:cubicBezTo>
                <a:cubicBezTo>
                  <a:pt x="601873" y="99274"/>
                  <a:pt x="602260" y="92534"/>
                  <a:pt x="604838" y="86518"/>
                </a:cubicBezTo>
                <a:cubicBezTo>
                  <a:pt x="607093" y="81257"/>
                  <a:pt x="611188" y="76993"/>
                  <a:pt x="614363" y="72231"/>
                </a:cubicBezTo>
                <a:cubicBezTo>
                  <a:pt x="618777" y="58987"/>
                  <a:pt x="628549" y="36766"/>
                  <a:pt x="614363" y="24606"/>
                </a:cubicBezTo>
                <a:cubicBezTo>
                  <a:pt x="607031" y="18322"/>
                  <a:pt x="595313" y="27781"/>
                  <a:pt x="585788" y="29368"/>
                </a:cubicBezTo>
                <a:cubicBezTo>
                  <a:pt x="581025" y="30956"/>
                  <a:pt x="575990" y="31886"/>
                  <a:pt x="571500" y="34131"/>
                </a:cubicBezTo>
                <a:cubicBezTo>
                  <a:pt x="558992" y="40385"/>
                  <a:pt x="557419" y="47158"/>
                  <a:pt x="542925" y="48418"/>
                </a:cubicBezTo>
                <a:cubicBezTo>
                  <a:pt x="485697" y="53394"/>
                  <a:pt x="308379" y="57050"/>
                  <a:pt x="276225" y="57943"/>
                </a:cubicBezTo>
                <a:cubicBezTo>
                  <a:pt x="265113" y="59531"/>
                  <a:pt x="253895" y="60505"/>
                  <a:pt x="242888" y="62706"/>
                </a:cubicBezTo>
                <a:cubicBezTo>
                  <a:pt x="237965" y="63691"/>
                  <a:pt x="233620" y="67468"/>
                  <a:pt x="228600" y="67468"/>
                </a:cubicBezTo>
                <a:cubicBezTo>
                  <a:pt x="215801" y="67468"/>
                  <a:pt x="203200" y="64293"/>
                  <a:pt x="190500" y="62706"/>
                </a:cubicBezTo>
                <a:cubicBezTo>
                  <a:pt x="180310" y="59309"/>
                  <a:pt x="169527" y="57106"/>
                  <a:pt x="161925" y="48418"/>
                </a:cubicBezTo>
                <a:cubicBezTo>
                  <a:pt x="134610" y="17201"/>
                  <a:pt x="146844" y="0"/>
                  <a:pt x="142875" y="24606"/>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1" name="テキスト ボックス 130"/>
          <p:cNvSpPr txBox="1"/>
          <p:nvPr/>
        </p:nvSpPr>
        <p:spPr>
          <a:xfrm>
            <a:off x="8001024" y="714368"/>
            <a:ext cx="389850" cy="200055"/>
          </a:xfrm>
          <a:prstGeom prst="rect">
            <a:avLst/>
          </a:prstGeom>
          <a:noFill/>
        </p:spPr>
        <p:txBody>
          <a:bodyPr wrap="none" rtlCol="0">
            <a:spAutoFit/>
          </a:bodyPr>
          <a:lstStyle/>
          <a:p>
            <a:r>
              <a:rPr lang="ja-JP" altLang="en-US" sz="700" dirty="0" smtClean="0">
                <a:solidFill>
                  <a:prstClr val="black"/>
                </a:solidFill>
              </a:rPr>
              <a:t>● ●</a:t>
            </a:r>
            <a:endParaRPr lang="ja-JP" altLang="en-US" sz="700" dirty="0">
              <a:solidFill>
                <a:prstClr val="black"/>
              </a:solidFill>
            </a:endParaRPr>
          </a:p>
        </p:txBody>
      </p:sp>
      <p:sp>
        <p:nvSpPr>
          <p:cNvPr id="132" name="テキスト ボックス 131"/>
          <p:cNvSpPr txBox="1"/>
          <p:nvPr/>
        </p:nvSpPr>
        <p:spPr>
          <a:xfrm>
            <a:off x="6643701" y="2214554"/>
            <a:ext cx="2500299" cy="1231106"/>
          </a:xfrm>
          <a:prstGeom prst="rect">
            <a:avLst/>
          </a:prstGeom>
          <a:noFill/>
        </p:spPr>
        <p:txBody>
          <a:bodyPr wrap="square" rtlCol="0">
            <a:spAutoFit/>
          </a:bodyPr>
          <a:lstStyle/>
          <a:p>
            <a:pPr marL="228600" indent="-228600"/>
            <a:r>
              <a:rPr lang="en-US" altLang="ja-JP" sz="1200" dirty="0" smtClean="0">
                <a:solidFill>
                  <a:prstClr val="black"/>
                </a:solidFill>
              </a:rPr>
              <a:t>1)    Dharma  +   </a:t>
            </a:r>
            <a:r>
              <a:rPr lang="ja-JP" altLang="en-US" sz="1200" dirty="0" smtClean="0">
                <a:solidFill>
                  <a:prstClr val="black"/>
                </a:solidFill>
              </a:rPr>
              <a:t>腕  手 ＋  脚  足</a:t>
            </a:r>
            <a:r>
              <a:rPr lang="en-US" altLang="ja-JP" sz="1200" dirty="0" smtClean="0">
                <a:solidFill>
                  <a:prstClr val="black"/>
                </a:solidFill>
              </a:rPr>
              <a:t> </a:t>
            </a:r>
          </a:p>
          <a:p>
            <a:pPr marL="228600" indent="-228600"/>
            <a:r>
              <a:rPr lang="en-US" altLang="ja-JP" sz="1200" dirty="0" smtClean="0">
                <a:solidFill>
                  <a:prstClr val="black"/>
                </a:solidFill>
              </a:rPr>
              <a:t>      =   F  </a:t>
            </a:r>
            <a:r>
              <a:rPr lang="ja-JP" altLang="en-US" sz="1200" dirty="0" smtClean="0">
                <a:solidFill>
                  <a:prstClr val="black"/>
                </a:solidFill>
              </a:rPr>
              <a:t> </a:t>
            </a:r>
            <a:r>
              <a:rPr lang="en-US" altLang="ja-JP" sz="1200" dirty="0" smtClean="0">
                <a:solidFill>
                  <a:prstClr val="black"/>
                </a:solidFill>
              </a:rPr>
              <a:t>(  </a:t>
            </a:r>
            <a:r>
              <a:rPr lang="ja-JP" altLang="en-US" sz="1200" dirty="0" smtClean="0">
                <a:solidFill>
                  <a:prstClr val="black"/>
                </a:solidFill>
              </a:rPr>
              <a:t>万  能  </a:t>
            </a:r>
            <a:r>
              <a:rPr lang="en-US" altLang="ja-JP" sz="1400" dirty="0" smtClean="0">
                <a:solidFill>
                  <a:srgbClr val="FF0000"/>
                </a:solidFill>
              </a:rPr>
              <a:t>h</a:t>
            </a:r>
            <a:r>
              <a:rPr lang="en-US" altLang="ja-JP" sz="1200" dirty="0" smtClean="0">
                <a:solidFill>
                  <a:prstClr val="black"/>
                </a:solidFill>
              </a:rPr>
              <a:t> ° )   </a:t>
            </a:r>
            <a:r>
              <a:rPr lang="ja-JP" altLang="en-US" sz="1200" dirty="0" smtClean="0">
                <a:solidFill>
                  <a:prstClr val="black"/>
                </a:solidFill>
              </a:rPr>
              <a:t>意！</a:t>
            </a:r>
            <a:endParaRPr lang="en-US" altLang="ja-JP" sz="1200" dirty="0" smtClean="0">
              <a:solidFill>
                <a:prstClr val="black"/>
              </a:solidFill>
            </a:endParaRPr>
          </a:p>
          <a:p>
            <a:pPr marL="228600" indent="-228600"/>
            <a:r>
              <a:rPr lang="en-US" altLang="ja-JP" sz="1200" dirty="0" smtClean="0">
                <a:solidFill>
                  <a:prstClr val="black"/>
                </a:solidFill>
              </a:rPr>
              <a:t>   D / h</a:t>
            </a:r>
            <a:r>
              <a:rPr lang="ja-JP" altLang="en-US" sz="1200" dirty="0" smtClean="0">
                <a:solidFill>
                  <a:prstClr val="black"/>
                </a:solidFill>
              </a:rPr>
              <a:t>　</a:t>
            </a:r>
            <a:r>
              <a:rPr lang="en-US" altLang="ja-JP" sz="1200" dirty="0" smtClean="0">
                <a:solidFill>
                  <a:prstClr val="black"/>
                </a:solidFill>
              </a:rPr>
              <a:t>( </a:t>
            </a:r>
            <a:r>
              <a:rPr lang="en-US" altLang="ja-JP" sz="1200" dirty="0" smtClean="0">
                <a:solidFill>
                  <a:srgbClr val="00FFFF"/>
                </a:solidFill>
              </a:rPr>
              <a:t>y </a:t>
            </a:r>
            <a:r>
              <a:rPr lang="en-US" altLang="ja-JP" sz="1200" dirty="0" smtClean="0">
                <a:solidFill>
                  <a:prstClr val="black"/>
                </a:solidFill>
              </a:rPr>
              <a:t>)  </a:t>
            </a:r>
            <a:r>
              <a:rPr lang="ja-JP" altLang="en-US" sz="1200" dirty="0" smtClean="0">
                <a:solidFill>
                  <a:prstClr val="black"/>
                </a:solidFill>
              </a:rPr>
              <a:t>・ カ ン パ リ ゾ ン</a:t>
            </a:r>
            <a:r>
              <a:rPr lang="en-US" altLang="ja-JP" sz="1200" dirty="0" smtClean="0">
                <a:solidFill>
                  <a:prstClr val="black"/>
                </a:solidFill>
              </a:rPr>
              <a:t>  </a:t>
            </a:r>
          </a:p>
          <a:p>
            <a:pPr marL="228600" indent="-228600"/>
            <a:endParaRPr lang="en-US" altLang="ja-JP" sz="1200" dirty="0" smtClean="0">
              <a:solidFill>
                <a:prstClr val="black"/>
              </a:solidFill>
            </a:endParaRPr>
          </a:p>
          <a:p>
            <a:pPr marL="228600" indent="-228600"/>
            <a:r>
              <a:rPr lang="en-US" altLang="ja-JP" sz="1200" dirty="0" smtClean="0">
                <a:solidFill>
                  <a:prstClr val="black"/>
                </a:solidFill>
              </a:rPr>
              <a:t>                   </a:t>
            </a:r>
          </a:p>
          <a:p>
            <a:pPr marL="228600" indent="-228600"/>
            <a:r>
              <a:rPr lang="en-US" altLang="ja-JP" sz="1200" dirty="0" smtClean="0">
                <a:solidFill>
                  <a:prstClr val="black"/>
                </a:solidFill>
              </a:rPr>
              <a:t>                                    </a:t>
            </a:r>
            <a:r>
              <a:rPr lang="ja-JP" altLang="en-US" sz="1200" dirty="0" smtClean="0">
                <a:solidFill>
                  <a:prstClr val="black"/>
                </a:solidFill>
              </a:rPr>
              <a:t>等しい意！</a:t>
            </a:r>
            <a:endParaRPr lang="ja-JP" altLang="en-US" sz="1200" dirty="0">
              <a:solidFill>
                <a:prstClr val="black"/>
              </a:solidFill>
            </a:endParaRPr>
          </a:p>
        </p:txBody>
      </p:sp>
      <p:sp>
        <p:nvSpPr>
          <p:cNvPr id="129" name="円弧 128"/>
          <p:cNvSpPr/>
          <p:nvPr/>
        </p:nvSpPr>
        <p:spPr>
          <a:xfrm>
            <a:off x="285735" y="3571876"/>
            <a:ext cx="642943" cy="285752"/>
          </a:xfrm>
          <a:prstGeom prst="arc">
            <a:avLst>
              <a:gd name="adj1" fmla="val 10962565"/>
              <a:gd name="adj2" fmla="val 0"/>
            </a:avLst>
          </a:prstGeom>
          <a:ln>
            <a:solidFill>
              <a:schemeClr val="tx1"/>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30" name="円弧 129"/>
          <p:cNvSpPr/>
          <p:nvPr/>
        </p:nvSpPr>
        <p:spPr>
          <a:xfrm flipV="1">
            <a:off x="285735" y="3571876"/>
            <a:ext cx="642943" cy="285752"/>
          </a:xfrm>
          <a:prstGeom prst="arc">
            <a:avLst>
              <a:gd name="adj1" fmla="val 10912265"/>
              <a:gd name="adj2" fmla="val 0"/>
            </a:avLst>
          </a:prstGeom>
          <a:ln>
            <a:solidFill>
              <a:schemeClr val="bg1"/>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7" name="円弧 146"/>
          <p:cNvSpPr/>
          <p:nvPr/>
        </p:nvSpPr>
        <p:spPr>
          <a:xfrm>
            <a:off x="285735" y="3429000"/>
            <a:ext cx="642943" cy="571504"/>
          </a:xfrm>
          <a:prstGeom prst="arc">
            <a:avLst>
              <a:gd name="adj1" fmla="val 862900"/>
              <a:gd name="adj2" fmla="val 10800000"/>
            </a:avLst>
          </a:prstGeom>
          <a:ln>
            <a:solidFill>
              <a:schemeClr val="tx1"/>
            </a:solidFill>
            <a:prstDash val="sysDash"/>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8" name="円弧 147"/>
          <p:cNvSpPr/>
          <p:nvPr/>
        </p:nvSpPr>
        <p:spPr>
          <a:xfrm>
            <a:off x="285735" y="3286126"/>
            <a:ext cx="642943" cy="285752"/>
          </a:xfrm>
          <a:prstGeom prst="arc">
            <a:avLst>
              <a:gd name="adj1" fmla="val 10962565"/>
              <a:gd name="adj2" fmla="val 0"/>
            </a:avLst>
          </a:prstGeom>
          <a:ln>
            <a:solidFill>
              <a:schemeClr val="tx1"/>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49" name="円弧 148"/>
          <p:cNvSpPr/>
          <p:nvPr/>
        </p:nvSpPr>
        <p:spPr>
          <a:xfrm flipV="1">
            <a:off x="285735" y="3286126"/>
            <a:ext cx="642943" cy="285752"/>
          </a:xfrm>
          <a:prstGeom prst="arc">
            <a:avLst>
              <a:gd name="adj1" fmla="val 10912265"/>
              <a:gd name="adj2" fmla="val 0"/>
            </a:avLst>
          </a:prstGeom>
          <a:ln>
            <a:solidFill>
              <a:schemeClr val="bg1"/>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0" name="円弧 149"/>
          <p:cNvSpPr/>
          <p:nvPr/>
        </p:nvSpPr>
        <p:spPr>
          <a:xfrm flipV="1">
            <a:off x="285735" y="3143250"/>
            <a:ext cx="642943" cy="571504"/>
          </a:xfrm>
          <a:prstGeom prst="arc">
            <a:avLst>
              <a:gd name="adj1" fmla="val 137223"/>
              <a:gd name="adj2" fmla="val 10800000"/>
            </a:avLst>
          </a:prstGeom>
          <a:ln>
            <a:solidFill>
              <a:schemeClr val="bg1"/>
            </a:solidFill>
            <a:prstDash val="solid"/>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51" name="円/楕円 150"/>
          <p:cNvSpPr/>
          <p:nvPr/>
        </p:nvSpPr>
        <p:spPr>
          <a:xfrm>
            <a:off x="428611" y="3643314"/>
            <a:ext cx="357191" cy="142876"/>
          </a:xfrm>
          <a:prstGeom prst="ellipse">
            <a:avLst/>
          </a:prstGeom>
          <a:solidFill>
            <a:schemeClr val="tx1">
              <a:alpha val="51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2" name="円/楕円 151"/>
          <p:cNvSpPr/>
          <p:nvPr/>
        </p:nvSpPr>
        <p:spPr>
          <a:xfrm>
            <a:off x="285735" y="3286126"/>
            <a:ext cx="642943" cy="285752"/>
          </a:xfrm>
          <a:prstGeom prst="ellipse">
            <a:avLst/>
          </a:prstGeom>
          <a:solidFill>
            <a:schemeClr val="bg1">
              <a:alpha val="51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6" name="円/楕円 155"/>
          <p:cNvSpPr/>
          <p:nvPr/>
        </p:nvSpPr>
        <p:spPr>
          <a:xfrm>
            <a:off x="1142991" y="3500439"/>
            <a:ext cx="357191" cy="142876"/>
          </a:xfrm>
          <a:prstGeom prst="ellipse">
            <a:avLst/>
          </a:prstGeom>
          <a:solidFill>
            <a:schemeClr val="tx1">
              <a:alpha val="51000"/>
            </a:schemeClr>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7" name="円/楕円 156"/>
          <p:cNvSpPr/>
          <p:nvPr/>
        </p:nvSpPr>
        <p:spPr>
          <a:xfrm>
            <a:off x="1000115" y="3429001"/>
            <a:ext cx="642943" cy="285752"/>
          </a:xfrm>
          <a:prstGeom prst="ellipse">
            <a:avLst/>
          </a:prstGeom>
          <a:solidFill>
            <a:schemeClr val="bg1">
              <a:alpha val="51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158" name="直線矢印コネクタ 157"/>
          <p:cNvCxnSpPr/>
          <p:nvPr/>
        </p:nvCxnSpPr>
        <p:spPr>
          <a:xfrm rot="10800000" flipV="1">
            <a:off x="642913" y="6072208"/>
            <a:ext cx="428627" cy="285752"/>
          </a:xfrm>
          <a:prstGeom prst="straightConnector1">
            <a:avLst/>
          </a:prstGeom>
          <a:ln>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82" name="直線矢印コネクタ 181"/>
          <p:cNvCxnSpPr/>
          <p:nvPr/>
        </p:nvCxnSpPr>
        <p:spPr>
          <a:xfrm flipV="1">
            <a:off x="1071541" y="5786455"/>
            <a:ext cx="428627" cy="285752"/>
          </a:xfrm>
          <a:prstGeom prst="straightConnector1">
            <a:avLst/>
          </a:prstGeom>
          <a:ln>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83" name="直線矢印コネクタ 182"/>
          <p:cNvCxnSpPr/>
          <p:nvPr/>
        </p:nvCxnSpPr>
        <p:spPr>
          <a:xfrm rot="5400000">
            <a:off x="1358085" y="6214288"/>
            <a:ext cx="285752" cy="1589"/>
          </a:xfrm>
          <a:prstGeom prst="straightConnector1">
            <a:avLst/>
          </a:prstGeom>
          <a:ln>
            <a:solidFill>
              <a:srgbClr val="0000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84" name="直線矢印コネクタ 183"/>
          <p:cNvCxnSpPr/>
          <p:nvPr/>
        </p:nvCxnSpPr>
        <p:spPr>
          <a:xfrm flipV="1">
            <a:off x="1500167" y="5786455"/>
            <a:ext cx="1588" cy="285752"/>
          </a:xfrm>
          <a:prstGeom prst="straightConnector1">
            <a:avLst/>
          </a:prstGeom>
          <a:ln>
            <a:solidFill>
              <a:srgbClr val="0000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85" name="直線矢印コネクタ 184"/>
          <p:cNvCxnSpPr/>
          <p:nvPr/>
        </p:nvCxnSpPr>
        <p:spPr>
          <a:xfrm>
            <a:off x="1071539" y="6357960"/>
            <a:ext cx="428628" cy="1588"/>
          </a:xfrm>
          <a:prstGeom prst="straightConnector1">
            <a:avLst/>
          </a:prstGeom>
          <a:ln>
            <a:solidFill>
              <a:srgbClr val="00FF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86" name="直線矢印コネクタ 185"/>
          <p:cNvCxnSpPr/>
          <p:nvPr/>
        </p:nvCxnSpPr>
        <p:spPr>
          <a:xfrm rot="10800000">
            <a:off x="642911" y="6357960"/>
            <a:ext cx="428628" cy="1588"/>
          </a:xfrm>
          <a:prstGeom prst="straightConnector1">
            <a:avLst/>
          </a:prstGeom>
          <a:ln>
            <a:solidFill>
              <a:srgbClr val="00FF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87" name="円/楕円 186"/>
          <p:cNvSpPr/>
          <p:nvPr/>
        </p:nvSpPr>
        <p:spPr>
          <a:xfrm>
            <a:off x="1428731" y="6286521"/>
            <a:ext cx="142876" cy="142876"/>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188" name="直線矢印コネクタ 187"/>
          <p:cNvCxnSpPr/>
          <p:nvPr/>
        </p:nvCxnSpPr>
        <p:spPr>
          <a:xfrm rot="10800000">
            <a:off x="2428875" y="5786455"/>
            <a:ext cx="428631" cy="285752"/>
          </a:xfrm>
          <a:prstGeom prst="straightConnector1">
            <a:avLst/>
          </a:prstGeom>
          <a:ln>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89" name="直線矢印コネクタ 188"/>
          <p:cNvCxnSpPr/>
          <p:nvPr/>
        </p:nvCxnSpPr>
        <p:spPr>
          <a:xfrm>
            <a:off x="2857491" y="6072208"/>
            <a:ext cx="428628" cy="285752"/>
          </a:xfrm>
          <a:prstGeom prst="straightConnector1">
            <a:avLst/>
          </a:prstGeom>
          <a:ln>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90" name="直線矢印コネクタ 189"/>
          <p:cNvCxnSpPr/>
          <p:nvPr/>
        </p:nvCxnSpPr>
        <p:spPr>
          <a:xfrm rot="5400000">
            <a:off x="2286781" y="6214288"/>
            <a:ext cx="285752" cy="1589"/>
          </a:xfrm>
          <a:prstGeom prst="straightConnector1">
            <a:avLst/>
          </a:prstGeom>
          <a:ln>
            <a:solidFill>
              <a:srgbClr val="0000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91" name="直線矢印コネクタ 190"/>
          <p:cNvCxnSpPr/>
          <p:nvPr/>
        </p:nvCxnSpPr>
        <p:spPr>
          <a:xfrm flipV="1">
            <a:off x="2428863" y="5786455"/>
            <a:ext cx="1588" cy="285752"/>
          </a:xfrm>
          <a:prstGeom prst="straightConnector1">
            <a:avLst/>
          </a:prstGeom>
          <a:ln>
            <a:solidFill>
              <a:srgbClr val="0000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92" name="直線矢印コネクタ 191"/>
          <p:cNvCxnSpPr/>
          <p:nvPr/>
        </p:nvCxnSpPr>
        <p:spPr>
          <a:xfrm>
            <a:off x="2857491" y="6357960"/>
            <a:ext cx="428628" cy="1588"/>
          </a:xfrm>
          <a:prstGeom prst="straightConnector1">
            <a:avLst/>
          </a:prstGeom>
          <a:ln>
            <a:solidFill>
              <a:srgbClr val="00FF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93" name="直線矢印コネクタ 192"/>
          <p:cNvCxnSpPr/>
          <p:nvPr/>
        </p:nvCxnSpPr>
        <p:spPr>
          <a:xfrm rot="10800000">
            <a:off x="2428863" y="6357960"/>
            <a:ext cx="428628" cy="1588"/>
          </a:xfrm>
          <a:prstGeom prst="straightConnector1">
            <a:avLst/>
          </a:prstGeom>
          <a:ln>
            <a:solidFill>
              <a:srgbClr val="00FF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4" name="円/楕円 193"/>
          <p:cNvSpPr/>
          <p:nvPr/>
        </p:nvSpPr>
        <p:spPr>
          <a:xfrm>
            <a:off x="2357423" y="6286521"/>
            <a:ext cx="142876" cy="142876"/>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8" name="テキスト ボックス 197"/>
          <p:cNvSpPr txBox="1"/>
          <p:nvPr/>
        </p:nvSpPr>
        <p:spPr>
          <a:xfrm>
            <a:off x="142845" y="6500846"/>
            <a:ext cx="4214843" cy="261610"/>
          </a:xfrm>
          <a:prstGeom prst="rect">
            <a:avLst/>
          </a:prstGeom>
          <a:solidFill>
            <a:srgbClr val="FF00FF">
              <a:alpha val="55000"/>
            </a:srgbClr>
          </a:solidFill>
        </p:spPr>
        <p:txBody>
          <a:bodyPr wrap="square" rtlCol="0">
            <a:spAutoFit/>
          </a:bodyPr>
          <a:lstStyle/>
          <a:p>
            <a:r>
              <a:rPr lang="en-US" altLang="ja-JP" sz="1100" dirty="0" smtClean="0">
                <a:solidFill>
                  <a:prstClr val="black"/>
                </a:solidFill>
              </a:rPr>
              <a:t>The  Space  Time    in   Collaboration   of   2 Os  ;  2 Objects</a:t>
            </a:r>
            <a:endParaRPr lang="ja-JP" altLang="en-US" sz="1100" dirty="0">
              <a:solidFill>
                <a:prstClr val="black"/>
              </a:solidFill>
            </a:endParaRPr>
          </a:p>
        </p:txBody>
      </p:sp>
      <p:sp>
        <p:nvSpPr>
          <p:cNvPr id="199" name="フリーフォーム 198"/>
          <p:cNvSpPr/>
          <p:nvPr/>
        </p:nvSpPr>
        <p:spPr>
          <a:xfrm>
            <a:off x="1714481" y="5072086"/>
            <a:ext cx="500067" cy="823285"/>
          </a:xfrm>
          <a:custGeom>
            <a:avLst/>
            <a:gdLst>
              <a:gd name="connsiteX0" fmla="*/ 730265 w 2074414"/>
              <a:gd name="connsiteY0" fmla="*/ 34311 h 2545282"/>
              <a:gd name="connsiteX1" fmla="*/ 585122 w 2074414"/>
              <a:gd name="connsiteY1" fmla="*/ 48825 h 2545282"/>
              <a:gd name="connsiteX2" fmla="*/ 498037 w 2074414"/>
              <a:gd name="connsiteY2" fmla="*/ 77854 h 2545282"/>
              <a:gd name="connsiteX3" fmla="*/ 454494 w 2074414"/>
              <a:gd name="connsiteY3" fmla="*/ 121397 h 2545282"/>
              <a:gd name="connsiteX4" fmla="*/ 410951 w 2074414"/>
              <a:gd name="connsiteY4" fmla="*/ 150425 h 2545282"/>
              <a:gd name="connsiteX5" fmla="*/ 381922 w 2074414"/>
              <a:gd name="connsiteY5" fmla="*/ 208482 h 2545282"/>
              <a:gd name="connsiteX6" fmla="*/ 352894 w 2074414"/>
              <a:gd name="connsiteY6" fmla="*/ 310082 h 2545282"/>
              <a:gd name="connsiteX7" fmla="*/ 338379 w 2074414"/>
              <a:gd name="connsiteY7" fmla="*/ 353625 h 2545282"/>
              <a:gd name="connsiteX8" fmla="*/ 367408 w 2074414"/>
              <a:gd name="connsiteY8" fmla="*/ 542311 h 2545282"/>
              <a:gd name="connsiteX9" fmla="*/ 396437 w 2074414"/>
              <a:gd name="connsiteY9" fmla="*/ 585854 h 2545282"/>
              <a:gd name="connsiteX10" fmla="*/ 469008 w 2074414"/>
              <a:gd name="connsiteY10" fmla="*/ 716482 h 2545282"/>
              <a:gd name="connsiteX11" fmla="*/ 498037 w 2074414"/>
              <a:gd name="connsiteY11" fmla="*/ 760025 h 2545282"/>
              <a:gd name="connsiteX12" fmla="*/ 527065 w 2074414"/>
              <a:gd name="connsiteY12" fmla="*/ 847111 h 2545282"/>
              <a:gd name="connsiteX13" fmla="*/ 541579 w 2074414"/>
              <a:gd name="connsiteY13" fmla="*/ 890654 h 2545282"/>
              <a:gd name="connsiteX14" fmla="*/ 527065 w 2074414"/>
              <a:gd name="connsiteY14" fmla="*/ 1064825 h 2545282"/>
              <a:gd name="connsiteX15" fmla="*/ 512551 w 2074414"/>
              <a:gd name="connsiteY15" fmla="*/ 1108368 h 2545282"/>
              <a:gd name="connsiteX16" fmla="*/ 483522 w 2074414"/>
              <a:gd name="connsiteY16" fmla="*/ 1224482 h 2545282"/>
              <a:gd name="connsiteX17" fmla="*/ 454494 w 2074414"/>
              <a:gd name="connsiteY17" fmla="*/ 1268025 h 2545282"/>
              <a:gd name="connsiteX18" fmla="*/ 396437 w 2074414"/>
              <a:gd name="connsiteY18" fmla="*/ 1398654 h 2545282"/>
              <a:gd name="connsiteX19" fmla="*/ 367408 w 2074414"/>
              <a:gd name="connsiteY19" fmla="*/ 1485740 h 2545282"/>
              <a:gd name="connsiteX20" fmla="*/ 352894 w 2074414"/>
              <a:gd name="connsiteY20" fmla="*/ 1529282 h 2545282"/>
              <a:gd name="connsiteX21" fmla="*/ 323865 w 2074414"/>
              <a:gd name="connsiteY21" fmla="*/ 1572825 h 2545282"/>
              <a:gd name="connsiteX22" fmla="*/ 265808 w 2074414"/>
              <a:gd name="connsiteY22" fmla="*/ 1688940 h 2545282"/>
              <a:gd name="connsiteX23" fmla="*/ 222265 w 2074414"/>
              <a:gd name="connsiteY23" fmla="*/ 1746997 h 2545282"/>
              <a:gd name="connsiteX24" fmla="*/ 207751 w 2074414"/>
              <a:gd name="connsiteY24" fmla="*/ 1819568 h 2545282"/>
              <a:gd name="connsiteX25" fmla="*/ 178722 w 2074414"/>
              <a:gd name="connsiteY25" fmla="*/ 1863111 h 2545282"/>
              <a:gd name="connsiteX26" fmla="*/ 120665 w 2074414"/>
              <a:gd name="connsiteY26" fmla="*/ 2008254 h 2545282"/>
              <a:gd name="connsiteX27" fmla="*/ 106151 w 2074414"/>
              <a:gd name="connsiteY27" fmla="*/ 2066311 h 2545282"/>
              <a:gd name="connsiteX28" fmla="*/ 77122 w 2074414"/>
              <a:gd name="connsiteY28" fmla="*/ 2211454 h 2545282"/>
              <a:gd name="connsiteX29" fmla="*/ 48094 w 2074414"/>
              <a:gd name="connsiteY29" fmla="*/ 2254997 h 2545282"/>
              <a:gd name="connsiteX30" fmla="*/ 33579 w 2074414"/>
              <a:gd name="connsiteY30" fmla="*/ 2313054 h 2545282"/>
              <a:gd name="connsiteX31" fmla="*/ 33579 w 2074414"/>
              <a:gd name="connsiteY31" fmla="*/ 2443682 h 2545282"/>
              <a:gd name="connsiteX32" fmla="*/ 164208 w 2074414"/>
              <a:gd name="connsiteY32" fmla="*/ 2487225 h 2545282"/>
              <a:gd name="connsiteX33" fmla="*/ 352894 w 2074414"/>
              <a:gd name="connsiteY33" fmla="*/ 2530768 h 2545282"/>
              <a:gd name="connsiteX34" fmla="*/ 498037 w 2074414"/>
              <a:gd name="connsiteY34" fmla="*/ 2545282 h 2545282"/>
              <a:gd name="connsiteX35" fmla="*/ 1281808 w 2074414"/>
              <a:gd name="connsiteY35" fmla="*/ 2530768 h 2545282"/>
              <a:gd name="connsiteX36" fmla="*/ 1325351 w 2074414"/>
              <a:gd name="connsiteY36" fmla="*/ 2516254 h 2545282"/>
              <a:gd name="connsiteX37" fmla="*/ 1572094 w 2074414"/>
              <a:gd name="connsiteY37" fmla="*/ 2501740 h 2545282"/>
              <a:gd name="connsiteX38" fmla="*/ 1644665 w 2074414"/>
              <a:gd name="connsiteY38" fmla="*/ 2487225 h 2545282"/>
              <a:gd name="connsiteX39" fmla="*/ 1775294 w 2074414"/>
              <a:gd name="connsiteY39" fmla="*/ 2472711 h 2545282"/>
              <a:gd name="connsiteX40" fmla="*/ 1862379 w 2074414"/>
              <a:gd name="connsiteY40" fmla="*/ 2458197 h 2545282"/>
              <a:gd name="connsiteX41" fmla="*/ 1920437 w 2074414"/>
              <a:gd name="connsiteY41" fmla="*/ 2429168 h 2545282"/>
              <a:gd name="connsiteX42" fmla="*/ 2007522 w 2074414"/>
              <a:gd name="connsiteY42" fmla="*/ 2400140 h 2545282"/>
              <a:gd name="connsiteX43" fmla="*/ 2022037 w 2074414"/>
              <a:gd name="connsiteY43" fmla="*/ 2240482 h 2545282"/>
              <a:gd name="connsiteX44" fmla="*/ 2065579 w 2074414"/>
              <a:gd name="connsiteY44" fmla="*/ 2109854 h 2545282"/>
              <a:gd name="connsiteX45" fmla="*/ 2036551 w 2074414"/>
              <a:gd name="connsiteY45" fmla="*/ 1819568 h 2545282"/>
              <a:gd name="connsiteX46" fmla="*/ 2007522 w 2074414"/>
              <a:gd name="connsiteY46" fmla="*/ 1776025 h 2545282"/>
              <a:gd name="connsiteX47" fmla="*/ 1934951 w 2074414"/>
              <a:gd name="connsiteY47" fmla="*/ 1674425 h 2545282"/>
              <a:gd name="connsiteX48" fmla="*/ 1920437 w 2074414"/>
              <a:gd name="connsiteY48" fmla="*/ 1616368 h 2545282"/>
              <a:gd name="connsiteX49" fmla="*/ 1818837 w 2074414"/>
              <a:gd name="connsiteY49" fmla="*/ 1558311 h 2545282"/>
              <a:gd name="connsiteX50" fmla="*/ 1731751 w 2074414"/>
              <a:gd name="connsiteY50" fmla="*/ 1500254 h 2545282"/>
              <a:gd name="connsiteX51" fmla="*/ 1673694 w 2074414"/>
              <a:gd name="connsiteY51" fmla="*/ 1471225 h 2545282"/>
              <a:gd name="connsiteX52" fmla="*/ 1586608 w 2074414"/>
              <a:gd name="connsiteY52" fmla="*/ 1413168 h 2545282"/>
              <a:gd name="connsiteX53" fmla="*/ 1543065 w 2074414"/>
              <a:gd name="connsiteY53" fmla="*/ 1369625 h 2545282"/>
              <a:gd name="connsiteX54" fmla="*/ 1499522 w 2074414"/>
              <a:gd name="connsiteY54" fmla="*/ 1355111 h 2545282"/>
              <a:gd name="connsiteX55" fmla="*/ 1470494 w 2074414"/>
              <a:gd name="connsiteY55" fmla="*/ 1311568 h 2545282"/>
              <a:gd name="connsiteX56" fmla="*/ 1426951 w 2074414"/>
              <a:gd name="connsiteY56" fmla="*/ 1282540 h 2545282"/>
              <a:gd name="connsiteX57" fmla="*/ 1325351 w 2074414"/>
              <a:gd name="connsiteY57" fmla="*/ 1195454 h 2545282"/>
              <a:gd name="connsiteX58" fmla="*/ 1296322 w 2074414"/>
              <a:gd name="connsiteY58" fmla="*/ 1137397 h 2545282"/>
              <a:gd name="connsiteX59" fmla="*/ 1238265 w 2074414"/>
              <a:gd name="connsiteY59" fmla="*/ 963225 h 2545282"/>
              <a:gd name="connsiteX60" fmla="*/ 1223751 w 2074414"/>
              <a:gd name="connsiteY60" fmla="*/ 919682 h 2545282"/>
              <a:gd name="connsiteX61" fmla="*/ 1209237 w 2074414"/>
              <a:gd name="connsiteY61" fmla="*/ 876140 h 2545282"/>
              <a:gd name="connsiteX62" fmla="*/ 1223751 w 2074414"/>
              <a:gd name="connsiteY62" fmla="*/ 730997 h 2545282"/>
              <a:gd name="connsiteX63" fmla="*/ 1252779 w 2074414"/>
              <a:gd name="connsiteY63" fmla="*/ 687454 h 2545282"/>
              <a:gd name="connsiteX64" fmla="*/ 1310837 w 2074414"/>
              <a:gd name="connsiteY64" fmla="*/ 614882 h 2545282"/>
              <a:gd name="connsiteX65" fmla="*/ 1354379 w 2074414"/>
              <a:gd name="connsiteY65" fmla="*/ 571340 h 2545282"/>
              <a:gd name="connsiteX66" fmla="*/ 1412437 w 2074414"/>
              <a:gd name="connsiteY66" fmla="*/ 484254 h 2545282"/>
              <a:gd name="connsiteX67" fmla="*/ 1412437 w 2074414"/>
              <a:gd name="connsiteY67" fmla="*/ 252025 h 2545282"/>
              <a:gd name="connsiteX68" fmla="*/ 1368894 w 2074414"/>
              <a:gd name="connsiteY68" fmla="*/ 222997 h 2545282"/>
              <a:gd name="connsiteX69" fmla="*/ 1354379 w 2074414"/>
              <a:gd name="connsiteY69" fmla="*/ 179454 h 2545282"/>
              <a:gd name="connsiteX70" fmla="*/ 1223751 w 2074414"/>
              <a:gd name="connsiteY70" fmla="*/ 106882 h 2545282"/>
              <a:gd name="connsiteX71" fmla="*/ 1136665 w 2074414"/>
              <a:gd name="connsiteY71" fmla="*/ 63340 h 2545282"/>
              <a:gd name="connsiteX72" fmla="*/ 1093122 w 2074414"/>
              <a:gd name="connsiteY72" fmla="*/ 34311 h 2545282"/>
              <a:gd name="connsiteX73" fmla="*/ 773808 w 2074414"/>
              <a:gd name="connsiteY73" fmla="*/ 34311 h 2545282"/>
              <a:gd name="connsiteX74" fmla="*/ 715751 w 2074414"/>
              <a:gd name="connsiteY74" fmla="*/ 48825 h 2545282"/>
              <a:gd name="connsiteX75" fmla="*/ 744779 w 2074414"/>
              <a:gd name="connsiteY75" fmla="*/ 135911 h 2545282"/>
              <a:gd name="connsiteX76" fmla="*/ 759294 w 2074414"/>
              <a:gd name="connsiteY76" fmla="*/ 571340 h 2545282"/>
              <a:gd name="connsiteX77" fmla="*/ 773808 w 2074414"/>
              <a:gd name="connsiteY77" fmla="*/ 614882 h 2545282"/>
              <a:gd name="connsiteX78" fmla="*/ 831865 w 2074414"/>
              <a:gd name="connsiteY78" fmla="*/ 600368 h 2545282"/>
              <a:gd name="connsiteX79" fmla="*/ 817351 w 2074414"/>
              <a:gd name="connsiteY79" fmla="*/ 513282 h 2545282"/>
              <a:gd name="connsiteX80" fmla="*/ 759294 w 2074414"/>
              <a:gd name="connsiteY80" fmla="*/ 426197 h 2545282"/>
              <a:gd name="connsiteX81" fmla="*/ 643179 w 2074414"/>
              <a:gd name="connsiteY81" fmla="*/ 440711 h 2545282"/>
              <a:gd name="connsiteX82" fmla="*/ 599637 w 2074414"/>
              <a:gd name="connsiteY82" fmla="*/ 469740 h 2545282"/>
              <a:gd name="connsiteX83" fmla="*/ 556094 w 2074414"/>
              <a:gd name="connsiteY83" fmla="*/ 484254 h 2545282"/>
              <a:gd name="connsiteX84" fmla="*/ 483522 w 2074414"/>
              <a:gd name="connsiteY84" fmla="*/ 542311 h 2545282"/>
              <a:gd name="connsiteX85" fmla="*/ 425465 w 2074414"/>
              <a:gd name="connsiteY85" fmla="*/ 455225 h 2545282"/>
              <a:gd name="connsiteX86" fmla="*/ 425465 w 2074414"/>
              <a:gd name="connsiteY86" fmla="*/ 310082 h 2545282"/>
              <a:gd name="connsiteX87" fmla="*/ 469008 w 2074414"/>
              <a:gd name="connsiteY87" fmla="*/ 281054 h 2545282"/>
              <a:gd name="connsiteX88" fmla="*/ 614151 w 2074414"/>
              <a:gd name="connsiteY88" fmla="*/ 295568 h 2545282"/>
              <a:gd name="connsiteX89" fmla="*/ 657694 w 2074414"/>
              <a:gd name="connsiteY89" fmla="*/ 324597 h 2545282"/>
              <a:gd name="connsiteX90" fmla="*/ 715751 w 2074414"/>
              <a:gd name="connsiteY90" fmla="*/ 469740 h 2545282"/>
              <a:gd name="connsiteX91" fmla="*/ 788322 w 2074414"/>
              <a:gd name="connsiteY91" fmla="*/ 455225 h 2545282"/>
              <a:gd name="connsiteX92" fmla="*/ 831865 w 2074414"/>
              <a:gd name="connsiteY92" fmla="*/ 440711 h 2545282"/>
              <a:gd name="connsiteX93" fmla="*/ 889922 w 2074414"/>
              <a:gd name="connsiteY93" fmla="*/ 353625 h 2545282"/>
              <a:gd name="connsiteX94" fmla="*/ 904437 w 2074414"/>
              <a:gd name="connsiteY94" fmla="*/ 310082 h 2545282"/>
              <a:gd name="connsiteX95" fmla="*/ 991522 w 2074414"/>
              <a:gd name="connsiteY95" fmla="*/ 281054 h 2545282"/>
              <a:gd name="connsiteX96" fmla="*/ 1136665 w 2074414"/>
              <a:gd name="connsiteY96" fmla="*/ 295568 h 2545282"/>
              <a:gd name="connsiteX97" fmla="*/ 1165694 w 2074414"/>
              <a:gd name="connsiteY97" fmla="*/ 339111 h 2545282"/>
              <a:gd name="connsiteX98" fmla="*/ 1180208 w 2074414"/>
              <a:gd name="connsiteY98" fmla="*/ 397168 h 2545282"/>
              <a:gd name="connsiteX99" fmla="*/ 1194722 w 2074414"/>
              <a:gd name="connsiteY99" fmla="*/ 440711 h 2545282"/>
              <a:gd name="connsiteX100" fmla="*/ 1180208 w 2074414"/>
              <a:gd name="connsiteY100" fmla="*/ 542311 h 2545282"/>
              <a:gd name="connsiteX101" fmla="*/ 1006037 w 2074414"/>
              <a:gd name="connsiteY101" fmla="*/ 527797 h 2545282"/>
              <a:gd name="connsiteX102" fmla="*/ 918951 w 2074414"/>
              <a:gd name="connsiteY102" fmla="*/ 469740 h 2545282"/>
              <a:gd name="connsiteX103" fmla="*/ 889922 w 2074414"/>
              <a:gd name="connsiteY103" fmla="*/ 426197 h 2545282"/>
              <a:gd name="connsiteX104" fmla="*/ 817351 w 2074414"/>
              <a:gd name="connsiteY104" fmla="*/ 455225 h 2545282"/>
              <a:gd name="connsiteX105" fmla="*/ 773808 w 2074414"/>
              <a:gd name="connsiteY105" fmla="*/ 484254 h 2545282"/>
              <a:gd name="connsiteX106" fmla="*/ 701237 w 2074414"/>
              <a:gd name="connsiteY106" fmla="*/ 498768 h 2545282"/>
              <a:gd name="connsiteX107" fmla="*/ 730265 w 2074414"/>
              <a:gd name="connsiteY107" fmla="*/ 542311 h 2545282"/>
              <a:gd name="connsiteX108" fmla="*/ 759294 w 2074414"/>
              <a:gd name="connsiteY108" fmla="*/ 760025 h 2545282"/>
              <a:gd name="connsiteX109" fmla="*/ 715751 w 2074414"/>
              <a:gd name="connsiteY109" fmla="*/ 745511 h 2545282"/>
              <a:gd name="connsiteX110" fmla="*/ 628665 w 2074414"/>
              <a:gd name="connsiteY110" fmla="*/ 701968 h 2545282"/>
              <a:gd name="connsiteX111" fmla="*/ 643179 w 2074414"/>
              <a:gd name="connsiteY111" fmla="*/ 745511 h 2545282"/>
              <a:gd name="connsiteX112" fmla="*/ 730265 w 2074414"/>
              <a:gd name="connsiteY112" fmla="*/ 774540 h 2545282"/>
              <a:gd name="connsiteX113" fmla="*/ 860894 w 2074414"/>
              <a:gd name="connsiteY113" fmla="*/ 760025 h 2545282"/>
              <a:gd name="connsiteX114" fmla="*/ 904437 w 2074414"/>
              <a:gd name="connsiteY114" fmla="*/ 745511 h 2545282"/>
              <a:gd name="connsiteX115" fmla="*/ 933465 w 2074414"/>
              <a:gd name="connsiteY115" fmla="*/ 701968 h 2545282"/>
              <a:gd name="connsiteX116" fmla="*/ 846379 w 2074414"/>
              <a:gd name="connsiteY116" fmla="*/ 701968 h 2545282"/>
              <a:gd name="connsiteX117" fmla="*/ 759294 w 2074414"/>
              <a:gd name="connsiteY117" fmla="*/ 730997 h 2545282"/>
              <a:gd name="connsiteX118" fmla="*/ 730265 w 2074414"/>
              <a:gd name="connsiteY118" fmla="*/ 774540 h 2545282"/>
              <a:gd name="connsiteX119" fmla="*/ 744779 w 2074414"/>
              <a:gd name="connsiteY119" fmla="*/ 818082 h 2545282"/>
              <a:gd name="connsiteX120" fmla="*/ 686722 w 2074414"/>
              <a:gd name="connsiteY120" fmla="*/ 890654 h 2545282"/>
              <a:gd name="connsiteX121" fmla="*/ 643179 w 2074414"/>
              <a:gd name="connsiteY121" fmla="*/ 876140 h 2545282"/>
              <a:gd name="connsiteX122" fmla="*/ 556094 w 2074414"/>
              <a:gd name="connsiteY122" fmla="*/ 818082 h 2545282"/>
              <a:gd name="connsiteX123" fmla="*/ 628665 w 2074414"/>
              <a:gd name="connsiteY123" fmla="*/ 832597 h 2545282"/>
              <a:gd name="connsiteX124" fmla="*/ 643179 w 2074414"/>
              <a:gd name="connsiteY124" fmla="*/ 876140 h 2545282"/>
              <a:gd name="connsiteX125" fmla="*/ 701237 w 2074414"/>
              <a:gd name="connsiteY125" fmla="*/ 890654 h 2545282"/>
              <a:gd name="connsiteX126" fmla="*/ 1049579 w 2074414"/>
              <a:gd name="connsiteY126" fmla="*/ 876140 h 2545282"/>
              <a:gd name="connsiteX127" fmla="*/ 1165694 w 2074414"/>
              <a:gd name="connsiteY127" fmla="*/ 803568 h 2545282"/>
              <a:gd name="connsiteX128" fmla="*/ 1180208 w 2074414"/>
              <a:gd name="connsiteY128" fmla="*/ 760025 h 2545282"/>
              <a:gd name="connsiteX129" fmla="*/ 1267294 w 2074414"/>
              <a:gd name="connsiteY129" fmla="*/ 658425 h 2545282"/>
              <a:gd name="connsiteX130" fmla="*/ 1325351 w 2074414"/>
              <a:gd name="connsiteY130" fmla="*/ 527797 h 2545282"/>
              <a:gd name="connsiteX131" fmla="*/ 1368894 w 2074414"/>
              <a:gd name="connsiteY131" fmla="*/ 484254 h 2545282"/>
              <a:gd name="connsiteX132" fmla="*/ 1426951 w 2074414"/>
              <a:gd name="connsiteY132" fmla="*/ 455225 h 2545282"/>
              <a:gd name="connsiteX133" fmla="*/ 1383408 w 2074414"/>
              <a:gd name="connsiteY133" fmla="*/ 469740 h 2545282"/>
              <a:gd name="connsiteX134" fmla="*/ 1296322 w 2074414"/>
              <a:gd name="connsiteY134" fmla="*/ 513282 h 2545282"/>
              <a:gd name="connsiteX135" fmla="*/ 1267294 w 2074414"/>
              <a:gd name="connsiteY135" fmla="*/ 469740 h 2545282"/>
              <a:gd name="connsiteX136" fmla="*/ 1296322 w 2074414"/>
              <a:gd name="connsiteY136" fmla="*/ 310082 h 2545282"/>
              <a:gd name="connsiteX137" fmla="*/ 1325351 w 2074414"/>
              <a:gd name="connsiteY137" fmla="*/ 266540 h 2545282"/>
              <a:gd name="connsiteX138" fmla="*/ 1412437 w 2074414"/>
              <a:gd name="connsiteY138" fmla="*/ 281054 h 2545282"/>
              <a:gd name="connsiteX139" fmla="*/ 1354379 w 2074414"/>
              <a:gd name="connsiteY139" fmla="*/ 542311 h 2545282"/>
              <a:gd name="connsiteX140" fmla="*/ 1281808 w 2074414"/>
              <a:gd name="connsiteY140" fmla="*/ 614882 h 2545282"/>
              <a:gd name="connsiteX141" fmla="*/ 1252779 w 2074414"/>
              <a:gd name="connsiteY141" fmla="*/ 672940 h 2545282"/>
              <a:gd name="connsiteX142" fmla="*/ 1209237 w 2074414"/>
              <a:gd name="connsiteY142" fmla="*/ 701968 h 2545282"/>
              <a:gd name="connsiteX143" fmla="*/ 1165694 w 2074414"/>
              <a:gd name="connsiteY143" fmla="*/ 745511 h 2545282"/>
              <a:gd name="connsiteX144" fmla="*/ 1093122 w 2074414"/>
              <a:gd name="connsiteY144" fmla="*/ 803568 h 2545282"/>
              <a:gd name="connsiteX145" fmla="*/ 1064094 w 2074414"/>
              <a:gd name="connsiteY145" fmla="*/ 847111 h 2545282"/>
              <a:gd name="connsiteX146" fmla="*/ 962494 w 2074414"/>
              <a:gd name="connsiteY146" fmla="*/ 876140 h 2545282"/>
              <a:gd name="connsiteX147" fmla="*/ 918951 w 2074414"/>
              <a:gd name="connsiteY147" fmla="*/ 905168 h 2545282"/>
              <a:gd name="connsiteX148" fmla="*/ 672208 w 2074414"/>
              <a:gd name="connsiteY148" fmla="*/ 905168 h 2545282"/>
              <a:gd name="connsiteX149" fmla="*/ 599637 w 2074414"/>
              <a:gd name="connsiteY149" fmla="*/ 847111 h 2545282"/>
              <a:gd name="connsiteX150" fmla="*/ 512551 w 2074414"/>
              <a:gd name="connsiteY150" fmla="*/ 803568 h 2545282"/>
              <a:gd name="connsiteX151" fmla="*/ 483522 w 2074414"/>
              <a:gd name="connsiteY151" fmla="*/ 760025 h 2545282"/>
              <a:gd name="connsiteX152" fmla="*/ 454494 w 2074414"/>
              <a:gd name="connsiteY152" fmla="*/ 672940 h 2545282"/>
              <a:gd name="connsiteX153" fmla="*/ 410951 w 2074414"/>
              <a:gd name="connsiteY153" fmla="*/ 643911 h 2545282"/>
              <a:gd name="connsiteX154" fmla="*/ 251294 w 2074414"/>
              <a:gd name="connsiteY154" fmla="*/ 585854 h 2545282"/>
              <a:gd name="connsiteX155" fmla="*/ 222265 w 2074414"/>
              <a:gd name="connsiteY155" fmla="*/ 498768 h 2545282"/>
              <a:gd name="connsiteX156" fmla="*/ 309351 w 2074414"/>
              <a:gd name="connsiteY156" fmla="*/ 368140 h 254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074414" h="2545282">
                <a:moveTo>
                  <a:pt x="730265" y="34311"/>
                </a:moveTo>
                <a:cubicBezTo>
                  <a:pt x="681884" y="39149"/>
                  <a:pt x="632911" y="39864"/>
                  <a:pt x="585122" y="48825"/>
                </a:cubicBezTo>
                <a:cubicBezTo>
                  <a:pt x="555047" y="54464"/>
                  <a:pt x="498037" y="77854"/>
                  <a:pt x="498037" y="77854"/>
                </a:cubicBezTo>
                <a:cubicBezTo>
                  <a:pt x="483523" y="92368"/>
                  <a:pt x="470263" y="108256"/>
                  <a:pt x="454494" y="121397"/>
                </a:cubicBezTo>
                <a:cubicBezTo>
                  <a:pt x="441093" y="132564"/>
                  <a:pt x="422118" y="137024"/>
                  <a:pt x="410951" y="150425"/>
                </a:cubicBezTo>
                <a:cubicBezTo>
                  <a:pt x="397099" y="167047"/>
                  <a:pt x="390445" y="188595"/>
                  <a:pt x="381922" y="208482"/>
                </a:cubicBezTo>
                <a:cubicBezTo>
                  <a:pt x="367008" y="243281"/>
                  <a:pt x="363416" y="273257"/>
                  <a:pt x="352894" y="310082"/>
                </a:cubicBezTo>
                <a:cubicBezTo>
                  <a:pt x="348691" y="324793"/>
                  <a:pt x="343217" y="339111"/>
                  <a:pt x="338379" y="353625"/>
                </a:cubicBezTo>
                <a:cubicBezTo>
                  <a:pt x="342541" y="395244"/>
                  <a:pt x="341255" y="490005"/>
                  <a:pt x="367408" y="542311"/>
                </a:cubicBezTo>
                <a:cubicBezTo>
                  <a:pt x="375209" y="557913"/>
                  <a:pt x="386761" y="571340"/>
                  <a:pt x="396437" y="585854"/>
                </a:cubicBezTo>
                <a:cubicBezTo>
                  <a:pt x="421983" y="662494"/>
                  <a:pt x="402465" y="616668"/>
                  <a:pt x="469008" y="716482"/>
                </a:cubicBezTo>
                <a:lnTo>
                  <a:pt x="498037" y="760025"/>
                </a:lnTo>
                <a:lnTo>
                  <a:pt x="527065" y="847111"/>
                </a:lnTo>
                <a:lnTo>
                  <a:pt x="541579" y="890654"/>
                </a:lnTo>
                <a:cubicBezTo>
                  <a:pt x="536741" y="948711"/>
                  <a:pt x="534764" y="1007078"/>
                  <a:pt x="527065" y="1064825"/>
                </a:cubicBezTo>
                <a:cubicBezTo>
                  <a:pt x="525043" y="1079990"/>
                  <a:pt x="516262" y="1093525"/>
                  <a:pt x="512551" y="1108368"/>
                </a:cubicBezTo>
                <a:cubicBezTo>
                  <a:pt x="504268" y="1141501"/>
                  <a:pt x="500114" y="1191299"/>
                  <a:pt x="483522" y="1224482"/>
                </a:cubicBezTo>
                <a:cubicBezTo>
                  <a:pt x="475721" y="1240084"/>
                  <a:pt x="464170" y="1253511"/>
                  <a:pt x="454494" y="1268025"/>
                </a:cubicBezTo>
                <a:cubicBezTo>
                  <a:pt x="419029" y="1480803"/>
                  <a:pt x="473046" y="1260756"/>
                  <a:pt x="396437" y="1398654"/>
                </a:cubicBezTo>
                <a:cubicBezTo>
                  <a:pt x="381577" y="1425402"/>
                  <a:pt x="377084" y="1456711"/>
                  <a:pt x="367408" y="1485740"/>
                </a:cubicBezTo>
                <a:cubicBezTo>
                  <a:pt x="362570" y="1500254"/>
                  <a:pt x="361380" y="1516552"/>
                  <a:pt x="352894" y="1529282"/>
                </a:cubicBezTo>
                <a:cubicBezTo>
                  <a:pt x="343218" y="1543796"/>
                  <a:pt x="332218" y="1557511"/>
                  <a:pt x="323865" y="1572825"/>
                </a:cubicBezTo>
                <a:cubicBezTo>
                  <a:pt x="303143" y="1610815"/>
                  <a:pt x="291772" y="1654321"/>
                  <a:pt x="265808" y="1688940"/>
                </a:cubicBezTo>
                <a:lnTo>
                  <a:pt x="222265" y="1746997"/>
                </a:lnTo>
                <a:cubicBezTo>
                  <a:pt x="217427" y="1771187"/>
                  <a:pt x="216413" y="1796469"/>
                  <a:pt x="207751" y="1819568"/>
                </a:cubicBezTo>
                <a:cubicBezTo>
                  <a:pt x="201626" y="1835901"/>
                  <a:pt x="187377" y="1847965"/>
                  <a:pt x="178722" y="1863111"/>
                </a:cubicBezTo>
                <a:cubicBezTo>
                  <a:pt x="152030" y="1909822"/>
                  <a:pt x="133880" y="1955393"/>
                  <a:pt x="120665" y="2008254"/>
                </a:cubicBezTo>
                <a:cubicBezTo>
                  <a:pt x="115827" y="2027606"/>
                  <a:pt x="110331" y="2046806"/>
                  <a:pt x="106151" y="2066311"/>
                </a:cubicBezTo>
                <a:cubicBezTo>
                  <a:pt x="95813" y="2114555"/>
                  <a:pt x="104490" y="2170401"/>
                  <a:pt x="77122" y="2211454"/>
                </a:cubicBezTo>
                <a:lnTo>
                  <a:pt x="48094" y="2254997"/>
                </a:lnTo>
                <a:cubicBezTo>
                  <a:pt x="43256" y="2274349"/>
                  <a:pt x="39059" y="2293874"/>
                  <a:pt x="33579" y="2313054"/>
                </a:cubicBezTo>
                <a:cubicBezTo>
                  <a:pt x="18363" y="2366310"/>
                  <a:pt x="0" y="2376525"/>
                  <a:pt x="33579" y="2443682"/>
                </a:cubicBezTo>
                <a:cubicBezTo>
                  <a:pt x="52462" y="2481448"/>
                  <a:pt x="142827" y="2482643"/>
                  <a:pt x="164208" y="2487225"/>
                </a:cubicBezTo>
                <a:cubicBezTo>
                  <a:pt x="217302" y="2498602"/>
                  <a:pt x="294969" y="2523045"/>
                  <a:pt x="352894" y="2530768"/>
                </a:cubicBezTo>
                <a:cubicBezTo>
                  <a:pt x="401090" y="2537194"/>
                  <a:pt x="449656" y="2540444"/>
                  <a:pt x="498037" y="2545282"/>
                </a:cubicBezTo>
                <a:lnTo>
                  <a:pt x="1281808" y="2530768"/>
                </a:lnTo>
                <a:cubicBezTo>
                  <a:pt x="1297098" y="2530232"/>
                  <a:pt x="1310128" y="2517776"/>
                  <a:pt x="1325351" y="2516254"/>
                </a:cubicBezTo>
                <a:cubicBezTo>
                  <a:pt x="1407332" y="2508056"/>
                  <a:pt x="1489846" y="2506578"/>
                  <a:pt x="1572094" y="2501740"/>
                </a:cubicBezTo>
                <a:cubicBezTo>
                  <a:pt x="1596284" y="2496902"/>
                  <a:pt x="1620243" y="2490714"/>
                  <a:pt x="1644665" y="2487225"/>
                </a:cubicBezTo>
                <a:cubicBezTo>
                  <a:pt x="1688036" y="2481029"/>
                  <a:pt x="1731867" y="2478501"/>
                  <a:pt x="1775294" y="2472711"/>
                </a:cubicBezTo>
                <a:cubicBezTo>
                  <a:pt x="1804465" y="2468822"/>
                  <a:pt x="1833351" y="2463035"/>
                  <a:pt x="1862379" y="2458197"/>
                </a:cubicBezTo>
                <a:cubicBezTo>
                  <a:pt x="1881732" y="2448521"/>
                  <a:pt x="1900348" y="2437204"/>
                  <a:pt x="1920437" y="2429168"/>
                </a:cubicBezTo>
                <a:cubicBezTo>
                  <a:pt x="1948847" y="2417804"/>
                  <a:pt x="2007522" y="2400140"/>
                  <a:pt x="2007522" y="2400140"/>
                </a:cubicBezTo>
                <a:cubicBezTo>
                  <a:pt x="2012360" y="2346921"/>
                  <a:pt x="2014974" y="2293452"/>
                  <a:pt x="2022037" y="2240482"/>
                </a:cubicBezTo>
                <a:cubicBezTo>
                  <a:pt x="2028287" y="2193606"/>
                  <a:pt x="2048189" y="2153330"/>
                  <a:pt x="2065579" y="2109854"/>
                </a:cubicBezTo>
                <a:cubicBezTo>
                  <a:pt x="2064731" y="2095445"/>
                  <a:pt x="2074414" y="1895294"/>
                  <a:pt x="2036551" y="1819568"/>
                </a:cubicBezTo>
                <a:cubicBezTo>
                  <a:pt x="2028750" y="1803966"/>
                  <a:pt x="2017198" y="1790539"/>
                  <a:pt x="2007522" y="1776025"/>
                </a:cubicBezTo>
                <a:cubicBezTo>
                  <a:pt x="1967853" y="1657015"/>
                  <a:pt x="2033343" y="1831853"/>
                  <a:pt x="1934951" y="1674425"/>
                </a:cubicBezTo>
                <a:cubicBezTo>
                  <a:pt x="1924379" y="1657509"/>
                  <a:pt x="1931502" y="1632966"/>
                  <a:pt x="1920437" y="1616368"/>
                </a:cubicBezTo>
                <a:cubicBezTo>
                  <a:pt x="1909281" y="1599634"/>
                  <a:pt x="1829995" y="1565006"/>
                  <a:pt x="1818837" y="1558311"/>
                </a:cubicBezTo>
                <a:cubicBezTo>
                  <a:pt x="1788921" y="1540361"/>
                  <a:pt x="1762956" y="1515857"/>
                  <a:pt x="1731751" y="1500254"/>
                </a:cubicBezTo>
                <a:cubicBezTo>
                  <a:pt x="1712399" y="1490578"/>
                  <a:pt x="1692247" y="1482357"/>
                  <a:pt x="1673694" y="1471225"/>
                </a:cubicBezTo>
                <a:cubicBezTo>
                  <a:pt x="1643778" y="1453275"/>
                  <a:pt x="1611278" y="1437838"/>
                  <a:pt x="1586608" y="1413168"/>
                </a:cubicBezTo>
                <a:cubicBezTo>
                  <a:pt x="1572094" y="1398654"/>
                  <a:pt x="1560144" y="1381011"/>
                  <a:pt x="1543065" y="1369625"/>
                </a:cubicBezTo>
                <a:cubicBezTo>
                  <a:pt x="1530335" y="1361138"/>
                  <a:pt x="1514036" y="1359949"/>
                  <a:pt x="1499522" y="1355111"/>
                </a:cubicBezTo>
                <a:cubicBezTo>
                  <a:pt x="1489846" y="1340597"/>
                  <a:pt x="1482829" y="1323903"/>
                  <a:pt x="1470494" y="1311568"/>
                </a:cubicBezTo>
                <a:cubicBezTo>
                  <a:pt x="1458159" y="1299233"/>
                  <a:pt x="1441146" y="1292679"/>
                  <a:pt x="1426951" y="1282540"/>
                </a:cubicBezTo>
                <a:cubicBezTo>
                  <a:pt x="1398046" y="1261893"/>
                  <a:pt x="1347329" y="1226224"/>
                  <a:pt x="1325351" y="1195454"/>
                </a:cubicBezTo>
                <a:cubicBezTo>
                  <a:pt x="1312775" y="1177848"/>
                  <a:pt x="1303919" y="1157656"/>
                  <a:pt x="1296322" y="1137397"/>
                </a:cubicBezTo>
                <a:cubicBezTo>
                  <a:pt x="1274834" y="1080096"/>
                  <a:pt x="1257617" y="1021282"/>
                  <a:pt x="1238265" y="963225"/>
                </a:cubicBezTo>
                <a:lnTo>
                  <a:pt x="1223751" y="919682"/>
                </a:lnTo>
                <a:lnTo>
                  <a:pt x="1209237" y="876140"/>
                </a:lnTo>
                <a:cubicBezTo>
                  <a:pt x="1214075" y="827759"/>
                  <a:pt x="1212818" y="778374"/>
                  <a:pt x="1223751" y="730997"/>
                </a:cubicBezTo>
                <a:cubicBezTo>
                  <a:pt x="1227673" y="714000"/>
                  <a:pt x="1242313" y="701409"/>
                  <a:pt x="1252779" y="687454"/>
                </a:cubicBezTo>
                <a:cubicBezTo>
                  <a:pt x="1271367" y="662671"/>
                  <a:pt x="1290437" y="638196"/>
                  <a:pt x="1310837" y="614882"/>
                </a:cubicBezTo>
                <a:cubicBezTo>
                  <a:pt x="1324353" y="599435"/>
                  <a:pt x="1341777" y="587542"/>
                  <a:pt x="1354379" y="571340"/>
                </a:cubicBezTo>
                <a:cubicBezTo>
                  <a:pt x="1375798" y="543801"/>
                  <a:pt x="1412437" y="484254"/>
                  <a:pt x="1412437" y="484254"/>
                </a:cubicBezTo>
                <a:cubicBezTo>
                  <a:pt x="1441685" y="396509"/>
                  <a:pt x="1449622" y="391470"/>
                  <a:pt x="1412437" y="252025"/>
                </a:cubicBezTo>
                <a:cubicBezTo>
                  <a:pt x="1407942" y="235170"/>
                  <a:pt x="1383408" y="232673"/>
                  <a:pt x="1368894" y="222997"/>
                </a:cubicBezTo>
                <a:cubicBezTo>
                  <a:pt x="1364056" y="208483"/>
                  <a:pt x="1365197" y="190272"/>
                  <a:pt x="1354379" y="179454"/>
                </a:cubicBezTo>
                <a:cubicBezTo>
                  <a:pt x="1262857" y="87932"/>
                  <a:pt x="1296754" y="143384"/>
                  <a:pt x="1223751" y="106882"/>
                </a:cubicBezTo>
                <a:cubicBezTo>
                  <a:pt x="1111213" y="50613"/>
                  <a:pt x="1246105" y="99819"/>
                  <a:pt x="1136665" y="63340"/>
                </a:cubicBezTo>
                <a:cubicBezTo>
                  <a:pt x="1122151" y="53664"/>
                  <a:pt x="1109455" y="40436"/>
                  <a:pt x="1093122" y="34311"/>
                </a:cubicBezTo>
                <a:cubicBezTo>
                  <a:pt x="1001627" y="0"/>
                  <a:pt x="838561" y="30502"/>
                  <a:pt x="773808" y="34311"/>
                </a:cubicBezTo>
                <a:cubicBezTo>
                  <a:pt x="754456" y="39149"/>
                  <a:pt x="721231" y="29645"/>
                  <a:pt x="715751" y="48825"/>
                </a:cubicBezTo>
                <a:cubicBezTo>
                  <a:pt x="707345" y="78246"/>
                  <a:pt x="744779" y="135911"/>
                  <a:pt x="744779" y="135911"/>
                </a:cubicBezTo>
                <a:cubicBezTo>
                  <a:pt x="749617" y="281054"/>
                  <a:pt x="750509" y="426382"/>
                  <a:pt x="759294" y="571340"/>
                </a:cubicBezTo>
                <a:cubicBezTo>
                  <a:pt x="760220" y="586611"/>
                  <a:pt x="759603" y="609200"/>
                  <a:pt x="773808" y="614882"/>
                </a:cubicBezTo>
                <a:cubicBezTo>
                  <a:pt x="792329" y="622290"/>
                  <a:pt x="812513" y="605206"/>
                  <a:pt x="831865" y="600368"/>
                </a:cubicBezTo>
                <a:cubicBezTo>
                  <a:pt x="827027" y="571339"/>
                  <a:pt x="828670" y="540447"/>
                  <a:pt x="817351" y="513282"/>
                </a:cubicBezTo>
                <a:cubicBezTo>
                  <a:pt x="803933" y="481078"/>
                  <a:pt x="759294" y="426197"/>
                  <a:pt x="759294" y="426197"/>
                </a:cubicBezTo>
                <a:cubicBezTo>
                  <a:pt x="720589" y="431035"/>
                  <a:pt x="680811" y="430448"/>
                  <a:pt x="643179" y="440711"/>
                </a:cubicBezTo>
                <a:cubicBezTo>
                  <a:pt x="626350" y="445301"/>
                  <a:pt x="615239" y="461939"/>
                  <a:pt x="599637" y="469740"/>
                </a:cubicBezTo>
                <a:cubicBezTo>
                  <a:pt x="585953" y="476582"/>
                  <a:pt x="570608" y="479416"/>
                  <a:pt x="556094" y="484254"/>
                </a:cubicBezTo>
                <a:cubicBezTo>
                  <a:pt x="550995" y="491903"/>
                  <a:pt x="515183" y="564926"/>
                  <a:pt x="483522" y="542311"/>
                </a:cubicBezTo>
                <a:cubicBezTo>
                  <a:pt x="455132" y="522033"/>
                  <a:pt x="425465" y="455225"/>
                  <a:pt x="425465" y="455225"/>
                </a:cubicBezTo>
                <a:cubicBezTo>
                  <a:pt x="406881" y="399472"/>
                  <a:pt x="393698" y="381558"/>
                  <a:pt x="425465" y="310082"/>
                </a:cubicBezTo>
                <a:cubicBezTo>
                  <a:pt x="432550" y="294142"/>
                  <a:pt x="454494" y="290730"/>
                  <a:pt x="469008" y="281054"/>
                </a:cubicBezTo>
                <a:cubicBezTo>
                  <a:pt x="517389" y="285892"/>
                  <a:pt x="566774" y="284635"/>
                  <a:pt x="614151" y="295568"/>
                </a:cubicBezTo>
                <a:cubicBezTo>
                  <a:pt x="631148" y="299490"/>
                  <a:pt x="651733" y="308203"/>
                  <a:pt x="657694" y="324597"/>
                </a:cubicBezTo>
                <a:cubicBezTo>
                  <a:pt x="715804" y="484401"/>
                  <a:pt x="616011" y="436492"/>
                  <a:pt x="715751" y="469740"/>
                </a:cubicBezTo>
                <a:cubicBezTo>
                  <a:pt x="739941" y="464902"/>
                  <a:pt x="764389" y="461208"/>
                  <a:pt x="788322" y="455225"/>
                </a:cubicBezTo>
                <a:cubicBezTo>
                  <a:pt x="803165" y="451514"/>
                  <a:pt x="821047" y="451529"/>
                  <a:pt x="831865" y="440711"/>
                </a:cubicBezTo>
                <a:cubicBezTo>
                  <a:pt x="856535" y="416041"/>
                  <a:pt x="878889" y="386723"/>
                  <a:pt x="889922" y="353625"/>
                </a:cubicBezTo>
                <a:cubicBezTo>
                  <a:pt x="894760" y="339111"/>
                  <a:pt x="891987" y="318975"/>
                  <a:pt x="904437" y="310082"/>
                </a:cubicBezTo>
                <a:cubicBezTo>
                  <a:pt x="929336" y="292297"/>
                  <a:pt x="991522" y="281054"/>
                  <a:pt x="991522" y="281054"/>
                </a:cubicBezTo>
                <a:cubicBezTo>
                  <a:pt x="1039903" y="285892"/>
                  <a:pt x="1090538" y="280192"/>
                  <a:pt x="1136665" y="295568"/>
                </a:cubicBezTo>
                <a:cubicBezTo>
                  <a:pt x="1153214" y="301084"/>
                  <a:pt x="1158822" y="323077"/>
                  <a:pt x="1165694" y="339111"/>
                </a:cubicBezTo>
                <a:cubicBezTo>
                  <a:pt x="1173552" y="357446"/>
                  <a:pt x="1174728" y="377988"/>
                  <a:pt x="1180208" y="397168"/>
                </a:cubicBezTo>
                <a:cubicBezTo>
                  <a:pt x="1184411" y="411879"/>
                  <a:pt x="1189884" y="426197"/>
                  <a:pt x="1194722" y="440711"/>
                </a:cubicBezTo>
                <a:cubicBezTo>
                  <a:pt x="1189884" y="474578"/>
                  <a:pt x="1211270" y="527975"/>
                  <a:pt x="1180208" y="542311"/>
                </a:cubicBezTo>
                <a:cubicBezTo>
                  <a:pt x="1127312" y="566725"/>
                  <a:pt x="1062170" y="543389"/>
                  <a:pt x="1006037" y="527797"/>
                </a:cubicBezTo>
                <a:cubicBezTo>
                  <a:pt x="972422" y="518459"/>
                  <a:pt x="918951" y="469740"/>
                  <a:pt x="918951" y="469740"/>
                </a:cubicBezTo>
                <a:cubicBezTo>
                  <a:pt x="909275" y="455226"/>
                  <a:pt x="903544" y="437094"/>
                  <a:pt x="889922" y="426197"/>
                </a:cubicBezTo>
                <a:cubicBezTo>
                  <a:pt x="836269" y="383274"/>
                  <a:pt x="847524" y="425051"/>
                  <a:pt x="817351" y="455225"/>
                </a:cubicBezTo>
                <a:cubicBezTo>
                  <a:pt x="805016" y="467560"/>
                  <a:pt x="790141" y="478129"/>
                  <a:pt x="773808" y="484254"/>
                </a:cubicBezTo>
                <a:cubicBezTo>
                  <a:pt x="750709" y="492916"/>
                  <a:pt x="725427" y="493930"/>
                  <a:pt x="701237" y="498768"/>
                </a:cubicBezTo>
                <a:cubicBezTo>
                  <a:pt x="710913" y="513282"/>
                  <a:pt x="723394" y="526277"/>
                  <a:pt x="730265" y="542311"/>
                </a:cubicBezTo>
                <a:cubicBezTo>
                  <a:pt x="750692" y="589974"/>
                  <a:pt x="761853" y="747228"/>
                  <a:pt x="759294" y="760025"/>
                </a:cubicBezTo>
                <a:cubicBezTo>
                  <a:pt x="756294" y="775027"/>
                  <a:pt x="730265" y="750349"/>
                  <a:pt x="715751" y="745511"/>
                </a:cubicBezTo>
                <a:cubicBezTo>
                  <a:pt x="714290" y="744537"/>
                  <a:pt x="640684" y="689949"/>
                  <a:pt x="628665" y="701968"/>
                </a:cubicBezTo>
                <a:cubicBezTo>
                  <a:pt x="617847" y="712786"/>
                  <a:pt x="630729" y="736618"/>
                  <a:pt x="643179" y="745511"/>
                </a:cubicBezTo>
                <a:cubicBezTo>
                  <a:pt x="668078" y="763296"/>
                  <a:pt x="730265" y="774540"/>
                  <a:pt x="730265" y="774540"/>
                </a:cubicBezTo>
                <a:cubicBezTo>
                  <a:pt x="773808" y="769702"/>
                  <a:pt x="817679" y="767228"/>
                  <a:pt x="860894" y="760025"/>
                </a:cubicBezTo>
                <a:cubicBezTo>
                  <a:pt x="875985" y="757510"/>
                  <a:pt x="892490" y="755068"/>
                  <a:pt x="904437" y="745511"/>
                </a:cubicBezTo>
                <a:cubicBezTo>
                  <a:pt x="918058" y="734614"/>
                  <a:pt x="923789" y="716482"/>
                  <a:pt x="933465" y="701968"/>
                </a:cubicBezTo>
                <a:cubicBezTo>
                  <a:pt x="863797" y="655524"/>
                  <a:pt x="916047" y="671004"/>
                  <a:pt x="846379" y="701968"/>
                </a:cubicBezTo>
                <a:cubicBezTo>
                  <a:pt x="818418" y="714395"/>
                  <a:pt x="759294" y="730997"/>
                  <a:pt x="759294" y="730997"/>
                </a:cubicBezTo>
                <a:cubicBezTo>
                  <a:pt x="749618" y="745511"/>
                  <a:pt x="733133" y="757333"/>
                  <a:pt x="730265" y="774540"/>
                </a:cubicBezTo>
                <a:cubicBezTo>
                  <a:pt x="727750" y="789631"/>
                  <a:pt x="744779" y="802783"/>
                  <a:pt x="744779" y="818082"/>
                </a:cubicBezTo>
                <a:cubicBezTo>
                  <a:pt x="744779" y="884908"/>
                  <a:pt x="735212" y="874491"/>
                  <a:pt x="686722" y="890654"/>
                </a:cubicBezTo>
                <a:cubicBezTo>
                  <a:pt x="672208" y="885816"/>
                  <a:pt x="656553" y="883570"/>
                  <a:pt x="643179" y="876140"/>
                </a:cubicBezTo>
                <a:cubicBezTo>
                  <a:pt x="612682" y="859197"/>
                  <a:pt x="521884" y="811240"/>
                  <a:pt x="556094" y="818082"/>
                </a:cubicBezTo>
                <a:lnTo>
                  <a:pt x="628665" y="832597"/>
                </a:lnTo>
                <a:cubicBezTo>
                  <a:pt x="633503" y="847111"/>
                  <a:pt x="631232" y="866583"/>
                  <a:pt x="643179" y="876140"/>
                </a:cubicBezTo>
                <a:cubicBezTo>
                  <a:pt x="658756" y="888601"/>
                  <a:pt x="681289" y="890654"/>
                  <a:pt x="701237" y="890654"/>
                </a:cubicBezTo>
                <a:cubicBezTo>
                  <a:pt x="817452" y="890654"/>
                  <a:pt x="933465" y="880978"/>
                  <a:pt x="1049579" y="876140"/>
                </a:cubicBezTo>
                <a:cubicBezTo>
                  <a:pt x="1153214" y="841595"/>
                  <a:pt x="1119692" y="872571"/>
                  <a:pt x="1165694" y="803568"/>
                </a:cubicBezTo>
                <a:cubicBezTo>
                  <a:pt x="1170532" y="789054"/>
                  <a:pt x="1173366" y="773709"/>
                  <a:pt x="1180208" y="760025"/>
                </a:cubicBezTo>
                <a:cubicBezTo>
                  <a:pt x="1202312" y="715816"/>
                  <a:pt x="1231584" y="694135"/>
                  <a:pt x="1267294" y="658425"/>
                </a:cubicBezTo>
                <a:cubicBezTo>
                  <a:pt x="1288390" y="595135"/>
                  <a:pt x="1287015" y="573799"/>
                  <a:pt x="1325351" y="527797"/>
                </a:cubicBezTo>
                <a:cubicBezTo>
                  <a:pt x="1338492" y="512028"/>
                  <a:pt x="1352191" y="496185"/>
                  <a:pt x="1368894" y="484254"/>
                </a:cubicBezTo>
                <a:cubicBezTo>
                  <a:pt x="1386500" y="471678"/>
                  <a:pt x="1411652" y="470524"/>
                  <a:pt x="1426951" y="455225"/>
                </a:cubicBezTo>
                <a:cubicBezTo>
                  <a:pt x="1437769" y="444407"/>
                  <a:pt x="1397092" y="462898"/>
                  <a:pt x="1383408" y="469740"/>
                </a:cubicBezTo>
                <a:cubicBezTo>
                  <a:pt x="1270870" y="526009"/>
                  <a:pt x="1405762" y="476803"/>
                  <a:pt x="1296322" y="513282"/>
                </a:cubicBezTo>
                <a:cubicBezTo>
                  <a:pt x="1286646" y="498768"/>
                  <a:pt x="1268873" y="487112"/>
                  <a:pt x="1267294" y="469740"/>
                </a:cubicBezTo>
                <a:cubicBezTo>
                  <a:pt x="1264985" y="444342"/>
                  <a:pt x="1276816" y="349093"/>
                  <a:pt x="1296322" y="310082"/>
                </a:cubicBezTo>
                <a:cubicBezTo>
                  <a:pt x="1304123" y="294480"/>
                  <a:pt x="1315675" y="281054"/>
                  <a:pt x="1325351" y="266540"/>
                </a:cubicBezTo>
                <a:lnTo>
                  <a:pt x="1412437" y="281054"/>
                </a:lnTo>
                <a:cubicBezTo>
                  <a:pt x="1462521" y="431308"/>
                  <a:pt x="1415039" y="457386"/>
                  <a:pt x="1354379" y="542311"/>
                </a:cubicBezTo>
                <a:cubicBezTo>
                  <a:pt x="1310396" y="603888"/>
                  <a:pt x="1345144" y="572659"/>
                  <a:pt x="1281808" y="614882"/>
                </a:cubicBezTo>
                <a:cubicBezTo>
                  <a:pt x="1272132" y="634235"/>
                  <a:pt x="1266631" y="656318"/>
                  <a:pt x="1252779" y="672940"/>
                </a:cubicBezTo>
                <a:cubicBezTo>
                  <a:pt x="1241612" y="686341"/>
                  <a:pt x="1222638" y="690801"/>
                  <a:pt x="1209237" y="701968"/>
                </a:cubicBezTo>
                <a:cubicBezTo>
                  <a:pt x="1193468" y="715109"/>
                  <a:pt x="1178835" y="729742"/>
                  <a:pt x="1165694" y="745511"/>
                </a:cubicBezTo>
                <a:cubicBezTo>
                  <a:pt x="1115193" y="806112"/>
                  <a:pt x="1164603" y="779742"/>
                  <a:pt x="1093122" y="803568"/>
                </a:cubicBezTo>
                <a:cubicBezTo>
                  <a:pt x="1083446" y="818082"/>
                  <a:pt x="1077715" y="836214"/>
                  <a:pt x="1064094" y="847111"/>
                </a:cubicBezTo>
                <a:cubicBezTo>
                  <a:pt x="1054631" y="854681"/>
                  <a:pt x="966284" y="875192"/>
                  <a:pt x="962494" y="876140"/>
                </a:cubicBezTo>
                <a:cubicBezTo>
                  <a:pt x="947980" y="885816"/>
                  <a:pt x="934553" y="897367"/>
                  <a:pt x="918951" y="905168"/>
                </a:cubicBezTo>
                <a:cubicBezTo>
                  <a:pt x="842476" y="943404"/>
                  <a:pt x="750903" y="910789"/>
                  <a:pt x="672208" y="905168"/>
                </a:cubicBezTo>
                <a:cubicBezTo>
                  <a:pt x="587439" y="876912"/>
                  <a:pt x="665288" y="912762"/>
                  <a:pt x="599637" y="847111"/>
                </a:cubicBezTo>
                <a:cubicBezTo>
                  <a:pt x="571500" y="818974"/>
                  <a:pt x="547966" y="815373"/>
                  <a:pt x="512551" y="803568"/>
                </a:cubicBezTo>
                <a:cubicBezTo>
                  <a:pt x="502875" y="789054"/>
                  <a:pt x="490607" y="775966"/>
                  <a:pt x="483522" y="760025"/>
                </a:cubicBezTo>
                <a:cubicBezTo>
                  <a:pt x="471095" y="732064"/>
                  <a:pt x="479953" y="689913"/>
                  <a:pt x="454494" y="672940"/>
                </a:cubicBezTo>
                <a:lnTo>
                  <a:pt x="410951" y="643911"/>
                </a:lnTo>
                <a:cubicBezTo>
                  <a:pt x="321787" y="510167"/>
                  <a:pt x="489252" y="737282"/>
                  <a:pt x="251294" y="585854"/>
                </a:cubicBezTo>
                <a:cubicBezTo>
                  <a:pt x="225479" y="569426"/>
                  <a:pt x="222265" y="498768"/>
                  <a:pt x="222265" y="498768"/>
                </a:cubicBezTo>
                <a:cubicBezTo>
                  <a:pt x="239450" y="344097"/>
                  <a:pt x="192968" y="368140"/>
                  <a:pt x="309351" y="368140"/>
                </a:cubicBezTo>
              </a:path>
            </a:pathLst>
          </a:custGeom>
          <a:solidFill>
            <a:srgbClr val="FF0000"/>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00" name="フリーフォーム 199"/>
          <p:cNvSpPr/>
          <p:nvPr/>
        </p:nvSpPr>
        <p:spPr>
          <a:xfrm>
            <a:off x="1000101" y="5143514"/>
            <a:ext cx="840427" cy="473751"/>
          </a:xfrm>
          <a:custGeom>
            <a:avLst/>
            <a:gdLst>
              <a:gd name="connsiteX0" fmla="*/ 614362 w 626132"/>
              <a:gd name="connsiteY0" fmla="*/ 382091 h 431961"/>
              <a:gd name="connsiteX1" fmla="*/ 571500 w 626132"/>
              <a:gd name="connsiteY1" fmla="*/ 377329 h 431961"/>
              <a:gd name="connsiteX2" fmla="*/ 557212 w 626132"/>
              <a:gd name="connsiteY2" fmla="*/ 372566 h 431961"/>
              <a:gd name="connsiteX3" fmla="*/ 547687 w 626132"/>
              <a:gd name="connsiteY3" fmla="*/ 358279 h 431961"/>
              <a:gd name="connsiteX4" fmla="*/ 528637 w 626132"/>
              <a:gd name="connsiteY4" fmla="*/ 353516 h 431961"/>
              <a:gd name="connsiteX5" fmla="*/ 509587 w 626132"/>
              <a:gd name="connsiteY5" fmla="*/ 343991 h 431961"/>
              <a:gd name="connsiteX6" fmla="*/ 471487 w 626132"/>
              <a:gd name="connsiteY6" fmla="*/ 334466 h 431961"/>
              <a:gd name="connsiteX7" fmla="*/ 457200 w 626132"/>
              <a:gd name="connsiteY7" fmla="*/ 324941 h 431961"/>
              <a:gd name="connsiteX8" fmla="*/ 419100 w 626132"/>
              <a:gd name="connsiteY8" fmla="*/ 310654 h 431961"/>
              <a:gd name="connsiteX9" fmla="*/ 400050 w 626132"/>
              <a:gd name="connsiteY9" fmla="*/ 301129 h 431961"/>
              <a:gd name="connsiteX10" fmla="*/ 385762 w 626132"/>
              <a:gd name="connsiteY10" fmla="*/ 296366 h 431961"/>
              <a:gd name="connsiteX11" fmla="*/ 361950 w 626132"/>
              <a:gd name="connsiteY11" fmla="*/ 282079 h 431961"/>
              <a:gd name="connsiteX12" fmla="*/ 347662 w 626132"/>
              <a:gd name="connsiteY12" fmla="*/ 263029 h 431961"/>
              <a:gd name="connsiteX13" fmla="*/ 319087 w 626132"/>
              <a:gd name="connsiteY13" fmla="*/ 234454 h 431961"/>
              <a:gd name="connsiteX14" fmla="*/ 300037 w 626132"/>
              <a:gd name="connsiteY14" fmla="*/ 201116 h 431961"/>
              <a:gd name="connsiteX15" fmla="*/ 290512 w 626132"/>
              <a:gd name="connsiteY15" fmla="*/ 167779 h 431961"/>
              <a:gd name="connsiteX16" fmla="*/ 280987 w 626132"/>
              <a:gd name="connsiteY16" fmla="*/ 148729 h 431961"/>
              <a:gd name="connsiteX17" fmla="*/ 276225 w 626132"/>
              <a:gd name="connsiteY17" fmla="*/ 129679 h 431961"/>
              <a:gd name="connsiteX18" fmla="*/ 271462 w 626132"/>
              <a:gd name="connsiteY18" fmla="*/ 105866 h 431961"/>
              <a:gd name="connsiteX19" fmla="*/ 261937 w 626132"/>
              <a:gd name="connsiteY19" fmla="*/ 86816 h 431961"/>
              <a:gd name="connsiteX20" fmla="*/ 252412 w 626132"/>
              <a:gd name="connsiteY20" fmla="*/ 63004 h 431961"/>
              <a:gd name="connsiteX21" fmla="*/ 247650 w 626132"/>
              <a:gd name="connsiteY21" fmla="*/ 43954 h 431961"/>
              <a:gd name="connsiteX22" fmla="*/ 223837 w 626132"/>
              <a:gd name="connsiteY22" fmla="*/ 10616 h 431961"/>
              <a:gd name="connsiteX23" fmla="*/ 180975 w 626132"/>
              <a:gd name="connsiteY23" fmla="*/ 1091 h 431961"/>
              <a:gd name="connsiteX24" fmla="*/ 161925 w 626132"/>
              <a:gd name="connsiteY24" fmla="*/ 5854 h 431961"/>
              <a:gd name="connsiteX25" fmla="*/ 171450 w 626132"/>
              <a:gd name="connsiteY25" fmla="*/ 20141 h 431961"/>
              <a:gd name="connsiteX26" fmla="*/ 180975 w 626132"/>
              <a:gd name="connsiteY26" fmla="*/ 39191 h 431961"/>
              <a:gd name="connsiteX27" fmla="*/ 195262 w 626132"/>
              <a:gd name="connsiteY27" fmla="*/ 48716 h 431961"/>
              <a:gd name="connsiteX28" fmla="*/ 142875 w 626132"/>
              <a:gd name="connsiteY28" fmla="*/ 43954 h 431961"/>
              <a:gd name="connsiteX29" fmla="*/ 0 w 626132"/>
              <a:gd name="connsiteY29" fmla="*/ 39191 h 431961"/>
              <a:gd name="connsiteX30" fmla="*/ 23812 w 626132"/>
              <a:gd name="connsiteY30" fmla="*/ 82054 h 431961"/>
              <a:gd name="connsiteX31" fmla="*/ 47625 w 626132"/>
              <a:gd name="connsiteY31" fmla="*/ 91579 h 431961"/>
              <a:gd name="connsiteX32" fmla="*/ 57150 w 626132"/>
              <a:gd name="connsiteY32" fmla="*/ 110629 h 431961"/>
              <a:gd name="connsiteX33" fmla="*/ 71437 w 626132"/>
              <a:gd name="connsiteY33" fmla="*/ 115391 h 431961"/>
              <a:gd name="connsiteX34" fmla="*/ 85725 w 626132"/>
              <a:gd name="connsiteY34" fmla="*/ 124916 h 431961"/>
              <a:gd name="connsiteX35" fmla="*/ 23812 w 626132"/>
              <a:gd name="connsiteY35" fmla="*/ 129679 h 431961"/>
              <a:gd name="connsiteX36" fmla="*/ 28575 w 626132"/>
              <a:gd name="connsiteY36" fmla="*/ 143966 h 431961"/>
              <a:gd name="connsiteX37" fmla="*/ 57150 w 626132"/>
              <a:gd name="connsiteY37" fmla="*/ 167779 h 431961"/>
              <a:gd name="connsiteX38" fmla="*/ 52387 w 626132"/>
              <a:gd name="connsiteY38" fmla="*/ 182066 h 431961"/>
              <a:gd name="connsiteX39" fmla="*/ 90487 w 626132"/>
              <a:gd name="connsiteY39" fmla="*/ 191591 h 431961"/>
              <a:gd name="connsiteX40" fmla="*/ 104775 w 626132"/>
              <a:gd name="connsiteY40" fmla="*/ 186829 h 431961"/>
              <a:gd name="connsiteX41" fmla="*/ 128587 w 626132"/>
              <a:gd name="connsiteY41" fmla="*/ 191591 h 431961"/>
              <a:gd name="connsiteX42" fmla="*/ 114300 w 626132"/>
              <a:gd name="connsiteY42" fmla="*/ 196354 h 431961"/>
              <a:gd name="connsiteX43" fmla="*/ 80962 w 626132"/>
              <a:gd name="connsiteY43" fmla="*/ 224929 h 431961"/>
              <a:gd name="connsiteX44" fmla="*/ 66675 w 626132"/>
              <a:gd name="connsiteY44" fmla="*/ 229691 h 431961"/>
              <a:gd name="connsiteX45" fmla="*/ 200025 w 626132"/>
              <a:gd name="connsiteY45" fmla="*/ 229691 h 431961"/>
              <a:gd name="connsiteX46" fmla="*/ 238125 w 626132"/>
              <a:gd name="connsiteY46" fmla="*/ 234454 h 431961"/>
              <a:gd name="connsiteX47" fmla="*/ 266700 w 626132"/>
              <a:gd name="connsiteY47" fmla="*/ 253504 h 431961"/>
              <a:gd name="connsiteX48" fmla="*/ 271462 w 626132"/>
              <a:gd name="connsiteY48" fmla="*/ 267791 h 431961"/>
              <a:gd name="connsiteX49" fmla="*/ 285750 w 626132"/>
              <a:gd name="connsiteY49" fmla="*/ 282079 h 431961"/>
              <a:gd name="connsiteX50" fmla="*/ 295275 w 626132"/>
              <a:gd name="connsiteY50" fmla="*/ 301129 h 431961"/>
              <a:gd name="connsiteX51" fmla="*/ 309562 w 626132"/>
              <a:gd name="connsiteY51" fmla="*/ 310654 h 431961"/>
              <a:gd name="connsiteX52" fmla="*/ 328612 w 626132"/>
              <a:gd name="connsiteY52" fmla="*/ 324941 h 431961"/>
              <a:gd name="connsiteX53" fmla="*/ 347662 w 626132"/>
              <a:gd name="connsiteY53" fmla="*/ 348754 h 431961"/>
              <a:gd name="connsiteX54" fmla="*/ 395287 w 626132"/>
              <a:gd name="connsiteY54" fmla="*/ 382091 h 431961"/>
              <a:gd name="connsiteX55" fmla="*/ 404812 w 626132"/>
              <a:gd name="connsiteY55" fmla="*/ 396379 h 431961"/>
              <a:gd name="connsiteX56" fmla="*/ 433387 w 626132"/>
              <a:gd name="connsiteY56" fmla="*/ 405904 h 431961"/>
              <a:gd name="connsiteX57" fmla="*/ 466725 w 626132"/>
              <a:gd name="connsiteY57" fmla="*/ 415429 h 431961"/>
              <a:gd name="connsiteX58" fmla="*/ 481012 w 626132"/>
              <a:gd name="connsiteY58" fmla="*/ 420191 h 431961"/>
              <a:gd name="connsiteX59" fmla="*/ 585787 w 626132"/>
              <a:gd name="connsiteY59" fmla="*/ 424954 h 431961"/>
              <a:gd name="connsiteX60" fmla="*/ 600075 w 626132"/>
              <a:gd name="connsiteY60" fmla="*/ 429716 h 431961"/>
              <a:gd name="connsiteX61" fmla="*/ 604837 w 626132"/>
              <a:gd name="connsiteY61" fmla="*/ 415429 h 431961"/>
              <a:gd name="connsiteX62" fmla="*/ 609600 w 626132"/>
              <a:gd name="connsiteY62" fmla="*/ 396379 h 431961"/>
              <a:gd name="connsiteX63" fmla="*/ 623887 w 626132"/>
              <a:gd name="connsiteY63" fmla="*/ 391616 h 431961"/>
              <a:gd name="connsiteX64" fmla="*/ 614362 w 626132"/>
              <a:gd name="connsiteY64" fmla="*/ 382091 h 43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26132" h="431961">
                <a:moveTo>
                  <a:pt x="614362" y="382091"/>
                </a:moveTo>
                <a:cubicBezTo>
                  <a:pt x="605631" y="379710"/>
                  <a:pt x="585680" y="379692"/>
                  <a:pt x="571500" y="377329"/>
                </a:cubicBezTo>
                <a:cubicBezTo>
                  <a:pt x="566548" y="376504"/>
                  <a:pt x="561132" y="375702"/>
                  <a:pt x="557212" y="372566"/>
                </a:cubicBezTo>
                <a:cubicBezTo>
                  <a:pt x="552743" y="368990"/>
                  <a:pt x="552449" y="361454"/>
                  <a:pt x="547687" y="358279"/>
                </a:cubicBezTo>
                <a:cubicBezTo>
                  <a:pt x="542241" y="354648"/>
                  <a:pt x="534766" y="355814"/>
                  <a:pt x="528637" y="353516"/>
                </a:cubicBezTo>
                <a:cubicBezTo>
                  <a:pt x="521990" y="351023"/>
                  <a:pt x="516322" y="346236"/>
                  <a:pt x="509587" y="343991"/>
                </a:cubicBezTo>
                <a:cubicBezTo>
                  <a:pt x="493278" y="338555"/>
                  <a:pt x="485747" y="341596"/>
                  <a:pt x="471487" y="334466"/>
                </a:cubicBezTo>
                <a:cubicBezTo>
                  <a:pt x="466368" y="331906"/>
                  <a:pt x="462319" y="327501"/>
                  <a:pt x="457200" y="324941"/>
                </a:cubicBezTo>
                <a:cubicBezTo>
                  <a:pt x="417728" y="305205"/>
                  <a:pt x="447955" y="323020"/>
                  <a:pt x="419100" y="310654"/>
                </a:cubicBezTo>
                <a:cubicBezTo>
                  <a:pt x="412574" y="307857"/>
                  <a:pt x="406575" y="303926"/>
                  <a:pt x="400050" y="301129"/>
                </a:cubicBezTo>
                <a:cubicBezTo>
                  <a:pt x="395436" y="299151"/>
                  <a:pt x="390252" y="298611"/>
                  <a:pt x="385762" y="296366"/>
                </a:cubicBezTo>
                <a:cubicBezTo>
                  <a:pt x="377483" y="292226"/>
                  <a:pt x="369887" y="286841"/>
                  <a:pt x="361950" y="282079"/>
                </a:cubicBezTo>
                <a:cubicBezTo>
                  <a:pt x="357187" y="275729"/>
                  <a:pt x="352972" y="268929"/>
                  <a:pt x="347662" y="263029"/>
                </a:cubicBezTo>
                <a:cubicBezTo>
                  <a:pt x="338651" y="253017"/>
                  <a:pt x="326559" y="245662"/>
                  <a:pt x="319087" y="234454"/>
                </a:cubicBezTo>
                <a:cubicBezTo>
                  <a:pt x="305624" y="214259"/>
                  <a:pt x="312122" y="225286"/>
                  <a:pt x="300037" y="201116"/>
                </a:cubicBezTo>
                <a:cubicBezTo>
                  <a:pt x="297619" y="191441"/>
                  <a:pt x="294614" y="177350"/>
                  <a:pt x="290512" y="167779"/>
                </a:cubicBezTo>
                <a:cubicBezTo>
                  <a:pt x="287715" y="161254"/>
                  <a:pt x="284162" y="155079"/>
                  <a:pt x="280987" y="148729"/>
                </a:cubicBezTo>
                <a:cubicBezTo>
                  <a:pt x="279400" y="142379"/>
                  <a:pt x="277645" y="136069"/>
                  <a:pt x="276225" y="129679"/>
                </a:cubicBezTo>
                <a:cubicBezTo>
                  <a:pt x="274469" y="121777"/>
                  <a:pt x="274022" y="113545"/>
                  <a:pt x="271462" y="105866"/>
                </a:cubicBezTo>
                <a:cubicBezTo>
                  <a:pt x="269217" y="99131"/>
                  <a:pt x="264820" y="93304"/>
                  <a:pt x="261937" y="86816"/>
                </a:cubicBezTo>
                <a:cubicBezTo>
                  <a:pt x="258465" y="79004"/>
                  <a:pt x="255115" y="71114"/>
                  <a:pt x="252412" y="63004"/>
                </a:cubicBezTo>
                <a:cubicBezTo>
                  <a:pt x="250342" y="56794"/>
                  <a:pt x="249948" y="50083"/>
                  <a:pt x="247650" y="43954"/>
                </a:cubicBezTo>
                <a:cubicBezTo>
                  <a:pt x="242684" y="30711"/>
                  <a:pt x="235962" y="18699"/>
                  <a:pt x="223837" y="10616"/>
                </a:cubicBezTo>
                <a:cubicBezTo>
                  <a:pt x="216023" y="5406"/>
                  <a:pt x="184428" y="1667"/>
                  <a:pt x="180975" y="1091"/>
                </a:cubicBezTo>
                <a:cubicBezTo>
                  <a:pt x="174625" y="2679"/>
                  <a:pt x="164852" y="0"/>
                  <a:pt x="161925" y="5854"/>
                </a:cubicBezTo>
                <a:cubicBezTo>
                  <a:pt x="159365" y="10973"/>
                  <a:pt x="168610" y="15171"/>
                  <a:pt x="171450" y="20141"/>
                </a:cubicBezTo>
                <a:cubicBezTo>
                  <a:pt x="174972" y="26305"/>
                  <a:pt x="176430" y="33737"/>
                  <a:pt x="180975" y="39191"/>
                </a:cubicBezTo>
                <a:cubicBezTo>
                  <a:pt x="184639" y="43588"/>
                  <a:pt x="200941" y="48006"/>
                  <a:pt x="195262" y="48716"/>
                </a:cubicBezTo>
                <a:cubicBezTo>
                  <a:pt x="177863" y="50891"/>
                  <a:pt x="160337" y="45541"/>
                  <a:pt x="142875" y="43954"/>
                </a:cubicBezTo>
                <a:cubicBezTo>
                  <a:pt x="70858" y="25950"/>
                  <a:pt x="117852" y="33835"/>
                  <a:pt x="0" y="39191"/>
                </a:cubicBezTo>
                <a:cubicBezTo>
                  <a:pt x="5502" y="52945"/>
                  <a:pt x="10868" y="72346"/>
                  <a:pt x="23812" y="82054"/>
                </a:cubicBezTo>
                <a:cubicBezTo>
                  <a:pt x="30651" y="87183"/>
                  <a:pt x="39687" y="88404"/>
                  <a:pt x="47625" y="91579"/>
                </a:cubicBezTo>
                <a:cubicBezTo>
                  <a:pt x="50800" y="97929"/>
                  <a:pt x="52130" y="105609"/>
                  <a:pt x="57150" y="110629"/>
                </a:cubicBezTo>
                <a:cubicBezTo>
                  <a:pt x="60700" y="114179"/>
                  <a:pt x="66947" y="113146"/>
                  <a:pt x="71437" y="115391"/>
                </a:cubicBezTo>
                <a:cubicBezTo>
                  <a:pt x="76557" y="117951"/>
                  <a:pt x="80962" y="121741"/>
                  <a:pt x="85725" y="124916"/>
                </a:cubicBezTo>
                <a:cubicBezTo>
                  <a:pt x="65087" y="126504"/>
                  <a:pt x="43448" y="123134"/>
                  <a:pt x="23812" y="129679"/>
                </a:cubicBezTo>
                <a:cubicBezTo>
                  <a:pt x="19050" y="131266"/>
                  <a:pt x="25790" y="139789"/>
                  <a:pt x="28575" y="143966"/>
                </a:cubicBezTo>
                <a:cubicBezTo>
                  <a:pt x="35911" y="154969"/>
                  <a:pt x="46605" y="160749"/>
                  <a:pt x="57150" y="167779"/>
                </a:cubicBezTo>
                <a:cubicBezTo>
                  <a:pt x="55562" y="172541"/>
                  <a:pt x="51562" y="177114"/>
                  <a:pt x="52387" y="182066"/>
                </a:cubicBezTo>
                <a:cubicBezTo>
                  <a:pt x="56325" y="205694"/>
                  <a:pt x="74728" y="195093"/>
                  <a:pt x="90487" y="191591"/>
                </a:cubicBezTo>
                <a:cubicBezTo>
                  <a:pt x="95388" y="190502"/>
                  <a:pt x="100012" y="188416"/>
                  <a:pt x="104775" y="186829"/>
                </a:cubicBezTo>
                <a:cubicBezTo>
                  <a:pt x="112712" y="188416"/>
                  <a:pt x="122863" y="185867"/>
                  <a:pt x="128587" y="191591"/>
                </a:cubicBezTo>
                <a:cubicBezTo>
                  <a:pt x="132137" y="195141"/>
                  <a:pt x="118659" y="193863"/>
                  <a:pt x="114300" y="196354"/>
                </a:cubicBezTo>
                <a:cubicBezTo>
                  <a:pt x="53590" y="231046"/>
                  <a:pt x="131642" y="191142"/>
                  <a:pt x="80962" y="224929"/>
                </a:cubicBezTo>
                <a:cubicBezTo>
                  <a:pt x="76785" y="227714"/>
                  <a:pt x="71437" y="228104"/>
                  <a:pt x="66675" y="229691"/>
                </a:cubicBezTo>
                <a:cubicBezTo>
                  <a:pt x="120524" y="247643"/>
                  <a:pt x="61057" y="229691"/>
                  <a:pt x="200025" y="229691"/>
                </a:cubicBezTo>
                <a:cubicBezTo>
                  <a:pt x="212824" y="229691"/>
                  <a:pt x="225425" y="232866"/>
                  <a:pt x="238125" y="234454"/>
                </a:cubicBezTo>
                <a:cubicBezTo>
                  <a:pt x="253104" y="239447"/>
                  <a:pt x="256507" y="238214"/>
                  <a:pt x="266700" y="253504"/>
                </a:cubicBezTo>
                <a:cubicBezTo>
                  <a:pt x="269485" y="257681"/>
                  <a:pt x="268677" y="263614"/>
                  <a:pt x="271462" y="267791"/>
                </a:cubicBezTo>
                <a:cubicBezTo>
                  <a:pt x="275198" y="273395"/>
                  <a:pt x="281835" y="276598"/>
                  <a:pt x="285750" y="282079"/>
                </a:cubicBezTo>
                <a:cubicBezTo>
                  <a:pt x="289877" y="287856"/>
                  <a:pt x="290730" y="295675"/>
                  <a:pt x="295275" y="301129"/>
                </a:cubicBezTo>
                <a:cubicBezTo>
                  <a:pt x="298939" y="305526"/>
                  <a:pt x="304904" y="307327"/>
                  <a:pt x="309562" y="310654"/>
                </a:cubicBezTo>
                <a:cubicBezTo>
                  <a:pt x="316021" y="315268"/>
                  <a:pt x="322262" y="320179"/>
                  <a:pt x="328612" y="324941"/>
                </a:cubicBezTo>
                <a:cubicBezTo>
                  <a:pt x="336625" y="348978"/>
                  <a:pt x="327557" y="331520"/>
                  <a:pt x="347662" y="348754"/>
                </a:cubicBezTo>
                <a:cubicBezTo>
                  <a:pt x="384872" y="380649"/>
                  <a:pt x="346074" y="357485"/>
                  <a:pt x="395287" y="382091"/>
                </a:cubicBezTo>
                <a:cubicBezTo>
                  <a:pt x="398462" y="386854"/>
                  <a:pt x="399958" y="393345"/>
                  <a:pt x="404812" y="396379"/>
                </a:cubicBezTo>
                <a:cubicBezTo>
                  <a:pt x="413326" y="401700"/>
                  <a:pt x="423862" y="402729"/>
                  <a:pt x="433387" y="405904"/>
                </a:cubicBezTo>
                <a:cubicBezTo>
                  <a:pt x="467628" y="417317"/>
                  <a:pt x="424885" y="403475"/>
                  <a:pt x="466725" y="415429"/>
                </a:cubicBezTo>
                <a:cubicBezTo>
                  <a:pt x="471552" y="416808"/>
                  <a:pt x="476008" y="419791"/>
                  <a:pt x="481012" y="420191"/>
                </a:cubicBezTo>
                <a:cubicBezTo>
                  <a:pt x="515862" y="422979"/>
                  <a:pt x="550862" y="423366"/>
                  <a:pt x="585787" y="424954"/>
                </a:cubicBezTo>
                <a:cubicBezTo>
                  <a:pt x="590550" y="426541"/>
                  <a:pt x="595585" y="431961"/>
                  <a:pt x="600075" y="429716"/>
                </a:cubicBezTo>
                <a:cubicBezTo>
                  <a:pt x="604565" y="427471"/>
                  <a:pt x="603458" y="420256"/>
                  <a:pt x="604837" y="415429"/>
                </a:cubicBezTo>
                <a:cubicBezTo>
                  <a:pt x="606635" y="409135"/>
                  <a:pt x="605511" y="401490"/>
                  <a:pt x="609600" y="396379"/>
                </a:cubicBezTo>
                <a:cubicBezTo>
                  <a:pt x="612736" y="392459"/>
                  <a:pt x="620338" y="395166"/>
                  <a:pt x="623887" y="391616"/>
                </a:cubicBezTo>
                <a:cubicBezTo>
                  <a:pt x="626132" y="389371"/>
                  <a:pt x="623093" y="384472"/>
                  <a:pt x="614362" y="382091"/>
                </a:cubicBezTo>
                <a:close/>
              </a:path>
            </a:pathLst>
          </a:custGeom>
          <a:solidFill>
            <a:srgbClr val="00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1" name="フリーフォーム 200"/>
          <p:cNvSpPr/>
          <p:nvPr/>
        </p:nvSpPr>
        <p:spPr>
          <a:xfrm flipH="1">
            <a:off x="2071671" y="5143514"/>
            <a:ext cx="714380" cy="431961"/>
          </a:xfrm>
          <a:custGeom>
            <a:avLst/>
            <a:gdLst>
              <a:gd name="connsiteX0" fmla="*/ 614362 w 626132"/>
              <a:gd name="connsiteY0" fmla="*/ 382091 h 431961"/>
              <a:gd name="connsiteX1" fmla="*/ 571500 w 626132"/>
              <a:gd name="connsiteY1" fmla="*/ 377329 h 431961"/>
              <a:gd name="connsiteX2" fmla="*/ 557212 w 626132"/>
              <a:gd name="connsiteY2" fmla="*/ 372566 h 431961"/>
              <a:gd name="connsiteX3" fmla="*/ 547687 w 626132"/>
              <a:gd name="connsiteY3" fmla="*/ 358279 h 431961"/>
              <a:gd name="connsiteX4" fmla="*/ 528637 w 626132"/>
              <a:gd name="connsiteY4" fmla="*/ 353516 h 431961"/>
              <a:gd name="connsiteX5" fmla="*/ 509587 w 626132"/>
              <a:gd name="connsiteY5" fmla="*/ 343991 h 431961"/>
              <a:gd name="connsiteX6" fmla="*/ 471487 w 626132"/>
              <a:gd name="connsiteY6" fmla="*/ 334466 h 431961"/>
              <a:gd name="connsiteX7" fmla="*/ 457200 w 626132"/>
              <a:gd name="connsiteY7" fmla="*/ 324941 h 431961"/>
              <a:gd name="connsiteX8" fmla="*/ 419100 w 626132"/>
              <a:gd name="connsiteY8" fmla="*/ 310654 h 431961"/>
              <a:gd name="connsiteX9" fmla="*/ 400050 w 626132"/>
              <a:gd name="connsiteY9" fmla="*/ 301129 h 431961"/>
              <a:gd name="connsiteX10" fmla="*/ 385762 w 626132"/>
              <a:gd name="connsiteY10" fmla="*/ 296366 h 431961"/>
              <a:gd name="connsiteX11" fmla="*/ 361950 w 626132"/>
              <a:gd name="connsiteY11" fmla="*/ 282079 h 431961"/>
              <a:gd name="connsiteX12" fmla="*/ 347662 w 626132"/>
              <a:gd name="connsiteY12" fmla="*/ 263029 h 431961"/>
              <a:gd name="connsiteX13" fmla="*/ 319087 w 626132"/>
              <a:gd name="connsiteY13" fmla="*/ 234454 h 431961"/>
              <a:gd name="connsiteX14" fmla="*/ 300037 w 626132"/>
              <a:gd name="connsiteY14" fmla="*/ 201116 h 431961"/>
              <a:gd name="connsiteX15" fmla="*/ 290512 w 626132"/>
              <a:gd name="connsiteY15" fmla="*/ 167779 h 431961"/>
              <a:gd name="connsiteX16" fmla="*/ 280987 w 626132"/>
              <a:gd name="connsiteY16" fmla="*/ 148729 h 431961"/>
              <a:gd name="connsiteX17" fmla="*/ 276225 w 626132"/>
              <a:gd name="connsiteY17" fmla="*/ 129679 h 431961"/>
              <a:gd name="connsiteX18" fmla="*/ 271462 w 626132"/>
              <a:gd name="connsiteY18" fmla="*/ 105866 h 431961"/>
              <a:gd name="connsiteX19" fmla="*/ 261937 w 626132"/>
              <a:gd name="connsiteY19" fmla="*/ 86816 h 431961"/>
              <a:gd name="connsiteX20" fmla="*/ 252412 w 626132"/>
              <a:gd name="connsiteY20" fmla="*/ 63004 h 431961"/>
              <a:gd name="connsiteX21" fmla="*/ 247650 w 626132"/>
              <a:gd name="connsiteY21" fmla="*/ 43954 h 431961"/>
              <a:gd name="connsiteX22" fmla="*/ 223837 w 626132"/>
              <a:gd name="connsiteY22" fmla="*/ 10616 h 431961"/>
              <a:gd name="connsiteX23" fmla="*/ 180975 w 626132"/>
              <a:gd name="connsiteY23" fmla="*/ 1091 h 431961"/>
              <a:gd name="connsiteX24" fmla="*/ 161925 w 626132"/>
              <a:gd name="connsiteY24" fmla="*/ 5854 h 431961"/>
              <a:gd name="connsiteX25" fmla="*/ 171450 w 626132"/>
              <a:gd name="connsiteY25" fmla="*/ 20141 h 431961"/>
              <a:gd name="connsiteX26" fmla="*/ 180975 w 626132"/>
              <a:gd name="connsiteY26" fmla="*/ 39191 h 431961"/>
              <a:gd name="connsiteX27" fmla="*/ 195262 w 626132"/>
              <a:gd name="connsiteY27" fmla="*/ 48716 h 431961"/>
              <a:gd name="connsiteX28" fmla="*/ 142875 w 626132"/>
              <a:gd name="connsiteY28" fmla="*/ 43954 h 431961"/>
              <a:gd name="connsiteX29" fmla="*/ 0 w 626132"/>
              <a:gd name="connsiteY29" fmla="*/ 39191 h 431961"/>
              <a:gd name="connsiteX30" fmla="*/ 23812 w 626132"/>
              <a:gd name="connsiteY30" fmla="*/ 82054 h 431961"/>
              <a:gd name="connsiteX31" fmla="*/ 47625 w 626132"/>
              <a:gd name="connsiteY31" fmla="*/ 91579 h 431961"/>
              <a:gd name="connsiteX32" fmla="*/ 57150 w 626132"/>
              <a:gd name="connsiteY32" fmla="*/ 110629 h 431961"/>
              <a:gd name="connsiteX33" fmla="*/ 71437 w 626132"/>
              <a:gd name="connsiteY33" fmla="*/ 115391 h 431961"/>
              <a:gd name="connsiteX34" fmla="*/ 85725 w 626132"/>
              <a:gd name="connsiteY34" fmla="*/ 124916 h 431961"/>
              <a:gd name="connsiteX35" fmla="*/ 23812 w 626132"/>
              <a:gd name="connsiteY35" fmla="*/ 129679 h 431961"/>
              <a:gd name="connsiteX36" fmla="*/ 28575 w 626132"/>
              <a:gd name="connsiteY36" fmla="*/ 143966 h 431961"/>
              <a:gd name="connsiteX37" fmla="*/ 57150 w 626132"/>
              <a:gd name="connsiteY37" fmla="*/ 167779 h 431961"/>
              <a:gd name="connsiteX38" fmla="*/ 52387 w 626132"/>
              <a:gd name="connsiteY38" fmla="*/ 182066 h 431961"/>
              <a:gd name="connsiteX39" fmla="*/ 90487 w 626132"/>
              <a:gd name="connsiteY39" fmla="*/ 191591 h 431961"/>
              <a:gd name="connsiteX40" fmla="*/ 104775 w 626132"/>
              <a:gd name="connsiteY40" fmla="*/ 186829 h 431961"/>
              <a:gd name="connsiteX41" fmla="*/ 128587 w 626132"/>
              <a:gd name="connsiteY41" fmla="*/ 191591 h 431961"/>
              <a:gd name="connsiteX42" fmla="*/ 114300 w 626132"/>
              <a:gd name="connsiteY42" fmla="*/ 196354 h 431961"/>
              <a:gd name="connsiteX43" fmla="*/ 80962 w 626132"/>
              <a:gd name="connsiteY43" fmla="*/ 224929 h 431961"/>
              <a:gd name="connsiteX44" fmla="*/ 66675 w 626132"/>
              <a:gd name="connsiteY44" fmla="*/ 229691 h 431961"/>
              <a:gd name="connsiteX45" fmla="*/ 200025 w 626132"/>
              <a:gd name="connsiteY45" fmla="*/ 229691 h 431961"/>
              <a:gd name="connsiteX46" fmla="*/ 238125 w 626132"/>
              <a:gd name="connsiteY46" fmla="*/ 234454 h 431961"/>
              <a:gd name="connsiteX47" fmla="*/ 266700 w 626132"/>
              <a:gd name="connsiteY47" fmla="*/ 253504 h 431961"/>
              <a:gd name="connsiteX48" fmla="*/ 271462 w 626132"/>
              <a:gd name="connsiteY48" fmla="*/ 267791 h 431961"/>
              <a:gd name="connsiteX49" fmla="*/ 285750 w 626132"/>
              <a:gd name="connsiteY49" fmla="*/ 282079 h 431961"/>
              <a:gd name="connsiteX50" fmla="*/ 295275 w 626132"/>
              <a:gd name="connsiteY50" fmla="*/ 301129 h 431961"/>
              <a:gd name="connsiteX51" fmla="*/ 309562 w 626132"/>
              <a:gd name="connsiteY51" fmla="*/ 310654 h 431961"/>
              <a:gd name="connsiteX52" fmla="*/ 328612 w 626132"/>
              <a:gd name="connsiteY52" fmla="*/ 324941 h 431961"/>
              <a:gd name="connsiteX53" fmla="*/ 347662 w 626132"/>
              <a:gd name="connsiteY53" fmla="*/ 348754 h 431961"/>
              <a:gd name="connsiteX54" fmla="*/ 395287 w 626132"/>
              <a:gd name="connsiteY54" fmla="*/ 382091 h 431961"/>
              <a:gd name="connsiteX55" fmla="*/ 404812 w 626132"/>
              <a:gd name="connsiteY55" fmla="*/ 396379 h 431961"/>
              <a:gd name="connsiteX56" fmla="*/ 433387 w 626132"/>
              <a:gd name="connsiteY56" fmla="*/ 405904 h 431961"/>
              <a:gd name="connsiteX57" fmla="*/ 466725 w 626132"/>
              <a:gd name="connsiteY57" fmla="*/ 415429 h 431961"/>
              <a:gd name="connsiteX58" fmla="*/ 481012 w 626132"/>
              <a:gd name="connsiteY58" fmla="*/ 420191 h 431961"/>
              <a:gd name="connsiteX59" fmla="*/ 585787 w 626132"/>
              <a:gd name="connsiteY59" fmla="*/ 424954 h 431961"/>
              <a:gd name="connsiteX60" fmla="*/ 600075 w 626132"/>
              <a:gd name="connsiteY60" fmla="*/ 429716 h 431961"/>
              <a:gd name="connsiteX61" fmla="*/ 604837 w 626132"/>
              <a:gd name="connsiteY61" fmla="*/ 415429 h 431961"/>
              <a:gd name="connsiteX62" fmla="*/ 609600 w 626132"/>
              <a:gd name="connsiteY62" fmla="*/ 396379 h 431961"/>
              <a:gd name="connsiteX63" fmla="*/ 623887 w 626132"/>
              <a:gd name="connsiteY63" fmla="*/ 391616 h 431961"/>
              <a:gd name="connsiteX64" fmla="*/ 614362 w 626132"/>
              <a:gd name="connsiteY64" fmla="*/ 382091 h 43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26132" h="431961">
                <a:moveTo>
                  <a:pt x="614362" y="382091"/>
                </a:moveTo>
                <a:cubicBezTo>
                  <a:pt x="605631" y="379710"/>
                  <a:pt x="585680" y="379692"/>
                  <a:pt x="571500" y="377329"/>
                </a:cubicBezTo>
                <a:cubicBezTo>
                  <a:pt x="566548" y="376504"/>
                  <a:pt x="561132" y="375702"/>
                  <a:pt x="557212" y="372566"/>
                </a:cubicBezTo>
                <a:cubicBezTo>
                  <a:pt x="552743" y="368990"/>
                  <a:pt x="552449" y="361454"/>
                  <a:pt x="547687" y="358279"/>
                </a:cubicBezTo>
                <a:cubicBezTo>
                  <a:pt x="542241" y="354648"/>
                  <a:pt x="534766" y="355814"/>
                  <a:pt x="528637" y="353516"/>
                </a:cubicBezTo>
                <a:cubicBezTo>
                  <a:pt x="521990" y="351023"/>
                  <a:pt x="516322" y="346236"/>
                  <a:pt x="509587" y="343991"/>
                </a:cubicBezTo>
                <a:cubicBezTo>
                  <a:pt x="493278" y="338555"/>
                  <a:pt x="485747" y="341596"/>
                  <a:pt x="471487" y="334466"/>
                </a:cubicBezTo>
                <a:cubicBezTo>
                  <a:pt x="466368" y="331906"/>
                  <a:pt x="462319" y="327501"/>
                  <a:pt x="457200" y="324941"/>
                </a:cubicBezTo>
                <a:cubicBezTo>
                  <a:pt x="417728" y="305205"/>
                  <a:pt x="447955" y="323020"/>
                  <a:pt x="419100" y="310654"/>
                </a:cubicBezTo>
                <a:cubicBezTo>
                  <a:pt x="412574" y="307857"/>
                  <a:pt x="406575" y="303926"/>
                  <a:pt x="400050" y="301129"/>
                </a:cubicBezTo>
                <a:cubicBezTo>
                  <a:pt x="395436" y="299151"/>
                  <a:pt x="390252" y="298611"/>
                  <a:pt x="385762" y="296366"/>
                </a:cubicBezTo>
                <a:cubicBezTo>
                  <a:pt x="377483" y="292226"/>
                  <a:pt x="369887" y="286841"/>
                  <a:pt x="361950" y="282079"/>
                </a:cubicBezTo>
                <a:cubicBezTo>
                  <a:pt x="357187" y="275729"/>
                  <a:pt x="352972" y="268929"/>
                  <a:pt x="347662" y="263029"/>
                </a:cubicBezTo>
                <a:cubicBezTo>
                  <a:pt x="338651" y="253017"/>
                  <a:pt x="326559" y="245662"/>
                  <a:pt x="319087" y="234454"/>
                </a:cubicBezTo>
                <a:cubicBezTo>
                  <a:pt x="305624" y="214259"/>
                  <a:pt x="312122" y="225286"/>
                  <a:pt x="300037" y="201116"/>
                </a:cubicBezTo>
                <a:cubicBezTo>
                  <a:pt x="297619" y="191441"/>
                  <a:pt x="294614" y="177350"/>
                  <a:pt x="290512" y="167779"/>
                </a:cubicBezTo>
                <a:cubicBezTo>
                  <a:pt x="287715" y="161254"/>
                  <a:pt x="284162" y="155079"/>
                  <a:pt x="280987" y="148729"/>
                </a:cubicBezTo>
                <a:cubicBezTo>
                  <a:pt x="279400" y="142379"/>
                  <a:pt x="277645" y="136069"/>
                  <a:pt x="276225" y="129679"/>
                </a:cubicBezTo>
                <a:cubicBezTo>
                  <a:pt x="274469" y="121777"/>
                  <a:pt x="274022" y="113545"/>
                  <a:pt x="271462" y="105866"/>
                </a:cubicBezTo>
                <a:cubicBezTo>
                  <a:pt x="269217" y="99131"/>
                  <a:pt x="264820" y="93304"/>
                  <a:pt x="261937" y="86816"/>
                </a:cubicBezTo>
                <a:cubicBezTo>
                  <a:pt x="258465" y="79004"/>
                  <a:pt x="255115" y="71114"/>
                  <a:pt x="252412" y="63004"/>
                </a:cubicBezTo>
                <a:cubicBezTo>
                  <a:pt x="250342" y="56794"/>
                  <a:pt x="249948" y="50083"/>
                  <a:pt x="247650" y="43954"/>
                </a:cubicBezTo>
                <a:cubicBezTo>
                  <a:pt x="242684" y="30711"/>
                  <a:pt x="235962" y="18699"/>
                  <a:pt x="223837" y="10616"/>
                </a:cubicBezTo>
                <a:cubicBezTo>
                  <a:pt x="216023" y="5406"/>
                  <a:pt x="184428" y="1667"/>
                  <a:pt x="180975" y="1091"/>
                </a:cubicBezTo>
                <a:cubicBezTo>
                  <a:pt x="174625" y="2679"/>
                  <a:pt x="164852" y="0"/>
                  <a:pt x="161925" y="5854"/>
                </a:cubicBezTo>
                <a:cubicBezTo>
                  <a:pt x="159365" y="10973"/>
                  <a:pt x="168610" y="15171"/>
                  <a:pt x="171450" y="20141"/>
                </a:cubicBezTo>
                <a:cubicBezTo>
                  <a:pt x="174972" y="26305"/>
                  <a:pt x="176430" y="33737"/>
                  <a:pt x="180975" y="39191"/>
                </a:cubicBezTo>
                <a:cubicBezTo>
                  <a:pt x="184639" y="43588"/>
                  <a:pt x="200941" y="48006"/>
                  <a:pt x="195262" y="48716"/>
                </a:cubicBezTo>
                <a:cubicBezTo>
                  <a:pt x="177863" y="50891"/>
                  <a:pt x="160337" y="45541"/>
                  <a:pt x="142875" y="43954"/>
                </a:cubicBezTo>
                <a:cubicBezTo>
                  <a:pt x="70858" y="25950"/>
                  <a:pt x="117852" y="33835"/>
                  <a:pt x="0" y="39191"/>
                </a:cubicBezTo>
                <a:cubicBezTo>
                  <a:pt x="5502" y="52945"/>
                  <a:pt x="10868" y="72346"/>
                  <a:pt x="23812" y="82054"/>
                </a:cubicBezTo>
                <a:cubicBezTo>
                  <a:pt x="30651" y="87183"/>
                  <a:pt x="39687" y="88404"/>
                  <a:pt x="47625" y="91579"/>
                </a:cubicBezTo>
                <a:cubicBezTo>
                  <a:pt x="50800" y="97929"/>
                  <a:pt x="52130" y="105609"/>
                  <a:pt x="57150" y="110629"/>
                </a:cubicBezTo>
                <a:cubicBezTo>
                  <a:pt x="60700" y="114179"/>
                  <a:pt x="66947" y="113146"/>
                  <a:pt x="71437" y="115391"/>
                </a:cubicBezTo>
                <a:cubicBezTo>
                  <a:pt x="76557" y="117951"/>
                  <a:pt x="80962" y="121741"/>
                  <a:pt x="85725" y="124916"/>
                </a:cubicBezTo>
                <a:cubicBezTo>
                  <a:pt x="65087" y="126504"/>
                  <a:pt x="43448" y="123134"/>
                  <a:pt x="23812" y="129679"/>
                </a:cubicBezTo>
                <a:cubicBezTo>
                  <a:pt x="19050" y="131266"/>
                  <a:pt x="25790" y="139789"/>
                  <a:pt x="28575" y="143966"/>
                </a:cubicBezTo>
                <a:cubicBezTo>
                  <a:pt x="35911" y="154969"/>
                  <a:pt x="46605" y="160749"/>
                  <a:pt x="57150" y="167779"/>
                </a:cubicBezTo>
                <a:cubicBezTo>
                  <a:pt x="55562" y="172541"/>
                  <a:pt x="51562" y="177114"/>
                  <a:pt x="52387" y="182066"/>
                </a:cubicBezTo>
                <a:cubicBezTo>
                  <a:pt x="56325" y="205694"/>
                  <a:pt x="74728" y="195093"/>
                  <a:pt x="90487" y="191591"/>
                </a:cubicBezTo>
                <a:cubicBezTo>
                  <a:pt x="95388" y="190502"/>
                  <a:pt x="100012" y="188416"/>
                  <a:pt x="104775" y="186829"/>
                </a:cubicBezTo>
                <a:cubicBezTo>
                  <a:pt x="112712" y="188416"/>
                  <a:pt x="122863" y="185867"/>
                  <a:pt x="128587" y="191591"/>
                </a:cubicBezTo>
                <a:cubicBezTo>
                  <a:pt x="132137" y="195141"/>
                  <a:pt x="118659" y="193863"/>
                  <a:pt x="114300" y="196354"/>
                </a:cubicBezTo>
                <a:cubicBezTo>
                  <a:pt x="53590" y="231046"/>
                  <a:pt x="131642" y="191142"/>
                  <a:pt x="80962" y="224929"/>
                </a:cubicBezTo>
                <a:cubicBezTo>
                  <a:pt x="76785" y="227714"/>
                  <a:pt x="71437" y="228104"/>
                  <a:pt x="66675" y="229691"/>
                </a:cubicBezTo>
                <a:cubicBezTo>
                  <a:pt x="120524" y="247643"/>
                  <a:pt x="61057" y="229691"/>
                  <a:pt x="200025" y="229691"/>
                </a:cubicBezTo>
                <a:cubicBezTo>
                  <a:pt x="212824" y="229691"/>
                  <a:pt x="225425" y="232866"/>
                  <a:pt x="238125" y="234454"/>
                </a:cubicBezTo>
                <a:cubicBezTo>
                  <a:pt x="253104" y="239447"/>
                  <a:pt x="256507" y="238214"/>
                  <a:pt x="266700" y="253504"/>
                </a:cubicBezTo>
                <a:cubicBezTo>
                  <a:pt x="269485" y="257681"/>
                  <a:pt x="268677" y="263614"/>
                  <a:pt x="271462" y="267791"/>
                </a:cubicBezTo>
                <a:cubicBezTo>
                  <a:pt x="275198" y="273395"/>
                  <a:pt x="281835" y="276598"/>
                  <a:pt x="285750" y="282079"/>
                </a:cubicBezTo>
                <a:cubicBezTo>
                  <a:pt x="289877" y="287856"/>
                  <a:pt x="290730" y="295675"/>
                  <a:pt x="295275" y="301129"/>
                </a:cubicBezTo>
                <a:cubicBezTo>
                  <a:pt x="298939" y="305526"/>
                  <a:pt x="304904" y="307327"/>
                  <a:pt x="309562" y="310654"/>
                </a:cubicBezTo>
                <a:cubicBezTo>
                  <a:pt x="316021" y="315268"/>
                  <a:pt x="322262" y="320179"/>
                  <a:pt x="328612" y="324941"/>
                </a:cubicBezTo>
                <a:cubicBezTo>
                  <a:pt x="336625" y="348978"/>
                  <a:pt x="327557" y="331520"/>
                  <a:pt x="347662" y="348754"/>
                </a:cubicBezTo>
                <a:cubicBezTo>
                  <a:pt x="384872" y="380649"/>
                  <a:pt x="346074" y="357485"/>
                  <a:pt x="395287" y="382091"/>
                </a:cubicBezTo>
                <a:cubicBezTo>
                  <a:pt x="398462" y="386854"/>
                  <a:pt x="399958" y="393345"/>
                  <a:pt x="404812" y="396379"/>
                </a:cubicBezTo>
                <a:cubicBezTo>
                  <a:pt x="413326" y="401700"/>
                  <a:pt x="423862" y="402729"/>
                  <a:pt x="433387" y="405904"/>
                </a:cubicBezTo>
                <a:cubicBezTo>
                  <a:pt x="467628" y="417317"/>
                  <a:pt x="424885" y="403475"/>
                  <a:pt x="466725" y="415429"/>
                </a:cubicBezTo>
                <a:cubicBezTo>
                  <a:pt x="471552" y="416808"/>
                  <a:pt x="476008" y="419791"/>
                  <a:pt x="481012" y="420191"/>
                </a:cubicBezTo>
                <a:cubicBezTo>
                  <a:pt x="515862" y="422979"/>
                  <a:pt x="550862" y="423366"/>
                  <a:pt x="585787" y="424954"/>
                </a:cubicBezTo>
                <a:cubicBezTo>
                  <a:pt x="590550" y="426541"/>
                  <a:pt x="595585" y="431961"/>
                  <a:pt x="600075" y="429716"/>
                </a:cubicBezTo>
                <a:cubicBezTo>
                  <a:pt x="604565" y="427471"/>
                  <a:pt x="603458" y="420256"/>
                  <a:pt x="604837" y="415429"/>
                </a:cubicBezTo>
                <a:cubicBezTo>
                  <a:pt x="606635" y="409135"/>
                  <a:pt x="605511" y="401490"/>
                  <a:pt x="609600" y="396379"/>
                </a:cubicBezTo>
                <a:cubicBezTo>
                  <a:pt x="612736" y="392459"/>
                  <a:pt x="620338" y="395166"/>
                  <a:pt x="623887" y="391616"/>
                </a:cubicBezTo>
                <a:cubicBezTo>
                  <a:pt x="626132" y="389371"/>
                  <a:pt x="623093" y="384472"/>
                  <a:pt x="614362" y="382091"/>
                </a:cubicBezTo>
                <a:close/>
              </a:path>
            </a:pathLst>
          </a:custGeom>
          <a:solidFill>
            <a:srgbClr val="0000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2" name="フリーフォーム 201"/>
          <p:cNvSpPr/>
          <p:nvPr/>
        </p:nvSpPr>
        <p:spPr>
          <a:xfrm>
            <a:off x="1581107" y="5852350"/>
            <a:ext cx="808812" cy="786750"/>
          </a:xfrm>
          <a:custGeom>
            <a:avLst/>
            <a:gdLst>
              <a:gd name="connsiteX0" fmla="*/ 142875 w 808812"/>
              <a:gd name="connsiteY0" fmla="*/ 24606 h 786750"/>
              <a:gd name="connsiteX1" fmla="*/ 138113 w 808812"/>
              <a:gd name="connsiteY1" fmla="*/ 196056 h 786750"/>
              <a:gd name="connsiteX2" fmla="*/ 152400 w 808812"/>
              <a:gd name="connsiteY2" fmla="*/ 248443 h 786750"/>
              <a:gd name="connsiteX3" fmla="*/ 157163 w 808812"/>
              <a:gd name="connsiteY3" fmla="*/ 272256 h 786750"/>
              <a:gd name="connsiteX4" fmla="*/ 161925 w 808812"/>
              <a:gd name="connsiteY4" fmla="*/ 305593 h 786750"/>
              <a:gd name="connsiteX5" fmla="*/ 171450 w 808812"/>
              <a:gd name="connsiteY5" fmla="*/ 338931 h 786750"/>
              <a:gd name="connsiteX6" fmla="*/ 176213 w 808812"/>
              <a:gd name="connsiteY6" fmla="*/ 405606 h 786750"/>
              <a:gd name="connsiteX7" fmla="*/ 180975 w 808812"/>
              <a:gd name="connsiteY7" fmla="*/ 424656 h 786750"/>
              <a:gd name="connsiteX8" fmla="*/ 185738 w 808812"/>
              <a:gd name="connsiteY8" fmla="*/ 448468 h 786750"/>
              <a:gd name="connsiteX9" fmla="*/ 176213 w 808812"/>
              <a:gd name="connsiteY9" fmla="*/ 505618 h 786750"/>
              <a:gd name="connsiteX10" fmla="*/ 171450 w 808812"/>
              <a:gd name="connsiteY10" fmla="*/ 529431 h 786750"/>
              <a:gd name="connsiteX11" fmla="*/ 161925 w 808812"/>
              <a:gd name="connsiteY11" fmla="*/ 543718 h 786750"/>
              <a:gd name="connsiteX12" fmla="*/ 142875 w 808812"/>
              <a:gd name="connsiteY12" fmla="*/ 581818 h 786750"/>
              <a:gd name="connsiteX13" fmla="*/ 128588 w 808812"/>
              <a:gd name="connsiteY13" fmla="*/ 610393 h 786750"/>
              <a:gd name="connsiteX14" fmla="*/ 114300 w 808812"/>
              <a:gd name="connsiteY14" fmla="*/ 615156 h 786750"/>
              <a:gd name="connsiteX15" fmla="*/ 90488 w 808812"/>
              <a:gd name="connsiteY15" fmla="*/ 638968 h 786750"/>
              <a:gd name="connsiteX16" fmla="*/ 71438 w 808812"/>
              <a:gd name="connsiteY16" fmla="*/ 648493 h 786750"/>
              <a:gd name="connsiteX17" fmla="*/ 61913 w 808812"/>
              <a:gd name="connsiteY17" fmla="*/ 667543 h 786750"/>
              <a:gd name="connsiteX18" fmla="*/ 33338 w 808812"/>
              <a:gd name="connsiteY18" fmla="*/ 681831 h 786750"/>
              <a:gd name="connsiteX19" fmla="*/ 14288 w 808812"/>
              <a:gd name="connsiteY19" fmla="*/ 691356 h 786750"/>
              <a:gd name="connsiteX20" fmla="*/ 0 w 808812"/>
              <a:gd name="connsiteY20" fmla="*/ 700881 h 786750"/>
              <a:gd name="connsiteX21" fmla="*/ 14288 w 808812"/>
              <a:gd name="connsiteY21" fmla="*/ 696118 h 786750"/>
              <a:gd name="connsiteX22" fmla="*/ 304800 w 808812"/>
              <a:gd name="connsiteY22" fmla="*/ 691356 h 786750"/>
              <a:gd name="connsiteX23" fmla="*/ 319088 w 808812"/>
              <a:gd name="connsiteY23" fmla="*/ 677068 h 786750"/>
              <a:gd name="connsiteX24" fmla="*/ 323850 w 808812"/>
              <a:gd name="connsiteY24" fmla="*/ 662781 h 786750"/>
              <a:gd name="connsiteX25" fmla="*/ 328613 w 808812"/>
              <a:gd name="connsiteY25" fmla="*/ 596106 h 786750"/>
              <a:gd name="connsiteX26" fmla="*/ 323850 w 808812"/>
              <a:gd name="connsiteY26" fmla="*/ 472281 h 786750"/>
              <a:gd name="connsiteX27" fmla="*/ 309563 w 808812"/>
              <a:gd name="connsiteY27" fmla="*/ 443706 h 786750"/>
              <a:gd name="connsiteX28" fmla="*/ 295275 w 808812"/>
              <a:gd name="connsiteY28" fmla="*/ 438943 h 786750"/>
              <a:gd name="connsiteX29" fmla="*/ 290513 w 808812"/>
              <a:gd name="connsiteY29" fmla="*/ 424656 h 786750"/>
              <a:gd name="connsiteX30" fmla="*/ 300038 w 808812"/>
              <a:gd name="connsiteY30" fmla="*/ 248443 h 786750"/>
              <a:gd name="connsiteX31" fmla="*/ 304800 w 808812"/>
              <a:gd name="connsiteY31" fmla="*/ 215106 h 786750"/>
              <a:gd name="connsiteX32" fmla="*/ 323850 w 808812"/>
              <a:gd name="connsiteY32" fmla="*/ 172243 h 786750"/>
              <a:gd name="connsiteX33" fmla="*/ 357188 w 808812"/>
              <a:gd name="connsiteY33" fmla="*/ 148431 h 786750"/>
              <a:gd name="connsiteX34" fmla="*/ 371475 w 808812"/>
              <a:gd name="connsiteY34" fmla="*/ 129381 h 786750"/>
              <a:gd name="connsiteX35" fmla="*/ 400050 w 808812"/>
              <a:gd name="connsiteY35" fmla="*/ 134143 h 786750"/>
              <a:gd name="connsiteX36" fmla="*/ 423863 w 808812"/>
              <a:gd name="connsiteY36" fmla="*/ 162718 h 786750"/>
              <a:gd name="connsiteX37" fmla="*/ 433388 w 808812"/>
              <a:gd name="connsiteY37" fmla="*/ 372268 h 786750"/>
              <a:gd name="connsiteX38" fmla="*/ 438150 w 808812"/>
              <a:gd name="connsiteY38" fmla="*/ 391318 h 786750"/>
              <a:gd name="connsiteX39" fmla="*/ 442913 w 808812"/>
              <a:gd name="connsiteY39" fmla="*/ 424656 h 786750"/>
              <a:gd name="connsiteX40" fmla="*/ 447675 w 808812"/>
              <a:gd name="connsiteY40" fmla="*/ 558006 h 786750"/>
              <a:gd name="connsiteX41" fmla="*/ 461963 w 808812"/>
              <a:gd name="connsiteY41" fmla="*/ 677068 h 786750"/>
              <a:gd name="connsiteX42" fmla="*/ 476250 w 808812"/>
              <a:gd name="connsiteY42" fmla="*/ 691356 h 786750"/>
              <a:gd name="connsiteX43" fmla="*/ 490538 w 808812"/>
              <a:gd name="connsiteY43" fmla="*/ 700881 h 786750"/>
              <a:gd name="connsiteX44" fmla="*/ 762000 w 808812"/>
              <a:gd name="connsiteY44" fmla="*/ 658018 h 786750"/>
              <a:gd name="connsiteX45" fmla="*/ 752475 w 808812"/>
              <a:gd name="connsiteY45" fmla="*/ 643731 h 786750"/>
              <a:gd name="connsiteX46" fmla="*/ 747713 w 808812"/>
              <a:gd name="connsiteY46" fmla="*/ 629443 h 786750"/>
              <a:gd name="connsiteX47" fmla="*/ 733425 w 808812"/>
              <a:gd name="connsiteY47" fmla="*/ 624681 h 786750"/>
              <a:gd name="connsiteX48" fmla="*/ 704850 w 808812"/>
              <a:gd name="connsiteY48" fmla="*/ 605631 h 786750"/>
              <a:gd name="connsiteX49" fmla="*/ 690563 w 808812"/>
              <a:gd name="connsiteY49" fmla="*/ 596106 h 786750"/>
              <a:gd name="connsiteX50" fmla="*/ 666750 w 808812"/>
              <a:gd name="connsiteY50" fmla="*/ 572293 h 786750"/>
              <a:gd name="connsiteX51" fmla="*/ 638175 w 808812"/>
              <a:gd name="connsiteY51" fmla="*/ 562768 h 786750"/>
              <a:gd name="connsiteX52" fmla="*/ 609600 w 808812"/>
              <a:gd name="connsiteY52" fmla="*/ 548481 h 786750"/>
              <a:gd name="connsiteX53" fmla="*/ 600075 w 808812"/>
              <a:gd name="connsiteY53" fmla="*/ 534193 h 786750"/>
              <a:gd name="connsiteX54" fmla="*/ 585788 w 808812"/>
              <a:gd name="connsiteY54" fmla="*/ 519906 h 786750"/>
              <a:gd name="connsiteX55" fmla="*/ 571500 w 808812"/>
              <a:gd name="connsiteY55" fmla="*/ 486568 h 786750"/>
              <a:gd name="connsiteX56" fmla="*/ 561975 w 808812"/>
              <a:gd name="connsiteY56" fmla="*/ 448468 h 786750"/>
              <a:gd name="connsiteX57" fmla="*/ 552450 w 808812"/>
              <a:gd name="connsiteY57" fmla="*/ 391318 h 786750"/>
              <a:gd name="connsiteX58" fmla="*/ 547688 w 808812"/>
              <a:gd name="connsiteY58" fmla="*/ 315118 h 786750"/>
              <a:gd name="connsiteX59" fmla="*/ 542925 w 808812"/>
              <a:gd name="connsiteY59" fmla="*/ 300831 h 786750"/>
              <a:gd name="connsiteX60" fmla="*/ 547688 w 808812"/>
              <a:gd name="connsiteY60" fmla="*/ 172243 h 786750"/>
              <a:gd name="connsiteX61" fmla="*/ 581025 w 808812"/>
              <a:gd name="connsiteY61" fmla="*/ 129381 h 786750"/>
              <a:gd name="connsiteX62" fmla="*/ 595313 w 808812"/>
              <a:gd name="connsiteY62" fmla="*/ 119856 h 786750"/>
              <a:gd name="connsiteX63" fmla="*/ 600075 w 808812"/>
              <a:gd name="connsiteY63" fmla="*/ 105568 h 786750"/>
              <a:gd name="connsiteX64" fmla="*/ 604838 w 808812"/>
              <a:gd name="connsiteY64" fmla="*/ 86518 h 786750"/>
              <a:gd name="connsiteX65" fmla="*/ 614363 w 808812"/>
              <a:gd name="connsiteY65" fmla="*/ 72231 h 786750"/>
              <a:gd name="connsiteX66" fmla="*/ 614363 w 808812"/>
              <a:gd name="connsiteY66" fmla="*/ 24606 h 786750"/>
              <a:gd name="connsiteX67" fmla="*/ 585788 w 808812"/>
              <a:gd name="connsiteY67" fmla="*/ 29368 h 786750"/>
              <a:gd name="connsiteX68" fmla="*/ 571500 w 808812"/>
              <a:gd name="connsiteY68" fmla="*/ 34131 h 786750"/>
              <a:gd name="connsiteX69" fmla="*/ 542925 w 808812"/>
              <a:gd name="connsiteY69" fmla="*/ 48418 h 786750"/>
              <a:gd name="connsiteX70" fmla="*/ 276225 w 808812"/>
              <a:gd name="connsiteY70" fmla="*/ 57943 h 786750"/>
              <a:gd name="connsiteX71" fmla="*/ 242888 w 808812"/>
              <a:gd name="connsiteY71" fmla="*/ 62706 h 786750"/>
              <a:gd name="connsiteX72" fmla="*/ 228600 w 808812"/>
              <a:gd name="connsiteY72" fmla="*/ 67468 h 786750"/>
              <a:gd name="connsiteX73" fmla="*/ 190500 w 808812"/>
              <a:gd name="connsiteY73" fmla="*/ 62706 h 786750"/>
              <a:gd name="connsiteX74" fmla="*/ 161925 w 808812"/>
              <a:gd name="connsiteY74" fmla="*/ 48418 h 786750"/>
              <a:gd name="connsiteX75" fmla="*/ 142875 w 808812"/>
              <a:gd name="connsiteY75" fmla="*/ 24606 h 78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808812" h="786750">
                <a:moveTo>
                  <a:pt x="142875" y="24606"/>
                </a:moveTo>
                <a:cubicBezTo>
                  <a:pt x="138906" y="49212"/>
                  <a:pt x="129970" y="69842"/>
                  <a:pt x="138113" y="196056"/>
                </a:cubicBezTo>
                <a:cubicBezTo>
                  <a:pt x="139969" y="224822"/>
                  <a:pt x="146362" y="218256"/>
                  <a:pt x="152400" y="248443"/>
                </a:cubicBezTo>
                <a:cubicBezTo>
                  <a:pt x="153988" y="256381"/>
                  <a:pt x="155832" y="264271"/>
                  <a:pt x="157163" y="272256"/>
                </a:cubicBezTo>
                <a:cubicBezTo>
                  <a:pt x="159008" y="283328"/>
                  <a:pt x="159573" y="294617"/>
                  <a:pt x="161925" y="305593"/>
                </a:cubicBezTo>
                <a:cubicBezTo>
                  <a:pt x="164347" y="316894"/>
                  <a:pt x="168275" y="327818"/>
                  <a:pt x="171450" y="338931"/>
                </a:cubicBezTo>
                <a:cubicBezTo>
                  <a:pt x="173038" y="361156"/>
                  <a:pt x="173752" y="383461"/>
                  <a:pt x="176213" y="405606"/>
                </a:cubicBezTo>
                <a:cubicBezTo>
                  <a:pt x="176936" y="412111"/>
                  <a:pt x="179555" y="418266"/>
                  <a:pt x="180975" y="424656"/>
                </a:cubicBezTo>
                <a:cubicBezTo>
                  <a:pt x="182731" y="432558"/>
                  <a:pt x="184150" y="440531"/>
                  <a:pt x="185738" y="448468"/>
                </a:cubicBezTo>
                <a:cubicBezTo>
                  <a:pt x="182563" y="467518"/>
                  <a:pt x="180001" y="486680"/>
                  <a:pt x="176213" y="505618"/>
                </a:cubicBezTo>
                <a:cubicBezTo>
                  <a:pt x="174625" y="513556"/>
                  <a:pt x="174292" y="521852"/>
                  <a:pt x="171450" y="529431"/>
                </a:cubicBezTo>
                <a:cubicBezTo>
                  <a:pt x="169440" y="534790"/>
                  <a:pt x="165100" y="538956"/>
                  <a:pt x="161925" y="543718"/>
                </a:cubicBezTo>
                <a:cubicBezTo>
                  <a:pt x="151187" y="575938"/>
                  <a:pt x="165369" y="536830"/>
                  <a:pt x="142875" y="581818"/>
                </a:cubicBezTo>
                <a:cubicBezTo>
                  <a:pt x="137122" y="593323"/>
                  <a:pt x="139964" y="601292"/>
                  <a:pt x="128588" y="610393"/>
                </a:cubicBezTo>
                <a:cubicBezTo>
                  <a:pt x="124668" y="613529"/>
                  <a:pt x="119063" y="613568"/>
                  <a:pt x="114300" y="615156"/>
                </a:cubicBezTo>
                <a:cubicBezTo>
                  <a:pt x="106363" y="623093"/>
                  <a:pt x="99349" y="632076"/>
                  <a:pt x="90488" y="638968"/>
                </a:cubicBezTo>
                <a:cubicBezTo>
                  <a:pt x="84884" y="643327"/>
                  <a:pt x="76458" y="643473"/>
                  <a:pt x="71438" y="648493"/>
                </a:cubicBezTo>
                <a:cubicBezTo>
                  <a:pt x="66418" y="653513"/>
                  <a:pt x="66458" y="662089"/>
                  <a:pt x="61913" y="667543"/>
                </a:cubicBezTo>
                <a:cubicBezTo>
                  <a:pt x="53440" y="677711"/>
                  <a:pt x="44292" y="677136"/>
                  <a:pt x="33338" y="681831"/>
                </a:cubicBezTo>
                <a:cubicBezTo>
                  <a:pt x="26813" y="684628"/>
                  <a:pt x="20452" y="687834"/>
                  <a:pt x="14288" y="691356"/>
                </a:cubicBezTo>
                <a:cubicBezTo>
                  <a:pt x="9318" y="694196"/>
                  <a:pt x="0" y="695157"/>
                  <a:pt x="0" y="700881"/>
                </a:cubicBezTo>
                <a:cubicBezTo>
                  <a:pt x="0" y="705901"/>
                  <a:pt x="9270" y="696275"/>
                  <a:pt x="14288" y="696118"/>
                </a:cubicBezTo>
                <a:cubicBezTo>
                  <a:pt x="111091" y="693093"/>
                  <a:pt x="207963" y="692943"/>
                  <a:pt x="304800" y="691356"/>
                </a:cubicBezTo>
                <a:cubicBezTo>
                  <a:pt x="309563" y="686593"/>
                  <a:pt x="315352" y="682672"/>
                  <a:pt x="319088" y="677068"/>
                </a:cubicBezTo>
                <a:cubicBezTo>
                  <a:pt x="321873" y="672891"/>
                  <a:pt x="323263" y="667767"/>
                  <a:pt x="323850" y="662781"/>
                </a:cubicBezTo>
                <a:cubicBezTo>
                  <a:pt x="326453" y="640652"/>
                  <a:pt x="327025" y="618331"/>
                  <a:pt x="328613" y="596106"/>
                </a:cubicBezTo>
                <a:cubicBezTo>
                  <a:pt x="327025" y="554831"/>
                  <a:pt x="326692" y="513489"/>
                  <a:pt x="323850" y="472281"/>
                </a:cubicBezTo>
                <a:cubicBezTo>
                  <a:pt x="323346" y="464975"/>
                  <a:pt x="314955" y="448019"/>
                  <a:pt x="309563" y="443706"/>
                </a:cubicBezTo>
                <a:cubicBezTo>
                  <a:pt x="305643" y="440570"/>
                  <a:pt x="300038" y="440531"/>
                  <a:pt x="295275" y="438943"/>
                </a:cubicBezTo>
                <a:cubicBezTo>
                  <a:pt x="293688" y="434181"/>
                  <a:pt x="290513" y="429676"/>
                  <a:pt x="290513" y="424656"/>
                </a:cubicBezTo>
                <a:cubicBezTo>
                  <a:pt x="290513" y="272441"/>
                  <a:pt x="278655" y="312589"/>
                  <a:pt x="300038" y="248443"/>
                </a:cubicBezTo>
                <a:cubicBezTo>
                  <a:pt x="301625" y="237331"/>
                  <a:pt x="302276" y="226044"/>
                  <a:pt x="304800" y="215106"/>
                </a:cubicBezTo>
                <a:cubicBezTo>
                  <a:pt x="307629" y="202846"/>
                  <a:pt x="313605" y="182488"/>
                  <a:pt x="323850" y="172243"/>
                </a:cubicBezTo>
                <a:cubicBezTo>
                  <a:pt x="329757" y="166336"/>
                  <a:pt x="349076" y="153839"/>
                  <a:pt x="357188" y="148431"/>
                </a:cubicBezTo>
                <a:cubicBezTo>
                  <a:pt x="361950" y="142081"/>
                  <a:pt x="363945" y="131891"/>
                  <a:pt x="371475" y="129381"/>
                </a:cubicBezTo>
                <a:cubicBezTo>
                  <a:pt x="380636" y="126327"/>
                  <a:pt x="391226" y="130221"/>
                  <a:pt x="400050" y="134143"/>
                </a:cubicBezTo>
                <a:cubicBezTo>
                  <a:pt x="408735" y="138003"/>
                  <a:pt x="418803" y="155128"/>
                  <a:pt x="423863" y="162718"/>
                </a:cubicBezTo>
                <a:cubicBezTo>
                  <a:pt x="437243" y="269770"/>
                  <a:pt x="421446" y="133431"/>
                  <a:pt x="433388" y="372268"/>
                </a:cubicBezTo>
                <a:cubicBezTo>
                  <a:pt x="433715" y="378805"/>
                  <a:pt x="436979" y="384878"/>
                  <a:pt x="438150" y="391318"/>
                </a:cubicBezTo>
                <a:cubicBezTo>
                  <a:pt x="440158" y="402362"/>
                  <a:pt x="441325" y="413543"/>
                  <a:pt x="442913" y="424656"/>
                </a:cubicBezTo>
                <a:cubicBezTo>
                  <a:pt x="444500" y="469106"/>
                  <a:pt x="445897" y="513563"/>
                  <a:pt x="447675" y="558006"/>
                </a:cubicBezTo>
                <a:cubicBezTo>
                  <a:pt x="449838" y="612090"/>
                  <a:pt x="433513" y="642927"/>
                  <a:pt x="461963" y="677068"/>
                </a:cubicBezTo>
                <a:cubicBezTo>
                  <a:pt x="466275" y="682242"/>
                  <a:pt x="471076" y="687044"/>
                  <a:pt x="476250" y="691356"/>
                </a:cubicBezTo>
                <a:cubicBezTo>
                  <a:pt x="480647" y="695020"/>
                  <a:pt x="485775" y="697706"/>
                  <a:pt x="490538" y="700881"/>
                </a:cubicBezTo>
                <a:cubicBezTo>
                  <a:pt x="680373" y="697663"/>
                  <a:pt x="808812" y="786750"/>
                  <a:pt x="762000" y="658018"/>
                </a:cubicBezTo>
                <a:cubicBezTo>
                  <a:pt x="760044" y="652639"/>
                  <a:pt x="755650" y="648493"/>
                  <a:pt x="752475" y="643731"/>
                </a:cubicBezTo>
                <a:cubicBezTo>
                  <a:pt x="750888" y="638968"/>
                  <a:pt x="751263" y="632993"/>
                  <a:pt x="747713" y="629443"/>
                </a:cubicBezTo>
                <a:cubicBezTo>
                  <a:pt x="744163" y="625893"/>
                  <a:pt x="737813" y="627119"/>
                  <a:pt x="733425" y="624681"/>
                </a:cubicBezTo>
                <a:cubicBezTo>
                  <a:pt x="723418" y="619122"/>
                  <a:pt x="714375" y="611981"/>
                  <a:pt x="704850" y="605631"/>
                </a:cubicBezTo>
                <a:lnTo>
                  <a:pt x="690563" y="596106"/>
                </a:lnTo>
                <a:cubicBezTo>
                  <a:pt x="681873" y="583071"/>
                  <a:pt x="681791" y="578978"/>
                  <a:pt x="666750" y="572293"/>
                </a:cubicBezTo>
                <a:cubicBezTo>
                  <a:pt x="657575" y="568215"/>
                  <a:pt x="646529" y="568337"/>
                  <a:pt x="638175" y="562768"/>
                </a:cubicBezTo>
                <a:cubicBezTo>
                  <a:pt x="619711" y="550458"/>
                  <a:pt x="629318" y="555053"/>
                  <a:pt x="609600" y="548481"/>
                </a:cubicBezTo>
                <a:cubicBezTo>
                  <a:pt x="606425" y="543718"/>
                  <a:pt x="603739" y="538590"/>
                  <a:pt x="600075" y="534193"/>
                </a:cubicBezTo>
                <a:cubicBezTo>
                  <a:pt x="595763" y="529019"/>
                  <a:pt x="589703" y="525386"/>
                  <a:pt x="585788" y="519906"/>
                </a:cubicBezTo>
                <a:cubicBezTo>
                  <a:pt x="580049" y="511872"/>
                  <a:pt x="574243" y="496626"/>
                  <a:pt x="571500" y="486568"/>
                </a:cubicBezTo>
                <a:cubicBezTo>
                  <a:pt x="568055" y="473938"/>
                  <a:pt x="564127" y="461381"/>
                  <a:pt x="561975" y="448468"/>
                </a:cubicBezTo>
                <a:lnTo>
                  <a:pt x="552450" y="391318"/>
                </a:lnTo>
                <a:cubicBezTo>
                  <a:pt x="550863" y="365918"/>
                  <a:pt x="550352" y="340428"/>
                  <a:pt x="547688" y="315118"/>
                </a:cubicBezTo>
                <a:cubicBezTo>
                  <a:pt x="547162" y="310126"/>
                  <a:pt x="542925" y="305851"/>
                  <a:pt x="542925" y="300831"/>
                </a:cubicBezTo>
                <a:cubicBezTo>
                  <a:pt x="542925" y="257939"/>
                  <a:pt x="541262" y="214651"/>
                  <a:pt x="547688" y="172243"/>
                </a:cubicBezTo>
                <a:cubicBezTo>
                  <a:pt x="549223" y="162114"/>
                  <a:pt x="571146" y="137613"/>
                  <a:pt x="581025" y="129381"/>
                </a:cubicBezTo>
                <a:cubicBezTo>
                  <a:pt x="585422" y="125717"/>
                  <a:pt x="590550" y="123031"/>
                  <a:pt x="595313" y="119856"/>
                </a:cubicBezTo>
                <a:cubicBezTo>
                  <a:pt x="596900" y="115093"/>
                  <a:pt x="598696" y="110395"/>
                  <a:pt x="600075" y="105568"/>
                </a:cubicBezTo>
                <a:cubicBezTo>
                  <a:pt x="601873" y="99274"/>
                  <a:pt x="602260" y="92534"/>
                  <a:pt x="604838" y="86518"/>
                </a:cubicBezTo>
                <a:cubicBezTo>
                  <a:pt x="607093" y="81257"/>
                  <a:pt x="611188" y="76993"/>
                  <a:pt x="614363" y="72231"/>
                </a:cubicBezTo>
                <a:cubicBezTo>
                  <a:pt x="618777" y="58987"/>
                  <a:pt x="628549" y="36766"/>
                  <a:pt x="614363" y="24606"/>
                </a:cubicBezTo>
                <a:cubicBezTo>
                  <a:pt x="607031" y="18322"/>
                  <a:pt x="595313" y="27781"/>
                  <a:pt x="585788" y="29368"/>
                </a:cubicBezTo>
                <a:cubicBezTo>
                  <a:pt x="581025" y="30956"/>
                  <a:pt x="575990" y="31886"/>
                  <a:pt x="571500" y="34131"/>
                </a:cubicBezTo>
                <a:cubicBezTo>
                  <a:pt x="558992" y="40385"/>
                  <a:pt x="557419" y="47158"/>
                  <a:pt x="542925" y="48418"/>
                </a:cubicBezTo>
                <a:cubicBezTo>
                  <a:pt x="485697" y="53394"/>
                  <a:pt x="308379" y="57050"/>
                  <a:pt x="276225" y="57943"/>
                </a:cubicBezTo>
                <a:cubicBezTo>
                  <a:pt x="265113" y="59531"/>
                  <a:pt x="253895" y="60505"/>
                  <a:pt x="242888" y="62706"/>
                </a:cubicBezTo>
                <a:cubicBezTo>
                  <a:pt x="237965" y="63691"/>
                  <a:pt x="233620" y="67468"/>
                  <a:pt x="228600" y="67468"/>
                </a:cubicBezTo>
                <a:cubicBezTo>
                  <a:pt x="215801" y="67468"/>
                  <a:pt x="203200" y="64293"/>
                  <a:pt x="190500" y="62706"/>
                </a:cubicBezTo>
                <a:cubicBezTo>
                  <a:pt x="180310" y="59309"/>
                  <a:pt x="169527" y="57106"/>
                  <a:pt x="161925" y="48418"/>
                </a:cubicBezTo>
                <a:cubicBezTo>
                  <a:pt x="134610" y="17201"/>
                  <a:pt x="146844" y="0"/>
                  <a:pt x="142875" y="24606"/>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3" name="テキスト ボックス 202"/>
          <p:cNvSpPr txBox="1"/>
          <p:nvPr/>
        </p:nvSpPr>
        <p:spPr>
          <a:xfrm>
            <a:off x="1714480" y="5143512"/>
            <a:ext cx="415498" cy="184666"/>
          </a:xfrm>
          <a:prstGeom prst="rect">
            <a:avLst/>
          </a:prstGeom>
          <a:noFill/>
        </p:spPr>
        <p:txBody>
          <a:bodyPr wrap="none" rtlCol="0">
            <a:spAutoFit/>
          </a:bodyPr>
          <a:lstStyle/>
          <a:p>
            <a:r>
              <a:rPr lang="ja-JP" altLang="en-US" sz="600" dirty="0" smtClean="0">
                <a:solidFill>
                  <a:prstClr val="black"/>
                </a:solidFill>
              </a:rPr>
              <a:t>●　●</a:t>
            </a:r>
            <a:endParaRPr lang="ja-JP" altLang="en-US" sz="600" dirty="0">
              <a:solidFill>
                <a:prstClr val="black"/>
              </a:solidFill>
            </a:endParaRPr>
          </a:p>
        </p:txBody>
      </p:sp>
      <p:sp>
        <p:nvSpPr>
          <p:cNvPr id="204" name="円弧 203"/>
          <p:cNvSpPr/>
          <p:nvPr/>
        </p:nvSpPr>
        <p:spPr>
          <a:xfrm>
            <a:off x="928663" y="4786323"/>
            <a:ext cx="1857388" cy="571504"/>
          </a:xfrm>
          <a:prstGeom prst="arc">
            <a:avLst>
              <a:gd name="adj1" fmla="val 16200000"/>
              <a:gd name="adj2" fmla="val 15216197"/>
            </a:avLst>
          </a:prstGeom>
          <a:ln w="28575">
            <a:solidFill>
              <a:srgbClr val="2E14F2"/>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05" name="Freeform 45"/>
          <p:cNvSpPr>
            <a:spLocks/>
          </p:cNvSpPr>
          <p:nvPr/>
        </p:nvSpPr>
        <p:spPr bwMode="auto">
          <a:xfrm rot="11094370" flipH="1" flipV="1">
            <a:off x="872363" y="5586738"/>
            <a:ext cx="357188"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anchor="ctr">
            <a:spAutoFit/>
          </a:bodyPr>
          <a:lstStyle/>
          <a:p>
            <a:endParaRPr lang="ja-JP" altLang="en-US">
              <a:solidFill>
                <a:prstClr val="white"/>
              </a:solidFill>
            </a:endParaRPr>
          </a:p>
        </p:txBody>
      </p:sp>
      <p:sp>
        <p:nvSpPr>
          <p:cNvPr id="206" name="Freeform 45"/>
          <p:cNvSpPr>
            <a:spLocks/>
          </p:cNvSpPr>
          <p:nvPr/>
        </p:nvSpPr>
        <p:spPr bwMode="auto">
          <a:xfrm rot="11094370" flipH="1" flipV="1">
            <a:off x="729487" y="6086803"/>
            <a:ext cx="357188"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anchor="ctr">
            <a:spAutoFit/>
          </a:bodyPr>
          <a:lstStyle/>
          <a:p>
            <a:endParaRPr lang="ja-JP" altLang="en-US">
              <a:solidFill>
                <a:prstClr val="white"/>
              </a:solidFill>
            </a:endParaRPr>
          </a:p>
        </p:txBody>
      </p:sp>
      <p:sp>
        <p:nvSpPr>
          <p:cNvPr id="207" name="Freeform 44"/>
          <p:cNvSpPr>
            <a:spLocks/>
          </p:cNvSpPr>
          <p:nvPr/>
        </p:nvSpPr>
        <p:spPr bwMode="auto">
          <a:xfrm>
            <a:off x="2857492" y="6143644"/>
            <a:ext cx="503237" cy="369332"/>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chemeClr val="tx1"/>
            </a:solidFill>
            <a:prstDash val="solid"/>
            <a:round/>
            <a:headEnd type="none" w="med" len="med"/>
            <a:tailEnd type="none" w="med" len="med"/>
          </a:ln>
          <a:effectLst/>
        </p:spPr>
        <p:txBody>
          <a:bodyPr anchor="ctr">
            <a:spAutoFit/>
          </a:bodyPr>
          <a:lstStyle/>
          <a:p>
            <a:endParaRPr lang="ja-JP" altLang="en-US">
              <a:solidFill>
                <a:prstClr val="white"/>
              </a:solidFill>
            </a:endParaRPr>
          </a:p>
        </p:txBody>
      </p:sp>
      <p:sp>
        <p:nvSpPr>
          <p:cNvPr id="208" name="Freeform 44"/>
          <p:cNvSpPr>
            <a:spLocks/>
          </p:cNvSpPr>
          <p:nvPr/>
        </p:nvSpPr>
        <p:spPr bwMode="auto">
          <a:xfrm>
            <a:off x="3214680" y="5857893"/>
            <a:ext cx="503237" cy="369332"/>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chemeClr val="tx1"/>
            </a:solidFill>
            <a:prstDash val="solid"/>
            <a:round/>
            <a:headEnd type="none" w="med" len="med"/>
            <a:tailEnd type="none" w="med" len="med"/>
          </a:ln>
          <a:effectLst/>
        </p:spPr>
        <p:txBody>
          <a:bodyPr anchor="ctr">
            <a:spAutoFit/>
          </a:bodyPr>
          <a:lstStyle/>
          <a:p>
            <a:endParaRPr lang="ja-JP" altLang="en-US">
              <a:solidFill>
                <a:prstClr val="white"/>
              </a:solidFill>
            </a:endParaRPr>
          </a:p>
        </p:txBody>
      </p:sp>
      <p:cxnSp>
        <p:nvCxnSpPr>
          <p:cNvPr id="214" name="直線矢印コネクタ 213"/>
          <p:cNvCxnSpPr/>
          <p:nvPr/>
        </p:nvCxnSpPr>
        <p:spPr>
          <a:xfrm rot="5400000" flipH="1" flipV="1">
            <a:off x="1536712" y="4749810"/>
            <a:ext cx="642942" cy="1588"/>
          </a:xfrm>
          <a:prstGeom prst="straightConnector1">
            <a:avLst/>
          </a:prstGeom>
          <a:ln>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215" name="直線矢印コネクタ 214"/>
          <p:cNvCxnSpPr/>
          <p:nvPr/>
        </p:nvCxnSpPr>
        <p:spPr>
          <a:xfrm rot="10800000" flipH="1" flipV="1">
            <a:off x="1928845" y="5072073"/>
            <a:ext cx="642943" cy="1588"/>
          </a:xfrm>
          <a:prstGeom prst="straightConnector1">
            <a:avLst/>
          </a:prstGeom>
          <a:ln>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216" name="直線矢印コネクタ 215"/>
          <p:cNvCxnSpPr/>
          <p:nvPr/>
        </p:nvCxnSpPr>
        <p:spPr>
          <a:xfrm rot="10800000" flipV="1">
            <a:off x="2071703" y="4786323"/>
            <a:ext cx="214316" cy="142876"/>
          </a:xfrm>
          <a:prstGeom prst="straightConnector1">
            <a:avLst/>
          </a:prstGeom>
          <a:ln>
            <a:solidFill>
              <a:srgbClr val="00FF00"/>
            </a:solidFill>
            <a:tailEnd type="arrow"/>
          </a:ln>
        </p:spPr>
        <p:style>
          <a:lnRef idx="1">
            <a:schemeClr val="accent1"/>
          </a:lnRef>
          <a:fillRef idx="0">
            <a:schemeClr val="accent1"/>
          </a:fillRef>
          <a:effectRef idx="0">
            <a:schemeClr val="accent1"/>
          </a:effectRef>
          <a:fontRef idx="minor">
            <a:schemeClr val="tx1"/>
          </a:fontRef>
        </p:style>
      </p:cxnSp>
      <p:sp>
        <p:nvSpPr>
          <p:cNvPr id="219" name="Freeform 46"/>
          <p:cNvSpPr>
            <a:spLocks/>
          </p:cNvSpPr>
          <p:nvPr/>
        </p:nvSpPr>
        <p:spPr bwMode="auto">
          <a:xfrm rot="20407334">
            <a:off x="2466552" y="4360599"/>
            <a:ext cx="491157" cy="307777"/>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endParaRPr lang="ja-JP" altLang="en-US" sz="1400">
              <a:solidFill>
                <a:prstClr val="white"/>
              </a:solidFill>
            </a:endParaRPr>
          </a:p>
        </p:txBody>
      </p:sp>
      <p:sp>
        <p:nvSpPr>
          <p:cNvPr id="220" name="Freeform 47"/>
          <p:cNvSpPr>
            <a:spLocks/>
          </p:cNvSpPr>
          <p:nvPr/>
        </p:nvSpPr>
        <p:spPr bwMode="auto">
          <a:xfrm rot="11094370" flipH="1" flipV="1">
            <a:off x="1080896" y="4940780"/>
            <a:ext cx="280741" cy="2308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endParaRPr lang="ja-JP" altLang="en-US" sz="900">
              <a:solidFill>
                <a:prstClr val="white"/>
              </a:solidFill>
            </a:endParaRPr>
          </a:p>
        </p:txBody>
      </p:sp>
      <p:sp>
        <p:nvSpPr>
          <p:cNvPr id="221" name="テキスト ボックス 220"/>
          <p:cNvSpPr txBox="1"/>
          <p:nvPr/>
        </p:nvSpPr>
        <p:spPr>
          <a:xfrm>
            <a:off x="214298" y="4214830"/>
            <a:ext cx="2108269" cy="461665"/>
          </a:xfrm>
          <a:prstGeom prst="rect">
            <a:avLst/>
          </a:prstGeom>
          <a:noFill/>
        </p:spPr>
        <p:txBody>
          <a:bodyPr wrap="none" rtlCol="0">
            <a:spAutoFit/>
          </a:bodyPr>
          <a:lstStyle/>
          <a:p>
            <a:pPr marL="228600" indent="-228600">
              <a:buFontTx/>
              <a:buAutoNum type="arabicParenR" startAt="2"/>
            </a:pPr>
            <a:r>
              <a:rPr lang="ja-JP" altLang="en-US" sz="1200" b="1" dirty="0" smtClean="0">
                <a:solidFill>
                  <a:srgbClr val="FF66FF"/>
                </a:solidFill>
              </a:rPr>
              <a:t>画　素　図　形　　　の</a:t>
            </a:r>
            <a:endParaRPr lang="en-US" altLang="ja-JP" sz="1200" b="1" dirty="0" smtClean="0">
              <a:solidFill>
                <a:srgbClr val="FF66FF"/>
              </a:solidFill>
            </a:endParaRPr>
          </a:p>
          <a:p>
            <a:pPr marL="228600" indent="-228600"/>
            <a:r>
              <a:rPr lang="ja-JP" altLang="en-US" sz="1200" b="1" dirty="0" smtClean="0">
                <a:solidFill>
                  <a:srgbClr val="FF66FF"/>
                </a:solidFill>
              </a:rPr>
              <a:t>　組 み 合  わ  </a:t>
            </a:r>
            <a:r>
              <a:rPr lang="ja-JP" altLang="en-US" sz="1200" b="1" dirty="0" err="1" smtClean="0">
                <a:solidFill>
                  <a:srgbClr val="FF66FF"/>
                </a:solidFill>
              </a:rPr>
              <a:t>せ</a:t>
            </a:r>
            <a:r>
              <a:rPr lang="en-US" altLang="ja-JP" sz="1200" b="1" dirty="0" smtClean="0">
                <a:solidFill>
                  <a:srgbClr val="FF66FF"/>
                </a:solidFill>
              </a:rPr>
              <a:t>  </a:t>
            </a:r>
            <a:r>
              <a:rPr lang="ja-JP" altLang="en-US" sz="1200" b="1" dirty="0" smtClean="0">
                <a:solidFill>
                  <a:srgbClr val="FF66FF"/>
                </a:solidFill>
              </a:rPr>
              <a:t>方。</a:t>
            </a:r>
            <a:r>
              <a:rPr lang="en-US" altLang="ja-JP" sz="1200" b="1" dirty="0" smtClean="0">
                <a:solidFill>
                  <a:srgbClr val="FF66FF"/>
                </a:solidFill>
              </a:rPr>
              <a:t> </a:t>
            </a:r>
            <a:endParaRPr lang="ja-JP" altLang="en-US" sz="1200" b="1" dirty="0">
              <a:solidFill>
                <a:srgbClr val="FF66FF"/>
              </a:solidFill>
            </a:endParaRPr>
          </a:p>
        </p:txBody>
      </p:sp>
      <p:sp>
        <p:nvSpPr>
          <p:cNvPr id="222" name="円/楕円 221"/>
          <p:cNvSpPr/>
          <p:nvPr/>
        </p:nvSpPr>
        <p:spPr>
          <a:xfrm>
            <a:off x="1785919" y="5000637"/>
            <a:ext cx="142876" cy="142876"/>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3" name="テキスト ボックス 222"/>
          <p:cNvSpPr txBox="1"/>
          <p:nvPr/>
        </p:nvSpPr>
        <p:spPr>
          <a:xfrm>
            <a:off x="2285984" y="4500570"/>
            <a:ext cx="300082" cy="369332"/>
          </a:xfrm>
          <a:prstGeom prst="rect">
            <a:avLst/>
          </a:prstGeom>
          <a:noFill/>
        </p:spPr>
        <p:txBody>
          <a:bodyPr wrap="none" rtlCol="0">
            <a:spAutoFit/>
          </a:bodyPr>
          <a:lstStyle/>
          <a:p>
            <a:r>
              <a:rPr lang="en-US" altLang="ja-JP" dirty="0" smtClean="0">
                <a:solidFill>
                  <a:srgbClr val="FF0000"/>
                </a:solidFill>
              </a:rPr>
              <a:t>z</a:t>
            </a:r>
            <a:endParaRPr lang="ja-JP" altLang="en-US" dirty="0">
              <a:solidFill>
                <a:srgbClr val="FF0000"/>
              </a:solidFill>
            </a:endParaRPr>
          </a:p>
        </p:txBody>
      </p:sp>
      <p:sp>
        <p:nvSpPr>
          <p:cNvPr id="224" name="テキスト ボックス 223"/>
          <p:cNvSpPr txBox="1"/>
          <p:nvPr/>
        </p:nvSpPr>
        <p:spPr>
          <a:xfrm>
            <a:off x="2500299" y="4857760"/>
            <a:ext cx="300082" cy="369332"/>
          </a:xfrm>
          <a:prstGeom prst="rect">
            <a:avLst/>
          </a:prstGeom>
          <a:noFill/>
        </p:spPr>
        <p:txBody>
          <a:bodyPr wrap="none" rtlCol="0">
            <a:spAutoFit/>
          </a:bodyPr>
          <a:lstStyle/>
          <a:p>
            <a:r>
              <a:rPr lang="en-US" altLang="ja-JP" dirty="0" smtClean="0">
                <a:solidFill>
                  <a:prstClr val="white"/>
                </a:solidFill>
              </a:rPr>
              <a:t>x</a:t>
            </a:r>
            <a:endParaRPr lang="ja-JP" altLang="en-US" dirty="0">
              <a:solidFill>
                <a:prstClr val="white"/>
              </a:solidFill>
            </a:endParaRPr>
          </a:p>
        </p:txBody>
      </p:sp>
      <p:sp>
        <p:nvSpPr>
          <p:cNvPr id="225" name="テキスト ボックス 224"/>
          <p:cNvSpPr txBox="1"/>
          <p:nvPr/>
        </p:nvSpPr>
        <p:spPr>
          <a:xfrm>
            <a:off x="1714480" y="4071942"/>
            <a:ext cx="300082" cy="369332"/>
          </a:xfrm>
          <a:prstGeom prst="rect">
            <a:avLst/>
          </a:prstGeom>
          <a:noFill/>
        </p:spPr>
        <p:txBody>
          <a:bodyPr wrap="none" rtlCol="0">
            <a:spAutoFit/>
          </a:bodyPr>
          <a:lstStyle/>
          <a:p>
            <a:r>
              <a:rPr lang="en-US" altLang="ja-JP" dirty="0" smtClean="0">
                <a:solidFill>
                  <a:srgbClr val="00FFFF"/>
                </a:solidFill>
              </a:rPr>
              <a:t>y</a:t>
            </a:r>
            <a:endParaRPr lang="ja-JP" altLang="en-US" dirty="0">
              <a:solidFill>
                <a:srgbClr val="00FFFF"/>
              </a:solidFill>
            </a:endParaRPr>
          </a:p>
        </p:txBody>
      </p:sp>
      <p:sp>
        <p:nvSpPr>
          <p:cNvPr id="226" name="テキスト ボックス 225"/>
          <p:cNvSpPr txBox="1"/>
          <p:nvPr/>
        </p:nvSpPr>
        <p:spPr>
          <a:xfrm>
            <a:off x="5500693" y="5000648"/>
            <a:ext cx="3532890" cy="461665"/>
          </a:xfrm>
          <a:prstGeom prst="rect">
            <a:avLst/>
          </a:prstGeom>
          <a:noFill/>
        </p:spPr>
        <p:txBody>
          <a:bodyPr wrap="none" rtlCol="0">
            <a:spAutoFit/>
          </a:bodyPr>
          <a:lstStyle/>
          <a:p>
            <a:pPr marL="228600" indent="-228600">
              <a:buFontTx/>
              <a:buAutoNum type="arabicParenR" startAt="3"/>
            </a:pPr>
            <a:r>
              <a:rPr lang="en-US" altLang="ja-JP" sz="1200" dirty="0" smtClean="0">
                <a:solidFill>
                  <a:srgbClr val="FEFAC9"/>
                </a:solidFill>
              </a:rPr>
              <a:t>If     the   </a:t>
            </a:r>
            <a:r>
              <a:rPr lang="en-US" altLang="ja-JP" sz="1200" b="1" dirty="0" smtClean="0">
                <a:solidFill>
                  <a:srgbClr val="FF3300"/>
                </a:solidFill>
              </a:rPr>
              <a:t>χ</a:t>
            </a:r>
            <a:r>
              <a:rPr lang="ja-JP" altLang="en-US" sz="1200" dirty="0" smtClean="0">
                <a:solidFill>
                  <a:prstClr val="black"/>
                </a:solidFill>
              </a:rPr>
              <a:t>　</a:t>
            </a:r>
            <a:r>
              <a:rPr lang="en-US" altLang="ja-JP" sz="1200" dirty="0" smtClean="0">
                <a:solidFill>
                  <a:srgbClr val="FEFAC9"/>
                </a:solidFill>
              </a:rPr>
              <a:t>(   The  key   )    of   [  </a:t>
            </a:r>
            <a:r>
              <a:rPr lang="ja-JP" altLang="en-US" sz="1200" dirty="0" smtClean="0">
                <a:solidFill>
                  <a:srgbClr val="FEFAC9"/>
                </a:solidFill>
              </a:rPr>
              <a:t>解</a:t>
            </a:r>
            <a:r>
              <a:rPr lang="en-US" altLang="ja-JP" sz="1200" dirty="0" smtClean="0">
                <a:solidFill>
                  <a:srgbClr val="FEFAC9"/>
                </a:solidFill>
              </a:rPr>
              <a:t>  </a:t>
            </a:r>
            <a:r>
              <a:rPr lang="en-US" altLang="ja-JP" sz="1200" dirty="0" smtClean="0">
                <a:solidFill>
                  <a:srgbClr val="FF3300"/>
                </a:solidFill>
              </a:rPr>
              <a:t>A</a:t>
            </a:r>
            <a:r>
              <a:rPr lang="en-US" altLang="ja-JP" sz="1200" dirty="0" smtClean="0">
                <a:solidFill>
                  <a:prstClr val="black"/>
                </a:solidFill>
              </a:rPr>
              <a:t>   </a:t>
            </a:r>
            <a:r>
              <a:rPr lang="en-US" altLang="ja-JP" sz="1200" dirty="0" smtClean="0">
                <a:solidFill>
                  <a:srgbClr val="FEFAC9"/>
                </a:solidFill>
              </a:rPr>
              <a:t>]   =</a:t>
            </a:r>
          </a:p>
          <a:p>
            <a:pPr marL="228600" indent="-228600"/>
            <a:r>
              <a:rPr lang="en-US" altLang="ja-JP" sz="1200" dirty="0" smtClean="0">
                <a:solidFill>
                  <a:prstClr val="black"/>
                </a:solidFill>
              </a:rPr>
              <a:t>  </a:t>
            </a:r>
            <a:r>
              <a:rPr lang="en-US" altLang="ja-JP" sz="1200" dirty="0" smtClean="0">
                <a:solidFill>
                  <a:srgbClr val="FEFAC9"/>
                </a:solidFill>
                <a:sym typeface="Webdings"/>
              </a:rPr>
              <a:t>    /</a:t>
            </a:r>
            <a:r>
              <a:rPr lang="en-US" altLang="ja-JP" sz="1200" dirty="0" smtClean="0">
                <a:solidFill>
                  <a:prstClr val="black"/>
                </a:solidFill>
                <a:sym typeface="Webdings"/>
              </a:rPr>
              <a:t>      </a:t>
            </a:r>
            <a:r>
              <a:rPr lang="ja-JP" altLang="en-US" sz="1200" dirty="0" smtClean="0">
                <a:solidFill>
                  <a:prstClr val="black"/>
                </a:solidFill>
                <a:sym typeface="Webdings"/>
              </a:rPr>
              <a:t>　　　</a:t>
            </a:r>
            <a:r>
              <a:rPr lang="en-US" altLang="ja-JP" sz="1200" dirty="0" smtClean="0">
                <a:solidFill>
                  <a:prstClr val="black"/>
                </a:solidFill>
                <a:sym typeface="Webdings"/>
              </a:rPr>
              <a:t>,  </a:t>
            </a:r>
            <a:endParaRPr lang="ja-JP" altLang="en-US" sz="1200" dirty="0">
              <a:solidFill>
                <a:prstClr val="black"/>
              </a:solidFill>
            </a:endParaRPr>
          </a:p>
        </p:txBody>
      </p:sp>
      <p:sp>
        <p:nvSpPr>
          <p:cNvPr id="227" name="テキスト ボックス 226"/>
          <p:cNvSpPr txBox="1"/>
          <p:nvPr/>
        </p:nvSpPr>
        <p:spPr>
          <a:xfrm rot="10800000">
            <a:off x="6072197" y="5143512"/>
            <a:ext cx="415498" cy="369332"/>
          </a:xfrm>
          <a:prstGeom prst="rect">
            <a:avLst/>
          </a:prstGeom>
          <a:noFill/>
        </p:spPr>
        <p:txBody>
          <a:bodyPr wrap="none" rtlCol="0">
            <a:spAutoFit/>
          </a:bodyPr>
          <a:lstStyle/>
          <a:p>
            <a:r>
              <a:rPr lang="ja-JP" altLang="en-US" dirty="0" smtClean="0">
                <a:solidFill>
                  <a:srgbClr val="FF00FF"/>
                </a:solidFill>
                <a:sym typeface="Webdings"/>
              </a:rPr>
              <a:t></a:t>
            </a:r>
            <a:endParaRPr lang="ja-JP" altLang="en-US" dirty="0">
              <a:solidFill>
                <a:srgbClr val="FF00FF"/>
              </a:solidFill>
            </a:endParaRPr>
          </a:p>
        </p:txBody>
      </p:sp>
      <p:sp>
        <p:nvSpPr>
          <p:cNvPr id="228" name="円/楕円 227"/>
          <p:cNvSpPr/>
          <p:nvPr/>
        </p:nvSpPr>
        <p:spPr>
          <a:xfrm>
            <a:off x="7000892" y="5286390"/>
            <a:ext cx="857256" cy="785818"/>
          </a:xfrm>
          <a:prstGeom prst="ellipse">
            <a:avLst/>
          </a:prstGeom>
          <a:solidFill>
            <a:schemeClr val="tx1">
              <a:alpha val="39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ja-JP" altLang="en-US" sz="2400" dirty="0" smtClean="0">
                <a:solidFill>
                  <a:prstClr val="white"/>
                </a:solidFill>
                <a:sym typeface="Webdings"/>
              </a:rPr>
              <a:t> </a:t>
            </a:r>
            <a:endParaRPr lang="en-US" altLang="ja-JP" sz="2400" dirty="0" smtClean="0">
              <a:solidFill>
                <a:prstClr val="white"/>
              </a:solidFill>
              <a:sym typeface="Webdings"/>
            </a:endParaRPr>
          </a:p>
          <a:p>
            <a:pPr algn="r"/>
            <a:endParaRPr lang="en-US" altLang="ja-JP" sz="2400" dirty="0" smtClean="0">
              <a:solidFill>
                <a:prstClr val="white"/>
              </a:solidFill>
              <a:sym typeface="Webdings"/>
            </a:endParaRPr>
          </a:p>
          <a:p>
            <a:pPr algn="r"/>
            <a:r>
              <a:rPr lang="en-US" altLang="ja-JP" sz="2400" dirty="0" smtClean="0">
                <a:solidFill>
                  <a:prstClr val="white"/>
                </a:solidFill>
                <a:sym typeface="Webdings"/>
              </a:rPr>
              <a:t></a:t>
            </a:r>
            <a:endParaRPr lang="ja-JP" altLang="en-US" sz="2400" dirty="0">
              <a:solidFill>
                <a:prstClr val="white"/>
              </a:solidFill>
            </a:endParaRPr>
          </a:p>
        </p:txBody>
      </p:sp>
      <p:sp>
        <p:nvSpPr>
          <p:cNvPr id="229" name="円/楕円 228"/>
          <p:cNvSpPr/>
          <p:nvPr/>
        </p:nvSpPr>
        <p:spPr>
          <a:xfrm>
            <a:off x="7000892" y="5500704"/>
            <a:ext cx="857256" cy="357190"/>
          </a:xfrm>
          <a:prstGeom prst="ellipse">
            <a:avLst/>
          </a:prstGeom>
          <a:solidFill>
            <a:schemeClr val="tx1">
              <a:alpha val="39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prstClr val="white"/>
                </a:solidFill>
                <a:sym typeface="Webdings"/>
              </a:rPr>
              <a:t>  　</a:t>
            </a:r>
            <a:endParaRPr lang="ja-JP" altLang="en-US" dirty="0">
              <a:solidFill>
                <a:prstClr val="white"/>
              </a:solidFill>
            </a:endParaRPr>
          </a:p>
        </p:txBody>
      </p:sp>
      <p:sp>
        <p:nvSpPr>
          <p:cNvPr id="230" name="テキスト ボックス 229"/>
          <p:cNvSpPr txBox="1"/>
          <p:nvPr/>
        </p:nvSpPr>
        <p:spPr>
          <a:xfrm>
            <a:off x="5143520" y="5572152"/>
            <a:ext cx="4000497" cy="261610"/>
          </a:xfrm>
          <a:prstGeom prst="rect">
            <a:avLst/>
          </a:prstGeom>
          <a:noFill/>
        </p:spPr>
        <p:txBody>
          <a:bodyPr wrap="square" rtlCol="0">
            <a:spAutoFit/>
          </a:bodyPr>
          <a:lstStyle/>
          <a:p>
            <a:r>
              <a:rPr lang="en-US" altLang="ja-JP" sz="1100" dirty="0" smtClean="0">
                <a:solidFill>
                  <a:srgbClr val="FF66FF"/>
                </a:solidFill>
              </a:rPr>
              <a:t>d </a:t>
            </a:r>
            <a:r>
              <a:rPr lang="en-US" altLang="ja-JP" sz="1100" dirty="0" err="1" smtClean="0">
                <a:solidFill>
                  <a:srgbClr val="FF66FF"/>
                </a:solidFill>
              </a:rPr>
              <a:t>i</a:t>
            </a:r>
            <a:r>
              <a:rPr lang="ja-JP" altLang="en-US" sz="1100" dirty="0" smtClean="0">
                <a:solidFill>
                  <a:srgbClr val="FF66FF"/>
                </a:solidFill>
              </a:rPr>
              <a:t> </a:t>
            </a:r>
            <a:r>
              <a:rPr lang="en-US" altLang="ja-JP" sz="1100" dirty="0" smtClean="0">
                <a:solidFill>
                  <a:srgbClr val="FF66FF"/>
                </a:solidFill>
              </a:rPr>
              <a:t>(</a:t>
            </a:r>
            <a:r>
              <a:rPr lang="en-US" altLang="ja-JP" sz="1100" dirty="0" smtClean="0">
                <a:solidFill>
                  <a:srgbClr val="FFFF00"/>
                </a:solidFill>
              </a:rPr>
              <a:t>2</a:t>
            </a:r>
            <a:r>
              <a:rPr lang="en-US" altLang="ja-JP" sz="1100" dirty="0" smtClean="0">
                <a:solidFill>
                  <a:srgbClr val="FF66FF"/>
                </a:solidFill>
              </a:rPr>
              <a:t>)</a:t>
            </a:r>
            <a:r>
              <a:rPr lang="en-US" altLang="ja-JP" sz="1100" dirty="0" smtClean="0">
                <a:solidFill>
                  <a:srgbClr val="FFFF00"/>
                </a:solidFill>
              </a:rPr>
              <a:t> - </a:t>
            </a:r>
            <a:r>
              <a:rPr lang="en-US" altLang="ja-JP" sz="1100" dirty="0" smtClean="0">
                <a:solidFill>
                  <a:srgbClr val="00FF00"/>
                </a:solidFill>
              </a:rPr>
              <a:t>s o l v e</a:t>
            </a:r>
            <a:r>
              <a:rPr lang="ja-JP" altLang="en-US" sz="1100" dirty="0" smtClean="0">
                <a:solidFill>
                  <a:srgbClr val="FFFF00"/>
                </a:solidFill>
              </a:rPr>
              <a:t>  </a:t>
            </a:r>
            <a:r>
              <a:rPr lang="en-US" altLang="ja-JP" sz="1100" dirty="0" smtClean="0">
                <a:solidFill>
                  <a:srgbClr val="FF3300"/>
                </a:solidFill>
              </a:rPr>
              <a:t>g</a:t>
            </a:r>
            <a:r>
              <a:rPr lang="en-US" altLang="ja-JP" sz="1100" dirty="0" smtClean="0">
                <a:solidFill>
                  <a:srgbClr val="FFFF00"/>
                </a:solidFill>
              </a:rPr>
              <a:t>raph                                 =   </a:t>
            </a:r>
            <a:r>
              <a:rPr lang="en-US" altLang="ja-JP" sz="1100" dirty="0" smtClean="0">
                <a:solidFill>
                  <a:srgbClr val="FEFAC9"/>
                </a:solidFill>
              </a:rPr>
              <a:t>r </a:t>
            </a:r>
            <a:r>
              <a:rPr lang="en-US" altLang="ja-JP" sz="900" dirty="0" smtClean="0">
                <a:solidFill>
                  <a:srgbClr val="FEFAC9"/>
                </a:solidFill>
              </a:rPr>
              <a:t>e</a:t>
            </a:r>
            <a:r>
              <a:rPr lang="en-US" altLang="ja-JP" sz="1100" dirty="0" smtClean="0">
                <a:solidFill>
                  <a:srgbClr val="FEFAC9"/>
                </a:solidFill>
              </a:rPr>
              <a:t> </a:t>
            </a:r>
            <a:r>
              <a:rPr lang="en-US" altLang="ja-JP" sz="1100" dirty="0" smtClean="0">
                <a:solidFill>
                  <a:srgbClr val="FF3300"/>
                </a:solidFill>
              </a:rPr>
              <a:t>p r </a:t>
            </a:r>
            <a:r>
              <a:rPr lang="en-US" altLang="ja-JP" sz="900" dirty="0" smtClean="0">
                <a:solidFill>
                  <a:srgbClr val="FF3300"/>
                </a:solidFill>
              </a:rPr>
              <a:t>o</a:t>
            </a:r>
            <a:r>
              <a:rPr lang="en-US" altLang="ja-JP" sz="1100" dirty="0" smtClean="0">
                <a:solidFill>
                  <a:srgbClr val="FF3300"/>
                </a:solidFill>
              </a:rPr>
              <a:t> </a:t>
            </a:r>
            <a:r>
              <a:rPr lang="en-US" altLang="ja-JP" sz="1100" dirty="0" smtClean="0">
                <a:solidFill>
                  <a:srgbClr val="FF66FF"/>
                </a:solidFill>
              </a:rPr>
              <a:t>d </a:t>
            </a:r>
            <a:r>
              <a:rPr lang="en-US" altLang="ja-JP" sz="900" dirty="0" smtClean="0">
                <a:solidFill>
                  <a:srgbClr val="FF66FF"/>
                </a:solidFill>
              </a:rPr>
              <a:t>u c e  </a:t>
            </a:r>
            <a:r>
              <a:rPr lang="en-US" altLang="ja-JP" sz="1100" dirty="0" smtClean="0">
                <a:solidFill>
                  <a:srgbClr val="FFFF00"/>
                </a:solidFill>
              </a:rPr>
              <a:t>!</a:t>
            </a:r>
            <a:endParaRPr lang="ja-JP" altLang="en-US" sz="1100" dirty="0">
              <a:solidFill>
                <a:srgbClr val="FFFF00"/>
              </a:solidFill>
            </a:endParaRPr>
          </a:p>
        </p:txBody>
      </p:sp>
      <p:sp>
        <p:nvSpPr>
          <p:cNvPr id="231" name="フリーフォーム 230"/>
          <p:cNvSpPr/>
          <p:nvPr/>
        </p:nvSpPr>
        <p:spPr>
          <a:xfrm>
            <a:off x="6572267" y="5429265"/>
            <a:ext cx="142876" cy="548584"/>
          </a:xfrm>
          <a:custGeom>
            <a:avLst/>
            <a:gdLst>
              <a:gd name="connsiteX0" fmla="*/ 522514 w 522514"/>
              <a:gd name="connsiteY0" fmla="*/ 0 h 2191658"/>
              <a:gd name="connsiteX1" fmla="*/ 145143 w 522514"/>
              <a:gd name="connsiteY1" fmla="*/ 624115 h 2191658"/>
              <a:gd name="connsiteX2" fmla="*/ 420914 w 522514"/>
              <a:gd name="connsiteY2" fmla="*/ 1480458 h 2191658"/>
              <a:gd name="connsiteX3" fmla="*/ 0 w 522514"/>
              <a:gd name="connsiteY3" fmla="*/ 2191658 h 2191658"/>
            </a:gdLst>
            <a:ahLst/>
            <a:cxnLst>
              <a:cxn ang="0">
                <a:pos x="connsiteX0" y="connsiteY0"/>
              </a:cxn>
              <a:cxn ang="0">
                <a:pos x="connsiteX1" y="connsiteY1"/>
              </a:cxn>
              <a:cxn ang="0">
                <a:pos x="connsiteX2" y="connsiteY2"/>
              </a:cxn>
              <a:cxn ang="0">
                <a:pos x="connsiteX3" y="connsiteY3"/>
              </a:cxn>
            </a:cxnLst>
            <a:rect l="l" t="t" r="r" b="b"/>
            <a:pathLst>
              <a:path w="522514" h="2191658">
                <a:moveTo>
                  <a:pt x="522514" y="0"/>
                </a:moveTo>
                <a:cubicBezTo>
                  <a:pt x="342295" y="188686"/>
                  <a:pt x="162076" y="377372"/>
                  <a:pt x="145143" y="624115"/>
                </a:cubicBezTo>
                <a:cubicBezTo>
                  <a:pt x="128210" y="870858"/>
                  <a:pt x="445105" y="1219201"/>
                  <a:pt x="420914" y="1480458"/>
                </a:cubicBezTo>
                <a:cubicBezTo>
                  <a:pt x="396724" y="1741715"/>
                  <a:pt x="198362" y="1966686"/>
                  <a:pt x="0" y="2191658"/>
                </a:cubicBezTo>
              </a:path>
            </a:pathLst>
          </a:cu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32" name="フリーフォーム 231"/>
          <p:cNvSpPr/>
          <p:nvPr/>
        </p:nvSpPr>
        <p:spPr>
          <a:xfrm>
            <a:off x="6715143" y="5429265"/>
            <a:ext cx="142876" cy="548584"/>
          </a:xfrm>
          <a:custGeom>
            <a:avLst/>
            <a:gdLst>
              <a:gd name="connsiteX0" fmla="*/ 522514 w 522514"/>
              <a:gd name="connsiteY0" fmla="*/ 0 h 2191658"/>
              <a:gd name="connsiteX1" fmla="*/ 145143 w 522514"/>
              <a:gd name="connsiteY1" fmla="*/ 624115 h 2191658"/>
              <a:gd name="connsiteX2" fmla="*/ 420914 w 522514"/>
              <a:gd name="connsiteY2" fmla="*/ 1480458 h 2191658"/>
              <a:gd name="connsiteX3" fmla="*/ 0 w 522514"/>
              <a:gd name="connsiteY3" fmla="*/ 2191658 h 2191658"/>
            </a:gdLst>
            <a:ahLst/>
            <a:cxnLst>
              <a:cxn ang="0">
                <a:pos x="connsiteX0" y="connsiteY0"/>
              </a:cxn>
              <a:cxn ang="0">
                <a:pos x="connsiteX1" y="connsiteY1"/>
              </a:cxn>
              <a:cxn ang="0">
                <a:pos x="connsiteX2" y="connsiteY2"/>
              </a:cxn>
              <a:cxn ang="0">
                <a:pos x="connsiteX3" y="connsiteY3"/>
              </a:cxn>
            </a:cxnLst>
            <a:rect l="l" t="t" r="r" b="b"/>
            <a:pathLst>
              <a:path w="522514" h="2191658">
                <a:moveTo>
                  <a:pt x="522514" y="0"/>
                </a:moveTo>
                <a:cubicBezTo>
                  <a:pt x="342295" y="188686"/>
                  <a:pt x="162076" y="377372"/>
                  <a:pt x="145143" y="624115"/>
                </a:cubicBezTo>
                <a:cubicBezTo>
                  <a:pt x="128210" y="870858"/>
                  <a:pt x="445105" y="1219201"/>
                  <a:pt x="420914" y="1480458"/>
                </a:cubicBezTo>
                <a:cubicBezTo>
                  <a:pt x="396724" y="1741715"/>
                  <a:pt x="198362" y="1966686"/>
                  <a:pt x="0" y="2191658"/>
                </a:cubicBezTo>
              </a:path>
            </a:pathLst>
          </a:custGeom>
          <a:ln w="28575">
            <a:solidFill>
              <a:srgbClr val="2E14F2"/>
            </a:solidFill>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33" name="テキスト ボックス 232"/>
          <p:cNvSpPr txBox="1"/>
          <p:nvPr/>
        </p:nvSpPr>
        <p:spPr>
          <a:xfrm>
            <a:off x="3786181" y="6072206"/>
            <a:ext cx="5357819" cy="738664"/>
          </a:xfrm>
          <a:prstGeom prst="rect">
            <a:avLst/>
          </a:prstGeom>
          <a:noFill/>
        </p:spPr>
        <p:txBody>
          <a:bodyPr wrap="square" rtlCol="0">
            <a:spAutoFit/>
          </a:bodyPr>
          <a:lstStyle/>
          <a:p>
            <a:r>
              <a:rPr lang="en-US" altLang="ja-JP" sz="1050" dirty="0" smtClean="0">
                <a:solidFill>
                  <a:srgbClr val="00FFFF"/>
                </a:solidFill>
              </a:rPr>
              <a:t>4)    </a:t>
            </a:r>
            <a:r>
              <a:rPr lang="en-US" altLang="ja-JP" sz="1050" dirty="0" smtClean="0">
                <a:solidFill>
                  <a:srgbClr val="FF3300"/>
                </a:solidFill>
              </a:rPr>
              <a:t>P</a:t>
            </a:r>
            <a:r>
              <a:rPr lang="en-US" altLang="ja-JP" sz="1050" dirty="0" smtClean="0">
                <a:solidFill>
                  <a:srgbClr val="00FFFF"/>
                </a:solidFill>
              </a:rPr>
              <a:t> o </a:t>
            </a:r>
            <a:r>
              <a:rPr lang="en-US" altLang="ja-JP" sz="1050" dirty="0" err="1" smtClean="0">
                <a:solidFill>
                  <a:srgbClr val="00FFFF"/>
                </a:solidFill>
              </a:rPr>
              <a:t>i</a:t>
            </a:r>
            <a:r>
              <a:rPr lang="en-US" altLang="ja-JP" sz="1050" dirty="0" smtClean="0">
                <a:solidFill>
                  <a:srgbClr val="00FFFF"/>
                </a:solidFill>
              </a:rPr>
              <a:t> n t    </a:t>
            </a:r>
            <a:r>
              <a:rPr lang="en-US" altLang="ja-JP" sz="1050" dirty="0" smtClean="0">
                <a:solidFill>
                  <a:srgbClr val="FF3300"/>
                </a:solidFill>
              </a:rPr>
              <a:t>S</a:t>
            </a:r>
            <a:r>
              <a:rPr lang="en-US" altLang="ja-JP" sz="1050" dirty="0" smtClean="0">
                <a:solidFill>
                  <a:srgbClr val="00FFFF"/>
                </a:solidFill>
              </a:rPr>
              <a:t> </a:t>
            </a:r>
            <a:r>
              <a:rPr lang="en-US" altLang="ja-JP" sz="1050" dirty="0" err="1" smtClean="0">
                <a:solidFill>
                  <a:srgbClr val="00FFFF"/>
                </a:solidFill>
              </a:rPr>
              <a:t>i</a:t>
            </a:r>
            <a:r>
              <a:rPr lang="en-US" altLang="ja-JP" sz="1050" dirty="0" smtClean="0">
                <a:solidFill>
                  <a:srgbClr val="00FFFF"/>
                </a:solidFill>
              </a:rPr>
              <a:t> t u s    </a:t>
            </a:r>
            <a:r>
              <a:rPr lang="en-US" altLang="ja-JP" sz="1050" dirty="0" smtClean="0">
                <a:solidFill>
                  <a:srgbClr val="FF3300"/>
                </a:solidFill>
              </a:rPr>
              <a:t>A</a:t>
            </a:r>
            <a:r>
              <a:rPr lang="en-US" altLang="ja-JP" sz="1050" dirty="0" smtClean="0">
                <a:solidFill>
                  <a:srgbClr val="00FFFF"/>
                </a:solidFill>
              </a:rPr>
              <a:t> n a l y s </a:t>
            </a:r>
            <a:r>
              <a:rPr lang="en-US" altLang="ja-JP" sz="1050" dirty="0" err="1" smtClean="0">
                <a:solidFill>
                  <a:srgbClr val="00FFFF"/>
                </a:solidFill>
              </a:rPr>
              <a:t>i</a:t>
            </a:r>
            <a:r>
              <a:rPr lang="en-US" altLang="ja-JP" sz="1050" dirty="0" smtClean="0">
                <a:solidFill>
                  <a:srgbClr val="00FFFF"/>
                </a:solidFill>
              </a:rPr>
              <a:t> s    </a:t>
            </a:r>
            <a:r>
              <a:rPr lang="en-US" altLang="ja-JP" sz="1050" dirty="0" err="1" smtClean="0">
                <a:solidFill>
                  <a:srgbClr val="FF3300"/>
                </a:solidFill>
              </a:rPr>
              <a:t>i</a:t>
            </a:r>
            <a:r>
              <a:rPr lang="en-US" altLang="ja-JP" sz="1050" dirty="0" smtClean="0">
                <a:solidFill>
                  <a:srgbClr val="00FFFF"/>
                </a:solidFill>
              </a:rPr>
              <a:t> n </a:t>
            </a:r>
            <a:r>
              <a:rPr lang="en-US" altLang="ja-JP" sz="1050" dirty="0" smtClean="0">
                <a:solidFill>
                  <a:srgbClr val="FF3300"/>
                </a:solidFill>
              </a:rPr>
              <a:t>f</a:t>
            </a:r>
            <a:r>
              <a:rPr lang="en-US" altLang="ja-JP" sz="1050" dirty="0" smtClean="0">
                <a:solidFill>
                  <a:srgbClr val="00FFFF"/>
                </a:solidFill>
              </a:rPr>
              <a:t> </a:t>
            </a:r>
            <a:r>
              <a:rPr lang="en-US" altLang="ja-JP" sz="1050" dirty="0" err="1" smtClean="0">
                <a:solidFill>
                  <a:srgbClr val="00FFFF"/>
                </a:solidFill>
              </a:rPr>
              <a:t>i</a:t>
            </a:r>
            <a:r>
              <a:rPr lang="en-US" altLang="ja-JP" sz="1050" dirty="0" smtClean="0">
                <a:solidFill>
                  <a:srgbClr val="00FFFF"/>
                </a:solidFill>
              </a:rPr>
              <a:t> n </a:t>
            </a:r>
            <a:r>
              <a:rPr lang="en-US" altLang="ja-JP" sz="1050" dirty="0" err="1" smtClean="0">
                <a:solidFill>
                  <a:srgbClr val="00FFFF"/>
                </a:solidFill>
              </a:rPr>
              <a:t>i</a:t>
            </a:r>
            <a:r>
              <a:rPr lang="en-US" altLang="ja-JP" sz="1050" dirty="0" smtClean="0">
                <a:solidFill>
                  <a:srgbClr val="00FFFF"/>
                </a:solidFill>
              </a:rPr>
              <a:t> </a:t>
            </a:r>
            <a:r>
              <a:rPr lang="en-US" altLang="ja-JP" sz="1050" dirty="0" smtClean="0">
                <a:solidFill>
                  <a:srgbClr val="FF3300"/>
                </a:solidFill>
              </a:rPr>
              <a:t>t e s t </a:t>
            </a:r>
            <a:r>
              <a:rPr lang="en-US" altLang="ja-JP" sz="1050" dirty="0" err="1" smtClean="0">
                <a:solidFill>
                  <a:srgbClr val="00FFFF"/>
                </a:solidFill>
              </a:rPr>
              <a:t>i</a:t>
            </a:r>
            <a:r>
              <a:rPr lang="en-US" altLang="ja-JP" sz="1050" dirty="0" smtClean="0">
                <a:solidFill>
                  <a:srgbClr val="00FFFF"/>
                </a:solidFill>
              </a:rPr>
              <a:t> m a l      =       P O s    !  </a:t>
            </a:r>
          </a:p>
          <a:p>
            <a:r>
              <a:rPr lang="ja-JP" altLang="en-US" sz="1050" dirty="0" smtClean="0">
                <a:solidFill>
                  <a:srgbClr val="00FFFF"/>
                </a:solidFill>
              </a:rPr>
              <a:t>で、問  題　の　  </a:t>
            </a:r>
            <a:r>
              <a:rPr lang="en-US" altLang="ja-JP" sz="1050" dirty="0" smtClean="0">
                <a:solidFill>
                  <a:srgbClr val="FF3300"/>
                </a:solidFill>
              </a:rPr>
              <a:t>R</a:t>
            </a:r>
            <a:r>
              <a:rPr lang="en-US" altLang="ja-JP" sz="1050" dirty="0" smtClean="0">
                <a:solidFill>
                  <a:srgbClr val="00FFFF"/>
                </a:solidFill>
              </a:rPr>
              <a:t>elative  </a:t>
            </a:r>
            <a:r>
              <a:rPr lang="en-US" altLang="ja-JP" sz="1050" dirty="0" smtClean="0">
                <a:solidFill>
                  <a:srgbClr val="FF3300"/>
                </a:solidFill>
              </a:rPr>
              <a:t>Q</a:t>
            </a:r>
            <a:r>
              <a:rPr lang="en-US" altLang="ja-JP" sz="1050" dirty="0" smtClean="0">
                <a:solidFill>
                  <a:srgbClr val="00FFFF"/>
                </a:solidFill>
              </a:rPr>
              <a:t>uantum  </a:t>
            </a:r>
            <a:r>
              <a:rPr lang="en-US" altLang="ja-JP" sz="1050" dirty="0" smtClean="0">
                <a:solidFill>
                  <a:srgbClr val="FF3300"/>
                </a:solidFill>
              </a:rPr>
              <a:t>OP</a:t>
            </a:r>
            <a:r>
              <a:rPr lang="en-US" altLang="ja-JP" sz="1050" dirty="0" smtClean="0">
                <a:solidFill>
                  <a:srgbClr val="00FFFF"/>
                </a:solidFill>
              </a:rPr>
              <a:t> </a:t>
            </a:r>
            <a:r>
              <a:rPr lang="en-US" altLang="ja-JP" sz="1050" dirty="0" smtClean="0">
                <a:solidFill>
                  <a:srgbClr val="FFFF00"/>
                </a:solidFill>
              </a:rPr>
              <a:t>(</a:t>
            </a:r>
            <a:r>
              <a:rPr lang="en-US" altLang="ja-JP" sz="1050" dirty="0" smtClean="0">
                <a:solidFill>
                  <a:srgbClr val="00FFFF"/>
                </a:solidFill>
              </a:rPr>
              <a:t> </a:t>
            </a:r>
            <a:r>
              <a:rPr lang="en-US" altLang="ja-JP" sz="1050" dirty="0" smtClean="0">
                <a:solidFill>
                  <a:srgbClr val="FFFF00"/>
                </a:solidFill>
              </a:rPr>
              <a:t>σ )</a:t>
            </a:r>
            <a:r>
              <a:rPr lang="ja-JP" altLang="en-US" sz="1050" dirty="0" smtClean="0">
                <a:solidFill>
                  <a:srgbClr val="00FFFF"/>
                </a:solidFill>
              </a:rPr>
              <a:t>　</a:t>
            </a:r>
            <a:r>
              <a:rPr lang="en-US" altLang="ja-JP" sz="1050" dirty="0" smtClean="0">
                <a:solidFill>
                  <a:srgbClr val="00FFFF"/>
                </a:solidFill>
              </a:rPr>
              <a:t>-   </a:t>
            </a:r>
            <a:r>
              <a:rPr lang="en-US" altLang="ja-JP" sz="1050" dirty="0" smtClean="0">
                <a:solidFill>
                  <a:srgbClr val="FFFF00"/>
                </a:solidFill>
              </a:rPr>
              <a:t>s</a:t>
            </a:r>
            <a:r>
              <a:rPr lang="en-US" altLang="ja-JP" sz="1050" dirty="0" smtClean="0">
                <a:solidFill>
                  <a:srgbClr val="00FFFF"/>
                </a:solidFill>
              </a:rPr>
              <a:t>pace   /  </a:t>
            </a:r>
            <a:r>
              <a:rPr lang="en-US" altLang="ja-JP" sz="1050" dirty="0" smtClean="0">
                <a:solidFill>
                  <a:srgbClr val="FFFF00"/>
                </a:solidFill>
              </a:rPr>
              <a:t>c</a:t>
            </a:r>
            <a:r>
              <a:rPr lang="en-US" altLang="ja-JP" sz="1050" dirty="0" smtClean="0">
                <a:solidFill>
                  <a:srgbClr val="00FFFF"/>
                </a:solidFill>
              </a:rPr>
              <a:t>osmic   </a:t>
            </a:r>
            <a:r>
              <a:rPr lang="en-US" altLang="ja-JP" sz="1050" dirty="0" smtClean="0">
                <a:solidFill>
                  <a:srgbClr val="FFFF00"/>
                </a:solidFill>
              </a:rPr>
              <a:t>s</a:t>
            </a:r>
            <a:r>
              <a:rPr lang="en-US" altLang="ja-JP" sz="1050" dirty="0" smtClean="0">
                <a:solidFill>
                  <a:srgbClr val="00FFFF"/>
                </a:solidFill>
              </a:rPr>
              <a:t>ite   /    </a:t>
            </a:r>
            <a:r>
              <a:rPr lang="en-US" altLang="ja-JP" sz="1050" b="1" dirty="0" smtClean="0">
                <a:solidFill>
                  <a:srgbClr val="FF66FF"/>
                </a:solidFill>
              </a:rPr>
              <a:t>U </a:t>
            </a:r>
            <a:r>
              <a:rPr lang="en-US" altLang="ja-JP" sz="1050" dirty="0" smtClean="0">
                <a:solidFill>
                  <a:srgbClr val="00FFFF"/>
                </a:solidFill>
              </a:rPr>
              <a:t>   =  </a:t>
            </a:r>
          </a:p>
          <a:p>
            <a:r>
              <a:rPr lang="en-US" altLang="ja-JP" sz="1050" dirty="0" smtClean="0">
                <a:solidFill>
                  <a:srgbClr val="00FFFF"/>
                </a:solidFill>
              </a:rPr>
              <a:t> </a:t>
            </a:r>
            <a:r>
              <a:rPr lang="ja-JP" altLang="en-US" sz="1050" dirty="0" smtClean="0">
                <a:solidFill>
                  <a:srgbClr val="00FFFF"/>
                </a:solidFill>
              </a:rPr>
              <a:t>　　　　　</a:t>
            </a:r>
            <a:r>
              <a:rPr lang="en-US" altLang="ja-JP" sz="1050" dirty="0" smtClean="0">
                <a:solidFill>
                  <a:srgbClr val="00FFFF"/>
                </a:solidFill>
              </a:rPr>
              <a:t>[    </a:t>
            </a:r>
            <a:r>
              <a:rPr lang="en-US" altLang="ja-JP" sz="1050" dirty="0" smtClean="0">
                <a:solidFill>
                  <a:srgbClr val="FF66FF"/>
                </a:solidFill>
              </a:rPr>
              <a:t>m a     </a:t>
            </a:r>
            <a:r>
              <a:rPr lang="en-US" altLang="ja-JP" sz="1050" dirty="0" smtClean="0">
                <a:solidFill>
                  <a:srgbClr val="00FFFF"/>
                </a:solidFill>
              </a:rPr>
              <a:t>=   </a:t>
            </a:r>
            <a:r>
              <a:rPr lang="en-US" altLang="ja-JP" sz="1050" b="1" dirty="0" smtClean="0">
                <a:solidFill>
                  <a:srgbClr val="00FF00"/>
                </a:solidFill>
              </a:rPr>
              <a:t>G</a:t>
            </a:r>
            <a:r>
              <a:rPr lang="en-US" altLang="ja-JP" sz="1050" dirty="0" smtClean="0">
                <a:solidFill>
                  <a:srgbClr val="00FFFF"/>
                </a:solidFill>
              </a:rPr>
              <a:t>  </a:t>
            </a:r>
            <a:r>
              <a:rPr lang="ja-JP" altLang="en-US" sz="1050" dirty="0" smtClean="0">
                <a:solidFill>
                  <a:srgbClr val="00FFFF"/>
                </a:solidFill>
              </a:rPr>
              <a:t>・ </a:t>
            </a:r>
            <a:r>
              <a:rPr lang="ja-JP" altLang="en-US" sz="1050" dirty="0" smtClean="0">
                <a:solidFill>
                  <a:srgbClr val="FF3300"/>
                </a:solidFill>
              </a:rPr>
              <a:t>♀</a:t>
            </a:r>
            <a:r>
              <a:rPr lang="en-US" altLang="ja-JP" sz="1050" dirty="0" smtClean="0">
                <a:solidFill>
                  <a:srgbClr val="FF3300"/>
                </a:solidFill>
              </a:rPr>
              <a:t>O  </a:t>
            </a:r>
            <a:r>
              <a:rPr lang="ja-JP" altLang="en-US" sz="1050" dirty="0" smtClean="0">
                <a:solidFill>
                  <a:srgbClr val="00FFFF"/>
                </a:solidFill>
              </a:rPr>
              <a:t>♂</a:t>
            </a:r>
            <a:r>
              <a:rPr lang="en-US" altLang="ja-JP" sz="1050" dirty="0" smtClean="0">
                <a:solidFill>
                  <a:srgbClr val="00FFFF"/>
                </a:solidFill>
              </a:rPr>
              <a:t>s  /   </a:t>
            </a:r>
            <a:r>
              <a:rPr lang="en-US" altLang="ja-JP" sz="1050" dirty="0" smtClean="0">
                <a:solidFill>
                  <a:srgbClr val="FF66FF"/>
                </a:solidFill>
              </a:rPr>
              <a:t>r ²   </a:t>
            </a:r>
            <a:r>
              <a:rPr lang="en-US" altLang="ja-JP" sz="1050" dirty="0" smtClean="0">
                <a:solidFill>
                  <a:srgbClr val="00FFFF"/>
                </a:solidFill>
              </a:rPr>
              <a:t>]    /   </a:t>
            </a:r>
            <a:r>
              <a:rPr lang="en-US" altLang="ja-JP" sz="1050" dirty="0" smtClean="0">
                <a:solidFill>
                  <a:srgbClr val="FF66FF"/>
                </a:solidFill>
              </a:rPr>
              <a:t>d² </a:t>
            </a:r>
            <a:r>
              <a:rPr lang="ja-JP" altLang="en-US" sz="1050" dirty="0" smtClean="0">
                <a:solidFill>
                  <a:srgbClr val="FF66FF"/>
                </a:solidFill>
              </a:rPr>
              <a:t>∬  </a:t>
            </a:r>
            <a:r>
              <a:rPr lang="en-US" altLang="ja-JP" sz="1050" dirty="0" smtClean="0">
                <a:solidFill>
                  <a:srgbClr val="FF66FF"/>
                </a:solidFill>
              </a:rPr>
              <a:t>/   ds²  </a:t>
            </a:r>
          </a:p>
          <a:p>
            <a:r>
              <a:rPr lang="ja-JP" altLang="en-US" sz="1050" dirty="0" smtClean="0">
                <a:solidFill>
                  <a:prstClr val="black"/>
                </a:solidFill>
              </a:rPr>
              <a:t>　　　　　　　　　　　　　　　　</a:t>
            </a:r>
            <a:r>
              <a:rPr lang="en-US" altLang="ja-JP" sz="1050" dirty="0" smtClean="0">
                <a:solidFill>
                  <a:prstClr val="black"/>
                </a:solidFill>
              </a:rPr>
              <a:t> </a:t>
            </a:r>
            <a:r>
              <a:rPr lang="ja-JP" altLang="en-US" sz="1050" dirty="0" smtClean="0">
                <a:solidFill>
                  <a:prstClr val="black"/>
                </a:solidFill>
              </a:rPr>
              <a:t>　　　</a:t>
            </a:r>
            <a:r>
              <a:rPr lang="en-US" altLang="ja-JP" sz="1050" dirty="0" smtClean="0">
                <a:solidFill>
                  <a:srgbClr val="00FFFF"/>
                </a:solidFill>
              </a:rPr>
              <a:t>=   </a:t>
            </a:r>
            <a:r>
              <a:rPr lang="ja-JP" altLang="en-US" sz="1050" dirty="0" smtClean="0">
                <a:solidFill>
                  <a:srgbClr val="00FFFF"/>
                </a:solidFill>
              </a:rPr>
              <a:t>　　</a:t>
            </a:r>
            <a:r>
              <a:rPr lang="en-US" altLang="ja-JP" sz="1050" dirty="0" smtClean="0">
                <a:solidFill>
                  <a:srgbClr val="FFFF00"/>
                </a:solidFill>
              </a:rPr>
              <a:t>Self   </a:t>
            </a:r>
            <a:r>
              <a:rPr lang="ja-JP" altLang="en-US" sz="1050" dirty="0" smtClean="0">
                <a:solidFill>
                  <a:srgbClr val="FFFF00"/>
                </a:solidFill>
              </a:rPr>
              <a:t>解</a:t>
            </a:r>
            <a:r>
              <a:rPr lang="ja-JP" altLang="en-US" sz="1050" dirty="0" smtClean="0">
                <a:solidFill>
                  <a:srgbClr val="00FFFF"/>
                </a:solidFill>
              </a:rPr>
              <a:t>　が　理・</a:t>
            </a:r>
            <a:r>
              <a:rPr lang="ja-JP" altLang="en-US" sz="1050" dirty="0" smtClean="0">
                <a:solidFill>
                  <a:srgbClr val="FF3300"/>
                </a:solidFill>
              </a:rPr>
              <a:t>解  可　！　</a:t>
            </a:r>
            <a:r>
              <a:rPr lang="ja-JP" altLang="en-US" sz="1050" dirty="0" smtClean="0">
                <a:solidFill>
                  <a:srgbClr val="00FFFF"/>
                </a:solidFill>
              </a:rPr>
              <a:t>　           　</a:t>
            </a:r>
            <a:r>
              <a:rPr lang="en-US" altLang="ja-JP" sz="1050" dirty="0" smtClean="0">
                <a:solidFill>
                  <a:srgbClr val="00FFFF"/>
                </a:solidFill>
              </a:rPr>
              <a:t> </a:t>
            </a:r>
            <a:endParaRPr lang="ja-JP" altLang="en-US" sz="1050" dirty="0">
              <a:solidFill>
                <a:srgbClr val="00FFFF"/>
              </a:solidFill>
            </a:endParaRPr>
          </a:p>
        </p:txBody>
      </p:sp>
      <p:sp>
        <p:nvSpPr>
          <p:cNvPr id="234" name="テキスト ボックス 233"/>
          <p:cNvSpPr txBox="1"/>
          <p:nvPr/>
        </p:nvSpPr>
        <p:spPr>
          <a:xfrm>
            <a:off x="1643041" y="5429276"/>
            <a:ext cx="1550424" cy="461665"/>
          </a:xfrm>
          <a:prstGeom prst="rect">
            <a:avLst/>
          </a:prstGeom>
          <a:noFill/>
        </p:spPr>
        <p:txBody>
          <a:bodyPr wrap="none" rtlCol="0">
            <a:spAutoFit/>
          </a:bodyPr>
          <a:lstStyle/>
          <a:p>
            <a:r>
              <a:rPr lang="en-US" altLang="ja-JP" sz="2400" b="1" dirty="0" smtClean="0">
                <a:solidFill>
                  <a:srgbClr val="00FF00"/>
                </a:solidFill>
              </a:rPr>
              <a:t>G C e r !  </a:t>
            </a:r>
            <a:endParaRPr lang="ja-JP" altLang="en-US" sz="2400" b="1" dirty="0">
              <a:solidFill>
                <a:srgbClr val="00FF00"/>
              </a:solidFill>
            </a:endParaRPr>
          </a:p>
        </p:txBody>
      </p:sp>
      <p:sp>
        <p:nvSpPr>
          <p:cNvPr id="195" name="フリーフォーム 194"/>
          <p:cNvSpPr/>
          <p:nvPr/>
        </p:nvSpPr>
        <p:spPr>
          <a:xfrm>
            <a:off x="357159" y="5000636"/>
            <a:ext cx="285752" cy="266988"/>
          </a:xfrm>
          <a:custGeom>
            <a:avLst/>
            <a:gdLst>
              <a:gd name="connsiteX0" fmla="*/ 614362 w 626132"/>
              <a:gd name="connsiteY0" fmla="*/ 382091 h 431961"/>
              <a:gd name="connsiteX1" fmla="*/ 571500 w 626132"/>
              <a:gd name="connsiteY1" fmla="*/ 377329 h 431961"/>
              <a:gd name="connsiteX2" fmla="*/ 557212 w 626132"/>
              <a:gd name="connsiteY2" fmla="*/ 372566 h 431961"/>
              <a:gd name="connsiteX3" fmla="*/ 547687 w 626132"/>
              <a:gd name="connsiteY3" fmla="*/ 358279 h 431961"/>
              <a:gd name="connsiteX4" fmla="*/ 528637 w 626132"/>
              <a:gd name="connsiteY4" fmla="*/ 353516 h 431961"/>
              <a:gd name="connsiteX5" fmla="*/ 509587 w 626132"/>
              <a:gd name="connsiteY5" fmla="*/ 343991 h 431961"/>
              <a:gd name="connsiteX6" fmla="*/ 471487 w 626132"/>
              <a:gd name="connsiteY6" fmla="*/ 334466 h 431961"/>
              <a:gd name="connsiteX7" fmla="*/ 457200 w 626132"/>
              <a:gd name="connsiteY7" fmla="*/ 324941 h 431961"/>
              <a:gd name="connsiteX8" fmla="*/ 419100 w 626132"/>
              <a:gd name="connsiteY8" fmla="*/ 310654 h 431961"/>
              <a:gd name="connsiteX9" fmla="*/ 400050 w 626132"/>
              <a:gd name="connsiteY9" fmla="*/ 301129 h 431961"/>
              <a:gd name="connsiteX10" fmla="*/ 385762 w 626132"/>
              <a:gd name="connsiteY10" fmla="*/ 296366 h 431961"/>
              <a:gd name="connsiteX11" fmla="*/ 361950 w 626132"/>
              <a:gd name="connsiteY11" fmla="*/ 282079 h 431961"/>
              <a:gd name="connsiteX12" fmla="*/ 347662 w 626132"/>
              <a:gd name="connsiteY12" fmla="*/ 263029 h 431961"/>
              <a:gd name="connsiteX13" fmla="*/ 319087 w 626132"/>
              <a:gd name="connsiteY13" fmla="*/ 234454 h 431961"/>
              <a:gd name="connsiteX14" fmla="*/ 300037 w 626132"/>
              <a:gd name="connsiteY14" fmla="*/ 201116 h 431961"/>
              <a:gd name="connsiteX15" fmla="*/ 290512 w 626132"/>
              <a:gd name="connsiteY15" fmla="*/ 167779 h 431961"/>
              <a:gd name="connsiteX16" fmla="*/ 280987 w 626132"/>
              <a:gd name="connsiteY16" fmla="*/ 148729 h 431961"/>
              <a:gd name="connsiteX17" fmla="*/ 276225 w 626132"/>
              <a:gd name="connsiteY17" fmla="*/ 129679 h 431961"/>
              <a:gd name="connsiteX18" fmla="*/ 271462 w 626132"/>
              <a:gd name="connsiteY18" fmla="*/ 105866 h 431961"/>
              <a:gd name="connsiteX19" fmla="*/ 261937 w 626132"/>
              <a:gd name="connsiteY19" fmla="*/ 86816 h 431961"/>
              <a:gd name="connsiteX20" fmla="*/ 252412 w 626132"/>
              <a:gd name="connsiteY20" fmla="*/ 63004 h 431961"/>
              <a:gd name="connsiteX21" fmla="*/ 247650 w 626132"/>
              <a:gd name="connsiteY21" fmla="*/ 43954 h 431961"/>
              <a:gd name="connsiteX22" fmla="*/ 223837 w 626132"/>
              <a:gd name="connsiteY22" fmla="*/ 10616 h 431961"/>
              <a:gd name="connsiteX23" fmla="*/ 180975 w 626132"/>
              <a:gd name="connsiteY23" fmla="*/ 1091 h 431961"/>
              <a:gd name="connsiteX24" fmla="*/ 161925 w 626132"/>
              <a:gd name="connsiteY24" fmla="*/ 5854 h 431961"/>
              <a:gd name="connsiteX25" fmla="*/ 171450 w 626132"/>
              <a:gd name="connsiteY25" fmla="*/ 20141 h 431961"/>
              <a:gd name="connsiteX26" fmla="*/ 180975 w 626132"/>
              <a:gd name="connsiteY26" fmla="*/ 39191 h 431961"/>
              <a:gd name="connsiteX27" fmla="*/ 195262 w 626132"/>
              <a:gd name="connsiteY27" fmla="*/ 48716 h 431961"/>
              <a:gd name="connsiteX28" fmla="*/ 142875 w 626132"/>
              <a:gd name="connsiteY28" fmla="*/ 43954 h 431961"/>
              <a:gd name="connsiteX29" fmla="*/ 0 w 626132"/>
              <a:gd name="connsiteY29" fmla="*/ 39191 h 431961"/>
              <a:gd name="connsiteX30" fmla="*/ 23812 w 626132"/>
              <a:gd name="connsiteY30" fmla="*/ 82054 h 431961"/>
              <a:gd name="connsiteX31" fmla="*/ 47625 w 626132"/>
              <a:gd name="connsiteY31" fmla="*/ 91579 h 431961"/>
              <a:gd name="connsiteX32" fmla="*/ 57150 w 626132"/>
              <a:gd name="connsiteY32" fmla="*/ 110629 h 431961"/>
              <a:gd name="connsiteX33" fmla="*/ 71437 w 626132"/>
              <a:gd name="connsiteY33" fmla="*/ 115391 h 431961"/>
              <a:gd name="connsiteX34" fmla="*/ 85725 w 626132"/>
              <a:gd name="connsiteY34" fmla="*/ 124916 h 431961"/>
              <a:gd name="connsiteX35" fmla="*/ 23812 w 626132"/>
              <a:gd name="connsiteY35" fmla="*/ 129679 h 431961"/>
              <a:gd name="connsiteX36" fmla="*/ 28575 w 626132"/>
              <a:gd name="connsiteY36" fmla="*/ 143966 h 431961"/>
              <a:gd name="connsiteX37" fmla="*/ 57150 w 626132"/>
              <a:gd name="connsiteY37" fmla="*/ 167779 h 431961"/>
              <a:gd name="connsiteX38" fmla="*/ 52387 w 626132"/>
              <a:gd name="connsiteY38" fmla="*/ 182066 h 431961"/>
              <a:gd name="connsiteX39" fmla="*/ 90487 w 626132"/>
              <a:gd name="connsiteY39" fmla="*/ 191591 h 431961"/>
              <a:gd name="connsiteX40" fmla="*/ 104775 w 626132"/>
              <a:gd name="connsiteY40" fmla="*/ 186829 h 431961"/>
              <a:gd name="connsiteX41" fmla="*/ 128587 w 626132"/>
              <a:gd name="connsiteY41" fmla="*/ 191591 h 431961"/>
              <a:gd name="connsiteX42" fmla="*/ 114300 w 626132"/>
              <a:gd name="connsiteY42" fmla="*/ 196354 h 431961"/>
              <a:gd name="connsiteX43" fmla="*/ 80962 w 626132"/>
              <a:gd name="connsiteY43" fmla="*/ 224929 h 431961"/>
              <a:gd name="connsiteX44" fmla="*/ 66675 w 626132"/>
              <a:gd name="connsiteY44" fmla="*/ 229691 h 431961"/>
              <a:gd name="connsiteX45" fmla="*/ 200025 w 626132"/>
              <a:gd name="connsiteY45" fmla="*/ 229691 h 431961"/>
              <a:gd name="connsiteX46" fmla="*/ 238125 w 626132"/>
              <a:gd name="connsiteY46" fmla="*/ 234454 h 431961"/>
              <a:gd name="connsiteX47" fmla="*/ 266700 w 626132"/>
              <a:gd name="connsiteY47" fmla="*/ 253504 h 431961"/>
              <a:gd name="connsiteX48" fmla="*/ 271462 w 626132"/>
              <a:gd name="connsiteY48" fmla="*/ 267791 h 431961"/>
              <a:gd name="connsiteX49" fmla="*/ 285750 w 626132"/>
              <a:gd name="connsiteY49" fmla="*/ 282079 h 431961"/>
              <a:gd name="connsiteX50" fmla="*/ 295275 w 626132"/>
              <a:gd name="connsiteY50" fmla="*/ 301129 h 431961"/>
              <a:gd name="connsiteX51" fmla="*/ 309562 w 626132"/>
              <a:gd name="connsiteY51" fmla="*/ 310654 h 431961"/>
              <a:gd name="connsiteX52" fmla="*/ 328612 w 626132"/>
              <a:gd name="connsiteY52" fmla="*/ 324941 h 431961"/>
              <a:gd name="connsiteX53" fmla="*/ 347662 w 626132"/>
              <a:gd name="connsiteY53" fmla="*/ 348754 h 431961"/>
              <a:gd name="connsiteX54" fmla="*/ 395287 w 626132"/>
              <a:gd name="connsiteY54" fmla="*/ 382091 h 431961"/>
              <a:gd name="connsiteX55" fmla="*/ 404812 w 626132"/>
              <a:gd name="connsiteY55" fmla="*/ 396379 h 431961"/>
              <a:gd name="connsiteX56" fmla="*/ 433387 w 626132"/>
              <a:gd name="connsiteY56" fmla="*/ 405904 h 431961"/>
              <a:gd name="connsiteX57" fmla="*/ 466725 w 626132"/>
              <a:gd name="connsiteY57" fmla="*/ 415429 h 431961"/>
              <a:gd name="connsiteX58" fmla="*/ 481012 w 626132"/>
              <a:gd name="connsiteY58" fmla="*/ 420191 h 431961"/>
              <a:gd name="connsiteX59" fmla="*/ 585787 w 626132"/>
              <a:gd name="connsiteY59" fmla="*/ 424954 h 431961"/>
              <a:gd name="connsiteX60" fmla="*/ 600075 w 626132"/>
              <a:gd name="connsiteY60" fmla="*/ 429716 h 431961"/>
              <a:gd name="connsiteX61" fmla="*/ 604837 w 626132"/>
              <a:gd name="connsiteY61" fmla="*/ 415429 h 431961"/>
              <a:gd name="connsiteX62" fmla="*/ 609600 w 626132"/>
              <a:gd name="connsiteY62" fmla="*/ 396379 h 431961"/>
              <a:gd name="connsiteX63" fmla="*/ 623887 w 626132"/>
              <a:gd name="connsiteY63" fmla="*/ 391616 h 431961"/>
              <a:gd name="connsiteX64" fmla="*/ 614362 w 626132"/>
              <a:gd name="connsiteY64" fmla="*/ 382091 h 43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26132" h="431961">
                <a:moveTo>
                  <a:pt x="614362" y="382091"/>
                </a:moveTo>
                <a:cubicBezTo>
                  <a:pt x="605631" y="379710"/>
                  <a:pt x="585680" y="379692"/>
                  <a:pt x="571500" y="377329"/>
                </a:cubicBezTo>
                <a:cubicBezTo>
                  <a:pt x="566548" y="376504"/>
                  <a:pt x="561132" y="375702"/>
                  <a:pt x="557212" y="372566"/>
                </a:cubicBezTo>
                <a:cubicBezTo>
                  <a:pt x="552743" y="368990"/>
                  <a:pt x="552449" y="361454"/>
                  <a:pt x="547687" y="358279"/>
                </a:cubicBezTo>
                <a:cubicBezTo>
                  <a:pt x="542241" y="354648"/>
                  <a:pt x="534766" y="355814"/>
                  <a:pt x="528637" y="353516"/>
                </a:cubicBezTo>
                <a:cubicBezTo>
                  <a:pt x="521990" y="351023"/>
                  <a:pt x="516322" y="346236"/>
                  <a:pt x="509587" y="343991"/>
                </a:cubicBezTo>
                <a:cubicBezTo>
                  <a:pt x="493278" y="338555"/>
                  <a:pt x="485747" y="341596"/>
                  <a:pt x="471487" y="334466"/>
                </a:cubicBezTo>
                <a:cubicBezTo>
                  <a:pt x="466368" y="331906"/>
                  <a:pt x="462319" y="327501"/>
                  <a:pt x="457200" y="324941"/>
                </a:cubicBezTo>
                <a:cubicBezTo>
                  <a:pt x="417728" y="305205"/>
                  <a:pt x="447955" y="323020"/>
                  <a:pt x="419100" y="310654"/>
                </a:cubicBezTo>
                <a:cubicBezTo>
                  <a:pt x="412574" y="307857"/>
                  <a:pt x="406575" y="303926"/>
                  <a:pt x="400050" y="301129"/>
                </a:cubicBezTo>
                <a:cubicBezTo>
                  <a:pt x="395436" y="299151"/>
                  <a:pt x="390252" y="298611"/>
                  <a:pt x="385762" y="296366"/>
                </a:cubicBezTo>
                <a:cubicBezTo>
                  <a:pt x="377483" y="292226"/>
                  <a:pt x="369887" y="286841"/>
                  <a:pt x="361950" y="282079"/>
                </a:cubicBezTo>
                <a:cubicBezTo>
                  <a:pt x="357187" y="275729"/>
                  <a:pt x="352972" y="268929"/>
                  <a:pt x="347662" y="263029"/>
                </a:cubicBezTo>
                <a:cubicBezTo>
                  <a:pt x="338651" y="253017"/>
                  <a:pt x="326559" y="245662"/>
                  <a:pt x="319087" y="234454"/>
                </a:cubicBezTo>
                <a:cubicBezTo>
                  <a:pt x="305624" y="214259"/>
                  <a:pt x="312122" y="225286"/>
                  <a:pt x="300037" y="201116"/>
                </a:cubicBezTo>
                <a:cubicBezTo>
                  <a:pt x="297619" y="191441"/>
                  <a:pt x="294614" y="177350"/>
                  <a:pt x="290512" y="167779"/>
                </a:cubicBezTo>
                <a:cubicBezTo>
                  <a:pt x="287715" y="161254"/>
                  <a:pt x="284162" y="155079"/>
                  <a:pt x="280987" y="148729"/>
                </a:cubicBezTo>
                <a:cubicBezTo>
                  <a:pt x="279400" y="142379"/>
                  <a:pt x="277645" y="136069"/>
                  <a:pt x="276225" y="129679"/>
                </a:cubicBezTo>
                <a:cubicBezTo>
                  <a:pt x="274469" y="121777"/>
                  <a:pt x="274022" y="113545"/>
                  <a:pt x="271462" y="105866"/>
                </a:cubicBezTo>
                <a:cubicBezTo>
                  <a:pt x="269217" y="99131"/>
                  <a:pt x="264820" y="93304"/>
                  <a:pt x="261937" y="86816"/>
                </a:cubicBezTo>
                <a:cubicBezTo>
                  <a:pt x="258465" y="79004"/>
                  <a:pt x="255115" y="71114"/>
                  <a:pt x="252412" y="63004"/>
                </a:cubicBezTo>
                <a:cubicBezTo>
                  <a:pt x="250342" y="56794"/>
                  <a:pt x="249948" y="50083"/>
                  <a:pt x="247650" y="43954"/>
                </a:cubicBezTo>
                <a:cubicBezTo>
                  <a:pt x="242684" y="30711"/>
                  <a:pt x="235962" y="18699"/>
                  <a:pt x="223837" y="10616"/>
                </a:cubicBezTo>
                <a:cubicBezTo>
                  <a:pt x="216023" y="5406"/>
                  <a:pt x="184428" y="1667"/>
                  <a:pt x="180975" y="1091"/>
                </a:cubicBezTo>
                <a:cubicBezTo>
                  <a:pt x="174625" y="2679"/>
                  <a:pt x="164852" y="0"/>
                  <a:pt x="161925" y="5854"/>
                </a:cubicBezTo>
                <a:cubicBezTo>
                  <a:pt x="159365" y="10973"/>
                  <a:pt x="168610" y="15171"/>
                  <a:pt x="171450" y="20141"/>
                </a:cubicBezTo>
                <a:cubicBezTo>
                  <a:pt x="174972" y="26305"/>
                  <a:pt x="176430" y="33737"/>
                  <a:pt x="180975" y="39191"/>
                </a:cubicBezTo>
                <a:cubicBezTo>
                  <a:pt x="184639" y="43588"/>
                  <a:pt x="200941" y="48006"/>
                  <a:pt x="195262" y="48716"/>
                </a:cubicBezTo>
                <a:cubicBezTo>
                  <a:pt x="177863" y="50891"/>
                  <a:pt x="160337" y="45541"/>
                  <a:pt x="142875" y="43954"/>
                </a:cubicBezTo>
                <a:cubicBezTo>
                  <a:pt x="70858" y="25950"/>
                  <a:pt x="117852" y="33835"/>
                  <a:pt x="0" y="39191"/>
                </a:cubicBezTo>
                <a:cubicBezTo>
                  <a:pt x="5502" y="52945"/>
                  <a:pt x="10868" y="72346"/>
                  <a:pt x="23812" y="82054"/>
                </a:cubicBezTo>
                <a:cubicBezTo>
                  <a:pt x="30651" y="87183"/>
                  <a:pt x="39687" y="88404"/>
                  <a:pt x="47625" y="91579"/>
                </a:cubicBezTo>
                <a:cubicBezTo>
                  <a:pt x="50800" y="97929"/>
                  <a:pt x="52130" y="105609"/>
                  <a:pt x="57150" y="110629"/>
                </a:cubicBezTo>
                <a:cubicBezTo>
                  <a:pt x="60700" y="114179"/>
                  <a:pt x="66947" y="113146"/>
                  <a:pt x="71437" y="115391"/>
                </a:cubicBezTo>
                <a:cubicBezTo>
                  <a:pt x="76557" y="117951"/>
                  <a:pt x="80962" y="121741"/>
                  <a:pt x="85725" y="124916"/>
                </a:cubicBezTo>
                <a:cubicBezTo>
                  <a:pt x="65087" y="126504"/>
                  <a:pt x="43448" y="123134"/>
                  <a:pt x="23812" y="129679"/>
                </a:cubicBezTo>
                <a:cubicBezTo>
                  <a:pt x="19050" y="131266"/>
                  <a:pt x="25790" y="139789"/>
                  <a:pt x="28575" y="143966"/>
                </a:cubicBezTo>
                <a:cubicBezTo>
                  <a:pt x="35911" y="154969"/>
                  <a:pt x="46605" y="160749"/>
                  <a:pt x="57150" y="167779"/>
                </a:cubicBezTo>
                <a:cubicBezTo>
                  <a:pt x="55562" y="172541"/>
                  <a:pt x="51562" y="177114"/>
                  <a:pt x="52387" y="182066"/>
                </a:cubicBezTo>
                <a:cubicBezTo>
                  <a:pt x="56325" y="205694"/>
                  <a:pt x="74728" y="195093"/>
                  <a:pt x="90487" y="191591"/>
                </a:cubicBezTo>
                <a:cubicBezTo>
                  <a:pt x="95388" y="190502"/>
                  <a:pt x="100012" y="188416"/>
                  <a:pt x="104775" y="186829"/>
                </a:cubicBezTo>
                <a:cubicBezTo>
                  <a:pt x="112712" y="188416"/>
                  <a:pt x="122863" y="185867"/>
                  <a:pt x="128587" y="191591"/>
                </a:cubicBezTo>
                <a:cubicBezTo>
                  <a:pt x="132137" y="195141"/>
                  <a:pt x="118659" y="193863"/>
                  <a:pt x="114300" y="196354"/>
                </a:cubicBezTo>
                <a:cubicBezTo>
                  <a:pt x="53590" y="231046"/>
                  <a:pt x="131642" y="191142"/>
                  <a:pt x="80962" y="224929"/>
                </a:cubicBezTo>
                <a:cubicBezTo>
                  <a:pt x="76785" y="227714"/>
                  <a:pt x="71437" y="228104"/>
                  <a:pt x="66675" y="229691"/>
                </a:cubicBezTo>
                <a:cubicBezTo>
                  <a:pt x="120524" y="247643"/>
                  <a:pt x="61057" y="229691"/>
                  <a:pt x="200025" y="229691"/>
                </a:cubicBezTo>
                <a:cubicBezTo>
                  <a:pt x="212824" y="229691"/>
                  <a:pt x="225425" y="232866"/>
                  <a:pt x="238125" y="234454"/>
                </a:cubicBezTo>
                <a:cubicBezTo>
                  <a:pt x="253104" y="239447"/>
                  <a:pt x="256507" y="238214"/>
                  <a:pt x="266700" y="253504"/>
                </a:cubicBezTo>
                <a:cubicBezTo>
                  <a:pt x="269485" y="257681"/>
                  <a:pt x="268677" y="263614"/>
                  <a:pt x="271462" y="267791"/>
                </a:cubicBezTo>
                <a:cubicBezTo>
                  <a:pt x="275198" y="273395"/>
                  <a:pt x="281835" y="276598"/>
                  <a:pt x="285750" y="282079"/>
                </a:cubicBezTo>
                <a:cubicBezTo>
                  <a:pt x="289877" y="287856"/>
                  <a:pt x="290730" y="295675"/>
                  <a:pt x="295275" y="301129"/>
                </a:cubicBezTo>
                <a:cubicBezTo>
                  <a:pt x="298939" y="305526"/>
                  <a:pt x="304904" y="307327"/>
                  <a:pt x="309562" y="310654"/>
                </a:cubicBezTo>
                <a:cubicBezTo>
                  <a:pt x="316021" y="315268"/>
                  <a:pt x="322262" y="320179"/>
                  <a:pt x="328612" y="324941"/>
                </a:cubicBezTo>
                <a:cubicBezTo>
                  <a:pt x="336625" y="348978"/>
                  <a:pt x="327557" y="331520"/>
                  <a:pt x="347662" y="348754"/>
                </a:cubicBezTo>
                <a:cubicBezTo>
                  <a:pt x="384872" y="380649"/>
                  <a:pt x="346074" y="357485"/>
                  <a:pt x="395287" y="382091"/>
                </a:cubicBezTo>
                <a:cubicBezTo>
                  <a:pt x="398462" y="386854"/>
                  <a:pt x="399958" y="393345"/>
                  <a:pt x="404812" y="396379"/>
                </a:cubicBezTo>
                <a:cubicBezTo>
                  <a:pt x="413326" y="401700"/>
                  <a:pt x="423862" y="402729"/>
                  <a:pt x="433387" y="405904"/>
                </a:cubicBezTo>
                <a:cubicBezTo>
                  <a:pt x="467628" y="417317"/>
                  <a:pt x="424885" y="403475"/>
                  <a:pt x="466725" y="415429"/>
                </a:cubicBezTo>
                <a:cubicBezTo>
                  <a:pt x="471552" y="416808"/>
                  <a:pt x="476008" y="419791"/>
                  <a:pt x="481012" y="420191"/>
                </a:cubicBezTo>
                <a:cubicBezTo>
                  <a:pt x="515862" y="422979"/>
                  <a:pt x="550862" y="423366"/>
                  <a:pt x="585787" y="424954"/>
                </a:cubicBezTo>
                <a:cubicBezTo>
                  <a:pt x="590550" y="426541"/>
                  <a:pt x="595585" y="431961"/>
                  <a:pt x="600075" y="429716"/>
                </a:cubicBezTo>
                <a:cubicBezTo>
                  <a:pt x="604565" y="427471"/>
                  <a:pt x="603458" y="420256"/>
                  <a:pt x="604837" y="415429"/>
                </a:cubicBezTo>
                <a:cubicBezTo>
                  <a:pt x="606635" y="409135"/>
                  <a:pt x="605511" y="401490"/>
                  <a:pt x="609600" y="396379"/>
                </a:cubicBezTo>
                <a:cubicBezTo>
                  <a:pt x="612736" y="392459"/>
                  <a:pt x="620338" y="395166"/>
                  <a:pt x="623887" y="391616"/>
                </a:cubicBezTo>
                <a:cubicBezTo>
                  <a:pt x="626132" y="389371"/>
                  <a:pt x="623093" y="384472"/>
                  <a:pt x="614362" y="382091"/>
                </a:cubicBezTo>
                <a:close/>
              </a:path>
            </a:pathLst>
          </a:custGeom>
          <a:solidFill>
            <a:srgbClr val="0000FF"/>
          </a:solidFill>
          <a:ln w="127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a:solidFill>
                <a:prstClr val="white"/>
              </a:solidFill>
            </a:endParaRPr>
          </a:p>
        </p:txBody>
      </p:sp>
      <p:sp>
        <p:nvSpPr>
          <p:cNvPr id="196" name="フリーフォーム 195"/>
          <p:cNvSpPr/>
          <p:nvPr/>
        </p:nvSpPr>
        <p:spPr>
          <a:xfrm flipH="1">
            <a:off x="214281" y="5072076"/>
            <a:ext cx="785819" cy="571504"/>
          </a:xfrm>
          <a:custGeom>
            <a:avLst/>
            <a:gdLst>
              <a:gd name="connsiteX0" fmla="*/ 0 w 1071428"/>
              <a:gd name="connsiteY0" fmla="*/ 19738 h 1295997"/>
              <a:gd name="connsiteX1" fmla="*/ 9525 w 1071428"/>
              <a:gd name="connsiteY1" fmla="*/ 38788 h 1295997"/>
              <a:gd name="connsiteX2" fmla="*/ 23813 w 1071428"/>
              <a:gd name="connsiteY2" fmla="*/ 114988 h 1295997"/>
              <a:gd name="connsiteX3" fmla="*/ 33338 w 1071428"/>
              <a:gd name="connsiteY3" fmla="*/ 157850 h 1295997"/>
              <a:gd name="connsiteX4" fmla="*/ 38100 w 1071428"/>
              <a:gd name="connsiteY4" fmla="*/ 172138 h 1295997"/>
              <a:gd name="connsiteX5" fmla="*/ 42863 w 1071428"/>
              <a:gd name="connsiteY5" fmla="*/ 210238 h 1295997"/>
              <a:gd name="connsiteX6" fmla="*/ 61913 w 1071428"/>
              <a:gd name="connsiteY6" fmla="*/ 543613 h 1295997"/>
              <a:gd name="connsiteX7" fmla="*/ 85725 w 1071428"/>
              <a:gd name="connsiteY7" fmla="*/ 648388 h 1295997"/>
              <a:gd name="connsiteX8" fmla="*/ 95250 w 1071428"/>
              <a:gd name="connsiteY8" fmla="*/ 691250 h 1295997"/>
              <a:gd name="connsiteX9" fmla="*/ 114300 w 1071428"/>
              <a:gd name="connsiteY9" fmla="*/ 734113 h 1295997"/>
              <a:gd name="connsiteX10" fmla="*/ 138113 w 1071428"/>
              <a:gd name="connsiteY10" fmla="*/ 800788 h 1295997"/>
              <a:gd name="connsiteX11" fmla="*/ 161925 w 1071428"/>
              <a:gd name="connsiteY11" fmla="*/ 857938 h 1295997"/>
              <a:gd name="connsiteX12" fmla="*/ 190500 w 1071428"/>
              <a:gd name="connsiteY12" fmla="*/ 953188 h 1295997"/>
              <a:gd name="connsiteX13" fmla="*/ 200025 w 1071428"/>
              <a:gd name="connsiteY13" fmla="*/ 981763 h 1295997"/>
              <a:gd name="connsiteX14" fmla="*/ 214313 w 1071428"/>
              <a:gd name="connsiteY14" fmla="*/ 1015100 h 1295997"/>
              <a:gd name="connsiteX15" fmla="*/ 223838 w 1071428"/>
              <a:gd name="connsiteY15" fmla="*/ 1067488 h 1295997"/>
              <a:gd name="connsiteX16" fmla="*/ 233363 w 1071428"/>
              <a:gd name="connsiteY16" fmla="*/ 1081775 h 1295997"/>
              <a:gd name="connsiteX17" fmla="*/ 257175 w 1071428"/>
              <a:gd name="connsiteY17" fmla="*/ 1119875 h 1295997"/>
              <a:gd name="connsiteX18" fmla="*/ 271463 w 1071428"/>
              <a:gd name="connsiteY18" fmla="*/ 1138925 h 1295997"/>
              <a:gd name="connsiteX19" fmla="*/ 280988 w 1071428"/>
              <a:gd name="connsiteY19" fmla="*/ 1153213 h 1295997"/>
              <a:gd name="connsiteX20" fmla="*/ 300038 w 1071428"/>
              <a:gd name="connsiteY20" fmla="*/ 1186550 h 1295997"/>
              <a:gd name="connsiteX21" fmla="*/ 314325 w 1071428"/>
              <a:gd name="connsiteY21" fmla="*/ 1200838 h 1295997"/>
              <a:gd name="connsiteX22" fmla="*/ 323850 w 1071428"/>
              <a:gd name="connsiteY22" fmla="*/ 1215125 h 1295997"/>
              <a:gd name="connsiteX23" fmla="*/ 371475 w 1071428"/>
              <a:gd name="connsiteY23" fmla="*/ 1243700 h 1295997"/>
              <a:gd name="connsiteX24" fmla="*/ 385763 w 1071428"/>
              <a:gd name="connsiteY24" fmla="*/ 1253225 h 1295997"/>
              <a:gd name="connsiteX25" fmla="*/ 414338 w 1071428"/>
              <a:gd name="connsiteY25" fmla="*/ 1262750 h 1295997"/>
              <a:gd name="connsiteX26" fmla="*/ 447675 w 1071428"/>
              <a:gd name="connsiteY26" fmla="*/ 1272275 h 1295997"/>
              <a:gd name="connsiteX27" fmla="*/ 485775 w 1071428"/>
              <a:gd name="connsiteY27" fmla="*/ 1277038 h 1295997"/>
              <a:gd name="connsiteX28" fmla="*/ 638175 w 1071428"/>
              <a:gd name="connsiteY28" fmla="*/ 1277038 h 1295997"/>
              <a:gd name="connsiteX29" fmla="*/ 652463 w 1071428"/>
              <a:gd name="connsiteY29" fmla="*/ 1272275 h 1295997"/>
              <a:gd name="connsiteX30" fmla="*/ 676275 w 1071428"/>
              <a:gd name="connsiteY30" fmla="*/ 1262750 h 1295997"/>
              <a:gd name="connsiteX31" fmla="*/ 742950 w 1071428"/>
              <a:gd name="connsiteY31" fmla="*/ 1243700 h 1295997"/>
              <a:gd name="connsiteX32" fmla="*/ 771525 w 1071428"/>
              <a:gd name="connsiteY32" fmla="*/ 1219888 h 1295997"/>
              <a:gd name="connsiteX33" fmla="*/ 785813 w 1071428"/>
              <a:gd name="connsiteY33" fmla="*/ 1215125 h 1295997"/>
              <a:gd name="connsiteX34" fmla="*/ 847725 w 1071428"/>
              <a:gd name="connsiteY34" fmla="*/ 1210363 h 1295997"/>
              <a:gd name="connsiteX35" fmla="*/ 881063 w 1071428"/>
              <a:gd name="connsiteY35" fmla="*/ 1172263 h 1295997"/>
              <a:gd name="connsiteX36" fmla="*/ 890588 w 1071428"/>
              <a:gd name="connsiteY36" fmla="*/ 1157975 h 1295997"/>
              <a:gd name="connsiteX37" fmla="*/ 900113 w 1071428"/>
              <a:gd name="connsiteY37" fmla="*/ 1143688 h 1295997"/>
              <a:gd name="connsiteX38" fmla="*/ 909638 w 1071428"/>
              <a:gd name="connsiteY38" fmla="*/ 1119875 h 1295997"/>
              <a:gd name="connsiteX39" fmla="*/ 923925 w 1071428"/>
              <a:gd name="connsiteY39" fmla="*/ 1105588 h 1295997"/>
              <a:gd name="connsiteX40" fmla="*/ 947738 w 1071428"/>
              <a:gd name="connsiteY40" fmla="*/ 1062725 h 1295997"/>
              <a:gd name="connsiteX41" fmla="*/ 952500 w 1071428"/>
              <a:gd name="connsiteY41" fmla="*/ 1043675 h 1295997"/>
              <a:gd name="connsiteX42" fmla="*/ 966788 w 1071428"/>
              <a:gd name="connsiteY42" fmla="*/ 1010338 h 1295997"/>
              <a:gd name="connsiteX43" fmla="*/ 976313 w 1071428"/>
              <a:gd name="connsiteY43" fmla="*/ 943663 h 1295997"/>
              <a:gd name="connsiteX44" fmla="*/ 985838 w 1071428"/>
              <a:gd name="connsiteY44" fmla="*/ 910325 h 1295997"/>
              <a:gd name="connsiteX45" fmla="*/ 990600 w 1071428"/>
              <a:gd name="connsiteY45" fmla="*/ 881750 h 1295997"/>
              <a:gd name="connsiteX46" fmla="*/ 995363 w 1071428"/>
              <a:gd name="connsiteY46" fmla="*/ 867463 h 1295997"/>
              <a:gd name="connsiteX47" fmla="*/ 1000125 w 1071428"/>
              <a:gd name="connsiteY47" fmla="*/ 843650 h 1295997"/>
              <a:gd name="connsiteX48" fmla="*/ 1009650 w 1071428"/>
              <a:gd name="connsiteY48" fmla="*/ 815075 h 1295997"/>
              <a:gd name="connsiteX49" fmla="*/ 1014413 w 1071428"/>
              <a:gd name="connsiteY49" fmla="*/ 796025 h 1295997"/>
              <a:gd name="connsiteX50" fmla="*/ 1019175 w 1071428"/>
              <a:gd name="connsiteY50" fmla="*/ 753163 h 1295997"/>
              <a:gd name="connsiteX51" fmla="*/ 1033463 w 1071428"/>
              <a:gd name="connsiteY51" fmla="*/ 700775 h 1295997"/>
              <a:gd name="connsiteX52" fmla="*/ 1038225 w 1071428"/>
              <a:gd name="connsiteY52" fmla="*/ 676963 h 1295997"/>
              <a:gd name="connsiteX53" fmla="*/ 1047750 w 1071428"/>
              <a:gd name="connsiteY53" fmla="*/ 648388 h 1295997"/>
              <a:gd name="connsiteX54" fmla="*/ 1042988 w 1071428"/>
              <a:gd name="connsiteY54" fmla="*/ 57838 h 1295997"/>
              <a:gd name="connsiteX55" fmla="*/ 1033463 w 1071428"/>
              <a:gd name="connsiteY55" fmla="*/ 19738 h 1295997"/>
              <a:gd name="connsiteX56" fmla="*/ 1004888 w 1071428"/>
              <a:gd name="connsiteY56" fmla="*/ 24500 h 1295997"/>
              <a:gd name="connsiteX57" fmla="*/ 1000125 w 1071428"/>
              <a:gd name="connsiteY57" fmla="*/ 43550 h 1295997"/>
              <a:gd name="connsiteX58" fmla="*/ 995363 w 1071428"/>
              <a:gd name="connsiteY58" fmla="*/ 57838 h 1295997"/>
              <a:gd name="connsiteX59" fmla="*/ 990600 w 1071428"/>
              <a:gd name="connsiteY59" fmla="*/ 91175 h 1295997"/>
              <a:gd name="connsiteX60" fmla="*/ 995363 w 1071428"/>
              <a:gd name="connsiteY60" fmla="*/ 195950 h 1295997"/>
              <a:gd name="connsiteX61" fmla="*/ 981075 w 1071428"/>
              <a:gd name="connsiteY61" fmla="*/ 648388 h 1295997"/>
              <a:gd name="connsiteX62" fmla="*/ 971550 w 1071428"/>
              <a:gd name="connsiteY62" fmla="*/ 700775 h 1295997"/>
              <a:gd name="connsiteX63" fmla="*/ 957263 w 1071428"/>
              <a:gd name="connsiteY63" fmla="*/ 715063 h 1295997"/>
              <a:gd name="connsiteX64" fmla="*/ 938213 w 1071428"/>
              <a:gd name="connsiteY64" fmla="*/ 753163 h 1295997"/>
              <a:gd name="connsiteX65" fmla="*/ 933450 w 1071428"/>
              <a:gd name="connsiteY65" fmla="*/ 767450 h 1295997"/>
              <a:gd name="connsiteX66" fmla="*/ 923925 w 1071428"/>
              <a:gd name="connsiteY66" fmla="*/ 781738 h 1295997"/>
              <a:gd name="connsiteX67" fmla="*/ 919163 w 1071428"/>
              <a:gd name="connsiteY67" fmla="*/ 800788 h 1295997"/>
              <a:gd name="connsiteX68" fmla="*/ 909638 w 1071428"/>
              <a:gd name="connsiteY68" fmla="*/ 829363 h 1295997"/>
              <a:gd name="connsiteX69" fmla="*/ 904875 w 1071428"/>
              <a:gd name="connsiteY69" fmla="*/ 843650 h 1295997"/>
              <a:gd name="connsiteX70" fmla="*/ 900113 w 1071428"/>
              <a:gd name="connsiteY70" fmla="*/ 862700 h 1295997"/>
              <a:gd name="connsiteX71" fmla="*/ 895350 w 1071428"/>
              <a:gd name="connsiteY71" fmla="*/ 905563 h 1295997"/>
              <a:gd name="connsiteX72" fmla="*/ 866775 w 1071428"/>
              <a:gd name="connsiteY72" fmla="*/ 915088 h 1295997"/>
              <a:gd name="connsiteX73" fmla="*/ 842963 w 1071428"/>
              <a:gd name="connsiteY73" fmla="*/ 886513 h 1295997"/>
              <a:gd name="connsiteX74" fmla="*/ 833438 w 1071428"/>
              <a:gd name="connsiteY74" fmla="*/ 872225 h 1295997"/>
              <a:gd name="connsiteX75" fmla="*/ 800100 w 1071428"/>
              <a:gd name="connsiteY75" fmla="*/ 853175 h 1295997"/>
              <a:gd name="connsiteX76" fmla="*/ 776288 w 1071428"/>
              <a:gd name="connsiteY76" fmla="*/ 824600 h 1295997"/>
              <a:gd name="connsiteX77" fmla="*/ 762000 w 1071428"/>
              <a:gd name="connsiteY77" fmla="*/ 819838 h 1295997"/>
              <a:gd name="connsiteX78" fmla="*/ 752475 w 1071428"/>
              <a:gd name="connsiteY78" fmla="*/ 805550 h 1295997"/>
              <a:gd name="connsiteX79" fmla="*/ 738188 w 1071428"/>
              <a:gd name="connsiteY79" fmla="*/ 796025 h 1295997"/>
              <a:gd name="connsiteX80" fmla="*/ 638175 w 1071428"/>
              <a:gd name="connsiteY80" fmla="*/ 781738 h 1295997"/>
              <a:gd name="connsiteX81" fmla="*/ 628650 w 1071428"/>
              <a:gd name="connsiteY81" fmla="*/ 767450 h 1295997"/>
              <a:gd name="connsiteX82" fmla="*/ 614363 w 1071428"/>
              <a:gd name="connsiteY82" fmla="*/ 757925 h 1295997"/>
              <a:gd name="connsiteX83" fmla="*/ 609600 w 1071428"/>
              <a:gd name="connsiteY83" fmla="*/ 743638 h 1295997"/>
              <a:gd name="connsiteX84" fmla="*/ 600075 w 1071428"/>
              <a:gd name="connsiteY84" fmla="*/ 729350 h 1295997"/>
              <a:gd name="connsiteX85" fmla="*/ 595313 w 1071428"/>
              <a:gd name="connsiteY85" fmla="*/ 715063 h 1295997"/>
              <a:gd name="connsiteX86" fmla="*/ 590550 w 1071428"/>
              <a:gd name="connsiteY86" fmla="*/ 696013 h 1295997"/>
              <a:gd name="connsiteX87" fmla="*/ 581025 w 1071428"/>
              <a:gd name="connsiteY87" fmla="*/ 681725 h 1295997"/>
              <a:gd name="connsiteX88" fmla="*/ 566738 w 1071428"/>
              <a:gd name="connsiteY88" fmla="*/ 624575 h 1295997"/>
              <a:gd name="connsiteX89" fmla="*/ 571500 w 1071428"/>
              <a:gd name="connsiteY89" fmla="*/ 591238 h 1295997"/>
              <a:gd name="connsiteX90" fmla="*/ 595313 w 1071428"/>
              <a:gd name="connsiteY90" fmla="*/ 562663 h 1295997"/>
              <a:gd name="connsiteX91" fmla="*/ 623888 w 1071428"/>
              <a:gd name="connsiteY91" fmla="*/ 543613 h 1295997"/>
              <a:gd name="connsiteX92" fmla="*/ 638175 w 1071428"/>
              <a:gd name="connsiteY92" fmla="*/ 534088 h 1295997"/>
              <a:gd name="connsiteX93" fmla="*/ 766763 w 1071428"/>
              <a:gd name="connsiteY93" fmla="*/ 538850 h 1295997"/>
              <a:gd name="connsiteX94" fmla="*/ 828675 w 1071428"/>
              <a:gd name="connsiteY94" fmla="*/ 548375 h 1295997"/>
              <a:gd name="connsiteX95" fmla="*/ 842963 w 1071428"/>
              <a:gd name="connsiteY95" fmla="*/ 557900 h 1295997"/>
              <a:gd name="connsiteX96" fmla="*/ 866775 w 1071428"/>
              <a:gd name="connsiteY96" fmla="*/ 605525 h 1295997"/>
              <a:gd name="connsiteX97" fmla="*/ 862013 w 1071428"/>
              <a:gd name="connsiteY97" fmla="*/ 591238 h 1295997"/>
              <a:gd name="connsiteX98" fmla="*/ 857250 w 1071428"/>
              <a:gd name="connsiteY98" fmla="*/ 576950 h 1295997"/>
              <a:gd name="connsiteX99" fmla="*/ 842963 w 1071428"/>
              <a:gd name="connsiteY99" fmla="*/ 548375 h 1295997"/>
              <a:gd name="connsiteX100" fmla="*/ 833438 w 1071428"/>
              <a:gd name="connsiteY100" fmla="*/ 519800 h 1295997"/>
              <a:gd name="connsiteX101" fmla="*/ 838200 w 1071428"/>
              <a:gd name="connsiteY101" fmla="*/ 467413 h 1295997"/>
              <a:gd name="connsiteX102" fmla="*/ 842963 w 1071428"/>
              <a:gd name="connsiteY102" fmla="*/ 453125 h 1295997"/>
              <a:gd name="connsiteX103" fmla="*/ 857250 w 1071428"/>
              <a:gd name="connsiteY103" fmla="*/ 438838 h 1295997"/>
              <a:gd name="connsiteX104" fmla="*/ 876300 w 1071428"/>
              <a:gd name="connsiteY104" fmla="*/ 410263 h 1295997"/>
              <a:gd name="connsiteX105" fmla="*/ 890588 w 1071428"/>
              <a:gd name="connsiteY105" fmla="*/ 395975 h 1295997"/>
              <a:gd name="connsiteX106" fmla="*/ 904875 w 1071428"/>
              <a:gd name="connsiteY106" fmla="*/ 386450 h 1295997"/>
              <a:gd name="connsiteX107" fmla="*/ 919163 w 1071428"/>
              <a:gd name="connsiteY107" fmla="*/ 367400 h 1295997"/>
              <a:gd name="connsiteX108" fmla="*/ 928688 w 1071428"/>
              <a:gd name="connsiteY108" fmla="*/ 353113 h 1295997"/>
              <a:gd name="connsiteX109" fmla="*/ 895350 w 1071428"/>
              <a:gd name="connsiteY109" fmla="*/ 357875 h 1295997"/>
              <a:gd name="connsiteX110" fmla="*/ 852488 w 1071428"/>
              <a:gd name="connsiteY110" fmla="*/ 381688 h 1295997"/>
              <a:gd name="connsiteX111" fmla="*/ 828675 w 1071428"/>
              <a:gd name="connsiteY111" fmla="*/ 400738 h 1295997"/>
              <a:gd name="connsiteX112" fmla="*/ 785813 w 1071428"/>
              <a:gd name="connsiteY112" fmla="*/ 448363 h 1295997"/>
              <a:gd name="connsiteX113" fmla="*/ 771525 w 1071428"/>
              <a:gd name="connsiteY113" fmla="*/ 462650 h 1295997"/>
              <a:gd name="connsiteX114" fmla="*/ 747713 w 1071428"/>
              <a:gd name="connsiteY114" fmla="*/ 481700 h 1295997"/>
              <a:gd name="connsiteX115" fmla="*/ 657225 w 1071428"/>
              <a:gd name="connsiteY115" fmla="*/ 476938 h 1295997"/>
              <a:gd name="connsiteX116" fmla="*/ 642938 w 1071428"/>
              <a:gd name="connsiteY116" fmla="*/ 472175 h 1295997"/>
              <a:gd name="connsiteX117" fmla="*/ 633413 w 1071428"/>
              <a:gd name="connsiteY117" fmla="*/ 457888 h 1295997"/>
              <a:gd name="connsiteX118" fmla="*/ 619125 w 1071428"/>
              <a:gd name="connsiteY118" fmla="*/ 448363 h 1295997"/>
              <a:gd name="connsiteX119" fmla="*/ 600075 w 1071428"/>
              <a:gd name="connsiteY119" fmla="*/ 419788 h 1295997"/>
              <a:gd name="connsiteX120" fmla="*/ 590550 w 1071428"/>
              <a:gd name="connsiteY120" fmla="*/ 405500 h 1295997"/>
              <a:gd name="connsiteX121" fmla="*/ 576263 w 1071428"/>
              <a:gd name="connsiteY121" fmla="*/ 395975 h 1295997"/>
              <a:gd name="connsiteX122" fmla="*/ 552450 w 1071428"/>
              <a:gd name="connsiteY122" fmla="*/ 372163 h 1295997"/>
              <a:gd name="connsiteX123" fmla="*/ 509588 w 1071428"/>
              <a:gd name="connsiteY123" fmla="*/ 338825 h 1295997"/>
              <a:gd name="connsiteX124" fmla="*/ 495300 w 1071428"/>
              <a:gd name="connsiteY124" fmla="*/ 329300 h 1295997"/>
              <a:gd name="connsiteX125" fmla="*/ 466725 w 1071428"/>
              <a:gd name="connsiteY125" fmla="*/ 319775 h 1295997"/>
              <a:gd name="connsiteX126" fmla="*/ 452438 w 1071428"/>
              <a:gd name="connsiteY126" fmla="*/ 315013 h 1295997"/>
              <a:gd name="connsiteX127" fmla="*/ 304800 w 1071428"/>
              <a:gd name="connsiteY127" fmla="*/ 319775 h 1295997"/>
              <a:gd name="connsiteX128" fmla="*/ 276225 w 1071428"/>
              <a:gd name="connsiteY128" fmla="*/ 329300 h 1295997"/>
              <a:gd name="connsiteX129" fmla="*/ 261938 w 1071428"/>
              <a:gd name="connsiteY129" fmla="*/ 334063 h 1295997"/>
              <a:gd name="connsiteX130" fmla="*/ 233363 w 1071428"/>
              <a:gd name="connsiteY130" fmla="*/ 353113 h 1295997"/>
              <a:gd name="connsiteX131" fmla="*/ 214313 w 1071428"/>
              <a:gd name="connsiteY131" fmla="*/ 372163 h 1295997"/>
              <a:gd name="connsiteX132" fmla="*/ 195263 w 1071428"/>
              <a:gd name="connsiteY132" fmla="*/ 400738 h 1295997"/>
              <a:gd name="connsiteX133" fmla="*/ 166688 w 1071428"/>
              <a:gd name="connsiteY133" fmla="*/ 443600 h 1295997"/>
              <a:gd name="connsiteX134" fmla="*/ 157163 w 1071428"/>
              <a:gd name="connsiteY134" fmla="*/ 457888 h 1295997"/>
              <a:gd name="connsiteX135" fmla="*/ 147638 w 1071428"/>
              <a:gd name="connsiteY135" fmla="*/ 495988 h 1295997"/>
              <a:gd name="connsiteX136" fmla="*/ 142875 w 1071428"/>
              <a:gd name="connsiteY136" fmla="*/ 510275 h 1295997"/>
              <a:gd name="connsiteX137" fmla="*/ 123825 w 1071428"/>
              <a:gd name="connsiteY137" fmla="*/ 538850 h 1295997"/>
              <a:gd name="connsiteX138" fmla="*/ 138113 w 1071428"/>
              <a:gd name="connsiteY138" fmla="*/ 529325 h 1295997"/>
              <a:gd name="connsiteX139" fmla="*/ 238125 w 1071428"/>
              <a:gd name="connsiteY139" fmla="*/ 529325 h 1295997"/>
              <a:gd name="connsiteX140" fmla="*/ 252413 w 1071428"/>
              <a:gd name="connsiteY140" fmla="*/ 519800 h 1295997"/>
              <a:gd name="connsiteX141" fmla="*/ 247650 w 1071428"/>
              <a:gd name="connsiteY141" fmla="*/ 491225 h 1295997"/>
              <a:gd name="connsiteX142" fmla="*/ 242888 w 1071428"/>
              <a:gd name="connsiteY142" fmla="*/ 476938 h 1295997"/>
              <a:gd name="connsiteX143" fmla="*/ 247650 w 1071428"/>
              <a:gd name="connsiteY143" fmla="*/ 453125 h 1295997"/>
              <a:gd name="connsiteX144" fmla="*/ 285750 w 1071428"/>
              <a:gd name="connsiteY144" fmla="*/ 415025 h 1295997"/>
              <a:gd name="connsiteX145" fmla="*/ 304800 w 1071428"/>
              <a:gd name="connsiteY145" fmla="*/ 410263 h 1295997"/>
              <a:gd name="connsiteX146" fmla="*/ 338138 w 1071428"/>
              <a:gd name="connsiteY146" fmla="*/ 415025 h 1295997"/>
              <a:gd name="connsiteX147" fmla="*/ 342900 w 1071428"/>
              <a:gd name="connsiteY147" fmla="*/ 429313 h 1295997"/>
              <a:gd name="connsiteX148" fmla="*/ 357188 w 1071428"/>
              <a:gd name="connsiteY148" fmla="*/ 443600 h 1295997"/>
              <a:gd name="connsiteX149" fmla="*/ 361950 w 1071428"/>
              <a:gd name="connsiteY149" fmla="*/ 462650 h 1295997"/>
              <a:gd name="connsiteX150" fmla="*/ 285750 w 1071428"/>
              <a:gd name="connsiteY150" fmla="*/ 524563 h 1295997"/>
              <a:gd name="connsiteX151" fmla="*/ 271463 w 1071428"/>
              <a:gd name="connsiteY151" fmla="*/ 519800 h 1295997"/>
              <a:gd name="connsiteX152" fmla="*/ 247650 w 1071428"/>
              <a:gd name="connsiteY152" fmla="*/ 476938 h 1295997"/>
              <a:gd name="connsiteX153" fmla="*/ 252413 w 1071428"/>
              <a:gd name="connsiteY153" fmla="*/ 462650 h 1295997"/>
              <a:gd name="connsiteX154" fmla="*/ 280988 w 1071428"/>
              <a:gd name="connsiteY154" fmla="*/ 438838 h 1295997"/>
              <a:gd name="connsiteX155" fmla="*/ 309563 w 1071428"/>
              <a:gd name="connsiteY155" fmla="*/ 443600 h 1295997"/>
              <a:gd name="connsiteX156" fmla="*/ 319088 w 1071428"/>
              <a:gd name="connsiteY156" fmla="*/ 472175 h 1295997"/>
              <a:gd name="connsiteX157" fmla="*/ 314325 w 1071428"/>
              <a:gd name="connsiteY157" fmla="*/ 510275 h 1295997"/>
              <a:gd name="connsiteX158" fmla="*/ 271463 w 1071428"/>
              <a:gd name="connsiteY158" fmla="*/ 495988 h 1295997"/>
              <a:gd name="connsiteX159" fmla="*/ 257175 w 1071428"/>
              <a:gd name="connsiteY159" fmla="*/ 491225 h 1295997"/>
              <a:gd name="connsiteX160" fmla="*/ 242888 w 1071428"/>
              <a:gd name="connsiteY160" fmla="*/ 462650 h 1295997"/>
              <a:gd name="connsiteX161" fmla="*/ 257175 w 1071428"/>
              <a:gd name="connsiteY161" fmla="*/ 453125 h 1295997"/>
              <a:gd name="connsiteX162" fmla="*/ 280988 w 1071428"/>
              <a:gd name="connsiteY162" fmla="*/ 457888 h 1295997"/>
              <a:gd name="connsiteX163" fmla="*/ 261938 w 1071428"/>
              <a:gd name="connsiteY163" fmla="*/ 486463 h 1295997"/>
              <a:gd name="connsiteX164" fmla="*/ 257175 w 1071428"/>
              <a:gd name="connsiteY164" fmla="*/ 500750 h 1295997"/>
              <a:gd name="connsiteX165" fmla="*/ 261938 w 1071428"/>
              <a:gd name="connsiteY165" fmla="*/ 534088 h 1295997"/>
              <a:gd name="connsiteX166" fmla="*/ 276225 w 1071428"/>
              <a:gd name="connsiteY166" fmla="*/ 538850 h 1295997"/>
              <a:gd name="connsiteX167" fmla="*/ 261938 w 1071428"/>
              <a:gd name="connsiteY167" fmla="*/ 543613 h 1295997"/>
              <a:gd name="connsiteX168" fmla="*/ 209550 w 1071428"/>
              <a:gd name="connsiteY168" fmla="*/ 548375 h 1295997"/>
              <a:gd name="connsiteX169" fmla="*/ 166688 w 1071428"/>
              <a:gd name="connsiteY169" fmla="*/ 572188 h 1295997"/>
              <a:gd name="connsiteX170" fmla="*/ 133350 w 1071428"/>
              <a:gd name="connsiteY170" fmla="*/ 567425 h 1295997"/>
              <a:gd name="connsiteX171" fmla="*/ 142875 w 1071428"/>
              <a:gd name="connsiteY171" fmla="*/ 581713 h 1295997"/>
              <a:gd name="connsiteX172" fmla="*/ 157163 w 1071428"/>
              <a:gd name="connsiteY172" fmla="*/ 596000 h 1295997"/>
              <a:gd name="connsiteX173" fmla="*/ 209550 w 1071428"/>
              <a:gd name="connsiteY173" fmla="*/ 610288 h 1295997"/>
              <a:gd name="connsiteX174" fmla="*/ 233363 w 1071428"/>
              <a:gd name="connsiteY174" fmla="*/ 638863 h 1295997"/>
              <a:gd name="connsiteX175" fmla="*/ 247650 w 1071428"/>
              <a:gd name="connsiteY175" fmla="*/ 648388 h 1295997"/>
              <a:gd name="connsiteX176" fmla="*/ 257175 w 1071428"/>
              <a:gd name="connsiteY176" fmla="*/ 662675 h 1295997"/>
              <a:gd name="connsiteX177" fmla="*/ 300038 w 1071428"/>
              <a:gd name="connsiteY177" fmla="*/ 681725 h 1295997"/>
              <a:gd name="connsiteX178" fmla="*/ 333375 w 1071428"/>
              <a:gd name="connsiteY178" fmla="*/ 691250 h 1295997"/>
              <a:gd name="connsiteX179" fmla="*/ 461963 w 1071428"/>
              <a:gd name="connsiteY179" fmla="*/ 686488 h 1295997"/>
              <a:gd name="connsiteX180" fmla="*/ 500063 w 1071428"/>
              <a:gd name="connsiteY180" fmla="*/ 643625 h 1295997"/>
              <a:gd name="connsiteX181" fmla="*/ 509588 w 1071428"/>
              <a:gd name="connsiteY181" fmla="*/ 629338 h 1295997"/>
              <a:gd name="connsiteX182" fmla="*/ 514350 w 1071428"/>
              <a:gd name="connsiteY182" fmla="*/ 576950 h 1295997"/>
              <a:gd name="connsiteX183" fmla="*/ 495300 w 1071428"/>
              <a:gd name="connsiteY183" fmla="*/ 548375 h 1295997"/>
              <a:gd name="connsiteX184" fmla="*/ 476250 w 1071428"/>
              <a:gd name="connsiteY184" fmla="*/ 510275 h 1295997"/>
              <a:gd name="connsiteX185" fmla="*/ 466725 w 1071428"/>
              <a:gd name="connsiteY185" fmla="*/ 491225 h 1295997"/>
              <a:gd name="connsiteX186" fmla="*/ 476250 w 1071428"/>
              <a:gd name="connsiteY186" fmla="*/ 505513 h 1295997"/>
              <a:gd name="connsiteX187" fmla="*/ 504825 w 1071428"/>
              <a:gd name="connsiteY187" fmla="*/ 529325 h 1295997"/>
              <a:gd name="connsiteX188" fmla="*/ 533400 w 1071428"/>
              <a:gd name="connsiteY188" fmla="*/ 557900 h 1295997"/>
              <a:gd name="connsiteX189" fmla="*/ 509588 w 1071428"/>
              <a:gd name="connsiteY189" fmla="*/ 515038 h 1295997"/>
              <a:gd name="connsiteX190" fmla="*/ 504825 w 1071428"/>
              <a:gd name="connsiteY190" fmla="*/ 500750 h 1295997"/>
              <a:gd name="connsiteX191" fmla="*/ 533400 w 1071428"/>
              <a:gd name="connsiteY191" fmla="*/ 515038 h 1295997"/>
              <a:gd name="connsiteX192" fmla="*/ 523875 w 1071428"/>
              <a:gd name="connsiteY192" fmla="*/ 481700 h 1295997"/>
              <a:gd name="connsiteX193" fmla="*/ 514350 w 1071428"/>
              <a:gd name="connsiteY193" fmla="*/ 467413 h 1295997"/>
              <a:gd name="connsiteX194" fmla="*/ 528638 w 1071428"/>
              <a:gd name="connsiteY194" fmla="*/ 481700 h 1295997"/>
              <a:gd name="connsiteX195" fmla="*/ 547688 w 1071428"/>
              <a:gd name="connsiteY195" fmla="*/ 495988 h 1295997"/>
              <a:gd name="connsiteX196" fmla="*/ 576263 w 1071428"/>
              <a:gd name="connsiteY196" fmla="*/ 515038 h 1295997"/>
              <a:gd name="connsiteX197" fmla="*/ 581025 w 1071428"/>
              <a:gd name="connsiteY197" fmla="*/ 495988 h 1295997"/>
              <a:gd name="connsiteX198" fmla="*/ 571500 w 1071428"/>
              <a:gd name="connsiteY198" fmla="*/ 476938 h 1295997"/>
              <a:gd name="connsiteX199" fmla="*/ 528638 w 1071428"/>
              <a:gd name="connsiteY199" fmla="*/ 438838 h 1295997"/>
              <a:gd name="connsiteX200" fmla="*/ 514350 w 1071428"/>
              <a:gd name="connsiteY200" fmla="*/ 443600 h 1295997"/>
              <a:gd name="connsiteX201" fmla="*/ 528638 w 1071428"/>
              <a:gd name="connsiteY201" fmla="*/ 457888 h 1295997"/>
              <a:gd name="connsiteX202" fmla="*/ 571500 w 1071428"/>
              <a:gd name="connsiteY202" fmla="*/ 476938 h 1295997"/>
              <a:gd name="connsiteX203" fmla="*/ 585788 w 1071428"/>
              <a:gd name="connsiteY203" fmla="*/ 481700 h 1295997"/>
              <a:gd name="connsiteX204" fmla="*/ 581025 w 1071428"/>
              <a:gd name="connsiteY204" fmla="*/ 505513 h 1295997"/>
              <a:gd name="connsiteX205" fmla="*/ 581025 w 1071428"/>
              <a:gd name="connsiteY205" fmla="*/ 548375 h 1295997"/>
              <a:gd name="connsiteX206" fmla="*/ 614363 w 1071428"/>
              <a:gd name="connsiteY206" fmla="*/ 553138 h 1295997"/>
              <a:gd name="connsiteX207" fmla="*/ 581025 w 1071428"/>
              <a:gd name="connsiteY207" fmla="*/ 567425 h 1295997"/>
              <a:gd name="connsiteX208" fmla="*/ 552450 w 1071428"/>
              <a:gd name="connsiteY208" fmla="*/ 581713 h 1295997"/>
              <a:gd name="connsiteX209" fmla="*/ 528638 w 1071428"/>
              <a:gd name="connsiteY209" fmla="*/ 605525 h 1295997"/>
              <a:gd name="connsiteX210" fmla="*/ 519113 w 1071428"/>
              <a:gd name="connsiteY210" fmla="*/ 619813 h 1295997"/>
              <a:gd name="connsiteX211" fmla="*/ 523875 w 1071428"/>
              <a:gd name="connsiteY211" fmla="*/ 681725 h 1295997"/>
              <a:gd name="connsiteX212" fmla="*/ 533400 w 1071428"/>
              <a:gd name="connsiteY212" fmla="*/ 729350 h 1295997"/>
              <a:gd name="connsiteX213" fmla="*/ 538163 w 1071428"/>
              <a:gd name="connsiteY213" fmla="*/ 786500 h 1295997"/>
              <a:gd name="connsiteX214" fmla="*/ 547688 w 1071428"/>
              <a:gd name="connsiteY214" fmla="*/ 815075 h 1295997"/>
              <a:gd name="connsiteX215" fmla="*/ 542925 w 1071428"/>
              <a:gd name="connsiteY215" fmla="*/ 843650 h 1295997"/>
              <a:gd name="connsiteX216" fmla="*/ 509588 w 1071428"/>
              <a:gd name="connsiteY216" fmla="*/ 848413 h 1295997"/>
              <a:gd name="connsiteX217" fmla="*/ 490538 w 1071428"/>
              <a:gd name="connsiteY217" fmla="*/ 853175 h 1295997"/>
              <a:gd name="connsiteX218" fmla="*/ 471488 w 1071428"/>
              <a:gd name="connsiteY218" fmla="*/ 862700 h 1295997"/>
              <a:gd name="connsiteX219" fmla="*/ 457200 w 1071428"/>
              <a:gd name="connsiteY219" fmla="*/ 872225 h 1295997"/>
              <a:gd name="connsiteX220" fmla="*/ 438150 w 1071428"/>
              <a:gd name="connsiteY220" fmla="*/ 876988 h 1295997"/>
              <a:gd name="connsiteX221" fmla="*/ 366713 w 1071428"/>
              <a:gd name="connsiteY221" fmla="*/ 891275 h 1295997"/>
              <a:gd name="connsiteX222" fmla="*/ 338138 w 1071428"/>
              <a:gd name="connsiteY222" fmla="*/ 905563 h 1295997"/>
              <a:gd name="connsiteX223" fmla="*/ 309563 w 1071428"/>
              <a:gd name="connsiteY223" fmla="*/ 929375 h 1295997"/>
              <a:gd name="connsiteX224" fmla="*/ 280988 w 1071428"/>
              <a:gd name="connsiteY224" fmla="*/ 948425 h 1295997"/>
              <a:gd name="connsiteX225" fmla="*/ 304800 w 1071428"/>
              <a:gd name="connsiteY225" fmla="*/ 991288 h 1295997"/>
              <a:gd name="connsiteX226" fmla="*/ 309563 w 1071428"/>
              <a:gd name="connsiteY226" fmla="*/ 1010338 h 1295997"/>
              <a:gd name="connsiteX227" fmla="*/ 314325 w 1071428"/>
              <a:gd name="connsiteY227" fmla="*/ 1024625 h 1295997"/>
              <a:gd name="connsiteX228" fmla="*/ 319088 w 1071428"/>
              <a:gd name="connsiteY228" fmla="*/ 1067488 h 1295997"/>
              <a:gd name="connsiteX229" fmla="*/ 333375 w 1071428"/>
              <a:gd name="connsiteY229" fmla="*/ 1024625 h 1295997"/>
              <a:gd name="connsiteX230" fmla="*/ 347663 w 1071428"/>
              <a:gd name="connsiteY230" fmla="*/ 1019863 h 1295997"/>
              <a:gd name="connsiteX231" fmla="*/ 366713 w 1071428"/>
              <a:gd name="connsiteY231" fmla="*/ 1029388 h 1295997"/>
              <a:gd name="connsiteX232" fmla="*/ 385763 w 1071428"/>
              <a:gd name="connsiteY232" fmla="*/ 1062725 h 1295997"/>
              <a:gd name="connsiteX233" fmla="*/ 390525 w 1071428"/>
              <a:gd name="connsiteY233" fmla="*/ 1086538 h 1295997"/>
              <a:gd name="connsiteX234" fmla="*/ 395288 w 1071428"/>
              <a:gd name="connsiteY234" fmla="*/ 1048438 h 1295997"/>
              <a:gd name="connsiteX235" fmla="*/ 409575 w 1071428"/>
              <a:gd name="connsiteY235" fmla="*/ 1019863 h 1295997"/>
              <a:gd name="connsiteX236" fmla="*/ 419100 w 1071428"/>
              <a:gd name="connsiteY236" fmla="*/ 991288 h 1295997"/>
              <a:gd name="connsiteX237" fmla="*/ 433388 w 1071428"/>
              <a:gd name="connsiteY237" fmla="*/ 962713 h 1295997"/>
              <a:gd name="connsiteX238" fmla="*/ 447675 w 1071428"/>
              <a:gd name="connsiteY238" fmla="*/ 977000 h 1295997"/>
              <a:gd name="connsiteX239" fmla="*/ 457200 w 1071428"/>
              <a:gd name="connsiteY239" fmla="*/ 996050 h 1295997"/>
              <a:gd name="connsiteX240" fmla="*/ 466725 w 1071428"/>
              <a:gd name="connsiteY240" fmla="*/ 1010338 h 1295997"/>
              <a:gd name="connsiteX241" fmla="*/ 481013 w 1071428"/>
              <a:gd name="connsiteY241" fmla="*/ 1081775 h 1295997"/>
              <a:gd name="connsiteX242" fmla="*/ 485775 w 1071428"/>
              <a:gd name="connsiteY242" fmla="*/ 1124638 h 1295997"/>
              <a:gd name="connsiteX243" fmla="*/ 481013 w 1071428"/>
              <a:gd name="connsiteY243" fmla="*/ 1062725 h 1295997"/>
              <a:gd name="connsiteX244" fmla="*/ 485775 w 1071428"/>
              <a:gd name="connsiteY244" fmla="*/ 1029388 h 1295997"/>
              <a:gd name="connsiteX245" fmla="*/ 495300 w 1071428"/>
              <a:gd name="connsiteY245" fmla="*/ 1043675 h 1295997"/>
              <a:gd name="connsiteX246" fmla="*/ 509588 w 1071428"/>
              <a:gd name="connsiteY246" fmla="*/ 1096063 h 1295997"/>
              <a:gd name="connsiteX247" fmla="*/ 519113 w 1071428"/>
              <a:gd name="connsiteY247" fmla="*/ 1115113 h 1295997"/>
              <a:gd name="connsiteX248" fmla="*/ 523875 w 1071428"/>
              <a:gd name="connsiteY248" fmla="*/ 1129400 h 1295997"/>
              <a:gd name="connsiteX249" fmla="*/ 528638 w 1071428"/>
              <a:gd name="connsiteY249" fmla="*/ 1148450 h 1295997"/>
              <a:gd name="connsiteX250" fmla="*/ 542925 w 1071428"/>
              <a:gd name="connsiteY250" fmla="*/ 1162738 h 1295997"/>
              <a:gd name="connsiteX251" fmla="*/ 552450 w 1071428"/>
              <a:gd name="connsiteY251" fmla="*/ 1177025 h 1295997"/>
              <a:gd name="connsiteX252" fmla="*/ 561975 w 1071428"/>
              <a:gd name="connsiteY252" fmla="*/ 1157975 h 1295997"/>
              <a:gd name="connsiteX253" fmla="*/ 542925 w 1071428"/>
              <a:gd name="connsiteY253" fmla="*/ 1015100 h 1295997"/>
              <a:gd name="connsiteX254" fmla="*/ 528638 w 1071428"/>
              <a:gd name="connsiteY254" fmla="*/ 972238 h 1295997"/>
              <a:gd name="connsiteX255" fmla="*/ 523875 w 1071428"/>
              <a:gd name="connsiteY255" fmla="*/ 957950 h 1295997"/>
              <a:gd name="connsiteX256" fmla="*/ 533400 w 1071428"/>
              <a:gd name="connsiteY256" fmla="*/ 972238 h 1295997"/>
              <a:gd name="connsiteX257" fmla="*/ 547688 w 1071428"/>
              <a:gd name="connsiteY257" fmla="*/ 996050 h 1295997"/>
              <a:gd name="connsiteX258" fmla="*/ 561975 w 1071428"/>
              <a:gd name="connsiteY258" fmla="*/ 1010338 h 1295997"/>
              <a:gd name="connsiteX259" fmla="*/ 566738 w 1071428"/>
              <a:gd name="connsiteY259" fmla="*/ 1024625 h 1295997"/>
              <a:gd name="connsiteX260" fmla="*/ 595313 w 1071428"/>
              <a:gd name="connsiteY260" fmla="*/ 1072250 h 1295997"/>
              <a:gd name="connsiteX261" fmla="*/ 633413 w 1071428"/>
              <a:gd name="connsiteY261" fmla="*/ 1110350 h 1295997"/>
              <a:gd name="connsiteX262" fmla="*/ 647700 w 1071428"/>
              <a:gd name="connsiteY262" fmla="*/ 1124638 h 1295997"/>
              <a:gd name="connsiteX263" fmla="*/ 657225 w 1071428"/>
              <a:gd name="connsiteY263" fmla="*/ 1138925 h 1295997"/>
              <a:gd name="connsiteX264" fmla="*/ 661988 w 1071428"/>
              <a:gd name="connsiteY264" fmla="*/ 957950 h 1295997"/>
              <a:gd name="connsiteX265" fmla="*/ 676275 w 1071428"/>
              <a:gd name="connsiteY265" fmla="*/ 967475 h 1295997"/>
              <a:gd name="connsiteX266" fmla="*/ 700088 w 1071428"/>
              <a:gd name="connsiteY266" fmla="*/ 1000813 h 1295997"/>
              <a:gd name="connsiteX267" fmla="*/ 709613 w 1071428"/>
              <a:gd name="connsiteY267" fmla="*/ 1015100 h 1295997"/>
              <a:gd name="connsiteX268" fmla="*/ 723900 w 1071428"/>
              <a:gd name="connsiteY268" fmla="*/ 1034150 h 1295997"/>
              <a:gd name="connsiteX269" fmla="*/ 747713 w 1071428"/>
              <a:gd name="connsiteY269" fmla="*/ 1086538 h 1295997"/>
              <a:gd name="connsiteX270" fmla="*/ 752475 w 1071428"/>
              <a:gd name="connsiteY270" fmla="*/ 948425 h 1295997"/>
              <a:gd name="connsiteX271" fmla="*/ 762000 w 1071428"/>
              <a:gd name="connsiteY271" fmla="*/ 962713 h 1295997"/>
              <a:gd name="connsiteX272" fmla="*/ 776288 w 1071428"/>
              <a:gd name="connsiteY272" fmla="*/ 977000 h 1295997"/>
              <a:gd name="connsiteX273" fmla="*/ 804863 w 1071428"/>
              <a:gd name="connsiteY273" fmla="*/ 996050 h 1295997"/>
              <a:gd name="connsiteX274" fmla="*/ 814388 w 1071428"/>
              <a:gd name="connsiteY274" fmla="*/ 1010338 h 1295997"/>
              <a:gd name="connsiteX275" fmla="*/ 842963 w 1071428"/>
              <a:gd name="connsiteY275" fmla="*/ 1024625 h 1295997"/>
              <a:gd name="connsiteX276" fmla="*/ 823913 w 1071428"/>
              <a:gd name="connsiteY276" fmla="*/ 986525 h 1295997"/>
              <a:gd name="connsiteX277" fmla="*/ 819150 w 1071428"/>
              <a:gd name="connsiteY277" fmla="*/ 962713 h 1295997"/>
              <a:gd name="connsiteX278" fmla="*/ 814388 w 1071428"/>
              <a:gd name="connsiteY278" fmla="*/ 948425 h 1295997"/>
              <a:gd name="connsiteX279" fmla="*/ 828675 w 1071428"/>
              <a:gd name="connsiteY279" fmla="*/ 953188 h 1295997"/>
              <a:gd name="connsiteX280" fmla="*/ 857250 w 1071428"/>
              <a:gd name="connsiteY280" fmla="*/ 967475 h 1295997"/>
              <a:gd name="connsiteX281" fmla="*/ 871538 w 1071428"/>
              <a:gd name="connsiteY281" fmla="*/ 977000 h 1295997"/>
              <a:gd name="connsiteX282" fmla="*/ 876300 w 1071428"/>
              <a:gd name="connsiteY282" fmla="*/ 962713 h 1295997"/>
              <a:gd name="connsiteX283" fmla="*/ 852488 w 1071428"/>
              <a:gd name="connsiteY283" fmla="*/ 929375 h 1295997"/>
              <a:gd name="connsiteX284" fmla="*/ 847725 w 1071428"/>
              <a:gd name="connsiteY284" fmla="*/ 957950 h 1295997"/>
              <a:gd name="connsiteX285" fmla="*/ 819150 w 1071428"/>
              <a:gd name="connsiteY285" fmla="*/ 948425 h 1295997"/>
              <a:gd name="connsiteX286" fmla="*/ 809625 w 1071428"/>
              <a:gd name="connsiteY286" fmla="*/ 962713 h 1295997"/>
              <a:gd name="connsiteX287" fmla="*/ 790575 w 1071428"/>
              <a:gd name="connsiteY287" fmla="*/ 996050 h 1295997"/>
              <a:gd name="connsiteX288" fmla="*/ 771525 w 1071428"/>
              <a:gd name="connsiteY288" fmla="*/ 972238 h 1295997"/>
              <a:gd name="connsiteX289" fmla="*/ 752475 w 1071428"/>
              <a:gd name="connsiteY289" fmla="*/ 953188 h 1295997"/>
              <a:gd name="connsiteX290" fmla="*/ 742950 w 1071428"/>
              <a:gd name="connsiteY290" fmla="*/ 1072250 h 1295997"/>
              <a:gd name="connsiteX291" fmla="*/ 747713 w 1071428"/>
              <a:gd name="connsiteY291" fmla="*/ 1086538 h 1295997"/>
              <a:gd name="connsiteX292" fmla="*/ 733425 w 1071428"/>
              <a:gd name="connsiteY292" fmla="*/ 1072250 h 1295997"/>
              <a:gd name="connsiteX293" fmla="*/ 709613 w 1071428"/>
              <a:gd name="connsiteY293" fmla="*/ 1048438 h 1295997"/>
              <a:gd name="connsiteX294" fmla="*/ 690563 w 1071428"/>
              <a:gd name="connsiteY294" fmla="*/ 1010338 h 1295997"/>
              <a:gd name="connsiteX295" fmla="*/ 681038 w 1071428"/>
              <a:gd name="connsiteY295" fmla="*/ 991288 h 1295997"/>
              <a:gd name="connsiteX296" fmla="*/ 666750 w 1071428"/>
              <a:gd name="connsiteY296" fmla="*/ 1134163 h 1295997"/>
              <a:gd name="connsiteX297" fmla="*/ 657225 w 1071428"/>
              <a:gd name="connsiteY297" fmla="*/ 1119875 h 1295997"/>
              <a:gd name="connsiteX298" fmla="*/ 642938 w 1071428"/>
              <a:gd name="connsiteY298" fmla="*/ 1110350 h 1295997"/>
              <a:gd name="connsiteX299" fmla="*/ 628650 w 1071428"/>
              <a:gd name="connsiteY299" fmla="*/ 1081775 h 1295997"/>
              <a:gd name="connsiteX300" fmla="*/ 623888 w 1071428"/>
              <a:gd name="connsiteY300" fmla="*/ 1067488 h 1295997"/>
              <a:gd name="connsiteX301" fmla="*/ 609600 w 1071428"/>
              <a:gd name="connsiteY301" fmla="*/ 1057963 h 1295997"/>
              <a:gd name="connsiteX302" fmla="*/ 590550 w 1071428"/>
              <a:gd name="connsiteY302" fmla="*/ 1029388 h 1295997"/>
              <a:gd name="connsiteX303" fmla="*/ 576263 w 1071428"/>
              <a:gd name="connsiteY303" fmla="*/ 1019863 h 1295997"/>
              <a:gd name="connsiteX304" fmla="*/ 547688 w 1071428"/>
              <a:gd name="connsiteY304" fmla="*/ 996050 h 1295997"/>
              <a:gd name="connsiteX305" fmla="*/ 542925 w 1071428"/>
              <a:gd name="connsiteY305" fmla="*/ 1015100 h 1295997"/>
              <a:gd name="connsiteX306" fmla="*/ 552450 w 1071428"/>
              <a:gd name="connsiteY306" fmla="*/ 1062725 h 1295997"/>
              <a:gd name="connsiteX307" fmla="*/ 557213 w 1071428"/>
              <a:gd name="connsiteY307" fmla="*/ 1081775 h 1295997"/>
              <a:gd name="connsiteX308" fmla="*/ 561975 w 1071428"/>
              <a:gd name="connsiteY308" fmla="*/ 1119875 h 1295997"/>
              <a:gd name="connsiteX309" fmla="*/ 566738 w 1071428"/>
              <a:gd name="connsiteY309" fmla="*/ 1134163 h 1295997"/>
              <a:gd name="connsiteX310" fmla="*/ 561975 w 1071428"/>
              <a:gd name="connsiteY310" fmla="*/ 1148450 h 1295997"/>
              <a:gd name="connsiteX311" fmla="*/ 514350 w 1071428"/>
              <a:gd name="connsiteY311" fmla="*/ 1091300 h 1295997"/>
              <a:gd name="connsiteX312" fmla="*/ 504825 w 1071428"/>
              <a:gd name="connsiteY312" fmla="*/ 1077013 h 1295997"/>
              <a:gd name="connsiteX313" fmla="*/ 485775 w 1071428"/>
              <a:gd name="connsiteY313" fmla="*/ 1034150 h 1295997"/>
              <a:gd name="connsiteX314" fmla="*/ 461963 w 1071428"/>
              <a:gd name="connsiteY314" fmla="*/ 996050 h 1295997"/>
              <a:gd name="connsiteX315" fmla="*/ 447675 w 1071428"/>
              <a:gd name="connsiteY315" fmla="*/ 996050 h 1295997"/>
              <a:gd name="connsiteX316" fmla="*/ 442913 w 1071428"/>
              <a:gd name="connsiteY316" fmla="*/ 1153213 h 1295997"/>
              <a:gd name="connsiteX317" fmla="*/ 423863 w 1071428"/>
              <a:gd name="connsiteY317" fmla="*/ 1115113 h 1295997"/>
              <a:gd name="connsiteX318" fmla="*/ 419100 w 1071428"/>
              <a:gd name="connsiteY318" fmla="*/ 1100825 h 1295997"/>
              <a:gd name="connsiteX319" fmla="*/ 404813 w 1071428"/>
              <a:gd name="connsiteY319" fmla="*/ 1086538 h 1295997"/>
              <a:gd name="connsiteX320" fmla="*/ 400050 w 1071428"/>
              <a:gd name="connsiteY320" fmla="*/ 1072250 h 1295997"/>
              <a:gd name="connsiteX321" fmla="*/ 385763 w 1071428"/>
              <a:gd name="connsiteY321" fmla="*/ 1057963 h 1295997"/>
              <a:gd name="connsiteX322" fmla="*/ 381000 w 1071428"/>
              <a:gd name="connsiteY322" fmla="*/ 1157975 h 1295997"/>
              <a:gd name="connsiteX323" fmla="*/ 371475 w 1071428"/>
              <a:gd name="connsiteY323" fmla="*/ 1143688 h 1295997"/>
              <a:gd name="connsiteX324" fmla="*/ 357188 w 1071428"/>
              <a:gd name="connsiteY324" fmla="*/ 1100825 h 1295997"/>
              <a:gd name="connsiteX325" fmla="*/ 352425 w 1071428"/>
              <a:gd name="connsiteY325" fmla="*/ 1086538 h 1295997"/>
              <a:gd name="connsiteX326" fmla="*/ 347663 w 1071428"/>
              <a:gd name="connsiteY326" fmla="*/ 1072250 h 1295997"/>
              <a:gd name="connsiteX327" fmla="*/ 338138 w 1071428"/>
              <a:gd name="connsiteY327" fmla="*/ 1086538 h 1295997"/>
              <a:gd name="connsiteX328" fmla="*/ 328613 w 1071428"/>
              <a:gd name="connsiteY328" fmla="*/ 1119875 h 1295997"/>
              <a:gd name="connsiteX329" fmla="*/ 314325 w 1071428"/>
              <a:gd name="connsiteY329" fmla="*/ 1129400 h 1295997"/>
              <a:gd name="connsiteX330" fmla="*/ 290513 w 1071428"/>
              <a:gd name="connsiteY330" fmla="*/ 1100825 h 1295997"/>
              <a:gd name="connsiteX331" fmla="*/ 280988 w 1071428"/>
              <a:gd name="connsiteY331" fmla="*/ 1072250 h 1295997"/>
              <a:gd name="connsiteX332" fmla="*/ 285750 w 1071428"/>
              <a:gd name="connsiteY332" fmla="*/ 962713 h 1295997"/>
              <a:gd name="connsiteX333" fmla="*/ 271463 w 1071428"/>
              <a:gd name="connsiteY333" fmla="*/ 957950 h 1295997"/>
              <a:gd name="connsiteX334" fmla="*/ 247650 w 1071428"/>
              <a:gd name="connsiteY334" fmla="*/ 934138 h 1295997"/>
              <a:gd name="connsiteX335" fmla="*/ 228600 w 1071428"/>
              <a:gd name="connsiteY335" fmla="*/ 905563 h 1295997"/>
              <a:gd name="connsiteX336" fmla="*/ 209550 w 1071428"/>
              <a:gd name="connsiteY336" fmla="*/ 867463 h 1295997"/>
              <a:gd name="connsiteX337" fmla="*/ 185738 w 1071428"/>
              <a:gd name="connsiteY337" fmla="*/ 819838 h 1295997"/>
              <a:gd name="connsiteX338" fmla="*/ 185738 w 1071428"/>
              <a:gd name="connsiteY338" fmla="*/ 819838 h 1295997"/>
              <a:gd name="connsiteX339" fmla="*/ 180975 w 1071428"/>
              <a:gd name="connsiteY339" fmla="*/ 805550 h 1295997"/>
              <a:gd name="connsiteX340" fmla="*/ 161925 w 1071428"/>
              <a:gd name="connsiteY340" fmla="*/ 776975 h 1295997"/>
              <a:gd name="connsiteX341" fmla="*/ 152400 w 1071428"/>
              <a:gd name="connsiteY341" fmla="*/ 762688 h 1295997"/>
              <a:gd name="connsiteX342" fmla="*/ 142875 w 1071428"/>
              <a:gd name="connsiteY342" fmla="*/ 734113 h 1295997"/>
              <a:gd name="connsiteX343" fmla="*/ 123825 w 1071428"/>
              <a:gd name="connsiteY343" fmla="*/ 696013 h 1295997"/>
              <a:gd name="connsiteX344" fmla="*/ 114300 w 1071428"/>
              <a:gd name="connsiteY344" fmla="*/ 676963 h 1295997"/>
              <a:gd name="connsiteX345" fmla="*/ 109538 w 1071428"/>
              <a:gd name="connsiteY345" fmla="*/ 662675 h 1295997"/>
              <a:gd name="connsiteX346" fmla="*/ 100013 w 1071428"/>
              <a:gd name="connsiteY346" fmla="*/ 643625 h 1295997"/>
              <a:gd name="connsiteX347" fmla="*/ 95250 w 1071428"/>
              <a:gd name="connsiteY347" fmla="*/ 629338 h 1295997"/>
              <a:gd name="connsiteX348" fmla="*/ 85725 w 1071428"/>
              <a:gd name="connsiteY348" fmla="*/ 615050 h 1295997"/>
              <a:gd name="connsiteX349" fmla="*/ 80963 w 1071428"/>
              <a:gd name="connsiteY349" fmla="*/ 600763 h 1295997"/>
              <a:gd name="connsiteX350" fmla="*/ 71438 w 1071428"/>
              <a:gd name="connsiteY350" fmla="*/ 586475 h 1295997"/>
              <a:gd name="connsiteX351" fmla="*/ 76200 w 1071428"/>
              <a:gd name="connsiteY351" fmla="*/ 391213 h 1295997"/>
              <a:gd name="connsiteX352" fmla="*/ 71438 w 1071428"/>
              <a:gd name="connsiteY352" fmla="*/ 62600 h 1295997"/>
              <a:gd name="connsiteX353" fmla="*/ 52388 w 1071428"/>
              <a:gd name="connsiteY353" fmla="*/ 34025 h 1295997"/>
              <a:gd name="connsiteX354" fmla="*/ 38100 w 1071428"/>
              <a:gd name="connsiteY354" fmla="*/ 24500 h 1295997"/>
              <a:gd name="connsiteX355" fmla="*/ 9525 w 1071428"/>
              <a:gd name="connsiteY355" fmla="*/ 14975 h 1295997"/>
              <a:gd name="connsiteX356" fmla="*/ 0 w 1071428"/>
              <a:gd name="connsiteY356" fmla="*/ 19738 h 129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Lst>
            <a:rect l="l" t="t" r="r" b="b"/>
            <a:pathLst>
              <a:path w="1071428" h="1295997">
                <a:moveTo>
                  <a:pt x="0" y="19738"/>
                </a:moveTo>
                <a:cubicBezTo>
                  <a:pt x="0" y="23707"/>
                  <a:pt x="7280" y="32053"/>
                  <a:pt x="9525" y="38788"/>
                </a:cubicBezTo>
                <a:cubicBezTo>
                  <a:pt x="21344" y="74245"/>
                  <a:pt x="18218" y="78622"/>
                  <a:pt x="23813" y="114988"/>
                </a:cubicBezTo>
                <a:cubicBezTo>
                  <a:pt x="25452" y="125638"/>
                  <a:pt x="30175" y="146780"/>
                  <a:pt x="33338" y="157850"/>
                </a:cubicBezTo>
                <a:cubicBezTo>
                  <a:pt x="34717" y="162677"/>
                  <a:pt x="36513" y="167375"/>
                  <a:pt x="38100" y="172138"/>
                </a:cubicBezTo>
                <a:cubicBezTo>
                  <a:pt x="39688" y="184838"/>
                  <a:pt x="42337" y="197450"/>
                  <a:pt x="42863" y="210238"/>
                </a:cubicBezTo>
                <a:cubicBezTo>
                  <a:pt x="56313" y="537499"/>
                  <a:pt x="13745" y="423189"/>
                  <a:pt x="61913" y="543613"/>
                </a:cubicBezTo>
                <a:cubicBezTo>
                  <a:pt x="95478" y="711442"/>
                  <a:pt x="61433" y="551219"/>
                  <a:pt x="85725" y="648388"/>
                </a:cubicBezTo>
                <a:cubicBezTo>
                  <a:pt x="89275" y="662587"/>
                  <a:pt x="90622" y="677365"/>
                  <a:pt x="95250" y="691250"/>
                </a:cubicBezTo>
                <a:cubicBezTo>
                  <a:pt x="100194" y="706083"/>
                  <a:pt x="108603" y="719553"/>
                  <a:pt x="114300" y="734113"/>
                </a:cubicBezTo>
                <a:cubicBezTo>
                  <a:pt x="122900" y="756090"/>
                  <a:pt x="129641" y="778761"/>
                  <a:pt x="138113" y="800788"/>
                </a:cubicBezTo>
                <a:cubicBezTo>
                  <a:pt x="145521" y="820050"/>
                  <a:pt x="155216" y="838421"/>
                  <a:pt x="161925" y="857938"/>
                </a:cubicBezTo>
                <a:cubicBezTo>
                  <a:pt x="172701" y="889286"/>
                  <a:pt x="180018" y="921741"/>
                  <a:pt x="190500" y="953188"/>
                </a:cubicBezTo>
                <a:cubicBezTo>
                  <a:pt x="193675" y="962713"/>
                  <a:pt x="196296" y="972441"/>
                  <a:pt x="200025" y="981763"/>
                </a:cubicBezTo>
                <a:cubicBezTo>
                  <a:pt x="223575" y="1040638"/>
                  <a:pt x="198975" y="969093"/>
                  <a:pt x="214313" y="1015100"/>
                </a:cubicBezTo>
                <a:cubicBezTo>
                  <a:pt x="215417" y="1022831"/>
                  <a:pt x="219025" y="1056257"/>
                  <a:pt x="223838" y="1067488"/>
                </a:cubicBezTo>
                <a:cubicBezTo>
                  <a:pt x="226093" y="1072749"/>
                  <a:pt x="230330" y="1076921"/>
                  <a:pt x="233363" y="1081775"/>
                </a:cubicBezTo>
                <a:cubicBezTo>
                  <a:pt x="244492" y="1099582"/>
                  <a:pt x="246289" y="1104635"/>
                  <a:pt x="257175" y="1119875"/>
                </a:cubicBezTo>
                <a:cubicBezTo>
                  <a:pt x="261789" y="1126334"/>
                  <a:pt x="266849" y="1132466"/>
                  <a:pt x="271463" y="1138925"/>
                </a:cubicBezTo>
                <a:cubicBezTo>
                  <a:pt x="274790" y="1143583"/>
                  <a:pt x="278148" y="1148243"/>
                  <a:pt x="280988" y="1153213"/>
                </a:cubicBezTo>
                <a:cubicBezTo>
                  <a:pt x="289459" y="1168037"/>
                  <a:pt x="289488" y="1173890"/>
                  <a:pt x="300038" y="1186550"/>
                </a:cubicBezTo>
                <a:cubicBezTo>
                  <a:pt x="304350" y="1191724"/>
                  <a:pt x="310013" y="1195664"/>
                  <a:pt x="314325" y="1200838"/>
                </a:cubicBezTo>
                <a:cubicBezTo>
                  <a:pt x="317989" y="1205235"/>
                  <a:pt x="319542" y="1211356"/>
                  <a:pt x="323850" y="1215125"/>
                </a:cubicBezTo>
                <a:cubicBezTo>
                  <a:pt x="345780" y="1234314"/>
                  <a:pt x="349970" y="1231412"/>
                  <a:pt x="371475" y="1243700"/>
                </a:cubicBezTo>
                <a:cubicBezTo>
                  <a:pt x="376445" y="1246540"/>
                  <a:pt x="380532" y="1250900"/>
                  <a:pt x="385763" y="1253225"/>
                </a:cubicBezTo>
                <a:cubicBezTo>
                  <a:pt x="394938" y="1257303"/>
                  <a:pt x="404813" y="1259575"/>
                  <a:pt x="414338" y="1262750"/>
                </a:cubicBezTo>
                <a:cubicBezTo>
                  <a:pt x="425669" y="1266527"/>
                  <a:pt x="435705" y="1270280"/>
                  <a:pt x="447675" y="1272275"/>
                </a:cubicBezTo>
                <a:cubicBezTo>
                  <a:pt x="460300" y="1274379"/>
                  <a:pt x="473075" y="1275450"/>
                  <a:pt x="485775" y="1277038"/>
                </a:cubicBezTo>
                <a:cubicBezTo>
                  <a:pt x="542660" y="1295997"/>
                  <a:pt x="505179" y="1285350"/>
                  <a:pt x="638175" y="1277038"/>
                </a:cubicBezTo>
                <a:cubicBezTo>
                  <a:pt x="643186" y="1276725"/>
                  <a:pt x="647762" y="1274038"/>
                  <a:pt x="652463" y="1272275"/>
                </a:cubicBezTo>
                <a:cubicBezTo>
                  <a:pt x="660467" y="1269273"/>
                  <a:pt x="668104" y="1265264"/>
                  <a:pt x="676275" y="1262750"/>
                </a:cubicBezTo>
                <a:cubicBezTo>
                  <a:pt x="700872" y="1255182"/>
                  <a:pt x="719783" y="1253996"/>
                  <a:pt x="742950" y="1243700"/>
                </a:cubicBezTo>
                <a:cubicBezTo>
                  <a:pt x="766325" y="1233311"/>
                  <a:pt x="749092" y="1234843"/>
                  <a:pt x="771525" y="1219888"/>
                </a:cubicBezTo>
                <a:cubicBezTo>
                  <a:pt x="775702" y="1217103"/>
                  <a:pt x="780831" y="1215748"/>
                  <a:pt x="785813" y="1215125"/>
                </a:cubicBezTo>
                <a:cubicBezTo>
                  <a:pt x="806351" y="1212558"/>
                  <a:pt x="827088" y="1211950"/>
                  <a:pt x="847725" y="1210363"/>
                </a:cubicBezTo>
                <a:cubicBezTo>
                  <a:pt x="871538" y="1194488"/>
                  <a:pt x="858838" y="1205600"/>
                  <a:pt x="881063" y="1172263"/>
                </a:cubicBezTo>
                <a:lnTo>
                  <a:pt x="890588" y="1157975"/>
                </a:lnTo>
                <a:cubicBezTo>
                  <a:pt x="893763" y="1153213"/>
                  <a:pt x="897987" y="1149002"/>
                  <a:pt x="900113" y="1143688"/>
                </a:cubicBezTo>
                <a:cubicBezTo>
                  <a:pt x="903288" y="1135750"/>
                  <a:pt x="905107" y="1127125"/>
                  <a:pt x="909638" y="1119875"/>
                </a:cubicBezTo>
                <a:cubicBezTo>
                  <a:pt x="913207" y="1114164"/>
                  <a:pt x="919884" y="1110976"/>
                  <a:pt x="923925" y="1105588"/>
                </a:cubicBezTo>
                <a:cubicBezTo>
                  <a:pt x="932896" y="1093627"/>
                  <a:pt x="940953" y="1076296"/>
                  <a:pt x="947738" y="1062725"/>
                </a:cubicBezTo>
                <a:cubicBezTo>
                  <a:pt x="949325" y="1056375"/>
                  <a:pt x="950202" y="1049804"/>
                  <a:pt x="952500" y="1043675"/>
                </a:cubicBezTo>
                <a:cubicBezTo>
                  <a:pt x="962719" y="1016423"/>
                  <a:pt x="960876" y="1033985"/>
                  <a:pt x="966788" y="1010338"/>
                </a:cubicBezTo>
                <a:cubicBezTo>
                  <a:pt x="977438" y="967737"/>
                  <a:pt x="965205" y="1002902"/>
                  <a:pt x="976313" y="943663"/>
                </a:cubicBezTo>
                <a:cubicBezTo>
                  <a:pt x="978443" y="932304"/>
                  <a:pt x="983239" y="921586"/>
                  <a:pt x="985838" y="910325"/>
                </a:cubicBezTo>
                <a:cubicBezTo>
                  <a:pt x="988009" y="900916"/>
                  <a:pt x="988505" y="891176"/>
                  <a:pt x="990600" y="881750"/>
                </a:cubicBezTo>
                <a:cubicBezTo>
                  <a:pt x="991689" y="876850"/>
                  <a:pt x="994145" y="872333"/>
                  <a:pt x="995363" y="867463"/>
                </a:cubicBezTo>
                <a:cubicBezTo>
                  <a:pt x="997326" y="859610"/>
                  <a:pt x="997995" y="851460"/>
                  <a:pt x="1000125" y="843650"/>
                </a:cubicBezTo>
                <a:cubicBezTo>
                  <a:pt x="1002767" y="833964"/>
                  <a:pt x="1007215" y="824815"/>
                  <a:pt x="1009650" y="815075"/>
                </a:cubicBezTo>
                <a:lnTo>
                  <a:pt x="1014413" y="796025"/>
                </a:lnTo>
                <a:cubicBezTo>
                  <a:pt x="1016000" y="781738"/>
                  <a:pt x="1016677" y="767320"/>
                  <a:pt x="1019175" y="753163"/>
                </a:cubicBezTo>
                <a:cubicBezTo>
                  <a:pt x="1033106" y="674221"/>
                  <a:pt x="1023337" y="741277"/>
                  <a:pt x="1033463" y="700775"/>
                </a:cubicBezTo>
                <a:cubicBezTo>
                  <a:pt x="1035426" y="692922"/>
                  <a:pt x="1036095" y="684772"/>
                  <a:pt x="1038225" y="676963"/>
                </a:cubicBezTo>
                <a:cubicBezTo>
                  <a:pt x="1040867" y="667277"/>
                  <a:pt x="1047750" y="648388"/>
                  <a:pt x="1047750" y="648388"/>
                </a:cubicBezTo>
                <a:cubicBezTo>
                  <a:pt x="1046163" y="451538"/>
                  <a:pt x="1047461" y="254644"/>
                  <a:pt x="1042988" y="57838"/>
                </a:cubicBezTo>
                <a:cubicBezTo>
                  <a:pt x="1042691" y="44751"/>
                  <a:pt x="1033463" y="19738"/>
                  <a:pt x="1033463" y="19738"/>
                </a:cubicBezTo>
                <a:cubicBezTo>
                  <a:pt x="1023938" y="21325"/>
                  <a:pt x="1012746" y="18887"/>
                  <a:pt x="1004888" y="24500"/>
                </a:cubicBezTo>
                <a:cubicBezTo>
                  <a:pt x="999562" y="28304"/>
                  <a:pt x="1001923" y="37256"/>
                  <a:pt x="1000125" y="43550"/>
                </a:cubicBezTo>
                <a:cubicBezTo>
                  <a:pt x="998746" y="48377"/>
                  <a:pt x="996950" y="53075"/>
                  <a:pt x="995363" y="57838"/>
                </a:cubicBezTo>
                <a:cubicBezTo>
                  <a:pt x="993775" y="68950"/>
                  <a:pt x="990600" y="79950"/>
                  <a:pt x="990600" y="91175"/>
                </a:cubicBezTo>
                <a:cubicBezTo>
                  <a:pt x="990600" y="126136"/>
                  <a:pt x="995363" y="160989"/>
                  <a:pt x="995363" y="195950"/>
                </a:cubicBezTo>
                <a:cubicBezTo>
                  <a:pt x="995363" y="632586"/>
                  <a:pt x="1071428" y="512854"/>
                  <a:pt x="981075" y="648388"/>
                </a:cubicBezTo>
                <a:cubicBezTo>
                  <a:pt x="980872" y="650010"/>
                  <a:pt x="978328" y="690607"/>
                  <a:pt x="971550" y="700775"/>
                </a:cubicBezTo>
                <a:cubicBezTo>
                  <a:pt x="967814" y="706379"/>
                  <a:pt x="962025" y="710300"/>
                  <a:pt x="957263" y="715063"/>
                </a:cubicBezTo>
                <a:cubicBezTo>
                  <a:pt x="947793" y="752938"/>
                  <a:pt x="959800" y="715386"/>
                  <a:pt x="938213" y="753163"/>
                </a:cubicBezTo>
                <a:cubicBezTo>
                  <a:pt x="935722" y="757522"/>
                  <a:pt x="935695" y="762960"/>
                  <a:pt x="933450" y="767450"/>
                </a:cubicBezTo>
                <a:cubicBezTo>
                  <a:pt x="930890" y="772570"/>
                  <a:pt x="927100" y="776975"/>
                  <a:pt x="923925" y="781738"/>
                </a:cubicBezTo>
                <a:cubicBezTo>
                  <a:pt x="922338" y="788088"/>
                  <a:pt x="921044" y="794519"/>
                  <a:pt x="919163" y="800788"/>
                </a:cubicBezTo>
                <a:cubicBezTo>
                  <a:pt x="916278" y="810405"/>
                  <a:pt x="912813" y="819838"/>
                  <a:pt x="909638" y="829363"/>
                </a:cubicBezTo>
                <a:cubicBezTo>
                  <a:pt x="908050" y="834125"/>
                  <a:pt x="906092" y="838780"/>
                  <a:pt x="904875" y="843650"/>
                </a:cubicBezTo>
                <a:lnTo>
                  <a:pt x="900113" y="862700"/>
                </a:lnTo>
                <a:cubicBezTo>
                  <a:pt x="898525" y="876988"/>
                  <a:pt x="903068" y="893435"/>
                  <a:pt x="895350" y="905563"/>
                </a:cubicBezTo>
                <a:cubicBezTo>
                  <a:pt x="889960" y="914034"/>
                  <a:pt x="866775" y="915088"/>
                  <a:pt x="866775" y="915088"/>
                </a:cubicBezTo>
                <a:cubicBezTo>
                  <a:pt x="843126" y="879613"/>
                  <a:pt x="873521" y="923183"/>
                  <a:pt x="842963" y="886513"/>
                </a:cubicBezTo>
                <a:cubicBezTo>
                  <a:pt x="839299" y="882116"/>
                  <a:pt x="837485" y="876272"/>
                  <a:pt x="833438" y="872225"/>
                </a:cubicBezTo>
                <a:cubicBezTo>
                  <a:pt x="826707" y="865494"/>
                  <a:pt x="807570" y="856910"/>
                  <a:pt x="800100" y="853175"/>
                </a:cubicBezTo>
                <a:cubicBezTo>
                  <a:pt x="793073" y="842635"/>
                  <a:pt x="787286" y="831932"/>
                  <a:pt x="776288" y="824600"/>
                </a:cubicBezTo>
                <a:cubicBezTo>
                  <a:pt x="772111" y="821815"/>
                  <a:pt x="766763" y="821425"/>
                  <a:pt x="762000" y="819838"/>
                </a:cubicBezTo>
                <a:cubicBezTo>
                  <a:pt x="758825" y="815075"/>
                  <a:pt x="756522" y="809598"/>
                  <a:pt x="752475" y="805550"/>
                </a:cubicBezTo>
                <a:cubicBezTo>
                  <a:pt x="748428" y="801503"/>
                  <a:pt x="743418" y="798350"/>
                  <a:pt x="738188" y="796025"/>
                </a:cubicBezTo>
                <a:cubicBezTo>
                  <a:pt x="702036" y="779957"/>
                  <a:pt x="683825" y="784781"/>
                  <a:pt x="638175" y="781738"/>
                </a:cubicBezTo>
                <a:cubicBezTo>
                  <a:pt x="635000" y="776975"/>
                  <a:pt x="632697" y="771498"/>
                  <a:pt x="628650" y="767450"/>
                </a:cubicBezTo>
                <a:cubicBezTo>
                  <a:pt x="624603" y="763403"/>
                  <a:pt x="617939" y="762394"/>
                  <a:pt x="614363" y="757925"/>
                </a:cubicBezTo>
                <a:cubicBezTo>
                  <a:pt x="611227" y="754005"/>
                  <a:pt x="611845" y="748128"/>
                  <a:pt x="609600" y="743638"/>
                </a:cubicBezTo>
                <a:cubicBezTo>
                  <a:pt x="607040" y="738518"/>
                  <a:pt x="603250" y="734113"/>
                  <a:pt x="600075" y="729350"/>
                </a:cubicBezTo>
                <a:cubicBezTo>
                  <a:pt x="598488" y="724588"/>
                  <a:pt x="596692" y="719890"/>
                  <a:pt x="595313" y="715063"/>
                </a:cubicBezTo>
                <a:cubicBezTo>
                  <a:pt x="593515" y="708769"/>
                  <a:pt x="593128" y="702029"/>
                  <a:pt x="590550" y="696013"/>
                </a:cubicBezTo>
                <a:cubicBezTo>
                  <a:pt x="588295" y="690752"/>
                  <a:pt x="584200" y="686488"/>
                  <a:pt x="581025" y="681725"/>
                </a:cubicBezTo>
                <a:cubicBezTo>
                  <a:pt x="568446" y="643989"/>
                  <a:pt x="573150" y="663054"/>
                  <a:pt x="566738" y="624575"/>
                </a:cubicBezTo>
                <a:cubicBezTo>
                  <a:pt x="568325" y="613463"/>
                  <a:pt x="568275" y="601990"/>
                  <a:pt x="571500" y="591238"/>
                </a:cubicBezTo>
                <a:cubicBezTo>
                  <a:pt x="573893" y="583260"/>
                  <a:pt x="589765" y="566978"/>
                  <a:pt x="595313" y="562663"/>
                </a:cubicBezTo>
                <a:cubicBezTo>
                  <a:pt x="604349" y="555635"/>
                  <a:pt x="614363" y="549963"/>
                  <a:pt x="623888" y="543613"/>
                </a:cubicBezTo>
                <a:lnTo>
                  <a:pt x="638175" y="534088"/>
                </a:lnTo>
                <a:lnTo>
                  <a:pt x="766763" y="538850"/>
                </a:lnTo>
                <a:cubicBezTo>
                  <a:pt x="810723" y="541226"/>
                  <a:pt x="801977" y="539476"/>
                  <a:pt x="828675" y="548375"/>
                </a:cubicBezTo>
                <a:cubicBezTo>
                  <a:pt x="833438" y="551550"/>
                  <a:pt x="838916" y="553853"/>
                  <a:pt x="842963" y="557900"/>
                </a:cubicBezTo>
                <a:cubicBezTo>
                  <a:pt x="859889" y="574826"/>
                  <a:pt x="859022" y="582267"/>
                  <a:pt x="866775" y="605525"/>
                </a:cubicBezTo>
                <a:lnTo>
                  <a:pt x="862013" y="591238"/>
                </a:lnTo>
                <a:lnTo>
                  <a:pt x="857250" y="576950"/>
                </a:lnTo>
                <a:cubicBezTo>
                  <a:pt x="839881" y="524842"/>
                  <a:pt x="867584" y="603773"/>
                  <a:pt x="842963" y="548375"/>
                </a:cubicBezTo>
                <a:cubicBezTo>
                  <a:pt x="838885" y="539200"/>
                  <a:pt x="833438" y="519800"/>
                  <a:pt x="833438" y="519800"/>
                </a:cubicBezTo>
                <a:cubicBezTo>
                  <a:pt x="835025" y="502338"/>
                  <a:pt x="835720" y="484771"/>
                  <a:pt x="838200" y="467413"/>
                </a:cubicBezTo>
                <a:cubicBezTo>
                  <a:pt x="838910" y="462443"/>
                  <a:pt x="840178" y="457302"/>
                  <a:pt x="842963" y="453125"/>
                </a:cubicBezTo>
                <a:cubicBezTo>
                  <a:pt x="846699" y="447521"/>
                  <a:pt x="853115" y="444154"/>
                  <a:pt x="857250" y="438838"/>
                </a:cubicBezTo>
                <a:cubicBezTo>
                  <a:pt x="864278" y="429802"/>
                  <a:pt x="868205" y="418358"/>
                  <a:pt x="876300" y="410263"/>
                </a:cubicBezTo>
                <a:cubicBezTo>
                  <a:pt x="881063" y="405500"/>
                  <a:pt x="885414" y="400287"/>
                  <a:pt x="890588" y="395975"/>
                </a:cubicBezTo>
                <a:cubicBezTo>
                  <a:pt x="894985" y="392311"/>
                  <a:pt x="900828" y="390497"/>
                  <a:pt x="904875" y="386450"/>
                </a:cubicBezTo>
                <a:cubicBezTo>
                  <a:pt x="910488" y="380837"/>
                  <a:pt x="914549" y="373859"/>
                  <a:pt x="919163" y="367400"/>
                </a:cubicBezTo>
                <a:cubicBezTo>
                  <a:pt x="922490" y="362743"/>
                  <a:pt x="934002" y="355239"/>
                  <a:pt x="928688" y="353113"/>
                </a:cubicBezTo>
                <a:cubicBezTo>
                  <a:pt x="918265" y="348944"/>
                  <a:pt x="906463" y="356288"/>
                  <a:pt x="895350" y="357875"/>
                </a:cubicBezTo>
                <a:cubicBezTo>
                  <a:pt x="862598" y="379710"/>
                  <a:pt x="877635" y="373304"/>
                  <a:pt x="852488" y="381688"/>
                </a:cubicBezTo>
                <a:cubicBezTo>
                  <a:pt x="825191" y="422632"/>
                  <a:pt x="861539" y="374447"/>
                  <a:pt x="828675" y="400738"/>
                </a:cubicBezTo>
                <a:cubicBezTo>
                  <a:pt x="772409" y="445751"/>
                  <a:pt x="810932" y="418221"/>
                  <a:pt x="785813" y="448363"/>
                </a:cubicBezTo>
                <a:cubicBezTo>
                  <a:pt x="781501" y="453537"/>
                  <a:pt x="775837" y="457476"/>
                  <a:pt x="771525" y="462650"/>
                </a:cubicBezTo>
                <a:cubicBezTo>
                  <a:pt x="754953" y="482535"/>
                  <a:pt x="771168" y="473882"/>
                  <a:pt x="747713" y="481700"/>
                </a:cubicBezTo>
                <a:cubicBezTo>
                  <a:pt x="717550" y="480113"/>
                  <a:pt x="687305" y="479673"/>
                  <a:pt x="657225" y="476938"/>
                </a:cubicBezTo>
                <a:cubicBezTo>
                  <a:pt x="652226" y="476484"/>
                  <a:pt x="646858" y="475311"/>
                  <a:pt x="642938" y="472175"/>
                </a:cubicBezTo>
                <a:cubicBezTo>
                  <a:pt x="638469" y="468599"/>
                  <a:pt x="637460" y="461935"/>
                  <a:pt x="633413" y="457888"/>
                </a:cubicBezTo>
                <a:cubicBezTo>
                  <a:pt x="629365" y="453841"/>
                  <a:pt x="623888" y="451538"/>
                  <a:pt x="619125" y="448363"/>
                </a:cubicBezTo>
                <a:lnTo>
                  <a:pt x="600075" y="419788"/>
                </a:lnTo>
                <a:cubicBezTo>
                  <a:pt x="596900" y="415025"/>
                  <a:pt x="595313" y="408675"/>
                  <a:pt x="590550" y="405500"/>
                </a:cubicBezTo>
                <a:lnTo>
                  <a:pt x="576263" y="395975"/>
                </a:lnTo>
                <a:cubicBezTo>
                  <a:pt x="558799" y="369780"/>
                  <a:pt x="576265" y="392009"/>
                  <a:pt x="552450" y="372163"/>
                </a:cubicBezTo>
                <a:cubicBezTo>
                  <a:pt x="507684" y="334858"/>
                  <a:pt x="581813" y="386974"/>
                  <a:pt x="509588" y="338825"/>
                </a:cubicBezTo>
                <a:cubicBezTo>
                  <a:pt x="504825" y="335650"/>
                  <a:pt x="500730" y="331110"/>
                  <a:pt x="495300" y="329300"/>
                </a:cubicBezTo>
                <a:lnTo>
                  <a:pt x="466725" y="319775"/>
                </a:lnTo>
                <a:lnTo>
                  <a:pt x="452438" y="315013"/>
                </a:lnTo>
                <a:cubicBezTo>
                  <a:pt x="403225" y="316600"/>
                  <a:pt x="353877" y="315796"/>
                  <a:pt x="304800" y="319775"/>
                </a:cubicBezTo>
                <a:cubicBezTo>
                  <a:pt x="294793" y="320586"/>
                  <a:pt x="285750" y="326125"/>
                  <a:pt x="276225" y="329300"/>
                </a:cubicBezTo>
                <a:cubicBezTo>
                  <a:pt x="271463" y="330888"/>
                  <a:pt x="266115" y="331278"/>
                  <a:pt x="261938" y="334063"/>
                </a:cubicBezTo>
                <a:lnTo>
                  <a:pt x="233363" y="353113"/>
                </a:lnTo>
                <a:cubicBezTo>
                  <a:pt x="220661" y="391213"/>
                  <a:pt x="239713" y="346762"/>
                  <a:pt x="214313" y="372163"/>
                </a:cubicBezTo>
                <a:cubicBezTo>
                  <a:pt x="206218" y="380258"/>
                  <a:pt x="201613" y="391213"/>
                  <a:pt x="195263" y="400738"/>
                </a:cubicBezTo>
                <a:lnTo>
                  <a:pt x="166688" y="443600"/>
                </a:lnTo>
                <a:cubicBezTo>
                  <a:pt x="163513" y="448363"/>
                  <a:pt x="158973" y="452458"/>
                  <a:pt x="157163" y="457888"/>
                </a:cubicBezTo>
                <a:cubicBezTo>
                  <a:pt x="146275" y="490546"/>
                  <a:pt x="159132" y="450012"/>
                  <a:pt x="147638" y="495988"/>
                </a:cubicBezTo>
                <a:cubicBezTo>
                  <a:pt x="146420" y="500858"/>
                  <a:pt x="145313" y="505887"/>
                  <a:pt x="142875" y="510275"/>
                </a:cubicBezTo>
                <a:cubicBezTo>
                  <a:pt x="137315" y="520282"/>
                  <a:pt x="114300" y="545200"/>
                  <a:pt x="123825" y="538850"/>
                </a:cubicBezTo>
                <a:lnTo>
                  <a:pt x="138113" y="529325"/>
                </a:lnTo>
                <a:cubicBezTo>
                  <a:pt x="176632" y="542167"/>
                  <a:pt x="164021" y="539912"/>
                  <a:pt x="238125" y="529325"/>
                </a:cubicBezTo>
                <a:cubicBezTo>
                  <a:pt x="243791" y="528515"/>
                  <a:pt x="247650" y="522975"/>
                  <a:pt x="252413" y="519800"/>
                </a:cubicBezTo>
                <a:cubicBezTo>
                  <a:pt x="250825" y="510275"/>
                  <a:pt x="249745" y="500651"/>
                  <a:pt x="247650" y="491225"/>
                </a:cubicBezTo>
                <a:cubicBezTo>
                  <a:pt x="246561" y="486325"/>
                  <a:pt x="242888" y="481958"/>
                  <a:pt x="242888" y="476938"/>
                </a:cubicBezTo>
                <a:cubicBezTo>
                  <a:pt x="242888" y="468843"/>
                  <a:pt x="245090" y="460804"/>
                  <a:pt x="247650" y="453125"/>
                </a:cubicBezTo>
                <a:cubicBezTo>
                  <a:pt x="253729" y="434888"/>
                  <a:pt x="265080" y="420192"/>
                  <a:pt x="285750" y="415025"/>
                </a:cubicBezTo>
                <a:lnTo>
                  <a:pt x="304800" y="410263"/>
                </a:lnTo>
                <a:cubicBezTo>
                  <a:pt x="315913" y="411850"/>
                  <a:pt x="328098" y="410005"/>
                  <a:pt x="338138" y="415025"/>
                </a:cubicBezTo>
                <a:cubicBezTo>
                  <a:pt x="342628" y="417270"/>
                  <a:pt x="340115" y="425136"/>
                  <a:pt x="342900" y="429313"/>
                </a:cubicBezTo>
                <a:cubicBezTo>
                  <a:pt x="346636" y="434917"/>
                  <a:pt x="352425" y="438838"/>
                  <a:pt x="357188" y="443600"/>
                </a:cubicBezTo>
                <a:cubicBezTo>
                  <a:pt x="358775" y="449950"/>
                  <a:pt x="361950" y="456105"/>
                  <a:pt x="361950" y="462650"/>
                </a:cubicBezTo>
                <a:cubicBezTo>
                  <a:pt x="361950" y="553561"/>
                  <a:pt x="372499" y="530346"/>
                  <a:pt x="285750" y="524563"/>
                </a:cubicBezTo>
                <a:cubicBezTo>
                  <a:pt x="280988" y="522975"/>
                  <a:pt x="275013" y="523350"/>
                  <a:pt x="271463" y="519800"/>
                </a:cubicBezTo>
                <a:cubicBezTo>
                  <a:pt x="255088" y="503424"/>
                  <a:pt x="253639" y="494904"/>
                  <a:pt x="247650" y="476938"/>
                </a:cubicBezTo>
                <a:cubicBezTo>
                  <a:pt x="249238" y="472175"/>
                  <a:pt x="249628" y="466827"/>
                  <a:pt x="252413" y="462650"/>
                </a:cubicBezTo>
                <a:cubicBezTo>
                  <a:pt x="259747" y="451649"/>
                  <a:pt x="270445" y="445866"/>
                  <a:pt x="280988" y="438838"/>
                </a:cubicBezTo>
                <a:cubicBezTo>
                  <a:pt x="290513" y="440425"/>
                  <a:pt x="302296" y="437241"/>
                  <a:pt x="309563" y="443600"/>
                </a:cubicBezTo>
                <a:cubicBezTo>
                  <a:pt x="317119" y="450211"/>
                  <a:pt x="319088" y="472175"/>
                  <a:pt x="319088" y="472175"/>
                </a:cubicBezTo>
                <a:cubicBezTo>
                  <a:pt x="317500" y="484875"/>
                  <a:pt x="323375" y="501225"/>
                  <a:pt x="314325" y="510275"/>
                </a:cubicBezTo>
                <a:cubicBezTo>
                  <a:pt x="302535" y="522065"/>
                  <a:pt x="280489" y="500501"/>
                  <a:pt x="271463" y="495988"/>
                </a:cubicBezTo>
                <a:cubicBezTo>
                  <a:pt x="266973" y="493743"/>
                  <a:pt x="261938" y="492813"/>
                  <a:pt x="257175" y="491225"/>
                </a:cubicBezTo>
                <a:cubicBezTo>
                  <a:pt x="255168" y="488215"/>
                  <a:pt x="240423" y="468813"/>
                  <a:pt x="242888" y="462650"/>
                </a:cubicBezTo>
                <a:cubicBezTo>
                  <a:pt x="245014" y="457336"/>
                  <a:pt x="252413" y="456300"/>
                  <a:pt x="257175" y="453125"/>
                </a:cubicBezTo>
                <a:cubicBezTo>
                  <a:pt x="265113" y="454713"/>
                  <a:pt x="279843" y="449874"/>
                  <a:pt x="280988" y="457888"/>
                </a:cubicBezTo>
                <a:cubicBezTo>
                  <a:pt x="282607" y="469221"/>
                  <a:pt x="265559" y="475603"/>
                  <a:pt x="261938" y="486463"/>
                </a:cubicBezTo>
                <a:lnTo>
                  <a:pt x="257175" y="500750"/>
                </a:lnTo>
                <a:cubicBezTo>
                  <a:pt x="258763" y="511863"/>
                  <a:pt x="256918" y="524048"/>
                  <a:pt x="261938" y="534088"/>
                </a:cubicBezTo>
                <a:cubicBezTo>
                  <a:pt x="264183" y="538578"/>
                  <a:pt x="276225" y="533830"/>
                  <a:pt x="276225" y="538850"/>
                </a:cubicBezTo>
                <a:cubicBezTo>
                  <a:pt x="276225" y="543870"/>
                  <a:pt x="266908" y="542903"/>
                  <a:pt x="261938" y="543613"/>
                </a:cubicBezTo>
                <a:cubicBezTo>
                  <a:pt x="244580" y="546093"/>
                  <a:pt x="227013" y="546788"/>
                  <a:pt x="209550" y="548375"/>
                </a:cubicBezTo>
                <a:cubicBezTo>
                  <a:pt x="176798" y="570210"/>
                  <a:pt x="191835" y="563804"/>
                  <a:pt x="166688" y="572188"/>
                </a:cubicBezTo>
                <a:cubicBezTo>
                  <a:pt x="155575" y="570600"/>
                  <a:pt x="143773" y="563256"/>
                  <a:pt x="133350" y="567425"/>
                </a:cubicBezTo>
                <a:cubicBezTo>
                  <a:pt x="128035" y="569551"/>
                  <a:pt x="139211" y="577316"/>
                  <a:pt x="142875" y="581713"/>
                </a:cubicBezTo>
                <a:cubicBezTo>
                  <a:pt x="147187" y="586887"/>
                  <a:pt x="151275" y="592729"/>
                  <a:pt x="157163" y="596000"/>
                </a:cubicBezTo>
                <a:cubicBezTo>
                  <a:pt x="170757" y="603552"/>
                  <a:pt x="194161" y="607210"/>
                  <a:pt x="209550" y="610288"/>
                </a:cubicBezTo>
                <a:cubicBezTo>
                  <a:pt x="218916" y="624336"/>
                  <a:pt x="219612" y="627403"/>
                  <a:pt x="233363" y="638863"/>
                </a:cubicBezTo>
                <a:cubicBezTo>
                  <a:pt x="237760" y="642527"/>
                  <a:pt x="242888" y="645213"/>
                  <a:pt x="247650" y="648388"/>
                </a:cubicBezTo>
                <a:cubicBezTo>
                  <a:pt x="250825" y="653150"/>
                  <a:pt x="253128" y="658628"/>
                  <a:pt x="257175" y="662675"/>
                </a:cubicBezTo>
                <a:cubicBezTo>
                  <a:pt x="268496" y="673996"/>
                  <a:pt x="285891" y="677009"/>
                  <a:pt x="300038" y="681725"/>
                </a:cubicBezTo>
                <a:cubicBezTo>
                  <a:pt x="320542" y="688560"/>
                  <a:pt x="309445" y="685268"/>
                  <a:pt x="333375" y="691250"/>
                </a:cubicBezTo>
                <a:cubicBezTo>
                  <a:pt x="376238" y="689663"/>
                  <a:pt x="419424" y="691977"/>
                  <a:pt x="461963" y="686488"/>
                </a:cubicBezTo>
                <a:cubicBezTo>
                  <a:pt x="477394" y="684497"/>
                  <a:pt x="495037" y="651164"/>
                  <a:pt x="500063" y="643625"/>
                </a:cubicBezTo>
                <a:lnTo>
                  <a:pt x="509588" y="629338"/>
                </a:lnTo>
                <a:cubicBezTo>
                  <a:pt x="517177" y="606570"/>
                  <a:pt x="524707" y="599735"/>
                  <a:pt x="514350" y="576950"/>
                </a:cubicBezTo>
                <a:cubicBezTo>
                  <a:pt x="509613" y="566528"/>
                  <a:pt x="495300" y="548375"/>
                  <a:pt x="495300" y="548375"/>
                </a:cubicBezTo>
                <a:cubicBezTo>
                  <a:pt x="486944" y="514949"/>
                  <a:pt x="496489" y="542657"/>
                  <a:pt x="476250" y="510275"/>
                </a:cubicBezTo>
                <a:cubicBezTo>
                  <a:pt x="472487" y="504255"/>
                  <a:pt x="466725" y="491225"/>
                  <a:pt x="466725" y="491225"/>
                </a:cubicBezTo>
                <a:cubicBezTo>
                  <a:pt x="469900" y="495988"/>
                  <a:pt x="472203" y="501466"/>
                  <a:pt x="476250" y="505513"/>
                </a:cubicBezTo>
                <a:cubicBezTo>
                  <a:pt x="520350" y="549613"/>
                  <a:pt x="458006" y="474704"/>
                  <a:pt x="504825" y="529325"/>
                </a:cubicBezTo>
                <a:cubicBezTo>
                  <a:pt x="528454" y="556892"/>
                  <a:pt x="508249" y="541132"/>
                  <a:pt x="533400" y="557900"/>
                </a:cubicBezTo>
                <a:cubicBezTo>
                  <a:pt x="509309" y="497673"/>
                  <a:pt x="539792" y="567895"/>
                  <a:pt x="509588" y="515038"/>
                </a:cubicBezTo>
                <a:cubicBezTo>
                  <a:pt x="507097" y="510679"/>
                  <a:pt x="501275" y="504300"/>
                  <a:pt x="504825" y="500750"/>
                </a:cubicBezTo>
                <a:cubicBezTo>
                  <a:pt x="508769" y="496806"/>
                  <a:pt x="532920" y="514718"/>
                  <a:pt x="533400" y="515038"/>
                </a:cubicBezTo>
                <a:cubicBezTo>
                  <a:pt x="531873" y="508930"/>
                  <a:pt x="527293" y="488535"/>
                  <a:pt x="523875" y="481700"/>
                </a:cubicBezTo>
                <a:cubicBezTo>
                  <a:pt x="521315" y="476581"/>
                  <a:pt x="508626" y="467413"/>
                  <a:pt x="514350" y="467413"/>
                </a:cubicBezTo>
                <a:cubicBezTo>
                  <a:pt x="521085" y="467413"/>
                  <a:pt x="523524" y="477317"/>
                  <a:pt x="528638" y="481700"/>
                </a:cubicBezTo>
                <a:cubicBezTo>
                  <a:pt x="534665" y="486866"/>
                  <a:pt x="541185" y="491436"/>
                  <a:pt x="547688" y="495988"/>
                </a:cubicBezTo>
                <a:cubicBezTo>
                  <a:pt x="557066" y="502553"/>
                  <a:pt x="576263" y="515038"/>
                  <a:pt x="576263" y="515038"/>
                </a:cubicBezTo>
                <a:cubicBezTo>
                  <a:pt x="577850" y="508688"/>
                  <a:pt x="581837" y="502483"/>
                  <a:pt x="581025" y="495988"/>
                </a:cubicBezTo>
                <a:cubicBezTo>
                  <a:pt x="580144" y="488943"/>
                  <a:pt x="575935" y="482482"/>
                  <a:pt x="571500" y="476938"/>
                </a:cubicBezTo>
                <a:cubicBezTo>
                  <a:pt x="552859" y="453637"/>
                  <a:pt x="548192" y="451874"/>
                  <a:pt x="528638" y="438838"/>
                </a:cubicBezTo>
                <a:cubicBezTo>
                  <a:pt x="523875" y="440425"/>
                  <a:pt x="514350" y="438580"/>
                  <a:pt x="514350" y="443600"/>
                </a:cubicBezTo>
                <a:cubicBezTo>
                  <a:pt x="514350" y="450335"/>
                  <a:pt x="523464" y="453576"/>
                  <a:pt x="528638" y="457888"/>
                </a:cubicBezTo>
                <a:cubicBezTo>
                  <a:pt x="543732" y="470467"/>
                  <a:pt x="550733" y="470016"/>
                  <a:pt x="571500" y="476938"/>
                </a:cubicBezTo>
                <a:lnTo>
                  <a:pt x="585788" y="481700"/>
                </a:lnTo>
                <a:cubicBezTo>
                  <a:pt x="584200" y="489638"/>
                  <a:pt x="582988" y="497660"/>
                  <a:pt x="581025" y="505513"/>
                </a:cubicBezTo>
                <a:cubicBezTo>
                  <a:pt x="577866" y="518148"/>
                  <a:pt x="566480" y="535648"/>
                  <a:pt x="581025" y="548375"/>
                </a:cubicBezTo>
                <a:cubicBezTo>
                  <a:pt x="589473" y="555767"/>
                  <a:pt x="603250" y="551550"/>
                  <a:pt x="614363" y="553138"/>
                </a:cubicBezTo>
                <a:cubicBezTo>
                  <a:pt x="574722" y="563047"/>
                  <a:pt x="613910" y="550982"/>
                  <a:pt x="581025" y="567425"/>
                </a:cubicBezTo>
                <a:cubicBezTo>
                  <a:pt x="541589" y="587144"/>
                  <a:pt x="593399" y="554415"/>
                  <a:pt x="552450" y="581713"/>
                </a:cubicBezTo>
                <a:cubicBezTo>
                  <a:pt x="527047" y="619816"/>
                  <a:pt x="560390" y="573772"/>
                  <a:pt x="528638" y="605525"/>
                </a:cubicBezTo>
                <a:cubicBezTo>
                  <a:pt x="524591" y="609573"/>
                  <a:pt x="522288" y="615050"/>
                  <a:pt x="519113" y="619813"/>
                </a:cubicBezTo>
                <a:cubicBezTo>
                  <a:pt x="520700" y="640450"/>
                  <a:pt x="521708" y="661140"/>
                  <a:pt x="523875" y="681725"/>
                </a:cubicBezTo>
                <a:cubicBezTo>
                  <a:pt x="525997" y="701888"/>
                  <a:pt x="528816" y="711010"/>
                  <a:pt x="533400" y="729350"/>
                </a:cubicBezTo>
                <a:cubicBezTo>
                  <a:pt x="534988" y="748400"/>
                  <a:pt x="535020" y="767644"/>
                  <a:pt x="538163" y="786500"/>
                </a:cubicBezTo>
                <a:cubicBezTo>
                  <a:pt x="539814" y="796404"/>
                  <a:pt x="547688" y="815075"/>
                  <a:pt x="547688" y="815075"/>
                </a:cubicBezTo>
                <a:cubicBezTo>
                  <a:pt x="546100" y="824600"/>
                  <a:pt x="550192" y="837291"/>
                  <a:pt x="542925" y="843650"/>
                </a:cubicBezTo>
                <a:cubicBezTo>
                  <a:pt x="534477" y="851042"/>
                  <a:pt x="520632" y="846405"/>
                  <a:pt x="509588" y="848413"/>
                </a:cubicBezTo>
                <a:cubicBezTo>
                  <a:pt x="503148" y="849584"/>
                  <a:pt x="496888" y="851588"/>
                  <a:pt x="490538" y="853175"/>
                </a:cubicBezTo>
                <a:cubicBezTo>
                  <a:pt x="484188" y="856350"/>
                  <a:pt x="477652" y="859178"/>
                  <a:pt x="471488" y="862700"/>
                </a:cubicBezTo>
                <a:cubicBezTo>
                  <a:pt x="466518" y="865540"/>
                  <a:pt x="462461" y="869970"/>
                  <a:pt x="457200" y="872225"/>
                </a:cubicBezTo>
                <a:cubicBezTo>
                  <a:pt x="451184" y="874803"/>
                  <a:pt x="444419" y="875107"/>
                  <a:pt x="438150" y="876988"/>
                </a:cubicBezTo>
                <a:cubicBezTo>
                  <a:pt x="388491" y="891886"/>
                  <a:pt x="430215" y="884220"/>
                  <a:pt x="366713" y="891275"/>
                </a:cubicBezTo>
                <a:cubicBezTo>
                  <a:pt x="325764" y="918573"/>
                  <a:pt x="377574" y="885844"/>
                  <a:pt x="338138" y="905563"/>
                </a:cubicBezTo>
                <a:cubicBezTo>
                  <a:pt x="317712" y="915776"/>
                  <a:pt x="328525" y="914626"/>
                  <a:pt x="309563" y="929375"/>
                </a:cubicBezTo>
                <a:cubicBezTo>
                  <a:pt x="300527" y="936403"/>
                  <a:pt x="280988" y="948425"/>
                  <a:pt x="280988" y="948425"/>
                </a:cubicBezTo>
                <a:cubicBezTo>
                  <a:pt x="292643" y="983390"/>
                  <a:pt x="283414" y="969900"/>
                  <a:pt x="304800" y="991288"/>
                </a:cubicBezTo>
                <a:cubicBezTo>
                  <a:pt x="306388" y="997638"/>
                  <a:pt x="307765" y="1004044"/>
                  <a:pt x="309563" y="1010338"/>
                </a:cubicBezTo>
                <a:cubicBezTo>
                  <a:pt x="310942" y="1015165"/>
                  <a:pt x="313500" y="1019673"/>
                  <a:pt x="314325" y="1024625"/>
                </a:cubicBezTo>
                <a:cubicBezTo>
                  <a:pt x="316688" y="1038805"/>
                  <a:pt x="317500" y="1053200"/>
                  <a:pt x="319088" y="1067488"/>
                </a:cubicBezTo>
                <a:cubicBezTo>
                  <a:pt x="321412" y="1053545"/>
                  <a:pt x="320497" y="1034927"/>
                  <a:pt x="333375" y="1024625"/>
                </a:cubicBezTo>
                <a:cubicBezTo>
                  <a:pt x="337295" y="1021489"/>
                  <a:pt x="342900" y="1021450"/>
                  <a:pt x="347663" y="1019863"/>
                </a:cubicBezTo>
                <a:cubicBezTo>
                  <a:pt x="354013" y="1023038"/>
                  <a:pt x="361259" y="1024843"/>
                  <a:pt x="366713" y="1029388"/>
                </a:cubicBezTo>
                <a:cubicBezTo>
                  <a:pt x="372483" y="1034197"/>
                  <a:pt x="383220" y="1057639"/>
                  <a:pt x="385763" y="1062725"/>
                </a:cubicBezTo>
                <a:cubicBezTo>
                  <a:pt x="387350" y="1070663"/>
                  <a:pt x="386035" y="1093273"/>
                  <a:pt x="390525" y="1086538"/>
                </a:cubicBezTo>
                <a:cubicBezTo>
                  <a:pt x="397625" y="1075889"/>
                  <a:pt x="391772" y="1060744"/>
                  <a:pt x="395288" y="1048438"/>
                </a:cubicBezTo>
                <a:cubicBezTo>
                  <a:pt x="398214" y="1038199"/>
                  <a:pt x="405479" y="1029693"/>
                  <a:pt x="409575" y="1019863"/>
                </a:cubicBezTo>
                <a:cubicBezTo>
                  <a:pt x="413437" y="1010595"/>
                  <a:pt x="415022" y="1000463"/>
                  <a:pt x="419100" y="991288"/>
                </a:cubicBezTo>
                <a:cubicBezTo>
                  <a:pt x="443726" y="935879"/>
                  <a:pt x="416013" y="1014831"/>
                  <a:pt x="433388" y="962713"/>
                </a:cubicBezTo>
                <a:cubicBezTo>
                  <a:pt x="438150" y="967475"/>
                  <a:pt x="443760" y="971520"/>
                  <a:pt x="447675" y="977000"/>
                </a:cubicBezTo>
                <a:cubicBezTo>
                  <a:pt x="451801" y="982777"/>
                  <a:pt x="453678" y="989886"/>
                  <a:pt x="457200" y="996050"/>
                </a:cubicBezTo>
                <a:cubicBezTo>
                  <a:pt x="460040" y="1001020"/>
                  <a:pt x="463550" y="1005575"/>
                  <a:pt x="466725" y="1010338"/>
                </a:cubicBezTo>
                <a:cubicBezTo>
                  <a:pt x="479206" y="1054020"/>
                  <a:pt x="475437" y="1034380"/>
                  <a:pt x="481013" y="1081775"/>
                </a:cubicBezTo>
                <a:cubicBezTo>
                  <a:pt x="482693" y="1096052"/>
                  <a:pt x="485775" y="1139014"/>
                  <a:pt x="485775" y="1124638"/>
                </a:cubicBezTo>
                <a:cubicBezTo>
                  <a:pt x="485775" y="1103939"/>
                  <a:pt x="483690" y="1083250"/>
                  <a:pt x="481013" y="1062725"/>
                </a:cubicBezTo>
                <a:cubicBezTo>
                  <a:pt x="476553" y="1028527"/>
                  <a:pt x="457384" y="995318"/>
                  <a:pt x="485775" y="1029388"/>
                </a:cubicBezTo>
                <a:cubicBezTo>
                  <a:pt x="489439" y="1033785"/>
                  <a:pt x="492125" y="1038913"/>
                  <a:pt x="495300" y="1043675"/>
                </a:cubicBezTo>
                <a:cubicBezTo>
                  <a:pt x="500083" y="1067589"/>
                  <a:pt x="499921" y="1071894"/>
                  <a:pt x="509588" y="1096063"/>
                </a:cubicBezTo>
                <a:cubicBezTo>
                  <a:pt x="512225" y="1102655"/>
                  <a:pt x="516316" y="1108587"/>
                  <a:pt x="519113" y="1115113"/>
                </a:cubicBezTo>
                <a:cubicBezTo>
                  <a:pt x="521090" y="1119727"/>
                  <a:pt x="522496" y="1124573"/>
                  <a:pt x="523875" y="1129400"/>
                </a:cubicBezTo>
                <a:cubicBezTo>
                  <a:pt x="525673" y="1135694"/>
                  <a:pt x="525391" y="1142767"/>
                  <a:pt x="528638" y="1148450"/>
                </a:cubicBezTo>
                <a:cubicBezTo>
                  <a:pt x="531980" y="1154298"/>
                  <a:pt x="538613" y="1157564"/>
                  <a:pt x="542925" y="1162738"/>
                </a:cubicBezTo>
                <a:cubicBezTo>
                  <a:pt x="546589" y="1167135"/>
                  <a:pt x="549275" y="1172263"/>
                  <a:pt x="552450" y="1177025"/>
                </a:cubicBezTo>
                <a:cubicBezTo>
                  <a:pt x="555625" y="1170675"/>
                  <a:pt x="561691" y="1165069"/>
                  <a:pt x="561975" y="1157975"/>
                </a:cubicBezTo>
                <a:cubicBezTo>
                  <a:pt x="565498" y="1069920"/>
                  <a:pt x="563706" y="1077441"/>
                  <a:pt x="542925" y="1015100"/>
                </a:cubicBezTo>
                <a:lnTo>
                  <a:pt x="528638" y="972238"/>
                </a:lnTo>
                <a:cubicBezTo>
                  <a:pt x="527050" y="967475"/>
                  <a:pt x="521090" y="953773"/>
                  <a:pt x="523875" y="957950"/>
                </a:cubicBezTo>
                <a:cubicBezTo>
                  <a:pt x="527050" y="962713"/>
                  <a:pt x="530366" y="967384"/>
                  <a:pt x="533400" y="972238"/>
                </a:cubicBezTo>
                <a:cubicBezTo>
                  <a:pt x="538306" y="980088"/>
                  <a:pt x="542134" y="988645"/>
                  <a:pt x="547688" y="996050"/>
                </a:cubicBezTo>
                <a:cubicBezTo>
                  <a:pt x="551729" y="1001438"/>
                  <a:pt x="557213" y="1005575"/>
                  <a:pt x="561975" y="1010338"/>
                </a:cubicBezTo>
                <a:cubicBezTo>
                  <a:pt x="563563" y="1015100"/>
                  <a:pt x="564760" y="1020011"/>
                  <a:pt x="566738" y="1024625"/>
                </a:cubicBezTo>
                <a:cubicBezTo>
                  <a:pt x="573126" y="1039529"/>
                  <a:pt x="585639" y="1060963"/>
                  <a:pt x="595313" y="1072250"/>
                </a:cubicBezTo>
                <a:cubicBezTo>
                  <a:pt x="607002" y="1085887"/>
                  <a:pt x="620713" y="1097650"/>
                  <a:pt x="633413" y="1110350"/>
                </a:cubicBezTo>
                <a:cubicBezTo>
                  <a:pt x="638175" y="1115113"/>
                  <a:pt x="643964" y="1119034"/>
                  <a:pt x="647700" y="1124638"/>
                </a:cubicBezTo>
                <a:lnTo>
                  <a:pt x="657225" y="1138925"/>
                </a:lnTo>
                <a:cubicBezTo>
                  <a:pt x="658813" y="1078600"/>
                  <a:pt x="655324" y="1017927"/>
                  <a:pt x="661988" y="957950"/>
                </a:cubicBezTo>
                <a:cubicBezTo>
                  <a:pt x="662620" y="952261"/>
                  <a:pt x="671878" y="963811"/>
                  <a:pt x="676275" y="967475"/>
                </a:cubicBezTo>
                <a:cubicBezTo>
                  <a:pt x="695317" y="983344"/>
                  <a:pt x="687831" y="979364"/>
                  <a:pt x="700088" y="1000813"/>
                </a:cubicBezTo>
                <a:cubicBezTo>
                  <a:pt x="702928" y="1005783"/>
                  <a:pt x="706286" y="1010442"/>
                  <a:pt x="709613" y="1015100"/>
                </a:cubicBezTo>
                <a:cubicBezTo>
                  <a:pt x="714227" y="1021559"/>
                  <a:pt x="719901" y="1027294"/>
                  <a:pt x="723900" y="1034150"/>
                </a:cubicBezTo>
                <a:cubicBezTo>
                  <a:pt x="740462" y="1062543"/>
                  <a:pt x="740133" y="1063799"/>
                  <a:pt x="747713" y="1086538"/>
                </a:cubicBezTo>
                <a:cubicBezTo>
                  <a:pt x="749300" y="1040500"/>
                  <a:pt x="747195" y="994186"/>
                  <a:pt x="752475" y="948425"/>
                </a:cubicBezTo>
                <a:cubicBezTo>
                  <a:pt x="753131" y="942739"/>
                  <a:pt x="758336" y="958316"/>
                  <a:pt x="762000" y="962713"/>
                </a:cubicBezTo>
                <a:cubicBezTo>
                  <a:pt x="766312" y="967887"/>
                  <a:pt x="770972" y="972865"/>
                  <a:pt x="776288" y="977000"/>
                </a:cubicBezTo>
                <a:cubicBezTo>
                  <a:pt x="785324" y="984028"/>
                  <a:pt x="804863" y="996050"/>
                  <a:pt x="804863" y="996050"/>
                </a:cubicBezTo>
                <a:cubicBezTo>
                  <a:pt x="808038" y="1000813"/>
                  <a:pt x="810341" y="1006290"/>
                  <a:pt x="814388" y="1010338"/>
                </a:cubicBezTo>
                <a:cubicBezTo>
                  <a:pt x="823621" y="1019571"/>
                  <a:pt x="831342" y="1020752"/>
                  <a:pt x="842963" y="1024625"/>
                </a:cubicBezTo>
                <a:cubicBezTo>
                  <a:pt x="828406" y="966403"/>
                  <a:pt x="851669" y="1048976"/>
                  <a:pt x="823913" y="986525"/>
                </a:cubicBezTo>
                <a:cubicBezTo>
                  <a:pt x="820625" y="979128"/>
                  <a:pt x="821113" y="970566"/>
                  <a:pt x="819150" y="962713"/>
                </a:cubicBezTo>
                <a:cubicBezTo>
                  <a:pt x="817932" y="957843"/>
                  <a:pt x="810838" y="951975"/>
                  <a:pt x="814388" y="948425"/>
                </a:cubicBezTo>
                <a:cubicBezTo>
                  <a:pt x="817938" y="944875"/>
                  <a:pt x="824185" y="950943"/>
                  <a:pt x="828675" y="953188"/>
                </a:cubicBezTo>
                <a:cubicBezTo>
                  <a:pt x="865596" y="971649"/>
                  <a:pt x="821347" y="955508"/>
                  <a:pt x="857250" y="967475"/>
                </a:cubicBezTo>
                <a:cubicBezTo>
                  <a:pt x="862013" y="970650"/>
                  <a:pt x="865985" y="978388"/>
                  <a:pt x="871538" y="977000"/>
                </a:cubicBezTo>
                <a:cubicBezTo>
                  <a:pt x="876408" y="975783"/>
                  <a:pt x="876854" y="967702"/>
                  <a:pt x="876300" y="962713"/>
                </a:cubicBezTo>
                <a:cubicBezTo>
                  <a:pt x="872880" y="931940"/>
                  <a:pt x="872454" y="936031"/>
                  <a:pt x="852488" y="929375"/>
                </a:cubicBezTo>
                <a:cubicBezTo>
                  <a:pt x="850900" y="938900"/>
                  <a:pt x="856109" y="953159"/>
                  <a:pt x="847725" y="957950"/>
                </a:cubicBezTo>
                <a:cubicBezTo>
                  <a:pt x="839008" y="962931"/>
                  <a:pt x="819150" y="948425"/>
                  <a:pt x="819150" y="948425"/>
                </a:cubicBezTo>
                <a:cubicBezTo>
                  <a:pt x="815975" y="953188"/>
                  <a:pt x="811013" y="957160"/>
                  <a:pt x="809625" y="962713"/>
                </a:cubicBezTo>
                <a:cubicBezTo>
                  <a:pt x="798451" y="1007411"/>
                  <a:pt x="819126" y="1015083"/>
                  <a:pt x="790575" y="996050"/>
                </a:cubicBezTo>
                <a:cubicBezTo>
                  <a:pt x="778605" y="960138"/>
                  <a:pt x="796145" y="1003013"/>
                  <a:pt x="771525" y="972238"/>
                </a:cubicBezTo>
                <a:cubicBezTo>
                  <a:pt x="753052" y="949147"/>
                  <a:pt x="783649" y="963578"/>
                  <a:pt x="752475" y="953188"/>
                </a:cubicBezTo>
                <a:cubicBezTo>
                  <a:pt x="702508" y="969842"/>
                  <a:pt x="734205" y="954192"/>
                  <a:pt x="742950" y="1072250"/>
                </a:cubicBezTo>
                <a:cubicBezTo>
                  <a:pt x="743321" y="1077257"/>
                  <a:pt x="752733" y="1086538"/>
                  <a:pt x="747713" y="1086538"/>
                </a:cubicBezTo>
                <a:cubicBezTo>
                  <a:pt x="740978" y="1086538"/>
                  <a:pt x="737737" y="1077424"/>
                  <a:pt x="733425" y="1072250"/>
                </a:cubicBezTo>
                <a:cubicBezTo>
                  <a:pt x="713581" y="1048438"/>
                  <a:pt x="735806" y="1065901"/>
                  <a:pt x="709613" y="1048438"/>
                </a:cubicBezTo>
                <a:lnTo>
                  <a:pt x="690563" y="1010338"/>
                </a:lnTo>
                <a:lnTo>
                  <a:pt x="681038" y="991288"/>
                </a:lnTo>
                <a:cubicBezTo>
                  <a:pt x="645780" y="1044173"/>
                  <a:pt x="686265" y="978045"/>
                  <a:pt x="666750" y="1134163"/>
                </a:cubicBezTo>
                <a:cubicBezTo>
                  <a:pt x="666040" y="1139843"/>
                  <a:pt x="661272" y="1123923"/>
                  <a:pt x="657225" y="1119875"/>
                </a:cubicBezTo>
                <a:cubicBezTo>
                  <a:pt x="653178" y="1115828"/>
                  <a:pt x="647700" y="1113525"/>
                  <a:pt x="642938" y="1110350"/>
                </a:cubicBezTo>
                <a:cubicBezTo>
                  <a:pt x="630964" y="1074433"/>
                  <a:pt x="647118" y="1118711"/>
                  <a:pt x="628650" y="1081775"/>
                </a:cubicBezTo>
                <a:cubicBezTo>
                  <a:pt x="626405" y="1077285"/>
                  <a:pt x="627024" y="1071408"/>
                  <a:pt x="623888" y="1067488"/>
                </a:cubicBezTo>
                <a:cubicBezTo>
                  <a:pt x="620312" y="1063018"/>
                  <a:pt x="614363" y="1061138"/>
                  <a:pt x="609600" y="1057963"/>
                </a:cubicBezTo>
                <a:cubicBezTo>
                  <a:pt x="603250" y="1048438"/>
                  <a:pt x="600075" y="1035738"/>
                  <a:pt x="590550" y="1029388"/>
                </a:cubicBezTo>
                <a:cubicBezTo>
                  <a:pt x="585788" y="1026213"/>
                  <a:pt x="580660" y="1023527"/>
                  <a:pt x="576263" y="1019863"/>
                </a:cubicBezTo>
                <a:cubicBezTo>
                  <a:pt x="539594" y="989305"/>
                  <a:pt x="583159" y="1019698"/>
                  <a:pt x="547688" y="996050"/>
                </a:cubicBezTo>
                <a:cubicBezTo>
                  <a:pt x="546100" y="1002400"/>
                  <a:pt x="542925" y="1008555"/>
                  <a:pt x="542925" y="1015100"/>
                </a:cubicBezTo>
                <a:cubicBezTo>
                  <a:pt x="542925" y="1043541"/>
                  <a:pt x="546586" y="1042201"/>
                  <a:pt x="552450" y="1062725"/>
                </a:cubicBezTo>
                <a:cubicBezTo>
                  <a:pt x="554248" y="1069019"/>
                  <a:pt x="555625" y="1075425"/>
                  <a:pt x="557213" y="1081775"/>
                </a:cubicBezTo>
                <a:cubicBezTo>
                  <a:pt x="558800" y="1094475"/>
                  <a:pt x="559685" y="1107283"/>
                  <a:pt x="561975" y="1119875"/>
                </a:cubicBezTo>
                <a:cubicBezTo>
                  <a:pt x="562873" y="1124814"/>
                  <a:pt x="566738" y="1129143"/>
                  <a:pt x="566738" y="1134163"/>
                </a:cubicBezTo>
                <a:cubicBezTo>
                  <a:pt x="566738" y="1139183"/>
                  <a:pt x="563563" y="1143688"/>
                  <a:pt x="561975" y="1148450"/>
                </a:cubicBezTo>
                <a:cubicBezTo>
                  <a:pt x="525304" y="1111779"/>
                  <a:pt x="540873" y="1131084"/>
                  <a:pt x="514350" y="1091300"/>
                </a:cubicBezTo>
                <a:lnTo>
                  <a:pt x="504825" y="1077013"/>
                </a:lnTo>
                <a:cubicBezTo>
                  <a:pt x="493490" y="1043008"/>
                  <a:pt x="500869" y="1056792"/>
                  <a:pt x="485775" y="1034150"/>
                </a:cubicBezTo>
                <a:cubicBezTo>
                  <a:pt x="474440" y="1000145"/>
                  <a:pt x="484604" y="1011144"/>
                  <a:pt x="461963" y="996050"/>
                </a:cubicBezTo>
                <a:cubicBezTo>
                  <a:pt x="455419" y="986234"/>
                  <a:pt x="449192" y="968749"/>
                  <a:pt x="447675" y="996050"/>
                </a:cubicBezTo>
                <a:cubicBezTo>
                  <a:pt x="444768" y="1048381"/>
                  <a:pt x="444500" y="1100825"/>
                  <a:pt x="442913" y="1153213"/>
                </a:cubicBezTo>
                <a:cubicBezTo>
                  <a:pt x="436563" y="1140513"/>
                  <a:pt x="428353" y="1128583"/>
                  <a:pt x="423863" y="1115113"/>
                </a:cubicBezTo>
                <a:cubicBezTo>
                  <a:pt x="422275" y="1110350"/>
                  <a:pt x="421885" y="1105002"/>
                  <a:pt x="419100" y="1100825"/>
                </a:cubicBezTo>
                <a:cubicBezTo>
                  <a:pt x="415364" y="1095221"/>
                  <a:pt x="409575" y="1091300"/>
                  <a:pt x="404813" y="1086538"/>
                </a:cubicBezTo>
                <a:cubicBezTo>
                  <a:pt x="403225" y="1081775"/>
                  <a:pt x="402835" y="1076427"/>
                  <a:pt x="400050" y="1072250"/>
                </a:cubicBezTo>
                <a:cubicBezTo>
                  <a:pt x="396314" y="1066646"/>
                  <a:pt x="387224" y="1051388"/>
                  <a:pt x="385763" y="1057963"/>
                </a:cubicBezTo>
                <a:cubicBezTo>
                  <a:pt x="378523" y="1090543"/>
                  <a:pt x="382588" y="1124638"/>
                  <a:pt x="381000" y="1157975"/>
                </a:cubicBezTo>
                <a:cubicBezTo>
                  <a:pt x="377825" y="1153213"/>
                  <a:pt x="373800" y="1148918"/>
                  <a:pt x="371475" y="1143688"/>
                </a:cubicBezTo>
                <a:cubicBezTo>
                  <a:pt x="371466" y="1143668"/>
                  <a:pt x="359573" y="1107979"/>
                  <a:pt x="357188" y="1100825"/>
                </a:cubicBezTo>
                <a:lnTo>
                  <a:pt x="352425" y="1086538"/>
                </a:lnTo>
                <a:lnTo>
                  <a:pt x="347663" y="1072250"/>
                </a:lnTo>
                <a:cubicBezTo>
                  <a:pt x="344488" y="1077013"/>
                  <a:pt x="340393" y="1081277"/>
                  <a:pt x="338138" y="1086538"/>
                </a:cubicBezTo>
                <a:cubicBezTo>
                  <a:pt x="337350" y="1088376"/>
                  <a:pt x="331462" y="1116314"/>
                  <a:pt x="328613" y="1119875"/>
                </a:cubicBezTo>
                <a:cubicBezTo>
                  <a:pt x="325037" y="1124345"/>
                  <a:pt x="319088" y="1126225"/>
                  <a:pt x="314325" y="1129400"/>
                </a:cubicBezTo>
                <a:cubicBezTo>
                  <a:pt x="305352" y="1120427"/>
                  <a:pt x="295818" y="1112761"/>
                  <a:pt x="290513" y="1100825"/>
                </a:cubicBezTo>
                <a:cubicBezTo>
                  <a:pt x="286435" y="1091650"/>
                  <a:pt x="280988" y="1072250"/>
                  <a:pt x="280988" y="1072250"/>
                </a:cubicBezTo>
                <a:cubicBezTo>
                  <a:pt x="282575" y="1035738"/>
                  <a:pt x="288785" y="999134"/>
                  <a:pt x="285750" y="962713"/>
                </a:cubicBezTo>
                <a:cubicBezTo>
                  <a:pt x="285333" y="957710"/>
                  <a:pt x="275383" y="961086"/>
                  <a:pt x="271463" y="957950"/>
                </a:cubicBezTo>
                <a:cubicBezTo>
                  <a:pt x="192114" y="894469"/>
                  <a:pt x="333353" y="991271"/>
                  <a:pt x="247650" y="934138"/>
                </a:cubicBezTo>
                <a:cubicBezTo>
                  <a:pt x="241300" y="924613"/>
                  <a:pt x="232851" y="916192"/>
                  <a:pt x="228600" y="905563"/>
                </a:cubicBezTo>
                <a:cubicBezTo>
                  <a:pt x="216949" y="876436"/>
                  <a:pt x="223817" y="888863"/>
                  <a:pt x="209550" y="867463"/>
                </a:cubicBezTo>
                <a:cubicBezTo>
                  <a:pt x="202012" y="837307"/>
                  <a:pt x="208419" y="853859"/>
                  <a:pt x="185738" y="819838"/>
                </a:cubicBezTo>
                <a:lnTo>
                  <a:pt x="185738" y="819838"/>
                </a:lnTo>
                <a:cubicBezTo>
                  <a:pt x="184150" y="815075"/>
                  <a:pt x="183413" y="809939"/>
                  <a:pt x="180975" y="805550"/>
                </a:cubicBezTo>
                <a:cubicBezTo>
                  <a:pt x="175416" y="795543"/>
                  <a:pt x="168275" y="786500"/>
                  <a:pt x="161925" y="776975"/>
                </a:cubicBezTo>
                <a:lnTo>
                  <a:pt x="152400" y="762688"/>
                </a:lnTo>
                <a:cubicBezTo>
                  <a:pt x="149225" y="753163"/>
                  <a:pt x="148444" y="742467"/>
                  <a:pt x="142875" y="734113"/>
                </a:cubicBezTo>
                <a:cubicBezTo>
                  <a:pt x="126008" y="708811"/>
                  <a:pt x="139359" y="730965"/>
                  <a:pt x="123825" y="696013"/>
                </a:cubicBezTo>
                <a:cubicBezTo>
                  <a:pt x="120942" y="689525"/>
                  <a:pt x="117097" y="683489"/>
                  <a:pt x="114300" y="676963"/>
                </a:cubicBezTo>
                <a:cubicBezTo>
                  <a:pt x="112323" y="672349"/>
                  <a:pt x="111515" y="667289"/>
                  <a:pt x="109538" y="662675"/>
                </a:cubicBezTo>
                <a:cubicBezTo>
                  <a:pt x="106741" y="656149"/>
                  <a:pt x="102810" y="650150"/>
                  <a:pt x="100013" y="643625"/>
                </a:cubicBezTo>
                <a:cubicBezTo>
                  <a:pt x="98035" y="639011"/>
                  <a:pt x="97495" y="633828"/>
                  <a:pt x="95250" y="629338"/>
                </a:cubicBezTo>
                <a:cubicBezTo>
                  <a:pt x="92690" y="624218"/>
                  <a:pt x="88900" y="619813"/>
                  <a:pt x="85725" y="615050"/>
                </a:cubicBezTo>
                <a:cubicBezTo>
                  <a:pt x="84138" y="610288"/>
                  <a:pt x="83208" y="605253"/>
                  <a:pt x="80963" y="600763"/>
                </a:cubicBezTo>
                <a:cubicBezTo>
                  <a:pt x="78403" y="595643"/>
                  <a:pt x="71568" y="592197"/>
                  <a:pt x="71438" y="586475"/>
                </a:cubicBezTo>
                <a:cubicBezTo>
                  <a:pt x="69959" y="521385"/>
                  <a:pt x="74613" y="456300"/>
                  <a:pt x="76200" y="391213"/>
                </a:cubicBezTo>
                <a:cubicBezTo>
                  <a:pt x="74613" y="281675"/>
                  <a:pt x="78725" y="171907"/>
                  <a:pt x="71438" y="62600"/>
                </a:cubicBezTo>
                <a:cubicBezTo>
                  <a:pt x="70677" y="51178"/>
                  <a:pt x="61913" y="40375"/>
                  <a:pt x="52388" y="34025"/>
                </a:cubicBezTo>
                <a:lnTo>
                  <a:pt x="38100" y="24500"/>
                </a:lnTo>
                <a:cubicBezTo>
                  <a:pt x="30089" y="12484"/>
                  <a:pt x="28244" y="0"/>
                  <a:pt x="9525" y="14975"/>
                </a:cubicBezTo>
                <a:cubicBezTo>
                  <a:pt x="5605" y="18111"/>
                  <a:pt x="0" y="15769"/>
                  <a:pt x="0" y="19738"/>
                </a:cubicBezTo>
                <a:close/>
              </a:path>
            </a:pathLst>
          </a:custGeom>
          <a:gradFill>
            <a:gsLst>
              <a:gs pos="39000">
                <a:srgbClr val="FF0000"/>
              </a:gs>
              <a:gs pos="30000">
                <a:srgbClr val="66008F"/>
              </a:gs>
              <a:gs pos="64999">
                <a:srgbClr val="BA0066"/>
              </a:gs>
              <a:gs pos="89999">
                <a:srgbClr val="FF0000"/>
              </a:gs>
              <a:gs pos="100000">
                <a:srgbClr val="FF8200"/>
              </a:gs>
            </a:gsLst>
            <a:lin ang="5400000" scaled="0"/>
          </a:gradFill>
          <a:ln w="9525">
            <a:solidFill>
              <a:srgbClr val="00FFFF"/>
            </a:solidFill>
          </a:ln>
          <a:effectLst>
            <a:glow rad="2286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en-US" altLang="ja-JP" dirty="0" smtClean="0">
              <a:solidFill>
                <a:prstClr val="white"/>
              </a:solidFill>
            </a:endParaRPr>
          </a:p>
          <a:p>
            <a:pPr algn="r"/>
            <a:endParaRPr lang="en-US" altLang="ja-JP" sz="1200" b="1" dirty="0" smtClean="0">
              <a:solidFill>
                <a:srgbClr val="C00000"/>
              </a:solidFill>
            </a:endParaRPr>
          </a:p>
          <a:p>
            <a:endParaRPr lang="en-US" altLang="ja-JP" sz="1200" dirty="0" smtClean="0">
              <a:solidFill>
                <a:srgbClr val="FFFF00"/>
              </a:solidFill>
            </a:endParaRPr>
          </a:p>
          <a:p>
            <a:endParaRPr lang="en-US" altLang="ja-JP" sz="1100" dirty="0" smtClean="0">
              <a:solidFill>
                <a:srgbClr val="FFFF00"/>
              </a:solidFill>
            </a:endParaRPr>
          </a:p>
          <a:p>
            <a:endParaRPr lang="en-US" altLang="ja-JP" sz="1600" dirty="0" smtClean="0">
              <a:solidFill>
                <a:srgbClr val="FFFF00"/>
              </a:solidFill>
            </a:endParaRPr>
          </a:p>
          <a:p>
            <a:r>
              <a:rPr lang="en-US" altLang="ja-JP" sz="1600" dirty="0" smtClean="0">
                <a:solidFill>
                  <a:srgbClr val="FFFF00"/>
                </a:solidFill>
              </a:rPr>
              <a:t>P  μ t </a:t>
            </a:r>
            <a:r>
              <a:rPr lang="en-US" altLang="ja-JP" sz="2000" b="1" dirty="0" smtClean="0">
                <a:solidFill>
                  <a:prstClr val="white"/>
                </a:solidFill>
              </a:rPr>
              <a:t>/</a:t>
            </a:r>
            <a:r>
              <a:rPr lang="en-US" altLang="ja-JP" sz="1600" dirty="0" smtClean="0">
                <a:solidFill>
                  <a:prstClr val="black"/>
                </a:solidFill>
              </a:rPr>
              <a:t> </a:t>
            </a:r>
            <a:r>
              <a:rPr lang="en-US" altLang="ja-JP" sz="1600" dirty="0" smtClean="0">
                <a:solidFill>
                  <a:srgbClr val="FF66FF"/>
                </a:solidFill>
              </a:rPr>
              <a:t>Eve = 1 °!</a:t>
            </a:r>
            <a:r>
              <a:rPr lang="ja-JP" altLang="en-US" sz="1600" dirty="0" smtClean="0">
                <a:solidFill>
                  <a:srgbClr val="FF66FF"/>
                </a:solidFill>
              </a:rPr>
              <a:t> </a:t>
            </a:r>
            <a:endParaRPr lang="en-US" altLang="ja-JP" sz="1100" dirty="0" smtClean="0">
              <a:solidFill>
                <a:srgbClr val="FF66FF"/>
              </a:solidFill>
            </a:endParaRPr>
          </a:p>
          <a:p>
            <a:endParaRPr lang="ja-JP" altLang="en-US" dirty="0">
              <a:solidFill>
                <a:srgbClr val="C00000"/>
              </a:solidFill>
            </a:endParaRPr>
          </a:p>
        </p:txBody>
      </p:sp>
      <p:sp>
        <p:nvSpPr>
          <p:cNvPr id="197" name="フリーフォーム 196"/>
          <p:cNvSpPr/>
          <p:nvPr/>
        </p:nvSpPr>
        <p:spPr>
          <a:xfrm rot="20467065">
            <a:off x="131341" y="4918871"/>
            <a:ext cx="451663" cy="445417"/>
          </a:xfrm>
          <a:custGeom>
            <a:avLst/>
            <a:gdLst>
              <a:gd name="connsiteX0" fmla="*/ 614362 w 626132"/>
              <a:gd name="connsiteY0" fmla="*/ 382091 h 431961"/>
              <a:gd name="connsiteX1" fmla="*/ 571500 w 626132"/>
              <a:gd name="connsiteY1" fmla="*/ 377329 h 431961"/>
              <a:gd name="connsiteX2" fmla="*/ 557212 w 626132"/>
              <a:gd name="connsiteY2" fmla="*/ 372566 h 431961"/>
              <a:gd name="connsiteX3" fmla="*/ 547687 w 626132"/>
              <a:gd name="connsiteY3" fmla="*/ 358279 h 431961"/>
              <a:gd name="connsiteX4" fmla="*/ 528637 w 626132"/>
              <a:gd name="connsiteY4" fmla="*/ 353516 h 431961"/>
              <a:gd name="connsiteX5" fmla="*/ 509587 w 626132"/>
              <a:gd name="connsiteY5" fmla="*/ 343991 h 431961"/>
              <a:gd name="connsiteX6" fmla="*/ 471487 w 626132"/>
              <a:gd name="connsiteY6" fmla="*/ 334466 h 431961"/>
              <a:gd name="connsiteX7" fmla="*/ 457200 w 626132"/>
              <a:gd name="connsiteY7" fmla="*/ 324941 h 431961"/>
              <a:gd name="connsiteX8" fmla="*/ 419100 w 626132"/>
              <a:gd name="connsiteY8" fmla="*/ 310654 h 431961"/>
              <a:gd name="connsiteX9" fmla="*/ 400050 w 626132"/>
              <a:gd name="connsiteY9" fmla="*/ 301129 h 431961"/>
              <a:gd name="connsiteX10" fmla="*/ 385762 w 626132"/>
              <a:gd name="connsiteY10" fmla="*/ 296366 h 431961"/>
              <a:gd name="connsiteX11" fmla="*/ 361950 w 626132"/>
              <a:gd name="connsiteY11" fmla="*/ 282079 h 431961"/>
              <a:gd name="connsiteX12" fmla="*/ 347662 w 626132"/>
              <a:gd name="connsiteY12" fmla="*/ 263029 h 431961"/>
              <a:gd name="connsiteX13" fmla="*/ 319087 w 626132"/>
              <a:gd name="connsiteY13" fmla="*/ 234454 h 431961"/>
              <a:gd name="connsiteX14" fmla="*/ 300037 w 626132"/>
              <a:gd name="connsiteY14" fmla="*/ 201116 h 431961"/>
              <a:gd name="connsiteX15" fmla="*/ 290512 w 626132"/>
              <a:gd name="connsiteY15" fmla="*/ 167779 h 431961"/>
              <a:gd name="connsiteX16" fmla="*/ 280987 w 626132"/>
              <a:gd name="connsiteY16" fmla="*/ 148729 h 431961"/>
              <a:gd name="connsiteX17" fmla="*/ 276225 w 626132"/>
              <a:gd name="connsiteY17" fmla="*/ 129679 h 431961"/>
              <a:gd name="connsiteX18" fmla="*/ 271462 w 626132"/>
              <a:gd name="connsiteY18" fmla="*/ 105866 h 431961"/>
              <a:gd name="connsiteX19" fmla="*/ 261937 w 626132"/>
              <a:gd name="connsiteY19" fmla="*/ 86816 h 431961"/>
              <a:gd name="connsiteX20" fmla="*/ 252412 w 626132"/>
              <a:gd name="connsiteY20" fmla="*/ 63004 h 431961"/>
              <a:gd name="connsiteX21" fmla="*/ 247650 w 626132"/>
              <a:gd name="connsiteY21" fmla="*/ 43954 h 431961"/>
              <a:gd name="connsiteX22" fmla="*/ 223837 w 626132"/>
              <a:gd name="connsiteY22" fmla="*/ 10616 h 431961"/>
              <a:gd name="connsiteX23" fmla="*/ 180975 w 626132"/>
              <a:gd name="connsiteY23" fmla="*/ 1091 h 431961"/>
              <a:gd name="connsiteX24" fmla="*/ 161925 w 626132"/>
              <a:gd name="connsiteY24" fmla="*/ 5854 h 431961"/>
              <a:gd name="connsiteX25" fmla="*/ 171450 w 626132"/>
              <a:gd name="connsiteY25" fmla="*/ 20141 h 431961"/>
              <a:gd name="connsiteX26" fmla="*/ 180975 w 626132"/>
              <a:gd name="connsiteY26" fmla="*/ 39191 h 431961"/>
              <a:gd name="connsiteX27" fmla="*/ 195262 w 626132"/>
              <a:gd name="connsiteY27" fmla="*/ 48716 h 431961"/>
              <a:gd name="connsiteX28" fmla="*/ 142875 w 626132"/>
              <a:gd name="connsiteY28" fmla="*/ 43954 h 431961"/>
              <a:gd name="connsiteX29" fmla="*/ 0 w 626132"/>
              <a:gd name="connsiteY29" fmla="*/ 39191 h 431961"/>
              <a:gd name="connsiteX30" fmla="*/ 23812 w 626132"/>
              <a:gd name="connsiteY30" fmla="*/ 82054 h 431961"/>
              <a:gd name="connsiteX31" fmla="*/ 47625 w 626132"/>
              <a:gd name="connsiteY31" fmla="*/ 91579 h 431961"/>
              <a:gd name="connsiteX32" fmla="*/ 57150 w 626132"/>
              <a:gd name="connsiteY32" fmla="*/ 110629 h 431961"/>
              <a:gd name="connsiteX33" fmla="*/ 71437 w 626132"/>
              <a:gd name="connsiteY33" fmla="*/ 115391 h 431961"/>
              <a:gd name="connsiteX34" fmla="*/ 85725 w 626132"/>
              <a:gd name="connsiteY34" fmla="*/ 124916 h 431961"/>
              <a:gd name="connsiteX35" fmla="*/ 23812 w 626132"/>
              <a:gd name="connsiteY35" fmla="*/ 129679 h 431961"/>
              <a:gd name="connsiteX36" fmla="*/ 28575 w 626132"/>
              <a:gd name="connsiteY36" fmla="*/ 143966 h 431961"/>
              <a:gd name="connsiteX37" fmla="*/ 57150 w 626132"/>
              <a:gd name="connsiteY37" fmla="*/ 167779 h 431961"/>
              <a:gd name="connsiteX38" fmla="*/ 52387 w 626132"/>
              <a:gd name="connsiteY38" fmla="*/ 182066 h 431961"/>
              <a:gd name="connsiteX39" fmla="*/ 90487 w 626132"/>
              <a:gd name="connsiteY39" fmla="*/ 191591 h 431961"/>
              <a:gd name="connsiteX40" fmla="*/ 104775 w 626132"/>
              <a:gd name="connsiteY40" fmla="*/ 186829 h 431961"/>
              <a:gd name="connsiteX41" fmla="*/ 128587 w 626132"/>
              <a:gd name="connsiteY41" fmla="*/ 191591 h 431961"/>
              <a:gd name="connsiteX42" fmla="*/ 114300 w 626132"/>
              <a:gd name="connsiteY42" fmla="*/ 196354 h 431961"/>
              <a:gd name="connsiteX43" fmla="*/ 80962 w 626132"/>
              <a:gd name="connsiteY43" fmla="*/ 224929 h 431961"/>
              <a:gd name="connsiteX44" fmla="*/ 66675 w 626132"/>
              <a:gd name="connsiteY44" fmla="*/ 229691 h 431961"/>
              <a:gd name="connsiteX45" fmla="*/ 200025 w 626132"/>
              <a:gd name="connsiteY45" fmla="*/ 229691 h 431961"/>
              <a:gd name="connsiteX46" fmla="*/ 238125 w 626132"/>
              <a:gd name="connsiteY46" fmla="*/ 234454 h 431961"/>
              <a:gd name="connsiteX47" fmla="*/ 266700 w 626132"/>
              <a:gd name="connsiteY47" fmla="*/ 253504 h 431961"/>
              <a:gd name="connsiteX48" fmla="*/ 271462 w 626132"/>
              <a:gd name="connsiteY48" fmla="*/ 267791 h 431961"/>
              <a:gd name="connsiteX49" fmla="*/ 285750 w 626132"/>
              <a:gd name="connsiteY49" fmla="*/ 282079 h 431961"/>
              <a:gd name="connsiteX50" fmla="*/ 295275 w 626132"/>
              <a:gd name="connsiteY50" fmla="*/ 301129 h 431961"/>
              <a:gd name="connsiteX51" fmla="*/ 309562 w 626132"/>
              <a:gd name="connsiteY51" fmla="*/ 310654 h 431961"/>
              <a:gd name="connsiteX52" fmla="*/ 328612 w 626132"/>
              <a:gd name="connsiteY52" fmla="*/ 324941 h 431961"/>
              <a:gd name="connsiteX53" fmla="*/ 347662 w 626132"/>
              <a:gd name="connsiteY53" fmla="*/ 348754 h 431961"/>
              <a:gd name="connsiteX54" fmla="*/ 395287 w 626132"/>
              <a:gd name="connsiteY54" fmla="*/ 382091 h 431961"/>
              <a:gd name="connsiteX55" fmla="*/ 404812 w 626132"/>
              <a:gd name="connsiteY55" fmla="*/ 396379 h 431961"/>
              <a:gd name="connsiteX56" fmla="*/ 433387 w 626132"/>
              <a:gd name="connsiteY56" fmla="*/ 405904 h 431961"/>
              <a:gd name="connsiteX57" fmla="*/ 466725 w 626132"/>
              <a:gd name="connsiteY57" fmla="*/ 415429 h 431961"/>
              <a:gd name="connsiteX58" fmla="*/ 481012 w 626132"/>
              <a:gd name="connsiteY58" fmla="*/ 420191 h 431961"/>
              <a:gd name="connsiteX59" fmla="*/ 585787 w 626132"/>
              <a:gd name="connsiteY59" fmla="*/ 424954 h 431961"/>
              <a:gd name="connsiteX60" fmla="*/ 600075 w 626132"/>
              <a:gd name="connsiteY60" fmla="*/ 429716 h 431961"/>
              <a:gd name="connsiteX61" fmla="*/ 604837 w 626132"/>
              <a:gd name="connsiteY61" fmla="*/ 415429 h 431961"/>
              <a:gd name="connsiteX62" fmla="*/ 609600 w 626132"/>
              <a:gd name="connsiteY62" fmla="*/ 396379 h 431961"/>
              <a:gd name="connsiteX63" fmla="*/ 623887 w 626132"/>
              <a:gd name="connsiteY63" fmla="*/ 391616 h 431961"/>
              <a:gd name="connsiteX64" fmla="*/ 614362 w 626132"/>
              <a:gd name="connsiteY64" fmla="*/ 382091 h 43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26132" h="431961">
                <a:moveTo>
                  <a:pt x="614362" y="382091"/>
                </a:moveTo>
                <a:cubicBezTo>
                  <a:pt x="605631" y="379710"/>
                  <a:pt x="585680" y="379692"/>
                  <a:pt x="571500" y="377329"/>
                </a:cubicBezTo>
                <a:cubicBezTo>
                  <a:pt x="566548" y="376504"/>
                  <a:pt x="561132" y="375702"/>
                  <a:pt x="557212" y="372566"/>
                </a:cubicBezTo>
                <a:cubicBezTo>
                  <a:pt x="552743" y="368990"/>
                  <a:pt x="552449" y="361454"/>
                  <a:pt x="547687" y="358279"/>
                </a:cubicBezTo>
                <a:cubicBezTo>
                  <a:pt x="542241" y="354648"/>
                  <a:pt x="534766" y="355814"/>
                  <a:pt x="528637" y="353516"/>
                </a:cubicBezTo>
                <a:cubicBezTo>
                  <a:pt x="521990" y="351023"/>
                  <a:pt x="516322" y="346236"/>
                  <a:pt x="509587" y="343991"/>
                </a:cubicBezTo>
                <a:cubicBezTo>
                  <a:pt x="493278" y="338555"/>
                  <a:pt x="485747" y="341596"/>
                  <a:pt x="471487" y="334466"/>
                </a:cubicBezTo>
                <a:cubicBezTo>
                  <a:pt x="466368" y="331906"/>
                  <a:pt x="462319" y="327501"/>
                  <a:pt x="457200" y="324941"/>
                </a:cubicBezTo>
                <a:cubicBezTo>
                  <a:pt x="417728" y="305205"/>
                  <a:pt x="447955" y="323020"/>
                  <a:pt x="419100" y="310654"/>
                </a:cubicBezTo>
                <a:cubicBezTo>
                  <a:pt x="412574" y="307857"/>
                  <a:pt x="406575" y="303926"/>
                  <a:pt x="400050" y="301129"/>
                </a:cubicBezTo>
                <a:cubicBezTo>
                  <a:pt x="395436" y="299151"/>
                  <a:pt x="390252" y="298611"/>
                  <a:pt x="385762" y="296366"/>
                </a:cubicBezTo>
                <a:cubicBezTo>
                  <a:pt x="377483" y="292226"/>
                  <a:pt x="369887" y="286841"/>
                  <a:pt x="361950" y="282079"/>
                </a:cubicBezTo>
                <a:cubicBezTo>
                  <a:pt x="357187" y="275729"/>
                  <a:pt x="352972" y="268929"/>
                  <a:pt x="347662" y="263029"/>
                </a:cubicBezTo>
                <a:cubicBezTo>
                  <a:pt x="338651" y="253017"/>
                  <a:pt x="326559" y="245662"/>
                  <a:pt x="319087" y="234454"/>
                </a:cubicBezTo>
                <a:cubicBezTo>
                  <a:pt x="305624" y="214259"/>
                  <a:pt x="312122" y="225286"/>
                  <a:pt x="300037" y="201116"/>
                </a:cubicBezTo>
                <a:cubicBezTo>
                  <a:pt x="297619" y="191441"/>
                  <a:pt x="294614" y="177350"/>
                  <a:pt x="290512" y="167779"/>
                </a:cubicBezTo>
                <a:cubicBezTo>
                  <a:pt x="287715" y="161254"/>
                  <a:pt x="284162" y="155079"/>
                  <a:pt x="280987" y="148729"/>
                </a:cubicBezTo>
                <a:cubicBezTo>
                  <a:pt x="279400" y="142379"/>
                  <a:pt x="277645" y="136069"/>
                  <a:pt x="276225" y="129679"/>
                </a:cubicBezTo>
                <a:cubicBezTo>
                  <a:pt x="274469" y="121777"/>
                  <a:pt x="274022" y="113545"/>
                  <a:pt x="271462" y="105866"/>
                </a:cubicBezTo>
                <a:cubicBezTo>
                  <a:pt x="269217" y="99131"/>
                  <a:pt x="264820" y="93304"/>
                  <a:pt x="261937" y="86816"/>
                </a:cubicBezTo>
                <a:cubicBezTo>
                  <a:pt x="258465" y="79004"/>
                  <a:pt x="255115" y="71114"/>
                  <a:pt x="252412" y="63004"/>
                </a:cubicBezTo>
                <a:cubicBezTo>
                  <a:pt x="250342" y="56794"/>
                  <a:pt x="249948" y="50083"/>
                  <a:pt x="247650" y="43954"/>
                </a:cubicBezTo>
                <a:cubicBezTo>
                  <a:pt x="242684" y="30711"/>
                  <a:pt x="235962" y="18699"/>
                  <a:pt x="223837" y="10616"/>
                </a:cubicBezTo>
                <a:cubicBezTo>
                  <a:pt x="216023" y="5406"/>
                  <a:pt x="184428" y="1667"/>
                  <a:pt x="180975" y="1091"/>
                </a:cubicBezTo>
                <a:cubicBezTo>
                  <a:pt x="174625" y="2679"/>
                  <a:pt x="164852" y="0"/>
                  <a:pt x="161925" y="5854"/>
                </a:cubicBezTo>
                <a:cubicBezTo>
                  <a:pt x="159365" y="10973"/>
                  <a:pt x="168610" y="15171"/>
                  <a:pt x="171450" y="20141"/>
                </a:cubicBezTo>
                <a:cubicBezTo>
                  <a:pt x="174972" y="26305"/>
                  <a:pt x="176430" y="33737"/>
                  <a:pt x="180975" y="39191"/>
                </a:cubicBezTo>
                <a:cubicBezTo>
                  <a:pt x="184639" y="43588"/>
                  <a:pt x="200941" y="48006"/>
                  <a:pt x="195262" y="48716"/>
                </a:cubicBezTo>
                <a:cubicBezTo>
                  <a:pt x="177863" y="50891"/>
                  <a:pt x="160337" y="45541"/>
                  <a:pt x="142875" y="43954"/>
                </a:cubicBezTo>
                <a:cubicBezTo>
                  <a:pt x="70858" y="25950"/>
                  <a:pt x="117852" y="33835"/>
                  <a:pt x="0" y="39191"/>
                </a:cubicBezTo>
                <a:cubicBezTo>
                  <a:pt x="5502" y="52945"/>
                  <a:pt x="10868" y="72346"/>
                  <a:pt x="23812" y="82054"/>
                </a:cubicBezTo>
                <a:cubicBezTo>
                  <a:pt x="30651" y="87183"/>
                  <a:pt x="39687" y="88404"/>
                  <a:pt x="47625" y="91579"/>
                </a:cubicBezTo>
                <a:cubicBezTo>
                  <a:pt x="50800" y="97929"/>
                  <a:pt x="52130" y="105609"/>
                  <a:pt x="57150" y="110629"/>
                </a:cubicBezTo>
                <a:cubicBezTo>
                  <a:pt x="60700" y="114179"/>
                  <a:pt x="66947" y="113146"/>
                  <a:pt x="71437" y="115391"/>
                </a:cubicBezTo>
                <a:cubicBezTo>
                  <a:pt x="76557" y="117951"/>
                  <a:pt x="80962" y="121741"/>
                  <a:pt x="85725" y="124916"/>
                </a:cubicBezTo>
                <a:cubicBezTo>
                  <a:pt x="65087" y="126504"/>
                  <a:pt x="43448" y="123134"/>
                  <a:pt x="23812" y="129679"/>
                </a:cubicBezTo>
                <a:cubicBezTo>
                  <a:pt x="19050" y="131266"/>
                  <a:pt x="25790" y="139789"/>
                  <a:pt x="28575" y="143966"/>
                </a:cubicBezTo>
                <a:cubicBezTo>
                  <a:pt x="35911" y="154969"/>
                  <a:pt x="46605" y="160749"/>
                  <a:pt x="57150" y="167779"/>
                </a:cubicBezTo>
                <a:cubicBezTo>
                  <a:pt x="55562" y="172541"/>
                  <a:pt x="51562" y="177114"/>
                  <a:pt x="52387" y="182066"/>
                </a:cubicBezTo>
                <a:cubicBezTo>
                  <a:pt x="56325" y="205694"/>
                  <a:pt x="74728" y="195093"/>
                  <a:pt x="90487" y="191591"/>
                </a:cubicBezTo>
                <a:cubicBezTo>
                  <a:pt x="95388" y="190502"/>
                  <a:pt x="100012" y="188416"/>
                  <a:pt x="104775" y="186829"/>
                </a:cubicBezTo>
                <a:cubicBezTo>
                  <a:pt x="112712" y="188416"/>
                  <a:pt x="122863" y="185867"/>
                  <a:pt x="128587" y="191591"/>
                </a:cubicBezTo>
                <a:cubicBezTo>
                  <a:pt x="132137" y="195141"/>
                  <a:pt x="118659" y="193863"/>
                  <a:pt x="114300" y="196354"/>
                </a:cubicBezTo>
                <a:cubicBezTo>
                  <a:pt x="53590" y="231046"/>
                  <a:pt x="131642" y="191142"/>
                  <a:pt x="80962" y="224929"/>
                </a:cubicBezTo>
                <a:cubicBezTo>
                  <a:pt x="76785" y="227714"/>
                  <a:pt x="71437" y="228104"/>
                  <a:pt x="66675" y="229691"/>
                </a:cubicBezTo>
                <a:cubicBezTo>
                  <a:pt x="120524" y="247643"/>
                  <a:pt x="61057" y="229691"/>
                  <a:pt x="200025" y="229691"/>
                </a:cubicBezTo>
                <a:cubicBezTo>
                  <a:pt x="212824" y="229691"/>
                  <a:pt x="225425" y="232866"/>
                  <a:pt x="238125" y="234454"/>
                </a:cubicBezTo>
                <a:cubicBezTo>
                  <a:pt x="253104" y="239447"/>
                  <a:pt x="256507" y="238214"/>
                  <a:pt x="266700" y="253504"/>
                </a:cubicBezTo>
                <a:cubicBezTo>
                  <a:pt x="269485" y="257681"/>
                  <a:pt x="268677" y="263614"/>
                  <a:pt x="271462" y="267791"/>
                </a:cubicBezTo>
                <a:cubicBezTo>
                  <a:pt x="275198" y="273395"/>
                  <a:pt x="281835" y="276598"/>
                  <a:pt x="285750" y="282079"/>
                </a:cubicBezTo>
                <a:cubicBezTo>
                  <a:pt x="289877" y="287856"/>
                  <a:pt x="290730" y="295675"/>
                  <a:pt x="295275" y="301129"/>
                </a:cubicBezTo>
                <a:cubicBezTo>
                  <a:pt x="298939" y="305526"/>
                  <a:pt x="304904" y="307327"/>
                  <a:pt x="309562" y="310654"/>
                </a:cubicBezTo>
                <a:cubicBezTo>
                  <a:pt x="316021" y="315268"/>
                  <a:pt x="322262" y="320179"/>
                  <a:pt x="328612" y="324941"/>
                </a:cubicBezTo>
                <a:cubicBezTo>
                  <a:pt x="336625" y="348978"/>
                  <a:pt x="327557" y="331520"/>
                  <a:pt x="347662" y="348754"/>
                </a:cubicBezTo>
                <a:cubicBezTo>
                  <a:pt x="384872" y="380649"/>
                  <a:pt x="346074" y="357485"/>
                  <a:pt x="395287" y="382091"/>
                </a:cubicBezTo>
                <a:cubicBezTo>
                  <a:pt x="398462" y="386854"/>
                  <a:pt x="399958" y="393345"/>
                  <a:pt x="404812" y="396379"/>
                </a:cubicBezTo>
                <a:cubicBezTo>
                  <a:pt x="413326" y="401700"/>
                  <a:pt x="423862" y="402729"/>
                  <a:pt x="433387" y="405904"/>
                </a:cubicBezTo>
                <a:cubicBezTo>
                  <a:pt x="467628" y="417317"/>
                  <a:pt x="424885" y="403475"/>
                  <a:pt x="466725" y="415429"/>
                </a:cubicBezTo>
                <a:cubicBezTo>
                  <a:pt x="471552" y="416808"/>
                  <a:pt x="476008" y="419791"/>
                  <a:pt x="481012" y="420191"/>
                </a:cubicBezTo>
                <a:cubicBezTo>
                  <a:pt x="515862" y="422979"/>
                  <a:pt x="550862" y="423366"/>
                  <a:pt x="585787" y="424954"/>
                </a:cubicBezTo>
                <a:cubicBezTo>
                  <a:pt x="590550" y="426541"/>
                  <a:pt x="595585" y="431961"/>
                  <a:pt x="600075" y="429716"/>
                </a:cubicBezTo>
                <a:cubicBezTo>
                  <a:pt x="604565" y="427471"/>
                  <a:pt x="603458" y="420256"/>
                  <a:pt x="604837" y="415429"/>
                </a:cubicBezTo>
                <a:cubicBezTo>
                  <a:pt x="606635" y="409135"/>
                  <a:pt x="605511" y="401490"/>
                  <a:pt x="609600" y="396379"/>
                </a:cubicBezTo>
                <a:cubicBezTo>
                  <a:pt x="612736" y="392459"/>
                  <a:pt x="620338" y="395166"/>
                  <a:pt x="623887" y="391616"/>
                </a:cubicBezTo>
                <a:cubicBezTo>
                  <a:pt x="626132" y="389371"/>
                  <a:pt x="623093" y="384472"/>
                  <a:pt x="614362" y="382091"/>
                </a:cubicBezTo>
                <a:close/>
              </a:path>
            </a:pathLst>
          </a:custGeom>
          <a:solidFill>
            <a:srgbClr val="0000FF"/>
          </a:solidFill>
          <a:ln w="1270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a:solidFill>
                <a:prstClr val="white"/>
              </a:solidFill>
            </a:endParaRPr>
          </a:p>
        </p:txBody>
      </p:sp>
    </p:spTree>
    <p:extLst>
      <p:ext uri="{BB962C8B-B14F-4D97-AF65-F5344CB8AC3E}">
        <p14:creationId xmlns:p14="http://schemas.microsoft.com/office/powerpoint/2010/main" val="27251999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0"/>
                                        <p:tgtEl>
                                          <p:spTgt spid="5"/>
                                        </p:tgtEl>
                                      </p:cBhvr>
                                    </p:animEffect>
                                    <p:anim calcmode="lin" valueType="num">
                                      <p:cBhvr>
                                        <p:cTn id="8" dur="5000" fill="hold"/>
                                        <p:tgtEl>
                                          <p:spTgt spid="5"/>
                                        </p:tgtEl>
                                        <p:attrNameLst>
                                          <p:attrName>style.rotation</p:attrName>
                                        </p:attrNameLst>
                                      </p:cBhvr>
                                      <p:tavLst>
                                        <p:tav tm="0">
                                          <p:val>
                                            <p:fltVal val="720"/>
                                          </p:val>
                                        </p:tav>
                                        <p:tav tm="100000">
                                          <p:val>
                                            <p:fltVal val="0"/>
                                          </p:val>
                                        </p:tav>
                                      </p:tavLst>
                                    </p:anim>
                                    <p:anim calcmode="lin" valueType="num">
                                      <p:cBhvr>
                                        <p:cTn id="9" dur="5000" fill="hold"/>
                                        <p:tgtEl>
                                          <p:spTgt spid="5"/>
                                        </p:tgtEl>
                                        <p:attrNameLst>
                                          <p:attrName>ppt_h</p:attrName>
                                        </p:attrNameLst>
                                      </p:cBhvr>
                                      <p:tavLst>
                                        <p:tav tm="0">
                                          <p:val>
                                            <p:fltVal val="0"/>
                                          </p:val>
                                        </p:tav>
                                        <p:tav tm="100000">
                                          <p:val>
                                            <p:strVal val="#ppt_h"/>
                                          </p:val>
                                        </p:tav>
                                      </p:tavLst>
                                    </p:anim>
                                    <p:anim calcmode="lin" valueType="num">
                                      <p:cBhvr>
                                        <p:cTn id="10" dur="5000" fill="hold"/>
                                        <p:tgtEl>
                                          <p:spTgt spid="5"/>
                                        </p:tgtEl>
                                        <p:attrNameLst>
                                          <p:attrName>ppt_w</p:attrName>
                                        </p:attrNameLst>
                                      </p:cBhvr>
                                      <p:tavLst>
                                        <p:tav tm="0">
                                          <p:val>
                                            <p:fltVal val="0"/>
                                          </p:val>
                                        </p:tav>
                                        <p:tav tm="100000">
                                          <p:val>
                                            <p:strVal val="#ppt_w"/>
                                          </p:val>
                                        </p:tav>
                                      </p:tavLst>
                                    </p:anim>
                                  </p:childTnLst>
                                </p:cTn>
                              </p:par>
                            </p:childTnLst>
                          </p:cTn>
                        </p:par>
                        <p:par>
                          <p:cTn id="11" fill="hold">
                            <p:stCondLst>
                              <p:cond delay="5000"/>
                            </p:stCondLst>
                            <p:childTnLst>
                              <p:par>
                                <p:cTn id="12" presetID="49" presetClass="entr" presetSubtype="0" decel="10000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0" fill="hold"/>
                                        <p:tgtEl>
                                          <p:spTgt spid="6"/>
                                        </p:tgtEl>
                                        <p:attrNameLst>
                                          <p:attrName>ppt_w</p:attrName>
                                        </p:attrNameLst>
                                      </p:cBhvr>
                                      <p:tavLst>
                                        <p:tav tm="0">
                                          <p:val>
                                            <p:fltVal val="0"/>
                                          </p:val>
                                        </p:tav>
                                        <p:tav tm="100000">
                                          <p:val>
                                            <p:strVal val="#ppt_w"/>
                                          </p:val>
                                        </p:tav>
                                      </p:tavLst>
                                    </p:anim>
                                    <p:anim calcmode="lin" valueType="num">
                                      <p:cBhvr>
                                        <p:cTn id="15" dur="5000" fill="hold"/>
                                        <p:tgtEl>
                                          <p:spTgt spid="6"/>
                                        </p:tgtEl>
                                        <p:attrNameLst>
                                          <p:attrName>ppt_h</p:attrName>
                                        </p:attrNameLst>
                                      </p:cBhvr>
                                      <p:tavLst>
                                        <p:tav tm="0">
                                          <p:val>
                                            <p:fltVal val="0"/>
                                          </p:val>
                                        </p:tav>
                                        <p:tav tm="100000">
                                          <p:val>
                                            <p:strVal val="#ppt_h"/>
                                          </p:val>
                                        </p:tav>
                                      </p:tavLst>
                                    </p:anim>
                                    <p:anim calcmode="lin" valueType="num">
                                      <p:cBhvr>
                                        <p:cTn id="16" dur="5000" fill="hold"/>
                                        <p:tgtEl>
                                          <p:spTgt spid="6"/>
                                        </p:tgtEl>
                                        <p:attrNameLst>
                                          <p:attrName>style.rotation</p:attrName>
                                        </p:attrNameLst>
                                      </p:cBhvr>
                                      <p:tavLst>
                                        <p:tav tm="0">
                                          <p:val>
                                            <p:fltVal val="360"/>
                                          </p:val>
                                        </p:tav>
                                        <p:tav tm="100000">
                                          <p:val>
                                            <p:fltVal val="0"/>
                                          </p:val>
                                        </p:tav>
                                      </p:tavLst>
                                    </p:anim>
                                    <p:animEffect transition="in" filter="fade">
                                      <p:cBhvr>
                                        <p:cTn id="17" dur="5000"/>
                                        <p:tgtEl>
                                          <p:spTgt spid="6"/>
                                        </p:tgtEl>
                                      </p:cBhvr>
                                    </p:animEffect>
                                  </p:childTnLst>
                                </p:cTn>
                              </p:par>
                              <p:par>
                                <p:cTn id="18" presetID="49" presetClass="entr" presetSubtype="0" decel="100000" fill="hold"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0" fill="hold"/>
                                        <p:tgtEl>
                                          <p:spTgt spid="7"/>
                                        </p:tgtEl>
                                        <p:attrNameLst>
                                          <p:attrName>ppt_w</p:attrName>
                                        </p:attrNameLst>
                                      </p:cBhvr>
                                      <p:tavLst>
                                        <p:tav tm="0">
                                          <p:val>
                                            <p:fltVal val="0"/>
                                          </p:val>
                                        </p:tav>
                                        <p:tav tm="100000">
                                          <p:val>
                                            <p:strVal val="#ppt_w"/>
                                          </p:val>
                                        </p:tav>
                                      </p:tavLst>
                                    </p:anim>
                                    <p:anim calcmode="lin" valueType="num">
                                      <p:cBhvr>
                                        <p:cTn id="21" dur="5000" fill="hold"/>
                                        <p:tgtEl>
                                          <p:spTgt spid="7"/>
                                        </p:tgtEl>
                                        <p:attrNameLst>
                                          <p:attrName>ppt_h</p:attrName>
                                        </p:attrNameLst>
                                      </p:cBhvr>
                                      <p:tavLst>
                                        <p:tav tm="0">
                                          <p:val>
                                            <p:fltVal val="0"/>
                                          </p:val>
                                        </p:tav>
                                        <p:tav tm="100000">
                                          <p:val>
                                            <p:strVal val="#ppt_h"/>
                                          </p:val>
                                        </p:tav>
                                      </p:tavLst>
                                    </p:anim>
                                    <p:anim calcmode="lin" valueType="num">
                                      <p:cBhvr>
                                        <p:cTn id="22" dur="5000" fill="hold"/>
                                        <p:tgtEl>
                                          <p:spTgt spid="7"/>
                                        </p:tgtEl>
                                        <p:attrNameLst>
                                          <p:attrName>style.rotation</p:attrName>
                                        </p:attrNameLst>
                                      </p:cBhvr>
                                      <p:tavLst>
                                        <p:tav tm="0">
                                          <p:val>
                                            <p:fltVal val="360"/>
                                          </p:val>
                                        </p:tav>
                                        <p:tav tm="100000">
                                          <p:val>
                                            <p:fltVal val="0"/>
                                          </p:val>
                                        </p:tav>
                                      </p:tavLst>
                                    </p:anim>
                                    <p:animEffect transition="in" filter="fade">
                                      <p:cBhvr>
                                        <p:cTn id="23" dur="5000"/>
                                        <p:tgtEl>
                                          <p:spTgt spid="7"/>
                                        </p:tgtEl>
                                      </p:cBhvr>
                                    </p:animEffect>
                                  </p:childTnLst>
                                </p:cTn>
                              </p:par>
                            </p:childTnLst>
                          </p:cTn>
                        </p:par>
                        <p:par>
                          <p:cTn id="24" fill="hold">
                            <p:stCondLst>
                              <p:cond delay="10000"/>
                            </p:stCondLst>
                            <p:childTnLst>
                              <p:par>
                                <p:cTn id="25" presetID="8" presetClass="emph" presetSubtype="0" fill="hold" grpId="0" nodeType="afterEffect">
                                  <p:stCondLst>
                                    <p:cond delay="0"/>
                                  </p:stCondLst>
                                  <p:childTnLst>
                                    <p:animRot by="21600000">
                                      <p:cBhvr>
                                        <p:cTn id="26" dur="2000" fill="hold"/>
                                        <p:tgtEl>
                                          <p:spTgt spid="8"/>
                                        </p:tgtEl>
                                        <p:attrNameLst>
                                          <p:attrName>r</p:attrName>
                                        </p:attrNameLst>
                                      </p:cBhvr>
                                    </p:animRot>
                                  </p:childTnLst>
                                </p:cTn>
                              </p:par>
                            </p:childTnLst>
                          </p:cTn>
                        </p:par>
                        <p:par>
                          <p:cTn id="27" fill="hold">
                            <p:stCondLst>
                              <p:cond delay="12000"/>
                            </p:stCondLst>
                            <p:childTnLst>
                              <p:par>
                                <p:cTn id="28" presetID="49" presetClass="entr" presetSubtype="0" decel="10000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0" fill="hold"/>
                                        <p:tgtEl>
                                          <p:spTgt spid="10"/>
                                        </p:tgtEl>
                                        <p:attrNameLst>
                                          <p:attrName>ppt_w</p:attrName>
                                        </p:attrNameLst>
                                      </p:cBhvr>
                                      <p:tavLst>
                                        <p:tav tm="0">
                                          <p:val>
                                            <p:fltVal val="0"/>
                                          </p:val>
                                        </p:tav>
                                        <p:tav tm="100000">
                                          <p:val>
                                            <p:strVal val="#ppt_w"/>
                                          </p:val>
                                        </p:tav>
                                      </p:tavLst>
                                    </p:anim>
                                    <p:anim calcmode="lin" valueType="num">
                                      <p:cBhvr>
                                        <p:cTn id="31" dur="5000" fill="hold"/>
                                        <p:tgtEl>
                                          <p:spTgt spid="10"/>
                                        </p:tgtEl>
                                        <p:attrNameLst>
                                          <p:attrName>ppt_h</p:attrName>
                                        </p:attrNameLst>
                                      </p:cBhvr>
                                      <p:tavLst>
                                        <p:tav tm="0">
                                          <p:val>
                                            <p:fltVal val="0"/>
                                          </p:val>
                                        </p:tav>
                                        <p:tav tm="100000">
                                          <p:val>
                                            <p:strVal val="#ppt_h"/>
                                          </p:val>
                                        </p:tav>
                                      </p:tavLst>
                                    </p:anim>
                                    <p:anim calcmode="lin" valueType="num">
                                      <p:cBhvr>
                                        <p:cTn id="32" dur="5000" fill="hold"/>
                                        <p:tgtEl>
                                          <p:spTgt spid="10"/>
                                        </p:tgtEl>
                                        <p:attrNameLst>
                                          <p:attrName>style.rotation</p:attrName>
                                        </p:attrNameLst>
                                      </p:cBhvr>
                                      <p:tavLst>
                                        <p:tav tm="0">
                                          <p:val>
                                            <p:fltVal val="360"/>
                                          </p:val>
                                        </p:tav>
                                        <p:tav tm="100000">
                                          <p:val>
                                            <p:fltVal val="0"/>
                                          </p:val>
                                        </p:tav>
                                      </p:tavLst>
                                    </p:anim>
                                    <p:animEffect transition="in" filter="fade">
                                      <p:cBhvr>
                                        <p:cTn id="33" dur="5000"/>
                                        <p:tgtEl>
                                          <p:spTgt spid="10"/>
                                        </p:tgtEl>
                                      </p:cBhvr>
                                    </p:animEffect>
                                  </p:childTnLst>
                                </p:cTn>
                              </p:par>
                            </p:childTnLst>
                          </p:cTn>
                        </p:par>
                        <p:par>
                          <p:cTn id="34" fill="hold">
                            <p:stCondLst>
                              <p:cond delay="17000"/>
                            </p:stCondLst>
                            <p:childTnLst>
                              <p:par>
                                <p:cTn id="35" presetID="16" presetClass="entr" presetSubtype="37" fill="hold" grpId="1"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barn(outVertical)">
                                      <p:cBhvr>
                                        <p:cTn id="37" dur="5000"/>
                                        <p:tgtEl>
                                          <p:spTgt spid="10"/>
                                        </p:tgtEl>
                                      </p:cBhvr>
                                    </p:animEffect>
                                  </p:childTnLst>
                                </p:cTn>
                              </p:par>
                            </p:childTnLst>
                          </p:cTn>
                        </p:par>
                        <p:par>
                          <p:cTn id="38" fill="hold">
                            <p:stCondLst>
                              <p:cond delay="22000"/>
                            </p:stCondLst>
                            <p:childTnLst>
                              <p:par>
                                <p:cTn id="39" presetID="15" presetClass="entr" presetSubtype="0" fill="hold" grpId="0" nodeType="afterEffect">
                                  <p:stCondLst>
                                    <p:cond delay="50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0" fill="hold"/>
                                        <p:tgtEl>
                                          <p:spTgt spid="11"/>
                                        </p:tgtEl>
                                        <p:attrNameLst>
                                          <p:attrName>ppt_w</p:attrName>
                                        </p:attrNameLst>
                                      </p:cBhvr>
                                      <p:tavLst>
                                        <p:tav tm="0">
                                          <p:val>
                                            <p:fltVal val="0"/>
                                          </p:val>
                                        </p:tav>
                                        <p:tav tm="100000">
                                          <p:val>
                                            <p:strVal val="#ppt_w"/>
                                          </p:val>
                                        </p:tav>
                                      </p:tavLst>
                                    </p:anim>
                                    <p:anim calcmode="lin" valueType="num">
                                      <p:cBhvr>
                                        <p:cTn id="42" dur="5000" fill="hold"/>
                                        <p:tgtEl>
                                          <p:spTgt spid="11"/>
                                        </p:tgtEl>
                                        <p:attrNameLst>
                                          <p:attrName>ppt_h</p:attrName>
                                        </p:attrNameLst>
                                      </p:cBhvr>
                                      <p:tavLst>
                                        <p:tav tm="0">
                                          <p:val>
                                            <p:fltVal val="0"/>
                                          </p:val>
                                        </p:tav>
                                        <p:tav tm="100000">
                                          <p:val>
                                            <p:strVal val="#ppt_h"/>
                                          </p:val>
                                        </p:tav>
                                      </p:tavLst>
                                    </p:anim>
                                    <p:anim calcmode="lin" valueType="num">
                                      <p:cBhvr>
                                        <p:cTn id="43" dur="5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44" dur="5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45" fill="hold">
                            <p:stCondLst>
                              <p:cond delay="27500"/>
                            </p:stCondLst>
                            <p:childTnLst>
                              <p:par>
                                <p:cTn id="46" presetID="15" presetClass="entr" presetSubtype="0"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0" fill="hold"/>
                                        <p:tgtEl>
                                          <p:spTgt spid="12"/>
                                        </p:tgtEl>
                                        <p:attrNameLst>
                                          <p:attrName>ppt_w</p:attrName>
                                        </p:attrNameLst>
                                      </p:cBhvr>
                                      <p:tavLst>
                                        <p:tav tm="0">
                                          <p:val>
                                            <p:fltVal val="0"/>
                                          </p:val>
                                        </p:tav>
                                        <p:tav tm="100000">
                                          <p:val>
                                            <p:strVal val="#ppt_w"/>
                                          </p:val>
                                        </p:tav>
                                      </p:tavLst>
                                    </p:anim>
                                    <p:anim calcmode="lin" valueType="num">
                                      <p:cBhvr>
                                        <p:cTn id="49" dur="5000" fill="hold"/>
                                        <p:tgtEl>
                                          <p:spTgt spid="12"/>
                                        </p:tgtEl>
                                        <p:attrNameLst>
                                          <p:attrName>ppt_h</p:attrName>
                                        </p:attrNameLst>
                                      </p:cBhvr>
                                      <p:tavLst>
                                        <p:tav tm="0">
                                          <p:val>
                                            <p:fltVal val="0"/>
                                          </p:val>
                                        </p:tav>
                                        <p:tav tm="100000">
                                          <p:val>
                                            <p:strVal val="#ppt_h"/>
                                          </p:val>
                                        </p:tav>
                                      </p:tavLst>
                                    </p:anim>
                                    <p:anim calcmode="lin" valueType="num">
                                      <p:cBhvr>
                                        <p:cTn id="50" dur="5000" fill="hold"/>
                                        <p:tgtEl>
                                          <p:spTgt spid="12"/>
                                        </p:tgtEl>
                                        <p:attrNameLst>
                                          <p:attrName>ppt_x</p:attrName>
                                        </p:attrNameLst>
                                      </p:cBhvr>
                                      <p:tavLst>
                                        <p:tav tm="0" fmla="#ppt_x+(cos(-2*pi*(1-$))*-#ppt_x-sin(-2*pi*(1-$))*(1-#ppt_y))*(1-$)">
                                          <p:val>
                                            <p:fltVal val="0"/>
                                          </p:val>
                                        </p:tav>
                                        <p:tav tm="100000">
                                          <p:val>
                                            <p:fltVal val="1"/>
                                          </p:val>
                                        </p:tav>
                                      </p:tavLst>
                                    </p:anim>
                                    <p:anim calcmode="lin" valueType="num">
                                      <p:cBhvr>
                                        <p:cTn id="51" dur="5000" fill="hold"/>
                                        <p:tgtEl>
                                          <p:spTgt spid="12"/>
                                        </p:tgtEl>
                                        <p:attrNameLst>
                                          <p:attrName>ppt_y</p:attrName>
                                        </p:attrNameLst>
                                      </p:cBhvr>
                                      <p:tavLst>
                                        <p:tav tm="0" fmla="#ppt_y+(sin(-2*pi*(1-$))*-#ppt_x+cos(-2*pi*(1-$))*(1-#ppt_y))*(1-$)">
                                          <p:val>
                                            <p:fltVal val="0"/>
                                          </p:val>
                                        </p:tav>
                                        <p:tav tm="100000">
                                          <p:val>
                                            <p:fltVal val="1"/>
                                          </p:val>
                                        </p:tav>
                                      </p:tavLst>
                                    </p:anim>
                                  </p:childTnLst>
                                </p:cTn>
                              </p:par>
                              <p:par>
                                <p:cTn id="52" presetID="49" presetClass="entr" presetSubtype="0" decel="100000" fill="hold" nodeType="with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5000" fill="hold"/>
                                        <p:tgtEl>
                                          <p:spTgt spid="13"/>
                                        </p:tgtEl>
                                        <p:attrNameLst>
                                          <p:attrName>ppt_w</p:attrName>
                                        </p:attrNameLst>
                                      </p:cBhvr>
                                      <p:tavLst>
                                        <p:tav tm="0">
                                          <p:val>
                                            <p:fltVal val="0"/>
                                          </p:val>
                                        </p:tav>
                                        <p:tav tm="100000">
                                          <p:val>
                                            <p:strVal val="#ppt_w"/>
                                          </p:val>
                                        </p:tav>
                                      </p:tavLst>
                                    </p:anim>
                                    <p:anim calcmode="lin" valueType="num">
                                      <p:cBhvr>
                                        <p:cTn id="55" dur="5000" fill="hold"/>
                                        <p:tgtEl>
                                          <p:spTgt spid="13"/>
                                        </p:tgtEl>
                                        <p:attrNameLst>
                                          <p:attrName>ppt_h</p:attrName>
                                        </p:attrNameLst>
                                      </p:cBhvr>
                                      <p:tavLst>
                                        <p:tav tm="0">
                                          <p:val>
                                            <p:fltVal val="0"/>
                                          </p:val>
                                        </p:tav>
                                        <p:tav tm="100000">
                                          <p:val>
                                            <p:strVal val="#ppt_h"/>
                                          </p:val>
                                        </p:tav>
                                      </p:tavLst>
                                    </p:anim>
                                    <p:anim calcmode="lin" valueType="num">
                                      <p:cBhvr>
                                        <p:cTn id="56" dur="5000" fill="hold"/>
                                        <p:tgtEl>
                                          <p:spTgt spid="13"/>
                                        </p:tgtEl>
                                        <p:attrNameLst>
                                          <p:attrName>style.rotation</p:attrName>
                                        </p:attrNameLst>
                                      </p:cBhvr>
                                      <p:tavLst>
                                        <p:tav tm="0">
                                          <p:val>
                                            <p:fltVal val="360"/>
                                          </p:val>
                                        </p:tav>
                                        <p:tav tm="100000">
                                          <p:val>
                                            <p:fltVal val="0"/>
                                          </p:val>
                                        </p:tav>
                                      </p:tavLst>
                                    </p:anim>
                                    <p:animEffect transition="in" filter="fade">
                                      <p:cBhvr>
                                        <p:cTn id="57" dur="5000"/>
                                        <p:tgtEl>
                                          <p:spTgt spid="13"/>
                                        </p:tgtEl>
                                      </p:cBhvr>
                                    </p:animEffect>
                                  </p:childTnLst>
                                </p:cTn>
                              </p:par>
                            </p:childTnLst>
                          </p:cTn>
                        </p:par>
                        <p:par>
                          <p:cTn id="58" fill="hold">
                            <p:stCondLst>
                              <p:cond delay="32500"/>
                            </p:stCondLst>
                            <p:childTnLst>
                              <p:par>
                                <p:cTn id="59" presetID="22" presetClass="entr" presetSubtype="4" repeatCount="indefinite" fill="hold" nodeType="after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down)">
                                      <p:cBhvr>
                                        <p:cTn id="61" dur="5000"/>
                                        <p:tgtEl>
                                          <p:spTgt spid="13"/>
                                        </p:tgtEl>
                                      </p:cBhvr>
                                    </p:animEffect>
                                  </p:childTnLst>
                                </p:cTn>
                              </p:par>
                            </p:childTnLst>
                          </p:cTn>
                        </p:par>
                        <p:par>
                          <p:cTn id="62" fill="hold">
                            <p:stCondLst>
                              <p:cond delay="37500"/>
                            </p:stCondLst>
                            <p:childTnLst>
                              <p:par>
                                <p:cTn id="63" presetID="49" presetClass="entr" presetSubtype="0" decel="100000" fill="hold" nodeType="afterEffect">
                                  <p:stCondLst>
                                    <p:cond delay="0"/>
                                  </p:stCondLst>
                                  <p:childTnLst>
                                    <p:set>
                                      <p:cBhvr>
                                        <p:cTn id="64" dur="1" fill="hold">
                                          <p:stCondLst>
                                            <p:cond delay="0"/>
                                          </p:stCondLst>
                                        </p:cTn>
                                        <p:tgtEl>
                                          <p:spTgt spid="14"/>
                                        </p:tgtEl>
                                        <p:attrNameLst>
                                          <p:attrName>style.visibility</p:attrName>
                                        </p:attrNameLst>
                                      </p:cBhvr>
                                      <p:to>
                                        <p:strVal val="visible"/>
                                      </p:to>
                                    </p:set>
                                    <p:anim calcmode="lin" valueType="num">
                                      <p:cBhvr>
                                        <p:cTn id="65" dur="5000" fill="hold"/>
                                        <p:tgtEl>
                                          <p:spTgt spid="14"/>
                                        </p:tgtEl>
                                        <p:attrNameLst>
                                          <p:attrName>ppt_w</p:attrName>
                                        </p:attrNameLst>
                                      </p:cBhvr>
                                      <p:tavLst>
                                        <p:tav tm="0">
                                          <p:val>
                                            <p:fltVal val="0"/>
                                          </p:val>
                                        </p:tav>
                                        <p:tav tm="100000">
                                          <p:val>
                                            <p:strVal val="#ppt_w"/>
                                          </p:val>
                                        </p:tav>
                                      </p:tavLst>
                                    </p:anim>
                                    <p:anim calcmode="lin" valueType="num">
                                      <p:cBhvr>
                                        <p:cTn id="66" dur="5000" fill="hold"/>
                                        <p:tgtEl>
                                          <p:spTgt spid="14"/>
                                        </p:tgtEl>
                                        <p:attrNameLst>
                                          <p:attrName>ppt_h</p:attrName>
                                        </p:attrNameLst>
                                      </p:cBhvr>
                                      <p:tavLst>
                                        <p:tav tm="0">
                                          <p:val>
                                            <p:fltVal val="0"/>
                                          </p:val>
                                        </p:tav>
                                        <p:tav tm="100000">
                                          <p:val>
                                            <p:strVal val="#ppt_h"/>
                                          </p:val>
                                        </p:tav>
                                      </p:tavLst>
                                    </p:anim>
                                    <p:anim calcmode="lin" valueType="num">
                                      <p:cBhvr>
                                        <p:cTn id="67" dur="5000" fill="hold"/>
                                        <p:tgtEl>
                                          <p:spTgt spid="14"/>
                                        </p:tgtEl>
                                        <p:attrNameLst>
                                          <p:attrName>style.rotation</p:attrName>
                                        </p:attrNameLst>
                                      </p:cBhvr>
                                      <p:tavLst>
                                        <p:tav tm="0">
                                          <p:val>
                                            <p:fltVal val="360"/>
                                          </p:val>
                                        </p:tav>
                                        <p:tav tm="100000">
                                          <p:val>
                                            <p:fltVal val="0"/>
                                          </p:val>
                                        </p:tav>
                                      </p:tavLst>
                                    </p:anim>
                                    <p:animEffect transition="in" filter="fade">
                                      <p:cBhvr>
                                        <p:cTn id="68" dur="5000"/>
                                        <p:tgtEl>
                                          <p:spTgt spid="14"/>
                                        </p:tgtEl>
                                      </p:cBhvr>
                                    </p:animEffect>
                                  </p:childTnLst>
                                </p:cTn>
                              </p:par>
                            </p:childTnLst>
                          </p:cTn>
                        </p:par>
                        <p:par>
                          <p:cTn id="69" fill="hold">
                            <p:stCondLst>
                              <p:cond delay="42500"/>
                            </p:stCondLst>
                            <p:childTnLst>
                              <p:par>
                                <p:cTn id="70" presetID="22" presetClass="entr" presetSubtype="2" repeatCount="indefinite" fill="hold"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wipe(right)">
                                      <p:cBhvr>
                                        <p:cTn id="72" dur="5000"/>
                                        <p:tgtEl>
                                          <p:spTgt spid="14"/>
                                        </p:tgtEl>
                                      </p:cBhvr>
                                    </p:animEffect>
                                  </p:childTnLst>
                                </p:cTn>
                              </p:par>
                              <p:par>
                                <p:cTn id="73" presetID="49" presetClass="entr" presetSubtype="0" decel="10000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 calcmode="lin" valueType="num">
                                      <p:cBhvr>
                                        <p:cTn id="75" dur="5000" fill="hold"/>
                                        <p:tgtEl>
                                          <p:spTgt spid="15"/>
                                        </p:tgtEl>
                                        <p:attrNameLst>
                                          <p:attrName>ppt_w</p:attrName>
                                        </p:attrNameLst>
                                      </p:cBhvr>
                                      <p:tavLst>
                                        <p:tav tm="0">
                                          <p:val>
                                            <p:fltVal val="0"/>
                                          </p:val>
                                        </p:tav>
                                        <p:tav tm="100000">
                                          <p:val>
                                            <p:strVal val="#ppt_w"/>
                                          </p:val>
                                        </p:tav>
                                      </p:tavLst>
                                    </p:anim>
                                    <p:anim calcmode="lin" valueType="num">
                                      <p:cBhvr>
                                        <p:cTn id="76" dur="5000" fill="hold"/>
                                        <p:tgtEl>
                                          <p:spTgt spid="15"/>
                                        </p:tgtEl>
                                        <p:attrNameLst>
                                          <p:attrName>ppt_h</p:attrName>
                                        </p:attrNameLst>
                                      </p:cBhvr>
                                      <p:tavLst>
                                        <p:tav tm="0">
                                          <p:val>
                                            <p:fltVal val="0"/>
                                          </p:val>
                                        </p:tav>
                                        <p:tav tm="100000">
                                          <p:val>
                                            <p:strVal val="#ppt_h"/>
                                          </p:val>
                                        </p:tav>
                                      </p:tavLst>
                                    </p:anim>
                                    <p:anim calcmode="lin" valueType="num">
                                      <p:cBhvr>
                                        <p:cTn id="77" dur="5000" fill="hold"/>
                                        <p:tgtEl>
                                          <p:spTgt spid="15"/>
                                        </p:tgtEl>
                                        <p:attrNameLst>
                                          <p:attrName>style.rotation</p:attrName>
                                        </p:attrNameLst>
                                      </p:cBhvr>
                                      <p:tavLst>
                                        <p:tav tm="0">
                                          <p:val>
                                            <p:fltVal val="360"/>
                                          </p:val>
                                        </p:tav>
                                        <p:tav tm="100000">
                                          <p:val>
                                            <p:fltVal val="0"/>
                                          </p:val>
                                        </p:tav>
                                      </p:tavLst>
                                    </p:anim>
                                    <p:animEffect transition="in" filter="fade">
                                      <p:cBhvr>
                                        <p:cTn id="78" dur="5000"/>
                                        <p:tgtEl>
                                          <p:spTgt spid="15"/>
                                        </p:tgtEl>
                                      </p:cBhvr>
                                    </p:animEffect>
                                  </p:childTnLst>
                                </p:cTn>
                              </p:par>
                            </p:childTnLst>
                          </p:cTn>
                        </p:par>
                        <p:par>
                          <p:cTn id="79" fill="hold">
                            <p:stCondLst>
                              <p:cond delay="47500"/>
                            </p:stCondLst>
                            <p:childTnLst>
                              <p:par>
                                <p:cTn id="80" presetID="22" presetClass="entr" presetSubtype="4" repeatCount="indefinite" fill="hold" nodeType="afterEffect">
                                  <p:stCondLst>
                                    <p:cond delay="0"/>
                                  </p:stCondLst>
                                  <p:childTnLst>
                                    <p:set>
                                      <p:cBhvr>
                                        <p:cTn id="81" dur="1" fill="hold">
                                          <p:stCondLst>
                                            <p:cond delay="0"/>
                                          </p:stCondLst>
                                        </p:cTn>
                                        <p:tgtEl>
                                          <p:spTgt spid="15"/>
                                        </p:tgtEl>
                                        <p:attrNameLst>
                                          <p:attrName>style.visibility</p:attrName>
                                        </p:attrNameLst>
                                      </p:cBhvr>
                                      <p:to>
                                        <p:strVal val="visible"/>
                                      </p:to>
                                    </p:set>
                                    <p:animEffect transition="in" filter="wipe(down)">
                                      <p:cBhvr>
                                        <p:cTn id="82" dur="5000"/>
                                        <p:tgtEl>
                                          <p:spTgt spid="15"/>
                                        </p:tgtEl>
                                      </p:cBhvr>
                                    </p:animEffect>
                                  </p:childTnLst>
                                </p:cTn>
                              </p:par>
                            </p:childTnLst>
                          </p:cTn>
                        </p:par>
                        <p:par>
                          <p:cTn id="83" fill="hold">
                            <p:stCondLst>
                              <p:cond delay="52500"/>
                            </p:stCondLst>
                            <p:childTnLst>
                              <p:par>
                                <p:cTn id="84" presetID="15" presetClass="entr" presetSubtype="0" fill="hold" grpId="0" nodeType="afterEffect">
                                  <p:stCondLst>
                                    <p:cond delay="0"/>
                                  </p:stCondLst>
                                  <p:childTnLst>
                                    <p:set>
                                      <p:cBhvr>
                                        <p:cTn id="85" dur="1" fill="hold">
                                          <p:stCondLst>
                                            <p:cond delay="0"/>
                                          </p:stCondLst>
                                        </p:cTn>
                                        <p:tgtEl>
                                          <p:spTgt spid="16"/>
                                        </p:tgtEl>
                                        <p:attrNameLst>
                                          <p:attrName>style.visibility</p:attrName>
                                        </p:attrNameLst>
                                      </p:cBhvr>
                                      <p:to>
                                        <p:strVal val="visible"/>
                                      </p:to>
                                    </p:set>
                                    <p:anim calcmode="lin" valueType="num">
                                      <p:cBhvr>
                                        <p:cTn id="86" dur="5000" fill="hold"/>
                                        <p:tgtEl>
                                          <p:spTgt spid="16"/>
                                        </p:tgtEl>
                                        <p:attrNameLst>
                                          <p:attrName>ppt_w</p:attrName>
                                        </p:attrNameLst>
                                      </p:cBhvr>
                                      <p:tavLst>
                                        <p:tav tm="0">
                                          <p:val>
                                            <p:fltVal val="0"/>
                                          </p:val>
                                        </p:tav>
                                        <p:tav tm="100000">
                                          <p:val>
                                            <p:strVal val="#ppt_w"/>
                                          </p:val>
                                        </p:tav>
                                      </p:tavLst>
                                    </p:anim>
                                    <p:anim calcmode="lin" valueType="num">
                                      <p:cBhvr>
                                        <p:cTn id="87" dur="5000" fill="hold"/>
                                        <p:tgtEl>
                                          <p:spTgt spid="16"/>
                                        </p:tgtEl>
                                        <p:attrNameLst>
                                          <p:attrName>ppt_h</p:attrName>
                                        </p:attrNameLst>
                                      </p:cBhvr>
                                      <p:tavLst>
                                        <p:tav tm="0">
                                          <p:val>
                                            <p:fltVal val="0"/>
                                          </p:val>
                                        </p:tav>
                                        <p:tav tm="100000">
                                          <p:val>
                                            <p:strVal val="#ppt_h"/>
                                          </p:val>
                                        </p:tav>
                                      </p:tavLst>
                                    </p:anim>
                                    <p:anim calcmode="lin" valueType="num">
                                      <p:cBhvr>
                                        <p:cTn id="88" dur="5000" fill="hold"/>
                                        <p:tgtEl>
                                          <p:spTgt spid="16"/>
                                        </p:tgtEl>
                                        <p:attrNameLst>
                                          <p:attrName>ppt_x</p:attrName>
                                        </p:attrNameLst>
                                      </p:cBhvr>
                                      <p:tavLst>
                                        <p:tav tm="0" fmla="#ppt_x+(cos(-2*pi*(1-$))*-#ppt_x-sin(-2*pi*(1-$))*(1-#ppt_y))*(1-$)">
                                          <p:val>
                                            <p:fltVal val="0"/>
                                          </p:val>
                                        </p:tav>
                                        <p:tav tm="100000">
                                          <p:val>
                                            <p:fltVal val="1"/>
                                          </p:val>
                                        </p:tav>
                                      </p:tavLst>
                                    </p:anim>
                                    <p:anim calcmode="lin" valueType="num">
                                      <p:cBhvr>
                                        <p:cTn id="89" dur="5000" fill="hold"/>
                                        <p:tgtEl>
                                          <p:spTgt spid="16"/>
                                        </p:tgtEl>
                                        <p:attrNameLst>
                                          <p:attrName>ppt_y</p:attrName>
                                        </p:attrNameLst>
                                      </p:cBhvr>
                                      <p:tavLst>
                                        <p:tav tm="0" fmla="#ppt_y+(sin(-2*pi*(1-$))*-#ppt_x+cos(-2*pi*(1-$))*(1-#ppt_y))*(1-$)">
                                          <p:val>
                                            <p:fltVal val="0"/>
                                          </p:val>
                                        </p:tav>
                                        <p:tav tm="100000">
                                          <p:val>
                                            <p:fltVal val="1"/>
                                          </p:val>
                                        </p:tav>
                                      </p:tavLst>
                                    </p:anim>
                                  </p:childTnLst>
                                </p:cTn>
                              </p:par>
                              <p:par>
                                <p:cTn id="90" presetID="49" presetClass="entr" presetSubtype="0" decel="100000" fill="hold" grpId="1"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0" fill="hold"/>
                                        <p:tgtEl>
                                          <p:spTgt spid="16"/>
                                        </p:tgtEl>
                                        <p:attrNameLst>
                                          <p:attrName>ppt_w</p:attrName>
                                        </p:attrNameLst>
                                      </p:cBhvr>
                                      <p:tavLst>
                                        <p:tav tm="0">
                                          <p:val>
                                            <p:fltVal val="0"/>
                                          </p:val>
                                        </p:tav>
                                        <p:tav tm="100000">
                                          <p:val>
                                            <p:strVal val="#ppt_w"/>
                                          </p:val>
                                        </p:tav>
                                      </p:tavLst>
                                    </p:anim>
                                    <p:anim calcmode="lin" valueType="num">
                                      <p:cBhvr>
                                        <p:cTn id="93" dur="5000" fill="hold"/>
                                        <p:tgtEl>
                                          <p:spTgt spid="16"/>
                                        </p:tgtEl>
                                        <p:attrNameLst>
                                          <p:attrName>ppt_h</p:attrName>
                                        </p:attrNameLst>
                                      </p:cBhvr>
                                      <p:tavLst>
                                        <p:tav tm="0">
                                          <p:val>
                                            <p:fltVal val="0"/>
                                          </p:val>
                                        </p:tav>
                                        <p:tav tm="100000">
                                          <p:val>
                                            <p:strVal val="#ppt_h"/>
                                          </p:val>
                                        </p:tav>
                                      </p:tavLst>
                                    </p:anim>
                                    <p:anim calcmode="lin" valueType="num">
                                      <p:cBhvr>
                                        <p:cTn id="94" dur="5000" fill="hold"/>
                                        <p:tgtEl>
                                          <p:spTgt spid="16"/>
                                        </p:tgtEl>
                                        <p:attrNameLst>
                                          <p:attrName>style.rotation</p:attrName>
                                        </p:attrNameLst>
                                      </p:cBhvr>
                                      <p:tavLst>
                                        <p:tav tm="0">
                                          <p:val>
                                            <p:fltVal val="360"/>
                                          </p:val>
                                        </p:tav>
                                        <p:tav tm="100000">
                                          <p:val>
                                            <p:fltVal val="0"/>
                                          </p:val>
                                        </p:tav>
                                      </p:tavLst>
                                    </p:anim>
                                    <p:animEffect transition="in" filter="fade">
                                      <p:cBhvr>
                                        <p:cTn id="95" dur="5000"/>
                                        <p:tgtEl>
                                          <p:spTgt spid="16"/>
                                        </p:tgtEl>
                                      </p:cBhvr>
                                    </p:animEffect>
                                  </p:childTnLst>
                                </p:cTn>
                              </p:par>
                            </p:childTnLst>
                          </p:cTn>
                        </p:par>
                        <p:par>
                          <p:cTn id="96" fill="hold">
                            <p:stCondLst>
                              <p:cond delay="57500"/>
                            </p:stCondLst>
                            <p:childTnLst>
                              <p:par>
                                <p:cTn id="97" presetID="15" presetClass="entr" presetSubtype="0" fill="hold" grpId="0" nodeType="afterEffect">
                                  <p:stCondLst>
                                    <p:cond delay="0"/>
                                  </p:stCondLst>
                                  <p:childTnLst>
                                    <p:set>
                                      <p:cBhvr>
                                        <p:cTn id="98" dur="1" fill="hold">
                                          <p:stCondLst>
                                            <p:cond delay="0"/>
                                          </p:stCondLst>
                                        </p:cTn>
                                        <p:tgtEl>
                                          <p:spTgt spid="17"/>
                                        </p:tgtEl>
                                        <p:attrNameLst>
                                          <p:attrName>style.visibility</p:attrName>
                                        </p:attrNameLst>
                                      </p:cBhvr>
                                      <p:to>
                                        <p:strVal val="visible"/>
                                      </p:to>
                                    </p:set>
                                    <p:anim calcmode="lin" valueType="num">
                                      <p:cBhvr>
                                        <p:cTn id="99" dur="5000" fill="hold"/>
                                        <p:tgtEl>
                                          <p:spTgt spid="17"/>
                                        </p:tgtEl>
                                        <p:attrNameLst>
                                          <p:attrName>ppt_w</p:attrName>
                                        </p:attrNameLst>
                                      </p:cBhvr>
                                      <p:tavLst>
                                        <p:tav tm="0">
                                          <p:val>
                                            <p:fltVal val="0"/>
                                          </p:val>
                                        </p:tav>
                                        <p:tav tm="100000">
                                          <p:val>
                                            <p:strVal val="#ppt_w"/>
                                          </p:val>
                                        </p:tav>
                                      </p:tavLst>
                                    </p:anim>
                                    <p:anim calcmode="lin" valueType="num">
                                      <p:cBhvr>
                                        <p:cTn id="100" dur="5000" fill="hold"/>
                                        <p:tgtEl>
                                          <p:spTgt spid="17"/>
                                        </p:tgtEl>
                                        <p:attrNameLst>
                                          <p:attrName>ppt_h</p:attrName>
                                        </p:attrNameLst>
                                      </p:cBhvr>
                                      <p:tavLst>
                                        <p:tav tm="0">
                                          <p:val>
                                            <p:fltVal val="0"/>
                                          </p:val>
                                        </p:tav>
                                        <p:tav tm="100000">
                                          <p:val>
                                            <p:strVal val="#ppt_h"/>
                                          </p:val>
                                        </p:tav>
                                      </p:tavLst>
                                    </p:anim>
                                    <p:anim calcmode="lin" valueType="num">
                                      <p:cBhvr>
                                        <p:cTn id="101" dur="5000" fill="hold"/>
                                        <p:tgtEl>
                                          <p:spTgt spid="17"/>
                                        </p:tgtEl>
                                        <p:attrNameLst>
                                          <p:attrName>ppt_x</p:attrName>
                                        </p:attrNameLst>
                                      </p:cBhvr>
                                      <p:tavLst>
                                        <p:tav tm="0" fmla="#ppt_x+(cos(-2*pi*(1-$))*-#ppt_x-sin(-2*pi*(1-$))*(1-#ppt_y))*(1-$)">
                                          <p:val>
                                            <p:fltVal val="0"/>
                                          </p:val>
                                        </p:tav>
                                        <p:tav tm="100000">
                                          <p:val>
                                            <p:fltVal val="1"/>
                                          </p:val>
                                        </p:tav>
                                      </p:tavLst>
                                    </p:anim>
                                    <p:anim calcmode="lin" valueType="num">
                                      <p:cBhvr>
                                        <p:cTn id="102" dur="5000" fill="hold"/>
                                        <p:tgtEl>
                                          <p:spTgt spid="17"/>
                                        </p:tgtEl>
                                        <p:attrNameLst>
                                          <p:attrName>ppt_y</p:attrName>
                                        </p:attrNameLst>
                                      </p:cBhvr>
                                      <p:tavLst>
                                        <p:tav tm="0" fmla="#ppt_y+(sin(-2*pi*(1-$))*-#ppt_x+cos(-2*pi*(1-$))*(1-#ppt_y))*(1-$)">
                                          <p:val>
                                            <p:fltVal val="0"/>
                                          </p:val>
                                        </p:tav>
                                        <p:tav tm="100000">
                                          <p:val>
                                            <p:fltVal val="1"/>
                                          </p:val>
                                        </p:tav>
                                      </p:tavLst>
                                    </p:anim>
                                  </p:childTnLst>
                                </p:cTn>
                              </p:par>
                              <p:par>
                                <p:cTn id="103" presetID="49" presetClass="entr" presetSubtype="0" decel="100000" fill="hold" nodeType="withEffect">
                                  <p:stCondLst>
                                    <p:cond delay="0"/>
                                  </p:stCondLst>
                                  <p:childTnLst>
                                    <p:set>
                                      <p:cBhvr>
                                        <p:cTn id="104" dur="1" fill="hold">
                                          <p:stCondLst>
                                            <p:cond delay="0"/>
                                          </p:stCondLst>
                                        </p:cTn>
                                        <p:tgtEl>
                                          <p:spTgt spid="18"/>
                                        </p:tgtEl>
                                        <p:attrNameLst>
                                          <p:attrName>style.visibility</p:attrName>
                                        </p:attrNameLst>
                                      </p:cBhvr>
                                      <p:to>
                                        <p:strVal val="visible"/>
                                      </p:to>
                                    </p:set>
                                    <p:anim calcmode="lin" valueType="num">
                                      <p:cBhvr>
                                        <p:cTn id="105" dur="5000" fill="hold"/>
                                        <p:tgtEl>
                                          <p:spTgt spid="18"/>
                                        </p:tgtEl>
                                        <p:attrNameLst>
                                          <p:attrName>ppt_w</p:attrName>
                                        </p:attrNameLst>
                                      </p:cBhvr>
                                      <p:tavLst>
                                        <p:tav tm="0">
                                          <p:val>
                                            <p:fltVal val="0"/>
                                          </p:val>
                                        </p:tav>
                                        <p:tav tm="100000">
                                          <p:val>
                                            <p:strVal val="#ppt_w"/>
                                          </p:val>
                                        </p:tav>
                                      </p:tavLst>
                                    </p:anim>
                                    <p:anim calcmode="lin" valueType="num">
                                      <p:cBhvr>
                                        <p:cTn id="106" dur="5000" fill="hold"/>
                                        <p:tgtEl>
                                          <p:spTgt spid="18"/>
                                        </p:tgtEl>
                                        <p:attrNameLst>
                                          <p:attrName>ppt_h</p:attrName>
                                        </p:attrNameLst>
                                      </p:cBhvr>
                                      <p:tavLst>
                                        <p:tav tm="0">
                                          <p:val>
                                            <p:fltVal val="0"/>
                                          </p:val>
                                        </p:tav>
                                        <p:tav tm="100000">
                                          <p:val>
                                            <p:strVal val="#ppt_h"/>
                                          </p:val>
                                        </p:tav>
                                      </p:tavLst>
                                    </p:anim>
                                    <p:anim calcmode="lin" valueType="num">
                                      <p:cBhvr>
                                        <p:cTn id="107" dur="5000" fill="hold"/>
                                        <p:tgtEl>
                                          <p:spTgt spid="18"/>
                                        </p:tgtEl>
                                        <p:attrNameLst>
                                          <p:attrName>style.rotation</p:attrName>
                                        </p:attrNameLst>
                                      </p:cBhvr>
                                      <p:tavLst>
                                        <p:tav tm="0">
                                          <p:val>
                                            <p:fltVal val="360"/>
                                          </p:val>
                                        </p:tav>
                                        <p:tav tm="100000">
                                          <p:val>
                                            <p:fltVal val="0"/>
                                          </p:val>
                                        </p:tav>
                                      </p:tavLst>
                                    </p:anim>
                                    <p:animEffect transition="in" filter="fade">
                                      <p:cBhvr>
                                        <p:cTn id="108" dur="5000"/>
                                        <p:tgtEl>
                                          <p:spTgt spid="18"/>
                                        </p:tgtEl>
                                      </p:cBhvr>
                                    </p:animEffect>
                                  </p:childTnLst>
                                </p:cTn>
                              </p:par>
                              <p:par>
                                <p:cTn id="109" presetID="49" presetClass="entr" presetSubtype="0" decel="100000" fill="hold" nodeType="withEffect">
                                  <p:stCondLst>
                                    <p:cond delay="0"/>
                                  </p:stCondLst>
                                  <p:childTnLst>
                                    <p:set>
                                      <p:cBhvr>
                                        <p:cTn id="110" dur="1" fill="hold">
                                          <p:stCondLst>
                                            <p:cond delay="0"/>
                                          </p:stCondLst>
                                        </p:cTn>
                                        <p:tgtEl>
                                          <p:spTgt spid="19"/>
                                        </p:tgtEl>
                                        <p:attrNameLst>
                                          <p:attrName>style.visibility</p:attrName>
                                        </p:attrNameLst>
                                      </p:cBhvr>
                                      <p:to>
                                        <p:strVal val="visible"/>
                                      </p:to>
                                    </p:set>
                                    <p:anim calcmode="lin" valueType="num">
                                      <p:cBhvr>
                                        <p:cTn id="111" dur="5000" fill="hold"/>
                                        <p:tgtEl>
                                          <p:spTgt spid="19"/>
                                        </p:tgtEl>
                                        <p:attrNameLst>
                                          <p:attrName>ppt_w</p:attrName>
                                        </p:attrNameLst>
                                      </p:cBhvr>
                                      <p:tavLst>
                                        <p:tav tm="0">
                                          <p:val>
                                            <p:fltVal val="0"/>
                                          </p:val>
                                        </p:tav>
                                        <p:tav tm="100000">
                                          <p:val>
                                            <p:strVal val="#ppt_w"/>
                                          </p:val>
                                        </p:tav>
                                      </p:tavLst>
                                    </p:anim>
                                    <p:anim calcmode="lin" valueType="num">
                                      <p:cBhvr>
                                        <p:cTn id="112" dur="5000" fill="hold"/>
                                        <p:tgtEl>
                                          <p:spTgt spid="19"/>
                                        </p:tgtEl>
                                        <p:attrNameLst>
                                          <p:attrName>ppt_h</p:attrName>
                                        </p:attrNameLst>
                                      </p:cBhvr>
                                      <p:tavLst>
                                        <p:tav tm="0">
                                          <p:val>
                                            <p:fltVal val="0"/>
                                          </p:val>
                                        </p:tav>
                                        <p:tav tm="100000">
                                          <p:val>
                                            <p:strVal val="#ppt_h"/>
                                          </p:val>
                                        </p:tav>
                                      </p:tavLst>
                                    </p:anim>
                                    <p:anim calcmode="lin" valueType="num">
                                      <p:cBhvr>
                                        <p:cTn id="113" dur="5000" fill="hold"/>
                                        <p:tgtEl>
                                          <p:spTgt spid="19"/>
                                        </p:tgtEl>
                                        <p:attrNameLst>
                                          <p:attrName>style.rotation</p:attrName>
                                        </p:attrNameLst>
                                      </p:cBhvr>
                                      <p:tavLst>
                                        <p:tav tm="0">
                                          <p:val>
                                            <p:fltVal val="360"/>
                                          </p:val>
                                        </p:tav>
                                        <p:tav tm="100000">
                                          <p:val>
                                            <p:fltVal val="0"/>
                                          </p:val>
                                        </p:tav>
                                      </p:tavLst>
                                    </p:anim>
                                    <p:animEffect transition="in" filter="fade">
                                      <p:cBhvr>
                                        <p:cTn id="114" dur="5000"/>
                                        <p:tgtEl>
                                          <p:spTgt spid="19"/>
                                        </p:tgtEl>
                                      </p:cBhvr>
                                    </p:animEffect>
                                  </p:childTnLst>
                                </p:cTn>
                              </p:par>
                            </p:childTnLst>
                          </p:cTn>
                        </p:par>
                        <p:par>
                          <p:cTn id="115" fill="hold">
                            <p:stCondLst>
                              <p:cond delay="62500"/>
                            </p:stCondLst>
                            <p:childTnLst>
                              <p:par>
                                <p:cTn id="116" presetID="22" presetClass="entr" presetSubtype="4" repeatCount="indefinite" fill="hold" nodeType="afterEffect">
                                  <p:stCondLst>
                                    <p:cond delay="0"/>
                                  </p:stCondLst>
                                  <p:childTnLst>
                                    <p:set>
                                      <p:cBhvr>
                                        <p:cTn id="117" dur="1" fill="hold">
                                          <p:stCondLst>
                                            <p:cond delay="0"/>
                                          </p:stCondLst>
                                        </p:cTn>
                                        <p:tgtEl>
                                          <p:spTgt spid="18"/>
                                        </p:tgtEl>
                                        <p:attrNameLst>
                                          <p:attrName>style.visibility</p:attrName>
                                        </p:attrNameLst>
                                      </p:cBhvr>
                                      <p:to>
                                        <p:strVal val="visible"/>
                                      </p:to>
                                    </p:set>
                                    <p:animEffect transition="in" filter="wipe(down)">
                                      <p:cBhvr>
                                        <p:cTn id="118" dur="5000"/>
                                        <p:tgtEl>
                                          <p:spTgt spid="18"/>
                                        </p:tgtEl>
                                      </p:cBhvr>
                                    </p:animEffect>
                                  </p:childTnLst>
                                </p:cTn>
                              </p:par>
                            </p:childTnLst>
                          </p:cTn>
                        </p:par>
                        <p:par>
                          <p:cTn id="119" fill="hold">
                            <p:stCondLst>
                              <p:cond delay="67500"/>
                            </p:stCondLst>
                            <p:childTnLst>
                              <p:par>
                                <p:cTn id="120" presetID="49" presetClass="entr" presetSubtype="0" decel="100000" fill="hold" nodeType="afterEffect">
                                  <p:stCondLst>
                                    <p:cond delay="0"/>
                                  </p:stCondLst>
                                  <p:childTnLst>
                                    <p:set>
                                      <p:cBhvr>
                                        <p:cTn id="121" dur="1" fill="hold">
                                          <p:stCondLst>
                                            <p:cond delay="0"/>
                                          </p:stCondLst>
                                        </p:cTn>
                                        <p:tgtEl>
                                          <p:spTgt spid="20"/>
                                        </p:tgtEl>
                                        <p:attrNameLst>
                                          <p:attrName>style.visibility</p:attrName>
                                        </p:attrNameLst>
                                      </p:cBhvr>
                                      <p:to>
                                        <p:strVal val="visible"/>
                                      </p:to>
                                    </p:set>
                                    <p:anim calcmode="lin" valueType="num">
                                      <p:cBhvr>
                                        <p:cTn id="122" dur="5000" fill="hold"/>
                                        <p:tgtEl>
                                          <p:spTgt spid="20"/>
                                        </p:tgtEl>
                                        <p:attrNameLst>
                                          <p:attrName>ppt_w</p:attrName>
                                        </p:attrNameLst>
                                      </p:cBhvr>
                                      <p:tavLst>
                                        <p:tav tm="0">
                                          <p:val>
                                            <p:fltVal val="0"/>
                                          </p:val>
                                        </p:tav>
                                        <p:tav tm="100000">
                                          <p:val>
                                            <p:strVal val="#ppt_w"/>
                                          </p:val>
                                        </p:tav>
                                      </p:tavLst>
                                    </p:anim>
                                    <p:anim calcmode="lin" valueType="num">
                                      <p:cBhvr>
                                        <p:cTn id="123" dur="5000" fill="hold"/>
                                        <p:tgtEl>
                                          <p:spTgt spid="20"/>
                                        </p:tgtEl>
                                        <p:attrNameLst>
                                          <p:attrName>ppt_h</p:attrName>
                                        </p:attrNameLst>
                                      </p:cBhvr>
                                      <p:tavLst>
                                        <p:tav tm="0">
                                          <p:val>
                                            <p:fltVal val="0"/>
                                          </p:val>
                                        </p:tav>
                                        <p:tav tm="100000">
                                          <p:val>
                                            <p:strVal val="#ppt_h"/>
                                          </p:val>
                                        </p:tav>
                                      </p:tavLst>
                                    </p:anim>
                                    <p:anim calcmode="lin" valueType="num">
                                      <p:cBhvr>
                                        <p:cTn id="124" dur="5000" fill="hold"/>
                                        <p:tgtEl>
                                          <p:spTgt spid="20"/>
                                        </p:tgtEl>
                                        <p:attrNameLst>
                                          <p:attrName>style.rotation</p:attrName>
                                        </p:attrNameLst>
                                      </p:cBhvr>
                                      <p:tavLst>
                                        <p:tav tm="0">
                                          <p:val>
                                            <p:fltVal val="360"/>
                                          </p:val>
                                        </p:tav>
                                        <p:tav tm="100000">
                                          <p:val>
                                            <p:fltVal val="0"/>
                                          </p:val>
                                        </p:tav>
                                      </p:tavLst>
                                    </p:anim>
                                    <p:animEffect transition="in" filter="fade">
                                      <p:cBhvr>
                                        <p:cTn id="125" dur="5000"/>
                                        <p:tgtEl>
                                          <p:spTgt spid="20"/>
                                        </p:tgtEl>
                                      </p:cBhvr>
                                    </p:animEffect>
                                  </p:childTnLst>
                                </p:cTn>
                              </p:par>
                            </p:childTnLst>
                          </p:cTn>
                        </p:par>
                        <p:par>
                          <p:cTn id="126" fill="hold">
                            <p:stCondLst>
                              <p:cond delay="72500"/>
                            </p:stCondLst>
                            <p:childTnLst>
                              <p:par>
                                <p:cTn id="127" presetID="22" presetClass="entr" presetSubtype="2" repeatCount="indefinite" fill="hold" nodeType="afterEffect">
                                  <p:stCondLst>
                                    <p:cond delay="0"/>
                                  </p:stCondLst>
                                  <p:childTnLst>
                                    <p:set>
                                      <p:cBhvr>
                                        <p:cTn id="128" dur="1" fill="hold">
                                          <p:stCondLst>
                                            <p:cond delay="0"/>
                                          </p:stCondLst>
                                        </p:cTn>
                                        <p:tgtEl>
                                          <p:spTgt spid="20"/>
                                        </p:tgtEl>
                                        <p:attrNameLst>
                                          <p:attrName>style.visibility</p:attrName>
                                        </p:attrNameLst>
                                      </p:cBhvr>
                                      <p:to>
                                        <p:strVal val="visible"/>
                                      </p:to>
                                    </p:set>
                                    <p:animEffect transition="in" filter="wipe(right)">
                                      <p:cBhvr>
                                        <p:cTn id="129" dur="5000"/>
                                        <p:tgtEl>
                                          <p:spTgt spid="20"/>
                                        </p:tgtEl>
                                      </p:cBhvr>
                                    </p:animEffect>
                                  </p:childTnLst>
                                </p:cTn>
                              </p:par>
                              <p:par>
                                <p:cTn id="130" presetID="22" presetClass="entr" presetSubtype="8" repeatCount="indefinite" fill="hold" nodeType="withEffect">
                                  <p:stCondLst>
                                    <p:cond delay="0"/>
                                  </p:stCondLst>
                                  <p:childTnLst>
                                    <p:set>
                                      <p:cBhvr>
                                        <p:cTn id="131" dur="1" fill="hold">
                                          <p:stCondLst>
                                            <p:cond delay="0"/>
                                          </p:stCondLst>
                                        </p:cTn>
                                        <p:tgtEl>
                                          <p:spTgt spid="19"/>
                                        </p:tgtEl>
                                        <p:attrNameLst>
                                          <p:attrName>style.visibility</p:attrName>
                                        </p:attrNameLst>
                                      </p:cBhvr>
                                      <p:to>
                                        <p:strVal val="visible"/>
                                      </p:to>
                                    </p:set>
                                    <p:animEffect transition="in" filter="wipe(left)">
                                      <p:cBhvr>
                                        <p:cTn id="132" dur="5000"/>
                                        <p:tgtEl>
                                          <p:spTgt spid="19"/>
                                        </p:tgtEl>
                                      </p:cBhvr>
                                    </p:animEffect>
                                  </p:childTnLst>
                                </p:cTn>
                              </p:par>
                            </p:childTnLst>
                          </p:cTn>
                        </p:par>
                        <p:par>
                          <p:cTn id="133" fill="hold">
                            <p:stCondLst>
                              <p:cond delay="77500"/>
                            </p:stCondLst>
                            <p:childTnLst>
                              <p:par>
                                <p:cTn id="134" presetID="49" presetClass="entr" presetSubtype="0" decel="100000" fill="hold" grpId="0" nodeType="afterEffect">
                                  <p:stCondLst>
                                    <p:cond delay="0"/>
                                  </p:stCondLst>
                                  <p:childTnLst>
                                    <p:set>
                                      <p:cBhvr>
                                        <p:cTn id="135" dur="1" fill="hold">
                                          <p:stCondLst>
                                            <p:cond delay="0"/>
                                          </p:stCondLst>
                                        </p:cTn>
                                        <p:tgtEl>
                                          <p:spTgt spid="21"/>
                                        </p:tgtEl>
                                        <p:attrNameLst>
                                          <p:attrName>style.visibility</p:attrName>
                                        </p:attrNameLst>
                                      </p:cBhvr>
                                      <p:to>
                                        <p:strVal val="visible"/>
                                      </p:to>
                                    </p:set>
                                    <p:anim calcmode="lin" valueType="num">
                                      <p:cBhvr>
                                        <p:cTn id="136" dur="5000" fill="hold"/>
                                        <p:tgtEl>
                                          <p:spTgt spid="21"/>
                                        </p:tgtEl>
                                        <p:attrNameLst>
                                          <p:attrName>ppt_w</p:attrName>
                                        </p:attrNameLst>
                                      </p:cBhvr>
                                      <p:tavLst>
                                        <p:tav tm="0">
                                          <p:val>
                                            <p:fltVal val="0"/>
                                          </p:val>
                                        </p:tav>
                                        <p:tav tm="100000">
                                          <p:val>
                                            <p:strVal val="#ppt_w"/>
                                          </p:val>
                                        </p:tav>
                                      </p:tavLst>
                                    </p:anim>
                                    <p:anim calcmode="lin" valueType="num">
                                      <p:cBhvr>
                                        <p:cTn id="137" dur="5000" fill="hold"/>
                                        <p:tgtEl>
                                          <p:spTgt spid="21"/>
                                        </p:tgtEl>
                                        <p:attrNameLst>
                                          <p:attrName>ppt_h</p:attrName>
                                        </p:attrNameLst>
                                      </p:cBhvr>
                                      <p:tavLst>
                                        <p:tav tm="0">
                                          <p:val>
                                            <p:fltVal val="0"/>
                                          </p:val>
                                        </p:tav>
                                        <p:tav tm="100000">
                                          <p:val>
                                            <p:strVal val="#ppt_h"/>
                                          </p:val>
                                        </p:tav>
                                      </p:tavLst>
                                    </p:anim>
                                    <p:anim calcmode="lin" valueType="num">
                                      <p:cBhvr>
                                        <p:cTn id="138" dur="5000" fill="hold"/>
                                        <p:tgtEl>
                                          <p:spTgt spid="21"/>
                                        </p:tgtEl>
                                        <p:attrNameLst>
                                          <p:attrName>style.rotation</p:attrName>
                                        </p:attrNameLst>
                                      </p:cBhvr>
                                      <p:tavLst>
                                        <p:tav tm="0">
                                          <p:val>
                                            <p:fltVal val="360"/>
                                          </p:val>
                                        </p:tav>
                                        <p:tav tm="100000">
                                          <p:val>
                                            <p:fltVal val="0"/>
                                          </p:val>
                                        </p:tav>
                                      </p:tavLst>
                                    </p:anim>
                                    <p:animEffect transition="in" filter="fade">
                                      <p:cBhvr>
                                        <p:cTn id="139" dur="5000"/>
                                        <p:tgtEl>
                                          <p:spTgt spid="21"/>
                                        </p:tgtEl>
                                      </p:cBhvr>
                                    </p:animEffect>
                                  </p:childTnLst>
                                </p:cTn>
                              </p:par>
                            </p:childTnLst>
                          </p:cTn>
                        </p:par>
                        <p:par>
                          <p:cTn id="140" fill="hold">
                            <p:stCondLst>
                              <p:cond delay="82500"/>
                            </p:stCondLst>
                            <p:childTnLst>
                              <p:par>
                                <p:cTn id="141" presetID="49" presetClass="entr" presetSubtype="0" decel="100000" fill="hold" grpId="0" nodeType="afterEffect">
                                  <p:stCondLst>
                                    <p:cond delay="0"/>
                                  </p:stCondLst>
                                  <p:childTnLst>
                                    <p:set>
                                      <p:cBhvr>
                                        <p:cTn id="142" dur="1" fill="hold">
                                          <p:stCondLst>
                                            <p:cond delay="0"/>
                                          </p:stCondLst>
                                        </p:cTn>
                                        <p:tgtEl>
                                          <p:spTgt spid="22"/>
                                        </p:tgtEl>
                                        <p:attrNameLst>
                                          <p:attrName>style.visibility</p:attrName>
                                        </p:attrNameLst>
                                      </p:cBhvr>
                                      <p:to>
                                        <p:strVal val="visible"/>
                                      </p:to>
                                    </p:set>
                                    <p:anim calcmode="lin" valueType="num">
                                      <p:cBhvr>
                                        <p:cTn id="143" dur="500" fill="hold"/>
                                        <p:tgtEl>
                                          <p:spTgt spid="22"/>
                                        </p:tgtEl>
                                        <p:attrNameLst>
                                          <p:attrName>ppt_w</p:attrName>
                                        </p:attrNameLst>
                                      </p:cBhvr>
                                      <p:tavLst>
                                        <p:tav tm="0">
                                          <p:val>
                                            <p:fltVal val="0"/>
                                          </p:val>
                                        </p:tav>
                                        <p:tav tm="100000">
                                          <p:val>
                                            <p:strVal val="#ppt_w"/>
                                          </p:val>
                                        </p:tav>
                                      </p:tavLst>
                                    </p:anim>
                                    <p:anim calcmode="lin" valueType="num">
                                      <p:cBhvr>
                                        <p:cTn id="144" dur="500" fill="hold"/>
                                        <p:tgtEl>
                                          <p:spTgt spid="22"/>
                                        </p:tgtEl>
                                        <p:attrNameLst>
                                          <p:attrName>ppt_h</p:attrName>
                                        </p:attrNameLst>
                                      </p:cBhvr>
                                      <p:tavLst>
                                        <p:tav tm="0">
                                          <p:val>
                                            <p:fltVal val="0"/>
                                          </p:val>
                                        </p:tav>
                                        <p:tav tm="100000">
                                          <p:val>
                                            <p:strVal val="#ppt_h"/>
                                          </p:val>
                                        </p:tav>
                                      </p:tavLst>
                                    </p:anim>
                                    <p:anim calcmode="lin" valueType="num">
                                      <p:cBhvr>
                                        <p:cTn id="145" dur="500" fill="hold"/>
                                        <p:tgtEl>
                                          <p:spTgt spid="22"/>
                                        </p:tgtEl>
                                        <p:attrNameLst>
                                          <p:attrName>style.rotation</p:attrName>
                                        </p:attrNameLst>
                                      </p:cBhvr>
                                      <p:tavLst>
                                        <p:tav tm="0">
                                          <p:val>
                                            <p:fltVal val="360"/>
                                          </p:val>
                                        </p:tav>
                                        <p:tav tm="100000">
                                          <p:val>
                                            <p:fltVal val="0"/>
                                          </p:val>
                                        </p:tav>
                                      </p:tavLst>
                                    </p:anim>
                                    <p:animEffect transition="in" filter="fade">
                                      <p:cBhvr>
                                        <p:cTn id="146" dur="500"/>
                                        <p:tgtEl>
                                          <p:spTgt spid="22"/>
                                        </p:tgtEl>
                                      </p:cBhvr>
                                    </p:animEffect>
                                  </p:childTnLst>
                                </p:cTn>
                              </p:par>
                            </p:childTnLst>
                          </p:cTn>
                        </p:par>
                        <p:par>
                          <p:cTn id="147" fill="hold">
                            <p:stCondLst>
                              <p:cond delay="83000"/>
                            </p:stCondLst>
                            <p:childTnLst>
                              <p:par>
                                <p:cTn id="148" presetID="21" presetClass="entr" presetSubtype="1" repeatCount="indefinite" fill="hold" grpId="1" nodeType="afterEffect">
                                  <p:stCondLst>
                                    <p:cond delay="0"/>
                                  </p:stCondLst>
                                  <p:childTnLst>
                                    <p:set>
                                      <p:cBhvr>
                                        <p:cTn id="149" dur="1" fill="hold">
                                          <p:stCondLst>
                                            <p:cond delay="0"/>
                                          </p:stCondLst>
                                        </p:cTn>
                                        <p:tgtEl>
                                          <p:spTgt spid="21"/>
                                        </p:tgtEl>
                                        <p:attrNameLst>
                                          <p:attrName>style.visibility</p:attrName>
                                        </p:attrNameLst>
                                      </p:cBhvr>
                                      <p:to>
                                        <p:strVal val="visible"/>
                                      </p:to>
                                    </p:set>
                                    <p:animEffect transition="in" filter="wheel(1)">
                                      <p:cBhvr>
                                        <p:cTn id="150" dur="5000"/>
                                        <p:tgtEl>
                                          <p:spTgt spid="21"/>
                                        </p:tgtEl>
                                      </p:cBhvr>
                                    </p:animEffect>
                                  </p:childTnLst>
                                </p:cTn>
                              </p:par>
                              <p:par>
                                <p:cTn id="151" presetID="22" presetClass="entr" presetSubtype="8" repeatCount="indefinite" fill="hold" grpId="1" nodeType="withEffect">
                                  <p:stCondLst>
                                    <p:cond delay="0"/>
                                  </p:stCondLst>
                                  <p:childTnLst>
                                    <p:set>
                                      <p:cBhvr>
                                        <p:cTn id="152" dur="1" fill="hold">
                                          <p:stCondLst>
                                            <p:cond delay="0"/>
                                          </p:stCondLst>
                                        </p:cTn>
                                        <p:tgtEl>
                                          <p:spTgt spid="22"/>
                                        </p:tgtEl>
                                        <p:attrNameLst>
                                          <p:attrName>style.visibility</p:attrName>
                                        </p:attrNameLst>
                                      </p:cBhvr>
                                      <p:to>
                                        <p:strVal val="visible"/>
                                      </p:to>
                                    </p:set>
                                    <p:animEffect transition="in" filter="wipe(left)">
                                      <p:cBhvr>
                                        <p:cTn id="153" dur="5000"/>
                                        <p:tgtEl>
                                          <p:spTgt spid="22"/>
                                        </p:tgtEl>
                                      </p:cBhvr>
                                    </p:animEffect>
                                  </p:childTnLst>
                                </p:cTn>
                              </p:par>
                              <p:par>
                                <p:cTn id="154" presetID="49" presetClass="entr" presetSubtype="0" decel="100000" fill="hold" grpId="0" nodeType="withEffect">
                                  <p:stCondLst>
                                    <p:cond delay="0"/>
                                  </p:stCondLst>
                                  <p:childTnLst>
                                    <p:set>
                                      <p:cBhvr>
                                        <p:cTn id="155" dur="1" fill="hold">
                                          <p:stCondLst>
                                            <p:cond delay="0"/>
                                          </p:stCondLst>
                                        </p:cTn>
                                        <p:tgtEl>
                                          <p:spTgt spid="23"/>
                                        </p:tgtEl>
                                        <p:attrNameLst>
                                          <p:attrName>style.visibility</p:attrName>
                                        </p:attrNameLst>
                                      </p:cBhvr>
                                      <p:to>
                                        <p:strVal val="visible"/>
                                      </p:to>
                                    </p:set>
                                    <p:anim calcmode="lin" valueType="num">
                                      <p:cBhvr>
                                        <p:cTn id="156" dur="5000" fill="hold"/>
                                        <p:tgtEl>
                                          <p:spTgt spid="23"/>
                                        </p:tgtEl>
                                        <p:attrNameLst>
                                          <p:attrName>ppt_w</p:attrName>
                                        </p:attrNameLst>
                                      </p:cBhvr>
                                      <p:tavLst>
                                        <p:tav tm="0">
                                          <p:val>
                                            <p:fltVal val="0"/>
                                          </p:val>
                                        </p:tav>
                                        <p:tav tm="100000">
                                          <p:val>
                                            <p:strVal val="#ppt_w"/>
                                          </p:val>
                                        </p:tav>
                                      </p:tavLst>
                                    </p:anim>
                                    <p:anim calcmode="lin" valueType="num">
                                      <p:cBhvr>
                                        <p:cTn id="157" dur="5000" fill="hold"/>
                                        <p:tgtEl>
                                          <p:spTgt spid="23"/>
                                        </p:tgtEl>
                                        <p:attrNameLst>
                                          <p:attrName>ppt_h</p:attrName>
                                        </p:attrNameLst>
                                      </p:cBhvr>
                                      <p:tavLst>
                                        <p:tav tm="0">
                                          <p:val>
                                            <p:fltVal val="0"/>
                                          </p:val>
                                        </p:tav>
                                        <p:tav tm="100000">
                                          <p:val>
                                            <p:strVal val="#ppt_h"/>
                                          </p:val>
                                        </p:tav>
                                      </p:tavLst>
                                    </p:anim>
                                    <p:anim calcmode="lin" valueType="num">
                                      <p:cBhvr>
                                        <p:cTn id="158" dur="5000" fill="hold"/>
                                        <p:tgtEl>
                                          <p:spTgt spid="23"/>
                                        </p:tgtEl>
                                        <p:attrNameLst>
                                          <p:attrName>style.rotation</p:attrName>
                                        </p:attrNameLst>
                                      </p:cBhvr>
                                      <p:tavLst>
                                        <p:tav tm="0">
                                          <p:val>
                                            <p:fltVal val="360"/>
                                          </p:val>
                                        </p:tav>
                                        <p:tav tm="100000">
                                          <p:val>
                                            <p:fltVal val="0"/>
                                          </p:val>
                                        </p:tav>
                                      </p:tavLst>
                                    </p:anim>
                                    <p:animEffect transition="in" filter="fade">
                                      <p:cBhvr>
                                        <p:cTn id="159" dur="5000"/>
                                        <p:tgtEl>
                                          <p:spTgt spid="23"/>
                                        </p:tgtEl>
                                      </p:cBhvr>
                                    </p:animEffect>
                                  </p:childTnLst>
                                </p:cTn>
                              </p:par>
                              <p:par>
                                <p:cTn id="160" presetID="49" presetClass="entr" presetSubtype="0" decel="100000" fill="hold" grpId="0" nodeType="withEffect">
                                  <p:stCondLst>
                                    <p:cond delay="0"/>
                                  </p:stCondLst>
                                  <p:childTnLst>
                                    <p:set>
                                      <p:cBhvr>
                                        <p:cTn id="161" dur="1" fill="hold">
                                          <p:stCondLst>
                                            <p:cond delay="0"/>
                                          </p:stCondLst>
                                        </p:cTn>
                                        <p:tgtEl>
                                          <p:spTgt spid="24"/>
                                        </p:tgtEl>
                                        <p:attrNameLst>
                                          <p:attrName>style.visibility</p:attrName>
                                        </p:attrNameLst>
                                      </p:cBhvr>
                                      <p:to>
                                        <p:strVal val="visible"/>
                                      </p:to>
                                    </p:set>
                                    <p:anim calcmode="lin" valueType="num">
                                      <p:cBhvr>
                                        <p:cTn id="162" dur="5000" fill="hold"/>
                                        <p:tgtEl>
                                          <p:spTgt spid="24"/>
                                        </p:tgtEl>
                                        <p:attrNameLst>
                                          <p:attrName>ppt_w</p:attrName>
                                        </p:attrNameLst>
                                      </p:cBhvr>
                                      <p:tavLst>
                                        <p:tav tm="0">
                                          <p:val>
                                            <p:fltVal val="0"/>
                                          </p:val>
                                        </p:tav>
                                        <p:tav tm="100000">
                                          <p:val>
                                            <p:strVal val="#ppt_w"/>
                                          </p:val>
                                        </p:tav>
                                      </p:tavLst>
                                    </p:anim>
                                    <p:anim calcmode="lin" valueType="num">
                                      <p:cBhvr>
                                        <p:cTn id="163" dur="5000" fill="hold"/>
                                        <p:tgtEl>
                                          <p:spTgt spid="24"/>
                                        </p:tgtEl>
                                        <p:attrNameLst>
                                          <p:attrName>ppt_h</p:attrName>
                                        </p:attrNameLst>
                                      </p:cBhvr>
                                      <p:tavLst>
                                        <p:tav tm="0">
                                          <p:val>
                                            <p:fltVal val="0"/>
                                          </p:val>
                                        </p:tav>
                                        <p:tav tm="100000">
                                          <p:val>
                                            <p:strVal val="#ppt_h"/>
                                          </p:val>
                                        </p:tav>
                                      </p:tavLst>
                                    </p:anim>
                                    <p:anim calcmode="lin" valueType="num">
                                      <p:cBhvr>
                                        <p:cTn id="164" dur="5000" fill="hold"/>
                                        <p:tgtEl>
                                          <p:spTgt spid="24"/>
                                        </p:tgtEl>
                                        <p:attrNameLst>
                                          <p:attrName>style.rotation</p:attrName>
                                        </p:attrNameLst>
                                      </p:cBhvr>
                                      <p:tavLst>
                                        <p:tav tm="0">
                                          <p:val>
                                            <p:fltVal val="360"/>
                                          </p:val>
                                        </p:tav>
                                        <p:tav tm="100000">
                                          <p:val>
                                            <p:fltVal val="0"/>
                                          </p:val>
                                        </p:tav>
                                      </p:tavLst>
                                    </p:anim>
                                    <p:animEffect transition="in" filter="fade">
                                      <p:cBhvr>
                                        <p:cTn id="165" dur="5000"/>
                                        <p:tgtEl>
                                          <p:spTgt spid="24"/>
                                        </p:tgtEl>
                                      </p:cBhvr>
                                    </p:animEffect>
                                  </p:childTnLst>
                                </p:cTn>
                              </p:par>
                              <p:par>
                                <p:cTn id="166" presetID="49" presetClass="entr" presetSubtype="0" decel="100000" fill="hold" grpId="0" nodeType="withEffect">
                                  <p:stCondLst>
                                    <p:cond delay="0"/>
                                  </p:stCondLst>
                                  <p:childTnLst>
                                    <p:set>
                                      <p:cBhvr>
                                        <p:cTn id="167" dur="1" fill="hold">
                                          <p:stCondLst>
                                            <p:cond delay="0"/>
                                          </p:stCondLst>
                                        </p:cTn>
                                        <p:tgtEl>
                                          <p:spTgt spid="25"/>
                                        </p:tgtEl>
                                        <p:attrNameLst>
                                          <p:attrName>style.visibility</p:attrName>
                                        </p:attrNameLst>
                                      </p:cBhvr>
                                      <p:to>
                                        <p:strVal val="visible"/>
                                      </p:to>
                                    </p:set>
                                    <p:anim calcmode="lin" valueType="num">
                                      <p:cBhvr>
                                        <p:cTn id="168" dur="5000" fill="hold"/>
                                        <p:tgtEl>
                                          <p:spTgt spid="25"/>
                                        </p:tgtEl>
                                        <p:attrNameLst>
                                          <p:attrName>ppt_w</p:attrName>
                                        </p:attrNameLst>
                                      </p:cBhvr>
                                      <p:tavLst>
                                        <p:tav tm="0">
                                          <p:val>
                                            <p:fltVal val="0"/>
                                          </p:val>
                                        </p:tav>
                                        <p:tav tm="100000">
                                          <p:val>
                                            <p:strVal val="#ppt_w"/>
                                          </p:val>
                                        </p:tav>
                                      </p:tavLst>
                                    </p:anim>
                                    <p:anim calcmode="lin" valueType="num">
                                      <p:cBhvr>
                                        <p:cTn id="169" dur="5000" fill="hold"/>
                                        <p:tgtEl>
                                          <p:spTgt spid="25"/>
                                        </p:tgtEl>
                                        <p:attrNameLst>
                                          <p:attrName>ppt_h</p:attrName>
                                        </p:attrNameLst>
                                      </p:cBhvr>
                                      <p:tavLst>
                                        <p:tav tm="0">
                                          <p:val>
                                            <p:fltVal val="0"/>
                                          </p:val>
                                        </p:tav>
                                        <p:tav tm="100000">
                                          <p:val>
                                            <p:strVal val="#ppt_h"/>
                                          </p:val>
                                        </p:tav>
                                      </p:tavLst>
                                    </p:anim>
                                    <p:anim calcmode="lin" valueType="num">
                                      <p:cBhvr>
                                        <p:cTn id="170" dur="5000" fill="hold"/>
                                        <p:tgtEl>
                                          <p:spTgt spid="25"/>
                                        </p:tgtEl>
                                        <p:attrNameLst>
                                          <p:attrName>style.rotation</p:attrName>
                                        </p:attrNameLst>
                                      </p:cBhvr>
                                      <p:tavLst>
                                        <p:tav tm="0">
                                          <p:val>
                                            <p:fltVal val="360"/>
                                          </p:val>
                                        </p:tav>
                                        <p:tav tm="100000">
                                          <p:val>
                                            <p:fltVal val="0"/>
                                          </p:val>
                                        </p:tav>
                                      </p:tavLst>
                                    </p:anim>
                                    <p:animEffect transition="in" filter="fade">
                                      <p:cBhvr>
                                        <p:cTn id="171" dur="5000"/>
                                        <p:tgtEl>
                                          <p:spTgt spid="25"/>
                                        </p:tgtEl>
                                      </p:cBhvr>
                                    </p:animEffect>
                                  </p:childTnLst>
                                </p:cTn>
                              </p:par>
                            </p:childTnLst>
                          </p:cTn>
                        </p:par>
                        <p:par>
                          <p:cTn id="172" fill="hold">
                            <p:stCondLst>
                              <p:cond delay="88000"/>
                            </p:stCondLst>
                            <p:childTnLst>
                              <p:par>
                                <p:cTn id="173" presetID="49" presetClass="entr" presetSubtype="0" decel="100000" fill="hold" grpId="0" nodeType="afterEffect">
                                  <p:stCondLst>
                                    <p:cond delay="0"/>
                                  </p:stCondLst>
                                  <p:childTnLst>
                                    <p:set>
                                      <p:cBhvr>
                                        <p:cTn id="174" dur="1" fill="hold">
                                          <p:stCondLst>
                                            <p:cond delay="0"/>
                                          </p:stCondLst>
                                        </p:cTn>
                                        <p:tgtEl>
                                          <p:spTgt spid="64"/>
                                        </p:tgtEl>
                                        <p:attrNameLst>
                                          <p:attrName>style.visibility</p:attrName>
                                        </p:attrNameLst>
                                      </p:cBhvr>
                                      <p:to>
                                        <p:strVal val="visible"/>
                                      </p:to>
                                    </p:set>
                                    <p:anim calcmode="lin" valueType="num">
                                      <p:cBhvr>
                                        <p:cTn id="175" dur="500" fill="hold"/>
                                        <p:tgtEl>
                                          <p:spTgt spid="64"/>
                                        </p:tgtEl>
                                        <p:attrNameLst>
                                          <p:attrName>ppt_w</p:attrName>
                                        </p:attrNameLst>
                                      </p:cBhvr>
                                      <p:tavLst>
                                        <p:tav tm="0">
                                          <p:val>
                                            <p:fltVal val="0"/>
                                          </p:val>
                                        </p:tav>
                                        <p:tav tm="100000">
                                          <p:val>
                                            <p:strVal val="#ppt_w"/>
                                          </p:val>
                                        </p:tav>
                                      </p:tavLst>
                                    </p:anim>
                                    <p:anim calcmode="lin" valueType="num">
                                      <p:cBhvr>
                                        <p:cTn id="176" dur="500" fill="hold"/>
                                        <p:tgtEl>
                                          <p:spTgt spid="64"/>
                                        </p:tgtEl>
                                        <p:attrNameLst>
                                          <p:attrName>ppt_h</p:attrName>
                                        </p:attrNameLst>
                                      </p:cBhvr>
                                      <p:tavLst>
                                        <p:tav tm="0">
                                          <p:val>
                                            <p:fltVal val="0"/>
                                          </p:val>
                                        </p:tav>
                                        <p:tav tm="100000">
                                          <p:val>
                                            <p:strVal val="#ppt_h"/>
                                          </p:val>
                                        </p:tav>
                                      </p:tavLst>
                                    </p:anim>
                                    <p:anim calcmode="lin" valueType="num">
                                      <p:cBhvr>
                                        <p:cTn id="177" dur="500" fill="hold"/>
                                        <p:tgtEl>
                                          <p:spTgt spid="64"/>
                                        </p:tgtEl>
                                        <p:attrNameLst>
                                          <p:attrName>style.rotation</p:attrName>
                                        </p:attrNameLst>
                                      </p:cBhvr>
                                      <p:tavLst>
                                        <p:tav tm="0">
                                          <p:val>
                                            <p:fltVal val="360"/>
                                          </p:val>
                                        </p:tav>
                                        <p:tav tm="100000">
                                          <p:val>
                                            <p:fltVal val="0"/>
                                          </p:val>
                                        </p:tav>
                                      </p:tavLst>
                                    </p:anim>
                                    <p:animEffect transition="in" filter="fade">
                                      <p:cBhvr>
                                        <p:cTn id="178" dur="500"/>
                                        <p:tgtEl>
                                          <p:spTgt spid="64"/>
                                        </p:tgtEl>
                                      </p:cBhvr>
                                    </p:animEffect>
                                  </p:childTnLst>
                                </p:cTn>
                              </p:par>
                            </p:childTnLst>
                          </p:cTn>
                        </p:par>
                        <p:par>
                          <p:cTn id="179" fill="hold">
                            <p:stCondLst>
                              <p:cond delay="88500"/>
                            </p:stCondLst>
                            <p:childTnLst>
                              <p:par>
                                <p:cTn id="180" presetID="22" presetClass="entr" presetSubtype="4" repeatCount="indefinite" fill="hold" grpId="1" nodeType="afterEffect">
                                  <p:stCondLst>
                                    <p:cond delay="0"/>
                                  </p:stCondLst>
                                  <p:childTnLst>
                                    <p:set>
                                      <p:cBhvr>
                                        <p:cTn id="181" dur="1" fill="hold">
                                          <p:stCondLst>
                                            <p:cond delay="0"/>
                                          </p:stCondLst>
                                        </p:cTn>
                                        <p:tgtEl>
                                          <p:spTgt spid="64"/>
                                        </p:tgtEl>
                                        <p:attrNameLst>
                                          <p:attrName>style.visibility</p:attrName>
                                        </p:attrNameLst>
                                      </p:cBhvr>
                                      <p:to>
                                        <p:strVal val="visible"/>
                                      </p:to>
                                    </p:set>
                                    <p:animEffect transition="in" filter="wipe(down)">
                                      <p:cBhvr>
                                        <p:cTn id="182" dur="5000"/>
                                        <p:tgtEl>
                                          <p:spTgt spid="64"/>
                                        </p:tgtEl>
                                      </p:cBhvr>
                                    </p:animEffect>
                                  </p:childTnLst>
                                </p:cTn>
                              </p:par>
                            </p:childTnLst>
                          </p:cTn>
                        </p:par>
                        <p:par>
                          <p:cTn id="183" fill="hold">
                            <p:stCondLst>
                              <p:cond delay="93500"/>
                            </p:stCondLst>
                            <p:childTnLst>
                              <p:par>
                                <p:cTn id="184" presetID="49" presetClass="entr" presetSubtype="0" decel="100000" fill="hold" nodeType="afterEffect">
                                  <p:stCondLst>
                                    <p:cond delay="0"/>
                                  </p:stCondLst>
                                  <p:childTnLst>
                                    <p:set>
                                      <p:cBhvr>
                                        <p:cTn id="185" dur="1" fill="hold">
                                          <p:stCondLst>
                                            <p:cond delay="0"/>
                                          </p:stCondLst>
                                        </p:cTn>
                                        <p:tgtEl>
                                          <p:spTgt spid="65"/>
                                        </p:tgtEl>
                                        <p:attrNameLst>
                                          <p:attrName>style.visibility</p:attrName>
                                        </p:attrNameLst>
                                      </p:cBhvr>
                                      <p:to>
                                        <p:strVal val="visible"/>
                                      </p:to>
                                    </p:set>
                                    <p:anim calcmode="lin" valueType="num">
                                      <p:cBhvr>
                                        <p:cTn id="186" dur="500" fill="hold"/>
                                        <p:tgtEl>
                                          <p:spTgt spid="65"/>
                                        </p:tgtEl>
                                        <p:attrNameLst>
                                          <p:attrName>ppt_w</p:attrName>
                                        </p:attrNameLst>
                                      </p:cBhvr>
                                      <p:tavLst>
                                        <p:tav tm="0">
                                          <p:val>
                                            <p:fltVal val="0"/>
                                          </p:val>
                                        </p:tav>
                                        <p:tav tm="100000">
                                          <p:val>
                                            <p:strVal val="#ppt_w"/>
                                          </p:val>
                                        </p:tav>
                                      </p:tavLst>
                                    </p:anim>
                                    <p:anim calcmode="lin" valueType="num">
                                      <p:cBhvr>
                                        <p:cTn id="187" dur="500" fill="hold"/>
                                        <p:tgtEl>
                                          <p:spTgt spid="65"/>
                                        </p:tgtEl>
                                        <p:attrNameLst>
                                          <p:attrName>ppt_h</p:attrName>
                                        </p:attrNameLst>
                                      </p:cBhvr>
                                      <p:tavLst>
                                        <p:tav tm="0">
                                          <p:val>
                                            <p:fltVal val="0"/>
                                          </p:val>
                                        </p:tav>
                                        <p:tav tm="100000">
                                          <p:val>
                                            <p:strVal val="#ppt_h"/>
                                          </p:val>
                                        </p:tav>
                                      </p:tavLst>
                                    </p:anim>
                                    <p:anim calcmode="lin" valueType="num">
                                      <p:cBhvr>
                                        <p:cTn id="188" dur="500" fill="hold"/>
                                        <p:tgtEl>
                                          <p:spTgt spid="65"/>
                                        </p:tgtEl>
                                        <p:attrNameLst>
                                          <p:attrName>style.rotation</p:attrName>
                                        </p:attrNameLst>
                                      </p:cBhvr>
                                      <p:tavLst>
                                        <p:tav tm="0">
                                          <p:val>
                                            <p:fltVal val="360"/>
                                          </p:val>
                                        </p:tav>
                                        <p:tav tm="100000">
                                          <p:val>
                                            <p:fltVal val="0"/>
                                          </p:val>
                                        </p:tav>
                                      </p:tavLst>
                                    </p:anim>
                                    <p:animEffect transition="in" filter="fade">
                                      <p:cBhvr>
                                        <p:cTn id="189" dur="500"/>
                                        <p:tgtEl>
                                          <p:spTgt spid="65"/>
                                        </p:tgtEl>
                                      </p:cBhvr>
                                    </p:animEffect>
                                  </p:childTnLst>
                                </p:cTn>
                              </p:par>
                              <p:par>
                                <p:cTn id="190" presetID="22" presetClass="entr" presetSubtype="4" repeatCount="indefinite" fill="hold" nodeType="withEffect">
                                  <p:stCondLst>
                                    <p:cond delay="0"/>
                                  </p:stCondLst>
                                  <p:childTnLst>
                                    <p:set>
                                      <p:cBhvr>
                                        <p:cTn id="191" dur="1" fill="hold">
                                          <p:stCondLst>
                                            <p:cond delay="0"/>
                                          </p:stCondLst>
                                        </p:cTn>
                                        <p:tgtEl>
                                          <p:spTgt spid="65"/>
                                        </p:tgtEl>
                                        <p:attrNameLst>
                                          <p:attrName>style.visibility</p:attrName>
                                        </p:attrNameLst>
                                      </p:cBhvr>
                                      <p:to>
                                        <p:strVal val="visible"/>
                                      </p:to>
                                    </p:set>
                                    <p:animEffect transition="in" filter="wipe(down)">
                                      <p:cBhvr>
                                        <p:cTn id="192" dur="5000"/>
                                        <p:tgtEl>
                                          <p:spTgt spid="65"/>
                                        </p:tgtEl>
                                      </p:cBhvr>
                                    </p:animEffect>
                                  </p:childTnLst>
                                </p:cTn>
                              </p:par>
                            </p:childTnLst>
                          </p:cTn>
                        </p:par>
                        <p:par>
                          <p:cTn id="193" fill="hold">
                            <p:stCondLst>
                              <p:cond delay="98500"/>
                            </p:stCondLst>
                            <p:childTnLst>
                              <p:par>
                                <p:cTn id="194" presetID="49" presetClass="entr" presetSubtype="0" decel="100000" fill="hold" nodeType="afterEffect">
                                  <p:stCondLst>
                                    <p:cond delay="0"/>
                                  </p:stCondLst>
                                  <p:childTnLst>
                                    <p:set>
                                      <p:cBhvr>
                                        <p:cTn id="195" dur="1" fill="hold">
                                          <p:stCondLst>
                                            <p:cond delay="0"/>
                                          </p:stCondLst>
                                        </p:cTn>
                                        <p:tgtEl>
                                          <p:spTgt spid="66"/>
                                        </p:tgtEl>
                                        <p:attrNameLst>
                                          <p:attrName>style.visibility</p:attrName>
                                        </p:attrNameLst>
                                      </p:cBhvr>
                                      <p:to>
                                        <p:strVal val="visible"/>
                                      </p:to>
                                    </p:set>
                                    <p:anim calcmode="lin" valueType="num">
                                      <p:cBhvr>
                                        <p:cTn id="196" dur="500" fill="hold"/>
                                        <p:tgtEl>
                                          <p:spTgt spid="66"/>
                                        </p:tgtEl>
                                        <p:attrNameLst>
                                          <p:attrName>ppt_w</p:attrName>
                                        </p:attrNameLst>
                                      </p:cBhvr>
                                      <p:tavLst>
                                        <p:tav tm="0">
                                          <p:val>
                                            <p:fltVal val="0"/>
                                          </p:val>
                                        </p:tav>
                                        <p:tav tm="100000">
                                          <p:val>
                                            <p:strVal val="#ppt_w"/>
                                          </p:val>
                                        </p:tav>
                                      </p:tavLst>
                                    </p:anim>
                                    <p:anim calcmode="lin" valueType="num">
                                      <p:cBhvr>
                                        <p:cTn id="197" dur="500" fill="hold"/>
                                        <p:tgtEl>
                                          <p:spTgt spid="66"/>
                                        </p:tgtEl>
                                        <p:attrNameLst>
                                          <p:attrName>ppt_h</p:attrName>
                                        </p:attrNameLst>
                                      </p:cBhvr>
                                      <p:tavLst>
                                        <p:tav tm="0">
                                          <p:val>
                                            <p:fltVal val="0"/>
                                          </p:val>
                                        </p:tav>
                                        <p:tav tm="100000">
                                          <p:val>
                                            <p:strVal val="#ppt_h"/>
                                          </p:val>
                                        </p:tav>
                                      </p:tavLst>
                                    </p:anim>
                                    <p:anim calcmode="lin" valueType="num">
                                      <p:cBhvr>
                                        <p:cTn id="198" dur="500" fill="hold"/>
                                        <p:tgtEl>
                                          <p:spTgt spid="66"/>
                                        </p:tgtEl>
                                        <p:attrNameLst>
                                          <p:attrName>style.rotation</p:attrName>
                                        </p:attrNameLst>
                                      </p:cBhvr>
                                      <p:tavLst>
                                        <p:tav tm="0">
                                          <p:val>
                                            <p:fltVal val="360"/>
                                          </p:val>
                                        </p:tav>
                                        <p:tav tm="100000">
                                          <p:val>
                                            <p:fltVal val="0"/>
                                          </p:val>
                                        </p:tav>
                                      </p:tavLst>
                                    </p:anim>
                                    <p:animEffect transition="in" filter="fade">
                                      <p:cBhvr>
                                        <p:cTn id="199" dur="500"/>
                                        <p:tgtEl>
                                          <p:spTgt spid="66"/>
                                        </p:tgtEl>
                                      </p:cBhvr>
                                    </p:animEffect>
                                  </p:childTnLst>
                                </p:cTn>
                              </p:par>
                              <p:par>
                                <p:cTn id="200" presetID="22" presetClass="entr" presetSubtype="2" repeatCount="indefinite" fill="hold" nodeType="withEffect">
                                  <p:stCondLst>
                                    <p:cond delay="0"/>
                                  </p:stCondLst>
                                  <p:childTnLst>
                                    <p:set>
                                      <p:cBhvr>
                                        <p:cTn id="201" dur="1" fill="hold">
                                          <p:stCondLst>
                                            <p:cond delay="0"/>
                                          </p:stCondLst>
                                        </p:cTn>
                                        <p:tgtEl>
                                          <p:spTgt spid="66"/>
                                        </p:tgtEl>
                                        <p:attrNameLst>
                                          <p:attrName>style.visibility</p:attrName>
                                        </p:attrNameLst>
                                      </p:cBhvr>
                                      <p:to>
                                        <p:strVal val="visible"/>
                                      </p:to>
                                    </p:set>
                                    <p:animEffect transition="in" filter="wipe(right)">
                                      <p:cBhvr>
                                        <p:cTn id="202" dur="5000"/>
                                        <p:tgtEl>
                                          <p:spTgt spid="66"/>
                                        </p:tgtEl>
                                      </p:cBhvr>
                                    </p:animEffect>
                                  </p:childTnLst>
                                </p:cTn>
                              </p:par>
                            </p:childTnLst>
                          </p:cTn>
                        </p:par>
                        <p:par>
                          <p:cTn id="203" fill="hold">
                            <p:stCondLst>
                              <p:cond delay="103500"/>
                            </p:stCondLst>
                            <p:childTnLst>
                              <p:par>
                                <p:cTn id="204" presetID="49" presetClass="entr" presetSubtype="0" decel="100000" fill="hold" nodeType="afterEffect">
                                  <p:stCondLst>
                                    <p:cond delay="0"/>
                                  </p:stCondLst>
                                  <p:childTnLst>
                                    <p:set>
                                      <p:cBhvr>
                                        <p:cTn id="205" dur="1" fill="hold">
                                          <p:stCondLst>
                                            <p:cond delay="0"/>
                                          </p:stCondLst>
                                        </p:cTn>
                                        <p:tgtEl>
                                          <p:spTgt spid="67"/>
                                        </p:tgtEl>
                                        <p:attrNameLst>
                                          <p:attrName>style.visibility</p:attrName>
                                        </p:attrNameLst>
                                      </p:cBhvr>
                                      <p:to>
                                        <p:strVal val="visible"/>
                                      </p:to>
                                    </p:set>
                                    <p:anim calcmode="lin" valueType="num">
                                      <p:cBhvr>
                                        <p:cTn id="206" dur="500" fill="hold"/>
                                        <p:tgtEl>
                                          <p:spTgt spid="67"/>
                                        </p:tgtEl>
                                        <p:attrNameLst>
                                          <p:attrName>ppt_w</p:attrName>
                                        </p:attrNameLst>
                                      </p:cBhvr>
                                      <p:tavLst>
                                        <p:tav tm="0">
                                          <p:val>
                                            <p:fltVal val="0"/>
                                          </p:val>
                                        </p:tav>
                                        <p:tav tm="100000">
                                          <p:val>
                                            <p:strVal val="#ppt_w"/>
                                          </p:val>
                                        </p:tav>
                                      </p:tavLst>
                                    </p:anim>
                                    <p:anim calcmode="lin" valueType="num">
                                      <p:cBhvr>
                                        <p:cTn id="207" dur="500" fill="hold"/>
                                        <p:tgtEl>
                                          <p:spTgt spid="67"/>
                                        </p:tgtEl>
                                        <p:attrNameLst>
                                          <p:attrName>ppt_h</p:attrName>
                                        </p:attrNameLst>
                                      </p:cBhvr>
                                      <p:tavLst>
                                        <p:tav tm="0">
                                          <p:val>
                                            <p:fltVal val="0"/>
                                          </p:val>
                                        </p:tav>
                                        <p:tav tm="100000">
                                          <p:val>
                                            <p:strVal val="#ppt_h"/>
                                          </p:val>
                                        </p:tav>
                                      </p:tavLst>
                                    </p:anim>
                                    <p:anim calcmode="lin" valueType="num">
                                      <p:cBhvr>
                                        <p:cTn id="208" dur="500" fill="hold"/>
                                        <p:tgtEl>
                                          <p:spTgt spid="67"/>
                                        </p:tgtEl>
                                        <p:attrNameLst>
                                          <p:attrName>style.rotation</p:attrName>
                                        </p:attrNameLst>
                                      </p:cBhvr>
                                      <p:tavLst>
                                        <p:tav tm="0">
                                          <p:val>
                                            <p:fltVal val="360"/>
                                          </p:val>
                                        </p:tav>
                                        <p:tav tm="100000">
                                          <p:val>
                                            <p:fltVal val="0"/>
                                          </p:val>
                                        </p:tav>
                                      </p:tavLst>
                                    </p:anim>
                                    <p:animEffect transition="in" filter="fade">
                                      <p:cBhvr>
                                        <p:cTn id="209" dur="500"/>
                                        <p:tgtEl>
                                          <p:spTgt spid="67"/>
                                        </p:tgtEl>
                                      </p:cBhvr>
                                    </p:animEffect>
                                  </p:childTnLst>
                                </p:cTn>
                              </p:par>
                              <p:par>
                                <p:cTn id="210" presetID="22" presetClass="entr" presetSubtype="8" repeatCount="indefinite" fill="hold" nodeType="withEffect">
                                  <p:stCondLst>
                                    <p:cond delay="0"/>
                                  </p:stCondLst>
                                  <p:childTnLst>
                                    <p:set>
                                      <p:cBhvr>
                                        <p:cTn id="211" dur="1" fill="hold">
                                          <p:stCondLst>
                                            <p:cond delay="0"/>
                                          </p:stCondLst>
                                        </p:cTn>
                                        <p:tgtEl>
                                          <p:spTgt spid="67"/>
                                        </p:tgtEl>
                                        <p:attrNameLst>
                                          <p:attrName>style.visibility</p:attrName>
                                        </p:attrNameLst>
                                      </p:cBhvr>
                                      <p:to>
                                        <p:strVal val="visible"/>
                                      </p:to>
                                    </p:set>
                                    <p:animEffect transition="in" filter="wipe(left)">
                                      <p:cBhvr>
                                        <p:cTn id="212" dur="5000"/>
                                        <p:tgtEl>
                                          <p:spTgt spid="67"/>
                                        </p:tgtEl>
                                      </p:cBhvr>
                                    </p:animEffect>
                                  </p:childTnLst>
                                </p:cTn>
                              </p:par>
                            </p:childTnLst>
                          </p:cTn>
                        </p:par>
                        <p:par>
                          <p:cTn id="213" fill="hold">
                            <p:stCondLst>
                              <p:cond delay="108500"/>
                            </p:stCondLst>
                            <p:childTnLst>
                              <p:par>
                                <p:cTn id="214" presetID="15" presetClass="entr" presetSubtype="0" fill="hold" grpId="0" nodeType="afterEffect">
                                  <p:stCondLst>
                                    <p:cond delay="500"/>
                                  </p:stCondLst>
                                  <p:childTnLst>
                                    <p:set>
                                      <p:cBhvr>
                                        <p:cTn id="215" dur="1" fill="hold">
                                          <p:stCondLst>
                                            <p:cond delay="0"/>
                                          </p:stCondLst>
                                        </p:cTn>
                                        <p:tgtEl>
                                          <p:spTgt spid="68"/>
                                        </p:tgtEl>
                                        <p:attrNameLst>
                                          <p:attrName>style.visibility</p:attrName>
                                        </p:attrNameLst>
                                      </p:cBhvr>
                                      <p:to>
                                        <p:strVal val="visible"/>
                                      </p:to>
                                    </p:set>
                                    <p:anim calcmode="lin" valueType="num">
                                      <p:cBhvr>
                                        <p:cTn id="216" dur="5000" fill="hold"/>
                                        <p:tgtEl>
                                          <p:spTgt spid="68"/>
                                        </p:tgtEl>
                                        <p:attrNameLst>
                                          <p:attrName>ppt_w</p:attrName>
                                        </p:attrNameLst>
                                      </p:cBhvr>
                                      <p:tavLst>
                                        <p:tav tm="0">
                                          <p:val>
                                            <p:fltVal val="0"/>
                                          </p:val>
                                        </p:tav>
                                        <p:tav tm="100000">
                                          <p:val>
                                            <p:strVal val="#ppt_w"/>
                                          </p:val>
                                        </p:tav>
                                      </p:tavLst>
                                    </p:anim>
                                    <p:anim calcmode="lin" valueType="num">
                                      <p:cBhvr>
                                        <p:cTn id="217" dur="5000" fill="hold"/>
                                        <p:tgtEl>
                                          <p:spTgt spid="68"/>
                                        </p:tgtEl>
                                        <p:attrNameLst>
                                          <p:attrName>ppt_h</p:attrName>
                                        </p:attrNameLst>
                                      </p:cBhvr>
                                      <p:tavLst>
                                        <p:tav tm="0">
                                          <p:val>
                                            <p:fltVal val="0"/>
                                          </p:val>
                                        </p:tav>
                                        <p:tav tm="100000">
                                          <p:val>
                                            <p:strVal val="#ppt_h"/>
                                          </p:val>
                                        </p:tav>
                                      </p:tavLst>
                                    </p:anim>
                                    <p:anim calcmode="lin" valueType="num">
                                      <p:cBhvr>
                                        <p:cTn id="218" dur="5000" fill="hold"/>
                                        <p:tgtEl>
                                          <p:spTgt spid="68"/>
                                        </p:tgtEl>
                                        <p:attrNameLst>
                                          <p:attrName>ppt_x</p:attrName>
                                        </p:attrNameLst>
                                      </p:cBhvr>
                                      <p:tavLst>
                                        <p:tav tm="0" fmla="#ppt_x+(cos(-2*pi*(1-$))*-#ppt_x-sin(-2*pi*(1-$))*(1-#ppt_y))*(1-$)">
                                          <p:val>
                                            <p:fltVal val="0"/>
                                          </p:val>
                                        </p:tav>
                                        <p:tav tm="100000">
                                          <p:val>
                                            <p:fltVal val="1"/>
                                          </p:val>
                                        </p:tav>
                                      </p:tavLst>
                                    </p:anim>
                                    <p:anim calcmode="lin" valueType="num">
                                      <p:cBhvr>
                                        <p:cTn id="219" dur="5000" fill="hold"/>
                                        <p:tgtEl>
                                          <p:spTgt spid="68"/>
                                        </p:tgtEl>
                                        <p:attrNameLst>
                                          <p:attrName>ppt_y</p:attrName>
                                        </p:attrNameLst>
                                      </p:cBhvr>
                                      <p:tavLst>
                                        <p:tav tm="0" fmla="#ppt_y+(sin(-2*pi*(1-$))*-#ppt_x+cos(-2*pi*(1-$))*(1-#ppt_y))*(1-$)">
                                          <p:val>
                                            <p:fltVal val="0"/>
                                          </p:val>
                                        </p:tav>
                                        <p:tav tm="100000">
                                          <p:val>
                                            <p:fltVal val="1"/>
                                          </p:val>
                                        </p:tav>
                                      </p:tavLst>
                                    </p:anim>
                                  </p:childTnLst>
                                </p:cTn>
                              </p:par>
                            </p:childTnLst>
                          </p:cTn>
                        </p:par>
                        <p:par>
                          <p:cTn id="220" fill="hold">
                            <p:stCondLst>
                              <p:cond delay="114000"/>
                            </p:stCondLst>
                            <p:childTnLst>
                              <p:par>
                                <p:cTn id="221" presetID="15" presetClass="entr" presetSubtype="0" fill="hold" grpId="0" nodeType="afterEffect">
                                  <p:stCondLst>
                                    <p:cond delay="0"/>
                                  </p:stCondLst>
                                  <p:childTnLst>
                                    <p:set>
                                      <p:cBhvr>
                                        <p:cTn id="222" dur="1" fill="hold">
                                          <p:stCondLst>
                                            <p:cond delay="0"/>
                                          </p:stCondLst>
                                        </p:cTn>
                                        <p:tgtEl>
                                          <p:spTgt spid="69"/>
                                        </p:tgtEl>
                                        <p:attrNameLst>
                                          <p:attrName>style.visibility</p:attrName>
                                        </p:attrNameLst>
                                      </p:cBhvr>
                                      <p:to>
                                        <p:strVal val="visible"/>
                                      </p:to>
                                    </p:set>
                                    <p:anim calcmode="lin" valueType="num">
                                      <p:cBhvr>
                                        <p:cTn id="223" dur="5000" fill="hold"/>
                                        <p:tgtEl>
                                          <p:spTgt spid="69"/>
                                        </p:tgtEl>
                                        <p:attrNameLst>
                                          <p:attrName>ppt_w</p:attrName>
                                        </p:attrNameLst>
                                      </p:cBhvr>
                                      <p:tavLst>
                                        <p:tav tm="0">
                                          <p:val>
                                            <p:fltVal val="0"/>
                                          </p:val>
                                        </p:tav>
                                        <p:tav tm="100000">
                                          <p:val>
                                            <p:strVal val="#ppt_w"/>
                                          </p:val>
                                        </p:tav>
                                      </p:tavLst>
                                    </p:anim>
                                    <p:anim calcmode="lin" valueType="num">
                                      <p:cBhvr>
                                        <p:cTn id="224" dur="5000" fill="hold"/>
                                        <p:tgtEl>
                                          <p:spTgt spid="69"/>
                                        </p:tgtEl>
                                        <p:attrNameLst>
                                          <p:attrName>ppt_h</p:attrName>
                                        </p:attrNameLst>
                                      </p:cBhvr>
                                      <p:tavLst>
                                        <p:tav tm="0">
                                          <p:val>
                                            <p:fltVal val="0"/>
                                          </p:val>
                                        </p:tav>
                                        <p:tav tm="100000">
                                          <p:val>
                                            <p:strVal val="#ppt_h"/>
                                          </p:val>
                                        </p:tav>
                                      </p:tavLst>
                                    </p:anim>
                                    <p:anim calcmode="lin" valueType="num">
                                      <p:cBhvr>
                                        <p:cTn id="225" dur="5000" fill="hold"/>
                                        <p:tgtEl>
                                          <p:spTgt spid="69"/>
                                        </p:tgtEl>
                                        <p:attrNameLst>
                                          <p:attrName>ppt_x</p:attrName>
                                        </p:attrNameLst>
                                      </p:cBhvr>
                                      <p:tavLst>
                                        <p:tav tm="0" fmla="#ppt_x+(cos(-2*pi*(1-$))*-#ppt_x-sin(-2*pi*(1-$))*(1-#ppt_y))*(1-$)">
                                          <p:val>
                                            <p:fltVal val="0"/>
                                          </p:val>
                                        </p:tav>
                                        <p:tav tm="100000">
                                          <p:val>
                                            <p:fltVal val="1"/>
                                          </p:val>
                                        </p:tav>
                                      </p:tavLst>
                                    </p:anim>
                                    <p:anim calcmode="lin" valueType="num">
                                      <p:cBhvr>
                                        <p:cTn id="226" dur="5000" fill="hold"/>
                                        <p:tgtEl>
                                          <p:spTgt spid="69"/>
                                        </p:tgtEl>
                                        <p:attrNameLst>
                                          <p:attrName>ppt_y</p:attrName>
                                        </p:attrNameLst>
                                      </p:cBhvr>
                                      <p:tavLst>
                                        <p:tav tm="0" fmla="#ppt_y+(sin(-2*pi*(1-$))*-#ppt_x+cos(-2*pi*(1-$))*(1-#ppt_y))*(1-$)">
                                          <p:val>
                                            <p:fltVal val="0"/>
                                          </p:val>
                                        </p:tav>
                                        <p:tav tm="100000">
                                          <p:val>
                                            <p:fltVal val="1"/>
                                          </p:val>
                                        </p:tav>
                                      </p:tavLst>
                                    </p:anim>
                                  </p:childTnLst>
                                </p:cTn>
                              </p:par>
                              <p:par>
                                <p:cTn id="227" presetID="15" presetClass="entr" presetSubtype="0" fill="hold" grpId="0" nodeType="withEffect">
                                  <p:stCondLst>
                                    <p:cond delay="0"/>
                                  </p:stCondLst>
                                  <p:childTnLst>
                                    <p:set>
                                      <p:cBhvr>
                                        <p:cTn id="228" dur="1" fill="hold">
                                          <p:stCondLst>
                                            <p:cond delay="0"/>
                                          </p:stCondLst>
                                        </p:cTn>
                                        <p:tgtEl>
                                          <p:spTgt spid="70"/>
                                        </p:tgtEl>
                                        <p:attrNameLst>
                                          <p:attrName>style.visibility</p:attrName>
                                        </p:attrNameLst>
                                      </p:cBhvr>
                                      <p:to>
                                        <p:strVal val="visible"/>
                                      </p:to>
                                    </p:set>
                                    <p:anim calcmode="lin" valueType="num">
                                      <p:cBhvr>
                                        <p:cTn id="229" dur="5000" fill="hold"/>
                                        <p:tgtEl>
                                          <p:spTgt spid="70"/>
                                        </p:tgtEl>
                                        <p:attrNameLst>
                                          <p:attrName>ppt_w</p:attrName>
                                        </p:attrNameLst>
                                      </p:cBhvr>
                                      <p:tavLst>
                                        <p:tav tm="0">
                                          <p:val>
                                            <p:fltVal val="0"/>
                                          </p:val>
                                        </p:tav>
                                        <p:tav tm="100000">
                                          <p:val>
                                            <p:strVal val="#ppt_w"/>
                                          </p:val>
                                        </p:tav>
                                      </p:tavLst>
                                    </p:anim>
                                    <p:anim calcmode="lin" valueType="num">
                                      <p:cBhvr>
                                        <p:cTn id="230" dur="5000" fill="hold"/>
                                        <p:tgtEl>
                                          <p:spTgt spid="70"/>
                                        </p:tgtEl>
                                        <p:attrNameLst>
                                          <p:attrName>ppt_h</p:attrName>
                                        </p:attrNameLst>
                                      </p:cBhvr>
                                      <p:tavLst>
                                        <p:tav tm="0">
                                          <p:val>
                                            <p:fltVal val="0"/>
                                          </p:val>
                                        </p:tav>
                                        <p:tav tm="100000">
                                          <p:val>
                                            <p:strVal val="#ppt_h"/>
                                          </p:val>
                                        </p:tav>
                                      </p:tavLst>
                                    </p:anim>
                                    <p:anim calcmode="lin" valueType="num">
                                      <p:cBhvr>
                                        <p:cTn id="231" dur="5000" fill="hold"/>
                                        <p:tgtEl>
                                          <p:spTgt spid="70"/>
                                        </p:tgtEl>
                                        <p:attrNameLst>
                                          <p:attrName>ppt_x</p:attrName>
                                        </p:attrNameLst>
                                      </p:cBhvr>
                                      <p:tavLst>
                                        <p:tav tm="0" fmla="#ppt_x+(cos(-2*pi*(1-$))*-#ppt_x-sin(-2*pi*(1-$))*(1-#ppt_y))*(1-$)">
                                          <p:val>
                                            <p:fltVal val="0"/>
                                          </p:val>
                                        </p:tav>
                                        <p:tav tm="100000">
                                          <p:val>
                                            <p:fltVal val="1"/>
                                          </p:val>
                                        </p:tav>
                                      </p:tavLst>
                                    </p:anim>
                                    <p:anim calcmode="lin" valueType="num">
                                      <p:cBhvr>
                                        <p:cTn id="232" dur="5000" fill="hold"/>
                                        <p:tgtEl>
                                          <p:spTgt spid="70"/>
                                        </p:tgtEl>
                                        <p:attrNameLst>
                                          <p:attrName>ppt_y</p:attrName>
                                        </p:attrNameLst>
                                      </p:cBhvr>
                                      <p:tavLst>
                                        <p:tav tm="0" fmla="#ppt_y+(sin(-2*pi*(1-$))*-#ppt_x+cos(-2*pi*(1-$))*(1-#ppt_y))*(1-$)">
                                          <p:val>
                                            <p:fltVal val="0"/>
                                          </p:val>
                                        </p:tav>
                                        <p:tav tm="100000">
                                          <p:val>
                                            <p:fltVal val="1"/>
                                          </p:val>
                                        </p:tav>
                                      </p:tavLst>
                                    </p:anim>
                                  </p:childTnLst>
                                </p:cTn>
                              </p:par>
                              <p:par>
                                <p:cTn id="233" presetID="15" presetClass="entr" presetSubtype="0" fill="hold" grpId="0" nodeType="withEffect">
                                  <p:stCondLst>
                                    <p:cond delay="0"/>
                                  </p:stCondLst>
                                  <p:childTnLst>
                                    <p:set>
                                      <p:cBhvr>
                                        <p:cTn id="234" dur="1" fill="hold">
                                          <p:stCondLst>
                                            <p:cond delay="0"/>
                                          </p:stCondLst>
                                        </p:cTn>
                                        <p:tgtEl>
                                          <p:spTgt spid="71"/>
                                        </p:tgtEl>
                                        <p:attrNameLst>
                                          <p:attrName>style.visibility</p:attrName>
                                        </p:attrNameLst>
                                      </p:cBhvr>
                                      <p:to>
                                        <p:strVal val="visible"/>
                                      </p:to>
                                    </p:set>
                                    <p:anim calcmode="lin" valueType="num">
                                      <p:cBhvr>
                                        <p:cTn id="235" dur="5000" fill="hold"/>
                                        <p:tgtEl>
                                          <p:spTgt spid="71"/>
                                        </p:tgtEl>
                                        <p:attrNameLst>
                                          <p:attrName>ppt_w</p:attrName>
                                        </p:attrNameLst>
                                      </p:cBhvr>
                                      <p:tavLst>
                                        <p:tav tm="0">
                                          <p:val>
                                            <p:fltVal val="0"/>
                                          </p:val>
                                        </p:tav>
                                        <p:tav tm="100000">
                                          <p:val>
                                            <p:strVal val="#ppt_w"/>
                                          </p:val>
                                        </p:tav>
                                      </p:tavLst>
                                    </p:anim>
                                    <p:anim calcmode="lin" valueType="num">
                                      <p:cBhvr>
                                        <p:cTn id="236" dur="5000" fill="hold"/>
                                        <p:tgtEl>
                                          <p:spTgt spid="71"/>
                                        </p:tgtEl>
                                        <p:attrNameLst>
                                          <p:attrName>ppt_h</p:attrName>
                                        </p:attrNameLst>
                                      </p:cBhvr>
                                      <p:tavLst>
                                        <p:tav tm="0">
                                          <p:val>
                                            <p:fltVal val="0"/>
                                          </p:val>
                                        </p:tav>
                                        <p:tav tm="100000">
                                          <p:val>
                                            <p:strVal val="#ppt_h"/>
                                          </p:val>
                                        </p:tav>
                                      </p:tavLst>
                                    </p:anim>
                                    <p:anim calcmode="lin" valueType="num">
                                      <p:cBhvr>
                                        <p:cTn id="237" dur="5000" fill="hold"/>
                                        <p:tgtEl>
                                          <p:spTgt spid="71"/>
                                        </p:tgtEl>
                                        <p:attrNameLst>
                                          <p:attrName>ppt_x</p:attrName>
                                        </p:attrNameLst>
                                      </p:cBhvr>
                                      <p:tavLst>
                                        <p:tav tm="0" fmla="#ppt_x+(cos(-2*pi*(1-$))*-#ppt_x-sin(-2*pi*(1-$))*(1-#ppt_y))*(1-$)">
                                          <p:val>
                                            <p:fltVal val="0"/>
                                          </p:val>
                                        </p:tav>
                                        <p:tav tm="100000">
                                          <p:val>
                                            <p:fltVal val="1"/>
                                          </p:val>
                                        </p:tav>
                                      </p:tavLst>
                                    </p:anim>
                                    <p:anim calcmode="lin" valueType="num">
                                      <p:cBhvr>
                                        <p:cTn id="238" dur="5000" fill="hold"/>
                                        <p:tgtEl>
                                          <p:spTgt spid="71"/>
                                        </p:tgtEl>
                                        <p:attrNameLst>
                                          <p:attrName>ppt_y</p:attrName>
                                        </p:attrNameLst>
                                      </p:cBhvr>
                                      <p:tavLst>
                                        <p:tav tm="0" fmla="#ppt_y+(sin(-2*pi*(1-$))*-#ppt_x+cos(-2*pi*(1-$))*(1-#ppt_y))*(1-$)">
                                          <p:val>
                                            <p:fltVal val="0"/>
                                          </p:val>
                                        </p:tav>
                                        <p:tav tm="100000">
                                          <p:val>
                                            <p:fltVal val="1"/>
                                          </p:val>
                                        </p:tav>
                                      </p:tavLst>
                                    </p:anim>
                                  </p:childTnLst>
                                </p:cTn>
                              </p:par>
                            </p:childTnLst>
                          </p:cTn>
                        </p:par>
                        <p:par>
                          <p:cTn id="239" fill="hold">
                            <p:stCondLst>
                              <p:cond delay="119000"/>
                            </p:stCondLst>
                            <p:childTnLst>
                              <p:par>
                                <p:cTn id="240" presetID="15" presetClass="entr" presetSubtype="0" fill="hold" grpId="0" nodeType="afterEffect">
                                  <p:stCondLst>
                                    <p:cond delay="0"/>
                                  </p:stCondLst>
                                  <p:childTnLst>
                                    <p:set>
                                      <p:cBhvr>
                                        <p:cTn id="241" dur="1" fill="hold">
                                          <p:stCondLst>
                                            <p:cond delay="0"/>
                                          </p:stCondLst>
                                        </p:cTn>
                                        <p:tgtEl>
                                          <p:spTgt spid="72"/>
                                        </p:tgtEl>
                                        <p:attrNameLst>
                                          <p:attrName>style.visibility</p:attrName>
                                        </p:attrNameLst>
                                      </p:cBhvr>
                                      <p:to>
                                        <p:strVal val="visible"/>
                                      </p:to>
                                    </p:set>
                                    <p:anim calcmode="lin" valueType="num">
                                      <p:cBhvr>
                                        <p:cTn id="242" dur="5000" fill="hold"/>
                                        <p:tgtEl>
                                          <p:spTgt spid="72"/>
                                        </p:tgtEl>
                                        <p:attrNameLst>
                                          <p:attrName>ppt_w</p:attrName>
                                        </p:attrNameLst>
                                      </p:cBhvr>
                                      <p:tavLst>
                                        <p:tav tm="0">
                                          <p:val>
                                            <p:fltVal val="0"/>
                                          </p:val>
                                        </p:tav>
                                        <p:tav tm="100000">
                                          <p:val>
                                            <p:strVal val="#ppt_w"/>
                                          </p:val>
                                        </p:tav>
                                      </p:tavLst>
                                    </p:anim>
                                    <p:anim calcmode="lin" valueType="num">
                                      <p:cBhvr>
                                        <p:cTn id="243" dur="5000" fill="hold"/>
                                        <p:tgtEl>
                                          <p:spTgt spid="72"/>
                                        </p:tgtEl>
                                        <p:attrNameLst>
                                          <p:attrName>ppt_h</p:attrName>
                                        </p:attrNameLst>
                                      </p:cBhvr>
                                      <p:tavLst>
                                        <p:tav tm="0">
                                          <p:val>
                                            <p:fltVal val="0"/>
                                          </p:val>
                                        </p:tav>
                                        <p:tav tm="100000">
                                          <p:val>
                                            <p:strVal val="#ppt_h"/>
                                          </p:val>
                                        </p:tav>
                                      </p:tavLst>
                                    </p:anim>
                                    <p:anim calcmode="lin" valueType="num">
                                      <p:cBhvr>
                                        <p:cTn id="244" dur="5000" fill="hold"/>
                                        <p:tgtEl>
                                          <p:spTgt spid="72"/>
                                        </p:tgtEl>
                                        <p:attrNameLst>
                                          <p:attrName>ppt_x</p:attrName>
                                        </p:attrNameLst>
                                      </p:cBhvr>
                                      <p:tavLst>
                                        <p:tav tm="0" fmla="#ppt_x+(cos(-2*pi*(1-$))*-#ppt_x-sin(-2*pi*(1-$))*(1-#ppt_y))*(1-$)">
                                          <p:val>
                                            <p:fltVal val="0"/>
                                          </p:val>
                                        </p:tav>
                                        <p:tav tm="100000">
                                          <p:val>
                                            <p:fltVal val="1"/>
                                          </p:val>
                                        </p:tav>
                                      </p:tavLst>
                                    </p:anim>
                                    <p:anim calcmode="lin" valueType="num">
                                      <p:cBhvr>
                                        <p:cTn id="245" dur="5000" fill="hold"/>
                                        <p:tgtEl>
                                          <p:spTgt spid="72"/>
                                        </p:tgtEl>
                                        <p:attrNameLst>
                                          <p:attrName>ppt_y</p:attrName>
                                        </p:attrNameLst>
                                      </p:cBhvr>
                                      <p:tavLst>
                                        <p:tav tm="0" fmla="#ppt_y+(sin(-2*pi*(1-$))*-#ppt_x+cos(-2*pi*(1-$))*(1-#ppt_y))*(1-$)">
                                          <p:val>
                                            <p:fltVal val="0"/>
                                          </p:val>
                                        </p:tav>
                                        <p:tav tm="100000">
                                          <p:val>
                                            <p:fltVal val="1"/>
                                          </p:val>
                                        </p:tav>
                                      </p:tavLst>
                                    </p:anim>
                                  </p:childTnLst>
                                </p:cTn>
                              </p:par>
                              <p:par>
                                <p:cTn id="246" presetID="15" presetClass="entr" presetSubtype="0" fill="hold" grpId="0" nodeType="withEffect">
                                  <p:stCondLst>
                                    <p:cond delay="500"/>
                                  </p:stCondLst>
                                  <p:childTnLst>
                                    <p:set>
                                      <p:cBhvr>
                                        <p:cTn id="247" dur="1" fill="hold">
                                          <p:stCondLst>
                                            <p:cond delay="0"/>
                                          </p:stCondLst>
                                        </p:cTn>
                                        <p:tgtEl>
                                          <p:spTgt spid="73"/>
                                        </p:tgtEl>
                                        <p:attrNameLst>
                                          <p:attrName>style.visibility</p:attrName>
                                        </p:attrNameLst>
                                      </p:cBhvr>
                                      <p:to>
                                        <p:strVal val="visible"/>
                                      </p:to>
                                    </p:set>
                                    <p:anim calcmode="lin" valueType="num">
                                      <p:cBhvr>
                                        <p:cTn id="248" dur="5000" fill="hold"/>
                                        <p:tgtEl>
                                          <p:spTgt spid="73"/>
                                        </p:tgtEl>
                                        <p:attrNameLst>
                                          <p:attrName>ppt_w</p:attrName>
                                        </p:attrNameLst>
                                      </p:cBhvr>
                                      <p:tavLst>
                                        <p:tav tm="0">
                                          <p:val>
                                            <p:fltVal val="0"/>
                                          </p:val>
                                        </p:tav>
                                        <p:tav tm="100000">
                                          <p:val>
                                            <p:strVal val="#ppt_w"/>
                                          </p:val>
                                        </p:tav>
                                      </p:tavLst>
                                    </p:anim>
                                    <p:anim calcmode="lin" valueType="num">
                                      <p:cBhvr>
                                        <p:cTn id="249" dur="5000" fill="hold"/>
                                        <p:tgtEl>
                                          <p:spTgt spid="73"/>
                                        </p:tgtEl>
                                        <p:attrNameLst>
                                          <p:attrName>ppt_h</p:attrName>
                                        </p:attrNameLst>
                                      </p:cBhvr>
                                      <p:tavLst>
                                        <p:tav tm="0">
                                          <p:val>
                                            <p:fltVal val="0"/>
                                          </p:val>
                                        </p:tav>
                                        <p:tav tm="100000">
                                          <p:val>
                                            <p:strVal val="#ppt_h"/>
                                          </p:val>
                                        </p:tav>
                                      </p:tavLst>
                                    </p:anim>
                                    <p:anim calcmode="lin" valueType="num">
                                      <p:cBhvr>
                                        <p:cTn id="250" dur="5000" fill="hold"/>
                                        <p:tgtEl>
                                          <p:spTgt spid="73"/>
                                        </p:tgtEl>
                                        <p:attrNameLst>
                                          <p:attrName>ppt_x</p:attrName>
                                        </p:attrNameLst>
                                      </p:cBhvr>
                                      <p:tavLst>
                                        <p:tav tm="0" fmla="#ppt_x+(cos(-2*pi*(1-$))*-#ppt_x-sin(-2*pi*(1-$))*(1-#ppt_y))*(1-$)">
                                          <p:val>
                                            <p:fltVal val="0"/>
                                          </p:val>
                                        </p:tav>
                                        <p:tav tm="100000">
                                          <p:val>
                                            <p:fltVal val="1"/>
                                          </p:val>
                                        </p:tav>
                                      </p:tavLst>
                                    </p:anim>
                                    <p:anim calcmode="lin" valueType="num">
                                      <p:cBhvr>
                                        <p:cTn id="251" dur="5000" fill="hold"/>
                                        <p:tgtEl>
                                          <p:spTgt spid="73"/>
                                        </p:tgtEl>
                                        <p:attrNameLst>
                                          <p:attrName>ppt_y</p:attrName>
                                        </p:attrNameLst>
                                      </p:cBhvr>
                                      <p:tavLst>
                                        <p:tav tm="0" fmla="#ppt_y+(sin(-2*pi*(1-$))*-#ppt_x+cos(-2*pi*(1-$))*(1-#ppt_y))*(1-$)">
                                          <p:val>
                                            <p:fltVal val="0"/>
                                          </p:val>
                                        </p:tav>
                                        <p:tav tm="100000">
                                          <p:val>
                                            <p:fltVal val="1"/>
                                          </p:val>
                                        </p:tav>
                                      </p:tavLst>
                                    </p:anim>
                                  </p:childTnLst>
                                </p:cTn>
                              </p:par>
                            </p:childTnLst>
                          </p:cTn>
                        </p:par>
                        <p:par>
                          <p:cTn id="252" fill="hold">
                            <p:stCondLst>
                              <p:cond delay="124500"/>
                            </p:stCondLst>
                            <p:childTnLst>
                              <p:par>
                                <p:cTn id="253" presetID="15" presetClass="entr" presetSubtype="0" fill="hold" grpId="0" nodeType="afterEffect">
                                  <p:stCondLst>
                                    <p:cond delay="0"/>
                                  </p:stCondLst>
                                  <p:childTnLst>
                                    <p:set>
                                      <p:cBhvr>
                                        <p:cTn id="254" dur="1" fill="hold">
                                          <p:stCondLst>
                                            <p:cond delay="0"/>
                                          </p:stCondLst>
                                        </p:cTn>
                                        <p:tgtEl>
                                          <p:spTgt spid="74"/>
                                        </p:tgtEl>
                                        <p:attrNameLst>
                                          <p:attrName>style.visibility</p:attrName>
                                        </p:attrNameLst>
                                      </p:cBhvr>
                                      <p:to>
                                        <p:strVal val="visible"/>
                                      </p:to>
                                    </p:set>
                                    <p:anim calcmode="lin" valueType="num">
                                      <p:cBhvr>
                                        <p:cTn id="255" dur="5000" fill="hold"/>
                                        <p:tgtEl>
                                          <p:spTgt spid="74"/>
                                        </p:tgtEl>
                                        <p:attrNameLst>
                                          <p:attrName>ppt_w</p:attrName>
                                        </p:attrNameLst>
                                      </p:cBhvr>
                                      <p:tavLst>
                                        <p:tav tm="0">
                                          <p:val>
                                            <p:fltVal val="0"/>
                                          </p:val>
                                        </p:tav>
                                        <p:tav tm="100000">
                                          <p:val>
                                            <p:strVal val="#ppt_w"/>
                                          </p:val>
                                        </p:tav>
                                      </p:tavLst>
                                    </p:anim>
                                    <p:anim calcmode="lin" valueType="num">
                                      <p:cBhvr>
                                        <p:cTn id="256" dur="5000" fill="hold"/>
                                        <p:tgtEl>
                                          <p:spTgt spid="74"/>
                                        </p:tgtEl>
                                        <p:attrNameLst>
                                          <p:attrName>ppt_h</p:attrName>
                                        </p:attrNameLst>
                                      </p:cBhvr>
                                      <p:tavLst>
                                        <p:tav tm="0">
                                          <p:val>
                                            <p:fltVal val="0"/>
                                          </p:val>
                                        </p:tav>
                                        <p:tav tm="100000">
                                          <p:val>
                                            <p:strVal val="#ppt_h"/>
                                          </p:val>
                                        </p:tav>
                                      </p:tavLst>
                                    </p:anim>
                                    <p:anim calcmode="lin" valueType="num">
                                      <p:cBhvr>
                                        <p:cTn id="257" dur="5000" fill="hold"/>
                                        <p:tgtEl>
                                          <p:spTgt spid="74"/>
                                        </p:tgtEl>
                                        <p:attrNameLst>
                                          <p:attrName>ppt_x</p:attrName>
                                        </p:attrNameLst>
                                      </p:cBhvr>
                                      <p:tavLst>
                                        <p:tav tm="0" fmla="#ppt_x+(cos(-2*pi*(1-$))*-#ppt_x-sin(-2*pi*(1-$))*(1-#ppt_y))*(1-$)">
                                          <p:val>
                                            <p:fltVal val="0"/>
                                          </p:val>
                                        </p:tav>
                                        <p:tav tm="100000">
                                          <p:val>
                                            <p:fltVal val="1"/>
                                          </p:val>
                                        </p:tav>
                                      </p:tavLst>
                                    </p:anim>
                                    <p:anim calcmode="lin" valueType="num">
                                      <p:cBhvr>
                                        <p:cTn id="258" dur="5000" fill="hold"/>
                                        <p:tgtEl>
                                          <p:spTgt spid="74"/>
                                        </p:tgtEl>
                                        <p:attrNameLst>
                                          <p:attrName>ppt_y</p:attrName>
                                        </p:attrNameLst>
                                      </p:cBhvr>
                                      <p:tavLst>
                                        <p:tav tm="0" fmla="#ppt_y+(sin(-2*pi*(1-$))*-#ppt_x+cos(-2*pi*(1-$))*(1-#ppt_y))*(1-$)">
                                          <p:val>
                                            <p:fltVal val="0"/>
                                          </p:val>
                                        </p:tav>
                                        <p:tav tm="100000">
                                          <p:val>
                                            <p:fltVal val="1"/>
                                          </p:val>
                                        </p:tav>
                                      </p:tavLst>
                                    </p:anim>
                                  </p:childTnLst>
                                </p:cTn>
                              </p:par>
                              <p:par>
                                <p:cTn id="259" presetID="15" presetClass="entr" presetSubtype="0" fill="hold" grpId="0" nodeType="withEffect">
                                  <p:stCondLst>
                                    <p:cond delay="0"/>
                                  </p:stCondLst>
                                  <p:childTnLst>
                                    <p:set>
                                      <p:cBhvr>
                                        <p:cTn id="260" dur="1" fill="hold">
                                          <p:stCondLst>
                                            <p:cond delay="0"/>
                                          </p:stCondLst>
                                        </p:cTn>
                                        <p:tgtEl>
                                          <p:spTgt spid="75"/>
                                        </p:tgtEl>
                                        <p:attrNameLst>
                                          <p:attrName>style.visibility</p:attrName>
                                        </p:attrNameLst>
                                      </p:cBhvr>
                                      <p:to>
                                        <p:strVal val="visible"/>
                                      </p:to>
                                    </p:set>
                                    <p:anim calcmode="lin" valueType="num">
                                      <p:cBhvr>
                                        <p:cTn id="261" dur="5000" fill="hold"/>
                                        <p:tgtEl>
                                          <p:spTgt spid="75"/>
                                        </p:tgtEl>
                                        <p:attrNameLst>
                                          <p:attrName>ppt_w</p:attrName>
                                        </p:attrNameLst>
                                      </p:cBhvr>
                                      <p:tavLst>
                                        <p:tav tm="0">
                                          <p:val>
                                            <p:fltVal val="0"/>
                                          </p:val>
                                        </p:tav>
                                        <p:tav tm="100000">
                                          <p:val>
                                            <p:strVal val="#ppt_w"/>
                                          </p:val>
                                        </p:tav>
                                      </p:tavLst>
                                    </p:anim>
                                    <p:anim calcmode="lin" valueType="num">
                                      <p:cBhvr>
                                        <p:cTn id="262" dur="5000" fill="hold"/>
                                        <p:tgtEl>
                                          <p:spTgt spid="75"/>
                                        </p:tgtEl>
                                        <p:attrNameLst>
                                          <p:attrName>ppt_h</p:attrName>
                                        </p:attrNameLst>
                                      </p:cBhvr>
                                      <p:tavLst>
                                        <p:tav tm="0">
                                          <p:val>
                                            <p:fltVal val="0"/>
                                          </p:val>
                                        </p:tav>
                                        <p:tav tm="100000">
                                          <p:val>
                                            <p:strVal val="#ppt_h"/>
                                          </p:val>
                                        </p:tav>
                                      </p:tavLst>
                                    </p:anim>
                                    <p:anim calcmode="lin" valueType="num">
                                      <p:cBhvr>
                                        <p:cTn id="263" dur="5000" fill="hold"/>
                                        <p:tgtEl>
                                          <p:spTgt spid="75"/>
                                        </p:tgtEl>
                                        <p:attrNameLst>
                                          <p:attrName>ppt_x</p:attrName>
                                        </p:attrNameLst>
                                      </p:cBhvr>
                                      <p:tavLst>
                                        <p:tav tm="0" fmla="#ppt_x+(cos(-2*pi*(1-$))*-#ppt_x-sin(-2*pi*(1-$))*(1-#ppt_y))*(1-$)">
                                          <p:val>
                                            <p:fltVal val="0"/>
                                          </p:val>
                                        </p:tav>
                                        <p:tav tm="100000">
                                          <p:val>
                                            <p:fltVal val="1"/>
                                          </p:val>
                                        </p:tav>
                                      </p:tavLst>
                                    </p:anim>
                                    <p:anim calcmode="lin" valueType="num">
                                      <p:cBhvr>
                                        <p:cTn id="264" dur="5000" fill="hold"/>
                                        <p:tgtEl>
                                          <p:spTgt spid="75"/>
                                        </p:tgtEl>
                                        <p:attrNameLst>
                                          <p:attrName>ppt_y</p:attrName>
                                        </p:attrNameLst>
                                      </p:cBhvr>
                                      <p:tavLst>
                                        <p:tav tm="0" fmla="#ppt_y+(sin(-2*pi*(1-$))*-#ppt_x+cos(-2*pi*(1-$))*(1-#ppt_y))*(1-$)">
                                          <p:val>
                                            <p:fltVal val="0"/>
                                          </p:val>
                                        </p:tav>
                                        <p:tav tm="100000">
                                          <p:val>
                                            <p:fltVal val="1"/>
                                          </p:val>
                                        </p:tav>
                                      </p:tavLst>
                                    </p:anim>
                                  </p:childTnLst>
                                </p:cTn>
                              </p:par>
                              <p:par>
                                <p:cTn id="265" presetID="15" presetClass="entr" presetSubtype="0"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p:cTn id="267" dur="5000" fill="hold"/>
                                        <p:tgtEl>
                                          <p:spTgt spid="76"/>
                                        </p:tgtEl>
                                        <p:attrNameLst>
                                          <p:attrName>ppt_w</p:attrName>
                                        </p:attrNameLst>
                                      </p:cBhvr>
                                      <p:tavLst>
                                        <p:tav tm="0">
                                          <p:val>
                                            <p:fltVal val="0"/>
                                          </p:val>
                                        </p:tav>
                                        <p:tav tm="100000">
                                          <p:val>
                                            <p:strVal val="#ppt_w"/>
                                          </p:val>
                                        </p:tav>
                                      </p:tavLst>
                                    </p:anim>
                                    <p:anim calcmode="lin" valueType="num">
                                      <p:cBhvr>
                                        <p:cTn id="268" dur="5000" fill="hold"/>
                                        <p:tgtEl>
                                          <p:spTgt spid="76"/>
                                        </p:tgtEl>
                                        <p:attrNameLst>
                                          <p:attrName>ppt_h</p:attrName>
                                        </p:attrNameLst>
                                      </p:cBhvr>
                                      <p:tavLst>
                                        <p:tav tm="0">
                                          <p:val>
                                            <p:fltVal val="0"/>
                                          </p:val>
                                        </p:tav>
                                        <p:tav tm="100000">
                                          <p:val>
                                            <p:strVal val="#ppt_h"/>
                                          </p:val>
                                        </p:tav>
                                      </p:tavLst>
                                    </p:anim>
                                    <p:anim calcmode="lin" valueType="num">
                                      <p:cBhvr>
                                        <p:cTn id="269" dur="5000" fill="hold"/>
                                        <p:tgtEl>
                                          <p:spTgt spid="76"/>
                                        </p:tgtEl>
                                        <p:attrNameLst>
                                          <p:attrName>ppt_x</p:attrName>
                                        </p:attrNameLst>
                                      </p:cBhvr>
                                      <p:tavLst>
                                        <p:tav tm="0" fmla="#ppt_x+(cos(-2*pi*(1-$))*-#ppt_x-sin(-2*pi*(1-$))*(1-#ppt_y))*(1-$)">
                                          <p:val>
                                            <p:fltVal val="0"/>
                                          </p:val>
                                        </p:tav>
                                        <p:tav tm="100000">
                                          <p:val>
                                            <p:fltVal val="1"/>
                                          </p:val>
                                        </p:tav>
                                      </p:tavLst>
                                    </p:anim>
                                    <p:anim calcmode="lin" valueType="num">
                                      <p:cBhvr>
                                        <p:cTn id="270" dur="5000" fill="hold"/>
                                        <p:tgtEl>
                                          <p:spTgt spid="76"/>
                                        </p:tgtEl>
                                        <p:attrNameLst>
                                          <p:attrName>ppt_y</p:attrName>
                                        </p:attrNameLst>
                                      </p:cBhvr>
                                      <p:tavLst>
                                        <p:tav tm="0" fmla="#ppt_y+(sin(-2*pi*(1-$))*-#ppt_x+cos(-2*pi*(1-$))*(1-#ppt_y))*(1-$)">
                                          <p:val>
                                            <p:fltVal val="0"/>
                                          </p:val>
                                        </p:tav>
                                        <p:tav tm="100000">
                                          <p:val>
                                            <p:fltVal val="1"/>
                                          </p:val>
                                        </p:tav>
                                      </p:tavLst>
                                    </p:anim>
                                  </p:childTnLst>
                                </p:cTn>
                              </p:par>
                            </p:childTnLst>
                          </p:cTn>
                        </p:par>
                        <p:par>
                          <p:cTn id="271" fill="hold">
                            <p:stCondLst>
                              <p:cond delay="129500"/>
                            </p:stCondLst>
                            <p:childTnLst>
                              <p:par>
                                <p:cTn id="272" presetID="15" presetClass="entr" presetSubtype="0" fill="hold" grpId="0" nodeType="afterEffect">
                                  <p:stCondLst>
                                    <p:cond delay="500"/>
                                  </p:stCondLst>
                                  <p:childTnLst>
                                    <p:set>
                                      <p:cBhvr>
                                        <p:cTn id="273" dur="1" fill="hold">
                                          <p:stCondLst>
                                            <p:cond delay="0"/>
                                          </p:stCondLst>
                                        </p:cTn>
                                        <p:tgtEl>
                                          <p:spTgt spid="77"/>
                                        </p:tgtEl>
                                        <p:attrNameLst>
                                          <p:attrName>style.visibility</p:attrName>
                                        </p:attrNameLst>
                                      </p:cBhvr>
                                      <p:to>
                                        <p:strVal val="visible"/>
                                      </p:to>
                                    </p:set>
                                    <p:anim calcmode="lin" valueType="num">
                                      <p:cBhvr>
                                        <p:cTn id="274" dur="5000" fill="hold"/>
                                        <p:tgtEl>
                                          <p:spTgt spid="77"/>
                                        </p:tgtEl>
                                        <p:attrNameLst>
                                          <p:attrName>ppt_w</p:attrName>
                                        </p:attrNameLst>
                                      </p:cBhvr>
                                      <p:tavLst>
                                        <p:tav tm="0">
                                          <p:val>
                                            <p:fltVal val="0"/>
                                          </p:val>
                                        </p:tav>
                                        <p:tav tm="100000">
                                          <p:val>
                                            <p:strVal val="#ppt_w"/>
                                          </p:val>
                                        </p:tav>
                                      </p:tavLst>
                                    </p:anim>
                                    <p:anim calcmode="lin" valueType="num">
                                      <p:cBhvr>
                                        <p:cTn id="275" dur="5000" fill="hold"/>
                                        <p:tgtEl>
                                          <p:spTgt spid="77"/>
                                        </p:tgtEl>
                                        <p:attrNameLst>
                                          <p:attrName>ppt_h</p:attrName>
                                        </p:attrNameLst>
                                      </p:cBhvr>
                                      <p:tavLst>
                                        <p:tav tm="0">
                                          <p:val>
                                            <p:fltVal val="0"/>
                                          </p:val>
                                        </p:tav>
                                        <p:tav tm="100000">
                                          <p:val>
                                            <p:strVal val="#ppt_h"/>
                                          </p:val>
                                        </p:tav>
                                      </p:tavLst>
                                    </p:anim>
                                    <p:anim calcmode="lin" valueType="num">
                                      <p:cBhvr>
                                        <p:cTn id="276" dur="5000" fill="hold"/>
                                        <p:tgtEl>
                                          <p:spTgt spid="77"/>
                                        </p:tgtEl>
                                        <p:attrNameLst>
                                          <p:attrName>ppt_x</p:attrName>
                                        </p:attrNameLst>
                                      </p:cBhvr>
                                      <p:tavLst>
                                        <p:tav tm="0" fmla="#ppt_x+(cos(-2*pi*(1-$))*-#ppt_x-sin(-2*pi*(1-$))*(1-#ppt_y))*(1-$)">
                                          <p:val>
                                            <p:fltVal val="0"/>
                                          </p:val>
                                        </p:tav>
                                        <p:tav tm="100000">
                                          <p:val>
                                            <p:fltVal val="1"/>
                                          </p:val>
                                        </p:tav>
                                      </p:tavLst>
                                    </p:anim>
                                    <p:anim calcmode="lin" valueType="num">
                                      <p:cBhvr>
                                        <p:cTn id="277" dur="5000" fill="hold"/>
                                        <p:tgtEl>
                                          <p:spTgt spid="77"/>
                                        </p:tgtEl>
                                        <p:attrNameLst>
                                          <p:attrName>ppt_y</p:attrName>
                                        </p:attrNameLst>
                                      </p:cBhvr>
                                      <p:tavLst>
                                        <p:tav tm="0" fmla="#ppt_y+(sin(-2*pi*(1-$))*-#ppt_x+cos(-2*pi*(1-$))*(1-#ppt_y))*(1-$)">
                                          <p:val>
                                            <p:fltVal val="0"/>
                                          </p:val>
                                        </p:tav>
                                        <p:tav tm="100000">
                                          <p:val>
                                            <p:fltVal val="1"/>
                                          </p:val>
                                        </p:tav>
                                      </p:tavLst>
                                    </p:anim>
                                  </p:childTnLst>
                                </p:cTn>
                              </p:par>
                            </p:childTnLst>
                          </p:cTn>
                        </p:par>
                        <p:par>
                          <p:cTn id="278" fill="hold">
                            <p:stCondLst>
                              <p:cond delay="135000"/>
                            </p:stCondLst>
                            <p:childTnLst>
                              <p:par>
                                <p:cTn id="279" presetID="22" presetClass="entr" presetSubtype="1" repeatCount="indefinite" fill="hold" grpId="1" nodeType="afterEffect">
                                  <p:stCondLst>
                                    <p:cond delay="0"/>
                                  </p:stCondLst>
                                  <p:childTnLst>
                                    <p:set>
                                      <p:cBhvr>
                                        <p:cTn id="280" dur="1" fill="hold">
                                          <p:stCondLst>
                                            <p:cond delay="0"/>
                                          </p:stCondLst>
                                        </p:cTn>
                                        <p:tgtEl>
                                          <p:spTgt spid="23"/>
                                        </p:tgtEl>
                                        <p:attrNameLst>
                                          <p:attrName>style.visibility</p:attrName>
                                        </p:attrNameLst>
                                      </p:cBhvr>
                                      <p:to>
                                        <p:strVal val="visible"/>
                                      </p:to>
                                    </p:set>
                                    <p:animEffect transition="in" filter="wipe(up)">
                                      <p:cBhvr>
                                        <p:cTn id="281" dur="5000"/>
                                        <p:tgtEl>
                                          <p:spTgt spid="23"/>
                                        </p:tgtEl>
                                      </p:cBhvr>
                                    </p:animEffect>
                                  </p:childTnLst>
                                </p:cTn>
                              </p:par>
                            </p:childTnLst>
                          </p:cTn>
                        </p:par>
                        <p:par>
                          <p:cTn id="282" fill="hold">
                            <p:stCondLst>
                              <p:cond delay="140000"/>
                            </p:stCondLst>
                            <p:childTnLst>
                              <p:par>
                                <p:cTn id="283" presetID="22" presetClass="entr" presetSubtype="4" repeatCount="indefinite" fill="hold" grpId="1" nodeType="afterEffect">
                                  <p:stCondLst>
                                    <p:cond delay="0"/>
                                  </p:stCondLst>
                                  <p:childTnLst>
                                    <p:set>
                                      <p:cBhvr>
                                        <p:cTn id="284" dur="1" fill="hold">
                                          <p:stCondLst>
                                            <p:cond delay="0"/>
                                          </p:stCondLst>
                                        </p:cTn>
                                        <p:tgtEl>
                                          <p:spTgt spid="24"/>
                                        </p:tgtEl>
                                        <p:attrNameLst>
                                          <p:attrName>style.visibility</p:attrName>
                                        </p:attrNameLst>
                                      </p:cBhvr>
                                      <p:to>
                                        <p:strVal val="visible"/>
                                      </p:to>
                                    </p:set>
                                    <p:animEffect transition="in" filter="wipe(down)">
                                      <p:cBhvr>
                                        <p:cTn id="285" dur="5000"/>
                                        <p:tgtEl>
                                          <p:spTgt spid="24"/>
                                        </p:tgtEl>
                                      </p:cBhvr>
                                    </p:animEffect>
                                  </p:childTnLst>
                                </p:cTn>
                              </p:par>
                            </p:childTnLst>
                          </p:cTn>
                        </p:par>
                        <p:par>
                          <p:cTn id="286" fill="hold">
                            <p:stCondLst>
                              <p:cond delay="145000"/>
                            </p:stCondLst>
                            <p:childTnLst>
                              <p:par>
                                <p:cTn id="287" presetID="22" presetClass="entr" presetSubtype="1" repeatCount="indefinite" fill="hold" grpId="1" nodeType="afterEffect">
                                  <p:stCondLst>
                                    <p:cond delay="0"/>
                                  </p:stCondLst>
                                  <p:childTnLst>
                                    <p:set>
                                      <p:cBhvr>
                                        <p:cTn id="288" dur="1" fill="hold">
                                          <p:stCondLst>
                                            <p:cond delay="0"/>
                                          </p:stCondLst>
                                        </p:cTn>
                                        <p:tgtEl>
                                          <p:spTgt spid="25"/>
                                        </p:tgtEl>
                                        <p:attrNameLst>
                                          <p:attrName>style.visibility</p:attrName>
                                        </p:attrNameLst>
                                      </p:cBhvr>
                                      <p:to>
                                        <p:strVal val="visible"/>
                                      </p:to>
                                    </p:set>
                                    <p:animEffect transition="in" filter="wipe(up)">
                                      <p:cBhvr>
                                        <p:cTn id="289" dur="5000"/>
                                        <p:tgtEl>
                                          <p:spTgt spid="25"/>
                                        </p:tgtEl>
                                      </p:cBhvr>
                                    </p:animEffect>
                                  </p:childTnLst>
                                </p:cTn>
                              </p:par>
                            </p:childTnLst>
                          </p:cTn>
                        </p:par>
                        <p:par>
                          <p:cTn id="290" fill="hold">
                            <p:stCondLst>
                              <p:cond delay="150000"/>
                            </p:stCondLst>
                            <p:childTnLst>
                              <p:par>
                                <p:cTn id="291" presetID="21" presetClass="entr" presetSubtype="4" repeatCount="indefinite" fill="hold" grpId="0" nodeType="afterEffect">
                                  <p:stCondLst>
                                    <p:cond delay="0"/>
                                  </p:stCondLst>
                                  <p:childTnLst>
                                    <p:set>
                                      <p:cBhvr>
                                        <p:cTn id="292" dur="1" fill="hold">
                                          <p:stCondLst>
                                            <p:cond delay="0"/>
                                          </p:stCondLst>
                                        </p:cTn>
                                        <p:tgtEl>
                                          <p:spTgt spid="159"/>
                                        </p:tgtEl>
                                        <p:attrNameLst>
                                          <p:attrName>style.visibility</p:attrName>
                                        </p:attrNameLst>
                                      </p:cBhvr>
                                      <p:to>
                                        <p:strVal val="visible"/>
                                      </p:to>
                                    </p:set>
                                    <p:animEffect transition="in" filter="wheel(4)">
                                      <p:cBhvr>
                                        <p:cTn id="293" dur="5000"/>
                                        <p:tgtEl>
                                          <p:spTgt spid="159"/>
                                        </p:tgtEl>
                                      </p:cBhvr>
                                    </p:animEffect>
                                  </p:childTnLst>
                                </p:cTn>
                              </p:par>
                            </p:childTnLst>
                          </p:cTn>
                        </p:par>
                        <p:par>
                          <p:cTn id="294" fill="hold">
                            <p:stCondLst>
                              <p:cond delay="155000"/>
                            </p:stCondLst>
                            <p:childTnLst>
                              <p:par>
                                <p:cTn id="295" presetID="49" presetClass="entr" presetSubtype="0" decel="100000" fill="hold" grpId="0" nodeType="afterEffect">
                                  <p:stCondLst>
                                    <p:cond delay="0"/>
                                  </p:stCondLst>
                                  <p:childTnLst>
                                    <p:set>
                                      <p:cBhvr>
                                        <p:cTn id="296" dur="1" fill="hold">
                                          <p:stCondLst>
                                            <p:cond delay="0"/>
                                          </p:stCondLst>
                                        </p:cTn>
                                        <p:tgtEl>
                                          <p:spTgt spid="160"/>
                                        </p:tgtEl>
                                        <p:attrNameLst>
                                          <p:attrName>style.visibility</p:attrName>
                                        </p:attrNameLst>
                                      </p:cBhvr>
                                      <p:to>
                                        <p:strVal val="visible"/>
                                      </p:to>
                                    </p:set>
                                    <p:anim calcmode="lin" valueType="num">
                                      <p:cBhvr>
                                        <p:cTn id="297" dur="5000" fill="hold"/>
                                        <p:tgtEl>
                                          <p:spTgt spid="160"/>
                                        </p:tgtEl>
                                        <p:attrNameLst>
                                          <p:attrName>ppt_w</p:attrName>
                                        </p:attrNameLst>
                                      </p:cBhvr>
                                      <p:tavLst>
                                        <p:tav tm="0">
                                          <p:val>
                                            <p:fltVal val="0"/>
                                          </p:val>
                                        </p:tav>
                                        <p:tav tm="100000">
                                          <p:val>
                                            <p:strVal val="#ppt_w"/>
                                          </p:val>
                                        </p:tav>
                                      </p:tavLst>
                                    </p:anim>
                                    <p:anim calcmode="lin" valueType="num">
                                      <p:cBhvr>
                                        <p:cTn id="298" dur="5000" fill="hold"/>
                                        <p:tgtEl>
                                          <p:spTgt spid="160"/>
                                        </p:tgtEl>
                                        <p:attrNameLst>
                                          <p:attrName>ppt_h</p:attrName>
                                        </p:attrNameLst>
                                      </p:cBhvr>
                                      <p:tavLst>
                                        <p:tav tm="0">
                                          <p:val>
                                            <p:fltVal val="0"/>
                                          </p:val>
                                        </p:tav>
                                        <p:tav tm="100000">
                                          <p:val>
                                            <p:strVal val="#ppt_h"/>
                                          </p:val>
                                        </p:tav>
                                      </p:tavLst>
                                    </p:anim>
                                    <p:anim calcmode="lin" valueType="num">
                                      <p:cBhvr>
                                        <p:cTn id="299" dur="5000" fill="hold"/>
                                        <p:tgtEl>
                                          <p:spTgt spid="160"/>
                                        </p:tgtEl>
                                        <p:attrNameLst>
                                          <p:attrName>style.rotation</p:attrName>
                                        </p:attrNameLst>
                                      </p:cBhvr>
                                      <p:tavLst>
                                        <p:tav tm="0">
                                          <p:val>
                                            <p:fltVal val="360"/>
                                          </p:val>
                                        </p:tav>
                                        <p:tav tm="100000">
                                          <p:val>
                                            <p:fltVal val="0"/>
                                          </p:val>
                                        </p:tav>
                                      </p:tavLst>
                                    </p:anim>
                                    <p:animEffect transition="in" filter="fade">
                                      <p:cBhvr>
                                        <p:cTn id="300" dur="5000"/>
                                        <p:tgtEl>
                                          <p:spTgt spid="160"/>
                                        </p:tgtEl>
                                      </p:cBhvr>
                                    </p:animEffect>
                                  </p:childTnLst>
                                </p:cTn>
                              </p:par>
                            </p:childTnLst>
                          </p:cTn>
                        </p:par>
                        <p:par>
                          <p:cTn id="301" fill="hold">
                            <p:stCondLst>
                              <p:cond delay="160000"/>
                            </p:stCondLst>
                            <p:childTnLst>
                              <p:par>
                                <p:cTn id="302" presetID="22" presetClass="entr" presetSubtype="4" repeatCount="indefinite" fill="hold" grpId="1" nodeType="afterEffect">
                                  <p:stCondLst>
                                    <p:cond delay="0"/>
                                  </p:stCondLst>
                                  <p:childTnLst>
                                    <p:set>
                                      <p:cBhvr>
                                        <p:cTn id="303" dur="1" fill="hold">
                                          <p:stCondLst>
                                            <p:cond delay="0"/>
                                          </p:stCondLst>
                                        </p:cTn>
                                        <p:tgtEl>
                                          <p:spTgt spid="160"/>
                                        </p:tgtEl>
                                        <p:attrNameLst>
                                          <p:attrName>style.visibility</p:attrName>
                                        </p:attrNameLst>
                                      </p:cBhvr>
                                      <p:to>
                                        <p:strVal val="visible"/>
                                      </p:to>
                                    </p:set>
                                    <p:animEffect transition="in" filter="wipe(down)">
                                      <p:cBhvr>
                                        <p:cTn id="304" dur="5000"/>
                                        <p:tgtEl>
                                          <p:spTgt spid="160"/>
                                        </p:tgtEl>
                                      </p:cBhvr>
                                    </p:animEffect>
                                  </p:childTnLst>
                                </p:cTn>
                              </p:par>
                            </p:childTnLst>
                          </p:cTn>
                        </p:par>
                        <p:par>
                          <p:cTn id="305" fill="hold">
                            <p:stCondLst>
                              <p:cond delay="165000"/>
                            </p:stCondLst>
                            <p:childTnLst>
                              <p:par>
                                <p:cTn id="306" presetID="49" presetClass="entr" presetSubtype="0" decel="100000" fill="hold" nodeType="afterEffect">
                                  <p:stCondLst>
                                    <p:cond delay="0"/>
                                  </p:stCondLst>
                                  <p:childTnLst>
                                    <p:set>
                                      <p:cBhvr>
                                        <p:cTn id="307" dur="1" fill="hold">
                                          <p:stCondLst>
                                            <p:cond delay="0"/>
                                          </p:stCondLst>
                                        </p:cTn>
                                        <p:tgtEl>
                                          <p:spTgt spid="161"/>
                                        </p:tgtEl>
                                        <p:attrNameLst>
                                          <p:attrName>style.visibility</p:attrName>
                                        </p:attrNameLst>
                                      </p:cBhvr>
                                      <p:to>
                                        <p:strVal val="visible"/>
                                      </p:to>
                                    </p:set>
                                    <p:anim calcmode="lin" valueType="num">
                                      <p:cBhvr>
                                        <p:cTn id="308" dur="500" fill="hold"/>
                                        <p:tgtEl>
                                          <p:spTgt spid="161"/>
                                        </p:tgtEl>
                                        <p:attrNameLst>
                                          <p:attrName>ppt_w</p:attrName>
                                        </p:attrNameLst>
                                      </p:cBhvr>
                                      <p:tavLst>
                                        <p:tav tm="0">
                                          <p:val>
                                            <p:fltVal val="0"/>
                                          </p:val>
                                        </p:tav>
                                        <p:tav tm="100000">
                                          <p:val>
                                            <p:strVal val="#ppt_w"/>
                                          </p:val>
                                        </p:tav>
                                      </p:tavLst>
                                    </p:anim>
                                    <p:anim calcmode="lin" valueType="num">
                                      <p:cBhvr>
                                        <p:cTn id="309" dur="500" fill="hold"/>
                                        <p:tgtEl>
                                          <p:spTgt spid="161"/>
                                        </p:tgtEl>
                                        <p:attrNameLst>
                                          <p:attrName>ppt_h</p:attrName>
                                        </p:attrNameLst>
                                      </p:cBhvr>
                                      <p:tavLst>
                                        <p:tav tm="0">
                                          <p:val>
                                            <p:fltVal val="0"/>
                                          </p:val>
                                        </p:tav>
                                        <p:tav tm="100000">
                                          <p:val>
                                            <p:strVal val="#ppt_h"/>
                                          </p:val>
                                        </p:tav>
                                      </p:tavLst>
                                    </p:anim>
                                    <p:anim calcmode="lin" valueType="num">
                                      <p:cBhvr>
                                        <p:cTn id="310" dur="500" fill="hold"/>
                                        <p:tgtEl>
                                          <p:spTgt spid="161"/>
                                        </p:tgtEl>
                                        <p:attrNameLst>
                                          <p:attrName>style.rotation</p:attrName>
                                        </p:attrNameLst>
                                      </p:cBhvr>
                                      <p:tavLst>
                                        <p:tav tm="0">
                                          <p:val>
                                            <p:fltVal val="360"/>
                                          </p:val>
                                        </p:tav>
                                        <p:tav tm="100000">
                                          <p:val>
                                            <p:fltVal val="0"/>
                                          </p:val>
                                        </p:tav>
                                      </p:tavLst>
                                    </p:anim>
                                    <p:animEffect transition="in" filter="fade">
                                      <p:cBhvr>
                                        <p:cTn id="311" dur="500"/>
                                        <p:tgtEl>
                                          <p:spTgt spid="161"/>
                                        </p:tgtEl>
                                      </p:cBhvr>
                                    </p:animEffect>
                                  </p:childTnLst>
                                </p:cTn>
                              </p:par>
                              <p:par>
                                <p:cTn id="312" presetID="49" presetClass="entr" presetSubtype="0" decel="100000" fill="hold" grpId="0" nodeType="withEffect">
                                  <p:stCondLst>
                                    <p:cond delay="0"/>
                                  </p:stCondLst>
                                  <p:childTnLst>
                                    <p:set>
                                      <p:cBhvr>
                                        <p:cTn id="313" dur="1" fill="hold">
                                          <p:stCondLst>
                                            <p:cond delay="0"/>
                                          </p:stCondLst>
                                        </p:cTn>
                                        <p:tgtEl>
                                          <p:spTgt spid="162"/>
                                        </p:tgtEl>
                                        <p:attrNameLst>
                                          <p:attrName>style.visibility</p:attrName>
                                        </p:attrNameLst>
                                      </p:cBhvr>
                                      <p:to>
                                        <p:strVal val="visible"/>
                                      </p:to>
                                    </p:set>
                                    <p:anim calcmode="lin" valueType="num">
                                      <p:cBhvr>
                                        <p:cTn id="314" dur="500" fill="hold"/>
                                        <p:tgtEl>
                                          <p:spTgt spid="162"/>
                                        </p:tgtEl>
                                        <p:attrNameLst>
                                          <p:attrName>ppt_w</p:attrName>
                                        </p:attrNameLst>
                                      </p:cBhvr>
                                      <p:tavLst>
                                        <p:tav tm="0">
                                          <p:val>
                                            <p:fltVal val="0"/>
                                          </p:val>
                                        </p:tav>
                                        <p:tav tm="100000">
                                          <p:val>
                                            <p:strVal val="#ppt_w"/>
                                          </p:val>
                                        </p:tav>
                                      </p:tavLst>
                                    </p:anim>
                                    <p:anim calcmode="lin" valueType="num">
                                      <p:cBhvr>
                                        <p:cTn id="315" dur="500" fill="hold"/>
                                        <p:tgtEl>
                                          <p:spTgt spid="162"/>
                                        </p:tgtEl>
                                        <p:attrNameLst>
                                          <p:attrName>ppt_h</p:attrName>
                                        </p:attrNameLst>
                                      </p:cBhvr>
                                      <p:tavLst>
                                        <p:tav tm="0">
                                          <p:val>
                                            <p:fltVal val="0"/>
                                          </p:val>
                                        </p:tav>
                                        <p:tav tm="100000">
                                          <p:val>
                                            <p:strVal val="#ppt_h"/>
                                          </p:val>
                                        </p:tav>
                                      </p:tavLst>
                                    </p:anim>
                                    <p:anim calcmode="lin" valueType="num">
                                      <p:cBhvr>
                                        <p:cTn id="316" dur="500" fill="hold"/>
                                        <p:tgtEl>
                                          <p:spTgt spid="162"/>
                                        </p:tgtEl>
                                        <p:attrNameLst>
                                          <p:attrName>style.rotation</p:attrName>
                                        </p:attrNameLst>
                                      </p:cBhvr>
                                      <p:tavLst>
                                        <p:tav tm="0">
                                          <p:val>
                                            <p:fltVal val="360"/>
                                          </p:val>
                                        </p:tav>
                                        <p:tav tm="100000">
                                          <p:val>
                                            <p:fltVal val="0"/>
                                          </p:val>
                                        </p:tav>
                                      </p:tavLst>
                                    </p:anim>
                                    <p:animEffect transition="in" filter="fade">
                                      <p:cBhvr>
                                        <p:cTn id="317" dur="500"/>
                                        <p:tgtEl>
                                          <p:spTgt spid="162"/>
                                        </p:tgtEl>
                                      </p:cBhvr>
                                    </p:animEffect>
                                  </p:childTnLst>
                                </p:cTn>
                              </p:par>
                            </p:childTnLst>
                          </p:cTn>
                        </p:par>
                        <p:par>
                          <p:cTn id="318" fill="hold">
                            <p:stCondLst>
                              <p:cond delay="165500"/>
                            </p:stCondLst>
                            <p:childTnLst>
                              <p:par>
                                <p:cTn id="319" presetID="22" presetClass="entr" presetSubtype="8" repeatCount="indefinite" fill="hold" grpId="1" nodeType="afterEffect">
                                  <p:stCondLst>
                                    <p:cond delay="0"/>
                                  </p:stCondLst>
                                  <p:childTnLst>
                                    <p:set>
                                      <p:cBhvr>
                                        <p:cTn id="320" dur="1" fill="hold">
                                          <p:stCondLst>
                                            <p:cond delay="0"/>
                                          </p:stCondLst>
                                        </p:cTn>
                                        <p:tgtEl>
                                          <p:spTgt spid="162"/>
                                        </p:tgtEl>
                                        <p:attrNameLst>
                                          <p:attrName>style.visibility</p:attrName>
                                        </p:attrNameLst>
                                      </p:cBhvr>
                                      <p:to>
                                        <p:strVal val="visible"/>
                                      </p:to>
                                    </p:set>
                                    <p:animEffect transition="in" filter="wipe(left)">
                                      <p:cBhvr>
                                        <p:cTn id="321" dur="5000"/>
                                        <p:tgtEl>
                                          <p:spTgt spid="162"/>
                                        </p:tgtEl>
                                      </p:cBhvr>
                                    </p:animEffect>
                                  </p:childTnLst>
                                </p:cTn>
                              </p:par>
                              <p:par>
                                <p:cTn id="322" presetID="22" presetClass="entr" presetSubtype="4" repeatCount="indefinite" fill="hold" nodeType="withEffect">
                                  <p:stCondLst>
                                    <p:cond delay="0"/>
                                  </p:stCondLst>
                                  <p:childTnLst>
                                    <p:set>
                                      <p:cBhvr>
                                        <p:cTn id="323" dur="1" fill="hold">
                                          <p:stCondLst>
                                            <p:cond delay="0"/>
                                          </p:stCondLst>
                                        </p:cTn>
                                        <p:tgtEl>
                                          <p:spTgt spid="161"/>
                                        </p:tgtEl>
                                        <p:attrNameLst>
                                          <p:attrName>style.visibility</p:attrName>
                                        </p:attrNameLst>
                                      </p:cBhvr>
                                      <p:to>
                                        <p:strVal val="visible"/>
                                      </p:to>
                                    </p:set>
                                    <p:animEffect transition="in" filter="wipe(down)">
                                      <p:cBhvr>
                                        <p:cTn id="324" dur="5000"/>
                                        <p:tgtEl>
                                          <p:spTgt spid="161"/>
                                        </p:tgtEl>
                                      </p:cBhvr>
                                    </p:animEffect>
                                  </p:childTnLst>
                                </p:cTn>
                              </p:par>
                            </p:childTnLst>
                          </p:cTn>
                        </p:par>
                        <p:par>
                          <p:cTn id="325" fill="hold">
                            <p:stCondLst>
                              <p:cond delay="170500"/>
                            </p:stCondLst>
                            <p:childTnLst>
                              <p:par>
                                <p:cTn id="326" presetID="49" presetClass="entr" presetSubtype="0" decel="100000" fill="hold" grpId="0" nodeType="afterEffect">
                                  <p:stCondLst>
                                    <p:cond delay="0"/>
                                  </p:stCondLst>
                                  <p:childTnLst>
                                    <p:set>
                                      <p:cBhvr>
                                        <p:cTn id="327" dur="1" fill="hold">
                                          <p:stCondLst>
                                            <p:cond delay="0"/>
                                          </p:stCondLst>
                                        </p:cTn>
                                        <p:tgtEl>
                                          <p:spTgt spid="163"/>
                                        </p:tgtEl>
                                        <p:attrNameLst>
                                          <p:attrName>style.visibility</p:attrName>
                                        </p:attrNameLst>
                                      </p:cBhvr>
                                      <p:to>
                                        <p:strVal val="visible"/>
                                      </p:to>
                                    </p:set>
                                    <p:anim calcmode="lin" valueType="num">
                                      <p:cBhvr>
                                        <p:cTn id="328" dur="5000" fill="hold"/>
                                        <p:tgtEl>
                                          <p:spTgt spid="163"/>
                                        </p:tgtEl>
                                        <p:attrNameLst>
                                          <p:attrName>ppt_w</p:attrName>
                                        </p:attrNameLst>
                                      </p:cBhvr>
                                      <p:tavLst>
                                        <p:tav tm="0">
                                          <p:val>
                                            <p:fltVal val="0"/>
                                          </p:val>
                                        </p:tav>
                                        <p:tav tm="100000">
                                          <p:val>
                                            <p:strVal val="#ppt_w"/>
                                          </p:val>
                                        </p:tav>
                                      </p:tavLst>
                                    </p:anim>
                                    <p:anim calcmode="lin" valueType="num">
                                      <p:cBhvr>
                                        <p:cTn id="329" dur="5000" fill="hold"/>
                                        <p:tgtEl>
                                          <p:spTgt spid="163"/>
                                        </p:tgtEl>
                                        <p:attrNameLst>
                                          <p:attrName>ppt_h</p:attrName>
                                        </p:attrNameLst>
                                      </p:cBhvr>
                                      <p:tavLst>
                                        <p:tav tm="0">
                                          <p:val>
                                            <p:fltVal val="0"/>
                                          </p:val>
                                        </p:tav>
                                        <p:tav tm="100000">
                                          <p:val>
                                            <p:strVal val="#ppt_h"/>
                                          </p:val>
                                        </p:tav>
                                      </p:tavLst>
                                    </p:anim>
                                    <p:anim calcmode="lin" valueType="num">
                                      <p:cBhvr>
                                        <p:cTn id="330" dur="5000" fill="hold"/>
                                        <p:tgtEl>
                                          <p:spTgt spid="163"/>
                                        </p:tgtEl>
                                        <p:attrNameLst>
                                          <p:attrName>style.rotation</p:attrName>
                                        </p:attrNameLst>
                                      </p:cBhvr>
                                      <p:tavLst>
                                        <p:tav tm="0">
                                          <p:val>
                                            <p:fltVal val="360"/>
                                          </p:val>
                                        </p:tav>
                                        <p:tav tm="100000">
                                          <p:val>
                                            <p:fltVal val="0"/>
                                          </p:val>
                                        </p:tav>
                                      </p:tavLst>
                                    </p:anim>
                                    <p:animEffect transition="in" filter="fade">
                                      <p:cBhvr>
                                        <p:cTn id="331" dur="5000"/>
                                        <p:tgtEl>
                                          <p:spTgt spid="163"/>
                                        </p:tgtEl>
                                      </p:cBhvr>
                                    </p:animEffect>
                                  </p:childTnLst>
                                </p:cTn>
                              </p:par>
                              <p:par>
                                <p:cTn id="332" presetID="49" presetClass="entr" presetSubtype="0" decel="100000" fill="hold" grpId="0" nodeType="withEffect">
                                  <p:stCondLst>
                                    <p:cond delay="0"/>
                                  </p:stCondLst>
                                  <p:childTnLst>
                                    <p:set>
                                      <p:cBhvr>
                                        <p:cTn id="333" dur="1" fill="hold">
                                          <p:stCondLst>
                                            <p:cond delay="0"/>
                                          </p:stCondLst>
                                        </p:cTn>
                                        <p:tgtEl>
                                          <p:spTgt spid="164"/>
                                        </p:tgtEl>
                                        <p:attrNameLst>
                                          <p:attrName>style.visibility</p:attrName>
                                        </p:attrNameLst>
                                      </p:cBhvr>
                                      <p:to>
                                        <p:strVal val="visible"/>
                                      </p:to>
                                    </p:set>
                                    <p:anim calcmode="lin" valueType="num">
                                      <p:cBhvr>
                                        <p:cTn id="334" dur="5000" fill="hold"/>
                                        <p:tgtEl>
                                          <p:spTgt spid="164"/>
                                        </p:tgtEl>
                                        <p:attrNameLst>
                                          <p:attrName>ppt_w</p:attrName>
                                        </p:attrNameLst>
                                      </p:cBhvr>
                                      <p:tavLst>
                                        <p:tav tm="0">
                                          <p:val>
                                            <p:fltVal val="0"/>
                                          </p:val>
                                        </p:tav>
                                        <p:tav tm="100000">
                                          <p:val>
                                            <p:strVal val="#ppt_w"/>
                                          </p:val>
                                        </p:tav>
                                      </p:tavLst>
                                    </p:anim>
                                    <p:anim calcmode="lin" valueType="num">
                                      <p:cBhvr>
                                        <p:cTn id="335" dur="5000" fill="hold"/>
                                        <p:tgtEl>
                                          <p:spTgt spid="164"/>
                                        </p:tgtEl>
                                        <p:attrNameLst>
                                          <p:attrName>ppt_h</p:attrName>
                                        </p:attrNameLst>
                                      </p:cBhvr>
                                      <p:tavLst>
                                        <p:tav tm="0">
                                          <p:val>
                                            <p:fltVal val="0"/>
                                          </p:val>
                                        </p:tav>
                                        <p:tav tm="100000">
                                          <p:val>
                                            <p:strVal val="#ppt_h"/>
                                          </p:val>
                                        </p:tav>
                                      </p:tavLst>
                                    </p:anim>
                                    <p:anim calcmode="lin" valueType="num">
                                      <p:cBhvr>
                                        <p:cTn id="336" dur="5000" fill="hold"/>
                                        <p:tgtEl>
                                          <p:spTgt spid="164"/>
                                        </p:tgtEl>
                                        <p:attrNameLst>
                                          <p:attrName>style.rotation</p:attrName>
                                        </p:attrNameLst>
                                      </p:cBhvr>
                                      <p:tavLst>
                                        <p:tav tm="0">
                                          <p:val>
                                            <p:fltVal val="360"/>
                                          </p:val>
                                        </p:tav>
                                        <p:tav tm="100000">
                                          <p:val>
                                            <p:fltVal val="0"/>
                                          </p:val>
                                        </p:tav>
                                      </p:tavLst>
                                    </p:anim>
                                    <p:animEffect transition="in" filter="fade">
                                      <p:cBhvr>
                                        <p:cTn id="337" dur="5000"/>
                                        <p:tgtEl>
                                          <p:spTgt spid="164"/>
                                        </p:tgtEl>
                                      </p:cBhvr>
                                    </p:animEffect>
                                  </p:childTnLst>
                                </p:cTn>
                              </p:par>
                            </p:childTnLst>
                          </p:cTn>
                        </p:par>
                        <p:par>
                          <p:cTn id="338" fill="hold">
                            <p:stCondLst>
                              <p:cond delay="175500"/>
                            </p:stCondLst>
                            <p:childTnLst>
                              <p:par>
                                <p:cTn id="339" presetID="22" presetClass="entr" presetSubtype="4" repeatCount="indefinite" fill="hold" grpId="1" nodeType="afterEffect">
                                  <p:stCondLst>
                                    <p:cond delay="0"/>
                                  </p:stCondLst>
                                  <p:childTnLst>
                                    <p:set>
                                      <p:cBhvr>
                                        <p:cTn id="340" dur="1" fill="hold">
                                          <p:stCondLst>
                                            <p:cond delay="0"/>
                                          </p:stCondLst>
                                        </p:cTn>
                                        <p:tgtEl>
                                          <p:spTgt spid="163"/>
                                        </p:tgtEl>
                                        <p:attrNameLst>
                                          <p:attrName>style.visibility</p:attrName>
                                        </p:attrNameLst>
                                      </p:cBhvr>
                                      <p:to>
                                        <p:strVal val="visible"/>
                                      </p:to>
                                    </p:set>
                                    <p:animEffect transition="in" filter="wipe(down)">
                                      <p:cBhvr>
                                        <p:cTn id="341" dur="5000"/>
                                        <p:tgtEl>
                                          <p:spTgt spid="163"/>
                                        </p:tgtEl>
                                      </p:cBhvr>
                                    </p:animEffect>
                                  </p:childTnLst>
                                </p:cTn>
                              </p:par>
                              <p:par>
                                <p:cTn id="342" presetID="22" presetClass="entr" presetSubtype="4" repeatCount="indefinite" fill="hold" grpId="1" nodeType="withEffect">
                                  <p:stCondLst>
                                    <p:cond delay="0"/>
                                  </p:stCondLst>
                                  <p:childTnLst>
                                    <p:set>
                                      <p:cBhvr>
                                        <p:cTn id="343" dur="1" fill="hold">
                                          <p:stCondLst>
                                            <p:cond delay="0"/>
                                          </p:stCondLst>
                                        </p:cTn>
                                        <p:tgtEl>
                                          <p:spTgt spid="164"/>
                                        </p:tgtEl>
                                        <p:attrNameLst>
                                          <p:attrName>style.visibility</p:attrName>
                                        </p:attrNameLst>
                                      </p:cBhvr>
                                      <p:to>
                                        <p:strVal val="visible"/>
                                      </p:to>
                                    </p:set>
                                    <p:animEffect transition="in" filter="wipe(down)">
                                      <p:cBhvr>
                                        <p:cTn id="344" dur="5000"/>
                                        <p:tgtEl>
                                          <p:spTgt spid="164"/>
                                        </p:tgtEl>
                                      </p:cBhvr>
                                    </p:animEffect>
                                  </p:childTnLst>
                                </p:cTn>
                              </p:par>
                            </p:childTnLst>
                          </p:cTn>
                        </p:par>
                        <p:par>
                          <p:cTn id="345" fill="hold">
                            <p:stCondLst>
                              <p:cond delay="180500"/>
                            </p:stCondLst>
                            <p:childTnLst>
                              <p:par>
                                <p:cTn id="346" presetID="49" presetClass="entr" presetSubtype="0" decel="100000" fill="hold" nodeType="afterEffect">
                                  <p:stCondLst>
                                    <p:cond delay="0"/>
                                  </p:stCondLst>
                                  <p:childTnLst>
                                    <p:set>
                                      <p:cBhvr>
                                        <p:cTn id="347" dur="1" fill="hold">
                                          <p:stCondLst>
                                            <p:cond delay="0"/>
                                          </p:stCondLst>
                                        </p:cTn>
                                        <p:tgtEl>
                                          <p:spTgt spid="165"/>
                                        </p:tgtEl>
                                        <p:attrNameLst>
                                          <p:attrName>style.visibility</p:attrName>
                                        </p:attrNameLst>
                                      </p:cBhvr>
                                      <p:to>
                                        <p:strVal val="visible"/>
                                      </p:to>
                                    </p:set>
                                    <p:anim calcmode="lin" valueType="num">
                                      <p:cBhvr>
                                        <p:cTn id="348" dur="500" fill="hold"/>
                                        <p:tgtEl>
                                          <p:spTgt spid="165"/>
                                        </p:tgtEl>
                                        <p:attrNameLst>
                                          <p:attrName>ppt_w</p:attrName>
                                        </p:attrNameLst>
                                      </p:cBhvr>
                                      <p:tavLst>
                                        <p:tav tm="0">
                                          <p:val>
                                            <p:fltVal val="0"/>
                                          </p:val>
                                        </p:tav>
                                        <p:tav tm="100000">
                                          <p:val>
                                            <p:strVal val="#ppt_w"/>
                                          </p:val>
                                        </p:tav>
                                      </p:tavLst>
                                    </p:anim>
                                    <p:anim calcmode="lin" valueType="num">
                                      <p:cBhvr>
                                        <p:cTn id="349" dur="500" fill="hold"/>
                                        <p:tgtEl>
                                          <p:spTgt spid="165"/>
                                        </p:tgtEl>
                                        <p:attrNameLst>
                                          <p:attrName>ppt_h</p:attrName>
                                        </p:attrNameLst>
                                      </p:cBhvr>
                                      <p:tavLst>
                                        <p:tav tm="0">
                                          <p:val>
                                            <p:fltVal val="0"/>
                                          </p:val>
                                        </p:tav>
                                        <p:tav tm="100000">
                                          <p:val>
                                            <p:strVal val="#ppt_h"/>
                                          </p:val>
                                        </p:tav>
                                      </p:tavLst>
                                    </p:anim>
                                    <p:anim calcmode="lin" valueType="num">
                                      <p:cBhvr>
                                        <p:cTn id="350" dur="500" fill="hold"/>
                                        <p:tgtEl>
                                          <p:spTgt spid="165"/>
                                        </p:tgtEl>
                                        <p:attrNameLst>
                                          <p:attrName>style.rotation</p:attrName>
                                        </p:attrNameLst>
                                      </p:cBhvr>
                                      <p:tavLst>
                                        <p:tav tm="0">
                                          <p:val>
                                            <p:fltVal val="360"/>
                                          </p:val>
                                        </p:tav>
                                        <p:tav tm="100000">
                                          <p:val>
                                            <p:fltVal val="0"/>
                                          </p:val>
                                        </p:tav>
                                      </p:tavLst>
                                    </p:anim>
                                    <p:animEffect transition="in" filter="fade">
                                      <p:cBhvr>
                                        <p:cTn id="351" dur="500"/>
                                        <p:tgtEl>
                                          <p:spTgt spid="165"/>
                                        </p:tgtEl>
                                      </p:cBhvr>
                                    </p:animEffect>
                                  </p:childTnLst>
                                </p:cTn>
                              </p:par>
                              <p:par>
                                <p:cTn id="352" presetID="22" presetClass="entr" presetSubtype="4" repeatCount="indefinite" fill="hold" nodeType="withEffect">
                                  <p:stCondLst>
                                    <p:cond delay="0"/>
                                  </p:stCondLst>
                                  <p:childTnLst>
                                    <p:set>
                                      <p:cBhvr>
                                        <p:cTn id="353" dur="1" fill="hold">
                                          <p:stCondLst>
                                            <p:cond delay="0"/>
                                          </p:stCondLst>
                                        </p:cTn>
                                        <p:tgtEl>
                                          <p:spTgt spid="165"/>
                                        </p:tgtEl>
                                        <p:attrNameLst>
                                          <p:attrName>style.visibility</p:attrName>
                                        </p:attrNameLst>
                                      </p:cBhvr>
                                      <p:to>
                                        <p:strVal val="visible"/>
                                      </p:to>
                                    </p:set>
                                    <p:animEffect transition="in" filter="wipe(down)">
                                      <p:cBhvr>
                                        <p:cTn id="354" dur="5000"/>
                                        <p:tgtEl>
                                          <p:spTgt spid="165"/>
                                        </p:tgtEl>
                                      </p:cBhvr>
                                    </p:animEffect>
                                  </p:childTnLst>
                                </p:cTn>
                              </p:par>
                            </p:childTnLst>
                          </p:cTn>
                        </p:par>
                        <p:par>
                          <p:cTn id="355" fill="hold">
                            <p:stCondLst>
                              <p:cond delay="185500"/>
                            </p:stCondLst>
                            <p:childTnLst>
                              <p:par>
                                <p:cTn id="356" presetID="49" presetClass="entr" presetSubtype="0" decel="100000" fill="hold" nodeType="afterEffect">
                                  <p:stCondLst>
                                    <p:cond delay="0"/>
                                  </p:stCondLst>
                                  <p:childTnLst>
                                    <p:set>
                                      <p:cBhvr>
                                        <p:cTn id="357" dur="1" fill="hold">
                                          <p:stCondLst>
                                            <p:cond delay="0"/>
                                          </p:stCondLst>
                                        </p:cTn>
                                        <p:tgtEl>
                                          <p:spTgt spid="166"/>
                                        </p:tgtEl>
                                        <p:attrNameLst>
                                          <p:attrName>style.visibility</p:attrName>
                                        </p:attrNameLst>
                                      </p:cBhvr>
                                      <p:to>
                                        <p:strVal val="visible"/>
                                      </p:to>
                                    </p:set>
                                    <p:anim calcmode="lin" valueType="num">
                                      <p:cBhvr>
                                        <p:cTn id="358" dur="500" fill="hold"/>
                                        <p:tgtEl>
                                          <p:spTgt spid="166"/>
                                        </p:tgtEl>
                                        <p:attrNameLst>
                                          <p:attrName>ppt_w</p:attrName>
                                        </p:attrNameLst>
                                      </p:cBhvr>
                                      <p:tavLst>
                                        <p:tav tm="0">
                                          <p:val>
                                            <p:fltVal val="0"/>
                                          </p:val>
                                        </p:tav>
                                        <p:tav tm="100000">
                                          <p:val>
                                            <p:strVal val="#ppt_w"/>
                                          </p:val>
                                        </p:tav>
                                      </p:tavLst>
                                    </p:anim>
                                    <p:anim calcmode="lin" valueType="num">
                                      <p:cBhvr>
                                        <p:cTn id="359" dur="500" fill="hold"/>
                                        <p:tgtEl>
                                          <p:spTgt spid="166"/>
                                        </p:tgtEl>
                                        <p:attrNameLst>
                                          <p:attrName>ppt_h</p:attrName>
                                        </p:attrNameLst>
                                      </p:cBhvr>
                                      <p:tavLst>
                                        <p:tav tm="0">
                                          <p:val>
                                            <p:fltVal val="0"/>
                                          </p:val>
                                        </p:tav>
                                        <p:tav tm="100000">
                                          <p:val>
                                            <p:strVal val="#ppt_h"/>
                                          </p:val>
                                        </p:tav>
                                      </p:tavLst>
                                    </p:anim>
                                    <p:anim calcmode="lin" valueType="num">
                                      <p:cBhvr>
                                        <p:cTn id="360" dur="500" fill="hold"/>
                                        <p:tgtEl>
                                          <p:spTgt spid="166"/>
                                        </p:tgtEl>
                                        <p:attrNameLst>
                                          <p:attrName>style.rotation</p:attrName>
                                        </p:attrNameLst>
                                      </p:cBhvr>
                                      <p:tavLst>
                                        <p:tav tm="0">
                                          <p:val>
                                            <p:fltVal val="360"/>
                                          </p:val>
                                        </p:tav>
                                        <p:tav tm="100000">
                                          <p:val>
                                            <p:fltVal val="0"/>
                                          </p:val>
                                        </p:tav>
                                      </p:tavLst>
                                    </p:anim>
                                    <p:animEffect transition="in" filter="fade">
                                      <p:cBhvr>
                                        <p:cTn id="361" dur="500"/>
                                        <p:tgtEl>
                                          <p:spTgt spid="166"/>
                                        </p:tgtEl>
                                      </p:cBhvr>
                                    </p:animEffect>
                                  </p:childTnLst>
                                </p:cTn>
                              </p:par>
                              <p:par>
                                <p:cTn id="362" presetID="22" presetClass="entr" presetSubtype="2" repeatCount="indefinite" fill="hold" nodeType="withEffect">
                                  <p:stCondLst>
                                    <p:cond delay="0"/>
                                  </p:stCondLst>
                                  <p:childTnLst>
                                    <p:set>
                                      <p:cBhvr>
                                        <p:cTn id="363" dur="1" fill="hold">
                                          <p:stCondLst>
                                            <p:cond delay="0"/>
                                          </p:stCondLst>
                                        </p:cTn>
                                        <p:tgtEl>
                                          <p:spTgt spid="166"/>
                                        </p:tgtEl>
                                        <p:attrNameLst>
                                          <p:attrName>style.visibility</p:attrName>
                                        </p:attrNameLst>
                                      </p:cBhvr>
                                      <p:to>
                                        <p:strVal val="visible"/>
                                      </p:to>
                                    </p:set>
                                    <p:animEffect transition="in" filter="wipe(right)">
                                      <p:cBhvr>
                                        <p:cTn id="364" dur="5000"/>
                                        <p:tgtEl>
                                          <p:spTgt spid="166"/>
                                        </p:tgtEl>
                                      </p:cBhvr>
                                    </p:animEffect>
                                  </p:childTnLst>
                                </p:cTn>
                              </p:par>
                            </p:childTnLst>
                          </p:cTn>
                        </p:par>
                        <p:par>
                          <p:cTn id="365" fill="hold">
                            <p:stCondLst>
                              <p:cond delay="190500"/>
                            </p:stCondLst>
                            <p:childTnLst>
                              <p:par>
                                <p:cTn id="366" presetID="49" presetClass="entr" presetSubtype="0" decel="100000" fill="hold" nodeType="afterEffect">
                                  <p:stCondLst>
                                    <p:cond delay="0"/>
                                  </p:stCondLst>
                                  <p:childTnLst>
                                    <p:set>
                                      <p:cBhvr>
                                        <p:cTn id="367" dur="1" fill="hold">
                                          <p:stCondLst>
                                            <p:cond delay="0"/>
                                          </p:stCondLst>
                                        </p:cTn>
                                        <p:tgtEl>
                                          <p:spTgt spid="167"/>
                                        </p:tgtEl>
                                        <p:attrNameLst>
                                          <p:attrName>style.visibility</p:attrName>
                                        </p:attrNameLst>
                                      </p:cBhvr>
                                      <p:to>
                                        <p:strVal val="visible"/>
                                      </p:to>
                                    </p:set>
                                    <p:anim calcmode="lin" valueType="num">
                                      <p:cBhvr>
                                        <p:cTn id="368" dur="500" fill="hold"/>
                                        <p:tgtEl>
                                          <p:spTgt spid="167"/>
                                        </p:tgtEl>
                                        <p:attrNameLst>
                                          <p:attrName>ppt_w</p:attrName>
                                        </p:attrNameLst>
                                      </p:cBhvr>
                                      <p:tavLst>
                                        <p:tav tm="0">
                                          <p:val>
                                            <p:fltVal val="0"/>
                                          </p:val>
                                        </p:tav>
                                        <p:tav tm="100000">
                                          <p:val>
                                            <p:strVal val="#ppt_w"/>
                                          </p:val>
                                        </p:tav>
                                      </p:tavLst>
                                    </p:anim>
                                    <p:anim calcmode="lin" valueType="num">
                                      <p:cBhvr>
                                        <p:cTn id="369" dur="500" fill="hold"/>
                                        <p:tgtEl>
                                          <p:spTgt spid="167"/>
                                        </p:tgtEl>
                                        <p:attrNameLst>
                                          <p:attrName>ppt_h</p:attrName>
                                        </p:attrNameLst>
                                      </p:cBhvr>
                                      <p:tavLst>
                                        <p:tav tm="0">
                                          <p:val>
                                            <p:fltVal val="0"/>
                                          </p:val>
                                        </p:tav>
                                        <p:tav tm="100000">
                                          <p:val>
                                            <p:strVal val="#ppt_h"/>
                                          </p:val>
                                        </p:tav>
                                      </p:tavLst>
                                    </p:anim>
                                    <p:anim calcmode="lin" valueType="num">
                                      <p:cBhvr>
                                        <p:cTn id="370" dur="500" fill="hold"/>
                                        <p:tgtEl>
                                          <p:spTgt spid="167"/>
                                        </p:tgtEl>
                                        <p:attrNameLst>
                                          <p:attrName>style.rotation</p:attrName>
                                        </p:attrNameLst>
                                      </p:cBhvr>
                                      <p:tavLst>
                                        <p:tav tm="0">
                                          <p:val>
                                            <p:fltVal val="360"/>
                                          </p:val>
                                        </p:tav>
                                        <p:tav tm="100000">
                                          <p:val>
                                            <p:fltVal val="0"/>
                                          </p:val>
                                        </p:tav>
                                      </p:tavLst>
                                    </p:anim>
                                    <p:animEffect transition="in" filter="fade">
                                      <p:cBhvr>
                                        <p:cTn id="371" dur="500"/>
                                        <p:tgtEl>
                                          <p:spTgt spid="167"/>
                                        </p:tgtEl>
                                      </p:cBhvr>
                                    </p:animEffect>
                                  </p:childTnLst>
                                </p:cTn>
                              </p:par>
                              <p:par>
                                <p:cTn id="372" presetID="22" presetClass="entr" presetSubtype="8" repeatCount="indefinite" fill="hold" nodeType="withEffect">
                                  <p:stCondLst>
                                    <p:cond delay="0"/>
                                  </p:stCondLst>
                                  <p:childTnLst>
                                    <p:set>
                                      <p:cBhvr>
                                        <p:cTn id="373" dur="1" fill="hold">
                                          <p:stCondLst>
                                            <p:cond delay="0"/>
                                          </p:stCondLst>
                                        </p:cTn>
                                        <p:tgtEl>
                                          <p:spTgt spid="167"/>
                                        </p:tgtEl>
                                        <p:attrNameLst>
                                          <p:attrName>style.visibility</p:attrName>
                                        </p:attrNameLst>
                                      </p:cBhvr>
                                      <p:to>
                                        <p:strVal val="visible"/>
                                      </p:to>
                                    </p:set>
                                    <p:animEffect transition="in" filter="wipe(left)">
                                      <p:cBhvr>
                                        <p:cTn id="374" dur="5000"/>
                                        <p:tgtEl>
                                          <p:spTgt spid="167"/>
                                        </p:tgtEl>
                                      </p:cBhvr>
                                    </p:animEffect>
                                  </p:childTnLst>
                                </p:cTn>
                              </p:par>
                            </p:childTnLst>
                          </p:cTn>
                        </p:par>
                        <p:par>
                          <p:cTn id="375" fill="hold">
                            <p:stCondLst>
                              <p:cond delay="195500"/>
                            </p:stCondLst>
                            <p:childTnLst>
                              <p:par>
                                <p:cTn id="376" presetID="49" presetClass="entr" presetSubtype="0" decel="100000" fill="hold" grpId="0" nodeType="afterEffect">
                                  <p:stCondLst>
                                    <p:cond delay="0"/>
                                  </p:stCondLst>
                                  <p:childTnLst>
                                    <p:set>
                                      <p:cBhvr>
                                        <p:cTn id="377" dur="1" fill="hold">
                                          <p:stCondLst>
                                            <p:cond delay="0"/>
                                          </p:stCondLst>
                                        </p:cTn>
                                        <p:tgtEl>
                                          <p:spTgt spid="168"/>
                                        </p:tgtEl>
                                        <p:attrNameLst>
                                          <p:attrName>style.visibility</p:attrName>
                                        </p:attrNameLst>
                                      </p:cBhvr>
                                      <p:to>
                                        <p:strVal val="visible"/>
                                      </p:to>
                                    </p:set>
                                    <p:anim calcmode="lin" valueType="num">
                                      <p:cBhvr>
                                        <p:cTn id="378" dur="5000" fill="hold"/>
                                        <p:tgtEl>
                                          <p:spTgt spid="168"/>
                                        </p:tgtEl>
                                        <p:attrNameLst>
                                          <p:attrName>ppt_w</p:attrName>
                                        </p:attrNameLst>
                                      </p:cBhvr>
                                      <p:tavLst>
                                        <p:tav tm="0">
                                          <p:val>
                                            <p:fltVal val="0"/>
                                          </p:val>
                                        </p:tav>
                                        <p:tav tm="100000">
                                          <p:val>
                                            <p:strVal val="#ppt_w"/>
                                          </p:val>
                                        </p:tav>
                                      </p:tavLst>
                                    </p:anim>
                                    <p:anim calcmode="lin" valueType="num">
                                      <p:cBhvr>
                                        <p:cTn id="379" dur="5000" fill="hold"/>
                                        <p:tgtEl>
                                          <p:spTgt spid="168"/>
                                        </p:tgtEl>
                                        <p:attrNameLst>
                                          <p:attrName>ppt_h</p:attrName>
                                        </p:attrNameLst>
                                      </p:cBhvr>
                                      <p:tavLst>
                                        <p:tav tm="0">
                                          <p:val>
                                            <p:fltVal val="0"/>
                                          </p:val>
                                        </p:tav>
                                        <p:tav tm="100000">
                                          <p:val>
                                            <p:strVal val="#ppt_h"/>
                                          </p:val>
                                        </p:tav>
                                      </p:tavLst>
                                    </p:anim>
                                    <p:anim calcmode="lin" valueType="num">
                                      <p:cBhvr>
                                        <p:cTn id="380" dur="5000" fill="hold"/>
                                        <p:tgtEl>
                                          <p:spTgt spid="168"/>
                                        </p:tgtEl>
                                        <p:attrNameLst>
                                          <p:attrName>style.rotation</p:attrName>
                                        </p:attrNameLst>
                                      </p:cBhvr>
                                      <p:tavLst>
                                        <p:tav tm="0">
                                          <p:val>
                                            <p:fltVal val="360"/>
                                          </p:val>
                                        </p:tav>
                                        <p:tav tm="100000">
                                          <p:val>
                                            <p:fltVal val="0"/>
                                          </p:val>
                                        </p:tav>
                                      </p:tavLst>
                                    </p:anim>
                                    <p:animEffect transition="in" filter="fade">
                                      <p:cBhvr>
                                        <p:cTn id="381" dur="5000"/>
                                        <p:tgtEl>
                                          <p:spTgt spid="168"/>
                                        </p:tgtEl>
                                      </p:cBhvr>
                                    </p:animEffect>
                                  </p:childTnLst>
                                </p:cTn>
                              </p:par>
                              <p:par>
                                <p:cTn id="382" presetID="49" presetClass="entr" presetSubtype="0" decel="100000" fill="hold" grpId="0" nodeType="withEffect">
                                  <p:stCondLst>
                                    <p:cond delay="0"/>
                                  </p:stCondLst>
                                  <p:childTnLst>
                                    <p:set>
                                      <p:cBhvr>
                                        <p:cTn id="383" dur="1" fill="hold">
                                          <p:stCondLst>
                                            <p:cond delay="0"/>
                                          </p:stCondLst>
                                        </p:cTn>
                                        <p:tgtEl>
                                          <p:spTgt spid="169"/>
                                        </p:tgtEl>
                                        <p:attrNameLst>
                                          <p:attrName>style.visibility</p:attrName>
                                        </p:attrNameLst>
                                      </p:cBhvr>
                                      <p:to>
                                        <p:strVal val="visible"/>
                                      </p:to>
                                    </p:set>
                                    <p:anim calcmode="lin" valueType="num">
                                      <p:cBhvr>
                                        <p:cTn id="384" dur="5000" fill="hold"/>
                                        <p:tgtEl>
                                          <p:spTgt spid="169"/>
                                        </p:tgtEl>
                                        <p:attrNameLst>
                                          <p:attrName>ppt_w</p:attrName>
                                        </p:attrNameLst>
                                      </p:cBhvr>
                                      <p:tavLst>
                                        <p:tav tm="0">
                                          <p:val>
                                            <p:fltVal val="0"/>
                                          </p:val>
                                        </p:tav>
                                        <p:tav tm="100000">
                                          <p:val>
                                            <p:strVal val="#ppt_w"/>
                                          </p:val>
                                        </p:tav>
                                      </p:tavLst>
                                    </p:anim>
                                    <p:anim calcmode="lin" valueType="num">
                                      <p:cBhvr>
                                        <p:cTn id="385" dur="5000" fill="hold"/>
                                        <p:tgtEl>
                                          <p:spTgt spid="169"/>
                                        </p:tgtEl>
                                        <p:attrNameLst>
                                          <p:attrName>ppt_h</p:attrName>
                                        </p:attrNameLst>
                                      </p:cBhvr>
                                      <p:tavLst>
                                        <p:tav tm="0">
                                          <p:val>
                                            <p:fltVal val="0"/>
                                          </p:val>
                                        </p:tav>
                                        <p:tav tm="100000">
                                          <p:val>
                                            <p:strVal val="#ppt_h"/>
                                          </p:val>
                                        </p:tav>
                                      </p:tavLst>
                                    </p:anim>
                                    <p:anim calcmode="lin" valueType="num">
                                      <p:cBhvr>
                                        <p:cTn id="386" dur="5000" fill="hold"/>
                                        <p:tgtEl>
                                          <p:spTgt spid="169"/>
                                        </p:tgtEl>
                                        <p:attrNameLst>
                                          <p:attrName>style.rotation</p:attrName>
                                        </p:attrNameLst>
                                      </p:cBhvr>
                                      <p:tavLst>
                                        <p:tav tm="0">
                                          <p:val>
                                            <p:fltVal val="360"/>
                                          </p:val>
                                        </p:tav>
                                        <p:tav tm="100000">
                                          <p:val>
                                            <p:fltVal val="0"/>
                                          </p:val>
                                        </p:tav>
                                      </p:tavLst>
                                    </p:anim>
                                    <p:animEffect transition="in" filter="fade">
                                      <p:cBhvr>
                                        <p:cTn id="387" dur="5000"/>
                                        <p:tgtEl>
                                          <p:spTgt spid="169"/>
                                        </p:tgtEl>
                                      </p:cBhvr>
                                    </p:animEffect>
                                  </p:childTnLst>
                                </p:cTn>
                              </p:par>
                            </p:childTnLst>
                          </p:cTn>
                        </p:par>
                        <p:par>
                          <p:cTn id="388" fill="hold">
                            <p:stCondLst>
                              <p:cond delay="200500"/>
                            </p:stCondLst>
                            <p:childTnLst>
                              <p:par>
                                <p:cTn id="389" presetID="21" presetClass="entr" presetSubtype="1" repeatCount="indefinite" fill="hold" grpId="1" nodeType="afterEffect">
                                  <p:stCondLst>
                                    <p:cond delay="0"/>
                                  </p:stCondLst>
                                  <p:childTnLst>
                                    <p:set>
                                      <p:cBhvr>
                                        <p:cTn id="390" dur="1" fill="hold">
                                          <p:stCondLst>
                                            <p:cond delay="0"/>
                                          </p:stCondLst>
                                        </p:cTn>
                                        <p:tgtEl>
                                          <p:spTgt spid="168"/>
                                        </p:tgtEl>
                                        <p:attrNameLst>
                                          <p:attrName>style.visibility</p:attrName>
                                        </p:attrNameLst>
                                      </p:cBhvr>
                                      <p:to>
                                        <p:strVal val="visible"/>
                                      </p:to>
                                    </p:set>
                                    <p:animEffect transition="in" filter="wheel(1)">
                                      <p:cBhvr>
                                        <p:cTn id="391" dur="5000"/>
                                        <p:tgtEl>
                                          <p:spTgt spid="168"/>
                                        </p:tgtEl>
                                      </p:cBhvr>
                                    </p:animEffect>
                                  </p:childTnLst>
                                </p:cTn>
                              </p:par>
                              <p:par>
                                <p:cTn id="392" presetID="21" presetClass="entr" presetSubtype="1" repeatCount="indefinite" fill="hold" grpId="1" nodeType="withEffect">
                                  <p:stCondLst>
                                    <p:cond delay="0"/>
                                  </p:stCondLst>
                                  <p:childTnLst>
                                    <p:set>
                                      <p:cBhvr>
                                        <p:cTn id="393" dur="1" fill="hold">
                                          <p:stCondLst>
                                            <p:cond delay="0"/>
                                          </p:stCondLst>
                                        </p:cTn>
                                        <p:tgtEl>
                                          <p:spTgt spid="169"/>
                                        </p:tgtEl>
                                        <p:attrNameLst>
                                          <p:attrName>style.visibility</p:attrName>
                                        </p:attrNameLst>
                                      </p:cBhvr>
                                      <p:to>
                                        <p:strVal val="visible"/>
                                      </p:to>
                                    </p:set>
                                    <p:animEffect transition="in" filter="wheel(1)">
                                      <p:cBhvr>
                                        <p:cTn id="394" dur="5000"/>
                                        <p:tgtEl>
                                          <p:spTgt spid="169"/>
                                        </p:tgtEl>
                                      </p:cBhvr>
                                    </p:animEffect>
                                  </p:childTnLst>
                                </p:cTn>
                              </p:par>
                            </p:childTnLst>
                          </p:cTn>
                        </p:par>
                        <p:par>
                          <p:cTn id="395" fill="hold">
                            <p:stCondLst>
                              <p:cond delay="205500"/>
                            </p:stCondLst>
                            <p:childTnLst>
                              <p:par>
                                <p:cTn id="396" presetID="22" presetClass="entr" presetSubtype="1" repeatCount="indefinite" fill="hold" nodeType="afterEffect">
                                  <p:stCondLst>
                                    <p:cond delay="0"/>
                                  </p:stCondLst>
                                  <p:childTnLst>
                                    <p:set>
                                      <p:cBhvr>
                                        <p:cTn id="397" dur="1" fill="hold">
                                          <p:stCondLst>
                                            <p:cond delay="0"/>
                                          </p:stCondLst>
                                        </p:cTn>
                                        <p:tgtEl>
                                          <p:spTgt spid="170"/>
                                        </p:tgtEl>
                                        <p:attrNameLst>
                                          <p:attrName>style.visibility</p:attrName>
                                        </p:attrNameLst>
                                      </p:cBhvr>
                                      <p:to>
                                        <p:strVal val="visible"/>
                                      </p:to>
                                    </p:set>
                                    <p:animEffect transition="in" filter="wipe(up)">
                                      <p:cBhvr>
                                        <p:cTn id="398" dur="5000"/>
                                        <p:tgtEl>
                                          <p:spTgt spid="170"/>
                                        </p:tgtEl>
                                      </p:cBhvr>
                                    </p:animEffect>
                                  </p:childTnLst>
                                </p:cTn>
                              </p:par>
                            </p:childTnLst>
                          </p:cTn>
                        </p:par>
                        <p:par>
                          <p:cTn id="399" fill="hold">
                            <p:stCondLst>
                              <p:cond delay="210500"/>
                            </p:stCondLst>
                            <p:childTnLst>
                              <p:par>
                                <p:cTn id="400" presetID="22" presetClass="entr" presetSubtype="1" repeatCount="indefinite" fill="hold" nodeType="afterEffect">
                                  <p:stCondLst>
                                    <p:cond delay="0"/>
                                  </p:stCondLst>
                                  <p:childTnLst>
                                    <p:set>
                                      <p:cBhvr>
                                        <p:cTn id="401" dur="1" fill="hold">
                                          <p:stCondLst>
                                            <p:cond delay="0"/>
                                          </p:stCondLst>
                                        </p:cTn>
                                        <p:tgtEl>
                                          <p:spTgt spid="171"/>
                                        </p:tgtEl>
                                        <p:attrNameLst>
                                          <p:attrName>style.visibility</p:attrName>
                                        </p:attrNameLst>
                                      </p:cBhvr>
                                      <p:to>
                                        <p:strVal val="visible"/>
                                      </p:to>
                                    </p:set>
                                    <p:animEffect transition="in" filter="wipe(up)">
                                      <p:cBhvr>
                                        <p:cTn id="402" dur="5000"/>
                                        <p:tgtEl>
                                          <p:spTgt spid="171"/>
                                        </p:tgtEl>
                                      </p:cBhvr>
                                    </p:animEffect>
                                  </p:childTnLst>
                                </p:cTn>
                              </p:par>
                            </p:childTnLst>
                          </p:cTn>
                        </p:par>
                        <p:par>
                          <p:cTn id="403" fill="hold">
                            <p:stCondLst>
                              <p:cond delay="215500"/>
                            </p:stCondLst>
                            <p:childTnLst>
                              <p:par>
                                <p:cTn id="404" presetID="15" presetClass="entr" presetSubtype="0" fill="hold" grpId="0" nodeType="afterEffect">
                                  <p:stCondLst>
                                    <p:cond delay="0"/>
                                  </p:stCondLst>
                                  <p:childTnLst>
                                    <p:set>
                                      <p:cBhvr>
                                        <p:cTn id="405" dur="1" fill="hold">
                                          <p:stCondLst>
                                            <p:cond delay="0"/>
                                          </p:stCondLst>
                                        </p:cTn>
                                        <p:tgtEl>
                                          <p:spTgt spid="172"/>
                                        </p:tgtEl>
                                        <p:attrNameLst>
                                          <p:attrName>style.visibility</p:attrName>
                                        </p:attrNameLst>
                                      </p:cBhvr>
                                      <p:to>
                                        <p:strVal val="visible"/>
                                      </p:to>
                                    </p:set>
                                    <p:anim calcmode="lin" valueType="num">
                                      <p:cBhvr>
                                        <p:cTn id="406" dur="1000" fill="hold"/>
                                        <p:tgtEl>
                                          <p:spTgt spid="172"/>
                                        </p:tgtEl>
                                        <p:attrNameLst>
                                          <p:attrName>ppt_w</p:attrName>
                                        </p:attrNameLst>
                                      </p:cBhvr>
                                      <p:tavLst>
                                        <p:tav tm="0">
                                          <p:val>
                                            <p:fltVal val="0"/>
                                          </p:val>
                                        </p:tav>
                                        <p:tav tm="100000">
                                          <p:val>
                                            <p:strVal val="#ppt_w"/>
                                          </p:val>
                                        </p:tav>
                                      </p:tavLst>
                                    </p:anim>
                                    <p:anim calcmode="lin" valueType="num">
                                      <p:cBhvr>
                                        <p:cTn id="407" dur="1000" fill="hold"/>
                                        <p:tgtEl>
                                          <p:spTgt spid="172"/>
                                        </p:tgtEl>
                                        <p:attrNameLst>
                                          <p:attrName>ppt_h</p:attrName>
                                        </p:attrNameLst>
                                      </p:cBhvr>
                                      <p:tavLst>
                                        <p:tav tm="0">
                                          <p:val>
                                            <p:fltVal val="0"/>
                                          </p:val>
                                        </p:tav>
                                        <p:tav tm="100000">
                                          <p:val>
                                            <p:strVal val="#ppt_h"/>
                                          </p:val>
                                        </p:tav>
                                      </p:tavLst>
                                    </p:anim>
                                    <p:anim calcmode="lin" valueType="num">
                                      <p:cBhvr>
                                        <p:cTn id="408" dur="1000" fill="hold"/>
                                        <p:tgtEl>
                                          <p:spTgt spid="172"/>
                                        </p:tgtEl>
                                        <p:attrNameLst>
                                          <p:attrName>ppt_x</p:attrName>
                                        </p:attrNameLst>
                                      </p:cBhvr>
                                      <p:tavLst>
                                        <p:tav tm="0" fmla="#ppt_x+(cos(-2*pi*(1-$))*-#ppt_x-sin(-2*pi*(1-$))*(1-#ppt_y))*(1-$)">
                                          <p:val>
                                            <p:fltVal val="0"/>
                                          </p:val>
                                        </p:tav>
                                        <p:tav tm="100000">
                                          <p:val>
                                            <p:fltVal val="1"/>
                                          </p:val>
                                        </p:tav>
                                      </p:tavLst>
                                    </p:anim>
                                    <p:anim calcmode="lin" valueType="num">
                                      <p:cBhvr>
                                        <p:cTn id="409" dur="1000" fill="hold"/>
                                        <p:tgtEl>
                                          <p:spTgt spid="172"/>
                                        </p:tgtEl>
                                        <p:attrNameLst>
                                          <p:attrName>ppt_y</p:attrName>
                                        </p:attrNameLst>
                                      </p:cBhvr>
                                      <p:tavLst>
                                        <p:tav tm="0" fmla="#ppt_y+(sin(-2*pi*(1-$))*-#ppt_x+cos(-2*pi*(1-$))*(1-#ppt_y))*(1-$)">
                                          <p:val>
                                            <p:fltVal val="0"/>
                                          </p:val>
                                        </p:tav>
                                        <p:tav tm="100000">
                                          <p:val>
                                            <p:fltVal val="1"/>
                                          </p:val>
                                        </p:tav>
                                      </p:tavLst>
                                    </p:anim>
                                  </p:childTnLst>
                                </p:cTn>
                              </p:par>
                            </p:childTnLst>
                          </p:cTn>
                        </p:par>
                        <p:par>
                          <p:cTn id="410" fill="hold">
                            <p:stCondLst>
                              <p:cond delay="216500"/>
                            </p:stCondLst>
                            <p:childTnLst>
                              <p:par>
                                <p:cTn id="411" presetID="8" presetClass="emph" presetSubtype="0" repeatCount="indefinite" fill="hold" grpId="1" nodeType="afterEffect">
                                  <p:stCondLst>
                                    <p:cond delay="0"/>
                                  </p:stCondLst>
                                  <p:childTnLst>
                                    <p:animRot by="21600000">
                                      <p:cBhvr>
                                        <p:cTn id="412" dur="2000" fill="hold"/>
                                        <p:tgtEl>
                                          <p:spTgt spid="172"/>
                                        </p:tgtEl>
                                        <p:attrNameLst>
                                          <p:attrName>r</p:attrName>
                                        </p:attrNameLst>
                                      </p:cBhvr>
                                    </p:animRot>
                                  </p:childTnLst>
                                </p:cTn>
                              </p:par>
                            </p:childTnLst>
                          </p:cTn>
                        </p:par>
                        <p:par>
                          <p:cTn id="413" fill="hold">
                            <p:stCondLst>
                              <p:cond delay="218500"/>
                            </p:stCondLst>
                            <p:childTnLst>
                              <p:par>
                                <p:cTn id="414" presetID="49" presetClass="entr" presetSubtype="0" decel="100000" fill="hold" grpId="0" nodeType="afterEffect">
                                  <p:stCondLst>
                                    <p:cond delay="0"/>
                                  </p:stCondLst>
                                  <p:childTnLst>
                                    <p:set>
                                      <p:cBhvr>
                                        <p:cTn id="415" dur="1" fill="hold">
                                          <p:stCondLst>
                                            <p:cond delay="0"/>
                                          </p:stCondLst>
                                        </p:cTn>
                                        <p:tgtEl>
                                          <p:spTgt spid="173"/>
                                        </p:tgtEl>
                                        <p:attrNameLst>
                                          <p:attrName>style.visibility</p:attrName>
                                        </p:attrNameLst>
                                      </p:cBhvr>
                                      <p:to>
                                        <p:strVal val="visible"/>
                                      </p:to>
                                    </p:set>
                                    <p:anim calcmode="lin" valueType="num">
                                      <p:cBhvr>
                                        <p:cTn id="416" dur="5000" fill="hold"/>
                                        <p:tgtEl>
                                          <p:spTgt spid="173"/>
                                        </p:tgtEl>
                                        <p:attrNameLst>
                                          <p:attrName>ppt_w</p:attrName>
                                        </p:attrNameLst>
                                      </p:cBhvr>
                                      <p:tavLst>
                                        <p:tav tm="0">
                                          <p:val>
                                            <p:fltVal val="0"/>
                                          </p:val>
                                        </p:tav>
                                        <p:tav tm="100000">
                                          <p:val>
                                            <p:strVal val="#ppt_w"/>
                                          </p:val>
                                        </p:tav>
                                      </p:tavLst>
                                    </p:anim>
                                    <p:anim calcmode="lin" valueType="num">
                                      <p:cBhvr>
                                        <p:cTn id="417" dur="5000" fill="hold"/>
                                        <p:tgtEl>
                                          <p:spTgt spid="173"/>
                                        </p:tgtEl>
                                        <p:attrNameLst>
                                          <p:attrName>ppt_h</p:attrName>
                                        </p:attrNameLst>
                                      </p:cBhvr>
                                      <p:tavLst>
                                        <p:tav tm="0">
                                          <p:val>
                                            <p:fltVal val="0"/>
                                          </p:val>
                                        </p:tav>
                                        <p:tav tm="100000">
                                          <p:val>
                                            <p:strVal val="#ppt_h"/>
                                          </p:val>
                                        </p:tav>
                                      </p:tavLst>
                                    </p:anim>
                                    <p:anim calcmode="lin" valueType="num">
                                      <p:cBhvr>
                                        <p:cTn id="418" dur="5000" fill="hold"/>
                                        <p:tgtEl>
                                          <p:spTgt spid="173"/>
                                        </p:tgtEl>
                                        <p:attrNameLst>
                                          <p:attrName>style.rotation</p:attrName>
                                        </p:attrNameLst>
                                      </p:cBhvr>
                                      <p:tavLst>
                                        <p:tav tm="0">
                                          <p:val>
                                            <p:fltVal val="360"/>
                                          </p:val>
                                        </p:tav>
                                        <p:tav tm="100000">
                                          <p:val>
                                            <p:fltVal val="0"/>
                                          </p:val>
                                        </p:tav>
                                      </p:tavLst>
                                    </p:anim>
                                    <p:animEffect transition="in" filter="fade">
                                      <p:cBhvr>
                                        <p:cTn id="419" dur="5000"/>
                                        <p:tgtEl>
                                          <p:spTgt spid="173"/>
                                        </p:tgtEl>
                                      </p:cBhvr>
                                    </p:animEffect>
                                  </p:childTnLst>
                                </p:cTn>
                              </p:par>
                            </p:childTnLst>
                          </p:cTn>
                        </p:par>
                        <p:par>
                          <p:cTn id="420" fill="hold">
                            <p:stCondLst>
                              <p:cond delay="223500"/>
                            </p:stCondLst>
                            <p:childTnLst>
                              <p:par>
                                <p:cTn id="421" presetID="43" presetClass="entr" presetSubtype="0" fill="hold" grpId="0" nodeType="afterEffect">
                                  <p:stCondLst>
                                    <p:cond delay="500"/>
                                  </p:stCondLst>
                                  <p:childTnLst>
                                    <p:set>
                                      <p:cBhvr>
                                        <p:cTn id="422" dur="1" fill="hold">
                                          <p:stCondLst>
                                            <p:cond delay="0"/>
                                          </p:stCondLst>
                                        </p:cTn>
                                        <p:tgtEl>
                                          <p:spTgt spid="174"/>
                                        </p:tgtEl>
                                        <p:attrNameLst>
                                          <p:attrName>style.visibility</p:attrName>
                                        </p:attrNameLst>
                                      </p:cBhvr>
                                      <p:to>
                                        <p:strVal val="visible"/>
                                      </p:to>
                                    </p:set>
                                    <p:animEffect transition="in" filter="fade">
                                      <p:cBhvr>
                                        <p:cTn id="423" dur="500"/>
                                        <p:tgtEl>
                                          <p:spTgt spid="174"/>
                                        </p:tgtEl>
                                      </p:cBhvr>
                                    </p:animEffect>
                                    <p:anim calcmode="lin" valueType="num">
                                      <p:cBhvr>
                                        <p:cTn id="424" dur="2000" fill="hold"/>
                                        <p:tgtEl>
                                          <p:spTgt spid="174"/>
                                        </p:tgtEl>
                                        <p:attrNameLst>
                                          <p:attrName>ppt_x</p:attrName>
                                        </p:attrNameLst>
                                      </p:cBhvr>
                                      <p:tavLst>
                                        <p:tav tm="0">
                                          <p:val>
                                            <p:strVal val="#ppt_x"/>
                                          </p:val>
                                        </p:tav>
                                        <p:tav tm="100000">
                                          <p:val>
                                            <p:strVal val="#ppt_x"/>
                                          </p:val>
                                        </p:tav>
                                      </p:tavLst>
                                    </p:anim>
                                    <p:anim calcmode="lin" valueType="num">
                                      <p:cBhvr>
                                        <p:cTn id="425" dur="2000" fill="hold"/>
                                        <p:tgtEl>
                                          <p:spTgt spid="174"/>
                                        </p:tgtEl>
                                        <p:attrNameLst>
                                          <p:attrName>ppt_y</p:attrName>
                                        </p:attrNameLst>
                                      </p:cBhvr>
                                      <p:tavLst>
                                        <p:tav tm="0">
                                          <p:val>
                                            <p:strVal val="#ppt_y+0.31"/>
                                          </p:val>
                                        </p:tav>
                                        <p:tav tm="100000">
                                          <p:val>
                                            <p:strVal val="#ppt_y+0.31"/>
                                          </p:val>
                                        </p:tav>
                                      </p:tavLst>
                                    </p:anim>
                                    <p:anim calcmode="lin" valueType="num">
                                      <p:cBhvr>
                                        <p:cTn id="426" dur="3000" decel="50000" fill="hold">
                                          <p:stCondLst>
                                            <p:cond delay="2000"/>
                                          </p:stCondLst>
                                        </p:cTn>
                                        <p:tgtEl>
                                          <p:spTgt spid="1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27" dur="3000" decel="50000" fill="hold">
                                          <p:stCondLst>
                                            <p:cond delay="2000"/>
                                          </p:stCondLst>
                                        </p:cTn>
                                        <p:tgtEl>
                                          <p:spTgt spid="1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28" presetID="43" presetClass="entr" presetSubtype="0" fill="hold" grpId="0" nodeType="withEffect">
                                  <p:stCondLst>
                                    <p:cond delay="500"/>
                                  </p:stCondLst>
                                  <p:childTnLst>
                                    <p:set>
                                      <p:cBhvr>
                                        <p:cTn id="429" dur="1" fill="hold">
                                          <p:stCondLst>
                                            <p:cond delay="0"/>
                                          </p:stCondLst>
                                        </p:cTn>
                                        <p:tgtEl>
                                          <p:spTgt spid="175"/>
                                        </p:tgtEl>
                                        <p:attrNameLst>
                                          <p:attrName>style.visibility</p:attrName>
                                        </p:attrNameLst>
                                      </p:cBhvr>
                                      <p:to>
                                        <p:strVal val="visible"/>
                                      </p:to>
                                    </p:set>
                                    <p:animEffect transition="in" filter="fade">
                                      <p:cBhvr>
                                        <p:cTn id="430" dur="500"/>
                                        <p:tgtEl>
                                          <p:spTgt spid="175"/>
                                        </p:tgtEl>
                                      </p:cBhvr>
                                    </p:animEffect>
                                    <p:anim calcmode="lin" valueType="num">
                                      <p:cBhvr>
                                        <p:cTn id="431" dur="2000" fill="hold"/>
                                        <p:tgtEl>
                                          <p:spTgt spid="175"/>
                                        </p:tgtEl>
                                        <p:attrNameLst>
                                          <p:attrName>ppt_x</p:attrName>
                                        </p:attrNameLst>
                                      </p:cBhvr>
                                      <p:tavLst>
                                        <p:tav tm="0">
                                          <p:val>
                                            <p:strVal val="#ppt_x"/>
                                          </p:val>
                                        </p:tav>
                                        <p:tav tm="100000">
                                          <p:val>
                                            <p:strVal val="#ppt_x"/>
                                          </p:val>
                                        </p:tav>
                                      </p:tavLst>
                                    </p:anim>
                                    <p:anim calcmode="lin" valueType="num">
                                      <p:cBhvr>
                                        <p:cTn id="432" dur="2000" fill="hold"/>
                                        <p:tgtEl>
                                          <p:spTgt spid="175"/>
                                        </p:tgtEl>
                                        <p:attrNameLst>
                                          <p:attrName>ppt_y</p:attrName>
                                        </p:attrNameLst>
                                      </p:cBhvr>
                                      <p:tavLst>
                                        <p:tav tm="0">
                                          <p:val>
                                            <p:strVal val="#ppt_y+0.31"/>
                                          </p:val>
                                        </p:tav>
                                        <p:tav tm="100000">
                                          <p:val>
                                            <p:strVal val="#ppt_y+0.31"/>
                                          </p:val>
                                        </p:tav>
                                      </p:tavLst>
                                    </p:anim>
                                    <p:anim calcmode="lin" valueType="num">
                                      <p:cBhvr>
                                        <p:cTn id="433" dur="3000" decel="50000" fill="hold">
                                          <p:stCondLst>
                                            <p:cond delay="2000"/>
                                          </p:stCondLst>
                                        </p:cTn>
                                        <p:tgtEl>
                                          <p:spTgt spid="17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34" dur="3000" decel="50000" fill="hold">
                                          <p:stCondLst>
                                            <p:cond delay="2000"/>
                                          </p:stCondLst>
                                        </p:cTn>
                                        <p:tgtEl>
                                          <p:spTgt spid="17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435" fill="hold">
                            <p:stCondLst>
                              <p:cond delay="229000"/>
                            </p:stCondLst>
                            <p:childTnLst>
                              <p:par>
                                <p:cTn id="436" presetID="43" presetClass="entr" presetSubtype="0" fill="hold" grpId="0" nodeType="afterEffect">
                                  <p:stCondLst>
                                    <p:cond delay="500"/>
                                  </p:stCondLst>
                                  <p:childTnLst>
                                    <p:set>
                                      <p:cBhvr>
                                        <p:cTn id="437" dur="1" fill="hold">
                                          <p:stCondLst>
                                            <p:cond delay="0"/>
                                          </p:stCondLst>
                                        </p:cTn>
                                        <p:tgtEl>
                                          <p:spTgt spid="176"/>
                                        </p:tgtEl>
                                        <p:attrNameLst>
                                          <p:attrName>style.visibility</p:attrName>
                                        </p:attrNameLst>
                                      </p:cBhvr>
                                      <p:to>
                                        <p:strVal val="visible"/>
                                      </p:to>
                                    </p:set>
                                    <p:animEffect transition="in" filter="fade">
                                      <p:cBhvr>
                                        <p:cTn id="438" dur="500"/>
                                        <p:tgtEl>
                                          <p:spTgt spid="176"/>
                                        </p:tgtEl>
                                      </p:cBhvr>
                                    </p:animEffect>
                                    <p:anim calcmode="lin" valueType="num">
                                      <p:cBhvr>
                                        <p:cTn id="439" dur="2000" fill="hold"/>
                                        <p:tgtEl>
                                          <p:spTgt spid="176"/>
                                        </p:tgtEl>
                                        <p:attrNameLst>
                                          <p:attrName>ppt_x</p:attrName>
                                        </p:attrNameLst>
                                      </p:cBhvr>
                                      <p:tavLst>
                                        <p:tav tm="0">
                                          <p:val>
                                            <p:strVal val="#ppt_x"/>
                                          </p:val>
                                        </p:tav>
                                        <p:tav tm="100000">
                                          <p:val>
                                            <p:strVal val="#ppt_x"/>
                                          </p:val>
                                        </p:tav>
                                      </p:tavLst>
                                    </p:anim>
                                    <p:anim calcmode="lin" valueType="num">
                                      <p:cBhvr>
                                        <p:cTn id="440" dur="2000" fill="hold"/>
                                        <p:tgtEl>
                                          <p:spTgt spid="176"/>
                                        </p:tgtEl>
                                        <p:attrNameLst>
                                          <p:attrName>ppt_y</p:attrName>
                                        </p:attrNameLst>
                                      </p:cBhvr>
                                      <p:tavLst>
                                        <p:tav tm="0">
                                          <p:val>
                                            <p:strVal val="#ppt_y+0.31"/>
                                          </p:val>
                                        </p:tav>
                                        <p:tav tm="100000">
                                          <p:val>
                                            <p:strVal val="#ppt_y+0.31"/>
                                          </p:val>
                                        </p:tav>
                                      </p:tavLst>
                                    </p:anim>
                                    <p:anim calcmode="lin" valueType="num">
                                      <p:cBhvr>
                                        <p:cTn id="441" dur="3000" decel="50000" fill="hold">
                                          <p:stCondLst>
                                            <p:cond delay="2000"/>
                                          </p:stCondLst>
                                        </p:cTn>
                                        <p:tgtEl>
                                          <p:spTgt spid="17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42" dur="3000" decel="50000" fill="hold">
                                          <p:stCondLst>
                                            <p:cond delay="2000"/>
                                          </p:stCondLst>
                                        </p:cTn>
                                        <p:tgtEl>
                                          <p:spTgt spid="17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43" presetID="43" presetClass="entr" presetSubtype="0" fill="hold" grpId="0" nodeType="withEffect">
                                  <p:stCondLst>
                                    <p:cond delay="500"/>
                                  </p:stCondLst>
                                  <p:childTnLst>
                                    <p:set>
                                      <p:cBhvr>
                                        <p:cTn id="444" dur="1" fill="hold">
                                          <p:stCondLst>
                                            <p:cond delay="0"/>
                                          </p:stCondLst>
                                        </p:cTn>
                                        <p:tgtEl>
                                          <p:spTgt spid="177"/>
                                        </p:tgtEl>
                                        <p:attrNameLst>
                                          <p:attrName>style.visibility</p:attrName>
                                        </p:attrNameLst>
                                      </p:cBhvr>
                                      <p:to>
                                        <p:strVal val="visible"/>
                                      </p:to>
                                    </p:set>
                                    <p:animEffect transition="in" filter="fade">
                                      <p:cBhvr>
                                        <p:cTn id="445" dur="500"/>
                                        <p:tgtEl>
                                          <p:spTgt spid="177"/>
                                        </p:tgtEl>
                                      </p:cBhvr>
                                    </p:animEffect>
                                    <p:anim calcmode="lin" valueType="num">
                                      <p:cBhvr>
                                        <p:cTn id="446" dur="2000" fill="hold"/>
                                        <p:tgtEl>
                                          <p:spTgt spid="177"/>
                                        </p:tgtEl>
                                        <p:attrNameLst>
                                          <p:attrName>ppt_x</p:attrName>
                                        </p:attrNameLst>
                                      </p:cBhvr>
                                      <p:tavLst>
                                        <p:tav tm="0">
                                          <p:val>
                                            <p:strVal val="#ppt_x"/>
                                          </p:val>
                                        </p:tav>
                                        <p:tav tm="100000">
                                          <p:val>
                                            <p:strVal val="#ppt_x"/>
                                          </p:val>
                                        </p:tav>
                                      </p:tavLst>
                                    </p:anim>
                                    <p:anim calcmode="lin" valueType="num">
                                      <p:cBhvr>
                                        <p:cTn id="447" dur="2000" fill="hold"/>
                                        <p:tgtEl>
                                          <p:spTgt spid="177"/>
                                        </p:tgtEl>
                                        <p:attrNameLst>
                                          <p:attrName>ppt_y</p:attrName>
                                        </p:attrNameLst>
                                      </p:cBhvr>
                                      <p:tavLst>
                                        <p:tav tm="0">
                                          <p:val>
                                            <p:strVal val="#ppt_y+0.31"/>
                                          </p:val>
                                        </p:tav>
                                        <p:tav tm="100000">
                                          <p:val>
                                            <p:strVal val="#ppt_y+0.31"/>
                                          </p:val>
                                        </p:tav>
                                      </p:tavLst>
                                    </p:anim>
                                    <p:anim calcmode="lin" valueType="num">
                                      <p:cBhvr>
                                        <p:cTn id="448" dur="3000" decel="50000" fill="hold">
                                          <p:stCondLst>
                                            <p:cond delay="2000"/>
                                          </p:stCondLst>
                                        </p:cTn>
                                        <p:tgtEl>
                                          <p:spTgt spid="17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49" dur="3000" decel="50000" fill="hold">
                                          <p:stCondLst>
                                            <p:cond delay="2000"/>
                                          </p:stCondLst>
                                        </p:cTn>
                                        <p:tgtEl>
                                          <p:spTgt spid="17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450" fill="hold">
                            <p:stCondLst>
                              <p:cond delay="234500"/>
                            </p:stCondLst>
                            <p:childTnLst>
                              <p:par>
                                <p:cTn id="451" presetID="43" presetClass="entr" presetSubtype="0" fill="hold" grpId="0" nodeType="afterEffect">
                                  <p:stCondLst>
                                    <p:cond delay="500"/>
                                  </p:stCondLst>
                                  <p:childTnLst>
                                    <p:set>
                                      <p:cBhvr>
                                        <p:cTn id="452" dur="1" fill="hold">
                                          <p:stCondLst>
                                            <p:cond delay="0"/>
                                          </p:stCondLst>
                                        </p:cTn>
                                        <p:tgtEl>
                                          <p:spTgt spid="178"/>
                                        </p:tgtEl>
                                        <p:attrNameLst>
                                          <p:attrName>style.visibility</p:attrName>
                                        </p:attrNameLst>
                                      </p:cBhvr>
                                      <p:to>
                                        <p:strVal val="visible"/>
                                      </p:to>
                                    </p:set>
                                    <p:animEffect transition="in" filter="fade">
                                      <p:cBhvr>
                                        <p:cTn id="453" dur="500"/>
                                        <p:tgtEl>
                                          <p:spTgt spid="178"/>
                                        </p:tgtEl>
                                      </p:cBhvr>
                                    </p:animEffect>
                                    <p:anim calcmode="lin" valueType="num">
                                      <p:cBhvr>
                                        <p:cTn id="454" dur="2000" fill="hold"/>
                                        <p:tgtEl>
                                          <p:spTgt spid="178"/>
                                        </p:tgtEl>
                                        <p:attrNameLst>
                                          <p:attrName>ppt_x</p:attrName>
                                        </p:attrNameLst>
                                      </p:cBhvr>
                                      <p:tavLst>
                                        <p:tav tm="0">
                                          <p:val>
                                            <p:strVal val="#ppt_x"/>
                                          </p:val>
                                        </p:tav>
                                        <p:tav tm="100000">
                                          <p:val>
                                            <p:strVal val="#ppt_x"/>
                                          </p:val>
                                        </p:tav>
                                      </p:tavLst>
                                    </p:anim>
                                    <p:anim calcmode="lin" valueType="num">
                                      <p:cBhvr>
                                        <p:cTn id="455" dur="2000" fill="hold"/>
                                        <p:tgtEl>
                                          <p:spTgt spid="178"/>
                                        </p:tgtEl>
                                        <p:attrNameLst>
                                          <p:attrName>ppt_y</p:attrName>
                                        </p:attrNameLst>
                                      </p:cBhvr>
                                      <p:tavLst>
                                        <p:tav tm="0">
                                          <p:val>
                                            <p:strVal val="#ppt_y+0.31"/>
                                          </p:val>
                                        </p:tav>
                                        <p:tav tm="100000">
                                          <p:val>
                                            <p:strVal val="#ppt_y+0.31"/>
                                          </p:val>
                                        </p:tav>
                                      </p:tavLst>
                                    </p:anim>
                                    <p:anim calcmode="lin" valueType="num">
                                      <p:cBhvr>
                                        <p:cTn id="456" dur="3000" decel="50000" fill="hold">
                                          <p:stCondLst>
                                            <p:cond delay="2000"/>
                                          </p:stCondLst>
                                        </p:cTn>
                                        <p:tgtEl>
                                          <p:spTgt spid="17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57" dur="3000" decel="50000" fill="hold">
                                          <p:stCondLst>
                                            <p:cond delay="2000"/>
                                          </p:stCondLst>
                                        </p:cTn>
                                        <p:tgtEl>
                                          <p:spTgt spid="17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58" presetID="43" presetClass="entr" presetSubtype="0" fill="hold" grpId="0" nodeType="withEffect">
                                  <p:stCondLst>
                                    <p:cond delay="500"/>
                                  </p:stCondLst>
                                  <p:childTnLst>
                                    <p:set>
                                      <p:cBhvr>
                                        <p:cTn id="459" dur="1" fill="hold">
                                          <p:stCondLst>
                                            <p:cond delay="0"/>
                                          </p:stCondLst>
                                        </p:cTn>
                                        <p:tgtEl>
                                          <p:spTgt spid="179"/>
                                        </p:tgtEl>
                                        <p:attrNameLst>
                                          <p:attrName>style.visibility</p:attrName>
                                        </p:attrNameLst>
                                      </p:cBhvr>
                                      <p:to>
                                        <p:strVal val="visible"/>
                                      </p:to>
                                    </p:set>
                                    <p:animEffect transition="in" filter="fade">
                                      <p:cBhvr>
                                        <p:cTn id="460" dur="500"/>
                                        <p:tgtEl>
                                          <p:spTgt spid="179"/>
                                        </p:tgtEl>
                                      </p:cBhvr>
                                    </p:animEffect>
                                    <p:anim calcmode="lin" valueType="num">
                                      <p:cBhvr>
                                        <p:cTn id="461" dur="2000" fill="hold"/>
                                        <p:tgtEl>
                                          <p:spTgt spid="179"/>
                                        </p:tgtEl>
                                        <p:attrNameLst>
                                          <p:attrName>ppt_x</p:attrName>
                                        </p:attrNameLst>
                                      </p:cBhvr>
                                      <p:tavLst>
                                        <p:tav tm="0">
                                          <p:val>
                                            <p:strVal val="#ppt_x"/>
                                          </p:val>
                                        </p:tav>
                                        <p:tav tm="100000">
                                          <p:val>
                                            <p:strVal val="#ppt_x"/>
                                          </p:val>
                                        </p:tav>
                                      </p:tavLst>
                                    </p:anim>
                                    <p:anim calcmode="lin" valueType="num">
                                      <p:cBhvr>
                                        <p:cTn id="462" dur="2000" fill="hold"/>
                                        <p:tgtEl>
                                          <p:spTgt spid="179"/>
                                        </p:tgtEl>
                                        <p:attrNameLst>
                                          <p:attrName>ppt_y</p:attrName>
                                        </p:attrNameLst>
                                      </p:cBhvr>
                                      <p:tavLst>
                                        <p:tav tm="0">
                                          <p:val>
                                            <p:strVal val="#ppt_y+0.31"/>
                                          </p:val>
                                        </p:tav>
                                        <p:tav tm="100000">
                                          <p:val>
                                            <p:strVal val="#ppt_y+0.31"/>
                                          </p:val>
                                        </p:tav>
                                      </p:tavLst>
                                    </p:anim>
                                    <p:anim calcmode="lin" valueType="num">
                                      <p:cBhvr>
                                        <p:cTn id="463" dur="3000" decel="50000" fill="hold">
                                          <p:stCondLst>
                                            <p:cond delay="2000"/>
                                          </p:stCondLst>
                                        </p:cTn>
                                        <p:tgtEl>
                                          <p:spTgt spid="17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64" dur="3000" decel="50000" fill="hold">
                                          <p:stCondLst>
                                            <p:cond delay="2000"/>
                                          </p:stCondLst>
                                        </p:cTn>
                                        <p:tgtEl>
                                          <p:spTgt spid="17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465" fill="hold">
                            <p:stCondLst>
                              <p:cond delay="240000"/>
                            </p:stCondLst>
                            <p:childTnLst>
                              <p:par>
                                <p:cTn id="466" presetID="35" presetClass="entr" presetSubtype="0" fill="hold" grpId="0" nodeType="afterEffect">
                                  <p:stCondLst>
                                    <p:cond delay="0"/>
                                  </p:stCondLst>
                                  <p:childTnLst>
                                    <p:set>
                                      <p:cBhvr>
                                        <p:cTn id="467" dur="1" fill="hold">
                                          <p:stCondLst>
                                            <p:cond delay="0"/>
                                          </p:stCondLst>
                                        </p:cTn>
                                        <p:tgtEl>
                                          <p:spTgt spid="180"/>
                                        </p:tgtEl>
                                        <p:attrNameLst>
                                          <p:attrName>style.visibility</p:attrName>
                                        </p:attrNameLst>
                                      </p:cBhvr>
                                      <p:to>
                                        <p:strVal val="visible"/>
                                      </p:to>
                                    </p:set>
                                    <p:animEffect transition="in" filter="fade">
                                      <p:cBhvr>
                                        <p:cTn id="468" dur="5000"/>
                                        <p:tgtEl>
                                          <p:spTgt spid="180"/>
                                        </p:tgtEl>
                                      </p:cBhvr>
                                    </p:animEffect>
                                    <p:anim calcmode="lin" valueType="num">
                                      <p:cBhvr>
                                        <p:cTn id="469" dur="5000" fill="hold"/>
                                        <p:tgtEl>
                                          <p:spTgt spid="180"/>
                                        </p:tgtEl>
                                        <p:attrNameLst>
                                          <p:attrName>style.rotation</p:attrName>
                                        </p:attrNameLst>
                                      </p:cBhvr>
                                      <p:tavLst>
                                        <p:tav tm="0">
                                          <p:val>
                                            <p:fltVal val="720"/>
                                          </p:val>
                                        </p:tav>
                                        <p:tav tm="100000">
                                          <p:val>
                                            <p:fltVal val="0"/>
                                          </p:val>
                                        </p:tav>
                                      </p:tavLst>
                                    </p:anim>
                                    <p:anim calcmode="lin" valueType="num">
                                      <p:cBhvr>
                                        <p:cTn id="470" dur="5000" fill="hold"/>
                                        <p:tgtEl>
                                          <p:spTgt spid="180"/>
                                        </p:tgtEl>
                                        <p:attrNameLst>
                                          <p:attrName>ppt_h</p:attrName>
                                        </p:attrNameLst>
                                      </p:cBhvr>
                                      <p:tavLst>
                                        <p:tav tm="0">
                                          <p:val>
                                            <p:fltVal val="0"/>
                                          </p:val>
                                        </p:tav>
                                        <p:tav tm="100000">
                                          <p:val>
                                            <p:strVal val="#ppt_h"/>
                                          </p:val>
                                        </p:tav>
                                      </p:tavLst>
                                    </p:anim>
                                    <p:anim calcmode="lin" valueType="num">
                                      <p:cBhvr>
                                        <p:cTn id="471" dur="5000" fill="hold"/>
                                        <p:tgtEl>
                                          <p:spTgt spid="180"/>
                                        </p:tgtEl>
                                        <p:attrNameLst>
                                          <p:attrName>ppt_w</p:attrName>
                                        </p:attrNameLst>
                                      </p:cBhvr>
                                      <p:tavLst>
                                        <p:tav tm="0">
                                          <p:val>
                                            <p:fltVal val="0"/>
                                          </p:val>
                                        </p:tav>
                                        <p:tav tm="100000">
                                          <p:val>
                                            <p:strVal val="#ppt_w"/>
                                          </p:val>
                                        </p:tav>
                                      </p:tavLst>
                                    </p:anim>
                                  </p:childTnLst>
                                </p:cTn>
                              </p:par>
                            </p:childTnLst>
                          </p:cTn>
                        </p:par>
                        <p:par>
                          <p:cTn id="472" fill="hold">
                            <p:stCondLst>
                              <p:cond delay="245000"/>
                            </p:stCondLst>
                            <p:childTnLst>
                              <p:par>
                                <p:cTn id="473" presetID="21" presetClass="entr" presetSubtype="4" repeatCount="indefinite" fill="hold" grpId="0" nodeType="afterEffect">
                                  <p:stCondLst>
                                    <p:cond delay="0"/>
                                  </p:stCondLst>
                                  <p:childTnLst>
                                    <p:set>
                                      <p:cBhvr>
                                        <p:cTn id="474" dur="1" fill="hold">
                                          <p:stCondLst>
                                            <p:cond delay="0"/>
                                          </p:stCondLst>
                                        </p:cTn>
                                        <p:tgtEl>
                                          <p:spTgt spid="181"/>
                                        </p:tgtEl>
                                        <p:attrNameLst>
                                          <p:attrName>style.visibility</p:attrName>
                                        </p:attrNameLst>
                                      </p:cBhvr>
                                      <p:to>
                                        <p:strVal val="visible"/>
                                      </p:to>
                                    </p:set>
                                    <p:animEffect transition="in" filter="wheel(4)">
                                      <p:cBhvr>
                                        <p:cTn id="475" dur="5000"/>
                                        <p:tgtEl>
                                          <p:spTgt spid="181"/>
                                        </p:tgtEl>
                                      </p:cBhvr>
                                    </p:animEffect>
                                  </p:childTnLst>
                                </p:cTn>
                              </p:par>
                            </p:childTnLst>
                          </p:cTn>
                        </p:par>
                        <p:par>
                          <p:cTn id="476" fill="hold">
                            <p:stCondLst>
                              <p:cond delay="250000"/>
                            </p:stCondLst>
                            <p:childTnLst>
                              <p:par>
                                <p:cTn id="477" presetID="9" presetClass="entr" presetSubtype="0" repeatCount="indefinite" fill="hold" grpId="0" nodeType="afterEffect">
                                  <p:stCondLst>
                                    <p:cond delay="0"/>
                                  </p:stCondLst>
                                  <p:childTnLst>
                                    <p:set>
                                      <p:cBhvr>
                                        <p:cTn id="478" dur="1" fill="hold">
                                          <p:stCondLst>
                                            <p:cond delay="0"/>
                                          </p:stCondLst>
                                        </p:cTn>
                                        <p:tgtEl>
                                          <p:spTgt spid="136"/>
                                        </p:tgtEl>
                                        <p:attrNameLst>
                                          <p:attrName>style.visibility</p:attrName>
                                        </p:attrNameLst>
                                      </p:cBhvr>
                                      <p:to>
                                        <p:strVal val="visible"/>
                                      </p:to>
                                    </p:set>
                                    <p:animEffect transition="in" filter="dissolve">
                                      <p:cBhvr>
                                        <p:cTn id="479" dur="5000"/>
                                        <p:tgtEl>
                                          <p:spTgt spid="136"/>
                                        </p:tgtEl>
                                      </p:cBhvr>
                                    </p:animEffect>
                                  </p:childTnLst>
                                </p:cTn>
                              </p:par>
                            </p:childTnLst>
                          </p:cTn>
                        </p:par>
                        <p:par>
                          <p:cTn id="480" fill="hold">
                            <p:stCondLst>
                              <p:cond delay="255000"/>
                            </p:stCondLst>
                            <p:childTnLst>
                              <p:par>
                                <p:cTn id="481" presetID="49" presetClass="entr" presetSubtype="0" decel="100000" fill="hold" nodeType="afterEffect">
                                  <p:stCondLst>
                                    <p:cond delay="0"/>
                                  </p:stCondLst>
                                  <p:childTnLst>
                                    <p:set>
                                      <p:cBhvr>
                                        <p:cTn id="482" dur="1" fill="hold">
                                          <p:stCondLst>
                                            <p:cond delay="0"/>
                                          </p:stCondLst>
                                        </p:cTn>
                                        <p:tgtEl>
                                          <p:spTgt spid="137"/>
                                        </p:tgtEl>
                                        <p:attrNameLst>
                                          <p:attrName>style.visibility</p:attrName>
                                        </p:attrNameLst>
                                      </p:cBhvr>
                                      <p:to>
                                        <p:strVal val="visible"/>
                                      </p:to>
                                    </p:set>
                                    <p:anim calcmode="lin" valueType="num">
                                      <p:cBhvr>
                                        <p:cTn id="483" dur="5000" fill="hold"/>
                                        <p:tgtEl>
                                          <p:spTgt spid="137"/>
                                        </p:tgtEl>
                                        <p:attrNameLst>
                                          <p:attrName>ppt_w</p:attrName>
                                        </p:attrNameLst>
                                      </p:cBhvr>
                                      <p:tavLst>
                                        <p:tav tm="0">
                                          <p:val>
                                            <p:fltVal val="0"/>
                                          </p:val>
                                        </p:tav>
                                        <p:tav tm="100000">
                                          <p:val>
                                            <p:strVal val="#ppt_w"/>
                                          </p:val>
                                        </p:tav>
                                      </p:tavLst>
                                    </p:anim>
                                    <p:anim calcmode="lin" valueType="num">
                                      <p:cBhvr>
                                        <p:cTn id="484" dur="5000" fill="hold"/>
                                        <p:tgtEl>
                                          <p:spTgt spid="137"/>
                                        </p:tgtEl>
                                        <p:attrNameLst>
                                          <p:attrName>ppt_h</p:attrName>
                                        </p:attrNameLst>
                                      </p:cBhvr>
                                      <p:tavLst>
                                        <p:tav tm="0">
                                          <p:val>
                                            <p:fltVal val="0"/>
                                          </p:val>
                                        </p:tav>
                                        <p:tav tm="100000">
                                          <p:val>
                                            <p:strVal val="#ppt_h"/>
                                          </p:val>
                                        </p:tav>
                                      </p:tavLst>
                                    </p:anim>
                                    <p:anim calcmode="lin" valueType="num">
                                      <p:cBhvr>
                                        <p:cTn id="485" dur="5000" fill="hold"/>
                                        <p:tgtEl>
                                          <p:spTgt spid="137"/>
                                        </p:tgtEl>
                                        <p:attrNameLst>
                                          <p:attrName>style.rotation</p:attrName>
                                        </p:attrNameLst>
                                      </p:cBhvr>
                                      <p:tavLst>
                                        <p:tav tm="0">
                                          <p:val>
                                            <p:fltVal val="360"/>
                                          </p:val>
                                        </p:tav>
                                        <p:tav tm="100000">
                                          <p:val>
                                            <p:fltVal val="0"/>
                                          </p:val>
                                        </p:tav>
                                      </p:tavLst>
                                    </p:anim>
                                    <p:animEffect transition="in" filter="fade">
                                      <p:cBhvr>
                                        <p:cTn id="486" dur="5000"/>
                                        <p:tgtEl>
                                          <p:spTgt spid="137"/>
                                        </p:tgtEl>
                                      </p:cBhvr>
                                    </p:animEffect>
                                  </p:childTnLst>
                                </p:cTn>
                              </p:par>
                              <p:par>
                                <p:cTn id="487" presetID="49" presetClass="entr" presetSubtype="0" decel="100000" fill="hold" nodeType="withEffect">
                                  <p:stCondLst>
                                    <p:cond delay="0"/>
                                  </p:stCondLst>
                                  <p:childTnLst>
                                    <p:set>
                                      <p:cBhvr>
                                        <p:cTn id="488" dur="1" fill="hold">
                                          <p:stCondLst>
                                            <p:cond delay="0"/>
                                          </p:stCondLst>
                                        </p:cTn>
                                        <p:tgtEl>
                                          <p:spTgt spid="138"/>
                                        </p:tgtEl>
                                        <p:attrNameLst>
                                          <p:attrName>style.visibility</p:attrName>
                                        </p:attrNameLst>
                                      </p:cBhvr>
                                      <p:to>
                                        <p:strVal val="visible"/>
                                      </p:to>
                                    </p:set>
                                    <p:anim calcmode="lin" valueType="num">
                                      <p:cBhvr>
                                        <p:cTn id="489" dur="5000" fill="hold"/>
                                        <p:tgtEl>
                                          <p:spTgt spid="138"/>
                                        </p:tgtEl>
                                        <p:attrNameLst>
                                          <p:attrName>ppt_w</p:attrName>
                                        </p:attrNameLst>
                                      </p:cBhvr>
                                      <p:tavLst>
                                        <p:tav tm="0">
                                          <p:val>
                                            <p:fltVal val="0"/>
                                          </p:val>
                                        </p:tav>
                                        <p:tav tm="100000">
                                          <p:val>
                                            <p:strVal val="#ppt_w"/>
                                          </p:val>
                                        </p:tav>
                                      </p:tavLst>
                                    </p:anim>
                                    <p:anim calcmode="lin" valueType="num">
                                      <p:cBhvr>
                                        <p:cTn id="490" dur="5000" fill="hold"/>
                                        <p:tgtEl>
                                          <p:spTgt spid="138"/>
                                        </p:tgtEl>
                                        <p:attrNameLst>
                                          <p:attrName>ppt_h</p:attrName>
                                        </p:attrNameLst>
                                      </p:cBhvr>
                                      <p:tavLst>
                                        <p:tav tm="0">
                                          <p:val>
                                            <p:fltVal val="0"/>
                                          </p:val>
                                        </p:tav>
                                        <p:tav tm="100000">
                                          <p:val>
                                            <p:strVal val="#ppt_h"/>
                                          </p:val>
                                        </p:tav>
                                      </p:tavLst>
                                    </p:anim>
                                    <p:anim calcmode="lin" valueType="num">
                                      <p:cBhvr>
                                        <p:cTn id="491" dur="5000" fill="hold"/>
                                        <p:tgtEl>
                                          <p:spTgt spid="138"/>
                                        </p:tgtEl>
                                        <p:attrNameLst>
                                          <p:attrName>style.rotation</p:attrName>
                                        </p:attrNameLst>
                                      </p:cBhvr>
                                      <p:tavLst>
                                        <p:tav tm="0">
                                          <p:val>
                                            <p:fltVal val="360"/>
                                          </p:val>
                                        </p:tav>
                                        <p:tav tm="100000">
                                          <p:val>
                                            <p:fltVal val="0"/>
                                          </p:val>
                                        </p:tav>
                                      </p:tavLst>
                                    </p:anim>
                                    <p:animEffect transition="in" filter="fade">
                                      <p:cBhvr>
                                        <p:cTn id="492" dur="5000"/>
                                        <p:tgtEl>
                                          <p:spTgt spid="138"/>
                                        </p:tgtEl>
                                      </p:cBhvr>
                                    </p:animEffect>
                                  </p:childTnLst>
                                </p:cTn>
                              </p:par>
                              <p:par>
                                <p:cTn id="493" presetID="49" presetClass="entr" presetSubtype="0" decel="100000" fill="hold" nodeType="withEffect">
                                  <p:stCondLst>
                                    <p:cond delay="0"/>
                                  </p:stCondLst>
                                  <p:childTnLst>
                                    <p:set>
                                      <p:cBhvr>
                                        <p:cTn id="494" dur="1" fill="hold">
                                          <p:stCondLst>
                                            <p:cond delay="0"/>
                                          </p:stCondLst>
                                        </p:cTn>
                                        <p:tgtEl>
                                          <p:spTgt spid="139"/>
                                        </p:tgtEl>
                                        <p:attrNameLst>
                                          <p:attrName>style.visibility</p:attrName>
                                        </p:attrNameLst>
                                      </p:cBhvr>
                                      <p:to>
                                        <p:strVal val="visible"/>
                                      </p:to>
                                    </p:set>
                                    <p:anim calcmode="lin" valueType="num">
                                      <p:cBhvr>
                                        <p:cTn id="495" dur="5000" fill="hold"/>
                                        <p:tgtEl>
                                          <p:spTgt spid="139"/>
                                        </p:tgtEl>
                                        <p:attrNameLst>
                                          <p:attrName>ppt_w</p:attrName>
                                        </p:attrNameLst>
                                      </p:cBhvr>
                                      <p:tavLst>
                                        <p:tav tm="0">
                                          <p:val>
                                            <p:fltVal val="0"/>
                                          </p:val>
                                        </p:tav>
                                        <p:tav tm="100000">
                                          <p:val>
                                            <p:strVal val="#ppt_w"/>
                                          </p:val>
                                        </p:tav>
                                      </p:tavLst>
                                    </p:anim>
                                    <p:anim calcmode="lin" valueType="num">
                                      <p:cBhvr>
                                        <p:cTn id="496" dur="5000" fill="hold"/>
                                        <p:tgtEl>
                                          <p:spTgt spid="139"/>
                                        </p:tgtEl>
                                        <p:attrNameLst>
                                          <p:attrName>ppt_h</p:attrName>
                                        </p:attrNameLst>
                                      </p:cBhvr>
                                      <p:tavLst>
                                        <p:tav tm="0">
                                          <p:val>
                                            <p:fltVal val="0"/>
                                          </p:val>
                                        </p:tav>
                                        <p:tav tm="100000">
                                          <p:val>
                                            <p:strVal val="#ppt_h"/>
                                          </p:val>
                                        </p:tav>
                                      </p:tavLst>
                                    </p:anim>
                                    <p:anim calcmode="lin" valueType="num">
                                      <p:cBhvr>
                                        <p:cTn id="497" dur="5000" fill="hold"/>
                                        <p:tgtEl>
                                          <p:spTgt spid="139"/>
                                        </p:tgtEl>
                                        <p:attrNameLst>
                                          <p:attrName>style.rotation</p:attrName>
                                        </p:attrNameLst>
                                      </p:cBhvr>
                                      <p:tavLst>
                                        <p:tav tm="0">
                                          <p:val>
                                            <p:fltVal val="360"/>
                                          </p:val>
                                        </p:tav>
                                        <p:tav tm="100000">
                                          <p:val>
                                            <p:fltVal val="0"/>
                                          </p:val>
                                        </p:tav>
                                      </p:tavLst>
                                    </p:anim>
                                    <p:animEffect transition="in" filter="fade">
                                      <p:cBhvr>
                                        <p:cTn id="498" dur="5000"/>
                                        <p:tgtEl>
                                          <p:spTgt spid="139"/>
                                        </p:tgtEl>
                                      </p:cBhvr>
                                    </p:animEffect>
                                  </p:childTnLst>
                                </p:cTn>
                              </p:par>
                              <p:par>
                                <p:cTn id="499" presetID="49" presetClass="entr" presetSubtype="0" decel="100000" fill="hold" nodeType="withEffect">
                                  <p:stCondLst>
                                    <p:cond delay="0"/>
                                  </p:stCondLst>
                                  <p:childTnLst>
                                    <p:set>
                                      <p:cBhvr>
                                        <p:cTn id="500" dur="1" fill="hold">
                                          <p:stCondLst>
                                            <p:cond delay="0"/>
                                          </p:stCondLst>
                                        </p:cTn>
                                        <p:tgtEl>
                                          <p:spTgt spid="140"/>
                                        </p:tgtEl>
                                        <p:attrNameLst>
                                          <p:attrName>style.visibility</p:attrName>
                                        </p:attrNameLst>
                                      </p:cBhvr>
                                      <p:to>
                                        <p:strVal val="visible"/>
                                      </p:to>
                                    </p:set>
                                    <p:anim calcmode="lin" valueType="num">
                                      <p:cBhvr>
                                        <p:cTn id="501" dur="5000" fill="hold"/>
                                        <p:tgtEl>
                                          <p:spTgt spid="140"/>
                                        </p:tgtEl>
                                        <p:attrNameLst>
                                          <p:attrName>ppt_w</p:attrName>
                                        </p:attrNameLst>
                                      </p:cBhvr>
                                      <p:tavLst>
                                        <p:tav tm="0">
                                          <p:val>
                                            <p:fltVal val="0"/>
                                          </p:val>
                                        </p:tav>
                                        <p:tav tm="100000">
                                          <p:val>
                                            <p:strVal val="#ppt_w"/>
                                          </p:val>
                                        </p:tav>
                                      </p:tavLst>
                                    </p:anim>
                                    <p:anim calcmode="lin" valueType="num">
                                      <p:cBhvr>
                                        <p:cTn id="502" dur="5000" fill="hold"/>
                                        <p:tgtEl>
                                          <p:spTgt spid="140"/>
                                        </p:tgtEl>
                                        <p:attrNameLst>
                                          <p:attrName>ppt_h</p:attrName>
                                        </p:attrNameLst>
                                      </p:cBhvr>
                                      <p:tavLst>
                                        <p:tav tm="0">
                                          <p:val>
                                            <p:fltVal val="0"/>
                                          </p:val>
                                        </p:tav>
                                        <p:tav tm="100000">
                                          <p:val>
                                            <p:strVal val="#ppt_h"/>
                                          </p:val>
                                        </p:tav>
                                      </p:tavLst>
                                    </p:anim>
                                    <p:anim calcmode="lin" valueType="num">
                                      <p:cBhvr>
                                        <p:cTn id="503" dur="5000" fill="hold"/>
                                        <p:tgtEl>
                                          <p:spTgt spid="140"/>
                                        </p:tgtEl>
                                        <p:attrNameLst>
                                          <p:attrName>style.rotation</p:attrName>
                                        </p:attrNameLst>
                                      </p:cBhvr>
                                      <p:tavLst>
                                        <p:tav tm="0">
                                          <p:val>
                                            <p:fltVal val="360"/>
                                          </p:val>
                                        </p:tav>
                                        <p:tav tm="100000">
                                          <p:val>
                                            <p:fltVal val="0"/>
                                          </p:val>
                                        </p:tav>
                                      </p:tavLst>
                                    </p:anim>
                                    <p:animEffect transition="in" filter="fade">
                                      <p:cBhvr>
                                        <p:cTn id="504" dur="5000"/>
                                        <p:tgtEl>
                                          <p:spTgt spid="140"/>
                                        </p:tgtEl>
                                      </p:cBhvr>
                                    </p:animEffect>
                                  </p:childTnLst>
                                </p:cTn>
                              </p:par>
                              <p:par>
                                <p:cTn id="505" presetID="49" presetClass="entr" presetSubtype="0" decel="100000" fill="hold" nodeType="withEffect">
                                  <p:stCondLst>
                                    <p:cond delay="0"/>
                                  </p:stCondLst>
                                  <p:childTnLst>
                                    <p:set>
                                      <p:cBhvr>
                                        <p:cTn id="506" dur="1" fill="hold">
                                          <p:stCondLst>
                                            <p:cond delay="0"/>
                                          </p:stCondLst>
                                        </p:cTn>
                                        <p:tgtEl>
                                          <p:spTgt spid="141"/>
                                        </p:tgtEl>
                                        <p:attrNameLst>
                                          <p:attrName>style.visibility</p:attrName>
                                        </p:attrNameLst>
                                      </p:cBhvr>
                                      <p:to>
                                        <p:strVal val="visible"/>
                                      </p:to>
                                    </p:set>
                                    <p:anim calcmode="lin" valueType="num">
                                      <p:cBhvr>
                                        <p:cTn id="507" dur="5000" fill="hold"/>
                                        <p:tgtEl>
                                          <p:spTgt spid="141"/>
                                        </p:tgtEl>
                                        <p:attrNameLst>
                                          <p:attrName>ppt_w</p:attrName>
                                        </p:attrNameLst>
                                      </p:cBhvr>
                                      <p:tavLst>
                                        <p:tav tm="0">
                                          <p:val>
                                            <p:fltVal val="0"/>
                                          </p:val>
                                        </p:tav>
                                        <p:tav tm="100000">
                                          <p:val>
                                            <p:strVal val="#ppt_w"/>
                                          </p:val>
                                        </p:tav>
                                      </p:tavLst>
                                    </p:anim>
                                    <p:anim calcmode="lin" valueType="num">
                                      <p:cBhvr>
                                        <p:cTn id="508" dur="5000" fill="hold"/>
                                        <p:tgtEl>
                                          <p:spTgt spid="141"/>
                                        </p:tgtEl>
                                        <p:attrNameLst>
                                          <p:attrName>ppt_h</p:attrName>
                                        </p:attrNameLst>
                                      </p:cBhvr>
                                      <p:tavLst>
                                        <p:tav tm="0">
                                          <p:val>
                                            <p:fltVal val="0"/>
                                          </p:val>
                                        </p:tav>
                                        <p:tav tm="100000">
                                          <p:val>
                                            <p:strVal val="#ppt_h"/>
                                          </p:val>
                                        </p:tav>
                                      </p:tavLst>
                                    </p:anim>
                                    <p:anim calcmode="lin" valueType="num">
                                      <p:cBhvr>
                                        <p:cTn id="509" dur="5000" fill="hold"/>
                                        <p:tgtEl>
                                          <p:spTgt spid="141"/>
                                        </p:tgtEl>
                                        <p:attrNameLst>
                                          <p:attrName>style.rotation</p:attrName>
                                        </p:attrNameLst>
                                      </p:cBhvr>
                                      <p:tavLst>
                                        <p:tav tm="0">
                                          <p:val>
                                            <p:fltVal val="360"/>
                                          </p:val>
                                        </p:tav>
                                        <p:tav tm="100000">
                                          <p:val>
                                            <p:fltVal val="0"/>
                                          </p:val>
                                        </p:tav>
                                      </p:tavLst>
                                    </p:anim>
                                    <p:animEffect transition="in" filter="fade">
                                      <p:cBhvr>
                                        <p:cTn id="510" dur="5000"/>
                                        <p:tgtEl>
                                          <p:spTgt spid="141"/>
                                        </p:tgtEl>
                                      </p:cBhvr>
                                    </p:animEffect>
                                  </p:childTnLst>
                                </p:cTn>
                              </p:par>
                              <p:par>
                                <p:cTn id="511" presetID="49" presetClass="entr" presetSubtype="0" decel="100000" fill="hold" nodeType="withEffect">
                                  <p:stCondLst>
                                    <p:cond delay="0"/>
                                  </p:stCondLst>
                                  <p:childTnLst>
                                    <p:set>
                                      <p:cBhvr>
                                        <p:cTn id="512" dur="1" fill="hold">
                                          <p:stCondLst>
                                            <p:cond delay="0"/>
                                          </p:stCondLst>
                                        </p:cTn>
                                        <p:tgtEl>
                                          <p:spTgt spid="142"/>
                                        </p:tgtEl>
                                        <p:attrNameLst>
                                          <p:attrName>style.visibility</p:attrName>
                                        </p:attrNameLst>
                                      </p:cBhvr>
                                      <p:to>
                                        <p:strVal val="visible"/>
                                      </p:to>
                                    </p:set>
                                    <p:anim calcmode="lin" valueType="num">
                                      <p:cBhvr>
                                        <p:cTn id="513" dur="5000" fill="hold"/>
                                        <p:tgtEl>
                                          <p:spTgt spid="142"/>
                                        </p:tgtEl>
                                        <p:attrNameLst>
                                          <p:attrName>ppt_w</p:attrName>
                                        </p:attrNameLst>
                                      </p:cBhvr>
                                      <p:tavLst>
                                        <p:tav tm="0">
                                          <p:val>
                                            <p:fltVal val="0"/>
                                          </p:val>
                                        </p:tav>
                                        <p:tav tm="100000">
                                          <p:val>
                                            <p:strVal val="#ppt_w"/>
                                          </p:val>
                                        </p:tav>
                                      </p:tavLst>
                                    </p:anim>
                                    <p:anim calcmode="lin" valueType="num">
                                      <p:cBhvr>
                                        <p:cTn id="514" dur="5000" fill="hold"/>
                                        <p:tgtEl>
                                          <p:spTgt spid="142"/>
                                        </p:tgtEl>
                                        <p:attrNameLst>
                                          <p:attrName>ppt_h</p:attrName>
                                        </p:attrNameLst>
                                      </p:cBhvr>
                                      <p:tavLst>
                                        <p:tav tm="0">
                                          <p:val>
                                            <p:fltVal val="0"/>
                                          </p:val>
                                        </p:tav>
                                        <p:tav tm="100000">
                                          <p:val>
                                            <p:strVal val="#ppt_h"/>
                                          </p:val>
                                        </p:tav>
                                      </p:tavLst>
                                    </p:anim>
                                    <p:anim calcmode="lin" valueType="num">
                                      <p:cBhvr>
                                        <p:cTn id="515" dur="5000" fill="hold"/>
                                        <p:tgtEl>
                                          <p:spTgt spid="142"/>
                                        </p:tgtEl>
                                        <p:attrNameLst>
                                          <p:attrName>style.rotation</p:attrName>
                                        </p:attrNameLst>
                                      </p:cBhvr>
                                      <p:tavLst>
                                        <p:tav tm="0">
                                          <p:val>
                                            <p:fltVal val="360"/>
                                          </p:val>
                                        </p:tav>
                                        <p:tav tm="100000">
                                          <p:val>
                                            <p:fltVal val="0"/>
                                          </p:val>
                                        </p:tav>
                                      </p:tavLst>
                                    </p:anim>
                                    <p:animEffect transition="in" filter="fade">
                                      <p:cBhvr>
                                        <p:cTn id="516" dur="5000"/>
                                        <p:tgtEl>
                                          <p:spTgt spid="142"/>
                                        </p:tgtEl>
                                      </p:cBhvr>
                                    </p:animEffect>
                                  </p:childTnLst>
                                </p:cTn>
                              </p:par>
                            </p:childTnLst>
                          </p:cTn>
                        </p:par>
                        <p:par>
                          <p:cTn id="517" fill="hold">
                            <p:stCondLst>
                              <p:cond delay="260000"/>
                            </p:stCondLst>
                            <p:childTnLst>
                              <p:par>
                                <p:cTn id="518" presetID="22" presetClass="entr" presetSubtype="2" repeatCount="indefinite" fill="hold" nodeType="afterEffect">
                                  <p:stCondLst>
                                    <p:cond delay="0"/>
                                  </p:stCondLst>
                                  <p:childTnLst>
                                    <p:set>
                                      <p:cBhvr>
                                        <p:cTn id="519" dur="1" fill="hold">
                                          <p:stCondLst>
                                            <p:cond delay="0"/>
                                          </p:stCondLst>
                                        </p:cTn>
                                        <p:tgtEl>
                                          <p:spTgt spid="142"/>
                                        </p:tgtEl>
                                        <p:attrNameLst>
                                          <p:attrName>style.visibility</p:attrName>
                                        </p:attrNameLst>
                                      </p:cBhvr>
                                      <p:to>
                                        <p:strVal val="visible"/>
                                      </p:to>
                                    </p:set>
                                    <p:animEffect transition="in" filter="wipe(right)">
                                      <p:cBhvr>
                                        <p:cTn id="520" dur="5000"/>
                                        <p:tgtEl>
                                          <p:spTgt spid="142"/>
                                        </p:tgtEl>
                                      </p:cBhvr>
                                    </p:animEffect>
                                  </p:childTnLst>
                                </p:cTn>
                              </p:par>
                              <p:par>
                                <p:cTn id="521" presetID="22" presetClass="entr" presetSubtype="8" repeatCount="indefinite" fill="hold" nodeType="withEffect">
                                  <p:stCondLst>
                                    <p:cond delay="0"/>
                                  </p:stCondLst>
                                  <p:childTnLst>
                                    <p:set>
                                      <p:cBhvr>
                                        <p:cTn id="522" dur="1" fill="hold">
                                          <p:stCondLst>
                                            <p:cond delay="0"/>
                                          </p:stCondLst>
                                        </p:cTn>
                                        <p:tgtEl>
                                          <p:spTgt spid="141"/>
                                        </p:tgtEl>
                                        <p:attrNameLst>
                                          <p:attrName>style.visibility</p:attrName>
                                        </p:attrNameLst>
                                      </p:cBhvr>
                                      <p:to>
                                        <p:strVal val="visible"/>
                                      </p:to>
                                    </p:set>
                                    <p:animEffect transition="in" filter="wipe(left)">
                                      <p:cBhvr>
                                        <p:cTn id="523" dur="5000"/>
                                        <p:tgtEl>
                                          <p:spTgt spid="141"/>
                                        </p:tgtEl>
                                      </p:cBhvr>
                                    </p:animEffect>
                                  </p:childTnLst>
                                </p:cTn>
                              </p:par>
                              <p:par>
                                <p:cTn id="524" presetID="22" presetClass="entr" presetSubtype="1" repeatCount="indefinite" fill="hold" nodeType="withEffect">
                                  <p:stCondLst>
                                    <p:cond delay="0"/>
                                  </p:stCondLst>
                                  <p:childTnLst>
                                    <p:set>
                                      <p:cBhvr>
                                        <p:cTn id="525" dur="1" fill="hold">
                                          <p:stCondLst>
                                            <p:cond delay="0"/>
                                          </p:stCondLst>
                                        </p:cTn>
                                        <p:tgtEl>
                                          <p:spTgt spid="139"/>
                                        </p:tgtEl>
                                        <p:attrNameLst>
                                          <p:attrName>style.visibility</p:attrName>
                                        </p:attrNameLst>
                                      </p:cBhvr>
                                      <p:to>
                                        <p:strVal val="visible"/>
                                      </p:to>
                                    </p:set>
                                    <p:animEffect transition="in" filter="wipe(up)">
                                      <p:cBhvr>
                                        <p:cTn id="526" dur="5000"/>
                                        <p:tgtEl>
                                          <p:spTgt spid="139"/>
                                        </p:tgtEl>
                                      </p:cBhvr>
                                    </p:animEffect>
                                  </p:childTnLst>
                                </p:cTn>
                              </p:par>
                              <p:par>
                                <p:cTn id="527" presetID="22" presetClass="entr" presetSubtype="4" repeatCount="indefinite" fill="hold" nodeType="withEffect">
                                  <p:stCondLst>
                                    <p:cond delay="0"/>
                                  </p:stCondLst>
                                  <p:childTnLst>
                                    <p:set>
                                      <p:cBhvr>
                                        <p:cTn id="528" dur="1" fill="hold">
                                          <p:stCondLst>
                                            <p:cond delay="0"/>
                                          </p:stCondLst>
                                        </p:cTn>
                                        <p:tgtEl>
                                          <p:spTgt spid="140"/>
                                        </p:tgtEl>
                                        <p:attrNameLst>
                                          <p:attrName>style.visibility</p:attrName>
                                        </p:attrNameLst>
                                      </p:cBhvr>
                                      <p:to>
                                        <p:strVal val="visible"/>
                                      </p:to>
                                    </p:set>
                                    <p:animEffect transition="in" filter="wipe(down)">
                                      <p:cBhvr>
                                        <p:cTn id="529" dur="5000"/>
                                        <p:tgtEl>
                                          <p:spTgt spid="140"/>
                                        </p:tgtEl>
                                      </p:cBhvr>
                                    </p:animEffect>
                                  </p:childTnLst>
                                </p:cTn>
                              </p:par>
                              <p:par>
                                <p:cTn id="530" presetID="22" presetClass="entr" presetSubtype="1" repeatCount="indefinite" fill="hold" nodeType="withEffect">
                                  <p:stCondLst>
                                    <p:cond delay="0"/>
                                  </p:stCondLst>
                                  <p:childTnLst>
                                    <p:set>
                                      <p:cBhvr>
                                        <p:cTn id="531" dur="1" fill="hold">
                                          <p:stCondLst>
                                            <p:cond delay="0"/>
                                          </p:stCondLst>
                                        </p:cTn>
                                        <p:tgtEl>
                                          <p:spTgt spid="137"/>
                                        </p:tgtEl>
                                        <p:attrNameLst>
                                          <p:attrName>style.visibility</p:attrName>
                                        </p:attrNameLst>
                                      </p:cBhvr>
                                      <p:to>
                                        <p:strVal val="visible"/>
                                      </p:to>
                                    </p:set>
                                    <p:animEffect transition="in" filter="wipe(up)">
                                      <p:cBhvr>
                                        <p:cTn id="532" dur="5000"/>
                                        <p:tgtEl>
                                          <p:spTgt spid="137"/>
                                        </p:tgtEl>
                                      </p:cBhvr>
                                    </p:animEffect>
                                  </p:childTnLst>
                                </p:cTn>
                              </p:par>
                              <p:par>
                                <p:cTn id="533" presetID="22" presetClass="entr" presetSubtype="4" repeatCount="indefinite" fill="hold" nodeType="withEffect">
                                  <p:stCondLst>
                                    <p:cond delay="0"/>
                                  </p:stCondLst>
                                  <p:childTnLst>
                                    <p:set>
                                      <p:cBhvr>
                                        <p:cTn id="534" dur="1" fill="hold">
                                          <p:stCondLst>
                                            <p:cond delay="0"/>
                                          </p:stCondLst>
                                        </p:cTn>
                                        <p:tgtEl>
                                          <p:spTgt spid="138"/>
                                        </p:tgtEl>
                                        <p:attrNameLst>
                                          <p:attrName>style.visibility</p:attrName>
                                        </p:attrNameLst>
                                      </p:cBhvr>
                                      <p:to>
                                        <p:strVal val="visible"/>
                                      </p:to>
                                    </p:set>
                                    <p:animEffect transition="in" filter="wipe(down)">
                                      <p:cBhvr>
                                        <p:cTn id="535" dur="5000"/>
                                        <p:tgtEl>
                                          <p:spTgt spid="138"/>
                                        </p:tgtEl>
                                      </p:cBhvr>
                                    </p:animEffect>
                                  </p:childTnLst>
                                </p:cTn>
                              </p:par>
                            </p:childTnLst>
                          </p:cTn>
                        </p:par>
                        <p:par>
                          <p:cTn id="536" fill="hold">
                            <p:stCondLst>
                              <p:cond delay="265000"/>
                            </p:stCondLst>
                            <p:childTnLst>
                              <p:par>
                                <p:cTn id="537" presetID="9" presetClass="entr" presetSubtype="0" repeatCount="indefinite" fill="hold" grpId="0" nodeType="afterEffect">
                                  <p:stCondLst>
                                    <p:cond delay="0"/>
                                  </p:stCondLst>
                                  <p:childTnLst>
                                    <p:set>
                                      <p:cBhvr>
                                        <p:cTn id="538" dur="1" fill="hold">
                                          <p:stCondLst>
                                            <p:cond delay="0"/>
                                          </p:stCondLst>
                                        </p:cTn>
                                        <p:tgtEl>
                                          <p:spTgt spid="153"/>
                                        </p:tgtEl>
                                        <p:attrNameLst>
                                          <p:attrName>style.visibility</p:attrName>
                                        </p:attrNameLst>
                                      </p:cBhvr>
                                      <p:to>
                                        <p:strVal val="visible"/>
                                      </p:to>
                                    </p:set>
                                    <p:animEffect transition="in" filter="dissolve">
                                      <p:cBhvr>
                                        <p:cTn id="539" dur="500"/>
                                        <p:tgtEl>
                                          <p:spTgt spid="153"/>
                                        </p:tgtEl>
                                      </p:cBhvr>
                                    </p:animEffect>
                                  </p:childTnLst>
                                </p:cTn>
                              </p:par>
                              <p:par>
                                <p:cTn id="540" presetID="49" presetClass="entr" presetSubtype="0" decel="100000" fill="hold" nodeType="withEffect">
                                  <p:stCondLst>
                                    <p:cond delay="0"/>
                                  </p:stCondLst>
                                  <p:childTnLst>
                                    <p:set>
                                      <p:cBhvr>
                                        <p:cTn id="541" dur="1" fill="hold">
                                          <p:stCondLst>
                                            <p:cond delay="0"/>
                                          </p:stCondLst>
                                        </p:cTn>
                                        <p:tgtEl>
                                          <p:spTgt spid="154"/>
                                        </p:tgtEl>
                                        <p:attrNameLst>
                                          <p:attrName>style.visibility</p:attrName>
                                        </p:attrNameLst>
                                      </p:cBhvr>
                                      <p:to>
                                        <p:strVal val="visible"/>
                                      </p:to>
                                    </p:set>
                                    <p:anim calcmode="lin" valueType="num">
                                      <p:cBhvr>
                                        <p:cTn id="542" dur="5000" fill="hold"/>
                                        <p:tgtEl>
                                          <p:spTgt spid="154"/>
                                        </p:tgtEl>
                                        <p:attrNameLst>
                                          <p:attrName>ppt_w</p:attrName>
                                        </p:attrNameLst>
                                      </p:cBhvr>
                                      <p:tavLst>
                                        <p:tav tm="0">
                                          <p:val>
                                            <p:fltVal val="0"/>
                                          </p:val>
                                        </p:tav>
                                        <p:tav tm="100000">
                                          <p:val>
                                            <p:strVal val="#ppt_w"/>
                                          </p:val>
                                        </p:tav>
                                      </p:tavLst>
                                    </p:anim>
                                    <p:anim calcmode="lin" valueType="num">
                                      <p:cBhvr>
                                        <p:cTn id="543" dur="5000" fill="hold"/>
                                        <p:tgtEl>
                                          <p:spTgt spid="154"/>
                                        </p:tgtEl>
                                        <p:attrNameLst>
                                          <p:attrName>ppt_h</p:attrName>
                                        </p:attrNameLst>
                                      </p:cBhvr>
                                      <p:tavLst>
                                        <p:tav tm="0">
                                          <p:val>
                                            <p:fltVal val="0"/>
                                          </p:val>
                                        </p:tav>
                                        <p:tav tm="100000">
                                          <p:val>
                                            <p:strVal val="#ppt_h"/>
                                          </p:val>
                                        </p:tav>
                                      </p:tavLst>
                                    </p:anim>
                                    <p:anim calcmode="lin" valueType="num">
                                      <p:cBhvr>
                                        <p:cTn id="544" dur="5000" fill="hold"/>
                                        <p:tgtEl>
                                          <p:spTgt spid="154"/>
                                        </p:tgtEl>
                                        <p:attrNameLst>
                                          <p:attrName>style.rotation</p:attrName>
                                        </p:attrNameLst>
                                      </p:cBhvr>
                                      <p:tavLst>
                                        <p:tav tm="0">
                                          <p:val>
                                            <p:fltVal val="360"/>
                                          </p:val>
                                        </p:tav>
                                        <p:tav tm="100000">
                                          <p:val>
                                            <p:fltVal val="0"/>
                                          </p:val>
                                        </p:tav>
                                      </p:tavLst>
                                    </p:anim>
                                    <p:animEffect transition="in" filter="fade">
                                      <p:cBhvr>
                                        <p:cTn id="545" dur="5000"/>
                                        <p:tgtEl>
                                          <p:spTgt spid="154"/>
                                        </p:tgtEl>
                                      </p:cBhvr>
                                    </p:animEffect>
                                  </p:childTnLst>
                                </p:cTn>
                              </p:par>
                              <p:par>
                                <p:cTn id="546" presetID="49" presetClass="entr" presetSubtype="0" decel="100000" fill="hold" nodeType="withEffect">
                                  <p:stCondLst>
                                    <p:cond delay="0"/>
                                  </p:stCondLst>
                                  <p:childTnLst>
                                    <p:set>
                                      <p:cBhvr>
                                        <p:cTn id="547" dur="1" fill="hold">
                                          <p:stCondLst>
                                            <p:cond delay="0"/>
                                          </p:stCondLst>
                                        </p:cTn>
                                        <p:tgtEl>
                                          <p:spTgt spid="155"/>
                                        </p:tgtEl>
                                        <p:attrNameLst>
                                          <p:attrName>style.visibility</p:attrName>
                                        </p:attrNameLst>
                                      </p:cBhvr>
                                      <p:to>
                                        <p:strVal val="visible"/>
                                      </p:to>
                                    </p:set>
                                    <p:anim calcmode="lin" valueType="num">
                                      <p:cBhvr>
                                        <p:cTn id="548" dur="5000" fill="hold"/>
                                        <p:tgtEl>
                                          <p:spTgt spid="155"/>
                                        </p:tgtEl>
                                        <p:attrNameLst>
                                          <p:attrName>ppt_w</p:attrName>
                                        </p:attrNameLst>
                                      </p:cBhvr>
                                      <p:tavLst>
                                        <p:tav tm="0">
                                          <p:val>
                                            <p:fltVal val="0"/>
                                          </p:val>
                                        </p:tav>
                                        <p:tav tm="100000">
                                          <p:val>
                                            <p:strVal val="#ppt_w"/>
                                          </p:val>
                                        </p:tav>
                                      </p:tavLst>
                                    </p:anim>
                                    <p:anim calcmode="lin" valueType="num">
                                      <p:cBhvr>
                                        <p:cTn id="549" dur="5000" fill="hold"/>
                                        <p:tgtEl>
                                          <p:spTgt spid="155"/>
                                        </p:tgtEl>
                                        <p:attrNameLst>
                                          <p:attrName>ppt_h</p:attrName>
                                        </p:attrNameLst>
                                      </p:cBhvr>
                                      <p:tavLst>
                                        <p:tav tm="0">
                                          <p:val>
                                            <p:fltVal val="0"/>
                                          </p:val>
                                        </p:tav>
                                        <p:tav tm="100000">
                                          <p:val>
                                            <p:strVal val="#ppt_h"/>
                                          </p:val>
                                        </p:tav>
                                      </p:tavLst>
                                    </p:anim>
                                    <p:anim calcmode="lin" valueType="num">
                                      <p:cBhvr>
                                        <p:cTn id="550" dur="5000" fill="hold"/>
                                        <p:tgtEl>
                                          <p:spTgt spid="155"/>
                                        </p:tgtEl>
                                        <p:attrNameLst>
                                          <p:attrName>style.rotation</p:attrName>
                                        </p:attrNameLst>
                                      </p:cBhvr>
                                      <p:tavLst>
                                        <p:tav tm="0">
                                          <p:val>
                                            <p:fltVal val="360"/>
                                          </p:val>
                                        </p:tav>
                                        <p:tav tm="100000">
                                          <p:val>
                                            <p:fltVal val="0"/>
                                          </p:val>
                                        </p:tav>
                                      </p:tavLst>
                                    </p:anim>
                                    <p:animEffect transition="in" filter="fade">
                                      <p:cBhvr>
                                        <p:cTn id="551" dur="5000"/>
                                        <p:tgtEl>
                                          <p:spTgt spid="155"/>
                                        </p:tgtEl>
                                      </p:cBhvr>
                                    </p:animEffect>
                                  </p:childTnLst>
                                </p:cTn>
                              </p:par>
                            </p:childTnLst>
                          </p:cTn>
                        </p:par>
                        <p:par>
                          <p:cTn id="552" fill="hold">
                            <p:stCondLst>
                              <p:cond delay="270000"/>
                            </p:stCondLst>
                            <p:childTnLst>
                              <p:par>
                                <p:cTn id="553" presetID="22" presetClass="entr" presetSubtype="2" repeatCount="indefinite" fill="hold" nodeType="afterEffect">
                                  <p:stCondLst>
                                    <p:cond delay="0"/>
                                  </p:stCondLst>
                                  <p:childTnLst>
                                    <p:set>
                                      <p:cBhvr>
                                        <p:cTn id="554" dur="1" fill="hold">
                                          <p:stCondLst>
                                            <p:cond delay="0"/>
                                          </p:stCondLst>
                                        </p:cTn>
                                        <p:tgtEl>
                                          <p:spTgt spid="155"/>
                                        </p:tgtEl>
                                        <p:attrNameLst>
                                          <p:attrName>style.visibility</p:attrName>
                                        </p:attrNameLst>
                                      </p:cBhvr>
                                      <p:to>
                                        <p:strVal val="visible"/>
                                      </p:to>
                                    </p:set>
                                    <p:animEffect transition="in" filter="wipe(right)">
                                      <p:cBhvr>
                                        <p:cTn id="555" dur="5000"/>
                                        <p:tgtEl>
                                          <p:spTgt spid="155"/>
                                        </p:tgtEl>
                                      </p:cBhvr>
                                    </p:animEffect>
                                  </p:childTnLst>
                                </p:cTn>
                              </p:par>
                              <p:par>
                                <p:cTn id="556" presetID="22" presetClass="entr" presetSubtype="8" repeatCount="indefinite" fill="hold" nodeType="withEffect">
                                  <p:stCondLst>
                                    <p:cond delay="0"/>
                                  </p:stCondLst>
                                  <p:childTnLst>
                                    <p:set>
                                      <p:cBhvr>
                                        <p:cTn id="557" dur="1" fill="hold">
                                          <p:stCondLst>
                                            <p:cond delay="0"/>
                                          </p:stCondLst>
                                        </p:cTn>
                                        <p:tgtEl>
                                          <p:spTgt spid="154"/>
                                        </p:tgtEl>
                                        <p:attrNameLst>
                                          <p:attrName>style.visibility</p:attrName>
                                        </p:attrNameLst>
                                      </p:cBhvr>
                                      <p:to>
                                        <p:strVal val="visible"/>
                                      </p:to>
                                    </p:set>
                                    <p:animEffect transition="in" filter="wipe(left)">
                                      <p:cBhvr>
                                        <p:cTn id="558" dur="5000"/>
                                        <p:tgtEl>
                                          <p:spTgt spid="154"/>
                                        </p:tgtEl>
                                      </p:cBhvr>
                                    </p:animEffect>
                                  </p:childTnLst>
                                </p:cTn>
                              </p:par>
                            </p:childTnLst>
                          </p:cTn>
                        </p:par>
                        <p:par>
                          <p:cTn id="559" fill="hold">
                            <p:stCondLst>
                              <p:cond delay="275000"/>
                            </p:stCondLst>
                            <p:childTnLst>
                              <p:par>
                                <p:cTn id="560" presetID="49" presetClass="entr" presetSubtype="0" decel="100000" fill="hold" grpId="0" nodeType="afterEffect">
                                  <p:stCondLst>
                                    <p:cond delay="0"/>
                                  </p:stCondLst>
                                  <p:childTnLst>
                                    <p:set>
                                      <p:cBhvr>
                                        <p:cTn id="561" dur="1" fill="hold">
                                          <p:stCondLst>
                                            <p:cond delay="0"/>
                                          </p:stCondLst>
                                        </p:cTn>
                                        <p:tgtEl>
                                          <p:spTgt spid="106"/>
                                        </p:tgtEl>
                                        <p:attrNameLst>
                                          <p:attrName>style.visibility</p:attrName>
                                        </p:attrNameLst>
                                      </p:cBhvr>
                                      <p:to>
                                        <p:strVal val="visible"/>
                                      </p:to>
                                    </p:set>
                                    <p:anim calcmode="lin" valueType="num">
                                      <p:cBhvr>
                                        <p:cTn id="562" dur="5000" fill="hold"/>
                                        <p:tgtEl>
                                          <p:spTgt spid="106"/>
                                        </p:tgtEl>
                                        <p:attrNameLst>
                                          <p:attrName>ppt_w</p:attrName>
                                        </p:attrNameLst>
                                      </p:cBhvr>
                                      <p:tavLst>
                                        <p:tav tm="0">
                                          <p:val>
                                            <p:fltVal val="0"/>
                                          </p:val>
                                        </p:tav>
                                        <p:tav tm="100000">
                                          <p:val>
                                            <p:strVal val="#ppt_w"/>
                                          </p:val>
                                        </p:tav>
                                      </p:tavLst>
                                    </p:anim>
                                    <p:anim calcmode="lin" valueType="num">
                                      <p:cBhvr>
                                        <p:cTn id="563" dur="5000" fill="hold"/>
                                        <p:tgtEl>
                                          <p:spTgt spid="106"/>
                                        </p:tgtEl>
                                        <p:attrNameLst>
                                          <p:attrName>ppt_h</p:attrName>
                                        </p:attrNameLst>
                                      </p:cBhvr>
                                      <p:tavLst>
                                        <p:tav tm="0">
                                          <p:val>
                                            <p:fltVal val="0"/>
                                          </p:val>
                                        </p:tav>
                                        <p:tav tm="100000">
                                          <p:val>
                                            <p:strVal val="#ppt_h"/>
                                          </p:val>
                                        </p:tav>
                                      </p:tavLst>
                                    </p:anim>
                                    <p:anim calcmode="lin" valueType="num">
                                      <p:cBhvr>
                                        <p:cTn id="564" dur="5000" fill="hold"/>
                                        <p:tgtEl>
                                          <p:spTgt spid="106"/>
                                        </p:tgtEl>
                                        <p:attrNameLst>
                                          <p:attrName>style.rotation</p:attrName>
                                        </p:attrNameLst>
                                      </p:cBhvr>
                                      <p:tavLst>
                                        <p:tav tm="0">
                                          <p:val>
                                            <p:fltVal val="360"/>
                                          </p:val>
                                        </p:tav>
                                        <p:tav tm="100000">
                                          <p:val>
                                            <p:fltVal val="0"/>
                                          </p:val>
                                        </p:tav>
                                      </p:tavLst>
                                    </p:anim>
                                    <p:animEffect transition="in" filter="fade">
                                      <p:cBhvr>
                                        <p:cTn id="565" dur="5000"/>
                                        <p:tgtEl>
                                          <p:spTgt spid="106"/>
                                        </p:tgtEl>
                                      </p:cBhvr>
                                    </p:animEffect>
                                  </p:childTnLst>
                                </p:cTn>
                              </p:par>
                              <p:par>
                                <p:cTn id="566" presetID="49" presetClass="entr" presetSubtype="0" decel="100000" fill="hold" grpId="0" nodeType="withEffect">
                                  <p:stCondLst>
                                    <p:cond delay="0"/>
                                  </p:stCondLst>
                                  <p:childTnLst>
                                    <p:set>
                                      <p:cBhvr>
                                        <p:cTn id="567" dur="1" fill="hold">
                                          <p:stCondLst>
                                            <p:cond delay="0"/>
                                          </p:stCondLst>
                                        </p:cTn>
                                        <p:tgtEl>
                                          <p:spTgt spid="107"/>
                                        </p:tgtEl>
                                        <p:attrNameLst>
                                          <p:attrName>style.visibility</p:attrName>
                                        </p:attrNameLst>
                                      </p:cBhvr>
                                      <p:to>
                                        <p:strVal val="visible"/>
                                      </p:to>
                                    </p:set>
                                    <p:anim calcmode="lin" valueType="num">
                                      <p:cBhvr>
                                        <p:cTn id="568" dur="5000" fill="hold"/>
                                        <p:tgtEl>
                                          <p:spTgt spid="107"/>
                                        </p:tgtEl>
                                        <p:attrNameLst>
                                          <p:attrName>ppt_w</p:attrName>
                                        </p:attrNameLst>
                                      </p:cBhvr>
                                      <p:tavLst>
                                        <p:tav tm="0">
                                          <p:val>
                                            <p:fltVal val="0"/>
                                          </p:val>
                                        </p:tav>
                                        <p:tav tm="100000">
                                          <p:val>
                                            <p:strVal val="#ppt_w"/>
                                          </p:val>
                                        </p:tav>
                                      </p:tavLst>
                                    </p:anim>
                                    <p:anim calcmode="lin" valueType="num">
                                      <p:cBhvr>
                                        <p:cTn id="569" dur="5000" fill="hold"/>
                                        <p:tgtEl>
                                          <p:spTgt spid="107"/>
                                        </p:tgtEl>
                                        <p:attrNameLst>
                                          <p:attrName>ppt_h</p:attrName>
                                        </p:attrNameLst>
                                      </p:cBhvr>
                                      <p:tavLst>
                                        <p:tav tm="0">
                                          <p:val>
                                            <p:fltVal val="0"/>
                                          </p:val>
                                        </p:tav>
                                        <p:tav tm="100000">
                                          <p:val>
                                            <p:strVal val="#ppt_h"/>
                                          </p:val>
                                        </p:tav>
                                      </p:tavLst>
                                    </p:anim>
                                    <p:anim calcmode="lin" valueType="num">
                                      <p:cBhvr>
                                        <p:cTn id="570" dur="5000" fill="hold"/>
                                        <p:tgtEl>
                                          <p:spTgt spid="107"/>
                                        </p:tgtEl>
                                        <p:attrNameLst>
                                          <p:attrName>style.rotation</p:attrName>
                                        </p:attrNameLst>
                                      </p:cBhvr>
                                      <p:tavLst>
                                        <p:tav tm="0">
                                          <p:val>
                                            <p:fltVal val="360"/>
                                          </p:val>
                                        </p:tav>
                                        <p:tav tm="100000">
                                          <p:val>
                                            <p:fltVal val="0"/>
                                          </p:val>
                                        </p:tav>
                                      </p:tavLst>
                                    </p:anim>
                                    <p:animEffect transition="in" filter="fade">
                                      <p:cBhvr>
                                        <p:cTn id="571" dur="5000"/>
                                        <p:tgtEl>
                                          <p:spTgt spid="107"/>
                                        </p:tgtEl>
                                      </p:cBhvr>
                                    </p:animEffect>
                                  </p:childTnLst>
                                </p:cTn>
                              </p:par>
                            </p:childTnLst>
                          </p:cTn>
                        </p:par>
                        <p:par>
                          <p:cTn id="572" fill="hold">
                            <p:stCondLst>
                              <p:cond delay="280000"/>
                            </p:stCondLst>
                            <p:childTnLst>
                              <p:par>
                                <p:cTn id="573" presetID="22" presetClass="entr" presetSubtype="4" repeatCount="indefinite" fill="hold" grpId="1" nodeType="afterEffect">
                                  <p:stCondLst>
                                    <p:cond delay="0"/>
                                  </p:stCondLst>
                                  <p:childTnLst>
                                    <p:set>
                                      <p:cBhvr>
                                        <p:cTn id="574" dur="1" fill="hold">
                                          <p:stCondLst>
                                            <p:cond delay="0"/>
                                          </p:stCondLst>
                                        </p:cTn>
                                        <p:tgtEl>
                                          <p:spTgt spid="106"/>
                                        </p:tgtEl>
                                        <p:attrNameLst>
                                          <p:attrName>style.visibility</p:attrName>
                                        </p:attrNameLst>
                                      </p:cBhvr>
                                      <p:to>
                                        <p:strVal val="visible"/>
                                      </p:to>
                                    </p:set>
                                    <p:animEffect transition="in" filter="wipe(down)">
                                      <p:cBhvr>
                                        <p:cTn id="575" dur="5000"/>
                                        <p:tgtEl>
                                          <p:spTgt spid="106"/>
                                        </p:tgtEl>
                                      </p:cBhvr>
                                    </p:animEffect>
                                  </p:childTnLst>
                                </p:cTn>
                              </p:par>
                              <p:par>
                                <p:cTn id="576" presetID="22" presetClass="entr" presetSubtype="4" repeatCount="indefinite" fill="hold" grpId="1" nodeType="withEffect">
                                  <p:stCondLst>
                                    <p:cond delay="0"/>
                                  </p:stCondLst>
                                  <p:childTnLst>
                                    <p:set>
                                      <p:cBhvr>
                                        <p:cTn id="577" dur="1" fill="hold">
                                          <p:stCondLst>
                                            <p:cond delay="0"/>
                                          </p:stCondLst>
                                        </p:cTn>
                                        <p:tgtEl>
                                          <p:spTgt spid="107"/>
                                        </p:tgtEl>
                                        <p:attrNameLst>
                                          <p:attrName>style.visibility</p:attrName>
                                        </p:attrNameLst>
                                      </p:cBhvr>
                                      <p:to>
                                        <p:strVal val="visible"/>
                                      </p:to>
                                    </p:set>
                                    <p:animEffect transition="in" filter="wipe(down)">
                                      <p:cBhvr>
                                        <p:cTn id="578" dur="5000"/>
                                        <p:tgtEl>
                                          <p:spTgt spid="107"/>
                                        </p:tgtEl>
                                      </p:cBhvr>
                                    </p:animEffect>
                                  </p:childTnLst>
                                </p:cTn>
                              </p:par>
                            </p:childTnLst>
                          </p:cTn>
                        </p:par>
                        <p:par>
                          <p:cTn id="579" fill="hold">
                            <p:stCondLst>
                              <p:cond delay="285000"/>
                            </p:stCondLst>
                            <p:childTnLst>
                              <p:par>
                                <p:cTn id="580" presetID="49" presetClass="entr" presetSubtype="0" decel="100000" fill="hold" nodeType="afterEffect">
                                  <p:stCondLst>
                                    <p:cond delay="0"/>
                                  </p:stCondLst>
                                  <p:childTnLst>
                                    <p:set>
                                      <p:cBhvr>
                                        <p:cTn id="581" dur="1" fill="hold">
                                          <p:stCondLst>
                                            <p:cond delay="0"/>
                                          </p:stCondLst>
                                        </p:cTn>
                                        <p:tgtEl>
                                          <p:spTgt spid="108"/>
                                        </p:tgtEl>
                                        <p:attrNameLst>
                                          <p:attrName>style.visibility</p:attrName>
                                        </p:attrNameLst>
                                      </p:cBhvr>
                                      <p:to>
                                        <p:strVal val="visible"/>
                                      </p:to>
                                    </p:set>
                                    <p:anim calcmode="lin" valueType="num">
                                      <p:cBhvr>
                                        <p:cTn id="582" dur="500" fill="hold"/>
                                        <p:tgtEl>
                                          <p:spTgt spid="108"/>
                                        </p:tgtEl>
                                        <p:attrNameLst>
                                          <p:attrName>ppt_w</p:attrName>
                                        </p:attrNameLst>
                                      </p:cBhvr>
                                      <p:tavLst>
                                        <p:tav tm="0">
                                          <p:val>
                                            <p:fltVal val="0"/>
                                          </p:val>
                                        </p:tav>
                                        <p:tav tm="100000">
                                          <p:val>
                                            <p:strVal val="#ppt_w"/>
                                          </p:val>
                                        </p:tav>
                                      </p:tavLst>
                                    </p:anim>
                                    <p:anim calcmode="lin" valueType="num">
                                      <p:cBhvr>
                                        <p:cTn id="583" dur="500" fill="hold"/>
                                        <p:tgtEl>
                                          <p:spTgt spid="108"/>
                                        </p:tgtEl>
                                        <p:attrNameLst>
                                          <p:attrName>ppt_h</p:attrName>
                                        </p:attrNameLst>
                                      </p:cBhvr>
                                      <p:tavLst>
                                        <p:tav tm="0">
                                          <p:val>
                                            <p:fltVal val="0"/>
                                          </p:val>
                                        </p:tav>
                                        <p:tav tm="100000">
                                          <p:val>
                                            <p:strVal val="#ppt_h"/>
                                          </p:val>
                                        </p:tav>
                                      </p:tavLst>
                                    </p:anim>
                                    <p:anim calcmode="lin" valueType="num">
                                      <p:cBhvr>
                                        <p:cTn id="584" dur="500" fill="hold"/>
                                        <p:tgtEl>
                                          <p:spTgt spid="108"/>
                                        </p:tgtEl>
                                        <p:attrNameLst>
                                          <p:attrName>style.rotation</p:attrName>
                                        </p:attrNameLst>
                                      </p:cBhvr>
                                      <p:tavLst>
                                        <p:tav tm="0">
                                          <p:val>
                                            <p:fltVal val="360"/>
                                          </p:val>
                                        </p:tav>
                                        <p:tav tm="100000">
                                          <p:val>
                                            <p:fltVal val="0"/>
                                          </p:val>
                                        </p:tav>
                                      </p:tavLst>
                                    </p:anim>
                                    <p:animEffect transition="in" filter="fade">
                                      <p:cBhvr>
                                        <p:cTn id="585" dur="500"/>
                                        <p:tgtEl>
                                          <p:spTgt spid="108"/>
                                        </p:tgtEl>
                                      </p:cBhvr>
                                    </p:animEffect>
                                  </p:childTnLst>
                                </p:cTn>
                              </p:par>
                              <p:par>
                                <p:cTn id="586" presetID="22" presetClass="entr" presetSubtype="2" repeatCount="indefinite" fill="hold" nodeType="withEffect">
                                  <p:stCondLst>
                                    <p:cond delay="0"/>
                                  </p:stCondLst>
                                  <p:childTnLst>
                                    <p:set>
                                      <p:cBhvr>
                                        <p:cTn id="587" dur="1" fill="hold">
                                          <p:stCondLst>
                                            <p:cond delay="0"/>
                                          </p:stCondLst>
                                        </p:cTn>
                                        <p:tgtEl>
                                          <p:spTgt spid="108"/>
                                        </p:tgtEl>
                                        <p:attrNameLst>
                                          <p:attrName>style.visibility</p:attrName>
                                        </p:attrNameLst>
                                      </p:cBhvr>
                                      <p:to>
                                        <p:strVal val="visible"/>
                                      </p:to>
                                    </p:set>
                                    <p:animEffect transition="in" filter="wipe(right)">
                                      <p:cBhvr>
                                        <p:cTn id="588" dur="5000"/>
                                        <p:tgtEl>
                                          <p:spTgt spid="108"/>
                                        </p:tgtEl>
                                      </p:cBhvr>
                                    </p:animEffect>
                                  </p:childTnLst>
                                </p:cTn>
                              </p:par>
                            </p:childTnLst>
                          </p:cTn>
                        </p:par>
                        <p:par>
                          <p:cTn id="589" fill="hold">
                            <p:stCondLst>
                              <p:cond delay="290000"/>
                            </p:stCondLst>
                            <p:childTnLst>
                              <p:par>
                                <p:cTn id="590" presetID="49" presetClass="entr" presetSubtype="0" decel="100000" fill="hold" nodeType="afterEffect">
                                  <p:stCondLst>
                                    <p:cond delay="0"/>
                                  </p:stCondLst>
                                  <p:childTnLst>
                                    <p:set>
                                      <p:cBhvr>
                                        <p:cTn id="591" dur="1" fill="hold">
                                          <p:stCondLst>
                                            <p:cond delay="0"/>
                                          </p:stCondLst>
                                        </p:cTn>
                                        <p:tgtEl>
                                          <p:spTgt spid="109"/>
                                        </p:tgtEl>
                                        <p:attrNameLst>
                                          <p:attrName>style.visibility</p:attrName>
                                        </p:attrNameLst>
                                      </p:cBhvr>
                                      <p:to>
                                        <p:strVal val="visible"/>
                                      </p:to>
                                    </p:set>
                                    <p:anim calcmode="lin" valueType="num">
                                      <p:cBhvr>
                                        <p:cTn id="592" dur="500" fill="hold"/>
                                        <p:tgtEl>
                                          <p:spTgt spid="109"/>
                                        </p:tgtEl>
                                        <p:attrNameLst>
                                          <p:attrName>ppt_w</p:attrName>
                                        </p:attrNameLst>
                                      </p:cBhvr>
                                      <p:tavLst>
                                        <p:tav tm="0">
                                          <p:val>
                                            <p:fltVal val="0"/>
                                          </p:val>
                                        </p:tav>
                                        <p:tav tm="100000">
                                          <p:val>
                                            <p:strVal val="#ppt_w"/>
                                          </p:val>
                                        </p:tav>
                                      </p:tavLst>
                                    </p:anim>
                                    <p:anim calcmode="lin" valueType="num">
                                      <p:cBhvr>
                                        <p:cTn id="593" dur="500" fill="hold"/>
                                        <p:tgtEl>
                                          <p:spTgt spid="109"/>
                                        </p:tgtEl>
                                        <p:attrNameLst>
                                          <p:attrName>ppt_h</p:attrName>
                                        </p:attrNameLst>
                                      </p:cBhvr>
                                      <p:tavLst>
                                        <p:tav tm="0">
                                          <p:val>
                                            <p:fltVal val="0"/>
                                          </p:val>
                                        </p:tav>
                                        <p:tav tm="100000">
                                          <p:val>
                                            <p:strVal val="#ppt_h"/>
                                          </p:val>
                                        </p:tav>
                                      </p:tavLst>
                                    </p:anim>
                                    <p:anim calcmode="lin" valueType="num">
                                      <p:cBhvr>
                                        <p:cTn id="594" dur="500" fill="hold"/>
                                        <p:tgtEl>
                                          <p:spTgt spid="109"/>
                                        </p:tgtEl>
                                        <p:attrNameLst>
                                          <p:attrName>style.rotation</p:attrName>
                                        </p:attrNameLst>
                                      </p:cBhvr>
                                      <p:tavLst>
                                        <p:tav tm="0">
                                          <p:val>
                                            <p:fltVal val="360"/>
                                          </p:val>
                                        </p:tav>
                                        <p:tav tm="100000">
                                          <p:val>
                                            <p:fltVal val="0"/>
                                          </p:val>
                                        </p:tav>
                                      </p:tavLst>
                                    </p:anim>
                                    <p:animEffect transition="in" filter="fade">
                                      <p:cBhvr>
                                        <p:cTn id="595" dur="500"/>
                                        <p:tgtEl>
                                          <p:spTgt spid="109"/>
                                        </p:tgtEl>
                                      </p:cBhvr>
                                    </p:animEffect>
                                  </p:childTnLst>
                                </p:cTn>
                              </p:par>
                              <p:par>
                                <p:cTn id="596" presetID="22" presetClass="entr" presetSubtype="8" repeatCount="indefinite" fill="hold" nodeType="withEffect">
                                  <p:stCondLst>
                                    <p:cond delay="0"/>
                                  </p:stCondLst>
                                  <p:childTnLst>
                                    <p:set>
                                      <p:cBhvr>
                                        <p:cTn id="597" dur="1" fill="hold">
                                          <p:stCondLst>
                                            <p:cond delay="0"/>
                                          </p:stCondLst>
                                        </p:cTn>
                                        <p:tgtEl>
                                          <p:spTgt spid="109"/>
                                        </p:tgtEl>
                                        <p:attrNameLst>
                                          <p:attrName>style.visibility</p:attrName>
                                        </p:attrNameLst>
                                      </p:cBhvr>
                                      <p:to>
                                        <p:strVal val="visible"/>
                                      </p:to>
                                    </p:set>
                                    <p:animEffect transition="in" filter="wipe(left)">
                                      <p:cBhvr>
                                        <p:cTn id="598" dur="5000"/>
                                        <p:tgtEl>
                                          <p:spTgt spid="109"/>
                                        </p:tgtEl>
                                      </p:cBhvr>
                                    </p:animEffect>
                                  </p:childTnLst>
                                </p:cTn>
                              </p:par>
                            </p:childTnLst>
                          </p:cTn>
                        </p:par>
                        <p:par>
                          <p:cTn id="599" fill="hold">
                            <p:stCondLst>
                              <p:cond delay="295000"/>
                            </p:stCondLst>
                            <p:childTnLst>
                              <p:par>
                                <p:cTn id="600" presetID="49" presetClass="entr" presetSubtype="0" decel="100000" fill="hold" nodeType="afterEffect">
                                  <p:stCondLst>
                                    <p:cond delay="0"/>
                                  </p:stCondLst>
                                  <p:childTnLst>
                                    <p:set>
                                      <p:cBhvr>
                                        <p:cTn id="601" dur="1" fill="hold">
                                          <p:stCondLst>
                                            <p:cond delay="0"/>
                                          </p:stCondLst>
                                        </p:cTn>
                                        <p:tgtEl>
                                          <p:spTgt spid="114"/>
                                        </p:tgtEl>
                                        <p:attrNameLst>
                                          <p:attrName>style.visibility</p:attrName>
                                        </p:attrNameLst>
                                      </p:cBhvr>
                                      <p:to>
                                        <p:strVal val="visible"/>
                                      </p:to>
                                    </p:set>
                                    <p:anim calcmode="lin" valueType="num">
                                      <p:cBhvr>
                                        <p:cTn id="602" dur="500" fill="hold"/>
                                        <p:tgtEl>
                                          <p:spTgt spid="114"/>
                                        </p:tgtEl>
                                        <p:attrNameLst>
                                          <p:attrName>ppt_w</p:attrName>
                                        </p:attrNameLst>
                                      </p:cBhvr>
                                      <p:tavLst>
                                        <p:tav tm="0">
                                          <p:val>
                                            <p:fltVal val="0"/>
                                          </p:val>
                                        </p:tav>
                                        <p:tav tm="100000">
                                          <p:val>
                                            <p:strVal val="#ppt_w"/>
                                          </p:val>
                                        </p:tav>
                                      </p:tavLst>
                                    </p:anim>
                                    <p:anim calcmode="lin" valueType="num">
                                      <p:cBhvr>
                                        <p:cTn id="603" dur="500" fill="hold"/>
                                        <p:tgtEl>
                                          <p:spTgt spid="114"/>
                                        </p:tgtEl>
                                        <p:attrNameLst>
                                          <p:attrName>ppt_h</p:attrName>
                                        </p:attrNameLst>
                                      </p:cBhvr>
                                      <p:tavLst>
                                        <p:tav tm="0">
                                          <p:val>
                                            <p:fltVal val="0"/>
                                          </p:val>
                                        </p:tav>
                                        <p:tav tm="100000">
                                          <p:val>
                                            <p:strVal val="#ppt_h"/>
                                          </p:val>
                                        </p:tav>
                                      </p:tavLst>
                                    </p:anim>
                                    <p:anim calcmode="lin" valueType="num">
                                      <p:cBhvr>
                                        <p:cTn id="604" dur="500" fill="hold"/>
                                        <p:tgtEl>
                                          <p:spTgt spid="114"/>
                                        </p:tgtEl>
                                        <p:attrNameLst>
                                          <p:attrName>style.rotation</p:attrName>
                                        </p:attrNameLst>
                                      </p:cBhvr>
                                      <p:tavLst>
                                        <p:tav tm="0">
                                          <p:val>
                                            <p:fltVal val="360"/>
                                          </p:val>
                                        </p:tav>
                                        <p:tav tm="100000">
                                          <p:val>
                                            <p:fltVal val="0"/>
                                          </p:val>
                                        </p:tav>
                                      </p:tavLst>
                                    </p:anim>
                                    <p:animEffect transition="in" filter="fade">
                                      <p:cBhvr>
                                        <p:cTn id="605" dur="500"/>
                                        <p:tgtEl>
                                          <p:spTgt spid="114"/>
                                        </p:tgtEl>
                                      </p:cBhvr>
                                    </p:animEffect>
                                  </p:childTnLst>
                                </p:cTn>
                              </p:par>
                              <p:par>
                                <p:cTn id="606" presetID="22" presetClass="entr" presetSubtype="4" repeatCount="indefinite" fill="hold" nodeType="withEffect">
                                  <p:stCondLst>
                                    <p:cond delay="0"/>
                                  </p:stCondLst>
                                  <p:childTnLst>
                                    <p:set>
                                      <p:cBhvr>
                                        <p:cTn id="607" dur="1" fill="hold">
                                          <p:stCondLst>
                                            <p:cond delay="0"/>
                                          </p:stCondLst>
                                        </p:cTn>
                                        <p:tgtEl>
                                          <p:spTgt spid="114"/>
                                        </p:tgtEl>
                                        <p:attrNameLst>
                                          <p:attrName>style.visibility</p:attrName>
                                        </p:attrNameLst>
                                      </p:cBhvr>
                                      <p:to>
                                        <p:strVal val="visible"/>
                                      </p:to>
                                    </p:set>
                                    <p:animEffect transition="in" filter="wipe(down)">
                                      <p:cBhvr>
                                        <p:cTn id="608" dur="5000"/>
                                        <p:tgtEl>
                                          <p:spTgt spid="114"/>
                                        </p:tgtEl>
                                      </p:cBhvr>
                                    </p:animEffect>
                                  </p:childTnLst>
                                </p:cTn>
                              </p:par>
                            </p:childTnLst>
                          </p:cTn>
                        </p:par>
                        <p:par>
                          <p:cTn id="609" fill="hold">
                            <p:stCondLst>
                              <p:cond delay="300000"/>
                            </p:stCondLst>
                            <p:childTnLst>
                              <p:par>
                                <p:cTn id="610" presetID="22" presetClass="entr" presetSubtype="1" repeatCount="indefinite" fill="hold" nodeType="afterEffect">
                                  <p:stCondLst>
                                    <p:cond delay="0"/>
                                  </p:stCondLst>
                                  <p:childTnLst>
                                    <p:set>
                                      <p:cBhvr>
                                        <p:cTn id="611" dur="1" fill="hold">
                                          <p:stCondLst>
                                            <p:cond delay="0"/>
                                          </p:stCondLst>
                                        </p:cTn>
                                        <p:tgtEl>
                                          <p:spTgt spid="116"/>
                                        </p:tgtEl>
                                        <p:attrNameLst>
                                          <p:attrName>style.visibility</p:attrName>
                                        </p:attrNameLst>
                                      </p:cBhvr>
                                      <p:to>
                                        <p:strVal val="visible"/>
                                      </p:to>
                                    </p:set>
                                    <p:animEffect transition="in" filter="wipe(up)">
                                      <p:cBhvr>
                                        <p:cTn id="612" dur="5000"/>
                                        <p:tgtEl>
                                          <p:spTgt spid="116"/>
                                        </p:tgtEl>
                                      </p:cBhvr>
                                    </p:animEffect>
                                  </p:childTnLst>
                                </p:cTn>
                              </p:par>
                            </p:childTnLst>
                          </p:cTn>
                        </p:par>
                        <p:par>
                          <p:cTn id="613" fill="hold">
                            <p:stCondLst>
                              <p:cond delay="305000"/>
                            </p:stCondLst>
                            <p:childTnLst>
                              <p:par>
                                <p:cTn id="614" presetID="22" presetClass="entr" presetSubtype="1" repeatCount="indefinite" fill="hold" nodeType="afterEffect">
                                  <p:stCondLst>
                                    <p:cond delay="0"/>
                                  </p:stCondLst>
                                  <p:childTnLst>
                                    <p:set>
                                      <p:cBhvr>
                                        <p:cTn id="615" dur="1" fill="hold">
                                          <p:stCondLst>
                                            <p:cond delay="0"/>
                                          </p:stCondLst>
                                        </p:cTn>
                                        <p:tgtEl>
                                          <p:spTgt spid="117"/>
                                        </p:tgtEl>
                                        <p:attrNameLst>
                                          <p:attrName>style.visibility</p:attrName>
                                        </p:attrNameLst>
                                      </p:cBhvr>
                                      <p:to>
                                        <p:strVal val="visible"/>
                                      </p:to>
                                    </p:set>
                                    <p:animEffect transition="in" filter="wipe(up)">
                                      <p:cBhvr>
                                        <p:cTn id="616" dur="5000"/>
                                        <p:tgtEl>
                                          <p:spTgt spid="117"/>
                                        </p:tgtEl>
                                      </p:cBhvr>
                                    </p:animEffect>
                                  </p:childTnLst>
                                </p:cTn>
                              </p:par>
                            </p:childTnLst>
                          </p:cTn>
                        </p:par>
                        <p:par>
                          <p:cTn id="617" fill="hold">
                            <p:stCondLst>
                              <p:cond delay="310000"/>
                            </p:stCondLst>
                            <p:childTnLst>
                              <p:par>
                                <p:cTn id="618" presetID="49" presetClass="entr" presetSubtype="0" decel="100000" fill="hold" grpId="0" nodeType="afterEffect">
                                  <p:stCondLst>
                                    <p:cond delay="0"/>
                                  </p:stCondLst>
                                  <p:childTnLst>
                                    <p:set>
                                      <p:cBhvr>
                                        <p:cTn id="619" dur="1" fill="hold">
                                          <p:stCondLst>
                                            <p:cond delay="0"/>
                                          </p:stCondLst>
                                        </p:cTn>
                                        <p:tgtEl>
                                          <p:spTgt spid="118"/>
                                        </p:tgtEl>
                                        <p:attrNameLst>
                                          <p:attrName>style.visibility</p:attrName>
                                        </p:attrNameLst>
                                      </p:cBhvr>
                                      <p:to>
                                        <p:strVal val="visible"/>
                                      </p:to>
                                    </p:set>
                                    <p:anim calcmode="lin" valueType="num">
                                      <p:cBhvr>
                                        <p:cTn id="620" dur="5000" fill="hold"/>
                                        <p:tgtEl>
                                          <p:spTgt spid="118"/>
                                        </p:tgtEl>
                                        <p:attrNameLst>
                                          <p:attrName>ppt_w</p:attrName>
                                        </p:attrNameLst>
                                      </p:cBhvr>
                                      <p:tavLst>
                                        <p:tav tm="0">
                                          <p:val>
                                            <p:fltVal val="0"/>
                                          </p:val>
                                        </p:tav>
                                        <p:tav tm="100000">
                                          <p:val>
                                            <p:strVal val="#ppt_w"/>
                                          </p:val>
                                        </p:tav>
                                      </p:tavLst>
                                    </p:anim>
                                    <p:anim calcmode="lin" valueType="num">
                                      <p:cBhvr>
                                        <p:cTn id="621" dur="5000" fill="hold"/>
                                        <p:tgtEl>
                                          <p:spTgt spid="118"/>
                                        </p:tgtEl>
                                        <p:attrNameLst>
                                          <p:attrName>ppt_h</p:attrName>
                                        </p:attrNameLst>
                                      </p:cBhvr>
                                      <p:tavLst>
                                        <p:tav tm="0">
                                          <p:val>
                                            <p:fltVal val="0"/>
                                          </p:val>
                                        </p:tav>
                                        <p:tav tm="100000">
                                          <p:val>
                                            <p:strVal val="#ppt_h"/>
                                          </p:val>
                                        </p:tav>
                                      </p:tavLst>
                                    </p:anim>
                                    <p:anim calcmode="lin" valueType="num">
                                      <p:cBhvr>
                                        <p:cTn id="622" dur="5000" fill="hold"/>
                                        <p:tgtEl>
                                          <p:spTgt spid="118"/>
                                        </p:tgtEl>
                                        <p:attrNameLst>
                                          <p:attrName>style.rotation</p:attrName>
                                        </p:attrNameLst>
                                      </p:cBhvr>
                                      <p:tavLst>
                                        <p:tav tm="0">
                                          <p:val>
                                            <p:fltVal val="360"/>
                                          </p:val>
                                        </p:tav>
                                        <p:tav tm="100000">
                                          <p:val>
                                            <p:fltVal val="0"/>
                                          </p:val>
                                        </p:tav>
                                      </p:tavLst>
                                    </p:anim>
                                    <p:animEffect transition="in" filter="fade">
                                      <p:cBhvr>
                                        <p:cTn id="623" dur="5000"/>
                                        <p:tgtEl>
                                          <p:spTgt spid="118"/>
                                        </p:tgtEl>
                                      </p:cBhvr>
                                    </p:animEffect>
                                  </p:childTnLst>
                                </p:cTn>
                              </p:par>
                            </p:childTnLst>
                          </p:cTn>
                        </p:par>
                        <p:par>
                          <p:cTn id="624" fill="hold">
                            <p:stCondLst>
                              <p:cond delay="315000"/>
                            </p:stCondLst>
                            <p:childTnLst>
                              <p:par>
                                <p:cTn id="625" presetID="21" presetClass="entr" presetSubtype="1" repeatCount="indefinite" fill="hold" grpId="1" nodeType="afterEffect">
                                  <p:stCondLst>
                                    <p:cond delay="0"/>
                                  </p:stCondLst>
                                  <p:childTnLst>
                                    <p:set>
                                      <p:cBhvr>
                                        <p:cTn id="626" dur="1" fill="hold">
                                          <p:stCondLst>
                                            <p:cond delay="0"/>
                                          </p:stCondLst>
                                        </p:cTn>
                                        <p:tgtEl>
                                          <p:spTgt spid="118"/>
                                        </p:tgtEl>
                                        <p:attrNameLst>
                                          <p:attrName>style.visibility</p:attrName>
                                        </p:attrNameLst>
                                      </p:cBhvr>
                                      <p:to>
                                        <p:strVal val="visible"/>
                                      </p:to>
                                    </p:set>
                                    <p:animEffect transition="in" filter="wheel(1)">
                                      <p:cBhvr>
                                        <p:cTn id="627" dur="5000"/>
                                        <p:tgtEl>
                                          <p:spTgt spid="118"/>
                                        </p:tgtEl>
                                      </p:cBhvr>
                                    </p:animEffect>
                                  </p:childTnLst>
                                </p:cTn>
                              </p:par>
                              <p:par>
                                <p:cTn id="628" presetID="49" presetClass="entr" presetSubtype="0" decel="100000" fill="hold" grpId="0" nodeType="withEffect">
                                  <p:stCondLst>
                                    <p:cond delay="0"/>
                                  </p:stCondLst>
                                  <p:childTnLst>
                                    <p:set>
                                      <p:cBhvr>
                                        <p:cTn id="629" dur="1" fill="hold">
                                          <p:stCondLst>
                                            <p:cond delay="0"/>
                                          </p:stCondLst>
                                        </p:cTn>
                                        <p:tgtEl>
                                          <p:spTgt spid="119"/>
                                        </p:tgtEl>
                                        <p:attrNameLst>
                                          <p:attrName>style.visibility</p:attrName>
                                        </p:attrNameLst>
                                      </p:cBhvr>
                                      <p:to>
                                        <p:strVal val="visible"/>
                                      </p:to>
                                    </p:set>
                                    <p:anim calcmode="lin" valueType="num">
                                      <p:cBhvr>
                                        <p:cTn id="630" dur="5000" fill="hold"/>
                                        <p:tgtEl>
                                          <p:spTgt spid="119"/>
                                        </p:tgtEl>
                                        <p:attrNameLst>
                                          <p:attrName>ppt_w</p:attrName>
                                        </p:attrNameLst>
                                      </p:cBhvr>
                                      <p:tavLst>
                                        <p:tav tm="0">
                                          <p:val>
                                            <p:fltVal val="0"/>
                                          </p:val>
                                        </p:tav>
                                        <p:tav tm="100000">
                                          <p:val>
                                            <p:strVal val="#ppt_w"/>
                                          </p:val>
                                        </p:tav>
                                      </p:tavLst>
                                    </p:anim>
                                    <p:anim calcmode="lin" valueType="num">
                                      <p:cBhvr>
                                        <p:cTn id="631" dur="5000" fill="hold"/>
                                        <p:tgtEl>
                                          <p:spTgt spid="119"/>
                                        </p:tgtEl>
                                        <p:attrNameLst>
                                          <p:attrName>ppt_h</p:attrName>
                                        </p:attrNameLst>
                                      </p:cBhvr>
                                      <p:tavLst>
                                        <p:tav tm="0">
                                          <p:val>
                                            <p:fltVal val="0"/>
                                          </p:val>
                                        </p:tav>
                                        <p:tav tm="100000">
                                          <p:val>
                                            <p:strVal val="#ppt_h"/>
                                          </p:val>
                                        </p:tav>
                                      </p:tavLst>
                                    </p:anim>
                                    <p:anim calcmode="lin" valueType="num">
                                      <p:cBhvr>
                                        <p:cTn id="632" dur="5000" fill="hold"/>
                                        <p:tgtEl>
                                          <p:spTgt spid="119"/>
                                        </p:tgtEl>
                                        <p:attrNameLst>
                                          <p:attrName>style.rotation</p:attrName>
                                        </p:attrNameLst>
                                      </p:cBhvr>
                                      <p:tavLst>
                                        <p:tav tm="0">
                                          <p:val>
                                            <p:fltVal val="360"/>
                                          </p:val>
                                        </p:tav>
                                        <p:tav tm="100000">
                                          <p:val>
                                            <p:fltVal val="0"/>
                                          </p:val>
                                        </p:tav>
                                      </p:tavLst>
                                    </p:anim>
                                    <p:animEffect transition="in" filter="fade">
                                      <p:cBhvr>
                                        <p:cTn id="633" dur="5000"/>
                                        <p:tgtEl>
                                          <p:spTgt spid="119"/>
                                        </p:tgtEl>
                                      </p:cBhvr>
                                    </p:animEffect>
                                  </p:childTnLst>
                                </p:cTn>
                              </p:par>
                              <p:par>
                                <p:cTn id="634" presetID="21" presetClass="entr" presetSubtype="1" repeatCount="indefinite" fill="hold" grpId="1" nodeType="withEffect">
                                  <p:stCondLst>
                                    <p:cond delay="0"/>
                                  </p:stCondLst>
                                  <p:childTnLst>
                                    <p:set>
                                      <p:cBhvr>
                                        <p:cTn id="635" dur="1" fill="hold">
                                          <p:stCondLst>
                                            <p:cond delay="0"/>
                                          </p:stCondLst>
                                        </p:cTn>
                                        <p:tgtEl>
                                          <p:spTgt spid="119"/>
                                        </p:tgtEl>
                                        <p:attrNameLst>
                                          <p:attrName>style.visibility</p:attrName>
                                        </p:attrNameLst>
                                      </p:cBhvr>
                                      <p:to>
                                        <p:strVal val="visible"/>
                                      </p:to>
                                    </p:set>
                                    <p:animEffect transition="in" filter="wheel(1)">
                                      <p:cBhvr>
                                        <p:cTn id="636" dur="5000"/>
                                        <p:tgtEl>
                                          <p:spTgt spid="119"/>
                                        </p:tgtEl>
                                      </p:cBhvr>
                                    </p:animEffect>
                                  </p:childTnLst>
                                </p:cTn>
                              </p:par>
                            </p:childTnLst>
                          </p:cTn>
                        </p:par>
                        <p:par>
                          <p:cTn id="637" fill="hold">
                            <p:stCondLst>
                              <p:cond delay="320000"/>
                            </p:stCondLst>
                            <p:childTnLst>
                              <p:par>
                                <p:cTn id="638" presetID="49" presetClass="entr" presetSubtype="0" decel="100000" fill="hold" grpId="0" nodeType="afterEffect">
                                  <p:stCondLst>
                                    <p:cond delay="0"/>
                                  </p:stCondLst>
                                  <p:childTnLst>
                                    <p:set>
                                      <p:cBhvr>
                                        <p:cTn id="639" dur="1" fill="hold">
                                          <p:stCondLst>
                                            <p:cond delay="0"/>
                                          </p:stCondLst>
                                        </p:cTn>
                                        <p:tgtEl>
                                          <p:spTgt spid="127"/>
                                        </p:tgtEl>
                                        <p:attrNameLst>
                                          <p:attrName>style.visibility</p:attrName>
                                        </p:attrNameLst>
                                      </p:cBhvr>
                                      <p:to>
                                        <p:strVal val="visible"/>
                                      </p:to>
                                    </p:set>
                                    <p:anim calcmode="lin" valueType="num">
                                      <p:cBhvr>
                                        <p:cTn id="640" dur="5000" fill="hold"/>
                                        <p:tgtEl>
                                          <p:spTgt spid="127"/>
                                        </p:tgtEl>
                                        <p:attrNameLst>
                                          <p:attrName>ppt_w</p:attrName>
                                        </p:attrNameLst>
                                      </p:cBhvr>
                                      <p:tavLst>
                                        <p:tav tm="0">
                                          <p:val>
                                            <p:fltVal val="0"/>
                                          </p:val>
                                        </p:tav>
                                        <p:tav tm="100000">
                                          <p:val>
                                            <p:strVal val="#ppt_w"/>
                                          </p:val>
                                        </p:tav>
                                      </p:tavLst>
                                    </p:anim>
                                    <p:anim calcmode="lin" valueType="num">
                                      <p:cBhvr>
                                        <p:cTn id="641" dur="5000" fill="hold"/>
                                        <p:tgtEl>
                                          <p:spTgt spid="127"/>
                                        </p:tgtEl>
                                        <p:attrNameLst>
                                          <p:attrName>ppt_h</p:attrName>
                                        </p:attrNameLst>
                                      </p:cBhvr>
                                      <p:tavLst>
                                        <p:tav tm="0">
                                          <p:val>
                                            <p:fltVal val="0"/>
                                          </p:val>
                                        </p:tav>
                                        <p:tav tm="100000">
                                          <p:val>
                                            <p:strVal val="#ppt_h"/>
                                          </p:val>
                                        </p:tav>
                                      </p:tavLst>
                                    </p:anim>
                                    <p:anim calcmode="lin" valueType="num">
                                      <p:cBhvr>
                                        <p:cTn id="642" dur="5000" fill="hold"/>
                                        <p:tgtEl>
                                          <p:spTgt spid="127"/>
                                        </p:tgtEl>
                                        <p:attrNameLst>
                                          <p:attrName>style.rotation</p:attrName>
                                        </p:attrNameLst>
                                      </p:cBhvr>
                                      <p:tavLst>
                                        <p:tav tm="0">
                                          <p:val>
                                            <p:fltVal val="360"/>
                                          </p:val>
                                        </p:tav>
                                        <p:tav tm="100000">
                                          <p:val>
                                            <p:fltVal val="0"/>
                                          </p:val>
                                        </p:tav>
                                      </p:tavLst>
                                    </p:anim>
                                    <p:animEffect transition="in" filter="fade">
                                      <p:cBhvr>
                                        <p:cTn id="643" dur="5000"/>
                                        <p:tgtEl>
                                          <p:spTgt spid="127"/>
                                        </p:tgtEl>
                                      </p:cBhvr>
                                    </p:animEffect>
                                  </p:childTnLst>
                                </p:cTn>
                              </p:par>
                            </p:childTnLst>
                          </p:cTn>
                        </p:par>
                        <p:par>
                          <p:cTn id="644" fill="hold">
                            <p:stCondLst>
                              <p:cond delay="325000"/>
                            </p:stCondLst>
                            <p:childTnLst>
                              <p:par>
                                <p:cTn id="645" presetID="22" presetClass="entr" presetSubtype="4" repeatCount="indefinite" fill="hold" grpId="1" nodeType="afterEffect">
                                  <p:stCondLst>
                                    <p:cond delay="0"/>
                                  </p:stCondLst>
                                  <p:childTnLst>
                                    <p:set>
                                      <p:cBhvr>
                                        <p:cTn id="646" dur="1" fill="hold">
                                          <p:stCondLst>
                                            <p:cond delay="0"/>
                                          </p:stCondLst>
                                        </p:cTn>
                                        <p:tgtEl>
                                          <p:spTgt spid="127"/>
                                        </p:tgtEl>
                                        <p:attrNameLst>
                                          <p:attrName>style.visibility</p:attrName>
                                        </p:attrNameLst>
                                      </p:cBhvr>
                                      <p:to>
                                        <p:strVal val="visible"/>
                                      </p:to>
                                    </p:set>
                                    <p:animEffect transition="in" filter="wipe(down)">
                                      <p:cBhvr>
                                        <p:cTn id="647" dur="5000"/>
                                        <p:tgtEl>
                                          <p:spTgt spid="127"/>
                                        </p:tgtEl>
                                      </p:cBhvr>
                                    </p:animEffect>
                                  </p:childTnLst>
                                </p:cTn>
                              </p:par>
                            </p:childTnLst>
                          </p:cTn>
                        </p:par>
                        <p:par>
                          <p:cTn id="648" fill="hold">
                            <p:stCondLst>
                              <p:cond delay="330000"/>
                            </p:stCondLst>
                            <p:childTnLst>
                              <p:par>
                                <p:cTn id="649" presetID="49" presetClass="entr" presetSubtype="0" decel="100000" fill="hold" nodeType="afterEffect">
                                  <p:stCondLst>
                                    <p:cond delay="0"/>
                                  </p:stCondLst>
                                  <p:childTnLst>
                                    <p:set>
                                      <p:cBhvr>
                                        <p:cTn id="650" dur="1" fill="hold">
                                          <p:stCondLst>
                                            <p:cond delay="0"/>
                                          </p:stCondLst>
                                        </p:cTn>
                                        <p:tgtEl>
                                          <p:spTgt spid="134"/>
                                        </p:tgtEl>
                                        <p:attrNameLst>
                                          <p:attrName>style.visibility</p:attrName>
                                        </p:attrNameLst>
                                      </p:cBhvr>
                                      <p:to>
                                        <p:strVal val="visible"/>
                                      </p:to>
                                    </p:set>
                                    <p:anim calcmode="lin" valueType="num">
                                      <p:cBhvr>
                                        <p:cTn id="651" dur="5000" fill="hold"/>
                                        <p:tgtEl>
                                          <p:spTgt spid="134"/>
                                        </p:tgtEl>
                                        <p:attrNameLst>
                                          <p:attrName>ppt_w</p:attrName>
                                        </p:attrNameLst>
                                      </p:cBhvr>
                                      <p:tavLst>
                                        <p:tav tm="0">
                                          <p:val>
                                            <p:fltVal val="0"/>
                                          </p:val>
                                        </p:tav>
                                        <p:tav tm="100000">
                                          <p:val>
                                            <p:strVal val="#ppt_w"/>
                                          </p:val>
                                        </p:tav>
                                      </p:tavLst>
                                    </p:anim>
                                    <p:anim calcmode="lin" valueType="num">
                                      <p:cBhvr>
                                        <p:cTn id="652" dur="5000" fill="hold"/>
                                        <p:tgtEl>
                                          <p:spTgt spid="134"/>
                                        </p:tgtEl>
                                        <p:attrNameLst>
                                          <p:attrName>ppt_h</p:attrName>
                                        </p:attrNameLst>
                                      </p:cBhvr>
                                      <p:tavLst>
                                        <p:tav tm="0">
                                          <p:val>
                                            <p:fltVal val="0"/>
                                          </p:val>
                                        </p:tav>
                                        <p:tav tm="100000">
                                          <p:val>
                                            <p:strVal val="#ppt_h"/>
                                          </p:val>
                                        </p:tav>
                                      </p:tavLst>
                                    </p:anim>
                                    <p:anim calcmode="lin" valueType="num">
                                      <p:cBhvr>
                                        <p:cTn id="653" dur="5000" fill="hold"/>
                                        <p:tgtEl>
                                          <p:spTgt spid="134"/>
                                        </p:tgtEl>
                                        <p:attrNameLst>
                                          <p:attrName>style.rotation</p:attrName>
                                        </p:attrNameLst>
                                      </p:cBhvr>
                                      <p:tavLst>
                                        <p:tav tm="0">
                                          <p:val>
                                            <p:fltVal val="360"/>
                                          </p:val>
                                        </p:tav>
                                        <p:tav tm="100000">
                                          <p:val>
                                            <p:fltVal val="0"/>
                                          </p:val>
                                        </p:tav>
                                      </p:tavLst>
                                    </p:anim>
                                    <p:animEffect transition="in" filter="fade">
                                      <p:cBhvr>
                                        <p:cTn id="654" dur="5000"/>
                                        <p:tgtEl>
                                          <p:spTgt spid="134"/>
                                        </p:tgtEl>
                                      </p:cBhvr>
                                    </p:animEffect>
                                  </p:childTnLst>
                                </p:cTn>
                              </p:par>
                              <p:par>
                                <p:cTn id="655" presetID="49" presetClass="entr" presetSubtype="0" decel="100000" fill="hold" nodeType="withEffect">
                                  <p:stCondLst>
                                    <p:cond delay="0"/>
                                  </p:stCondLst>
                                  <p:childTnLst>
                                    <p:set>
                                      <p:cBhvr>
                                        <p:cTn id="656" dur="1" fill="hold">
                                          <p:stCondLst>
                                            <p:cond delay="0"/>
                                          </p:stCondLst>
                                        </p:cTn>
                                        <p:tgtEl>
                                          <p:spTgt spid="135"/>
                                        </p:tgtEl>
                                        <p:attrNameLst>
                                          <p:attrName>style.visibility</p:attrName>
                                        </p:attrNameLst>
                                      </p:cBhvr>
                                      <p:to>
                                        <p:strVal val="visible"/>
                                      </p:to>
                                    </p:set>
                                    <p:anim calcmode="lin" valueType="num">
                                      <p:cBhvr>
                                        <p:cTn id="657" dur="5000" fill="hold"/>
                                        <p:tgtEl>
                                          <p:spTgt spid="135"/>
                                        </p:tgtEl>
                                        <p:attrNameLst>
                                          <p:attrName>ppt_w</p:attrName>
                                        </p:attrNameLst>
                                      </p:cBhvr>
                                      <p:tavLst>
                                        <p:tav tm="0">
                                          <p:val>
                                            <p:fltVal val="0"/>
                                          </p:val>
                                        </p:tav>
                                        <p:tav tm="100000">
                                          <p:val>
                                            <p:strVal val="#ppt_w"/>
                                          </p:val>
                                        </p:tav>
                                      </p:tavLst>
                                    </p:anim>
                                    <p:anim calcmode="lin" valueType="num">
                                      <p:cBhvr>
                                        <p:cTn id="658" dur="5000" fill="hold"/>
                                        <p:tgtEl>
                                          <p:spTgt spid="135"/>
                                        </p:tgtEl>
                                        <p:attrNameLst>
                                          <p:attrName>ppt_h</p:attrName>
                                        </p:attrNameLst>
                                      </p:cBhvr>
                                      <p:tavLst>
                                        <p:tav tm="0">
                                          <p:val>
                                            <p:fltVal val="0"/>
                                          </p:val>
                                        </p:tav>
                                        <p:tav tm="100000">
                                          <p:val>
                                            <p:strVal val="#ppt_h"/>
                                          </p:val>
                                        </p:tav>
                                      </p:tavLst>
                                    </p:anim>
                                    <p:anim calcmode="lin" valueType="num">
                                      <p:cBhvr>
                                        <p:cTn id="659" dur="5000" fill="hold"/>
                                        <p:tgtEl>
                                          <p:spTgt spid="135"/>
                                        </p:tgtEl>
                                        <p:attrNameLst>
                                          <p:attrName>style.rotation</p:attrName>
                                        </p:attrNameLst>
                                      </p:cBhvr>
                                      <p:tavLst>
                                        <p:tav tm="0">
                                          <p:val>
                                            <p:fltVal val="360"/>
                                          </p:val>
                                        </p:tav>
                                        <p:tav tm="100000">
                                          <p:val>
                                            <p:fltVal val="0"/>
                                          </p:val>
                                        </p:tav>
                                      </p:tavLst>
                                    </p:anim>
                                    <p:animEffect transition="in" filter="fade">
                                      <p:cBhvr>
                                        <p:cTn id="660" dur="5000"/>
                                        <p:tgtEl>
                                          <p:spTgt spid="135"/>
                                        </p:tgtEl>
                                      </p:cBhvr>
                                    </p:animEffect>
                                  </p:childTnLst>
                                </p:cTn>
                              </p:par>
                              <p:par>
                                <p:cTn id="661" presetID="49" presetClass="entr" presetSubtype="0" decel="100000" fill="hold" nodeType="withEffect">
                                  <p:stCondLst>
                                    <p:cond delay="0"/>
                                  </p:stCondLst>
                                  <p:childTnLst>
                                    <p:set>
                                      <p:cBhvr>
                                        <p:cTn id="662" dur="1" fill="hold">
                                          <p:stCondLst>
                                            <p:cond delay="0"/>
                                          </p:stCondLst>
                                        </p:cTn>
                                        <p:tgtEl>
                                          <p:spTgt spid="143"/>
                                        </p:tgtEl>
                                        <p:attrNameLst>
                                          <p:attrName>style.visibility</p:attrName>
                                        </p:attrNameLst>
                                      </p:cBhvr>
                                      <p:to>
                                        <p:strVal val="visible"/>
                                      </p:to>
                                    </p:set>
                                    <p:anim calcmode="lin" valueType="num">
                                      <p:cBhvr>
                                        <p:cTn id="663" dur="5000" fill="hold"/>
                                        <p:tgtEl>
                                          <p:spTgt spid="143"/>
                                        </p:tgtEl>
                                        <p:attrNameLst>
                                          <p:attrName>ppt_w</p:attrName>
                                        </p:attrNameLst>
                                      </p:cBhvr>
                                      <p:tavLst>
                                        <p:tav tm="0">
                                          <p:val>
                                            <p:fltVal val="0"/>
                                          </p:val>
                                        </p:tav>
                                        <p:tav tm="100000">
                                          <p:val>
                                            <p:strVal val="#ppt_w"/>
                                          </p:val>
                                        </p:tav>
                                      </p:tavLst>
                                    </p:anim>
                                    <p:anim calcmode="lin" valueType="num">
                                      <p:cBhvr>
                                        <p:cTn id="664" dur="5000" fill="hold"/>
                                        <p:tgtEl>
                                          <p:spTgt spid="143"/>
                                        </p:tgtEl>
                                        <p:attrNameLst>
                                          <p:attrName>ppt_h</p:attrName>
                                        </p:attrNameLst>
                                      </p:cBhvr>
                                      <p:tavLst>
                                        <p:tav tm="0">
                                          <p:val>
                                            <p:fltVal val="0"/>
                                          </p:val>
                                        </p:tav>
                                        <p:tav tm="100000">
                                          <p:val>
                                            <p:strVal val="#ppt_h"/>
                                          </p:val>
                                        </p:tav>
                                      </p:tavLst>
                                    </p:anim>
                                    <p:anim calcmode="lin" valueType="num">
                                      <p:cBhvr>
                                        <p:cTn id="665" dur="5000" fill="hold"/>
                                        <p:tgtEl>
                                          <p:spTgt spid="143"/>
                                        </p:tgtEl>
                                        <p:attrNameLst>
                                          <p:attrName>style.rotation</p:attrName>
                                        </p:attrNameLst>
                                      </p:cBhvr>
                                      <p:tavLst>
                                        <p:tav tm="0">
                                          <p:val>
                                            <p:fltVal val="360"/>
                                          </p:val>
                                        </p:tav>
                                        <p:tav tm="100000">
                                          <p:val>
                                            <p:fltVal val="0"/>
                                          </p:val>
                                        </p:tav>
                                      </p:tavLst>
                                    </p:anim>
                                    <p:animEffect transition="in" filter="fade">
                                      <p:cBhvr>
                                        <p:cTn id="666" dur="5000"/>
                                        <p:tgtEl>
                                          <p:spTgt spid="143"/>
                                        </p:tgtEl>
                                      </p:cBhvr>
                                    </p:animEffect>
                                  </p:childTnLst>
                                </p:cTn>
                              </p:par>
                              <p:par>
                                <p:cTn id="667" presetID="49" presetClass="entr" presetSubtype="0" decel="100000" fill="hold" nodeType="withEffect">
                                  <p:stCondLst>
                                    <p:cond delay="0"/>
                                  </p:stCondLst>
                                  <p:childTnLst>
                                    <p:set>
                                      <p:cBhvr>
                                        <p:cTn id="668" dur="1" fill="hold">
                                          <p:stCondLst>
                                            <p:cond delay="0"/>
                                          </p:stCondLst>
                                        </p:cTn>
                                        <p:tgtEl>
                                          <p:spTgt spid="144"/>
                                        </p:tgtEl>
                                        <p:attrNameLst>
                                          <p:attrName>style.visibility</p:attrName>
                                        </p:attrNameLst>
                                      </p:cBhvr>
                                      <p:to>
                                        <p:strVal val="visible"/>
                                      </p:to>
                                    </p:set>
                                    <p:anim calcmode="lin" valueType="num">
                                      <p:cBhvr>
                                        <p:cTn id="669" dur="5000" fill="hold"/>
                                        <p:tgtEl>
                                          <p:spTgt spid="144"/>
                                        </p:tgtEl>
                                        <p:attrNameLst>
                                          <p:attrName>ppt_w</p:attrName>
                                        </p:attrNameLst>
                                      </p:cBhvr>
                                      <p:tavLst>
                                        <p:tav tm="0">
                                          <p:val>
                                            <p:fltVal val="0"/>
                                          </p:val>
                                        </p:tav>
                                        <p:tav tm="100000">
                                          <p:val>
                                            <p:strVal val="#ppt_w"/>
                                          </p:val>
                                        </p:tav>
                                      </p:tavLst>
                                    </p:anim>
                                    <p:anim calcmode="lin" valueType="num">
                                      <p:cBhvr>
                                        <p:cTn id="670" dur="5000" fill="hold"/>
                                        <p:tgtEl>
                                          <p:spTgt spid="144"/>
                                        </p:tgtEl>
                                        <p:attrNameLst>
                                          <p:attrName>ppt_h</p:attrName>
                                        </p:attrNameLst>
                                      </p:cBhvr>
                                      <p:tavLst>
                                        <p:tav tm="0">
                                          <p:val>
                                            <p:fltVal val="0"/>
                                          </p:val>
                                        </p:tav>
                                        <p:tav tm="100000">
                                          <p:val>
                                            <p:strVal val="#ppt_h"/>
                                          </p:val>
                                        </p:tav>
                                      </p:tavLst>
                                    </p:anim>
                                    <p:anim calcmode="lin" valueType="num">
                                      <p:cBhvr>
                                        <p:cTn id="671" dur="5000" fill="hold"/>
                                        <p:tgtEl>
                                          <p:spTgt spid="144"/>
                                        </p:tgtEl>
                                        <p:attrNameLst>
                                          <p:attrName>style.rotation</p:attrName>
                                        </p:attrNameLst>
                                      </p:cBhvr>
                                      <p:tavLst>
                                        <p:tav tm="0">
                                          <p:val>
                                            <p:fltVal val="360"/>
                                          </p:val>
                                        </p:tav>
                                        <p:tav tm="100000">
                                          <p:val>
                                            <p:fltVal val="0"/>
                                          </p:val>
                                        </p:tav>
                                      </p:tavLst>
                                    </p:anim>
                                    <p:animEffect transition="in" filter="fade">
                                      <p:cBhvr>
                                        <p:cTn id="672" dur="5000"/>
                                        <p:tgtEl>
                                          <p:spTgt spid="144"/>
                                        </p:tgtEl>
                                      </p:cBhvr>
                                    </p:animEffect>
                                  </p:childTnLst>
                                </p:cTn>
                              </p:par>
                              <p:par>
                                <p:cTn id="673" presetID="49" presetClass="entr" presetSubtype="0" decel="100000" fill="hold" nodeType="withEffect">
                                  <p:stCondLst>
                                    <p:cond delay="0"/>
                                  </p:stCondLst>
                                  <p:childTnLst>
                                    <p:set>
                                      <p:cBhvr>
                                        <p:cTn id="674" dur="1" fill="hold">
                                          <p:stCondLst>
                                            <p:cond delay="0"/>
                                          </p:stCondLst>
                                        </p:cTn>
                                        <p:tgtEl>
                                          <p:spTgt spid="145"/>
                                        </p:tgtEl>
                                        <p:attrNameLst>
                                          <p:attrName>style.visibility</p:attrName>
                                        </p:attrNameLst>
                                      </p:cBhvr>
                                      <p:to>
                                        <p:strVal val="visible"/>
                                      </p:to>
                                    </p:set>
                                    <p:anim calcmode="lin" valueType="num">
                                      <p:cBhvr>
                                        <p:cTn id="675" dur="5000" fill="hold"/>
                                        <p:tgtEl>
                                          <p:spTgt spid="145"/>
                                        </p:tgtEl>
                                        <p:attrNameLst>
                                          <p:attrName>ppt_w</p:attrName>
                                        </p:attrNameLst>
                                      </p:cBhvr>
                                      <p:tavLst>
                                        <p:tav tm="0">
                                          <p:val>
                                            <p:fltVal val="0"/>
                                          </p:val>
                                        </p:tav>
                                        <p:tav tm="100000">
                                          <p:val>
                                            <p:strVal val="#ppt_w"/>
                                          </p:val>
                                        </p:tav>
                                      </p:tavLst>
                                    </p:anim>
                                    <p:anim calcmode="lin" valueType="num">
                                      <p:cBhvr>
                                        <p:cTn id="676" dur="5000" fill="hold"/>
                                        <p:tgtEl>
                                          <p:spTgt spid="145"/>
                                        </p:tgtEl>
                                        <p:attrNameLst>
                                          <p:attrName>ppt_h</p:attrName>
                                        </p:attrNameLst>
                                      </p:cBhvr>
                                      <p:tavLst>
                                        <p:tav tm="0">
                                          <p:val>
                                            <p:fltVal val="0"/>
                                          </p:val>
                                        </p:tav>
                                        <p:tav tm="100000">
                                          <p:val>
                                            <p:strVal val="#ppt_h"/>
                                          </p:val>
                                        </p:tav>
                                      </p:tavLst>
                                    </p:anim>
                                    <p:anim calcmode="lin" valueType="num">
                                      <p:cBhvr>
                                        <p:cTn id="677" dur="5000" fill="hold"/>
                                        <p:tgtEl>
                                          <p:spTgt spid="145"/>
                                        </p:tgtEl>
                                        <p:attrNameLst>
                                          <p:attrName>style.rotation</p:attrName>
                                        </p:attrNameLst>
                                      </p:cBhvr>
                                      <p:tavLst>
                                        <p:tav tm="0">
                                          <p:val>
                                            <p:fltVal val="360"/>
                                          </p:val>
                                        </p:tav>
                                        <p:tav tm="100000">
                                          <p:val>
                                            <p:fltVal val="0"/>
                                          </p:val>
                                        </p:tav>
                                      </p:tavLst>
                                    </p:anim>
                                    <p:animEffect transition="in" filter="fade">
                                      <p:cBhvr>
                                        <p:cTn id="678" dur="5000"/>
                                        <p:tgtEl>
                                          <p:spTgt spid="145"/>
                                        </p:tgtEl>
                                      </p:cBhvr>
                                    </p:animEffect>
                                  </p:childTnLst>
                                </p:cTn>
                              </p:par>
                              <p:par>
                                <p:cTn id="679" presetID="49" presetClass="entr" presetSubtype="0" decel="100000" fill="hold" nodeType="withEffect">
                                  <p:stCondLst>
                                    <p:cond delay="0"/>
                                  </p:stCondLst>
                                  <p:childTnLst>
                                    <p:set>
                                      <p:cBhvr>
                                        <p:cTn id="680" dur="1" fill="hold">
                                          <p:stCondLst>
                                            <p:cond delay="0"/>
                                          </p:stCondLst>
                                        </p:cTn>
                                        <p:tgtEl>
                                          <p:spTgt spid="146"/>
                                        </p:tgtEl>
                                        <p:attrNameLst>
                                          <p:attrName>style.visibility</p:attrName>
                                        </p:attrNameLst>
                                      </p:cBhvr>
                                      <p:to>
                                        <p:strVal val="visible"/>
                                      </p:to>
                                    </p:set>
                                    <p:anim calcmode="lin" valueType="num">
                                      <p:cBhvr>
                                        <p:cTn id="681" dur="5000" fill="hold"/>
                                        <p:tgtEl>
                                          <p:spTgt spid="146"/>
                                        </p:tgtEl>
                                        <p:attrNameLst>
                                          <p:attrName>ppt_w</p:attrName>
                                        </p:attrNameLst>
                                      </p:cBhvr>
                                      <p:tavLst>
                                        <p:tav tm="0">
                                          <p:val>
                                            <p:fltVal val="0"/>
                                          </p:val>
                                        </p:tav>
                                        <p:tav tm="100000">
                                          <p:val>
                                            <p:strVal val="#ppt_w"/>
                                          </p:val>
                                        </p:tav>
                                      </p:tavLst>
                                    </p:anim>
                                    <p:anim calcmode="lin" valueType="num">
                                      <p:cBhvr>
                                        <p:cTn id="682" dur="5000" fill="hold"/>
                                        <p:tgtEl>
                                          <p:spTgt spid="146"/>
                                        </p:tgtEl>
                                        <p:attrNameLst>
                                          <p:attrName>ppt_h</p:attrName>
                                        </p:attrNameLst>
                                      </p:cBhvr>
                                      <p:tavLst>
                                        <p:tav tm="0">
                                          <p:val>
                                            <p:fltVal val="0"/>
                                          </p:val>
                                        </p:tav>
                                        <p:tav tm="100000">
                                          <p:val>
                                            <p:strVal val="#ppt_h"/>
                                          </p:val>
                                        </p:tav>
                                      </p:tavLst>
                                    </p:anim>
                                    <p:anim calcmode="lin" valueType="num">
                                      <p:cBhvr>
                                        <p:cTn id="683" dur="5000" fill="hold"/>
                                        <p:tgtEl>
                                          <p:spTgt spid="146"/>
                                        </p:tgtEl>
                                        <p:attrNameLst>
                                          <p:attrName>style.rotation</p:attrName>
                                        </p:attrNameLst>
                                      </p:cBhvr>
                                      <p:tavLst>
                                        <p:tav tm="0">
                                          <p:val>
                                            <p:fltVal val="360"/>
                                          </p:val>
                                        </p:tav>
                                        <p:tav tm="100000">
                                          <p:val>
                                            <p:fltVal val="0"/>
                                          </p:val>
                                        </p:tav>
                                      </p:tavLst>
                                    </p:anim>
                                    <p:animEffect transition="in" filter="fade">
                                      <p:cBhvr>
                                        <p:cTn id="684" dur="5000"/>
                                        <p:tgtEl>
                                          <p:spTgt spid="146"/>
                                        </p:tgtEl>
                                      </p:cBhvr>
                                    </p:animEffect>
                                  </p:childTnLst>
                                </p:cTn>
                              </p:par>
                            </p:childTnLst>
                          </p:cTn>
                        </p:par>
                        <p:par>
                          <p:cTn id="685" fill="hold">
                            <p:stCondLst>
                              <p:cond delay="335000"/>
                            </p:stCondLst>
                            <p:childTnLst>
                              <p:par>
                                <p:cTn id="686" presetID="22" presetClass="entr" presetSubtype="2" repeatCount="indefinite" fill="hold" nodeType="afterEffect">
                                  <p:stCondLst>
                                    <p:cond delay="0"/>
                                  </p:stCondLst>
                                  <p:childTnLst>
                                    <p:set>
                                      <p:cBhvr>
                                        <p:cTn id="687" dur="1" fill="hold">
                                          <p:stCondLst>
                                            <p:cond delay="0"/>
                                          </p:stCondLst>
                                        </p:cTn>
                                        <p:tgtEl>
                                          <p:spTgt spid="146"/>
                                        </p:tgtEl>
                                        <p:attrNameLst>
                                          <p:attrName>style.visibility</p:attrName>
                                        </p:attrNameLst>
                                      </p:cBhvr>
                                      <p:to>
                                        <p:strVal val="visible"/>
                                      </p:to>
                                    </p:set>
                                    <p:animEffect transition="in" filter="wipe(right)">
                                      <p:cBhvr>
                                        <p:cTn id="688" dur="5000"/>
                                        <p:tgtEl>
                                          <p:spTgt spid="146"/>
                                        </p:tgtEl>
                                      </p:cBhvr>
                                    </p:animEffect>
                                  </p:childTnLst>
                                </p:cTn>
                              </p:par>
                              <p:par>
                                <p:cTn id="689" presetID="22" presetClass="entr" presetSubtype="8" repeatCount="indefinite" fill="hold" nodeType="withEffect">
                                  <p:stCondLst>
                                    <p:cond delay="0"/>
                                  </p:stCondLst>
                                  <p:childTnLst>
                                    <p:set>
                                      <p:cBhvr>
                                        <p:cTn id="690" dur="1" fill="hold">
                                          <p:stCondLst>
                                            <p:cond delay="0"/>
                                          </p:stCondLst>
                                        </p:cTn>
                                        <p:tgtEl>
                                          <p:spTgt spid="145"/>
                                        </p:tgtEl>
                                        <p:attrNameLst>
                                          <p:attrName>style.visibility</p:attrName>
                                        </p:attrNameLst>
                                      </p:cBhvr>
                                      <p:to>
                                        <p:strVal val="visible"/>
                                      </p:to>
                                    </p:set>
                                    <p:animEffect transition="in" filter="wipe(left)">
                                      <p:cBhvr>
                                        <p:cTn id="691" dur="5000"/>
                                        <p:tgtEl>
                                          <p:spTgt spid="145"/>
                                        </p:tgtEl>
                                      </p:cBhvr>
                                    </p:animEffect>
                                  </p:childTnLst>
                                </p:cTn>
                              </p:par>
                              <p:par>
                                <p:cTn id="692" presetID="22" presetClass="entr" presetSubtype="1" repeatCount="indefinite" fill="hold" nodeType="withEffect">
                                  <p:stCondLst>
                                    <p:cond delay="0"/>
                                  </p:stCondLst>
                                  <p:childTnLst>
                                    <p:set>
                                      <p:cBhvr>
                                        <p:cTn id="693" dur="1" fill="hold">
                                          <p:stCondLst>
                                            <p:cond delay="0"/>
                                          </p:stCondLst>
                                        </p:cTn>
                                        <p:tgtEl>
                                          <p:spTgt spid="143"/>
                                        </p:tgtEl>
                                        <p:attrNameLst>
                                          <p:attrName>style.visibility</p:attrName>
                                        </p:attrNameLst>
                                      </p:cBhvr>
                                      <p:to>
                                        <p:strVal val="visible"/>
                                      </p:to>
                                    </p:set>
                                    <p:animEffect transition="in" filter="wipe(up)">
                                      <p:cBhvr>
                                        <p:cTn id="694" dur="5000"/>
                                        <p:tgtEl>
                                          <p:spTgt spid="143"/>
                                        </p:tgtEl>
                                      </p:cBhvr>
                                    </p:animEffect>
                                  </p:childTnLst>
                                </p:cTn>
                              </p:par>
                              <p:par>
                                <p:cTn id="695" presetID="22" presetClass="entr" presetSubtype="4" repeatCount="indefinite" fill="hold" nodeType="withEffect">
                                  <p:stCondLst>
                                    <p:cond delay="0"/>
                                  </p:stCondLst>
                                  <p:childTnLst>
                                    <p:set>
                                      <p:cBhvr>
                                        <p:cTn id="696" dur="1" fill="hold">
                                          <p:stCondLst>
                                            <p:cond delay="0"/>
                                          </p:stCondLst>
                                        </p:cTn>
                                        <p:tgtEl>
                                          <p:spTgt spid="144"/>
                                        </p:tgtEl>
                                        <p:attrNameLst>
                                          <p:attrName>style.visibility</p:attrName>
                                        </p:attrNameLst>
                                      </p:cBhvr>
                                      <p:to>
                                        <p:strVal val="visible"/>
                                      </p:to>
                                    </p:set>
                                    <p:animEffect transition="in" filter="wipe(down)">
                                      <p:cBhvr>
                                        <p:cTn id="697" dur="5000"/>
                                        <p:tgtEl>
                                          <p:spTgt spid="144"/>
                                        </p:tgtEl>
                                      </p:cBhvr>
                                    </p:animEffect>
                                  </p:childTnLst>
                                </p:cTn>
                              </p:par>
                              <p:par>
                                <p:cTn id="698" presetID="22" presetClass="entr" presetSubtype="1" repeatCount="indefinite" fill="hold" nodeType="withEffect">
                                  <p:stCondLst>
                                    <p:cond delay="0"/>
                                  </p:stCondLst>
                                  <p:childTnLst>
                                    <p:set>
                                      <p:cBhvr>
                                        <p:cTn id="699" dur="1" fill="hold">
                                          <p:stCondLst>
                                            <p:cond delay="0"/>
                                          </p:stCondLst>
                                        </p:cTn>
                                        <p:tgtEl>
                                          <p:spTgt spid="134"/>
                                        </p:tgtEl>
                                        <p:attrNameLst>
                                          <p:attrName>style.visibility</p:attrName>
                                        </p:attrNameLst>
                                      </p:cBhvr>
                                      <p:to>
                                        <p:strVal val="visible"/>
                                      </p:to>
                                    </p:set>
                                    <p:animEffect transition="in" filter="wipe(up)">
                                      <p:cBhvr>
                                        <p:cTn id="700" dur="5000"/>
                                        <p:tgtEl>
                                          <p:spTgt spid="134"/>
                                        </p:tgtEl>
                                      </p:cBhvr>
                                    </p:animEffect>
                                  </p:childTnLst>
                                </p:cTn>
                              </p:par>
                              <p:par>
                                <p:cTn id="701" presetID="22" presetClass="entr" presetSubtype="4" repeatCount="indefinite" fill="hold" nodeType="withEffect">
                                  <p:stCondLst>
                                    <p:cond delay="0"/>
                                  </p:stCondLst>
                                  <p:childTnLst>
                                    <p:set>
                                      <p:cBhvr>
                                        <p:cTn id="702" dur="1" fill="hold">
                                          <p:stCondLst>
                                            <p:cond delay="0"/>
                                          </p:stCondLst>
                                        </p:cTn>
                                        <p:tgtEl>
                                          <p:spTgt spid="135"/>
                                        </p:tgtEl>
                                        <p:attrNameLst>
                                          <p:attrName>style.visibility</p:attrName>
                                        </p:attrNameLst>
                                      </p:cBhvr>
                                      <p:to>
                                        <p:strVal val="visible"/>
                                      </p:to>
                                    </p:set>
                                    <p:animEffect transition="in" filter="wipe(down)">
                                      <p:cBhvr>
                                        <p:cTn id="703" dur="5000"/>
                                        <p:tgtEl>
                                          <p:spTgt spid="135"/>
                                        </p:tgtEl>
                                      </p:cBhvr>
                                    </p:animEffect>
                                  </p:childTnLst>
                                </p:cTn>
                              </p:par>
                            </p:childTnLst>
                          </p:cTn>
                        </p:par>
                        <p:par>
                          <p:cTn id="704" fill="hold">
                            <p:stCondLst>
                              <p:cond delay="340000"/>
                            </p:stCondLst>
                            <p:childTnLst>
                              <p:par>
                                <p:cTn id="705" presetID="49" presetClass="entr" presetSubtype="0" decel="100000" fill="hold" nodeType="afterEffect">
                                  <p:stCondLst>
                                    <p:cond delay="0"/>
                                  </p:stCondLst>
                                  <p:childTnLst>
                                    <p:set>
                                      <p:cBhvr>
                                        <p:cTn id="706" dur="1" fill="hold">
                                          <p:stCondLst>
                                            <p:cond delay="0"/>
                                          </p:stCondLst>
                                        </p:cTn>
                                        <p:tgtEl>
                                          <p:spTgt spid="217"/>
                                        </p:tgtEl>
                                        <p:attrNameLst>
                                          <p:attrName>style.visibility</p:attrName>
                                        </p:attrNameLst>
                                      </p:cBhvr>
                                      <p:to>
                                        <p:strVal val="visible"/>
                                      </p:to>
                                    </p:set>
                                    <p:anim calcmode="lin" valueType="num">
                                      <p:cBhvr>
                                        <p:cTn id="707" dur="500" fill="hold"/>
                                        <p:tgtEl>
                                          <p:spTgt spid="217"/>
                                        </p:tgtEl>
                                        <p:attrNameLst>
                                          <p:attrName>ppt_w</p:attrName>
                                        </p:attrNameLst>
                                      </p:cBhvr>
                                      <p:tavLst>
                                        <p:tav tm="0">
                                          <p:val>
                                            <p:fltVal val="0"/>
                                          </p:val>
                                        </p:tav>
                                        <p:tav tm="100000">
                                          <p:val>
                                            <p:strVal val="#ppt_w"/>
                                          </p:val>
                                        </p:tav>
                                      </p:tavLst>
                                    </p:anim>
                                    <p:anim calcmode="lin" valueType="num">
                                      <p:cBhvr>
                                        <p:cTn id="708" dur="500" fill="hold"/>
                                        <p:tgtEl>
                                          <p:spTgt spid="217"/>
                                        </p:tgtEl>
                                        <p:attrNameLst>
                                          <p:attrName>ppt_h</p:attrName>
                                        </p:attrNameLst>
                                      </p:cBhvr>
                                      <p:tavLst>
                                        <p:tav tm="0">
                                          <p:val>
                                            <p:fltVal val="0"/>
                                          </p:val>
                                        </p:tav>
                                        <p:tav tm="100000">
                                          <p:val>
                                            <p:strVal val="#ppt_h"/>
                                          </p:val>
                                        </p:tav>
                                      </p:tavLst>
                                    </p:anim>
                                    <p:anim calcmode="lin" valueType="num">
                                      <p:cBhvr>
                                        <p:cTn id="709" dur="500" fill="hold"/>
                                        <p:tgtEl>
                                          <p:spTgt spid="217"/>
                                        </p:tgtEl>
                                        <p:attrNameLst>
                                          <p:attrName>style.rotation</p:attrName>
                                        </p:attrNameLst>
                                      </p:cBhvr>
                                      <p:tavLst>
                                        <p:tav tm="0">
                                          <p:val>
                                            <p:fltVal val="360"/>
                                          </p:val>
                                        </p:tav>
                                        <p:tav tm="100000">
                                          <p:val>
                                            <p:fltVal val="0"/>
                                          </p:val>
                                        </p:tav>
                                      </p:tavLst>
                                    </p:anim>
                                    <p:animEffect transition="in" filter="fade">
                                      <p:cBhvr>
                                        <p:cTn id="710" dur="500"/>
                                        <p:tgtEl>
                                          <p:spTgt spid="217"/>
                                        </p:tgtEl>
                                      </p:cBhvr>
                                    </p:animEffect>
                                  </p:childTnLst>
                                </p:cTn>
                              </p:par>
                              <p:par>
                                <p:cTn id="711" presetID="49" presetClass="entr" presetSubtype="0" decel="100000" fill="hold" grpId="0" nodeType="withEffect">
                                  <p:stCondLst>
                                    <p:cond delay="0"/>
                                  </p:stCondLst>
                                  <p:childTnLst>
                                    <p:set>
                                      <p:cBhvr>
                                        <p:cTn id="712" dur="1" fill="hold">
                                          <p:stCondLst>
                                            <p:cond delay="0"/>
                                          </p:stCondLst>
                                        </p:cTn>
                                        <p:tgtEl>
                                          <p:spTgt spid="218"/>
                                        </p:tgtEl>
                                        <p:attrNameLst>
                                          <p:attrName>style.visibility</p:attrName>
                                        </p:attrNameLst>
                                      </p:cBhvr>
                                      <p:to>
                                        <p:strVal val="visible"/>
                                      </p:to>
                                    </p:set>
                                    <p:anim calcmode="lin" valueType="num">
                                      <p:cBhvr>
                                        <p:cTn id="713" dur="500" fill="hold"/>
                                        <p:tgtEl>
                                          <p:spTgt spid="218"/>
                                        </p:tgtEl>
                                        <p:attrNameLst>
                                          <p:attrName>ppt_w</p:attrName>
                                        </p:attrNameLst>
                                      </p:cBhvr>
                                      <p:tavLst>
                                        <p:tav tm="0">
                                          <p:val>
                                            <p:fltVal val="0"/>
                                          </p:val>
                                        </p:tav>
                                        <p:tav tm="100000">
                                          <p:val>
                                            <p:strVal val="#ppt_w"/>
                                          </p:val>
                                        </p:tav>
                                      </p:tavLst>
                                    </p:anim>
                                    <p:anim calcmode="lin" valueType="num">
                                      <p:cBhvr>
                                        <p:cTn id="714" dur="500" fill="hold"/>
                                        <p:tgtEl>
                                          <p:spTgt spid="218"/>
                                        </p:tgtEl>
                                        <p:attrNameLst>
                                          <p:attrName>ppt_h</p:attrName>
                                        </p:attrNameLst>
                                      </p:cBhvr>
                                      <p:tavLst>
                                        <p:tav tm="0">
                                          <p:val>
                                            <p:fltVal val="0"/>
                                          </p:val>
                                        </p:tav>
                                        <p:tav tm="100000">
                                          <p:val>
                                            <p:strVal val="#ppt_h"/>
                                          </p:val>
                                        </p:tav>
                                      </p:tavLst>
                                    </p:anim>
                                    <p:anim calcmode="lin" valueType="num">
                                      <p:cBhvr>
                                        <p:cTn id="715" dur="500" fill="hold"/>
                                        <p:tgtEl>
                                          <p:spTgt spid="218"/>
                                        </p:tgtEl>
                                        <p:attrNameLst>
                                          <p:attrName>style.rotation</p:attrName>
                                        </p:attrNameLst>
                                      </p:cBhvr>
                                      <p:tavLst>
                                        <p:tav tm="0">
                                          <p:val>
                                            <p:fltVal val="360"/>
                                          </p:val>
                                        </p:tav>
                                        <p:tav tm="100000">
                                          <p:val>
                                            <p:fltVal val="0"/>
                                          </p:val>
                                        </p:tav>
                                      </p:tavLst>
                                    </p:anim>
                                    <p:animEffect transition="in" filter="fade">
                                      <p:cBhvr>
                                        <p:cTn id="716" dur="500"/>
                                        <p:tgtEl>
                                          <p:spTgt spid="218"/>
                                        </p:tgtEl>
                                      </p:cBhvr>
                                    </p:animEffect>
                                  </p:childTnLst>
                                </p:cTn>
                              </p:par>
                            </p:childTnLst>
                          </p:cTn>
                        </p:par>
                        <p:par>
                          <p:cTn id="717" fill="hold">
                            <p:stCondLst>
                              <p:cond delay="340500"/>
                            </p:stCondLst>
                            <p:childTnLst>
                              <p:par>
                                <p:cTn id="718" presetID="22" presetClass="entr" presetSubtype="8" repeatCount="indefinite" fill="hold" grpId="1" nodeType="afterEffect">
                                  <p:stCondLst>
                                    <p:cond delay="0"/>
                                  </p:stCondLst>
                                  <p:childTnLst>
                                    <p:set>
                                      <p:cBhvr>
                                        <p:cTn id="719" dur="1" fill="hold">
                                          <p:stCondLst>
                                            <p:cond delay="0"/>
                                          </p:stCondLst>
                                        </p:cTn>
                                        <p:tgtEl>
                                          <p:spTgt spid="218"/>
                                        </p:tgtEl>
                                        <p:attrNameLst>
                                          <p:attrName>style.visibility</p:attrName>
                                        </p:attrNameLst>
                                      </p:cBhvr>
                                      <p:to>
                                        <p:strVal val="visible"/>
                                      </p:to>
                                    </p:set>
                                    <p:animEffect transition="in" filter="wipe(left)">
                                      <p:cBhvr>
                                        <p:cTn id="720" dur="5000"/>
                                        <p:tgtEl>
                                          <p:spTgt spid="218"/>
                                        </p:tgtEl>
                                      </p:cBhvr>
                                    </p:animEffect>
                                  </p:childTnLst>
                                </p:cTn>
                              </p:par>
                              <p:par>
                                <p:cTn id="721" presetID="22" presetClass="entr" presetSubtype="4" repeatCount="indefinite" fill="hold" nodeType="withEffect">
                                  <p:stCondLst>
                                    <p:cond delay="0"/>
                                  </p:stCondLst>
                                  <p:childTnLst>
                                    <p:set>
                                      <p:cBhvr>
                                        <p:cTn id="722" dur="1" fill="hold">
                                          <p:stCondLst>
                                            <p:cond delay="0"/>
                                          </p:stCondLst>
                                        </p:cTn>
                                        <p:tgtEl>
                                          <p:spTgt spid="217"/>
                                        </p:tgtEl>
                                        <p:attrNameLst>
                                          <p:attrName>style.visibility</p:attrName>
                                        </p:attrNameLst>
                                      </p:cBhvr>
                                      <p:to>
                                        <p:strVal val="visible"/>
                                      </p:to>
                                    </p:set>
                                    <p:animEffect transition="in" filter="wipe(down)">
                                      <p:cBhvr>
                                        <p:cTn id="723" dur="5000"/>
                                        <p:tgtEl>
                                          <p:spTgt spid="217"/>
                                        </p:tgtEl>
                                      </p:cBhvr>
                                    </p:animEffect>
                                  </p:childTnLst>
                                </p:cTn>
                              </p:par>
                            </p:childTnLst>
                          </p:cTn>
                        </p:par>
                        <p:par>
                          <p:cTn id="724" fill="hold">
                            <p:stCondLst>
                              <p:cond delay="345500"/>
                            </p:stCondLst>
                            <p:childTnLst>
                              <p:par>
                                <p:cTn id="725" presetID="49" presetClass="entr" presetSubtype="0" decel="100000" fill="hold" nodeType="afterEffect">
                                  <p:stCondLst>
                                    <p:cond delay="0"/>
                                  </p:stCondLst>
                                  <p:childTnLst>
                                    <p:set>
                                      <p:cBhvr>
                                        <p:cTn id="726" dur="1" fill="hold">
                                          <p:stCondLst>
                                            <p:cond delay="0"/>
                                          </p:stCondLst>
                                        </p:cTn>
                                        <p:tgtEl>
                                          <p:spTgt spid="90"/>
                                        </p:tgtEl>
                                        <p:attrNameLst>
                                          <p:attrName>style.visibility</p:attrName>
                                        </p:attrNameLst>
                                      </p:cBhvr>
                                      <p:to>
                                        <p:strVal val="visible"/>
                                      </p:to>
                                    </p:set>
                                    <p:anim calcmode="lin" valueType="num">
                                      <p:cBhvr>
                                        <p:cTn id="727" dur="5000" fill="hold"/>
                                        <p:tgtEl>
                                          <p:spTgt spid="90"/>
                                        </p:tgtEl>
                                        <p:attrNameLst>
                                          <p:attrName>ppt_w</p:attrName>
                                        </p:attrNameLst>
                                      </p:cBhvr>
                                      <p:tavLst>
                                        <p:tav tm="0">
                                          <p:val>
                                            <p:fltVal val="0"/>
                                          </p:val>
                                        </p:tav>
                                        <p:tav tm="100000">
                                          <p:val>
                                            <p:strVal val="#ppt_w"/>
                                          </p:val>
                                        </p:tav>
                                      </p:tavLst>
                                    </p:anim>
                                    <p:anim calcmode="lin" valueType="num">
                                      <p:cBhvr>
                                        <p:cTn id="728" dur="5000" fill="hold"/>
                                        <p:tgtEl>
                                          <p:spTgt spid="90"/>
                                        </p:tgtEl>
                                        <p:attrNameLst>
                                          <p:attrName>ppt_h</p:attrName>
                                        </p:attrNameLst>
                                      </p:cBhvr>
                                      <p:tavLst>
                                        <p:tav tm="0">
                                          <p:val>
                                            <p:fltVal val="0"/>
                                          </p:val>
                                        </p:tav>
                                        <p:tav tm="100000">
                                          <p:val>
                                            <p:strVal val="#ppt_h"/>
                                          </p:val>
                                        </p:tav>
                                      </p:tavLst>
                                    </p:anim>
                                    <p:anim calcmode="lin" valueType="num">
                                      <p:cBhvr>
                                        <p:cTn id="729" dur="5000" fill="hold"/>
                                        <p:tgtEl>
                                          <p:spTgt spid="90"/>
                                        </p:tgtEl>
                                        <p:attrNameLst>
                                          <p:attrName>style.rotation</p:attrName>
                                        </p:attrNameLst>
                                      </p:cBhvr>
                                      <p:tavLst>
                                        <p:tav tm="0">
                                          <p:val>
                                            <p:fltVal val="360"/>
                                          </p:val>
                                        </p:tav>
                                        <p:tav tm="100000">
                                          <p:val>
                                            <p:fltVal val="0"/>
                                          </p:val>
                                        </p:tav>
                                      </p:tavLst>
                                    </p:anim>
                                    <p:animEffect transition="in" filter="fade">
                                      <p:cBhvr>
                                        <p:cTn id="730" dur="5000"/>
                                        <p:tgtEl>
                                          <p:spTgt spid="90"/>
                                        </p:tgtEl>
                                      </p:cBhvr>
                                    </p:animEffect>
                                  </p:childTnLst>
                                </p:cTn>
                              </p:par>
                              <p:par>
                                <p:cTn id="731" presetID="49" presetClass="entr" presetSubtype="0" decel="100000" fill="hold" nodeType="withEffect">
                                  <p:stCondLst>
                                    <p:cond delay="0"/>
                                  </p:stCondLst>
                                  <p:childTnLst>
                                    <p:set>
                                      <p:cBhvr>
                                        <p:cTn id="732" dur="1" fill="hold">
                                          <p:stCondLst>
                                            <p:cond delay="0"/>
                                          </p:stCondLst>
                                        </p:cTn>
                                        <p:tgtEl>
                                          <p:spTgt spid="91"/>
                                        </p:tgtEl>
                                        <p:attrNameLst>
                                          <p:attrName>style.visibility</p:attrName>
                                        </p:attrNameLst>
                                      </p:cBhvr>
                                      <p:to>
                                        <p:strVal val="visible"/>
                                      </p:to>
                                    </p:set>
                                    <p:anim calcmode="lin" valueType="num">
                                      <p:cBhvr>
                                        <p:cTn id="733" dur="5000" fill="hold"/>
                                        <p:tgtEl>
                                          <p:spTgt spid="91"/>
                                        </p:tgtEl>
                                        <p:attrNameLst>
                                          <p:attrName>ppt_w</p:attrName>
                                        </p:attrNameLst>
                                      </p:cBhvr>
                                      <p:tavLst>
                                        <p:tav tm="0">
                                          <p:val>
                                            <p:fltVal val="0"/>
                                          </p:val>
                                        </p:tav>
                                        <p:tav tm="100000">
                                          <p:val>
                                            <p:strVal val="#ppt_w"/>
                                          </p:val>
                                        </p:tav>
                                      </p:tavLst>
                                    </p:anim>
                                    <p:anim calcmode="lin" valueType="num">
                                      <p:cBhvr>
                                        <p:cTn id="734" dur="5000" fill="hold"/>
                                        <p:tgtEl>
                                          <p:spTgt spid="91"/>
                                        </p:tgtEl>
                                        <p:attrNameLst>
                                          <p:attrName>ppt_h</p:attrName>
                                        </p:attrNameLst>
                                      </p:cBhvr>
                                      <p:tavLst>
                                        <p:tav tm="0">
                                          <p:val>
                                            <p:fltVal val="0"/>
                                          </p:val>
                                        </p:tav>
                                        <p:tav tm="100000">
                                          <p:val>
                                            <p:strVal val="#ppt_h"/>
                                          </p:val>
                                        </p:tav>
                                      </p:tavLst>
                                    </p:anim>
                                    <p:anim calcmode="lin" valueType="num">
                                      <p:cBhvr>
                                        <p:cTn id="735" dur="5000" fill="hold"/>
                                        <p:tgtEl>
                                          <p:spTgt spid="91"/>
                                        </p:tgtEl>
                                        <p:attrNameLst>
                                          <p:attrName>style.rotation</p:attrName>
                                        </p:attrNameLst>
                                      </p:cBhvr>
                                      <p:tavLst>
                                        <p:tav tm="0">
                                          <p:val>
                                            <p:fltVal val="360"/>
                                          </p:val>
                                        </p:tav>
                                        <p:tav tm="100000">
                                          <p:val>
                                            <p:fltVal val="0"/>
                                          </p:val>
                                        </p:tav>
                                      </p:tavLst>
                                    </p:anim>
                                    <p:animEffect transition="in" filter="fade">
                                      <p:cBhvr>
                                        <p:cTn id="736" dur="5000"/>
                                        <p:tgtEl>
                                          <p:spTgt spid="91"/>
                                        </p:tgtEl>
                                      </p:cBhvr>
                                    </p:animEffect>
                                  </p:childTnLst>
                                </p:cTn>
                              </p:par>
                              <p:par>
                                <p:cTn id="737" presetID="49" presetClass="entr" presetSubtype="0" decel="100000" fill="hold" nodeType="withEffect">
                                  <p:stCondLst>
                                    <p:cond delay="0"/>
                                  </p:stCondLst>
                                  <p:childTnLst>
                                    <p:set>
                                      <p:cBhvr>
                                        <p:cTn id="738" dur="1" fill="hold">
                                          <p:stCondLst>
                                            <p:cond delay="0"/>
                                          </p:stCondLst>
                                        </p:cTn>
                                        <p:tgtEl>
                                          <p:spTgt spid="92"/>
                                        </p:tgtEl>
                                        <p:attrNameLst>
                                          <p:attrName>style.visibility</p:attrName>
                                        </p:attrNameLst>
                                      </p:cBhvr>
                                      <p:to>
                                        <p:strVal val="visible"/>
                                      </p:to>
                                    </p:set>
                                    <p:anim calcmode="lin" valueType="num">
                                      <p:cBhvr>
                                        <p:cTn id="739" dur="5000" fill="hold"/>
                                        <p:tgtEl>
                                          <p:spTgt spid="92"/>
                                        </p:tgtEl>
                                        <p:attrNameLst>
                                          <p:attrName>ppt_w</p:attrName>
                                        </p:attrNameLst>
                                      </p:cBhvr>
                                      <p:tavLst>
                                        <p:tav tm="0">
                                          <p:val>
                                            <p:fltVal val="0"/>
                                          </p:val>
                                        </p:tav>
                                        <p:tav tm="100000">
                                          <p:val>
                                            <p:strVal val="#ppt_w"/>
                                          </p:val>
                                        </p:tav>
                                      </p:tavLst>
                                    </p:anim>
                                    <p:anim calcmode="lin" valueType="num">
                                      <p:cBhvr>
                                        <p:cTn id="740" dur="5000" fill="hold"/>
                                        <p:tgtEl>
                                          <p:spTgt spid="92"/>
                                        </p:tgtEl>
                                        <p:attrNameLst>
                                          <p:attrName>ppt_h</p:attrName>
                                        </p:attrNameLst>
                                      </p:cBhvr>
                                      <p:tavLst>
                                        <p:tav tm="0">
                                          <p:val>
                                            <p:fltVal val="0"/>
                                          </p:val>
                                        </p:tav>
                                        <p:tav tm="100000">
                                          <p:val>
                                            <p:strVal val="#ppt_h"/>
                                          </p:val>
                                        </p:tav>
                                      </p:tavLst>
                                    </p:anim>
                                    <p:anim calcmode="lin" valueType="num">
                                      <p:cBhvr>
                                        <p:cTn id="741" dur="5000" fill="hold"/>
                                        <p:tgtEl>
                                          <p:spTgt spid="92"/>
                                        </p:tgtEl>
                                        <p:attrNameLst>
                                          <p:attrName>style.rotation</p:attrName>
                                        </p:attrNameLst>
                                      </p:cBhvr>
                                      <p:tavLst>
                                        <p:tav tm="0">
                                          <p:val>
                                            <p:fltVal val="360"/>
                                          </p:val>
                                        </p:tav>
                                        <p:tav tm="100000">
                                          <p:val>
                                            <p:fltVal val="0"/>
                                          </p:val>
                                        </p:tav>
                                      </p:tavLst>
                                    </p:anim>
                                    <p:animEffect transition="in" filter="fade">
                                      <p:cBhvr>
                                        <p:cTn id="742" dur="5000"/>
                                        <p:tgtEl>
                                          <p:spTgt spid="92"/>
                                        </p:tgtEl>
                                      </p:cBhvr>
                                    </p:animEffect>
                                  </p:childTnLst>
                                </p:cTn>
                              </p:par>
                              <p:par>
                                <p:cTn id="743" presetID="49" presetClass="entr" presetSubtype="0" decel="100000" fill="hold" nodeType="withEffect">
                                  <p:stCondLst>
                                    <p:cond delay="0"/>
                                  </p:stCondLst>
                                  <p:childTnLst>
                                    <p:set>
                                      <p:cBhvr>
                                        <p:cTn id="744" dur="1" fill="hold">
                                          <p:stCondLst>
                                            <p:cond delay="0"/>
                                          </p:stCondLst>
                                        </p:cTn>
                                        <p:tgtEl>
                                          <p:spTgt spid="93"/>
                                        </p:tgtEl>
                                        <p:attrNameLst>
                                          <p:attrName>style.visibility</p:attrName>
                                        </p:attrNameLst>
                                      </p:cBhvr>
                                      <p:to>
                                        <p:strVal val="visible"/>
                                      </p:to>
                                    </p:set>
                                    <p:anim calcmode="lin" valueType="num">
                                      <p:cBhvr>
                                        <p:cTn id="745" dur="5000" fill="hold"/>
                                        <p:tgtEl>
                                          <p:spTgt spid="93"/>
                                        </p:tgtEl>
                                        <p:attrNameLst>
                                          <p:attrName>ppt_w</p:attrName>
                                        </p:attrNameLst>
                                      </p:cBhvr>
                                      <p:tavLst>
                                        <p:tav tm="0">
                                          <p:val>
                                            <p:fltVal val="0"/>
                                          </p:val>
                                        </p:tav>
                                        <p:tav tm="100000">
                                          <p:val>
                                            <p:strVal val="#ppt_w"/>
                                          </p:val>
                                        </p:tav>
                                      </p:tavLst>
                                    </p:anim>
                                    <p:anim calcmode="lin" valueType="num">
                                      <p:cBhvr>
                                        <p:cTn id="746" dur="5000" fill="hold"/>
                                        <p:tgtEl>
                                          <p:spTgt spid="93"/>
                                        </p:tgtEl>
                                        <p:attrNameLst>
                                          <p:attrName>ppt_h</p:attrName>
                                        </p:attrNameLst>
                                      </p:cBhvr>
                                      <p:tavLst>
                                        <p:tav tm="0">
                                          <p:val>
                                            <p:fltVal val="0"/>
                                          </p:val>
                                        </p:tav>
                                        <p:tav tm="100000">
                                          <p:val>
                                            <p:strVal val="#ppt_h"/>
                                          </p:val>
                                        </p:tav>
                                      </p:tavLst>
                                    </p:anim>
                                    <p:anim calcmode="lin" valueType="num">
                                      <p:cBhvr>
                                        <p:cTn id="747" dur="5000" fill="hold"/>
                                        <p:tgtEl>
                                          <p:spTgt spid="93"/>
                                        </p:tgtEl>
                                        <p:attrNameLst>
                                          <p:attrName>style.rotation</p:attrName>
                                        </p:attrNameLst>
                                      </p:cBhvr>
                                      <p:tavLst>
                                        <p:tav tm="0">
                                          <p:val>
                                            <p:fltVal val="360"/>
                                          </p:val>
                                        </p:tav>
                                        <p:tav tm="100000">
                                          <p:val>
                                            <p:fltVal val="0"/>
                                          </p:val>
                                        </p:tav>
                                      </p:tavLst>
                                    </p:anim>
                                    <p:animEffect transition="in" filter="fade">
                                      <p:cBhvr>
                                        <p:cTn id="748" dur="5000"/>
                                        <p:tgtEl>
                                          <p:spTgt spid="93"/>
                                        </p:tgtEl>
                                      </p:cBhvr>
                                    </p:animEffect>
                                  </p:childTnLst>
                                </p:cTn>
                              </p:par>
                              <p:par>
                                <p:cTn id="749" presetID="49" presetClass="entr" presetSubtype="0" decel="100000" fill="hold" nodeType="withEffect">
                                  <p:stCondLst>
                                    <p:cond delay="0"/>
                                  </p:stCondLst>
                                  <p:childTnLst>
                                    <p:set>
                                      <p:cBhvr>
                                        <p:cTn id="750" dur="1" fill="hold">
                                          <p:stCondLst>
                                            <p:cond delay="0"/>
                                          </p:stCondLst>
                                        </p:cTn>
                                        <p:tgtEl>
                                          <p:spTgt spid="94"/>
                                        </p:tgtEl>
                                        <p:attrNameLst>
                                          <p:attrName>style.visibility</p:attrName>
                                        </p:attrNameLst>
                                      </p:cBhvr>
                                      <p:to>
                                        <p:strVal val="visible"/>
                                      </p:to>
                                    </p:set>
                                    <p:anim calcmode="lin" valueType="num">
                                      <p:cBhvr>
                                        <p:cTn id="751" dur="5000" fill="hold"/>
                                        <p:tgtEl>
                                          <p:spTgt spid="94"/>
                                        </p:tgtEl>
                                        <p:attrNameLst>
                                          <p:attrName>ppt_w</p:attrName>
                                        </p:attrNameLst>
                                      </p:cBhvr>
                                      <p:tavLst>
                                        <p:tav tm="0">
                                          <p:val>
                                            <p:fltVal val="0"/>
                                          </p:val>
                                        </p:tav>
                                        <p:tav tm="100000">
                                          <p:val>
                                            <p:strVal val="#ppt_w"/>
                                          </p:val>
                                        </p:tav>
                                      </p:tavLst>
                                    </p:anim>
                                    <p:anim calcmode="lin" valueType="num">
                                      <p:cBhvr>
                                        <p:cTn id="752" dur="5000" fill="hold"/>
                                        <p:tgtEl>
                                          <p:spTgt spid="94"/>
                                        </p:tgtEl>
                                        <p:attrNameLst>
                                          <p:attrName>ppt_h</p:attrName>
                                        </p:attrNameLst>
                                      </p:cBhvr>
                                      <p:tavLst>
                                        <p:tav tm="0">
                                          <p:val>
                                            <p:fltVal val="0"/>
                                          </p:val>
                                        </p:tav>
                                        <p:tav tm="100000">
                                          <p:val>
                                            <p:strVal val="#ppt_h"/>
                                          </p:val>
                                        </p:tav>
                                      </p:tavLst>
                                    </p:anim>
                                    <p:anim calcmode="lin" valueType="num">
                                      <p:cBhvr>
                                        <p:cTn id="753" dur="5000" fill="hold"/>
                                        <p:tgtEl>
                                          <p:spTgt spid="94"/>
                                        </p:tgtEl>
                                        <p:attrNameLst>
                                          <p:attrName>style.rotation</p:attrName>
                                        </p:attrNameLst>
                                      </p:cBhvr>
                                      <p:tavLst>
                                        <p:tav tm="0">
                                          <p:val>
                                            <p:fltVal val="360"/>
                                          </p:val>
                                        </p:tav>
                                        <p:tav tm="100000">
                                          <p:val>
                                            <p:fltVal val="0"/>
                                          </p:val>
                                        </p:tav>
                                      </p:tavLst>
                                    </p:anim>
                                    <p:animEffect transition="in" filter="fade">
                                      <p:cBhvr>
                                        <p:cTn id="754" dur="5000"/>
                                        <p:tgtEl>
                                          <p:spTgt spid="94"/>
                                        </p:tgtEl>
                                      </p:cBhvr>
                                    </p:animEffect>
                                  </p:childTnLst>
                                </p:cTn>
                              </p:par>
                              <p:par>
                                <p:cTn id="755" presetID="49" presetClass="entr" presetSubtype="0" decel="100000" fill="hold" nodeType="withEffect">
                                  <p:stCondLst>
                                    <p:cond delay="0"/>
                                  </p:stCondLst>
                                  <p:childTnLst>
                                    <p:set>
                                      <p:cBhvr>
                                        <p:cTn id="756" dur="1" fill="hold">
                                          <p:stCondLst>
                                            <p:cond delay="0"/>
                                          </p:stCondLst>
                                        </p:cTn>
                                        <p:tgtEl>
                                          <p:spTgt spid="95"/>
                                        </p:tgtEl>
                                        <p:attrNameLst>
                                          <p:attrName>style.visibility</p:attrName>
                                        </p:attrNameLst>
                                      </p:cBhvr>
                                      <p:to>
                                        <p:strVal val="visible"/>
                                      </p:to>
                                    </p:set>
                                    <p:anim calcmode="lin" valueType="num">
                                      <p:cBhvr>
                                        <p:cTn id="757" dur="5000" fill="hold"/>
                                        <p:tgtEl>
                                          <p:spTgt spid="95"/>
                                        </p:tgtEl>
                                        <p:attrNameLst>
                                          <p:attrName>ppt_w</p:attrName>
                                        </p:attrNameLst>
                                      </p:cBhvr>
                                      <p:tavLst>
                                        <p:tav tm="0">
                                          <p:val>
                                            <p:fltVal val="0"/>
                                          </p:val>
                                        </p:tav>
                                        <p:tav tm="100000">
                                          <p:val>
                                            <p:strVal val="#ppt_w"/>
                                          </p:val>
                                        </p:tav>
                                      </p:tavLst>
                                    </p:anim>
                                    <p:anim calcmode="lin" valueType="num">
                                      <p:cBhvr>
                                        <p:cTn id="758" dur="5000" fill="hold"/>
                                        <p:tgtEl>
                                          <p:spTgt spid="95"/>
                                        </p:tgtEl>
                                        <p:attrNameLst>
                                          <p:attrName>ppt_h</p:attrName>
                                        </p:attrNameLst>
                                      </p:cBhvr>
                                      <p:tavLst>
                                        <p:tav tm="0">
                                          <p:val>
                                            <p:fltVal val="0"/>
                                          </p:val>
                                        </p:tav>
                                        <p:tav tm="100000">
                                          <p:val>
                                            <p:strVal val="#ppt_h"/>
                                          </p:val>
                                        </p:tav>
                                      </p:tavLst>
                                    </p:anim>
                                    <p:anim calcmode="lin" valueType="num">
                                      <p:cBhvr>
                                        <p:cTn id="759" dur="5000" fill="hold"/>
                                        <p:tgtEl>
                                          <p:spTgt spid="95"/>
                                        </p:tgtEl>
                                        <p:attrNameLst>
                                          <p:attrName>style.rotation</p:attrName>
                                        </p:attrNameLst>
                                      </p:cBhvr>
                                      <p:tavLst>
                                        <p:tav tm="0">
                                          <p:val>
                                            <p:fltVal val="360"/>
                                          </p:val>
                                        </p:tav>
                                        <p:tav tm="100000">
                                          <p:val>
                                            <p:fltVal val="0"/>
                                          </p:val>
                                        </p:tav>
                                      </p:tavLst>
                                    </p:anim>
                                    <p:animEffect transition="in" filter="fade">
                                      <p:cBhvr>
                                        <p:cTn id="760" dur="5000"/>
                                        <p:tgtEl>
                                          <p:spTgt spid="95"/>
                                        </p:tgtEl>
                                      </p:cBhvr>
                                    </p:animEffect>
                                  </p:childTnLst>
                                </p:cTn>
                              </p:par>
                            </p:childTnLst>
                          </p:cTn>
                        </p:par>
                        <p:par>
                          <p:cTn id="761" fill="hold">
                            <p:stCondLst>
                              <p:cond delay="350500"/>
                            </p:stCondLst>
                            <p:childTnLst>
                              <p:par>
                                <p:cTn id="762" presetID="22" presetClass="entr" presetSubtype="2" repeatCount="indefinite" fill="hold" nodeType="afterEffect">
                                  <p:stCondLst>
                                    <p:cond delay="0"/>
                                  </p:stCondLst>
                                  <p:childTnLst>
                                    <p:set>
                                      <p:cBhvr>
                                        <p:cTn id="763" dur="1" fill="hold">
                                          <p:stCondLst>
                                            <p:cond delay="0"/>
                                          </p:stCondLst>
                                        </p:cTn>
                                        <p:tgtEl>
                                          <p:spTgt spid="95"/>
                                        </p:tgtEl>
                                        <p:attrNameLst>
                                          <p:attrName>style.visibility</p:attrName>
                                        </p:attrNameLst>
                                      </p:cBhvr>
                                      <p:to>
                                        <p:strVal val="visible"/>
                                      </p:to>
                                    </p:set>
                                    <p:animEffect transition="in" filter="wipe(right)">
                                      <p:cBhvr>
                                        <p:cTn id="764" dur="5000"/>
                                        <p:tgtEl>
                                          <p:spTgt spid="95"/>
                                        </p:tgtEl>
                                      </p:cBhvr>
                                    </p:animEffect>
                                  </p:childTnLst>
                                </p:cTn>
                              </p:par>
                              <p:par>
                                <p:cTn id="765" presetID="22" presetClass="entr" presetSubtype="8" repeatCount="indefinite" fill="hold" nodeType="withEffect">
                                  <p:stCondLst>
                                    <p:cond delay="0"/>
                                  </p:stCondLst>
                                  <p:childTnLst>
                                    <p:set>
                                      <p:cBhvr>
                                        <p:cTn id="766" dur="1" fill="hold">
                                          <p:stCondLst>
                                            <p:cond delay="0"/>
                                          </p:stCondLst>
                                        </p:cTn>
                                        <p:tgtEl>
                                          <p:spTgt spid="94"/>
                                        </p:tgtEl>
                                        <p:attrNameLst>
                                          <p:attrName>style.visibility</p:attrName>
                                        </p:attrNameLst>
                                      </p:cBhvr>
                                      <p:to>
                                        <p:strVal val="visible"/>
                                      </p:to>
                                    </p:set>
                                    <p:animEffect transition="in" filter="wipe(left)">
                                      <p:cBhvr>
                                        <p:cTn id="767" dur="5000"/>
                                        <p:tgtEl>
                                          <p:spTgt spid="94"/>
                                        </p:tgtEl>
                                      </p:cBhvr>
                                    </p:animEffect>
                                  </p:childTnLst>
                                </p:cTn>
                              </p:par>
                              <p:par>
                                <p:cTn id="768" presetID="22" presetClass="entr" presetSubtype="1" repeatCount="indefinite" fill="hold" nodeType="withEffect">
                                  <p:stCondLst>
                                    <p:cond delay="0"/>
                                  </p:stCondLst>
                                  <p:childTnLst>
                                    <p:set>
                                      <p:cBhvr>
                                        <p:cTn id="769" dur="1" fill="hold">
                                          <p:stCondLst>
                                            <p:cond delay="0"/>
                                          </p:stCondLst>
                                        </p:cTn>
                                        <p:tgtEl>
                                          <p:spTgt spid="92"/>
                                        </p:tgtEl>
                                        <p:attrNameLst>
                                          <p:attrName>style.visibility</p:attrName>
                                        </p:attrNameLst>
                                      </p:cBhvr>
                                      <p:to>
                                        <p:strVal val="visible"/>
                                      </p:to>
                                    </p:set>
                                    <p:animEffect transition="in" filter="wipe(up)">
                                      <p:cBhvr>
                                        <p:cTn id="770" dur="5000"/>
                                        <p:tgtEl>
                                          <p:spTgt spid="92"/>
                                        </p:tgtEl>
                                      </p:cBhvr>
                                    </p:animEffect>
                                  </p:childTnLst>
                                </p:cTn>
                              </p:par>
                              <p:par>
                                <p:cTn id="771" presetID="22" presetClass="entr" presetSubtype="4" repeatCount="indefinite" fill="hold" nodeType="withEffect">
                                  <p:stCondLst>
                                    <p:cond delay="0"/>
                                  </p:stCondLst>
                                  <p:childTnLst>
                                    <p:set>
                                      <p:cBhvr>
                                        <p:cTn id="772" dur="1" fill="hold">
                                          <p:stCondLst>
                                            <p:cond delay="0"/>
                                          </p:stCondLst>
                                        </p:cTn>
                                        <p:tgtEl>
                                          <p:spTgt spid="93"/>
                                        </p:tgtEl>
                                        <p:attrNameLst>
                                          <p:attrName>style.visibility</p:attrName>
                                        </p:attrNameLst>
                                      </p:cBhvr>
                                      <p:to>
                                        <p:strVal val="visible"/>
                                      </p:to>
                                    </p:set>
                                    <p:animEffect transition="in" filter="wipe(down)">
                                      <p:cBhvr>
                                        <p:cTn id="773" dur="5000"/>
                                        <p:tgtEl>
                                          <p:spTgt spid="93"/>
                                        </p:tgtEl>
                                      </p:cBhvr>
                                    </p:animEffect>
                                  </p:childTnLst>
                                </p:cTn>
                              </p:par>
                              <p:par>
                                <p:cTn id="774" presetID="22" presetClass="entr" presetSubtype="1" repeatCount="indefinite" fill="hold" nodeType="withEffect">
                                  <p:stCondLst>
                                    <p:cond delay="0"/>
                                  </p:stCondLst>
                                  <p:childTnLst>
                                    <p:set>
                                      <p:cBhvr>
                                        <p:cTn id="775" dur="1" fill="hold">
                                          <p:stCondLst>
                                            <p:cond delay="0"/>
                                          </p:stCondLst>
                                        </p:cTn>
                                        <p:tgtEl>
                                          <p:spTgt spid="90"/>
                                        </p:tgtEl>
                                        <p:attrNameLst>
                                          <p:attrName>style.visibility</p:attrName>
                                        </p:attrNameLst>
                                      </p:cBhvr>
                                      <p:to>
                                        <p:strVal val="visible"/>
                                      </p:to>
                                    </p:set>
                                    <p:animEffect transition="in" filter="wipe(up)">
                                      <p:cBhvr>
                                        <p:cTn id="776" dur="5000"/>
                                        <p:tgtEl>
                                          <p:spTgt spid="90"/>
                                        </p:tgtEl>
                                      </p:cBhvr>
                                    </p:animEffect>
                                  </p:childTnLst>
                                </p:cTn>
                              </p:par>
                              <p:par>
                                <p:cTn id="777" presetID="22" presetClass="entr" presetSubtype="4" repeatCount="indefinite" fill="hold" nodeType="withEffect">
                                  <p:stCondLst>
                                    <p:cond delay="0"/>
                                  </p:stCondLst>
                                  <p:childTnLst>
                                    <p:set>
                                      <p:cBhvr>
                                        <p:cTn id="778" dur="1" fill="hold">
                                          <p:stCondLst>
                                            <p:cond delay="0"/>
                                          </p:stCondLst>
                                        </p:cTn>
                                        <p:tgtEl>
                                          <p:spTgt spid="91"/>
                                        </p:tgtEl>
                                        <p:attrNameLst>
                                          <p:attrName>style.visibility</p:attrName>
                                        </p:attrNameLst>
                                      </p:cBhvr>
                                      <p:to>
                                        <p:strVal val="visible"/>
                                      </p:to>
                                    </p:set>
                                    <p:animEffect transition="in" filter="wipe(down)">
                                      <p:cBhvr>
                                        <p:cTn id="779" dur="5000"/>
                                        <p:tgtEl>
                                          <p:spTgt spid="91"/>
                                        </p:tgtEl>
                                      </p:cBhvr>
                                    </p:animEffect>
                                  </p:childTnLst>
                                </p:cTn>
                              </p:par>
                            </p:childTnLst>
                          </p:cTn>
                        </p:par>
                        <p:par>
                          <p:cTn id="780" fill="hold">
                            <p:stCondLst>
                              <p:cond delay="355500"/>
                            </p:stCondLst>
                            <p:childTnLst>
                              <p:par>
                                <p:cTn id="781" presetID="49" presetClass="entr" presetSubtype="0" decel="100000" fill="hold" grpId="0" nodeType="afterEffect">
                                  <p:stCondLst>
                                    <p:cond delay="0"/>
                                  </p:stCondLst>
                                  <p:childTnLst>
                                    <p:set>
                                      <p:cBhvr>
                                        <p:cTn id="782" dur="1" fill="hold">
                                          <p:stCondLst>
                                            <p:cond delay="0"/>
                                          </p:stCondLst>
                                        </p:cTn>
                                        <p:tgtEl>
                                          <p:spTgt spid="96"/>
                                        </p:tgtEl>
                                        <p:attrNameLst>
                                          <p:attrName>style.visibility</p:attrName>
                                        </p:attrNameLst>
                                      </p:cBhvr>
                                      <p:to>
                                        <p:strVal val="visible"/>
                                      </p:to>
                                    </p:set>
                                    <p:anim calcmode="lin" valueType="num">
                                      <p:cBhvr>
                                        <p:cTn id="783" dur="5000" fill="hold"/>
                                        <p:tgtEl>
                                          <p:spTgt spid="96"/>
                                        </p:tgtEl>
                                        <p:attrNameLst>
                                          <p:attrName>ppt_w</p:attrName>
                                        </p:attrNameLst>
                                      </p:cBhvr>
                                      <p:tavLst>
                                        <p:tav tm="0">
                                          <p:val>
                                            <p:fltVal val="0"/>
                                          </p:val>
                                        </p:tav>
                                        <p:tav tm="100000">
                                          <p:val>
                                            <p:strVal val="#ppt_w"/>
                                          </p:val>
                                        </p:tav>
                                      </p:tavLst>
                                    </p:anim>
                                    <p:anim calcmode="lin" valueType="num">
                                      <p:cBhvr>
                                        <p:cTn id="784" dur="5000" fill="hold"/>
                                        <p:tgtEl>
                                          <p:spTgt spid="96"/>
                                        </p:tgtEl>
                                        <p:attrNameLst>
                                          <p:attrName>ppt_h</p:attrName>
                                        </p:attrNameLst>
                                      </p:cBhvr>
                                      <p:tavLst>
                                        <p:tav tm="0">
                                          <p:val>
                                            <p:fltVal val="0"/>
                                          </p:val>
                                        </p:tav>
                                        <p:tav tm="100000">
                                          <p:val>
                                            <p:strVal val="#ppt_h"/>
                                          </p:val>
                                        </p:tav>
                                      </p:tavLst>
                                    </p:anim>
                                    <p:anim calcmode="lin" valueType="num">
                                      <p:cBhvr>
                                        <p:cTn id="785" dur="5000" fill="hold"/>
                                        <p:tgtEl>
                                          <p:spTgt spid="96"/>
                                        </p:tgtEl>
                                        <p:attrNameLst>
                                          <p:attrName>style.rotation</p:attrName>
                                        </p:attrNameLst>
                                      </p:cBhvr>
                                      <p:tavLst>
                                        <p:tav tm="0">
                                          <p:val>
                                            <p:fltVal val="360"/>
                                          </p:val>
                                        </p:tav>
                                        <p:tav tm="100000">
                                          <p:val>
                                            <p:fltVal val="0"/>
                                          </p:val>
                                        </p:tav>
                                      </p:tavLst>
                                    </p:anim>
                                    <p:animEffect transition="in" filter="fade">
                                      <p:cBhvr>
                                        <p:cTn id="786" dur="5000"/>
                                        <p:tgtEl>
                                          <p:spTgt spid="96"/>
                                        </p:tgtEl>
                                      </p:cBhvr>
                                    </p:animEffect>
                                  </p:childTnLst>
                                </p:cTn>
                              </p:par>
                            </p:childTnLst>
                          </p:cTn>
                        </p:par>
                        <p:par>
                          <p:cTn id="787" fill="hold">
                            <p:stCondLst>
                              <p:cond delay="360500"/>
                            </p:stCondLst>
                            <p:childTnLst>
                              <p:par>
                                <p:cTn id="788" presetID="15" presetClass="entr" presetSubtype="0" fill="hold" grpId="0" nodeType="afterEffect">
                                  <p:stCondLst>
                                    <p:cond delay="500"/>
                                  </p:stCondLst>
                                  <p:childTnLst>
                                    <p:set>
                                      <p:cBhvr>
                                        <p:cTn id="789" dur="1" fill="hold">
                                          <p:stCondLst>
                                            <p:cond delay="0"/>
                                          </p:stCondLst>
                                        </p:cTn>
                                        <p:tgtEl>
                                          <p:spTgt spid="98"/>
                                        </p:tgtEl>
                                        <p:attrNameLst>
                                          <p:attrName>style.visibility</p:attrName>
                                        </p:attrNameLst>
                                      </p:cBhvr>
                                      <p:to>
                                        <p:strVal val="visible"/>
                                      </p:to>
                                    </p:set>
                                    <p:anim calcmode="lin" valueType="num">
                                      <p:cBhvr>
                                        <p:cTn id="790" dur="5000" fill="hold"/>
                                        <p:tgtEl>
                                          <p:spTgt spid="98"/>
                                        </p:tgtEl>
                                        <p:attrNameLst>
                                          <p:attrName>ppt_w</p:attrName>
                                        </p:attrNameLst>
                                      </p:cBhvr>
                                      <p:tavLst>
                                        <p:tav tm="0">
                                          <p:val>
                                            <p:fltVal val="0"/>
                                          </p:val>
                                        </p:tav>
                                        <p:tav tm="100000">
                                          <p:val>
                                            <p:strVal val="#ppt_w"/>
                                          </p:val>
                                        </p:tav>
                                      </p:tavLst>
                                    </p:anim>
                                    <p:anim calcmode="lin" valueType="num">
                                      <p:cBhvr>
                                        <p:cTn id="791" dur="5000" fill="hold"/>
                                        <p:tgtEl>
                                          <p:spTgt spid="98"/>
                                        </p:tgtEl>
                                        <p:attrNameLst>
                                          <p:attrName>ppt_h</p:attrName>
                                        </p:attrNameLst>
                                      </p:cBhvr>
                                      <p:tavLst>
                                        <p:tav tm="0">
                                          <p:val>
                                            <p:fltVal val="0"/>
                                          </p:val>
                                        </p:tav>
                                        <p:tav tm="100000">
                                          <p:val>
                                            <p:strVal val="#ppt_h"/>
                                          </p:val>
                                        </p:tav>
                                      </p:tavLst>
                                    </p:anim>
                                    <p:anim calcmode="lin" valueType="num">
                                      <p:cBhvr>
                                        <p:cTn id="792" dur="5000" fill="hold"/>
                                        <p:tgtEl>
                                          <p:spTgt spid="98"/>
                                        </p:tgtEl>
                                        <p:attrNameLst>
                                          <p:attrName>ppt_x</p:attrName>
                                        </p:attrNameLst>
                                      </p:cBhvr>
                                      <p:tavLst>
                                        <p:tav tm="0" fmla="#ppt_x+(cos(-2*pi*(1-$))*-#ppt_x-sin(-2*pi*(1-$))*(1-#ppt_y))*(1-$)">
                                          <p:val>
                                            <p:fltVal val="0"/>
                                          </p:val>
                                        </p:tav>
                                        <p:tav tm="100000">
                                          <p:val>
                                            <p:fltVal val="1"/>
                                          </p:val>
                                        </p:tav>
                                      </p:tavLst>
                                    </p:anim>
                                    <p:anim calcmode="lin" valueType="num">
                                      <p:cBhvr>
                                        <p:cTn id="793" dur="5000" fill="hold"/>
                                        <p:tgtEl>
                                          <p:spTgt spid="98"/>
                                        </p:tgtEl>
                                        <p:attrNameLst>
                                          <p:attrName>ppt_y</p:attrName>
                                        </p:attrNameLst>
                                      </p:cBhvr>
                                      <p:tavLst>
                                        <p:tav tm="0" fmla="#ppt_y+(sin(-2*pi*(1-$))*-#ppt_x+cos(-2*pi*(1-$))*(1-#ppt_y))*(1-$)">
                                          <p:val>
                                            <p:fltVal val="0"/>
                                          </p:val>
                                        </p:tav>
                                        <p:tav tm="100000">
                                          <p:val>
                                            <p:fltVal val="1"/>
                                          </p:val>
                                        </p:tav>
                                      </p:tavLst>
                                    </p:anim>
                                  </p:childTnLst>
                                </p:cTn>
                              </p:par>
                            </p:childTnLst>
                          </p:cTn>
                        </p:par>
                        <p:par>
                          <p:cTn id="794" fill="hold">
                            <p:stCondLst>
                              <p:cond delay="366000"/>
                            </p:stCondLst>
                            <p:childTnLst>
                              <p:par>
                                <p:cTn id="795" presetID="49" presetClass="entr" presetSubtype="0" decel="100000" fill="hold" nodeType="afterEffect">
                                  <p:stCondLst>
                                    <p:cond delay="0"/>
                                  </p:stCondLst>
                                  <p:childTnLst>
                                    <p:set>
                                      <p:cBhvr>
                                        <p:cTn id="796" dur="1" fill="hold">
                                          <p:stCondLst>
                                            <p:cond delay="0"/>
                                          </p:stCondLst>
                                        </p:cTn>
                                        <p:tgtEl>
                                          <p:spTgt spid="99"/>
                                        </p:tgtEl>
                                        <p:attrNameLst>
                                          <p:attrName>style.visibility</p:attrName>
                                        </p:attrNameLst>
                                      </p:cBhvr>
                                      <p:to>
                                        <p:strVal val="visible"/>
                                      </p:to>
                                    </p:set>
                                    <p:anim calcmode="lin" valueType="num">
                                      <p:cBhvr>
                                        <p:cTn id="797" dur="5000" fill="hold"/>
                                        <p:tgtEl>
                                          <p:spTgt spid="99"/>
                                        </p:tgtEl>
                                        <p:attrNameLst>
                                          <p:attrName>ppt_w</p:attrName>
                                        </p:attrNameLst>
                                      </p:cBhvr>
                                      <p:tavLst>
                                        <p:tav tm="0">
                                          <p:val>
                                            <p:fltVal val="0"/>
                                          </p:val>
                                        </p:tav>
                                        <p:tav tm="100000">
                                          <p:val>
                                            <p:strVal val="#ppt_w"/>
                                          </p:val>
                                        </p:tav>
                                      </p:tavLst>
                                    </p:anim>
                                    <p:anim calcmode="lin" valueType="num">
                                      <p:cBhvr>
                                        <p:cTn id="798" dur="5000" fill="hold"/>
                                        <p:tgtEl>
                                          <p:spTgt spid="99"/>
                                        </p:tgtEl>
                                        <p:attrNameLst>
                                          <p:attrName>ppt_h</p:attrName>
                                        </p:attrNameLst>
                                      </p:cBhvr>
                                      <p:tavLst>
                                        <p:tav tm="0">
                                          <p:val>
                                            <p:fltVal val="0"/>
                                          </p:val>
                                        </p:tav>
                                        <p:tav tm="100000">
                                          <p:val>
                                            <p:strVal val="#ppt_h"/>
                                          </p:val>
                                        </p:tav>
                                      </p:tavLst>
                                    </p:anim>
                                    <p:anim calcmode="lin" valueType="num">
                                      <p:cBhvr>
                                        <p:cTn id="799" dur="5000" fill="hold"/>
                                        <p:tgtEl>
                                          <p:spTgt spid="99"/>
                                        </p:tgtEl>
                                        <p:attrNameLst>
                                          <p:attrName>style.rotation</p:attrName>
                                        </p:attrNameLst>
                                      </p:cBhvr>
                                      <p:tavLst>
                                        <p:tav tm="0">
                                          <p:val>
                                            <p:fltVal val="360"/>
                                          </p:val>
                                        </p:tav>
                                        <p:tav tm="100000">
                                          <p:val>
                                            <p:fltVal val="0"/>
                                          </p:val>
                                        </p:tav>
                                      </p:tavLst>
                                    </p:anim>
                                    <p:animEffect transition="in" filter="fade">
                                      <p:cBhvr>
                                        <p:cTn id="800" dur="5000"/>
                                        <p:tgtEl>
                                          <p:spTgt spid="99"/>
                                        </p:tgtEl>
                                      </p:cBhvr>
                                    </p:animEffect>
                                  </p:childTnLst>
                                </p:cTn>
                              </p:par>
                            </p:childTnLst>
                          </p:cTn>
                        </p:par>
                        <p:par>
                          <p:cTn id="801" fill="hold">
                            <p:stCondLst>
                              <p:cond delay="371000"/>
                            </p:stCondLst>
                            <p:childTnLst>
                              <p:par>
                                <p:cTn id="802" presetID="22" presetClass="entr" presetSubtype="8" repeatCount="indefinite" fill="hold" nodeType="afterEffect">
                                  <p:stCondLst>
                                    <p:cond delay="0"/>
                                  </p:stCondLst>
                                  <p:childTnLst>
                                    <p:set>
                                      <p:cBhvr>
                                        <p:cTn id="803" dur="1" fill="hold">
                                          <p:stCondLst>
                                            <p:cond delay="0"/>
                                          </p:stCondLst>
                                        </p:cTn>
                                        <p:tgtEl>
                                          <p:spTgt spid="99"/>
                                        </p:tgtEl>
                                        <p:attrNameLst>
                                          <p:attrName>style.visibility</p:attrName>
                                        </p:attrNameLst>
                                      </p:cBhvr>
                                      <p:to>
                                        <p:strVal val="visible"/>
                                      </p:to>
                                    </p:set>
                                    <p:animEffect transition="in" filter="wipe(left)">
                                      <p:cBhvr>
                                        <p:cTn id="804" dur="5000"/>
                                        <p:tgtEl>
                                          <p:spTgt spid="99"/>
                                        </p:tgtEl>
                                      </p:cBhvr>
                                    </p:animEffect>
                                  </p:childTnLst>
                                </p:cTn>
                              </p:par>
                              <p:par>
                                <p:cTn id="805" presetID="49" presetClass="entr" presetSubtype="0" decel="100000" fill="hold" grpId="0" nodeType="withEffect">
                                  <p:stCondLst>
                                    <p:cond delay="0"/>
                                  </p:stCondLst>
                                  <p:childTnLst>
                                    <p:set>
                                      <p:cBhvr>
                                        <p:cTn id="806" dur="1" fill="hold">
                                          <p:stCondLst>
                                            <p:cond delay="0"/>
                                          </p:stCondLst>
                                        </p:cTn>
                                        <p:tgtEl>
                                          <p:spTgt spid="100"/>
                                        </p:tgtEl>
                                        <p:attrNameLst>
                                          <p:attrName>style.visibility</p:attrName>
                                        </p:attrNameLst>
                                      </p:cBhvr>
                                      <p:to>
                                        <p:strVal val="visible"/>
                                      </p:to>
                                    </p:set>
                                    <p:anim calcmode="lin" valueType="num">
                                      <p:cBhvr>
                                        <p:cTn id="807" dur="5000" fill="hold"/>
                                        <p:tgtEl>
                                          <p:spTgt spid="100"/>
                                        </p:tgtEl>
                                        <p:attrNameLst>
                                          <p:attrName>ppt_w</p:attrName>
                                        </p:attrNameLst>
                                      </p:cBhvr>
                                      <p:tavLst>
                                        <p:tav tm="0">
                                          <p:val>
                                            <p:fltVal val="0"/>
                                          </p:val>
                                        </p:tav>
                                        <p:tav tm="100000">
                                          <p:val>
                                            <p:strVal val="#ppt_w"/>
                                          </p:val>
                                        </p:tav>
                                      </p:tavLst>
                                    </p:anim>
                                    <p:anim calcmode="lin" valueType="num">
                                      <p:cBhvr>
                                        <p:cTn id="808" dur="5000" fill="hold"/>
                                        <p:tgtEl>
                                          <p:spTgt spid="100"/>
                                        </p:tgtEl>
                                        <p:attrNameLst>
                                          <p:attrName>ppt_h</p:attrName>
                                        </p:attrNameLst>
                                      </p:cBhvr>
                                      <p:tavLst>
                                        <p:tav tm="0">
                                          <p:val>
                                            <p:fltVal val="0"/>
                                          </p:val>
                                        </p:tav>
                                        <p:tav tm="100000">
                                          <p:val>
                                            <p:strVal val="#ppt_h"/>
                                          </p:val>
                                        </p:tav>
                                      </p:tavLst>
                                    </p:anim>
                                    <p:anim calcmode="lin" valueType="num">
                                      <p:cBhvr>
                                        <p:cTn id="809" dur="5000" fill="hold"/>
                                        <p:tgtEl>
                                          <p:spTgt spid="100"/>
                                        </p:tgtEl>
                                        <p:attrNameLst>
                                          <p:attrName>style.rotation</p:attrName>
                                        </p:attrNameLst>
                                      </p:cBhvr>
                                      <p:tavLst>
                                        <p:tav tm="0">
                                          <p:val>
                                            <p:fltVal val="360"/>
                                          </p:val>
                                        </p:tav>
                                        <p:tav tm="100000">
                                          <p:val>
                                            <p:fltVal val="0"/>
                                          </p:val>
                                        </p:tav>
                                      </p:tavLst>
                                    </p:anim>
                                    <p:animEffect transition="in" filter="fade">
                                      <p:cBhvr>
                                        <p:cTn id="810" dur="5000"/>
                                        <p:tgtEl>
                                          <p:spTgt spid="100"/>
                                        </p:tgtEl>
                                      </p:cBhvr>
                                    </p:animEffect>
                                  </p:childTnLst>
                                </p:cTn>
                              </p:par>
                            </p:childTnLst>
                          </p:cTn>
                        </p:par>
                        <p:par>
                          <p:cTn id="811" fill="hold">
                            <p:stCondLst>
                              <p:cond delay="376000"/>
                            </p:stCondLst>
                            <p:childTnLst>
                              <p:par>
                                <p:cTn id="812" presetID="22" presetClass="entr" presetSubtype="8" repeatCount="indefinite" fill="hold" grpId="1" nodeType="afterEffect">
                                  <p:stCondLst>
                                    <p:cond delay="0"/>
                                  </p:stCondLst>
                                  <p:childTnLst>
                                    <p:set>
                                      <p:cBhvr>
                                        <p:cTn id="813" dur="1" fill="hold">
                                          <p:stCondLst>
                                            <p:cond delay="0"/>
                                          </p:stCondLst>
                                        </p:cTn>
                                        <p:tgtEl>
                                          <p:spTgt spid="100"/>
                                        </p:tgtEl>
                                        <p:attrNameLst>
                                          <p:attrName>style.visibility</p:attrName>
                                        </p:attrNameLst>
                                      </p:cBhvr>
                                      <p:to>
                                        <p:strVal val="visible"/>
                                      </p:to>
                                    </p:set>
                                    <p:animEffect transition="in" filter="wipe(left)">
                                      <p:cBhvr>
                                        <p:cTn id="814" dur="5000"/>
                                        <p:tgtEl>
                                          <p:spTgt spid="100"/>
                                        </p:tgtEl>
                                      </p:cBhvr>
                                    </p:animEffect>
                                  </p:childTnLst>
                                </p:cTn>
                              </p:par>
                            </p:childTnLst>
                          </p:cTn>
                        </p:par>
                        <p:par>
                          <p:cTn id="815" fill="hold">
                            <p:stCondLst>
                              <p:cond delay="381000"/>
                            </p:stCondLst>
                            <p:childTnLst>
                              <p:par>
                                <p:cTn id="816" presetID="49" presetClass="entr" presetSubtype="0" decel="100000" fill="hold" grpId="0" nodeType="afterEffect">
                                  <p:stCondLst>
                                    <p:cond delay="0"/>
                                  </p:stCondLst>
                                  <p:childTnLst>
                                    <p:set>
                                      <p:cBhvr>
                                        <p:cTn id="817" dur="1" fill="hold">
                                          <p:stCondLst>
                                            <p:cond delay="0"/>
                                          </p:stCondLst>
                                        </p:cTn>
                                        <p:tgtEl>
                                          <p:spTgt spid="101"/>
                                        </p:tgtEl>
                                        <p:attrNameLst>
                                          <p:attrName>style.visibility</p:attrName>
                                        </p:attrNameLst>
                                      </p:cBhvr>
                                      <p:to>
                                        <p:strVal val="visible"/>
                                      </p:to>
                                    </p:set>
                                    <p:anim calcmode="lin" valueType="num">
                                      <p:cBhvr>
                                        <p:cTn id="818" dur="5000" fill="hold"/>
                                        <p:tgtEl>
                                          <p:spTgt spid="101"/>
                                        </p:tgtEl>
                                        <p:attrNameLst>
                                          <p:attrName>ppt_w</p:attrName>
                                        </p:attrNameLst>
                                      </p:cBhvr>
                                      <p:tavLst>
                                        <p:tav tm="0">
                                          <p:val>
                                            <p:fltVal val="0"/>
                                          </p:val>
                                        </p:tav>
                                        <p:tav tm="100000">
                                          <p:val>
                                            <p:strVal val="#ppt_w"/>
                                          </p:val>
                                        </p:tav>
                                      </p:tavLst>
                                    </p:anim>
                                    <p:anim calcmode="lin" valueType="num">
                                      <p:cBhvr>
                                        <p:cTn id="819" dur="5000" fill="hold"/>
                                        <p:tgtEl>
                                          <p:spTgt spid="101"/>
                                        </p:tgtEl>
                                        <p:attrNameLst>
                                          <p:attrName>ppt_h</p:attrName>
                                        </p:attrNameLst>
                                      </p:cBhvr>
                                      <p:tavLst>
                                        <p:tav tm="0">
                                          <p:val>
                                            <p:fltVal val="0"/>
                                          </p:val>
                                        </p:tav>
                                        <p:tav tm="100000">
                                          <p:val>
                                            <p:strVal val="#ppt_h"/>
                                          </p:val>
                                        </p:tav>
                                      </p:tavLst>
                                    </p:anim>
                                    <p:anim calcmode="lin" valueType="num">
                                      <p:cBhvr>
                                        <p:cTn id="820" dur="5000" fill="hold"/>
                                        <p:tgtEl>
                                          <p:spTgt spid="101"/>
                                        </p:tgtEl>
                                        <p:attrNameLst>
                                          <p:attrName>style.rotation</p:attrName>
                                        </p:attrNameLst>
                                      </p:cBhvr>
                                      <p:tavLst>
                                        <p:tav tm="0">
                                          <p:val>
                                            <p:fltVal val="360"/>
                                          </p:val>
                                        </p:tav>
                                        <p:tav tm="100000">
                                          <p:val>
                                            <p:fltVal val="0"/>
                                          </p:val>
                                        </p:tav>
                                      </p:tavLst>
                                    </p:anim>
                                    <p:animEffect transition="in" filter="fade">
                                      <p:cBhvr>
                                        <p:cTn id="821" dur="5000"/>
                                        <p:tgtEl>
                                          <p:spTgt spid="101"/>
                                        </p:tgtEl>
                                      </p:cBhvr>
                                    </p:animEffect>
                                  </p:childTnLst>
                                </p:cTn>
                              </p:par>
                            </p:childTnLst>
                          </p:cTn>
                        </p:par>
                        <p:par>
                          <p:cTn id="822" fill="hold">
                            <p:stCondLst>
                              <p:cond delay="386000"/>
                            </p:stCondLst>
                            <p:childTnLst>
                              <p:par>
                                <p:cTn id="823" presetID="22" presetClass="entr" presetSubtype="8" repeatCount="indefinite" fill="hold" grpId="1" nodeType="afterEffect">
                                  <p:stCondLst>
                                    <p:cond delay="0"/>
                                  </p:stCondLst>
                                  <p:childTnLst>
                                    <p:set>
                                      <p:cBhvr>
                                        <p:cTn id="824" dur="1" fill="hold">
                                          <p:stCondLst>
                                            <p:cond delay="0"/>
                                          </p:stCondLst>
                                        </p:cTn>
                                        <p:tgtEl>
                                          <p:spTgt spid="101"/>
                                        </p:tgtEl>
                                        <p:attrNameLst>
                                          <p:attrName>style.visibility</p:attrName>
                                        </p:attrNameLst>
                                      </p:cBhvr>
                                      <p:to>
                                        <p:strVal val="visible"/>
                                      </p:to>
                                    </p:set>
                                    <p:animEffect transition="in" filter="wipe(left)">
                                      <p:cBhvr>
                                        <p:cTn id="825" dur="5000"/>
                                        <p:tgtEl>
                                          <p:spTgt spid="101"/>
                                        </p:tgtEl>
                                      </p:cBhvr>
                                    </p:animEffect>
                                  </p:childTnLst>
                                </p:cTn>
                              </p:par>
                            </p:childTnLst>
                          </p:cTn>
                        </p:par>
                        <p:par>
                          <p:cTn id="826" fill="hold">
                            <p:stCondLst>
                              <p:cond delay="391000"/>
                            </p:stCondLst>
                            <p:childTnLst>
                              <p:par>
                                <p:cTn id="827" presetID="49" presetClass="entr" presetSubtype="0" decel="100000" fill="hold" grpId="0" nodeType="afterEffect">
                                  <p:stCondLst>
                                    <p:cond delay="0"/>
                                  </p:stCondLst>
                                  <p:childTnLst>
                                    <p:set>
                                      <p:cBhvr>
                                        <p:cTn id="828" dur="1" fill="hold">
                                          <p:stCondLst>
                                            <p:cond delay="0"/>
                                          </p:stCondLst>
                                        </p:cTn>
                                        <p:tgtEl>
                                          <p:spTgt spid="122"/>
                                        </p:tgtEl>
                                        <p:attrNameLst>
                                          <p:attrName>style.visibility</p:attrName>
                                        </p:attrNameLst>
                                      </p:cBhvr>
                                      <p:to>
                                        <p:strVal val="visible"/>
                                      </p:to>
                                    </p:set>
                                    <p:anim calcmode="lin" valueType="num">
                                      <p:cBhvr>
                                        <p:cTn id="829" dur="500" fill="hold"/>
                                        <p:tgtEl>
                                          <p:spTgt spid="122"/>
                                        </p:tgtEl>
                                        <p:attrNameLst>
                                          <p:attrName>ppt_w</p:attrName>
                                        </p:attrNameLst>
                                      </p:cBhvr>
                                      <p:tavLst>
                                        <p:tav tm="0">
                                          <p:val>
                                            <p:fltVal val="0"/>
                                          </p:val>
                                        </p:tav>
                                        <p:tav tm="100000">
                                          <p:val>
                                            <p:strVal val="#ppt_w"/>
                                          </p:val>
                                        </p:tav>
                                      </p:tavLst>
                                    </p:anim>
                                    <p:anim calcmode="lin" valueType="num">
                                      <p:cBhvr>
                                        <p:cTn id="830" dur="500" fill="hold"/>
                                        <p:tgtEl>
                                          <p:spTgt spid="122"/>
                                        </p:tgtEl>
                                        <p:attrNameLst>
                                          <p:attrName>ppt_h</p:attrName>
                                        </p:attrNameLst>
                                      </p:cBhvr>
                                      <p:tavLst>
                                        <p:tav tm="0">
                                          <p:val>
                                            <p:fltVal val="0"/>
                                          </p:val>
                                        </p:tav>
                                        <p:tav tm="100000">
                                          <p:val>
                                            <p:strVal val="#ppt_h"/>
                                          </p:val>
                                        </p:tav>
                                      </p:tavLst>
                                    </p:anim>
                                    <p:anim calcmode="lin" valueType="num">
                                      <p:cBhvr>
                                        <p:cTn id="831" dur="500" fill="hold"/>
                                        <p:tgtEl>
                                          <p:spTgt spid="122"/>
                                        </p:tgtEl>
                                        <p:attrNameLst>
                                          <p:attrName>style.rotation</p:attrName>
                                        </p:attrNameLst>
                                      </p:cBhvr>
                                      <p:tavLst>
                                        <p:tav tm="0">
                                          <p:val>
                                            <p:fltVal val="360"/>
                                          </p:val>
                                        </p:tav>
                                        <p:tav tm="100000">
                                          <p:val>
                                            <p:fltVal val="0"/>
                                          </p:val>
                                        </p:tav>
                                      </p:tavLst>
                                    </p:anim>
                                    <p:animEffect transition="in" filter="fade">
                                      <p:cBhvr>
                                        <p:cTn id="832" dur="500"/>
                                        <p:tgtEl>
                                          <p:spTgt spid="122"/>
                                        </p:tgtEl>
                                      </p:cBhvr>
                                    </p:animEffect>
                                  </p:childTnLst>
                                </p:cTn>
                              </p:par>
                            </p:childTnLst>
                          </p:cTn>
                        </p:par>
                        <p:par>
                          <p:cTn id="833" fill="hold">
                            <p:stCondLst>
                              <p:cond delay="391500"/>
                            </p:stCondLst>
                            <p:childTnLst>
                              <p:par>
                                <p:cTn id="834" presetID="49" presetClass="entr" presetSubtype="0" decel="100000" fill="hold" grpId="0" nodeType="afterEffect">
                                  <p:stCondLst>
                                    <p:cond delay="0"/>
                                  </p:stCondLst>
                                  <p:childTnLst>
                                    <p:set>
                                      <p:cBhvr>
                                        <p:cTn id="835" dur="1" fill="hold">
                                          <p:stCondLst>
                                            <p:cond delay="0"/>
                                          </p:stCondLst>
                                        </p:cTn>
                                        <p:tgtEl>
                                          <p:spTgt spid="123"/>
                                        </p:tgtEl>
                                        <p:attrNameLst>
                                          <p:attrName>style.visibility</p:attrName>
                                        </p:attrNameLst>
                                      </p:cBhvr>
                                      <p:to>
                                        <p:strVal val="visible"/>
                                      </p:to>
                                    </p:set>
                                    <p:anim calcmode="lin" valueType="num">
                                      <p:cBhvr>
                                        <p:cTn id="836" dur="500" fill="hold"/>
                                        <p:tgtEl>
                                          <p:spTgt spid="123"/>
                                        </p:tgtEl>
                                        <p:attrNameLst>
                                          <p:attrName>ppt_w</p:attrName>
                                        </p:attrNameLst>
                                      </p:cBhvr>
                                      <p:tavLst>
                                        <p:tav tm="0">
                                          <p:val>
                                            <p:fltVal val="0"/>
                                          </p:val>
                                        </p:tav>
                                        <p:tav tm="100000">
                                          <p:val>
                                            <p:strVal val="#ppt_w"/>
                                          </p:val>
                                        </p:tav>
                                      </p:tavLst>
                                    </p:anim>
                                    <p:anim calcmode="lin" valueType="num">
                                      <p:cBhvr>
                                        <p:cTn id="837" dur="500" fill="hold"/>
                                        <p:tgtEl>
                                          <p:spTgt spid="123"/>
                                        </p:tgtEl>
                                        <p:attrNameLst>
                                          <p:attrName>ppt_h</p:attrName>
                                        </p:attrNameLst>
                                      </p:cBhvr>
                                      <p:tavLst>
                                        <p:tav tm="0">
                                          <p:val>
                                            <p:fltVal val="0"/>
                                          </p:val>
                                        </p:tav>
                                        <p:tav tm="100000">
                                          <p:val>
                                            <p:strVal val="#ppt_h"/>
                                          </p:val>
                                        </p:tav>
                                      </p:tavLst>
                                    </p:anim>
                                    <p:anim calcmode="lin" valueType="num">
                                      <p:cBhvr>
                                        <p:cTn id="838" dur="500" fill="hold"/>
                                        <p:tgtEl>
                                          <p:spTgt spid="123"/>
                                        </p:tgtEl>
                                        <p:attrNameLst>
                                          <p:attrName>style.rotation</p:attrName>
                                        </p:attrNameLst>
                                      </p:cBhvr>
                                      <p:tavLst>
                                        <p:tav tm="0">
                                          <p:val>
                                            <p:fltVal val="360"/>
                                          </p:val>
                                        </p:tav>
                                        <p:tav tm="100000">
                                          <p:val>
                                            <p:fltVal val="0"/>
                                          </p:val>
                                        </p:tav>
                                      </p:tavLst>
                                    </p:anim>
                                    <p:animEffect transition="in" filter="fade">
                                      <p:cBhvr>
                                        <p:cTn id="839" dur="500"/>
                                        <p:tgtEl>
                                          <p:spTgt spid="123"/>
                                        </p:tgtEl>
                                      </p:cBhvr>
                                    </p:animEffect>
                                  </p:childTnLst>
                                </p:cTn>
                              </p:par>
                            </p:childTnLst>
                          </p:cTn>
                        </p:par>
                        <p:par>
                          <p:cTn id="840" fill="hold">
                            <p:stCondLst>
                              <p:cond delay="392000"/>
                            </p:stCondLst>
                            <p:childTnLst>
                              <p:par>
                                <p:cTn id="841" presetID="15" presetClass="entr" presetSubtype="0" fill="hold" grpId="0" nodeType="afterEffect">
                                  <p:stCondLst>
                                    <p:cond delay="0"/>
                                  </p:stCondLst>
                                  <p:childTnLst>
                                    <p:set>
                                      <p:cBhvr>
                                        <p:cTn id="842" dur="1" fill="hold">
                                          <p:stCondLst>
                                            <p:cond delay="0"/>
                                          </p:stCondLst>
                                        </p:cTn>
                                        <p:tgtEl>
                                          <p:spTgt spid="124"/>
                                        </p:tgtEl>
                                        <p:attrNameLst>
                                          <p:attrName>style.visibility</p:attrName>
                                        </p:attrNameLst>
                                      </p:cBhvr>
                                      <p:to>
                                        <p:strVal val="visible"/>
                                      </p:to>
                                    </p:set>
                                    <p:anim calcmode="lin" valueType="num">
                                      <p:cBhvr>
                                        <p:cTn id="843" dur="5000" fill="hold"/>
                                        <p:tgtEl>
                                          <p:spTgt spid="124"/>
                                        </p:tgtEl>
                                        <p:attrNameLst>
                                          <p:attrName>ppt_w</p:attrName>
                                        </p:attrNameLst>
                                      </p:cBhvr>
                                      <p:tavLst>
                                        <p:tav tm="0">
                                          <p:val>
                                            <p:fltVal val="0"/>
                                          </p:val>
                                        </p:tav>
                                        <p:tav tm="100000">
                                          <p:val>
                                            <p:strVal val="#ppt_w"/>
                                          </p:val>
                                        </p:tav>
                                      </p:tavLst>
                                    </p:anim>
                                    <p:anim calcmode="lin" valueType="num">
                                      <p:cBhvr>
                                        <p:cTn id="844" dur="5000" fill="hold"/>
                                        <p:tgtEl>
                                          <p:spTgt spid="124"/>
                                        </p:tgtEl>
                                        <p:attrNameLst>
                                          <p:attrName>ppt_h</p:attrName>
                                        </p:attrNameLst>
                                      </p:cBhvr>
                                      <p:tavLst>
                                        <p:tav tm="0">
                                          <p:val>
                                            <p:fltVal val="0"/>
                                          </p:val>
                                        </p:tav>
                                        <p:tav tm="100000">
                                          <p:val>
                                            <p:strVal val="#ppt_h"/>
                                          </p:val>
                                        </p:tav>
                                      </p:tavLst>
                                    </p:anim>
                                    <p:anim calcmode="lin" valueType="num">
                                      <p:cBhvr>
                                        <p:cTn id="845" dur="5000" fill="hold"/>
                                        <p:tgtEl>
                                          <p:spTgt spid="124"/>
                                        </p:tgtEl>
                                        <p:attrNameLst>
                                          <p:attrName>ppt_x</p:attrName>
                                        </p:attrNameLst>
                                      </p:cBhvr>
                                      <p:tavLst>
                                        <p:tav tm="0" fmla="#ppt_x+(cos(-2*pi*(1-$))*-#ppt_x-sin(-2*pi*(1-$))*(1-#ppt_y))*(1-$)">
                                          <p:val>
                                            <p:fltVal val="0"/>
                                          </p:val>
                                        </p:tav>
                                        <p:tav tm="100000">
                                          <p:val>
                                            <p:fltVal val="1"/>
                                          </p:val>
                                        </p:tav>
                                      </p:tavLst>
                                    </p:anim>
                                    <p:anim calcmode="lin" valueType="num">
                                      <p:cBhvr>
                                        <p:cTn id="846" dur="5000" fill="hold"/>
                                        <p:tgtEl>
                                          <p:spTgt spid="124"/>
                                        </p:tgtEl>
                                        <p:attrNameLst>
                                          <p:attrName>ppt_y</p:attrName>
                                        </p:attrNameLst>
                                      </p:cBhvr>
                                      <p:tavLst>
                                        <p:tav tm="0" fmla="#ppt_y+(sin(-2*pi*(1-$))*-#ppt_x+cos(-2*pi*(1-$))*(1-#ppt_y))*(1-$)">
                                          <p:val>
                                            <p:fltVal val="0"/>
                                          </p:val>
                                        </p:tav>
                                        <p:tav tm="100000">
                                          <p:val>
                                            <p:fltVal val="1"/>
                                          </p:val>
                                        </p:tav>
                                      </p:tavLst>
                                    </p:anim>
                                  </p:childTnLst>
                                </p:cTn>
                              </p:par>
                              <p:par>
                                <p:cTn id="847" presetID="15" presetClass="entr" presetSubtype="0" fill="hold" grpId="0" nodeType="withEffect">
                                  <p:stCondLst>
                                    <p:cond delay="0"/>
                                  </p:stCondLst>
                                  <p:childTnLst>
                                    <p:set>
                                      <p:cBhvr>
                                        <p:cTn id="848" dur="1" fill="hold">
                                          <p:stCondLst>
                                            <p:cond delay="0"/>
                                          </p:stCondLst>
                                        </p:cTn>
                                        <p:tgtEl>
                                          <p:spTgt spid="125"/>
                                        </p:tgtEl>
                                        <p:attrNameLst>
                                          <p:attrName>style.visibility</p:attrName>
                                        </p:attrNameLst>
                                      </p:cBhvr>
                                      <p:to>
                                        <p:strVal val="visible"/>
                                      </p:to>
                                    </p:set>
                                    <p:anim calcmode="lin" valueType="num">
                                      <p:cBhvr>
                                        <p:cTn id="849" dur="5000" fill="hold"/>
                                        <p:tgtEl>
                                          <p:spTgt spid="125"/>
                                        </p:tgtEl>
                                        <p:attrNameLst>
                                          <p:attrName>ppt_w</p:attrName>
                                        </p:attrNameLst>
                                      </p:cBhvr>
                                      <p:tavLst>
                                        <p:tav tm="0">
                                          <p:val>
                                            <p:fltVal val="0"/>
                                          </p:val>
                                        </p:tav>
                                        <p:tav tm="100000">
                                          <p:val>
                                            <p:strVal val="#ppt_w"/>
                                          </p:val>
                                        </p:tav>
                                      </p:tavLst>
                                    </p:anim>
                                    <p:anim calcmode="lin" valueType="num">
                                      <p:cBhvr>
                                        <p:cTn id="850" dur="5000" fill="hold"/>
                                        <p:tgtEl>
                                          <p:spTgt spid="125"/>
                                        </p:tgtEl>
                                        <p:attrNameLst>
                                          <p:attrName>ppt_h</p:attrName>
                                        </p:attrNameLst>
                                      </p:cBhvr>
                                      <p:tavLst>
                                        <p:tav tm="0">
                                          <p:val>
                                            <p:fltVal val="0"/>
                                          </p:val>
                                        </p:tav>
                                        <p:tav tm="100000">
                                          <p:val>
                                            <p:strVal val="#ppt_h"/>
                                          </p:val>
                                        </p:tav>
                                      </p:tavLst>
                                    </p:anim>
                                    <p:anim calcmode="lin" valueType="num">
                                      <p:cBhvr>
                                        <p:cTn id="851" dur="5000" fill="hold"/>
                                        <p:tgtEl>
                                          <p:spTgt spid="125"/>
                                        </p:tgtEl>
                                        <p:attrNameLst>
                                          <p:attrName>ppt_x</p:attrName>
                                        </p:attrNameLst>
                                      </p:cBhvr>
                                      <p:tavLst>
                                        <p:tav tm="0" fmla="#ppt_x+(cos(-2*pi*(1-$))*-#ppt_x-sin(-2*pi*(1-$))*(1-#ppt_y))*(1-$)">
                                          <p:val>
                                            <p:fltVal val="0"/>
                                          </p:val>
                                        </p:tav>
                                        <p:tav tm="100000">
                                          <p:val>
                                            <p:fltVal val="1"/>
                                          </p:val>
                                        </p:tav>
                                      </p:tavLst>
                                    </p:anim>
                                    <p:anim calcmode="lin" valueType="num">
                                      <p:cBhvr>
                                        <p:cTn id="852" dur="5000" fill="hold"/>
                                        <p:tgtEl>
                                          <p:spTgt spid="125"/>
                                        </p:tgtEl>
                                        <p:attrNameLst>
                                          <p:attrName>ppt_y</p:attrName>
                                        </p:attrNameLst>
                                      </p:cBhvr>
                                      <p:tavLst>
                                        <p:tav tm="0" fmla="#ppt_y+(sin(-2*pi*(1-$))*-#ppt_x+cos(-2*pi*(1-$))*(1-#ppt_y))*(1-$)">
                                          <p:val>
                                            <p:fltVal val="0"/>
                                          </p:val>
                                        </p:tav>
                                        <p:tav tm="100000">
                                          <p:val>
                                            <p:fltVal val="1"/>
                                          </p:val>
                                        </p:tav>
                                      </p:tavLst>
                                    </p:anim>
                                  </p:childTnLst>
                                </p:cTn>
                              </p:par>
                              <p:par>
                                <p:cTn id="853" presetID="15" presetClass="entr" presetSubtype="0" fill="hold" grpId="0" nodeType="withEffect">
                                  <p:stCondLst>
                                    <p:cond delay="0"/>
                                  </p:stCondLst>
                                  <p:childTnLst>
                                    <p:set>
                                      <p:cBhvr>
                                        <p:cTn id="854" dur="1" fill="hold">
                                          <p:stCondLst>
                                            <p:cond delay="0"/>
                                          </p:stCondLst>
                                        </p:cTn>
                                        <p:tgtEl>
                                          <p:spTgt spid="126"/>
                                        </p:tgtEl>
                                        <p:attrNameLst>
                                          <p:attrName>style.visibility</p:attrName>
                                        </p:attrNameLst>
                                      </p:cBhvr>
                                      <p:to>
                                        <p:strVal val="visible"/>
                                      </p:to>
                                    </p:set>
                                    <p:anim calcmode="lin" valueType="num">
                                      <p:cBhvr>
                                        <p:cTn id="855" dur="5000" fill="hold"/>
                                        <p:tgtEl>
                                          <p:spTgt spid="126"/>
                                        </p:tgtEl>
                                        <p:attrNameLst>
                                          <p:attrName>ppt_w</p:attrName>
                                        </p:attrNameLst>
                                      </p:cBhvr>
                                      <p:tavLst>
                                        <p:tav tm="0">
                                          <p:val>
                                            <p:fltVal val="0"/>
                                          </p:val>
                                        </p:tav>
                                        <p:tav tm="100000">
                                          <p:val>
                                            <p:strVal val="#ppt_w"/>
                                          </p:val>
                                        </p:tav>
                                      </p:tavLst>
                                    </p:anim>
                                    <p:anim calcmode="lin" valueType="num">
                                      <p:cBhvr>
                                        <p:cTn id="856" dur="5000" fill="hold"/>
                                        <p:tgtEl>
                                          <p:spTgt spid="126"/>
                                        </p:tgtEl>
                                        <p:attrNameLst>
                                          <p:attrName>ppt_h</p:attrName>
                                        </p:attrNameLst>
                                      </p:cBhvr>
                                      <p:tavLst>
                                        <p:tav tm="0">
                                          <p:val>
                                            <p:fltVal val="0"/>
                                          </p:val>
                                        </p:tav>
                                        <p:tav tm="100000">
                                          <p:val>
                                            <p:strVal val="#ppt_h"/>
                                          </p:val>
                                        </p:tav>
                                      </p:tavLst>
                                    </p:anim>
                                    <p:anim calcmode="lin" valueType="num">
                                      <p:cBhvr>
                                        <p:cTn id="857" dur="5000" fill="hold"/>
                                        <p:tgtEl>
                                          <p:spTgt spid="126"/>
                                        </p:tgtEl>
                                        <p:attrNameLst>
                                          <p:attrName>ppt_x</p:attrName>
                                        </p:attrNameLst>
                                      </p:cBhvr>
                                      <p:tavLst>
                                        <p:tav tm="0" fmla="#ppt_x+(cos(-2*pi*(1-$))*-#ppt_x-sin(-2*pi*(1-$))*(1-#ppt_y))*(1-$)">
                                          <p:val>
                                            <p:fltVal val="0"/>
                                          </p:val>
                                        </p:tav>
                                        <p:tav tm="100000">
                                          <p:val>
                                            <p:fltVal val="1"/>
                                          </p:val>
                                        </p:tav>
                                      </p:tavLst>
                                    </p:anim>
                                    <p:anim calcmode="lin" valueType="num">
                                      <p:cBhvr>
                                        <p:cTn id="858" dur="5000" fill="hold"/>
                                        <p:tgtEl>
                                          <p:spTgt spid="126"/>
                                        </p:tgtEl>
                                        <p:attrNameLst>
                                          <p:attrName>ppt_y</p:attrName>
                                        </p:attrNameLst>
                                      </p:cBhvr>
                                      <p:tavLst>
                                        <p:tav tm="0" fmla="#ppt_y+(sin(-2*pi*(1-$))*-#ppt_x+cos(-2*pi*(1-$))*(1-#ppt_y))*(1-$)">
                                          <p:val>
                                            <p:fltVal val="0"/>
                                          </p:val>
                                        </p:tav>
                                        <p:tav tm="100000">
                                          <p:val>
                                            <p:fltVal val="1"/>
                                          </p:val>
                                        </p:tav>
                                      </p:tavLst>
                                    </p:anim>
                                  </p:childTnLst>
                                </p:cTn>
                              </p:par>
                            </p:childTnLst>
                          </p:cTn>
                        </p:par>
                        <p:par>
                          <p:cTn id="859" fill="hold">
                            <p:stCondLst>
                              <p:cond delay="397000"/>
                            </p:stCondLst>
                            <p:childTnLst>
                              <p:par>
                                <p:cTn id="860" presetID="6" presetClass="emph" presetSubtype="0" repeatCount="indefinite" fill="hold" grpId="1" nodeType="afterEffect">
                                  <p:stCondLst>
                                    <p:cond delay="0"/>
                                  </p:stCondLst>
                                  <p:childTnLst>
                                    <p:animScale>
                                      <p:cBhvr>
                                        <p:cTn id="861" dur="2000" fill="hold"/>
                                        <p:tgtEl>
                                          <p:spTgt spid="123"/>
                                        </p:tgtEl>
                                      </p:cBhvr>
                                      <p:by x="25000" y="25000"/>
                                    </p:animScale>
                                  </p:childTnLst>
                                </p:cTn>
                              </p:par>
                            </p:childTnLst>
                          </p:cTn>
                        </p:par>
                        <p:par>
                          <p:cTn id="862" fill="hold">
                            <p:stCondLst>
                              <p:cond delay="399000"/>
                            </p:stCondLst>
                            <p:childTnLst>
                              <p:par>
                                <p:cTn id="863" presetID="6" presetClass="emph" presetSubtype="0" repeatCount="indefinite" fill="hold" grpId="1" nodeType="afterEffect">
                                  <p:stCondLst>
                                    <p:cond delay="0"/>
                                  </p:stCondLst>
                                  <p:childTnLst>
                                    <p:animScale>
                                      <p:cBhvr>
                                        <p:cTn id="864" dur="2000" fill="hold"/>
                                        <p:tgtEl>
                                          <p:spTgt spid="122"/>
                                        </p:tgtEl>
                                      </p:cBhvr>
                                      <p:by x="25000" y="25000"/>
                                    </p:animScale>
                                  </p:childTnLst>
                                </p:cTn>
                              </p:par>
                            </p:childTnLst>
                          </p:cTn>
                        </p:par>
                        <p:par>
                          <p:cTn id="865" fill="hold">
                            <p:stCondLst>
                              <p:cond delay="401000"/>
                            </p:stCondLst>
                            <p:childTnLst>
                              <p:par>
                                <p:cTn id="866" presetID="49" presetClass="entr" presetSubtype="0" decel="100000" fill="hold" grpId="0" nodeType="afterEffect">
                                  <p:stCondLst>
                                    <p:cond delay="0"/>
                                  </p:stCondLst>
                                  <p:childTnLst>
                                    <p:set>
                                      <p:cBhvr>
                                        <p:cTn id="867" dur="1" fill="hold">
                                          <p:stCondLst>
                                            <p:cond delay="0"/>
                                          </p:stCondLst>
                                        </p:cTn>
                                        <p:tgtEl>
                                          <p:spTgt spid="128"/>
                                        </p:tgtEl>
                                        <p:attrNameLst>
                                          <p:attrName>style.visibility</p:attrName>
                                        </p:attrNameLst>
                                      </p:cBhvr>
                                      <p:to>
                                        <p:strVal val="visible"/>
                                      </p:to>
                                    </p:set>
                                    <p:anim calcmode="lin" valueType="num">
                                      <p:cBhvr>
                                        <p:cTn id="868" dur="500" fill="hold"/>
                                        <p:tgtEl>
                                          <p:spTgt spid="128"/>
                                        </p:tgtEl>
                                        <p:attrNameLst>
                                          <p:attrName>ppt_w</p:attrName>
                                        </p:attrNameLst>
                                      </p:cBhvr>
                                      <p:tavLst>
                                        <p:tav tm="0">
                                          <p:val>
                                            <p:fltVal val="0"/>
                                          </p:val>
                                        </p:tav>
                                        <p:tav tm="100000">
                                          <p:val>
                                            <p:strVal val="#ppt_w"/>
                                          </p:val>
                                        </p:tav>
                                      </p:tavLst>
                                    </p:anim>
                                    <p:anim calcmode="lin" valueType="num">
                                      <p:cBhvr>
                                        <p:cTn id="869" dur="500" fill="hold"/>
                                        <p:tgtEl>
                                          <p:spTgt spid="128"/>
                                        </p:tgtEl>
                                        <p:attrNameLst>
                                          <p:attrName>ppt_h</p:attrName>
                                        </p:attrNameLst>
                                      </p:cBhvr>
                                      <p:tavLst>
                                        <p:tav tm="0">
                                          <p:val>
                                            <p:fltVal val="0"/>
                                          </p:val>
                                        </p:tav>
                                        <p:tav tm="100000">
                                          <p:val>
                                            <p:strVal val="#ppt_h"/>
                                          </p:val>
                                        </p:tav>
                                      </p:tavLst>
                                    </p:anim>
                                    <p:anim calcmode="lin" valueType="num">
                                      <p:cBhvr>
                                        <p:cTn id="870" dur="500" fill="hold"/>
                                        <p:tgtEl>
                                          <p:spTgt spid="128"/>
                                        </p:tgtEl>
                                        <p:attrNameLst>
                                          <p:attrName>style.rotation</p:attrName>
                                        </p:attrNameLst>
                                      </p:cBhvr>
                                      <p:tavLst>
                                        <p:tav tm="0">
                                          <p:val>
                                            <p:fltVal val="360"/>
                                          </p:val>
                                        </p:tav>
                                        <p:tav tm="100000">
                                          <p:val>
                                            <p:fltVal val="0"/>
                                          </p:val>
                                        </p:tav>
                                      </p:tavLst>
                                    </p:anim>
                                    <p:animEffect transition="in" filter="fade">
                                      <p:cBhvr>
                                        <p:cTn id="871" dur="500"/>
                                        <p:tgtEl>
                                          <p:spTgt spid="128"/>
                                        </p:tgtEl>
                                      </p:cBhvr>
                                    </p:animEffect>
                                  </p:childTnLst>
                                </p:cTn>
                              </p:par>
                            </p:childTnLst>
                          </p:cTn>
                        </p:par>
                        <p:par>
                          <p:cTn id="872" fill="hold">
                            <p:stCondLst>
                              <p:cond delay="401500"/>
                            </p:stCondLst>
                            <p:childTnLst>
                              <p:par>
                                <p:cTn id="873" presetID="6" presetClass="emph" presetSubtype="0" repeatCount="indefinite" fill="hold" grpId="1" nodeType="afterEffect">
                                  <p:stCondLst>
                                    <p:cond delay="0"/>
                                  </p:stCondLst>
                                  <p:childTnLst>
                                    <p:animScale>
                                      <p:cBhvr>
                                        <p:cTn id="874" dur="2000" fill="hold"/>
                                        <p:tgtEl>
                                          <p:spTgt spid="128"/>
                                        </p:tgtEl>
                                      </p:cBhvr>
                                      <p:by x="25000" y="25000"/>
                                    </p:animScale>
                                  </p:childTnLst>
                                </p:cTn>
                              </p:par>
                            </p:childTnLst>
                          </p:cTn>
                        </p:par>
                        <p:par>
                          <p:cTn id="875" fill="hold">
                            <p:stCondLst>
                              <p:cond delay="403500"/>
                            </p:stCondLst>
                            <p:childTnLst>
                              <p:par>
                                <p:cTn id="876" presetID="49" presetClass="entr" presetSubtype="0" decel="100000" fill="hold" grpId="0" nodeType="afterEffect">
                                  <p:stCondLst>
                                    <p:cond delay="0"/>
                                  </p:stCondLst>
                                  <p:childTnLst>
                                    <p:set>
                                      <p:cBhvr>
                                        <p:cTn id="877" dur="1" fill="hold">
                                          <p:stCondLst>
                                            <p:cond delay="0"/>
                                          </p:stCondLst>
                                        </p:cTn>
                                        <p:tgtEl>
                                          <p:spTgt spid="110"/>
                                        </p:tgtEl>
                                        <p:attrNameLst>
                                          <p:attrName>style.visibility</p:attrName>
                                        </p:attrNameLst>
                                      </p:cBhvr>
                                      <p:to>
                                        <p:strVal val="visible"/>
                                      </p:to>
                                    </p:set>
                                    <p:anim calcmode="lin" valueType="num">
                                      <p:cBhvr>
                                        <p:cTn id="878" dur="500" fill="hold"/>
                                        <p:tgtEl>
                                          <p:spTgt spid="110"/>
                                        </p:tgtEl>
                                        <p:attrNameLst>
                                          <p:attrName>ppt_w</p:attrName>
                                        </p:attrNameLst>
                                      </p:cBhvr>
                                      <p:tavLst>
                                        <p:tav tm="0">
                                          <p:val>
                                            <p:fltVal val="0"/>
                                          </p:val>
                                        </p:tav>
                                        <p:tav tm="100000">
                                          <p:val>
                                            <p:strVal val="#ppt_w"/>
                                          </p:val>
                                        </p:tav>
                                      </p:tavLst>
                                    </p:anim>
                                    <p:anim calcmode="lin" valueType="num">
                                      <p:cBhvr>
                                        <p:cTn id="879" dur="500" fill="hold"/>
                                        <p:tgtEl>
                                          <p:spTgt spid="110"/>
                                        </p:tgtEl>
                                        <p:attrNameLst>
                                          <p:attrName>ppt_h</p:attrName>
                                        </p:attrNameLst>
                                      </p:cBhvr>
                                      <p:tavLst>
                                        <p:tav tm="0">
                                          <p:val>
                                            <p:fltVal val="0"/>
                                          </p:val>
                                        </p:tav>
                                        <p:tav tm="100000">
                                          <p:val>
                                            <p:strVal val="#ppt_h"/>
                                          </p:val>
                                        </p:tav>
                                      </p:tavLst>
                                    </p:anim>
                                    <p:anim calcmode="lin" valueType="num">
                                      <p:cBhvr>
                                        <p:cTn id="880" dur="500" fill="hold"/>
                                        <p:tgtEl>
                                          <p:spTgt spid="110"/>
                                        </p:tgtEl>
                                        <p:attrNameLst>
                                          <p:attrName>style.rotation</p:attrName>
                                        </p:attrNameLst>
                                      </p:cBhvr>
                                      <p:tavLst>
                                        <p:tav tm="0">
                                          <p:val>
                                            <p:fltVal val="360"/>
                                          </p:val>
                                        </p:tav>
                                        <p:tav tm="100000">
                                          <p:val>
                                            <p:fltVal val="0"/>
                                          </p:val>
                                        </p:tav>
                                      </p:tavLst>
                                    </p:anim>
                                    <p:animEffect transition="in" filter="fade">
                                      <p:cBhvr>
                                        <p:cTn id="881" dur="500"/>
                                        <p:tgtEl>
                                          <p:spTgt spid="110"/>
                                        </p:tgtEl>
                                      </p:cBhvr>
                                    </p:animEffect>
                                  </p:childTnLst>
                                </p:cTn>
                              </p:par>
                            </p:childTnLst>
                          </p:cTn>
                        </p:par>
                        <p:par>
                          <p:cTn id="882" fill="hold">
                            <p:stCondLst>
                              <p:cond delay="404000"/>
                            </p:stCondLst>
                            <p:childTnLst>
                              <p:par>
                                <p:cTn id="883" presetID="49" presetClass="entr" presetSubtype="0" decel="100000" fill="hold" grpId="0" nodeType="afterEffect">
                                  <p:stCondLst>
                                    <p:cond delay="0"/>
                                  </p:stCondLst>
                                  <p:childTnLst>
                                    <p:set>
                                      <p:cBhvr>
                                        <p:cTn id="884" dur="1" fill="hold">
                                          <p:stCondLst>
                                            <p:cond delay="0"/>
                                          </p:stCondLst>
                                        </p:cTn>
                                        <p:tgtEl>
                                          <p:spTgt spid="115"/>
                                        </p:tgtEl>
                                        <p:attrNameLst>
                                          <p:attrName>style.visibility</p:attrName>
                                        </p:attrNameLst>
                                      </p:cBhvr>
                                      <p:to>
                                        <p:strVal val="visible"/>
                                      </p:to>
                                    </p:set>
                                    <p:anim calcmode="lin" valueType="num">
                                      <p:cBhvr>
                                        <p:cTn id="885" dur="5000" fill="hold"/>
                                        <p:tgtEl>
                                          <p:spTgt spid="115"/>
                                        </p:tgtEl>
                                        <p:attrNameLst>
                                          <p:attrName>ppt_w</p:attrName>
                                        </p:attrNameLst>
                                      </p:cBhvr>
                                      <p:tavLst>
                                        <p:tav tm="0">
                                          <p:val>
                                            <p:fltVal val="0"/>
                                          </p:val>
                                        </p:tav>
                                        <p:tav tm="100000">
                                          <p:val>
                                            <p:strVal val="#ppt_w"/>
                                          </p:val>
                                        </p:tav>
                                      </p:tavLst>
                                    </p:anim>
                                    <p:anim calcmode="lin" valueType="num">
                                      <p:cBhvr>
                                        <p:cTn id="886" dur="5000" fill="hold"/>
                                        <p:tgtEl>
                                          <p:spTgt spid="115"/>
                                        </p:tgtEl>
                                        <p:attrNameLst>
                                          <p:attrName>ppt_h</p:attrName>
                                        </p:attrNameLst>
                                      </p:cBhvr>
                                      <p:tavLst>
                                        <p:tav tm="0">
                                          <p:val>
                                            <p:fltVal val="0"/>
                                          </p:val>
                                        </p:tav>
                                        <p:tav tm="100000">
                                          <p:val>
                                            <p:strVal val="#ppt_h"/>
                                          </p:val>
                                        </p:tav>
                                      </p:tavLst>
                                    </p:anim>
                                    <p:anim calcmode="lin" valueType="num">
                                      <p:cBhvr>
                                        <p:cTn id="887" dur="5000" fill="hold"/>
                                        <p:tgtEl>
                                          <p:spTgt spid="115"/>
                                        </p:tgtEl>
                                        <p:attrNameLst>
                                          <p:attrName>style.rotation</p:attrName>
                                        </p:attrNameLst>
                                      </p:cBhvr>
                                      <p:tavLst>
                                        <p:tav tm="0">
                                          <p:val>
                                            <p:fltVal val="360"/>
                                          </p:val>
                                        </p:tav>
                                        <p:tav tm="100000">
                                          <p:val>
                                            <p:fltVal val="0"/>
                                          </p:val>
                                        </p:tav>
                                      </p:tavLst>
                                    </p:anim>
                                    <p:animEffect transition="in" filter="fade">
                                      <p:cBhvr>
                                        <p:cTn id="888" dur="5000"/>
                                        <p:tgtEl>
                                          <p:spTgt spid="115"/>
                                        </p:tgtEl>
                                      </p:cBhvr>
                                    </p:animEffect>
                                  </p:childTnLst>
                                </p:cTn>
                              </p:par>
                              <p:par>
                                <p:cTn id="889" presetID="49" presetClass="entr" presetSubtype="0" decel="100000" fill="hold" grpId="0" nodeType="withEffect">
                                  <p:stCondLst>
                                    <p:cond delay="0"/>
                                  </p:stCondLst>
                                  <p:childTnLst>
                                    <p:set>
                                      <p:cBhvr>
                                        <p:cTn id="890" dur="1" fill="hold">
                                          <p:stCondLst>
                                            <p:cond delay="0"/>
                                          </p:stCondLst>
                                        </p:cTn>
                                        <p:tgtEl>
                                          <p:spTgt spid="120"/>
                                        </p:tgtEl>
                                        <p:attrNameLst>
                                          <p:attrName>style.visibility</p:attrName>
                                        </p:attrNameLst>
                                      </p:cBhvr>
                                      <p:to>
                                        <p:strVal val="visible"/>
                                      </p:to>
                                    </p:set>
                                    <p:anim calcmode="lin" valueType="num">
                                      <p:cBhvr>
                                        <p:cTn id="891" dur="5000" fill="hold"/>
                                        <p:tgtEl>
                                          <p:spTgt spid="120"/>
                                        </p:tgtEl>
                                        <p:attrNameLst>
                                          <p:attrName>ppt_w</p:attrName>
                                        </p:attrNameLst>
                                      </p:cBhvr>
                                      <p:tavLst>
                                        <p:tav tm="0">
                                          <p:val>
                                            <p:fltVal val="0"/>
                                          </p:val>
                                        </p:tav>
                                        <p:tav tm="100000">
                                          <p:val>
                                            <p:strVal val="#ppt_w"/>
                                          </p:val>
                                        </p:tav>
                                      </p:tavLst>
                                    </p:anim>
                                    <p:anim calcmode="lin" valueType="num">
                                      <p:cBhvr>
                                        <p:cTn id="892" dur="5000" fill="hold"/>
                                        <p:tgtEl>
                                          <p:spTgt spid="120"/>
                                        </p:tgtEl>
                                        <p:attrNameLst>
                                          <p:attrName>ppt_h</p:attrName>
                                        </p:attrNameLst>
                                      </p:cBhvr>
                                      <p:tavLst>
                                        <p:tav tm="0">
                                          <p:val>
                                            <p:fltVal val="0"/>
                                          </p:val>
                                        </p:tav>
                                        <p:tav tm="100000">
                                          <p:val>
                                            <p:strVal val="#ppt_h"/>
                                          </p:val>
                                        </p:tav>
                                      </p:tavLst>
                                    </p:anim>
                                    <p:anim calcmode="lin" valueType="num">
                                      <p:cBhvr>
                                        <p:cTn id="893" dur="5000" fill="hold"/>
                                        <p:tgtEl>
                                          <p:spTgt spid="120"/>
                                        </p:tgtEl>
                                        <p:attrNameLst>
                                          <p:attrName>style.rotation</p:attrName>
                                        </p:attrNameLst>
                                      </p:cBhvr>
                                      <p:tavLst>
                                        <p:tav tm="0">
                                          <p:val>
                                            <p:fltVal val="360"/>
                                          </p:val>
                                        </p:tav>
                                        <p:tav tm="100000">
                                          <p:val>
                                            <p:fltVal val="0"/>
                                          </p:val>
                                        </p:tav>
                                      </p:tavLst>
                                    </p:anim>
                                    <p:animEffect transition="in" filter="fade">
                                      <p:cBhvr>
                                        <p:cTn id="894" dur="5000"/>
                                        <p:tgtEl>
                                          <p:spTgt spid="120"/>
                                        </p:tgtEl>
                                      </p:cBhvr>
                                    </p:animEffect>
                                  </p:childTnLst>
                                </p:cTn>
                              </p:par>
                              <p:par>
                                <p:cTn id="895" presetID="49" presetClass="entr" presetSubtype="0" decel="100000" fill="hold" grpId="0" nodeType="withEffect">
                                  <p:stCondLst>
                                    <p:cond delay="0"/>
                                  </p:stCondLst>
                                  <p:childTnLst>
                                    <p:set>
                                      <p:cBhvr>
                                        <p:cTn id="896" dur="1" fill="hold">
                                          <p:stCondLst>
                                            <p:cond delay="0"/>
                                          </p:stCondLst>
                                        </p:cTn>
                                        <p:tgtEl>
                                          <p:spTgt spid="121"/>
                                        </p:tgtEl>
                                        <p:attrNameLst>
                                          <p:attrName>style.visibility</p:attrName>
                                        </p:attrNameLst>
                                      </p:cBhvr>
                                      <p:to>
                                        <p:strVal val="visible"/>
                                      </p:to>
                                    </p:set>
                                    <p:anim calcmode="lin" valueType="num">
                                      <p:cBhvr>
                                        <p:cTn id="897" dur="5000" fill="hold"/>
                                        <p:tgtEl>
                                          <p:spTgt spid="121"/>
                                        </p:tgtEl>
                                        <p:attrNameLst>
                                          <p:attrName>ppt_w</p:attrName>
                                        </p:attrNameLst>
                                      </p:cBhvr>
                                      <p:tavLst>
                                        <p:tav tm="0">
                                          <p:val>
                                            <p:fltVal val="0"/>
                                          </p:val>
                                        </p:tav>
                                        <p:tav tm="100000">
                                          <p:val>
                                            <p:strVal val="#ppt_w"/>
                                          </p:val>
                                        </p:tav>
                                      </p:tavLst>
                                    </p:anim>
                                    <p:anim calcmode="lin" valueType="num">
                                      <p:cBhvr>
                                        <p:cTn id="898" dur="5000" fill="hold"/>
                                        <p:tgtEl>
                                          <p:spTgt spid="121"/>
                                        </p:tgtEl>
                                        <p:attrNameLst>
                                          <p:attrName>ppt_h</p:attrName>
                                        </p:attrNameLst>
                                      </p:cBhvr>
                                      <p:tavLst>
                                        <p:tav tm="0">
                                          <p:val>
                                            <p:fltVal val="0"/>
                                          </p:val>
                                        </p:tav>
                                        <p:tav tm="100000">
                                          <p:val>
                                            <p:strVal val="#ppt_h"/>
                                          </p:val>
                                        </p:tav>
                                      </p:tavLst>
                                    </p:anim>
                                    <p:anim calcmode="lin" valueType="num">
                                      <p:cBhvr>
                                        <p:cTn id="899" dur="5000" fill="hold"/>
                                        <p:tgtEl>
                                          <p:spTgt spid="121"/>
                                        </p:tgtEl>
                                        <p:attrNameLst>
                                          <p:attrName>style.rotation</p:attrName>
                                        </p:attrNameLst>
                                      </p:cBhvr>
                                      <p:tavLst>
                                        <p:tav tm="0">
                                          <p:val>
                                            <p:fltVal val="360"/>
                                          </p:val>
                                        </p:tav>
                                        <p:tav tm="100000">
                                          <p:val>
                                            <p:fltVal val="0"/>
                                          </p:val>
                                        </p:tav>
                                      </p:tavLst>
                                    </p:anim>
                                    <p:animEffect transition="in" filter="fade">
                                      <p:cBhvr>
                                        <p:cTn id="900" dur="5000"/>
                                        <p:tgtEl>
                                          <p:spTgt spid="121"/>
                                        </p:tgtEl>
                                      </p:cBhvr>
                                    </p:animEffect>
                                  </p:childTnLst>
                                </p:cTn>
                              </p:par>
                            </p:childTnLst>
                          </p:cTn>
                        </p:par>
                        <p:par>
                          <p:cTn id="901" fill="hold">
                            <p:stCondLst>
                              <p:cond delay="409000"/>
                            </p:stCondLst>
                            <p:childTnLst>
                              <p:par>
                                <p:cTn id="902" presetID="35" presetClass="entr" presetSubtype="0" fill="hold" grpId="0" nodeType="afterEffect">
                                  <p:stCondLst>
                                    <p:cond delay="0"/>
                                  </p:stCondLst>
                                  <p:childTnLst>
                                    <p:set>
                                      <p:cBhvr>
                                        <p:cTn id="903" dur="1" fill="hold">
                                          <p:stCondLst>
                                            <p:cond delay="0"/>
                                          </p:stCondLst>
                                        </p:cTn>
                                        <p:tgtEl>
                                          <p:spTgt spid="131"/>
                                        </p:tgtEl>
                                        <p:attrNameLst>
                                          <p:attrName>style.visibility</p:attrName>
                                        </p:attrNameLst>
                                      </p:cBhvr>
                                      <p:to>
                                        <p:strVal val="visible"/>
                                      </p:to>
                                    </p:set>
                                    <p:animEffect transition="in" filter="fade">
                                      <p:cBhvr>
                                        <p:cTn id="904" dur="2000"/>
                                        <p:tgtEl>
                                          <p:spTgt spid="131"/>
                                        </p:tgtEl>
                                      </p:cBhvr>
                                    </p:animEffect>
                                    <p:anim calcmode="lin" valueType="num">
                                      <p:cBhvr>
                                        <p:cTn id="905" dur="2000" fill="hold"/>
                                        <p:tgtEl>
                                          <p:spTgt spid="131"/>
                                        </p:tgtEl>
                                        <p:attrNameLst>
                                          <p:attrName>style.rotation</p:attrName>
                                        </p:attrNameLst>
                                      </p:cBhvr>
                                      <p:tavLst>
                                        <p:tav tm="0">
                                          <p:val>
                                            <p:fltVal val="720"/>
                                          </p:val>
                                        </p:tav>
                                        <p:tav tm="100000">
                                          <p:val>
                                            <p:fltVal val="0"/>
                                          </p:val>
                                        </p:tav>
                                      </p:tavLst>
                                    </p:anim>
                                    <p:anim calcmode="lin" valueType="num">
                                      <p:cBhvr>
                                        <p:cTn id="906" dur="2000" fill="hold"/>
                                        <p:tgtEl>
                                          <p:spTgt spid="131"/>
                                        </p:tgtEl>
                                        <p:attrNameLst>
                                          <p:attrName>ppt_h</p:attrName>
                                        </p:attrNameLst>
                                      </p:cBhvr>
                                      <p:tavLst>
                                        <p:tav tm="0">
                                          <p:val>
                                            <p:fltVal val="0"/>
                                          </p:val>
                                        </p:tav>
                                        <p:tav tm="100000">
                                          <p:val>
                                            <p:strVal val="#ppt_h"/>
                                          </p:val>
                                        </p:tav>
                                      </p:tavLst>
                                    </p:anim>
                                    <p:anim calcmode="lin" valueType="num">
                                      <p:cBhvr>
                                        <p:cTn id="907" dur="2000" fill="hold"/>
                                        <p:tgtEl>
                                          <p:spTgt spid="131"/>
                                        </p:tgtEl>
                                        <p:attrNameLst>
                                          <p:attrName>ppt_w</p:attrName>
                                        </p:attrNameLst>
                                      </p:cBhvr>
                                      <p:tavLst>
                                        <p:tav tm="0">
                                          <p:val>
                                            <p:fltVal val="0"/>
                                          </p:val>
                                        </p:tav>
                                        <p:tav tm="100000">
                                          <p:val>
                                            <p:strVal val="#ppt_w"/>
                                          </p:val>
                                        </p:tav>
                                      </p:tavLst>
                                    </p:anim>
                                  </p:childTnLst>
                                </p:cTn>
                              </p:par>
                            </p:childTnLst>
                          </p:cTn>
                        </p:par>
                        <p:par>
                          <p:cTn id="908" fill="hold">
                            <p:stCondLst>
                              <p:cond delay="411000"/>
                            </p:stCondLst>
                            <p:childTnLst>
                              <p:par>
                                <p:cTn id="909" presetID="26" presetClass="entr" presetSubtype="0" fill="hold" grpId="0" nodeType="afterEffect">
                                  <p:stCondLst>
                                    <p:cond delay="0"/>
                                  </p:stCondLst>
                                  <p:childTnLst>
                                    <p:set>
                                      <p:cBhvr>
                                        <p:cTn id="910" dur="1" fill="hold">
                                          <p:stCondLst>
                                            <p:cond delay="0"/>
                                          </p:stCondLst>
                                        </p:cTn>
                                        <p:tgtEl>
                                          <p:spTgt spid="132"/>
                                        </p:tgtEl>
                                        <p:attrNameLst>
                                          <p:attrName>style.visibility</p:attrName>
                                        </p:attrNameLst>
                                      </p:cBhvr>
                                      <p:to>
                                        <p:strVal val="visible"/>
                                      </p:to>
                                    </p:set>
                                    <p:animEffect transition="in" filter="wipe(down)">
                                      <p:cBhvr>
                                        <p:cTn id="911" dur="580">
                                          <p:stCondLst>
                                            <p:cond delay="0"/>
                                          </p:stCondLst>
                                        </p:cTn>
                                        <p:tgtEl>
                                          <p:spTgt spid="132"/>
                                        </p:tgtEl>
                                      </p:cBhvr>
                                    </p:animEffect>
                                    <p:anim calcmode="lin" valueType="num">
                                      <p:cBhvr>
                                        <p:cTn id="912" dur="1822" tmFilter="0,0; 0.14,0.36; 0.43,0.73; 0.71,0.91; 1.0,1.0">
                                          <p:stCondLst>
                                            <p:cond delay="0"/>
                                          </p:stCondLst>
                                        </p:cTn>
                                        <p:tgtEl>
                                          <p:spTgt spid="132"/>
                                        </p:tgtEl>
                                        <p:attrNameLst>
                                          <p:attrName>ppt_x</p:attrName>
                                        </p:attrNameLst>
                                      </p:cBhvr>
                                      <p:tavLst>
                                        <p:tav tm="0">
                                          <p:val>
                                            <p:strVal val="#ppt_x-0.25"/>
                                          </p:val>
                                        </p:tav>
                                        <p:tav tm="100000">
                                          <p:val>
                                            <p:strVal val="#ppt_x"/>
                                          </p:val>
                                        </p:tav>
                                      </p:tavLst>
                                    </p:anim>
                                    <p:anim calcmode="lin" valueType="num">
                                      <p:cBhvr>
                                        <p:cTn id="913" dur="664" tmFilter="0.0,0.0; 0.25,0.07; 0.50,0.2; 0.75,0.467; 1.0,1.0">
                                          <p:stCondLst>
                                            <p:cond delay="0"/>
                                          </p:stCondLst>
                                        </p:cTn>
                                        <p:tgtEl>
                                          <p:spTgt spid="132"/>
                                        </p:tgtEl>
                                        <p:attrNameLst>
                                          <p:attrName>ppt_y</p:attrName>
                                        </p:attrNameLst>
                                      </p:cBhvr>
                                      <p:tavLst>
                                        <p:tav tm="0" fmla="#ppt_y-sin(pi*$)/3">
                                          <p:val>
                                            <p:fltVal val="0.5"/>
                                          </p:val>
                                        </p:tav>
                                        <p:tav tm="100000">
                                          <p:val>
                                            <p:fltVal val="1"/>
                                          </p:val>
                                        </p:tav>
                                      </p:tavLst>
                                    </p:anim>
                                    <p:anim calcmode="lin" valueType="num">
                                      <p:cBhvr>
                                        <p:cTn id="914" dur="664" tmFilter="0, 0; 0.125,0.2665; 0.25,0.4; 0.375,0.465; 0.5,0.5;  0.625,0.535; 0.75,0.6; 0.875,0.7335; 1,1">
                                          <p:stCondLst>
                                            <p:cond delay="664"/>
                                          </p:stCondLst>
                                        </p:cTn>
                                        <p:tgtEl>
                                          <p:spTgt spid="132"/>
                                        </p:tgtEl>
                                        <p:attrNameLst>
                                          <p:attrName>ppt_y</p:attrName>
                                        </p:attrNameLst>
                                      </p:cBhvr>
                                      <p:tavLst>
                                        <p:tav tm="0" fmla="#ppt_y-sin(pi*$)/9">
                                          <p:val>
                                            <p:fltVal val="0"/>
                                          </p:val>
                                        </p:tav>
                                        <p:tav tm="100000">
                                          <p:val>
                                            <p:fltVal val="1"/>
                                          </p:val>
                                        </p:tav>
                                      </p:tavLst>
                                    </p:anim>
                                    <p:anim calcmode="lin" valueType="num">
                                      <p:cBhvr>
                                        <p:cTn id="915" dur="332" tmFilter="0, 0; 0.125,0.2665; 0.25,0.4; 0.375,0.465; 0.5,0.5;  0.625,0.535; 0.75,0.6; 0.875,0.7335; 1,1">
                                          <p:stCondLst>
                                            <p:cond delay="1324"/>
                                          </p:stCondLst>
                                        </p:cTn>
                                        <p:tgtEl>
                                          <p:spTgt spid="132"/>
                                        </p:tgtEl>
                                        <p:attrNameLst>
                                          <p:attrName>ppt_y</p:attrName>
                                        </p:attrNameLst>
                                      </p:cBhvr>
                                      <p:tavLst>
                                        <p:tav tm="0" fmla="#ppt_y-sin(pi*$)/27">
                                          <p:val>
                                            <p:fltVal val="0"/>
                                          </p:val>
                                        </p:tav>
                                        <p:tav tm="100000">
                                          <p:val>
                                            <p:fltVal val="1"/>
                                          </p:val>
                                        </p:tav>
                                      </p:tavLst>
                                    </p:anim>
                                    <p:anim calcmode="lin" valueType="num">
                                      <p:cBhvr>
                                        <p:cTn id="916" dur="164" tmFilter="0, 0; 0.125,0.2665; 0.25,0.4; 0.375,0.465; 0.5,0.5;  0.625,0.535; 0.75,0.6; 0.875,0.7335; 1,1">
                                          <p:stCondLst>
                                            <p:cond delay="1656"/>
                                          </p:stCondLst>
                                        </p:cTn>
                                        <p:tgtEl>
                                          <p:spTgt spid="132"/>
                                        </p:tgtEl>
                                        <p:attrNameLst>
                                          <p:attrName>ppt_y</p:attrName>
                                        </p:attrNameLst>
                                      </p:cBhvr>
                                      <p:tavLst>
                                        <p:tav tm="0" fmla="#ppt_y-sin(pi*$)/81">
                                          <p:val>
                                            <p:fltVal val="0"/>
                                          </p:val>
                                        </p:tav>
                                        <p:tav tm="100000">
                                          <p:val>
                                            <p:fltVal val="1"/>
                                          </p:val>
                                        </p:tav>
                                      </p:tavLst>
                                    </p:anim>
                                    <p:animScale>
                                      <p:cBhvr>
                                        <p:cTn id="917" dur="26">
                                          <p:stCondLst>
                                            <p:cond delay="650"/>
                                          </p:stCondLst>
                                        </p:cTn>
                                        <p:tgtEl>
                                          <p:spTgt spid="132"/>
                                        </p:tgtEl>
                                      </p:cBhvr>
                                      <p:to x="100000" y="60000"/>
                                    </p:animScale>
                                    <p:animScale>
                                      <p:cBhvr>
                                        <p:cTn id="918" dur="166" decel="50000">
                                          <p:stCondLst>
                                            <p:cond delay="676"/>
                                          </p:stCondLst>
                                        </p:cTn>
                                        <p:tgtEl>
                                          <p:spTgt spid="132"/>
                                        </p:tgtEl>
                                      </p:cBhvr>
                                      <p:to x="100000" y="100000"/>
                                    </p:animScale>
                                    <p:animScale>
                                      <p:cBhvr>
                                        <p:cTn id="919" dur="26">
                                          <p:stCondLst>
                                            <p:cond delay="1312"/>
                                          </p:stCondLst>
                                        </p:cTn>
                                        <p:tgtEl>
                                          <p:spTgt spid="132"/>
                                        </p:tgtEl>
                                      </p:cBhvr>
                                      <p:to x="100000" y="80000"/>
                                    </p:animScale>
                                    <p:animScale>
                                      <p:cBhvr>
                                        <p:cTn id="920" dur="166" decel="50000">
                                          <p:stCondLst>
                                            <p:cond delay="1338"/>
                                          </p:stCondLst>
                                        </p:cTn>
                                        <p:tgtEl>
                                          <p:spTgt spid="132"/>
                                        </p:tgtEl>
                                      </p:cBhvr>
                                      <p:to x="100000" y="100000"/>
                                    </p:animScale>
                                    <p:animScale>
                                      <p:cBhvr>
                                        <p:cTn id="921" dur="26">
                                          <p:stCondLst>
                                            <p:cond delay="1642"/>
                                          </p:stCondLst>
                                        </p:cTn>
                                        <p:tgtEl>
                                          <p:spTgt spid="132"/>
                                        </p:tgtEl>
                                      </p:cBhvr>
                                      <p:to x="100000" y="90000"/>
                                    </p:animScale>
                                    <p:animScale>
                                      <p:cBhvr>
                                        <p:cTn id="922" dur="166" decel="50000">
                                          <p:stCondLst>
                                            <p:cond delay="1668"/>
                                          </p:stCondLst>
                                        </p:cTn>
                                        <p:tgtEl>
                                          <p:spTgt spid="132"/>
                                        </p:tgtEl>
                                      </p:cBhvr>
                                      <p:to x="100000" y="100000"/>
                                    </p:animScale>
                                    <p:animScale>
                                      <p:cBhvr>
                                        <p:cTn id="923" dur="26">
                                          <p:stCondLst>
                                            <p:cond delay="1808"/>
                                          </p:stCondLst>
                                        </p:cTn>
                                        <p:tgtEl>
                                          <p:spTgt spid="132"/>
                                        </p:tgtEl>
                                      </p:cBhvr>
                                      <p:to x="100000" y="95000"/>
                                    </p:animScale>
                                    <p:animScale>
                                      <p:cBhvr>
                                        <p:cTn id="924" dur="166" decel="50000">
                                          <p:stCondLst>
                                            <p:cond delay="1834"/>
                                          </p:stCondLst>
                                        </p:cTn>
                                        <p:tgtEl>
                                          <p:spTgt spid="132"/>
                                        </p:tgtEl>
                                      </p:cBhvr>
                                      <p:to x="100000" y="100000"/>
                                    </p:animScale>
                                  </p:childTnLst>
                                </p:cTn>
                              </p:par>
                            </p:childTnLst>
                          </p:cTn>
                        </p:par>
                        <p:par>
                          <p:cTn id="925" fill="hold">
                            <p:stCondLst>
                              <p:cond delay="413000"/>
                            </p:stCondLst>
                            <p:childTnLst>
                              <p:par>
                                <p:cTn id="926" presetID="49" presetClass="entr" presetSubtype="0" decel="100000" fill="hold" grpId="0" nodeType="afterEffect">
                                  <p:stCondLst>
                                    <p:cond delay="0"/>
                                  </p:stCondLst>
                                  <p:childTnLst>
                                    <p:set>
                                      <p:cBhvr>
                                        <p:cTn id="927" dur="1" fill="hold">
                                          <p:stCondLst>
                                            <p:cond delay="0"/>
                                          </p:stCondLst>
                                        </p:cTn>
                                        <p:tgtEl>
                                          <p:spTgt spid="129"/>
                                        </p:tgtEl>
                                        <p:attrNameLst>
                                          <p:attrName>style.visibility</p:attrName>
                                        </p:attrNameLst>
                                      </p:cBhvr>
                                      <p:to>
                                        <p:strVal val="visible"/>
                                      </p:to>
                                    </p:set>
                                    <p:anim calcmode="lin" valueType="num">
                                      <p:cBhvr>
                                        <p:cTn id="928" dur="5000" fill="hold"/>
                                        <p:tgtEl>
                                          <p:spTgt spid="129"/>
                                        </p:tgtEl>
                                        <p:attrNameLst>
                                          <p:attrName>ppt_w</p:attrName>
                                        </p:attrNameLst>
                                      </p:cBhvr>
                                      <p:tavLst>
                                        <p:tav tm="0">
                                          <p:val>
                                            <p:fltVal val="0"/>
                                          </p:val>
                                        </p:tav>
                                        <p:tav tm="100000">
                                          <p:val>
                                            <p:strVal val="#ppt_w"/>
                                          </p:val>
                                        </p:tav>
                                      </p:tavLst>
                                    </p:anim>
                                    <p:anim calcmode="lin" valueType="num">
                                      <p:cBhvr>
                                        <p:cTn id="929" dur="5000" fill="hold"/>
                                        <p:tgtEl>
                                          <p:spTgt spid="129"/>
                                        </p:tgtEl>
                                        <p:attrNameLst>
                                          <p:attrName>ppt_h</p:attrName>
                                        </p:attrNameLst>
                                      </p:cBhvr>
                                      <p:tavLst>
                                        <p:tav tm="0">
                                          <p:val>
                                            <p:fltVal val="0"/>
                                          </p:val>
                                        </p:tav>
                                        <p:tav tm="100000">
                                          <p:val>
                                            <p:strVal val="#ppt_h"/>
                                          </p:val>
                                        </p:tav>
                                      </p:tavLst>
                                    </p:anim>
                                    <p:anim calcmode="lin" valueType="num">
                                      <p:cBhvr>
                                        <p:cTn id="930" dur="5000" fill="hold"/>
                                        <p:tgtEl>
                                          <p:spTgt spid="129"/>
                                        </p:tgtEl>
                                        <p:attrNameLst>
                                          <p:attrName>style.rotation</p:attrName>
                                        </p:attrNameLst>
                                      </p:cBhvr>
                                      <p:tavLst>
                                        <p:tav tm="0">
                                          <p:val>
                                            <p:fltVal val="360"/>
                                          </p:val>
                                        </p:tav>
                                        <p:tav tm="100000">
                                          <p:val>
                                            <p:fltVal val="0"/>
                                          </p:val>
                                        </p:tav>
                                      </p:tavLst>
                                    </p:anim>
                                    <p:animEffect transition="in" filter="fade">
                                      <p:cBhvr>
                                        <p:cTn id="931" dur="5000"/>
                                        <p:tgtEl>
                                          <p:spTgt spid="129"/>
                                        </p:tgtEl>
                                      </p:cBhvr>
                                    </p:animEffect>
                                  </p:childTnLst>
                                </p:cTn>
                              </p:par>
                              <p:par>
                                <p:cTn id="932" presetID="49" presetClass="entr" presetSubtype="0" decel="100000" fill="hold" grpId="0" nodeType="withEffect">
                                  <p:stCondLst>
                                    <p:cond delay="0"/>
                                  </p:stCondLst>
                                  <p:childTnLst>
                                    <p:set>
                                      <p:cBhvr>
                                        <p:cTn id="933" dur="1" fill="hold">
                                          <p:stCondLst>
                                            <p:cond delay="0"/>
                                          </p:stCondLst>
                                        </p:cTn>
                                        <p:tgtEl>
                                          <p:spTgt spid="130"/>
                                        </p:tgtEl>
                                        <p:attrNameLst>
                                          <p:attrName>style.visibility</p:attrName>
                                        </p:attrNameLst>
                                      </p:cBhvr>
                                      <p:to>
                                        <p:strVal val="visible"/>
                                      </p:to>
                                    </p:set>
                                    <p:anim calcmode="lin" valueType="num">
                                      <p:cBhvr>
                                        <p:cTn id="934" dur="5000" fill="hold"/>
                                        <p:tgtEl>
                                          <p:spTgt spid="130"/>
                                        </p:tgtEl>
                                        <p:attrNameLst>
                                          <p:attrName>ppt_w</p:attrName>
                                        </p:attrNameLst>
                                      </p:cBhvr>
                                      <p:tavLst>
                                        <p:tav tm="0">
                                          <p:val>
                                            <p:fltVal val="0"/>
                                          </p:val>
                                        </p:tav>
                                        <p:tav tm="100000">
                                          <p:val>
                                            <p:strVal val="#ppt_w"/>
                                          </p:val>
                                        </p:tav>
                                      </p:tavLst>
                                    </p:anim>
                                    <p:anim calcmode="lin" valueType="num">
                                      <p:cBhvr>
                                        <p:cTn id="935" dur="5000" fill="hold"/>
                                        <p:tgtEl>
                                          <p:spTgt spid="130"/>
                                        </p:tgtEl>
                                        <p:attrNameLst>
                                          <p:attrName>ppt_h</p:attrName>
                                        </p:attrNameLst>
                                      </p:cBhvr>
                                      <p:tavLst>
                                        <p:tav tm="0">
                                          <p:val>
                                            <p:fltVal val="0"/>
                                          </p:val>
                                        </p:tav>
                                        <p:tav tm="100000">
                                          <p:val>
                                            <p:strVal val="#ppt_h"/>
                                          </p:val>
                                        </p:tav>
                                      </p:tavLst>
                                    </p:anim>
                                    <p:anim calcmode="lin" valueType="num">
                                      <p:cBhvr>
                                        <p:cTn id="936" dur="5000" fill="hold"/>
                                        <p:tgtEl>
                                          <p:spTgt spid="130"/>
                                        </p:tgtEl>
                                        <p:attrNameLst>
                                          <p:attrName>style.rotation</p:attrName>
                                        </p:attrNameLst>
                                      </p:cBhvr>
                                      <p:tavLst>
                                        <p:tav tm="0">
                                          <p:val>
                                            <p:fltVal val="360"/>
                                          </p:val>
                                        </p:tav>
                                        <p:tav tm="100000">
                                          <p:val>
                                            <p:fltVal val="0"/>
                                          </p:val>
                                        </p:tav>
                                      </p:tavLst>
                                    </p:anim>
                                    <p:animEffect transition="in" filter="fade">
                                      <p:cBhvr>
                                        <p:cTn id="937" dur="5000"/>
                                        <p:tgtEl>
                                          <p:spTgt spid="130"/>
                                        </p:tgtEl>
                                      </p:cBhvr>
                                    </p:animEffect>
                                  </p:childTnLst>
                                </p:cTn>
                              </p:par>
                            </p:childTnLst>
                          </p:cTn>
                        </p:par>
                        <p:par>
                          <p:cTn id="938" fill="hold">
                            <p:stCondLst>
                              <p:cond delay="418000"/>
                            </p:stCondLst>
                            <p:childTnLst>
                              <p:par>
                                <p:cTn id="939" presetID="22" presetClass="entr" presetSubtype="2" repeatCount="indefinite" fill="hold" grpId="1" nodeType="afterEffect">
                                  <p:stCondLst>
                                    <p:cond delay="0"/>
                                  </p:stCondLst>
                                  <p:childTnLst>
                                    <p:set>
                                      <p:cBhvr>
                                        <p:cTn id="940" dur="1" fill="hold">
                                          <p:stCondLst>
                                            <p:cond delay="0"/>
                                          </p:stCondLst>
                                        </p:cTn>
                                        <p:tgtEl>
                                          <p:spTgt spid="129"/>
                                        </p:tgtEl>
                                        <p:attrNameLst>
                                          <p:attrName>style.visibility</p:attrName>
                                        </p:attrNameLst>
                                      </p:cBhvr>
                                      <p:to>
                                        <p:strVal val="visible"/>
                                      </p:to>
                                    </p:set>
                                    <p:animEffect transition="in" filter="wipe(right)">
                                      <p:cBhvr>
                                        <p:cTn id="941" dur="5000"/>
                                        <p:tgtEl>
                                          <p:spTgt spid="129"/>
                                        </p:tgtEl>
                                      </p:cBhvr>
                                    </p:animEffect>
                                  </p:childTnLst>
                                </p:cTn>
                              </p:par>
                            </p:childTnLst>
                          </p:cTn>
                        </p:par>
                        <p:par>
                          <p:cTn id="942" fill="hold">
                            <p:stCondLst>
                              <p:cond delay="423000"/>
                            </p:stCondLst>
                            <p:childTnLst>
                              <p:par>
                                <p:cTn id="943" presetID="22" presetClass="entr" presetSubtype="8" repeatCount="indefinite" fill="hold" grpId="1" nodeType="afterEffect">
                                  <p:stCondLst>
                                    <p:cond delay="0"/>
                                  </p:stCondLst>
                                  <p:childTnLst>
                                    <p:set>
                                      <p:cBhvr>
                                        <p:cTn id="944" dur="1" fill="hold">
                                          <p:stCondLst>
                                            <p:cond delay="0"/>
                                          </p:stCondLst>
                                        </p:cTn>
                                        <p:tgtEl>
                                          <p:spTgt spid="130"/>
                                        </p:tgtEl>
                                        <p:attrNameLst>
                                          <p:attrName>style.visibility</p:attrName>
                                        </p:attrNameLst>
                                      </p:cBhvr>
                                      <p:to>
                                        <p:strVal val="visible"/>
                                      </p:to>
                                    </p:set>
                                    <p:animEffect transition="in" filter="wipe(left)">
                                      <p:cBhvr>
                                        <p:cTn id="945" dur="5000"/>
                                        <p:tgtEl>
                                          <p:spTgt spid="130"/>
                                        </p:tgtEl>
                                      </p:cBhvr>
                                    </p:animEffect>
                                  </p:childTnLst>
                                </p:cTn>
                              </p:par>
                              <p:par>
                                <p:cTn id="946" presetID="49" presetClass="entr" presetSubtype="0" decel="100000" fill="hold" grpId="0" nodeType="withEffect">
                                  <p:stCondLst>
                                    <p:cond delay="0"/>
                                  </p:stCondLst>
                                  <p:childTnLst>
                                    <p:set>
                                      <p:cBhvr>
                                        <p:cTn id="947" dur="1" fill="hold">
                                          <p:stCondLst>
                                            <p:cond delay="0"/>
                                          </p:stCondLst>
                                        </p:cTn>
                                        <p:tgtEl>
                                          <p:spTgt spid="147"/>
                                        </p:tgtEl>
                                        <p:attrNameLst>
                                          <p:attrName>style.visibility</p:attrName>
                                        </p:attrNameLst>
                                      </p:cBhvr>
                                      <p:to>
                                        <p:strVal val="visible"/>
                                      </p:to>
                                    </p:set>
                                    <p:anim calcmode="lin" valueType="num">
                                      <p:cBhvr>
                                        <p:cTn id="948" dur="500" fill="hold"/>
                                        <p:tgtEl>
                                          <p:spTgt spid="147"/>
                                        </p:tgtEl>
                                        <p:attrNameLst>
                                          <p:attrName>ppt_w</p:attrName>
                                        </p:attrNameLst>
                                      </p:cBhvr>
                                      <p:tavLst>
                                        <p:tav tm="0">
                                          <p:val>
                                            <p:fltVal val="0"/>
                                          </p:val>
                                        </p:tav>
                                        <p:tav tm="100000">
                                          <p:val>
                                            <p:strVal val="#ppt_w"/>
                                          </p:val>
                                        </p:tav>
                                      </p:tavLst>
                                    </p:anim>
                                    <p:anim calcmode="lin" valueType="num">
                                      <p:cBhvr>
                                        <p:cTn id="949" dur="500" fill="hold"/>
                                        <p:tgtEl>
                                          <p:spTgt spid="147"/>
                                        </p:tgtEl>
                                        <p:attrNameLst>
                                          <p:attrName>ppt_h</p:attrName>
                                        </p:attrNameLst>
                                      </p:cBhvr>
                                      <p:tavLst>
                                        <p:tav tm="0">
                                          <p:val>
                                            <p:fltVal val="0"/>
                                          </p:val>
                                        </p:tav>
                                        <p:tav tm="100000">
                                          <p:val>
                                            <p:strVal val="#ppt_h"/>
                                          </p:val>
                                        </p:tav>
                                      </p:tavLst>
                                    </p:anim>
                                    <p:anim calcmode="lin" valueType="num">
                                      <p:cBhvr>
                                        <p:cTn id="950" dur="500" fill="hold"/>
                                        <p:tgtEl>
                                          <p:spTgt spid="147"/>
                                        </p:tgtEl>
                                        <p:attrNameLst>
                                          <p:attrName>style.rotation</p:attrName>
                                        </p:attrNameLst>
                                      </p:cBhvr>
                                      <p:tavLst>
                                        <p:tav tm="0">
                                          <p:val>
                                            <p:fltVal val="360"/>
                                          </p:val>
                                        </p:tav>
                                        <p:tav tm="100000">
                                          <p:val>
                                            <p:fltVal val="0"/>
                                          </p:val>
                                        </p:tav>
                                      </p:tavLst>
                                    </p:anim>
                                    <p:animEffect transition="in" filter="fade">
                                      <p:cBhvr>
                                        <p:cTn id="951" dur="500"/>
                                        <p:tgtEl>
                                          <p:spTgt spid="147"/>
                                        </p:tgtEl>
                                      </p:cBhvr>
                                    </p:animEffect>
                                  </p:childTnLst>
                                </p:cTn>
                              </p:par>
                            </p:childTnLst>
                          </p:cTn>
                        </p:par>
                        <p:par>
                          <p:cTn id="952" fill="hold">
                            <p:stCondLst>
                              <p:cond delay="428000"/>
                            </p:stCondLst>
                            <p:childTnLst>
                              <p:par>
                                <p:cTn id="953" presetID="22" presetClass="entr" presetSubtype="8" repeatCount="indefinite" fill="hold" grpId="1" nodeType="afterEffect">
                                  <p:stCondLst>
                                    <p:cond delay="0"/>
                                  </p:stCondLst>
                                  <p:childTnLst>
                                    <p:set>
                                      <p:cBhvr>
                                        <p:cTn id="954" dur="1" fill="hold">
                                          <p:stCondLst>
                                            <p:cond delay="0"/>
                                          </p:stCondLst>
                                        </p:cTn>
                                        <p:tgtEl>
                                          <p:spTgt spid="147"/>
                                        </p:tgtEl>
                                        <p:attrNameLst>
                                          <p:attrName>style.visibility</p:attrName>
                                        </p:attrNameLst>
                                      </p:cBhvr>
                                      <p:to>
                                        <p:strVal val="visible"/>
                                      </p:to>
                                    </p:set>
                                    <p:animEffect transition="in" filter="wipe(left)">
                                      <p:cBhvr>
                                        <p:cTn id="955" dur="5000"/>
                                        <p:tgtEl>
                                          <p:spTgt spid="147"/>
                                        </p:tgtEl>
                                      </p:cBhvr>
                                    </p:animEffect>
                                  </p:childTnLst>
                                </p:cTn>
                              </p:par>
                            </p:childTnLst>
                          </p:cTn>
                        </p:par>
                        <p:par>
                          <p:cTn id="956" fill="hold">
                            <p:stCondLst>
                              <p:cond delay="433000"/>
                            </p:stCondLst>
                            <p:childTnLst>
                              <p:par>
                                <p:cTn id="957" presetID="49" presetClass="entr" presetSubtype="0" decel="100000" fill="hold" grpId="0" nodeType="afterEffect">
                                  <p:stCondLst>
                                    <p:cond delay="0"/>
                                  </p:stCondLst>
                                  <p:childTnLst>
                                    <p:set>
                                      <p:cBhvr>
                                        <p:cTn id="958" dur="1" fill="hold">
                                          <p:stCondLst>
                                            <p:cond delay="0"/>
                                          </p:stCondLst>
                                        </p:cTn>
                                        <p:tgtEl>
                                          <p:spTgt spid="148"/>
                                        </p:tgtEl>
                                        <p:attrNameLst>
                                          <p:attrName>style.visibility</p:attrName>
                                        </p:attrNameLst>
                                      </p:cBhvr>
                                      <p:to>
                                        <p:strVal val="visible"/>
                                      </p:to>
                                    </p:set>
                                    <p:anim calcmode="lin" valueType="num">
                                      <p:cBhvr>
                                        <p:cTn id="959" dur="5000" fill="hold"/>
                                        <p:tgtEl>
                                          <p:spTgt spid="148"/>
                                        </p:tgtEl>
                                        <p:attrNameLst>
                                          <p:attrName>ppt_w</p:attrName>
                                        </p:attrNameLst>
                                      </p:cBhvr>
                                      <p:tavLst>
                                        <p:tav tm="0">
                                          <p:val>
                                            <p:fltVal val="0"/>
                                          </p:val>
                                        </p:tav>
                                        <p:tav tm="100000">
                                          <p:val>
                                            <p:strVal val="#ppt_w"/>
                                          </p:val>
                                        </p:tav>
                                      </p:tavLst>
                                    </p:anim>
                                    <p:anim calcmode="lin" valueType="num">
                                      <p:cBhvr>
                                        <p:cTn id="960" dur="5000" fill="hold"/>
                                        <p:tgtEl>
                                          <p:spTgt spid="148"/>
                                        </p:tgtEl>
                                        <p:attrNameLst>
                                          <p:attrName>ppt_h</p:attrName>
                                        </p:attrNameLst>
                                      </p:cBhvr>
                                      <p:tavLst>
                                        <p:tav tm="0">
                                          <p:val>
                                            <p:fltVal val="0"/>
                                          </p:val>
                                        </p:tav>
                                        <p:tav tm="100000">
                                          <p:val>
                                            <p:strVal val="#ppt_h"/>
                                          </p:val>
                                        </p:tav>
                                      </p:tavLst>
                                    </p:anim>
                                    <p:anim calcmode="lin" valueType="num">
                                      <p:cBhvr>
                                        <p:cTn id="961" dur="5000" fill="hold"/>
                                        <p:tgtEl>
                                          <p:spTgt spid="148"/>
                                        </p:tgtEl>
                                        <p:attrNameLst>
                                          <p:attrName>style.rotation</p:attrName>
                                        </p:attrNameLst>
                                      </p:cBhvr>
                                      <p:tavLst>
                                        <p:tav tm="0">
                                          <p:val>
                                            <p:fltVal val="360"/>
                                          </p:val>
                                        </p:tav>
                                        <p:tav tm="100000">
                                          <p:val>
                                            <p:fltVal val="0"/>
                                          </p:val>
                                        </p:tav>
                                      </p:tavLst>
                                    </p:anim>
                                    <p:animEffect transition="in" filter="fade">
                                      <p:cBhvr>
                                        <p:cTn id="962" dur="5000"/>
                                        <p:tgtEl>
                                          <p:spTgt spid="148"/>
                                        </p:tgtEl>
                                      </p:cBhvr>
                                    </p:animEffect>
                                  </p:childTnLst>
                                </p:cTn>
                              </p:par>
                              <p:par>
                                <p:cTn id="963" presetID="49" presetClass="entr" presetSubtype="0" decel="100000" fill="hold" grpId="0" nodeType="withEffect">
                                  <p:stCondLst>
                                    <p:cond delay="0"/>
                                  </p:stCondLst>
                                  <p:childTnLst>
                                    <p:set>
                                      <p:cBhvr>
                                        <p:cTn id="964" dur="1" fill="hold">
                                          <p:stCondLst>
                                            <p:cond delay="0"/>
                                          </p:stCondLst>
                                        </p:cTn>
                                        <p:tgtEl>
                                          <p:spTgt spid="149"/>
                                        </p:tgtEl>
                                        <p:attrNameLst>
                                          <p:attrName>style.visibility</p:attrName>
                                        </p:attrNameLst>
                                      </p:cBhvr>
                                      <p:to>
                                        <p:strVal val="visible"/>
                                      </p:to>
                                    </p:set>
                                    <p:anim calcmode="lin" valueType="num">
                                      <p:cBhvr>
                                        <p:cTn id="965" dur="5000" fill="hold"/>
                                        <p:tgtEl>
                                          <p:spTgt spid="149"/>
                                        </p:tgtEl>
                                        <p:attrNameLst>
                                          <p:attrName>ppt_w</p:attrName>
                                        </p:attrNameLst>
                                      </p:cBhvr>
                                      <p:tavLst>
                                        <p:tav tm="0">
                                          <p:val>
                                            <p:fltVal val="0"/>
                                          </p:val>
                                        </p:tav>
                                        <p:tav tm="100000">
                                          <p:val>
                                            <p:strVal val="#ppt_w"/>
                                          </p:val>
                                        </p:tav>
                                      </p:tavLst>
                                    </p:anim>
                                    <p:anim calcmode="lin" valueType="num">
                                      <p:cBhvr>
                                        <p:cTn id="966" dur="5000" fill="hold"/>
                                        <p:tgtEl>
                                          <p:spTgt spid="149"/>
                                        </p:tgtEl>
                                        <p:attrNameLst>
                                          <p:attrName>ppt_h</p:attrName>
                                        </p:attrNameLst>
                                      </p:cBhvr>
                                      <p:tavLst>
                                        <p:tav tm="0">
                                          <p:val>
                                            <p:fltVal val="0"/>
                                          </p:val>
                                        </p:tav>
                                        <p:tav tm="100000">
                                          <p:val>
                                            <p:strVal val="#ppt_h"/>
                                          </p:val>
                                        </p:tav>
                                      </p:tavLst>
                                    </p:anim>
                                    <p:anim calcmode="lin" valueType="num">
                                      <p:cBhvr>
                                        <p:cTn id="967" dur="5000" fill="hold"/>
                                        <p:tgtEl>
                                          <p:spTgt spid="149"/>
                                        </p:tgtEl>
                                        <p:attrNameLst>
                                          <p:attrName>style.rotation</p:attrName>
                                        </p:attrNameLst>
                                      </p:cBhvr>
                                      <p:tavLst>
                                        <p:tav tm="0">
                                          <p:val>
                                            <p:fltVal val="360"/>
                                          </p:val>
                                        </p:tav>
                                        <p:tav tm="100000">
                                          <p:val>
                                            <p:fltVal val="0"/>
                                          </p:val>
                                        </p:tav>
                                      </p:tavLst>
                                    </p:anim>
                                    <p:animEffect transition="in" filter="fade">
                                      <p:cBhvr>
                                        <p:cTn id="968" dur="5000"/>
                                        <p:tgtEl>
                                          <p:spTgt spid="149"/>
                                        </p:tgtEl>
                                      </p:cBhvr>
                                    </p:animEffect>
                                  </p:childTnLst>
                                </p:cTn>
                              </p:par>
                            </p:childTnLst>
                          </p:cTn>
                        </p:par>
                        <p:par>
                          <p:cTn id="969" fill="hold">
                            <p:stCondLst>
                              <p:cond delay="438000"/>
                            </p:stCondLst>
                            <p:childTnLst>
                              <p:par>
                                <p:cTn id="970" presetID="22" presetClass="entr" presetSubtype="2" repeatCount="indefinite" fill="hold" grpId="1" nodeType="afterEffect">
                                  <p:stCondLst>
                                    <p:cond delay="0"/>
                                  </p:stCondLst>
                                  <p:childTnLst>
                                    <p:set>
                                      <p:cBhvr>
                                        <p:cTn id="971" dur="1" fill="hold">
                                          <p:stCondLst>
                                            <p:cond delay="0"/>
                                          </p:stCondLst>
                                        </p:cTn>
                                        <p:tgtEl>
                                          <p:spTgt spid="148"/>
                                        </p:tgtEl>
                                        <p:attrNameLst>
                                          <p:attrName>style.visibility</p:attrName>
                                        </p:attrNameLst>
                                      </p:cBhvr>
                                      <p:to>
                                        <p:strVal val="visible"/>
                                      </p:to>
                                    </p:set>
                                    <p:animEffect transition="in" filter="wipe(right)">
                                      <p:cBhvr>
                                        <p:cTn id="972" dur="5000"/>
                                        <p:tgtEl>
                                          <p:spTgt spid="148"/>
                                        </p:tgtEl>
                                      </p:cBhvr>
                                    </p:animEffect>
                                  </p:childTnLst>
                                </p:cTn>
                              </p:par>
                            </p:childTnLst>
                          </p:cTn>
                        </p:par>
                        <p:par>
                          <p:cTn id="973" fill="hold">
                            <p:stCondLst>
                              <p:cond delay="443000"/>
                            </p:stCondLst>
                            <p:childTnLst>
                              <p:par>
                                <p:cTn id="974" presetID="22" presetClass="entr" presetSubtype="8" repeatCount="indefinite" fill="hold" grpId="1" nodeType="afterEffect">
                                  <p:stCondLst>
                                    <p:cond delay="0"/>
                                  </p:stCondLst>
                                  <p:childTnLst>
                                    <p:set>
                                      <p:cBhvr>
                                        <p:cTn id="975" dur="1" fill="hold">
                                          <p:stCondLst>
                                            <p:cond delay="0"/>
                                          </p:stCondLst>
                                        </p:cTn>
                                        <p:tgtEl>
                                          <p:spTgt spid="149"/>
                                        </p:tgtEl>
                                        <p:attrNameLst>
                                          <p:attrName>style.visibility</p:attrName>
                                        </p:attrNameLst>
                                      </p:cBhvr>
                                      <p:to>
                                        <p:strVal val="visible"/>
                                      </p:to>
                                    </p:set>
                                    <p:animEffect transition="in" filter="wipe(left)">
                                      <p:cBhvr>
                                        <p:cTn id="976" dur="5000"/>
                                        <p:tgtEl>
                                          <p:spTgt spid="149"/>
                                        </p:tgtEl>
                                      </p:cBhvr>
                                    </p:animEffect>
                                  </p:childTnLst>
                                </p:cTn>
                              </p:par>
                              <p:par>
                                <p:cTn id="977" presetID="49" presetClass="entr" presetSubtype="0" decel="100000" fill="hold" grpId="0" nodeType="withEffect">
                                  <p:stCondLst>
                                    <p:cond delay="0"/>
                                  </p:stCondLst>
                                  <p:childTnLst>
                                    <p:set>
                                      <p:cBhvr>
                                        <p:cTn id="978" dur="1" fill="hold">
                                          <p:stCondLst>
                                            <p:cond delay="0"/>
                                          </p:stCondLst>
                                        </p:cTn>
                                        <p:tgtEl>
                                          <p:spTgt spid="150"/>
                                        </p:tgtEl>
                                        <p:attrNameLst>
                                          <p:attrName>style.visibility</p:attrName>
                                        </p:attrNameLst>
                                      </p:cBhvr>
                                      <p:to>
                                        <p:strVal val="visible"/>
                                      </p:to>
                                    </p:set>
                                    <p:anim calcmode="lin" valueType="num">
                                      <p:cBhvr>
                                        <p:cTn id="979" dur="500" fill="hold"/>
                                        <p:tgtEl>
                                          <p:spTgt spid="150"/>
                                        </p:tgtEl>
                                        <p:attrNameLst>
                                          <p:attrName>ppt_w</p:attrName>
                                        </p:attrNameLst>
                                      </p:cBhvr>
                                      <p:tavLst>
                                        <p:tav tm="0">
                                          <p:val>
                                            <p:fltVal val="0"/>
                                          </p:val>
                                        </p:tav>
                                        <p:tav tm="100000">
                                          <p:val>
                                            <p:strVal val="#ppt_w"/>
                                          </p:val>
                                        </p:tav>
                                      </p:tavLst>
                                    </p:anim>
                                    <p:anim calcmode="lin" valueType="num">
                                      <p:cBhvr>
                                        <p:cTn id="980" dur="500" fill="hold"/>
                                        <p:tgtEl>
                                          <p:spTgt spid="150"/>
                                        </p:tgtEl>
                                        <p:attrNameLst>
                                          <p:attrName>ppt_h</p:attrName>
                                        </p:attrNameLst>
                                      </p:cBhvr>
                                      <p:tavLst>
                                        <p:tav tm="0">
                                          <p:val>
                                            <p:fltVal val="0"/>
                                          </p:val>
                                        </p:tav>
                                        <p:tav tm="100000">
                                          <p:val>
                                            <p:strVal val="#ppt_h"/>
                                          </p:val>
                                        </p:tav>
                                      </p:tavLst>
                                    </p:anim>
                                    <p:anim calcmode="lin" valueType="num">
                                      <p:cBhvr>
                                        <p:cTn id="981" dur="500" fill="hold"/>
                                        <p:tgtEl>
                                          <p:spTgt spid="150"/>
                                        </p:tgtEl>
                                        <p:attrNameLst>
                                          <p:attrName>style.rotation</p:attrName>
                                        </p:attrNameLst>
                                      </p:cBhvr>
                                      <p:tavLst>
                                        <p:tav tm="0">
                                          <p:val>
                                            <p:fltVal val="360"/>
                                          </p:val>
                                        </p:tav>
                                        <p:tav tm="100000">
                                          <p:val>
                                            <p:fltVal val="0"/>
                                          </p:val>
                                        </p:tav>
                                      </p:tavLst>
                                    </p:anim>
                                    <p:animEffect transition="in" filter="fade">
                                      <p:cBhvr>
                                        <p:cTn id="982" dur="500"/>
                                        <p:tgtEl>
                                          <p:spTgt spid="150"/>
                                        </p:tgtEl>
                                      </p:cBhvr>
                                    </p:animEffect>
                                  </p:childTnLst>
                                </p:cTn>
                              </p:par>
                            </p:childTnLst>
                          </p:cTn>
                        </p:par>
                        <p:par>
                          <p:cTn id="983" fill="hold">
                            <p:stCondLst>
                              <p:cond delay="448000"/>
                            </p:stCondLst>
                            <p:childTnLst>
                              <p:par>
                                <p:cTn id="984" presetID="22" presetClass="entr" presetSubtype="8" repeatCount="indefinite" fill="hold" grpId="1" nodeType="afterEffect">
                                  <p:stCondLst>
                                    <p:cond delay="0"/>
                                  </p:stCondLst>
                                  <p:childTnLst>
                                    <p:set>
                                      <p:cBhvr>
                                        <p:cTn id="985" dur="1" fill="hold">
                                          <p:stCondLst>
                                            <p:cond delay="0"/>
                                          </p:stCondLst>
                                        </p:cTn>
                                        <p:tgtEl>
                                          <p:spTgt spid="150"/>
                                        </p:tgtEl>
                                        <p:attrNameLst>
                                          <p:attrName>style.visibility</p:attrName>
                                        </p:attrNameLst>
                                      </p:cBhvr>
                                      <p:to>
                                        <p:strVal val="visible"/>
                                      </p:to>
                                    </p:set>
                                    <p:animEffect transition="in" filter="wipe(left)">
                                      <p:cBhvr>
                                        <p:cTn id="986" dur="5000"/>
                                        <p:tgtEl>
                                          <p:spTgt spid="150"/>
                                        </p:tgtEl>
                                      </p:cBhvr>
                                    </p:animEffect>
                                  </p:childTnLst>
                                </p:cTn>
                              </p:par>
                            </p:childTnLst>
                          </p:cTn>
                        </p:par>
                        <p:par>
                          <p:cTn id="987" fill="hold">
                            <p:stCondLst>
                              <p:cond delay="453000"/>
                            </p:stCondLst>
                            <p:childTnLst>
                              <p:par>
                                <p:cTn id="988" presetID="49" presetClass="entr" presetSubtype="0" decel="100000" fill="hold" grpId="0" nodeType="afterEffect">
                                  <p:stCondLst>
                                    <p:cond delay="0"/>
                                  </p:stCondLst>
                                  <p:childTnLst>
                                    <p:set>
                                      <p:cBhvr>
                                        <p:cTn id="989" dur="1" fill="hold">
                                          <p:stCondLst>
                                            <p:cond delay="0"/>
                                          </p:stCondLst>
                                        </p:cTn>
                                        <p:tgtEl>
                                          <p:spTgt spid="151"/>
                                        </p:tgtEl>
                                        <p:attrNameLst>
                                          <p:attrName>style.visibility</p:attrName>
                                        </p:attrNameLst>
                                      </p:cBhvr>
                                      <p:to>
                                        <p:strVal val="visible"/>
                                      </p:to>
                                    </p:set>
                                    <p:anim calcmode="lin" valueType="num">
                                      <p:cBhvr>
                                        <p:cTn id="990" dur="500" fill="hold"/>
                                        <p:tgtEl>
                                          <p:spTgt spid="151"/>
                                        </p:tgtEl>
                                        <p:attrNameLst>
                                          <p:attrName>ppt_w</p:attrName>
                                        </p:attrNameLst>
                                      </p:cBhvr>
                                      <p:tavLst>
                                        <p:tav tm="0">
                                          <p:val>
                                            <p:fltVal val="0"/>
                                          </p:val>
                                        </p:tav>
                                        <p:tav tm="100000">
                                          <p:val>
                                            <p:strVal val="#ppt_w"/>
                                          </p:val>
                                        </p:tav>
                                      </p:tavLst>
                                    </p:anim>
                                    <p:anim calcmode="lin" valueType="num">
                                      <p:cBhvr>
                                        <p:cTn id="991" dur="500" fill="hold"/>
                                        <p:tgtEl>
                                          <p:spTgt spid="151"/>
                                        </p:tgtEl>
                                        <p:attrNameLst>
                                          <p:attrName>ppt_h</p:attrName>
                                        </p:attrNameLst>
                                      </p:cBhvr>
                                      <p:tavLst>
                                        <p:tav tm="0">
                                          <p:val>
                                            <p:fltVal val="0"/>
                                          </p:val>
                                        </p:tav>
                                        <p:tav tm="100000">
                                          <p:val>
                                            <p:strVal val="#ppt_h"/>
                                          </p:val>
                                        </p:tav>
                                      </p:tavLst>
                                    </p:anim>
                                    <p:anim calcmode="lin" valueType="num">
                                      <p:cBhvr>
                                        <p:cTn id="992" dur="500" fill="hold"/>
                                        <p:tgtEl>
                                          <p:spTgt spid="151"/>
                                        </p:tgtEl>
                                        <p:attrNameLst>
                                          <p:attrName>style.rotation</p:attrName>
                                        </p:attrNameLst>
                                      </p:cBhvr>
                                      <p:tavLst>
                                        <p:tav tm="0">
                                          <p:val>
                                            <p:fltVal val="360"/>
                                          </p:val>
                                        </p:tav>
                                        <p:tav tm="100000">
                                          <p:val>
                                            <p:fltVal val="0"/>
                                          </p:val>
                                        </p:tav>
                                      </p:tavLst>
                                    </p:anim>
                                    <p:animEffect transition="in" filter="fade">
                                      <p:cBhvr>
                                        <p:cTn id="993" dur="500"/>
                                        <p:tgtEl>
                                          <p:spTgt spid="151"/>
                                        </p:tgtEl>
                                      </p:cBhvr>
                                    </p:animEffect>
                                  </p:childTnLst>
                                </p:cTn>
                              </p:par>
                            </p:childTnLst>
                          </p:cTn>
                        </p:par>
                        <p:par>
                          <p:cTn id="994" fill="hold">
                            <p:stCondLst>
                              <p:cond delay="453500"/>
                            </p:stCondLst>
                            <p:childTnLst>
                              <p:par>
                                <p:cTn id="995" presetID="6" presetClass="emph" presetSubtype="0" repeatCount="indefinite" fill="hold" grpId="1" nodeType="afterEffect">
                                  <p:stCondLst>
                                    <p:cond delay="0"/>
                                  </p:stCondLst>
                                  <p:childTnLst>
                                    <p:animScale>
                                      <p:cBhvr>
                                        <p:cTn id="996" dur="2000" fill="hold"/>
                                        <p:tgtEl>
                                          <p:spTgt spid="151"/>
                                        </p:tgtEl>
                                      </p:cBhvr>
                                      <p:by x="150000" y="150000"/>
                                    </p:animScale>
                                  </p:childTnLst>
                                </p:cTn>
                              </p:par>
                            </p:childTnLst>
                          </p:cTn>
                        </p:par>
                        <p:par>
                          <p:cTn id="997" fill="hold">
                            <p:stCondLst>
                              <p:cond delay="455500"/>
                            </p:stCondLst>
                            <p:childTnLst>
                              <p:par>
                                <p:cTn id="998" presetID="49" presetClass="entr" presetSubtype="0" decel="100000" fill="hold" grpId="0" nodeType="afterEffect">
                                  <p:stCondLst>
                                    <p:cond delay="0"/>
                                  </p:stCondLst>
                                  <p:childTnLst>
                                    <p:set>
                                      <p:cBhvr>
                                        <p:cTn id="999" dur="1" fill="hold">
                                          <p:stCondLst>
                                            <p:cond delay="0"/>
                                          </p:stCondLst>
                                        </p:cTn>
                                        <p:tgtEl>
                                          <p:spTgt spid="152"/>
                                        </p:tgtEl>
                                        <p:attrNameLst>
                                          <p:attrName>style.visibility</p:attrName>
                                        </p:attrNameLst>
                                      </p:cBhvr>
                                      <p:to>
                                        <p:strVal val="visible"/>
                                      </p:to>
                                    </p:set>
                                    <p:anim calcmode="lin" valueType="num">
                                      <p:cBhvr>
                                        <p:cTn id="1000" dur="500" fill="hold"/>
                                        <p:tgtEl>
                                          <p:spTgt spid="152"/>
                                        </p:tgtEl>
                                        <p:attrNameLst>
                                          <p:attrName>ppt_w</p:attrName>
                                        </p:attrNameLst>
                                      </p:cBhvr>
                                      <p:tavLst>
                                        <p:tav tm="0">
                                          <p:val>
                                            <p:fltVal val="0"/>
                                          </p:val>
                                        </p:tav>
                                        <p:tav tm="100000">
                                          <p:val>
                                            <p:strVal val="#ppt_w"/>
                                          </p:val>
                                        </p:tav>
                                      </p:tavLst>
                                    </p:anim>
                                    <p:anim calcmode="lin" valueType="num">
                                      <p:cBhvr>
                                        <p:cTn id="1001" dur="500" fill="hold"/>
                                        <p:tgtEl>
                                          <p:spTgt spid="152"/>
                                        </p:tgtEl>
                                        <p:attrNameLst>
                                          <p:attrName>ppt_h</p:attrName>
                                        </p:attrNameLst>
                                      </p:cBhvr>
                                      <p:tavLst>
                                        <p:tav tm="0">
                                          <p:val>
                                            <p:fltVal val="0"/>
                                          </p:val>
                                        </p:tav>
                                        <p:tav tm="100000">
                                          <p:val>
                                            <p:strVal val="#ppt_h"/>
                                          </p:val>
                                        </p:tav>
                                      </p:tavLst>
                                    </p:anim>
                                    <p:anim calcmode="lin" valueType="num">
                                      <p:cBhvr>
                                        <p:cTn id="1002" dur="500" fill="hold"/>
                                        <p:tgtEl>
                                          <p:spTgt spid="152"/>
                                        </p:tgtEl>
                                        <p:attrNameLst>
                                          <p:attrName>style.rotation</p:attrName>
                                        </p:attrNameLst>
                                      </p:cBhvr>
                                      <p:tavLst>
                                        <p:tav tm="0">
                                          <p:val>
                                            <p:fltVal val="360"/>
                                          </p:val>
                                        </p:tav>
                                        <p:tav tm="100000">
                                          <p:val>
                                            <p:fltVal val="0"/>
                                          </p:val>
                                        </p:tav>
                                      </p:tavLst>
                                    </p:anim>
                                    <p:animEffect transition="in" filter="fade">
                                      <p:cBhvr>
                                        <p:cTn id="1003" dur="500"/>
                                        <p:tgtEl>
                                          <p:spTgt spid="152"/>
                                        </p:tgtEl>
                                      </p:cBhvr>
                                    </p:animEffect>
                                  </p:childTnLst>
                                </p:cTn>
                              </p:par>
                            </p:childTnLst>
                          </p:cTn>
                        </p:par>
                        <p:par>
                          <p:cTn id="1004" fill="hold">
                            <p:stCondLst>
                              <p:cond delay="456000"/>
                            </p:stCondLst>
                            <p:childTnLst>
                              <p:par>
                                <p:cTn id="1005" presetID="6" presetClass="entr" presetSubtype="16" repeatCount="indefinite" fill="hold" grpId="1" nodeType="afterEffect">
                                  <p:stCondLst>
                                    <p:cond delay="0"/>
                                  </p:stCondLst>
                                  <p:childTnLst>
                                    <p:set>
                                      <p:cBhvr>
                                        <p:cTn id="1006" dur="1" fill="hold">
                                          <p:stCondLst>
                                            <p:cond delay="0"/>
                                          </p:stCondLst>
                                        </p:cTn>
                                        <p:tgtEl>
                                          <p:spTgt spid="152"/>
                                        </p:tgtEl>
                                        <p:attrNameLst>
                                          <p:attrName>style.visibility</p:attrName>
                                        </p:attrNameLst>
                                      </p:cBhvr>
                                      <p:to>
                                        <p:strVal val="visible"/>
                                      </p:to>
                                    </p:set>
                                    <p:animEffect transition="in" filter="circle(in)">
                                      <p:cBhvr>
                                        <p:cTn id="1007" dur="5000"/>
                                        <p:tgtEl>
                                          <p:spTgt spid="152"/>
                                        </p:tgtEl>
                                      </p:cBhvr>
                                    </p:animEffect>
                                  </p:childTnLst>
                                </p:cTn>
                              </p:par>
                            </p:childTnLst>
                          </p:cTn>
                        </p:par>
                        <p:par>
                          <p:cTn id="1008" fill="hold">
                            <p:stCondLst>
                              <p:cond delay="461000"/>
                            </p:stCondLst>
                            <p:childTnLst>
                              <p:par>
                                <p:cTn id="1009" presetID="49" presetClass="entr" presetSubtype="0" decel="100000" fill="hold" grpId="0" nodeType="afterEffect">
                                  <p:stCondLst>
                                    <p:cond delay="0"/>
                                  </p:stCondLst>
                                  <p:childTnLst>
                                    <p:set>
                                      <p:cBhvr>
                                        <p:cTn id="1010" dur="1" fill="hold">
                                          <p:stCondLst>
                                            <p:cond delay="0"/>
                                          </p:stCondLst>
                                        </p:cTn>
                                        <p:tgtEl>
                                          <p:spTgt spid="156"/>
                                        </p:tgtEl>
                                        <p:attrNameLst>
                                          <p:attrName>style.visibility</p:attrName>
                                        </p:attrNameLst>
                                      </p:cBhvr>
                                      <p:to>
                                        <p:strVal val="visible"/>
                                      </p:to>
                                    </p:set>
                                    <p:anim calcmode="lin" valueType="num">
                                      <p:cBhvr>
                                        <p:cTn id="1011" dur="500" fill="hold"/>
                                        <p:tgtEl>
                                          <p:spTgt spid="156"/>
                                        </p:tgtEl>
                                        <p:attrNameLst>
                                          <p:attrName>ppt_w</p:attrName>
                                        </p:attrNameLst>
                                      </p:cBhvr>
                                      <p:tavLst>
                                        <p:tav tm="0">
                                          <p:val>
                                            <p:fltVal val="0"/>
                                          </p:val>
                                        </p:tav>
                                        <p:tav tm="100000">
                                          <p:val>
                                            <p:strVal val="#ppt_w"/>
                                          </p:val>
                                        </p:tav>
                                      </p:tavLst>
                                    </p:anim>
                                    <p:anim calcmode="lin" valueType="num">
                                      <p:cBhvr>
                                        <p:cTn id="1012" dur="500" fill="hold"/>
                                        <p:tgtEl>
                                          <p:spTgt spid="156"/>
                                        </p:tgtEl>
                                        <p:attrNameLst>
                                          <p:attrName>ppt_h</p:attrName>
                                        </p:attrNameLst>
                                      </p:cBhvr>
                                      <p:tavLst>
                                        <p:tav tm="0">
                                          <p:val>
                                            <p:fltVal val="0"/>
                                          </p:val>
                                        </p:tav>
                                        <p:tav tm="100000">
                                          <p:val>
                                            <p:strVal val="#ppt_h"/>
                                          </p:val>
                                        </p:tav>
                                      </p:tavLst>
                                    </p:anim>
                                    <p:anim calcmode="lin" valueType="num">
                                      <p:cBhvr>
                                        <p:cTn id="1013" dur="500" fill="hold"/>
                                        <p:tgtEl>
                                          <p:spTgt spid="156"/>
                                        </p:tgtEl>
                                        <p:attrNameLst>
                                          <p:attrName>style.rotation</p:attrName>
                                        </p:attrNameLst>
                                      </p:cBhvr>
                                      <p:tavLst>
                                        <p:tav tm="0">
                                          <p:val>
                                            <p:fltVal val="360"/>
                                          </p:val>
                                        </p:tav>
                                        <p:tav tm="100000">
                                          <p:val>
                                            <p:fltVal val="0"/>
                                          </p:val>
                                        </p:tav>
                                      </p:tavLst>
                                    </p:anim>
                                    <p:animEffect transition="in" filter="fade">
                                      <p:cBhvr>
                                        <p:cTn id="1014" dur="500"/>
                                        <p:tgtEl>
                                          <p:spTgt spid="156"/>
                                        </p:tgtEl>
                                      </p:cBhvr>
                                    </p:animEffect>
                                  </p:childTnLst>
                                </p:cTn>
                              </p:par>
                            </p:childTnLst>
                          </p:cTn>
                        </p:par>
                        <p:par>
                          <p:cTn id="1015" fill="hold">
                            <p:stCondLst>
                              <p:cond delay="461500"/>
                            </p:stCondLst>
                            <p:childTnLst>
                              <p:par>
                                <p:cTn id="1016" presetID="6" presetClass="emph" presetSubtype="0" repeatCount="indefinite" fill="hold" grpId="1" nodeType="afterEffect">
                                  <p:stCondLst>
                                    <p:cond delay="0"/>
                                  </p:stCondLst>
                                  <p:childTnLst>
                                    <p:animScale>
                                      <p:cBhvr>
                                        <p:cTn id="1017" dur="2000" fill="hold"/>
                                        <p:tgtEl>
                                          <p:spTgt spid="156"/>
                                        </p:tgtEl>
                                      </p:cBhvr>
                                      <p:by x="150000" y="150000"/>
                                    </p:animScale>
                                  </p:childTnLst>
                                </p:cTn>
                              </p:par>
                            </p:childTnLst>
                          </p:cTn>
                        </p:par>
                        <p:par>
                          <p:cTn id="1018" fill="hold">
                            <p:stCondLst>
                              <p:cond delay="463500"/>
                            </p:stCondLst>
                            <p:childTnLst>
                              <p:par>
                                <p:cTn id="1019" presetID="49" presetClass="entr" presetSubtype="0" decel="100000" fill="hold" grpId="0" nodeType="afterEffect">
                                  <p:stCondLst>
                                    <p:cond delay="0"/>
                                  </p:stCondLst>
                                  <p:childTnLst>
                                    <p:set>
                                      <p:cBhvr>
                                        <p:cTn id="1020" dur="1" fill="hold">
                                          <p:stCondLst>
                                            <p:cond delay="0"/>
                                          </p:stCondLst>
                                        </p:cTn>
                                        <p:tgtEl>
                                          <p:spTgt spid="157"/>
                                        </p:tgtEl>
                                        <p:attrNameLst>
                                          <p:attrName>style.visibility</p:attrName>
                                        </p:attrNameLst>
                                      </p:cBhvr>
                                      <p:to>
                                        <p:strVal val="visible"/>
                                      </p:to>
                                    </p:set>
                                    <p:anim calcmode="lin" valueType="num">
                                      <p:cBhvr>
                                        <p:cTn id="1021" dur="500" fill="hold"/>
                                        <p:tgtEl>
                                          <p:spTgt spid="157"/>
                                        </p:tgtEl>
                                        <p:attrNameLst>
                                          <p:attrName>ppt_w</p:attrName>
                                        </p:attrNameLst>
                                      </p:cBhvr>
                                      <p:tavLst>
                                        <p:tav tm="0">
                                          <p:val>
                                            <p:fltVal val="0"/>
                                          </p:val>
                                        </p:tav>
                                        <p:tav tm="100000">
                                          <p:val>
                                            <p:strVal val="#ppt_w"/>
                                          </p:val>
                                        </p:tav>
                                      </p:tavLst>
                                    </p:anim>
                                    <p:anim calcmode="lin" valueType="num">
                                      <p:cBhvr>
                                        <p:cTn id="1022" dur="500" fill="hold"/>
                                        <p:tgtEl>
                                          <p:spTgt spid="157"/>
                                        </p:tgtEl>
                                        <p:attrNameLst>
                                          <p:attrName>ppt_h</p:attrName>
                                        </p:attrNameLst>
                                      </p:cBhvr>
                                      <p:tavLst>
                                        <p:tav tm="0">
                                          <p:val>
                                            <p:fltVal val="0"/>
                                          </p:val>
                                        </p:tav>
                                        <p:tav tm="100000">
                                          <p:val>
                                            <p:strVal val="#ppt_h"/>
                                          </p:val>
                                        </p:tav>
                                      </p:tavLst>
                                    </p:anim>
                                    <p:anim calcmode="lin" valueType="num">
                                      <p:cBhvr>
                                        <p:cTn id="1023" dur="500" fill="hold"/>
                                        <p:tgtEl>
                                          <p:spTgt spid="157"/>
                                        </p:tgtEl>
                                        <p:attrNameLst>
                                          <p:attrName>style.rotation</p:attrName>
                                        </p:attrNameLst>
                                      </p:cBhvr>
                                      <p:tavLst>
                                        <p:tav tm="0">
                                          <p:val>
                                            <p:fltVal val="360"/>
                                          </p:val>
                                        </p:tav>
                                        <p:tav tm="100000">
                                          <p:val>
                                            <p:fltVal val="0"/>
                                          </p:val>
                                        </p:tav>
                                      </p:tavLst>
                                    </p:anim>
                                    <p:animEffect transition="in" filter="fade">
                                      <p:cBhvr>
                                        <p:cTn id="1024" dur="500"/>
                                        <p:tgtEl>
                                          <p:spTgt spid="157"/>
                                        </p:tgtEl>
                                      </p:cBhvr>
                                    </p:animEffect>
                                  </p:childTnLst>
                                </p:cTn>
                              </p:par>
                            </p:childTnLst>
                          </p:cTn>
                        </p:par>
                        <p:par>
                          <p:cTn id="1025" fill="hold">
                            <p:stCondLst>
                              <p:cond delay="464000"/>
                            </p:stCondLst>
                            <p:childTnLst>
                              <p:par>
                                <p:cTn id="1026" presetID="6" presetClass="entr" presetSubtype="16" repeatCount="indefinite" fill="hold" grpId="1" nodeType="afterEffect">
                                  <p:stCondLst>
                                    <p:cond delay="0"/>
                                  </p:stCondLst>
                                  <p:childTnLst>
                                    <p:set>
                                      <p:cBhvr>
                                        <p:cTn id="1027" dur="1" fill="hold">
                                          <p:stCondLst>
                                            <p:cond delay="0"/>
                                          </p:stCondLst>
                                        </p:cTn>
                                        <p:tgtEl>
                                          <p:spTgt spid="157"/>
                                        </p:tgtEl>
                                        <p:attrNameLst>
                                          <p:attrName>style.visibility</p:attrName>
                                        </p:attrNameLst>
                                      </p:cBhvr>
                                      <p:to>
                                        <p:strVal val="visible"/>
                                      </p:to>
                                    </p:set>
                                    <p:animEffect transition="in" filter="circle(in)">
                                      <p:cBhvr>
                                        <p:cTn id="1028" dur="5000"/>
                                        <p:tgtEl>
                                          <p:spTgt spid="157"/>
                                        </p:tgtEl>
                                      </p:cBhvr>
                                    </p:animEffect>
                                  </p:childTnLst>
                                </p:cTn>
                              </p:par>
                            </p:childTnLst>
                          </p:cTn>
                        </p:par>
                        <p:par>
                          <p:cTn id="1029" fill="hold">
                            <p:stCondLst>
                              <p:cond delay="469000"/>
                            </p:stCondLst>
                            <p:childTnLst>
                              <p:par>
                                <p:cTn id="1030" presetID="49" presetClass="entr" presetSubtype="0" decel="100000" fill="hold" nodeType="afterEffect">
                                  <p:stCondLst>
                                    <p:cond delay="0"/>
                                  </p:stCondLst>
                                  <p:childTnLst>
                                    <p:set>
                                      <p:cBhvr>
                                        <p:cTn id="1031" dur="1" fill="hold">
                                          <p:stCondLst>
                                            <p:cond delay="0"/>
                                          </p:stCondLst>
                                        </p:cTn>
                                        <p:tgtEl>
                                          <p:spTgt spid="158"/>
                                        </p:tgtEl>
                                        <p:attrNameLst>
                                          <p:attrName>style.visibility</p:attrName>
                                        </p:attrNameLst>
                                      </p:cBhvr>
                                      <p:to>
                                        <p:strVal val="visible"/>
                                      </p:to>
                                    </p:set>
                                    <p:anim calcmode="lin" valueType="num">
                                      <p:cBhvr>
                                        <p:cTn id="1032" dur="5000" fill="hold"/>
                                        <p:tgtEl>
                                          <p:spTgt spid="158"/>
                                        </p:tgtEl>
                                        <p:attrNameLst>
                                          <p:attrName>ppt_w</p:attrName>
                                        </p:attrNameLst>
                                      </p:cBhvr>
                                      <p:tavLst>
                                        <p:tav tm="0">
                                          <p:val>
                                            <p:fltVal val="0"/>
                                          </p:val>
                                        </p:tav>
                                        <p:tav tm="100000">
                                          <p:val>
                                            <p:strVal val="#ppt_w"/>
                                          </p:val>
                                        </p:tav>
                                      </p:tavLst>
                                    </p:anim>
                                    <p:anim calcmode="lin" valueType="num">
                                      <p:cBhvr>
                                        <p:cTn id="1033" dur="5000" fill="hold"/>
                                        <p:tgtEl>
                                          <p:spTgt spid="158"/>
                                        </p:tgtEl>
                                        <p:attrNameLst>
                                          <p:attrName>ppt_h</p:attrName>
                                        </p:attrNameLst>
                                      </p:cBhvr>
                                      <p:tavLst>
                                        <p:tav tm="0">
                                          <p:val>
                                            <p:fltVal val="0"/>
                                          </p:val>
                                        </p:tav>
                                        <p:tav tm="100000">
                                          <p:val>
                                            <p:strVal val="#ppt_h"/>
                                          </p:val>
                                        </p:tav>
                                      </p:tavLst>
                                    </p:anim>
                                    <p:anim calcmode="lin" valueType="num">
                                      <p:cBhvr>
                                        <p:cTn id="1034" dur="5000" fill="hold"/>
                                        <p:tgtEl>
                                          <p:spTgt spid="158"/>
                                        </p:tgtEl>
                                        <p:attrNameLst>
                                          <p:attrName>style.rotation</p:attrName>
                                        </p:attrNameLst>
                                      </p:cBhvr>
                                      <p:tavLst>
                                        <p:tav tm="0">
                                          <p:val>
                                            <p:fltVal val="360"/>
                                          </p:val>
                                        </p:tav>
                                        <p:tav tm="100000">
                                          <p:val>
                                            <p:fltVal val="0"/>
                                          </p:val>
                                        </p:tav>
                                      </p:tavLst>
                                    </p:anim>
                                    <p:animEffect transition="in" filter="fade">
                                      <p:cBhvr>
                                        <p:cTn id="1035" dur="5000"/>
                                        <p:tgtEl>
                                          <p:spTgt spid="158"/>
                                        </p:tgtEl>
                                      </p:cBhvr>
                                    </p:animEffect>
                                  </p:childTnLst>
                                </p:cTn>
                              </p:par>
                              <p:par>
                                <p:cTn id="1036" presetID="49" presetClass="entr" presetSubtype="0" decel="100000" fill="hold" nodeType="withEffect">
                                  <p:stCondLst>
                                    <p:cond delay="0"/>
                                  </p:stCondLst>
                                  <p:childTnLst>
                                    <p:set>
                                      <p:cBhvr>
                                        <p:cTn id="1037" dur="1" fill="hold">
                                          <p:stCondLst>
                                            <p:cond delay="0"/>
                                          </p:stCondLst>
                                        </p:cTn>
                                        <p:tgtEl>
                                          <p:spTgt spid="182"/>
                                        </p:tgtEl>
                                        <p:attrNameLst>
                                          <p:attrName>style.visibility</p:attrName>
                                        </p:attrNameLst>
                                      </p:cBhvr>
                                      <p:to>
                                        <p:strVal val="visible"/>
                                      </p:to>
                                    </p:set>
                                    <p:anim calcmode="lin" valueType="num">
                                      <p:cBhvr>
                                        <p:cTn id="1038" dur="5000" fill="hold"/>
                                        <p:tgtEl>
                                          <p:spTgt spid="182"/>
                                        </p:tgtEl>
                                        <p:attrNameLst>
                                          <p:attrName>ppt_w</p:attrName>
                                        </p:attrNameLst>
                                      </p:cBhvr>
                                      <p:tavLst>
                                        <p:tav tm="0">
                                          <p:val>
                                            <p:fltVal val="0"/>
                                          </p:val>
                                        </p:tav>
                                        <p:tav tm="100000">
                                          <p:val>
                                            <p:strVal val="#ppt_w"/>
                                          </p:val>
                                        </p:tav>
                                      </p:tavLst>
                                    </p:anim>
                                    <p:anim calcmode="lin" valueType="num">
                                      <p:cBhvr>
                                        <p:cTn id="1039" dur="5000" fill="hold"/>
                                        <p:tgtEl>
                                          <p:spTgt spid="182"/>
                                        </p:tgtEl>
                                        <p:attrNameLst>
                                          <p:attrName>ppt_h</p:attrName>
                                        </p:attrNameLst>
                                      </p:cBhvr>
                                      <p:tavLst>
                                        <p:tav tm="0">
                                          <p:val>
                                            <p:fltVal val="0"/>
                                          </p:val>
                                        </p:tav>
                                        <p:tav tm="100000">
                                          <p:val>
                                            <p:strVal val="#ppt_h"/>
                                          </p:val>
                                        </p:tav>
                                      </p:tavLst>
                                    </p:anim>
                                    <p:anim calcmode="lin" valueType="num">
                                      <p:cBhvr>
                                        <p:cTn id="1040" dur="5000" fill="hold"/>
                                        <p:tgtEl>
                                          <p:spTgt spid="182"/>
                                        </p:tgtEl>
                                        <p:attrNameLst>
                                          <p:attrName>style.rotation</p:attrName>
                                        </p:attrNameLst>
                                      </p:cBhvr>
                                      <p:tavLst>
                                        <p:tav tm="0">
                                          <p:val>
                                            <p:fltVal val="360"/>
                                          </p:val>
                                        </p:tav>
                                        <p:tav tm="100000">
                                          <p:val>
                                            <p:fltVal val="0"/>
                                          </p:val>
                                        </p:tav>
                                      </p:tavLst>
                                    </p:anim>
                                    <p:animEffect transition="in" filter="fade">
                                      <p:cBhvr>
                                        <p:cTn id="1041" dur="5000"/>
                                        <p:tgtEl>
                                          <p:spTgt spid="182"/>
                                        </p:tgtEl>
                                      </p:cBhvr>
                                    </p:animEffect>
                                  </p:childTnLst>
                                </p:cTn>
                              </p:par>
                              <p:par>
                                <p:cTn id="1042" presetID="49" presetClass="entr" presetSubtype="0" decel="100000" fill="hold" nodeType="withEffect">
                                  <p:stCondLst>
                                    <p:cond delay="0"/>
                                  </p:stCondLst>
                                  <p:childTnLst>
                                    <p:set>
                                      <p:cBhvr>
                                        <p:cTn id="1043" dur="1" fill="hold">
                                          <p:stCondLst>
                                            <p:cond delay="0"/>
                                          </p:stCondLst>
                                        </p:cTn>
                                        <p:tgtEl>
                                          <p:spTgt spid="183"/>
                                        </p:tgtEl>
                                        <p:attrNameLst>
                                          <p:attrName>style.visibility</p:attrName>
                                        </p:attrNameLst>
                                      </p:cBhvr>
                                      <p:to>
                                        <p:strVal val="visible"/>
                                      </p:to>
                                    </p:set>
                                    <p:anim calcmode="lin" valueType="num">
                                      <p:cBhvr>
                                        <p:cTn id="1044" dur="5000" fill="hold"/>
                                        <p:tgtEl>
                                          <p:spTgt spid="183"/>
                                        </p:tgtEl>
                                        <p:attrNameLst>
                                          <p:attrName>ppt_w</p:attrName>
                                        </p:attrNameLst>
                                      </p:cBhvr>
                                      <p:tavLst>
                                        <p:tav tm="0">
                                          <p:val>
                                            <p:fltVal val="0"/>
                                          </p:val>
                                        </p:tav>
                                        <p:tav tm="100000">
                                          <p:val>
                                            <p:strVal val="#ppt_w"/>
                                          </p:val>
                                        </p:tav>
                                      </p:tavLst>
                                    </p:anim>
                                    <p:anim calcmode="lin" valueType="num">
                                      <p:cBhvr>
                                        <p:cTn id="1045" dur="5000" fill="hold"/>
                                        <p:tgtEl>
                                          <p:spTgt spid="183"/>
                                        </p:tgtEl>
                                        <p:attrNameLst>
                                          <p:attrName>ppt_h</p:attrName>
                                        </p:attrNameLst>
                                      </p:cBhvr>
                                      <p:tavLst>
                                        <p:tav tm="0">
                                          <p:val>
                                            <p:fltVal val="0"/>
                                          </p:val>
                                        </p:tav>
                                        <p:tav tm="100000">
                                          <p:val>
                                            <p:strVal val="#ppt_h"/>
                                          </p:val>
                                        </p:tav>
                                      </p:tavLst>
                                    </p:anim>
                                    <p:anim calcmode="lin" valueType="num">
                                      <p:cBhvr>
                                        <p:cTn id="1046" dur="5000" fill="hold"/>
                                        <p:tgtEl>
                                          <p:spTgt spid="183"/>
                                        </p:tgtEl>
                                        <p:attrNameLst>
                                          <p:attrName>style.rotation</p:attrName>
                                        </p:attrNameLst>
                                      </p:cBhvr>
                                      <p:tavLst>
                                        <p:tav tm="0">
                                          <p:val>
                                            <p:fltVal val="360"/>
                                          </p:val>
                                        </p:tav>
                                        <p:tav tm="100000">
                                          <p:val>
                                            <p:fltVal val="0"/>
                                          </p:val>
                                        </p:tav>
                                      </p:tavLst>
                                    </p:anim>
                                    <p:animEffect transition="in" filter="fade">
                                      <p:cBhvr>
                                        <p:cTn id="1047" dur="5000"/>
                                        <p:tgtEl>
                                          <p:spTgt spid="183"/>
                                        </p:tgtEl>
                                      </p:cBhvr>
                                    </p:animEffect>
                                  </p:childTnLst>
                                </p:cTn>
                              </p:par>
                              <p:par>
                                <p:cTn id="1048" presetID="49" presetClass="entr" presetSubtype="0" decel="100000" fill="hold" nodeType="withEffect">
                                  <p:stCondLst>
                                    <p:cond delay="0"/>
                                  </p:stCondLst>
                                  <p:childTnLst>
                                    <p:set>
                                      <p:cBhvr>
                                        <p:cTn id="1049" dur="1" fill="hold">
                                          <p:stCondLst>
                                            <p:cond delay="0"/>
                                          </p:stCondLst>
                                        </p:cTn>
                                        <p:tgtEl>
                                          <p:spTgt spid="184"/>
                                        </p:tgtEl>
                                        <p:attrNameLst>
                                          <p:attrName>style.visibility</p:attrName>
                                        </p:attrNameLst>
                                      </p:cBhvr>
                                      <p:to>
                                        <p:strVal val="visible"/>
                                      </p:to>
                                    </p:set>
                                    <p:anim calcmode="lin" valueType="num">
                                      <p:cBhvr>
                                        <p:cTn id="1050" dur="5000" fill="hold"/>
                                        <p:tgtEl>
                                          <p:spTgt spid="184"/>
                                        </p:tgtEl>
                                        <p:attrNameLst>
                                          <p:attrName>ppt_w</p:attrName>
                                        </p:attrNameLst>
                                      </p:cBhvr>
                                      <p:tavLst>
                                        <p:tav tm="0">
                                          <p:val>
                                            <p:fltVal val="0"/>
                                          </p:val>
                                        </p:tav>
                                        <p:tav tm="100000">
                                          <p:val>
                                            <p:strVal val="#ppt_w"/>
                                          </p:val>
                                        </p:tav>
                                      </p:tavLst>
                                    </p:anim>
                                    <p:anim calcmode="lin" valueType="num">
                                      <p:cBhvr>
                                        <p:cTn id="1051" dur="5000" fill="hold"/>
                                        <p:tgtEl>
                                          <p:spTgt spid="184"/>
                                        </p:tgtEl>
                                        <p:attrNameLst>
                                          <p:attrName>ppt_h</p:attrName>
                                        </p:attrNameLst>
                                      </p:cBhvr>
                                      <p:tavLst>
                                        <p:tav tm="0">
                                          <p:val>
                                            <p:fltVal val="0"/>
                                          </p:val>
                                        </p:tav>
                                        <p:tav tm="100000">
                                          <p:val>
                                            <p:strVal val="#ppt_h"/>
                                          </p:val>
                                        </p:tav>
                                      </p:tavLst>
                                    </p:anim>
                                    <p:anim calcmode="lin" valueType="num">
                                      <p:cBhvr>
                                        <p:cTn id="1052" dur="5000" fill="hold"/>
                                        <p:tgtEl>
                                          <p:spTgt spid="184"/>
                                        </p:tgtEl>
                                        <p:attrNameLst>
                                          <p:attrName>style.rotation</p:attrName>
                                        </p:attrNameLst>
                                      </p:cBhvr>
                                      <p:tavLst>
                                        <p:tav tm="0">
                                          <p:val>
                                            <p:fltVal val="360"/>
                                          </p:val>
                                        </p:tav>
                                        <p:tav tm="100000">
                                          <p:val>
                                            <p:fltVal val="0"/>
                                          </p:val>
                                        </p:tav>
                                      </p:tavLst>
                                    </p:anim>
                                    <p:animEffect transition="in" filter="fade">
                                      <p:cBhvr>
                                        <p:cTn id="1053" dur="5000"/>
                                        <p:tgtEl>
                                          <p:spTgt spid="184"/>
                                        </p:tgtEl>
                                      </p:cBhvr>
                                    </p:animEffect>
                                  </p:childTnLst>
                                </p:cTn>
                              </p:par>
                              <p:par>
                                <p:cTn id="1054" presetID="49" presetClass="entr" presetSubtype="0" decel="100000" fill="hold" nodeType="withEffect">
                                  <p:stCondLst>
                                    <p:cond delay="0"/>
                                  </p:stCondLst>
                                  <p:childTnLst>
                                    <p:set>
                                      <p:cBhvr>
                                        <p:cTn id="1055" dur="1" fill="hold">
                                          <p:stCondLst>
                                            <p:cond delay="0"/>
                                          </p:stCondLst>
                                        </p:cTn>
                                        <p:tgtEl>
                                          <p:spTgt spid="185"/>
                                        </p:tgtEl>
                                        <p:attrNameLst>
                                          <p:attrName>style.visibility</p:attrName>
                                        </p:attrNameLst>
                                      </p:cBhvr>
                                      <p:to>
                                        <p:strVal val="visible"/>
                                      </p:to>
                                    </p:set>
                                    <p:anim calcmode="lin" valueType="num">
                                      <p:cBhvr>
                                        <p:cTn id="1056" dur="5000" fill="hold"/>
                                        <p:tgtEl>
                                          <p:spTgt spid="185"/>
                                        </p:tgtEl>
                                        <p:attrNameLst>
                                          <p:attrName>ppt_w</p:attrName>
                                        </p:attrNameLst>
                                      </p:cBhvr>
                                      <p:tavLst>
                                        <p:tav tm="0">
                                          <p:val>
                                            <p:fltVal val="0"/>
                                          </p:val>
                                        </p:tav>
                                        <p:tav tm="100000">
                                          <p:val>
                                            <p:strVal val="#ppt_w"/>
                                          </p:val>
                                        </p:tav>
                                      </p:tavLst>
                                    </p:anim>
                                    <p:anim calcmode="lin" valueType="num">
                                      <p:cBhvr>
                                        <p:cTn id="1057" dur="5000" fill="hold"/>
                                        <p:tgtEl>
                                          <p:spTgt spid="185"/>
                                        </p:tgtEl>
                                        <p:attrNameLst>
                                          <p:attrName>ppt_h</p:attrName>
                                        </p:attrNameLst>
                                      </p:cBhvr>
                                      <p:tavLst>
                                        <p:tav tm="0">
                                          <p:val>
                                            <p:fltVal val="0"/>
                                          </p:val>
                                        </p:tav>
                                        <p:tav tm="100000">
                                          <p:val>
                                            <p:strVal val="#ppt_h"/>
                                          </p:val>
                                        </p:tav>
                                      </p:tavLst>
                                    </p:anim>
                                    <p:anim calcmode="lin" valueType="num">
                                      <p:cBhvr>
                                        <p:cTn id="1058" dur="5000" fill="hold"/>
                                        <p:tgtEl>
                                          <p:spTgt spid="185"/>
                                        </p:tgtEl>
                                        <p:attrNameLst>
                                          <p:attrName>style.rotation</p:attrName>
                                        </p:attrNameLst>
                                      </p:cBhvr>
                                      <p:tavLst>
                                        <p:tav tm="0">
                                          <p:val>
                                            <p:fltVal val="360"/>
                                          </p:val>
                                        </p:tav>
                                        <p:tav tm="100000">
                                          <p:val>
                                            <p:fltVal val="0"/>
                                          </p:val>
                                        </p:tav>
                                      </p:tavLst>
                                    </p:anim>
                                    <p:animEffect transition="in" filter="fade">
                                      <p:cBhvr>
                                        <p:cTn id="1059" dur="5000"/>
                                        <p:tgtEl>
                                          <p:spTgt spid="185"/>
                                        </p:tgtEl>
                                      </p:cBhvr>
                                    </p:animEffect>
                                  </p:childTnLst>
                                </p:cTn>
                              </p:par>
                              <p:par>
                                <p:cTn id="1060" presetID="49" presetClass="entr" presetSubtype="0" decel="100000" fill="hold" nodeType="withEffect">
                                  <p:stCondLst>
                                    <p:cond delay="0"/>
                                  </p:stCondLst>
                                  <p:childTnLst>
                                    <p:set>
                                      <p:cBhvr>
                                        <p:cTn id="1061" dur="1" fill="hold">
                                          <p:stCondLst>
                                            <p:cond delay="0"/>
                                          </p:stCondLst>
                                        </p:cTn>
                                        <p:tgtEl>
                                          <p:spTgt spid="186"/>
                                        </p:tgtEl>
                                        <p:attrNameLst>
                                          <p:attrName>style.visibility</p:attrName>
                                        </p:attrNameLst>
                                      </p:cBhvr>
                                      <p:to>
                                        <p:strVal val="visible"/>
                                      </p:to>
                                    </p:set>
                                    <p:anim calcmode="lin" valueType="num">
                                      <p:cBhvr>
                                        <p:cTn id="1062" dur="5000" fill="hold"/>
                                        <p:tgtEl>
                                          <p:spTgt spid="186"/>
                                        </p:tgtEl>
                                        <p:attrNameLst>
                                          <p:attrName>ppt_w</p:attrName>
                                        </p:attrNameLst>
                                      </p:cBhvr>
                                      <p:tavLst>
                                        <p:tav tm="0">
                                          <p:val>
                                            <p:fltVal val="0"/>
                                          </p:val>
                                        </p:tav>
                                        <p:tav tm="100000">
                                          <p:val>
                                            <p:strVal val="#ppt_w"/>
                                          </p:val>
                                        </p:tav>
                                      </p:tavLst>
                                    </p:anim>
                                    <p:anim calcmode="lin" valueType="num">
                                      <p:cBhvr>
                                        <p:cTn id="1063" dur="5000" fill="hold"/>
                                        <p:tgtEl>
                                          <p:spTgt spid="186"/>
                                        </p:tgtEl>
                                        <p:attrNameLst>
                                          <p:attrName>ppt_h</p:attrName>
                                        </p:attrNameLst>
                                      </p:cBhvr>
                                      <p:tavLst>
                                        <p:tav tm="0">
                                          <p:val>
                                            <p:fltVal val="0"/>
                                          </p:val>
                                        </p:tav>
                                        <p:tav tm="100000">
                                          <p:val>
                                            <p:strVal val="#ppt_h"/>
                                          </p:val>
                                        </p:tav>
                                      </p:tavLst>
                                    </p:anim>
                                    <p:anim calcmode="lin" valueType="num">
                                      <p:cBhvr>
                                        <p:cTn id="1064" dur="5000" fill="hold"/>
                                        <p:tgtEl>
                                          <p:spTgt spid="186"/>
                                        </p:tgtEl>
                                        <p:attrNameLst>
                                          <p:attrName>style.rotation</p:attrName>
                                        </p:attrNameLst>
                                      </p:cBhvr>
                                      <p:tavLst>
                                        <p:tav tm="0">
                                          <p:val>
                                            <p:fltVal val="360"/>
                                          </p:val>
                                        </p:tav>
                                        <p:tav tm="100000">
                                          <p:val>
                                            <p:fltVal val="0"/>
                                          </p:val>
                                        </p:tav>
                                      </p:tavLst>
                                    </p:anim>
                                    <p:animEffect transition="in" filter="fade">
                                      <p:cBhvr>
                                        <p:cTn id="1065" dur="5000"/>
                                        <p:tgtEl>
                                          <p:spTgt spid="186"/>
                                        </p:tgtEl>
                                      </p:cBhvr>
                                    </p:animEffect>
                                  </p:childTnLst>
                                </p:cTn>
                              </p:par>
                            </p:childTnLst>
                          </p:cTn>
                        </p:par>
                        <p:par>
                          <p:cTn id="1066" fill="hold">
                            <p:stCondLst>
                              <p:cond delay="474000"/>
                            </p:stCondLst>
                            <p:childTnLst>
                              <p:par>
                                <p:cTn id="1067" presetID="22" presetClass="entr" presetSubtype="2" repeatCount="indefinite" fill="hold" nodeType="afterEffect">
                                  <p:stCondLst>
                                    <p:cond delay="0"/>
                                  </p:stCondLst>
                                  <p:childTnLst>
                                    <p:set>
                                      <p:cBhvr>
                                        <p:cTn id="1068" dur="1" fill="hold">
                                          <p:stCondLst>
                                            <p:cond delay="0"/>
                                          </p:stCondLst>
                                        </p:cTn>
                                        <p:tgtEl>
                                          <p:spTgt spid="186"/>
                                        </p:tgtEl>
                                        <p:attrNameLst>
                                          <p:attrName>style.visibility</p:attrName>
                                        </p:attrNameLst>
                                      </p:cBhvr>
                                      <p:to>
                                        <p:strVal val="visible"/>
                                      </p:to>
                                    </p:set>
                                    <p:animEffect transition="in" filter="wipe(right)">
                                      <p:cBhvr>
                                        <p:cTn id="1069" dur="5000"/>
                                        <p:tgtEl>
                                          <p:spTgt spid="186"/>
                                        </p:tgtEl>
                                      </p:cBhvr>
                                    </p:animEffect>
                                  </p:childTnLst>
                                </p:cTn>
                              </p:par>
                              <p:par>
                                <p:cTn id="1070" presetID="22" presetClass="entr" presetSubtype="8" repeatCount="indefinite" fill="hold" nodeType="withEffect">
                                  <p:stCondLst>
                                    <p:cond delay="0"/>
                                  </p:stCondLst>
                                  <p:childTnLst>
                                    <p:set>
                                      <p:cBhvr>
                                        <p:cTn id="1071" dur="1" fill="hold">
                                          <p:stCondLst>
                                            <p:cond delay="0"/>
                                          </p:stCondLst>
                                        </p:cTn>
                                        <p:tgtEl>
                                          <p:spTgt spid="185"/>
                                        </p:tgtEl>
                                        <p:attrNameLst>
                                          <p:attrName>style.visibility</p:attrName>
                                        </p:attrNameLst>
                                      </p:cBhvr>
                                      <p:to>
                                        <p:strVal val="visible"/>
                                      </p:to>
                                    </p:set>
                                    <p:animEffect transition="in" filter="wipe(left)">
                                      <p:cBhvr>
                                        <p:cTn id="1072" dur="5000"/>
                                        <p:tgtEl>
                                          <p:spTgt spid="185"/>
                                        </p:tgtEl>
                                      </p:cBhvr>
                                    </p:animEffect>
                                  </p:childTnLst>
                                </p:cTn>
                              </p:par>
                              <p:par>
                                <p:cTn id="1073" presetID="22" presetClass="entr" presetSubtype="1" repeatCount="indefinite" fill="hold" nodeType="withEffect">
                                  <p:stCondLst>
                                    <p:cond delay="0"/>
                                  </p:stCondLst>
                                  <p:childTnLst>
                                    <p:set>
                                      <p:cBhvr>
                                        <p:cTn id="1074" dur="1" fill="hold">
                                          <p:stCondLst>
                                            <p:cond delay="0"/>
                                          </p:stCondLst>
                                        </p:cTn>
                                        <p:tgtEl>
                                          <p:spTgt spid="183"/>
                                        </p:tgtEl>
                                        <p:attrNameLst>
                                          <p:attrName>style.visibility</p:attrName>
                                        </p:attrNameLst>
                                      </p:cBhvr>
                                      <p:to>
                                        <p:strVal val="visible"/>
                                      </p:to>
                                    </p:set>
                                    <p:animEffect transition="in" filter="wipe(up)">
                                      <p:cBhvr>
                                        <p:cTn id="1075" dur="5000"/>
                                        <p:tgtEl>
                                          <p:spTgt spid="183"/>
                                        </p:tgtEl>
                                      </p:cBhvr>
                                    </p:animEffect>
                                  </p:childTnLst>
                                </p:cTn>
                              </p:par>
                              <p:par>
                                <p:cTn id="1076" presetID="22" presetClass="entr" presetSubtype="4" repeatCount="indefinite" fill="hold" nodeType="withEffect">
                                  <p:stCondLst>
                                    <p:cond delay="0"/>
                                  </p:stCondLst>
                                  <p:childTnLst>
                                    <p:set>
                                      <p:cBhvr>
                                        <p:cTn id="1077" dur="1" fill="hold">
                                          <p:stCondLst>
                                            <p:cond delay="0"/>
                                          </p:stCondLst>
                                        </p:cTn>
                                        <p:tgtEl>
                                          <p:spTgt spid="184"/>
                                        </p:tgtEl>
                                        <p:attrNameLst>
                                          <p:attrName>style.visibility</p:attrName>
                                        </p:attrNameLst>
                                      </p:cBhvr>
                                      <p:to>
                                        <p:strVal val="visible"/>
                                      </p:to>
                                    </p:set>
                                    <p:animEffect transition="in" filter="wipe(down)">
                                      <p:cBhvr>
                                        <p:cTn id="1078" dur="5000"/>
                                        <p:tgtEl>
                                          <p:spTgt spid="184"/>
                                        </p:tgtEl>
                                      </p:cBhvr>
                                    </p:animEffect>
                                  </p:childTnLst>
                                </p:cTn>
                              </p:par>
                              <p:par>
                                <p:cTn id="1079" presetID="22" presetClass="entr" presetSubtype="1" repeatCount="indefinite" fill="hold" nodeType="withEffect">
                                  <p:stCondLst>
                                    <p:cond delay="0"/>
                                  </p:stCondLst>
                                  <p:childTnLst>
                                    <p:set>
                                      <p:cBhvr>
                                        <p:cTn id="1080" dur="1" fill="hold">
                                          <p:stCondLst>
                                            <p:cond delay="0"/>
                                          </p:stCondLst>
                                        </p:cTn>
                                        <p:tgtEl>
                                          <p:spTgt spid="158"/>
                                        </p:tgtEl>
                                        <p:attrNameLst>
                                          <p:attrName>style.visibility</p:attrName>
                                        </p:attrNameLst>
                                      </p:cBhvr>
                                      <p:to>
                                        <p:strVal val="visible"/>
                                      </p:to>
                                    </p:set>
                                    <p:animEffect transition="in" filter="wipe(up)">
                                      <p:cBhvr>
                                        <p:cTn id="1081" dur="5000"/>
                                        <p:tgtEl>
                                          <p:spTgt spid="158"/>
                                        </p:tgtEl>
                                      </p:cBhvr>
                                    </p:animEffect>
                                  </p:childTnLst>
                                </p:cTn>
                              </p:par>
                              <p:par>
                                <p:cTn id="1082" presetID="22" presetClass="entr" presetSubtype="4" repeatCount="indefinite" fill="hold" nodeType="withEffect">
                                  <p:stCondLst>
                                    <p:cond delay="0"/>
                                  </p:stCondLst>
                                  <p:childTnLst>
                                    <p:set>
                                      <p:cBhvr>
                                        <p:cTn id="1083" dur="1" fill="hold">
                                          <p:stCondLst>
                                            <p:cond delay="0"/>
                                          </p:stCondLst>
                                        </p:cTn>
                                        <p:tgtEl>
                                          <p:spTgt spid="182"/>
                                        </p:tgtEl>
                                        <p:attrNameLst>
                                          <p:attrName>style.visibility</p:attrName>
                                        </p:attrNameLst>
                                      </p:cBhvr>
                                      <p:to>
                                        <p:strVal val="visible"/>
                                      </p:to>
                                    </p:set>
                                    <p:animEffect transition="in" filter="wipe(down)">
                                      <p:cBhvr>
                                        <p:cTn id="1084" dur="5000"/>
                                        <p:tgtEl>
                                          <p:spTgt spid="182"/>
                                        </p:tgtEl>
                                      </p:cBhvr>
                                    </p:animEffect>
                                  </p:childTnLst>
                                </p:cTn>
                              </p:par>
                            </p:childTnLst>
                          </p:cTn>
                        </p:par>
                        <p:par>
                          <p:cTn id="1085" fill="hold">
                            <p:stCondLst>
                              <p:cond delay="479000"/>
                            </p:stCondLst>
                            <p:childTnLst>
                              <p:par>
                                <p:cTn id="1086" presetID="49" presetClass="entr" presetSubtype="0" decel="100000" fill="hold" grpId="0" nodeType="afterEffect">
                                  <p:stCondLst>
                                    <p:cond delay="0"/>
                                  </p:stCondLst>
                                  <p:childTnLst>
                                    <p:set>
                                      <p:cBhvr>
                                        <p:cTn id="1087" dur="1" fill="hold">
                                          <p:stCondLst>
                                            <p:cond delay="0"/>
                                          </p:stCondLst>
                                        </p:cTn>
                                        <p:tgtEl>
                                          <p:spTgt spid="187"/>
                                        </p:tgtEl>
                                        <p:attrNameLst>
                                          <p:attrName>style.visibility</p:attrName>
                                        </p:attrNameLst>
                                      </p:cBhvr>
                                      <p:to>
                                        <p:strVal val="visible"/>
                                      </p:to>
                                    </p:set>
                                    <p:anim calcmode="lin" valueType="num">
                                      <p:cBhvr>
                                        <p:cTn id="1088" dur="5000" fill="hold"/>
                                        <p:tgtEl>
                                          <p:spTgt spid="187"/>
                                        </p:tgtEl>
                                        <p:attrNameLst>
                                          <p:attrName>ppt_w</p:attrName>
                                        </p:attrNameLst>
                                      </p:cBhvr>
                                      <p:tavLst>
                                        <p:tav tm="0">
                                          <p:val>
                                            <p:fltVal val="0"/>
                                          </p:val>
                                        </p:tav>
                                        <p:tav tm="100000">
                                          <p:val>
                                            <p:strVal val="#ppt_w"/>
                                          </p:val>
                                        </p:tav>
                                      </p:tavLst>
                                    </p:anim>
                                    <p:anim calcmode="lin" valueType="num">
                                      <p:cBhvr>
                                        <p:cTn id="1089" dur="5000" fill="hold"/>
                                        <p:tgtEl>
                                          <p:spTgt spid="187"/>
                                        </p:tgtEl>
                                        <p:attrNameLst>
                                          <p:attrName>ppt_h</p:attrName>
                                        </p:attrNameLst>
                                      </p:cBhvr>
                                      <p:tavLst>
                                        <p:tav tm="0">
                                          <p:val>
                                            <p:fltVal val="0"/>
                                          </p:val>
                                        </p:tav>
                                        <p:tav tm="100000">
                                          <p:val>
                                            <p:strVal val="#ppt_h"/>
                                          </p:val>
                                        </p:tav>
                                      </p:tavLst>
                                    </p:anim>
                                    <p:anim calcmode="lin" valueType="num">
                                      <p:cBhvr>
                                        <p:cTn id="1090" dur="5000" fill="hold"/>
                                        <p:tgtEl>
                                          <p:spTgt spid="187"/>
                                        </p:tgtEl>
                                        <p:attrNameLst>
                                          <p:attrName>style.rotation</p:attrName>
                                        </p:attrNameLst>
                                      </p:cBhvr>
                                      <p:tavLst>
                                        <p:tav tm="0">
                                          <p:val>
                                            <p:fltVal val="360"/>
                                          </p:val>
                                        </p:tav>
                                        <p:tav tm="100000">
                                          <p:val>
                                            <p:fltVal val="0"/>
                                          </p:val>
                                        </p:tav>
                                      </p:tavLst>
                                    </p:anim>
                                    <p:animEffect transition="in" filter="fade">
                                      <p:cBhvr>
                                        <p:cTn id="1091" dur="5000"/>
                                        <p:tgtEl>
                                          <p:spTgt spid="187"/>
                                        </p:tgtEl>
                                      </p:cBhvr>
                                    </p:animEffect>
                                  </p:childTnLst>
                                </p:cTn>
                              </p:par>
                            </p:childTnLst>
                          </p:cTn>
                        </p:par>
                        <p:par>
                          <p:cTn id="1092" fill="hold">
                            <p:stCondLst>
                              <p:cond delay="484000"/>
                            </p:stCondLst>
                            <p:childTnLst>
                              <p:par>
                                <p:cTn id="1093" presetID="49" presetClass="entr" presetSubtype="0" decel="100000" fill="hold" nodeType="afterEffect">
                                  <p:stCondLst>
                                    <p:cond delay="0"/>
                                  </p:stCondLst>
                                  <p:childTnLst>
                                    <p:set>
                                      <p:cBhvr>
                                        <p:cTn id="1094" dur="1" fill="hold">
                                          <p:stCondLst>
                                            <p:cond delay="0"/>
                                          </p:stCondLst>
                                        </p:cTn>
                                        <p:tgtEl>
                                          <p:spTgt spid="188"/>
                                        </p:tgtEl>
                                        <p:attrNameLst>
                                          <p:attrName>style.visibility</p:attrName>
                                        </p:attrNameLst>
                                      </p:cBhvr>
                                      <p:to>
                                        <p:strVal val="visible"/>
                                      </p:to>
                                    </p:set>
                                    <p:anim calcmode="lin" valueType="num">
                                      <p:cBhvr>
                                        <p:cTn id="1095" dur="5000" fill="hold"/>
                                        <p:tgtEl>
                                          <p:spTgt spid="188"/>
                                        </p:tgtEl>
                                        <p:attrNameLst>
                                          <p:attrName>ppt_w</p:attrName>
                                        </p:attrNameLst>
                                      </p:cBhvr>
                                      <p:tavLst>
                                        <p:tav tm="0">
                                          <p:val>
                                            <p:fltVal val="0"/>
                                          </p:val>
                                        </p:tav>
                                        <p:tav tm="100000">
                                          <p:val>
                                            <p:strVal val="#ppt_w"/>
                                          </p:val>
                                        </p:tav>
                                      </p:tavLst>
                                    </p:anim>
                                    <p:anim calcmode="lin" valueType="num">
                                      <p:cBhvr>
                                        <p:cTn id="1096" dur="5000" fill="hold"/>
                                        <p:tgtEl>
                                          <p:spTgt spid="188"/>
                                        </p:tgtEl>
                                        <p:attrNameLst>
                                          <p:attrName>ppt_h</p:attrName>
                                        </p:attrNameLst>
                                      </p:cBhvr>
                                      <p:tavLst>
                                        <p:tav tm="0">
                                          <p:val>
                                            <p:fltVal val="0"/>
                                          </p:val>
                                        </p:tav>
                                        <p:tav tm="100000">
                                          <p:val>
                                            <p:strVal val="#ppt_h"/>
                                          </p:val>
                                        </p:tav>
                                      </p:tavLst>
                                    </p:anim>
                                    <p:anim calcmode="lin" valueType="num">
                                      <p:cBhvr>
                                        <p:cTn id="1097" dur="5000" fill="hold"/>
                                        <p:tgtEl>
                                          <p:spTgt spid="188"/>
                                        </p:tgtEl>
                                        <p:attrNameLst>
                                          <p:attrName>style.rotation</p:attrName>
                                        </p:attrNameLst>
                                      </p:cBhvr>
                                      <p:tavLst>
                                        <p:tav tm="0">
                                          <p:val>
                                            <p:fltVal val="360"/>
                                          </p:val>
                                        </p:tav>
                                        <p:tav tm="100000">
                                          <p:val>
                                            <p:fltVal val="0"/>
                                          </p:val>
                                        </p:tav>
                                      </p:tavLst>
                                    </p:anim>
                                    <p:animEffect transition="in" filter="fade">
                                      <p:cBhvr>
                                        <p:cTn id="1098" dur="5000"/>
                                        <p:tgtEl>
                                          <p:spTgt spid="188"/>
                                        </p:tgtEl>
                                      </p:cBhvr>
                                    </p:animEffect>
                                  </p:childTnLst>
                                </p:cTn>
                              </p:par>
                              <p:par>
                                <p:cTn id="1099" presetID="49" presetClass="entr" presetSubtype="0" decel="100000" fill="hold" nodeType="withEffect">
                                  <p:stCondLst>
                                    <p:cond delay="0"/>
                                  </p:stCondLst>
                                  <p:childTnLst>
                                    <p:set>
                                      <p:cBhvr>
                                        <p:cTn id="1100" dur="1" fill="hold">
                                          <p:stCondLst>
                                            <p:cond delay="0"/>
                                          </p:stCondLst>
                                        </p:cTn>
                                        <p:tgtEl>
                                          <p:spTgt spid="189"/>
                                        </p:tgtEl>
                                        <p:attrNameLst>
                                          <p:attrName>style.visibility</p:attrName>
                                        </p:attrNameLst>
                                      </p:cBhvr>
                                      <p:to>
                                        <p:strVal val="visible"/>
                                      </p:to>
                                    </p:set>
                                    <p:anim calcmode="lin" valueType="num">
                                      <p:cBhvr>
                                        <p:cTn id="1101" dur="5000" fill="hold"/>
                                        <p:tgtEl>
                                          <p:spTgt spid="189"/>
                                        </p:tgtEl>
                                        <p:attrNameLst>
                                          <p:attrName>ppt_w</p:attrName>
                                        </p:attrNameLst>
                                      </p:cBhvr>
                                      <p:tavLst>
                                        <p:tav tm="0">
                                          <p:val>
                                            <p:fltVal val="0"/>
                                          </p:val>
                                        </p:tav>
                                        <p:tav tm="100000">
                                          <p:val>
                                            <p:strVal val="#ppt_w"/>
                                          </p:val>
                                        </p:tav>
                                      </p:tavLst>
                                    </p:anim>
                                    <p:anim calcmode="lin" valueType="num">
                                      <p:cBhvr>
                                        <p:cTn id="1102" dur="5000" fill="hold"/>
                                        <p:tgtEl>
                                          <p:spTgt spid="189"/>
                                        </p:tgtEl>
                                        <p:attrNameLst>
                                          <p:attrName>ppt_h</p:attrName>
                                        </p:attrNameLst>
                                      </p:cBhvr>
                                      <p:tavLst>
                                        <p:tav tm="0">
                                          <p:val>
                                            <p:fltVal val="0"/>
                                          </p:val>
                                        </p:tav>
                                        <p:tav tm="100000">
                                          <p:val>
                                            <p:strVal val="#ppt_h"/>
                                          </p:val>
                                        </p:tav>
                                      </p:tavLst>
                                    </p:anim>
                                    <p:anim calcmode="lin" valueType="num">
                                      <p:cBhvr>
                                        <p:cTn id="1103" dur="5000" fill="hold"/>
                                        <p:tgtEl>
                                          <p:spTgt spid="189"/>
                                        </p:tgtEl>
                                        <p:attrNameLst>
                                          <p:attrName>style.rotation</p:attrName>
                                        </p:attrNameLst>
                                      </p:cBhvr>
                                      <p:tavLst>
                                        <p:tav tm="0">
                                          <p:val>
                                            <p:fltVal val="360"/>
                                          </p:val>
                                        </p:tav>
                                        <p:tav tm="100000">
                                          <p:val>
                                            <p:fltVal val="0"/>
                                          </p:val>
                                        </p:tav>
                                      </p:tavLst>
                                    </p:anim>
                                    <p:animEffect transition="in" filter="fade">
                                      <p:cBhvr>
                                        <p:cTn id="1104" dur="5000"/>
                                        <p:tgtEl>
                                          <p:spTgt spid="189"/>
                                        </p:tgtEl>
                                      </p:cBhvr>
                                    </p:animEffect>
                                  </p:childTnLst>
                                </p:cTn>
                              </p:par>
                              <p:par>
                                <p:cTn id="1105" presetID="49" presetClass="entr" presetSubtype="0" decel="100000" fill="hold" nodeType="withEffect">
                                  <p:stCondLst>
                                    <p:cond delay="0"/>
                                  </p:stCondLst>
                                  <p:childTnLst>
                                    <p:set>
                                      <p:cBhvr>
                                        <p:cTn id="1106" dur="1" fill="hold">
                                          <p:stCondLst>
                                            <p:cond delay="0"/>
                                          </p:stCondLst>
                                        </p:cTn>
                                        <p:tgtEl>
                                          <p:spTgt spid="190"/>
                                        </p:tgtEl>
                                        <p:attrNameLst>
                                          <p:attrName>style.visibility</p:attrName>
                                        </p:attrNameLst>
                                      </p:cBhvr>
                                      <p:to>
                                        <p:strVal val="visible"/>
                                      </p:to>
                                    </p:set>
                                    <p:anim calcmode="lin" valueType="num">
                                      <p:cBhvr>
                                        <p:cTn id="1107" dur="5000" fill="hold"/>
                                        <p:tgtEl>
                                          <p:spTgt spid="190"/>
                                        </p:tgtEl>
                                        <p:attrNameLst>
                                          <p:attrName>ppt_w</p:attrName>
                                        </p:attrNameLst>
                                      </p:cBhvr>
                                      <p:tavLst>
                                        <p:tav tm="0">
                                          <p:val>
                                            <p:fltVal val="0"/>
                                          </p:val>
                                        </p:tav>
                                        <p:tav tm="100000">
                                          <p:val>
                                            <p:strVal val="#ppt_w"/>
                                          </p:val>
                                        </p:tav>
                                      </p:tavLst>
                                    </p:anim>
                                    <p:anim calcmode="lin" valueType="num">
                                      <p:cBhvr>
                                        <p:cTn id="1108" dur="5000" fill="hold"/>
                                        <p:tgtEl>
                                          <p:spTgt spid="190"/>
                                        </p:tgtEl>
                                        <p:attrNameLst>
                                          <p:attrName>ppt_h</p:attrName>
                                        </p:attrNameLst>
                                      </p:cBhvr>
                                      <p:tavLst>
                                        <p:tav tm="0">
                                          <p:val>
                                            <p:fltVal val="0"/>
                                          </p:val>
                                        </p:tav>
                                        <p:tav tm="100000">
                                          <p:val>
                                            <p:strVal val="#ppt_h"/>
                                          </p:val>
                                        </p:tav>
                                      </p:tavLst>
                                    </p:anim>
                                    <p:anim calcmode="lin" valueType="num">
                                      <p:cBhvr>
                                        <p:cTn id="1109" dur="5000" fill="hold"/>
                                        <p:tgtEl>
                                          <p:spTgt spid="190"/>
                                        </p:tgtEl>
                                        <p:attrNameLst>
                                          <p:attrName>style.rotation</p:attrName>
                                        </p:attrNameLst>
                                      </p:cBhvr>
                                      <p:tavLst>
                                        <p:tav tm="0">
                                          <p:val>
                                            <p:fltVal val="360"/>
                                          </p:val>
                                        </p:tav>
                                        <p:tav tm="100000">
                                          <p:val>
                                            <p:fltVal val="0"/>
                                          </p:val>
                                        </p:tav>
                                      </p:tavLst>
                                    </p:anim>
                                    <p:animEffect transition="in" filter="fade">
                                      <p:cBhvr>
                                        <p:cTn id="1110" dur="5000"/>
                                        <p:tgtEl>
                                          <p:spTgt spid="190"/>
                                        </p:tgtEl>
                                      </p:cBhvr>
                                    </p:animEffect>
                                  </p:childTnLst>
                                </p:cTn>
                              </p:par>
                              <p:par>
                                <p:cTn id="1111" presetID="49" presetClass="entr" presetSubtype="0" decel="100000" fill="hold" nodeType="withEffect">
                                  <p:stCondLst>
                                    <p:cond delay="0"/>
                                  </p:stCondLst>
                                  <p:childTnLst>
                                    <p:set>
                                      <p:cBhvr>
                                        <p:cTn id="1112" dur="1" fill="hold">
                                          <p:stCondLst>
                                            <p:cond delay="0"/>
                                          </p:stCondLst>
                                        </p:cTn>
                                        <p:tgtEl>
                                          <p:spTgt spid="191"/>
                                        </p:tgtEl>
                                        <p:attrNameLst>
                                          <p:attrName>style.visibility</p:attrName>
                                        </p:attrNameLst>
                                      </p:cBhvr>
                                      <p:to>
                                        <p:strVal val="visible"/>
                                      </p:to>
                                    </p:set>
                                    <p:anim calcmode="lin" valueType="num">
                                      <p:cBhvr>
                                        <p:cTn id="1113" dur="5000" fill="hold"/>
                                        <p:tgtEl>
                                          <p:spTgt spid="191"/>
                                        </p:tgtEl>
                                        <p:attrNameLst>
                                          <p:attrName>ppt_w</p:attrName>
                                        </p:attrNameLst>
                                      </p:cBhvr>
                                      <p:tavLst>
                                        <p:tav tm="0">
                                          <p:val>
                                            <p:fltVal val="0"/>
                                          </p:val>
                                        </p:tav>
                                        <p:tav tm="100000">
                                          <p:val>
                                            <p:strVal val="#ppt_w"/>
                                          </p:val>
                                        </p:tav>
                                      </p:tavLst>
                                    </p:anim>
                                    <p:anim calcmode="lin" valueType="num">
                                      <p:cBhvr>
                                        <p:cTn id="1114" dur="5000" fill="hold"/>
                                        <p:tgtEl>
                                          <p:spTgt spid="191"/>
                                        </p:tgtEl>
                                        <p:attrNameLst>
                                          <p:attrName>ppt_h</p:attrName>
                                        </p:attrNameLst>
                                      </p:cBhvr>
                                      <p:tavLst>
                                        <p:tav tm="0">
                                          <p:val>
                                            <p:fltVal val="0"/>
                                          </p:val>
                                        </p:tav>
                                        <p:tav tm="100000">
                                          <p:val>
                                            <p:strVal val="#ppt_h"/>
                                          </p:val>
                                        </p:tav>
                                      </p:tavLst>
                                    </p:anim>
                                    <p:anim calcmode="lin" valueType="num">
                                      <p:cBhvr>
                                        <p:cTn id="1115" dur="5000" fill="hold"/>
                                        <p:tgtEl>
                                          <p:spTgt spid="191"/>
                                        </p:tgtEl>
                                        <p:attrNameLst>
                                          <p:attrName>style.rotation</p:attrName>
                                        </p:attrNameLst>
                                      </p:cBhvr>
                                      <p:tavLst>
                                        <p:tav tm="0">
                                          <p:val>
                                            <p:fltVal val="360"/>
                                          </p:val>
                                        </p:tav>
                                        <p:tav tm="100000">
                                          <p:val>
                                            <p:fltVal val="0"/>
                                          </p:val>
                                        </p:tav>
                                      </p:tavLst>
                                    </p:anim>
                                    <p:animEffect transition="in" filter="fade">
                                      <p:cBhvr>
                                        <p:cTn id="1116" dur="5000"/>
                                        <p:tgtEl>
                                          <p:spTgt spid="191"/>
                                        </p:tgtEl>
                                      </p:cBhvr>
                                    </p:animEffect>
                                  </p:childTnLst>
                                </p:cTn>
                              </p:par>
                              <p:par>
                                <p:cTn id="1117" presetID="49" presetClass="entr" presetSubtype="0" decel="100000" fill="hold" nodeType="withEffect">
                                  <p:stCondLst>
                                    <p:cond delay="0"/>
                                  </p:stCondLst>
                                  <p:childTnLst>
                                    <p:set>
                                      <p:cBhvr>
                                        <p:cTn id="1118" dur="1" fill="hold">
                                          <p:stCondLst>
                                            <p:cond delay="0"/>
                                          </p:stCondLst>
                                        </p:cTn>
                                        <p:tgtEl>
                                          <p:spTgt spid="192"/>
                                        </p:tgtEl>
                                        <p:attrNameLst>
                                          <p:attrName>style.visibility</p:attrName>
                                        </p:attrNameLst>
                                      </p:cBhvr>
                                      <p:to>
                                        <p:strVal val="visible"/>
                                      </p:to>
                                    </p:set>
                                    <p:anim calcmode="lin" valueType="num">
                                      <p:cBhvr>
                                        <p:cTn id="1119" dur="5000" fill="hold"/>
                                        <p:tgtEl>
                                          <p:spTgt spid="192"/>
                                        </p:tgtEl>
                                        <p:attrNameLst>
                                          <p:attrName>ppt_w</p:attrName>
                                        </p:attrNameLst>
                                      </p:cBhvr>
                                      <p:tavLst>
                                        <p:tav tm="0">
                                          <p:val>
                                            <p:fltVal val="0"/>
                                          </p:val>
                                        </p:tav>
                                        <p:tav tm="100000">
                                          <p:val>
                                            <p:strVal val="#ppt_w"/>
                                          </p:val>
                                        </p:tav>
                                      </p:tavLst>
                                    </p:anim>
                                    <p:anim calcmode="lin" valueType="num">
                                      <p:cBhvr>
                                        <p:cTn id="1120" dur="5000" fill="hold"/>
                                        <p:tgtEl>
                                          <p:spTgt spid="192"/>
                                        </p:tgtEl>
                                        <p:attrNameLst>
                                          <p:attrName>ppt_h</p:attrName>
                                        </p:attrNameLst>
                                      </p:cBhvr>
                                      <p:tavLst>
                                        <p:tav tm="0">
                                          <p:val>
                                            <p:fltVal val="0"/>
                                          </p:val>
                                        </p:tav>
                                        <p:tav tm="100000">
                                          <p:val>
                                            <p:strVal val="#ppt_h"/>
                                          </p:val>
                                        </p:tav>
                                      </p:tavLst>
                                    </p:anim>
                                    <p:anim calcmode="lin" valueType="num">
                                      <p:cBhvr>
                                        <p:cTn id="1121" dur="5000" fill="hold"/>
                                        <p:tgtEl>
                                          <p:spTgt spid="192"/>
                                        </p:tgtEl>
                                        <p:attrNameLst>
                                          <p:attrName>style.rotation</p:attrName>
                                        </p:attrNameLst>
                                      </p:cBhvr>
                                      <p:tavLst>
                                        <p:tav tm="0">
                                          <p:val>
                                            <p:fltVal val="360"/>
                                          </p:val>
                                        </p:tav>
                                        <p:tav tm="100000">
                                          <p:val>
                                            <p:fltVal val="0"/>
                                          </p:val>
                                        </p:tav>
                                      </p:tavLst>
                                    </p:anim>
                                    <p:animEffect transition="in" filter="fade">
                                      <p:cBhvr>
                                        <p:cTn id="1122" dur="5000"/>
                                        <p:tgtEl>
                                          <p:spTgt spid="192"/>
                                        </p:tgtEl>
                                      </p:cBhvr>
                                    </p:animEffect>
                                  </p:childTnLst>
                                </p:cTn>
                              </p:par>
                              <p:par>
                                <p:cTn id="1123" presetID="49" presetClass="entr" presetSubtype="0" decel="100000" fill="hold" nodeType="withEffect">
                                  <p:stCondLst>
                                    <p:cond delay="0"/>
                                  </p:stCondLst>
                                  <p:childTnLst>
                                    <p:set>
                                      <p:cBhvr>
                                        <p:cTn id="1124" dur="1" fill="hold">
                                          <p:stCondLst>
                                            <p:cond delay="0"/>
                                          </p:stCondLst>
                                        </p:cTn>
                                        <p:tgtEl>
                                          <p:spTgt spid="193"/>
                                        </p:tgtEl>
                                        <p:attrNameLst>
                                          <p:attrName>style.visibility</p:attrName>
                                        </p:attrNameLst>
                                      </p:cBhvr>
                                      <p:to>
                                        <p:strVal val="visible"/>
                                      </p:to>
                                    </p:set>
                                    <p:anim calcmode="lin" valueType="num">
                                      <p:cBhvr>
                                        <p:cTn id="1125" dur="5000" fill="hold"/>
                                        <p:tgtEl>
                                          <p:spTgt spid="193"/>
                                        </p:tgtEl>
                                        <p:attrNameLst>
                                          <p:attrName>ppt_w</p:attrName>
                                        </p:attrNameLst>
                                      </p:cBhvr>
                                      <p:tavLst>
                                        <p:tav tm="0">
                                          <p:val>
                                            <p:fltVal val="0"/>
                                          </p:val>
                                        </p:tav>
                                        <p:tav tm="100000">
                                          <p:val>
                                            <p:strVal val="#ppt_w"/>
                                          </p:val>
                                        </p:tav>
                                      </p:tavLst>
                                    </p:anim>
                                    <p:anim calcmode="lin" valueType="num">
                                      <p:cBhvr>
                                        <p:cTn id="1126" dur="5000" fill="hold"/>
                                        <p:tgtEl>
                                          <p:spTgt spid="193"/>
                                        </p:tgtEl>
                                        <p:attrNameLst>
                                          <p:attrName>ppt_h</p:attrName>
                                        </p:attrNameLst>
                                      </p:cBhvr>
                                      <p:tavLst>
                                        <p:tav tm="0">
                                          <p:val>
                                            <p:fltVal val="0"/>
                                          </p:val>
                                        </p:tav>
                                        <p:tav tm="100000">
                                          <p:val>
                                            <p:strVal val="#ppt_h"/>
                                          </p:val>
                                        </p:tav>
                                      </p:tavLst>
                                    </p:anim>
                                    <p:anim calcmode="lin" valueType="num">
                                      <p:cBhvr>
                                        <p:cTn id="1127" dur="5000" fill="hold"/>
                                        <p:tgtEl>
                                          <p:spTgt spid="193"/>
                                        </p:tgtEl>
                                        <p:attrNameLst>
                                          <p:attrName>style.rotation</p:attrName>
                                        </p:attrNameLst>
                                      </p:cBhvr>
                                      <p:tavLst>
                                        <p:tav tm="0">
                                          <p:val>
                                            <p:fltVal val="360"/>
                                          </p:val>
                                        </p:tav>
                                        <p:tav tm="100000">
                                          <p:val>
                                            <p:fltVal val="0"/>
                                          </p:val>
                                        </p:tav>
                                      </p:tavLst>
                                    </p:anim>
                                    <p:animEffect transition="in" filter="fade">
                                      <p:cBhvr>
                                        <p:cTn id="1128" dur="5000"/>
                                        <p:tgtEl>
                                          <p:spTgt spid="193"/>
                                        </p:tgtEl>
                                      </p:cBhvr>
                                    </p:animEffect>
                                  </p:childTnLst>
                                </p:cTn>
                              </p:par>
                            </p:childTnLst>
                          </p:cTn>
                        </p:par>
                        <p:par>
                          <p:cTn id="1129" fill="hold">
                            <p:stCondLst>
                              <p:cond delay="489000"/>
                            </p:stCondLst>
                            <p:childTnLst>
                              <p:par>
                                <p:cTn id="1130" presetID="22" presetClass="entr" presetSubtype="2" repeatCount="indefinite" fill="hold" nodeType="afterEffect">
                                  <p:stCondLst>
                                    <p:cond delay="0"/>
                                  </p:stCondLst>
                                  <p:childTnLst>
                                    <p:set>
                                      <p:cBhvr>
                                        <p:cTn id="1131" dur="1" fill="hold">
                                          <p:stCondLst>
                                            <p:cond delay="0"/>
                                          </p:stCondLst>
                                        </p:cTn>
                                        <p:tgtEl>
                                          <p:spTgt spid="193"/>
                                        </p:tgtEl>
                                        <p:attrNameLst>
                                          <p:attrName>style.visibility</p:attrName>
                                        </p:attrNameLst>
                                      </p:cBhvr>
                                      <p:to>
                                        <p:strVal val="visible"/>
                                      </p:to>
                                    </p:set>
                                    <p:animEffect transition="in" filter="wipe(right)">
                                      <p:cBhvr>
                                        <p:cTn id="1132" dur="5000"/>
                                        <p:tgtEl>
                                          <p:spTgt spid="193"/>
                                        </p:tgtEl>
                                      </p:cBhvr>
                                    </p:animEffect>
                                  </p:childTnLst>
                                </p:cTn>
                              </p:par>
                              <p:par>
                                <p:cTn id="1133" presetID="22" presetClass="entr" presetSubtype="8" repeatCount="indefinite" fill="hold" nodeType="withEffect">
                                  <p:stCondLst>
                                    <p:cond delay="0"/>
                                  </p:stCondLst>
                                  <p:childTnLst>
                                    <p:set>
                                      <p:cBhvr>
                                        <p:cTn id="1134" dur="1" fill="hold">
                                          <p:stCondLst>
                                            <p:cond delay="0"/>
                                          </p:stCondLst>
                                        </p:cTn>
                                        <p:tgtEl>
                                          <p:spTgt spid="192"/>
                                        </p:tgtEl>
                                        <p:attrNameLst>
                                          <p:attrName>style.visibility</p:attrName>
                                        </p:attrNameLst>
                                      </p:cBhvr>
                                      <p:to>
                                        <p:strVal val="visible"/>
                                      </p:to>
                                    </p:set>
                                    <p:animEffect transition="in" filter="wipe(left)">
                                      <p:cBhvr>
                                        <p:cTn id="1135" dur="5000"/>
                                        <p:tgtEl>
                                          <p:spTgt spid="192"/>
                                        </p:tgtEl>
                                      </p:cBhvr>
                                    </p:animEffect>
                                  </p:childTnLst>
                                </p:cTn>
                              </p:par>
                              <p:par>
                                <p:cTn id="1136" presetID="22" presetClass="entr" presetSubtype="1" repeatCount="indefinite" fill="hold" nodeType="withEffect">
                                  <p:stCondLst>
                                    <p:cond delay="0"/>
                                  </p:stCondLst>
                                  <p:childTnLst>
                                    <p:set>
                                      <p:cBhvr>
                                        <p:cTn id="1137" dur="1" fill="hold">
                                          <p:stCondLst>
                                            <p:cond delay="0"/>
                                          </p:stCondLst>
                                        </p:cTn>
                                        <p:tgtEl>
                                          <p:spTgt spid="190"/>
                                        </p:tgtEl>
                                        <p:attrNameLst>
                                          <p:attrName>style.visibility</p:attrName>
                                        </p:attrNameLst>
                                      </p:cBhvr>
                                      <p:to>
                                        <p:strVal val="visible"/>
                                      </p:to>
                                    </p:set>
                                    <p:animEffect transition="in" filter="wipe(up)">
                                      <p:cBhvr>
                                        <p:cTn id="1138" dur="5000"/>
                                        <p:tgtEl>
                                          <p:spTgt spid="190"/>
                                        </p:tgtEl>
                                      </p:cBhvr>
                                    </p:animEffect>
                                  </p:childTnLst>
                                </p:cTn>
                              </p:par>
                              <p:par>
                                <p:cTn id="1139" presetID="22" presetClass="entr" presetSubtype="4" repeatCount="indefinite" fill="hold" nodeType="withEffect">
                                  <p:stCondLst>
                                    <p:cond delay="0"/>
                                  </p:stCondLst>
                                  <p:childTnLst>
                                    <p:set>
                                      <p:cBhvr>
                                        <p:cTn id="1140" dur="1" fill="hold">
                                          <p:stCondLst>
                                            <p:cond delay="0"/>
                                          </p:stCondLst>
                                        </p:cTn>
                                        <p:tgtEl>
                                          <p:spTgt spid="191"/>
                                        </p:tgtEl>
                                        <p:attrNameLst>
                                          <p:attrName>style.visibility</p:attrName>
                                        </p:attrNameLst>
                                      </p:cBhvr>
                                      <p:to>
                                        <p:strVal val="visible"/>
                                      </p:to>
                                    </p:set>
                                    <p:animEffect transition="in" filter="wipe(down)">
                                      <p:cBhvr>
                                        <p:cTn id="1141" dur="5000"/>
                                        <p:tgtEl>
                                          <p:spTgt spid="191"/>
                                        </p:tgtEl>
                                      </p:cBhvr>
                                    </p:animEffect>
                                  </p:childTnLst>
                                </p:cTn>
                              </p:par>
                              <p:par>
                                <p:cTn id="1142" presetID="22" presetClass="entr" presetSubtype="2" repeatCount="indefinite" fill="hold" nodeType="withEffect">
                                  <p:stCondLst>
                                    <p:cond delay="0"/>
                                  </p:stCondLst>
                                  <p:childTnLst>
                                    <p:set>
                                      <p:cBhvr>
                                        <p:cTn id="1143" dur="1" fill="hold">
                                          <p:stCondLst>
                                            <p:cond delay="0"/>
                                          </p:stCondLst>
                                        </p:cTn>
                                        <p:tgtEl>
                                          <p:spTgt spid="188"/>
                                        </p:tgtEl>
                                        <p:attrNameLst>
                                          <p:attrName>style.visibility</p:attrName>
                                        </p:attrNameLst>
                                      </p:cBhvr>
                                      <p:to>
                                        <p:strVal val="visible"/>
                                      </p:to>
                                    </p:set>
                                    <p:animEffect transition="in" filter="wipe(right)">
                                      <p:cBhvr>
                                        <p:cTn id="1144" dur="5000"/>
                                        <p:tgtEl>
                                          <p:spTgt spid="188"/>
                                        </p:tgtEl>
                                      </p:cBhvr>
                                    </p:animEffect>
                                  </p:childTnLst>
                                </p:cTn>
                              </p:par>
                              <p:par>
                                <p:cTn id="1145" presetID="22" presetClass="entr" presetSubtype="8" repeatCount="indefinite" fill="hold" nodeType="withEffect">
                                  <p:stCondLst>
                                    <p:cond delay="0"/>
                                  </p:stCondLst>
                                  <p:childTnLst>
                                    <p:set>
                                      <p:cBhvr>
                                        <p:cTn id="1146" dur="1" fill="hold">
                                          <p:stCondLst>
                                            <p:cond delay="0"/>
                                          </p:stCondLst>
                                        </p:cTn>
                                        <p:tgtEl>
                                          <p:spTgt spid="189"/>
                                        </p:tgtEl>
                                        <p:attrNameLst>
                                          <p:attrName>style.visibility</p:attrName>
                                        </p:attrNameLst>
                                      </p:cBhvr>
                                      <p:to>
                                        <p:strVal val="visible"/>
                                      </p:to>
                                    </p:set>
                                    <p:animEffect transition="in" filter="wipe(left)">
                                      <p:cBhvr>
                                        <p:cTn id="1147" dur="5000"/>
                                        <p:tgtEl>
                                          <p:spTgt spid="189"/>
                                        </p:tgtEl>
                                      </p:cBhvr>
                                    </p:animEffect>
                                  </p:childTnLst>
                                </p:cTn>
                              </p:par>
                            </p:childTnLst>
                          </p:cTn>
                        </p:par>
                        <p:par>
                          <p:cTn id="1148" fill="hold">
                            <p:stCondLst>
                              <p:cond delay="494000"/>
                            </p:stCondLst>
                            <p:childTnLst>
                              <p:par>
                                <p:cTn id="1149" presetID="49" presetClass="entr" presetSubtype="0" decel="100000" fill="hold" grpId="0" nodeType="afterEffect">
                                  <p:stCondLst>
                                    <p:cond delay="0"/>
                                  </p:stCondLst>
                                  <p:childTnLst>
                                    <p:set>
                                      <p:cBhvr>
                                        <p:cTn id="1150" dur="1" fill="hold">
                                          <p:stCondLst>
                                            <p:cond delay="0"/>
                                          </p:stCondLst>
                                        </p:cTn>
                                        <p:tgtEl>
                                          <p:spTgt spid="194"/>
                                        </p:tgtEl>
                                        <p:attrNameLst>
                                          <p:attrName>style.visibility</p:attrName>
                                        </p:attrNameLst>
                                      </p:cBhvr>
                                      <p:to>
                                        <p:strVal val="visible"/>
                                      </p:to>
                                    </p:set>
                                    <p:anim calcmode="lin" valueType="num">
                                      <p:cBhvr>
                                        <p:cTn id="1151" dur="5000" fill="hold"/>
                                        <p:tgtEl>
                                          <p:spTgt spid="194"/>
                                        </p:tgtEl>
                                        <p:attrNameLst>
                                          <p:attrName>ppt_w</p:attrName>
                                        </p:attrNameLst>
                                      </p:cBhvr>
                                      <p:tavLst>
                                        <p:tav tm="0">
                                          <p:val>
                                            <p:fltVal val="0"/>
                                          </p:val>
                                        </p:tav>
                                        <p:tav tm="100000">
                                          <p:val>
                                            <p:strVal val="#ppt_w"/>
                                          </p:val>
                                        </p:tav>
                                      </p:tavLst>
                                    </p:anim>
                                    <p:anim calcmode="lin" valueType="num">
                                      <p:cBhvr>
                                        <p:cTn id="1152" dur="5000" fill="hold"/>
                                        <p:tgtEl>
                                          <p:spTgt spid="194"/>
                                        </p:tgtEl>
                                        <p:attrNameLst>
                                          <p:attrName>ppt_h</p:attrName>
                                        </p:attrNameLst>
                                      </p:cBhvr>
                                      <p:tavLst>
                                        <p:tav tm="0">
                                          <p:val>
                                            <p:fltVal val="0"/>
                                          </p:val>
                                        </p:tav>
                                        <p:tav tm="100000">
                                          <p:val>
                                            <p:strVal val="#ppt_h"/>
                                          </p:val>
                                        </p:tav>
                                      </p:tavLst>
                                    </p:anim>
                                    <p:anim calcmode="lin" valueType="num">
                                      <p:cBhvr>
                                        <p:cTn id="1153" dur="5000" fill="hold"/>
                                        <p:tgtEl>
                                          <p:spTgt spid="194"/>
                                        </p:tgtEl>
                                        <p:attrNameLst>
                                          <p:attrName>style.rotation</p:attrName>
                                        </p:attrNameLst>
                                      </p:cBhvr>
                                      <p:tavLst>
                                        <p:tav tm="0">
                                          <p:val>
                                            <p:fltVal val="360"/>
                                          </p:val>
                                        </p:tav>
                                        <p:tav tm="100000">
                                          <p:val>
                                            <p:fltVal val="0"/>
                                          </p:val>
                                        </p:tav>
                                      </p:tavLst>
                                    </p:anim>
                                    <p:animEffect transition="in" filter="fade">
                                      <p:cBhvr>
                                        <p:cTn id="1154" dur="5000"/>
                                        <p:tgtEl>
                                          <p:spTgt spid="194"/>
                                        </p:tgtEl>
                                      </p:cBhvr>
                                    </p:animEffect>
                                  </p:childTnLst>
                                </p:cTn>
                              </p:par>
                            </p:childTnLst>
                          </p:cTn>
                        </p:par>
                        <p:par>
                          <p:cTn id="1155" fill="hold">
                            <p:stCondLst>
                              <p:cond delay="499000"/>
                            </p:stCondLst>
                            <p:childTnLst>
                              <p:par>
                                <p:cTn id="1156" presetID="35" presetClass="entr" presetSubtype="0" fill="hold" grpId="0" nodeType="afterEffect">
                                  <p:stCondLst>
                                    <p:cond delay="0"/>
                                  </p:stCondLst>
                                  <p:childTnLst>
                                    <p:set>
                                      <p:cBhvr>
                                        <p:cTn id="1157" dur="1" fill="hold">
                                          <p:stCondLst>
                                            <p:cond delay="0"/>
                                          </p:stCondLst>
                                        </p:cTn>
                                        <p:tgtEl>
                                          <p:spTgt spid="198"/>
                                        </p:tgtEl>
                                        <p:attrNameLst>
                                          <p:attrName>style.visibility</p:attrName>
                                        </p:attrNameLst>
                                      </p:cBhvr>
                                      <p:to>
                                        <p:strVal val="visible"/>
                                      </p:to>
                                    </p:set>
                                    <p:animEffect transition="in" filter="fade">
                                      <p:cBhvr>
                                        <p:cTn id="1158" dur="2000"/>
                                        <p:tgtEl>
                                          <p:spTgt spid="198"/>
                                        </p:tgtEl>
                                      </p:cBhvr>
                                    </p:animEffect>
                                    <p:anim calcmode="lin" valueType="num">
                                      <p:cBhvr>
                                        <p:cTn id="1159" dur="2000" fill="hold"/>
                                        <p:tgtEl>
                                          <p:spTgt spid="198"/>
                                        </p:tgtEl>
                                        <p:attrNameLst>
                                          <p:attrName>style.rotation</p:attrName>
                                        </p:attrNameLst>
                                      </p:cBhvr>
                                      <p:tavLst>
                                        <p:tav tm="0">
                                          <p:val>
                                            <p:fltVal val="720"/>
                                          </p:val>
                                        </p:tav>
                                        <p:tav tm="100000">
                                          <p:val>
                                            <p:fltVal val="0"/>
                                          </p:val>
                                        </p:tav>
                                      </p:tavLst>
                                    </p:anim>
                                    <p:anim calcmode="lin" valueType="num">
                                      <p:cBhvr>
                                        <p:cTn id="1160" dur="2000" fill="hold"/>
                                        <p:tgtEl>
                                          <p:spTgt spid="198"/>
                                        </p:tgtEl>
                                        <p:attrNameLst>
                                          <p:attrName>ppt_h</p:attrName>
                                        </p:attrNameLst>
                                      </p:cBhvr>
                                      <p:tavLst>
                                        <p:tav tm="0">
                                          <p:val>
                                            <p:fltVal val="0"/>
                                          </p:val>
                                        </p:tav>
                                        <p:tav tm="100000">
                                          <p:val>
                                            <p:strVal val="#ppt_h"/>
                                          </p:val>
                                        </p:tav>
                                      </p:tavLst>
                                    </p:anim>
                                    <p:anim calcmode="lin" valueType="num">
                                      <p:cBhvr>
                                        <p:cTn id="1161" dur="2000" fill="hold"/>
                                        <p:tgtEl>
                                          <p:spTgt spid="198"/>
                                        </p:tgtEl>
                                        <p:attrNameLst>
                                          <p:attrName>ppt_w</p:attrName>
                                        </p:attrNameLst>
                                      </p:cBhvr>
                                      <p:tavLst>
                                        <p:tav tm="0">
                                          <p:val>
                                            <p:fltVal val="0"/>
                                          </p:val>
                                        </p:tav>
                                        <p:tav tm="100000">
                                          <p:val>
                                            <p:strVal val="#ppt_w"/>
                                          </p:val>
                                        </p:tav>
                                      </p:tavLst>
                                    </p:anim>
                                  </p:childTnLst>
                                </p:cTn>
                              </p:par>
                            </p:childTnLst>
                          </p:cTn>
                        </p:par>
                        <p:par>
                          <p:cTn id="1162" fill="hold">
                            <p:stCondLst>
                              <p:cond delay="501000"/>
                            </p:stCondLst>
                            <p:childTnLst>
                              <p:par>
                                <p:cTn id="1163" presetID="16" presetClass="entr" presetSubtype="21" fill="hold" grpId="1" nodeType="afterEffect">
                                  <p:stCondLst>
                                    <p:cond delay="0"/>
                                  </p:stCondLst>
                                  <p:childTnLst>
                                    <p:set>
                                      <p:cBhvr>
                                        <p:cTn id="1164" dur="1" fill="hold">
                                          <p:stCondLst>
                                            <p:cond delay="0"/>
                                          </p:stCondLst>
                                        </p:cTn>
                                        <p:tgtEl>
                                          <p:spTgt spid="198"/>
                                        </p:tgtEl>
                                        <p:attrNameLst>
                                          <p:attrName>style.visibility</p:attrName>
                                        </p:attrNameLst>
                                      </p:cBhvr>
                                      <p:to>
                                        <p:strVal val="visible"/>
                                      </p:to>
                                    </p:set>
                                    <p:animEffect transition="in" filter="barn(inVertical)">
                                      <p:cBhvr>
                                        <p:cTn id="1165" dur="5000"/>
                                        <p:tgtEl>
                                          <p:spTgt spid="198"/>
                                        </p:tgtEl>
                                      </p:cBhvr>
                                    </p:animEffect>
                                  </p:childTnLst>
                                </p:cTn>
                              </p:par>
                            </p:childTnLst>
                          </p:cTn>
                        </p:par>
                        <p:par>
                          <p:cTn id="1166" fill="hold">
                            <p:stCondLst>
                              <p:cond delay="506000"/>
                            </p:stCondLst>
                            <p:childTnLst>
                              <p:par>
                                <p:cTn id="1167" presetID="49" presetClass="entr" presetSubtype="0" decel="100000" fill="hold" grpId="0" nodeType="afterEffect">
                                  <p:stCondLst>
                                    <p:cond delay="0"/>
                                  </p:stCondLst>
                                  <p:childTnLst>
                                    <p:set>
                                      <p:cBhvr>
                                        <p:cTn id="1168" dur="1" fill="hold">
                                          <p:stCondLst>
                                            <p:cond delay="0"/>
                                          </p:stCondLst>
                                        </p:cTn>
                                        <p:tgtEl>
                                          <p:spTgt spid="199"/>
                                        </p:tgtEl>
                                        <p:attrNameLst>
                                          <p:attrName>style.visibility</p:attrName>
                                        </p:attrNameLst>
                                      </p:cBhvr>
                                      <p:to>
                                        <p:strVal val="visible"/>
                                      </p:to>
                                    </p:set>
                                    <p:anim calcmode="lin" valueType="num">
                                      <p:cBhvr>
                                        <p:cTn id="1169" dur="500" fill="hold"/>
                                        <p:tgtEl>
                                          <p:spTgt spid="199"/>
                                        </p:tgtEl>
                                        <p:attrNameLst>
                                          <p:attrName>ppt_w</p:attrName>
                                        </p:attrNameLst>
                                      </p:cBhvr>
                                      <p:tavLst>
                                        <p:tav tm="0">
                                          <p:val>
                                            <p:fltVal val="0"/>
                                          </p:val>
                                        </p:tav>
                                        <p:tav tm="100000">
                                          <p:val>
                                            <p:strVal val="#ppt_w"/>
                                          </p:val>
                                        </p:tav>
                                      </p:tavLst>
                                    </p:anim>
                                    <p:anim calcmode="lin" valueType="num">
                                      <p:cBhvr>
                                        <p:cTn id="1170" dur="500" fill="hold"/>
                                        <p:tgtEl>
                                          <p:spTgt spid="199"/>
                                        </p:tgtEl>
                                        <p:attrNameLst>
                                          <p:attrName>ppt_h</p:attrName>
                                        </p:attrNameLst>
                                      </p:cBhvr>
                                      <p:tavLst>
                                        <p:tav tm="0">
                                          <p:val>
                                            <p:fltVal val="0"/>
                                          </p:val>
                                        </p:tav>
                                        <p:tav tm="100000">
                                          <p:val>
                                            <p:strVal val="#ppt_h"/>
                                          </p:val>
                                        </p:tav>
                                      </p:tavLst>
                                    </p:anim>
                                    <p:anim calcmode="lin" valueType="num">
                                      <p:cBhvr>
                                        <p:cTn id="1171" dur="500" fill="hold"/>
                                        <p:tgtEl>
                                          <p:spTgt spid="199"/>
                                        </p:tgtEl>
                                        <p:attrNameLst>
                                          <p:attrName>style.rotation</p:attrName>
                                        </p:attrNameLst>
                                      </p:cBhvr>
                                      <p:tavLst>
                                        <p:tav tm="0">
                                          <p:val>
                                            <p:fltVal val="360"/>
                                          </p:val>
                                        </p:tav>
                                        <p:tav tm="100000">
                                          <p:val>
                                            <p:fltVal val="0"/>
                                          </p:val>
                                        </p:tav>
                                      </p:tavLst>
                                    </p:anim>
                                    <p:animEffect transition="in" filter="fade">
                                      <p:cBhvr>
                                        <p:cTn id="1172" dur="500"/>
                                        <p:tgtEl>
                                          <p:spTgt spid="199"/>
                                        </p:tgtEl>
                                      </p:cBhvr>
                                    </p:animEffect>
                                  </p:childTnLst>
                                </p:cTn>
                              </p:par>
                            </p:childTnLst>
                          </p:cTn>
                        </p:par>
                        <p:par>
                          <p:cTn id="1173" fill="hold">
                            <p:stCondLst>
                              <p:cond delay="506500"/>
                            </p:stCondLst>
                            <p:childTnLst>
                              <p:par>
                                <p:cTn id="1174" presetID="49" presetClass="entr" presetSubtype="0" decel="100000" fill="hold" grpId="0" nodeType="afterEffect">
                                  <p:stCondLst>
                                    <p:cond delay="0"/>
                                  </p:stCondLst>
                                  <p:childTnLst>
                                    <p:set>
                                      <p:cBhvr>
                                        <p:cTn id="1175" dur="1" fill="hold">
                                          <p:stCondLst>
                                            <p:cond delay="0"/>
                                          </p:stCondLst>
                                        </p:cTn>
                                        <p:tgtEl>
                                          <p:spTgt spid="200"/>
                                        </p:tgtEl>
                                        <p:attrNameLst>
                                          <p:attrName>style.visibility</p:attrName>
                                        </p:attrNameLst>
                                      </p:cBhvr>
                                      <p:to>
                                        <p:strVal val="visible"/>
                                      </p:to>
                                    </p:set>
                                    <p:anim calcmode="lin" valueType="num">
                                      <p:cBhvr>
                                        <p:cTn id="1176" dur="5000" fill="hold"/>
                                        <p:tgtEl>
                                          <p:spTgt spid="200"/>
                                        </p:tgtEl>
                                        <p:attrNameLst>
                                          <p:attrName>ppt_w</p:attrName>
                                        </p:attrNameLst>
                                      </p:cBhvr>
                                      <p:tavLst>
                                        <p:tav tm="0">
                                          <p:val>
                                            <p:fltVal val="0"/>
                                          </p:val>
                                        </p:tav>
                                        <p:tav tm="100000">
                                          <p:val>
                                            <p:strVal val="#ppt_w"/>
                                          </p:val>
                                        </p:tav>
                                      </p:tavLst>
                                    </p:anim>
                                    <p:anim calcmode="lin" valueType="num">
                                      <p:cBhvr>
                                        <p:cTn id="1177" dur="5000" fill="hold"/>
                                        <p:tgtEl>
                                          <p:spTgt spid="200"/>
                                        </p:tgtEl>
                                        <p:attrNameLst>
                                          <p:attrName>ppt_h</p:attrName>
                                        </p:attrNameLst>
                                      </p:cBhvr>
                                      <p:tavLst>
                                        <p:tav tm="0">
                                          <p:val>
                                            <p:fltVal val="0"/>
                                          </p:val>
                                        </p:tav>
                                        <p:tav tm="100000">
                                          <p:val>
                                            <p:strVal val="#ppt_h"/>
                                          </p:val>
                                        </p:tav>
                                      </p:tavLst>
                                    </p:anim>
                                    <p:anim calcmode="lin" valueType="num">
                                      <p:cBhvr>
                                        <p:cTn id="1178" dur="5000" fill="hold"/>
                                        <p:tgtEl>
                                          <p:spTgt spid="200"/>
                                        </p:tgtEl>
                                        <p:attrNameLst>
                                          <p:attrName>style.rotation</p:attrName>
                                        </p:attrNameLst>
                                      </p:cBhvr>
                                      <p:tavLst>
                                        <p:tav tm="0">
                                          <p:val>
                                            <p:fltVal val="360"/>
                                          </p:val>
                                        </p:tav>
                                        <p:tav tm="100000">
                                          <p:val>
                                            <p:fltVal val="0"/>
                                          </p:val>
                                        </p:tav>
                                      </p:tavLst>
                                    </p:anim>
                                    <p:animEffect transition="in" filter="fade">
                                      <p:cBhvr>
                                        <p:cTn id="1179" dur="5000"/>
                                        <p:tgtEl>
                                          <p:spTgt spid="200"/>
                                        </p:tgtEl>
                                      </p:cBhvr>
                                    </p:animEffect>
                                  </p:childTnLst>
                                </p:cTn>
                              </p:par>
                              <p:par>
                                <p:cTn id="1180" presetID="49" presetClass="entr" presetSubtype="0" decel="100000" fill="hold" grpId="0" nodeType="withEffect">
                                  <p:stCondLst>
                                    <p:cond delay="0"/>
                                  </p:stCondLst>
                                  <p:childTnLst>
                                    <p:set>
                                      <p:cBhvr>
                                        <p:cTn id="1181" dur="1" fill="hold">
                                          <p:stCondLst>
                                            <p:cond delay="0"/>
                                          </p:stCondLst>
                                        </p:cTn>
                                        <p:tgtEl>
                                          <p:spTgt spid="201"/>
                                        </p:tgtEl>
                                        <p:attrNameLst>
                                          <p:attrName>style.visibility</p:attrName>
                                        </p:attrNameLst>
                                      </p:cBhvr>
                                      <p:to>
                                        <p:strVal val="visible"/>
                                      </p:to>
                                    </p:set>
                                    <p:anim calcmode="lin" valueType="num">
                                      <p:cBhvr>
                                        <p:cTn id="1182" dur="5000" fill="hold"/>
                                        <p:tgtEl>
                                          <p:spTgt spid="201"/>
                                        </p:tgtEl>
                                        <p:attrNameLst>
                                          <p:attrName>ppt_w</p:attrName>
                                        </p:attrNameLst>
                                      </p:cBhvr>
                                      <p:tavLst>
                                        <p:tav tm="0">
                                          <p:val>
                                            <p:fltVal val="0"/>
                                          </p:val>
                                        </p:tav>
                                        <p:tav tm="100000">
                                          <p:val>
                                            <p:strVal val="#ppt_w"/>
                                          </p:val>
                                        </p:tav>
                                      </p:tavLst>
                                    </p:anim>
                                    <p:anim calcmode="lin" valueType="num">
                                      <p:cBhvr>
                                        <p:cTn id="1183" dur="5000" fill="hold"/>
                                        <p:tgtEl>
                                          <p:spTgt spid="201"/>
                                        </p:tgtEl>
                                        <p:attrNameLst>
                                          <p:attrName>ppt_h</p:attrName>
                                        </p:attrNameLst>
                                      </p:cBhvr>
                                      <p:tavLst>
                                        <p:tav tm="0">
                                          <p:val>
                                            <p:fltVal val="0"/>
                                          </p:val>
                                        </p:tav>
                                        <p:tav tm="100000">
                                          <p:val>
                                            <p:strVal val="#ppt_h"/>
                                          </p:val>
                                        </p:tav>
                                      </p:tavLst>
                                    </p:anim>
                                    <p:anim calcmode="lin" valueType="num">
                                      <p:cBhvr>
                                        <p:cTn id="1184" dur="5000" fill="hold"/>
                                        <p:tgtEl>
                                          <p:spTgt spid="201"/>
                                        </p:tgtEl>
                                        <p:attrNameLst>
                                          <p:attrName>style.rotation</p:attrName>
                                        </p:attrNameLst>
                                      </p:cBhvr>
                                      <p:tavLst>
                                        <p:tav tm="0">
                                          <p:val>
                                            <p:fltVal val="360"/>
                                          </p:val>
                                        </p:tav>
                                        <p:tav tm="100000">
                                          <p:val>
                                            <p:fltVal val="0"/>
                                          </p:val>
                                        </p:tav>
                                      </p:tavLst>
                                    </p:anim>
                                    <p:animEffect transition="in" filter="fade">
                                      <p:cBhvr>
                                        <p:cTn id="1185" dur="5000"/>
                                        <p:tgtEl>
                                          <p:spTgt spid="201"/>
                                        </p:tgtEl>
                                      </p:cBhvr>
                                    </p:animEffect>
                                  </p:childTnLst>
                                </p:cTn>
                              </p:par>
                              <p:par>
                                <p:cTn id="1186" presetID="49" presetClass="entr" presetSubtype="0" decel="100000" fill="hold" grpId="0" nodeType="withEffect">
                                  <p:stCondLst>
                                    <p:cond delay="0"/>
                                  </p:stCondLst>
                                  <p:childTnLst>
                                    <p:set>
                                      <p:cBhvr>
                                        <p:cTn id="1187" dur="1" fill="hold">
                                          <p:stCondLst>
                                            <p:cond delay="0"/>
                                          </p:stCondLst>
                                        </p:cTn>
                                        <p:tgtEl>
                                          <p:spTgt spid="202"/>
                                        </p:tgtEl>
                                        <p:attrNameLst>
                                          <p:attrName>style.visibility</p:attrName>
                                        </p:attrNameLst>
                                      </p:cBhvr>
                                      <p:to>
                                        <p:strVal val="visible"/>
                                      </p:to>
                                    </p:set>
                                    <p:anim calcmode="lin" valueType="num">
                                      <p:cBhvr>
                                        <p:cTn id="1188" dur="5000" fill="hold"/>
                                        <p:tgtEl>
                                          <p:spTgt spid="202"/>
                                        </p:tgtEl>
                                        <p:attrNameLst>
                                          <p:attrName>ppt_w</p:attrName>
                                        </p:attrNameLst>
                                      </p:cBhvr>
                                      <p:tavLst>
                                        <p:tav tm="0">
                                          <p:val>
                                            <p:fltVal val="0"/>
                                          </p:val>
                                        </p:tav>
                                        <p:tav tm="100000">
                                          <p:val>
                                            <p:strVal val="#ppt_w"/>
                                          </p:val>
                                        </p:tav>
                                      </p:tavLst>
                                    </p:anim>
                                    <p:anim calcmode="lin" valueType="num">
                                      <p:cBhvr>
                                        <p:cTn id="1189" dur="5000" fill="hold"/>
                                        <p:tgtEl>
                                          <p:spTgt spid="202"/>
                                        </p:tgtEl>
                                        <p:attrNameLst>
                                          <p:attrName>ppt_h</p:attrName>
                                        </p:attrNameLst>
                                      </p:cBhvr>
                                      <p:tavLst>
                                        <p:tav tm="0">
                                          <p:val>
                                            <p:fltVal val="0"/>
                                          </p:val>
                                        </p:tav>
                                        <p:tav tm="100000">
                                          <p:val>
                                            <p:strVal val="#ppt_h"/>
                                          </p:val>
                                        </p:tav>
                                      </p:tavLst>
                                    </p:anim>
                                    <p:anim calcmode="lin" valueType="num">
                                      <p:cBhvr>
                                        <p:cTn id="1190" dur="5000" fill="hold"/>
                                        <p:tgtEl>
                                          <p:spTgt spid="202"/>
                                        </p:tgtEl>
                                        <p:attrNameLst>
                                          <p:attrName>style.rotation</p:attrName>
                                        </p:attrNameLst>
                                      </p:cBhvr>
                                      <p:tavLst>
                                        <p:tav tm="0">
                                          <p:val>
                                            <p:fltVal val="360"/>
                                          </p:val>
                                        </p:tav>
                                        <p:tav tm="100000">
                                          <p:val>
                                            <p:fltVal val="0"/>
                                          </p:val>
                                        </p:tav>
                                      </p:tavLst>
                                    </p:anim>
                                    <p:animEffect transition="in" filter="fade">
                                      <p:cBhvr>
                                        <p:cTn id="1191" dur="5000"/>
                                        <p:tgtEl>
                                          <p:spTgt spid="202"/>
                                        </p:tgtEl>
                                      </p:cBhvr>
                                    </p:animEffect>
                                  </p:childTnLst>
                                </p:cTn>
                              </p:par>
                            </p:childTnLst>
                          </p:cTn>
                        </p:par>
                        <p:par>
                          <p:cTn id="1192" fill="hold">
                            <p:stCondLst>
                              <p:cond delay="511500"/>
                            </p:stCondLst>
                            <p:childTnLst>
                              <p:par>
                                <p:cTn id="1193" presetID="35" presetClass="entr" presetSubtype="0" fill="hold" grpId="0" nodeType="afterEffect">
                                  <p:stCondLst>
                                    <p:cond delay="0"/>
                                  </p:stCondLst>
                                  <p:childTnLst>
                                    <p:set>
                                      <p:cBhvr>
                                        <p:cTn id="1194" dur="1" fill="hold">
                                          <p:stCondLst>
                                            <p:cond delay="0"/>
                                          </p:stCondLst>
                                        </p:cTn>
                                        <p:tgtEl>
                                          <p:spTgt spid="203"/>
                                        </p:tgtEl>
                                        <p:attrNameLst>
                                          <p:attrName>style.visibility</p:attrName>
                                        </p:attrNameLst>
                                      </p:cBhvr>
                                      <p:to>
                                        <p:strVal val="visible"/>
                                      </p:to>
                                    </p:set>
                                    <p:animEffect transition="in" filter="fade">
                                      <p:cBhvr>
                                        <p:cTn id="1195" dur="2000"/>
                                        <p:tgtEl>
                                          <p:spTgt spid="203"/>
                                        </p:tgtEl>
                                      </p:cBhvr>
                                    </p:animEffect>
                                    <p:anim calcmode="lin" valueType="num">
                                      <p:cBhvr>
                                        <p:cTn id="1196" dur="2000" fill="hold"/>
                                        <p:tgtEl>
                                          <p:spTgt spid="203"/>
                                        </p:tgtEl>
                                        <p:attrNameLst>
                                          <p:attrName>style.rotation</p:attrName>
                                        </p:attrNameLst>
                                      </p:cBhvr>
                                      <p:tavLst>
                                        <p:tav tm="0">
                                          <p:val>
                                            <p:fltVal val="720"/>
                                          </p:val>
                                        </p:tav>
                                        <p:tav tm="100000">
                                          <p:val>
                                            <p:fltVal val="0"/>
                                          </p:val>
                                        </p:tav>
                                      </p:tavLst>
                                    </p:anim>
                                    <p:anim calcmode="lin" valueType="num">
                                      <p:cBhvr>
                                        <p:cTn id="1197" dur="2000" fill="hold"/>
                                        <p:tgtEl>
                                          <p:spTgt spid="203"/>
                                        </p:tgtEl>
                                        <p:attrNameLst>
                                          <p:attrName>ppt_h</p:attrName>
                                        </p:attrNameLst>
                                      </p:cBhvr>
                                      <p:tavLst>
                                        <p:tav tm="0">
                                          <p:val>
                                            <p:fltVal val="0"/>
                                          </p:val>
                                        </p:tav>
                                        <p:tav tm="100000">
                                          <p:val>
                                            <p:strVal val="#ppt_h"/>
                                          </p:val>
                                        </p:tav>
                                      </p:tavLst>
                                    </p:anim>
                                    <p:anim calcmode="lin" valueType="num">
                                      <p:cBhvr>
                                        <p:cTn id="1198" dur="2000" fill="hold"/>
                                        <p:tgtEl>
                                          <p:spTgt spid="203"/>
                                        </p:tgtEl>
                                        <p:attrNameLst>
                                          <p:attrName>ppt_w</p:attrName>
                                        </p:attrNameLst>
                                      </p:cBhvr>
                                      <p:tavLst>
                                        <p:tav tm="0">
                                          <p:val>
                                            <p:fltVal val="0"/>
                                          </p:val>
                                        </p:tav>
                                        <p:tav tm="100000">
                                          <p:val>
                                            <p:strVal val="#ppt_w"/>
                                          </p:val>
                                        </p:tav>
                                      </p:tavLst>
                                    </p:anim>
                                  </p:childTnLst>
                                </p:cTn>
                              </p:par>
                            </p:childTnLst>
                          </p:cTn>
                        </p:par>
                        <p:par>
                          <p:cTn id="1199" fill="hold">
                            <p:stCondLst>
                              <p:cond delay="513500"/>
                            </p:stCondLst>
                            <p:childTnLst>
                              <p:par>
                                <p:cTn id="1200" presetID="49" presetClass="entr" presetSubtype="0" decel="100000" fill="hold" grpId="0" nodeType="afterEffect">
                                  <p:stCondLst>
                                    <p:cond delay="0"/>
                                  </p:stCondLst>
                                  <p:childTnLst>
                                    <p:set>
                                      <p:cBhvr>
                                        <p:cTn id="1201" dur="1" fill="hold">
                                          <p:stCondLst>
                                            <p:cond delay="0"/>
                                          </p:stCondLst>
                                        </p:cTn>
                                        <p:tgtEl>
                                          <p:spTgt spid="204"/>
                                        </p:tgtEl>
                                        <p:attrNameLst>
                                          <p:attrName>style.visibility</p:attrName>
                                        </p:attrNameLst>
                                      </p:cBhvr>
                                      <p:to>
                                        <p:strVal val="visible"/>
                                      </p:to>
                                    </p:set>
                                    <p:anim calcmode="lin" valueType="num">
                                      <p:cBhvr>
                                        <p:cTn id="1202" dur="5000" fill="hold"/>
                                        <p:tgtEl>
                                          <p:spTgt spid="204"/>
                                        </p:tgtEl>
                                        <p:attrNameLst>
                                          <p:attrName>ppt_w</p:attrName>
                                        </p:attrNameLst>
                                      </p:cBhvr>
                                      <p:tavLst>
                                        <p:tav tm="0">
                                          <p:val>
                                            <p:fltVal val="0"/>
                                          </p:val>
                                        </p:tav>
                                        <p:tav tm="100000">
                                          <p:val>
                                            <p:strVal val="#ppt_w"/>
                                          </p:val>
                                        </p:tav>
                                      </p:tavLst>
                                    </p:anim>
                                    <p:anim calcmode="lin" valueType="num">
                                      <p:cBhvr>
                                        <p:cTn id="1203" dur="5000" fill="hold"/>
                                        <p:tgtEl>
                                          <p:spTgt spid="204"/>
                                        </p:tgtEl>
                                        <p:attrNameLst>
                                          <p:attrName>ppt_h</p:attrName>
                                        </p:attrNameLst>
                                      </p:cBhvr>
                                      <p:tavLst>
                                        <p:tav tm="0">
                                          <p:val>
                                            <p:fltVal val="0"/>
                                          </p:val>
                                        </p:tav>
                                        <p:tav tm="100000">
                                          <p:val>
                                            <p:strVal val="#ppt_h"/>
                                          </p:val>
                                        </p:tav>
                                      </p:tavLst>
                                    </p:anim>
                                    <p:anim calcmode="lin" valueType="num">
                                      <p:cBhvr>
                                        <p:cTn id="1204" dur="5000" fill="hold"/>
                                        <p:tgtEl>
                                          <p:spTgt spid="204"/>
                                        </p:tgtEl>
                                        <p:attrNameLst>
                                          <p:attrName>style.rotation</p:attrName>
                                        </p:attrNameLst>
                                      </p:cBhvr>
                                      <p:tavLst>
                                        <p:tav tm="0">
                                          <p:val>
                                            <p:fltVal val="360"/>
                                          </p:val>
                                        </p:tav>
                                        <p:tav tm="100000">
                                          <p:val>
                                            <p:fltVal val="0"/>
                                          </p:val>
                                        </p:tav>
                                      </p:tavLst>
                                    </p:anim>
                                    <p:animEffect transition="in" filter="fade">
                                      <p:cBhvr>
                                        <p:cTn id="1205" dur="5000"/>
                                        <p:tgtEl>
                                          <p:spTgt spid="204"/>
                                        </p:tgtEl>
                                      </p:cBhvr>
                                    </p:animEffect>
                                  </p:childTnLst>
                                </p:cTn>
                              </p:par>
                            </p:childTnLst>
                          </p:cTn>
                        </p:par>
                        <p:par>
                          <p:cTn id="1206" fill="hold">
                            <p:stCondLst>
                              <p:cond delay="518500"/>
                            </p:stCondLst>
                            <p:childTnLst>
                              <p:par>
                                <p:cTn id="1207" presetID="21" presetClass="entr" presetSubtype="1" repeatCount="indefinite" fill="hold" grpId="1" nodeType="afterEffect">
                                  <p:stCondLst>
                                    <p:cond delay="0"/>
                                  </p:stCondLst>
                                  <p:childTnLst>
                                    <p:set>
                                      <p:cBhvr>
                                        <p:cTn id="1208" dur="1" fill="hold">
                                          <p:stCondLst>
                                            <p:cond delay="0"/>
                                          </p:stCondLst>
                                        </p:cTn>
                                        <p:tgtEl>
                                          <p:spTgt spid="204"/>
                                        </p:tgtEl>
                                        <p:attrNameLst>
                                          <p:attrName>style.visibility</p:attrName>
                                        </p:attrNameLst>
                                      </p:cBhvr>
                                      <p:to>
                                        <p:strVal val="visible"/>
                                      </p:to>
                                    </p:set>
                                    <p:animEffect transition="in" filter="wheel(1)">
                                      <p:cBhvr>
                                        <p:cTn id="1209" dur="5000"/>
                                        <p:tgtEl>
                                          <p:spTgt spid="204"/>
                                        </p:tgtEl>
                                      </p:cBhvr>
                                    </p:animEffect>
                                  </p:childTnLst>
                                </p:cTn>
                              </p:par>
                              <p:par>
                                <p:cTn id="1210" presetID="43" presetClass="entr" presetSubtype="0" fill="hold" grpId="0" nodeType="withEffect">
                                  <p:stCondLst>
                                    <p:cond delay="500"/>
                                  </p:stCondLst>
                                  <p:childTnLst>
                                    <p:set>
                                      <p:cBhvr>
                                        <p:cTn id="1211" dur="1" fill="hold">
                                          <p:stCondLst>
                                            <p:cond delay="0"/>
                                          </p:stCondLst>
                                        </p:cTn>
                                        <p:tgtEl>
                                          <p:spTgt spid="205"/>
                                        </p:tgtEl>
                                        <p:attrNameLst>
                                          <p:attrName>style.visibility</p:attrName>
                                        </p:attrNameLst>
                                      </p:cBhvr>
                                      <p:to>
                                        <p:strVal val="visible"/>
                                      </p:to>
                                    </p:set>
                                    <p:animEffect transition="in" filter="fade">
                                      <p:cBhvr>
                                        <p:cTn id="1212" dur="500"/>
                                        <p:tgtEl>
                                          <p:spTgt spid="205"/>
                                        </p:tgtEl>
                                      </p:cBhvr>
                                    </p:animEffect>
                                    <p:anim calcmode="lin" valueType="num">
                                      <p:cBhvr>
                                        <p:cTn id="1213" dur="2000" fill="hold"/>
                                        <p:tgtEl>
                                          <p:spTgt spid="205"/>
                                        </p:tgtEl>
                                        <p:attrNameLst>
                                          <p:attrName>ppt_x</p:attrName>
                                        </p:attrNameLst>
                                      </p:cBhvr>
                                      <p:tavLst>
                                        <p:tav tm="0">
                                          <p:val>
                                            <p:strVal val="#ppt_x"/>
                                          </p:val>
                                        </p:tav>
                                        <p:tav tm="100000">
                                          <p:val>
                                            <p:strVal val="#ppt_x"/>
                                          </p:val>
                                        </p:tav>
                                      </p:tavLst>
                                    </p:anim>
                                    <p:anim calcmode="lin" valueType="num">
                                      <p:cBhvr>
                                        <p:cTn id="1214" dur="2000" fill="hold"/>
                                        <p:tgtEl>
                                          <p:spTgt spid="205"/>
                                        </p:tgtEl>
                                        <p:attrNameLst>
                                          <p:attrName>ppt_y</p:attrName>
                                        </p:attrNameLst>
                                      </p:cBhvr>
                                      <p:tavLst>
                                        <p:tav tm="0">
                                          <p:val>
                                            <p:strVal val="#ppt_y+0.31"/>
                                          </p:val>
                                        </p:tav>
                                        <p:tav tm="100000">
                                          <p:val>
                                            <p:strVal val="#ppt_y+0.31"/>
                                          </p:val>
                                        </p:tav>
                                      </p:tavLst>
                                    </p:anim>
                                    <p:anim calcmode="lin" valueType="num">
                                      <p:cBhvr>
                                        <p:cTn id="1215" dur="3000" decel="50000" fill="hold">
                                          <p:stCondLst>
                                            <p:cond delay="2000"/>
                                          </p:stCondLst>
                                        </p:cTn>
                                        <p:tgtEl>
                                          <p:spTgt spid="20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216" dur="3000" decel="50000" fill="hold">
                                          <p:stCondLst>
                                            <p:cond delay="2000"/>
                                          </p:stCondLst>
                                        </p:cTn>
                                        <p:tgtEl>
                                          <p:spTgt spid="20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17" presetID="43" presetClass="entr" presetSubtype="0" fill="hold" grpId="0" nodeType="withEffect">
                                  <p:stCondLst>
                                    <p:cond delay="500"/>
                                  </p:stCondLst>
                                  <p:childTnLst>
                                    <p:set>
                                      <p:cBhvr>
                                        <p:cTn id="1218" dur="1" fill="hold">
                                          <p:stCondLst>
                                            <p:cond delay="0"/>
                                          </p:stCondLst>
                                        </p:cTn>
                                        <p:tgtEl>
                                          <p:spTgt spid="206"/>
                                        </p:tgtEl>
                                        <p:attrNameLst>
                                          <p:attrName>style.visibility</p:attrName>
                                        </p:attrNameLst>
                                      </p:cBhvr>
                                      <p:to>
                                        <p:strVal val="visible"/>
                                      </p:to>
                                    </p:set>
                                    <p:animEffect transition="in" filter="fade">
                                      <p:cBhvr>
                                        <p:cTn id="1219" dur="500"/>
                                        <p:tgtEl>
                                          <p:spTgt spid="206"/>
                                        </p:tgtEl>
                                      </p:cBhvr>
                                    </p:animEffect>
                                    <p:anim calcmode="lin" valueType="num">
                                      <p:cBhvr>
                                        <p:cTn id="1220" dur="2000" fill="hold"/>
                                        <p:tgtEl>
                                          <p:spTgt spid="206"/>
                                        </p:tgtEl>
                                        <p:attrNameLst>
                                          <p:attrName>ppt_x</p:attrName>
                                        </p:attrNameLst>
                                      </p:cBhvr>
                                      <p:tavLst>
                                        <p:tav tm="0">
                                          <p:val>
                                            <p:strVal val="#ppt_x"/>
                                          </p:val>
                                        </p:tav>
                                        <p:tav tm="100000">
                                          <p:val>
                                            <p:strVal val="#ppt_x"/>
                                          </p:val>
                                        </p:tav>
                                      </p:tavLst>
                                    </p:anim>
                                    <p:anim calcmode="lin" valueType="num">
                                      <p:cBhvr>
                                        <p:cTn id="1221" dur="2000" fill="hold"/>
                                        <p:tgtEl>
                                          <p:spTgt spid="206"/>
                                        </p:tgtEl>
                                        <p:attrNameLst>
                                          <p:attrName>ppt_y</p:attrName>
                                        </p:attrNameLst>
                                      </p:cBhvr>
                                      <p:tavLst>
                                        <p:tav tm="0">
                                          <p:val>
                                            <p:strVal val="#ppt_y+0.31"/>
                                          </p:val>
                                        </p:tav>
                                        <p:tav tm="100000">
                                          <p:val>
                                            <p:strVal val="#ppt_y+0.31"/>
                                          </p:val>
                                        </p:tav>
                                      </p:tavLst>
                                    </p:anim>
                                    <p:anim calcmode="lin" valueType="num">
                                      <p:cBhvr>
                                        <p:cTn id="1222" dur="3000" decel="50000" fill="hold">
                                          <p:stCondLst>
                                            <p:cond delay="2000"/>
                                          </p:stCondLst>
                                        </p:cTn>
                                        <p:tgtEl>
                                          <p:spTgt spid="20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223" dur="3000" decel="50000" fill="hold">
                                          <p:stCondLst>
                                            <p:cond delay="2000"/>
                                          </p:stCondLst>
                                        </p:cTn>
                                        <p:tgtEl>
                                          <p:spTgt spid="20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24" fill="hold">
                            <p:stCondLst>
                              <p:cond delay="524000"/>
                            </p:stCondLst>
                            <p:childTnLst>
                              <p:par>
                                <p:cTn id="1225" presetID="43" presetClass="entr" presetSubtype="0" fill="hold" grpId="0" nodeType="afterEffect">
                                  <p:stCondLst>
                                    <p:cond delay="500"/>
                                  </p:stCondLst>
                                  <p:childTnLst>
                                    <p:set>
                                      <p:cBhvr>
                                        <p:cTn id="1226" dur="1" fill="hold">
                                          <p:stCondLst>
                                            <p:cond delay="0"/>
                                          </p:stCondLst>
                                        </p:cTn>
                                        <p:tgtEl>
                                          <p:spTgt spid="207"/>
                                        </p:tgtEl>
                                        <p:attrNameLst>
                                          <p:attrName>style.visibility</p:attrName>
                                        </p:attrNameLst>
                                      </p:cBhvr>
                                      <p:to>
                                        <p:strVal val="visible"/>
                                      </p:to>
                                    </p:set>
                                    <p:animEffect transition="in" filter="fade">
                                      <p:cBhvr>
                                        <p:cTn id="1227" dur="500"/>
                                        <p:tgtEl>
                                          <p:spTgt spid="207"/>
                                        </p:tgtEl>
                                      </p:cBhvr>
                                    </p:animEffect>
                                    <p:anim calcmode="lin" valueType="num">
                                      <p:cBhvr>
                                        <p:cTn id="1228" dur="2000" fill="hold"/>
                                        <p:tgtEl>
                                          <p:spTgt spid="207"/>
                                        </p:tgtEl>
                                        <p:attrNameLst>
                                          <p:attrName>ppt_x</p:attrName>
                                        </p:attrNameLst>
                                      </p:cBhvr>
                                      <p:tavLst>
                                        <p:tav tm="0">
                                          <p:val>
                                            <p:strVal val="#ppt_x"/>
                                          </p:val>
                                        </p:tav>
                                        <p:tav tm="100000">
                                          <p:val>
                                            <p:strVal val="#ppt_x"/>
                                          </p:val>
                                        </p:tav>
                                      </p:tavLst>
                                    </p:anim>
                                    <p:anim calcmode="lin" valueType="num">
                                      <p:cBhvr>
                                        <p:cTn id="1229" dur="2000" fill="hold"/>
                                        <p:tgtEl>
                                          <p:spTgt spid="207"/>
                                        </p:tgtEl>
                                        <p:attrNameLst>
                                          <p:attrName>ppt_y</p:attrName>
                                        </p:attrNameLst>
                                      </p:cBhvr>
                                      <p:tavLst>
                                        <p:tav tm="0">
                                          <p:val>
                                            <p:strVal val="#ppt_y+0.31"/>
                                          </p:val>
                                        </p:tav>
                                        <p:tav tm="100000">
                                          <p:val>
                                            <p:strVal val="#ppt_y+0.31"/>
                                          </p:val>
                                        </p:tav>
                                      </p:tavLst>
                                    </p:anim>
                                    <p:anim calcmode="lin" valueType="num">
                                      <p:cBhvr>
                                        <p:cTn id="1230" dur="3000" decel="50000" fill="hold">
                                          <p:stCondLst>
                                            <p:cond delay="2000"/>
                                          </p:stCondLst>
                                        </p:cTn>
                                        <p:tgtEl>
                                          <p:spTgt spid="20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231" dur="3000" decel="50000" fill="hold">
                                          <p:stCondLst>
                                            <p:cond delay="2000"/>
                                          </p:stCondLst>
                                        </p:cTn>
                                        <p:tgtEl>
                                          <p:spTgt spid="20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32" fill="hold">
                            <p:stCondLst>
                              <p:cond delay="529500"/>
                            </p:stCondLst>
                            <p:childTnLst>
                              <p:par>
                                <p:cTn id="1233" presetID="43" presetClass="entr" presetSubtype="0" fill="hold" grpId="0" nodeType="afterEffect">
                                  <p:stCondLst>
                                    <p:cond delay="500"/>
                                  </p:stCondLst>
                                  <p:childTnLst>
                                    <p:set>
                                      <p:cBhvr>
                                        <p:cTn id="1234" dur="1" fill="hold">
                                          <p:stCondLst>
                                            <p:cond delay="0"/>
                                          </p:stCondLst>
                                        </p:cTn>
                                        <p:tgtEl>
                                          <p:spTgt spid="208"/>
                                        </p:tgtEl>
                                        <p:attrNameLst>
                                          <p:attrName>style.visibility</p:attrName>
                                        </p:attrNameLst>
                                      </p:cBhvr>
                                      <p:to>
                                        <p:strVal val="visible"/>
                                      </p:to>
                                    </p:set>
                                    <p:animEffect transition="in" filter="fade">
                                      <p:cBhvr>
                                        <p:cTn id="1235" dur="500"/>
                                        <p:tgtEl>
                                          <p:spTgt spid="208"/>
                                        </p:tgtEl>
                                      </p:cBhvr>
                                    </p:animEffect>
                                    <p:anim calcmode="lin" valueType="num">
                                      <p:cBhvr>
                                        <p:cTn id="1236" dur="2000" fill="hold"/>
                                        <p:tgtEl>
                                          <p:spTgt spid="208"/>
                                        </p:tgtEl>
                                        <p:attrNameLst>
                                          <p:attrName>ppt_x</p:attrName>
                                        </p:attrNameLst>
                                      </p:cBhvr>
                                      <p:tavLst>
                                        <p:tav tm="0">
                                          <p:val>
                                            <p:strVal val="#ppt_x"/>
                                          </p:val>
                                        </p:tav>
                                        <p:tav tm="100000">
                                          <p:val>
                                            <p:strVal val="#ppt_x"/>
                                          </p:val>
                                        </p:tav>
                                      </p:tavLst>
                                    </p:anim>
                                    <p:anim calcmode="lin" valueType="num">
                                      <p:cBhvr>
                                        <p:cTn id="1237" dur="2000" fill="hold"/>
                                        <p:tgtEl>
                                          <p:spTgt spid="208"/>
                                        </p:tgtEl>
                                        <p:attrNameLst>
                                          <p:attrName>ppt_y</p:attrName>
                                        </p:attrNameLst>
                                      </p:cBhvr>
                                      <p:tavLst>
                                        <p:tav tm="0">
                                          <p:val>
                                            <p:strVal val="#ppt_y+0.31"/>
                                          </p:val>
                                        </p:tav>
                                        <p:tav tm="100000">
                                          <p:val>
                                            <p:strVal val="#ppt_y+0.31"/>
                                          </p:val>
                                        </p:tav>
                                      </p:tavLst>
                                    </p:anim>
                                    <p:anim calcmode="lin" valueType="num">
                                      <p:cBhvr>
                                        <p:cTn id="1238" dur="3000" decel="50000" fill="hold">
                                          <p:stCondLst>
                                            <p:cond delay="2000"/>
                                          </p:stCondLst>
                                        </p:cTn>
                                        <p:tgtEl>
                                          <p:spTgt spid="20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239" dur="3000" decel="50000" fill="hold">
                                          <p:stCondLst>
                                            <p:cond delay="2000"/>
                                          </p:stCondLst>
                                        </p:cTn>
                                        <p:tgtEl>
                                          <p:spTgt spid="20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40" fill="hold">
                            <p:stCondLst>
                              <p:cond delay="535000"/>
                            </p:stCondLst>
                            <p:childTnLst>
                              <p:par>
                                <p:cTn id="1241" presetID="49" presetClass="entr" presetSubtype="0" decel="100000" fill="hold" nodeType="afterEffect">
                                  <p:stCondLst>
                                    <p:cond delay="0"/>
                                  </p:stCondLst>
                                  <p:childTnLst>
                                    <p:set>
                                      <p:cBhvr>
                                        <p:cTn id="1242" dur="1" fill="hold">
                                          <p:stCondLst>
                                            <p:cond delay="0"/>
                                          </p:stCondLst>
                                        </p:cTn>
                                        <p:tgtEl>
                                          <p:spTgt spid="214"/>
                                        </p:tgtEl>
                                        <p:attrNameLst>
                                          <p:attrName>style.visibility</p:attrName>
                                        </p:attrNameLst>
                                      </p:cBhvr>
                                      <p:to>
                                        <p:strVal val="visible"/>
                                      </p:to>
                                    </p:set>
                                    <p:anim calcmode="lin" valueType="num">
                                      <p:cBhvr>
                                        <p:cTn id="1243" dur="500" fill="hold"/>
                                        <p:tgtEl>
                                          <p:spTgt spid="214"/>
                                        </p:tgtEl>
                                        <p:attrNameLst>
                                          <p:attrName>ppt_w</p:attrName>
                                        </p:attrNameLst>
                                      </p:cBhvr>
                                      <p:tavLst>
                                        <p:tav tm="0">
                                          <p:val>
                                            <p:fltVal val="0"/>
                                          </p:val>
                                        </p:tav>
                                        <p:tav tm="100000">
                                          <p:val>
                                            <p:strVal val="#ppt_w"/>
                                          </p:val>
                                        </p:tav>
                                      </p:tavLst>
                                    </p:anim>
                                    <p:anim calcmode="lin" valueType="num">
                                      <p:cBhvr>
                                        <p:cTn id="1244" dur="500" fill="hold"/>
                                        <p:tgtEl>
                                          <p:spTgt spid="214"/>
                                        </p:tgtEl>
                                        <p:attrNameLst>
                                          <p:attrName>ppt_h</p:attrName>
                                        </p:attrNameLst>
                                      </p:cBhvr>
                                      <p:tavLst>
                                        <p:tav tm="0">
                                          <p:val>
                                            <p:fltVal val="0"/>
                                          </p:val>
                                        </p:tav>
                                        <p:tav tm="100000">
                                          <p:val>
                                            <p:strVal val="#ppt_h"/>
                                          </p:val>
                                        </p:tav>
                                      </p:tavLst>
                                    </p:anim>
                                    <p:anim calcmode="lin" valueType="num">
                                      <p:cBhvr>
                                        <p:cTn id="1245" dur="500" fill="hold"/>
                                        <p:tgtEl>
                                          <p:spTgt spid="214"/>
                                        </p:tgtEl>
                                        <p:attrNameLst>
                                          <p:attrName>style.rotation</p:attrName>
                                        </p:attrNameLst>
                                      </p:cBhvr>
                                      <p:tavLst>
                                        <p:tav tm="0">
                                          <p:val>
                                            <p:fltVal val="360"/>
                                          </p:val>
                                        </p:tav>
                                        <p:tav tm="100000">
                                          <p:val>
                                            <p:fltVal val="0"/>
                                          </p:val>
                                        </p:tav>
                                      </p:tavLst>
                                    </p:anim>
                                    <p:animEffect transition="in" filter="fade">
                                      <p:cBhvr>
                                        <p:cTn id="1246" dur="500"/>
                                        <p:tgtEl>
                                          <p:spTgt spid="214"/>
                                        </p:tgtEl>
                                      </p:cBhvr>
                                    </p:animEffect>
                                  </p:childTnLst>
                                </p:cTn>
                              </p:par>
                              <p:par>
                                <p:cTn id="1247" presetID="22" presetClass="entr" presetSubtype="4" repeatCount="indefinite" fill="hold" nodeType="withEffect">
                                  <p:stCondLst>
                                    <p:cond delay="0"/>
                                  </p:stCondLst>
                                  <p:childTnLst>
                                    <p:set>
                                      <p:cBhvr>
                                        <p:cTn id="1248" dur="1" fill="hold">
                                          <p:stCondLst>
                                            <p:cond delay="0"/>
                                          </p:stCondLst>
                                        </p:cTn>
                                        <p:tgtEl>
                                          <p:spTgt spid="214"/>
                                        </p:tgtEl>
                                        <p:attrNameLst>
                                          <p:attrName>style.visibility</p:attrName>
                                        </p:attrNameLst>
                                      </p:cBhvr>
                                      <p:to>
                                        <p:strVal val="visible"/>
                                      </p:to>
                                    </p:set>
                                    <p:animEffect transition="in" filter="wipe(down)">
                                      <p:cBhvr>
                                        <p:cTn id="1249" dur="5000"/>
                                        <p:tgtEl>
                                          <p:spTgt spid="214"/>
                                        </p:tgtEl>
                                      </p:cBhvr>
                                    </p:animEffect>
                                  </p:childTnLst>
                                </p:cTn>
                              </p:par>
                            </p:childTnLst>
                          </p:cTn>
                        </p:par>
                        <p:par>
                          <p:cTn id="1250" fill="hold">
                            <p:stCondLst>
                              <p:cond delay="540000"/>
                            </p:stCondLst>
                            <p:childTnLst>
                              <p:par>
                                <p:cTn id="1251" presetID="49" presetClass="entr" presetSubtype="0" decel="100000" fill="hold" nodeType="afterEffect">
                                  <p:stCondLst>
                                    <p:cond delay="0"/>
                                  </p:stCondLst>
                                  <p:childTnLst>
                                    <p:set>
                                      <p:cBhvr>
                                        <p:cTn id="1252" dur="1" fill="hold">
                                          <p:stCondLst>
                                            <p:cond delay="0"/>
                                          </p:stCondLst>
                                        </p:cTn>
                                        <p:tgtEl>
                                          <p:spTgt spid="215"/>
                                        </p:tgtEl>
                                        <p:attrNameLst>
                                          <p:attrName>style.visibility</p:attrName>
                                        </p:attrNameLst>
                                      </p:cBhvr>
                                      <p:to>
                                        <p:strVal val="visible"/>
                                      </p:to>
                                    </p:set>
                                    <p:anim calcmode="lin" valueType="num">
                                      <p:cBhvr>
                                        <p:cTn id="1253" dur="500" fill="hold"/>
                                        <p:tgtEl>
                                          <p:spTgt spid="215"/>
                                        </p:tgtEl>
                                        <p:attrNameLst>
                                          <p:attrName>ppt_w</p:attrName>
                                        </p:attrNameLst>
                                      </p:cBhvr>
                                      <p:tavLst>
                                        <p:tav tm="0">
                                          <p:val>
                                            <p:fltVal val="0"/>
                                          </p:val>
                                        </p:tav>
                                        <p:tav tm="100000">
                                          <p:val>
                                            <p:strVal val="#ppt_w"/>
                                          </p:val>
                                        </p:tav>
                                      </p:tavLst>
                                    </p:anim>
                                    <p:anim calcmode="lin" valueType="num">
                                      <p:cBhvr>
                                        <p:cTn id="1254" dur="500" fill="hold"/>
                                        <p:tgtEl>
                                          <p:spTgt spid="215"/>
                                        </p:tgtEl>
                                        <p:attrNameLst>
                                          <p:attrName>ppt_h</p:attrName>
                                        </p:attrNameLst>
                                      </p:cBhvr>
                                      <p:tavLst>
                                        <p:tav tm="0">
                                          <p:val>
                                            <p:fltVal val="0"/>
                                          </p:val>
                                        </p:tav>
                                        <p:tav tm="100000">
                                          <p:val>
                                            <p:strVal val="#ppt_h"/>
                                          </p:val>
                                        </p:tav>
                                      </p:tavLst>
                                    </p:anim>
                                    <p:anim calcmode="lin" valueType="num">
                                      <p:cBhvr>
                                        <p:cTn id="1255" dur="500" fill="hold"/>
                                        <p:tgtEl>
                                          <p:spTgt spid="215"/>
                                        </p:tgtEl>
                                        <p:attrNameLst>
                                          <p:attrName>style.rotation</p:attrName>
                                        </p:attrNameLst>
                                      </p:cBhvr>
                                      <p:tavLst>
                                        <p:tav tm="0">
                                          <p:val>
                                            <p:fltVal val="360"/>
                                          </p:val>
                                        </p:tav>
                                        <p:tav tm="100000">
                                          <p:val>
                                            <p:fltVal val="0"/>
                                          </p:val>
                                        </p:tav>
                                      </p:tavLst>
                                    </p:anim>
                                    <p:animEffect transition="in" filter="fade">
                                      <p:cBhvr>
                                        <p:cTn id="1256" dur="500"/>
                                        <p:tgtEl>
                                          <p:spTgt spid="215"/>
                                        </p:tgtEl>
                                      </p:cBhvr>
                                    </p:animEffect>
                                  </p:childTnLst>
                                </p:cTn>
                              </p:par>
                              <p:par>
                                <p:cTn id="1257" presetID="22" presetClass="entr" presetSubtype="8" repeatCount="indefinite" fill="hold" nodeType="withEffect">
                                  <p:stCondLst>
                                    <p:cond delay="0"/>
                                  </p:stCondLst>
                                  <p:childTnLst>
                                    <p:set>
                                      <p:cBhvr>
                                        <p:cTn id="1258" dur="1" fill="hold">
                                          <p:stCondLst>
                                            <p:cond delay="0"/>
                                          </p:stCondLst>
                                        </p:cTn>
                                        <p:tgtEl>
                                          <p:spTgt spid="215"/>
                                        </p:tgtEl>
                                        <p:attrNameLst>
                                          <p:attrName>style.visibility</p:attrName>
                                        </p:attrNameLst>
                                      </p:cBhvr>
                                      <p:to>
                                        <p:strVal val="visible"/>
                                      </p:to>
                                    </p:set>
                                    <p:animEffect transition="in" filter="wipe(left)">
                                      <p:cBhvr>
                                        <p:cTn id="1259" dur="5000"/>
                                        <p:tgtEl>
                                          <p:spTgt spid="215"/>
                                        </p:tgtEl>
                                      </p:cBhvr>
                                    </p:animEffect>
                                  </p:childTnLst>
                                </p:cTn>
                              </p:par>
                            </p:childTnLst>
                          </p:cTn>
                        </p:par>
                        <p:par>
                          <p:cTn id="1260" fill="hold">
                            <p:stCondLst>
                              <p:cond delay="545000"/>
                            </p:stCondLst>
                            <p:childTnLst>
                              <p:par>
                                <p:cTn id="1261" presetID="22" presetClass="entr" presetSubtype="1" repeatCount="indefinite" fill="hold" nodeType="afterEffect">
                                  <p:stCondLst>
                                    <p:cond delay="0"/>
                                  </p:stCondLst>
                                  <p:childTnLst>
                                    <p:set>
                                      <p:cBhvr>
                                        <p:cTn id="1262" dur="1" fill="hold">
                                          <p:stCondLst>
                                            <p:cond delay="0"/>
                                          </p:stCondLst>
                                        </p:cTn>
                                        <p:tgtEl>
                                          <p:spTgt spid="216"/>
                                        </p:tgtEl>
                                        <p:attrNameLst>
                                          <p:attrName>style.visibility</p:attrName>
                                        </p:attrNameLst>
                                      </p:cBhvr>
                                      <p:to>
                                        <p:strVal val="visible"/>
                                      </p:to>
                                    </p:set>
                                    <p:animEffect transition="in" filter="wipe(up)">
                                      <p:cBhvr>
                                        <p:cTn id="1263" dur="5000"/>
                                        <p:tgtEl>
                                          <p:spTgt spid="216"/>
                                        </p:tgtEl>
                                      </p:cBhvr>
                                    </p:animEffect>
                                  </p:childTnLst>
                                </p:cTn>
                              </p:par>
                            </p:childTnLst>
                          </p:cTn>
                        </p:par>
                        <p:par>
                          <p:cTn id="1264" fill="hold">
                            <p:stCondLst>
                              <p:cond delay="550000"/>
                            </p:stCondLst>
                            <p:childTnLst>
                              <p:par>
                                <p:cTn id="1265" presetID="43" presetClass="entr" presetSubtype="0" fill="hold" grpId="0" nodeType="afterEffect">
                                  <p:stCondLst>
                                    <p:cond delay="500"/>
                                  </p:stCondLst>
                                  <p:childTnLst>
                                    <p:set>
                                      <p:cBhvr>
                                        <p:cTn id="1266" dur="1" fill="hold">
                                          <p:stCondLst>
                                            <p:cond delay="0"/>
                                          </p:stCondLst>
                                        </p:cTn>
                                        <p:tgtEl>
                                          <p:spTgt spid="219"/>
                                        </p:tgtEl>
                                        <p:attrNameLst>
                                          <p:attrName>style.visibility</p:attrName>
                                        </p:attrNameLst>
                                      </p:cBhvr>
                                      <p:to>
                                        <p:strVal val="visible"/>
                                      </p:to>
                                    </p:set>
                                    <p:animEffect transition="in" filter="fade">
                                      <p:cBhvr>
                                        <p:cTn id="1267" dur="500"/>
                                        <p:tgtEl>
                                          <p:spTgt spid="219"/>
                                        </p:tgtEl>
                                      </p:cBhvr>
                                    </p:animEffect>
                                    <p:anim calcmode="lin" valueType="num">
                                      <p:cBhvr>
                                        <p:cTn id="1268" dur="2000" fill="hold"/>
                                        <p:tgtEl>
                                          <p:spTgt spid="219"/>
                                        </p:tgtEl>
                                        <p:attrNameLst>
                                          <p:attrName>ppt_x</p:attrName>
                                        </p:attrNameLst>
                                      </p:cBhvr>
                                      <p:tavLst>
                                        <p:tav tm="0">
                                          <p:val>
                                            <p:strVal val="#ppt_x"/>
                                          </p:val>
                                        </p:tav>
                                        <p:tav tm="100000">
                                          <p:val>
                                            <p:strVal val="#ppt_x"/>
                                          </p:val>
                                        </p:tav>
                                      </p:tavLst>
                                    </p:anim>
                                    <p:anim calcmode="lin" valueType="num">
                                      <p:cBhvr>
                                        <p:cTn id="1269" dur="2000" fill="hold"/>
                                        <p:tgtEl>
                                          <p:spTgt spid="219"/>
                                        </p:tgtEl>
                                        <p:attrNameLst>
                                          <p:attrName>ppt_y</p:attrName>
                                        </p:attrNameLst>
                                      </p:cBhvr>
                                      <p:tavLst>
                                        <p:tav tm="0">
                                          <p:val>
                                            <p:strVal val="#ppt_y+0.31"/>
                                          </p:val>
                                        </p:tav>
                                        <p:tav tm="100000">
                                          <p:val>
                                            <p:strVal val="#ppt_y+0.31"/>
                                          </p:val>
                                        </p:tav>
                                      </p:tavLst>
                                    </p:anim>
                                    <p:anim calcmode="lin" valueType="num">
                                      <p:cBhvr>
                                        <p:cTn id="1270" dur="3000" decel="50000" fill="hold">
                                          <p:stCondLst>
                                            <p:cond delay="2000"/>
                                          </p:stCondLst>
                                        </p:cTn>
                                        <p:tgtEl>
                                          <p:spTgt spid="2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271" dur="3000" decel="50000" fill="hold">
                                          <p:stCondLst>
                                            <p:cond delay="2000"/>
                                          </p:stCondLst>
                                        </p:cTn>
                                        <p:tgtEl>
                                          <p:spTgt spid="2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72" presetID="43" presetClass="entr" presetSubtype="0" fill="hold" grpId="0" nodeType="withEffect">
                                  <p:stCondLst>
                                    <p:cond delay="500"/>
                                  </p:stCondLst>
                                  <p:childTnLst>
                                    <p:set>
                                      <p:cBhvr>
                                        <p:cTn id="1273" dur="1" fill="hold">
                                          <p:stCondLst>
                                            <p:cond delay="0"/>
                                          </p:stCondLst>
                                        </p:cTn>
                                        <p:tgtEl>
                                          <p:spTgt spid="220"/>
                                        </p:tgtEl>
                                        <p:attrNameLst>
                                          <p:attrName>style.visibility</p:attrName>
                                        </p:attrNameLst>
                                      </p:cBhvr>
                                      <p:to>
                                        <p:strVal val="visible"/>
                                      </p:to>
                                    </p:set>
                                    <p:animEffect transition="in" filter="fade">
                                      <p:cBhvr>
                                        <p:cTn id="1274" dur="500"/>
                                        <p:tgtEl>
                                          <p:spTgt spid="220"/>
                                        </p:tgtEl>
                                      </p:cBhvr>
                                    </p:animEffect>
                                    <p:anim calcmode="lin" valueType="num">
                                      <p:cBhvr>
                                        <p:cTn id="1275" dur="2000" fill="hold"/>
                                        <p:tgtEl>
                                          <p:spTgt spid="220"/>
                                        </p:tgtEl>
                                        <p:attrNameLst>
                                          <p:attrName>ppt_x</p:attrName>
                                        </p:attrNameLst>
                                      </p:cBhvr>
                                      <p:tavLst>
                                        <p:tav tm="0">
                                          <p:val>
                                            <p:strVal val="#ppt_x"/>
                                          </p:val>
                                        </p:tav>
                                        <p:tav tm="100000">
                                          <p:val>
                                            <p:strVal val="#ppt_x"/>
                                          </p:val>
                                        </p:tav>
                                      </p:tavLst>
                                    </p:anim>
                                    <p:anim calcmode="lin" valueType="num">
                                      <p:cBhvr>
                                        <p:cTn id="1276" dur="2000" fill="hold"/>
                                        <p:tgtEl>
                                          <p:spTgt spid="220"/>
                                        </p:tgtEl>
                                        <p:attrNameLst>
                                          <p:attrName>ppt_y</p:attrName>
                                        </p:attrNameLst>
                                      </p:cBhvr>
                                      <p:tavLst>
                                        <p:tav tm="0">
                                          <p:val>
                                            <p:strVal val="#ppt_y+0.31"/>
                                          </p:val>
                                        </p:tav>
                                        <p:tav tm="100000">
                                          <p:val>
                                            <p:strVal val="#ppt_y+0.31"/>
                                          </p:val>
                                        </p:tav>
                                      </p:tavLst>
                                    </p:anim>
                                    <p:anim calcmode="lin" valueType="num">
                                      <p:cBhvr>
                                        <p:cTn id="1277" dur="3000" decel="50000" fill="hold">
                                          <p:stCondLst>
                                            <p:cond delay="2000"/>
                                          </p:stCondLst>
                                        </p:cTn>
                                        <p:tgtEl>
                                          <p:spTgt spid="22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278" dur="3000" decel="50000" fill="hold">
                                          <p:stCondLst>
                                            <p:cond delay="2000"/>
                                          </p:stCondLst>
                                        </p:cTn>
                                        <p:tgtEl>
                                          <p:spTgt spid="22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79" fill="hold">
                            <p:stCondLst>
                              <p:cond delay="555500"/>
                            </p:stCondLst>
                            <p:childTnLst>
                              <p:par>
                                <p:cTn id="1280" presetID="49" presetClass="entr" presetSubtype="0" decel="100000" fill="hold" grpId="0" nodeType="afterEffect">
                                  <p:stCondLst>
                                    <p:cond delay="0"/>
                                  </p:stCondLst>
                                  <p:childTnLst>
                                    <p:set>
                                      <p:cBhvr>
                                        <p:cTn id="1281" dur="1" fill="hold">
                                          <p:stCondLst>
                                            <p:cond delay="0"/>
                                          </p:stCondLst>
                                        </p:cTn>
                                        <p:tgtEl>
                                          <p:spTgt spid="221"/>
                                        </p:tgtEl>
                                        <p:attrNameLst>
                                          <p:attrName>style.visibility</p:attrName>
                                        </p:attrNameLst>
                                      </p:cBhvr>
                                      <p:to>
                                        <p:strVal val="visible"/>
                                      </p:to>
                                    </p:set>
                                    <p:anim calcmode="lin" valueType="num">
                                      <p:cBhvr>
                                        <p:cTn id="1282" dur="500" fill="hold"/>
                                        <p:tgtEl>
                                          <p:spTgt spid="221"/>
                                        </p:tgtEl>
                                        <p:attrNameLst>
                                          <p:attrName>ppt_w</p:attrName>
                                        </p:attrNameLst>
                                      </p:cBhvr>
                                      <p:tavLst>
                                        <p:tav tm="0">
                                          <p:val>
                                            <p:fltVal val="0"/>
                                          </p:val>
                                        </p:tav>
                                        <p:tav tm="100000">
                                          <p:val>
                                            <p:strVal val="#ppt_w"/>
                                          </p:val>
                                        </p:tav>
                                      </p:tavLst>
                                    </p:anim>
                                    <p:anim calcmode="lin" valueType="num">
                                      <p:cBhvr>
                                        <p:cTn id="1283" dur="500" fill="hold"/>
                                        <p:tgtEl>
                                          <p:spTgt spid="221"/>
                                        </p:tgtEl>
                                        <p:attrNameLst>
                                          <p:attrName>ppt_h</p:attrName>
                                        </p:attrNameLst>
                                      </p:cBhvr>
                                      <p:tavLst>
                                        <p:tav tm="0">
                                          <p:val>
                                            <p:fltVal val="0"/>
                                          </p:val>
                                        </p:tav>
                                        <p:tav tm="100000">
                                          <p:val>
                                            <p:strVal val="#ppt_h"/>
                                          </p:val>
                                        </p:tav>
                                      </p:tavLst>
                                    </p:anim>
                                    <p:anim calcmode="lin" valueType="num">
                                      <p:cBhvr>
                                        <p:cTn id="1284" dur="500" fill="hold"/>
                                        <p:tgtEl>
                                          <p:spTgt spid="221"/>
                                        </p:tgtEl>
                                        <p:attrNameLst>
                                          <p:attrName>style.rotation</p:attrName>
                                        </p:attrNameLst>
                                      </p:cBhvr>
                                      <p:tavLst>
                                        <p:tav tm="0">
                                          <p:val>
                                            <p:fltVal val="360"/>
                                          </p:val>
                                        </p:tav>
                                        <p:tav tm="100000">
                                          <p:val>
                                            <p:fltVal val="0"/>
                                          </p:val>
                                        </p:tav>
                                      </p:tavLst>
                                    </p:anim>
                                    <p:animEffect transition="in" filter="fade">
                                      <p:cBhvr>
                                        <p:cTn id="1285" dur="500"/>
                                        <p:tgtEl>
                                          <p:spTgt spid="221"/>
                                        </p:tgtEl>
                                      </p:cBhvr>
                                    </p:animEffect>
                                  </p:childTnLst>
                                </p:cTn>
                              </p:par>
                            </p:childTnLst>
                          </p:cTn>
                        </p:par>
                        <p:par>
                          <p:cTn id="1286" fill="hold">
                            <p:stCondLst>
                              <p:cond delay="556000"/>
                            </p:stCondLst>
                            <p:childTnLst>
                              <p:par>
                                <p:cTn id="1287" presetID="49" presetClass="entr" presetSubtype="0" decel="100000" fill="hold" grpId="0" nodeType="afterEffect">
                                  <p:stCondLst>
                                    <p:cond delay="0"/>
                                  </p:stCondLst>
                                  <p:childTnLst>
                                    <p:set>
                                      <p:cBhvr>
                                        <p:cTn id="1288" dur="1" fill="hold">
                                          <p:stCondLst>
                                            <p:cond delay="0"/>
                                          </p:stCondLst>
                                        </p:cTn>
                                        <p:tgtEl>
                                          <p:spTgt spid="222"/>
                                        </p:tgtEl>
                                        <p:attrNameLst>
                                          <p:attrName>style.visibility</p:attrName>
                                        </p:attrNameLst>
                                      </p:cBhvr>
                                      <p:to>
                                        <p:strVal val="visible"/>
                                      </p:to>
                                    </p:set>
                                    <p:anim calcmode="lin" valueType="num">
                                      <p:cBhvr>
                                        <p:cTn id="1289" dur="5000" fill="hold"/>
                                        <p:tgtEl>
                                          <p:spTgt spid="222"/>
                                        </p:tgtEl>
                                        <p:attrNameLst>
                                          <p:attrName>ppt_w</p:attrName>
                                        </p:attrNameLst>
                                      </p:cBhvr>
                                      <p:tavLst>
                                        <p:tav tm="0">
                                          <p:val>
                                            <p:fltVal val="0"/>
                                          </p:val>
                                        </p:tav>
                                        <p:tav tm="100000">
                                          <p:val>
                                            <p:strVal val="#ppt_w"/>
                                          </p:val>
                                        </p:tav>
                                      </p:tavLst>
                                    </p:anim>
                                    <p:anim calcmode="lin" valueType="num">
                                      <p:cBhvr>
                                        <p:cTn id="1290" dur="5000" fill="hold"/>
                                        <p:tgtEl>
                                          <p:spTgt spid="222"/>
                                        </p:tgtEl>
                                        <p:attrNameLst>
                                          <p:attrName>ppt_h</p:attrName>
                                        </p:attrNameLst>
                                      </p:cBhvr>
                                      <p:tavLst>
                                        <p:tav tm="0">
                                          <p:val>
                                            <p:fltVal val="0"/>
                                          </p:val>
                                        </p:tav>
                                        <p:tav tm="100000">
                                          <p:val>
                                            <p:strVal val="#ppt_h"/>
                                          </p:val>
                                        </p:tav>
                                      </p:tavLst>
                                    </p:anim>
                                    <p:anim calcmode="lin" valueType="num">
                                      <p:cBhvr>
                                        <p:cTn id="1291" dur="5000" fill="hold"/>
                                        <p:tgtEl>
                                          <p:spTgt spid="222"/>
                                        </p:tgtEl>
                                        <p:attrNameLst>
                                          <p:attrName>style.rotation</p:attrName>
                                        </p:attrNameLst>
                                      </p:cBhvr>
                                      <p:tavLst>
                                        <p:tav tm="0">
                                          <p:val>
                                            <p:fltVal val="360"/>
                                          </p:val>
                                        </p:tav>
                                        <p:tav tm="100000">
                                          <p:val>
                                            <p:fltVal val="0"/>
                                          </p:val>
                                        </p:tav>
                                      </p:tavLst>
                                    </p:anim>
                                    <p:animEffect transition="in" filter="fade">
                                      <p:cBhvr>
                                        <p:cTn id="1292" dur="5000"/>
                                        <p:tgtEl>
                                          <p:spTgt spid="222"/>
                                        </p:tgtEl>
                                      </p:cBhvr>
                                    </p:animEffect>
                                  </p:childTnLst>
                                </p:cTn>
                              </p:par>
                            </p:childTnLst>
                          </p:cTn>
                        </p:par>
                        <p:par>
                          <p:cTn id="1293" fill="hold">
                            <p:stCondLst>
                              <p:cond delay="561000"/>
                            </p:stCondLst>
                            <p:childTnLst>
                              <p:par>
                                <p:cTn id="1294" presetID="49" presetClass="entr" presetSubtype="0" decel="100000" fill="hold" grpId="0" nodeType="afterEffect">
                                  <p:stCondLst>
                                    <p:cond delay="0"/>
                                  </p:stCondLst>
                                  <p:childTnLst>
                                    <p:set>
                                      <p:cBhvr>
                                        <p:cTn id="1295" dur="1" fill="hold">
                                          <p:stCondLst>
                                            <p:cond delay="0"/>
                                          </p:stCondLst>
                                        </p:cTn>
                                        <p:tgtEl>
                                          <p:spTgt spid="223"/>
                                        </p:tgtEl>
                                        <p:attrNameLst>
                                          <p:attrName>style.visibility</p:attrName>
                                        </p:attrNameLst>
                                      </p:cBhvr>
                                      <p:to>
                                        <p:strVal val="visible"/>
                                      </p:to>
                                    </p:set>
                                    <p:anim calcmode="lin" valueType="num">
                                      <p:cBhvr>
                                        <p:cTn id="1296" dur="5000" fill="hold"/>
                                        <p:tgtEl>
                                          <p:spTgt spid="223"/>
                                        </p:tgtEl>
                                        <p:attrNameLst>
                                          <p:attrName>ppt_w</p:attrName>
                                        </p:attrNameLst>
                                      </p:cBhvr>
                                      <p:tavLst>
                                        <p:tav tm="0">
                                          <p:val>
                                            <p:fltVal val="0"/>
                                          </p:val>
                                        </p:tav>
                                        <p:tav tm="100000">
                                          <p:val>
                                            <p:strVal val="#ppt_w"/>
                                          </p:val>
                                        </p:tav>
                                      </p:tavLst>
                                    </p:anim>
                                    <p:anim calcmode="lin" valueType="num">
                                      <p:cBhvr>
                                        <p:cTn id="1297" dur="5000" fill="hold"/>
                                        <p:tgtEl>
                                          <p:spTgt spid="223"/>
                                        </p:tgtEl>
                                        <p:attrNameLst>
                                          <p:attrName>ppt_h</p:attrName>
                                        </p:attrNameLst>
                                      </p:cBhvr>
                                      <p:tavLst>
                                        <p:tav tm="0">
                                          <p:val>
                                            <p:fltVal val="0"/>
                                          </p:val>
                                        </p:tav>
                                        <p:tav tm="100000">
                                          <p:val>
                                            <p:strVal val="#ppt_h"/>
                                          </p:val>
                                        </p:tav>
                                      </p:tavLst>
                                    </p:anim>
                                    <p:anim calcmode="lin" valueType="num">
                                      <p:cBhvr>
                                        <p:cTn id="1298" dur="5000" fill="hold"/>
                                        <p:tgtEl>
                                          <p:spTgt spid="223"/>
                                        </p:tgtEl>
                                        <p:attrNameLst>
                                          <p:attrName>style.rotation</p:attrName>
                                        </p:attrNameLst>
                                      </p:cBhvr>
                                      <p:tavLst>
                                        <p:tav tm="0">
                                          <p:val>
                                            <p:fltVal val="360"/>
                                          </p:val>
                                        </p:tav>
                                        <p:tav tm="100000">
                                          <p:val>
                                            <p:fltVal val="0"/>
                                          </p:val>
                                        </p:tav>
                                      </p:tavLst>
                                    </p:anim>
                                    <p:animEffect transition="in" filter="fade">
                                      <p:cBhvr>
                                        <p:cTn id="1299" dur="5000"/>
                                        <p:tgtEl>
                                          <p:spTgt spid="223"/>
                                        </p:tgtEl>
                                      </p:cBhvr>
                                    </p:animEffect>
                                  </p:childTnLst>
                                </p:cTn>
                              </p:par>
                            </p:childTnLst>
                          </p:cTn>
                        </p:par>
                        <p:par>
                          <p:cTn id="1300" fill="hold">
                            <p:stCondLst>
                              <p:cond delay="566000"/>
                            </p:stCondLst>
                            <p:childTnLst>
                              <p:par>
                                <p:cTn id="1301" presetID="49" presetClass="entr" presetSubtype="0" decel="100000" fill="hold" grpId="0" nodeType="afterEffect">
                                  <p:stCondLst>
                                    <p:cond delay="0"/>
                                  </p:stCondLst>
                                  <p:childTnLst>
                                    <p:set>
                                      <p:cBhvr>
                                        <p:cTn id="1302" dur="1" fill="hold">
                                          <p:stCondLst>
                                            <p:cond delay="0"/>
                                          </p:stCondLst>
                                        </p:cTn>
                                        <p:tgtEl>
                                          <p:spTgt spid="224"/>
                                        </p:tgtEl>
                                        <p:attrNameLst>
                                          <p:attrName>style.visibility</p:attrName>
                                        </p:attrNameLst>
                                      </p:cBhvr>
                                      <p:to>
                                        <p:strVal val="visible"/>
                                      </p:to>
                                    </p:set>
                                    <p:anim calcmode="lin" valueType="num">
                                      <p:cBhvr>
                                        <p:cTn id="1303" dur="5000" fill="hold"/>
                                        <p:tgtEl>
                                          <p:spTgt spid="224"/>
                                        </p:tgtEl>
                                        <p:attrNameLst>
                                          <p:attrName>ppt_w</p:attrName>
                                        </p:attrNameLst>
                                      </p:cBhvr>
                                      <p:tavLst>
                                        <p:tav tm="0">
                                          <p:val>
                                            <p:fltVal val="0"/>
                                          </p:val>
                                        </p:tav>
                                        <p:tav tm="100000">
                                          <p:val>
                                            <p:strVal val="#ppt_w"/>
                                          </p:val>
                                        </p:tav>
                                      </p:tavLst>
                                    </p:anim>
                                    <p:anim calcmode="lin" valueType="num">
                                      <p:cBhvr>
                                        <p:cTn id="1304" dur="5000" fill="hold"/>
                                        <p:tgtEl>
                                          <p:spTgt spid="224"/>
                                        </p:tgtEl>
                                        <p:attrNameLst>
                                          <p:attrName>ppt_h</p:attrName>
                                        </p:attrNameLst>
                                      </p:cBhvr>
                                      <p:tavLst>
                                        <p:tav tm="0">
                                          <p:val>
                                            <p:fltVal val="0"/>
                                          </p:val>
                                        </p:tav>
                                        <p:tav tm="100000">
                                          <p:val>
                                            <p:strVal val="#ppt_h"/>
                                          </p:val>
                                        </p:tav>
                                      </p:tavLst>
                                    </p:anim>
                                    <p:anim calcmode="lin" valueType="num">
                                      <p:cBhvr>
                                        <p:cTn id="1305" dur="5000" fill="hold"/>
                                        <p:tgtEl>
                                          <p:spTgt spid="224"/>
                                        </p:tgtEl>
                                        <p:attrNameLst>
                                          <p:attrName>style.rotation</p:attrName>
                                        </p:attrNameLst>
                                      </p:cBhvr>
                                      <p:tavLst>
                                        <p:tav tm="0">
                                          <p:val>
                                            <p:fltVal val="360"/>
                                          </p:val>
                                        </p:tav>
                                        <p:tav tm="100000">
                                          <p:val>
                                            <p:fltVal val="0"/>
                                          </p:val>
                                        </p:tav>
                                      </p:tavLst>
                                    </p:anim>
                                    <p:animEffect transition="in" filter="fade">
                                      <p:cBhvr>
                                        <p:cTn id="1306" dur="5000"/>
                                        <p:tgtEl>
                                          <p:spTgt spid="224"/>
                                        </p:tgtEl>
                                      </p:cBhvr>
                                    </p:animEffect>
                                  </p:childTnLst>
                                </p:cTn>
                              </p:par>
                            </p:childTnLst>
                          </p:cTn>
                        </p:par>
                        <p:par>
                          <p:cTn id="1307" fill="hold">
                            <p:stCondLst>
                              <p:cond delay="571000"/>
                            </p:stCondLst>
                            <p:childTnLst>
                              <p:par>
                                <p:cTn id="1308" presetID="49" presetClass="entr" presetSubtype="0" decel="100000" fill="hold" grpId="0" nodeType="afterEffect">
                                  <p:stCondLst>
                                    <p:cond delay="0"/>
                                  </p:stCondLst>
                                  <p:childTnLst>
                                    <p:set>
                                      <p:cBhvr>
                                        <p:cTn id="1309" dur="1" fill="hold">
                                          <p:stCondLst>
                                            <p:cond delay="0"/>
                                          </p:stCondLst>
                                        </p:cTn>
                                        <p:tgtEl>
                                          <p:spTgt spid="225"/>
                                        </p:tgtEl>
                                        <p:attrNameLst>
                                          <p:attrName>style.visibility</p:attrName>
                                        </p:attrNameLst>
                                      </p:cBhvr>
                                      <p:to>
                                        <p:strVal val="visible"/>
                                      </p:to>
                                    </p:set>
                                    <p:anim calcmode="lin" valueType="num">
                                      <p:cBhvr>
                                        <p:cTn id="1310" dur="5000" fill="hold"/>
                                        <p:tgtEl>
                                          <p:spTgt spid="225"/>
                                        </p:tgtEl>
                                        <p:attrNameLst>
                                          <p:attrName>ppt_w</p:attrName>
                                        </p:attrNameLst>
                                      </p:cBhvr>
                                      <p:tavLst>
                                        <p:tav tm="0">
                                          <p:val>
                                            <p:fltVal val="0"/>
                                          </p:val>
                                        </p:tav>
                                        <p:tav tm="100000">
                                          <p:val>
                                            <p:strVal val="#ppt_w"/>
                                          </p:val>
                                        </p:tav>
                                      </p:tavLst>
                                    </p:anim>
                                    <p:anim calcmode="lin" valueType="num">
                                      <p:cBhvr>
                                        <p:cTn id="1311" dur="5000" fill="hold"/>
                                        <p:tgtEl>
                                          <p:spTgt spid="225"/>
                                        </p:tgtEl>
                                        <p:attrNameLst>
                                          <p:attrName>ppt_h</p:attrName>
                                        </p:attrNameLst>
                                      </p:cBhvr>
                                      <p:tavLst>
                                        <p:tav tm="0">
                                          <p:val>
                                            <p:fltVal val="0"/>
                                          </p:val>
                                        </p:tav>
                                        <p:tav tm="100000">
                                          <p:val>
                                            <p:strVal val="#ppt_h"/>
                                          </p:val>
                                        </p:tav>
                                      </p:tavLst>
                                    </p:anim>
                                    <p:anim calcmode="lin" valueType="num">
                                      <p:cBhvr>
                                        <p:cTn id="1312" dur="5000" fill="hold"/>
                                        <p:tgtEl>
                                          <p:spTgt spid="225"/>
                                        </p:tgtEl>
                                        <p:attrNameLst>
                                          <p:attrName>style.rotation</p:attrName>
                                        </p:attrNameLst>
                                      </p:cBhvr>
                                      <p:tavLst>
                                        <p:tav tm="0">
                                          <p:val>
                                            <p:fltVal val="360"/>
                                          </p:val>
                                        </p:tav>
                                        <p:tav tm="100000">
                                          <p:val>
                                            <p:fltVal val="0"/>
                                          </p:val>
                                        </p:tav>
                                      </p:tavLst>
                                    </p:anim>
                                    <p:animEffect transition="in" filter="fade">
                                      <p:cBhvr>
                                        <p:cTn id="1313" dur="5000"/>
                                        <p:tgtEl>
                                          <p:spTgt spid="225"/>
                                        </p:tgtEl>
                                      </p:cBhvr>
                                    </p:animEffect>
                                  </p:childTnLst>
                                </p:cTn>
                              </p:par>
                            </p:childTnLst>
                          </p:cTn>
                        </p:par>
                        <p:par>
                          <p:cTn id="1314" fill="hold">
                            <p:stCondLst>
                              <p:cond delay="576000"/>
                            </p:stCondLst>
                            <p:childTnLst>
                              <p:par>
                                <p:cTn id="1315" presetID="15" presetClass="entr" presetSubtype="0" fill="hold" grpId="0" nodeType="afterEffect">
                                  <p:stCondLst>
                                    <p:cond delay="0"/>
                                  </p:stCondLst>
                                  <p:childTnLst>
                                    <p:set>
                                      <p:cBhvr>
                                        <p:cTn id="1316" dur="1" fill="hold">
                                          <p:stCondLst>
                                            <p:cond delay="0"/>
                                          </p:stCondLst>
                                        </p:cTn>
                                        <p:tgtEl>
                                          <p:spTgt spid="226"/>
                                        </p:tgtEl>
                                        <p:attrNameLst>
                                          <p:attrName>style.visibility</p:attrName>
                                        </p:attrNameLst>
                                      </p:cBhvr>
                                      <p:to>
                                        <p:strVal val="visible"/>
                                      </p:to>
                                    </p:set>
                                    <p:anim calcmode="lin" valueType="num">
                                      <p:cBhvr>
                                        <p:cTn id="1317" dur="5000" fill="hold"/>
                                        <p:tgtEl>
                                          <p:spTgt spid="226"/>
                                        </p:tgtEl>
                                        <p:attrNameLst>
                                          <p:attrName>ppt_w</p:attrName>
                                        </p:attrNameLst>
                                      </p:cBhvr>
                                      <p:tavLst>
                                        <p:tav tm="0">
                                          <p:val>
                                            <p:fltVal val="0"/>
                                          </p:val>
                                        </p:tav>
                                        <p:tav tm="100000">
                                          <p:val>
                                            <p:strVal val="#ppt_w"/>
                                          </p:val>
                                        </p:tav>
                                      </p:tavLst>
                                    </p:anim>
                                    <p:anim calcmode="lin" valueType="num">
                                      <p:cBhvr>
                                        <p:cTn id="1318" dur="5000" fill="hold"/>
                                        <p:tgtEl>
                                          <p:spTgt spid="226"/>
                                        </p:tgtEl>
                                        <p:attrNameLst>
                                          <p:attrName>ppt_h</p:attrName>
                                        </p:attrNameLst>
                                      </p:cBhvr>
                                      <p:tavLst>
                                        <p:tav tm="0">
                                          <p:val>
                                            <p:fltVal val="0"/>
                                          </p:val>
                                        </p:tav>
                                        <p:tav tm="100000">
                                          <p:val>
                                            <p:strVal val="#ppt_h"/>
                                          </p:val>
                                        </p:tav>
                                      </p:tavLst>
                                    </p:anim>
                                    <p:anim calcmode="lin" valueType="num">
                                      <p:cBhvr>
                                        <p:cTn id="1319" dur="5000" fill="hold"/>
                                        <p:tgtEl>
                                          <p:spTgt spid="226"/>
                                        </p:tgtEl>
                                        <p:attrNameLst>
                                          <p:attrName>ppt_x</p:attrName>
                                        </p:attrNameLst>
                                      </p:cBhvr>
                                      <p:tavLst>
                                        <p:tav tm="0" fmla="#ppt_x+(cos(-2*pi*(1-$))*-#ppt_x-sin(-2*pi*(1-$))*(1-#ppt_y))*(1-$)">
                                          <p:val>
                                            <p:fltVal val="0"/>
                                          </p:val>
                                        </p:tav>
                                        <p:tav tm="100000">
                                          <p:val>
                                            <p:fltVal val="1"/>
                                          </p:val>
                                        </p:tav>
                                      </p:tavLst>
                                    </p:anim>
                                    <p:anim calcmode="lin" valueType="num">
                                      <p:cBhvr>
                                        <p:cTn id="1320" dur="5000" fill="hold"/>
                                        <p:tgtEl>
                                          <p:spTgt spid="226"/>
                                        </p:tgtEl>
                                        <p:attrNameLst>
                                          <p:attrName>ppt_y</p:attrName>
                                        </p:attrNameLst>
                                      </p:cBhvr>
                                      <p:tavLst>
                                        <p:tav tm="0" fmla="#ppt_y+(sin(-2*pi*(1-$))*-#ppt_x+cos(-2*pi*(1-$))*(1-#ppt_y))*(1-$)">
                                          <p:val>
                                            <p:fltVal val="0"/>
                                          </p:val>
                                        </p:tav>
                                        <p:tav tm="100000">
                                          <p:val>
                                            <p:fltVal val="1"/>
                                          </p:val>
                                        </p:tav>
                                      </p:tavLst>
                                    </p:anim>
                                  </p:childTnLst>
                                </p:cTn>
                              </p:par>
                            </p:childTnLst>
                          </p:cTn>
                        </p:par>
                        <p:par>
                          <p:cTn id="1321" fill="hold">
                            <p:stCondLst>
                              <p:cond delay="581000"/>
                            </p:stCondLst>
                            <p:childTnLst>
                              <p:par>
                                <p:cTn id="1322" presetID="49" presetClass="entr" presetSubtype="0" decel="100000" fill="hold" grpId="1" nodeType="afterEffect">
                                  <p:stCondLst>
                                    <p:cond delay="0"/>
                                  </p:stCondLst>
                                  <p:childTnLst>
                                    <p:set>
                                      <p:cBhvr>
                                        <p:cTn id="1323" dur="1" fill="hold">
                                          <p:stCondLst>
                                            <p:cond delay="0"/>
                                          </p:stCondLst>
                                        </p:cTn>
                                        <p:tgtEl>
                                          <p:spTgt spid="226"/>
                                        </p:tgtEl>
                                        <p:attrNameLst>
                                          <p:attrName>style.visibility</p:attrName>
                                        </p:attrNameLst>
                                      </p:cBhvr>
                                      <p:to>
                                        <p:strVal val="visible"/>
                                      </p:to>
                                    </p:set>
                                    <p:anim calcmode="lin" valueType="num">
                                      <p:cBhvr>
                                        <p:cTn id="1324" dur="500" fill="hold"/>
                                        <p:tgtEl>
                                          <p:spTgt spid="226"/>
                                        </p:tgtEl>
                                        <p:attrNameLst>
                                          <p:attrName>ppt_w</p:attrName>
                                        </p:attrNameLst>
                                      </p:cBhvr>
                                      <p:tavLst>
                                        <p:tav tm="0">
                                          <p:val>
                                            <p:fltVal val="0"/>
                                          </p:val>
                                        </p:tav>
                                        <p:tav tm="100000">
                                          <p:val>
                                            <p:strVal val="#ppt_w"/>
                                          </p:val>
                                        </p:tav>
                                      </p:tavLst>
                                    </p:anim>
                                    <p:anim calcmode="lin" valueType="num">
                                      <p:cBhvr>
                                        <p:cTn id="1325" dur="500" fill="hold"/>
                                        <p:tgtEl>
                                          <p:spTgt spid="226"/>
                                        </p:tgtEl>
                                        <p:attrNameLst>
                                          <p:attrName>ppt_h</p:attrName>
                                        </p:attrNameLst>
                                      </p:cBhvr>
                                      <p:tavLst>
                                        <p:tav tm="0">
                                          <p:val>
                                            <p:fltVal val="0"/>
                                          </p:val>
                                        </p:tav>
                                        <p:tav tm="100000">
                                          <p:val>
                                            <p:strVal val="#ppt_h"/>
                                          </p:val>
                                        </p:tav>
                                      </p:tavLst>
                                    </p:anim>
                                    <p:anim calcmode="lin" valueType="num">
                                      <p:cBhvr>
                                        <p:cTn id="1326" dur="500" fill="hold"/>
                                        <p:tgtEl>
                                          <p:spTgt spid="226"/>
                                        </p:tgtEl>
                                        <p:attrNameLst>
                                          <p:attrName>style.rotation</p:attrName>
                                        </p:attrNameLst>
                                      </p:cBhvr>
                                      <p:tavLst>
                                        <p:tav tm="0">
                                          <p:val>
                                            <p:fltVal val="360"/>
                                          </p:val>
                                        </p:tav>
                                        <p:tav tm="100000">
                                          <p:val>
                                            <p:fltVal val="0"/>
                                          </p:val>
                                        </p:tav>
                                      </p:tavLst>
                                    </p:anim>
                                    <p:animEffect transition="in" filter="fade">
                                      <p:cBhvr>
                                        <p:cTn id="1327" dur="500"/>
                                        <p:tgtEl>
                                          <p:spTgt spid="226"/>
                                        </p:tgtEl>
                                      </p:cBhvr>
                                    </p:animEffect>
                                  </p:childTnLst>
                                </p:cTn>
                              </p:par>
                              <p:par>
                                <p:cTn id="1328" presetID="9" presetClass="entr" presetSubtype="0" fill="hold" grpId="0" nodeType="withEffect">
                                  <p:stCondLst>
                                    <p:cond delay="0"/>
                                  </p:stCondLst>
                                  <p:childTnLst>
                                    <p:set>
                                      <p:cBhvr>
                                        <p:cTn id="1329" dur="1" fill="hold">
                                          <p:stCondLst>
                                            <p:cond delay="0"/>
                                          </p:stCondLst>
                                        </p:cTn>
                                        <p:tgtEl>
                                          <p:spTgt spid="227"/>
                                        </p:tgtEl>
                                        <p:attrNameLst>
                                          <p:attrName>style.visibility</p:attrName>
                                        </p:attrNameLst>
                                      </p:cBhvr>
                                      <p:to>
                                        <p:strVal val="visible"/>
                                      </p:to>
                                    </p:set>
                                    <p:animEffect transition="in" filter="dissolve">
                                      <p:cBhvr>
                                        <p:cTn id="1330" dur="5000"/>
                                        <p:tgtEl>
                                          <p:spTgt spid="227"/>
                                        </p:tgtEl>
                                      </p:cBhvr>
                                    </p:animEffect>
                                  </p:childTnLst>
                                </p:cTn>
                              </p:par>
                            </p:childTnLst>
                          </p:cTn>
                        </p:par>
                        <p:par>
                          <p:cTn id="1331" fill="hold">
                            <p:stCondLst>
                              <p:cond delay="586000"/>
                            </p:stCondLst>
                            <p:childTnLst>
                              <p:par>
                                <p:cTn id="1332" presetID="21" presetClass="entr" presetSubtype="1" repeatCount="indefinite" fill="hold" grpId="0" nodeType="afterEffect">
                                  <p:stCondLst>
                                    <p:cond delay="0"/>
                                  </p:stCondLst>
                                  <p:childTnLst>
                                    <p:set>
                                      <p:cBhvr>
                                        <p:cTn id="1333" dur="1" fill="hold">
                                          <p:stCondLst>
                                            <p:cond delay="0"/>
                                          </p:stCondLst>
                                        </p:cTn>
                                        <p:tgtEl>
                                          <p:spTgt spid="228"/>
                                        </p:tgtEl>
                                        <p:attrNameLst>
                                          <p:attrName>style.visibility</p:attrName>
                                        </p:attrNameLst>
                                      </p:cBhvr>
                                      <p:to>
                                        <p:strVal val="visible"/>
                                      </p:to>
                                    </p:set>
                                    <p:animEffect transition="in" filter="wheel(1)">
                                      <p:cBhvr>
                                        <p:cTn id="1334" dur="5000"/>
                                        <p:tgtEl>
                                          <p:spTgt spid="228"/>
                                        </p:tgtEl>
                                      </p:cBhvr>
                                    </p:animEffect>
                                  </p:childTnLst>
                                </p:cTn>
                              </p:par>
                            </p:childTnLst>
                          </p:cTn>
                        </p:par>
                        <p:par>
                          <p:cTn id="1335" fill="hold">
                            <p:stCondLst>
                              <p:cond delay="591000"/>
                            </p:stCondLst>
                            <p:childTnLst>
                              <p:par>
                                <p:cTn id="1336" presetID="21" presetClass="entr" presetSubtype="1" repeatCount="indefinite" fill="hold" grpId="0" nodeType="afterEffect">
                                  <p:stCondLst>
                                    <p:cond delay="0"/>
                                  </p:stCondLst>
                                  <p:childTnLst>
                                    <p:set>
                                      <p:cBhvr>
                                        <p:cTn id="1337" dur="1" fill="hold">
                                          <p:stCondLst>
                                            <p:cond delay="0"/>
                                          </p:stCondLst>
                                        </p:cTn>
                                        <p:tgtEl>
                                          <p:spTgt spid="229"/>
                                        </p:tgtEl>
                                        <p:attrNameLst>
                                          <p:attrName>style.visibility</p:attrName>
                                        </p:attrNameLst>
                                      </p:cBhvr>
                                      <p:to>
                                        <p:strVal val="visible"/>
                                      </p:to>
                                    </p:set>
                                    <p:animEffect transition="in" filter="wheel(1)">
                                      <p:cBhvr>
                                        <p:cTn id="1338" dur="5000"/>
                                        <p:tgtEl>
                                          <p:spTgt spid="229"/>
                                        </p:tgtEl>
                                      </p:cBhvr>
                                    </p:animEffect>
                                  </p:childTnLst>
                                </p:cTn>
                              </p:par>
                            </p:childTnLst>
                          </p:cTn>
                        </p:par>
                        <p:par>
                          <p:cTn id="1339" fill="hold">
                            <p:stCondLst>
                              <p:cond delay="596000"/>
                            </p:stCondLst>
                            <p:childTnLst>
                              <p:par>
                                <p:cTn id="1340" presetID="35" presetClass="entr" presetSubtype="0" fill="hold" grpId="0" nodeType="afterEffect">
                                  <p:stCondLst>
                                    <p:cond delay="0"/>
                                  </p:stCondLst>
                                  <p:childTnLst>
                                    <p:set>
                                      <p:cBhvr>
                                        <p:cTn id="1341" dur="1" fill="hold">
                                          <p:stCondLst>
                                            <p:cond delay="0"/>
                                          </p:stCondLst>
                                        </p:cTn>
                                        <p:tgtEl>
                                          <p:spTgt spid="230"/>
                                        </p:tgtEl>
                                        <p:attrNameLst>
                                          <p:attrName>style.visibility</p:attrName>
                                        </p:attrNameLst>
                                      </p:cBhvr>
                                      <p:to>
                                        <p:strVal val="visible"/>
                                      </p:to>
                                    </p:set>
                                    <p:animEffect transition="in" filter="fade">
                                      <p:cBhvr>
                                        <p:cTn id="1342" dur="5000"/>
                                        <p:tgtEl>
                                          <p:spTgt spid="230"/>
                                        </p:tgtEl>
                                      </p:cBhvr>
                                    </p:animEffect>
                                    <p:anim calcmode="lin" valueType="num">
                                      <p:cBhvr>
                                        <p:cTn id="1343" dur="5000" fill="hold"/>
                                        <p:tgtEl>
                                          <p:spTgt spid="230"/>
                                        </p:tgtEl>
                                        <p:attrNameLst>
                                          <p:attrName>style.rotation</p:attrName>
                                        </p:attrNameLst>
                                      </p:cBhvr>
                                      <p:tavLst>
                                        <p:tav tm="0">
                                          <p:val>
                                            <p:fltVal val="720"/>
                                          </p:val>
                                        </p:tav>
                                        <p:tav tm="100000">
                                          <p:val>
                                            <p:fltVal val="0"/>
                                          </p:val>
                                        </p:tav>
                                      </p:tavLst>
                                    </p:anim>
                                    <p:anim calcmode="lin" valueType="num">
                                      <p:cBhvr>
                                        <p:cTn id="1344" dur="5000" fill="hold"/>
                                        <p:tgtEl>
                                          <p:spTgt spid="230"/>
                                        </p:tgtEl>
                                        <p:attrNameLst>
                                          <p:attrName>ppt_h</p:attrName>
                                        </p:attrNameLst>
                                      </p:cBhvr>
                                      <p:tavLst>
                                        <p:tav tm="0">
                                          <p:val>
                                            <p:fltVal val="0"/>
                                          </p:val>
                                        </p:tav>
                                        <p:tav tm="100000">
                                          <p:val>
                                            <p:strVal val="#ppt_h"/>
                                          </p:val>
                                        </p:tav>
                                      </p:tavLst>
                                    </p:anim>
                                    <p:anim calcmode="lin" valueType="num">
                                      <p:cBhvr>
                                        <p:cTn id="1345" dur="5000" fill="hold"/>
                                        <p:tgtEl>
                                          <p:spTgt spid="230"/>
                                        </p:tgtEl>
                                        <p:attrNameLst>
                                          <p:attrName>ppt_w</p:attrName>
                                        </p:attrNameLst>
                                      </p:cBhvr>
                                      <p:tavLst>
                                        <p:tav tm="0">
                                          <p:val>
                                            <p:fltVal val="0"/>
                                          </p:val>
                                        </p:tav>
                                        <p:tav tm="100000">
                                          <p:val>
                                            <p:strVal val="#ppt_w"/>
                                          </p:val>
                                        </p:tav>
                                      </p:tavLst>
                                    </p:anim>
                                  </p:childTnLst>
                                </p:cTn>
                              </p:par>
                              <p:par>
                                <p:cTn id="1346" presetID="49" presetClass="entr" presetSubtype="0" decel="100000" fill="hold" grpId="0" nodeType="withEffect">
                                  <p:stCondLst>
                                    <p:cond delay="0"/>
                                  </p:stCondLst>
                                  <p:childTnLst>
                                    <p:set>
                                      <p:cBhvr>
                                        <p:cTn id="1347" dur="1" fill="hold">
                                          <p:stCondLst>
                                            <p:cond delay="0"/>
                                          </p:stCondLst>
                                        </p:cTn>
                                        <p:tgtEl>
                                          <p:spTgt spid="231"/>
                                        </p:tgtEl>
                                        <p:attrNameLst>
                                          <p:attrName>style.visibility</p:attrName>
                                        </p:attrNameLst>
                                      </p:cBhvr>
                                      <p:to>
                                        <p:strVal val="visible"/>
                                      </p:to>
                                    </p:set>
                                    <p:anim calcmode="lin" valueType="num">
                                      <p:cBhvr>
                                        <p:cTn id="1348" dur="5000" fill="hold"/>
                                        <p:tgtEl>
                                          <p:spTgt spid="231"/>
                                        </p:tgtEl>
                                        <p:attrNameLst>
                                          <p:attrName>ppt_w</p:attrName>
                                        </p:attrNameLst>
                                      </p:cBhvr>
                                      <p:tavLst>
                                        <p:tav tm="0">
                                          <p:val>
                                            <p:fltVal val="0"/>
                                          </p:val>
                                        </p:tav>
                                        <p:tav tm="100000">
                                          <p:val>
                                            <p:strVal val="#ppt_w"/>
                                          </p:val>
                                        </p:tav>
                                      </p:tavLst>
                                    </p:anim>
                                    <p:anim calcmode="lin" valueType="num">
                                      <p:cBhvr>
                                        <p:cTn id="1349" dur="5000" fill="hold"/>
                                        <p:tgtEl>
                                          <p:spTgt spid="231"/>
                                        </p:tgtEl>
                                        <p:attrNameLst>
                                          <p:attrName>ppt_h</p:attrName>
                                        </p:attrNameLst>
                                      </p:cBhvr>
                                      <p:tavLst>
                                        <p:tav tm="0">
                                          <p:val>
                                            <p:fltVal val="0"/>
                                          </p:val>
                                        </p:tav>
                                        <p:tav tm="100000">
                                          <p:val>
                                            <p:strVal val="#ppt_h"/>
                                          </p:val>
                                        </p:tav>
                                      </p:tavLst>
                                    </p:anim>
                                    <p:anim calcmode="lin" valueType="num">
                                      <p:cBhvr>
                                        <p:cTn id="1350" dur="5000" fill="hold"/>
                                        <p:tgtEl>
                                          <p:spTgt spid="231"/>
                                        </p:tgtEl>
                                        <p:attrNameLst>
                                          <p:attrName>style.rotation</p:attrName>
                                        </p:attrNameLst>
                                      </p:cBhvr>
                                      <p:tavLst>
                                        <p:tav tm="0">
                                          <p:val>
                                            <p:fltVal val="360"/>
                                          </p:val>
                                        </p:tav>
                                        <p:tav tm="100000">
                                          <p:val>
                                            <p:fltVal val="0"/>
                                          </p:val>
                                        </p:tav>
                                      </p:tavLst>
                                    </p:anim>
                                    <p:animEffect transition="in" filter="fade">
                                      <p:cBhvr>
                                        <p:cTn id="1351" dur="5000"/>
                                        <p:tgtEl>
                                          <p:spTgt spid="231"/>
                                        </p:tgtEl>
                                      </p:cBhvr>
                                    </p:animEffect>
                                  </p:childTnLst>
                                </p:cTn>
                              </p:par>
                              <p:par>
                                <p:cTn id="1352" presetID="49" presetClass="entr" presetSubtype="0" decel="100000" fill="hold" grpId="0" nodeType="withEffect">
                                  <p:stCondLst>
                                    <p:cond delay="0"/>
                                  </p:stCondLst>
                                  <p:childTnLst>
                                    <p:set>
                                      <p:cBhvr>
                                        <p:cTn id="1353" dur="1" fill="hold">
                                          <p:stCondLst>
                                            <p:cond delay="0"/>
                                          </p:stCondLst>
                                        </p:cTn>
                                        <p:tgtEl>
                                          <p:spTgt spid="232"/>
                                        </p:tgtEl>
                                        <p:attrNameLst>
                                          <p:attrName>style.visibility</p:attrName>
                                        </p:attrNameLst>
                                      </p:cBhvr>
                                      <p:to>
                                        <p:strVal val="visible"/>
                                      </p:to>
                                    </p:set>
                                    <p:anim calcmode="lin" valueType="num">
                                      <p:cBhvr>
                                        <p:cTn id="1354" dur="5000" fill="hold"/>
                                        <p:tgtEl>
                                          <p:spTgt spid="232"/>
                                        </p:tgtEl>
                                        <p:attrNameLst>
                                          <p:attrName>ppt_w</p:attrName>
                                        </p:attrNameLst>
                                      </p:cBhvr>
                                      <p:tavLst>
                                        <p:tav tm="0">
                                          <p:val>
                                            <p:fltVal val="0"/>
                                          </p:val>
                                        </p:tav>
                                        <p:tav tm="100000">
                                          <p:val>
                                            <p:strVal val="#ppt_w"/>
                                          </p:val>
                                        </p:tav>
                                      </p:tavLst>
                                    </p:anim>
                                    <p:anim calcmode="lin" valueType="num">
                                      <p:cBhvr>
                                        <p:cTn id="1355" dur="5000" fill="hold"/>
                                        <p:tgtEl>
                                          <p:spTgt spid="232"/>
                                        </p:tgtEl>
                                        <p:attrNameLst>
                                          <p:attrName>ppt_h</p:attrName>
                                        </p:attrNameLst>
                                      </p:cBhvr>
                                      <p:tavLst>
                                        <p:tav tm="0">
                                          <p:val>
                                            <p:fltVal val="0"/>
                                          </p:val>
                                        </p:tav>
                                        <p:tav tm="100000">
                                          <p:val>
                                            <p:strVal val="#ppt_h"/>
                                          </p:val>
                                        </p:tav>
                                      </p:tavLst>
                                    </p:anim>
                                    <p:anim calcmode="lin" valueType="num">
                                      <p:cBhvr>
                                        <p:cTn id="1356" dur="5000" fill="hold"/>
                                        <p:tgtEl>
                                          <p:spTgt spid="232"/>
                                        </p:tgtEl>
                                        <p:attrNameLst>
                                          <p:attrName>style.rotation</p:attrName>
                                        </p:attrNameLst>
                                      </p:cBhvr>
                                      <p:tavLst>
                                        <p:tav tm="0">
                                          <p:val>
                                            <p:fltVal val="360"/>
                                          </p:val>
                                        </p:tav>
                                        <p:tav tm="100000">
                                          <p:val>
                                            <p:fltVal val="0"/>
                                          </p:val>
                                        </p:tav>
                                      </p:tavLst>
                                    </p:anim>
                                    <p:animEffect transition="in" filter="fade">
                                      <p:cBhvr>
                                        <p:cTn id="1357" dur="5000"/>
                                        <p:tgtEl>
                                          <p:spTgt spid="232"/>
                                        </p:tgtEl>
                                      </p:cBhvr>
                                    </p:animEffect>
                                  </p:childTnLst>
                                </p:cTn>
                              </p:par>
                              <p:par>
                                <p:cTn id="1358" presetID="22" presetClass="entr" presetSubtype="1" repeatCount="indefinite" fill="hold" grpId="1" nodeType="withEffect">
                                  <p:stCondLst>
                                    <p:cond delay="0"/>
                                  </p:stCondLst>
                                  <p:childTnLst>
                                    <p:set>
                                      <p:cBhvr>
                                        <p:cTn id="1359" dur="1" fill="hold">
                                          <p:stCondLst>
                                            <p:cond delay="0"/>
                                          </p:stCondLst>
                                        </p:cTn>
                                        <p:tgtEl>
                                          <p:spTgt spid="231"/>
                                        </p:tgtEl>
                                        <p:attrNameLst>
                                          <p:attrName>style.visibility</p:attrName>
                                        </p:attrNameLst>
                                      </p:cBhvr>
                                      <p:to>
                                        <p:strVal val="visible"/>
                                      </p:to>
                                    </p:set>
                                    <p:animEffect transition="in" filter="wipe(up)">
                                      <p:cBhvr>
                                        <p:cTn id="1360" dur="5000"/>
                                        <p:tgtEl>
                                          <p:spTgt spid="231"/>
                                        </p:tgtEl>
                                      </p:cBhvr>
                                    </p:animEffect>
                                  </p:childTnLst>
                                </p:cTn>
                              </p:par>
                            </p:childTnLst>
                          </p:cTn>
                        </p:par>
                        <p:par>
                          <p:cTn id="1361" fill="hold">
                            <p:stCondLst>
                              <p:cond delay="601000"/>
                            </p:stCondLst>
                            <p:childTnLst>
                              <p:par>
                                <p:cTn id="1362" presetID="22" presetClass="entr" presetSubtype="4" repeatCount="indefinite" fill="hold" grpId="1" nodeType="afterEffect">
                                  <p:stCondLst>
                                    <p:cond delay="0"/>
                                  </p:stCondLst>
                                  <p:childTnLst>
                                    <p:set>
                                      <p:cBhvr>
                                        <p:cTn id="1363" dur="1" fill="hold">
                                          <p:stCondLst>
                                            <p:cond delay="0"/>
                                          </p:stCondLst>
                                        </p:cTn>
                                        <p:tgtEl>
                                          <p:spTgt spid="232"/>
                                        </p:tgtEl>
                                        <p:attrNameLst>
                                          <p:attrName>style.visibility</p:attrName>
                                        </p:attrNameLst>
                                      </p:cBhvr>
                                      <p:to>
                                        <p:strVal val="visible"/>
                                      </p:to>
                                    </p:set>
                                    <p:animEffect transition="in" filter="wipe(down)">
                                      <p:cBhvr>
                                        <p:cTn id="1364" dur="5000"/>
                                        <p:tgtEl>
                                          <p:spTgt spid="232"/>
                                        </p:tgtEl>
                                      </p:cBhvr>
                                    </p:animEffect>
                                  </p:childTnLst>
                                </p:cTn>
                              </p:par>
                            </p:childTnLst>
                          </p:cTn>
                        </p:par>
                        <p:par>
                          <p:cTn id="1365" fill="hold">
                            <p:stCondLst>
                              <p:cond delay="606000"/>
                            </p:stCondLst>
                            <p:childTnLst>
                              <p:par>
                                <p:cTn id="1366" presetID="49" presetClass="entr" presetSubtype="0" decel="100000" fill="hold" grpId="0" nodeType="afterEffect">
                                  <p:stCondLst>
                                    <p:cond delay="0"/>
                                  </p:stCondLst>
                                  <p:childTnLst>
                                    <p:set>
                                      <p:cBhvr>
                                        <p:cTn id="1367" dur="1" fill="hold">
                                          <p:stCondLst>
                                            <p:cond delay="0"/>
                                          </p:stCondLst>
                                        </p:cTn>
                                        <p:tgtEl>
                                          <p:spTgt spid="233"/>
                                        </p:tgtEl>
                                        <p:attrNameLst>
                                          <p:attrName>style.visibility</p:attrName>
                                        </p:attrNameLst>
                                      </p:cBhvr>
                                      <p:to>
                                        <p:strVal val="visible"/>
                                      </p:to>
                                    </p:set>
                                    <p:anim calcmode="lin" valueType="num">
                                      <p:cBhvr>
                                        <p:cTn id="1368" dur="5000" fill="hold"/>
                                        <p:tgtEl>
                                          <p:spTgt spid="233"/>
                                        </p:tgtEl>
                                        <p:attrNameLst>
                                          <p:attrName>ppt_w</p:attrName>
                                        </p:attrNameLst>
                                      </p:cBhvr>
                                      <p:tavLst>
                                        <p:tav tm="0">
                                          <p:val>
                                            <p:fltVal val="0"/>
                                          </p:val>
                                        </p:tav>
                                        <p:tav tm="100000">
                                          <p:val>
                                            <p:strVal val="#ppt_w"/>
                                          </p:val>
                                        </p:tav>
                                      </p:tavLst>
                                    </p:anim>
                                    <p:anim calcmode="lin" valueType="num">
                                      <p:cBhvr>
                                        <p:cTn id="1369" dur="5000" fill="hold"/>
                                        <p:tgtEl>
                                          <p:spTgt spid="233"/>
                                        </p:tgtEl>
                                        <p:attrNameLst>
                                          <p:attrName>ppt_h</p:attrName>
                                        </p:attrNameLst>
                                      </p:cBhvr>
                                      <p:tavLst>
                                        <p:tav tm="0">
                                          <p:val>
                                            <p:fltVal val="0"/>
                                          </p:val>
                                        </p:tav>
                                        <p:tav tm="100000">
                                          <p:val>
                                            <p:strVal val="#ppt_h"/>
                                          </p:val>
                                        </p:tav>
                                      </p:tavLst>
                                    </p:anim>
                                    <p:anim calcmode="lin" valueType="num">
                                      <p:cBhvr>
                                        <p:cTn id="1370" dur="5000" fill="hold"/>
                                        <p:tgtEl>
                                          <p:spTgt spid="233"/>
                                        </p:tgtEl>
                                        <p:attrNameLst>
                                          <p:attrName>style.rotation</p:attrName>
                                        </p:attrNameLst>
                                      </p:cBhvr>
                                      <p:tavLst>
                                        <p:tav tm="0">
                                          <p:val>
                                            <p:fltVal val="360"/>
                                          </p:val>
                                        </p:tav>
                                        <p:tav tm="100000">
                                          <p:val>
                                            <p:fltVal val="0"/>
                                          </p:val>
                                        </p:tav>
                                      </p:tavLst>
                                    </p:anim>
                                    <p:animEffect transition="in" filter="fade">
                                      <p:cBhvr>
                                        <p:cTn id="1371" dur="5000"/>
                                        <p:tgtEl>
                                          <p:spTgt spid="233"/>
                                        </p:tgtEl>
                                      </p:cBhvr>
                                    </p:animEffect>
                                  </p:childTnLst>
                                </p:cTn>
                              </p:par>
                            </p:childTnLst>
                          </p:cTn>
                        </p:par>
                        <p:par>
                          <p:cTn id="1372" fill="hold">
                            <p:stCondLst>
                              <p:cond delay="611000"/>
                            </p:stCondLst>
                            <p:childTnLst>
                              <p:par>
                                <p:cTn id="1373" presetID="35" presetClass="entr" presetSubtype="0" fill="hold" grpId="0" nodeType="afterEffect">
                                  <p:stCondLst>
                                    <p:cond delay="0"/>
                                  </p:stCondLst>
                                  <p:childTnLst>
                                    <p:set>
                                      <p:cBhvr>
                                        <p:cTn id="1374" dur="1" fill="hold">
                                          <p:stCondLst>
                                            <p:cond delay="0"/>
                                          </p:stCondLst>
                                        </p:cTn>
                                        <p:tgtEl>
                                          <p:spTgt spid="234"/>
                                        </p:tgtEl>
                                        <p:attrNameLst>
                                          <p:attrName>style.visibility</p:attrName>
                                        </p:attrNameLst>
                                      </p:cBhvr>
                                      <p:to>
                                        <p:strVal val="visible"/>
                                      </p:to>
                                    </p:set>
                                    <p:animEffect transition="in" filter="fade">
                                      <p:cBhvr>
                                        <p:cTn id="1375" dur="5000"/>
                                        <p:tgtEl>
                                          <p:spTgt spid="234"/>
                                        </p:tgtEl>
                                      </p:cBhvr>
                                    </p:animEffect>
                                    <p:anim calcmode="lin" valueType="num">
                                      <p:cBhvr>
                                        <p:cTn id="1376" dur="5000" fill="hold"/>
                                        <p:tgtEl>
                                          <p:spTgt spid="234"/>
                                        </p:tgtEl>
                                        <p:attrNameLst>
                                          <p:attrName>style.rotation</p:attrName>
                                        </p:attrNameLst>
                                      </p:cBhvr>
                                      <p:tavLst>
                                        <p:tav tm="0">
                                          <p:val>
                                            <p:fltVal val="720"/>
                                          </p:val>
                                        </p:tav>
                                        <p:tav tm="100000">
                                          <p:val>
                                            <p:fltVal val="0"/>
                                          </p:val>
                                        </p:tav>
                                      </p:tavLst>
                                    </p:anim>
                                    <p:anim calcmode="lin" valueType="num">
                                      <p:cBhvr>
                                        <p:cTn id="1377" dur="5000" fill="hold"/>
                                        <p:tgtEl>
                                          <p:spTgt spid="234"/>
                                        </p:tgtEl>
                                        <p:attrNameLst>
                                          <p:attrName>ppt_h</p:attrName>
                                        </p:attrNameLst>
                                      </p:cBhvr>
                                      <p:tavLst>
                                        <p:tav tm="0">
                                          <p:val>
                                            <p:fltVal val="0"/>
                                          </p:val>
                                        </p:tav>
                                        <p:tav tm="100000">
                                          <p:val>
                                            <p:strVal val="#ppt_h"/>
                                          </p:val>
                                        </p:tav>
                                      </p:tavLst>
                                    </p:anim>
                                    <p:anim calcmode="lin" valueType="num">
                                      <p:cBhvr>
                                        <p:cTn id="1378" dur="5000" fill="hold"/>
                                        <p:tgtEl>
                                          <p:spTgt spid="234"/>
                                        </p:tgtEl>
                                        <p:attrNameLst>
                                          <p:attrName>ppt_w</p:attrName>
                                        </p:attrNameLst>
                                      </p:cBhvr>
                                      <p:tavLst>
                                        <p:tav tm="0">
                                          <p:val>
                                            <p:fltVal val="0"/>
                                          </p:val>
                                        </p:tav>
                                        <p:tav tm="100000">
                                          <p:val>
                                            <p:strVal val="#ppt_w"/>
                                          </p:val>
                                        </p:tav>
                                      </p:tavLst>
                                    </p:anim>
                                  </p:childTnLst>
                                </p:cTn>
                              </p:par>
                              <p:par>
                                <p:cTn id="1379" presetID="49" presetClass="entr" presetSubtype="0" decel="100000" fill="hold" grpId="0" nodeType="withEffect">
                                  <p:stCondLst>
                                    <p:cond delay="0"/>
                                  </p:stCondLst>
                                  <p:childTnLst>
                                    <p:set>
                                      <p:cBhvr>
                                        <p:cTn id="1380" dur="1" fill="hold">
                                          <p:stCondLst>
                                            <p:cond delay="0"/>
                                          </p:stCondLst>
                                        </p:cTn>
                                        <p:tgtEl>
                                          <p:spTgt spid="195"/>
                                        </p:tgtEl>
                                        <p:attrNameLst>
                                          <p:attrName>style.visibility</p:attrName>
                                        </p:attrNameLst>
                                      </p:cBhvr>
                                      <p:to>
                                        <p:strVal val="visible"/>
                                      </p:to>
                                    </p:set>
                                    <p:anim calcmode="lin" valueType="num">
                                      <p:cBhvr>
                                        <p:cTn id="1381" dur="5000" fill="hold"/>
                                        <p:tgtEl>
                                          <p:spTgt spid="195"/>
                                        </p:tgtEl>
                                        <p:attrNameLst>
                                          <p:attrName>ppt_w</p:attrName>
                                        </p:attrNameLst>
                                      </p:cBhvr>
                                      <p:tavLst>
                                        <p:tav tm="0">
                                          <p:val>
                                            <p:fltVal val="0"/>
                                          </p:val>
                                        </p:tav>
                                        <p:tav tm="100000">
                                          <p:val>
                                            <p:strVal val="#ppt_w"/>
                                          </p:val>
                                        </p:tav>
                                      </p:tavLst>
                                    </p:anim>
                                    <p:anim calcmode="lin" valueType="num">
                                      <p:cBhvr>
                                        <p:cTn id="1382" dur="5000" fill="hold"/>
                                        <p:tgtEl>
                                          <p:spTgt spid="195"/>
                                        </p:tgtEl>
                                        <p:attrNameLst>
                                          <p:attrName>ppt_h</p:attrName>
                                        </p:attrNameLst>
                                      </p:cBhvr>
                                      <p:tavLst>
                                        <p:tav tm="0">
                                          <p:val>
                                            <p:fltVal val="0"/>
                                          </p:val>
                                        </p:tav>
                                        <p:tav tm="100000">
                                          <p:val>
                                            <p:strVal val="#ppt_h"/>
                                          </p:val>
                                        </p:tav>
                                      </p:tavLst>
                                    </p:anim>
                                    <p:anim calcmode="lin" valueType="num">
                                      <p:cBhvr>
                                        <p:cTn id="1383" dur="5000" fill="hold"/>
                                        <p:tgtEl>
                                          <p:spTgt spid="195"/>
                                        </p:tgtEl>
                                        <p:attrNameLst>
                                          <p:attrName>style.rotation</p:attrName>
                                        </p:attrNameLst>
                                      </p:cBhvr>
                                      <p:tavLst>
                                        <p:tav tm="0">
                                          <p:val>
                                            <p:fltVal val="360"/>
                                          </p:val>
                                        </p:tav>
                                        <p:tav tm="100000">
                                          <p:val>
                                            <p:fltVal val="0"/>
                                          </p:val>
                                        </p:tav>
                                      </p:tavLst>
                                    </p:anim>
                                    <p:animEffect transition="in" filter="fade">
                                      <p:cBhvr>
                                        <p:cTn id="1384" dur="5000"/>
                                        <p:tgtEl>
                                          <p:spTgt spid="195"/>
                                        </p:tgtEl>
                                      </p:cBhvr>
                                    </p:animEffect>
                                  </p:childTnLst>
                                </p:cTn>
                              </p:par>
                              <p:par>
                                <p:cTn id="1385" presetID="24" presetClass="entr" presetSubtype="0" fill="hold" grpId="0" nodeType="withEffect">
                                  <p:stCondLst>
                                    <p:cond delay="0"/>
                                  </p:stCondLst>
                                  <p:childTnLst>
                                    <p:set>
                                      <p:cBhvr>
                                        <p:cTn id="1386" dur="1" fill="hold">
                                          <p:stCondLst>
                                            <p:cond delay="0"/>
                                          </p:stCondLst>
                                        </p:cTn>
                                        <p:tgtEl>
                                          <p:spTgt spid="196"/>
                                        </p:tgtEl>
                                        <p:attrNameLst>
                                          <p:attrName>style.visibility</p:attrName>
                                        </p:attrNameLst>
                                      </p:cBhvr>
                                      <p:to>
                                        <p:strVal val="visible"/>
                                      </p:to>
                                    </p:set>
                                    <p:anim to="" calcmode="lin" valueType="num">
                                      <p:cBhvr>
                                        <p:cTn id="1387" dur="1" fill="hold"/>
                                        <p:tgtEl>
                                          <p:spTgt spid="196"/>
                                        </p:tgtEl>
                                        <p:attrNameLst>
                                          <p:attrName/>
                                        </p:attrNameLst>
                                      </p:cBhvr>
                                    </p:anim>
                                  </p:childTnLst>
                                </p:cTn>
                              </p:par>
                              <p:par>
                                <p:cTn id="1388" presetID="24" presetClass="entr" presetSubtype="0" fill="hold" grpId="0" nodeType="withEffect">
                                  <p:stCondLst>
                                    <p:cond delay="0"/>
                                  </p:stCondLst>
                                  <p:childTnLst>
                                    <p:set>
                                      <p:cBhvr>
                                        <p:cTn id="1389" dur="1" fill="hold">
                                          <p:stCondLst>
                                            <p:cond delay="0"/>
                                          </p:stCondLst>
                                        </p:cTn>
                                        <p:tgtEl>
                                          <p:spTgt spid="197"/>
                                        </p:tgtEl>
                                        <p:attrNameLst>
                                          <p:attrName>style.visibility</p:attrName>
                                        </p:attrNameLst>
                                      </p:cBhvr>
                                      <p:to>
                                        <p:strVal val="visible"/>
                                      </p:to>
                                    </p:set>
                                    <p:anim to="" calcmode="lin" valueType="num">
                                      <p:cBhvr>
                                        <p:cTn id="1390" dur="1" fill="hold"/>
                                        <p:tgtEl>
                                          <p:spTgt spid="197"/>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0" grpId="1"/>
      <p:bldP spid="11" grpId="0" animBg="1"/>
      <p:bldP spid="12" grpId="0"/>
      <p:bldP spid="16" grpId="0"/>
      <p:bldP spid="16" grpId="1"/>
      <p:bldP spid="17" grpId="0"/>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64" grpId="0" animBg="1"/>
      <p:bldP spid="64" grpId="1"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159" grpId="0" animBg="1"/>
      <p:bldP spid="160" grpId="0" animBg="1"/>
      <p:bldP spid="160" grpId="1" animBg="1"/>
      <p:bldP spid="162" grpId="0" animBg="1"/>
      <p:bldP spid="162" grpId="1" animBg="1"/>
      <p:bldP spid="163" grpId="0" animBg="1"/>
      <p:bldP spid="163" grpId="1" animBg="1"/>
      <p:bldP spid="164" grpId="0" animBg="1"/>
      <p:bldP spid="164" grpId="1" animBg="1"/>
      <p:bldP spid="168" grpId="0" animBg="1"/>
      <p:bldP spid="168" grpId="1" animBg="1"/>
      <p:bldP spid="169" grpId="0" animBg="1"/>
      <p:bldP spid="169" grpId="1" animBg="1"/>
      <p:bldP spid="172" grpId="0"/>
      <p:bldP spid="172" grpId="1"/>
      <p:bldP spid="173" grpId="0" animBg="1"/>
      <p:bldP spid="174" grpId="0" animBg="1"/>
      <p:bldP spid="175" grpId="0" animBg="1"/>
      <p:bldP spid="176" grpId="0" animBg="1"/>
      <p:bldP spid="177" grpId="0" animBg="1"/>
      <p:bldP spid="178" grpId="0" animBg="1"/>
      <p:bldP spid="179" grpId="0" animBg="1"/>
      <p:bldP spid="180" grpId="0"/>
      <p:bldP spid="181" grpId="0" animBg="1"/>
      <p:bldP spid="136" grpId="0"/>
      <p:bldP spid="153" grpId="0"/>
      <p:bldP spid="106" grpId="0" animBg="1"/>
      <p:bldP spid="106" grpId="1" animBg="1"/>
      <p:bldP spid="107" grpId="0" animBg="1"/>
      <p:bldP spid="107" grpId="1" animBg="1"/>
      <p:bldP spid="118" grpId="0" animBg="1"/>
      <p:bldP spid="118" grpId="1" animBg="1"/>
      <p:bldP spid="119" grpId="0" animBg="1"/>
      <p:bldP spid="119" grpId="1" animBg="1"/>
      <p:bldP spid="127" grpId="0" animBg="1"/>
      <p:bldP spid="127" grpId="1" animBg="1"/>
      <p:bldP spid="218" grpId="0" animBg="1"/>
      <p:bldP spid="218" grpId="1" animBg="1"/>
      <p:bldP spid="96" grpId="0" animBg="1"/>
      <p:bldP spid="98" grpId="0" animBg="1"/>
      <p:bldP spid="100" grpId="0" animBg="1"/>
      <p:bldP spid="100" grpId="1" animBg="1"/>
      <p:bldP spid="101" grpId="0" animBg="1"/>
      <p:bldP spid="101" grpId="1" animBg="1"/>
      <p:bldP spid="122" grpId="0"/>
      <p:bldP spid="122" grpId="1"/>
      <p:bldP spid="123" grpId="0"/>
      <p:bldP spid="123" grpId="1"/>
      <p:bldP spid="124" grpId="0" animBg="1"/>
      <p:bldP spid="125" grpId="0" animBg="1"/>
      <p:bldP spid="126" grpId="0" animBg="1"/>
      <p:bldP spid="128" grpId="0"/>
      <p:bldP spid="128" grpId="1"/>
      <p:bldP spid="110" grpId="0" animBg="1"/>
      <p:bldP spid="115" grpId="0" animBg="1"/>
      <p:bldP spid="120" grpId="0" animBg="1"/>
      <p:bldP spid="121" grpId="0" animBg="1"/>
      <p:bldP spid="131" grpId="0"/>
      <p:bldP spid="132" grpId="0"/>
      <p:bldP spid="129" grpId="0" animBg="1"/>
      <p:bldP spid="129" grpId="1" animBg="1"/>
      <p:bldP spid="130" grpId="0" animBg="1"/>
      <p:bldP spid="130" grpId="1" animBg="1"/>
      <p:bldP spid="147" grpId="0" animBg="1"/>
      <p:bldP spid="147" grpId="1" animBg="1"/>
      <p:bldP spid="148" grpId="0" animBg="1"/>
      <p:bldP spid="148" grpId="1" animBg="1"/>
      <p:bldP spid="149" grpId="0" animBg="1"/>
      <p:bldP spid="149" grpId="1" animBg="1"/>
      <p:bldP spid="150" grpId="0" animBg="1"/>
      <p:bldP spid="150" grpId="1" animBg="1"/>
      <p:bldP spid="151" grpId="0" animBg="1"/>
      <p:bldP spid="151" grpId="1" animBg="1"/>
      <p:bldP spid="152" grpId="0" animBg="1"/>
      <p:bldP spid="152" grpId="1" animBg="1"/>
      <p:bldP spid="156" grpId="0" animBg="1"/>
      <p:bldP spid="156" grpId="1" animBg="1"/>
      <p:bldP spid="157" grpId="0" animBg="1"/>
      <p:bldP spid="157" grpId="1" animBg="1"/>
      <p:bldP spid="187" grpId="0" animBg="1"/>
      <p:bldP spid="194" grpId="0" animBg="1"/>
      <p:bldP spid="198" grpId="0" animBg="1"/>
      <p:bldP spid="198" grpId="1" animBg="1"/>
      <p:bldP spid="199" grpId="0" animBg="1"/>
      <p:bldP spid="200" grpId="0" animBg="1"/>
      <p:bldP spid="201" grpId="0" animBg="1"/>
      <p:bldP spid="202" grpId="0" animBg="1"/>
      <p:bldP spid="203" grpId="0"/>
      <p:bldP spid="204" grpId="0" animBg="1"/>
      <p:bldP spid="204" grpId="1" animBg="1"/>
      <p:bldP spid="205" grpId="0" animBg="1"/>
      <p:bldP spid="206" grpId="0" animBg="1"/>
      <p:bldP spid="207" grpId="0" animBg="1"/>
      <p:bldP spid="208" grpId="0" animBg="1"/>
      <p:bldP spid="219" grpId="0" animBg="1"/>
      <p:bldP spid="220" grpId="0" animBg="1"/>
      <p:bldP spid="221" grpId="0"/>
      <p:bldP spid="222" grpId="0" animBg="1"/>
      <p:bldP spid="223" grpId="0"/>
      <p:bldP spid="224" grpId="0"/>
      <p:bldP spid="225" grpId="0"/>
      <p:bldP spid="226" grpId="0"/>
      <p:bldP spid="226" grpId="1"/>
      <p:bldP spid="227" grpId="0"/>
      <p:bldP spid="228" grpId="0" animBg="1"/>
      <p:bldP spid="229" grpId="0" animBg="1"/>
      <p:bldP spid="230" grpId="0"/>
      <p:bldP spid="231" grpId="0" animBg="1"/>
      <p:bldP spid="231" grpId="1" animBg="1"/>
      <p:bldP spid="232" grpId="0" animBg="1"/>
      <p:bldP spid="232" grpId="1" animBg="1"/>
      <p:bldP spid="233" grpId="0"/>
      <p:bldP spid="234" grpId="0"/>
      <p:bldP spid="195" grpId="0" animBg="1"/>
      <p:bldP spid="196" grpId="0" animBg="1"/>
      <p:bldP spid="19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cxnSp>
        <p:nvCxnSpPr>
          <p:cNvPr id="6" name="直線矢印コネクタ 5"/>
          <p:cNvCxnSpPr/>
          <p:nvPr/>
        </p:nvCxnSpPr>
        <p:spPr>
          <a:xfrm flipV="1">
            <a:off x="4644008" y="548680"/>
            <a:ext cx="0" cy="4608512"/>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 name="円弧 6"/>
          <p:cNvSpPr/>
          <p:nvPr/>
        </p:nvSpPr>
        <p:spPr>
          <a:xfrm>
            <a:off x="2915816" y="2204864"/>
            <a:ext cx="3456384" cy="1008112"/>
          </a:xfrm>
          <a:prstGeom prst="arc">
            <a:avLst>
              <a:gd name="adj1" fmla="val 17791524"/>
              <a:gd name="adj2" fmla="val 14897312"/>
            </a:avLst>
          </a:prstGeom>
          <a:ln w="57150">
            <a:solidFill>
              <a:srgbClr val="00FFCC"/>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Tree>
    <p:extLst>
      <p:ext uri="{BB962C8B-B14F-4D97-AF65-F5344CB8AC3E}">
        <p14:creationId xmlns:p14="http://schemas.microsoft.com/office/powerpoint/2010/main" val="2137705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22" presetClass="entr" presetSubtype="4" repeatCount="indefinite"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0"/>
                                        <p:tgtEl>
                                          <p:spTgt spid="6"/>
                                        </p:tgtEl>
                                      </p:cBhvr>
                                    </p:animEffect>
                                  </p:childTnLst>
                                </p:cTn>
                              </p:par>
                              <p:par>
                                <p:cTn id="12" presetID="21" presetClass="entr" presetSubtype="1" repeatCount="indefinite"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heel(1)">
                                      <p:cBhvr>
                                        <p:cTn id="14" dur="5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ja-JP" altLang="en-US" dirty="0" smtClean="0"/>
              <a:t>体系</a:t>
            </a:r>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cxnSp>
        <p:nvCxnSpPr>
          <p:cNvPr id="6" name="直線矢印コネクタ 5"/>
          <p:cNvCxnSpPr/>
          <p:nvPr/>
        </p:nvCxnSpPr>
        <p:spPr>
          <a:xfrm flipV="1">
            <a:off x="4644008" y="548680"/>
            <a:ext cx="0" cy="4608512"/>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 name="円弧 6"/>
          <p:cNvSpPr/>
          <p:nvPr/>
        </p:nvSpPr>
        <p:spPr>
          <a:xfrm>
            <a:off x="2877547" y="1861988"/>
            <a:ext cx="3456384" cy="1008112"/>
          </a:xfrm>
          <a:prstGeom prst="arc">
            <a:avLst>
              <a:gd name="adj1" fmla="val 17791524"/>
              <a:gd name="adj2" fmla="val 14897312"/>
            </a:avLst>
          </a:prstGeom>
          <a:ln w="57150">
            <a:solidFill>
              <a:srgbClr val="00FFCC"/>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sz="4800" dirty="0" smtClean="0">
                <a:solidFill>
                  <a:srgbClr val="00FFCC"/>
                </a:solidFill>
                <a:latin typeface="HGP行書体" pitchFamily="66" charset="-128"/>
                <a:ea typeface="HGP行書体" pitchFamily="66" charset="-128"/>
              </a:rPr>
              <a:t>冥</a:t>
            </a:r>
            <a:r>
              <a:rPr lang="ja-JP" altLang="en-US" sz="4800" dirty="0" smtClean="0">
                <a:solidFill>
                  <a:schemeClr val="bg1"/>
                </a:solidFill>
                <a:latin typeface="HGP行書体" pitchFamily="66" charset="-128"/>
                <a:ea typeface="HGP行書体" pitchFamily="66" charset="-128"/>
              </a:rPr>
              <a:t>　</a:t>
            </a:r>
            <a:r>
              <a:rPr lang="ja-JP" altLang="en-US" sz="4800" dirty="0" smtClean="0">
                <a:solidFill>
                  <a:srgbClr val="FF0000"/>
                </a:solidFill>
                <a:latin typeface="HGP行書体" pitchFamily="66" charset="-128"/>
                <a:ea typeface="HGP行書体" pitchFamily="66" charset="-128"/>
              </a:rPr>
              <a:t>炉</a:t>
            </a:r>
            <a:r>
              <a:rPr lang="ja-JP" altLang="en-US" sz="4800" dirty="0" smtClean="0">
                <a:solidFill>
                  <a:schemeClr val="bg1"/>
                </a:solidFill>
                <a:latin typeface="HGP行書体" pitchFamily="66" charset="-128"/>
                <a:ea typeface="HGP行書体" pitchFamily="66" charset="-128"/>
              </a:rPr>
              <a:t>・路</a:t>
            </a:r>
            <a:endParaRPr lang="ja-JP" altLang="en-US" sz="4800" dirty="0">
              <a:solidFill>
                <a:schemeClr val="bg1"/>
              </a:solidFill>
              <a:latin typeface="HGP行書体" pitchFamily="66" charset="-128"/>
              <a:ea typeface="HGP行書体" pitchFamily="66" charset="-128"/>
            </a:endParaRPr>
          </a:p>
        </p:txBody>
      </p:sp>
      <p:sp>
        <p:nvSpPr>
          <p:cNvPr id="8" name="テキスト ボックス 7"/>
          <p:cNvSpPr txBox="1"/>
          <p:nvPr/>
        </p:nvSpPr>
        <p:spPr>
          <a:xfrm>
            <a:off x="46638" y="22385"/>
            <a:ext cx="9148658" cy="6771084"/>
          </a:xfrm>
          <a:prstGeom prst="rect">
            <a:avLst/>
          </a:prstGeom>
          <a:solidFill>
            <a:schemeClr val="tx1">
              <a:alpha val="32000"/>
            </a:schemeClr>
          </a:solidFill>
        </p:spPr>
        <p:txBody>
          <a:bodyPr wrap="none" rtlCol="0">
            <a:spAutoFit/>
          </a:bodyPr>
          <a:lstStyle/>
          <a:p>
            <a:r>
              <a:rPr kumimoji="1" lang="ja-JP" altLang="en-US" sz="2800" dirty="0" smtClean="0">
                <a:solidFill>
                  <a:schemeClr val="bg1"/>
                </a:solidFill>
                <a:latin typeface="HGP行書体" pitchFamily="66" charset="-128"/>
                <a:ea typeface="HGP行書体" pitchFamily="66" charset="-128"/>
              </a:rPr>
              <a:t>　　　　　　　　　　　　　　　　 たとえ</a:t>
            </a:r>
            <a:r>
              <a:rPr kumimoji="1" lang="ja-JP" altLang="en-US" dirty="0" smtClean="0">
                <a:solidFill>
                  <a:schemeClr val="bg1"/>
                </a:solidFill>
                <a:latin typeface="HGP行書体" pitchFamily="66" charset="-128"/>
                <a:ea typeface="HGP行書体" pitchFamily="66" charset="-128"/>
              </a:rPr>
              <a:t>　；</a:t>
            </a:r>
            <a:endParaRPr kumimoji="1" lang="en-US" altLang="ja-JP" dirty="0" smtClean="0">
              <a:solidFill>
                <a:schemeClr val="bg1"/>
              </a:solidFill>
              <a:latin typeface="HGP行書体" pitchFamily="66" charset="-128"/>
              <a:ea typeface="HGP行書体" pitchFamily="66" charset="-128"/>
            </a:endParaRPr>
          </a:p>
          <a:p>
            <a:endParaRPr lang="en-US" altLang="ja-JP" dirty="0">
              <a:solidFill>
                <a:schemeClr val="bg1"/>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　  「中性子を沢山</a:t>
            </a:r>
            <a:r>
              <a:rPr lang="ja-JP" altLang="en-US" dirty="0" smtClean="0">
                <a:solidFill>
                  <a:schemeClr val="bg1"/>
                </a:solidFill>
                <a:latin typeface="HGP行書体" pitchFamily="66" charset="-128"/>
                <a:ea typeface="HGP行書体" pitchFamily="66" charset="-128"/>
              </a:rPr>
              <a:t>・保存 </a:t>
            </a:r>
            <a:r>
              <a:rPr lang="en-US" altLang="ja-JP" dirty="0" err="1" smtClean="0">
                <a:solidFill>
                  <a:schemeClr val="bg1"/>
                </a:solidFill>
                <a:latin typeface="HGP行書体" pitchFamily="66" charset="-128"/>
                <a:ea typeface="HGP行書体" pitchFamily="66" charset="-128"/>
              </a:rPr>
              <a:t>PRes.</a:t>
            </a:r>
            <a:r>
              <a:rPr lang="en-US" altLang="ja-JP" dirty="0" smtClean="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してる </a:t>
            </a:r>
            <a:r>
              <a:rPr kumimoji="1" lang="ja-JP" altLang="en-US" dirty="0" smtClean="0">
                <a:solidFill>
                  <a:srgbClr val="FF66FF"/>
                </a:solidFill>
                <a:latin typeface="HGP行書体" pitchFamily="66" charset="-128"/>
                <a:ea typeface="HGP行書体" pitchFamily="66" charset="-128"/>
              </a:rPr>
              <a:t>“元素の         核種</a:t>
            </a:r>
            <a:r>
              <a:rPr kumimoji="1" lang="en-US" altLang="ja-JP" dirty="0" smtClean="0">
                <a:solidFill>
                  <a:srgbClr val="FF66FF"/>
                </a:solidFill>
                <a:latin typeface="HGP行書体" pitchFamily="66" charset="-128"/>
                <a:ea typeface="HGP行書体" pitchFamily="66" charset="-128"/>
              </a:rPr>
              <a:t>”…</a:t>
            </a:r>
            <a:r>
              <a:rPr kumimoji="1" lang="ja-JP" altLang="en-US" dirty="0" smtClean="0">
                <a:solidFill>
                  <a:schemeClr val="bg1"/>
                </a:solidFill>
                <a:latin typeface="HGP行書体" pitchFamily="66" charset="-128"/>
                <a:ea typeface="HGP行書体" pitchFamily="66" charset="-128"/>
              </a:rPr>
              <a:t>　　</a:t>
            </a:r>
            <a:r>
              <a:rPr kumimoji="1" lang="en-US" altLang="ja-JP" dirty="0" smtClean="0">
                <a:solidFill>
                  <a:schemeClr val="bg1"/>
                </a:solidFill>
                <a:latin typeface="HGP行書体" pitchFamily="66" charset="-128"/>
                <a:ea typeface="HGP行書体" pitchFamily="66" charset="-128"/>
              </a:rPr>
              <a:t> </a:t>
            </a:r>
            <a:r>
              <a:rPr kumimoji="1" lang="ja-JP" altLang="en-US" dirty="0" err="1" smtClean="0">
                <a:solidFill>
                  <a:schemeClr val="bg1"/>
                </a:solidFill>
                <a:latin typeface="HGP行書体" pitchFamily="66" charset="-128"/>
                <a:ea typeface="HGP行書体" pitchFamily="66" charset="-128"/>
              </a:rPr>
              <a:t>ｇ</a:t>
            </a:r>
            <a:r>
              <a:rPr lang="en-US" altLang="ja-JP" dirty="0" smtClean="0">
                <a:solidFill>
                  <a:schemeClr val="bg1"/>
                </a:solidFill>
                <a:latin typeface="HGP行書体" pitchFamily="66" charset="-128"/>
                <a:ea typeface="HGP行書体" pitchFamily="66" charset="-128"/>
              </a:rPr>
              <a:t>a</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sign </a:t>
            </a:r>
            <a:r>
              <a:rPr lang="ja-JP" altLang="en-US" dirty="0" smtClean="0">
                <a:solidFill>
                  <a:schemeClr val="bg1"/>
                </a:solidFill>
                <a:latin typeface="HGP行書体" pitchFamily="66" charset="-128"/>
                <a:ea typeface="HGP行書体" pitchFamily="66" charset="-128"/>
              </a:rPr>
              <a:t>は；</a:t>
            </a:r>
            <a:endParaRPr lang="en-US" altLang="ja-JP" dirty="0" smtClean="0">
              <a:solidFill>
                <a:schemeClr val="bg1"/>
              </a:solidFill>
              <a:latin typeface="HGP行書体" pitchFamily="66" charset="-128"/>
              <a:ea typeface="HGP行書体" pitchFamily="66" charset="-128"/>
            </a:endParaRPr>
          </a:p>
          <a:p>
            <a:r>
              <a:rPr kumimoji="1" lang="en-US" altLang="ja-JP" b="1" u="sng" dirty="0">
                <a:solidFill>
                  <a:srgbClr val="FF0000"/>
                </a:solidFill>
                <a:latin typeface="HGP行書体" pitchFamily="66" charset="-128"/>
                <a:ea typeface="HGP行書体" pitchFamily="66" charset="-128"/>
              </a:rPr>
              <a:t> </a:t>
            </a:r>
            <a:r>
              <a:rPr kumimoji="1" lang="ja-JP" altLang="en-US" b="1" u="sng" dirty="0" smtClean="0">
                <a:solidFill>
                  <a:srgbClr val="FF0000"/>
                </a:solidFill>
                <a:latin typeface="HGP行書体" pitchFamily="66" charset="-128"/>
                <a:ea typeface="HGP行書体" pitchFamily="66" charset="-128"/>
              </a:rPr>
              <a:t>Ｒ‘ｓ　</a:t>
            </a:r>
            <a:r>
              <a:rPr kumimoji="1" lang="en-US" altLang="ja-JP" b="1" u="sng" dirty="0" smtClean="0">
                <a:solidFill>
                  <a:srgbClr val="FF0000"/>
                </a:solidFill>
                <a:latin typeface="HGP行書体" pitchFamily="66" charset="-128"/>
                <a:ea typeface="HGP行書体" pitchFamily="66" charset="-128"/>
              </a:rPr>
              <a:t>F ( e ) </a:t>
            </a:r>
            <a:r>
              <a:rPr kumimoji="1" lang="en-US" altLang="ja-JP" dirty="0" smtClean="0">
                <a:solidFill>
                  <a:schemeClr val="bg1"/>
                </a:solidFill>
                <a:latin typeface="HGP行書体" pitchFamily="66" charset="-128"/>
                <a:ea typeface="HGP行書体" pitchFamily="66" charset="-128"/>
              </a:rPr>
              <a:t>;</a:t>
            </a:r>
            <a:r>
              <a:rPr lang="ja-JP" altLang="en-US" dirty="0" smtClean="0">
                <a:solidFill>
                  <a:srgbClr val="FF66FF"/>
                </a:solidFill>
                <a:latin typeface="HGP行書体" pitchFamily="66" charset="-128"/>
                <a:ea typeface="HGP行書体" pitchFamily="66" charset="-128"/>
              </a:rPr>
              <a:t>リーマンの</a:t>
            </a:r>
            <a:r>
              <a:rPr lang="en-US" altLang="ja-JP" dirty="0" smtClean="0">
                <a:solidFill>
                  <a:srgbClr val="FF66FF"/>
                </a:solidFill>
                <a:latin typeface="HGP行書体" pitchFamily="66" charset="-128"/>
                <a:ea typeface="HGP行書体" pitchFamily="66" charset="-128"/>
              </a:rPr>
              <a:t>R</a:t>
            </a:r>
            <a:r>
              <a:rPr lang="ja-JP" altLang="en-US" dirty="0" smtClean="0">
                <a:solidFill>
                  <a:srgbClr val="FF66FF"/>
                </a:solidFill>
                <a:latin typeface="HGP行書体" pitchFamily="66" charset="-128"/>
                <a:ea typeface="HGP行書体" pitchFamily="66" charset="-128"/>
              </a:rPr>
              <a:t>関数数 と 読む 記号 </a:t>
            </a:r>
            <a:r>
              <a:rPr lang="ja-JP" altLang="en-US" dirty="0" smtClean="0">
                <a:solidFill>
                  <a:schemeClr val="bg1"/>
                </a:solidFill>
                <a:latin typeface="HGP行書体" pitchFamily="66" charset="-128"/>
                <a:ea typeface="HGP行書体" pitchFamily="66" charset="-128"/>
              </a:rPr>
              <a:t>　　 の　　</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こと。</a:t>
            </a:r>
            <a:endParaRPr lang="en-US" altLang="ja-JP" dirty="0" smtClean="0">
              <a:solidFill>
                <a:schemeClr val="bg1"/>
              </a:solidFill>
              <a:latin typeface="HGP行書体" pitchFamily="66" charset="-128"/>
              <a:ea typeface="HGP行書体" pitchFamily="66" charset="-128"/>
            </a:endParaRPr>
          </a:p>
          <a:p>
            <a:endParaRPr lang="en-US" altLang="ja-JP" sz="2000" dirty="0">
              <a:solidFill>
                <a:schemeClr val="bg1"/>
              </a:solidFill>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過去 </a:t>
            </a:r>
            <a:r>
              <a:rPr lang="en-US" altLang="ja-JP" sz="5400" dirty="0" smtClean="0">
                <a:solidFill>
                  <a:srgbClr val="FF0000"/>
                </a:solidFill>
                <a:latin typeface="HGP行書体" pitchFamily="66" charset="-128"/>
                <a:ea typeface="HGP行書体" pitchFamily="66" charset="-128"/>
              </a:rPr>
              <a:t>p</a:t>
            </a:r>
            <a:r>
              <a:rPr lang="en-US" altLang="ja-JP" sz="2000" dirty="0" smtClean="0">
                <a:solidFill>
                  <a:srgbClr val="FFFF00"/>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から、  </a:t>
            </a:r>
            <a:r>
              <a:rPr lang="en-US" altLang="ja-JP" sz="2000" dirty="0" smtClean="0">
                <a:solidFill>
                  <a:srgbClr val="FFFF00"/>
                </a:solidFill>
                <a:latin typeface="HGP行書体" pitchFamily="66" charset="-128"/>
                <a:ea typeface="HGP行書体" pitchFamily="66" charset="-128"/>
              </a:rPr>
              <a:t>…</a:t>
            </a:r>
            <a:r>
              <a:rPr lang="ja-JP" altLang="en-US" sz="2000" dirty="0" smtClean="0">
                <a:solidFill>
                  <a:srgbClr val="FFFF00"/>
                </a:solidFill>
                <a:latin typeface="HGP行書体" pitchFamily="66" charset="-128"/>
                <a:ea typeface="HGP行書体" pitchFamily="66" charset="-128"/>
              </a:rPr>
              <a:t>　</a:t>
            </a:r>
            <a:r>
              <a:rPr lang="ja-JP" altLang="en-US" sz="3200" dirty="0" smtClean="0">
                <a:solidFill>
                  <a:srgbClr val="FF0000"/>
                </a:solidFill>
                <a:latin typeface="HGP行書体" pitchFamily="66" charset="-128"/>
                <a:ea typeface="HGP行書体" pitchFamily="66" charset="-128"/>
              </a:rPr>
              <a:t>　↘　　　　　　　　　　　　　　“ </a:t>
            </a:r>
            <a:r>
              <a:rPr lang="ja-JP" altLang="en-US" sz="3200" dirty="0" smtClean="0">
                <a:solidFill>
                  <a:srgbClr val="00FFCC"/>
                </a:solidFill>
                <a:latin typeface="HGP行書体" pitchFamily="66" charset="-128"/>
                <a:ea typeface="HGP行書体" pitchFamily="66" charset="-128"/>
              </a:rPr>
              <a:t>めい</a:t>
            </a:r>
            <a:r>
              <a:rPr lang="ja-JP" altLang="en-US" sz="3200" dirty="0" smtClean="0">
                <a:solidFill>
                  <a:srgbClr val="FF0000"/>
                </a:solidFill>
                <a:latin typeface="HGP行書体" pitchFamily="66" charset="-128"/>
                <a:ea typeface="HGP行書体" pitchFamily="66" charset="-128"/>
              </a:rPr>
              <a:t>ろ・</a:t>
            </a:r>
            <a:r>
              <a:rPr lang="ja-JP" altLang="en-US" sz="2400" dirty="0" smtClean="0">
                <a:solidFill>
                  <a:schemeClr val="bg1"/>
                </a:solidFill>
                <a:latin typeface="HGP行書体" pitchFamily="66" charset="-128"/>
                <a:ea typeface="HGP行書体" pitchFamily="66" charset="-128"/>
              </a:rPr>
              <a:t>じ</a:t>
            </a:r>
            <a:r>
              <a:rPr lang="ja-JP" altLang="en-US" sz="3200" dirty="0" smtClean="0">
                <a:solidFill>
                  <a:srgbClr val="FF0000"/>
                </a:solidFill>
                <a:latin typeface="HGP行書体" pitchFamily="66" charset="-128"/>
                <a:ea typeface="HGP行書体" pitchFamily="66" charset="-128"/>
              </a:rPr>
              <a:t>　”</a:t>
            </a:r>
            <a:endParaRPr lang="en-US" altLang="ja-JP" sz="2000" dirty="0" smtClean="0">
              <a:solidFill>
                <a:srgbClr val="FF0000"/>
              </a:solidFill>
              <a:latin typeface="HGP行書体" pitchFamily="66" charset="-128"/>
              <a:ea typeface="HGP行書体" pitchFamily="66" charset="-128"/>
            </a:endParaRPr>
          </a:p>
          <a:p>
            <a:endParaRPr lang="en-US" altLang="ja-JP" sz="2000" dirty="0">
              <a:solidFill>
                <a:srgbClr val="FFFF00"/>
              </a:solidFill>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中“</a:t>
            </a:r>
            <a:r>
              <a:rPr lang="ja-JP" altLang="en-US" sz="2000" dirty="0" smtClean="0">
                <a:solidFill>
                  <a:srgbClr val="00FFCC"/>
                </a:solidFill>
                <a:latin typeface="HGP行書体" pitchFamily="66" charset="-128"/>
                <a:ea typeface="HGP行書体" pitchFamily="66" charset="-128"/>
              </a:rPr>
              <a:t>間</a:t>
            </a:r>
            <a:r>
              <a:rPr lang="ja-JP" altLang="en-US" sz="2000" dirty="0" smtClean="0">
                <a:solidFill>
                  <a:srgbClr val="FFFF00"/>
                </a:solidFill>
                <a:latin typeface="HGP行書体" pitchFamily="66" charset="-128"/>
                <a:ea typeface="HGP行書体" pitchFamily="66" charset="-128"/>
              </a:rPr>
              <a:t>”子の </a:t>
            </a:r>
            <a:r>
              <a:rPr lang="en-US" altLang="ja-JP" sz="2000" dirty="0" smtClean="0">
                <a:solidFill>
                  <a:srgbClr val="00FFCC"/>
                </a:solidFill>
                <a:latin typeface="HGP行書体" pitchFamily="66" charset="-128"/>
                <a:ea typeface="HGP行書体" pitchFamily="66" charset="-128"/>
              </a:rPr>
              <a:t>M</a:t>
            </a:r>
            <a:r>
              <a:rPr lang="en-US" altLang="ja-JP" sz="2000" dirty="0" smtClean="0">
                <a:solidFill>
                  <a:srgbClr val="FFFF00"/>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と</a:t>
            </a:r>
            <a:endParaRPr lang="en-US" altLang="ja-JP" sz="2000" dirty="0" smtClean="0">
              <a:solidFill>
                <a:srgbClr val="FFFF00"/>
              </a:solidFill>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“縁切り”　して、</a:t>
            </a:r>
            <a:r>
              <a:rPr lang="ja-JP" altLang="en-US" sz="2000" dirty="0">
                <a:solidFill>
                  <a:srgbClr val="FFFF00"/>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中</a:t>
            </a:r>
            <a:r>
              <a:rPr lang="ja-JP" altLang="en-US" sz="2000" dirty="0" smtClean="0">
                <a:solidFill>
                  <a:srgbClr val="00FFCC"/>
                </a:solidFill>
                <a:latin typeface="HGP行書体" pitchFamily="66" charset="-128"/>
                <a:ea typeface="HGP行書体" pitchFamily="66" charset="-128"/>
              </a:rPr>
              <a:t>性</a:t>
            </a:r>
            <a:r>
              <a:rPr lang="ja-JP" altLang="en-US" sz="2000" dirty="0" smtClean="0">
                <a:solidFill>
                  <a:srgbClr val="FFFF00"/>
                </a:solidFill>
                <a:latin typeface="HGP行書体" pitchFamily="66" charset="-128"/>
                <a:ea typeface="HGP行書体" pitchFamily="66" charset="-128"/>
              </a:rPr>
              <a:t>子；　</a:t>
            </a:r>
            <a:r>
              <a:rPr lang="en-US" altLang="ja-JP" sz="2000" dirty="0" smtClean="0">
                <a:solidFill>
                  <a:srgbClr val="00FFCC"/>
                </a:solidFill>
                <a:latin typeface="HGP行書体" pitchFamily="66" charset="-128"/>
                <a:ea typeface="HGP行書体" pitchFamily="66" charset="-128"/>
              </a:rPr>
              <a:t>N </a:t>
            </a:r>
            <a:r>
              <a:rPr lang="en-US" altLang="ja-JP" sz="2000" dirty="0" smtClean="0">
                <a:solidFill>
                  <a:srgbClr val="FFFF00"/>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　　　　　　　　　　　</a:t>
            </a:r>
            <a:r>
              <a:rPr lang="en-US" altLang="ja-JP" sz="2000" dirty="0" smtClean="0">
                <a:solidFill>
                  <a:srgbClr val="FFFF00"/>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次ぎ　の　</a:t>
            </a:r>
            <a:r>
              <a:rPr lang="en-US" altLang="ja-JP" sz="2000" dirty="0" smtClean="0">
                <a:solidFill>
                  <a:srgbClr val="FFFF00"/>
                </a:solidFill>
                <a:latin typeface="HGP行書体" pitchFamily="66" charset="-128"/>
                <a:ea typeface="HGP行書体" pitchFamily="66" charset="-128"/>
              </a:rPr>
              <a:t>a sign </a:t>
            </a:r>
            <a:r>
              <a:rPr lang="ja-JP" altLang="en-US" sz="2000" dirty="0" smtClean="0">
                <a:solidFill>
                  <a:srgbClr val="FFFF00"/>
                </a:solidFill>
                <a:latin typeface="HGP行書体" pitchFamily="66" charset="-128"/>
                <a:ea typeface="HGP行書体" pitchFamily="66" charset="-128"/>
              </a:rPr>
              <a:t>の　</a:t>
            </a:r>
            <a:r>
              <a:rPr lang="en-US" altLang="ja-JP" sz="2000" b="1" dirty="0" smtClean="0">
                <a:solidFill>
                  <a:schemeClr val="bg1"/>
                </a:solidFill>
                <a:latin typeface="HGP行書体" pitchFamily="66" charset="-128"/>
                <a:ea typeface="HGP行書体" pitchFamily="66" charset="-128"/>
              </a:rPr>
              <a:t>“O” oh</a:t>
            </a:r>
            <a:r>
              <a:rPr lang="en-US" altLang="ja-JP" sz="2000" b="1" baseline="30000" dirty="0" smtClean="0">
                <a:solidFill>
                  <a:schemeClr val="bg1"/>
                </a:solidFill>
                <a:latin typeface="HGP行書体" pitchFamily="66" charset="-128"/>
                <a:ea typeface="HGP行書体" pitchFamily="66" charset="-128"/>
              </a:rPr>
              <a:t>~</a:t>
            </a:r>
            <a:endParaRPr lang="en-US" altLang="ja-JP" sz="2000" b="1" dirty="0" smtClean="0">
              <a:solidFill>
                <a:schemeClr val="bg1"/>
              </a:solidFill>
              <a:latin typeface="HGP行書体" pitchFamily="66" charset="-128"/>
              <a:ea typeface="HGP行書体" pitchFamily="66" charset="-128"/>
            </a:endParaRPr>
          </a:p>
          <a:p>
            <a:endParaRPr lang="en-US" altLang="ja-JP" sz="2000" dirty="0">
              <a:solidFill>
                <a:srgbClr val="FFFF00"/>
              </a:solidFill>
              <a:latin typeface="HGP行書体" pitchFamily="66" charset="-128"/>
              <a:ea typeface="HGP行書体" pitchFamily="66" charset="-128"/>
            </a:endParaRPr>
          </a:p>
          <a:p>
            <a:r>
              <a:rPr lang="en-US" altLang="ja-JP" sz="2000" dirty="0" smtClean="0">
                <a:solidFill>
                  <a:srgbClr val="FFFF00"/>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を　</a:t>
            </a:r>
            <a:r>
              <a:rPr lang="en-US" altLang="ja-JP" sz="2000" dirty="0" smtClean="0">
                <a:solidFill>
                  <a:srgbClr val="FFFF00"/>
                </a:solidFill>
                <a:latin typeface="HGP行書体" pitchFamily="66" charset="-128"/>
                <a:ea typeface="HGP行書体" pitchFamily="66" charset="-128"/>
              </a:rPr>
              <a:t>E </a:t>
            </a:r>
            <a:r>
              <a:rPr lang="ja-JP" altLang="en-US" sz="2000" dirty="0" smtClean="0">
                <a:solidFill>
                  <a:srgbClr val="FFFF00"/>
                </a:solidFill>
                <a:latin typeface="HGP行書体" pitchFamily="66" charset="-128"/>
                <a:ea typeface="HGP行書体" pitchFamily="66" charset="-128"/>
              </a:rPr>
              <a:t>する。   </a:t>
            </a:r>
            <a:r>
              <a:rPr lang="en-US" altLang="ja-JP" sz="2000" dirty="0" smtClean="0">
                <a:solidFill>
                  <a:srgbClr val="00FFCC"/>
                </a:solidFill>
                <a:latin typeface="HGP行書体" pitchFamily="66" charset="-128"/>
                <a:ea typeface="HGP行書体" pitchFamily="66" charset="-128"/>
              </a:rPr>
              <a:t>…   effect </a:t>
            </a:r>
            <a:r>
              <a:rPr lang="ja-JP" altLang="en-US" sz="2000" dirty="0" smtClean="0">
                <a:solidFill>
                  <a:srgbClr val="00FFCC"/>
                </a:solidFill>
                <a:latin typeface="HGP行書体" pitchFamily="66" charset="-128"/>
                <a:ea typeface="HGP行書体" pitchFamily="66" charset="-128"/>
              </a:rPr>
              <a:t>する。</a:t>
            </a:r>
            <a:endParaRPr lang="en-US" altLang="ja-JP" sz="2000" dirty="0" smtClean="0">
              <a:solidFill>
                <a:srgbClr val="00FFCC"/>
              </a:solidFill>
              <a:latin typeface="HGP行書体" pitchFamily="66" charset="-128"/>
              <a:ea typeface="HGP行書体" pitchFamily="66" charset="-128"/>
            </a:endParaRPr>
          </a:p>
          <a:p>
            <a:endParaRPr lang="en-US" altLang="ja-JP" sz="2000" dirty="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そう</a:t>
            </a:r>
            <a:r>
              <a:rPr lang="ja-JP" altLang="en-US" dirty="0" smtClean="0">
                <a:solidFill>
                  <a:srgbClr val="FFFF00"/>
                </a:solidFill>
                <a:latin typeface="HGP行書体" pitchFamily="66" charset="-128"/>
                <a:ea typeface="HGP行書体" pitchFamily="66" charset="-128"/>
              </a:rPr>
              <a:t>ゆう　記号　効果　</a:t>
            </a:r>
            <a:r>
              <a:rPr lang="en-US" altLang="ja-JP" dirty="0" smtClean="0">
                <a:solidFill>
                  <a:srgbClr val="FFFF00"/>
                </a:solidFill>
                <a:latin typeface="HGP行書体" pitchFamily="66" charset="-128"/>
                <a:ea typeface="HGP行書体" pitchFamily="66" charset="-128"/>
              </a:rPr>
              <a:t>Sign  effect </a:t>
            </a:r>
            <a:r>
              <a:rPr lang="ja-JP" altLang="en-US" dirty="0" smtClean="0">
                <a:solidFill>
                  <a:srgbClr val="FFFF00"/>
                </a:solidFill>
                <a:latin typeface="HGP行書体" pitchFamily="66" charset="-128"/>
                <a:ea typeface="HGP行書体" pitchFamily="66" charset="-128"/>
              </a:rPr>
              <a:t>は、　</a:t>
            </a:r>
            <a:r>
              <a:rPr lang="en-US" altLang="ja-JP" dirty="0" smtClean="0">
                <a:solidFill>
                  <a:srgbClr val="FFFF00"/>
                </a:solidFill>
                <a:latin typeface="HGP行書体" pitchFamily="66" charset="-128"/>
                <a:ea typeface="HGP行書体" pitchFamily="66" charset="-128"/>
              </a:rPr>
              <a:t>ε</a:t>
            </a:r>
            <a:r>
              <a:rPr lang="ja-JP" altLang="en-US" dirty="0" smtClean="0">
                <a:solidFill>
                  <a:srgbClr val="FFFF00"/>
                </a:solidFill>
                <a:latin typeface="HGP行書体" pitchFamily="66" charset="-128"/>
                <a:ea typeface="HGP行書体" pitchFamily="66" charset="-128"/>
              </a:rPr>
              <a:t>　；　　　ｲﾌﾟｼﾛﾝ　で　も　いい。</a:t>
            </a:r>
            <a:r>
              <a:rPr lang="ja-JP" altLang="en-US" dirty="0">
                <a:solidFill>
                  <a:srgbClr val="FFFF00"/>
                </a:solidFill>
                <a:latin typeface="HGP行書体" pitchFamily="66" charset="-128"/>
                <a:ea typeface="HGP行書体" pitchFamily="66" charset="-128"/>
              </a:rPr>
              <a:t>イー</a:t>
            </a:r>
            <a:r>
              <a:rPr lang="ja-JP" altLang="en-US" dirty="0" smtClean="0">
                <a:solidFill>
                  <a:srgbClr val="FFFF00"/>
                </a:solidFill>
                <a:latin typeface="HGP行書体" pitchFamily="66" charset="-128"/>
                <a:ea typeface="HGP行書体" pitchFamily="66" charset="-128"/>
              </a:rPr>
              <a:t>効果；　</a:t>
            </a:r>
            <a:r>
              <a:rPr lang="en-US" altLang="ja-JP" dirty="0" smtClean="0">
                <a:solidFill>
                  <a:srgbClr val="FFFF00"/>
                </a:solidFill>
                <a:latin typeface="HGP行書体" pitchFamily="66" charset="-128"/>
                <a:ea typeface="HGP行書体" pitchFamily="66" charset="-128"/>
              </a:rPr>
              <a:t>effect</a:t>
            </a:r>
            <a:r>
              <a:rPr lang="ja-JP" altLang="en-US" dirty="0" smtClean="0">
                <a:solidFill>
                  <a:srgbClr val="FFFF00"/>
                </a:solidFill>
                <a:latin typeface="HGP行書体" pitchFamily="66" charset="-128"/>
                <a:ea typeface="HGP行書体" pitchFamily="66" charset="-128"/>
              </a:rPr>
              <a:t>する。</a:t>
            </a:r>
            <a:endParaRPr lang="en-US" altLang="ja-JP" dirty="0" smtClean="0">
              <a:solidFill>
                <a:srgbClr val="FFFF00"/>
              </a:solidFill>
              <a:latin typeface="HGP行書体" pitchFamily="66" charset="-128"/>
              <a:ea typeface="HGP行書体" pitchFamily="66" charset="-128"/>
            </a:endParaRPr>
          </a:p>
          <a:p>
            <a:endParaRPr lang="en-US" altLang="ja-JP" sz="2000" dirty="0">
              <a:solidFill>
                <a:srgbClr val="FFFF00"/>
              </a:solidFill>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a:t>
            </a:r>
            <a:r>
              <a:rPr lang="en-US" altLang="ja-JP" sz="2000" dirty="0" smtClean="0">
                <a:solidFill>
                  <a:srgbClr val="FFFF00"/>
                </a:solidFill>
                <a:latin typeface="HGP行書体" pitchFamily="66" charset="-128"/>
                <a:ea typeface="HGP行書体" pitchFamily="66" charset="-128"/>
              </a:rPr>
              <a:t>C(°/K) </a:t>
            </a:r>
            <a:r>
              <a:rPr lang="ja-JP" altLang="en-US" sz="2000" dirty="0" smtClean="0">
                <a:solidFill>
                  <a:srgbClr val="FFFF00"/>
                </a:solidFill>
                <a:latin typeface="HGP行書体" pitchFamily="66" charset="-128"/>
                <a:ea typeface="HGP行書体" pitchFamily="66" charset="-128"/>
              </a:rPr>
              <a:t>と同じの</a:t>
            </a:r>
            <a:r>
              <a:rPr lang="ja-JP" altLang="en-US" sz="2000" dirty="0" smtClean="0">
                <a:solidFill>
                  <a:schemeClr val="bg1"/>
                </a:solidFill>
                <a:latin typeface="HGP行書体" pitchFamily="66" charset="-128"/>
                <a:ea typeface="HGP行書体" pitchFamily="66" charset="-128"/>
              </a:rPr>
              <a:t>“飛び飛び」　量子　力学　　術</a:t>
            </a:r>
            <a:r>
              <a:rPr lang="ja-JP" altLang="en-US" sz="2000" dirty="0" smtClean="0">
                <a:solidFill>
                  <a:srgbClr val="FFFF00"/>
                </a:solidFill>
                <a:latin typeface="HGP行書体" pitchFamily="66" charset="-128"/>
                <a:ea typeface="HGP行書体" pitchFamily="66" charset="-128"/>
              </a:rPr>
              <a:t>　を　使う　</a:t>
            </a:r>
            <a:r>
              <a:rPr lang="en-US" altLang="ja-JP" sz="2000" dirty="0" smtClean="0">
                <a:solidFill>
                  <a:srgbClr val="FFFF00"/>
                </a:solidFill>
                <a:latin typeface="HGP行書体" pitchFamily="66" charset="-128"/>
                <a:ea typeface="HGP行書体" pitchFamily="66" charset="-128"/>
              </a:rPr>
              <a:t>…</a:t>
            </a:r>
            <a:r>
              <a:rPr lang="ja-JP" altLang="en-US" sz="2000" dirty="0" smtClean="0">
                <a:solidFill>
                  <a:srgbClr val="FFFF00"/>
                </a:solidFill>
                <a:latin typeface="HGP行書体" pitchFamily="66" charset="-128"/>
                <a:ea typeface="HGP行書体" pitchFamily="66" charset="-128"/>
              </a:rPr>
              <a:t>と　</a:t>
            </a:r>
            <a:r>
              <a:rPr lang="en-US" altLang="ja-JP" sz="2000" dirty="0" smtClean="0">
                <a:solidFill>
                  <a:schemeClr val="bg1"/>
                </a:solidFill>
                <a:latin typeface="HGP行書体" pitchFamily="66" charset="-128"/>
                <a:ea typeface="HGP行書体" pitchFamily="66" charset="-128"/>
              </a:rPr>
              <a:t>i</a:t>
            </a:r>
            <a:r>
              <a:rPr lang="en-US" altLang="ja-JP" sz="2000" dirty="0" smtClean="0">
                <a:solidFill>
                  <a:srgbClr val="FFFF00"/>
                </a:solidFill>
                <a:latin typeface="HGP行書体" pitchFamily="66" charset="-128"/>
                <a:ea typeface="HGP行書体" pitchFamily="66" charset="-128"/>
              </a:rPr>
              <a:t>mage</a:t>
            </a:r>
            <a:r>
              <a:rPr lang="ja-JP" altLang="en-US" sz="2000" dirty="0" smtClean="0">
                <a:solidFill>
                  <a:srgbClr val="FFFF00"/>
                </a:solidFill>
                <a:latin typeface="HGP行書体" pitchFamily="66" charset="-128"/>
                <a:ea typeface="HGP行書体" pitchFamily="66" charset="-128"/>
              </a:rPr>
              <a:t>　していい </a:t>
            </a:r>
            <a:r>
              <a:rPr lang="ja-JP" altLang="en-US" sz="2000" dirty="0" smtClean="0">
                <a:solidFill>
                  <a:schemeClr val="bg1"/>
                </a:solidFill>
                <a:latin typeface="HGP行書体" pitchFamily="66" charset="-128"/>
                <a:ea typeface="HGP行書体" pitchFamily="66" charset="-128"/>
              </a:rPr>
              <a:t> し、</a:t>
            </a:r>
            <a:endParaRPr lang="en-US" altLang="ja-JP" sz="2000" dirty="0" smtClean="0">
              <a:solidFill>
                <a:schemeClr val="bg1"/>
              </a:solidFill>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「中性子に</a:t>
            </a:r>
            <a:r>
              <a:rPr lang="ja-JP" altLang="en-US" sz="2000" dirty="0">
                <a:solidFill>
                  <a:srgbClr val="FFFF00"/>
                </a:solidFill>
                <a:latin typeface="HGP行書体" pitchFamily="66" charset="-128"/>
                <a:ea typeface="HGP行書体" pitchFamily="66" charset="-128"/>
              </a:rPr>
              <a:t>し</a:t>
            </a:r>
            <a:r>
              <a:rPr lang="ja-JP" altLang="en-US" sz="2000" dirty="0" smtClean="0">
                <a:solidFill>
                  <a:srgbClr val="FFFF00"/>
                </a:solidFill>
                <a:latin typeface="HGP行書体" pitchFamily="66" charset="-128"/>
                <a:ea typeface="HGP行書体" pitchFamily="66" charset="-128"/>
              </a:rPr>
              <a:t>ても、中間子にしても」　</a:t>
            </a:r>
            <a:r>
              <a:rPr lang="en-US" altLang="ja-JP" sz="2000" dirty="0" err="1" smtClean="0">
                <a:solidFill>
                  <a:srgbClr val="FFFF00"/>
                </a:solidFill>
                <a:latin typeface="HGP行書体" pitchFamily="66" charset="-128"/>
                <a:ea typeface="HGP行書体" pitchFamily="66" charset="-128"/>
              </a:rPr>
              <a:t>ντ</a:t>
            </a:r>
            <a:r>
              <a:rPr lang="ja-JP" altLang="en-US" sz="2000" dirty="0" smtClean="0">
                <a:solidFill>
                  <a:srgbClr val="FFFF00"/>
                </a:solidFill>
                <a:latin typeface="HGP行書体" pitchFamily="66" charset="-128"/>
                <a:ea typeface="HGP行書体" pitchFamily="66" charset="-128"/>
              </a:rPr>
              <a:t>　と　</a:t>
            </a:r>
            <a:r>
              <a:rPr lang="en-US" altLang="ja-JP" sz="2000" dirty="0" smtClean="0">
                <a:solidFill>
                  <a:srgbClr val="FFFF00"/>
                </a:solidFill>
                <a:latin typeface="HGP行書体" pitchFamily="66" charset="-128"/>
                <a:ea typeface="HGP行書体" pitchFamily="66" charset="-128"/>
              </a:rPr>
              <a:t>NT </a:t>
            </a:r>
            <a:r>
              <a:rPr lang="ja-JP" altLang="en-US" sz="2000" dirty="0" smtClean="0">
                <a:solidFill>
                  <a:srgbClr val="FFFF00"/>
                </a:solidFill>
                <a:latin typeface="HGP行書体" pitchFamily="66" charset="-128"/>
                <a:ea typeface="HGP行書体" pitchFamily="66" charset="-128"/>
              </a:rPr>
              <a:t>との　間　に　“間・在”　し　て　る　し、</a:t>
            </a:r>
            <a:endParaRPr lang="en-US" altLang="ja-JP" sz="2000" dirty="0" smtClean="0">
              <a:solidFill>
                <a:srgbClr val="FFFF00"/>
              </a:solidFill>
              <a:latin typeface="HGP行書体" pitchFamily="66" charset="-128"/>
              <a:ea typeface="HGP行書体" pitchFamily="66" charset="-128"/>
            </a:endParaRPr>
          </a:p>
          <a:p>
            <a:r>
              <a:rPr lang="ja-JP" altLang="en-US" sz="2000" dirty="0" smtClean="0">
                <a:solidFill>
                  <a:schemeClr val="bg1"/>
                </a:solidFill>
                <a:latin typeface="HGP行書体" pitchFamily="66" charset="-128"/>
                <a:ea typeface="HGP行書体" pitchFamily="66" charset="-128"/>
              </a:rPr>
              <a:t>ヒカリニュートリノに為る</a:t>
            </a:r>
            <a:r>
              <a:rPr lang="ja-JP" altLang="en-US" sz="2000" dirty="0" smtClean="0">
                <a:solidFill>
                  <a:srgbClr val="FFFF00"/>
                </a:solidFill>
                <a:latin typeface="HGP行書体" pitchFamily="66" charset="-128"/>
                <a:ea typeface="HGP行書体" pitchFamily="66" charset="-128"/>
              </a:rPr>
              <a:t>　と　</a:t>
            </a:r>
            <a:r>
              <a:rPr lang="ja-JP" altLang="en-US" sz="2000" b="1" u="sng" dirty="0" smtClean="0">
                <a:solidFill>
                  <a:schemeClr val="bg1"/>
                </a:solidFill>
                <a:effectLst>
                  <a:outerShdw blurRad="38100" dist="38100" dir="2700000" algn="tl">
                    <a:srgbClr val="000000">
                      <a:alpha val="43137"/>
                    </a:srgbClr>
                  </a:outerShdw>
                </a:effectLst>
                <a:latin typeface="HGP行書体" pitchFamily="66" charset="-128"/>
                <a:ea typeface="HGP行書体" pitchFamily="66" charset="-128"/>
              </a:rPr>
              <a:t>落ちて　来る！</a:t>
            </a:r>
            <a:endParaRPr lang="en-US" altLang="ja-JP" sz="2000" b="1" u="sng" dirty="0" smtClean="0">
              <a:solidFill>
                <a:schemeClr val="bg1"/>
              </a:solidFill>
              <a:effectLst>
                <a:outerShdw blurRad="38100" dist="38100" dir="2700000" algn="tl">
                  <a:srgbClr val="000000">
                    <a:alpha val="43137"/>
                  </a:srgbClr>
                </a:outerShdw>
              </a:effectLst>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「高所から</a:t>
            </a:r>
            <a:r>
              <a:rPr lang="ja-JP" altLang="en-US" sz="2000" dirty="0" smtClean="0">
                <a:solidFill>
                  <a:schemeClr val="bg1"/>
                </a:solidFill>
                <a:latin typeface="HGP行書体" pitchFamily="66" charset="-128"/>
                <a:ea typeface="HGP行書体" pitchFamily="66" charset="-128"/>
              </a:rPr>
              <a:t>ヒン</a:t>
            </a:r>
            <a:r>
              <a:rPr lang="ja-JP" altLang="en-US" sz="2000" dirty="0" smtClean="0">
                <a:solidFill>
                  <a:srgbClr val="FFFF00"/>
                </a:solidFill>
                <a:latin typeface="HGP行書体" pitchFamily="66" charset="-128"/>
                <a:ea typeface="HGP行書体" pitchFamily="66" charset="-128"/>
              </a:rPr>
              <a:t>すると」「地下から</a:t>
            </a:r>
            <a:r>
              <a:rPr lang="ja-JP" altLang="en-US" sz="2000" dirty="0" smtClean="0">
                <a:solidFill>
                  <a:srgbClr val="FF0000"/>
                </a:solidFill>
                <a:latin typeface="HGP行書体" pitchFamily="66" charset="-128"/>
                <a:ea typeface="HGP行書体" pitchFamily="66" charset="-128"/>
              </a:rPr>
              <a:t>ドン</a:t>
            </a:r>
            <a:r>
              <a:rPr lang="ja-JP" altLang="en-US" sz="2000" dirty="0" smtClean="0">
                <a:solidFill>
                  <a:srgbClr val="FFFF00"/>
                </a:solidFill>
                <a:latin typeface="HGP行書体" pitchFamily="66" charset="-128"/>
                <a:ea typeface="HGP行書体" pitchFamily="66" charset="-128"/>
              </a:rPr>
              <a:t>して」　それ　が、</a:t>
            </a:r>
            <a:r>
              <a:rPr lang="en-US" altLang="ja-JP" sz="2000" dirty="0" err="1" smtClean="0">
                <a:solidFill>
                  <a:srgbClr val="FFFF00"/>
                </a:solidFill>
                <a:latin typeface="HGP行書体" pitchFamily="66" charset="-128"/>
                <a:ea typeface="HGP行書体" pitchFamily="66" charset="-128"/>
              </a:rPr>
              <a:t>ντ</a:t>
            </a:r>
            <a:r>
              <a:rPr lang="ja-JP" altLang="en-US" sz="2000" dirty="0" smtClean="0">
                <a:solidFill>
                  <a:srgbClr val="FFFF00"/>
                </a:solidFill>
                <a:latin typeface="HGP行書体" pitchFamily="66" charset="-128"/>
                <a:ea typeface="HGP行書体" pitchFamily="66" charset="-128"/>
              </a:rPr>
              <a:t>と</a:t>
            </a:r>
            <a:r>
              <a:rPr lang="en-US" altLang="ja-JP" sz="2000" dirty="0" smtClean="0">
                <a:solidFill>
                  <a:srgbClr val="FFFF00"/>
                </a:solidFill>
                <a:latin typeface="HGP行書体" pitchFamily="66" charset="-128"/>
                <a:ea typeface="HGP行書体" pitchFamily="66" charset="-128"/>
              </a:rPr>
              <a:t>e</a:t>
            </a:r>
            <a:r>
              <a:rPr lang="ja-JP" altLang="en-US" sz="2000" dirty="0" smtClean="0">
                <a:solidFill>
                  <a:srgbClr val="FFFF00"/>
                </a:solidFill>
                <a:latin typeface="HGP行書体" pitchFamily="66" charset="-128"/>
                <a:ea typeface="HGP行書体" pitchFamily="66" charset="-128"/>
              </a:rPr>
              <a:t>と</a:t>
            </a:r>
            <a:r>
              <a:rPr lang="en-US" altLang="ja-JP" sz="2000" dirty="0" smtClean="0">
                <a:solidFill>
                  <a:srgbClr val="FFFF00"/>
                </a:solidFill>
                <a:latin typeface="HGP行書体" pitchFamily="66" charset="-128"/>
                <a:ea typeface="HGP行書体" pitchFamily="66" charset="-128"/>
              </a:rPr>
              <a:t>P</a:t>
            </a:r>
            <a:r>
              <a:rPr lang="ja-JP" altLang="en-US" sz="2000" dirty="0" smtClean="0">
                <a:solidFill>
                  <a:srgbClr val="FFFF00"/>
                </a:solidFill>
                <a:latin typeface="HGP行書体" pitchFamily="66" charset="-128"/>
                <a:ea typeface="HGP行書体" pitchFamily="66" charset="-128"/>
              </a:rPr>
              <a:t>とに </a:t>
            </a:r>
            <a:r>
              <a:rPr lang="en-US" altLang="ja-JP" sz="2000" dirty="0" err="1" smtClean="0">
                <a:solidFill>
                  <a:srgbClr val="FFFF00"/>
                </a:solidFill>
                <a:latin typeface="HGP行書体" pitchFamily="66" charset="-128"/>
                <a:ea typeface="HGP行書体" pitchFamily="66" charset="-128"/>
              </a:rPr>
              <a:t>trf</a:t>
            </a:r>
            <a:r>
              <a:rPr lang="en-US" altLang="ja-JP" sz="2000" dirty="0" smtClean="0">
                <a:solidFill>
                  <a:srgbClr val="FFFF00"/>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して、原子</a:t>
            </a:r>
            <a:r>
              <a:rPr lang="en-US" altLang="ja-JP" sz="2000" dirty="0" smtClean="0">
                <a:solidFill>
                  <a:srgbClr val="FFFF00"/>
                </a:solidFill>
                <a:latin typeface="HGP行書体" pitchFamily="66" charset="-128"/>
                <a:ea typeface="HGP行書体" pitchFamily="66" charset="-128"/>
              </a:rPr>
              <a:t>A</a:t>
            </a:r>
            <a:r>
              <a:rPr lang="ja-JP" altLang="en-US" sz="2000" dirty="0" smtClean="0">
                <a:solidFill>
                  <a:srgbClr val="FFFF00"/>
                </a:solidFill>
                <a:latin typeface="HGP行書体" pitchFamily="66" charset="-128"/>
                <a:ea typeface="HGP行書体" pitchFamily="66" charset="-128"/>
              </a:rPr>
              <a:t>が一個</a:t>
            </a:r>
            <a:endParaRPr lang="en-US" altLang="ja-JP" sz="2000" dirty="0" smtClean="0">
              <a:solidFill>
                <a:srgbClr val="FFFF00"/>
              </a:solidFill>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再生する</a:t>
            </a:r>
            <a:r>
              <a:rPr lang="ja-JP" altLang="en-US" sz="2000" dirty="0" smtClean="0">
                <a:solidFill>
                  <a:schemeClr val="bg1"/>
                </a:solidFill>
                <a:latin typeface="HGP行書体" pitchFamily="66" charset="-128"/>
                <a:ea typeface="HGP行書体" pitchFamily="66" charset="-128"/>
              </a:rPr>
              <a:t>系になる</a:t>
            </a:r>
            <a:r>
              <a:rPr lang="ja-JP" altLang="en-US" sz="2000" dirty="0" smtClean="0">
                <a:solidFill>
                  <a:srgbClr val="FFFF00"/>
                </a:solidFill>
                <a:latin typeface="HGP行書体" pitchFamily="66" charset="-128"/>
                <a:ea typeface="HGP行書体" pitchFamily="66" charset="-128"/>
              </a:rPr>
              <a:t>と決まってる。熱的中性子</a:t>
            </a:r>
            <a:r>
              <a:rPr lang="en-US" altLang="ja-JP" sz="2000" dirty="0" smtClean="0">
                <a:solidFill>
                  <a:srgbClr val="FFFF00"/>
                </a:solidFill>
                <a:latin typeface="HGP行書体" pitchFamily="66" charset="-128"/>
                <a:ea typeface="HGP行書体" pitchFamily="66" charset="-128"/>
              </a:rPr>
              <a:t>HN</a:t>
            </a:r>
            <a:r>
              <a:rPr lang="ja-JP" altLang="en-US" sz="2000" dirty="0" smtClean="0">
                <a:solidFill>
                  <a:srgbClr val="FFFF00"/>
                </a:solidFill>
                <a:latin typeface="HGP行書体" pitchFamily="66" charset="-128"/>
                <a:ea typeface="HGP行書体" pitchFamily="66" charset="-128"/>
              </a:rPr>
              <a:t>のクオンタムミーンは、「楽・惜 ひとつ」 </a:t>
            </a:r>
            <a:r>
              <a:rPr lang="en-US" altLang="ja-JP" sz="2000" dirty="0" smtClean="0">
                <a:solidFill>
                  <a:srgbClr val="FFFF00"/>
                </a:solidFill>
                <a:latin typeface="HGP行書体" pitchFamily="66" charset="-128"/>
                <a:ea typeface="HGP行書体" pitchFamily="66" charset="-128"/>
              </a:rPr>
              <a:t>…</a:t>
            </a:r>
            <a:r>
              <a:rPr lang="ja-JP" altLang="en-US" sz="2000" dirty="0" smtClean="0">
                <a:solidFill>
                  <a:srgbClr val="FFFF00"/>
                </a:solidFill>
                <a:latin typeface="HGP行書体" pitchFamily="66" charset="-128"/>
                <a:ea typeface="HGP行書体" pitchFamily="66" charset="-128"/>
              </a:rPr>
              <a:t>の</a:t>
            </a:r>
            <a:endParaRPr lang="en-US" altLang="ja-JP" sz="2000" dirty="0" smtClean="0">
              <a:solidFill>
                <a:srgbClr val="FFFF00"/>
              </a:solidFill>
              <a:latin typeface="HGP行書体" pitchFamily="66" charset="-128"/>
              <a:ea typeface="HGP行書体" pitchFamily="66" charset="-128"/>
            </a:endParaRPr>
          </a:p>
          <a:p>
            <a:r>
              <a:rPr lang="ja-JP" altLang="en-US" sz="2000" dirty="0" smtClean="0">
                <a:solidFill>
                  <a:srgbClr val="FFFF00"/>
                </a:solidFill>
                <a:latin typeface="HGP行書体" pitchFamily="66" charset="-128"/>
                <a:ea typeface="HGP行書体" pitchFamily="66" charset="-128"/>
              </a:rPr>
              <a:t>斯様な「形状記憶・</a:t>
            </a:r>
            <a:r>
              <a:rPr lang="ja-JP" altLang="en-US" sz="2000" dirty="0" smtClean="0">
                <a:solidFill>
                  <a:schemeClr val="bg1"/>
                </a:solidFill>
                <a:latin typeface="HGP行書体" pitchFamily="66" charset="-128"/>
                <a:ea typeface="HGP行書体" pitchFamily="66" charset="-128"/>
              </a:rPr>
              <a:t>性</a:t>
            </a:r>
            <a:r>
              <a:rPr lang="ja-JP" altLang="en-US" sz="2000" dirty="0" smtClean="0">
                <a:solidFill>
                  <a:srgbClr val="FFFF00"/>
                </a:solidFill>
                <a:latin typeface="HGP行書体" pitchFamily="66" charset="-128"/>
                <a:ea typeface="HGP行書体" pitchFamily="66" charset="-128"/>
              </a:rPr>
              <a:t>・物質のこと」 だ！「</a:t>
            </a:r>
            <a:r>
              <a:rPr lang="ja-JP" altLang="en-US" sz="2000" b="1" u="sng" dirty="0" smtClean="0">
                <a:solidFill>
                  <a:schemeClr val="bg1"/>
                </a:solidFill>
                <a:latin typeface="HGP行書体" pitchFamily="66" charset="-128"/>
                <a:ea typeface="HGP行書体" pitchFamily="66" charset="-128"/>
              </a:rPr>
              <a:t>対</a:t>
            </a:r>
            <a:r>
              <a:rPr lang="ja-JP" altLang="en-US" sz="2000" b="1" u="sng" dirty="0" smtClean="0">
                <a:solidFill>
                  <a:schemeClr val="accent6">
                    <a:lumMod val="75000"/>
                  </a:schemeClr>
                </a:solidFill>
                <a:latin typeface="HGP行書体" pitchFamily="66" charset="-128"/>
                <a:ea typeface="HGP行書体" pitchFamily="66" charset="-128"/>
              </a:rPr>
              <a:t>重力</a:t>
            </a:r>
            <a:r>
              <a:rPr lang="ja-JP" altLang="en-US" sz="2000" b="1" u="sng" dirty="0" smtClean="0">
                <a:solidFill>
                  <a:schemeClr val="bg1"/>
                </a:solidFill>
                <a:latin typeface="HGP行書体" pitchFamily="66" charset="-128"/>
                <a:ea typeface="HGP行書体" pitchFamily="66" charset="-128"/>
              </a:rPr>
              <a:t>性の中</a:t>
            </a:r>
            <a:r>
              <a:rPr lang="ja-JP" altLang="en-US" sz="2000" b="1" u="sng" dirty="0" smtClean="0">
                <a:solidFill>
                  <a:schemeClr val="accent6">
                    <a:lumMod val="75000"/>
                  </a:schemeClr>
                </a:solidFill>
                <a:latin typeface="HGP行書体" pitchFamily="66" charset="-128"/>
                <a:ea typeface="HGP行書体" pitchFamily="66" charset="-128"/>
              </a:rPr>
              <a:t>間</a:t>
            </a:r>
            <a:r>
              <a:rPr lang="ja-JP" altLang="en-US" sz="2000" b="1" u="sng" dirty="0" smtClean="0">
                <a:solidFill>
                  <a:schemeClr val="bg1"/>
                </a:solidFill>
                <a:latin typeface="HGP行書体" pitchFamily="66" charset="-128"/>
                <a:ea typeface="HGP行書体" pitchFamily="66" charset="-128"/>
              </a:rPr>
              <a:t>　</a:t>
            </a:r>
            <a:r>
              <a:rPr lang="ja-JP" altLang="en-US" sz="1400" b="1" u="sng" dirty="0" smtClean="0">
                <a:solidFill>
                  <a:schemeClr val="bg1"/>
                </a:solidFill>
                <a:latin typeface="HGP行書体" pitchFamily="66" charset="-128"/>
                <a:ea typeface="HGP行書体" pitchFamily="66" charset="-128"/>
              </a:rPr>
              <a:t>および　</a:t>
            </a:r>
            <a:r>
              <a:rPr lang="ja-JP" altLang="en-US" sz="2000" b="1" u="sng" dirty="0" smtClean="0">
                <a:solidFill>
                  <a:schemeClr val="bg1"/>
                </a:solidFill>
                <a:latin typeface="HGP行書体" pitchFamily="66" charset="-128"/>
                <a:ea typeface="HGP行書体" pitchFamily="66" charset="-128"/>
              </a:rPr>
              <a:t>中</a:t>
            </a:r>
            <a:r>
              <a:rPr lang="ja-JP" altLang="en-US" sz="2000" b="1" u="sng" dirty="0" smtClean="0">
                <a:solidFill>
                  <a:schemeClr val="accent6">
                    <a:lumMod val="75000"/>
                  </a:schemeClr>
                </a:solidFill>
                <a:latin typeface="HGP行書体" pitchFamily="66" charset="-128"/>
                <a:ea typeface="HGP行書体" pitchFamily="66" charset="-128"/>
              </a:rPr>
              <a:t>性</a:t>
            </a:r>
            <a:r>
              <a:rPr lang="ja-JP" altLang="en-US" sz="2000" b="1" u="sng" dirty="0" smtClean="0">
                <a:solidFill>
                  <a:schemeClr val="bg1"/>
                </a:solidFill>
                <a:latin typeface="HGP行書体" pitchFamily="66" charset="-128"/>
                <a:ea typeface="HGP行書体" pitchFamily="66" charset="-128"/>
              </a:rPr>
              <a:t>・物質</a:t>
            </a:r>
            <a:r>
              <a:rPr lang="en-US" altLang="ja-JP" sz="2000" b="1" u="sng" dirty="0" smtClean="0">
                <a:solidFill>
                  <a:schemeClr val="bg1"/>
                </a:solidFill>
                <a:latin typeface="HGP行書体" pitchFamily="66" charset="-128"/>
                <a:ea typeface="HGP行書体" pitchFamily="66" charset="-128"/>
              </a:rPr>
              <a:t>-</a:t>
            </a:r>
            <a:r>
              <a:rPr lang="ja-JP" altLang="en-US" sz="2000" b="1" u="sng" dirty="0" smtClean="0">
                <a:solidFill>
                  <a:schemeClr val="bg1"/>
                </a:solidFill>
                <a:latin typeface="HGP行書体" pitchFamily="66" charset="-128"/>
                <a:ea typeface="HGP行書体" pitchFamily="66" charset="-128"/>
              </a:rPr>
              <a:t>効果意</a:t>
            </a:r>
            <a:r>
              <a:rPr lang="en-US" altLang="ja-JP" sz="2000" dirty="0" smtClean="0">
                <a:solidFill>
                  <a:srgbClr val="FFFF00"/>
                </a:solidFill>
                <a:latin typeface="HGP行書体" pitchFamily="66" charset="-128"/>
                <a:ea typeface="HGP行書体" pitchFamily="66" charset="-128"/>
              </a:rPr>
              <a:t>!</a:t>
            </a:r>
            <a:r>
              <a:rPr lang="ja-JP" altLang="en-US" sz="2000" dirty="0" smtClean="0">
                <a:solidFill>
                  <a:srgbClr val="FFFF00"/>
                </a:solidFill>
                <a:latin typeface="HGP行書体" pitchFamily="66" charset="-128"/>
                <a:ea typeface="HGP行書体" pitchFamily="66" charset="-128"/>
              </a:rPr>
              <a:t>」</a:t>
            </a:r>
            <a:endParaRPr lang="en-US" altLang="ja-JP" sz="2000" dirty="0" smtClean="0">
              <a:solidFill>
                <a:srgbClr val="FFFF00"/>
              </a:solidFill>
              <a:latin typeface="HGP行書体" pitchFamily="66" charset="-128"/>
              <a:ea typeface="HGP行書体" pitchFamily="66" charset="-128"/>
            </a:endParaRPr>
          </a:p>
        </p:txBody>
      </p:sp>
      <p:sp>
        <p:nvSpPr>
          <p:cNvPr id="9" name="テキスト ボックス 8"/>
          <p:cNvSpPr txBox="1"/>
          <p:nvPr/>
        </p:nvSpPr>
        <p:spPr>
          <a:xfrm>
            <a:off x="6976927" y="781848"/>
            <a:ext cx="1574470" cy="1107996"/>
          </a:xfrm>
          <a:prstGeom prst="rect">
            <a:avLst/>
          </a:prstGeom>
          <a:noFill/>
        </p:spPr>
        <p:txBody>
          <a:bodyPr wrap="none" rtlCol="0">
            <a:spAutoFit/>
          </a:bodyPr>
          <a:lstStyle/>
          <a:p>
            <a:r>
              <a:rPr kumimoji="1" lang="en-US" altLang="ja-JP" sz="6600" dirty="0" smtClean="0">
                <a:solidFill>
                  <a:srgbClr val="FF0000"/>
                </a:solidFill>
                <a:latin typeface="HGP行書体" pitchFamily="66" charset="-128"/>
                <a:ea typeface="HGP行書体" pitchFamily="66" charset="-128"/>
              </a:rPr>
              <a:t>F</a:t>
            </a:r>
            <a:r>
              <a:rPr kumimoji="1" lang="en-US" altLang="ja-JP" sz="4400" dirty="0" smtClean="0">
                <a:solidFill>
                  <a:srgbClr val="FF0000"/>
                </a:solidFill>
                <a:latin typeface="HGP行書体" pitchFamily="66" charset="-128"/>
                <a:ea typeface="HGP行書体" pitchFamily="66" charset="-128"/>
              </a:rPr>
              <a:t>(ψ)</a:t>
            </a:r>
            <a:endParaRPr kumimoji="1" lang="ja-JP" altLang="en-US" sz="4400" dirty="0">
              <a:solidFill>
                <a:srgbClr val="FF0000"/>
              </a:solidFill>
              <a:latin typeface="HGP行書体" pitchFamily="66" charset="-128"/>
              <a:ea typeface="HGP行書体" pitchFamily="66" charset="-128"/>
            </a:endParaRPr>
          </a:p>
        </p:txBody>
      </p:sp>
    </p:spTree>
    <p:extLst>
      <p:ext uri="{BB962C8B-B14F-4D97-AF65-F5344CB8AC3E}">
        <p14:creationId xmlns:p14="http://schemas.microsoft.com/office/powerpoint/2010/main" val="2081283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22" presetClass="entr" presetSubtype="4" repeatCount="indefinite"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0"/>
                                        <p:tgtEl>
                                          <p:spTgt spid="6"/>
                                        </p:tgtEl>
                                      </p:cBhvr>
                                    </p:animEffect>
                                  </p:childTnLst>
                                </p:cTn>
                              </p:par>
                              <p:par>
                                <p:cTn id="12" presetID="21" presetClass="entr" presetSubtype="1" repeatCount="indefinite"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heel(1)">
                                      <p:cBhvr>
                                        <p:cTn id="14" dur="5000"/>
                                        <p:tgtEl>
                                          <p:spTgt spid="7"/>
                                        </p:tgtEl>
                                      </p:cBhvr>
                                    </p:animEffect>
                                  </p:childTnLst>
                                </p:cTn>
                              </p:par>
                            </p:childTnLst>
                          </p:cTn>
                        </p:par>
                        <p:par>
                          <p:cTn id="15" fill="hold">
                            <p:stCondLst>
                              <p:cond delay="10000"/>
                            </p:stCondLst>
                            <p:childTnLst>
                              <p:par>
                                <p:cTn id="16" presetID="2" presetClass="entr" presetSubtype="8" decel="100000" fill="hold" grpId="0" nodeType="afterEffect">
                                  <p:stCondLst>
                                    <p:cond delay="0"/>
                                  </p:stCondLst>
                                  <p:iterate type="lt">
                                    <p:tmPct val="10000"/>
                                  </p:iterate>
                                  <p:childTnLst>
                                    <p:set>
                                      <p:cBhvr>
                                        <p:cTn id="17" dur="1" fill="hold">
                                          <p:stCondLst>
                                            <p:cond delay="0"/>
                                          </p:stCondLst>
                                        </p:cTn>
                                        <p:tgtEl>
                                          <p:spTgt spid="8"/>
                                        </p:tgtEl>
                                        <p:attrNameLst>
                                          <p:attrName>style.visibility</p:attrName>
                                        </p:attrNameLst>
                                      </p:cBhvr>
                                      <p:to>
                                        <p:strVal val="visible"/>
                                      </p:to>
                                    </p:set>
                                    <p:anim calcmode="lin" valueType="num">
                                      <p:cBhvr additive="base">
                                        <p:cTn id="18" dur="2000" fill="hold"/>
                                        <p:tgtEl>
                                          <p:spTgt spid="8"/>
                                        </p:tgtEl>
                                        <p:attrNameLst>
                                          <p:attrName>ppt_x</p:attrName>
                                        </p:attrNameLst>
                                      </p:cBhvr>
                                      <p:tavLst>
                                        <p:tav tm="0">
                                          <p:val>
                                            <p:strVal val="0-#ppt_w/2"/>
                                          </p:val>
                                        </p:tav>
                                        <p:tav tm="100000">
                                          <p:val>
                                            <p:strVal val="#ppt_x"/>
                                          </p:val>
                                        </p:tav>
                                      </p:tavLst>
                                    </p:anim>
                                    <p:anim calcmode="lin" valueType="num">
                                      <p:cBhvr additive="base">
                                        <p:cTn id="19" dur="20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92200"/>
                            </p:stCondLst>
                            <p:childTnLst>
                              <p:par>
                                <p:cTn id="21" presetID="26" presetClass="entr" presetSubtype="0" fill="hold" grpId="0" nodeType="afterEffect">
                                  <p:stCondLst>
                                    <p:cond delay="0"/>
                                  </p:stCondLst>
                                  <p:iterate type="lt">
                                    <p:tmPct val="10000"/>
                                  </p:iterate>
                                  <p:childTnLst>
                                    <p:set>
                                      <p:cBhvr>
                                        <p:cTn id="22" dur="1" fill="hold">
                                          <p:stCondLst>
                                            <p:cond delay="0"/>
                                          </p:stCondLst>
                                        </p:cTn>
                                        <p:tgtEl>
                                          <p:spTgt spid="9"/>
                                        </p:tgtEl>
                                        <p:attrNameLst>
                                          <p:attrName>style.visibility</p:attrName>
                                        </p:attrNameLst>
                                      </p:cBhvr>
                                      <p:to>
                                        <p:strVal val="visible"/>
                                      </p:to>
                                    </p:set>
                                    <p:animEffect transition="in" filter="wipe(down)">
                                      <p:cBhvr>
                                        <p:cTn id="23" dur="580">
                                          <p:stCondLst>
                                            <p:cond delay="0"/>
                                          </p:stCondLst>
                                        </p:cTn>
                                        <p:tgtEl>
                                          <p:spTgt spid="9"/>
                                        </p:tgtEl>
                                      </p:cBhvr>
                                    </p:animEffect>
                                    <p:anim calcmode="lin" valueType="num">
                                      <p:cBhvr>
                                        <p:cTn id="24"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9" dur="26">
                                          <p:stCondLst>
                                            <p:cond delay="650"/>
                                          </p:stCondLst>
                                        </p:cTn>
                                        <p:tgtEl>
                                          <p:spTgt spid="9"/>
                                        </p:tgtEl>
                                      </p:cBhvr>
                                      <p:to x="100000" y="60000"/>
                                    </p:animScale>
                                    <p:animScale>
                                      <p:cBhvr>
                                        <p:cTn id="30" dur="166" decel="50000">
                                          <p:stCondLst>
                                            <p:cond delay="676"/>
                                          </p:stCondLst>
                                        </p:cTn>
                                        <p:tgtEl>
                                          <p:spTgt spid="9"/>
                                        </p:tgtEl>
                                      </p:cBhvr>
                                      <p:to x="100000" y="100000"/>
                                    </p:animScale>
                                    <p:animScale>
                                      <p:cBhvr>
                                        <p:cTn id="31" dur="26">
                                          <p:stCondLst>
                                            <p:cond delay="1312"/>
                                          </p:stCondLst>
                                        </p:cTn>
                                        <p:tgtEl>
                                          <p:spTgt spid="9"/>
                                        </p:tgtEl>
                                      </p:cBhvr>
                                      <p:to x="100000" y="80000"/>
                                    </p:animScale>
                                    <p:animScale>
                                      <p:cBhvr>
                                        <p:cTn id="32" dur="166" decel="50000">
                                          <p:stCondLst>
                                            <p:cond delay="1338"/>
                                          </p:stCondLst>
                                        </p:cTn>
                                        <p:tgtEl>
                                          <p:spTgt spid="9"/>
                                        </p:tgtEl>
                                      </p:cBhvr>
                                      <p:to x="100000" y="100000"/>
                                    </p:animScale>
                                    <p:animScale>
                                      <p:cBhvr>
                                        <p:cTn id="33" dur="26">
                                          <p:stCondLst>
                                            <p:cond delay="1642"/>
                                          </p:stCondLst>
                                        </p:cTn>
                                        <p:tgtEl>
                                          <p:spTgt spid="9"/>
                                        </p:tgtEl>
                                      </p:cBhvr>
                                      <p:to x="100000" y="90000"/>
                                    </p:animScale>
                                    <p:animScale>
                                      <p:cBhvr>
                                        <p:cTn id="34" dur="166" decel="50000">
                                          <p:stCondLst>
                                            <p:cond delay="1668"/>
                                          </p:stCondLst>
                                        </p:cTn>
                                        <p:tgtEl>
                                          <p:spTgt spid="9"/>
                                        </p:tgtEl>
                                      </p:cBhvr>
                                      <p:to x="100000" y="100000"/>
                                    </p:animScale>
                                    <p:animScale>
                                      <p:cBhvr>
                                        <p:cTn id="35" dur="26">
                                          <p:stCondLst>
                                            <p:cond delay="1808"/>
                                          </p:stCondLst>
                                        </p:cTn>
                                        <p:tgtEl>
                                          <p:spTgt spid="9"/>
                                        </p:tgtEl>
                                      </p:cBhvr>
                                      <p:to x="100000" y="95000"/>
                                    </p:animScale>
                                    <p:animScale>
                                      <p:cBhvr>
                                        <p:cTn id="36" dur="166" decel="50000">
                                          <p:stCondLst>
                                            <p:cond delay="1834"/>
                                          </p:stCondLst>
                                        </p:cTn>
                                        <p:tgtEl>
                                          <p:spTgt spid="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5" name="図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00500" y="0"/>
            <a:ext cx="5143500" cy="6858000"/>
          </a:xfrm>
          <a:prstGeom prst="rect">
            <a:avLst/>
          </a:prstGeom>
        </p:spPr>
      </p:pic>
      <p:pic>
        <p:nvPicPr>
          <p:cNvPr id="7" name="コンテンツ プレースホルダー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 y="1"/>
            <a:ext cx="4000499" cy="3428999"/>
          </a:xfrm>
          <a:prstGeom prst="rect">
            <a:avLst/>
          </a:prstGeom>
        </p:spPr>
      </p:pic>
      <p:pic>
        <p:nvPicPr>
          <p:cNvPr id="8" name="図 7"/>
          <p:cNvPicPr>
            <a:picLocks noChangeAspect="1"/>
          </p:cNvPicPr>
          <p:nvPr/>
        </p:nvPicPr>
        <p:blipFill>
          <a:blip r:embed="rId4" cstate="email">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2402886"/>
            <a:ext cx="5940152" cy="4455114"/>
          </a:xfrm>
          <a:prstGeom prst="rect">
            <a:avLst/>
          </a:prstGeom>
        </p:spPr>
      </p:pic>
      <p:sp>
        <p:nvSpPr>
          <p:cNvPr id="9" name="テキスト ボックス 8"/>
          <p:cNvSpPr txBox="1"/>
          <p:nvPr/>
        </p:nvSpPr>
        <p:spPr>
          <a:xfrm>
            <a:off x="335844" y="1729397"/>
            <a:ext cx="8808156" cy="4678204"/>
          </a:xfrm>
          <a:prstGeom prst="rect">
            <a:avLst/>
          </a:prstGeom>
          <a:noFill/>
        </p:spPr>
        <p:txBody>
          <a:bodyPr wrap="square" rtlCol="0">
            <a:spAutoFit/>
          </a:bodyPr>
          <a:lstStyle/>
          <a:p>
            <a:r>
              <a:rPr lang="ja-JP" altLang="en-US" dirty="0">
                <a:solidFill>
                  <a:schemeClr val="bg1"/>
                </a:solidFill>
                <a:latin typeface="HGP行書体" pitchFamily="66" charset="-128"/>
                <a:ea typeface="HGP行書体" pitchFamily="66" charset="-128"/>
              </a:rPr>
              <a:t>「</a:t>
            </a:r>
            <a:r>
              <a:rPr kumimoji="1" lang="ja-JP" altLang="en-US" dirty="0" smtClean="0">
                <a:solidFill>
                  <a:schemeClr val="bg1"/>
                </a:solidFill>
                <a:latin typeface="HGP行書体" pitchFamily="66" charset="-128"/>
                <a:ea typeface="HGP行書体" pitchFamily="66" charset="-128"/>
              </a:rPr>
              <a:t>西武　東村山　駅」</a:t>
            </a:r>
            <a:endParaRPr kumimoji="1" lang="en-US" altLang="ja-JP" dirty="0" smtClean="0">
              <a:solidFill>
                <a:schemeClr val="bg1"/>
              </a:solidFill>
              <a:latin typeface="HGP行書体" pitchFamily="66" charset="-128"/>
              <a:ea typeface="HGP行書体" pitchFamily="66" charset="-128"/>
            </a:endParaRPr>
          </a:p>
          <a:p>
            <a:endParaRPr lang="en-US" altLang="ja-JP" dirty="0">
              <a:solidFill>
                <a:schemeClr val="bg1"/>
              </a:solidFill>
              <a:latin typeface="HGP行書体" pitchFamily="66" charset="-128"/>
              <a:ea typeface="HGP行書体" pitchFamily="66" charset="-128"/>
            </a:endParaRPr>
          </a:p>
          <a:p>
            <a:endParaRPr kumimoji="1" lang="en-US" altLang="ja-JP" dirty="0" smtClean="0">
              <a:solidFill>
                <a:schemeClr val="bg1"/>
              </a:solidFill>
              <a:latin typeface="HGP行書体" pitchFamily="66" charset="-128"/>
              <a:ea typeface="HGP行書体" pitchFamily="66" charset="-128"/>
            </a:endParaRPr>
          </a:p>
          <a:p>
            <a:r>
              <a:rPr lang="en-US" altLang="ja-JP" sz="2800" dirty="0" smtClean="0">
                <a:solidFill>
                  <a:schemeClr val="bg1"/>
                </a:solidFill>
                <a:latin typeface="HGP行書体" pitchFamily="66" charset="-128"/>
                <a:ea typeface="HGP行書体" pitchFamily="66" charset="-128"/>
              </a:rPr>
              <a:t>[The </a:t>
            </a:r>
            <a:r>
              <a:rPr lang="ja-JP" altLang="en-US" sz="2800" dirty="0" smtClean="0">
                <a:solidFill>
                  <a:schemeClr val="bg1"/>
                </a:solidFill>
                <a:latin typeface="HGP行書体" pitchFamily="66" charset="-128"/>
                <a:ea typeface="HGP行書体" pitchFamily="66" charset="-128"/>
              </a:rPr>
              <a:t>Ｐａｒａｓｉｔｅ　</a:t>
            </a:r>
            <a:r>
              <a:rPr lang="en-US" altLang="ja-JP" sz="2800" dirty="0" smtClean="0">
                <a:solidFill>
                  <a:schemeClr val="bg1"/>
                </a:solidFill>
                <a:latin typeface="HGP行書体" pitchFamily="66" charset="-128"/>
                <a:ea typeface="HGP行書体" pitchFamily="66" charset="-128"/>
              </a:rPr>
              <a:t>cycle   </a:t>
            </a:r>
            <a:r>
              <a:rPr lang="ja-JP" altLang="en-US" sz="2800" dirty="0" smtClean="0">
                <a:solidFill>
                  <a:schemeClr val="bg1"/>
                </a:solidFill>
                <a:latin typeface="HGP行書体" pitchFamily="66" charset="-128"/>
                <a:ea typeface="HGP行書体" pitchFamily="66" charset="-128"/>
              </a:rPr>
              <a:t>⇆　</a:t>
            </a:r>
            <a:r>
              <a:rPr lang="en-US" altLang="ja-JP" sz="2800" dirty="0" smtClean="0">
                <a:solidFill>
                  <a:schemeClr val="bg1"/>
                </a:solidFill>
                <a:latin typeface="HGP行書体" pitchFamily="66" charset="-128"/>
                <a:ea typeface="HGP行書体" pitchFamily="66" charset="-128"/>
              </a:rPr>
              <a:t>The  Non-p</a:t>
            </a:r>
            <a:r>
              <a:rPr lang="en-US" altLang="ja-JP" sz="2800" dirty="0" smtClean="0">
                <a:latin typeface="HGP行書体" pitchFamily="66" charset="-128"/>
                <a:ea typeface="HGP行書体" pitchFamily="66" charset="-128"/>
              </a:rPr>
              <a:t>aras</a:t>
            </a:r>
            <a:r>
              <a:rPr lang="en-US" altLang="ja-JP" sz="2800" dirty="0" smtClean="0">
                <a:solidFill>
                  <a:schemeClr val="bg1"/>
                </a:solidFill>
                <a:latin typeface="HGP行書体" pitchFamily="66" charset="-128"/>
                <a:ea typeface="HGP行書体" pitchFamily="66" charset="-128"/>
              </a:rPr>
              <a:t>ite  Cycle  ]  </a:t>
            </a:r>
            <a:endParaRPr lang="en-US" altLang="ja-JP" sz="2800" dirty="0">
              <a:solidFill>
                <a:schemeClr val="bg1"/>
              </a:solidFill>
              <a:latin typeface="HGP行書体" pitchFamily="66" charset="-128"/>
              <a:ea typeface="HGP行書体" pitchFamily="66" charset="-128"/>
            </a:endParaRPr>
          </a:p>
          <a:p>
            <a:r>
              <a:rPr kumimoji="1" lang="en-US" altLang="ja-JP" dirty="0" smtClean="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寄生　サイクル　　　　　　　　　　　　　　　　非・寄生・</a:t>
            </a:r>
            <a:r>
              <a:rPr kumimoji="1" lang="ja-JP" altLang="en-US" dirty="0" smtClean="0">
                <a:solidFill>
                  <a:srgbClr val="002060"/>
                </a:solidFill>
                <a:latin typeface="HGP行書体" pitchFamily="66" charset="-128"/>
                <a:ea typeface="HGP行書体" pitchFamily="66" charset="-128"/>
              </a:rPr>
              <a:t>サイクル</a:t>
            </a:r>
            <a:endParaRPr kumimoji="1" lang="en-US" altLang="ja-JP" dirty="0" smtClean="0">
              <a:solidFill>
                <a:srgbClr val="002060"/>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　</a:t>
            </a:r>
            <a:endParaRPr kumimoji="1"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　「 猿　の　腰　掛　け 」</a:t>
            </a:r>
            <a:endParaRPr lang="en-US" altLang="ja-JP" dirty="0">
              <a:solidFill>
                <a:schemeClr val="bg1"/>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kumimoji="1" lang="ja-JP" altLang="en-US" spc="300" dirty="0" smtClean="0">
                <a:solidFill>
                  <a:srgbClr val="FFFF00"/>
                </a:solidFill>
                <a:latin typeface="HGP行書体" pitchFamily="66" charset="-128"/>
                <a:ea typeface="HGP行書体" pitchFamily="66" charset="-128"/>
              </a:rPr>
              <a:t>誰かが、欠いて、持ってっ た</a:t>
            </a:r>
            <a:r>
              <a:rPr kumimoji="1" lang="ja-JP" altLang="en-US" spc="300" dirty="0" smtClean="0">
                <a:solidFill>
                  <a:schemeClr val="bg1"/>
                </a:solidFill>
                <a:latin typeface="HGP行書体" pitchFamily="66" charset="-128"/>
                <a:ea typeface="HGP行書体" pitchFamily="66" charset="-128"/>
              </a:rPr>
              <a:t>！</a:t>
            </a:r>
            <a:endParaRPr kumimoji="1" lang="en-US" altLang="ja-JP" spc="300"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　  　</a:t>
            </a:r>
            <a:r>
              <a:rPr lang="ja-JP" altLang="en-US" u="sng" dirty="0" smtClean="0">
                <a:solidFill>
                  <a:schemeClr val="bg1"/>
                </a:solidFill>
                <a:latin typeface="HGP行書体" pitchFamily="66" charset="-128"/>
                <a:ea typeface="HGP行書体" pitchFamily="66" charset="-128"/>
              </a:rPr>
              <a:t>自然・破壊　だ</a:t>
            </a:r>
            <a:r>
              <a:rPr lang="ja-JP" altLang="en-US" dirty="0" smtClean="0">
                <a:solidFill>
                  <a:schemeClr val="bg1"/>
                </a:solidFill>
                <a:latin typeface="HGP行書体" pitchFamily="66" charset="-128"/>
                <a:ea typeface="HGP行書体" pitchFamily="66" charset="-128"/>
              </a:rPr>
              <a:t>！</a:t>
            </a:r>
            <a:endParaRPr lang="en-US" altLang="ja-JP" dirty="0">
              <a:solidFill>
                <a:schemeClr val="bg1"/>
              </a:solidFill>
              <a:latin typeface="HGP行書体" pitchFamily="66" charset="-128"/>
              <a:ea typeface="HGP行書体" pitchFamily="66" charset="-128"/>
            </a:endParaRPr>
          </a:p>
          <a:p>
            <a:endParaRPr kumimoji="1" lang="en-US" altLang="ja-JP" dirty="0" smtClean="0">
              <a:solidFill>
                <a:schemeClr val="bg1"/>
              </a:solidFill>
              <a:latin typeface="HGP行書体" pitchFamily="66" charset="-128"/>
              <a:ea typeface="HGP行書体" pitchFamily="66" charset="-128"/>
            </a:endParaRPr>
          </a:p>
          <a:p>
            <a:endParaRPr lang="en-US" altLang="ja-JP" dirty="0">
              <a:solidFill>
                <a:schemeClr val="bg1"/>
              </a:solidFill>
              <a:latin typeface="HGP行書体" pitchFamily="66" charset="-128"/>
              <a:ea typeface="HGP行書体" pitchFamily="66" charset="-128"/>
            </a:endParaRPr>
          </a:p>
          <a:p>
            <a:endParaRPr lang="en-US" altLang="ja-JP" dirty="0">
              <a:solidFill>
                <a:schemeClr val="bg1"/>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　　　　　　　　　　　　　　　　　　　「東村山</a:t>
            </a:r>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税務・会計・事務所</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青色・申告の会　帰り</a:t>
            </a:r>
            <a:r>
              <a:rPr lang="ja-JP" altLang="en-US" dirty="0">
                <a:solidFill>
                  <a:schemeClr val="bg1"/>
                </a:solidFill>
                <a:latin typeface="HGP行書体" pitchFamily="66" charset="-128"/>
                <a:ea typeface="HGP行書体" pitchFamily="66" charset="-128"/>
              </a:rPr>
              <a:t>」</a:t>
            </a:r>
            <a:endParaRPr kumimoji="1"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endParaRPr lang="en-US" altLang="ja-JP" dirty="0" smtClean="0">
              <a:solidFill>
                <a:schemeClr val="bg1"/>
              </a:solidFill>
              <a:latin typeface="HGP行書体" pitchFamily="66" charset="-128"/>
              <a:ea typeface="HGP行書体" pitchFamily="66" charset="-128"/>
            </a:endParaRPr>
          </a:p>
          <a:p>
            <a:r>
              <a:rPr lang="en-US" altLang="ja-JP" dirty="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駅前・東口</a:t>
            </a:r>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通り、　桜・並木</a:t>
            </a:r>
            <a:r>
              <a:rPr lang="en-US" altLang="ja-JP" dirty="0" smtClean="0">
                <a:solidFill>
                  <a:schemeClr val="bg1"/>
                </a:solidFill>
                <a:latin typeface="HGP行書体" pitchFamily="66" charset="-128"/>
                <a:ea typeface="HGP行書体" pitchFamily="66" charset="-128"/>
              </a:rPr>
              <a:t>』</a:t>
            </a:r>
          </a:p>
          <a:p>
            <a:endParaRPr lang="en-US" altLang="ja-JP" dirty="0" smtClean="0">
              <a:solidFill>
                <a:schemeClr val="bg1"/>
              </a:solidFill>
              <a:latin typeface="HGP行書体" pitchFamily="66" charset="-128"/>
              <a:ea typeface="HGP行書体" pitchFamily="66" charset="-128"/>
            </a:endParaRPr>
          </a:p>
        </p:txBody>
      </p:sp>
      <p:sp>
        <p:nvSpPr>
          <p:cNvPr id="3" name="テキスト ボックス 2"/>
          <p:cNvSpPr txBox="1"/>
          <p:nvPr/>
        </p:nvSpPr>
        <p:spPr>
          <a:xfrm>
            <a:off x="1" y="46224"/>
            <a:ext cx="8844088" cy="1200329"/>
          </a:xfrm>
          <a:prstGeom prst="rect">
            <a:avLst/>
          </a:prstGeom>
          <a:solidFill>
            <a:srgbClr val="990000">
              <a:alpha val="66000"/>
            </a:srgbClr>
          </a:solidFill>
        </p:spPr>
        <p:txBody>
          <a:bodyPr wrap="none" rtlCol="0">
            <a:spAutoFit/>
          </a:bodyPr>
          <a:lstStyle/>
          <a:p>
            <a:r>
              <a:rPr kumimoji="1" lang="ja-JP" altLang="en-US" sz="2400" dirty="0" smtClean="0">
                <a:solidFill>
                  <a:schemeClr val="bg1"/>
                </a:solidFill>
                <a:latin typeface="HGP行書体" pitchFamily="66" charset="-128"/>
                <a:ea typeface="HGP行書体" pitchFamily="66" charset="-128"/>
              </a:rPr>
              <a:t>「エクサイトン」　 ⇆　「インフラトン」    </a:t>
            </a:r>
            <a:r>
              <a:rPr kumimoji="1" lang="en-US" altLang="ja-JP" sz="2400" dirty="0" smtClean="0">
                <a:solidFill>
                  <a:schemeClr val="bg1"/>
                </a:solidFill>
                <a:latin typeface="HGP行書体" pitchFamily="66" charset="-128"/>
                <a:ea typeface="HGP行書体" pitchFamily="66" charset="-128"/>
              </a:rPr>
              <a:t>/   </a:t>
            </a:r>
            <a:r>
              <a:rPr kumimoji="1" lang="ja-JP" altLang="en-US" sz="2400" dirty="0" smtClean="0">
                <a:solidFill>
                  <a:schemeClr val="bg1"/>
                </a:solidFill>
                <a:latin typeface="HGP行書体" pitchFamily="66" charset="-128"/>
                <a:ea typeface="HGP行書体" pitchFamily="66" charset="-128"/>
              </a:rPr>
              <a:t>「</a:t>
            </a:r>
            <a:r>
              <a:rPr kumimoji="1" lang="en-US" altLang="ja-JP" sz="2400" dirty="0" smtClean="0">
                <a:solidFill>
                  <a:schemeClr val="bg1"/>
                </a:solidFill>
                <a:latin typeface="HGP行書体" pitchFamily="66" charset="-128"/>
                <a:ea typeface="HGP行書体" pitchFamily="66" charset="-128"/>
              </a:rPr>
              <a:t>LH-RH of  The Brain Center</a:t>
            </a:r>
            <a:r>
              <a:rPr kumimoji="1" lang="ja-JP" altLang="en-US" sz="2400" dirty="0" smtClean="0">
                <a:solidFill>
                  <a:schemeClr val="bg1"/>
                </a:solidFill>
                <a:latin typeface="HGP行書体" pitchFamily="66" charset="-128"/>
                <a:ea typeface="HGP行書体" pitchFamily="66" charset="-128"/>
              </a:rPr>
              <a:t>」</a:t>
            </a:r>
            <a:endParaRPr kumimoji="1" lang="en-US" altLang="ja-JP" sz="2400" dirty="0" smtClean="0">
              <a:solidFill>
                <a:schemeClr val="bg1"/>
              </a:solidFill>
              <a:latin typeface="HGP行書体" pitchFamily="66" charset="-128"/>
              <a:ea typeface="HGP行書体" pitchFamily="66" charset="-128"/>
            </a:endParaRPr>
          </a:p>
          <a:p>
            <a:r>
              <a:rPr lang="en-US" altLang="ja-JP" sz="2400" dirty="0">
                <a:solidFill>
                  <a:schemeClr val="bg1"/>
                </a:solidFill>
                <a:latin typeface="HGP行書体" pitchFamily="66" charset="-128"/>
                <a:ea typeface="HGP行書体" pitchFamily="66" charset="-128"/>
              </a:rPr>
              <a:t> </a:t>
            </a:r>
            <a:r>
              <a:rPr lang="en-US" altLang="ja-JP" sz="2400" dirty="0" smtClean="0">
                <a:solidFill>
                  <a:schemeClr val="bg1"/>
                </a:solidFill>
                <a:latin typeface="HGP行書体" pitchFamily="66" charset="-128"/>
                <a:ea typeface="HGP行書体" pitchFamily="66" charset="-128"/>
              </a:rPr>
              <a:t> The  </a:t>
            </a:r>
            <a:r>
              <a:rPr lang="en-US" altLang="ja-JP" sz="2400" dirty="0" err="1" smtClean="0">
                <a:solidFill>
                  <a:schemeClr val="bg1"/>
                </a:solidFill>
                <a:latin typeface="HGP行書体" pitchFamily="66" charset="-128"/>
                <a:ea typeface="HGP行書体" pitchFamily="66" charset="-128"/>
              </a:rPr>
              <a:t>Exciton</a:t>
            </a:r>
            <a:r>
              <a:rPr lang="en-US" altLang="ja-JP" sz="2400" dirty="0" smtClean="0">
                <a:solidFill>
                  <a:schemeClr val="bg1"/>
                </a:solidFill>
                <a:latin typeface="HGP行書体" pitchFamily="66" charset="-128"/>
                <a:ea typeface="HGP行書体" pitchFamily="66" charset="-128"/>
              </a:rPr>
              <a:t>       The </a:t>
            </a:r>
            <a:r>
              <a:rPr lang="en-US" altLang="ja-JP" sz="2400" dirty="0" err="1" smtClean="0">
                <a:solidFill>
                  <a:schemeClr val="bg1"/>
                </a:solidFill>
                <a:latin typeface="HGP行書体" pitchFamily="66" charset="-128"/>
                <a:ea typeface="HGP行書体" pitchFamily="66" charset="-128"/>
              </a:rPr>
              <a:t>Infraton</a:t>
            </a:r>
            <a:r>
              <a:rPr lang="en-US" altLang="ja-JP" sz="2400" dirty="0" smtClean="0">
                <a:solidFill>
                  <a:schemeClr val="bg1"/>
                </a:solidFill>
                <a:latin typeface="HGP行書体" pitchFamily="66" charset="-128"/>
                <a:ea typeface="HGP行書体" pitchFamily="66" charset="-128"/>
              </a:rPr>
              <a:t> /</a:t>
            </a:r>
            <a:r>
              <a:rPr lang="en-US" altLang="ja-JP" sz="1600" dirty="0" smtClean="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エルエッチアールエッチ  </a:t>
            </a:r>
            <a:r>
              <a:rPr lang="en-US" altLang="ja-JP" sz="1600" dirty="0" smtClean="0">
                <a:solidFill>
                  <a:schemeClr val="bg1"/>
                </a:solidFill>
                <a:latin typeface="HGP行書体" pitchFamily="66" charset="-128"/>
                <a:ea typeface="HGP行書体" pitchFamily="66" charset="-128"/>
              </a:rPr>
              <a:t>of</a:t>
            </a:r>
            <a:r>
              <a:rPr lang="ja-JP" altLang="en-US" sz="2400" dirty="0" smtClean="0">
                <a:solidFill>
                  <a:schemeClr val="bg1"/>
                </a:solidFill>
                <a:latin typeface="HGP行書体" pitchFamily="66" charset="-128"/>
                <a:ea typeface="HGP行書体" pitchFamily="66" charset="-128"/>
              </a:rPr>
              <a:t>　脳中枢</a:t>
            </a:r>
            <a:r>
              <a:rPr lang="en-US" altLang="ja-JP" sz="2400" dirty="0" smtClean="0">
                <a:solidFill>
                  <a:schemeClr val="bg1"/>
                </a:solidFill>
                <a:latin typeface="HGP行書体" pitchFamily="66" charset="-128"/>
                <a:ea typeface="HGP行書体" pitchFamily="66" charset="-128"/>
              </a:rPr>
              <a:t>.</a:t>
            </a:r>
          </a:p>
          <a:p>
            <a:r>
              <a:rPr lang="en-US" altLang="ja-JP" sz="2400" dirty="0">
                <a:solidFill>
                  <a:schemeClr val="bg1"/>
                </a:solidFill>
                <a:latin typeface="HGP行書体" pitchFamily="66" charset="-128"/>
                <a:ea typeface="HGP行書体" pitchFamily="66" charset="-128"/>
              </a:rPr>
              <a:t> </a:t>
            </a:r>
            <a:r>
              <a:rPr lang="en-US" altLang="ja-JP" sz="2400" dirty="0" smtClean="0">
                <a:solidFill>
                  <a:schemeClr val="bg1"/>
                </a:solidFill>
                <a:latin typeface="HGP行書体" pitchFamily="66" charset="-128"/>
                <a:ea typeface="HGP行書体" pitchFamily="66" charset="-128"/>
              </a:rPr>
              <a:t> </a:t>
            </a:r>
            <a:r>
              <a:rPr lang="ja-JP" altLang="en-US" sz="1400" dirty="0" smtClean="0">
                <a:solidFill>
                  <a:schemeClr val="bg1"/>
                </a:solidFill>
                <a:latin typeface="HGP行書体" pitchFamily="66" charset="-128"/>
                <a:ea typeface="HGP行書体" pitchFamily="66" charset="-128"/>
              </a:rPr>
              <a:t>同じ寄生体系なのだから、茸にもブレインセンター・有り　</a:t>
            </a:r>
            <a:r>
              <a:rPr lang="en-US" altLang="ja-JP" sz="1400" dirty="0" smtClean="0">
                <a:solidFill>
                  <a:schemeClr val="bg1"/>
                </a:solidFill>
                <a:latin typeface="HGP行書体" pitchFamily="66" charset="-128"/>
                <a:ea typeface="HGP行書体" pitchFamily="66" charset="-128"/>
              </a:rPr>
              <a:t>-  </a:t>
            </a:r>
            <a:r>
              <a:rPr lang="ja-JP" altLang="en-US" sz="1400" dirty="0" smtClean="0">
                <a:solidFill>
                  <a:schemeClr val="bg1"/>
                </a:solidFill>
                <a:latin typeface="HGP行書体" pitchFamily="66" charset="-128"/>
                <a:ea typeface="HGP行書体" pitchFamily="66" charset="-128"/>
              </a:rPr>
              <a:t>だ・ろ・う！　</a:t>
            </a:r>
            <a:r>
              <a:rPr lang="ja-JP" altLang="en-US" sz="1400" dirty="0" smtClean="0">
                <a:solidFill>
                  <a:srgbClr val="FFFF00"/>
                </a:solidFill>
                <a:latin typeface="HGP行書体" pitchFamily="66" charset="-128"/>
                <a:ea typeface="HGP行書体" pitchFamily="66" charset="-128"/>
              </a:rPr>
              <a:t>先輩・存在　としては、後輩に対して、何、想う？</a:t>
            </a:r>
            <a:endParaRPr lang="en-US" altLang="ja-JP" sz="1400" dirty="0" smtClean="0">
              <a:solidFill>
                <a:srgbClr val="FFFF00"/>
              </a:solidFill>
              <a:latin typeface="HGP行書体" pitchFamily="66" charset="-128"/>
              <a:ea typeface="HGP行書体" pitchFamily="66" charset="-128"/>
            </a:endParaRPr>
          </a:p>
        </p:txBody>
      </p:sp>
      <p:sp>
        <p:nvSpPr>
          <p:cNvPr id="4" name="フリーフォーム 3"/>
          <p:cNvSpPr/>
          <p:nvPr/>
        </p:nvSpPr>
        <p:spPr>
          <a:xfrm>
            <a:off x="1693553" y="3468354"/>
            <a:ext cx="3114190" cy="3223281"/>
          </a:xfrm>
          <a:custGeom>
            <a:avLst/>
            <a:gdLst>
              <a:gd name="connsiteX0" fmla="*/ 2384961 w 3114190"/>
              <a:gd name="connsiteY0" fmla="*/ 1016560 h 3223281"/>
              <a:gd name="connsiteX1" fmla="*/ 2283361 w 3114190"/>
              <a:gd name="connsiteY1" fmla="*/ 856903 h 3223281"/>
              <a:gd name="connsiteX2" fmla="*/ 2152733 w 3114190"/>
              <a:gd name="connsiteY2" fmla="*/ 914960 h 3223281"/>
              <a:gd name="connsiteX3" fmla="*/ 2167247 w 3114190"/>
              <a:gd name="connsiteY3" fmla="*/ 856903 h 3223281"/>
              <a:gd name="connsiteX4" fmla="*/ 2355933 w 3114190"/>
              <a:gd name="connsiteY4" fmla="*/ 740789 h 3223281"/>
              <a:gd name="connsiteX5" fmla="*/ 2501076 w 3114190"/>
              <a:gd name="connsiteY5" fmla="*/ 740789 h 3223281"/>
              <a:gd name="connsiteX6" fmla="*/ 2602676 w 3114190"/>
              <a:gd name="connsiteY6" fmla="*/ 842389 h 3223281"/>
              <a:gd name="connsiteX7" fmla="*/ 2863933 w 3114190"/>
              <a:gd name="connsiteY7" fmla="*/ 784332 h 3223281"/>
              <a:gd name="connsiteX8" fmla="*/ 2863933 w 3114190"/>
              <a:gd name="connsiteY8" fmla="*/ 784332 h 3223281"/>
              <a:gd name="connsiteX9" fmla="*/ 2863933 w 3114190"/>
              <a:gd name="connsiteY9" fmla="*/ 726275 h 3223281"/>
              <a:gd name="connsiteX10" fmla="*/ 2791361 w 3114190"/>
              <a:gd name="connsiteY10" fmla="*/ 682732 h 3223281"/>
              <a:gd name="connsiteX11" fmla="*/ 2820390 w 3114190"/>
              <a:gd name="connsiteY11" fmla="*/ 595646 h 3223281"/>
              <a:gd name="connsiteX12" fmla="*/ 2631704 w 3114190"/>
              <a:gd name="connsiteY12" fmla="*/ 595646 h 3223281"/>
              <a:gd name="connsiteX13" fmla="*/ 2617190 w 3114190"/>
              <a:gd name="connsiteY13" fmla="*/ 392446 h 3223281"/>
              <a:gd name="connsiteX14" fmla="*/ 2472047 w 3114190"/>
              <a:gd name="connsiteY14" fmla="*/ 392446 h 3223281"/>
              <a:gd name="connsiteX15" fmla="*/ 2399476 w 3114190"/>
              <a:gd name="connsiteY15" fmla="*/ 523075 h 3223281"/>
              <a:gd name="connsiteX16" fmla="*/ 2428504 w 3114190"/>
              <a:gd name="connsiteY16" fmla="*/ 697246 h 3223281"/>
              <a:gd name="connsiteX17" fmla="*/ 2718790 w 3114190"/>
              <a:gd name="connsiteY17" fmla="*/ 668217 h 3223281"/>
              <a:gd name="connsiteX18" fmla="*/ 3110676 w 3114190"/>
              <a:gd name="connsiteY18" fmla="*/ 668217 h 3223281"/>
              <a:gd name="connsiteX19" fmla="*/ 2907476 w 3114190"/>
              <a:gd name="connsiteY19" fmla="*/ 348903 h 3223281"/>
              <a:gd name="connsiteX20" fmla="*/ 2834904 w 3114190"/>
              <a:gd name="connsiteY20" fmla="*/ 508560 h 3223281"/>
              <a:gd name="connsiteX21" fmla="*/ 2704276 w 3114190"/>
              <a:gd name="connsiteY21" fmla="*/ 247303 h 3223281"/>
              <a:gd name="connsiteX22" fmla="*/ 2443018 w 3114190"/>
              <a:gd name="connsiteY22" fmla="*/ 116675 h 3223281"/>
              <a:gd name="connsiteX23" fmla="*/ 2283361 w 3114190"/>
              <a:gd name="connsiteY23" fmla="*/ 44103 h 3223281"/>
              <a:gd name="connsiteX24" fmla="*/ 2109190 w 3114190"/>
              <a:gd name="connsiteY24" fmla="*/ 87646 h 3223281"/>
              <a:gd name="connsiteX25" fmla="*/ 1876961 w 3114190"/>
              <a:gd name="connsiteY25" fmla="*/ 131189 h 3223281"/>
              <a:gd name="connsiteX26" fmla="*/ 1601190 w 3114190"/>
              <a:gd name="connsiteY26" fmla="*/ 131189 h 3223281"/>
              <a:gd name="connsiteX27" fmla="*/ 1238333 w 3114190"/>
              <a:gd name="connsiteY27" fmla="*/ 560 h 3223281"/>
              <a:gd name="connsiteX28" fmla="*/ 1296390 w 3114190"/>
              <a:gd name="connsiteY28" fmla="*/ 189246 h 3223281"/>
              <a:gd name="connsiteX29" fmla="*/ 889990 w 3114190"/>
              <a:gd name="connsiteY29" fmla="*/ 218275 h 3223281"/>
              <a:gd name="connsiteX30" fmla="*/ 1049647 w 3114190"/>
              <a:gd name="connsiteY30" fmla="*/ 537589 h 3223281"/>
              <a:gd name="connsiteX31" fmla="*/ 1020618 w 3114190"/>
              <a:gd name="connsiteY31" fmla="*/ 755303 h 3223281"/>
              <a:gd name="connsiteX32" fmla="*/ 1136733 w 3114190"/>
              <a:gd name="connsiteY32" fmla="*/ 755303 h 3223281"/>
              <a:gd name="connsiteX33" fmla="*/ 1223818 w 3114190"/>
              <a:gd name="connsiteY33" fmla="*/ 784332 h 3223281"/>
              <a:gd name="connsiteX34" fmla="*/ 948047 w 3114190"/>
              <a:gd name="connsiteY34" fmla="*/ 769817 h 3223281"/>
              <a:gd name="connsiteX35" fmla="*/ 135247 w 3114190"/>
              <a:gd name="connsiteY35" fmla="*/ 1495532 h 3223281"/>
              <a:gd name="connsiteX36" fmla="*/ 48161 w 3114190"/>
              <a:gd name="connsiteY36" fmla="*/ 1872903 h 3223281"/>
              <a:gd name="connsiteX37" fmla="*/ 628733 w 3114190"/>
              <a:gd name="connsiteY37" fmla="*/ 1785817 h 3223281"/>
              <a:gd name="connsiteX38" fmla="*/ 1238333 w 3114190"/>
              <a:gd name="connsiteY38" fmla="*/ 1321360 h 3223281"/>
              <a:gd name="connsiteX39" fmla="*/ 1238333 w 3114190"/>
              <a:gd name="connsiteY39" fmla="*/ 1321360 h 3223281"/>
              <a:gd name="connsiteX40" fmla="*/ 1310904 w 3114190"/>
              <a:gd name="connsiteY40" fmla="*/ 1132675 h 3223281"/>
              <a:gd name="connsiteX41" fmla="*/ 1717304 w 3114190"/>
              <a:gd name="connsiteY41" fmla="*/ 1234275 h 3223281"/>
              <a:gd name="connsiteX42" fmla="*/ 1920504 w 3114190"/>
              <a:gd name="connsiteY42" fmla="*/ 1161703 h 3223281"/>
              <a:gd name="connsiteX43" fmla="*/ 2283361 w 3114190"/>
              <a:gd name="connsiteY43" fmla="*/ 842389 h 3223281"/>
              <a:gd name="connsiteX44" fmla="*/ 2167247 w 3114190"/>
              <a:gd name="connsiteY44" fmla="*/ 929475 h 3223281"/>
              <a:gd name="connsiteX45" fmla="*/ 1978561 w 3114190"/>
              <a:gd name="connsiteY45" fmla="*/ 1306846 h 3223281"/>
              <a:gd name="connsiteX46" fmla="*/ 1847933 w 3114190"/>
              <a:gd name="connsiteY46" fmla="*/ 1597132 h 3223281"/>
              <a:gd name="connsiteX47" fmla="*/ 1528618 w 3114190"/>
              <a:gd name="connsiteY47" fmla="*/ 1858389 h 3223281"/>
              <a:gd name="connsiteX48" fmla="*/ 1397990 w 3114190"/>
              <a:gd name="connsiteY48" fmla="*/ 2467989 h 3223281"/>
              <a:gd name="connsiteX49" fmla="*/ 1644733 w 3114190"/>
              <a:gd name="connsiteY49" fmla="*/ 2206732 h 3223281"/>
              <a:gd name="connsiteX50" fmla="*/ 1514104 w 3114190"/>
              <a:gd name="connsiteY50" fmla="*/ 2584103 h 3223281"/>
              <a:gd name="connsiteX51" fmla="*/ 1891476 w 3114190"/>
              <a:gd name="connsiteY51" fmla="*/ 2177703 h 3223281"/>
              <a:gd name="connsiteX52" fmla="*/ 1049647 w 3114190"/>
              <a:gd name="connsiteY52" fmla="*/ 3208217 h 3223281"/>
              <a:gd name="connsiteX53" fmla="*/ 817418 w 3114190"/>
              <a:gd name="connsiteY53" fmla="*/ 2787303 h 3223281"/>
              <a:gd name="connsiteX54" fmla="*/ 541647 w 3114190"/>
              <a:gd name="connsiteY54" fmla="*/ 2729246 h 3223281"/>
              <a:gd name="connsiteX55" fmla="*/ 614218 w 3114190"/>
              <a:gd name="connsiteY55" fmla="*/ 2830846 h 3223281"/>
              <a:gd name="connsiteX56" fmla="*/ 889990 w 3114190"/>
              <a:gd name="connsiteY56" fmla="*/ 3034046 h 3223281"/>
              <a:gd name="connsiteX57" fmla="*/ 817418 w 3114190"/>
              <a:gd name="connsiteY57" fmla="*/ 3208217 h 3223281"/>
              <a:gd name="connsiteX58" fmla="*/ 207818 w 3114190"/>
              <a:gd name="connsiteY58" fmla="*/ 2714732 h 3223281"/>
              <a:gd name="connsiteX59" fmla="*/ 106218 w 3114190"/>
              <a:gd name="connsiteY59" fmla="*/ 2163189 h 3223281"/>
              <a:gd name="connsiteX60" fmla="*/ 251361 w 3114190"/>
              <a:gd name="connsiteY60" fmla="*/ 2076103 h 3223281"/>
              <a:gd name="connsiteX61" fmla="*/ 251361 w 3114190"/>
              <a:gd name="connsiteY61" fmla="*/ 2322846 h 3223281"/>
              <a:gd name="connsiteX62" fmla="*/ 512618 w 3114190"/>
              <a:gd name="connsiteY62" fmla="*/ 2743760 h 3223281"/>
              <a:gd name="connsiteX63" fmla="*/ 1035133 w 3114190"/>
              <a:gd name="connsiteY63" fmla="*/ 2729246 h 3223281"/>
              <a:gd name="connsiteX64" fmla="*/ 1180276 w 3114190"/>
              <a:gd name="connsiteY64" fmla="*/ 2438960 h 3223281"/>
              <a:gd name="connsiteX65" fmla="*/ 1122218 w 3114190"/>
              <a:gd name="connsiteY65" fmla="*/ 2308332 h 3223281"/>
              <a:gd name="connsiteX66" fmla="*/ 1180276 w 3114190"/>
              <a:gd name="connsiteY66" fmla="*/ 2351875 h 3223281"/>
              <a:gd name="connsiteX67" fmla="*/ 1339933 w 3114190"/>
              <a:gd name="connsiteY67" fmla="*/ 1945475 h 3223281"/>
              <a:gd name="connsiteX68" fmla="*/ 1122218 w 3114190"/>
              <a:gd name="connsiteY68" fmla="*/ 2250275 h 3223281"/>
              <a:gd name="connsiteX69" fmla="*/ 889990 w 3114190"/>
              <a:gd name="connsiteY69" fmla="*/ 1901932 h 3223281"/>
              <a:gd name="connsiteX70" fmla="*/ 498104 w 3114190"/>
              <a:gd name="connsiteY70" fmla="*/ 1858389 h 322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14190" h="3223281">
                <a:moveTo>
                  <a:pt x="2384961" y="1016560"/>
                </a:moveTo>
                <a:cubicBezTo>
                  <a:pt x="2353513" y="945198"/>
                  <a:pt x="2322066" y="873836"/>
                  <a:pt x="2283361" y="856903"/>
                </a:cubicBezTo>
                <a:cubicBezTo>
                  <a:pt x="2244656" y="839970"/>
                  <a:pt x="2172085" y="914960"/>
                  <a:pt x="2152733" y="914960"/>
                </a:cubicBezTo>
                <a:cubicBezTo>
                  <a:pt x="2133381" y="914960"/>
                  <a:pt x="2133380" y="885931"/>
                  <a:pt x="2167247" y="856903"/>
                </a:cubicBezTo>
                <a:cubicBezTo>
                  <a:pt x="2201114" y="827874"/>
                  <a:pt x="2300295" y="760141"/>
                  <a:pt x="2355933" y="740789"/>
                </a:cubicBezTo>
                <a:cubicBezTo>
                  <a:pt x="2411571" y="721437"/>
                  <a:pt x="2459952" y="723856"/>
                  <a:pt x="2501076" y="740789"/>
                </a:cubicBezTo>
                <a:cubicBezTo>
                  <a:pt x="2542200" y="757722"/>
                  <a:pt x="2542200" y="835132"/>
                  <a:pt x="2602676" y="842389"/>
                </a:cubicBezTo>
                <a:cubicBezTo>
                  <a:pt x="2663152" y="849646"/>
                  <a:pt x="2863933" y="784332"/>
                  <a:pt x="2863933" y="784332"/>
                </a:cubicBezTo>
                <a:lnTo>
                  <a:pt x="2863933" y="784332"/>
                </a:lnTo>
                <a:cubicBezTo>
                  <a:pt x="2863933" y="774656"/>
                  <a:pt x="2876028" y="743208"/>
                  <a:pt x="2863933" y="726275"/>
                </a:cubicBezTo>
                <a:cubicBezTo>
                  <a:pt x="2851838" y="709342"/>
                  <a:pt x="2798618" y="704503"/>
                  <a:pt x="2791361" y="682732"/>
                </a:cubicBezTo>
                <a:cubicBezTo>
                  <a:pt x="2784104" y="660961"/>
                  <a:pt x="2846999" y="610160"/>
                  <a:pt x="2820390" y="595646"/>
                </a:cubicBezTo>
                <a:cubicBezTo>
                  <a:pt x="2793781" y="581132"/>
                  <a:pt x="2665571" y="629513"/>
                  <a:pt x="2631704" y="595646"/>
                </a:cubicBezTo>
                <a:cubicBezTo>
                  <a:pt x="2597837" y="561779"/>
                  <a:pt x="2643800" y="426313"/>
                  <a:pt x="2617190" y="392446"/>
                </a:cubicBezTo>
                <a:cubicBezTo>
                  <a:pt x="2590581" y="358579"/>
                  <a:pt x="2508333" y="370675"/>
                  <a:pt x="2472047" y="392446"/>
                </a:cubicBezTo>
                <a:cubicBezTo>
                  <a:pt x="2435761" y="414217"/>
                  <a:pt x="2406733" y="472275"/>
                  <a:pt x="2399476" y="523075"/>
                </a:cubicBezTo>
                <a:cubicBezTo>
                  <a:pt x="2392219" y="573875"/>
                  <a:pt x="2375285" y="673056"/>
                  <a:pt x="2428504" y="697246"/>
                </a:cubicBezTo>
                <a:cubicBezTo>
                  <a:pt x="2481723" y="721436"/>
                  <a:pt x="2605095" y="673055"/>
                  <a:pt x="2718790" y="668217"/>
                </a:cubicBezTo>
                <a:cubicBezTo>
                  <a:pt x="2832485" y="663379"/>
                  <a:pt x="3079228" y="721436"/>
                  <a:pt x="3110676" y="668217"/>
                </a:cubicBezTo>
                <a:cubicBezTo>
                  <a:pt x="3142124" y="614998"/>
                  <a:pt x="2953438" y="375513"/>
                  <a:pt x="2907476" y="348903"/>
                </a:cubicBezTo>
                <a:cubicBezTo>
                  <a:pt x="2861514" y="322293"/>
                  <a:pt x="2868771" y="525493"/>
                  <a:pt x="2834904" y="508560"/>
                </a:cubicBezTo>
                <a:cubicBezTo>
                  <a:pt x="2801037" y="491627"/>
                  <a:pt x="2769590" y="312617"/>
                  <a:pt x="2704276" y="247303"/>
                </a:cubicBezTo>
                <a:cubicBezTo>
                  <a:pt x="2638962" y="181989"/>
                  <a:pt x="2513170" y="150542"/>
                  <a:pt x="2443018" y="116675"/>
                </a:cubicBezTo>
                <a:cubicBezTo>
                  <a:pt x="2372866" y="82808"/>
                  <a:pt x="2338999" y="48941"/>
                  <a:pt x="2283361" y="44103"/>
                </a:cubicBezTo>
                <a:cubicBezTo>
                  <a:pt x="2227723" y="39265"/>
                  <a:pt x="2176923" y="73132"/>
                  <a:pt x="2109190" y="87646"/>
                </a:cubicBezTo>
                <a:cubicBezTo>
                  <a:pt x="2041457" y="102160"/>
                  <a:pt x="1961628" y="123932"/>
                  <a:pt x="1876961" y="131189"/>
                </a:cubicBezTo>
                <a:cubicBezTo>
                  <a:pt x="1792294" y="138446"/>
                  <a:pt x="1707628" y="152961"/>
                  <a:pt x="1601190" y="131189"/>
                </a:cubicBezTo>
                <a:cubicBezTo>
                  <a:pt x="1494752" y="109417"/>
                  <a:pt x="1289133" y="-9116"/>
                  <a:pt x="1238333" y="560"/>
                </a:cubicBezTo>
                <a:cubicBezTo>
                  <a:pt x="1187533" y="10236"/>
                  <a:pt x="1354447" y="152960"/>
                  <a:pt x="1296390" y="189246"/>
                </a:cubicBezTo>
                <a:cubicBezTo>
                  <a:pt x="1238333" y="225532"/>
                  <a:pt x="931114" y="160218"/>
                  <a:pt x="889990" y="218275"/>
                </a:cubicBezTo>
                <a:cubicBezTo>
                  <a:pt x="848866" y="276332"/>
                  <a:pt x="1027876" y="448085"/>
                  <a:pt x="1049647" y="537589"/>
                </a:cubicBezTo>
                <a:cubicBezTo>
                  <a:pt x="1071418" y="627093"/>
                  <a:pt x="1006104" y="719017"/>
                  <a:pt x="1020618" y="755303"/>
                </a:cubicBezTo>
                <a:cubicBezTo>
                  <a:pt x="1035132" y="791589"/>
                  <a:pt x="1102866" y="750465"/>
                  <a:pt x="1136733" y="755303"/>
                </a:cubicBezTo>
                <a:cubicBezTo>
                  <a:pt x="1170600" y="760141"/>
                  <a:pt x="1255266" y="781913"/>
                  <a:pt x="1223818" y="784332"/>
                </a:cubicBezTo>
                <a:cubicBezTo>
                  <a:pt x="1192370" y="786751"/>
                  <a:pt x="1129475" y="651284"/>
                  <a:pt x="948047" y="769817"/>
                </a:cubicBezTo>
                <a:cubicBezTo>
                  <a:pt x="766619" y="888350"/>
                  <a:pt x="285228" y="1311684"/>
                  <a:pt x="135247" y="1495532"/>
                </a:cubicBezTo>
                <a:cubicBezTo>
                  <a:pt x="-14734" y="1679380"/>
                  <a:pt x="-34087" y="1824522"/>
                  <a:pt x="48161" y="1872903"/>
                </a:cubicBezTo>
                <a:cubicBezTo>
                  <a:pt x="130409" y="1921284"/>
                  <a:pt x="430371" y="1877741"/>
                  <a:pt x="628733" y="1785817"/>
                </a:cubicBezTo>
                <a:cubicBezTo>
                  <a:pt x="827095" y="1693893"/>
                  <a:pt x="1238333" y="1321360"/>
                  <a:pt x="1238333" y="1321360"/>
                </a:cubicBezTo>
                <a:lnTo>
                  <a:pt x="1238333" y="1321360"/>
                </a:lnTo>
                <a:cubicBezTo>
                  <a:pt x="1250428" y="1289913"/>
                  <a:pt x="1231075" y="1147189"/>
                  <a:pt x="1310904" y="1132675"/>
                </a:cubicBezTo>
                <a:cubicBezTo>
                  <a:pt x="1390732" y="1118161"/>
                  <a:pt x="1615704" y="1229437"/>
                  <a:pt x="1717304" y="1234275"/>
                </a:cubicBezTo>
                <a:cubicBezTo>
                  <a:pt x="1818904" y="1239113"/>
                  <a:pt x="1826161" y="1227017"/>
                  <a:pt x="1920504" y="1161703"/>
                </a:cubicBezTo>
                <a:cubicBezTo>
                  <a:pt x="2014847" y="1096389"/>
                  <a:pt x="2242237" y="881094"/>
                  <a:pt x="2283361" y="842389"/>
                </a:cubicBezTo>
                <a:cubicBezTo>
                  <a:pt x="2324485" y="803684"/>
                  <a:pt x="2218047" y="852065"/>
                  <a:pt x="2167247" y="929475"/>
                </a:cubicBezTo>
                <a:cubicBezTo>
                  <a:pt x="2116447" y="1006885"/>
                  <a:pt x="2031780" y="1195570"/>
                  <a:pt x="1978561" y="1306846"/>
                </a:cubicBezTo>
                <a:cubicBezTo>
                  <a:pt x="1925342" y="1418122"/>
                  <a:pt x="1922923" y="1505208"/>
                  <a:pt x="1847933" y="1597132"/>
                </a:cubicBezTo>
                <a:cubicBezTo>
                  <a:pt x="1772943" y="1689056"/>
                  <a:pt x="1603608" y="1713246"/>
                  <a:pt x="1528618" y="1858389"/>
                </a:cubicBezTo>
                <a:cubicBezTo>
                  <a:pt x="1453628" y="2003532"/>
                  <a:pt x="1378637" y="2409932"/>
                  <a:pt x="1397990" y="2467989"/>
                </a:cubicBezTo>
                <a:cubicBezTo>
                  <a:pt x="1417342" y="2526046"/>
                  <a:pt x="1625381" y="2187380"/>
                  <a:pt x="1644733" y="2206732"/>
                </a:cubicBezTo>
                <a:cubicBezTo>
                  <a:pt x="1664085" y="2226084"/>
                  <a:pt x="1472980" y="2588941"/>
                  <a:pt x="1514104" y="2584103"/>
                </a:cubicBezTo>
                <a:cubicBezTo>
                  <a:pt x="1555228" y="2579265"/>
                  <a:pt x="1968885" y="2073684"/>
                  <a:pt x="1891476" y="2177703"/>
                </a:cubicBezTo>
                <a:cubicBezTo>
                  <a:pt x="1814067" y="2281722"/>
                  <a:pt x="1228657" y="3106617"/>
                  <a:pt x="1049647" y="3208217"/>
                </a:cubicBezTo>
                <a:cubicBezTo>
                  <a:pt x="870637" y="3309817"/>
                  <a:pt x="902085" y="2867132"/>
                  <a:pt x="817418" y="2787303"/>
                </a:cubicBezTo>
                <a:cubicBezTo>
                  <a:pt x="732751" y="2707475"/>
                  <a:pt x="575514" y="2721989"/>
                  <a:pt x="541647" y="2729246"/>
                </a:cubicBezTo>
                <a:cubicBezTo>
                  <a:pt x="507780" y="2736503"/>
                  <a:pt x="556161" y="2780046"/>
                  <a:pt x="614218" y="2830846"/>
                </a:cubicBezTo>
                <a:cubicBezTo>
                  <a:pt x="672275" y="2881646"/>
                  <a:pt x="856123" y="2971151"/>
                  <a:pt x="889990" y="3034046"/>
                </a:cubicBezTo>
                <a:cubicBezTo>
                  <a:pt x="923857" y="3096941"/>
                  <a:pt x="931113" y="3261436"/>
                  <a:pt x="817418" y="3208217"/>
                </a:cubicBezTo>
                <a:cubicBezTo>
                  <a:pt x="703723" y="3154998"/>
                  <a:pt x="326351" y="2888903"/>
                  <a:pt x="207818" y="2714732"/>
                </a:cubicBezTo>
                <a:cubicBezTo>
                  <a:pt x="89285" y="2540561"/>
                  <a:pt x="98961" y="2269627"/>
                  <a:pt x="106218" y="2163189"/>
                </a:cubicBezTo>
                <a:cubicBezTo>
                  <a:pt x="113475" y="2056751"/>
                  <a:pt x="227171" y="2049494"/>
                  <a:pt x="251361" y="2076103"/>
                </a:cubicBezTo>
                <a:cubicBezTo>
                  <a:pt x="275551" y="2102712"/>
                  <a:pt x="207818" y="2211570"/>
                  <a:pt x="251361" y="2322846"/>
                </a:cubicBezTo>
                <a:cubicBezTo>
                  <a:pt x="294904" y="2434122"/>
                  <a:pt x="381989" y="2676027"/>
                  <a:pt x="512618" y="2743760"/>
                </a:cubicBezTo>
                <a:cubicBezTo>
                  <a:pt x="643247" y="2811493"/>
                  <a:pt x="923857" y="2780046"/>
                  <a:pt x="1035133" y="2729246"/>
                </a:cubicBezTo>
                <a:cubicBezTo>
                  <a:pt x="1146409" y="2678446"/>
                  <a:pt x="1165762" y="2509112"/>
                  <a:pt x="1180276" y="2438960"/>
                </a:cubicBezTo>
                <a:cubicBezTo>
                  <a:pt x="1194790" y="2368808"/>
                  <a:pt x="1122218" y="2322846"/>
                  <a:pt x="1122218" y="2308332"/>
                </a:cubicBezTo>
                <a:cubicBezTo>
                  <a:pt x="1122218" y="2293818"/>
                  <a:pt x="1143990" y="2412351"/>
                  <a:pt x="1180276" y="2351875"/>
                </a:cubicBezTo>
                <a:cubicBezTo>
                  <a:pt x="1216562" y="2291399"/>
                  <a:pt x="1349609" y="1962408"/>
                  <a:pt x="1339933" y="1945475"/>
                </a:cubicBezTo>
                <a:cubicBezTo>
                  <a:pt x="1330257" y="1928542"/>
                  <a:pt x="1197208" y="2257532"/>
                  <a:pt x="1122218" y="2250275"/>
                </a:cubicBezTo>
                <a:cubicBezTo>
                  <a:pt x="1047228" y="2243018"/>
                  <a:pt x="994009" y="1967246"/>
                  <a:pt x="889990" y="1901932"/>
                </a:cubicBezTo>
                <a:cubicBezTo>
                  <a:pt x="785971" y="1836618"/>
                  <a:pt x="642037" y="1847503"/>
                  <a:pt x="498104" y="1858389"/>
                </a:cubicBezTo>
              </a:path>
            </a:pathLst>
          </a:custGeom>
          <a:noFill/>
          <a:ln w="1270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748215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6" presetClass="entr" presetSubtype="16"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circle(in)">
                                      <p:cBhvr>
                                        <p:cTn id="10" dur="2000"/>
                                        <p:tgtEl>
                                          <p:spTgt spid="7"/>
                                        </p:tgtEl>
                                      </p:cBhvr>
                                    </p:animEffect>
                                  </p:childTnLst>
                                </p:cTn>
                              </p:par>
                            </p:childTnLst>
                          </p:cTn>
                        </p:par>
                        <p:par>
                          <p:cTn id="11" fill="hold">
                            <p:stCondLst>
                              <p:cond delay="2000"/>
                            </p:stCondLst>
                            <p:childTnLst>
                              <p:par>
                                <p:cTn id="12" presetID="6" presetClass="entr" presetSubtype="32"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circle(out)">
                                      <p:cBhvr>
                                        <p:cTn id="14" dur="5000"/>
                                        <p:tgtEl>
                                          <p:spTgt spid="8"/>
                                        </p:tgtEl>
                                      </p:cBhvr>
                                    </p:animEffect>
                                  </p:childTnLst>
                                </p:cTn>
                              </p:par>
                            </p:childTnLst>
                          </p:cTn>
                        </p:par>
                        <p:par>
                          <p:cTn id="15" fill="hold">
                            <p:stCondLst>
                              <p:cond delay="7000"/>
                            </p:stCondLst>
                            <p:childTnLst>
                              <p:par>
                                <p:cTn id="16" presetID="2" presetClass="entr" presetSubtype="3"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additive="base">
                                        <p:cTn id="18" dur="2000" fill="hold"/>
                                        <p:tgtEl>
                                          <p:spTgt spid="9"/>
                                        </p:tgtEl>
                                        <p:attrNameLst>
                                          <p:attrName>ppt_x</p:attrName>
                                        </p:attrNameLst>
                                      </p:cBhvr>
                                      <p:tavLst>
                                        <p:tav tm="0">
                                          <p:val>
                                            <p:strVal val="1+#ppt_w/2"/>
                                          </p:val>
                                        </p:tav>
                                        <p:tav tm="100000">
                                          <p:val>
                                            <p:strVal val="#ppt_x"/>
                                          </p:val>
                                        </p:tav>
                                      </p:tavLst>
                                    </p:anim>
                                    <p:anim calcmode="lin" valueType="num">
                                      <p:cBhvr additive="base">
                                        <p:cTn id="19" dur="2000" fill="hold"/>
                                        <p:tgtEl>
                                          <p:spTgt spid="9"/>
                                        </p:tgtEl>
                                        <p:attrNameLst>
                                          <p:attrName>ppt_y</p:attrName>
                                        </p:attrNameLst>
                                      </p:cBhvr>
                                      <p:tavLst>
                                        <p:tav tm="0">
                                          <p:val>
                                            <p:strVal val="0-#ppt_h/2"/>
                                          </p:val>
                                        </p:tav>
                                        <p:tav tm="100000">
                                          <p:val>
                                            <p:strVal val="#ppt_y"/>
                                          </p:val>
                                        </p:tav>
                                      </p:tavLst>
                                    </p:anim>
                                  </p:childTnLst>
                                </p:cTn>
                              </p:par>
                            </p:childTnLst>
                          </p:cTn>
                        </p:par>
                        <p:par>
                          <p:cTn id="20" fill="hold">
                            <p:stCondLst>
                              <p:cond delay="35000"/>
                            </p:stCondLst>
                            <p:childTnLst>
                              <p:par>
                                <p:cTn id="21" presetID="2" presetClass="entr" presetSubtype="8" decel="100000" fill="hold" grpId="0" nodeType="afterEffect">
                                  <p:stCondLst>
                                    <p:cond delay="0"/>
                                  </p:stCondLst>
                                  <p:iterate type="lt">
                                    <p:tmPct val="10000"/>
                                  </p:iterate>
                                  <p:childTnLst>
                                    <p:set>
                                      <p:cBhvr>
                                        <p:cTn id="22" dur="1" fill="hold">
                                          <p:stCondLst>
                                            <p:cond delay="0"/>
                                          </p:stCondLst>
                                        </p:cTn>
                                        <p:tgtEl>
                                          <p:spTgt spid="3"/>
                                        </p:tgtEl>
                                        <p:attrNameLst>
                                          <p:attrName>style.visibility</p:attrName>
                                        </p:attrNameLst>
                                      </p:cBhvr>
                                      <p:to>
                                        <p:strVal val="visible"/>
                                      </p:to>
                                    </p:set>
                                    <p:anim calcmode="lin" valueType="num">
                                      <p:cBhvr additive="base">
                                        <p:cTn id="23" dur="2000" fill="hold"/>
                                        <p:tgtEl>
                                          <p:spTgt spid="3"/>
                                        </p:tgtEl>
                                        <p:attrNameLst>
                                          <p:attrName>ppt_x</p:attrName>
                                        </p:attrNameLst>
                                      </p:cBhvr>
                                      <p:tavLst>
                                        <p:tav tm="0">
                                          <p:val>
                                            <p:strVal val="0-#ppt_w/2"/>
                                          </p:val>
                                        </p:tav>
                                        <p:tav tm="100000">
                                          <p:val>
                                            <p:strVal val="#ppt_x"/>
                                          </p:val>
                                        </p:tav>
                                      </p:tavLst>
                                    </p:anim>
                                    <p:anim calcmode="lin" valueType="num">
                                      <p:cBhvr additive="base">
                                        <p:cTn id="24" dur="2000" fill="hold"/>
                                        <p:tgtEl>
                                          <p:spTgt spid="3"/>
                                        </p:tgtEl>
                                        <p:attrNameLst>
                                          <p:attrName>ppt_y</p:attrName>
                                        </p:attrNameLst>
                                      </p:cBhvr>
                                      <p:tavLst>
                                        <p:tav tm="0">
                                          <p:val>
                                            <p:strVal val="#ppt_y"/>
                                          </p:val>
                                        </p:tav>
                                        <p:tav tm="100000">
                                          <p:val>
                                            <p:strVal val="#ppt_y"/>
                                          </p:val>
                                        </p:tav>
                                      </p:tavLst>
                                    </p:anim>
                                  </p:childTnLst>
                                </p:cTn>
                              </p:par>
                            </p:childTnLst>
                          </p:cTn>
                        </p:par>
                        <p:par>
                          <p:cTn id="25" fill="hold">
                            <p:stCondLst>
                              <p:cond delay="63800"/>
                            </p:stCondLst>
                            <p:childTnLst>
                              <p:par>
                                <p:cTn id="26" presetID="22" presetClass="entr" presetSubtype="4" fill="hold" grpId="0" nodeType="after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5000"/>
                                        <p:tgtEl>
                                          <p:spTgt spid="4"/>
                                        </p:tgtEl>
                                      </p:cBhvr>
                                    </p:animEffect>
                                  </p:childTnLst>
                                </p:cTn>
                              </p:par>
                            </p:childTnLst>
                          </p:cTn>
                        </p:par>
                        <p:par>
                          <p:cTn id="29" fill="hold">
                            <p:stCondLst>
                              <p:cond delay="68800"/>
                            </p:stCondLst>
                            <p:childTnLst>
                              <p:par>
                                <p:cTn id="30" presetID="21" presetClass="exit" presetSubtype="1" fill="hold" grpId="1" nodeType="afterEffect">
                                  <p:stCondLst>
                                    <p:cond delay="0"/>
                                  </p:stCondLst>
                                  <p:childTnLst>
                                    <p:animEffect transition="out" filter="wheel(1)">
                                      <p:cBhvr>
                                        <p:cTn id="31" dur="5000"/>
                                        <p:tgtEl>
                                          <p:spTgt spid="4"/>
                                        </p:tgtEl>
                                      </p:cBhvr>
                                    </p:animEffect>
                                    <p:set>
                                      <p:cBhvr>
                                        <p:cTn id="32" dur="1" fill="hold">
                                          <p:stCondLst>
                                            <p:cond delay="49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P spid="4" grpId="0" animBg="1"/>
      <p:bldP spid="4" grpId="1"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0" y="0"/>
            <a:ext cx="9144000" cy="6957391"/>
          </a:xfrm>
          <a:solidFill>
            <a:schemeClr val="tx1"/>
          </a:solidFill>
          <a:ln>
            <a:solidFill>
              <a:schemeClr val="tx1"/>
            </a:solidFill>
          </a:ln>
        </p:spPr>
        <p:txBody>
          <a:bodyPr/>
          <a:lstStyle/>
          <a:p>
            <a:r>
              <a:rPr kumimoji="1" lang="ja-JP" altLang="en-US" dirty="0" smtClean="0"/>
              <a:t>たまがｗｗ</a:t>
            </a:r>
            <a:endParaRPr kumimoji="1" lang="ja-JP" altLang="en-US" dirty="0"/>
          </a:p>
        </p:txBody>
      </p:sp>
      <p:pic>
        <p:nvPicPr>
          <p:cNvPr id="9" name="図 8"/>
          <p:cNvPicPr>
            <a:picLocks noChangeAspect="1"/>
          </p:cNvPicPr>
          <p:nvPr/>
        </p:nvPicPr>
        <p:blipFill>
          <a:blip r:embed="rId3" cstate="email">
            <a:extLst>
              <a:ext uri="{BEBA8EAE-BF5A-486C-A8C5-ECC9F3942E4B}">
                <a14:imgProps xmlns:a14="http://schemas.microsoft.com/office/drawing/2010/main">
                  <a14:imgLayer r:embed="rId4">
                    <a14:imgEffect>
                      <a14:backgroundRemoval t="0" b="100000" l="110" r="97999"/>
                    </a14:imgEffect>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3974840" y="1152128"/>
            <a:ext cx="5169159" cy="3933056"/>
          </a:xfrm>
          <a:prstGeom prst="rect">
            <a:avLst/>
          </a:prstGeom>
        </p:spPr>
      </p:pic>
      <p:pic>
        <p:nvPicPr>
          <p:cNvPr id="3" name="図 2"/>
          <p:cNvPicPr>
            <a:picLocks noChangeAspect="1"/>
          </p:cNvPicPr>
          <p:nvPr/>
        </p:nvPicPr>
        <p:blipFill>
          <a:blip r:embed="rId5" cstate="email">
            <a:extLst>
              <a:ext uri="{BEBA8EAE-BF5A-486C-A8C5-ECC9F3942E4B}">
                <a14:imgProps xmlns:a14="http://schemas.microsoft.com/office/drawing/2010/main">
                  <a14:imgLayer r:embed="rId6">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13792" y="2420888"/>
            <a:ext cx="3707904" cy="2780928"/>
          </a:xfrm>
          <a:prstGeom prst="rect">
            <a:avLst/>
          </a:prstGeom>
        </p:spPr>
      </p:pic>
      <p:sp>
        <p:nvSpPr>
          <p:cNvPr id="6" name="テキスト ボックス 5"/>
          <p:cNvSpPr txBox="1"/>
          <p:nvPr/>
        </p:nvSpPr>
        <p:spPr>
          <a:xfrm>
            <a:off x="0" y="-8237"/>
            <a:ext cx="5421677" cy="6740307"/>
          </a:xfrm>
          <a:prstGeom prst="rect">
            <a:avLst/>
          </a:prstGeom>
          <a:noFill/>
        </p:spPr>
        <p:txBody>
          <a:bodyPr wrap="none" rtlCol="0">
            <a:spAutoFit/>
          </a:bodyPr>
          <a:lstStyle/>
          <a:p>
            <a:r>
              <a:rPr lang="ja-JP" altLang="en-US" sz="2400" dirty="0" smtClean="0">
                <a:solidFill>
                  <a:prstClr val="white"/>
                </a:solidFill>
                <a:latin typeface="HGP行書体" pitchFamily="66" charset="-128"/>
                <a:ea typeface="HGP行書体" pitchFamily="66" charset="-128"/>
              </a:rPr>
              <a:t>「　物質 と 記憶　と　</a:t>
            </a:r>
            <a:r>
              <a:rPr lang="en-US" altLang="ja-JP" sz="2400" dirty="0" smtClean="0">
                <a:solidFill>
                  <a:prstClr val="white"/>
                </a:solidFill>
                <a:latin typeface="HGP行書体" pitchFamily="66" charset="-128"/>
                <a:ea typeface="HGP行書体" pitchFamily="66" charset="-128"/>
              </a:rPr>
              <a:t>GENOME  Ⅱ </a:t>
            </a:r>
            <a:r>
              <a:rPr lang="ja-JP" altLang="en-US" sz="2400" dirty="0" smtClean="0">
                <a:solidFill>
                  <a:prstClr val="white"/>
                </a:solidFill>
                <a:latin typeface="HGP行書体" pitchFamily="66" charset="-128"/>
                <a:ea typeface="HGP行書体" pitchFamily="66" charset="-128"/>
              </a:rPr>
              <a:t>」</a:t>
            </a:r>
            <a:endParaRPr lang="en-US" altLang="ja-JP" sz="2400" dirty="0" smtClean="0">
              <a:solidFill>
                <a:prstClr val="white"/>
              </a:solidFill>
              <a:latin typeface="HGP行書体" pitchFamily="66" charset="-128"/>
              <a:ea typeface="HGP行書体" pitchFamily="66" charset="-128"/>
            </a:endParaRPr>
          </a:p>
          <a:p>
            <a:r>
              <a:rPr lang="ja-JP" altLang="en-US" sz="2400" dirty="0" smtClean="0">
                <a:solidFill>
                  <a:prstClr val="white"/>
                </a:solidFill>
                <a:latin typeface="HGP行書体" pitchFamily="66" charset="-128"/>
                <a:ea typeface="HGP行書体" pitchFamily="66" charset="-128"/>
              </a:rPr>
              <a:t>「 </a:t>
            </a:r>
            <a:r>
              <a:rPr lang="ja-JP" altLang="en-US" sz="2400" dirty="0" smtClean="0">
                <a:solidFill>
                  <a:srgbClr val="00FFCC"/>
                </a:solidFill>
                <a:latin typeface="HGP行書体" pitchFamily="66" charset="-128"/>
                <a:ea typeface="HGP行書体" pitchFamily="66" charset="-128"/>
              </a:rPr>
              <a:t>形状　記憶　分子　効果</a:t>
            </a:r>
            <a:r>
              <a:rPr lang="ja-JP" altLang="en-US" sz="2400" dirty="0" smtClean="0">
                <a:solidFill>
                  <a:prstClr val="white"/>
                </a:solidFill>
                <a:latin typeface="HGP行書体" pitchFamily="66" charset="-128"/>
                <a:ea typeface="HGP行書体" pitchFamily="66" charset="-128"/>
              </a:rPr>
              <a:t>　；</a:t>
            </a:r>
            <a:endParaRPr lang="en-US" altLang="ja-JP" sz="2400" dirty="0" smtClean="0">
              <a:solidFill>
                <a:prstClr val="white"/>
              </a:solidFill>
              <a:latin typeface="HGP行書体" pitchFamily="66" charset="-128"/>
              <a:ea typeface="HGP行書体" pitchFamily="66" charset="-128"/>
            </a:endParaRPr>
          </a:p>
          <a:p>
            <a:r>
              <a:rPr lang="ja-JP" altLang="en-US" sz="2400" dirty="0" smtClean="0">
                <a:solidFill>
                  <a:prstClr val="white"/>
                </a:solidFill>
                <a:latin typeface="HGP行書体" pitchFamily="66" charset="-128"/>
                <a:ea typeface="HGP行書体" pitchFamily="66" charset="-128"/>
              </a:rPr>
              <a:t>　</a:t>
            </a:r>
            <a:r>
              <a:rPr lang="en-US" altLang="ja-JP" sz="2400" dirty="0" smtClean="0">
                <a:solidFill>
                  <a:prstClr val="white"/>
                </a:solidFill>
                <a:latin typeface="HGP行書体" pitchFamily="66" charset="-128"/>
                <a:ea typeface="HGP行書体" pitchFamily="66" charset="-128"/>
              </a:rPr>
              <a:t>The Shape Memory Molecular Effect ;</a:t>
            </a:r>
          </a:p>
          <a:p>
            <a:r>
              <a:rPr lang="en-US" altLang="ja-JP" sz="2400" dirty="0">
                <a:solidFill>
                  <a:prstClr val="white"/>
                </a:solidFill>
                <a:latin typeface="HGP行書体" pitchFamily="66" charset="-128"/>
                <a:ea typeface="HGP行書体" pitchFamily="66" charset="-128"/>
              </a:rPr>
              <a:t> </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ＳＭＭＥ　；　読　エス・エム・エム・イー　」</a:t>
            </a:r>
            <a:endParaRPr lang="en-US" altLang="ja-JP" sz="2400" dirty="0" smtClean="0">
              <a:solidFill>
                <a:prstClr val="white"/>
              </a:solidFill>
              <a:latin typeface="HGP行書体" pitchFamily="66" charset="-128"/>
              <a:ea typeface="HGP行書体" pitchFamily="66" charset="-128"/>
            </a:endParaRPr>
          </a:p>
          <a:p>
            <a:endParaRPr lang="en-US" altLang="ja-JP" sz="2400" dirty="0">
              <a:solidFill>
                <a:prstClr val="white"/>
              </a:solidFill>
              <a:latin typeface="HGP行書体" pitchFamily="66" charset="-128"/>
              <a:ea typeface="HGP行書体" pitchFamily="66" charset="-128"/>
            </a:endParaRPr>
          </a:p>
          <a:p>
            <a:r>
              <a:rPr lang="ja-JP" altLang="en-US" sz="2400" dirty="0" smtClean="0">
                <a:solidFill>
                  <a:prstClr val="white"/>
                </a:solidFill>
                <a:latin typeface="HGP行書体" pitchFamily="66" charset="-128"/>
                <a:ea typeface="HGP行書体" pitchFamily="66" charset="-128"/>
              </a:rPr>
              <a:t>　　　　</a:t>
            </a:r>
            <a:endParaRPr lang="en-US" altLang="ja-JP" sz="2400" dirty="0" smtClean="0">
              <a:solidFill>
                <a:prstClr val="white"/>
              </a:solidFill>
              <a:latin typeface="HGP行書体" pitchFamily="66" charset="-128"/>
              <a:ea typeface="HGP行書体" pitchFamily="66" charset="-128"/>
            </a:endParaRPr>
          </a:p>
          <a:p>
            <a:endParaRPr lang="en-US" altLang="ja-JP" sz="2400" dirty="0">
              <a:solidFill>
                <a:prstClr val="white"/>
              </a:solidFill>
              <a:latin typeface="HGP行書体" pitchFamily="66" charset="-128"/>
              <a:ea typeface="HGP行書体" pitchFamily="66" charset="-128"/>
            </a:endParaRPr>
          </a:p>
          <a:p>
            <a:endParaRPr lang="en-US" altLang="ja-JP" sz="2400" dirty="0" smtClean="0">
              <a:solidFill>
                <a:prstClr val="white"/>
              </a:solidFill>
              <a:latin typeface="HGP行書体" pitchFamily="66" charset="-128"/>
              <a:ea typeface="HGP行書体" pitchFamily="66" charset="-128"/>
            </a:endParaRPr>
          </a:p>
          <a:p>
            <a:endParaRPr lang="en-US" altLang="ja-JP" sz="2400" dirty="0" smtClean="0">
              <a:solidFill>
                <a:prstClr val="white"/>
              </a:solidFill>
              <a:latin typeface="HGP行書体" pitchFamily="66" charset="-128"/>
              <a:ea typeface="HGP行書体" pitchFamily="66" charset="-128"/>
            </a:endParaRPr>
          </a:p>
          <a:p>
            <a:r>
              <a:rPr lang="ja-JP" altLang="en-US" sz="2400" dirty="0" smtClean="0">
                <a:solidFill>
                  <a:prstClr val="white"/>
                </a:solidFill>
                <a:latin typeface="HGP行書体" pitchFamily="66" charset="-128"/>
                <a:ea typeface="HGP行書体" pitchFamily="66" charset="-128"/>
              </a:rPr>
              <a:t>　　　　　　　　　　　　↖　この写真は、正午。</a:t>
            </a:r>
            <a:endParaRPr lang="en-US" altLang="ja-JP" sz="2400" dirty="0">
              <a:solidFill>
                <a:prstClr val="white"/>
              </a:solidFill>
              <a:latin typeface="HGP行書体" pitchFamily="66" charset="-128"/>
              <a:ea typeface="HGP行書体" pitchFamily="66" charset="-128"/>
            </a:endParaRPr>
          </a:p>
          <a:p>
            <a:endParaRPr lang="en-US" altLang="ja-JP" sz="2400" dirty="0" smtClean="0">
              <a:solidFill>
                <a:prstClr val="white"/>
              </a:solidFill>
              <a:latin typeface="HGP行書体" pitchFamily="66" charset="-128"/>
              <a:ea typeface="HGP行書体" pitchFamily="66" charset="-128"/>
            </a:endParaRPr>
          </a:p>
          <a:p>
            <a:r>
              <a:rPr lang="ja-JP" altLang="en-US" sz="2400" dirty="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　　　　　　　　　　　　　　</a:t>
            </a:r>
            <a:r>
              <a:rPr lang="en-US" altLang="ja-JP" sz="2400" dirty="0" smtClean="0">
                <a:solidFill>
                  <a:prstClr val="white"/>
                </a:solidFill>
                <a:latin typeface="HGP行書体" pitchFamily="66" charset="-128"/>
                <a:ea typeface="HGP行書体" pitchFamily="66" charset="-128"/>
              </a:rPr>
              <a:t>2016/2/27(</a:t>
            </a:r>
            <a:r>
              <a:rPr lang="ja-JP" altLang="en-US" sz="2400" dirty="0" smtClean="0">
                <a:solidFill>
                  <a:prstClr val="white"/>
                </a:solidFill>
                <a:latin typeface="HGP行書体" pitchFamily="66" charset="-128"/>
                <a:ea typeface="HGP行書体" pitchFamily="66" charset="-128"/>
              </a:rPr>
              <a:t>土）</a:t>
            </a:r>
            <a:endParaRPr lang="en-US" altLang="ja-JP" sz="2400" dirty="0" smtClean="0">
              <a:solidFill>
                <a:prstClr val="white"/>
              </a:solidFill>
              <a:latin typeface="HGP行書体" pitchFamily="66" charset="-128"/>
              <a:ea typeface="HGP行書体" pitchFamily="66" charset="-128"/>
            </a:endParaRPr>
          </a:p>
          <a:p>
            <a:endParaRPr lang="en-US" altLang="ja-JP" sz="2400" dirty="0">
              <a:solidFill>
                <a:prstClr val="white"/>
              </a:solidFill>
              <a:latin typeface="HGP行書体" pitchFamily="66" charset="-128"/>
              <a:ea typeface="HGP行書体" pitchFamily="66" charset="-128"/>
            </a:endParaRPr>
          </a:p>
          <a:p>
            <a:endParaRPr lang="en-US" altLang="ja-JP" sz="2400" dirty="0" smtClean="0">
              <a:solidFill>
                <a:prstClr val="white"/>
              </a:solidFill>
              <a:latin typeface="HGP行書体" pitchFamily="66" charset="-128"/>
              <a:ea typeface="HGP行書体" pitchFamily="66" charset="-128"/>
            </a:endParaRPr>
          </a:p>
          <a:p>
            <a:r>
              <a:rPr lang="ja-JP" altLang="en-US" sz="2400" dirty="0" smtClean="0">
                <a:solidFill>
                  <a:prstClr val="white"/>
                </a:solidFill>
                <a:latin typeface="HGP行書体" pitchFamily="66" charset="-128"/>
                <a:ea typeface="HGP行書体" pitchFamily="66" charset="-128"/>
              </a:rPr>
              <a:t>「この風景は毎年見るし、</a:t>
            </a:r>
            <a:r>
              <a:rPr lang="en-US" altLang="ja-JP" sz="2400" dirty="0" smtClean="0">
                <a:solidFill>
                  <a:prstClr val="white"/>
                </a:solidFill>
                <a:latin typeface="HGP行書体" pitchFamily="66" charset="-128"/>
                <a:ea typeface="HGP行書体" pitchFamily="66" charset="-128"/>
              </a:rPr>
              <a:t>A Q</a:t>
            </a:r>
            <a:r>
              <a:rPr lang="en-US" altLang="ja-JP" sz="1600" dirty="0" smtClean="0">
                <a:solidFill>
                  <a:prstClr val="white"/>
                </a:solidFill>
                <a:latin typeface="HGP行書体" pitchFamily="66" charset="-128"/>
                <a:ea typeface="HGP行書体" pitchFamily="66" charset="-128"/>
              </a:rPr>
              <a:t>uantum</a:t>
            </a:r>
            <a:r>
              <a:rPr lang="en-US" altLang="ja-JP" sz="2400" dirty="0" smtClean="0">
                <a:solidFill>
                  <a:prstClr val="white"/>
                </a:solidFill>
                <a:latin typeface="HGP行書体" pitchFamily="66" charset="-128"/>
                <a:ea typeface="HGP行書体" pitchFamily="66" charset="-128"/>
              </a:rPr>
              <a:t> CE-S</a:t>
            </a:r>
            <a:r>
              <a:rPr lang="ja-JP" altLang="en-US" sz="2400" dirty="0" smtClean="0">
                <a:solidFill>
                  <a:prstClr val="white"/>
                </a:solidFill>
                <a:latin typeface="HGP行書体" pitchFamily="66" charset="-128"/>
                <a:ea typeface="HGP行書体" pitchFamily="66" charset="-128"/>
              </a:rPr>
              <a:t>の、</a:t>
            </a:r>
            <a:endParaRPr lang="en-US" altLang="ja-JP" sz="2400" dirty="0" smtClean="0">
              <a:solidFill>
                <a:prstClr val="white"/>
              </a:solidFill>
              <a:latin typeface="HGP行書体" pitchFamily="66" charset="-128"/>
              <a:ea typeface="HGP行書体" pitchFamily="66" charset="-128"/>
            </a:endParaRPr>
          </a:p>
          <a:p>
            <a:r>
              <a:rPr lang="en-US" altLang="ja-JP" sz="2400" dirty="0" smtClean="0">
                <a:solidFill>
                  <a:prstClr val="white"/>
                </a:solidFill>
                <a:latin typeface="HGP行書体" pitchFamily="66" charset="-128"/>
                <a:ea typeface="HGP行書体" pitchFamily="66" charset="-128"/>
              </a:rPr>
              <a:t>“E = </a:t>
            </a:r>
            <a:r>
              <a:rPr lang="en-US" altLang="ja-JP" sz="2400" dirty="0" smtClean="0">
                <a:solidFill>
                  <a:srgbClr val="FFFF00"/>
                </a:solidFill>
                <a:latin typeface="HGP行書体" pitchFamily="66" charset="-128"/>
                <a:ea typeface="HGP行書体" pitchFamily="66" charset="-128"/>
              </a:rPr>
              <a:t>m</a:t>
            </a:r>
            <a:r>
              <a:rPr lang="en-US" altLang="ja-JP" sz="2400" dirty="0" smtClean="0">
                <a:solidFill>
                  <a:prstClr val="white"/>
                </a:solidFill>
                <a:latin typeface="HGP行書体" pitchFamily="66" charset="-128"/>
                <a:ea typeface="HGP行書体" pitchFamily="66" charset="-128"/>
              </a:rPr>
              <a:t>atter </a:t>
            </a:r>
            <a:r>
              <a:rPr lang="en-US" altLang="ja-JP" sz="2400" dirty="0" smtClean="0">
                <a:solidFill>
                  <a:srgbClr val="FFFF00"/>
                </a:solidFill>
                <a:latin typeface="HGP行書体" pitchFamily="66" charset="-128"/>
                <a:ea typeface="HGP行書体" pitchFamily="66" charset="-128"/>
              </a:rPr>
              <a:t>c</a:t>
            </a:r>
            <a:r>
              <a:rPr lang="en-US" altLang="ja-JP" sz="2400" dirty="0" smtClean="0">
                <a:solidFill>
                  <a:prstClr val="white"/>
                </a:solidFill>
                <a:latin typeface="HGP行書体" pitchFamily="66" charset="-128"/>
                <a:ea typeface="HGP行書体" pitchFamily="66" charset="-128"/>
              </a:rPr>
              <a:t>hance × </a:t>
            </a:r>
            <a:r>
              <a:rPr lang="en-US" altLang="ja-JP" sz="2400" dirty="0" smtClean="0">
                <a:solidFill>
                  <a:srgbClr val="FFFF00"/>
                </a:solidFill>
                <a:latin typeface="HGP行書体" pitchFamily="66" charset="-128"/>
                <a:ea typeface="HGP行書体" pitchFamily="66" charset="-128"/>
              </a:rPr>
              <a:t>c</a:t>
            </a:r>
            <a:r>
              <a:rPr lang="en-US" altLang="ja-JP" sz="2400" dirty="0" smtClean="0">
                <a:solidFill>
                  <a:prstClr val="white"/>
                </a:solidFill>
                <a:latin typeface="HGP行書体" pitchFamily="66" charset="-128"/>
                <a:ea typeface="HGP行書体" pitchFamily="66" charset="-128"/>
              </a:rPr>
              <a:t>hance …a/o…</a:t>
            </a:r>
          </a:p>
          <a:p>
            <a:r>
              <a:rPr lang="en-US" altLang="ja-JP" sz="2400" dirty="0">
                <a:solidFill>
                  <a:prstClr val="white"/>
                </a:solidFill>
                <a:latin typeface="HGP行書体" pitchFamily="66" charset="-128"/>
                <a:ea typeface="HGP行書体" pitchFamily="66" charset="-128"/>
              </a:rPr>
              <a:t> </a:t>
            </a:r>
            <a:r>
              <a:rPr lang="en-US" altLang="ja-JP" sz="2400" dirty="0" smtClean="0">
                <a:solidFill>
                  <a:prstClr val="white"/>
                </a:solidFill>
                <a:latin typeface="HGP行書体" pitchFamily="66" charset="-128"/>
                <a:ea typeface="HGP行書体" pitchFamily="66" charset="-128"/>
              </a:rPr>
              <a:t>  = n </a:t>
            </a:r>
            <a:r>
              <a:rPr lang="en-US" altLang="ja-JP" sz="2400" dirty="0" err="1" smtClean="0">
                <a:solidFill>
                  <a:prstClr val="white"/>
                </a:solidFill>
                <a:latin typeface="HGP行書体" pitchFamily="66" charset="-128"/>
                <a:ea typeface="HGP行書体" pitchFamily="66" charset="-128"/>
              </a:rPr>
              <a:t>hν</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エヌ個の波動 係・力学・思考“</a:t>
            </a:r>
            <a:endParaRPr lang="en-US" altLang="ja-JP" sz="2400" dirty="0" smtClean="0">
              <a:solidFill>
                <a:prstClr val="white"/>
              </a:solidFill>
              <a:latin typeface="HGP行書体" pitchFamily="66" charset="-128"/>
              <a:ea typeface="HGP行書体" pitchFamily="66" charset="-128"/>
            </a:endParaRPr>
          </a:p>
          <a:p>
            <a:r>
              <a:rPr lang="ja-JP" altLang="en-US" sz="2400" dirty="0" smtClean="0">
                <a:solidFill>
                  <a:prstClr val="white"/>
                </a:solidFill>
                <a:latin typeface="HGP行書体" pitchFamily="66" charset="-128"/>
                <a:ea typeface="HGP行書体" pitchFamily="66" charset="-128"/>
              </a:rPr>
              <a:t>の</a:t>
            </a:r>
            <a:r>
              <a:rPr lang="ja-JP" altLang="en-US" sz="2400" dirty="0" smtClean="0">
                <a:solidFill>
                  <a:srgbClr val="FFFF00"/>
                </a:solidFill>
                <a:latin typeface="HGP行書体" pitchFamily="66" charset="-128"/>
                <a:ea typeface="HGP行書体" pitchFamily="66" charset="-128"/>
              </a:rPr>
              <a:t>問題</a:t>
            </a:r>
            <a:r>
              <a:rPr lang="en-US" altLang="ja-JP" sz="2400" dirty="0" smtClean="0">
                <a:solidFill>
                  <a:srgbClr val="FFFF00"/>
                </a:solidFill>
                <a:latin typeface="HGP行書体" pitchFamily="66" charset="-128"/>
                <a:ea typeface="HGP行書体" pitchFamily="66" charset="-128"/>
              </a:rPr>
              <a:t>P </a:t>
            </a:r>
            <a:r>
              <a:rPr lang="en-US" altLang="ja-JP" sz="2400" dirty="0" smtClean="0">
                <a:solidFill>
                  <a:srgbClr val="FF0000"/>
                </a:solidFill>
                <a:latin typeface="HGP行書体" pitchFamily="66" charset="-128"/>
                <a:ea typeface="HGP行書体" pitchFamily="66" charset="-128"/>
              </a:rPr>
              <a:t>O</a:t>
            </a:r>
            <a:r>
              <a:rPr lang="en-US" altLang="ja-JP" sz="2400" dirty="0" smtClean="0">
                <a:solidFill>
                  <a:prstClr val="white"/>
                </a:solidFill>
                <a:latin typeface="HGP行書体" pitchFamily="66" charset="-128"/>
                <a:ea typeface="HGP行書体" pitchFamily="66" charset="-128"/>
              </a:rPr>
              <a:t>rigin</a:t>
            </a:r>
            <a:r>
              <a:rPr lang="en-US" altLang="ja-JP" sz="2400" dirty="0" smtClean="0">
                <a:solidFill>
                  <a:srgbClr val="00FFCC"/>
                </a:solidFill>
                <a:latin typeface="HGP行書体" pitchFamily="66" charset="-128"/>
                <a:ea typeface="HGP行書体" pitchFamily="66" charset="-128"/>
              </a:rPr>
              <a:t>s</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に過ぎない</a:t>
            </a:r>
            <a:r>
              <a:rPr lang="en-US" altLang="ja-JP" sz="2400" dirty="0" smtClean="0">
                <a:solidFill>
                  <a:prstClr val="white"/>
                </a:solidFill>
                <a:latin typeface="HGP行書体" pitchFamily="66" charset="-128"/>
                <a:ea typeface="HGP行書体" pitchFamily="66" charset="-128"/>
              </a:rPr>
              <a:t>……</a:t>
            </a:r>
            <a:r>
              <a:rPr lang="ja-JP" altLang="en-US" sz="2400" dirty="0" smtClean="0">
                <a:solidFill>
                  <a:prstClr val="white"/>
                </a:solidFill>
                <a:latin typeface="HGP行書体" pitchFamily="66" charset="-128"/>
                <a:ea typeface="HGP行書体" pitchFamily="66" charset="-128"/>
              </a:rPr>
              <a:t>ノデアル」</a:t>
            </a:r>
            <a:endParaRPr lang="ja-JP" altLang="en-US" sz="2400" dirty="0">
              <a:solidFill>
                <a:prstClr val="white"/>
              </a:solidFill>
              <a:latin typeface="HGP行書体" pitchFamily="66" charset="-128"/>
              <a:ea typeface="HGP行書体" pitchFamily="66" charset="-128"/>
            </a:endParaRPr>
          </a:p>
        </p:txBody>
      </p:sp>
      <p:sp>
        <p:nvSpPr>
          <p:cNvPr id="4" name="テキスト ボックス 3"/>
          <p:cNvSpPr txBox="1"/>
          <p:nvPr/>
        </p:nvSpPr>
        <p:spPr>
          <a:xfrm>
            <a:off x="5265988" y="0"/>
            <a:ext cx="3895618" cy="6740307"/>
          </a:xfrm>
          <a:prstGeom prst="rect">
            <a:avLst/>
          </a:prstGeom>
          <a:noFill/>
        </p:spPr>
        <p:txBody>
          <a:bodyPr wrap="none" rtlCol="0">
            <a:spAutoFit/>
          </a:bodyPr>
          <a:lstStyle/>
          <a:p>
            <a:r>
              <a:rPr kumimoji="1" lang="ja-JP" altLang="en-US" dirty="0" smtClean="0">
                <a:solidFill>
                  <a:srgbClr val="FFFF00"/>
                </a:solidFill>
                <a:latin typeface="HGP行書体" pitchFamily="66" charset="-128"/>
                <a:ea typeface="HGP行書体" pitchFamily="66" charset="-128"/>
              </a:rPr>
              <a:t>「ミラーの電磁波衝撃実験の類似反復</a:t>
            </a:r>
            <a:endParaRPr kumimoji="1" lang="en-US" altLang="ja-JP" dirty="0" smtClean="0">
              <a:solidFill>
                <a:srgbClr val="FFFF00"/>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実験でも、生きて無い化学物質から</a:t>
            </a:r>
            <a:endParaRPr kumimoji="1" lang="en-US" altLang="ja-JP" dirty="0" smtClean="0">
              <a:solidFill>
                <a:srgbClr val="FFFF00"/>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生命を作り出す事に成功した人は未だ</a:t>
            </a:r>
            <a:endParaRPr kumimoji="1"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居ない」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と浅薄言（ごと）を云うが、</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←ジム・アル＝カリーリらの戯言は</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ザ・</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マリッジ（</a:t>
            </a:r>
            <a:r>
              <a:rPr lang="en-US" altLang="ja-JP" dirty="0" smtClean="0">
                <a:solidFill>
                  <a:srgbClr val="FFFF00"/>
                </a:solidFill>
                <a:latin typeface="HGP行書体" pitchFamily="66" charset="-128"/>
                <a:ea typeface="HGP行書体" pitchFamily="66" charset="-128"/>
              </a:rPr>
              <a:t>MJ)</a:t>
            </a:r>
            <a:r>
              <a:rPr lang="ja-JP" altLang="en-US" dirty="0" smtClean="0">
                <a:solidFill>
                  <a:srgbClr val="FFFF00"/>
                </a:solidFill>
                <a:latin typeface="HGP行書体" pitchFamily="66" charset="-128"/>
                <a:ea typeface="HGP行書体" pitchFamily="66" charset="-128"/>
              </a:rPr>
              <a:t>は</a:t>
            </a:r>
            <a:r>
              <a:rPr lang="ja-JP" altLang="en-US" dirty="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それをこそ　をするのだ。</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「エンドメトリウムでプラセンタル・ルーツ</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から取り込んだ栄養素やメタルと名前</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が付いてるが、生きて無い化学物質と</a:t>
            </a:r>
            <a:endParaRPr lang="en-US" altLang="ja-JP" dirty="0" smtClean="0">
              <a:solidFill>
                <a:srgbClr val="FFFF00"/>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O</a:t>
            </a:r>
            <a:r>
              <a:rPr lang="en-US" altLang="ja-JP" sz="1400" dirty="0" smtClean="0">
                <a:solidFill>
                  <a:srgbClr val="FFFF00"/>
                </a:solidFill>
                <a:latin typeface="HGP行書体" pitchFamily="66" charset="-128"/>
                <a:ea typeface="HGP行書体" pitchFamily="66" charset="-128"/>
              </a:rPr>
              <a:t>2</a:t>
            </a:r>
            <a:r>
              <a:rPr lang="ja-JP" altLang="en-US" dirty="0" smtClean="0">
                <a:solidFill>
                  <a:srgbClr val="FFFF00"/>
                </a:solidFill>
                <a:latin typeface="HGP行書体" pitchFamily="66" charset="-128"/>
                <a:ea typeface="HGP行書体" pitchFamily="66" charset="-128"/>
              </a:rPr>
              <a:t>と水とから児胎を再生する</a:t>
            </a:r>
            <a:r>
              <a:rPr lang="ja-JP" altLang="en-US" dirty="0" smtClean="0">
                <a:solidFill>
                  <a:srgbClr val="00FFCC"/>
                </a:solidFill>
                <a:latin typeface="HGP行書体" pitchFamily="66" charset="-128"/>
                <a:ea typeface="HGP行書体" pitchFamily="66" charset="-128"/>
              </a:rPr>
              <a:t>生命の量子</a:t>
            </a:r>
            <a:endParaRPr lang="en-US" altLang="ja-JP" dirty="0" smtClean="0">
              <a:solidFill>
                <a:srgbClr val="00FFCC"/>
              </a:solidFill>
              <a:latin typeface="HGP行書体" pitchFamily="66" charset="-128"/>
              <a:ea typeface="HGP行書体" pitchFamily="66" charset="-128"/>
            </a:endParaRPr>
          </a:p>
          <a:p>
            <a:r>
              <a:rPr lang="ja-JP" altLang="en-US" dirty="0" smtClean="0">
                <a:solidFill>
                  <a:srgbClr val="00FFCC"/>
                </a:solidFill>
                <a:latin typeface="HGP行書体" pitchFamily="66" charset="-128"/>
                <a:ea typeface="HGP行書体" pitchFamily="66" charset="-128"/>
              </a:rPr>
              <a:t>技術</a:t>
            </a:r>
            <a:r>
              <a:rPr lang="ja-JP" altLang="en-US" dirty="0" smtClean="0">
                <a:solidFill>
                  <a:srgbClr val="FFFF00"/>
                </a:solidFill>
                <a:latin typeface="HGP行書体" pitchFamily="66" charset="-128"/>
                <a:ea typeface="HGP行書体" pitchFamily="66" charset="-128"/>
              </a:rPr>
              <a:t>を　</a:t>
            </a:r>
            <a:r>
              <a:rPr lang="ja-JP" altLang="en-US" b="1" u="sng" dirty="0" smtClean="0">
                <a:solidFill>
                  <a:srgbClr val="FF00FF"/>
                </a:solidFill>
                <a:effectLst>
                  <a:outerShdw blurRad="38100" dist="38100" dir="2700000" algn="tl">
                    <a:srgbClr val="000000">
                      <a:alpha val="43137"/>
                    </a:srgbClr>
                  </a:outerShdw>
                </a:effectLst>
                <a:latin typeface="HGP行書体" pitchFamily="66" charset="-128"/>
                <a:ea typeface="HGP行書体" pitchFamily="66" charset="-128"/>
              </a:rPr>
              <a:t>“</a:t>
            </a:r>
            <a:r>
              <a:rPr lang="en-US" altLang="ja-JP" b="1" u="sng" dirty="0" smtClean="0">
                <a:solidFill>
                  <a:srgbClr val="FF00FF"/>
                </a:solidFill>
                <a:effectLst>
                  <a:outerShdw blurRad="38100" dist="38100" dir="2700000" algn="tl">
                    <a:srgbClr val="000000">
                      <a:alpha val="43137"/>
                    </a:srgbClr>
                  </a:outerShdw>
                </a:effectLst>
                <a:latin typeface="HGP行書体" pitchFamily="66" charset="-128"/>
                <a:ea typeface="HGP行書体" pitchFamily="66" charset="-128"/>
              </a:rPr>
              <a:t>The Gravidity (G)</a:t>
            </a:r>
            <a:r>
              <a:rPr lang="ja-JP" altLang="en-US" b="1" u="sng" dirty="0" smtClean="0">
                <a:solidFill>
                  <a:srgbClr val="FF00FF"/>
                </a:solidFill>
                <a:effectLst>
                  <a:outerShdw blurRad="38100" dist="38100" dir="2700000" algn="tl">
                    <a:srgbClr val="000000">
                      <a:alpha val="43137"/>
                    </a:srgbClr>
                  </a:outerShdw>
                </a:effectLst>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と云う。</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「彼等を始め似非科学者は何を想い、何</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を考えてるのか？」</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CO</a:t>
            </a:r>
            <a:r>
              <a:rPr lang="en-US" altLang="ja-JP" sz="1400" dirty="0" smtClean="0">
                <a:solidFill>
                  <a:srgbClr val="FFFF00"/>
                </a:solidFill>
                <a:latin typeface="HGP行書体" pitchFamily="66" charset="-128"/>
                <a:ea typeface="HGP行書体" pitchFamily="66" charset="-128"/>
              </a:rPr>
              <a:t>2</a:t>
            </a:r>
            <a:r>
              <a:rPr lang="ja-JP" altLang="en-US" dirty="0" smtClean="0">
                <a:solidFill>
                  <a:srgbClr val="FFFF00"/>
                </a:solidFill>
                <a:latin typeface="HGP行書体" pitchFamily="66" charset="-128"/>
                <a:ea typeface="HGP行書体" pitchFamily="66" charset="-128"/>
              </a:rPr>
              <a:t>や</a:t>
            </a:r>
            <a:r>
              <a:rPr lang="en-US" altLang="ja-JP" dirty="0" smtClean="0">
                <a:solidFill>
                  <a:srgbClr val="FFFF00"/>
                </a:solidFill>
                <a:latin typeface="HGP行書体" pitchFamily="66" charset="-128"/>
                <a:ea typeface="HGP行書体" pitchFamily="66" charset="-128"/>
              </a:rPr>
              <a:t>H</a:t>
            </a:r>
            <a:r>
              <a:rPr lang="en-US" altLang="ja-JP" sz="1400" dirty="0" smtClean="0">
                <a:solidFill>
                  <a:srgbClr val="FFFF00"/>
                </a:solidFill>
                <a:latin typeface="HGP行書体" pitchFamily="66" charset="-128"/>
                <a:ea typeface="HGP行書体" pitchFamily="66" charset="-128"/>
              </a:rPr>
              <a:t>2</a:t>
            </a:r>
            <a:r>
              <a:rPr lang="en-US" altLang="ja-JP" dirty="0" smtClean="0">
                <a:solidFill>
                  <a:srgbClr val="FFFF00"/>
                </a:solidFill>
                <a:latin typeface="HGP行書体" pitchFamily="66" charset="-128"/>
                <a:ea typeface="HGP行書体" pitchFamily="66" charset="-128"/>
              </a:rPr>
              <a:t>O,NH</a:t>
            </a:r>
            <a:r>
              <a:rPr lang="en-US" altLang="ja-JP" sz="1400" dirty="0" smtClean="0">
                <a:solidFill>
                  <a:srgbClr val="FFFF00"/>
                </a:solidFill>
                <a:latin typeface="HGP行書体" pitchFamily="66" charset="-128"/>
                <a:ea typeface="HGP行書体" pitchFamily="66" charset="-128"/>
              </a:rPr>
              <a:t>4 </a:t>
            </a:r>
            <a:r>
              <a:rPr lang="ja-JP" altLang="en-US" dirty="0" smtClean="0">
                <a:solidFill>
                  <a:srgbClr val="FFFF00"/>
                </a:solidFill>
                <a:latin typeface="HGP行書体" pitchFamily="66" charset="-128"/>
                <a:ea typeface="HGP行書体" pitchFamily="66" charset="-128"/>
              </a:rPr>
              <a:t>や メタル などの 低分子</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と</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ひくいもの</a:t>
            </a:r>
            <a:r>
              <a:rPr lang="en-US" altLang="ja-JP" dirty="0" smtClean="0">
                <a:solidFill>
                  <a:srgbClr val="FFFF00"/>
                </a:solidFill>
                <a:latin typeface="HGP行書体" pitchFamily="66" charset="-128"/>
                <a:ea typeface="HGP行書体" pitchFamily="66" charset="-128"/>
              </a:rPr>
              <a:t>” </a:t>
            </a:r>
            <a:r>
              <a:rPr lang="ja-JP" altLang="en-US" dirty="0" err="1" smtClean="0">
                <a:solidFill>
                  <a:srgbClr val="FFFF00"/>
                </a:solidFill>
                <a:latin typeface="HGP行書体" pitchFamily="66" charset="-128"/>
                <a:ea typeface="HGP行書体" pitchFamily="66" charset="-128"/>
              </a:rPr>
              <a:t>のように</a:t>
            </a:r>
            <a:r>
              <a:rPr lang="ja-JP" altLang="en-US" dirty="0" smtClean="0">
                <a:solidFill>
                  <a:srgbClr val="FFFF00"/>
                </a:solidFill>
                <a:latin typeface="HGP行書体" pitchFamily="66" charset="-128"/>
                <a:ea typeface="HGP行書体" pitchFamily="66" charset="-128"/>
              </a:rPr>
              <a:t>呼ばれてる化学的</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生命物質にとっては、来世が ♀</a:t>
            </a:r>
            <a:r>
              <a:rPr lang="en-US" altLang="ja-JP" dirty="0" smtClean="0">
                <a:solidFill>
                  <a:srgbClr val="FFFF00"/>
                </a:solidFill>
                <a:latin typeface="HGP行書体" pitchFamily="66" charset="-128"/>
                <a:ea typeface="HGP行書体" pitchFamily="66" charset="-128"/>
              </a:rPr>
              <a:t>/O </a:t>
            </a:r>
            <a:r>
              <a:rPr lang="ja-JP" altLang="en-US" dirty="0" smtClean="0">
                <a:solidFill>
                  <a:srgbClr val="FFFF00"/>
                </a:solidFill>
                <a:latin typeface="HGP行書体" pitchFamily="66" charset="-128"/>
                <a:ea typeface="HGP行書体" pitchFamily="66" charset="-128"/>
              </a:rPr>
              <a:t> </a:t>
            </a:r>
            <a:r>
              <a:rPr lang="ja-JP" altLang="en-US" dirty="0" err="1" smtClean="0">
                <a:solidFill>
                  <a:srgbClr val="FFFF00"/>
                </a:solidFill>
                <a:latin typeface="HGP行書体" pitchFamily="66" charset="-128"/>
                <a:ea typeface="HGP行書体" pitchFamily="66" charset="-128"/>
              </a:rPr>
              <a:t>か</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/s </a:t>
            </a:r>
            <a:r>
              <a:rPr lang="ja-JP" altLang="en-US" dirty="0" smtClean="0">
                <a:solidFill>
                  <a:srgbClr val="FFFF00"/>
                </a:solidFill>
                <a:latin typeface="HGP行書体" pitchFamily="66" charset="-128"/>
                <a:ea typeface="HGP行書体" pitchFamily="66" charset="-128"/>
              </a:rPr>
              <a:t>か を 知る 由も 無い し スル が、</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“１”の数さえ有れば、“デカルト座標”の</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cogito </a:t>
            </a:r>
            <a:r>
              <a:rPr lang="en-US" altLang="ja-JP" dirty="0" err="1" smtClean="0">
                <a:solidFill>
                  <a:srgbClr val="FFFF00"/>
                </a:solidFill>
                <a:latin typeface="HGP行書体" pitchFamily="66" charset="-128"/>
                <a:ea typeface="HGP行書体" pitchFamily="66" charset="-128"/>
              </a:rPr>
              <a:t>ergo,sum</a:t>
            </a:r>
            <a:r>
              <a:rPr lang="ja-JP" altLang="en-US" dirty="0" smtClean="0">
                <a:solidFill>
                  <a:srgbClr val="FFFF00"/>
                </a:solidFill>
                <a:latin typeface="HGP行書体" pitchFamily="66" charset="-128"/>
                <a:ea typeface="HGP行書体" pitchFamily="66" charset="-128"/>
              </a:rPr>
              <a:t>」の思考を体験出来る</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ので</a:t>
            </a:r>
            <a:r>
              <a:rPr lang="ja-JP" altLang="en-US" dirty="0" smtClean="0">
                <a:solidFill>
                  <a:srgbClr val="FFFF00"/>
                </a:solidFill>
                <a:latin typeface="HGP行書体" pitchFamily="66" charset="-128"/>
                <a:ea typeface="HGP行書体" pitchFamily="66" charset="-128"/>
              </a:rPr>
              <a:t>ある（</a:t>
            </a:r>
            <a:r>
              <a:rPr lang="ja-JP" altLang="en-US" dirty="0" smtClean="0">
                <a:solidFill>
                  <a:srgbClr val="FF00FF"/>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a:t>
            </a:r>
            <a:r>
              <a:rPr lang="en-US" altLang="ja-JP" dirty="0" smtClean="0">
                <a:solidFill>
                  <a:srgbClr val="00FF00"/>
                </a:solidFill>
                <a:latin typeface="HGP行書体" pitchFamily="66" charset="-128"/>
                <a:ea typeface="HGP行書体" pitchFamily="66" charset="-128"/>
              </a:rPr>
              <a:t>1</a:t>
            </a:r>
            <a:r>
              <a:rPr lang="ja-JP" altLang="en-US" dirty="0" smtClean="0">
                <a:solidFill>
                  <a:srgbClr val="00FF00"/>
                </a:solidFill>
                <a:latin typeface="HGP行書体" pitchFamily="66" charset="-128"/>
                <a:ea typeface="HGP行書体" pitchFamily="66" charset="-128"/>
              </a:rPr>
              <a:t>＝</a:t>
            </a:r>
            <a:r>
              <a:rPr lang="en-US" altLang="ja-JP" dirty="0" smtClean="0">
                <a:solidFill>
                  <a:srgbClr val="00FF00"/>
                </a:solidFill>
                <a:latin typeface="HGP行書体" pitchFamily="66" charset="-128"/>
                <a:ea typeface="HGP行書体" pitchFamily="66" charset="-128"/>
              </a:rPr>
              <a:t>J </a:t>
            </a:r>
            <a:r>
              <a:rPr lang="ja-JP" altLang="en-US" dirty="0" smtClean="0">
                <a:solidFill>
                  <a:srgbClr val="00FF00"/>
                </a:solidFill>
                <a:latin typeface="HGP行書体" pitchFamily="66" charset="-128"/>
                <a:ea typeface="HGP行書体" pitchFamily="66" charset="-128"/>
              </a:rPr>
              <a:t>事</a:t>
            </a:r>
            <a:r>
              <a:rPr lang="ja-JP" altLang="en-US" dirty="0" smtClean="0">
                <a:solidFill>
                  <a:srgbClr val="FFFF00"/>
                </a:solidFill>
                <a:latin typeface="HGP行書体" pitchFamily="66" charset="-128"/>
                <a:ea typeface="HGP行書体" pitchFamily="66" charset="-128"/>
              </a:rPr>
              <a:t>　に　一致！）</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a:t>
            </a:r>
            <a:r>
              <a:rPr lang="ja-JP" altLang="en-US" dirty="0" smtClean="0">
                <a:solidFill>
                  <a:srgbClr val="FF0000"/>
                </a:solidFill>
                <a:latin typeface="HGP行書体" pitchFamily="66" charset="-128"/>
                <a:ea typeface="HGP行書体" pitchFamily="66" charset="-128"/>
              </a:rPr>
              <a:t>熱力学的無秩序</a:t>
            </a:r>
            <a:r>
              <a:rPr lang="ja-JP" altLang="en-US" dirty="0" smtClean="0">
                <a:solidFill>
                  <a:srgbClr val="FFFF00"/>
                </a:solidFill>
                <a:latin typeface="HGP行書体" pitchFamily="66" charset="-128"/>
                <a:ea typeface="HGP行書体" pitchFamily="66" charset="-128"/>
              </a:rPr>
              <a:t>（</a:t>
            </a:r>
            <a:r>
              <a:rPr lang="en-US" altLang="ja-JP" dirty="0" err="1" smtClean="0">
                <a:solidFill>
                  <a:srgbClr val="FFFF00"/>
                </a:solidFill>
                <a:latin typeface="HGP行書体" pitchFamily="66" charset="-128"/>
                <a:ea typeface="HGP行書体" pitchFamily="66" charset="-128"/>
              </a:rPr>
              <a:t>decoherence</a:t>
            </a:r>
            <a:r>
              <a:rPr lang="ja-JP" altLang="en-US" dirty="0" smtClean="0">
                <a:solidFill>
                  <a:srgbClr val="FFFF00"/>
                </a:solidFill>
                <a:latin typeface="HGP行書体" pitchFamily="66" charset="-128"/>
                <a:ea typeface="HGP行書体" pitchFamily="66" charset="-128"/>
              </a:rPr>
              <a:t>）⇆</a:t>
            </a:r>
            <a:r>
              <a:rPr lang="ja-JP" altLang="en-US" dirty="0" smtClean="0">
                <a:solidFill>
                  <a:srgbClr val="00FFCC"/>
                </a:solidFill>
                <a:latin typeface="HGP行書体" pitchFamily="66" charset="-128"/>
                <a:ea typeface="HGP行書体" pitchFamily="66" charset="-128"/>
              </a:rPr>
              <a:t>秩序</a:t>
            </a:r>
            <a:endParaRPr lang="en-US" altLang="ja-JP" dirty="0" smtClean="0">
              <a:solidFill>
                <a:srgbClr val="00FFCC"/>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coherence) </a:t>
            </a:r>
            <a:r>
              <a:rPr lang="ja-JP" altLang="en-US" dirty="0" smtClean="0">
                <a:solidFill>
                  <a:srgbClr val="FFFF00"/>
                </a:solidFill>
                <a:latin typeface="HGP行書体" pitchFamily="66" charset="-128"/>
                <a:ea typeface="HGP行書体" pitchFamily="66" charset="-128"/>
              </a:rPr>
              <a:t>」　観は「人生の舟の転覆</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は、逆・転覆スルの</a:t>
            </a:r>
            <a:r>
              <a:rPr lang="ja-JP" altLang="en-US" dirty="0" err="1" smtClean="0">
                <a:solidFill>
                  <a:srgbClr val="FFFF00"/>
                </a:solidFill>
                <a:latin typeface="HGP行書体" pitchFamily="66" charset="-128"/>
                <a:ea typeface="HGP行書体" pitchFamily="66" charset="-128"/>
              </a:rPr>
              <a:t>が</a:t>
            </a:r>
            <a:r>
              <a:rPr lang="ja-JP" altLang="en-US" dirty="0" smtClean="0">
                <a:solidFill>
                  <a:srgbClr val="FFFF00"/>
                </a:solidFill>
                <a:latin typeface="HGP行書体" pitchFamily="66" charset="-128"/>
                <a:ea typeface="HGP行書体" pitchFamily="66" charset="-128"/>
              </a:rPr>
              <a:t>目的の行為だった</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のだ</a:t>
            </a:r>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と想像 スベキ </a:t>
            </a:r>
            <a:r>
              <a:rPr lang="ja-JP" altLang="en-US" dirty="0" smtClean="0">
                <a:solidFill>
                  <a:srgbClr val="00FFCC"/>
                </a:solidFill>
                <a:latin typeface="HGP行書体" pitchFamily="66" charset="-128"/>
                <a:ea typeface="HGP行書体" pitchFamily="66" charset="-128"/>
              </a:rPr>
              <a:t>な</a:t>
            </a:r>
            <a:r>
              <a:rPr lang="ja-JP" altLang="en-US" dirty="0" smtClean="0">
                <a:solidFill>
                  <a:srgbClr val="FFFF00"/>
                </a:solidFill>
                <a:latin typeface="HGP行書体" pitchFamily="66" charset="-128"/>
                <a:ea typeface="HGP行書体" pitchFamily="66" charset="-128"/>
              </a:rPr>
              <a:t> ノデ ア～ル！」</a:t>
            </a:r>
            <a:r>
              <a:rPr lang="en-US" altLang="ja-JP" dirty="0" smtClean="0">
                <a:solidFill>
                  <a:srgbClr val="FFFF00"/>
                </a:solidFill>
                <a:latin typeface="HGP行書体" pitchFamily="66" charset="-128"/>
                <a:ea typeface="HGP行書体" pitchFamily="66" charset="-128"/>
              </a:rPr>
              <a:t> </a:t>
            </a:r>
          </a:p>
        </p:txBody>
      </p:sp>
    </p:spTree>
    <p:extLst>
      <p:ext uri="{BB962C8B-B14F-4D97-AF65-F5344CB8AC3E}">
        <p14:creationId xmlns:p14="http://schemas.microsoft.com/office/powerpoint/2010/main" val="2015632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out)">
                                      <p:cBhvr>
                                        <p:cTn id="7" dur="5000"/>
                                        <p:tgtEl>
                                          <p:spTgt spid="9"/>
                                        </p:tgtEl>
                                      </p:cBhvr>
                                    </p:animEffect>
                                  </p:childTnLst>
                                </p:cTn>
                              </p:par>
                            </p:childTnLst>
                          </p:cTn>
                        </p:par>
                        <p:par>
                          <p:cTn id="8" fill="hold">
                            <p:stCondLst>
                              <p:cond delay="5000"/>
                            </p:stCondLst>
                            <p:childTnLst>
                              <p:par>
                                <p:cTn id="9" presetID="6" presetClass="entr" presetSubtype="3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circle(out)">
                                      <p:cBhvr>
                                        <p:cTn id="11" dur="2000"/>
                                        <p:tgtEl>
                                          <p:spTgt spid="3"/>
                                        </p:tgtEl>
                                      </p:cBhvr>
                                    </p:animEffect>
                                  </p:childTnLst>
                                </p:cTn>
                              </p:par>
                            </p:childTnLst>
                          </p:cTn>
                        </p:par>
                        <p:par>
                          <p:cTn id="12" fill="hold">
                            <p:stCondLst>
                              <p:cond delay="7000"/>
                            </p:stCondLst>
                            <p:childTnLst>
                              <p:par>
                                <p:cTn id="13" presetID="2" presetClass="entr" presetSubtype="8" decel="72000" fill="hold" grpId="0" nodeType="afterEffect">
                                  <p:stCondLst>
                                    <p:cond delay="0"/>
                                  </p:stCondLst>
                                  <p:iterate type="lt">
                                    <p:tmPct val="10000"/>
                                  </p:iterate>
                                  <p:childTnLst>
                                    <p:set>
                                      <p:cBhvr>
                                        <p:cTn id="14" dur="1" fill="hold">
                                          <p:stCondLst>
                                            <p:cond delay="0"/>
                                          </p:stCondLst>
                                        </p:cTn>
                                        <p:tgtEl>
                                          <p:spTgt spid="6"/>
                                        </p:tgtEl>
                                        <p:attrNameLst>
                                          <p:attrName>style.visibility</p:attrName>
                                        </p:attrNameLst>
                                      </p:cBhvr>
                                      <p:to>
                                        <p:strVal val="visible"/>
                                      </p:to>
                                    </p:set>
                                    <p:anim calcmode="lin" valueType="num">
                                      <p:cBhvr additive="base">
                                        <p:cTn id="15" dur="2000" fill="hold"/>
                                        <p:tgtEl>
                                          <p:spTgt spid="6"/>
                                        </p:tgtEl>
                                        <p:attrNameLst>
                                          <p:attrName>ppt_x</p:attrName>
                                        </p:attrNameLst>
                                      </p:cBhvr>
                                      <p:tavLst>
                                        <p:tav tm="0">
                                          <p:val>
                                            <p:strVal val="0-#ppt_w/2"/>
                                          </p:val>
                                        </p:tav>
                                        <p:tav tm="100000">
                                          <p:val>
                                            <p:strVal val="#ppt_x"/>
                                          </p:val>
                                        </p:tav>
                                      </p:tavLst>
                                    </p:anim>
                                    <p:anim calcmode="lin" valueType="num">
                                      <p:cBhvr additive="base">
                                        <p:cTn id="16" dur="2000" fill="hold"/>
                                        <p:tgtEl>
                                          <p:spTgt spid="6"/>
                                        </p:tgtEl>
                                        <p:attrNameLst>
                                          <p:attrName>ppt_y</p:attrName>
                                        </p:attrNameLst>
                                      </p:cBhvr>
                                      <p:tavLst>
                                        <p:tav tm="0">
                                          <p:val>
                                            <p:strVal val="#ppt_y"/>
                                          </p:val>
                                        </p:tav>
                                        <p:tav tm="100000">
                                          <p:val>
                                            <p:strVal val="#ppt_y"/>
                                          </p:val>
                                        </p:tav>
                                      </p:tavLst>
                                    </p:anim>
                                  </p:childTnLst>
                                </p:cTn>
                              </p:par>
                            </p:childTnLst>
                          </p:cTn>
                        </p:par>
                        <p:par>
                          <p:cTn id="17" fill="hold">
                            <p:stCondLst>
                              <p:cond delay="46600"/>
                            </p:stCondLst>
                            <p:childTnLst>
                              <p:par>
                                <p:cTn id="18" presetID="2" presetClass="entr" presetSubtype="2" decel="76000" fill="hold" grpId="0" nodeType="afterEffect">
                                  <p:stCondLst>
                                    <p:cond delay="0"/>
                                  </p:stCondLst>
                                  <p:iterate type="lt">
                                    <p:tmPct val="10000"/>
                                  </p:iterate>
                                  <p:childTnLst>
                                    <p:set>
                                      <p:cBhvr>
                                        <p:cTn id="19" dur="1" fill="hold">
                                          <p:stCondLst>
                                            <p:cond delay="0"/>
                                          </p:stCondLst>
                                        </p:cTn>
                                        <p:tgtEl>
                                          <p:spTgt spid="4"/>
                                        </p:tgtEl>
                                        <p:attrNameLst>
                                          <p:attrName>style.visibility</p:attrName>
                                        </p:attrNameLst>
                                      </p:cBhvr>
                                      <p:to>
                                        <p:strVal val="visible"/>
                                      </p:to>
                                    </p:set>
                                    <p:anim calcmode="lin" valueType="num">
                                      <p:cBhvr additive="base">
                                        <p:cTn id="20" dur="2000" fill="hold"/>
                                        <p:tgtEl>
                                          <p:spTgt spid="4"/>
                                        </p:tgtEl>
                                        <p:attrNameLst>
                                          <p:attrName>ppt_x</p:attrName>
                                        </p:attrNameLst>
                                      </p:cBhvr>
                                      <p:tavLst>
                                        <p:tav tm="0">
                                          <p:val>
                                            <p:strVal val="1+#ppt_w/2"/>
                                          </p:val>
                                        </p:tav>
                                        <p:tav tm="100000">
                                          <p:val>
                                            <p:strVal val="#ppt_x"/>
                                          </p:val>
                                        </p:tav>
                                      </p:tavLst>
                                    </p:anim>
                                    <p:anim calcmode="lin" valueType="num">
                                      <p:cBhvr additive="base">
                                        <p:cTn id="21" dur="2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2979" y="-14554"/>
            <a:ext cx="9134078" cy="6858000"/>
          </a:xfrm>
        </p:spPr>
      </p:pic>
      <p:sp>
        <p:nvSpPr>
          <p:cNvPr id="5" name="テキスト ボックス 4"/>
          <p:cNvSpPr txBox="1"/>
          <p:nvPr/>
        </p:nvSpPr>
        <p:spPr>
          <a:xfrm>
            <a:off x="192552" y="6141204"/>
            <a:ext cx="1499128" cy="600164"/>
          </a:xfrm>
          <a:prstGeom prst="rect">
            <a:avLst/>
          </a:prstGeom>
          <a:solidFill>
            <a:schemeClr val="tx1"/>
          </a:solidFill>
        </p:spPr>
        <p:txBody>
          <a:bodyPr wrap="none" rtlCol="0">
            <a:spAutoFit/>
          </a:bodyPr>
          <a:lstStyle/>
          <a:p>
            <a:r>
              <a:rPr lang="en-US" altLang="ja-JP" sz="1100" dirty="0" smtClean="0">
                <a:solidFill>
                  <a:prstClr val="white"/>
                </a:solidFill>
                <a:latin typeface="HGP行書体" pitchFamily="66" charset="-128"/>
                <a:ea typeface="HGP行書体" pitchFamily="66" charset="-128"/>
              </a:rPr>
              <a:t>2016-2-23</a:t>
            </a:r>
          </a:p>
          <a:p>
            <a:r>
              <a:rPr lang="ja-JP" altLang="en-US" sz="1100" dirty="0" smtClean="0">
                <a:solidFill>
                  <a:prstClr val="white"/>
                </a:solidFill>
                <a:latin typeface="HGP行書体" pitchFamily="66" charset="-128"/>
                <a:ea typeface="HGP行書体" pitchFamily="66" charset="-128"/>
              </a:rPr>
              <a:t>旧小平学園駅　駅舎　</a:t>
            </a:r>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prstClr val="white"/>
                </a:solidFill>
                <a:latin typeface="HGP行書体" pitchFamily="66" charset="-128"/>
                <a:ea typeface="HGP行書体" pitchFamily="66" charset="-128"/>
              </a:rPr>
              <a:t>国分寺駅　に　展示　</a:t>
            </a:r>
            <a:endParaRPr lang="ja-JP" altLang="en-US" sz="1100" dirty="0">
              <a:solidFill>
                <a:prstClr val="white"/>
              </a:solidFill>
              <a:latin typeface="HGP行書体" pitchFamily="66" charset="-128"/>
              <a:ea typeface="HGP行書体" pitchFamily="66" charset="-128"/>
            </a:endParaRPr>
          </a:p>
        </p:txBody>
      </p:sp>
      <p:sp>
        <p:nvSpPr>
          <p:cNvPr id="3" name="テキスト ボックス 2"/>
          <p:cNvSpPr txBox="1"/>
          <p:nvPr/>
        </p:nvSpPr>
        <p:spPr>
          <a:xfrm>
            <a:off x="8610" y="0"/>
            <a:ext cx="9135390" cy="6494085"/>
          </a:xfrm>
          <a:prstGeom prst="rect">
            <a:avLst/>
          </a:prstGeom>
          <a:noFill/>
        </p:spPr>
        <p:txBody>
          <a:bodyPr wrap="square" rtlCol="0">
            <a:spAutoFit/>
          </a:bodyPr>
          <a:lstStyle/>
          <a:p>
            <a:r>
              <a:rPr lang="ja-JP" altLang="en-US" sz="2800" dirty="0" smtClean="0">
                <a:solidFill>
                  <a:srgbClr val="FF0000"/>
                </a:solidFill>
                <a:latin typeface="HGP行書体" pitchFamily="66" charset="-128"/>
                <a:ea typeface="HGP行書体" pitchFamily="66" charset="-128"/>
              </a:rPr>
              <a:t>「</a:t>
            </a:r>
            <a:r>
              <a:rPr lang="ja-JP" altLang="en-US" sz="2800" dirty="0" smtClean="0">
                <a:solidFill>
                  <a:srgbClr val="FFC000"/>
                </a:solidFill>
                <a:latin typeface="HGP行書体" pitchFamily="66" charset="-128"/>
                <a:ea typeface="HGP行書体" pitchFamily="66" charset="-128"/>
              </a:rPr>
              <a:t>形状・記憶・</a:t>
            </a:r>
            <a:r>
              <a:rPr lang="ja-JP" altLang="en-US" sz="2800" dirty="0" smtClean="0">
                <a:solidFill>
                  <a:srgbClr val="FF0000"/>
                </a:solidFill>
                <a:latin typeface="HGP行書体" pitchFamily="66" charset="-128"/>
                <a:ea typeface="HGP行書体" pitchFamily="66" charset="-128"/>
              </a:rPr>
              <a:t>分子・</a:t>
            </a:r>
            <a:r>
              <a:rPr lang="ja-JP" altLang="en-US" sz="2800" dirty="0" smtClean="0">
                <a:solidFill>
                  <a:srgbClr val="00FFCC"/>
                </a:solidFill>
                <a:latin typeface="HGP行書体" pitchFamily="66" charset="-128"/>
                <a:ea typeface="HGP行書体" pitchFamily="66" charset="-128"/>
              </a:rPr>
              <a:t>効果</a:t>
            </a:r>
            <a:r>
              <a:rPr lang="ja-JP" altLang="en-US" sz="2800" dirty="0" smtClean="0">
                <a:solidFill>
                  <a:srgbClr val="FF0000"/>
                </a:solidFill>
                <a:latin typeface="HGP行書体" pitchFamily="66" charset="-128"/>
                <a:ea typeface="HGP行書体" pitchFamily="66" charset="-128"/>
              </a:rPr>
              <a:t>」</a:t>
            </a:r>
            <a:r>
              <a:rPr lang="ja-JP" altLang="en-US" sz="2800" dirty="0" smtClean="0">
                <a:solidFill>
                  <a:prstClr val="white"/>
                </a:solidFill>
                <a:latin typeface="HGP行書体" pitchFamily="66" charset="-128"/>
                <a:ea typeface="HGP行書体" pitchFamily="66" charset="-128"/>
              </a:rPr>
              <a:t>　　</a:t>
            </a:r>
            <a:r>
              <a:rPr lang="en-US" altLang="ja-JP" sz="2800" dirty="0" smtClean="0">
                <a:solidFill>
                  <a:prstClr val="white"/>
                </a:solidFill>
                <a:latin typeface="HGP行書体" pitchFamily="66" charset="-128"/>
                <a:ea typeface="HGP行書体" pitchFamily="66" charset="-128"/>
              </a:rPr>
              <a:t>The Simon Eta  </a:t>
            </a:r>
            <a:r>
              <a:rPr lang="ja-JP" altLang="en-US" sz="2000" dirty="0" smtClean="0">
                <a:solidFill>
                  <a:schemeClr val="accent6">
                    <a:lumMod val="60000"/>
                    <a:lumOff val="40000"/>
                  </a:schemeClr>
                </a:solidFill>
                <a:latin typeface="HGP行書体" pitchFamily="66" charset="-128"/>
                <a:ea typeface="HGP行書体" pitchFamily="66" charset="-128"/>
              </a:rPr>
              <a:t>穢多・非人</a:t>
            </a:r>
            <a:r>
              <a:rPr lang="ja-JP" altLang="en-US" sz="2000" dirty="0">
                <a:solidFill>
                  <a:schemeClr val="accent6">
                    <a:lumMod val="60000"/>
                    <a:lumOff val="40000"/>
                  </a:schemeClr>
                </a:solidFill>
                <a:latin typeface="HGP行書体" pitchFamily="66" charset="-128"/>
                <a:ea typeface="HGP行書体" pitchFamily="66" charset="-128"/>
              </a:rPr>
              <a:t>（</a:t>
            </a:r>
            <a:r>
              <a:rPr lang="ja-JP" altLang="en-US" sz="2000" dirty="0" smtClean="0">
                <a:solidFill>
                  <a:schemeClr val="accent6">
                    <a:lumMod val="60000"/>
                    <a:lumOff val="40000"/>
                  </a:schemeClr>
                </a:solidFill>
                <a:latin typeface="HGP行書体" pitchFamily="66" charset="-128"/>
                <a:ea typeface="HGP行書体" pitchFamily="66" charset="-128"/>
              </a:rPr>
              <a:t>扱い）</a:t>
            </a:r>
            <a:r>
              <a:rPr lang="en-US" altLang="ja-JP" sz="2000" dirty="0" smtClean="0">
                <a:solidFill>
                  <a:schemeClr val="accent6">
                    <a:lumMod val="60000"/>
                    <a:lumOff val="40000"/>
                  </a:schemeClr>
                </a:solidFill>
                <a:latin typeface="HGP行書体" pitchFamily="66" charset="-128"/>
                <a:ea typeface="HGP行書体" pitchFamily="66" charset="-128"/>
              </a:rPr>
              <a:t> </a:t>
            </a:r>
            <a:r>
              <a:rPr lang="en-US" altLang="ja-JP" sz="2800" dirty="0" smtClean="0">
                <a:solidFill>
                  <a:prstClr val="white"/>
                </a:solidFill>
                <a:latin typeface="HGP行書体" pitchFamily="66" charset="-128"/>
                <a:ea typeface="HGP行書体" pitchFamily="66" charset="-128"/>
              </a:rPr>
              <a:t>!</a:t>
            </a:r>
            <a:endParaRPr lang="en-US" altLang="ja-JP" sz="20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　</a:t>
            </a:r>
            <a:endParaRPr lang="en-US" altLang="ja-JP" sz="2000" dirty="0" smtClean="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下</a:t>
            </a:r>
            <a:r>
              <a:rPr lang="ja-JP" altLang="en-US" sz="2000" dirty="0" smtClean="0">
                <a:solidFill>
                  <a:prstClr val="white"/>
                </a:solidFill>
                <a:latin typeface="HGP行書体" pitchFamily="66" charset="-128"/>
                <a:ea typeface="HGP行書体" pitchFamily="66" charset="-128"/>
              </a:rPr>
              <a:t>　　　　　　　　　　  　　</a:t>
            </a:r>
            <a:r>
              <a:rPr lang="ja-JP" altLang="en-US" sz="3200" dirty="0" smtClean="0">
                <a:solidFill>
                  <a:prstClr val="white"/>
                </a:solidFill>
                <a:latin typeface="HGP行書体" pitchFamily="66" charset="-128"/>
                <a:ea typeface="HGP行書体" pitchFamily="66" charset="-128"/>
              </a:rPr>
              <a:t>    </a:t>
            </a:r>
            <a:endParaRPr lang="en-US" altLang="ja-JP" sz="3200" dirty="0">
              <a:solidFill>
                <a:prstClr val="white"/>
              </a:solidFill>
              <a:latin typeface="HGP行書体" pitchFamily="66" charset="-128"/>
              <a:ea typeface="HGP行書体" pitchFamily="66" charset="-128"/>
            </a:endParaRPr>
          </a:p>
          <a:p>
            <a:endParaRPr lang="en-US" altLang="ja-JP" sz="3200" dirty="0" smtClean="0">
              <a:solidFill>
                <a:prstClr val="white"/>
              </a:solidFill>
              <a:latin typeface="HGP行書体" pitchFamily="66" charset="-128"/>
              <a:ea typeface="HGP行書体" pitchFamily="66" charset="-128"/>
            </a:endParaRPr>
          </a:p>
          <a:p>
            <a:endParaRPr lang="en-US" altLang="ja-JP" sz="3200" dirty="0">
              <a:solidFill>
                <a:prstClr val="white"/>
              </a:solidFill>
              <a:latin typeface="HGP行書体" pitchFamily="66" charset="-128"/>
              <a:ea typeface="HGP行書体" pitchFamily="66" charset="-128"/>
            </a:endParaRPr>
          </a:p>
          <a:p>
            <a:endParaRPr lang="en-US" altLang="ja-JP" sz="3200" dirty="0" smtClean="0">
              <a:solidFill>
                <a:prstClr val="white"/>
              </a:solidFill>
              <a:latin typeface="HGP行書体" pitchFamily="66" charset="-128"/>
              <a:ea typeface="HGP行書体" pitchFamily="66" charset="-128"/>
            </a:endParaRPr>
          </a:p>
          <a:p>
            <a:endParaRPr lang="en-US" altLang="ja-JP" sz="4000" dirty="0">
              <a:solidFill>
                <a:prstClr val="white"/>
              </a:solidFill>
              <a:latin typeface="HGP行書体" pitchFamily="66" charset="-128"/>
              <a:ea typeface="HGP行書体" pitchFamily="66" charset="-128"/>
            </a:endParaRPr>
          </a:p>
          <a:p>
            <a:endParaRPr lang="en-US" altLang="ja-JP" sz="4000" dirty="0" smtClean="0">
              <a:solidFill>
                <a:prstClr val="white"/>
              </a:solidFill>
              <a:latin typeface="HGP行書体" pitchFamily="66" charset="-128"/>
              <a:ea typeface="HGP行書体" pitchFamily="66" charset="-128"/>
            </a:endParaRPr>
          </a:p>
          <a:p>
            <a:endParaRPr lang="en-US" altLang="ja-JP" sz="3200" dirty="0">
              <a:solidFill>
                <a:prstClr val="white"/>
              </a:solidFill>
              <a:latin typeface="HGP行書体" pitchFamily="66" charset="-128"/>
              <a:ea typeface="HGP行書体" pitchFamily="66" charset="-128"/>
            </a:endParaRPr>
          </a:p>
          <a:p>
            <a:endParaRPr lang="en-US" altLang="ja-JP" sz="3200" dirty="0" smtClean="0">
              <a:solidFill>
                <a:prstClr val="white"/>
              </a:solidFill>
              <a:latin typeface="HGP行書体" pitchFamily="66" charset="-128"/>
              <a:ea typeface="HGP行書体" pitchFamily="66" charset="-128"/>
            </a:endParaRPr>
          </a:p>
          <a:p>
            <a:endParaRPr lang="en-US" altLang="ja-JP" sz="3200" dirty="0" smtClean="0">
              <a:solidFill>
                <a:prstClr val="white"/>
              </a:solidFill>
              <a:latin typeface="HGP行書体" pitchFamily="66" charset="-128"/>
              <a:ea typeface="HGP行書体" pitchFamily="66" charset="-128"/>
            </a:endParaRPr>
          </a:p>
          <a:p>
            <a:r>
              <a:rPr lang="ja-JP" altLang="en-US" sz="3200" dirty="0">
                <a:solidFill>
                  <a:prstClr val="white"/>
                </a:solidFill>
                <a:latin typeface="HGP行書体" pitchFamily="66" charset="-128"/>
                <a:ea typeface="HGP行書体" pitchFamily="66" charset="-128"/>
              </a:rPr>
              <a:t>　</a:t>
            </a:r>
            <a:r>
              <a:rPr lang="ja-JP" altLang="en-US" sz="3200" dirty="0" smtClean="0">
                <a:solidFill>
                  <a:prstClr val="white"/>
                </a:solidFill>
                <a:latin typeface="HGP行書体" pitchFamily="66" charset="-128"/>
                <a:ea typeface="HGP行書体" pitchFamily="66" charset="-128"/>
              </a:rPr>
              <a:t>　　　　　　　　　　　↑   ↓</a:t>
            </a:r>
            <a:endParaRPr lang="en-US" altLang="ja-JP" sz="3200" dirty="0">
              <a:solidFill>
                <a:prstClr val="white"/>
              </a:solidFill>
              <a:latin typeface="HGP行書体" pitchFamily="66" charset="-128"/>
              <a:ea typeface="HGP行書体" pitchFamily="66" charset="-128"/>
            </a:endParaRPr>
          </a:p>
          <a:p>
            <a:r>
              <a:rPr lang="ja-JP" altLang="en-US" sz="3200" dirty="0" smtClean="0">
                <a:solidFill>
                  <a:prstClr val="white"/>
                </a:solidFill>
                <a:latin typeface="HGP行書体" pitchFamily="66" charset="-128"/>
                <a:ea typeface="HGP行書体" pitchFamily="66" charset="-128"/>
              </a:rPr>
              <a:t>　　　　　　　　　　　　 Ｐ</a:t>
            </a:r>
            <a:r>
              <a:rPr lang="ja-JP" altLang="en-US" sz="3200" b="1" dirty="0" smtClean="0">
                <a:solidFill>
                  <a:srgbClr val="FF0000"/>
                </a:solidFill>
                <a:latin typeface="HGP行書体" pitchFamily="66" charset="-128"/>
                <a:ea typeface="HGP行書体" pitchFamily="66" charset="-128"/>
              </a:rPr>
              <a:t>Ｏ</a:t>
            </a:r>
            <a:r>
              <a:rPr lang="ja-JP" altLang="en-US" sz="3200" dirty="0" smtClean="0">
                <a:solidFill>
                  <a:prstClr val="white"/>
                </a:solidFill>
                <a:latin typeface="HGP行書体" pitchFamily="66" charset="-128"/>
                <a:ea typeface="HGP行書体" pitchFamily="66" charset="-128"/>
              </a:rPr>
              <a:t>・</a:t>
            </a:r>
            <a:r>
              <a:rPr lang="en-US" altLang="ja-JP" sz="3200" dirty="0" smtClean="0">
                <a:solidFill>
                  <a:prstClr val="white"/>
                </a:solidFill>
                <a:latin typeface="HGP行書体" pitchFamily="66" charset="-128"/>
                <a:ea typeface="HGP行書体" pitchFamily="66" charset="-128"/>
              </a:rPr>
              <a:t>s</a:t>
            </a:r>
            <a:r>
              <a:rPr lang="ja-JP" altLang="en-US" sz="3200" dirty="0" smtClean="0">
                <a:solidFill>
                  <a:prstClr val="white"/>
                </a:solidFill>
                <a:latin typeface="HGP行書体" pitchFamily="66" charset="-128"/>
                <a:ea typeface="HGP行書体" pitchFamily="66" charset="-128"/>
              </a:rPr>
              <a:t>　</a:t>
            </a:r>
            <a:endParaRPr lang="en-US" altLang="ja-JP" sz="2000" dirty="0" smtClean="0">
              <a:solidFill>
                <a:prstClr val="white"/>
              </a:solidFill>
              <a:latin typeface="HGP行書体" pitchFamily="66" charset="-128"/>
              <a:ea typeface="HGP行書体" pitchFamily="66" charset="-128"/>
            </a:endParaRPr>
          </a:p>
        </p:txBody>
      </p:sp>
      <p:sp>
        <p:nvSpPr>
          <p:cNvPr id="6" name="フリーフォーム 5"/>
          <p:cNvSpPr/>
          <p:nvPr/>
        </p:nvSpPr>
        <p:spPr>
          <a:xfrm>
            <a:off x="3729426" y="4530985"/>
            <a:ext cx="172061" cy="741122"/>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7" name="フリーフォーム 6"/>
          <p:cNvSpPr/>
          <p:nvPr/>
        </p:nvSpPr>
        <p:spPr>
          <a:xfrm>
            <a:off x="4059971" y="4557119"/>
            <a:ext cx="187105" cy="701571"/>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8" name="円弧 7"/>
          <p:cNvSpPr/>
          <p:nvPr/>
        </p:nvSpPr>
        <p:spPr>
          <a:xfrm>
            <a:off x="3086494" y="4320020"/>
            <a:ext cx="1771116" cy="648072"/>
          </a:xfrm>
          <a:prstGeom prst="arc">
            <a:avLst>
              <a:gd name="adj1" fmla="val 16200000"/>
              <a:gd name="adj2" fmla="val 1541276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000" dirty="0" smtClean="0">
                <a:solidFill>
                  <a:srgbClr val="FF0000"/>
                </a:solidFill>
                <a:latin typeface="HGP行書体" pitchFamily="66" charset="-128"/>
                <a:ea typeface="HGP行書体" pitchFamily="66" charset="-128"/>
              </a:rPr>
              <a:t>℃</a:t>
            </a: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400" dirty="0">
                <a:solidFill>
                  <a:srgbClr val="FFFF00"/>
                </a:solidFill>
                <a:latin typeface="HGP行書体" pitchFamily="66" charset="-128"/>
                <a:ea typeface="HGP行書体" pitchFamily="66" charset="-128"/>
              </a:rPr>
              <a:t>Ｋ</a:t>
            </a:r>
            <a:r>
              <a:rPr lang="ja-JP" altLang="en-US" dirty="0" smtClean="0">
                <a:solidFill>
                  <a:srgbClr val="FF0000"/>
                </a:solidFill>
                <a:latin typeface="HGP行書体" pitchFamily="66" charset="-128"/>
                <a:ea typeface="HGP行書体" pitchFamily="66" charset="-128"/>
              </a:rPr>
              <a:t>　</a:t>
            </a: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9" name="円弧 8"/>
          <p:cNvSpPr/>
          <p:nvPr/>
        </p:nvSpPr>
        <p:spPr>
          <a:xfrm>
            <a:off x="3062568" y="3826247"/>
            <a:ext cx="1771117" cy="1607259"/>
          </a:xfrm>
          <a:prstGeom prst="arc">
            <a:avLst>
              <a:gd name="adj1" fmla="val 6947242"/>
              <a:gd name="adj2" fmla="val 15278839"/>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sp>
        <p:nvSpPr>
          <p:cNvPr id="10" name="円弧 9"/>
          <p:cNvSpPr/>
          <p:nvPr/>
        </p:nvSpPr>
        <p:spPr>
          <a:xfrm>
            <a:off x="3094235" y="3837965"/>
            <a:ext cx="1771117" cy="1607259"/>
          </a:xfrm>
          <a:prstGeom prst="arc">
            <a:avLst>
              <a:gd name="adj1" fmla="val 17653137"/>
              <a:gd name="adj2" fmla="val 414731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sp>
        <p:nvSpPr>
          <p:cNvPr id="11" name="円弧 10"/>
          <p:cNvSpPr/>
          <p:nvPr/>
        </p:nvSpPr>
        <p:spPr>
          <a:xfrm>
            <a:off x="2317249" y="4474319"/>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12" name="フリーフォーム 11"/>
          <p:cNvSpPr/>
          <p:nvPr/>
        </p:nvSpPr>
        <p:spPr>
          <a:xfrm>
            <a:off x="2331314" y="4635890"/>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cxnSp>
        <p:nvCxnSpPr>
          <p:cNvPr id="13" name="直線矢印コネクタ 12"/>
          <p:cNvCxnSpPr/>
          <p:nvPr/>
        </p:nvCxnSpPr>
        <p:spPr>
          <a:xfrm>
            <a:off x="3137160" y="4633126"/>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Freeform 44"/>
          <p:cNvSpPr>
            <a:spLocks/>
          </p:cNvSpPr>
          <p:nvPr/>
        </p:nvSpPr>
        <p:spPr bwMode="auto">
          <a:xfrm>
            <a:off x="4108583" y="4144359"/>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15" name="Freeform 45"/>
          <p:cNvSpPr>
            <a:spLocks/>
          </p:cNvSpPr>
          <p:nvPr/>
        </p:nvSpPr>
        <p:spPr bwMode="auto">
          <a:xfrm rot="10800000" flipH="1" flipV="1">
            <a:off x="3211727" y="4116079"/>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16" name="円弧 15"/>
          <p:cNvSpPr/>
          <p:nvPr/>
        </p:nvSpPr>
        <p:spPr>
          <a:xfrm>
            <a:off x="5801456" y="4165529"/>
            <a:ext cx="1857388" cy="857256"/>
          </a:xfrm>
          <a:prstGeom prst="arc">
            <a:avLst>
              <a:gd name="adj1" fmla="val 10821342"/>
              <a:gd name="adj2" fmla="val 95470"/>
            </a:avLst>
          </a:prstGeom>
          <a:ln w="76200">
            <a:solidFill>
              <a:srgbClr val="8A0000"/>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cxnSp>
        <p:nvCxnSpPr>
          <p:cNvPr id="17" name="直線矢印コネクタ 16"/>
          <p:cNvCxnSpPr/>
          <p:nvPr/>
        </p:nvCxnSpPr>
        <p:spPr>
          <a:xfrm>
            <a:off x="5810956" y="4618001"/>
            <a:ext cx="1857388" cy="1187"/>
          </a:xfrm>
          <a:prstGeom prst="straightConnector1">
            <a:avLst/>
          </a:prstGeom>
          <a:ln w="38100">
            <a:solidFill>
              <a:srgbClr val="FF6699"/>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18" name="フリーフォーム 17"/>
          <p:cNvSpPr/>
          <p:nvPr/>
        </p:nvSpPr>
        <p:spPr>
          <a:xfrm>
            <a:off x="5801456" y="4165529"/>
            <a:ext cx="1857376" cy="917574"/>
          </a:xfrm>
          <a:custGeom>
            <a:avLst/>
            <a:gdLst>
              <a:gd name="connsiteX0" fmla="*/ 0 w 1714500"/>
              <a:gd name="connsiteY0" fmla="*/ 460374 h 917574"/>
              <a:gd name="connsiteX1" fmla="*/ 442913 w 1714500"/>
              <a:gd name="connsiteY1" fmla="*/ 65087 h 917574"/>
              <a:gd name="connsiteX2" fmla="*/ 1300163 w 1714500"/>
              <a:gd name="connsiteY2" fmla="*/ 850899 h 917574"/>
              <a:gd name="connsiteX3" fmla="*/ 1714500 w 1714500"/>
              <a:gd name="connsiteY3" fmla="*/ 465137 h 917574"/>
            </a:gdLst>
            <a:ahLst/>
            <a:cxnLst>
              <a:cxn ang="0">
                <a:pos x="connsiteX0" y="connsiteY0"/>
              </a:cxn>
              <a:cxn ang="0">
                <a:pos x="connsiteX1" y="connsiteY1"/>
              </a:cxn>
              <a:cxn ang="0">
                <a:pos x="connsiteX2" y="connsiteY2"/>
              </a:cxn>
              <a:cxn ang="0">
                <a:pos x="connsiteX3" y="connsiteY3"/>
              </a:cxn>
            </a:cxnLst>
            <a:rect l="l" t="t" r="r" b="b"/>
            <a:pathLst>
              <a:path w="1714500" h="917574">
                <a:moveTo>
                  <a:pt x="0" y="460374"/>
                </a:moveTo>
                <a:cubicBezTo>
                  <a:pt x="113109" y="230187"/>
                  <a:pt x="226219" y="0"/>
                  <a:pt x="442913" y="65087"/>
                </a:cubicBezTo>
                <a:cubicBezTo>
                  <a:pt x="659607" y="130175"/>
                  <a:pt x="1088232" y="784224"/>
                  <a:pt x="1300163" y="850899"/>
                </a:cubicBezTo>
                <a:cubicBezTo>
                  <a:pt x="1512094" y="917574"/>
                  <a:pt x="1613297" y="691355"/>
                  <a:pt x="1714500" y="465137"/>
                </a:cubicBezTo>
              </a:path>
            </a:pathLst>
          </a:custGeom>
          <a:ln w="38100">
            <a:solidFill>
              <a:srgbClr val="FF00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19" name="円弧 18"/>
          <p:cNvSpPr/>
          <p:nvPr/>
        </p:nvSpPr>
        <p:spPr>
          <a:xfrm>
            <a:off x="5801456" y="4236967"/>
            <a:ext cx="1857388" cy="857256"/>
          </a:xfrm>
          <a:prstGeom prst="arc">
            <a:avLst>
              <a:gd name="adj1" fmla="val 81028"/>
              <a:gd name="adj2" fmla="val 10875543"/>
            </a:avLst>
          </a:prstGeom>
          <a:ln w="381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20" name="円弧 19"/>
          <p:cNvSpPr/>
          <p:nvPr/>
        </p:nvSpPr>
        <p:spPr>
          <a:xfrm>
            <a:off x="5801456" y="3736901"/>
            <a:ext cx="1857388" cy="1785950"/>
          </a:xfrm>
          <a:prstGeom prst="arc">
            <a:avLst>
              <a:gd name="adj1" fmla="val 5436664"/>
              <a:gd name="adj2" fmla="val 16218638"/>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21" name="円弧 20"/>
          <p:cNvSpPr/>
          <p:nvPr/>
        </p:nvSpPr>
        <p:spPr>
          <a:xfrm>
            <a:off x="5801456" y="3736901"/>
            <a:ext cx="1857388" cy="1785950"/>
          </a:xfrm>
          <a:prstGeom prst="arc">
            <a:avLst>
              <a:gd name="adj1" fmla="val 16181471"/>
              <a:gd name="adj2" fmla="val 5492389"/>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cxnSp>
        <p:nvCxnSpPr>
          <p:cNvPr id="22" name="直線矢印コネクタ 21"/>
          <p:cNvCxnSpPr/>
          <p:nvPr/>
        </p:nvCxnSpPr>
        <p:spPr>
          <a:xfrm rot="10800000" flipV="1">
            <a:off x="6730156" y="4308407"/>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rot="10800000" flipV="1">
            <a:off x="5944338" y="4665596"/>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rot="5400000" flipH="1" flipV="1">
            <a:off x="6338037" y="4129018"/>
            <a:ext cx="785818"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rot="5400000" flipH="1" flipV="1">
            <a:off x="6338037" y="5129149"/>
            <a:ext cx="785818" cy="1588"/>
          </a:xfrm>
          <a:prstGeom prst="straightConnector1">
            <a:avLst/>
          </a:prstGeom>
          <a:ln>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rot="10800000">
            <a:off x="5803050" y="4594159"/>
            <a:ext cx="784231"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a:off x="6873032" y="4594159"/>
            <a:ext cx="787407"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8" name="円弧 27"/>
          <p:cNvSpPr/>
          <p:nvPr/>
        </p:nvSpPr>
        <p:spPr>
          <a:xfrm>
            <a:off x="6515836" y="4379843"/>
            <a:ext cx="428628" cy="428628"/>
          </a:xfrm>
          <a:prstGeom prst="arc">
            <a:avLst>
              <a:gd name="adj1" fmla="val 16273005"/>
              <a:gd name="adj2" fmla="val 16270131"/>
            </a:avLst>
          </a:prstGeom>
          <a:ln w="57150">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O</a:t>
            </a:r>
            <a:endParaRPr lang="ja-JP" altLang="en-US" dirty="0">
              <a:solidFill>
                <a:prstClr val="white"/>
              </a:solidFill>
            </a:endParaRPr>
          </a:p>
        </p:txBody>
      </p:sp>
      <p:sp>
        <p:nvSpPr>
          <p:cNvPr id="29" name="フリーフォーム 28"/>
          <p:cNvSpPr/>
          <p:nvPr/>
        </p:nvSpPr>
        <p:spPr>
          <a:xfrm>
            <a:off x="846503" y="4165529"/>
            <a:ext cx="1411024" cy="1660486"/>
          </a:xfrm>
          <a:custGeom>
            <a:avLst/>
            <a:gdLst>
              <a:gd name="connsiteX0" fmla="*/ 719137 w 1593849"/>
              <a:gd name="connsiteY0" fmla="*/ 311150 h 1577974"/>
              <a:gd name="connsiteX1" fmla="*/ 766762 w 1593849"/>
              <a:gd name="connsiteY1" fmla="*/ 106362 h 1577974"/>
              <a:gd name="connsiteX2" fmla="*/ 914399 w 1593849"/>
              <a:gd name="connsiteY2" fmla="*/ 15875 h 1577974"/>
              <a:gd name="connsiteX3" fmla="*/ 1066799 w 1593849"/>
              <a:gd name="connsiteY3" fmla="*/ 11112 h 1577974"/>
              <a:gd name="connsiteX4" fmla="*/ 1171574 w 1593849"/>
              <a:gd name="connsiteY4" fmla="*/ 58737 h 1577974"/>
              <a:gd name="connsiteX5" fmla="*/ 1200149 w 1593849"/>
              <a:gd name="connsiteY5" fmla="*/ 134937 h 1577974"/>
              <a:gd name="connsiteX6" fmla="*/ 1185862 w 1593849"/>
              <a:gd name="connsiteY6" fmla="*/ 163512 h 1577974"/>
              <a:gd name="connsiteX7" fmla="*/ 1104899 w 1593849"/>
              <a:gd name="connsiteY7" fmla="*/ 149225 h 1577974"/>
              <a:gd name="connsiteX8" fmla="*/ 1104899 w 1593849"/>
              <a:gd name="connsiteY8" fmla="*/ 163512 h 1577974"/>
              <a:gd name="connsiteX9" fmla="*/ 1200149 w 1593849"/>
              <a:gd name="connsiteY9" fmla="*/ 158750 h 1577974"/>
              <a:gd name="connsiteX10" fmla="*/ 1214437 w 1593849"/>
              <a:gd name="connsiteY10" fmla="*/ 206375 h 1577974"/>
              <a:gd name="connsiteX11" fmla="*/ 1243012 w 1593849"/>
              <a:gd name="connsiteY11" fmla="*/ 273050 h 1577974"/>
              <a:gd name="connsiteX12" fmla="*/ 1200149 w 1593849"/>
              <a:gd name="connsiteY12" fmla="*/ 287337 h 1577974"/>
              <a:gd name="connsiteX13" fmla="*/ 1147762 w 1593849"/>
              <a:gd name="connsiteY13" fmla="*/ 268287 h 1577974"/>
              <a:gd name="connsiteX14" fmla="*/ 1142999 w 1593849"/>
              <a:gd name="connsiteY14" fmla="*/ 244475 h 1577974"/>
              <a:gd name="connsiteX15" fmla="*/ 1181099 w 1593849"/>
              <a:gd name="connsiteY15" fmla="*/ 244475 h 1577974"/>
              <a:gd name="connsiteX16" fmla="*/ 1138237 w 1593849"/>
              <a:gd name="connsiteY16" fmla="*/ 244475 h 1577974"/>
              <a:gd name="connsiteX17" fmla="*/ 1119187 w 1593849"/>
              <a:gd name="connsiteY17" fmla="*/ 258762 h 1577974"/>
              <a:gd name="connsiteX18" fmla="*/ 1214437 w 1593849"/>
              <a:gd name="connsiteY18" fmla="*/ 287337 h 1577974"/>
              <a:gd name="connsiteX19" fmla="*/ 1228724 w 1593849"/>
              <a:gd name="connsiteY19" fmla="*/ 320675 h 1577974"/>
              <a:gd name="connsiteX20" fmla="*/ 1238249 w 1593849"/>
              <a:gd name="connsiteY20" fmla="*/ 406400 h 1577974"/>
              <a:gd name="connsiteX21" fmla="*/ 1195387 w 1593849"/>
              <a:gd name="connsiteY21" fmla="*/ 415925 h 1577974"/>
              <a:gd name="connsiteX22" fmla="*/ 1114424 w 1593849"/>
              <a:gd name="connsiteY22" fmla="*/ 392112 h 1577974"/>
              <a:gd name="connsiteX23" fmla="*/ 1071562 w 1593849"/>
              <a:gd name="connsiteY23" fmla="*/ 401637 h 1577974"/>
              <a:gd name="connsiteX24" fmla="*/ 1028699 w 1593849"/>
              <a:gd name="connsiteY24" fmla="*/ 420687 h 1577974"/>
              <a:gd name="connsiteX25" fmla="*/ 971549 w 1593849"/>
              <a:gd name="connsiteY25" fmla="*/ 520700 h 1577974"/>
              <a:gd name="connsiteX26" fmla="*/ 947737 w 1593849"/>
              <a:gd name="connsiteY26" fmla="*/ 639762 h 1577974"/>
              <a:gd name="connsiteX27" fmla="*/ 957262 w 1593849"/>
              <a:gd name="connsiteY27" fmla="*/ 725487 h 1577974"/>
              <a:gd name="connsiteX28" fmla="*/ 1100137 w 1593849"/>
              <a:gd name="connsiteY28" fmla="*/ 649287 h 1577974"/>
              <a:gd name="connsiteX29" fmla="*/ 1147762 w 1593849"/>
              <a:gd name="connsiteY29" fmla="*/ 673100 h 1577974"/>
              <a:gd name="connsiteX30" fmla="*/ 1228724 w 1593849"/>
              <a:gd name="connsiteY30" fmla="*/ 796925 h 1577974"/>
              <a:gd name="connsiteX31" fmla="*/ 1362074 w 1593849"/>
              <a:gd name="connsiteY31" fmla="*/ 854075 h 1577974"/>
              <a:gd name="connsiteX32" fmla="*/ 1404937 w 1593849"/>
              <a:gd name="connsiteY32" fmla="*/ 896937 h 1577974"/>
              <a:gd name="connsiteX33" fmla="*/ 1466849 w 1593849"/>
              <a:gd name="connsiteY33" fmla="*/ 887412 h 1577974"/>
              <a:gd name="connsiteX34" fmla="*/ 1466849 w 1593849"/>
              <a:gd name="connsiteY34" fmla="*/ 735012 h 1577974"/>
              <a:gd name="connsiteX35" fmla="*/ 1400174 w 1593849"/>
              <a:gd name="connsiteY35" fmla="*/ 654050 h 1577974"/>
              <a:gd name="connsiteX36" fmla="*/ 1385887 w 1593849"/>
              <a:gd name="connsiteY36" fmla="*/ 534987 h 1577974"/>
              <a:gd name="connsiteX37" fmla="*/ 1438274 w 1593849"/>
              <a:gd name="connsiteY37" fmla="*/ 377825 h 1577974"/>
              <a:gd name="connsiteX38" fmla="*/ 1462087 w 1593849"/>
              <a:gd name="connsiteY38" fmla="*/ 339725 h 1577974"/>
              <a:gd name="connsiteX39" fmla="*/ 1462087 w 1593849"/>
              <a:gd name="connsiteY39" fmla="*/ 268287 h 1577974"/>
              <a:gd name="connsiteX40" fmla="*/ 1476374 w 1593849"/>
              <a:gd name="connsiteY40" fmla="*/ 344487 h 1577974"/>
              <a:gd name="connsiteX41" fmla="*/ 1462087 w 1593849"/>
              <a:gd name="connsiteY41" fmla="*/ 439737 h 1577974"/>
              <a:gd name="connsiteX42" fmla="*/ 1476374 w 1593849"/>
              <a:gd name="connsiteY42" fmla="*/ 330200 h 1577974"/>
              <a:gd name="connsiteX43" fmla="*/ 1495424 w 1593849"/>
              <a:gd name="connsiteY43" fmla="*/ 396875 h 1577974"/>
              <a:gd name="connsiteX44" fmla="*/ 1490662 w 1593849"/>
              <a:gd name="connsiteY44" fmla="*/ 511175 h 1577974"/>
              <a:gd name="connsiteX45" fmla="*/ 1490662 w 1593849"/>
              <a:gd name="connsiteY45" fmla="*/ 392112 h 1577974"/>
              <a:gd name="connsiteX46" fmla="*/ 1514474 w 1593849"/>
              <a:gd name="connsiteY46" fmla="*/ 296862 h 1577974"/>
              <a:gd name="connsiteX47" fmla="*/ 1552574 w 1593849"/>
              <a:gd name="connsiteY47" fmla="*/ 325437 h 1577974"/>
              <a:gd name="connsiteX48" fmla="*/ 1538287 w 1593849"/>
              <a:gd name="connsiteY48" fmla="*/ 382587 h 1577974"/>
              <a:gd name="connsiteX49" fmla="*/ 1523999 w 1593849"/>
              <a:gd name="connsiteY49" fmla="*/ 449262 h 1577974"/>
              <a:gd name="connsiteX50" fmla="*/ 1528762 w 1593849"/>
              <a:gd name="connsiteY50" fmla="*/ 525462 h 1577974"/>
              <a:gd name="connsiteX51" fmla="*/ 1523999 w 1593849"/>
              <a:gd name="connsiteY51" fmla="*/ 454025 h 1577974"/>
              <a:gd name="connsiteX52" fmla="*/ 1533524 w 1593849"/>
              <a:gd name="connsiteY52" fmla="*/ 358775 h 1577974"/>
              <a:gd name="connsiteX53" fmla="*/ 1566862 w 1593849"/>
              <a:gd name="connsiteY53" fmla="*/ 420687 h 1577974"/>
              <a:gd name="connsiteX54" fmla="*/ 1552574 w 1593849"/>
              <a:gd name="connsiteY54" fmla="*/ 525462 h 1577974"/>
              <a:gd name="connsiteX55" fmla="*/ 1590674 w 1593849"/>
              <a:gd name="connsiteY55" fmla="*/ 630237 h 1577974"/>
              <a:gd name="connsiteX56" fmla="*/ 1571624 w 1593849"/>
              <a:gd name="connsiteY56" fmla="*/ 687387 h 1577974"/>
              <a:gd name="connsiteX57" fmla="*/ 1533524 w 1593849"/>
              <a:gd name="connsiteY57" fmla="*/ 730250 h 1577974"/>
              <a:gd name="connsiteX58" fmla="*/ 1500187 w 1593849"/>
              <a:gd name="connsiteY58" fmla="*/ 882650 h 1577974"/>
              <a:gd name="connsiteX59" fmla="*/ 1500187 w 1593849"/>
              <a:gd name="connsiteY59" fmla="*/ 882650 h 1577974"/>
              <a:gd name="connsiteX60" fmla="*/ 1509712 w 1593849"/>
              <a:gd name="connsiteY60" fmla="*/ 992187 h 1577974"/>
              <a:gd name="connsiteX61" fmla="*/ 1504949 w 1593849"/>
              <a:gd name="connsiteY61" fmla="*/ 1082675 h 1577974"/>
              <a:gd name="connsiteX62" fmla="*/ 1114424 w 1593849"/>
              <a:gd name="connsiteY62" fmla="*/ 901700 h 1577974"/>
              <a:gd name="connsiteX63" fmla="*/ 1123949 w 1593849"/>
              <a:gd name="connsiteY63" fmla="*/ 1030287 h 1577974"/>
              <a:gd name="connsiteX64" fmla="*/ 1062037 w 1593849"/>
              <a:gd name="connsiteY64" fmla="*/ 1092200 h 1577974"/>
              <a:gd name="connsiteX65" fmla="*/ 1071562 w 1593849"/>
              <a:gd name="connsiteY65" fmla="*/ 1397000 h 1577974"/>
              <a:gd name="connsiteX66" fmla="*/ 157162 w 1593849"/>
              <a:gd name="connsiteY66" fmla="*/ 1497012 h 1577974"/>
              <a:gd name="connsiteX67" fmla="*/ 214312 w 1593849"/>
              <a:gd name="connsiteY67" fmla="*/ 911225 h 1577974"/>
              <a:gd name="connsiteX68" fmla="*/ 4762 w 1593849"/>
              <a:gd name="connsiteY68" fmla="*/ 644525 h 1577974"/>
              <a:gd name="connsiteX69" fmla="*/ 242887 w 1593849"/>
              <a:gd name="connsiteY69" fmla="*/ 211137 h 1577974"/>
              <a:gd name="connsiteX70" fmla="*/ 547687 w 1593849"/>
              <a:gd name="connsiteY70" fmla="*/ 315912 h 1577974"/>
              <a:gd name="connsiteX71" fmla="*/ 676274 w 1593849"/>
              <a:gd name="connsiteY71" fmla="*/ 368300 h 1577974"/>
              <a:gd name="connsiteX72" fmla="*/ 719137 w 1593849"/>
              <a:gd name="connsiteY72" fmla="*/ 311150 h 157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93849" h="1577974">
                <a:moveTo>
                  <a:pt x="719137" y="311150"/>
                </a:moveTo>
                <a:cubicBezTo>
                  <a:pt x="734218" y="267494"/>
                  <a:pt x="734218" y="155574"/>
                  <a:pt x="766762" y="106362"/>
                </a:cubicBezTo>
                <a:cubicBezTo>
                  <a:pt x="799306" y="57150"/>
                  <a:pt x="864393" y="31750"/>
                  <a:pt x="914399" y="15875"/>
                </a:cubicBezTo>
                <a:cubicBezTo>
                  <a:pt x="964405" y="0"/>
                  <a:pt x="1023936" y="3968"/>
                  <a:pt x="1066799" y="11112"/>
                </a:cubicBezTo>
                <a:cubicBezTo>
                  <a:pt x="1109662" y="18256"/>
                  <a:pt x="1149349" y="38100"/>
                  <a:pt x="1171574" y="58737"/>
                </a:cubicBezTo>
                <a:cubicBezTo>
                  <a:pt x="1193799" y="79374"/>
                  <a:pt x="1197768" y="117475"/>
                  <a:pt x="1200149" y="134937"/>
                </a:cubicBezTo>
                <a:cubicBezTo>
                  <a:pt x="1202530" y="152399"/>
                  <a:pt x="1201737" y="161131"/>
                  <a:pt x="1185862" y="163512"/>
                </a:cubicBezTo>
                <a:cubicBezTo>
                  <a:pt x="1169987" y="165893"/>
                  <a:pt x="1118393" y="149225"/>
                  <a:pt x="1104899" y="149225"/>
                </a:cubicBezTo>
                <a:cubicBezTo>
                  <a:pt x="1091405" y="149225"/>
                  <a:pt x="1089024" y="161925"/>
                  <a:pt x="1104899" y="163512"/>
                </a:cubicBezTo>
                <a:cubicBezTo>
                  <a:pt x="1120774" y="165100"/>
                  <a:pt x="1181893" y="151606"/>
                  <a:pt x="1200149" y="158750"/>
                </a:cubicBezTo>
                <a:cubicBezTo>
                  <a:pt x="1218405" y="165894"/>
                  <a:pt x="1207293" y="187325"/>
                  <a:pt x="1214437" y="206375"/>
                </a:cubicBezTo>
                <a:cubicBezTo>
                  <a:pt x="1221581" y="225425"/>
                  <a:pt x="1245393" y="259556"/>
                  <a:pt x="1243012" y="273050"/>
                </a:cubicBezTo>
                <a:cubicBezTo>
                  <a:pt x="1240631" y="286544"/>
                  <a:pt x="1216024" y="288131"/>
                  <a:pt x="1200149" y="287337"/>
                </a:cubicBezTo>
                <a:cubicBezTo>
                  <a:pt x="1184274" y="286543"/>
                  <a:pt x="1157287" y="275431"/>
                  <a:pt x="1147762" y="268287"/>
                </a:cubicBezTo>
                <a:cubicBezTo>
                  <a:pt x="1138237" y="261143"/>
                  <a:pt x="1137443" y="248444"/>
                  <a:pt x="1142999" y="244475"/>
                </a:cubicBezTo>
                <a:cubicBezTo>
                  <a:pt x="1148555" y="240506"/>
                  <a:pt x="1181099" y="244475"/>
                  <a:pt x="1181099" y="244475"/>
                </a:cubicBezTo>
                <a:cubicBezTo>
                  <a:pt x="1180305" y="244475"/>
                  <a:pt x="1148556" y="242094"/>
                  <a:pt x="1138237" y="244475"/>
                </a:cubicBezTo>
                <a:cubicBezTo>
                  <a:pt x="1127918" y="246856"/>
                  <a:pt x="1106487" y="251618"/>
                  <a:pt x="1119187" y="258762"/>
                </a:cubicBezTo>
                <a:cubicBezTo>
                  <a:pt x="1131887" y="265906"/>
                  <a:pt x="1196181" y="277018"/>
                  <a:pt x="1214437" y="287337"/>
                </a:cubicBezTo>
                <a:cubicBezTo>
                  <a:pt x="1232693" y="297656"/>
                  <a:pt x="1224755" y="300831"/>
                  <a:pt x="1228724" y="320675"/>
                </a:cubicBezTo>
                <a:cubicBezTo>
                  <a:pt x="1232693" y="340519"/>
                  <a:pt x="1243805" y="390525"/>
                  <a:pt x="1238249" y="406400"/>
                </a:cubicBezTo>
                <a:cubicBezTo>
                  <a:pt x="1232693" y="422275"/>
                  <a:pt x="1216024" y="418306"/>
                  <a:pt x="1195387" y="415925"/>
                </a:cubicBezTo>
                <a:cubicBezTo>
                  <a:pt x="1174750" y="413544"/>
                  <a:pt x="1135061" y="394493"/>
                  <a:pt x="1114424" y="392112"/>
                </a:cubicBezTo>
                <a:cubicBezTo>
                  <a:pt x="1093787" y="389731"/>
                  <a:pt x="1085850" y="396874"/>
                  <a:pt x="1071562" y="401637"/>
                </a:cubicBezTo>
                <a:cubicBezTo>
                  <a:pt x="1057274" y="406400"/>
                  <a:pt x="1045368" y="400843"/>
                  <a:pt x="1028699" y="420687"/>
                </a:cubicBezTo>
                <a:cubicBezTo>
                  <a:pt x="1012030" y="440531"/>
                  <a:pt x="985043" y="484188"/>
                  <a:pt x="971549" y="520700"/>
                </a:cubicBezTo>
                <a:cubicBezTo>
                  <a:pt x="958055" y="557213"/>
                  <a:pt x="950118" y="605631"/>
                  <a:pt x="947737" y="639762"/>
                </a:cubicBezTo>
                <a:cubicBezTo>
                  <a:pt x="945356" y="673893"/>
                  <a:pt x="931862" y="723900"/>
                  <a:pt x="957262" y="725487"/>
                </a:cubicBezTo>
                <a:cubicBezTo>
                  <a:pt x="982662" y="727075"/>
                  <a:pt x="1068387" y="658018"/>
                  <a:pt x="1100137" y="649287"/>
                </a:cubicBezTo>
                <a:cubicBezTo>
                  <a:pt x="1131887" y="640556"/>
                  <a:pt x="1126331" y="648494"/>
                  <a:pt x="1147762" y="673100"/>
                </a:cubicBezTo>
                <a:cubicBezTo>
                  <a:pt x="1169193" y="697706"/>
                  <a:pt x="1193005" y="766762"/>
                  <a:pt x="1228724" y="796925"/>
                </a:cubicBezTo>
                <a:cubicBezTo>
                  <a:pt x="1264443" y="827088"/>
                  <a:pt x="1332705" y="837406"/>
                  <a:pt x="1362074" y="854075"/>
                </a:cubicBezTo>
                <a:cubicBezTo>
                  <a:pt x="1391443" y="870744"/>
                  <a:pt x="1387475" y="891381"/>
                  <a:pt x="1404937" y="896937"/>
                </a:cubicBezTo>
                <a:cubicBezTo>
                  <a:pt x="1422399" y="902493"/>
                  <a:pt x="1456530" y="914400"/>
                  <a:pt x="1466849" y="887412"/>
                </a:cubicBezTo>
                <a:cubicBezTo>
                  <a:pt x="1477168" y="860424"/>
                  <a:pt x="1477961" y="773906"/>
                  <a:pt x="1466849" y="735012"/>
                </a:cubicBezTo>
                <a:cubicBezTo>
                  <a:pt x="1455737" y="696118"/>
                  <a:pt x="1413668" y="687387"/>
                  <a:pt x="1400174" y="654050"/>
                </a:cubicBezTo>
                <a:cubicBezTo>
                  <a:pt x="1386680" y="620713"/>
                  <a:pt x="1379537" y="581025"/>
                  <a:pt x="1385887" y="534987"/>
                </a:cubicBezTo>
                <a:cubicBezTo>
                  <a:pt x="1392237" y="488949"/>
                  <a:pt x="1425574" y="410369"/>
                  <a:pt x="1438274" y="377825"/>
                </a:cubicBezTo>
                <a:cubicBezTo>
                  <a:pt x="1450974" y="345281"/>
                  <a:pt x="1458118" y="357981"/>
                  <a:pt x="1462087" y="339725"/>
                </a:cubicBezTo>
                <a:cubicBezTo>
                  <a:pt x="1466056" y="321469"/>
                  <a:pt x="1459706" y="267493"/>
                  <a:pt x="1462087" y="268287"/>
                </a:cubicBezTo>
                <a:cubicBezTo>
                  <a:pt x="1464468" y="269081"/>
                  <a:pt x="1476374" y="315912"/>
                  <a:pt x="1476374" y="344487"/>
                </a:cubicBezTo>
                <a:cubicBezTo>
                  <a:pt x="1476374" y="373062"/>
                  <a:pt x="1462087" y="442118"/>
                  <a:pt x="1462087" y="439737"/>
                </a:cubicBezTo>
                <a:cubicBezTo>
                  <a:pt x="1462087" y="437356"/>
                  <a:pt x="1470818" y="337344"/>
                  <a:pt x="1476374" y="330200"/>
                </a:cubicBezTo>
                <a:cubicBezTo>
                  <a:pt x="1481930" y="323056"/>
                  <a:pt x="1493043" y="366713"/>
                  <a:pt x="1495424" y="396875"/>
                </a:cubicBezTo>
                <a:cubicBezTo>
                  <a:pt x="1497805" y="427038"/>
                  <a:pt x="1491456" y="511969"/>
                  <a:pt x="1490662" y="511175"/>
                </a:cubicBezTo>
                <a:cubicBezTo>
                  <a:pt x="1489868" y="510381"/>
                  <a:pt x="1486693" y="427831"/>
                  <a:pt x="1490662" y="392112"/>
                </a:cubicBezTo>
                <a:cubicBezTo>
                  <a:pt x="1494631" y="356393"/>
                  <a:pt x="1504155" y="307975"/>
                  <a:pt x="1514474" y="296862"/>
                </a:cubicBezTo>
                <a:cubicBezTo>
                  <a:pt x="1524793" y="285749"/>
                  <a:pt x="1548605" y="311150"/>
                  <a:pt x="1552574" y="325437"/>
                </a:cubicBezTo>
                <a:cubicBezTo>
                  <a:pt x="1556543" y="339724"/>
                  <a:pt x="1543049" y="361950"/>
                  <a:pt x="1538287" y="382587"/>
                </a:cubicBezTo>
                <a:cubicBezTo>
                  <a:pt x="1533525" y="403224"/>
                  <a:pt x="1525587" y="425449"/>
                  <a:pt x="1523999" y="449262"/>
                </a:cubicBezTo>
                <a:cubicBezTo>
                  <a:pt x="1522411" y="473075"/>
                  <a:pt x="1528762" y="524668"/>
                  <a:pt x="1528762" y="525462"/>
                </a:cubicBezTo>
                <a:cubicBezTo>
                  <a:pt x="1528762" y="526256"/>
                  <a:pt x="1523205" y="481806"/>
                  <a:pt x="1523999" y="454025"/>
                </a:cubicBezTo>
                <a:cubicBezTo>
                  <a:pt x="1524793" y="426244"/>
                  <a:pt x="1526380" y="364331"/>
                  <a:pt x="1533524" y="358775"/>
                </a:cubicBezTo>
                <a:cubicBezTo>
                  <a:pt x="1540668" y="353219"/>
                  <a:pt x="1563687" y="392906"/>
                  <a:pt x="1566862" y="420687"/>
                </a:cubicBezTo>
                <a:cubicBezTo>
                  <a:pt x="1570037" y="448468"/>
                  <a:pt x="1548605" y="490537"/>
                  <a:pt x="1552574" y="525462"/>
                </a:cubicBezTo>
                <a:cubicBezTo>
                  <a:pt x="1556543" y="560387"/>
                  <a:pt x="1587499" y="603249"/>
                  <a:pt x="1590674" y="630237"/>
                </a:cubicBezTo>
                <a:cubicBezTo>
                  <a:pt x="1593849" y="657225"/>
                  <a:pt x="1581149" y="670718"/>
                  <a:pt x="1571624" y="687387"/>
                </a:cubicBezTo>
                <a:cubicBezTo>
                  <a:pt x="1562099" y="704056"/>
                  <a:pt x="1545430" y="697706"/>
                  <a:pt x="1533524" y="730250"/>
                </a:cubicBezTo>
                <a:cubicBezTo>
                  <a:pt x="1521618" y="762794"/>
                  <a:pt x="1500187" y="882650"/>
                  <a:pt x="1500187" y="882650"/>
                </a:cubicBezTo>
                <a:lnTo>
                  <a:pt x="1500187" y="882650"/>
                </a:lnTo>
                <a:cubicBezTo>
                  <a:pt x="1501775" y="900906"/>
                  <a:pt x="1508918" y="958850"/>
                  <a:pt x="1509712" y="992187"/>
                </a:cubicBezTo>
                <a:cubicBezTo>
                  <a:pt x="1510506" y="1025524"/>
                  <a:pt x="1570830" y="1097756"/>
                  <a:pt x="1504949" y="1082675"/>
                </a:cubicBezTo>
                <a:cubicBezTo>
                  <a:pt x="1439068" y="1067594"/>
                  <a:pt x="1177924" y="910431"/>
                  <a:pt x="1114424" y="901700"/>
                </a:cubicBezTo>
                <a:cubicBezTo>
                  <a:pt x="1050924" y="892969"/>
                  <a:pt x="1132680" y="998537"/>
                  <a:pt x="1123949" y="1030287"/>
                </a:cubicBezTo>
                <a:cubicBezTo>
                  <a:pt x="1115218" y="1062037"/>
                  <a:pt x="1070768" y="1031081"/>
                  <a:pt x="1062037" y="1092200"/>
                </a:cubicBezTo>
                <a:cubicBezTo>
                  <a:pt x="1053306" y="1153319"/>
                  <a:pt x="1222374" y="1329531"/>
                  <a:pt x="1071562" y="1397000"/>
                </a:cubicBezTo>
                <a:cubicBezTo>
                  <a:pt x="920750" y="1464469"/>
                  <a:pt x="300037" y="1577974"/>
                  <a:pt x="157162" y="1497012"/>
                </a:cubicBezTo>
                <a:cubicBezTo>
                  <a:pt x="14287" y="1416050"/>
                  <a:pt x="239712" y="1053306"/>
                  <a:pt x="214312" y="911225"/>
                </a:cubicBezTo>
                <a:cubicBezTo>
                  <a:pt x="188912" y="769144"/>
                  <a:pt x="0" y="761206"/>
                  <a:pt x="4762" y="644525"/>
                </a:cubicBezTo>
                <a:cubicBezTo>
                  <a:pt x="9524" y="527844"/>
                  <a:pt x="152400" y="265906"/>
                  <a:pt x="242887" y="211137"/>
                </a:cubicBezTo>
                <a:cubicBezTo>
                  <a:pt x="333375" y="156368"/>
                  <a:pt x="475456" y="289718"/>
                  <a:pt x="547687" y="315912"/>
                </a:cubicBezTo>
                <a:cubicBezTo>
                  <a:pt x="619918" y="342106"/>
                  <a:pt x="646111" y="371475"/>
                  <a:pt x="676274" y="368300"/>
                </a:cubicBezTo>
                <a:cubicBezTo>
                  <a:pt x="706437" y="365125"/>
                  <a:pt x="704056" y="354806"/>
                  <a:pt x="719137" y="311150"/>
                </a:cubicBezTo>
                <a:close/>
              </a:path>
            </a:pathLst>
          </a:custGeom>
          <a:gradFill>
            <a:gsLst>
              <a:gs pos="58000">
                <a:srgbClr val="000082"/>
              </a:gs>
              <a:gs pos="30000">
                <a:srgbClr val="66008F"/>
              </a:gs>
              <a:gs pos="64999">
                <a:srgbClr val="BA0066"/>
              </a:gs>
              <a:gs pos="89999">
                <a:srgbClr val="FF0000"/>
              </a:gs>
              <a:gs pos="100000">
                <a:srgbClr val="FF8200"/>
              </a:gs>
            </a:gsLst>
            <a:path path="circle">
              <a:fillToRect l="50000" t="50000" r="50000" b="50000"/>
            </a:path>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prstClr val="white"/>
                </a:solidFill>
              </a:rPr>
              <a:t>　仏</a:t>
            </a:r>
            <a:endParaRPr lang="en-US" altLang="ja-JP" sz="1400" dirty="0" smtClean="0">
              <a:solidFill>
                <a:prstClr val="white"/>
              </a:solidFill>
            </a:endParaRPr>
          </a:p>
          <a:p>
            <a:pPr algn="ctr"/>
            <a:r>
              <a:rPr lang="ja-JP" altLang="en-US" sz="1400" dirty="0" smtClean="0">
                <a:solidFill>
                  <a:prstClr val="white"/>
                </a:solidFill>
              </a:rPr>
              <a:t>陀</a:t>
            </a:r>
            <a:endParaRPr lang="ja-JP" altLang="en-US" sz="1400" dirty="0">
              <a:solidFill>
                <a:prstClr val="white"/>
              </a:solidFill>
            </a:endParaRPr>
          </a:p>
        </p:txBody>
      </p:sp>
      <p:sp>
        <p:nvSpPr>
          <p:cNvPr id="30" name="円弧 29"/>
          <p:cNvSpPr/>
          <p:nvPr/>
        </p:nvSpPr>
        <p:spPr>
          <a:xfrm>
            <a:off x="675105" y="3932320"/>
            <a:ext cx="596272" cy="1590531"/>
          </a:xfrm>
          <a:prstGeom prst="arc">
            <a:avLst>
              <a:gd name="adj1" fmla="val 16200000"/>
              <a:gd name="adj2" fmla="val 1609563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prstClr val="white"/>
              </a:solidFill>
            </a:endParaRPr>
          </a:p>
          <a:p>
            <a:pPr algn="ctr"/>
            <a:r>
              <a:rPr lang="en-US" altLang="ja-JP" sz="2800" b="1" dirty="0" smtClean="0">
                <a:solidFill>
                  <a:srgbClr val="FF0000"/>
                </a:solidFill>
              </a:rPr>
              <a:t>B</a:t>
            </a:r>
          </a:p>
          <a:p>
            <a:pPr algn="ctr"/>
            <a:endParaRPr lang="en-US" altLang="ja-JP" dirty="0" smtClean="0">
              <a:solidFill>
                <a:prstClr val="white"/>
              </a:solidFill>
            </a:endParaRPr>
          </a:p>
          <a:p>
            <a:pPr algn="ctr"/>
            <a:endParaRPr lang="en-US" altLang="ja-JP" dirty="0" smtClean="0">
              <a:solidFill>
                <a:prstClr val="white"/>
              </a:solidFill>
            </a:endParaRPr>
          </a:p>
          <a:p>
            <a:pPr algn="ctr"/>
            <a:endParaRPr lang="ja-JP" altLang="en-US" dirty="0">
              <a:solidFill>
                <a:prstClr val="white"/>
              </a:solidFill>
            </a:endParaRPr>
          </a:p>
        </p:txBody>
      </p:sp>
      <p:sp>
        <p:nvSpPr>
          <p:cNvPr id="31" name="Freeform 123"/>
          <p:cNvSpPr>
            <a:spLocks/>
          </p:cNvSpPr>
          <p:nvPr/>
        </p:nvSpPr>
        <p:spPr bwMode="auto">
          <a:xfrm rot="287392">
            <a:off x="6211297" y="5655180"/>
            <a:ext cx="1030380"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chemeClr val="tx1"/>
            </a:solidFill>
            <a:round/>
            <a:headEnd/>
            <a:tailEnd/>
          </a:ln>
          <a:effectLst/>
        </p:spPr>
        <p:txBody>
          <a:bodyPr/>
          <a:lstStyle/>
          <a:p>
            <a:endParaRPr lang="ja-JP" altLang="en-US" dirty="0">
              <a:solidFill>
                <a:prstClr val="white"/>
              </a:solidFill>
            </a:endParaRPr>
          </a:p>
        </p:txBody>
      </p:sp>
      <p:sp>
        <p:nvSpPr>
          <p:cNvPr id="32" name="Freeform 126"/>
          <p:cNvSpPr>
            <a:spLocks/>
          </p:cNvSpPr>
          <p:nvPr/>
        </p:nvSpPr>
        <p:spPr bwMode="auto">
          <a:xfrm rot="287392">
            <a:off x="7442335" y="3856151"/>
            <a:ext cx="731739"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solidFill>
            <a:schemeClr val="tx1"/>
          </a:solidFill>
          <a:ln w="9525" cap="flat" cmpd="sng">
            <a:solidFill>
              <a:srgbClr val="00FF99"/>
            </a:solidFill>
            <a:prstDash val="solid"/>
            <a:round/>
            <a:headEnd/>
            <a:tailEnd/>
          </a:ln>
          <a:effectLst/>
        </p:spPr>
        <p:txBody>
          <a:bodyPr wrap="square">
            <a:spAutoFit/>
          </a:bodyPr>
          <a:lstStyle/>
          <a:p>
            <a:endParaRPr lang="ja-JP" altLang="en-US" dirty="0">
              <a:solidFill>
                <a:prstClr val="white"/>
              </a:solidFill>
            </a:endParaRPr>
          </a:p>
        </p:txBody>
      </p:sp>
      <p:sp>
        <p:nvSpPr>
          <p:cNvPr id="33" name="Freeform 125"/>
          <p:cNvSpPr>
            <a:spLocks/>
          </p:cNvSpPr>
          <p:nvPr/>
        </p:nvSpPr>
        <p:spPr bwMode="auto">
          <a:xfrm rot="10811011" flipH="1" flipV="1">
            <a:off x="7632798" y="4481833"/>
            <a:ext cx="594252" cy="523220"/>
          </a:xfrm>
          <a:custGeom>
            <a:avLst/>
            <a:gdLst/>
            <a:ahLst/>
            <a:cxnLst>
              <a:cxn ang="0">
                <a:pos x="869" y="82"/>
              </a:cxn>
              <a:cxn ang="0">
                <a:pos x="723" y="210"/>
              </a:cxn>
              <a:cxn ang="0">
                <a:pos x="759" y="448"/>
              </a:cxn>
              <a:cxn ang="0">
                <a:pos x="759" y="310"/>
              </a:cxn>
              <a:cxn ang="0">
                <a:pos x="732" y="420"/>
              </a:cxn>
              <a:cxn ang="0">
                <a:pos x="631" y="466"/>
              </a:cxn>
              <a:cxn ang="0">
                <a:pos x="750" y="530"/>
              </a:cxn>
              <a:cxn ang="0">
                <a:pos x="814" y="685"/>
              </a:cxn>
              <a:cxn ang="0">
                <a:pos x="878" y="832"/>
              </a:cxn>
              <a:cxn ang="0">
                <a:pos x="796" y="923"/>
              </a:cxn>
              <a:cxn ang="0">
                <a:pos x="631" y="1243"/>
              </a:cxn>
              <a:cxn ang="0">
                <a:pos x="503" y="1380"/>
              </a:cxn>
              <a:cxn ang="0">
                <a:pos x="375" y="1444"/>
              </a:cxn>
              <a:cxn ang="0">
                <a:pos x="284" y="1563"/>
              </a:cxn>
              <a:cxn ang="0">
                <a:pos x="540" y="1664"/>
              </a:cxn>
              <a:cxn ang="0">
                <a:pos x="686" y="1773"/>
              </a:cxn>
              <a:cxn ang="0">
                <a:pos x="759" y="1865"/>
              </a:cxn>
              <a:cxn ang="0">
                <a:pos x="640" y="1737"/>
              </a:cxn>
              <a:cxn ang="0">
                <a:pos x="695" y="1508"/>
              </a:cxn>
              <a:cxn ang="0">
                <a:pos x="723" y="1572"/>
              </a:cxn>
              <a:cxn ang="0">
                <a:pos x="704" y="1627"/>
              </a:cxn>
              <a:cxn ang="0">
                <a:pos x="714" y="1792"/>
              </a:cxn>
              <a:cxn ang="0">
                <a:pos x="741" y="1874"/>
              </a:cxn>
              <a:cxn ang="0">
                <a:pos x="631" y="1728"/>
              </a:cxn>
              <a:cxn ang="0">
                <a:pos x="586" y="1682"/>
              </a:cxn>
              <a:cxn ang="0">
                <a:pos x="448" y="1627"/>
              </a:cxn>
              <a:cxn ang="0">
                <a:pos x="256" y="1526"/>
              </a:cxn>
              <a:cxn ang="0">
                <a:pos x="46" y="1600"/>
              </a:cxn>
              <a:cxn ang="0">
                <a:pos x="64" y="1865"/>
              </a:cxn>
              <a:cxn ang="0">
                <a:pos x="229" y="1984"/>
              </a:cxn>
              <a:cxn ang="0">
                <a:pos x="311" y="2075"/>
              </a:cxn>
              <a:cxn ang="0">
                <a:pos x="247" y="2020"/>
              </a:cxn>
              <a:cxn ang="0">
                <a:pos x="238" y="2112"/>
              </a:cxn>
              <a:cxn ang="0">
                <a:pos x="192" y="2057"/>
              </a:cxn>
              <a:cxn ang="0">
                <a:pos x="247" y="2121"/>
              </a:cxn>
              <a:cxn ang="0">
                <a:pos x="192" y="2185"/>
              </a:cxn>
              <a:cxn ang="0">
                <a:pos x="348" y="2249"/>
              </a:cxn>
              <a:cxn ang="0">
                <a:pos x="494" y="2276"/>
              </a:cxn>
              <a:cxn ang="0">
                <a:pos x="503" y="2176"/>
              </a:cxn>
              <a:cxn ang="0">
                <a:pos x="586" y="2230"/>
              </a:cxn>
              <a:cxn ang="0">
                <a:pos x="686" y="2285"/>
              </a:cxn>
              <a:cxn ang="0">
                <a:pos x="842" y="2432"/>
              </a:cxn>
              <a:cxn ang="0">
                <a:pos x="915" y="2505"/>
              </a:cxn>
              <a:cxn ang="0">
                <a:pos x="1271" y="2660"/>
              </a:cxn>
              <a:cxn ang="0">
                <a:pos x="1418" y="2523"/>
              </a:cxn>
              <a:cxn ang="0">
                <a:pos x="1564" y="2258"/>
              </a:cxn>
              <a:cxn ang="0">
                <a:pos x="1472" y="1773"/>
              </a:cxn>
              <a:cxn ang="0">
                <a:pos x="1344" y="1627"/>
              </a:cxn>
              <a:cxn ang="0">
                <a:pos x="1262" y="1270"/>
              </a:cxn>
              <a:cxn ang="0">
                <a:pos x="1290" y="1133"/>
              </a:cxn>
              <a:cxn ang="0">
                <a:pos x="1290" y="749"/>
              </a:cxn>
              <a:cxn ang="0">
                <a:pos x="1107" y="713"/>
              </a:cxn>
              <a:cxn ang="0">
                <a:pos x="1308" y="566"/>
              </a:cxn>
              <a:cxn ang="0">
                <a:pos x="1344" y="420"/>
              </a:cxn>
              <a:cxn ang="0">
                <a:pos x="1143" y="18"/>
              </a:cxn>
              <a:cxn ang="0">
                <a:pos x="979" y="18"/>
              </a:cxn>
              <a:cxn ang="0">
                <a:pos x="832" y="91"/>
              </a:cxn>
            </a:cxnLst>
            <a:rect l="0" t="0" r="r" b="b"/>
            <a:pathLst>
              <a:path w="1581" h="2678">
                <a:moveTo>
                  <a:pt x="997" y="73"/>
                </a:moveTo>
                <a:cubicBezTo>
                  <a:pt x="955" y="59"/>
                  <a:pt x="913" y="76"/>
                  <a:pt x="869" y="82"/>
                </a:cubicBezTo>
                <a:cubicBezTo>
                  <a:pt x="828" y="96"/>
                  <a:pt x="799" y="114"/>
                  <a:pt x="759" y="128"/>
                </a:cubicBezTo>
                <a:cubicBezTo>
                  <a:pt x="749" y="158"/>
                  <a:pt x="733" y="180"/>
                  <a:pt x="723" y="210"/>
                </a:cubicBezTo>
                <a:cubicBezTo>
                  <a:pt x="733" y="292"/>
                  <a:pt x="733" y="296"/>
                  <a:pt x="787" y="347"/>
                </a:cubicBezTo>
                <a:cubicBezTo>
                  <a:pt x="803" y="394"/>
                  <a:pt x="814" y="428"/>
                  <a:pt x="759" y="448"/>
                </a:cubicBezTo>
                <a:cubicBezTo>
                  <a:pt x="723" y="435"/>
                  <a:pt x="717" y="419"/>
                  <a:pt x="704" y="384"/>
                </a:cubicBezTo>
                <a:cubicBezTo>
                  <a:pt x="718" y="331"/>
                  <a:pt x="705" y="325"/>
                  <a:pt x="759" y="310"/>
                </a:cubicBezTo>
                <a:cubicBezTo>
                  <a:pt x="782" y="333"/>
                  <a:pt x="825" y="373"/>
                  <a:pt x="787" y="411"/>
                </a:cubicBezTo>
                <a:cubicBezTo>
                  <a:pt x="774" y="424"/>
                  <a:pt x="750" y="416"/>
                  <a:pt x="732" y="420"/>
                </a:cubicBezTo>
                <a:cubicBezTo>
                  <a:pt x="710" y="425"/>
                  <a:pt x="674" y="439"/>
                  <a:pt x="650" y="448"/>
                </a:cubicBezTo>
                <a:cubicBezTo>
                  <a:pt x="644" y="454"/>
                  <a:pt x="629" y="458"/>
                  <a:pt x="631" y="466"/>
                </a:cubicBezTo>
                <a:cubicBezTo>
                  <a:pt x="634" y="477"/>
                  <a:pt x="649" y="479"/>
                  <a:pt x="659" y="484"/>
                </a:cubicBezTo>
                <a:cubicBezTo>
                  <a:pt x="690" y="499"/>
                  <a:pt x="720" y="510"/>
                  <a:pt x="750" y="530"/>
                </a:cubicBezTo>
                <a:cubicBezTo>
                  <a:pt x="732" y="586"/>
                  <a:pt x="710" y="636"/>
                  <a:pt x="695" y="694"/>
                </a:cubicBezTo>
                <a:cubicBezTo>
                  <a:pt x="685" y="732"/>
                  <a:pt x="774" y="688"/>
                  <a:pt x="814" y="685"/>
                </a:cubicBezTo>
                <a:cubicBezTo>
                  <a:pt x="861" y="674"/>
                  <a:pt x="890" y="646"/>
                  <a:pt x="933" y="630"/>
                </a:cubicBezTo>
                <a:cubicBezTo>
                  <a:pt x="912" y="695"/>
                  <a:pt x="897" y="766"/>
                  <a:pt x="878" y="832"/>
                </a:cubicBezTo>
                <a:cubicBezTo>
                  <a:pt x="870" y="860"/>
                  <a:pt x="863" y="899"/>
                  <a:pt x="832" y="914"/>
                </a:cubicBezTo>
                <a:cubicBezTo>
                  <a:pt x="821" y="919"/>
                  <a:pt x="808" y="920"/>
                  <a:pt x="796" y="923"/>
                </a:cubicBezTo>
                <a:cubicBezTo>
                  <a:pt x="748" y="995"/>
                  <a:pt x="760" y="1087"/>
                  <a:pt x="695" y="1152"/>
                </a:cubicBezTo>
                <a:cubicBezTo>
                  <a:pt x="682" y="1191"/>
                  <a:pt x="661" y="1215"/>
                  <a:pt x="631" y="1243"/>
                </a:cubicBezTo>
                <a:cubicBezTo>
                  <a:pt x="620" y="1277"/>
                  <a:pt x="616" y="1314"/>
                  <a:pt x="595" y="1344"/>
                </a:cubicBezTo>
                <a:cubicBezTo>
                  <a:pt x="575" y="1374"/>
                  <a:pt x="534" y="1372"/>
                  <a:pt x="503" y="1380"/>
                </a:cubicBezTo>
                <a:cubicBezTo>
                  <a:pt x="472" y="1388"/>
                  <a:pt x="443" y="1400"/>
                  <a:pt x="412" y="1408"/>
                </a:cubicBezTo>
                <a:cubicBezTo>
                  <a:pt x="388" y="1481"/>
                  <a:pt x="425" y="1394"/>
                  <a:pt x="375" y="1444"/>
                </a:cubicBezTo>
                <a:cubicBezTo>
                  <a:pt x="368" y="1451"/>
                  <a:pt x="372" y="1464"/>
                  <a:pt x="366" y="1472"/>
                </a:cubicBezTo>
                <a:cubicBezTo>
                  <a:pt x="339" y="1507"/>
                  <a:pt x="309" y="1526"/>
                  <a:pt x="284" y="1563"/>
                </a:cubicBezTo>
                <a:cubicBezTo>
                  <a:pt x="352" y="1580"/>
                  <a:pt x="416" y="1610"/>
                  <a:pt x="485" y="1627"/>
                </a:cubicBezTo>
                <a:cubicBezTo>
                  <a:pt x="520" y="1679"/>
                  <a:pt x="481" y="1634"/>
                  <a:pt x="540" y="1664"/>
                </a:cubicBezTo>
                <a:cubicBezTo>
                  <a:pt x="619" y="1704"/>
                  <a:pt x="543" y="1674"/>
                  <a:pt x="595" y="1718"/>
                </a:cubicBezTo>
                <a:cubicBezTo>
                  <a:pt x="618" y="1737"/>
                  <a:pt x="659" y="1759"/>
                  <a:pt x="686" y="1773"/>
                </a:cubicBezTo>
                <a:cubicBezTo>
                  <a:pt x="697" y="1790"/>
                  <a:pt x="714" y="1801"/>
                  <a:pt x="723" y="1819"/>
                </a:cubicBezTo>
                <a:cubicBezTo>
                  <a:pt x="749" y="1870"/>
                  <a:pt x="709" y="1848"/>
                  <a:pt x="759" y="1865"/>
                </a:cubicBezTo>
                <a:cubicBezTo>
                  <a:pt x="737" y="1797"/>
                  <a:pt x="758" y="1818"/>
                  <a:pt x="704" y="1792"/>
                </a:cubicBezTo>
                <a:cubicBezTo>
                  <a:pt x="677" y="1763"/>
                  <a:pt x="665" y="1772"/>
                  <a:pt x="640" y="1737"/>
                </a:cubicBezTo>
                <a:cubicBezTo>
                  <a:pt x="629" y="1692"/>
                  <a:pt x="607" y="1655"/>
                  <a:pt x="595" y="1609"/>
                </a:cubicBezTo>
                <a:cubicBezTo>
                  <a:pt x="631" y="1571"/>
                  <a:pt x="641" y="1526"/>
                  <a:pt x="695" y="1508"/>
                </a:cubicBezTo>
                <a:cubicBezTo>
                  <a:pt x="728" y="1476"/>
                  <a:pt x="741" y="1426"/>
                  <a:pt x="778" y="1389"/>
                </a:cubicBezTo>
                <a:cubicBezTo>
                  <a:pt x="762" y="1451"/>
                  <a:pt x="743" y="1511"/>
                  <a:pt x="723" y="1572"/>
                </a:cubicBezTo>
                <a:cubicBezTo>
                  <a:pt x="720" y="1581"/>
                  <a:pt x="717" y="1591"/>
                  <a:pt x="714" y="1600"/>
                </a:cubicBezTo>
                <a:cubicBezTo>
                  <a:pt x="711" y="1609"/>
                  <a:pt x="707" y="1618"/>
                  <a:pt x="704" y="1627"/>
                </a:cubicBezTo>
                <a:cubicBezTo>
                  <a:pt x="698" y="1645"/>
                  <a:pt x="686" y="1682"/>
                  <a:pt x="686" y="1682"/>
                </a:cubicBezTo>
                <a:cubicBezTo>
                  <a:pt x="695" y="1719"/>
                  <a:pt x="702" y="1756"/>
                  <a:pt x="714" y="1792"/>
                </a:cubicBezTo>
                <a:cubicBezTo>
                  <a:pt x="720" y="1810"/>
                  <a:pt x="726" y="1828"/>
                  <a:pt x="732" y="1846"/>
                </a:cubicBezTo>
                <a:cubicBezTo>
                  <a:pt x="735" y="1855"/>
                  <a:pt x="743" y="1884"/>
                  <a:pt x="741" y="1874"/>
                </a:cubicBezTo>
                <a:cubicBezTo>
                  <a:pt x="740" y="1869"/>
                  <a:pt x="728" y="1801"/>
                  <a:pt x="723" y="1792"/>
                </a:cubicBezTo>
                <a:cubicBezTo>
                  <a:pt x="709" y="1765"/>
                  <a:pt x="655" y="1745"/>
                  <a:pt x="631" y="1728"/>
                </a:cubicBezTo>
                <a:cubicBezTo>
                  <a:pt x="628" y="1719"/>
                  <a:pt x="629" y="1707"/>
                  <a:pt x="622" y="1700"/>
                </a:cubicBezTo>
                <a:cubicBezTo>
                  <a:pt x="613" y="1690"/>
                  <a:pt x="597" y="1689"/>
                  <a:pt x="586" y="1682"/>
                </a:cubicBezTo>
                <a:cubicBezTo>
                  <a:pt x="579" y="1677"/>
                  <a:pt x="574" y="1669"/>
                  <a:pt x="567" y="1664"/>
                </a:cubicBezTo>
                <a:cubicBezTo>
                  <a:pt x="533" y="1643"/>
                  <a:pt x="487" y="1636"/>
                  <a:pt x="448" y="1627"/>
                </a:cubicBezTo>
                <a:cubicBezTo>
                  <a:pt x="418" y="1582"/>
                  <a:pt x="388" y="1588"/>
                  <a:pt x="339" y="1572"/>
                </a:cubicBezTo>
                <a:cubicBezTo>
                  <a:pt x="314" y="1548"/>
                  <a:pt x="288" y="1537"/>
                  <a:pt x="256" y="1526"/>
                </a:cubicBezTo>
                <a:cubicBezTo>
                  <a:pt x="145" y="1567"/>
                  <a:pt x="318" y="1497"/>
                  <a:pt x="211" y="1563"/>
                </a:cubicBezTo>
                <a:cubicBezTo>
                  <a:pt x="170" y="1589"/>
                  <a:pt x="89" y="1594"/>
                  <a:pt x="46" y="1600"/>
                </a:cubicBezTo>
                <a:cubicBezTo>
                  <a:pt x="10" y="1624"/>
                  <a:pt x="11" y="1641"/>
                  <a:pt x="0" y="1682"/>
                </a:cubicBezTo>
                <a:cubicBezTo>
                  <a:pt x="8" y="1754"/>
                  <a:pt x="13" y="1811"/>
                  <a:pt x="64" y="1865"/>
                </a:cubicBezTo>
                <a:cubicBezTo>
                  <a:pt x="86" y="1924"/>
                  <a:pt x="144" y="1916"/>
                  <a:pt x="192" y="1947"/>
                </a:cubicBezTo>
                <a:cubicBezTo>
                  <a:pt x="216" y="1962"/>
                  <a:pt x="207" y="1967"/>
                  <a:pt x="229" y="1984"/>
                </a:cubicBezTo>
                <a:cubicBezTo>
                  <a:pt x="247" y="1997"/>
                  <a:pt x="284" y="2020"/>
                  <a:pt x="284" y="2020"/>
                </a:cubicBezTo>
                <a:cubicBezTo>
                  <a:pt x="286" y="2026"/>
                  <a:pt x="299" y="2075"/>
                  <a:pt x="311" y="2075"/>
                </a:cubicBezTo>
                <a:cubicBezTo>
                  <a:pt x="320" y="2075"/>
                  <a:pt x="307" y="2056"/>
                  <a:pt x="302" y="2048"/>
                </a:cubicBezTo>
                <a:cubicBezTo>
                  <a:pt x="287" y="2023"/>
                  <a:pt x="275" y="2027"/>
                  <a:pt x="247" y="2020"/>
                </a:cubicBezTo>
                <a:cubicBezTo>
                  <a:pt x="238" y="2023"/>
                  <a:pt x="227" y="2022"/>
                  <a:pt x="220" y="2029"/>
                </a:cubicBezTo>
                <a:cubicBezTo>
                  <a:pt x="199" y="2050"/>
                  <a:pt x="219" y="2097"/>
                  <a:pt x="238" y="2112"/>
                </a:cubicBezTo>
                <a:cubicBezTo>
                  <a:pt x="246" y="2118"/>
                  <a:pt x="257" y="2118"/>
                  <a:pt x="266" y="2121"/>
                </a:cubicBezTo>
                <a:cubicBezTo>
                  <a:pt x="251" y="2066"/>
                  <a:pt x="246" y="2070"/>
                  <a:pt x="192" y="2057"/>
                </a:cubicBezTo>
                <a:cubicBezTo>
                  <a:pt x="166" y="2095"/>
                  <a:pt x="169" y="2099"/>
                  <a:pt x="202" y="2130"/>
                </a:cubicBezTo>
                <a:cubicBezTo>
                  <a:pt x="217" y="2127"/>
                  <a:pt x="232" y="2121"/>
                  <a:pt x="247" y="2121"/>
                </a:cubicBezTo>
                <a:cubicBezTo>
                  <a:pt x="256" y="2121"/>
                  <a:pt x="227" y="2124"/>
                  <a:pt x="220" y="2130"/>
                </a:cubicBezTo>
                <a:cubicBezTo>
                  <a:pt x="205" y="2142"/>
                  <a:pt x="198" y="2168"/>
                  <a:pt x="192" y="2185"/>
                </a:cubicBezTo>
                <a:cubicBezTo>
                  <a:pt x="215" y="2251"/>
                  <a:pt x="214" y="2265"/>
                  <a:pt x="256" y="2203"/>
                </a:cubicBezTo>
                <a:cubicBezTo>
                  <a:pt x="294" y="2212"/>
                  <a:pt x="321" y="2220"/>
                  <a:pt x="348" y="2249"/>
                </a:cubicBezTo>
                <a:cubicBezTo>
                  <a:pt x="364" y="2297"/>
                  <a:pt x="361" y="2301"/>
                  <a:pt x="412" y="2313"/>
                </a:cubicBezTo>
                <a:cubicBezTo>
                  <a:pt x="453" y="2303"/>
                  <a:pt x="457" y="2288"/>
                  <a:pt x="494" y="2276"/>
                </a:cubicBezTo>
                <a:cubicBezTo>
                  <a:pt x="516" y="2209"/>
                  <a:pt x="494" y="2288"/>
                  <a:pt x="494" y="2148"/>
                </a:cubicBezTo>
                <a:cubicBezTo>
                  <a:pt x="494" y="2138"/>
                  <a:pt x="498" y="2168"/>
                  <a:pt x="503" y="2176"/>
                </a:cubicBezTo>
                <a:cubicBezTo>
                  <a:pt x="508" y="2183"/>
                  <a:pt x="515" y="2189"/>
                  <a:pt x="522" y="2194"/>
                </a:cubicBezTo>
                <a:cubicBezTo>
                  <a:pt x="545" y="2212"/>
                  <a:pt x="558" y="2217"/>
                  <a:pt x="586" y="2230"/>
                </a:cubicBezTo>
                <a:cubicBezTo>
                  <a:pt x="601" y="2246"/>
                  <a:pt x="609" y="2258"/>
                  <a:pt x="631" y="2267"/>
                </a:cubicBezTo>
                <a:cubicBezTo>
                  <a:pt x="649" y="2275"/>
                  <a:pt x="686" y="2285"/>
                  <a:pt x="686" y="2285"/>
                </a:cubicBezTo>
                <a:cubicBezTo>
                  <a:pt x="715" y="2316"/>
                  <a:pt x="756" y="2327"/>
                  <a:pt x="787" y="2358"/>
                </a:cubicBezTo>
                <a:cubicBezTo>
                  <a:pt x="810" y="2381"/>
                  <a:pt x="826" y="2401"/>
                  <a:pt x="842" y="2432"/>
                </a:cubicBezTo>
                <a:cubicBezTo>
                  <a:pt x="848" y="2444"/>
                  <a:pt x="851" y="2459"/>
                  <a:pt x="860" y="2468"/>
                </a:cubicBezTo>
                <a:cubicBezTo>
                  <a:pt x="934" y="2542"/>
                  <a:pt x="859" y="2449"/>
                  <a:pt x="915" y="2505"/>
                </a:cubicBezTo>
                <a:cubicBezTo>
                  <a:pt x="945" y="2595"/>
                  <a:pt x="976" y="2655"/>
                  <a:pt x="1070" y="2678"/>
                </a:cubicBezTo>
                <a:cubicBezTo>
                  <a:pt x="1137" y="2671"/>
                  <a:pt x="1206" y="2675"/>
                  <a:pt x="1271" y="2660"/>
                </a:cubicBezTo>
                <a:cubicBezTo>
                  <a:pt x="1297" y="2654"/>
                  <a:pt x="1344" y="2624"/>
                  <a:pt x="1344" y="2624"/>
                </a:cubicBezTo>
                <a:cubicBezTo>
                  <a:pt x="1369" y="2587"/>
                  <a:pt x="1385" y="2554"/>
                  <a:pt x="1418" y="2523"/>
                </a:cubicBezTo>
                <a:cubicBezTo>
                  <a:pt x="1450" y="2458"/>
                  <a:pt x="1499" y="2418"/>
                  <a:pt x="1527" y="2349"/>
                </a:cubicBezTo>
                <a:cubicBezTo>
                  <a:pt x="1539" y="2319"/>
                  <a:pt x="1564" y="2258"/>
                  <a:pt x="1564" y="2258"/>
                </a:cubicBezTo>
                <a:cubicBezTo>
                  <a:pt x="1557" y="2120"/>
                  <a:pt x="1581" y="1973"/>
                  <a:pt x="1527" y="1846"/>
                </a:cubicBezTo>
                <a:cubicBezTo>
                  <a:pt x="1478" y="1733"/>
                  <a:pt x="1509" y="1829"/>
                  <a:pt x="1472" y="1773"/>
                </a:cubicBezTo>
                <a:cubicBezTo>
                  <a:pt x="1443" y="1729"/>
                  <a:pt x="1449" y="1724"/>
                  <a:pt x="1399" y="1700"/>
                </a:cubicBezTo>
                <a:cubicBezTo>
                  <a:pt x="1383" y="1667"/>
                  <a:pt x="1370" y="1652"/>
                  <a:pt x="1344" y="1627"/>
                </a:cubicBezTo>
                <a:cubicBezTo>
                  <a:pt x="1311" y="1490"/>
                  <a:pt x="1363" y="1694"/>
                  <a:pt x="1317" y="1554"/>
                </a:cubicBezTo>
                <a:cubicBezTo>
                  <a:pt x="1287" y="1463"/>
                  <a:pt x="1272" y="1364"/>
                  <a:pt x="1262" y="1270"/>
                </a:cubicBezTo>
                <a:cubicBezTo>
                  <a:pt x="1265" y="1231"/>
                  <a:pt x="1263" y="1191"/>
                  <a:pt x="1271" y="1152"/>
                </a:cubicBezTo>
                <a:cubicBezTo>
                  <a:pt x="1273" y="1143"/>
                  <a:pt x="1286" y="1141"/>
                  <a:pt x="1290" y="1133"/>
                </a:cubicBezTo>
                <a:cubicBezTo>
                  <a:pt x="1327" y="1047"/>
                  <a:pt x="1350" y="951"/>
                  <a:pt x="1363" y="859"/>
                </a:cubicBezTo>
                <a:cubicBezTo>
                  <a:pt x="1345" y="782"/>
                  <a:pt x="1358" y="766"/>
                  <a:pt x="1290" y="749"/>
                </a:cubicBezTo>
                <a:cubicBezTo>
                  <a:pt x="1215" y="767"/>
                  <a:pt x="1205" y="770"/>
                  <a:pt x="1125" y="749"/>
                </a:cubicBezTo>
                <a:cubicBezTo>
                  <a:pt x="1119" y="737"/>
                  <a:pt x="1109" y="726"/>
                  <a:pt x="1107" y="713"/>
                </a:cubicBezTo>
                <a:cubicBezTo>
                  <a:pt x="1100" y="655"/>
                  <a:pt x="1208" y="630"/>
                  <a:pt x="1244" y="621"/>
                </a:cubicBezTo>
                <a:cubicBezTo>
                  <a:pt x="1269" y="604"/>
                  <a:pt x="1287" y="588"/>
                  <a:pt x="1308" y="566"/>
                </a:cubicBezTo>
                <a:cubicBezTo>
                  <a:pt x="1317" y="530"/>
                  <a:pt x="1326" y="493"/>
                  <a:pt x="1335" y="457"/>
                </a:cubicBezTo>
                <a:cubicBezTo>
                  <a:pt x="1338" y="445"/>
                  <a:pt x="1344" y="420"/>
                  <a:pt x="1344" y="420"/>
                </a:cubicBezTo>
                <a:cubicBezTo>
                  <a:pt x="1335" y="327"/>
                  <a:pt x="1340" y="170"/>
                  <a:pt x="1253" y="109"/>
                </a:cubicBezTo>
                <a:cubicBezTo>
                  <a:pt x="1228" y="58"/>
                  <a:pt x="1207" y="34"/>
                  <a:pt x="1143" y="18"/>
                </a:cubicBezTo>
                <a:cubicBezTo>
                  <a:pt x="1119" y="12"/>
                  <a:pt x="1070" y="0"/>
                  <a:pt x="1070" y="0"/>
                </a:cubicBezTo>
                <a:cubicBezTo>
                  <a:pt x="1063" y="1"/>
                  <a:pt x="993" y="11"/>
                  <a:pt x="979" y="18"/>
                </a:cubicBezTo>
                <a:cubicBezTo>
                  <a:pt x="950" y="32"/>
                  <a:pt x="968" y="43"/>
                  <a:pt x="942" y="64"/>
                </a:cubicBezTo>
                <a:cubicBezTo>
                  <a:pt x="916" y="86"/>
                  <a:pt x="865" y="81"/>
                  <a:pt x="832" y="91"/>
                </a:cubicBezTo>
                <a:cubicBezTo>
                  <a:pt x="822" y="121"/>
                  <a:pt x="823" y="109"/>
                  <a:pt x="823" y="128"/>
                </a:cubicBezTo>
              </a:path>
            </a:pathLst>
          </a:custGeom>
          <a:solidFill>
            <a:srgbClr val="FF0000">
              <a:alpha val="59000"/>
            </a:srgbClr>
          </a:solidFill>
          <a:ln w="9525" cap="flat" cmpd="sng">
            <a:solidFill>
              <a:srgbClr val="0000FF"/>
            </a:solidFill>
            <a:prstDash val="solid"/>
            <a:round/>
            <a:headEnd/>
            <a:tailEnd/>
          </a:ln>
          <a:effectLst/>
        </p:spPr>
        <p:txBody>
          <a:bodyPr wrap="square">
            <a:spAutoFit/>
          </a:bodyPr>
          <a:lstStyle/>
          <a:p>
            <a:endParaRPr lang="ja-JP" altLang="en-US" sz="2800" dirty="0">
              <a:solidFill>
                <a:prstClr val="white"/>
              </a:solidFill>
            </a:endParaRPr>
          </a:p>
        </p:txBody>
      </p:sp>
      <p:sp>
        <p:nvSpPr>
          <p:cNvPr id="34" name="Freeform 125"/>
          <p:cNvSpPr>
            <a:spLocks/>
          </p:cNvSpPr>
          <p:nvPr/>
        </p:nvSpPr>
        <p:spPr bwMode="auto">
          <a:xfrm rot="10788989" flipV="1">
            <a:off x="5214439" y="4452232"/>
            <a:ext cx="593196" cy="523220"/>
          </a:xfrm>
          <a:custGeom>
            <a:avLst/>
            <a:gdLst/>
            <a:ahLst/>
            <a:cxnLst>
              <a:cxn ang="0">
                <a:pos x="869" y="82"/>
              </a:cxn>
              <a:cxn ang="0">
                <a:pos x="723" y="210"/>
              </a:cxn>
              <a:cxn ang="0">
                <a:pos x="759" y="448"/>
              </a:cxn>
              <a:cxn ang="0">
                <a:pos x="759" y="310"/>
              </a:cxn>
              <a:cxn ang="0">
                <a:pos x="732" y="420"/>
              </a:cxn>
              <a:cxn ang="0">
                <a:pos x="631" y="466"/>
              </a:cxn>
              <a:cxn ang="0">
                <a:pos x="750" y="530"/>
              </a:cxn>
              <a:cxn ang="0">
                <a:pos x="814" y="685"/>
              </a:cxn>
              <a:cxn ang="0">
                <a:pos x="878" y="832"/>
              </a:cxn>
              <a:cxn ang="0">
                <a:pos x="796" y="923"/>
              </a:cxn>
              <a:cxn ang="0">
                <a:pos x="631" y="1243"/>
              </a:cxn>
              <a:cxn ang="0">
                <a:pos x="503" y="1380"/>
              </a:cxn>
              <a:cxn ang="0">
                <a:pos x="375" y="1444"/>
              </a:cxn>
              <a:cxn ang="0">
                <a:pos x="284" y="1563"/>
              </a:cxn>
              <a:cxn ang="0">
                <a:pos x="540" y="1664"/>
              </a:cxn>
              <a:cxn ang="0">
                <a:pos x="686" y="1773"/>
              </a:cxn>
              <a:cxn ang="0">
                <a:pos x="759" y="1865"/>
              </a:cxn>
              <a:cxn ang="0">
                <a:pos x="640" y="1737"/>
              </a:cxn>
              <a:cxn ang="0">
                <a:pos x="695" y="1508"/>
              </a:cxn>
              <a:cxn ang="0">
                <a:pos x="723" y="1572"/>
              </a:cxn>
              <a:cxn ang="0">
                <a:pos x="704" y="1627"/>
              </a:cxn>
              <a:cxn ang="0">
                <a:pos x="714" y="1792"/>
              </a:cxn>
              <a:cxn ang="0">
                <a:pos x="741" y="1874"/>
              </a:cxn>
              <a:cxn ang="0">
                <a:pos x="631" y="1728"/>
              </a:cxn>
              <a:cxn ang="0">
                <a:pos x="586" y="1682"/>
              </a:cxn>
              <a:cxn ang="0">
                <a:pos x="448" y="1627"/>
              </a:cxn>
              <a:cxn ang="0">
                <a:pos x="256" y="1526"/>
              </a:cxn>
              <a:cxn ang="0">
                <a:pos x="46" y="1600"/>
              </a:cxn>
              <a:cxn ang="0">
                <a:pos x="64" y="1865"/>
              </a:cxn>
              <a:cxn ang="0">
                <a:pos x="229" y="1984"/>
              </a:cxn>
              <a:cxn ang="0">
                <a:pos x="311" y="2075"/>
              </a:cxn>
              <a:cxn ang="0">
                <a:pos x="247" y="2020"/>
              </a:cxn>
              <a:cxn ang="0">
                <a:pos x="238" y="2112"/>
              </a:cxn>
              <a:cxn ang="0">
                <a:pos x="192" y="2057"/>
              </a:cxn>
              <a:cxn ang="0">
                <a:pos x="247" y="2121"/>
              </a:cxn>
              <a:cxn ang="0">
                <a:pos x="192" y="2185"/>
              </a:cxn>
              <a:cxn ang="0">
                <a:pos x="348" y="2249"/>
              </a:cxn>
              <a:cxn ang="0">
                <a:pos x="494" y="2276"/>
              </a:cxn>
              <a:cxn ang="0">
                <a:pos x="503" y="2176"/>
              </a:cxn>
              <a:cxn ang="0">
                <a:pos x="586" y="2230"/>
              </a:cxn>
              <a:cxn ang="0">
                <a:pos x="686" y="2285"/>
              </a:cxn>
              <a:cxn ang="0">
                <a:pos x="842" y="2432"/>
              </a:cxn>
              <a:cxn ang="0">
                <a:pos x="915" y="2505"/>
              </a:cxn>
              <a:cxn ang="0">
                <a:pos x="1271" y="2660"/>
              </a:cxn>
              <a:cxn ang="0">
                <a:pos x="1418" y="2523"/>
              </a:cxn>
              <a:cxn ang="0">
                <a:pos x="1564" y="2258"/>
              </a:cxn>
              <a:cxn ang="0">
                <a:pos x="1472" y="1773"/>
              </a:cxn>
              <a:cxn ang="0">
                <a:pos x="1344" y="1627"/>
              </a:cxn>
              <a:cxn ang="0">
                <a:pos x="1262" y="1270"/>
              </a:cxn>
              <a:cxn ang="0">
                <a:pos x="1290" y="1133"/>
              </a:cxn>
              <a:cxn ang="0">
                <a:pos x="1290" y="749"/>
              </a:cxn>
              <a:cxn ang="0">
                <a:pos x="1107" y="713"/>
              </a:cxn>
              <a:cxn ang="0">
                <a:pos x="1308" y="566"/>
              </a:cxn>
              <a:cxn ang="0">
                <a:pos x="1344" y="420"/>
              </a:cxn>
              <a:cxn ang="0">
                <a:pos x="1143" y="18"/>
              </a:cxn>
              <a:cxn ang="0">
                <a:pos x="979" y="18"/>
              </a:cxn>
              <a:cxn ang="0">
                <a:pos x="832" y="91"/>
              </a:cxn>
            </a:cxnLst>
            <a:rect l="0" t="0" r="r" b="b"/>
            <a:pathLst>
              <a:path w="1581" h="2678">
                <a:moveTo>
                  <a:pt x="997" y="73"/>
                </a:moveTo>
                <a:cubicBezTo>
                  <a:pt x="955" y="59"/>
                  <a:pt x="913" y="76"/>
                  <a:pt x="869" y="82"/>
                </a:cubicBezTo>
                <a:cubicBezTo>
                  <a:pt x="828" y="96"/>
                  <a:pt x="799" y="114"/>
                  <a:pt x="759" y="128"/>
                </a:cubicBezTo>
                <a:cubicBezTo>
                  <a:pt x="749" y="158"/>
                  <a:pt x="733" y="180"/>
                  <a:pt x="723" y="210"/>
                </a:cubicBezTo>
                <a:cubicBezTo>
                  <a:pt x="733" y="292"/>
                  <a:pt x="733" y="296"/>
                  <a:pt x="787" y="347"/>
                </a:cubicBezTo>
                <a:cubicBezTo>
                  <a:pt x="803" y="394"/>
                  <a:pt x="814" y="428"/>
                  <a:pt x="759" y="448"/>
                </a:cubicBezTo>
                <a:cubicBezTo>
                  <a:pt x="723" y="435"/>
                  <a:pt x="717" y="419"/>
                  <a:pt x="704" y="384"/>
                </a:cubicBezTo>
                <a:cubicBezTo>
                  <a:pt x="718" y="331"/>
                  <a:pt x="705" y="325"/>
                  <a:pt x="759" y="310"/>
                </a:cubicBezTo>
                <a:cubicBezTo>
                  <a:pt x="782" y="333"/>
                  <a:pt x="825" y="373"/>
                  <a:pt x="787" y="411"/>
                </a:cubicBezTo>
                <a:cubicBezTo>
                  <a:pt x="774" y="424"/>
                  <a:pt x="750" y="416"/>
                  <a:pt x="732" y="420"/>
                </a:cubicBezTo>
                <a:cubicBezTo>
                  <a:pt x="710" y="425"/>
                  <a:pt x="674" y="439"/>
                  <a:pt x="650" y="448"/>
                </a:cubicBezTo>
                <a:cubicBezTo>
                  <a:pt x="644" y="454"/>
                  <a:pt x="629" y="458"/>
                  <a:pt x="631" y="466"/>
                </a:cubicBezTo>
                <a:cubicBezTo>
                  <a:pt x="634" y="477"/>
                  <a:pt x="649" y="479"/>
                  <a:pt x="659" y="484"/>
                </a:cubicBezTo>
                <a:cubicBezTo>
                  <a:pt x="690" y="499"/>
                  <a:pt x="720" y="510"/>
                  <a:pt x="750" y="530"/>
                </a:cubicBezTo>
                <a:cubicBezTo>
                  <a:pt x="732" y="586"/>
                  <a:pt x="710" y="636"/>
                  <a:pt x="695" y="694"/>
                </a:cubicBezTo>
                <a:cubicBezTo>
                  <a:pt x="685" y="732"/>
                  <a:pt x="774" y="688"/>
                  <a:pt x="814" y="685"/>
                </a:cubicBezTo>
                <a:cubicBezTo>
                  <a:pt x="861" y="674"/>
                  <a:pt x="890" y="646"/>
                  <a:pt x="933" y="630"/>
                </a:cubicBezTo>
                <a:cubicBezTo>
                  <a:pt x="912" y="695"/>
                  <a:pt x="897" y="766"/>
                  <a:pt x="878" y="832"/>
                </a:cubicBezTo>
                <a:cubicBezTo>
                  <a:pt x="870" y="860"/>
                  <a:pt x="863" y="899"/>
                  <a:pt x="832" y="914"/>
                </a:cubicBezTo>
                <a:cubicBezTo>
                  <a:pt x="821" y="919"/>
                  <a:pt x="808" y="920"/>
                  <a:pt x="796" y="923"/>
                </a:cubicBezTo>
                <a:cubicBezTo>
                  <a:pt x="748" y="995"/>
                  <a:pt x="760" y="1087"/>
                  <a:pt x="695" y="1152"/>
                </a:cubicBezTo>
                <a:cubicBezTo>
                  <a:pt x="682" y="1191"/>
                  <a:pt x="661" y="1215"/>
                  <a:pt x="631" y="1243"/>
                </a:cubicBezTo>
                <a:cubicBezTo>
                  <a:pt x="620" y="1277"/>
                  <a:pt x="616" y="1314"/>
                  <a:pt x="595" y="1344"/>
                </a:cubicBezTo>
                <a:cubicBezTo>
                  <a:pt x="575" y="1374"/>
                  <a:pt x="534" y="1372"/>
                  <a:pt x="503" y="1380"/>
                </a:cubicBezTo>
                <a:cubicBezTo>
                  <a:pt x="472" y="1388"/>
                  <a:pt x="443" y="1400"/>
                  <a:pt x="412" y="1408"/>
                </a:cubicBezTo>
                <a:cubicBezTo>
                  <a:pt x="388" y="1481"/>
                  <a:pt x="425" y="1394"/>
                  <a:pt x="375" y="1444"/>
                </a:cubicBezTo>
                <a:cubicBezTo>
                  <a:pt x="368" y="1451"/>
                  <a:pt x="372" y="1464"/>
                  <a:pt x="366" y="1472"/>
                </a:cubicBezTo>
                <a:cubicBezTo>
                  <a:pt x="339" y="1507"/>
                  <a:pt x="309" y="1526"/>
                  <a:pt x="284" y="1563"/>
                </a:cubicBezTo>
                <a:cubicBezTo>
                  <a:pt x="352" y="1580"/>
                  <a:pt x="416" y="1610"/>
                  <a:pt x="485" y="1627"/>
                </a:cubicBezTo>
                <a:cubicBezTo>
                  <a:pt x="520" y="1679"/>
                  <a:pt x="481" y="1634"/>
                  <a:pt x="540" y="1664"/>
                </a:cubicBezTo>
                <a:cubicBezTo>
                  <a:pt x="619" y="1704"/>
                  <a:pt x="543" y="1674"/>
                  <a:pt x="595" y="1718"/>
                </a:cubicBezTo>
                <a:cubicBezTo>
                  <a:pt x="618" y="1737"/>
                  <a:pt x="659" y="1759"/>
                  <a:pt x="686" y="1773"/>
                </a:cubicBezTo>
                <a:cubicBezTo>
                  <a:pt x="697" y="1790"/>
                  <a:pt x="714" y="1801"/>
                  <a:pt x="723" y="1819"/>
                </a:cubicBezTo>
                <a:cubicBezTo>
                  <a:pt x="749" y="1870"/>
                  <a:pt x="709" y="1848"/>
                  <a:pt x="759" y="1865"/>
                </a:cubicBezTo>
                <a:cubicBezTo>
                  <a:pt x="737" y="1797"/>
                  <a:pt x="758" y="1818"/>
                  <a:pt x="704" y="1792"/>
                </a:cubicBezTo>
                <a:cubicBezTo>
                  <a:pt x="677" y="1763"/>
                  <a:pt x="665" y="1772"/>
                  <a:pt x="640" y="1737"/>
                </a:cubicBezTo>
                <a:cubicBezTo>
                  <a:pt x="629" y="1692"/>
                  <a:pt x="607" y="1655"/>
                  <a:pt x="595" y="1609"/>
                </a:cubicBezTo>
                <a:cubicBezTo>
                  <a:pt x="631" y="1571"/>
                  <a:pt x="641" y="1526"/>
                  <a:pt x="695" y="1508"/>
                </a:cubicBezTo>
                <a:cubicBezTo>
                  <a:pt x="728" y="1476"/>
                  <a:pt x="741" y="1426"/>
                  <a:pt x="778" y="1389"/>
                </a:cubicBezTo>
                <a:cubicBezTo>
                  <a:pt x="762" y="1451"/>
                  <a:pt x="743" y="1511"/>
                  <a:pt x="723" y="1572"/>
                </a:cubicBezTo>
                <a:cubicBezTo>
                  <a:pt x="720" y="1581"/>
                  <a:pt x="717" y="1591"/>
                  <a:pt x="714" y="1600"/>
                </a:cubicBezTo>
                <a:cubicBezTo>
                  <a:pt x="711" y="1609"/>
                  <a:pt x="707" y="1618"/>
                  <a:pt x="704" y="1627"/>
                </a:cubicBezTo>
                <a:cubicBezTo>
                  <a:pt x="698" y="1645"/>
                  <a:pt x="686" y="1682"/>
                  <a:pt x="686" y="1682"/>
                </a:cubicBezTo>
                <a:cubicBezTo>
                  <a:pt x="695" y="1719"/>
                  <a:pt x="702" y="1756"/>
                  <a:pt x="714" y="1792"/>
                </a:cubicBezTo>
                <a:cubicBezTo>
                  <a:pt x="720" y="1810"/>
                  <a:pt x="726" y="1828"/>
                  <a:pt x="732" y="1846"/>
                </a:cubicBezTo>
                <a:cubicBezTo>
                  <a:pt x="735" y="1855"/>
                  <a:pt x="743" y="1884"/>
                  <a:pt x="741" y="1874"/>
                </a:cubicBezTo>
                <a:cubicBezTo>
                  <a:pt x="740" y="1869"/>
                  <a:pt x="728" y="1801"/>
                  <a:pt x="723" y="1792"/>
                </a:cubicBezTo>
                <a:cubicBezTo>
                  <a:pt x="709" y="1765"/>
                  <a:pt x="655" y="1745"/>
                  <a:pt x="631" y="1728"/>
                </a:cubicBezTo>
                <a:cubicBezTo>
                  <a:pt x="628" y="1719"/>
                  <a:pt x="629" y="1707"/>
                  <a:pt x="622" y="1700"/>
                </a:cubicBezTo>
                <a:cubicBezTo>
                  <a:pt x="613" y="1690"/>
                  <a:pt x="597" y="1689"/>
                  <a:pt x="586" y="1682"/>
                </a:cubicBezTo>
                <a:cubicBezTo>
                  <a:pt x="579" y="1677"/>
                  <a:pt x="574" y="1669"/>
                  <a:pt x="567" y="1664"/>
                </a:cubicBezTo>
                <a:cubicBezTo>
                  <a:pt x="533" y="1643"/>
                  <a:pt x="487" y="1636"/>
                  <a:pt x="448" y="1627"/>
                </a:cubicBezTo>
                <a:cubicBezTo>
                  <a:pt x="418" y="1582"/>
                  <a:pt x="388" y="1588"/>
                  <a:pt x="339" y="1572"/>
                </a:cubicBezTo>
                <a:cubicBezTo>
                  <a:pt x="314" y="1548"/>
                  <a:pt x="288" y="1537"/>
                  <a:pt x="256" y="1526"/>
                </a:cubicBezTo>
                <a:cubicBezTo>
                  <a:pt x="145" y="1567"/>
                  <a:pt x="318" y="1497"/>
                  <a:pt x="211" y="1563"/>
                </a:cubicBezTo>
                <a:cubicBezTo>
                  <a:pt x="170" y="1589"/>
                  <a:pt x="89" y="1594"/>
                  <a:pt x="46" y="1600"/>
                </a:cubicBezTo>
                <a:cubicBezTo>
                  <a:pt x="10" y="1624"/>
                  <a:pt x="11" y="1641"/>
                  <a:pt x="0" y="1682"/>
                </a:cubicBezTo>
                <a:cubicBezTo>
                  <a:pt x="8" y="1754"/>
                  <a:pt x="13" y="1811"/>
                  <a:pt x="64" y="1865"/>
                </a:cubicBezTo>
                <a:cubicBezTo>
                  <a:pt x="86" y="1924"/>
                  <a:pt x="144" y="1916"/>
                  <a:pt x="192" y="1947"/>
                </a:cubicBezTo>
                <a:cubicBezTo>
                  <a:pt x="216" y="1962"/>
                  <a:pt x="207" y="1967"/>
                  <a:pt x="229" y="1984"/>
                </a:cubicBezTo>
                <a:cubicBezTo>
                  <a:pt x="247" y="1997"/>
                  <a:pt x="284" y="2020"/>
                  <a:pt x="284" y="2020"/>
                </a:cubicBezTo>
                <a:cubicBezTo>
                  <a:pt x="286" y="2026"/>
                  <a:pt x="299" y="2075"/>
                  <a:pt x="311" y="2075"/>
                </a:cubicBezTo>
                <a:cubicBezTo>
                  <a:pt x="320" y="2075"/>
                  <a:pt x="307" y="2056"/>
                  <a:pt x="302" y="2048"/>
                </a:cubicBezTo>
                <a:cubicBezTo>
                  <a:pt x="287" y="2023"/>
                  <a:pt x="275" y="2027"/>
                  <a:pt x="247" y="2020"/>
                </a:cubicBezTo>
                <a:cubicBezTo>
                  <a:pt x="238" y="2023"/>
                  <a:pt x="227" y="2022"/>
                  <a:pt x="220" y="2029"/>
                </a:cubicBezTo>
                <a:cubicBezTo>
                  <a:pt x="199" y="2050"/>
                  <a:pt x="219" y="2097"/>
                  <a:pt x="238" y="2112"/>
                </a:cubicBezTo>
                <a:cubicBezTo>
                  <a:pt x="246" y="2118"/>
                  <a:pt x="257" y="2118"/>
                  <a:pt x="266" y="2121"/>
                </a:cubicBezTo>
                <a:cubicBezTo>
                  <a:pt x="251" y="2066"/>
                  <a:pt x="246" y="2070"/>
                  <a:pt x="192" y="2057"/>
                </a:cubicBezTo>
                <a:cubicBezTo>
                  <a:pt x="166" y="2095"/>
                  <a:pt x="169" y="2099"/>
                  <a:pt x="202" y="2130"/>
                </a:cubicBezTo>
                <a:cubicBezTo>
                  <a:pt x="217" y="2127"/>
                  <a:pt x="232" y="2121"/>
                  <a:pt x="247" y="2121"/>
                </a:cubicBezTo>
                <a:cubicBezTo>
                  <a:pt x="256" y="2121"/>
                  <a:pt x="227" y="2124"/>
                  <a:pt x="220" y="2130"/>
                </a:cubicBezTo>
                <a:cubicBezTo>
                  <a:pt x="205" y="2142"/>
                  <a:pt x="198" y="2168"/>
                  <a:pt x="192" y="2185"/>
                </a:cubicBezTo>
                <a:cubicBezTo>
                  <a:pt x="215" y="2251"/>
                  <a:pt x="214" y="2265"/>
                  <a:pt x="256" y="2203"/>
                </a:cubicBezTo>
                <a:cubicBezTo>
                  <a:pt x="294" y="2212"/>
                  <a:pt x="321" y="2220"/>
                  <a:pt x="348" y="2249"/>
                </a:cubicBezTo>
                <a:cubicBezTo>
                  <a:pt x="364" y="2297"/>
                  <a:pt x="361" y="2301"/>
                  <a:pt x="412" y="2313"/>
                </a:cubicBezTo>
                <a:cubicBezTo>
                  <a:pt x="453" y="2303"/>
                  <a:pt x="457" y="2288"/>
                  <a:pt x="494" y="2276"/>
                </a:cubicBezTo>
                <a:cubicBezTo>
                  <a:pt x="516" y="2209"/>
                  <a:pt x="494" y="2288"/>
                  <a:pt x="494" y="2148"/>
                </a:cubicBezTo>
                <a:cubicBezTo>
                  <a:pt x="494" y="2138"/>
                  <a:pt x="498" y="2168"/>
                  <a:pt x="503" y="2176"/>
                </a:cubicBezTo>
                <a:cubicBezTo>
                  <a:pt x="508" y="2183"/>
                  <a:pt x="515" y="2189"/>
                  <a:pt x="522" y="2194"/>
                </a:cubicBezTo>
                <a:cubicBezTo>
                  <a:pt x="545" y="2212"/>
                  <a:pt x="558" y="2217"/>
                  <a:pt x="586" y="2230"/>
                </a:cubicBezTo>
                <a:cubicBezTo>
                  <a:pt x="601" y="2246"/>
                  <a:pt x="609" y="2258"/>
                  <a:pt x="631" y="2267"/>
                </a:cubicBezTo>
                <a:cubicBezTo>
                  <a:pt x="649" y="2275"/>
                  <a:pt x="686" y="2285"/>
                  <a:pt x="686" y="2285"/>
                </a:cubicBezTo>
                <a:cubicBezTo>
                  <a:pt x="715" y="2316"/>
                  <a:pt x="756" y="2327"/>
                  <a:pt x="787" y="2358"/>
                </a:cubicBezTo>
                <a:cubicBezTo>
                  <a:pt x="810" y="2381"/>
                  <a:pt x="826" y="2401"/>
                  <a:pt x="842" y="2432"/>
                </a:cubicBezTo>
                <a:cubicBezTo>
                  <a:pt x="848" y="2444"/>
                  <a:pt x="851" y="2459"/>
                  <a:pt x="860" y="2468"/>
                </a:cubicBezTo>
                <a:cubicBezTo>
                  <a:pt x="934" y="2542"/>
                  <a:pt x="859" y="2449"/>
                  <a:pt x="915" y="2505"/>
                </a:cubicBezTo>
                <a:cubicBezTo>
                  <a:pt x="945" y="2595"/>
                  <a:pt x="976" y="2655"/>
                  <a:pt x="1070" y="2678"/>
                </a:cubicBezTo>
                <a:cubicBezTo>
                  <a:pt x="1137" y="2671"/>
                  <a:pt x="1206" y="2675"/>
                  <a:pt x="1271" y="2660"/>
                </a:cubicBezTo>
                <a:cubicBezTo>
                  <a:pt x="1297" y="2654"/>
                  <a:pt x="1344" y="2624"/>
                  <a:pt x="1344" y="2624"/>
                </a:cubicBezTo>
                <a:cubicBezTo>
                  <a:pt x="1369" y="2587"/>
                  <a:pt x="1385" y="2554"/>
                  <a:pt x="1418" y="2523"/>
                </a:cubicBezTo>
                <a:cubicBezTo>
                  <a:pt x="1450" y="2458"/>
                  <a:pt x="1499" y="2418"/>
                  <a:pt x="1527" y="2349"/>
                </a:cubicBezTo>
                <a:cubicBezTo>
                  <a:pt x="1539" y="2319"/>
                  <a:pt x="1564" y="2258"/>
                  <a:pt x="1564" y="2258"/>
                </a:cubicBezTo>
                <a:cubicBezTo>
                  <a:pt x="1557" y="2120"/>
                  <a:pt x="1581" y="1973"/>
                  <a:pt x="1527" y="1846"/>
                </a:cubicBezTo>
                <a:cubicBezTo>
                  <a:pt x="1478" y="1733"/>
                  <a:pt x="1509" y="1829"/>
                  <a:pt x="1472" y="1773"/>
                </a:cubicBezTo>
                <a:cubicBezTo>
                  <a:pt x="1443" y="1729"/>
                  <a:pt x="1449" y="1724"/>
                  <a:pt x="1399" y="1700"/>
                </a:cubicBezTo>
                <a:cubicBezTo>
                  <a:pt x="1383" y="1667"/>
                  <a:pt x="1370" y="1652"/>
                  <a:pt x="1344" y="1627"/>
                </a:cubicBezTo>
                <a:cubicBezTo>
                  <a:pt x="1311" y="1490"/>
                  <a:pt x="1363" y="1694"/>
                  <a:pt x="1317" y="1554"/>
                </a:cubicBezTo>
                <a:cubicBezTo>
                  <a:pt x="1287" y="1463"/>
                  <a:pt x="1272" y="1364"/>
                  <a:pt x="1262" y="1270"/>
                </a:cubicBezTo>
                <a:cubicBezTo>
                  <a:pt x="1265" y="1231"/>
                  <a:pt x="1263" y="1191"/>
                  <a:pt x="1271" y="1152"/>
                </a:cubicBezTo>
                <a:cubicBezTo>
                  <a:pt x="1273" y="1143"/>
                  <a:pt x="1286" y="1141"/>
                  <a:pt x="1290" y="1133"/>
                </a:cubicBezTo>
                <a:cubicBezTo>
                  <a:pt x="1327" y="1047"/>
                  <a:pt x="1350" y="951"/>
                  <a:pt x="1363" y="859"/>
                </a:cubicBezTo>
                <a:cubicBezTo>
                  <a:pt x="1345" y="782"/>
                  <a:pt x="1358" y="766"/>
                  <a:pt x="1290" y="749"/>
                </a:cubicBezTo>
                <a:cubicBezTo>
                  <a:pt x="1215" y="767"/>
                  <a:pt x="1205" y="770"/>
                  <a:pt x="1125" y="749"/>
                </a:cubicBezTo>
                <a:cubicBezTo>
                  <a:pt x="1119" y="737"/>
                  <a:pt x="1109" y="726"/>
                  <a:pt x="1107" y="713"/>
                </a:cubicBezTo>
                <a:cubicBezTo>
                  <a:pt x="1100" y="655"/>
                  <a:pt x="1208" y="630"/>
                  <a:pt x="1244" y="621"/>
                </a:cubicBezTo>
                <a:cubicBezTo>
                  <a:pt x="1269" y="604"/>
                  <a:pt x="1287" y="588"/>
                  <a:pt x="1308" y="566"/>
                </a:cubicBezTo>
                <a:cubicBezTo>
                  <a:pt x="1317" y="530"/>
                  <a:pt x="1326" y="493"/>
                  <a:pt x="1335" y="457"/>
                </a:cubicBezTo>
                <a:cubicBezTo>
                  <a:pt x="1338" y="445"/>
                  <a:pt x="1344" y="420"/>
                  <a:pt x="1344" y="420"/>
                </a:cubicBezTo>
                <a:cubicBezTo>
                  <a:pt x="1335" y="327"/>
                  <a:pt x="1340" y="170"/>
                  <a:pt x="1253" y="109"/>
                </a:cubicBezTo>
                <a:cubicBezTo>
                  <a:pt x="1228" y="58"/>
                  <a:pt x="1207" y="34"/>
                  <a:pt x="1143" y="18"/>
                </a:cubicBezTo>
                <a:cubicBezTo>
                  <a:pt x="1119" y="12"/>
                  <a:pt x="1070" y="0"/>
                  <a:pt x="1070" y="0"/>
                </a:cubicBezTo>
                <a:cubicBezTo>
                  <a:pt x="1063" y="1"/>
                  <a:pt x="993" y="11"/>
                  <a:pt x="979" y="18"/>
                </a:cubicBezTo>
                <a:cubicBezTo>
                  <a:pt x="950" y="32"/>
                  <a:pt x="968" y="43"/>
                  <a:pt x="942" y="64"/>
                </a:cubicBezTo>
                <a:cubicBezTo>
                  <a:pt x="916" y="86"/>
                  <a:pt x="865" y="81"/>
                  <a:pt x="832" y="91"/>
                </a:cubicBezTo>
                <a:cubicBezTo>
                  <a:pt x="822" y="121"/>
                  <a:pt x="823" y="109"/>
                  <a:pt x="823" y="128"/>
                </a:cubicBezTo>
              </a:path>
            </a:pathLst>
          </a:custGeom>
          <a:solidFill>
            <a:srgbClr val="FF0000">
              <a:alpha val="59000"/>
            </a:srgbClr>
          </a:solidFill>
          <a:ln w="9525" cap="flat" cmpd="sng">
            <a:solidFill>
              <a:srgbClr val="0000FF"/>
            </a:solidFill>
            <a:prstDash val="solid"/>
            <a:round/>
            <a:headEnd/>
            <a:tailEnd/>
          </a:ln>
          <a:effectLst/>
        </p:spPr>
        <p:txBody>
          <a:bodyPr wrap="square">
            <a:spAutoFit/>
          </a:bodyPr>
          <a:lstStyle/>
          <a:p>
            <a:endParaRPr lang="ja-JP" altLang="en-US" sz="2800" dirty="0">
              <a:solidFill>
                <a:prstClr val="white"/>
              </a:solidFill>
            </a:endParaRPr>
          </a:p>
        </p:txBody>
      </p:sp>
      <p:sp>
        <p:nvSpPr>
          <p:cNvPr id="35" name="Freeform 126"/>
          <p:cNvSpPr>
            <a:spLocks/>
          </p:cNvSpPr>
          <p:nvPr/>
        </p:nvSpPr>
        <p:spPr bwMode="auto">
          <a:xfrm rot="287392">
            <a:off x="6370767" y="3284391"/>
            <a:ext cx="731739"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tx1"/>
            </a:solidFill>
            <a:prstDash val="solid"/>
            <a:round/>
            <a:headEnd/>
            <a:tailEnd/>
          </a:ln>
          <a:effectLst/>
        </p:spPr>
        <p:txBody>
          <a:bodyPr wrap="square">
            <a:spAutoFit/>
          </a:bodyPr>
          <a:lstStyle/>
          <a:p>
            <a:endParaRPr lang="ja-JP" altLang="en-US" dirty="0">
              <a:solidFill>
                <a:prstClr val="white"/>
              </a:solidFill>
            </a:endParaRPr>
          </a:p>
        </p:txBody>
      </p:sp>
      <p:sp>
        <p:nvSpPr>
          <p:cNvPr id="36" name="Freeform 127"/>
          <p:cNvSpPr>
            <a:spLocks/>
          </p:cNvSpPr>
          <p:nvPr/>
        </p:nvSpPr>
        <p:spPr bwMode="auto">
          <a:xfrm rot="287392">
            <a:off x="6647557" y="3558294"/>
            <a:ext cx="438399"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tx1"/>
            </a:solidFill>
            <a:prstDash val="solid"/>
            <a:round/>
            <a:headEnd/>
            <a:tailEnd/>
          </a:ln>
          <a:effectLst/>
        </p:spPr>
        <p:txBody>
          <a:bodyPr anchor="ctr"/>
          <a:lstStyle/>
          <a:p>
            <a:endParaRPr lang="ja-JP" altLang="en-US" dirty="0">
              <a:solidFill>
                <a:prstClr val="white"/>
              </a:solidFill>
            </a:endParaRPr>
          </a:p>
        </p:txBody>
      </p:sp>
      <p:sp>
        <p:nvSpPr>
          <p:cNvPr id="37" name="Freeform 128"/>
          <p:cNvSpPr>
            <a:spLocks/>
          </p:cNvSpPr>
          <p:nvPr/>
        </p:nvSpPr>
        <p:spPr bwMode="auto">
          <a:xfrm rot="3175405" flipH="1" flipV="1">
            <a:off x="6374978" y="3497502"/>
            <a:ext cx="382424" cy="23640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tx1"/>
            </a:solidFill>
            <a:prstDash val="solid"/>
            <a:round/>
            <a:headEnd/>
            <a:tailEnd/>
          </a:ln>
          <a:effectLst/>
        </p:spPr>
        <p:txBody>
          <a:bodyPr anchor="ctr"/>
          <a:lstStyle/>
          <a:p>
            <a:endParaRPr lang="ja-JP" altLang="en-US" dirty="0">
              <a:solidFill>
                <a:prstClr val="white"/>
              </a:solidFill>
            </a:endParaRPr>
          </a:p>
        </p:txBody>
      </p:sp>
      <p:sp>
        <p:nvSpPr>
          <p:cNvPr id="38" name="Freeform 123"/>
          <p:cNvSpPr>
            <a:spLocks/>
          </p:cNvSpPr>
          <p:nvPr/>
        </p:nvSpPr>
        <p:spPr bwMode="auto">
          <a:xfrm rot="287392">
            <a:off x="5230199" y="4931814"/>
            <a:ext cx="742915" cy="428604"/>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chemeClr val="bg2">
              <a:alpha val="45000"/>
            </a:schemeClr>
          </a:solidFill>
          <a:ln w="9525">
            <a:solidFill>
              <a:schemeClr val="tx1"/>
            </a:solidFill>
            <a:round/>
            <a:headEnd/>
            <a:tailEnd/>
          </a:ln>
          <a:effectLst/>
        </p:spPr>
        <p:txBody>
          <a:bodyPr/>
          <a:lstStyle/>
          <a:p>
            <a:endParaRPr lang="ja-JP" altLang="en-US" dirty="0">
              <a:solidFill>
                <a:prstClr val="white"/>
              </a:solidFill>
            </a:endParaRPr>
          </a:p>
        </p:txBody>
      </p:sp>
      <p:sp>
        <p:nvSpPr>
          <p:cNvPr id="39" name="テキスト ボックス 38"/>
          <p:cNvSpPr txBox="1"/>
          <p:nvPr/>
        </p:nvSpPr>
        <p:spPr>
          <a:xfrm>
            <a:off x="4995511" y="3207221"/>
            <a:ext cx="3817071" cy="3693319"/>
          </a:xfrm>
          <a:prstGeom prst="rect">
            <a:avLst/>
          </a:prstGeom>
          <a:noFill/>
        </p:spPr>
        <p:txBody>
          <a:bodyPr wrap="none" rtlCol="0">
            <a:spAutoFit/>
          </a:bodyPr>
          <a:lstStyle/>
          <a:p>
            <a:r>
              <a:rPr lang="ja-JP" altLang="en-US" dirty="0" smtClean="0">
                <a:solidFill>
                  <a:srgbClr val="FFFF00"/>
                </a:solidFill>
                <a:latin typeface="HGP行書体" pitchFamily="66" charset="-128"/>
                <a:ea typeface="HGP行書体" pitchFamily="66" charset="-128"/>
              </a:rPr>
              <a:t>　　　　　　　　　　　　　上 座</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裏 座</a:t>
            </a:r>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ひだり座　　　　　　　　　　　　　　　　右座</a:t>
            </a:r>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おもて座</a:t>
            </a:r>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しも　座</a:t>
            </a:r>
            <a:endParaRPr lang="en-US" altLang="ja-JP" dirty="0" smtClean="0">
              <a:solidFill>
                <a:srgbClr val="FFFF00"/>
              </a:solidFill>
              <a:latin typeface="HGP行書体" pitchFamily="66" charset="-128"/>
              <a:ea typeface="HGP行書体" pitchFamily="66" charset="-128"/>
            </a:endParaRPr>
          </a:p>
          <a:p>
            <a:r>
              <a:rPr lang="ja-JP" altLang="en-US" u="sng"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　「各　座　主　</a:t>
            </a:r>
            <a:r>
              <a:rPr lang="en-US" altLang="ja-JP" u="sng"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Origin  </a:t>
            </a:r>
            <a:r>
              <a:rPr lang="ja-JP" altLang="en-US" dirty="0" smtClean="0">
                <a:solidFill>
                  <a:schemeClr val="bg1"/>
                </a:solidFill>
                <a:latin typeface="HGP行書体" pitchFamily="66" charset="-128"/>
                <a:ea typeface="HGP行書体" pitchFamily="66" charset="-128"/>
              </a:rPr>
              <a:t>（Ｏ）主張」図</a:t>
            </a:r>
            <a:r>
              <a:rPr lang="en-US" altLang="ja-JP" dirty="0" smtClean="0">
                <a:solidFill>
                  <a:schemeClr val="bg1"/>
                </a:solidFill>
                <a:latin typeface="HGP行書体" pitchFamily="66" charset="-128"/>
                <a:ea typeface="HGP行書体" pitchFamily="66" charset="-128"/>
              </a:rPr>
              <a:t>.</a:t>
            </a:r>
            <a:endParaRPr lang="ja-JP" altLang="en-US" dirty="0">
              <a:solidFill>
                <a:schemeClr val="bg1"/>
              </a:solidFill>
              <a:latin typeface="HGP行書体" pitchFamily="66" charset="-128"/>
              <a:ea typeface="HGP行書体" pitchFamily="66" charset="-128"/>
            </a:endParaRPr>
          </a:p>
        </p:txBody>
      </p:sp>
      <p:sp>
        <p:nvSpPr>
          <p:cNvPr id="40" name="テキスト ボックス 39"/>
          <p:cNvSpPr txBox="1"/>
          <p:nvPr/>
        </p:nvSpPr>
        <p:spPr>
          <a:xfrm rot="10800000">
            <a:off x="675105" y="801290"/>
            <a:ext cx="543739" cy="523220"/>
          </a:xfrm>
          <a:prstGeom prst="rect">
            <a:avLst/>
          </a:prstGeom>
          <a:noFill/>
        </p:spPr>
        <p:txBody>
          <a:bodyPr wrap="none" rtlCol="0">
            <a:spAutoFit/>
          </a:bodyPr>
          <a:lstStyle/>
          <a:p>
            <a:r>
              <a:rPr lang="ja-JP" altLang="en-US" sz="2800" dirty="0">
                <a:solidFill>
                  <a:schemeClr val="bg1"/>
                </a:solidFill>
                <a:latin typeface="HGP行書体" pitchFamily="66" charset="-128"/>
                <a:ea typeface="HGP行書体" pitchFamily="66" charset="-128"/>
              </a:rPr>
              <a:t>種</a:t>
            </a:r>
            <a:endParaRPr kumimoji="1" lang="ja-JP" altLang="en-US" sz="2800" dirty="0">
              <a:solidFill>
                <a:schemeClr val="bg1"/>
              </a:solidFill>
              <a:latin typeface="HGP行書体" pitchFamily="66" charset="-128"/>
              <a:ea typeface="HGP行書体" pitchFamily="66" charset="-128"/>
            </a:endParaRPr>
          </a:p>
        </p:txBody>
      </p:sp>
      <p:sp>
        <p:nvSpPr>
          <p:cNvPr id="42" name="テキスト ボックス 41"/>
          <p:cNvSpPr txBox="1"/>
          <p:nvPr/>
        </p:nvSpPr>
        <p:spPr>
          <a:xfrm>
            <a:off x="110705" y="493779"/>
            <a:ext cx="9033295" cy="3662541"/>
          </a:xfrm>
          <a:prstGeom prst="rect">
            <a:avLst/>
          </a:prstGeom>
          <a:noFill/>
        </p:spPr>
        <p:txBody>
          <a:bodyPr wrap="square" rtlCol="0">
            <a:spAutoFit/>
          </a:bodyPr>
          <a:lstStyle/>
          <a:p>
            <a:r>
              <a:rPr kumimoji="1" lang="ja-JP" altLang="en-US" dirty="0" smtClean="0">
                <a:solidFill>
                  <a:schemeClr val="bg1"/>
                </a:solidFill>
                <a:latin typeface="HGP行書体" pitchFamily="66" charset="-128"/>
                <a:ea typeface="HGP行書体" pitchFamily="66" charset="-128"/>
              </a:rPr>
              <a:t>しも　</a:t>
            </a:r>
            <a:r>
              <a:rPr kumimoji="1" lang="ja-JP" altLang="en-US" dirty="0" err="1" smtClean="0">
                <a:solidFill>
                  <a:schemeClr val="bg1"/>
                </a:solidFill>
                <a:latin typeface="HGP行書体" pitchFamily="66" charset="-128"/>
                <a:ea typeface="HGP行書体" pitchFamily="66" charset="-128"/>
              </a:rPr>
              <a:t>ね</a:t>
            </a:r>
            <a:r>
              <a:rPr kumimoji="1" lang="ja-JP" altLang="en-US" dirty="0" smtClean="0">
                <a:solidFill>
                  <a:schemeClr val="bg1"/>
                </a:solidFill>
                <a:latin typeface="HGP行書体" pitchFamily="66" charset="-128"/>
                <a:ea typeface="HGP行書体" pitchFamily="66" charset="-128"/>
              </a:rPr>
              <a:t>～</a:t>
            </a:r>
            <a:r>
              <a:rPr kumimoji="1" lang="ja-JP" altLang="en-US" dirty="0" err="1" smtClean="0">
                <a:solidFill>
                  <a:schemeClr val="bg1"/>
                </a:solidFill>
                <a:latin typeface="HGP行書体" pitchFamily="66" charset="-128"/>
                <a:ea typeface="HGP行書体" pitchFamily="66" charset="-128"/>
              </a:rPr>
              <a:t>た</a:t>
            </a:r>
            <a:r>
              <a:rPr kumimoji="1" lang="ja-JP" altLang="en-US" dirty="0" smtClean="0">
                <a:solidFill>
                  <a:schemeClr val="bg1"/>
                </a:solidFill>
                <a:latin typeface="HGP行書体" pitchFamily="66" charset="-128"/>
                <a:ea typeface="HGP行書体" pitchFamily="66" charset="-128"/>
              </a:rPr>
              <a:t>　　　　　　　　　　　　　　　　　　　　　　　↪　あげたりさげたり の </a:t>
            </a:r>
            <a:r>
              <a:rPr kumimoji="1" lang="ja-JP" altLang="en-US" dirty="0" smtClean="0">
                <a:solidFill>
                  <a:srgbClr val="FF66FF"/>
                </a:solidFill>
                <a:latin typeface="HGP行書体" pitchFamily="66" charset="-128"/>
                <a:ea typeface="HGP行書体" pitchFamily="66" charset="-128"/>
              </a:rPr>
              <a:t>核種 </a:t>
            </a:r>
            <a:r>
              <a:rPr lang="ja-JP" altLang="en-US" dirty="0" smtClean="0">
                <a:solidFill>
                  <a:srgbClr val="FF66FF"/>
                </a:solidFill>
                <a:latin typeface="HGP行書体" pitchFamily="66" charset="-128"/>
                <a:ea typeface="HGP行書体" pitchFamily="66" charset="-128"/>
              </a:rPr>
              <a:t>手弦</a:t>
            </a:r>
            <a:r>
              <a:rPr lang="ja-JP" altLang="en-US" sz="1400" dirty="0">
                <a:solidFill>
                  <a:schemeClr val="accent6">
                    <a:lumMod val="60000"/>
                    <a:lumOff val="40000"/>
                  </a:schemeClr>
                </a:solidFill>
                <a:latin typeface="HGP行書体" pitchFamily="66" charset="-128"/>
                <a:ea typeface="HGP行書体" pitchFamily="66" charset="-128"/>
              </a:rPr>
              <a:t>テズル</a:t>
            </a:r>
            <a:r>
              <a:rPr kumimoji="1" lang="ja-JP" altLang="en-US" dirty="0" smtClean="0">
                <a:solidFill>
                  <a:schemeClr val="bg1"/>
                </a:solidFill>
                <a:latin typeface="HGP行書体" pitchFamily="66" charset="-128"/>
                <a:ea typeface="HGP行書体" pitchFamily="66" charset="-128"/>
              </a:rPr>
              <a:t> の事。　</a:t>
            </a:r>
            <a:endParaRPr kumimoji="1"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の　</a:t>
            </a:r>
            <a:r>
              <a:rPr lang="en-US" altLang="ja-JP" dirty="0" smtClean="0">
                <a:solidFill>
                  <a:schemeClr val="bg1"/>
                </a:solidFill>
                <a:latin typeface="HGP行書体" pitchFamily="66" charset="-128"/>
                <a:ea typeface="HGP行書体" pitchFamily="66" charset="-128"/>
              </a:rPr>
              <a:t>“ up-goods </a:t>
            </a:r>
            <a:r>
              <a:rPr lang="ja-JP" altLang="en-US" dirty="0" smtClean="0">
                <a:solidFill>
                  <a:schemeClr val="bg1"/>
                </a:solidFill>
                <a:latin typeface="HGP行書体" pitchFamily="66" charset="-128"/>
                <a:ea typeface="HGP行書体" pitchFamily="66" charset="-128"/>
              </a:rPr>
              <a:t>化　”　＝</a:t>
            </a:r>
            <a:r>
              <a:rPr lang="en-US" altLang="ja-JP" dirty="0" smtClean="0">
                <a:solidFill>
                  <a:schemeClr val="bg1"/>
                </a:solidFill>
                <a:latin typeface="HGP行書体" pitchFamily="66" charset="-128"/>
                <a:ea typeface="HGP行書体" pitchFamily="66" charset="-128"/>
              </a:rPr>
              <a:t>a/o  </a:t>
            </a:r>
            <a:r>
              <a:rPr lang="ja-JP" altLang="en-US" dirty="0" smtClean="0">
                <a:solidFill>
                  <a:schemeClr val="bg1"/>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あげぞこ　合成 </a:t>
            </a:r>
            <a:r>
              <a:rPr lang="en-US" altLang="ja-JP" dirty="0" smtClean="0">
                <a:solidFill>
                  <a:schemeClr val="bg1"/>
                </a:solidFill>
                <a:latin typeface="HGP行書体" pitchFamily="66" charset="-128"/>
                <a:ea typeface="HGP行書体" pitchFamily="66" charset="-128"/>
              </a:rPr>
              <a:t>( Up-synthesis) </a:t>
            </a:r>
            <a:r>
              <a:rPr lang="ja-JP" altLang="en-US" dirty="0" smtClean="0">
                <a:solidFill>
                  <a:schemeClr val="bg1"/>
                </a:solidFill>
                <a:latin typeface="HGP行書体" pitchFamily="66" charset="-128"/>
                <a:ea typeface="HGP行書体" pitchFamily="66" charset="-128"/>
              </a:rPr>
              <a:t>の　こと！</a:t>
            </a:r>
            <a:endParaRPr lang="en-US" altLang="ja-JP" dirty="0" smtClean="0">
              <a:solidFill>
                <a:schemeClr val="bg1"/>
              </a:solidFill>
              <a:latin typeface="HGP行書体" pitchFamily="66" charset="-128"/>
              <a:ea typeface="HGP行書体" pitchFamily="66" charset="-128"/>
            </a:endParaRPr>
          </a:p>
          <a:p>
            <a:endParaRPr kumimoji="1" lang="en-US" altLang="ja-JP" dirty="0">
              <a:solidFill>
                <a:schemeClr val="bg1"/>
              </a:solidFill>
              <a:latin typeface="HGP行書体" pitchFamily="66" charset="-128"/>
              <a:ea typeface="HGP行書体" pitchFamily="66" charset="-128"/>
            </a:endParaRPr>
          </a:p>
          <a:p>
            <a:r>
              <a:rPr lang="en-US" altLang="ja-JP" dirty="0" smtClean="0">
                <a:solidFill>
                  <a:schemeClr val="bg1"/>
                </a:solidFill>
                <a:latin typeface="HGP行書体" pitchFamily="66" charset="-128"/>
                <a:ea typeface="HGP行書体" pitchFamily="66" charset="-128"/>
              </a:rPr>
              <a:t>                                                                               </a:t>
            </a:r>
            <a:r>
              <a:rPr lang="ja-JP" altLang="en-US" sz="1400" dirty="0" smtClean="0">
                <a:solidFill>
                  <a:srgbClr val="FFFF00"/>
                </a:solidFill>
                <a:latin typeface="HGP行書体" pitchFamily="66" charset="-128"/>
                <a:ea typeface="HGP行書体" pitchFamily="66" charset="-128"/>
              </a:rPr>
              <a:t>ビーアップ・エス</a:t>
            </a:r>
            <a:endParaRPr lang="en-US" altLang="ja-JP" sz="1400" dirty="0" smtClean="0">
              <a:solidFill>
                <a:srgbClr val="FFFF00"/>
              </a:solidFill>
              <a:latin typeface="HGP行書体" pitchFamily="66" charset="-128"/>
              <a:ea typeface="HGP行書体" pitchFamily="66" charset="-128"/>
            </a:endParaRPr>
          </a:p>
          <a:p>
            <a:r>
              <a:rPr kumimoji="1" lang="ja-JP" altLang="en-US" dirty="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　　　　　　　＝　</a:t>
            </a:r>
            <a:r>
              <a:rPr kumimoji="1" lang="en-US" altLang="ja-JP" dirty="0" smtClean="0">
                <a:solidFill>
                  <a:schemeClr val="bg1"/>
                </a:solidFill>
                <a:latin typeface="HGP行書体" pitchFamily="66" charset="-128"/>
                <a:ea typeface="HGP行書体" pitchFamily="66" charset="-128"/>
              </a:rPr>
              <a:t>a/o  </a:t>
            </a:r>
            <a:r>
              <a:rPr kumimoji="1" lang="ja-JP" altLang="en-US" dirty="0" smtClean="0">
                <a:solidFill>
                  <a:schemeClr val="bg1"/>
                </a:solidFill>
                <a:latin typeface="HGP行書体" pitchFamily="66" charset="-128"/>
                <a:ea typeface="HGP行書体" pitchFamily="66" charset="-128"/>
              </a:rPr>
              <a:t>の　ボトムアップ　シンテシス　とも　謂う。   </a:t>
            </a:r>
            <a:r>
              <a:rPr kumimoji="1" lang="en-US" altLang="ja-JP" dirty="0" smtClean="0">
                <a:solidFill>
                  <a:schemeClr val="bg1"/>
                </a:solidFill>
                <a:latin typeface="HGP行書体" pitchFamily="66" charset="-128"/>
                <a:ea typeface="HGP行書体" pitchFamily="66" charset="-128"/>
              </a:rPr>
              <a:t>… B-up S.</a:t>
            </a:r>
          </a:p>
          <a:p>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elementary   </a:t>
            </a:r>
            <a:r>
              <a:rPr lang="en-US" altLang="ja-JP" dirty="0" smtClean="0">
                <a:solidFill>
                  <a:srgbClr val="FF0000"/>
                </a:solidFill>
                <a:latin typeface="HGP行書体" pitchFamily="66" charset="-128"/>
                <a:ea typeface="HGP行書体" pitchFamily="66" charset="-128"/>
              </a:rPr>
              <a:t>par</a:t>
            </a:r>
            <a:r>
              <a:rPr lang="en-US" altLang="ja-JP" dirty="0" smtClean="0">
                <a:solidFill>
                  <a:schemeClr val="bg1"/>
                </a:solidFill>
                <a:latin typeface="HGP行書体" pitchFamily="66" charset="-128"/>
                <a:ea typeface="HGP行書体" pitchFamily="66" charset="-128"/>
              </a:rPr>
              <a:t> a </a:t>
            </a:r>
            <a:r>
              <a:rPr lang="en-US" altLang="ja-JP" dirty="0" smtClean="0">
                <a:solidFill>
                  <a:srgbClr val="FFFF00"/>
                </a:solidFill>
                <a:latin typeface="HGP行書体" pitchFamily="66" charset="-128"/>
                <a:ea typeface="HGP行書体" pitchFamily="66" charset="-128"/>
              </a:rPr>
              <a:t>h</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システマテイック　　</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systematization  TECH.</a:t>
            </a:r>
            <a:endParaRPr lang="en-US" altLang="ja-JP" dirty="0">
              <a:solidFill>
                <a:schemeClr val="bg1"/>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　　　　　　　　＝　　要素的　経　・　遺伝</a:t>
            </a:r>
            <a:r>
              <a:rPr lang="en-US" altLang="ja-JP" dirty="0" smtClean="0">
                <a:solidFill>
                  <a:schemeClr val="bg1"/>
                </a:solidFill>
                <a:latin typeface="HGP行書体" pitchFamily="66" charset="-128"/>
                <a:ea typeface="HGP行書体" pitchFamily="66" charset="-128"/>
              </a:rPr>
              <a:t>(</a:t>
            </a:r>
            <a:r>
              <a:rPr lang="ja-JP" altLang="en-US" dirty="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ｈ </a:t>
            </a:r>
            <a:r>
              <a:rPr kumimoji="1" lang="en-US" altLang="ja-JP" dirty="0" smtClean="0">
                <a:solidFill>
                  <a:schemeClr val="bg1"/>
                </a:solidFill>
                <a:latin typeface="HGP行書体" pitchFamily="66" charset="-128"/>
                <a:ea typeface="HGP行書体" pitchFamily="66" charset="-128"/>
              </a:rPr>
              <a:t>) – systematic ;  </a:t>
            </a:r>
            <a:r>
              <a:rPr kumimoji="1" lang="ja-JP" altLang="en-US" dirty="0" smtClean="0">
                <a:solidFill>
                  <a:schemeClr val="bg1"/>
                </a:solidFill>
                <a:latin typeface="HGP行書体" pitchFamily="66" charset="-128"/>
                <a:ea typeface="HGP行書体" pitchFamily="66" charset="-128"/>
              </a:rPr>
              <a:t>系列　化　の　技術　的　に、</a:t>
            </a:r>
            <a:endParaRPr kumimoji="1"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永遠のいのち　</a:t>
            </a:r>
            <a:r>
              <a:rPr lang="en-US" altLang="ja-JP" dirty="0" smtClean="0">
                <a:solidFill>
                  <a:schemeClr val="bg1"/>
                </a:solidFill>
                <a:latin typeface="HGP行書体" pitchFamily="66" charset="-128"/>
                <a:ea typeface="HGP行書体" pitchFamily="66" charset="-128"/>
              </a:rPr>
              <a:t>A  Eternal  life  System </a:t>
            </a:r>
            <a:r>
              <a:rPr lang="ja-JP" altLang="en-US" dirty="0" smtClean="0">
                <a:solidFill>
                  <a:schemeClr val="bg1"/>
                </a:solidFill>
                <a:latin typeface="HGP行書体" pitchFamily="66" charset="-128"/>
                <a:ea typeface="HGP行書体" pitchFamily="66" charset="-128"/>
              </a:rPr>
              <a:t>を　手に　入れた　のだ！</a:t>
            </a:r>
            <a:endParaRPr lang="en-US" altLang="ja-JP" dirty="0" smtClean="0">
              <a:solidFill>
                <a:schemeClr val="bg1"/>
              </a:solidFill>
              <a:latin typeface="HGP行書体" pitchFamily="66" charset="-128"/>
              <a:ea typeface="HGP行書体" pitchFamily="66" charset="-128"/>
            </a:endParaRPr>
          </a:p>
          <a:p>
            <a:r>
              <a:rPr kumimoji="1" lang="en-US" altLang="ja-JP" dirty="0" smtClean="0">
                <a:solidFill>
                  <a:schemeClr val="bg1"/>
                </a:solidFill>
                <a:latin typeface="HGP行書体" pitchFamily="66" charset="-128"/>
                <a:ea typeface="HGP行書体" pitchFamily="66" charset="-128"/>
              </a:rPr>
              <a:t>…</a:t>
            </a:r>
            <a:r>
              <a:rPr kumimoji="1" lang="ja-JP" altLang="en-US" dirty="0" smtClean="0">
                <a:solidFill>
                  <a:schemeClr val="bg1"/>
                </a:solidFill>
                <a:latin typeface="HGP行書体" pitchFamily="66" charset="-128"/>
                <a:ea typeface="HGP行書体" pitchFamily="66" charset="-128"/>
              </a:rPr>
              <a:t>と想えば　いい　こと　なのである。　</a:t>
            </a:r>
            <a:endParaRPr kumimoji="1"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因みに、</a:t>
            </a:r>
            <a:r>
              <a:rPr lang="en-US" altLang="ja-JP" dirty="0" smtClean="0">
                <a:solidFill>
                  <a:schemeClr val="bg1"/>
                </a:solidFill>
                <a:latin typeface="HGP行書体" pitchFamily="66" charset="-128"/>
                <a:ea typeface="HGP行書体" pitchFamily="66" charset="-128"/>
              </a:rPr>
              <a:t>grave </a:t>
            </a:r>
            <a:r>
              <a:rPr lang="ja-JP" altLang="en-US" dirty="0" smtClean="0">
                <a:solidFill>
                  <a:schemeClr val="bg1"/>
                </a:solidFill>
                <a:latin typeface="HGP行書体" pitchFamily="66" charset="-128"/>
                <a:ea typeface="HGP行書体" pitchFamily="66" charset="-128"/>
              </a:rPr>
              <a:t>は　“墓堀”  とか  </a:t>
            </a:r>
            <a:r>
              <a:rPr lang="en-US" altLang="ja-JP" dirty="0" smtClean="0">
                <a:solidFill>
                  <a:schemeClr val="bg1"/>
                </a:solidFill>
                <a:latin typeface="HGP行書体" pitchFamily="66" charset="-128"/>
                <a:ea typeface="HGP行書体" pitchFamily="66" charset="-128"/>
              </a:rPr>
              <a:t>“ </a:t>
            </a:r>
            <a:r>
              <a:rPr lang="ja-JP" altLang="en-US" dirty="0" smtClean="0">
                <a:solidFill>
                  <a:srgbClr val="00FFCC"/>
                </a:solidFill>
                <a:latin typeface="HGP行書体" pitchFamily="66" charset="-128"/>
                <a:ea typeface="HGP行書体" pitchFamily="66" charset="-128"/>
              </a:rPr>
              <a:t>墓穴</a:t>
            </a:r>
            <a:r>
              <a:rPr lang="ja-JP" altLang="en-US" dirty="0" smtClean="0">
                <a:solidFill>
                  <a:schemeClr val="bg1"/>
                </a:solidFill>
                <a:latin typeface="HGP行書体" pitchFamily="66" charset="-128"/>
                <a:ea typeface="HGP行書体" pitchFamily="66" charset="-128"/>
              </a:rPr>
              <a:t>　”　　の　意味　だし、</a:t>
            </a:r>
            <a:r>
              <a:rPr lang="en-US" altLang="ja-JP" dirty="0" smtClean="0">
                <a:solidFill>
                  <a:srgbClr val="FF66FF"/>
                </a:solidFill>
                <a:latin typeface="HGP行書体" pitchFamily="66" charset="-128"/>
                <a:ea typeface="HGP行書体" pitchFamily="66" charset="-128"/>
              </a:rPr>
              <a:t>R’s F( e ) </a:t>
            </a:r>
            <a:r>
              <a:rPr lang="ja-JP" altLang="en-US" sz="1400" dirty="0" smtClean="0">
                <a:solidFill>
                  <a:schemeClr val="bg1"/>
                </a:solidFill>
                <a:latin typeface="HGP行書体" pitchFamily="66" charset="-128"/>
                <a:ea typeface="HGP行書体" pitchFamily="66" charset="-128"/>
              </a:rPr>
              <a:t>の</a:t>
            </a:r>
            <a:r>
              <a:rPr lang="ja-JP" altLang="en-US" dirty="0" smtClean="0">
                <a:solidFill>
                  <a:srgbClr val="FF0000"/>
                </a:solidFill>
                <a:latin typeface="HGP行書体" pitchFamily="66" charset="-128"/>
                <a:ea typeface="HGP行書体" pitchFamily="66" charset="-128"/>
              </a:rPr>
              <a:t> しも </a:t>
            </a:r>
            <a:r>
              <a:rPr lang="ja-JP" altLang="en-US" dirty="0" smtClean="0">
                <a:solidFill>
                  <a:srgbClr val="FFFF00"/>
                </a:solidFill>
                <a:latin typeface="HGP行書体" pitchFamily="66" charset="-128"/>
                <a:ea typeface="HGP行書体" pitchFamily="66" charset="-128"/>
              </a:rPr>
              <a:t>狙い意　</a:t>
            </a:r>
            <a:r>
              <a:rPr lang="ja-JP" altLang="en-US" dirty="0" smtClean="0">
                <a:latin typeface="HGP行書体" pitchFamily="66" charset="-128"/>
                <a:ea typeface="HGP行書体" pitchFamily="66" charset="-128"/>
              </a:rPr>
              <a:t>の</a:t>
            </a:r>
            <a:r>
              <a:rPr lang="ja-JP" altLang="en-US" dirty="0" smtClean="0">
                <a:solidFill>
                  <a:schemeClr val="bg1"/>
                </a:solidFill>
                <a:latin typeface="HGP行書体" pitchFamily="66" charset="-128"/>
                <a:ea typeface="HGP行書体" pitchFamily="66" charset="-128"/>
              </a:rPr>
              <a:t>、</a:t>
            </a:r>
            <a:endParaRPr lang="en-US" altLang="ja-JP" dirty="0">
              <a:solidFill>
                <a:schemeClr val="bg1"/>
              </a:solidFill>
              <a:latin typeface="HGP行書体" pitchFamily="66" charset="-128"/>
              <a:ea typeface="HGP行書体" pitchFamily="66" charset="-128"/>
            </a:endParaRPr>
          </a:p>
          <a:p>
            <a:r>
              <a:rPr kumimoji="1" lang="en-US" altLang="ja-JP" dirty="0" smtClean="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その　図式　説明　</a:t>
            </a:r>
            <a:r>
              <a:rPr lang="en-US" altLang="ja-JP" sz="2400" dirty="0">
                <a:solidFill>
                  <a:srgbClr val="FF0000"/>
                </a:solidFill>
                <a:latin typeface="HGP行書体" pitchFamily="66" charset="-128"/>
                <a:ea typeface="HGP行書体" pitchFamily="66" charset="-128"/>
              </a:rPr>
              <a:t>G</a:t>
            </a:r>
            <a:r>
              <a:rPr kumimoji="1" lang="en-US" altLang="ja-JP" dirty="0" smtClean="0">
                <a:solidFill>
                  <a:schemeClr val="bg1"/>
                </a:solidFill>
                <a:latin typeface="HGP行書体" pitchFamily="66" charset="-128"/>
                <a:ea typeface="HGP行書体" pitchFamily="66" charset="-128"/>
              </a:rPr>
              <a:t>raphic  </a:t>
            </a:r>
            <a:r>
              <a:rPr kumimoji="1" lang="en-US" altLang="ja-JP" dirty="0" smtClean="0">
                <a:solidFill>
                  <a:srgbClr val="00FFCC"/>
                </a:solidFill>
                <a:latin typeface="HGP行書体" pitchFamily="66" charset="-128"/>
                <a:ea typeface="HGP行書体" pitchFamily="66" charset="-128"/>
              </a:rPr>
              <a:t>exp</a:t>
            </a:r>
            <a:r>
              <a:rPr kumimoji="1" lang="en-US" altLang="ja-JP" dirty="0" smtClean="0">
                <a:solidFill>
                  <a:schemeClr val="bg1"/>
                </a:solidFill>
                <a:latin typeface="HGP行書体" pitchFamily="66" charset="-128"/>
                <a:ea typeface="HGP行書体" pitchFamily="66" charset="-128"/>
              </a:rPr>
              <a:t>onential  </a:t>
            </a:r>
            <a:r>
              <a:rPr kumimoji="1" lang="ja-JP" altLang="en-US" dirty="0" smtClean="0">
                <a:solidFill>
                  <a:schemeClr val="bg1"/>
                </a:solidFill>
                <a:latin typeface="HGP行書体" pitchFamily="66" charset="-128"/>
                <a:ea typeface="HGP行書体" pitchFamily="66" charset="-128"/>
              </a:rPr>
              <a:t>が　下図　↙　也“</a:t>
            </a:r>
            <a:endParaRPr kumimoji="1" lang="en-US" altLang="ja-JP" dirty="0" smtClean="0">
              <a:solidFill>
                <a:schemeClr val="bg1"/>
              </a:solidFill>
              <a:latin typeface="HGP行書体" pitchFamily="66" charset="-128"/>
              <a:ea typeface="HGP行書体" pitchFamily="66" charset="-128"/>
            </a:endParaRPr>
          </a:p>
          <a:p>
            <a:r>
              <a:rPr lang="en-US" altLang="ja-JP" dirty="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sz="2800" dirty="0" smtClean="0">
                <a:solidFill>
                  <a:srgbClr val="FF0000"/>
                </a:solidFill>
                <a:latin typeface="HGP行書体" pitchFamily="66" charset="-128"/>
                <a:ea typeface="HGP行書体" pitchFamily="66" charset="-128"/>
              </a:rPr>
              <a:t>Ｇ</a:t>
            </a:r>
            <a:r>
              <a:rPr lang="ja-JP" altLang="en-US" sz="3200" baseline="30000" dirty="0" smtClean="0">
                <a:solidFill>
                  <a:schemeClr val="bg1"/>
                </a:solidFill>
                <a:latin typeface="HGP行書体" pitchFamily="66" charset="-128"/>
                <a:ea typeface="HGP行書体" pitchFamily="66" charset="-128"/>
              </a:rPr>
              <a:t>ｒａｖｉｄｉｔｙ</a:t>
            </a:r>
            <a:r>
              <a:rPr lang="ja-JP" altLang="en-US" dirty="0" smtClean="0">
                <a:solidFill>
                  <a:schemeClr val="bg1"/>
                </a:solidFill>
                <a:latin typeface="HGP行書体" pitchFamily="66" charset="-128"/>
                <a:ea typeface="HGP行書体" pitchFamily="66" charset="-128"/>
              </a:rPr>
              <a:t>！</a:t>
            </a:r>
            <a:r>
              <a:rPr kumimoji="1" lang="ja-JP" altLang="en-US" dirty="0" smtClean="0">
                <a:solidFill>
                  <a:schemeClr val="bg1"/>
                </a:solidFill>
                <a:latin typeface="HGP行書体" pitchFamily="66" charset="-128"/>
                <a:ea typeface="HGP行書体" pitchFamily="66" charset="-128"/>
              </a:rPr>
              <a:t>　　</a:t>
            </a:r>
            <a:r>
              <a:rPr kumimoji="1" lang="en-US" altLang="ja-JP" dirty="0" smtClean="0">
                <a:solidFill>
                  <a:schemeClr val="bg1"/>
                </a:solidFill>
                <a:latin typeface="HGP行書体" pitchFamily="66" charset="-128"/>
                <a:ea typeface="HGP行書体" pitchFamily="66" charset="-128"/>
              </a:rPr>
              <a:t> </a:t>
            </a:r>
            <a:endParaRPr kumimoji="1" lang="ja-JP" altLang="en-US"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894794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74000" fill="hold" grpId="0" nodeType="withEffect">
                                  <p:stCondLst>
                                    <p:cond delay="0"/>
                                  </p:stCondLst>
                                  <p:iterate type="lt">
                                    <p:tmPct val="10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2000" fill="hold"/>
                                        <p:tgtEl>
                                          <p:spTgt spid="5"/>
                                        </p:tgtEl>
                                        <p:attrNameLst>
                                          <p:attrName>ppt_x</p:attrName>
                                        </p:attrNameLst>
                                      </p:cBhvr>
                                      <p:tavLst>
                                        <p:tav tm="0">
                                          <p:val>
                                            <p:strVal val="0-#ppt_w/2"/>
                                          </p:val>
                                        </p:tav>
                                        <p:tav tm="100000">
                                          <p:val>
                                            <p:strVal val="#ppt_x"/>
                                          </p:val>
                                        </p:tav>
                                      </p:tavLst>
                                    </p:anim>
                                    <p:anim calcmode="lin" valueType="num">
                                      <p:cBhvr additive="base">
                                        <p:cTn id="8" dur="2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6600"/>
                            </p:stCondLst>
                            <p:childTnLst>
                              <p:par>
                                <p:cTn id="10" presetID="2" presetClass="entr" presetSubtype="8" decel="10000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000" fill="hold"/>
                                        <p:tgtEl>
                                          <p:spTgt spid="3"/>
                                        </p:tgtEl>
                                        <p:attrNameLst>
                                          <p:attrName>ppt_x</p:attrName>
                                        </p:attrNameLst>
                                      </p:cBhvr>
                                      <p:tavLst>
                                        <p:tav tm="0">
                                          <p:val>
                                            <p:strVal val="0-#ppt_w/2"/>
                                          </p:val>
                                        </p:tav>
                                        <p:tav tm="100000">
                                          <p:val>
                                            <p:strVal val="#ppt_x"/>
                                          </p:val>
                                        </p:tav>
                                      </p:tavLst>
                                    </p:anim>
                                    <p:anim calcmode="lin" valueType="num">
                                      <p:cBhvr additive="base">
                                        <p:cTn id="13" dur="2000" fill="hold"/>
                                        <p:tgtEl>
                                          <p:spTgt spid="3"/>
                                        </p:tgtEl>
                                        <p:attrNameLst>
                                          <p:attrName>ppt_y</p:attrName>
                                        </p:attrNameLst>
                                      </p:cBhvr>
                                      <p:tavLst>
                                        <p:tav tm="0">
                                          <p:val>
                                            <p:strVal val="#ppt_y"/>
                                          </p:val>
                                        </p:tav>
                                        <p:tav tm="100000">
                                          <p:val>
                                            <p:strVal val="#ppt_y"/>
                                          </p:val>
                                        </p:tav>
                                      </p:tavLst>
                                    </p:anim>
                                  </p:childTnLst>
                                </p:cTn>
                              </p:par>
                              <p:par>
                                <p:cTn id="14" presetID="24"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 to="" calcmode="lin" valueType="num">
                                      <p:cBhvr>
                                        <p:cTn id="16" dur="1" fill="hold"/>
                                        <p:tgtEl>
                                          <p:spTgt spid="6"/>
                                        </p:tgtEl>
                                        <p:attrNameLst>
                                          <p:attrName/>
                                        </p:attrNameLst>
                                      </p:cBhvr>
                                    </p:anim>
                                  </p:childTnLst>
                                </p:cTn>
                              </p:par>
                              <p:par>
                                <p:cTn id="17" presetID="24"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to="" calcmode="lin" valueType="num">
                                      <p:cBhvr>
                                        <p:cTn id="19" dur="1" fill="hold"/>
                                        <p:tgtEl>
                                          <p:spTgt spid="7"/>
                                        </p:tgtEl>
                                        <p:attrNameLst>
                                          <p:attrName/>
                                        </p:attrNameLst>
                                      </p:cBhvr>
                                    </p:anim>
                                  </p:childTnLst>
                                </p:cTn>
                              </p:par>
                            </p:childTnLst>
                          </p:cTn>
                        </p:par>
                        <p:par>
                          <p:cTn id="20" fill="hold">
                            <p:stCondLst>
                              <p:cond delay="16600"/>
                            </p:stCondLst>
                            <p:childTnLst>
                              <p:par>
                                <p:cTn id="21" presetID="22" presetClass="entr" presetSubtype="1" repeatCount="indefinite" fill="hold" grpId="1"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0"/>
                                        <p:tgtEl>
                                          <p:spTgt spid="6"/>
                                        </p:tgtEl>
                                      </p:cBhvr>
                                    </p:animEffect>
                                  </p:childTnLst>
                                </p:cTn>
                              </p:par>
                            </p:childTnLst>
                          </p:cTn>
                        </p:par>
                        <p:par>
                          <p:cTn id="24" fill="hold">
                            <p:stCondLst>
                              <p:cond delay="21600"/>
                            </p:stCondLst>
                            <p:childTnLst>
                              <p:par>
                                <p:cTn id="25" presetID="22" presetClass="entr" presetSubtype="4" repeatCount="indefinite" fill="hold" grpId="1"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down)">
                                      <p:cBhvr>
                                        <p:cTn id="27" dur="5000"/>
                                        <p:tgtEl>
                                          <p:spTgt spid="7"/>
                                        </p:tgtEl>
                                      </p:cBhvr>
                                    </p:animEffect>
                                  </p:childTnLst>
                                </p:cTn>
                              </p:par>
                            </p:childTnLst>
                          </p:cTn>
                        </p:par>
                        <p:par>
                          <p:cTn id="28" fill="hold">
                            <p:stCondLst>
                              <p:cond delay="26600"/>
                            </p:stCondLst>
                            <p:childTnLst>
                              <p:par>
                                <p:cTn id="29" presetID="31" presetClass="entr" presetSubtype="0" fill="hold" grpId="0" nodeType="afterEffect">
                                  <p:stCondLst>
                                    <p:cond delay="0"/>
                                  </p:stCondLst>
                                  <p:iterate type="lt">
                                    <p:tmPct val="5000"/>
                                  </p:iterate>
                                  <p:childTnLst>
                                    <p:set>
                                      <p:cBhvr>
                                        <p:cTn id="30" dur="1" fill="hold">
                                          <p:stCondLst>
                                            <p:cond delay="0"/>
                                          </p:stCondLst>
                                        </p:cTn>
                                        <p:tgtEl>
                                          <p:spTgt spid="8"/>
                                        </p:tgtEl>
                                        <p:attrNameLst>
                                          <p:attrName>style.visibility</p:attrName>
                                        </p:attrNameLst>
                                      </p:cBhvr>
                                      <p:to>
                                        <p:strVal val="visible"/>
                                      </p:to>
                                    </p:set>
                                    <p:anim calcmode="lin" valueType="num">
                                      <p:cBhvr>
                                        <p:cTn id="31" dur="3000" fill="hold"/>
                                        <p:tgtEl>
                                          <p:spTgt spid="8"/>
                                        </p:tgtEl>
                                        <p:attrNameLst>
                                          <p:attrName>ppt_w</p:attrName>
                                        </p:attrNameLst>
                                      </p:cBhvr>
                                      <p:tavLst>
                                        <p:tav tm="0">
                                          <p:val>
                                            <p:fltVal val="0"/>
                                          </p:val>
                                        </p:tav>
                                        <p:tav tm="100000">
                                          <p:val>
                                            <p:strVal val="#ppt_w"/>
                                          </p:val>
                                        </p:tav>
                                      </p:tavLst>
                                    </p:anim>
                                    <p:anim calcmode="lin" valueType="num">
                                      <p:cBhvr>
                                        <p:cTn id="32" dur="3000" fill="hold"/>
                                        <p:tgtEl>
                                          <p:spTgt spid="8"/>
                                        </p:tgtEl>
                                        <p:attrNameLst>
                                          <p:attrName>ppt_h</p:attrName>
                                        </p:attrNameLst>
                                      </p:cBhvr>
                                      <p:tavLst>
                                        <p:tav tm="0">
                                          <p:val>
                                            <p:fltVal val="0"/>
                                          </p:val>
                                        </p:tav>
                                        <p:tav tm="100000">
                                          <p:val>
                                            <p:strVal val="#ppt_h"/>
                                          </p:val>
                                        </p:tav>
                                      </p:tavLst>
                                    </p:anim>
                                    <p:anim calcmode="lin" valueType="num">
                                      <p:cBhvr>
                                        <p:cTn id="33" dur="3000" fill="hold"/>
                                        <p:tgtEl>
                                          <p:spTgt spid="8"/>
                                        </p:tgtEl>
                                        <p:attrNameLst>
                                          <p:attrName>style.rotation</p:attrName>
                                        </p:attrNameLst>
                                      </p:cBhvr>
                                      <p:tavLst>
                                        <p:tav tm="0">
                                          <p:val>
                                            <p:fltVal val="90"/>
                                          </p:val>
                                        </p:tav>
                                        <p:tav tm="100000">
                                          <p:val>
                                            <p:fltVal val="0"/>
                                          </p:val>
                                        </p:tav>
                                      </p:tavLst>
                                    </p:anim>
                                    <p:animEffect transition="in" filter="fade">
                                      <p:cBhvr>
                                        <p:cTn id="34" dur="3000"/>
                                        <p:tgtEl>
                                          <p:spTgt spid="8"/>
                                        </p:tgtEl>
                                      </p:cBhvr>
                                    </p:animEffect>
                                  </p:childTnLst>
                                </p:cTn>
                              </p:par>
                            </p:childTnLst>
                          </p:cTn>
                        </p:par>
                        <p:par>
                          <p:cTn id="35" fill="hold">
                            <p:stCondLst>
                              <p:cond delay="29750"/>
                            </p:stCondLst>
                            <p:childTnLst>
                              <p:par>
                                <p:cTn id="36" presetID="21" presetClass="entr" presetSubtype="1" repeatCount="indefinite" fill="hold" grpId="1" nodeType="afterEffect">
                                  <p:stCondLst>
                                    <p:cond delay="0"/>
                                  </p:stCondLst>
                                  <p:iterate type="lt">
                                    <p:tmPct val="0"/>
                                  </p:iterate>
                                  <p:childTnLst>
                                    <p:set>
                                      <p:cBhvr>
                                        <p:cTn id="37" dur="1" fill="hold">
                                          <p:stCondLst>
                                            <p:cond delay="0"/>
                                          </p:stCondLst>
                                        </p:cTn>
                                        <p:tgtEl>
                                          <p:spTgt spid="8"/>
                                        </p:tgtEl>
                                        <p:attrNameLst>
                                          <p:attrName>style.visibility</p:attrName>
                                        </p:attrNameLst>
                                      </p:cBhvr>
                                      <p:to>
                                        <p:strVal val="visible"/>
                                      </p:to>
                                    </p:set>
                                    <p:animEffect transition="in" filter="wheel(1)">
                                      <p:cBhvr>
                                        <p:cTn id="38" dur="5000"/>
                                        <p:tgtEl>
                                          <p:spTgt spid="8"/>
                                        </p:tgtEl>
                                      </p:cBhvr>
                                    </p:animEffect>
                                  </p:childTnLst>
                                </p:cTn>
                              </p:par>
                              <p:par>
                                <p:cTn id="39" presetID="22" presetClass="entr" presetSubtype="4" repeatCount="indefinite"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wipe(down)">
                                      <p:cBhvr>
                                        <p:cTn id="41" dur="5000"/>
                                        <p:tgtEl>
                                          <p:spTgt spid="9"/>
                                        </p:tgtEl>
                                      </p:cBhvr>
                                    </p:animEffect>
                                  </p:childTnLst>
                                </p:cTn>
                              </p:par>
                            </p:childTnLst>
                          </p:cTn>
                        </p:par>
                        <p:par>
                          <p:cTn id="42" fill="hold">
                            <p:stCondLst>
                              <p:cond delay="34750"/>
                            </p:stCondLst>
                            <p:childTnLst>
                              <p:par>
                                <p:cTn id="43" presetID="22" presetClass="entr" presetSubtype="1" repeatCount="indefinite"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wipe(up)">
                                      <p:cBhvr>
                                        <p:cTn id="45" dur="5000"/>
                                        <p:tgtEl>
                                          <p:spTgt spid="10"/>
                                        </p:tgtEl>
                                      </p:cBhvr>
                                    </p:animEffect>
                                  </p:childTnLst>
                                </p:cTn>
                              </p:par>
                            </p:childTnLst>
                          </p:cTn>
                        </p:par>
                        <p:par>
                          <p:cTn id="46" fill="hold">
                            <p:stCondLst>
                              <p:cond delay="39750"/>
                            </p:stCondLst>
                            <p:childTnLst>
                              <p:par>
                                <p:cTn id="47" presetID="31" presetClass="entr" presetSubtype="0"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2000" fill="hold"/>
                                        <p:tgtEl>
                                          <p:spTgt spid="11"/>
                                        </p:tgtEl>
                                        <p:attrNameLst>
                                          <p:attrName>ppt_w</p:attrName>
                                        </p:attrNameLst>
                                      </p:cBhvr>
                                      <p:tavLst>
                                        <p:tav tm="0">
                                          <p:val>
                                            <p:fltVal val="0"/>
                                          </p:val>
                                        </p:tav>
                                        <p:tav tm="100000">
                                          <p:val>
                                            <p:strVal val="#ppt_w"/>
                                          </p:val>
                                        </p:tav>
                                      </p:tavLst>
                                    </p:anim>
                                    <p:anim calcmode="lin" valueType="num">
                                      <p:cBhvr>
                                        <p:cTn id="50" dur="2000" fill="hold"/>
                                        <p:tgtEl>
                                          <p:spTgt spid="11"/>
                                        </p:tgtEl>
                                        <p:attrNameLst>
                                          <p:attrName>ppt_h</p:attrName>
                                        </p:attrNameLst>
                                      </p:cBhvr>
                                      <p:tavLst>
                                        <p:tav tm="0">
                                          <p:val>
                                            <p:fltVal val="0"/>
                                          </p:val>
                                        </p:tav>
                                        <p:tav tm="100000">
                                          <p:val>
                                            <p:strVal val="#ppt_h"/>
                                          </p:val>
                                        </p:tav>
                                      </p:tavLst>
                                    </p:anim>
                                    <p:anim calcmode="lin" valueType="num">
                                      <p:cBhvr>
                                        <p:cTn id="51" dur="2000" fill="hold"/>
                                        <p:tgtEl>
                                          <p:spTgt spid="11"/>
                                        </p:tgtEl>
                                        <p:attrNameLst>
                                          <p:attrName>style.rotation</p:attrName>
                                        </p:attrNameLst>
                                      </p:cBhvr>
                                      <p:tavLst>
                                        <p:tav tm="0">
                                          <p:val>
                                            <p:fltVal val="90"/>
                                          </p:val>
                                        </p:tav>
                                        <p:tav tm="100000">
                                          <p:val>
                                            <p:fltVal val="0"/>
                                          </p:val>
                                        </p:tav>
                                      </p:tavLst>
                                    </p:anim>
                                    <p:animEffect transition="in" filter="fade">
                                      <p:cBhvr>
                                        <p:cTn id="52" dur="2000"/>
                                        <p:tgtEl>
                                          <p:spTgt spid="11"/>
                                        </p:tgtEl>
                                      </p:cBhvr>
                                    </p:animEffect>
                                  </p:childTnLst>
                                </p:cTn>
                              </p:par>
                              <p:par>
                                <p:cTn id="53" presetID="31" presetClass="entr" presetSubtype="0"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2000" fill="hold"/>
                                        <p:tgtEl>
                                          <p:spTgt spid="12"/>
                                        </p:tgtEl>
                                        <p:attrNameLst>
                                          <p:attrName>ppt_w</p:attrName>
                                        </p:attrNameLst>
                                      </p:cBhvr>
                                      <p:tavLst>
                                        <p:tav tm="0">
                                          <p:val>
                                            <p:fltVal val="0"/>
                                          </p:val>
                                        </p:tav>
                                        <p:tav tm="100000">
                                          <p:val>
                                            <p:strVal val="#ppt_w"/>
                                          </p:val>
                                        </p:tav>
                                      </p:tavLst>
                                    </p:anim>
                                    <p:anim calcmode="lin" valueType="num">
                                      <p:cBhvr>
                                        <p:cTn id="56" dur="2000" fill="hold"/>
                                        <p:tgtEl>
                                          <p:spTgt spid="12"/>
                                        </p:tgtEl>
                                        <p:attrNameLst>
                                          <p:attrName>ppt_h</p:attrName>
                                        </p:attrNameLst>
                                      </p:cBhvr>
                                      <p:tavLst>
                                        <p:tav tm="0">
                                          <p:val>
                                            <p:fltVal val="0"/>
                                          </p:val>
                                        </p:tav>
                                        <p:tav tm="100000">
                                          <p:val>
                                            <p:strVal val="#ppt_h"/>
                                          </p:val>
                                        </p:tav>
                                      </p:tavLst>
                                    </p:anim>
                                    <p:anim calcmode="lin" valueType="num">
                                      <p:cBhvr>
                                        <p:cTn id="57" dur="2000" fill="hold"/>
                                        <p:tgtEl>
                                          <p:spTgt spid="12"/>
                                        </p:tgtEl>
                                        <p:attrNameLst>
                                          <p:attrName>style.rotation</p:attrName>
                                        </p:attrNameLst>
                                      </p:cBhvr>
                                      <p:tavLst>
                                        <p:tav tm="0">
                                          <p:val>
                                            <p:fltVal val="90"/>
                                          </p:val>
                                        </p:tav>
                                        <p:tav tm="100000">
                                          <p:val>
                                            <p:fltVal val="0"/>
                                          </p:val>
                                        </p:tav>
                                      </p:tavLst>
                                    </p:anim>
                                    <p:animEffect transition="in" filter="fade">
                                      <p:cBhvr>
                                        <p:cTn id="58" dur="2000"/>
                                        <p:tgtEl>
                                          <p:spTgt spid="12"/>
                                        </p:tgtEl>
                                      </p:cBhvr>
                                    </p:animEffect>
                                  </p:childTnLst>
                                </p:cTn>
                              </p:par>
                            </p:childTnLst>
                          </p:cTn>
                        </p:par>
                        <p:par>
                          <p:cTn id="59" fill="hold">
                            <p:stCondLst>
                              <p:cond delay="41750"/>
                            </p:stCondLst>
                            <p:childTnLst>
                              <p:par>
                                <p:cTn id="60" presetID="22" presetClass="entr" presetSubtype="4" repeatCount="indefinite" fill="hold" grpId="1"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wipe(down)">
                                      <p:cBhvr>
                                        <p:cTn id="62" dur="5000"/>
                                        <p:tgtEl>
                                          <p:spTgt spid="12"/>
                                        </p:tgtEl>
                                      </p:cBhvr>
                                    </p:animEffect>
                                  </p:childTnLst>
                                </p:cTn>
                              </p:par>
                            </p:childTnLst>
                          </p:cTn>
                        </p:par>
                        <p:par>
                          <p:cTn id="63" fill="hold">
                            <p:stCondLst>
                              <p:cond delay="46750"/>
                            </p:stCondLst>
                            <p:childTnLst>
                              <p:par>
                                <p:cTn id="64" presetID="22" presetClass="entr" presetSubtype="4" repeatCount="indefinite" fill="hold" grpId="1"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wipe(down)">
                                      <p:cBhvr>
                                        <p:cTn id="66" dur="5000"/>
                                        <p:tgtEl>
                                          <p:spTgt spid="11"/>
                                        </p:tgtEl>
                                      </p:cBhvr>
                                    </p:animEffect>
                                  </p:childTnLst>
                                </p:cTn>
                              </p:par>
                            </p:childTnLst>
                          </p:cTn>
                        </p:par>
                        <p:par>
                          <p:cTn id="67" fill="hold">
                            <p:stCondLst>
                              <p:cond delay="51750"/>
                            </p:stCondLst>
                            <p:childTnLst>
                              <p:par>
                                <p:cTn id="68" presetID="22" presetClass="entr" presetSubtype="8" repeatCount="indefinite" fill="hold" nodeType="after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wipe(left)">
                                      <p:cBhvr>
                                        <p:cTn id="70" dur="5000"/>
                                        <p:tgtEl>
                                          <p:spTgt spid="13"/>
                                        </p:tgtEl>
                                      </p:cBhvr>
                                    </p:animEffect>
                                  </p:childTnLst>
                                </p:cTn>
                              </p:par>
                            </p:childTnLst>
                          </p:cTn>
                        </p:par>
                        <p:par>
                          <p:cTn id="71" fill="hold">
                            <p:stCondLst>
                              <p:cond delay="56750"/>
                            </p:stCondLst>
                            <p:childTnLst>
                              <p:par>
                                <p:cTn id="72" presetID="43" presetClass="entr" presetSubtype="0" fill="hold" grpId="0" nodeType="afterEffect">
                                  <p:stCondLst>
                                    <p:cond delay="50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anim calcmode="lin" valueType="num">
                                      <p:cBhvr>
                                        <p:cTn id="75" dur="2000" fill="hold"/>
                                        <p:tgtEl>
                                          <p:spTgt spid="14"/>
                                        </p:tgtEl>
                                        <p:attrNameLst>
                                          <p:attrName>ppt_x</p:attrName>
                                        </p:attrNameLst>
                                      </p:cBhvr>
                                      <p:tavLst>
                                        <p:tav tm="0">
                                          <p:val>
                                            <p:strVal val="#ppt_x"/>
                                          </p:val>
                                        </p:tav>
                                        <p:tav tm="100000">
                                          <p:val>
                                            <p:strVal val="#ppt_x"/>
                                          </p:val>
                                        </p:tav>
                                      </p:tavLst>
                                    </p:anim>
                                    <p:anim calcmode="lin" valueType="num">
                                      <p:cBhvr>
                                        <p:cTn id="76" dur="2000" fill="hold"/>
                                        <p:tgtEl>
                                          <p:spTgt spid="14"/>
                                        </p:tgtEl>
                                        <p:attrNameLst>
                                          <p:attrName>ppt_y</p:attrName>
                                        </p:attrNameLst>
                                      </p:cBhvr>
                                      <p:tavLst>
                                        <p:tav tm="0">
                                          <p:val>
                                            <p:strVal val="#ppt_y+0.31"/>
                                          </p:val>
                                        </p:tav>
                                        <p:tav tm="100000">
                                          <p:val>
                                            <p:strVal val="#ppt_y+0.31"/>
                                          </p:val>
                                        </p:tav>
                                      </p:tavLst>
                                    </p:anim>
                                    <p:anim calcmode="lin" valueType="num">
                                      <p:cBhvr>
                                        <p:cTn id="77" dur="3000" decel="50000" fill="hold">
                                          <p:stCondLst>
                                            <p:cond delay="2000"/>
                                          </p:stCondLst>
                                        </p:cTn>
                                        <p:tgtEl>
                                          <p:spTgt spid="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8" dur="3000" decel="50000" fill="hold">
                                          <p:stCondLst>
                                            <p:cond delay="2000"/>
                                          </p:stCondLst>
                                        </p:cTn>
                                        <p:tgtEl>
                                          <p:spTgt spid="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79" presetID="43" presetClass="entr" presetSubtype="0" fill="hold" grpId="0" nodeType="withEffect">
                                  <p:stCondLst>
                                    <p:cond delay="500"/>
                                  </p:stCondLst>
                                  <p:childTnLst>
                                    <p:set>
                                      <p:cBhvr>
                                        <p:cTn id="80" dur="1" fill="hold">
                                          <p:stCondLst>
                                            <p:cond delay="0"/>
                                          </p:stCondLst>
                                        </p:cTn>
                                        <p:tgtEl>
                                          <p:spTgt spid="15"/>
                                        </p:tgtEl>
                                        <p:attrNameLst>
                                          <p:attrName>style.visibility</p:attrName>
                                        </p:attrNameLst>
                                      </p:cBhvr>
                                      <p:to>
                                        <p:strVal val="visible"/>
                                      </p:to>
                                    </p:set>
                                    <p:animEffect transition="in" filter="fade">
                                      <p:cBhvr>
                                        <p:cTn id="81" dur="500"/>
                                        <p:tgtEl>
                                          <p:spTgt spid="15"/>
                                        </p:tgtEl>
                                      </p:cBhvr>
                                    </p:animEffect>
                                    <p:anim calcmode="lin" valueType="num">
                                      <p:cBhvr>
                                        <p:cTn id="82" dur="2000" fill="hold"/>
                                        <p:tgtEl>
                                          <p:spTgt spid="15"/>
                                        </p:tgtEl>
                                        <p:attrNameLst>
                                          <p:attrName>ppt_x</p:attrName>
                                        </p:attrNameLst>
                                      </p:cBhvr>
                                      <p:tavLst>
                                        <p:tav tm="0">
                                          <p:val>
                                            <p:strVal val="#ppt_x"/>
                                          </p:val>
                                        </p:tav>
                                        <p:tav tm="100000">
                                          <p:val>
                                            <p:strVal val="#ppt_x"/>
                                          </p:val>
                                        </p:tav>
                                      </p:tavLst>
                                    </p:anim>
                                    <p:anim calcmode="lin" valueType="num">
                                      <p:cBhvr>
                                        <p:cTn id="83" dur="2000" fill="hold"/>
                                        <p:tgtEl>
                                          <p:spTgt spid="15"/>
                                        </p:tgtEl>
                                        <p:attrNameLst>
                                          <p:attrName>ppt_y</p:attrName>
                                        </p:attrNameLst>
                                      </p:cBhvr>
                                      <p:tavLst>
                                        <p:tav tm="0">
                                          <p:val>
                                            <p:strVal val="#ppt_y+0.31"/>
                                          </p:val>
                                        </p:tav>
                                        <p:tav tm="100000">
                                          <p:val>
                                            <p:strVal val="#ppt_y+0.31"/>
                                          </p:val>
                                        </p:tav>
                                      </p:tavLst>
                                    </p:anim>
                                    <p:anim calcmode="lin" valueType="num">
                                      <p:cBhvr>
                                        <p:cTn id="84" dur="3000" decel="50000" fill="hold">
                                          <p:stCondLst>
                                            <p:cond delay="2000"/>
                                          </p:stCondLst>
                                        </p:cTn>
                                        <p:tgtEl>
                                          <p:spTgt spid="1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85" dur="3000" decel="50000" fill="hold">
                                          <p:stCondLst>
                                            <p:cond delay="2000"/>
                                          </p:stCondLst>
                                        </p:cTn>
                                        <p:tgtEl>
                                          <p:spTgt spid="1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86" fill="hold">
                            <p:stCondLst>
                              <p:cond delay="62250"/>
                            </p:stCondLst>
                            <p:childTnLst>
                              <p:par>
                                <p:cTn id="87" presetID="24" presetClass="entr" presetSubtype="0" fill="hold" grpId="0" nodeType="afterEffect">
                                  <p:stCondLst>
                                    <p:cond delay="0"/>
                                  </p:stCondLst>
                                  <p:childTnLst>
                                    <p:set>
                                      <p:cBhvr>
                                        <p:cTn id="88" dur="1" fill="hold">
                                          <p:stCondLst>
                                            <p:cond delay="0"/>
                                          </p:stCondLst>
                                        </p:cTn>
                                        <p:tgtEl>
                                          <p:spTgt spid="16"/>
                                        </p:tgtEl>
                                        <p:attrNameLst>
                                          <p:attrName>style.visibility</p:attrName>
                                        </p:attrNameLst>
                                      </p:cBhvr>
                                      <p:to>
                                        <p:strVal val="visible"/>
                                      </p:to>
                                    </p:set>
                                    <p:anim to="" calcmode="lin" valueType="num">
                                      <p:cBhvr>
                                        <p:cTn id="89" dur="1" fill="hold"/>
                                        <p:tgtEl>
                                          <p:spTgt spid="16"/>
                                        </p:tgtEl>
                                        <p:attrNameLst>
                                          <p:attrName/>
                                        </p:attrNameLst>
                                      </p:cBhvr>
                                    </p:anim>
                                  </p:childTnLst>
                                </p:cTn>
                              </p:par>
                              <p:par>
                                <p:cTn id="90" presetID="24" presetClass="entr" presetSubtype="0"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to="" calcmode="lin" valueType="num">
                                      <p:cBhvr>
                                        <p:cTn id="92" dur="1" fill="hold"/>
                                        <p:tgtEl>
                                          <p:spTgt spid="17"/>
                                        </p:tgtEl>
                                        <p:attrNameLst>
                                          <p:attrName/>
                                        </p:attrNameLst>
                                      </p:cBhvr>
                                    </p:anim>
                                  </p:childTnLst>
                                </p:cTn>
                              </p:par>
                              <p:par>
                                <p:cTn id="93" presetID="24"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 to="" calcmode="lin" valueType="num">
                                      <p:cBhvr>
                                        <p:cTn id="95" dur="1" fill="hold"/>
                                        <p:tgtEl>
                                          <p:spTgt spid="18"/>
                                        </p:tgtEl>
                                        <p:attrNameLst>
                                          <p:attrName/>
                                        </p:attrNameLst>
                                      </p:cBhvr>
                                    </p:anim>
                                  </p:childTnLst>
                                </p:cTn>
                              </p:par>
                              <p:par>
                                <p:cTn id="96" presetID="24" presetClass="entr" presetSubtype="0" fill="hold" grpId="0" nodeType="withEffect">
                                  <p:stCondLst>
                                    <p:cond delay="0"/>
                                  </p:stCondLst>
                                  <p:childTnLst>
                                    <p:set>
                                      <p:cBhvr>
                                        <p:cTn id="97" dur="1" fill="hold">
                                          <p:stCondLst>
                                            <p:cond delay="0"/>
                                          </p:stCondLst>
                                        </p:cTn>
                                        <p:tgtEl>
                                          <p:spTgt spid="19"/>
                                        </p:tgtEl>
                                        <p:attrNameLst>
                                          <p:attrName>style.visibility</p:attrName>
                                        </p:attrNameLst>
                                      </p:cBhvr>
                                      <p:to>
                                        <p:strVal val="visible"/>
                                      </p:to>
                                    </p:set>
                                    <p:anim to="" calcmode="lin" valueType="num">
                                      <p:cBhvr>
                                        <p:cTn id="98" dur="1" fill="hold"/>
                                        <p:tgtEl>
                                          <p:spTgt spid="19"/>
                                        </p:tgtEl>
                                        <p:attrNameLst>
                                          <p:attrName/>
                                        </p:attrNameLst>
                                      </p:cBhvr>
                                    </p:anim>
                                  </p:childTnLst>
                                </p:cTn>
                              </p:par>
                            </p:childTnLst>
                          </p:cTn>
                        </p:par>
                        <p:par>
                          <p:cTn id="99" fill="hold">
                            <p:stCondLst>
                              <p:cond delay="62250"/>
                            </p:stCondLst>
                            <p:childTnLst>
                              <p:par>
                                <p:cTn id="100" presetID="24" presetClass="entr" presetSubtype="0"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 to="" calcmode="lin" valueType="num">
                                      <p:cBhvr>
                                        <p:cTn id="102" dur="1" fill="hold"/>
                                        <p:tgtEl>
                                          <p:spTgt spid="20"/>
                                        </p:tgtEl>
                                        <p:attrNameLst>
                                          <p:attrName/>
                                        </p:attrNameLst>
                                      </p:cBhvr>
                                    </p:anim>
                                  </p:childTnLst>
                                </p:cTn>
                              </p:par>
                              <p:par>
                                <p:cTn id="103" presetID="24" presetClass="entr" presetSubtype="0" fill="hold" grpId="0" nodeType="withEffect">
                                  <p:stCondLst>
                                    <p:cond delay="0"/>
                                  </p:stCondLst>
                                  <p:childTnLst>
                                    <p:set>
                                      <p:cBhvr>
                                        <p:cTn id="104" dur="1" fill="hold">
                                          <p:stCondLst>
                                            <p:cond delay="0"/>
                                          </p:stCondLst>
                                        </p:cTn>
                                        <p:tgtEl>
                                          <p:spTgt spid="21"/>
                                        </p:tgtEl>
                                        <p:attrNameLst>
                                          <p:attrName>style.visibility</p:attrName>
                                        </p:attrNameLst>
                                      </p:cBhvr>
                                      <p:to>
                                        <p:strVal val="visible"/>
                                      </p:to>
                                    </p:set>
                                    <p:anim to="" calcmode="lin" valueType="num">
                                      <p:cBhvr>
                                        <p:cTn id="105" dur="1" fill="hold"/>
                                        <p:tgtEl>
                                          <p:spTgt spid="21"/>
                                        </p:tgtEl>
                                        <p:attrNameLst>
                                          <p:attrName/>
                                        </p:attrNameLst>
                                      </p:cBhvr>
                                    </p:anim>
                                  </p:childTnLst>
                                </p:cTn>
                              </p:par>
                            </p:childTnLst>
                          </p:cTn>
                        </p:par>
                        <p:par>
                          <p:cTn id="106" fill="hold">
                            <p:stCondLst>
                              <p:cond delay="62250"/>
                            </p:stCondLst>
                            <p:childTnLst>
                              <p:par>
                                <p:cTn id="107" presetID="22" presetClass="entr" presetSubtype="8" repeatCount="indefinite" fill="hold" grpId="1" nodeType="afterEffect">
                                  <p:stCondLst>
                                    <p:cond delay="0"/>
                                  </p:stCondLst>
                                  <p:childTnLst>
                                    <p:set>
                                      <p:cBhvr>
                                        <p:cTn id="108" dur="1" fill="hold">
                                          <p:stCondLst>
                                            <p:cond delay="0"/>
                                          </p:stCondLst>
                                        </p:cTn>
                                        <p:tgtEl>
                                          <p:spTgt spid="16"/>
                                        </p:tgtEl>
                                        <p:attrNameLst>
                                          <p:attrName>style.visibility</p:attrName>
                                        </p:attrNameLst>
                                      </p:cBhvr>
                                      <p:to>
                                        <p:strVal val="visible"/>
                                      </p:to>
                                    </p:set>
                                    <p:animEffect transition="in" filter="wipe(left)">
                                      <p:cBhvr>
                                        <p:cTn id="109" dur="5000"/>
                                        <p:tgtEl>
                                          <p:spTgt spid="16"/>
                                        </p:tgtEl>
                                      </p:cBhvr>
                                    </p:animEffect>
                                  </p:childTnLst>
                                </p:cTn>
                              </p:par>
                              <p:par>
                                <p:cTn id="110" presetID="22" presetClass="entr" presetSubtype="8" repeatCount="indefinite" fill="hold" grpId="1" nodeType="withEffect">
                                  <p:stCondLst>
                                    <p:cond delay="0"/>
                                  </p:stCondLst>
                                  <p:childTnLst>
                                    <p:set>
                                      <p:cBhvr>
                                        <p:cTn id="111" dur="1" fill="hold">
                                          <p:stCondLst>
                                            <p:cond delay="0"/>
                                          </p:stCondLst>
                                        </p:cTn>
                                        <p:tgtEl>
                                          <p:spTgt spid="18"/>
                                        </p:tgtEl>
                                        <p:attrNameLst>
                                          <p:attrName>style.visibility</p:attrName>
                                        </p:attrNameLst>
                                      </p:cBhvr>
                                      <p:to>
                                        <p:strVal val="visible"/>
                                      </p:to>
                                    </p:set>
                                    <p:animEffect transition="in" filter="wipe(left)">
                                      <p:cBhvr>
                                        <p:cTn id="112" dur="5000"/>
                                        <p:tgtEl>
                                          <p:spTgt spid="18"/>
                                        </p:tgtEl>
                                      </p:cBhvr>
                                    </p:animEffect>
                                  </p:childTnLst>
                                </p:cTn>
                              </p:par>
                              <p:par>
                                <p:cTn id="113" presetID="22" presetClass="entr" presetSubtype="8" repeatCount="indefinite" fill="hold" nodeType="withEffect">
                                  <p:stCondLst>
                                    <p:cond delay="0"/>
                                  </p:stCondLst>
                                  <p:childTnLst>
                                    <p:set>
                                      <p:cBhvr>
                                        <p:cTn id="114" dur="1" fill="hold">
                                          <p:stCondLst>
                                            <p:cond delay="0"/>
                                          </p:stCondLst>
                                        </p:cTn>
                                        <p:tgtEl>
                                          <p:spTgt spid="17"/>
                                        </p:tgtEl>
                                        <p:attrNameLst>
                                          <p:attrName>style.visibility</p:attrName>
                                        </p:attrNameLst>
                                      </p:cBhvr>
                                      <p:to>
                                        <p:strVal val="visible"/>
                                      </p:to>
                                    </p:set>
                                    <p:animEffect transition="in" filter="wipe(left)">
                                      <p:cBhvr>
                                        <p:cTn id="115" dur="5000"/>
                                        <p:tgtEl>
                                          <p:spTgt spid="17"/>
                                        </p:tgtEl>
                                      </p:cBhvr>
                                    </p:animEffect>
                                  </p:childTnLst>
                                </p:cTn>
                              </p:par>
                              <p:par>
                                <p:cTn id="116" presetID="24" presetClass="entr" presetSubtype="0" fill="hold" nodeType="withEffect">
                                  <p:stCondLst>
                                    <p:cond delay="0"/>
                                  </p:stCondLst>
                                  <p:childTnLst>
                                    <p:set>
                                      <p:cBhvr>
                                        <p:cTn id="117" dur="1" fill="hold">
                                          <p:stCondLst>
                                            <p:cond delay="0"/>
                                          </p:stCondLst>
                                        </p:cTn>
                                        <p:tgtEl>
                                          <p:spTgt spid="22"/>
                                        </p:tgtEl>
                                        <p:attrNameLst>
                                          <p:attrName>style.visibility</p:attrName>
                                        </p:attrNameLst>
                                      </p:cBhvr>
                                      <p:to>
                                        <p:strVal val="visible"/>
                                      </p:to>
                                    </p:set>
                                    <p:anim to="" calcmode="lin" valueType="num">
                                      <p:cBhvr>
                                        <p:cTn id="118" dur="1" fill="hold"/>
                                        <p:tgtEl>
                                          <p:spTgt spid="22"/>
                                        </p:tgtEl>
                                        <p:attrNameLst>
                                          <p:attrName/>
                                        </p:attrNameLst>
                                      </p:cBhvr>
                                    </p:anim>
                                  </p:childTnLst>
                                </p:cTn>
                              </p:par>
                              <p:par>
                                <p:cTn id="119" presetID="24" presetClass="entr" presetSubtype="0" fill="hold" nodeType="withEffect">
                                  <p:stCondLst>
                                    <p:cond delay="0"/>
                                  </p:stCondLst>
                                  <p:childTnLst>
                                    <p:set>
                                      <p:cBhvr>
                                        <p:cTn id="120" dur="1" fill="hold">
                                          <p:stCondLst>
                                            <p:cond delay="0"/>
                                          </p:stCondLst>
                                        </p:cTn>
                                        <p:tgtEl>
                                          <p:spTgt spid="23"/>
                                        </p:tgtEl>
                                        <p:attrNameLst>
                                          <p:attrName>style.visibility</p:attrName>
                                        </p:attrNameLst>
                                      </p:cBhvr>
                                      <p:to>
                                        <p:strVal val="visible"/>
                                      </p:to>
                                    </p:set>
                                    <p:anim to="" calcmode="lin" valueType="num">
                                      <p:cBhvr>
                                        <p:cTn id="121" dur="1" fill="hold"/>
                                        <p:tgtEl>
                                          <p:spTgt spid="23"/>
                                        </p:tgtEl>
                                        <p:attrNameLst>
                                          <p:attrName/>
                                        </p:attrNameLst>
                                      </p:cBhvr>
                                    </p:anim>
                                  </p:childTnLst>
                                </p:cTn>
                              </p:par>
                            </p:childTnLst>
                          </p:cTn>
                        </p:par>
                        <p:par>
                          <p:cTn id="122" fill="hold">
                            <p:stCondLst>
                              <p:cond delay="67250"/>
                            </p:stCondLst>
                            <p:childTnLst>
                              <p:par>
                                <p:cTn id="123" presetID="22" presetClass="entr" presetSubtype="2" repeatCount="indefinite" fill="hold" nodeType="afterEffect">
                                  <p:stCondLst>
                                    <p:cond delay="0"/>
                                  </p:stCondLst>
                                  <p:childTnLst>
                                    <p:set>
                                      <p:cBhvr>
                                        <p:cTn id="124" dur="1" fill="hold">
                                          <p:stCondLst>
                                            <p:cond delay="0"/>
                                          </p:stCondLst>
                                        </p:cTn>
                                        <p:tgtEl>
                                          <p:spTgt spid="22"/>
                                        </p:tgtEl>
                                        <p:attrNameLst>
                                          <p:attrName>style.visibility</p:attrName>
                                        </p:attrNameLst>
                                      </p:cBhvr>
                                      <p:to>
                                        <p:strVal val="visible"/>
                                      </p:to>
                                    </p:set>
                                    <p:animEffect transition="in" filter="wipe(right)">
                                      <p:cBhvr>
                                        <p:cTn id="125" dur="5000"/>
                                        <p:tgtEl>
                                          <p:spTgt spid="22"/>
                                        </p:tgtEl>
                                      </p:cBhvr>
                                    </p:animEffect>
                                  </p:childTnLst>
                                </p:cTn>
                              </p:par>
                              <p:par>
                                <p:cTn id="126" presetID="22" presetClass="entr" presetSubtype="2" repeatCount="indefinite" fill="hold" nodeType="withEffect">
                                  <p:stCondLst>
                                    <p:cond delay="0"/>
                                  </p:stCondLst>
                                  <p:childTnLst>
                                    <p:set>
                                      <p:cBhvr>
                                        <p:cTn id="127" dur="1" fill="hold">
                                          <p:stCondLst>
                                            <p:cond delay="0"/>
                                          </p:stCondLst>
                                        </p:cTn>
                                        <p:tgtEl>
                                          <p:spTgt spid="23"/>
                                        </p:tgtEl>
                                        <p:attrNameLst>
                                          <p:attrName>style.visibility</p:attrName>
                                        </p:attrNameLst>
                                      </p:cBhvr>
                                      <p:to>
                                        <p:strVal val="visible"/>
                                      </p:to>
                                    </p:set>
                                    <p:animEffect transition="in" filter="wipe(right)">
                                      <p:cBhvr>
                                        <p:cTn id="128" dur="5000"/>
                                        <p:tgtEl>
                                          <p:spTgt spid="23"/>
                                        </p:tgtEl>
                                      </p:cBhvr>
                                    </p:animEffect>
                                  </p:childTnLst>
                                </p:cTn>
                              </p:par>
                            </p:childTnLst>
                          </p:cTn>
                        </p:par>
                        <p:par>
                          <p:cTn id="129" fill="hold">
                            <p:stCondLst>
                              <p:cond delay="72250"/>
                            </p:stCondLst>
                            <p:childTnLst>
                              <p:par>
                                <p:cTn id="130" presetID="24" presetClass="entr" presetSubtype="0" fill="hold" nodeType="afterEffect">
                                  <p:stCondLst>
                                    <p:cond delay="0"/>
                                  </p:stCondLst>
                                  <p:childTnLst>
                                    <p:set>
                                      <p:cBhvr>
                                        <p:cTn id="131" dur="1" fill="hold">
                                          <p:stCondLst>
                                            <p:cond delay="0"/>
                                          </p:stCondLst>
                                        </p:cTn>
                                        <p:tgtEl>
                                          <p:spTgt spid="24"/>
                                        </p:tgtEl>
                                        <p:attrNameLst>
                                          <p:attrName>style.visibility</p:attrName>
                                        </p:attrNameLst>
                                      </p:cBhvr>
                                      <p:to>
                                        <p:strVal val="visible"/>
                                      </p:to>
                                    </p:set>
                                    <p:anim to="" calcmode="lin" valueType="num">
                                      <p:cBhvr>
                                        <p:cTn id="132" dur="1" fill="hold"/>
                                        <p:tgtEl>
                                          <p:spTgt spid="24"/>
                                        </p:tgtEl>
                                        <p:attrNameLst>
                                          <p:attrName/>
                                        </p:attrNameLst>
                                      </p:cBhvr>
                                    </p:anim>
                                  </p:childTnLst>
                                </p:cTn>
                              </p:par>
                              <p:par>
                                <p:cTn id="133" presetID="24" presetClass="entr" presetSubtype="0" fill="hold" nodeType="withEffect">
                                  <p:stCondLst>
                                    <p:cond delay="0"/>
                                  </p:stCondLst>
                                  <p:childTnLst>
                                    <p:set>
                                      <p:cBhvr>
                                        <p:cTn id="134" dur="1" fill="hold">
                                          <p:stCondLst>
                                            <p:cond delay="0"/>
                                          </p:stCondLst>
                                        </p:cTn>
                                        <p:tgtEl>
                                          <p:spTgt spid="25"/>
                                        </p:tgtEl>
                                        <p:attrNameLst>
                                          <p:attrName>style.visibility</p:attrName>
                                        </p:attrNameLst>
                                      </p:cBhvr>
                                      <p:to>
                                        <p:strVal val="visible"/>
                                      </p:to>
                                    </p:set>
                                    <p:anim to="" calcmode="lin" valueType="num">
                                      <p:cBhvr>
                                        <p:cTn id="135" dur="1" fill="hold"/>
                                        <p:tgtEl>
                                          <p:spTgt spid="25"/>
                                        </p:tgtEl>
                                        <p:attrNameLst>
                                          <p:attrName/>
                                        </p:attrNameLst>
                                      </p:cBhvr>
                                    </p:anim>
                                  </p:childTnLst>
                                </p:cTn>
                              </p:par>
                              <p:par>
                                <p:cTn id="136" presetID="24" presetClass="entr" presetSubtype="0" fill="hold" nodeType="withEffect">
                                  <p:stCondLst>
                                    <p:cond delay="0"/>
                                  </p:stCondLst>
                                  <p:childTnLst>
                                    <p:set>
                                      <p:cBhvr>
                                        <p:cTn id="137" dur="1" fill="hold">
                                          <p:stCondLst>
                                            <p:cond delay="0"/>
                                          </p:stCondLst>
                                        </p:cTn>
                                        <p:tgtEl>
                                          <p:spTgt spid="26"/>
                                        </p:tgtEl>
                                        <p:attrNameLst>
                                          <p:attrName>style.visibility</p:attrName>
                                        </p:attrNameLst>
                                      </p:cBhvr>
                                      <p:to>
                                        <p:strVal val="visible"/>
                                      </p:to>
                                    </p:set>
                                    <p:anim to="" calcmode="lin" valueType="num">
                                      <p:cBhvr>
                                        <p:cTn id="138" dur="1" fill="hold"/>
                                        <p:tgtEl>
                                          <p:spTgt spid="26"/>
                                        </p:tgtEl>
                                        <p:attrNameLst>
                                          <p:attrName/>
                                        </p:attrNameLst>
                                      </p:cBhvr>
                                    </p:anim>
                                  </p:childTnLst>
                                </p:cTn>
                              </p:par>
                              <p:par>
                                <p:cTn id="139" presetID="24" presetClass="entr" presetSubtype="0" fill="hold" nodeType="withEffect">
                                  <p:stCondLst>
                                    <p:cond delay="0"/>
                                  </p:stCondLst>
                                  <p:childTnLst>
                                    <p:set>
                                      <p:cBhvr>
                                        <p:cTn id="140" dur="1" fill="hold">
                                          <p:stCondLst>
                                            <p:cond delay="0"/>
                                          </p:stCondLst>
                                        </p:cTn>
                                        <p:tgtEl>
                                          <p:spTgt spid="27"/>
                                        </p:tgtEl>
                                        <p:attrNameLst>
                                          <p:attrName>style.visibility</p:attrName>
                                        </p:attrNameLst>
                                      </p:cBhvr>
                                      <p:to>
                                        <p:strVal val="visible"/>
                                      </p:to>
                                    </p:set>
                                    <p:anim to="" calcmode="lin" valueType="num">
                                      <p:cBhvr>
                                        <p:cTn id="141" dur="1" fill="hold"/>
                                        <p:tgtEl>
                                          <p:spTgt spid="27"/>
                                        </p:tgtEl>
                                        <p:attrNameLst>
                                          <p:attrName/>
                                        </p:attrNameLst>
                                      </p:cBhvr>
                                    </p:anim>
                                  </p:childTnLst>
                                </p:cTn>
                              </p:par>
                            </p:childTnLst>
                          </p:cTn>
                        </p:par>
                        <p:par>
                          <p:cTn id="142" fill="hold">
                            <p:stCondLst>
                              <p:cond delay="72250"/>
                            </p:stCondLst>
                            <p:childTnLst>
                              <p:par>
                                <p:cTn id="143" presetID="22" presetClass="entr" presetSubtype="4" repeatCount="indefinite" fill="hold" nodeType="afterEffect">
                                  <p:stCondLst>
                                    <p:cond delay="0"/>
                                  </p:stCondLst>
                                  <p:childTnLst>
                                    <p:set>
                                      <p:cBhvr>
                                        <p:cTn id="144" dur="1" fill="hold">
                                          <p:stCondLst>
                                            <p:cond delay="0"/>
                                          </p:stCondLst>
                                        </p:cTn>
                                        <p:tgtEl>
                                          <p:spTgt spid="24"/>
                                        </p:tgtEl>
                                        <p:attrNameLst>
                                          <p:attrName>style.visibility</p:attrName>
                                        </p:attrNameLst>
                                      </p:cBhvr>
                                      <p:to>
                                        <p:strVal val="visible"/>
                                      </p:to>
                                    </p:set>
                                    <p:animEffect transition="in" filter="wipe(down)">
                                      <p:cBhvr>
                                        <p:cTn id="145" dur="5000"/>
                                        <p:tgtEl>
                                          <p:spTgt spid="24"/>
                                        </p:tgtEl>
                                      </p:cBhvr>
                                    </p:animEffect>
                                  </p:childTnLst>
                                </p:cTn>
                              </p:par>
                              <p:par>
                                <p:cTn id="146" presetID="22" presetClass="entr" presetSubtype="1" repeatCount="indefinite" fill="hold" nodeType="withEffect">
                                  <p:stCondLst>
                                    <p:cond delay="0"/>
                                  </p:stCondLst>
                                  <p:childTnLst>
                                    <p:set>
                                      <p:cBhvr>
                                        <p:cTn id="147" dur="1" fill="hold">
                                          <p:stCondLst>
                                            <p:cond delay="0"/>
                                          </p:stCondLst>
                                        </p:cTn>
                                        <p:tgtEl>
                                          <p:spTgt spid="25"/>
                                        </p:tgtEl>
                                        <p:attrNameLst>
                                          <p:attrName>style.visibility</p:attrName>
                                        </p:attrNameLst>
                                      </p:cBhvr>
                                      <p:to>
                                        <p:strVal val="visible"/>
                                      </p:to>
                                    </p:set>
                                    <p:animEffect transition="in" filter="wipe(up)">
                                      <p:cBhvr>
                                        <p:cTn id="148" dur="5000"/>
                                        <p:tgtEl>
                                          <p:spTgt spid="25"/>
                                        </p:tgtEl>
                                      </p:cBhvr>
                                    </p:animEffect>
                                  </p:childTnLst>
                                </p:cTn>
                              </p:par>
                              <p:par>
                                <p:cTn id="149" presetID="22" presetClass="entr" presetSubtype="2" repeatCount="indefinite" fill="hold" nodeType="withEffect">
                                  <p:stCondLst>
                                    <p:cond delay="0"/>
                                  </p:stCondLst>
                                  <p:childTnLst>
                                    <p:set>
                                      <p:cBhvr>
                                        <p:cTn id="150" dur="1" fill="hold">
                                          <p:stCondLst>
                                            <p:cond delay="0"/>
                                          </p:stCondLst>
                                        </p:cTn>
                                        <p:tgtEl>
                                          <p:spTgt spid="26"/>
                                        </p:tgtEl>
                                        <p:attrNameLst>
                                          <p:attrName>style.visibility</p:attrName>
                                        </p:attrNameLst>
                                      </p:cBhvr>
                                      <p:to>
                                        <p:strVal val="visible"/>
                                      </p:to>
                                    </p:set>
                                    <p:animEffect transition="in" filter="wipe(right)">
                                      <p:cBhvr>
                                        <p:cTn id="151" dur="5000"/>
                                        <p:tgtEl>
                                          <p:spTgt spid="26"/>
                                        </p:tgtEl>
                                      </p:cBhvr>
                                    </p:animEffect>
                                  </p:childTnLst>
                                </p:cTn>
                              </p:par>
                              <p:par>
                                <p:cTn id="152" presetID="22" presetClass="entr" presetSubtype="8" repeatCount="indefinite" fill="hold" nodeType="withEffect">
                                  <p:stCondLst>
                                    <p:cond delay="0"/>
                                  </p:stCondLst>
                                  <p:childTnLst>
                                    <p:set>
                                      <p:cBhvr>
                                        <p:cTn id="153" dur="1" fill="hold">
                                          <p:stCondLst>
                                            <p:cond delay="0"/>
                                          </p:stCondLst>
                                        </p:cTn>
                                        <p:tgtEl>
                                          <p:spTgt spid="27"/>
                                        </p:tgtEl>
                                        <p:attrNameLst>
                                          <p:attrName>style.visibility</p:attrName>
                                        </p:attrNameLst>
                                      </p:cBhvr>
                                      <p:to>
                                        <p:strVal val="visible"/>
                                      </p:to>
                                    </p:set>
                                    <p:animEffect transition="in" filter="wipe(left)">
                                      <p:cBhvr>
                                        <p:cTn id="154" dur="5000"/>
                                        <p:tgtEl>
                                          <p:spTgt spid="27"/>
                                        </p:tgtEl>
                                      </p:cBhvr>
                                    </p:animEffect>
                                  </p:childTnLst>
                                </p:cTn>
                              </p:par>
                            </p:childTnLst>
                          </p:cTn>
                        </p:par>
                        <p:par>
                          <p:cTn id="155" fill="hold">
                            <p:stCondLst>
                              <p:cond delay="77250"/>
                            </p:stCondLst>
                            <p:childTnLst>
                              <p:par>
                                <p:cTn id="156" presetID="22" presetClass="entr" presetSubtype="2" repeatCount="indefinite" fill="hold" grpId="1" nodeType="afterEffect">
                                  <p:stCondLst>
                                    <p:cond delay="0"/>
                                  </p:stCondLst>
                                  <p:childTnLst>
                                    <p:set>
                                      <p:cBhvr>
                                        <p:cTn id="157" dur="1" fill="hold">
                                          <p:stCondLst>
                                            <p:cond delay="0"/>
                                          </p:stCondLst>
                                        </p:cTn>
                                        <p:tgtEl>
                                          <p:spTgt spid="19"/>
                                        </p:tgtEl>
                                        <p:attrNameLst>
                                          <p:attrName>style.visibility</p:attrName>
                                        </p:attrNameLst>
                                      </p:cBhvr>
                                      <p:to>
                                        <p:strVal val="visible"/>
                                      </p:to>
                                    </p:set>
                                    <p:animEffect transition="in" filter="wipe(right)">
                                      <p:cBhvr>
                                        <p:cTn id="158" dur="5000"/>
                                        <p:tgtEl>
                                          <p:spTgt spid="19"/>
                                        </p:tgtEl>
                                      </p:cBhvr>
                                    </p:animEffect>
                                  </p:childTnLst>
                                </p:cTn>
                              </p:par>
                            </p:childTnLst>
                          </p:cTn>
                        </p:par>
                        <p:par>
                          <p:cTn id="159" fill="hold">
                            <p:stCondLst>
                              <p:cond delay="82250"/>
                            </p:stCondLst>
                            <p:childTnLst>
                              <p:par>
                                <p:cTn id="160" presetID="22" presetClass="entr" presetSubtype="4" repeatCount="indefinite" fill="hold" grpId="1" nodeType="afterEffect">
                                  <p:stCondLst>
                                    <p:cond delay="0"/>
                                  </p:stCondLst>
                                  <p:childTnLst>
                                    <p:set>
                                      <p:cBhvr>
                                        <p:cTn id="161" dur="1" fill="hold">
                                          <p:stCondLst>
                                            <p:cond delay="0"/>
                                          </p:stCondLst>
                                        </p:cTn>
                                        <p:tgtEl>
                                          <p:spTgt spid="20"/>
                                        </p:tgtEl>
                                        <p:attrNameLst>
                                          <p:attrName>style.visibility</p:attrName>
                                        </p:attrNameLst>
                                      </p:cBhvr>
                                      <p:to>
                                        <p:strVal val="visible"/>
                                      </p:to>
                                    </p:set>
                                    <p:animEffect transition="in" filter="wipe(down)">
                                      <p:cBhvr>
                                        <p:cTn id="162" dur="5000"/>
                                        <p:tgtEl>
                                          <p:spTgt spid="20"/>
                                        </p:tgtEl>
                                      </p:cBhvr>
                                    </p:animEffect>
                                  </p:childTnLst>
                                </p:cTn>
                              </p:par>
                            </p:childTnLst>
                          </p:cTn>
                        </p:par>
                        <p:par>
                          <p:cTn id="163" fill="hold">
                            <p:stCondLst>
                              <p:cond delay="87250"/>
                            </p:stCondLst>
                            <p:childTnLst>
                              <p:par>
                                <p:cTn id="164" presetID="22" presetClass="entr" presetSubtype="1" repeatCount="indefinite" fill="hold" grpId="1" nodeType="afterEffect">
                                  <p:stCondLst>
                                    <p:cond delay="0"/>
                                  </p:stCondLst>
                                  <p:childTnLst>
                                    <p:set>
                                      <p:cBhvr>
                                        <p:cTn id="165" dur="1" fill="hold">
                                          <p:stCondLst>
                                            <p:cond delay="0"/>
                                          </p:stCondLst>
                                        </p:cTn>
                                        <p:tgtEl>
                                          <p:spTgt spid="21"/>
                                        </p:tgtEl>
                                        <p:attrNameLst>
                                          <p:attrName>style.visibility</p:attrName>
                                        </p:attrNameLst>
                                      </p:cBhvr>
                                      <p:to>
                                        <p:strVal val="visible"/>
                                      </p:to>
                                    </p:set>
                                    <p:animEffect transition="in" filter="wipe(up)">
                                      <p:cBhvr>
                                        <p:cTn id="166" dur="5000"/>
                                        <p:tgtEl>
                                          <p:spTgt spid="21"/>
                                        </p:tgtEl>
                                      </p:cBhvr>
                                    </p:animEffect>
                                  </p:childTnLst>
                                </p:cTn>
                              </p:par>
                              <p:par>
                                <p:cTn id="167" presetID="24" presetClass="entr" presetSubtype="0" fill="hold" grpId="0" nodeType="withEffect">
                                  <p:stCondLst>
                                    <p:cond delay="0"/>
                                  </p:stCondLst>
                                  <p:childTnLst>
                                    <p:set>
                                      <p:cBhvr>
                                        <p:cTn id="168" dur="1" fill="hold">
                                          <p:stCondLst>
                                            <p:cond delay="0"/>
                                          </p:stCondLst>
                                        </p:cTn>
                                        <p:tgtEl>
                                          <p:spTgt spid="28"/>
                                        </p:tgtEl>
                                        <p:attrNameLst>
                                          <p:attrName>style.visibility</p:attrName>
                                        </p:attrNameLst>
                                      </p:cBhvr>
                                      <p:to>
                                        <p:strVal val="visible"/>
                                      </p:to>
                                    </p:set>
                                    <p:anim to="" calcmode="lin" valueType="num">
                                      <p:cBhvr>
                                        <p:cTn id="169" dur="1" fill="hold"/>
                                        <p:tgtEl>
                                          <p:spTgt spid="28"/>
                                        </p:tgtEl>
                                        <p:attrNameLst>
                                          <p:attrName/>
                                        </p:attrNameLst>
                                      </p:cBhvr>
                                    </p:anim>
                                  </p:childTnLst>
                                </p:cTn>
                              </p:par>
                            </p:childTnLst>
                          </p:cTn>
                        </p:par>
                        <p:par>
                          <p:cTn id="170" fill="hold">
                            <p:stCondLst>
                              <p:cond delay="92250"/>
                            </p:stCondLst>
                            <p:childTnLst>
                              <p:par>
                                <p:cTn id="171" presetID="21" presetClass="entr" presetSubtype="1" repeatCount="indefinite" fill="hold" grpId="1" nodeType="afterEffect">
                                  <p:stCondLst>
                                    <p:cond delay="0"/>
                                  </p:stCondLst>
                                  <p:childTnLst>
                                    <p:set>
                                      <p:cBhvr>
                                        <p:cTn id="172" dur="1" fill="hold">
                                          <p:stCondLst>
                                            <p:cond delay="0"/>
                                          </p:stCondLst>
                                        </p:cTn>
                                        <p:tgtEl>
                                          <p:spTgt spid="28"/>
                                        </p:tgtEl>
                                        <p:attrNameLst>
                                          <p:attrName>style.visibility</p:attrName>
                                        </p:attrNameLst>
                                      </p:cBhvr>
                                      <p:to>
                                        <p:strVal val="visible"/>
                                      </p:to>
                                    </p:set>
                                    <p:animEffect transition="in" filter="wheel(1)">
                                      <p:cBhvr>
                                        <p:cTn id="173" dur="5000"/>
                                        <p:tgtEl>
                                          <p:spTgt spid="28"/>
                                        </p:tgtEl>
                                      </p:cBhvr>
                                    </p:animEffect>
                                  </p:childTnLst>
                                </p:cTn>
                              </p:par>
                            </p:childTnLst>
                          </p:cTn>
                        </p:par>
                        <p:par>
                          <p:cTn id="174" fill="hold">
                            <p:stCondLst>
                              <p:cond delay="97250"/>
                            </p:stCondLst>
                            <p:childTnLst>
                              <p:par>
                                <p:cTn id="175" presetID="24" presetClass="entr" presetSubtype="0" fill="hold" grpId="0" nodeType="afterEffect">
                                  <p:stCondLst>
                                    <p:cond delay="0"/>
                                  </p:stCondLst>
                                  <p:childTnLst>
                                    <p:set>
                                      <p:cBhvr>
                                        <p:cTn id="176" dur="1" fill="hold">
                                          <p:stCondLst>
                                            <p:cond delay="0"/>
                                          </p:stCondLst>
                                        </p:cTn>
                                        <p:tgtEl>
                                          <p:spTgt spid="29"/>
                                        </p:tgtEl>
                                        <p:attrNameLst>
                                          <p:attrName>style.visibility</p:attrName>
                                        </p:attrNameLst>
                                      </p:cBhvr>
                                      <p:to>
                                        <p:strVal val="visible"/>
                                      </p:to>
                                    </p:set>
                                    <p:anim to="" calcmode="lin" valueType="num">
                                      <p:cBhvr>
                                        <p:cTn id="177" dur="1" fill="hold"/>
                                        <p:tgtEl>
                                          <p:spTgt spid="29"/>
                                        </p:tgtEl>
                                        <p:attrNameLst>
                                          <p:attrName/>
                                        </p:attrNameLst>
                                      </p:cBhvr>
                                    </p:anim>
                                  </p:childTnLst>
                                </p:cTn>
                              </p:par>
                              <p:par>
                                <p:cTn id="178" presetID="24" presetClass="entr" presetSubtype="0" fill="hold" grpId="0" nodeType="withEffect">
                                  <p:stCondLst>
                                    <p:cond delay="0"/>
                                  </p:stCondLst>
                                  <p:childTnLst>
                                    <p:set>
                                      <p:cBhvr>
                                        <p:cTn id="179" dur="1" fill="hold">
                                          <p:stCondLst>
                                            <p:cond delay="0"/>
                                          </p:stCondLst>
                                        </p:cTn>
                                        <p:tgtEl>
                                          <p:spTgt spid="30"/>
                                        </p:tgtEl>
                                        <p:attrNameLst>
                                          <p:attrName>style.visibility</p:attrName>
                                        </p:attrNameLst>
                                      </p:cBhvr>
                                      <p:to>
                                        <p:strVal val="visible"/>
                                      </p:to>
                                    </p:set>
                                    <p:anim to="" calcmode="lin" valueType="num">
                                      <p:cBhvr>
                                        <p:cTn id="180" dur="1" fill="hold"/>
                                        <p:tgtEl>
                                          <p:spTgt spid="30"/>
                                        </p:tgtEl>
                                        <p:attrNameLst>
                                          <p:attrName/>
                                        </p:attrNameLst>
                                      </p:cBhvr>
                                    </p:anim>
                                  </p:childTnLst>
                                </p:cTn>
                              </p:par>
                            </p:childTnLst>
                          </p:cTn>
                        </p:par>
                        <p:par>
                          <p:cTn id="181" fill="hold">
                            <p:stCondLst>
                              <p:cond delay="97250"/>
                            </p:stCondLst>
                            <p:childTnLst>
                              <p:par>
                                <p:cTn id="182" presetID="21" presetClass="entr" presetSubtype="1" repeatCount="indefinite" fill="hold" grpId="1" nodeType="afterEffect">
                                  <p:stCondLst>
                                    <p:cond delay="0"/>
                                  </p:stCondLst>
                                  <p:childTnLst>
                                    <p:set>
                                      <p:cBhvr>
                                        <p:cTn id="183" dur="1" fill="hold">
                                          <p:stCondLst>
                                            <p:cond delay="0"/>
                                          </p:stCondLst>
                                        </p:cTn>
                                        <p:tgtEl>
                                          <p:spTgt spid="30"/>
                                        </p:tgtEl>
                                        <p:attrNameLst>
                                          <p:attrName>style.visibility</p:attrName>
                                        </p:attrNameLst>
                                      </p:cBhvr>
                                      <p:to>
                                        <p:strVal val="visible"/>
                                      </p:to>
                                    </p:set>
                                    <p:animEffect transition="in" filter="wheel(1)">
                                      <p:cBhvr>
                                        <p:cTn id="184" dur="5000"/>
                                        <p:tgtEl>
                                          <p:spTgt spid="30"/>
                                        </p:tgtEl>
                                      </p:cBhvr>
                                    </p:animEffect>
                                  </p:childTnLst>
                                </p:cTn>
                              </p:par>
                            </p:childTnLst>
                          </p:cTn>
                        </p:par>
                        <p:par>
                          <p:cTn id="185" fill="hold">
                            <p:stCondLst>
                              <p:cond delay="102250"/>
                            </p:stCondLst>
                            <p:childTnLst>
                              <p:par>
                                <p:cTn id="186" presetID="15" presetClass="entr" presetSubtype="0" fill="hold" grpId="0" nodeType="afterEffect">
                                  <p:stCondLst>
                                    <p:cond delay="500"/>
                                  </p:stCondLst>
                                  <p:childTnLst>
                                    <p:set>
                                      <p:cBhvr>
                                        <p:cTn id="187" dur="1" fill="hold">
                                          <p:stCondLst>
                                            <p:cond delay="0"/>
                                          </p:stCondLst>
                                        </p:cTn>
                                        <p:tgtEl>
                                          <p:spTgt spid="31"/>
                                        </p:tgtEl>
                                        <p:attrNameLst>
                                          <p:attrName>style.visibility</p:attrName>
                                        </p:attrNameLst>
                                      </p:cBhvr>
                                      <p:to>
                                        <p:strVal val="visible"/>
                                      </p:to>
                                    </p:set>
                                    <p:anim calcmode="lin" valueType="num">
                                      <p:cBhvr>
                                        <p:cTn id="188" dur="5000" fill="hold"/>
                                        <p:tgtEl>
                                          <p:spTgt spid="31"/>
                                        </p:tgtEl>
                                        <p:attrNameLst>
                                          <p:attrName>ppt_w</p:attrName>
                                        </p:attrNameLst>
                                      </p:cBhvr>
                                      <p:tavLst>
                                        <p:tav tm="0">
                                          <p:val>
                                            <p:fltVal val="0"/>
                                          </p:val>
                                        </p:tav>
                                        <p:tav tm="100000">
                                          <p:val>
                                            <p:strVal val="#ppt_w"/>
                                          </p:val>
                                        </p:tav>
                                      </p:tavLst>
                                    </p:anim>
                                    <p:anim calcmode="lin" valueType="num">
                                      <p:cBhvr>
                                        <p:cTn id="189" dur="5000" fill="hold"/>
                                        <p:tgtEl>
                                          <p:spTgt spid="31"/>
                                        </p:tgtEl>
                                        <p:attrNameLst>
                                          <p:attrName>ppt_h</p:attrName>
                                        </p:attrNameLst>
                                      </p:cBhvr>
                                      <p:tavLst>
                                        <p:tav tm="0">
                                          <p:val>
                                            <p:fltVal val="0"/>
                                          </p:val>
                                        </p:tav>
                                        <p:tav tm="100000">
                                          <p:val>
                                            <p:strVal val="#ppt_h"/>
                                          </p:val>
                                        </p:tav>
                                      </p:tavLst>
                                    </p:anim>
                                    <p:anim calcmode="lin" valueType="num">
                                      <p:cBhvr>
                                        <p:cTn id="190" dur="5000" fill="hold"/>
                                        <p:tgtEl>
                                          <p:spTgt spid="31"/>
                                        </p:tgtEl>
                                        <p:attrNameLst>
                                          <p:attrName>ppt_x</p:attrName>
                                        </p:attrNameLst>
                                      </p:cBhvr>
                                      <p:tavLst>
                                        <p:tav tm="0" fmla="#ppt_x+(cos(-2*pi*(1-$))*-#ppt_x-sin(-2*pi*(1-$))*(1-#ppt_y))*(1-$)">
                                          <p:val>
                                            <p:fltVal val="0"/>
                                          </p:val>
                                        </p:tav>
                                        <p:tav tm="100000">
                                          <p:val>
                                            <p:fltVal val="1"/>
                                          </p:val>
                                        </p:tav>
                                      </p:tavLst>
                                    </p:anim>
                                    <p:anim calcmode="lin" valueType="num">
                                      <p:cBhvr>
                                        <p:cTn id="191" dur="5000" fill="hold"/>
                                        <p:tgtEl>
                                          <p:spTgt spid="31"/>
                                        </p:tgtEl>
                                        <p:attrNameLst>
                                          <p:attrName>ppt_y</p:attrName>
                                        </p:attrNameLst>
                                      </p:cBhvr>
                                      <p:tavLst>
                                        <p:tav tm="0" fmla="#ppt_y+(sin(-2*pi*(1-$))*-#ppt_x+cos(-2*pi*(1-$))*(1-#ppt_y))*(1-$)">
                                          <p:val>
                                            <p:fltVal val="0"/>
                                          </p:val>
                                        </p:tav>
                                        <p:tav tm="100000">
                                          <p:val>
                                            <p:fltVal val="1"/>
                                          </p:val>
                                        </p:tav>
                                      </p:tavLst>
                                    </p:anim>
                                  </p:childTnLst>
                                </p:cTn>
                              </p:par>
                            </p:childTnLst>
                          </p:cTn>
                        </p:par>
                        <p:par>
                          <p:cTn id="192" fill="hold">
                            <p:stCondLst>
                              <p:cond delay="107750"/>
                            </p:stCondLst>
                            <p:childTnLst>
                              <p:par>
                                <p:cTn id="193" presetID="15" presetClass="entr" presetSubtype="0" fill="hold" grpId="0" nodeType="afterEffect">
                                  <p:stCondLst>
                                    <p:cond delay="0"/>
                                  </p:stCondLst>
                                  <p:childTnLst>
                                    <p:set>
                                      <p:cBhvr>
                                        <p:cTn id="194" dur="1" fill="hold">
                                          <p:stCondLst>
                                            <p:cond delay="0"/>
                                          </p:stCondLst>
                                        </p:cTn>
                                        <p:tgtEl>
                                          <p:spTgt spid="32"/>
                                        </p:tgtEl>
                                        <p:attrNameLst>
                                          <p:attrName>style.visibility</p:attrName>
                                        </p:attrNameLst>
                                      </p:cBhvr>
                                      <p:to>
                                        <p:strVal val="visible"/>
                                      </p:to>
                                    </p:set>
                                    <p:anim calcmode="lin" valueType="num">
                                      <p:cBhvr>
                                        <p:cTn id="195" dur="5000" fill="hold"/>
                                        <p:tgtEl>
                                          <p:spTgt spid="32"/>
                                        </p:tgtEl>
                                        <p:attrNameLst>
                                          <p:attrName>ppt_w</p:attrName>
                                        </p:attrNameLst>
                                      </p:cBhvr>
                                      <p:tavLst>
                                        <p:tav tm="0">
                                          <p:val>
                                            <p:fltVal val="0"/>
                                          </p:val>
                                        </p:tav>
                                        <p:tav tm="100000">
                                          <p:val>
                                            <p:strVal val="#ppt_w"/>
                                          </p:val>
                                        </p:tav>
                                      </p:tavLst>
                                    </p:anim>
                                    <p:anim calcmode="lin" valueType="num">
                                      <p:cBhvr>
                                        <p:cTn id="196" dur="5000" fill="hold"/>
                                        <p:tgtEl>
                                          <p:spTgt spid="32"/>
                                        </p:tgtEl>
                                        <p:attrNameLst>
                                          <p:attrName>ppt_h</p:attrName>
                                        </p:attrNameLst>
                                      </p:cBhvr>
                                      <p:tavLst>
                                        <p:tav tm="0">
                                          <p:val>
                                            <p:fltVal val="0"/>
                                          </p:val>
                                        </p:tav>
                                        <p:tav tm="100000">
                                          <p:val>
                                            <p:strVal val="#ppt_h"/>
                                          </p:val>
                                        </p:tav>
                                      </p:tavLst>
                                    </p:anim>
                                    <p:anim calcmode="lin" valueType="num">
                                      <p:cBhvr>
                                        <p:cTn id="197" dur="5000" fill="hold"/>
                                        <p:tgtEl>
                                          <p:spTgt spid="32"/>
                                        </p:tgtEl>
                                        <p:attrNameLst>
                                          <p:attrName>ppt_x</p:attrName>
                                        </p:attrNameLst>
                                      </p:cBhvr>
                                      <p:tavLst>
                                        <p:tav tm="0" fmla="#ppt_x+(cos(-2*pi*(1-$))*-#ppt_x-sin(-2*pi*(1-$))*(1-#ppt_y))*(1-$)">
                                          <p:val>
                                            <p:fltVal val="0"/>
                                          </p:val>
                                        </p:tav>
                                        <p:tav tm="100000">
                                          <p:val>
                                            <p:fltVal val="1"/>
                                          </p:val>
                                        </p:tav>
                                      </p:tavLst>
                                    </p:anim>
                                    <p:anim calcmode="lin" valueType="num">
                                      <p:cBhvr>
                                        <p:cTn id="198" dur="5000" fill="hold"/>
                                        <p:tgtEl>
                                          <p:spTgt spid="32"/>
                                        </p:tgtEl>
                                        <p:attrNameLst>
                                          <p:attrName>ppt_y</p:attrName>
                                        </p:attrNameLst>
                                      </p:cBhvr>
                                      <p:tavLst>
                                        <p:tav tm="0" fmla="#ppt_y+(sin(-2*pi*(1-$))*-#ppt_x+cos(-2*pi*(1-$))*(1-#ppt_y))*(1-$)">
                                          <p:val>
                                            <p:fltVal val="0"/>
                                          </p:val>
                                        </p:tav>
                                        <p:tav tm="100000">
                                          <p:val>
                                            <p:fltVal val="1"/>
                                          </p:val>
                                        </p:tav>
                                      </p:tavLst>
                                    </p:anim>
                                  </p:childTnLst>
                                </p:cTn>
                              </p:par>
                            </p:childTnLst>
                          </p:cTn>
                        </p:par>
                        <p:par>
                          <p:cTn id="199" fill="hold">
                            <p:stCondLst>
                              <p:cond delay="112750"/>
                            </p:stCondLst>
                            <p:childTnLst>
                              <p:par>
                                <p:cTn id="200" presetID="15" presetClass="entr" presetSubtype="0" fill="hold" grpId="0" nodeType="afterEffect">
                                  <p:stCondLst>
                                    <p:cond delay="0"/>
                                  </p:stCondLst>
                                  <p:childTnLst>
                                    <p:set>
                                      <p:cBhvr>
                                        <p:cTn id="201" dur="1" fill="hold">
                                          <p:stCondLst>
                                            <p:cond delay="0"/>
                                          </p:stCondLst>
                                        </p:cTn>
                                        <p:tgtEl>
                                          <p:spTgt spid="33"/>
                                        </p:tgtEl>
                                        <p:attrNameLst>
                                          <p:attrName>style.visibility</p:attrName>
                                        </p:attrNameLst>
                                      </p:cBhvr>
                                      <p:to>
                                        <p:strVal val="visible"/>
                                      </p:to>
                                    </p:set>
                                    <p:anim calcmode="lin" valueType="num">
                                      <p:cBhvr>
                                        <p:cTn id="202" dur="5000" fill="hold"/>
                                        <p:tgtEl>
                                          <p:spTgt spid="33"/>
                                        </p:tgtEl>
                                        <p:attrNameLst>
                                          <p:attrName>ppt_w</p:attrName>
                                        </p:attrNameLst>
                                      </p:cBhvr>
                                      <p:tavLst>
                                        <p:tav tm="0">
                                          <p:val>
                                            <p:fltVal val="0"/>
                                          </p:val>
                                        </p:tav>
                                        <p:tav tm="100000">
                                          <p:val>
                                            <p:strVal val="#ppt_w"/>
                                          </p:val>
                                        </p:tav>
                                      </p:tavLst>
                                    </p:anim>
                                    <p:anim calcmode="lin" valueType="num">
                                      <p:cBhvr>
                                        <p:cTn id="203" dur="5000" fill="hold"/>
                                        <p:tgtEl>
                                          <p:spTgt spid="33"/>
                                        </p:tgtEl>
                                        <p:attrNameLst>
                                          <p:attrName>ppt_h</p:attrName>
                                        </p:attrNameLst>
                                      </p:cBhvr>
                                      <p:tavLst>
                                        <p:tav tm="0">
                                          <p:val>
                                            <p:fltVal val="0"/>
                                          </p:val>
                                        </p:tav>
                                        <p:tav tm="100000">
                                          <p:val>
                                            <p:strVal val="#ppt_h"/>
                                          </p:val>
                                        </p:tav>
                                      </p:tavLst>
                                    </p:anim>
                                    <p:anim calcmode="lin" valueType="num">
                                      <p:cBhvr>
                                        <p:cTn id="204" dur="5000" fill="hold"/>
                                        <p:tgtEl>
                                          <p:spTgt spid="33"/>
                                        </p:tgtEl>
                                        <p:attrNameLst>
                                          <p:attrName>ppt_x</p:attrName>
                                        </p:attrNameLst>
                                      </p:cBhvr>
                                      <p:tavLst>
                                        <p:tav tm="0" fmla="#ppt_x+(cos(-2*pi*(1-$))*-#ppt_x-sin(-2*pi*(1-$))*(1-#ppt_y))*(1-$)">
                                          <p:val>
                                            <p:fltVal val="0"/>
                                          </p:val>
                                        </p:tav>
                                        <p:tav tm="100000">
                                          <p:val>
                                            <p:fltVal val="1"/>
                                          </p:val>
                                        </p:tav>
                                      </p:tavLst>
                                    </p:anim>
                                    <p:anim calcmode="lin" valueType="num">
                                      <p:cBhvr>
                                        <p:cTn id="205" dur="5000" fill="hold"/>
                                        <p:tgtEl>
                                          <p:spTgt spid="33"/>
                                        </p:tgtEl>
                                        <p:attrNameLst>
                                          <p:attrName>ppt_y</p:attrName>
                                        </p:attrNameLst>
                                      </p:cBhvr>
                                      <p:tavLst>
                                        <p:tav tm="0" fmla="#ppt_y+(sin(-2*pi*(1-$))*-#ppt_x+cos(-2*pi*(1-$))*(1-#ppt_y))*(1-$)">
                                          <p:val>
                                            <p:fltVal val="0"/>
                                          </p:val>
                                        </p:tav>
                                        <p:tav tm="100000">
                                          <p:val>
                                            <p:fltVal val="1"/>
                                          </p:val>
                                        </p:tav>
                                      </p:tavLst>
                                    </p:anim>
                                  </p:childTnLst>
                                </p:cTn>
                              </p:par>
                              <p:par>
                                <p:cTn id="206" presetID="15" presetClass="entr" presetSubtype="0" fill="hold" grpId="0" nodeType="withEffect">
                                  <p:stCondLst>
                                    <p:cond delay="500"/>
                                  </p:stCondLst>
                                  <p:childTnLst>
                                    <p:set>
                                      <p:cBhvr>
                                        <p:cTn id="207" dur="1" fill="hold">
                                          <p:stCondLst>
                                            <p:cond delay="0"/>
                                          </p:stCondLst>
                                        </p:cTn>
                                        <p:tgtEl>
                                          <p:spTgt spid="34"/>
                                        </p:tgtEl>
                                        <p:attrNameLst>
                                          <p:attrName>style.visibility</p:attrName>
                                        </p:attrNameLst>
                                      </p:cBhvr>
                                      <p:to>
                                        <p:strVal val="visible"/>
                                      </p:to>
                                    </p:set>
                                    <p:anim calcmode="lin" valueType="num">
                                      <p:cBhvr>
                                        <p:cTn id="208" dur="5000" fill="hold"/>
                                        <p:tgtEl>
                                          <p:spTgt spid="34"/>
                                        </p:tgtEl>
                                        <p:attrNameLst>
                                          <p:attrName>ppt_w</p:attrName>
                                        </p:attrNameLst>
                                      </p:cBhvr>
                                      <p:tavLst>
                                        <p:tav tm="0">
                                          <p:val>
                                            <p:fltVal val="0"/>
                                          </p:val>
                                        </p:tav>
                                        <p:tav tm="100000">
                                          <p:val>
                                            <p:strVal val="#ppt_w"/>
                                          </p:val>
                                        </p:tav>
                                      </p:tavLst>
                                    </p:anim>
                                    <p:anim calcmode="lin" valueType="num">
                                      <p:cBhvr>
                                        <p:cTn id="209" dur="5000" fill="hold"/>
                                        <p:tgtEl>
                                          <p:spTgt spid="34"/>
                                        </p:tgtEl>
                                        <p:attrNameLst>
                                          <p:attrName>ppt_h</p:attrName>
                                        </p:attrNameLst>
                                      </p:cBhvr>
                                      <p:tavLst>
                                        <p:tav tm="0">
                                          <p:val>
                                            <p:fltVal val="0"/>
                                          </p:val>
                                        </p:tav>
                                        <p:tav tm="100000">
                                          <p:val>
                                            <p:strVal val="#ppt_h"/>
                                          </p:val>
                                        </p:tav>
                                      </p:tavLst>
                                    </p:anim>
                                    <p:anim calcmode="lin" valueType="num">
                                      <p:cBhvr>
                                        <p:cTn id="210" dur="5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211" dur="5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212" fill="hold">
                            <p:stCondLst>
                              <p:cond delay="118250"/>
                            </p:stCondLst>
                            <p:childTnLst>
                              <p:par>
                                <p:cTn id="213" presetID="15" presetClass="entr" presetSubtype="0" fill="hold" grpId="0" nodeType="afterEffect">
                                  <p:stCondLst>
                                    <p:cond delay="0"/>
                                  </p:stCondLst>
                                  <p:childTnLst>
                                    <p:set>
                                      <p:cBhvr>
                                        <p:cTn id="214" dur="1" fill="hold">
                                          <p:stCondLst>
                                            <p:cond delay="0"/>
                                          </p:stCondLst>
                                        </p:cTn>
                                        <p:tgtEl>
                                          <p:spTgt spid="35"/>
                                        </p:tgtEl>
                                        <p:attrNameLst>
                                          <p:attrName>style.visibility</p:attrName>
                                        </p:attrNameLst>
                                      </p:cBhvr>
                                      <p:to>
                                        <p:strVal val="visible"/>
                                      </p:to>
                                    </p:set>
                                    <p:anim calcmode="lin" valueType="num">
                                      <p:cBhvr>
                                        <p:cTn id="215" dur="5000" fill="hold"/>
                                        <p:tgtEl>
                                          <p:spTgt spid="35"/>
                                        </p:tgtEl>
                                        <p:attrNameLst>
                                          <p:attrName>ppt_w</p:attrName>
                                        </p:attrNameLst>
                                      </p:cBhvr>
                                      <p:tavLst>
                                        <p:tav tm="0">
                                          <p:val>
                                            <p:fltVal val="0"/>
                                          </p:val>
                                        </p:tav>
                                        <p:tav tm="100000">
                                          <p:val>
                                            <p:strVal val="#ppt_w"/>
                                          </p:val>
                                        </p:tav>
                                      </p:tavLst>
                                    </p:anim>
                                    <p:anim calcmode="lin" valueType="num">
                                      <p:cBhvr>
                                        <p:cTn id="216" dur="5000" fill="hold"/>
                                        <p:tgtEl>
                                          <p:spTgt spid="35"/>
                                        </p:tgtEl>
                                        <p:attrNameLst>
                                          <p:attrName>ppt_h</p:attrName>
                                        </p:attrNameLst>
                                      </p:cBhvr>
                                      <p:tavLst>
                                        <p:tav tm="0">
                                          <p:val>
                                            <p:fltVal val="0"/>
                                          </p:val>
                                        </p:tav>
                                        <p:tav tm="100000">
                                          <p:val>
                                            <p:strVal val="#ppt_h"/>
                                          </p:val>
                                        </p:tav>
                                      </p:tavLst>
                                    </p:anim>
                                    <p:anim calcmode="lin" valueType="num">
                                      <p:cBhvr>
                                        <p:cTn id="217" dur="5000" fill="hold"/>
                                        <p:tgtEl>
                                          <p:spTgt spid="35"/>
                                        </p:tgtEl>
                                        <p:attrNameLst>
                                          <p:attrName>ppt_x</p:attrName>
                                        </p:attrNameLst>
                                      </p:cBhvr>
                                      <p:tavLst>
                                        <p:tav tm="0" fmla="#ppt_x+(cos(-2*pi*(1-$))*-#ppt_x-sin(-2*pi*(1-$))*(1-#ppt_y))*(1-$)">
                                          <p:val>
                                            <p:fltVal val="0"/>
                                          </p:val>
                                        </p:tav>
                                        <p:tav tm="100000">
                                          <p:val>
                                            <p:fltVal val="1"/>
                                          </p:val>
                                        </p:tav>
                                      </p:tavLst>
                                    </p:anim>
                                    <p:anim calcmode="lin" valueType="num">
                                      <p:cBhvr>
                                        <p:cTn id="218" dur="5000" fill="hold"/>
                                        <p:tgtEl>
                                          <p:spTgt spid="35"/>
                                        </p:tgtEl>
                                        <p:attrNameLst>
                                          <p:attrName>ppt_y</p:attrName>
                                        </p:attrNameLst>
                                      </p:cBhvr>
                                      <p:tavLst>
                                        <p:tav tm="0" fmla="#ppt_y+(sin(-2*pi*(1-$))*-#ppt_x+cos(-2*pi*(1-$))*(1-#ppt_y))*(1-$)">
                                          <p:val>
                                            <p:fltVal val="0"/>
                                          </p:val>
                                        </p:tav>
                                        <p:tav tm="100000">
                                          <p:val>
                                            <p:fltVal val="1"/>
                                          </p:val>
                                        </p:tav>
                                      </p:tavLst>
                                    </p:anim>
                                  </p:childTnLst>
                                </p:cTn>
                              </p:par>
                              <p:par>
                                <p:cTn id="219" presetID="15" presetClass="entr" presetSubtype="0" fill="hold" grpId="0" nodeType="withEffect">
                                  <p:stCondLst>
                                    <p:cond delay="0"/>
                                  </p:stCondLst>
                                  <p:childTnLst>
                                    <p:set>
                                      <p:cBhvr>
                                        <p:cTn id="220" dur="1" fill="hold">
                                          <p:stCondLst>
                                            <p:cond delay="0"/>
                                          </p:stCondLst>
                                        </p:cTn>
                                        <p:tgtEl>
                                          <p:spTgt spid="36"/>
                                        </p:tgtEl>
                                        <p:attrNameLst>
                                          <p:attrName>style.visibility</p:attrName>
                                        </p:attrNameLst>
                                      </p:cBhvr>
                                      <p:to>
                                        <p:strVal val="visible"/>
                                      </p:to>
                                    </p:set>
                                    <p:anim calcmode="lin" valueType="num">
                                      <p:cBhvr>
                                        <p:cTn id="221" dur="5000" fill="hold"/>
                                        <p:tgtEl>
                                          <p:spTgt spid="36"/>
                                        </p:tgtEl>
                                        <p:attrNameLst>
                                          <p:attrName>ppt_w</p:attrName>
                                        </p:attrNameLst>
                                      </p:cBhvr>
                                      <p:tavLst>
                                        <p:tav tm="0">
                                          <p:val>
                                            <p:fltVal val="0"/>
                                          </p:val>
                                        </p:tav>
                                        <p:tav tm="100000">
                                          <p:val>
                                            <p:strVal val="#ppt_w"/>
                                          </p:val>
                                        </p:tav>
                                      </p:tavLst>
                                    </p:anim>
                                    <p:anim calcmode="lin" valueType="num">
                                      <p:cBhvr>
                                        <p:cTn id="222" dur="5000" fill="hold"/>
                                        <p:tgtEl>
                                          <p:spTgt spid="36"/>
                                        </p:tgtEl>
                                        <p:attrNameLst>
                                          <p:attrName>ppt_h</p:attrName>
                                        </p:attrNameLst>
                                      </p:cBhvr>
                                      <p:tavLst>
                                        <p:tav tm="0">
                                          <p:val>
                                            <p:fltVal val="0"/>
                                          </p:val>
                                        </p:tav>
                                        <p:tav tm="100000">
                                          <p:val>
                                            <p:strVal val="#ppt_h"/>
                                          </p:val>
                                        </p:tav>
                                      </p:tavLst>
                                    </p:anim>
                                    <p:anim calcmode="lin" valueType="num">
                                      <p:cBhvr>
                                        <p:cTn id="223" dur="5000" fill="hold"/>
                                        <p:tgtEl>
                                          <p:spTgt spid="36"/>
                                        </p:tgtEl>
                                        <p:attrNameLst>
                                          <p:attrName>ppt_x</p:attrName>
                                        </p:attrNameLst>
                                      </p:cBhvr>
                                      <p:tavLst>
                                        <p:tav tm="0" fmla="#ppt_x+(cos(-2*pi*(1-$))*-#ppt_x-sin(-2*pi*(1-$))*(1-#ppt_y))*(1-$)">
                                          <p:val>
                                            <p:fltVal val="0"/>
                                          </p:val>
                                        </p:tav>
                                        <p:tav tm="100000">
                                          <p:val>
                                            <p:fltVal val="1"/>
                                          </p:val>
                                        </p:tav>
                                      </p:tavLst>
                                    </p:anim>
                                    <p:anim calcmode="lin" valueType="num">
                                      <p:cBhvr>
                                        <p:cTn id="224" dur="5000" fill="hold"/>
                                        <p:tgtEl>
                                          <p:spTgt spid="36"/>
                                        </p:tgtEl>
                                        <p:attrNameLst>
                                          <p:attrName>ppt_y</p:attrName>
                                        </p:attrNameLst>
                                      </p:cBhvr>
                                      <p:tavLst>
                                        <p:tav tm="0" fmla="#ppt_y+(sin(-2*pi*(1-$))*-#ppt_x+cos(-2*pi*(1-$))*(1-#ppt_y))*(1-$)">
                                          <p:val>
                                            <p:fltVal val="0"/>
                                          </p:val>
                                        </p:tav>
                                        <p:tav tm="100000">
                                          <p:val>
                                            <p:fltVal val="1"/>
                                          </p:val>
                                        </p:tav>
                                      </p:tavLst>
                                    </p:anim>
                                  </p:childTnLst>
                                </p:cTn>
                              </p:par>
                              <p:par>
                                <p:cTn id="225" presetID="15" presetClass="entr" presetSubtype="0" fill="hold" grpId="0" nodeType="withEffect">
                                  <p:stCondLst>
                                    <p:cond delay="0"/>
                                  </p:stCondLst>
                                  <p:childTnLst>
                                    <p:set>
                                      <p:cBhvr>
                                        <p:cTn id="226" dur="1" fill="hold">
                                          <p:stCondLst>
                                            <p:cond delay="0"/>
                                          </p:stCondLst>
                                        </p:cTn>
                                        <p:tgtEl>
                                          <p:spTgt spid="37"/>
                                        </p:tgtEl>
                                        <p:attrNameLst>
                                          <p:attrName>style.visibility</p:attrName>
                                        </p:attrNameLst>
                                      </p:cBhvr>
                                      <p:to>
                                        <p:strVal val="visible"/>
                                      </p:to>
                                    </p:set>
                                    <p:anim calcmode="lin" valueType="num">
                                      <p:cBhvr>
                                        <p:cTn id="227" dur="5000" fill="hold"/>
                                        <p:tgtEl>
                                          <p:spTgt spid="37"/>
                                        </p:tgtEl>
                                        <p:attrNameLst>
                                          <p:attrName>ppt_w</p:attrName>
                                        </p:attrNameLst>
                                      </p:cBhvr>
                                      <p:tavLst>
                                        <p:tav tm="0">
                                          <p:val>
                                            <p:fltVal val="0"/>
                                          </p:val>
                                        </p:tav>
                                        <p:tav tm="100000">
                                          <p:val>
                                            <p:strVal val="#ppt_w"/>
                                          </p:val>
                                        </p:tav>
                                      </p:tavLst>
                                    </p:anim>
                                    <p:anim calcmode="lin" valueType="num">
                                      <p:cBhvr>
                                        <p:cTn id="228" dur="5000" fill="hold"/>
                                        <p:tgtEl>
                                          <p:spTgt spid="37"/>
                                        </p:tgtEl>
                                        <p:attrNameLst>
                                          <p:attrName>ppt_h</p:attrName>
                                        </p:attrNameLst>
                                      </p:cBhvr>
                                      <p:tavLst>
                                        <p:tav tm="0">
                                          <p:val>
                                            <p:fltVal val="0"/>
                                          </p:val>
                                        </p:tav>
                                        <p:tav tm="100000">
                                          <p:val>
                                            <p:strVal val="#ppt_h"/>
                                          </p:val>
                                        </p:tav>
                                      </p:tavLst>
                                    </p:anim>
                                    <p:anim calcmode="lin" valueType="num">
                                      <p:cBhvr>
                                        <p:cTn id="229" dur="5000" fill="hold"/>
                                        <p:tgtEl>
                                          <p:spTgt spid="37"/>
                                        </p:tgtEl>
                                        <p:attrNameLst>
                                          <p:attrName>ppt_x</p:attrName>
                                        </p:attrNameLst>
                                      </p:cBhvr>
                                      <p:tavLst>
                                        <p:tav tm="0" fmla="#ppt_x+(cos(-2*pi*(1-$))*-#ppt_x-sin(-2*pi*(1-$))*(1-#ppt_y))*(1-$)">
                                          <p:val>
                                            <p:fltVal val="0"/>
                                          </p:val>
                                        </p:tav>
                                        <p:tav tm="100000">
                                          <p:val>
                                            <p:fltVal val="1"/>
                                          </p:val>
                                        </p:tav>
                                      </p:tavLst>
                                    </p:anim>
                                    <p:anim calcmode="lin" valueType="num">
                                      <p:cBhvr>
                                        <p:cTn id="230" dur="5000" fill="hold"/>
                                        <p:tgtEl>
                                          <p:spTgt spid="37"/>
                                        </p:tgtEl>
                                        <p:attrNameLst>
                                          <p:attrName>ppt_y</p:attrName>
                                        </p:attrNameLst>
                                      </p:cBhvr>
                                      <p:tavLst>
                                        <p:tav tm="0" fmla="#ppt_y+(sin(-2*pi*(1-$))*-#ppt_x+cos(-2*pi*(1-$))*(1-#ppt_y))*(1-$)">
                                          <p:val>
                                            <p:fltVal val="0"/>
                                          </p:val>
                                        </p:tav>
                                        <p:tav tm="100000">
                                          <p:val>
                                            <p:fltVal val="1"/>
                                          </p:val>
                                        </p:tav>
                                      </p:tavLst>
                                    </p:anim>
                                  </p:childTnLst>
                                </p:cTn>
                              </p:par>
                            </p:childTnLst>
                          </p:cTn>
                        </p:par>
                        <p:par>
                          <p:cTn id="231" fill="hold">
                            <p:stCondLst>
                              <p:cond delay="123250"/>
                            </p:stCondLst>
                            <p:childTnLst>
                              <p:par>
                                <p:cTn id="232" presetID="15" presetClass="entr" presetSubtype="0" fill="hold" grpId="0" nodeType="afterEffect">
                                  <p:stCondLst>
                                    <p:cond delay="500"/>
                                  </p:stCondLst>
                                  <p:childTnLst>
                                    <p:set>
                                      <p:cBhvr>
                                        <p:cTn id="233" dur="1" fill="hold">
                                          <p:stCondLst>
                                            <p:cond delay="0"/>
                                          </p:stCondLst>
                                        </p:cTn>
                                        <p:tgtEl>
                                          <p:spTgt spid="38"/>
                                        </p:tgtEl>
                                        <p:attrNameLst>
                                          <p:attrName>style.visibility</p:attrName>
                                        </p:attrNameLst>
                                      </p:cBhvr>
                                      <p:to>
                                        <p:strVal val="visible"/>
                                      </p:to>
                                    </p:set>
                                    <p:anim calcmode="lin" valueType="num">
                                      <p:cBhvr>
                                        <p:cTn id="234" dur="5000" fill="hold"/>
                                        <p:tgtEl>
                                          <p:spTgt spid="38"/>
                                        </p:tgtEl>
                                        <p:attrNameLst>
                                          <p:attrName>ppt_w</p:attrName>
                                        </p:attrNameLst>
                                      </p:cBhvr>
                                      <p:tavLst>
                                        <p:tav tm="0">
                                          <p:val>
                                            <p:fltVal val="0"/>
                                          </p:val>
                                        </p:tav>
                                        <p:tav tm="100000">
                                          <p:val>
                                            <p:strVal val="#ppt_w"/>
                                          </p:val>
                                        </p:tav>
                                      </p:tavLst>
                                    </p:anim>
                                    <p:anim calcmode="lin" valueType="num">
                                      <p:cBhvr>
                                        <p:cTn id="235" dur="5000" fill="hold"/>
                                        <p:tgtEl>
                                          <p:spTgt spid="38"/>
                                        </p:tgtEl>
                                        <p:attrNameLst>
                                          <p:attrName>ppt_h</p:attrName>
                                        </p:attrNameLst>
                                      </p:cBhvr>
                                      <p:tavLst>
                                        <p:tav tm="0">
                                          <p:val>
                                            <p:fltVal val="0"/>
                                          </p:val>
                                        </p:tav>
                                        <p:tav tm="100000">
                                          <p:val>
                                            <p:strVal val="#ppt_h"/>
                                          </p:val>
                                        </p:tav>
                                      </p:tavLst>
                                    </p:anim>
                                    <p:anim calcmode="lin" valueType="num">
                                      <p:cBhvr>
                                        <p:cTn id="236" dur="5000" fill="hold"/>
                                        <p:tgtEl>
                                          <p:spTgt spid="38"/>
                                        </p:tgtEl>
                                        <p:attrNameLst>
                                          <p:attrName>ppt_x</p:attrName>
                                        </p:attrNameLst>
                                      </p:cBhvr>
                                      <p:tavLst>
                                        <p:tav tm="0" fmla="#ppt_x+(cos(-2*pi*(1-$))*-#ppt_x-sin(-2*pi*(1-$))*(1-#ppt_y))*(1-$)">
                                          <p:val>
                                            <p:fltVal val="0"/>
                                          </p:val>
                                        </p:tav>
                                        <p:tav tm="100000">
                                          <p:val>
                                            <p:fltVal val="1"/>
                                          </p:val>
                                        </p:tav>
                                      </p:tavLst>
                                    </p:anim>
                                    <p:anim calcmode="lin" valueType="num">
                                      <p:cBhvr>
                                        <p:cTn id="237" dur="5000" fill="hold"/>
                                        <p:tgtEl>
                                          <p:spTgt spid="38"/>
                                        </p:tgtEl>
                                        <p:attrNameLst>
                                          <p:attrName>ppt_y</p:attrName>
                                        </p:attrNameLst>
                                      </p:cBhvr>
                                      <p:tavLst>
                                        <p:tav tm="0" fmla="#ppt_y+(sin(-2*pi*(1-$))*-#ppt_x+cos(-2*pi*(1-$))*(1-#ppt_y))*(1-$)">
                                          <p:val>
                                            <p:fltVal val="0"/>
                                          </p:val>
                                        </p:tav>
                                        <p:tav tm="100000">
                                          <p:val>
                                            <p:fltVal val="1"/>
                                          </p:val>
                                        </p:tav>
                                      </p:tavLst>
                                    </p:anim>
                                  </p:childTnLst>
                                </p:cTn>
                              </p:par>
                            </p:childTnLst>
                          </p:cTn>
                        </p:par>
                        <p:par>
                          <p:cTn id="238" fill="hold">
                            <p:stCondLst>
                              <p:cond delay="128750"/>
                            </p:stCondLst>
                            <p:childTnLst>
                              <p:par>
                                <p:cTn id="239" presetID="26" presetClass="entr" presetSubtype="0" fill="hold" grpId="0" nodeType="afterEffect">
                                  <p:stCondLst>
                                    <p:cond delay="0"/>
                                  </p:stCondLst>
                                  <p:iterate type="lt">
                                    <p:tmPct val="10000"/>
                                  </p:iterate>
                                  <p:childTnLst>
                                    <p:set>
                                      <p:cBhvr>
                                        <p:cTn id="240" dur="1" fill="hold">
                                          <p:stCondLst>
                                            <p:cond delay="0"/>
                                          </p:stCondLst>
                                        </p:cTn>
                                        <p:tgtEl>
                                          <p:spTgt spid="39"/>
                                        </p:tgtEl>
                                        <p:attrNameLst>
                                          <p:attrName>style.visibility</p:attrName>
                                        </p:attrNameLst>
                                      </p:cBhvr>
                                      <p:to>
                                        <p:strVal val="visible"/>
                                      </p:to>
                                    </p:set>
                                    <p:animEffect transition="in" filter="wipe(down)">
                                      <p:cBhvr>
                                        <p:cTn id="241" dur="580">
                                          <p:stCondLst>
                                            <p:cond delay="0"/>
                                          </p:stCondLst>
                                        </p:cTn>
                                        <p:tgtEl>
                                          <p:spTgt spid="39"/>
                                        </p:tgtEl>
                                      </p:cBhvr>
                                    </p:animEffect>
                                    <p:anim calcmode="lin" valueType="num">
                                      <p:cBhvr>
                                        <p:cTn id="24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24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24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24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24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247" dur="26">
                                          <p:stCondLst>
                                            <p:cond delay="650"/>
                                          </p:stCondLst>
                                        </p:cTn>
                                        <p:tgtEl>
                                          <p:spTgt spid="39"/>
                                        </p:tgtEl>
                                      </p:cBhvr>
                                      <p:to x="100000" y="60000"/>
                                    </p:animScale>
                                    <p:animScale>
                                      <p:cBhvr>
                                        <p:cTn id="248" dur="166" decel="50000">
                                          <p:stCondLst>
                                            <p:cond delay="676"/>
                                          </p:stCondLst>
                                        </p:cTn>
                                        <p:tgtEl>
                                          <p:spTgt spid="39"/>
                                        </p:tgtEl>
                                      </p:cBhvr>
                                      <p:to x="100000" y="100000"/>
                                    </p:animScale>
                                    <p:animScale>
                                      <p:cBhvr>
                                        <p:cTn id="249" dur="26">
                                          <p:stCondLst>
                                            <p:cond delay="1312"/>
                                          </p:stCondLst>
                                        </p:cTn>
                                        <p:tgtEl>
                                          <p:spTgt spid="39"/>
                                        </p:tgtEl>
                                      </p:cBhvr>
                                      <p:to x="100000" y="80000"/>
                                    </p:animScale>
                                    <p:animScale>
                                      <p:cBhvr>
                                        <p:cTn id="250" dur="166" decel="50000">
                                          <p:stCondLst>
                                            <p:cond delay="1338"/>
                                          </p:stCondLst>
                                        </p:cTn>
                                        <p:tgtEl>
                                          <p:spTgt spid="39"/>
                                        </p:tgtEl>
                                      </p:cBhvr>
                                      <p:to x="100000" y="100000"/>
                                    </p:animScale>
                                    <p:animScale>
                                      <p:cBhvr>
                                        <p:cTn id="251" dur="26">
                                          <p:stCondLst>
                                            <p:cond delay="1642"/>
                                          </p:stCondLst>
                                        </p:cTn>
                                        <p:tgtEl>
                                          <p:spTgt spid="39"/>
                                        </p:tgtEl>
                                      </p:cBhvr>
                                      <p:to x="100000" y="90000"/>
                                    </p:animScale>
                                    <p:animScale>
                                      <p:cBhvr>
                                        <p:cTn id="252" dur="166" decel="50000">
                                          <p:stCondLst>
                                            <p:cond delay="1668"/>
                                          </p:stCondLst>
                                        </p:cTn>
                                        <p:tgtEl>
                                          <p:spTgt spid="39"/>
                                        </p:tgtEl>
                                      </p:cBhvr>
                                      <p:to x="100000" y="100000"/>
                                    </p:animScale>
                                    <p:animScale>
                                      <p:cBhvr>
                                        <p:cTn id="253" dur="26">
                                          <p:stCondLst>
                                            <p:cond delay="1808"/>
                                          </p:stCondLst>
                                        </p:cTn>
                                        <p:tgtEl>
                                          <p:spTgt spid="39"/>
                                        </p:tgtEl>
                                      </p:cBhvr>
                                      <p:to x="100000" y="95000"/>
                                    </p:animScale>
                                    <p:animScale>
                                      <p:cBhvr>
                                        <p:cTn id="254" dur="166" decel="50000">
                                          <p:stCondLst>
                                            <p:cond delay="1834"/>
                                          </p:stCondLst>
                                        </p:cTn>
                                        <p:tgtEl>
                                          <p:spTgt spid="39"/>
                                        </p:tgtEl>
                                      </p:cBhvr>
                                      <p:to x="100000" y="100000"/>
                                    </p:animScale>
                                  </p:childTnLst>
                                </p:cTn>
                              </p:par>
                            </p:childTnLst>
                          </p:cTn>
                        </p:par>
                        <p:par>
                          <p:cTn id="255" fill="hold">
                            <p:stCondLst>
                              <p:cond delay="137550"/>
                            </p:stCondLst>
                            <p:childTnLst>
                              <p:par>
                                <p:cTn id="256" presetID="2" presetClass="entr" presetSubtype="4" fill="hold" grpId="0" nodeType="afterEffect">
                                  <p:stCondLst>
                                    <p:cond delay="0"/>
                                  </p:stCondLst>
                                  <p:childTnLst>
                                    <p:set>
                                      <p:cBhvr>
                                        <p:cTn id="257" dur="1" fill="hold">
                                          <p:stCondLst>
                                            <p:cond delay="0"/>
                                          </p:stCondLst>
                                        </p:cTn>
                                        <p:tgtEl>
                                          <p:spTgt spid="40"/>
                                        </p:tgtEl>
                                        <p:attrNameLst>
                                          <p:attrName>style.visibility</p:attrName>
                                        </p:attrNameLst>
                                      </p:cBhvr>
                                      <p:to>
                                        <p:strVal val="visible"/>
                                      </p:to>
                                    </p:set>
                                    <p:anim calcmode="lin" valueType="num">
                                      <p:cBhvr additive="base">
                                        <p:cTn id="258" dur="5000" fill="hold"/>
                                        <p:tgtEl>
                                          <p:spTgt spid="40"/>
                                        </p:tgtEl>
                                        <p:attrNameLst>
                                          <p:attrName>ppt_x</p:attrName>
                                        </p:attrNameLst>
                                      </p:cBhvr>
                                      <p:tavLst>
                                        <p:tav tm="0">
                                          <p:val>
                                            <p:strVal val="#ppt_x"/>
                                          </p:val>
                                        </p:tav>
                                        <p:tav tm="100000">
                                          <p:val>
                                            <p:strVal val="#ppt_x"/>
                                          </p:val>
                                        </p:tav>
                                      </p:tavLst>
                                    </p:anim>
                                    <p:anim calcmode="lin" valueType="num">
                                      <p:cBhvr additive="base">
                                        <p:cTn id="259" dur="5000" fill="hold"/>
                                        <p:tgtEl>
                                          <p:spTgt spid="40"/>
                                        </p:tgtEl>
                                        <p:attrNameLst>
                                          <p:attrName>ppt_y</p:attrName>
                                        </p:attrNameLst>
                                      </p:cBhvr>
                                      <p:tavLst>
                                        <p:tav tm="0">
                                          <p:val>
                                            <p:strVal val="1+#ppt_h/2"/>
                                          </p:val>
                                        </p:tav>
                                        <p:tav tm="100000">
                                          <p:val>
                                            <p:strVal val="#ppt_y"/>
                                          </p:val>
                                        </p:tav>
                                      </p:tavLst>
                                    </p:anim>
                                  </p:childTnLst>
                                </p:cTn>
                              </p:par>
                              <p:par>
                                <p:cTn id="260" presetID="2" presetClass="entr" presetSubtype="8" decel="100000" fill="hold" grpId="0" nodeType="withEffect">
                                  <p:stCondLst>
                                    <p:cond delay="0"/>
                                  </p:stCondLst>
                                  <p:iterate type="lt">
                                    <p:tmPct val="10000"/>
                                  </p:iterate>
                                  <p:childTnLst>
                                    <p:set>
                                      <p:cBhvr>
                                        <p:cTn id="261" dur="1" fill="hold">
                                          <p:stCondLst>
                                            <p:cond delay="0"/>
                                          </p:stCondLst>
                                        </p:cTn>
                                        <p:tgtEl>
                                          <p:spTgt spid="42"/>
                                        </p:tgtEl>
                                        <p:attrNameLst>
                                          <p:attrName>style.visibility</p:attrName>
                                        </p:attrNameLst>
                                      </p:cBhvr>
                                      <p:to>
                                        <p:strVal val="visible"/>
                                      </p:to>
                                    </p:set>
                                    <p:anim calcmode="lin" valueType="num">
                                      <p:cBhvr additive="base">
                                        <p:cTn id="262" dur="2000" fill="hold"/>
                                        <p:tgtEl>
                                          <p:spTgt spid="42"/>
                                        </p:tgtEl>
                                        <p:attrNameLst>
                                          <p:attrName>ppt_x</p:attrName>
                                        </p:attrNameLst>
                                      </p:cBhvr>
                                      <p:tavLst>
                                        <p:tav tm="0">
                                          <p:val>
                                            <p:strVal val="0-#ppt_w/2"/>
                                          </p:val>
                                        </p:tav>
                                        <p:tav tm="100000">
                                          <p:val>
                                            <p:strVal val="#ppt_x"/>
                                          </p:val>
                                        </p:tav>
                                      </p:tavLst>
                                    </p:anim>
                                    <p:anim calcmode="lin" valueType="num">
                                      <p:cBhvr additive="base">
                                        <p:cTn id="263" dur="20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p:bldP spid="6" grpId="0" animBg="1"/>
      <p:bldP spid="6" grpId="1" animBg="1"/>
      <p:bldP spid="7" grpId="0" animBg="1"/>
      <p:bldP spid="7" grpId="1" animBg="1"/>
      <p:bldP spid="8" grpId="0" animBg="1"/>
      <p:bldP spid="8" grpId="1" animBg="1"/>
      <p:bldP spid="9" grpId="0" animBg="1"/>
      <p:bldP spid="10" grpId="0" animBg="1"/>
      <p:bldP spid="11" grpId="0" animBg="1"/>
      <p:bldP spid="11" grpId="1" animBg="1"/>
      <p:bldP spid="12" grpId="0" animBg="1"/>
      <p:bldP spid="12" grpId="1" animBg="1"/>
      <p:bldP spid="14" grpId="0" animBg="1"/>
      <p:bldP spid="15" grpId="0" animBg="1"/>
      <p:bldP spid="16" grpId="0" animBg="1"/>
      <p:bldP spid="16" grpId="1" animBg="1"/>
      <p:bldP spid="18" grpId="0" animBg="1"/>
      <p:bldP spid="18" grpId="1" animBg="1"/>
      <p:bldP spid="19" grpId="0" animBg="1"/>
      <p:bldP spid="19" grpId="1" animBg="1"/>
      <p:bldP spid="20" grpId="0" animBg="1"/>
      <p:bldP spid="20" grpId="1" animBg="1"/>
      <p:bldP spid="21" grpId="0" animBg="1"/>
      <p:bldP spid="21" grpId="1" animBg="1"/>
      <p:bldP spid="28" grpId="0" animBg="1"/>
      <p:bldP spid="28" grpId="1" animBg="1"/>
      <p:bldP spid="29" grpId="0" animBg="1"/>
      <p:bldP spid="30" grpId="0" animBg="1"/>
      <p:bldP spid="30" grpId="1"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6" name="コンテンツ プレースホルダー 5"/>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7" name="テキスト ボックス 6"/>
          <p:cNvSpPr txBox="1"/>
          <p:nvPr/>
        </p:nvSpPr>
        <p:spPr>
          <a:xfrm>
            <a:off x="5940152" y="6340678"/>
            <a:ext cx="2791149" cy="400110"/>
          </a:xfrm>
          <a:prstGeom prst="rect">
            <a:avLst/>
          </a:prstGeom>
          <a:noFill/>
        </p:spPr>
        <p:txBody>
          <a:bodyPr wrap="none" rtlCol="0">
            <a:spAutoFit/>
          </a:bodyPr>
          <a:lstStyle/>
          <a:p>
            <a:r>
              <a:rPr lang="ja-JP" altLang="en-US" sz="2000" dirty="0" smtClean="0">
                <a:solidFill>
                  <a:schemeClr val="bg1"/>
                </a:solidFill>
                <a:latin typeface="HGP行書体" pitchFamily="66" charset="-128"/>
                <a:ea typeface="HGP行書体" pitchFamily="66" charset="-128"/>
              </a:rPr>
              <a:t>“ 花　</a:t>
            </a:r>
            <a:r>
              <a:rPr kumimoji="1" lang="ja-JP" altLang="en-US" sz="2000" dirty="0" smtClean="0">
                <a:solidFill>
                  <a:schemeClr val="bg1"/>
                </a:solidFill>
                <a:latin typeface="HGP行書体" pitchFamily="66" charset="-128"/>
                <a:ea typeface="HGP行書体" pitchFamily="66" charset="-128"/>
              </a:rPr>
              <a:t>ふたひら　；　温い “</a:t>
            </a:r>
            <a:endParaRPr kumimoji="1" lang="ja-JP" altLang="en-US" sz="20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2011087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out)">
                                      <p:cBhvr>
                                        <p:cTn id="7" dur="5000"/>
                                        <p:tgtEl>
                                          <p:spTgt spid="6"/>
                                        </p:tgtEl>
                                      </p:cBhvr>
                                    </p:animEffect>
                                  </p:childTnLst>
                                </p:cTn>
                              </p:par>
                            </p:childTnLst>
                          </p:cTn>
                        </p:par>
                        <p:par>
                          <p:cTn id="8" fill="hold">
                            <p:stCondLst>
                              <p:cond delay="5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7"/>
                                        </p:tgtEl>
                                        <p:attrNameLst>
                                          <p:attrName>style.visibility</p:attrName>
                                        </p:attrNameLst>
                                      </p:cBhvr>
                                      <p:to>
                                        <p:strVal val="visible"/>
                                      </p:to>
                                    </p:set>
                                    <p:animEffect transition="in" filter="wipe(down)">
                                      <p:cBhvr>
                                        <p:cTn id="11" dur="580">
                                          <p:stCondLst>
                                            <p:cond delay="0"/>
                                          </p:stCondLst>
                                        </p:cTn>
                                        <p:tgtEl>
                                          <p:spTgt spid="7"/>
                                        </p:tgtEl>
                                      </p:cBhvr>
                                    </p:animEffect>
                                    <p:anim calcmode="lin" valueType="num">
                                      <p:cBhvr>
                                        <p:cTn id="12"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7" dur="26">
                                          <p:stCondLst>
                                            <p:cond delay="650"/>
                                          </p:stCondLst>
                                        </p:cTn>
                                        <p:tgtEl>
                                          <p:spTgt spid="7"/>
                                        </p:tgtEl>
                                      </p:cBhvr>
                                      <p:to x="100000" y="60000"/>
                                    </p:animScale>
                                    <p:animScale>
                                      <p:cBhvr>
                                        <p:cTn id="18" dur="166" decel="50000">
                                          <p:stCondLst>
                                            <p:cond delay="676"/>
                                          </p:stCondLst>
                                        </p:cTn>
                                        <p:tgtEl>
                                          <p:spTgt spid="7"/>
                                        </p:tgtEl>
                                      </p:cBhvr>
                                      <p:to x="100000" y="100000"/>
                                    </p:animScale>
                                    <p:animScale>
                                      <p:cBhvr>
                                        <p:cTn id="19" dur="26">
                                          <p:stCondLst>
                                            <p:cond delay="1312"/>
                                          </p:stCondLst>
                                        </p:cTn>
                                        <p:tgtEl>
                                          <p:spTgt spid="7"/>
                                        </p:tgtEl>
                                      </p:cBhvr>
                                      <p:to x="100000" y="80000"/>
                                    </p:animScale>
                                    <p:animScale>
                                      <p:cBhvr>
                                        <p:cTn id="20" dur="166" decel="50000">
                                          <p:stCondLst>
                                            <p:cond delay="1338"/>
                                          </p:stCondLst>
                                        </p:cTn>
                                        <p:tgtEl>
                                          <p:spTgt spid="7"/>
                                        </p:tgtEl>
                                      </p:cBhvr>
                                      <p:to x="100000" y="100000"/>
                                    </p:animScale>
                                    <p:animScale>
                                      <p:cBhvr>
                                        <p:cTn id="21" dur="26">
                                          <p:stCondLst>
                                            <p:cond delay="1642"/>
                                          </p:stCondLst>
                                        </p:cTn>
                                        <p:tgtEl>
                                          <p:spTgt spid="7"/>
                                        </p:tgtEl>
                                      </p:cBhvr>
                                      <p:to x="100000" y="90000"/>
                                    </p:animScale>
                                    <p:animScale>
                                      <p:cBhvr>
                                        <p:cTn id="22" dur="166" decel="50000">
                                          <p:stCondLst>
                                            <p:cond delay="1668"/>
                                          </p:stCondLst>
                                        </p:cTn>
                                        <p:tgtEl>
                                          <p:spTgt spid="7"/>
                                        </p:tgtEl>
                                      </p:cBhvr>
                                      <p:to x="100000" y="100000"/>
                                    </p:animScale>
                                    <p:animScale>
                                      <p:cBhvr>
                                        <p:cTn id="23" dur="26">
                                          <p:stCondLst>
                                            <p:cond delay="1808"/>
                                          </p:stCondLst>
                                        </p:cTn>
                                        <p:tgtEl>
                                          <p:spTgt spid="7"/>
                                        </p:tgtEl>
                                      </p:cBhvr>
                                      <p:to x="100000" y="95000"/>
                                    </p:animScale>
                                    <p:animScale>
                                      <p:cBhvr>
                                        <p:cTn id="24"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9128"/>
            <a:ext cx="9144000" cy="6858000"/>
          </a:xfrm>
          <a:solidFill>
            <a:schemeClr val="tx1"/>
          </a:solidFill>
          <a:ln>
            <a:solidFill>
              <a:schemeClr val="tx1"/>
            </a:solidFill>
          </a:ln>
        </p:spPr>
        <p:txBody>
          <a:bodyPr/>
          <a:lstStyle/>
          <a:p>
            <a:endParaRPr kumimoji="1" lang="ja-JP" altLang="en-US" dirty="0"/>
          </a:p>
        </p:txBody>
      </p:sp>
      <p:pic>
        <p:nvPicPr>
          <p:cNvPr id="15" name="コンテンツ プレースホルダー 14"/>
          <p:cNvPicPr>
            <a:picLocks noGrp="1" noChangeAspect="1"/>
          </p:cNvPicPr>
          <p:nvPr>
            <p:ph idx="1"/>
          </p:nvPr>
        </p:nvPicPr>
        <p:blipFill>
          <a:blip r:embed="rId2">
            <a:extLst>
              <a:ext uri="{28A0092B-C50C-407E-A947-70E740481C1C}">
                <a14:useLocalDpi xmlns:a14="http://schemas.microsoft.com/office/drawing/2010/main"/>
              </a:ext>
            </a:extLst>
          </a:blip>
          <a:stretch>
            <a:fillRect/>
          </a:stretch>
        </p:blipFill>
        <p:spPr>
          <a:xfrm>
            <a:off x="0" y="18595"/>
            <a:ext cx="9144000" cy="6884633"/>
          </a:xfrm>
        </p:spPr>
      </p:pic>
      <p:sp>
        <p:nvSpPr>
          <p:cNvPr id="18" name="テキスト ボックス 17"/>
          <p:cNvSpPr txBox="1"/>
          <p:nvPr/>
        </p:nvSpPr>
        <p:spPr>
          <a:xfrm>
            <a:off x="5827" y="18595"/>
            <a:ext cx="7842364" cy="369332"/>
          </a:xfrm>
          <a:prstGeom prst="rect">
            <a:avLst/>
          </a:prstGeom>
          <a:noFill/>
        </p:spPr>
        <p:txBody>
          <a:bodyPr wrap="square" rtlCol="0">
            <a:spAutoFit/>
          </a:bodyPr>
          <a:lstStyle/>
          <a:p>
            <a:r>
              <a:rPr kumimoji="1" lang="ja-JP" altLang="en-US" dirty="0" smtClean="0">
                <a:solidFill>
                  <a:schemeClr val="bg1"/>
                </a:solidFill>
                <a:latin typeface="HGP行書体" pitchFamily="66" charset="-128"/>
                <a:ea typeface="HGP行書体" pitchFamily="66" charset="-128"/>
              </a:rPr>
              <a:t>「</a:t>
            </a:r>
            <a:r>
              <a:rPr kumimoji="1" lang="en-US" altLang="ja-JP" dirty="0" smtClean="0">
                <a:solidFill>
                  <a:schemeClr val="bg1"/>
                </a:solidFill>
                <a:latin typeface="HGP行書体" pitchFamily="66" charset="-128"/>
                <a:ea typeface="HGP行書体" pitchFamily="66" charset="-128"/>
              </a:rPr>
              <a:t>2013-5-27    </a:t>
            </a:r>
            <a:r>
              <a:rPr lang="ja-JP" altLang="en-US" dirty="0" smtClean="0">
                <a:solidFill>
                  <a:schemeClr val="bg1"/>
                </a:solidFill>
                <a:latin typeface="HGP行書体" pitchFamily="66" charset="-128"/>
                <a:ea typeface="HGP行書体" pitchFamily="66" charset="-128"/>
              </a:rPr>
              <a:t>風呂場　に　蜥蜴　夫婦　登場」  </a:t>
            </a:r>
            <a:r>
              <a:rPr lang="en-US" altLang="ja-JP" dirty="0" smtClean="0">
                <a:solidFill>
                  <a:schemeClr val="bg1"/>
                </a:solidFill>
                <a:latin typeface="HGP行書体" pitchFamily="66" charset="-128"/>
                <a:ea typeface="HGP行書体" pitchFamily="66" charset="-128"/>
              </a:rPr>
              <a:t>2016 </a:t>
            </a:r>
            <a:r>
              <a:rPr lang="ja-JP" altLang="en-US" dirty="0" smtClean="0">
                <a:solidFill>
                  <a:schemeClr val="bg1"/>
                </a:solidFill>
                <a:latin typeface="HGP行書体" pitchFamily="66" charset="-128"/>
                <a:ea typeface="HGP行書体" pitchFamily="66" charset="-128"/>
              </a:rPr>
              <a:t>　昨年　は　シングルだった。　</a:t>
            </a:r>
            <a:endParaRPr kumimoji="1" lang="ja-JP" altLang="en-US" dirty="0">
              <a:solidFill>
                <a:schemeClr val="bg1"/>
              </a:solidFill>
              <a:latin typeface="HGP行書体" pitchFamily="66" charset="-128"/>
              <a:ea typeface="HGP行書体" pitchFamily="66" charset="-128"/>
            </a:endParaRPr>
          </a:p>
        </p:txBody>
      </p:sp>
      <p:sp>
        <p:nvSpPr>
          <p:cNvPr id="19" name="フリーフォーム 18"/>
          <p:cNvSpPr/>
          <p:nvPr/>
        </p:nvSpPr>
        <p:spPr>
          <a:xfrm>
            <a:off x="6804248" y="341040"/>
            <a:ext cx="1886717" cy="2801627"/>
          </a:xfrm>
          <a:custGeom>
            <a:avLst/>
            <a:gdLst>
              <a:gd name="connsiteX0" fmla="*/ 944519 w 1886717"/>
              <a:gd name="connsiteY0" fmla="*/ 252391 h 2801627"/>
              <a:gd name="connsiteX1" fmla="*/ 1678810 w 1886717"/>
              <a:gd name="connsiteY1" fmla="*/ 266245 h 2801627"/>
              <a:gd name="connsiteX2" fmla="*/ 1678810 w 1886717"/>
              <a:gd name="connsiteY2" fmla="*/ 2275155 h 2801627"/>
              <a:gd name="connsiteX3" fmla="*/ 1886629 w 1886717"/>
              <a:gd name="connsiteY3" fmla="*/ 2150464 h 2801627"/>
              <a:gd name="connsiteX4" fmla="*/ 1651101 w 1886717"/>
              <a:gd name="connsiteY4" fmla="*/ 2801627 h 2801627"/>
              <a:gd name="connsiteX5" fmla="*/ 1387865 w 1886717"/>
              <a:gd name="connsiteY5" fmla="*/ 2150464 h 2801627"/>
              <a:gd name="connsiteX6" fmla="*/ 1526410 w 1886717"/>
              <a:gd name="connsiteY6" fmla="*/ 2233591 h 2801627"/>
              <a:gd name="connsiteX7" fmla="*/ 1457138 w 1886717"/>
              <a:gd name="connsiteY7" fmla="*/ 557191 h 2801627"/>
              <a:gd name="connsiteX8" fmla="*/ 972229 w 1886717"/>
              <a:gd name="connsiteY8" fmla="*/ 377082 h 2801627"/>
              <a:gd name="connsiteX9" fmla="*/ 307210 w 1886717"/>
              <a:gd name="connsiteY9" fmla="*/ 210827 h 2801627"/>
              <a:gd name="connsiteX10" fmla="*/ 2410 w 1886717"/>
              <a:gd name="connsiteY10" fmla="*/ 460209 h 2801627"/>
              <a:gd name="connsiteX11" fmla="*/ 210229 w 1886717"/>
              <a:gd name="connsiteY11" fmla="*/ 3009 h 2801627"/>
              <a:gd name="connsiteX12" fmla="*/ 944519 w 1886717"/>
              <a:gd name="connsiteY12" fmla="*/ 252391 h 28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6717" h="2801627">
                <a:moveTo>
                  <a:pt x="944519" y="252391"/>
                </a:moveTo>
                <a:cubicBezTo>
                  <a:pt x="1189282" y="296264"/>
                  <a:pt x="1556428" y="-70882"/>
                  <a:pt x="1678810" y="266245"/>
                </a:cubicBezTo>
                <a:cubicBezTo>
                  <a:pt x="1801192" y="603372"/>
                  <a:pt x="1644174" y="1961119"/>
                  <a:pt x="1678810" y="2275155"/>
                </a:cubicBezTo>
                <a:cubicBezTo>
                  <a:pt x="1713446" y="2589191"/>
                  <a:pt x="1891247" y="2062719"/>
                  <a:pt x="1886629" y="2150464"/>
                </a:cubicBezTo>
                <a:cubicBezTo>
                  <a:pt x="1882011" y="2238209"/>
                  <a:pt x="1734228" y="2801627"/>
                  <a:pt x="1651101" y="2801627"/>
                </a:cubicBezTo>
                <a:cubicBezTo>
                  <a:pt x="1567974" y="2801627"/>
                  <a:pt x="1408647" y="2245137"/>
                  <a:pt x="1387865" y="2150464"/>
                </a:cubicBezTo>
                <a:cubicBezTo>
                  <a:pt x="1367083" y="2055791"/>
                  <a:pt x="1514865" y="2499136"/>
                  <a:pt x="1526410" y="2233591"/>
                </a:cubicBezTo>
                <a:cubicBezTo>
                  <a:pt x="1537955" y="1968046"/>
                  <a:pt x="1549501" y="866609"/>
                  <a:pt x="1457138" y="557191"/>
                </a:cubicBezTo>
                <a:cubicBezTo>
                  <a:pt x="1364775" y="247773"/>
                  <a:pt x="1163884" y="434809"/>
                  <a:pt x="972229" y="377082"/>
                </a:cubicBezTo>
                <a:cubicBezTo>
                  <a:pt x="780574" y="319355"/>
                  <a:pt x="468846" y="196973"/>
                  <a:pt x="307210" y="210827"/>
                </a:cubicBezTo>
                <a:cubicBezTo>
                  <a:pt x="145574" y="224681"/>
                  <a:pt x="18574" y="494845"/>
                  <a:pt x="2410" y="460209"/>
                </a:cubicBezTo>
                <a:cubicBezTo>
                  <a:pt x="-13754" y="425573"/>
                  <a:pt x="50902" y="35336"/>
                  <a:pt x="210229" y="3009"/>
                </a:cubicBezTo>
                <a:cubicBezTo>
                  <a:pt x="369556" y="-29318"/>
                  <a:pt x="699756" y="208518"/>
                  <a:pt x="944519" y="252391"/>
                </a:cubicBezTo>
                <a:close/>
              </a:path>
            </a:pathLst>
          </a:custGeom>
          <a:blipFill>
            <a:blip r:embed="rId3"/>
            <a:tile tx="0" ty="0" sx="100000" sy="100000" flip="none" algn="tl"/>
          </a:bli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a:p>
          <a:p>
            <a:pPr algn="ctr"/>
            <a:endParaRPr kumimoji="1" lang="en-US" altLang="ja-JP" dirty="0" smtClean="0"/>
          </a:p>
          <a:p>
            <a:pPr algn="ctr"/>
            <a:endParaRPr lang="en-US" altLang="ja-JP" dirty="0"/>
          </a:p>
          <a:p>
            <a:pPr algn="ctr"/>
            <a:endParaRPr kumimoji="1" lang="en-US" altLang="ja-JP" dirty="0" smtClean="0"/>
          </a:p>
          <a:p>
            <a:pPr algn="ctr"/>
            <a:endParaRPr lang="en-US" altLang="ja-JP" dirty="0"/>
          </a:p>
          <a:p>
            <a:pPr algn="ctr"/>
            <a:endParaRPr kumimoji="1" lang="en-US" altLang="ja-JP" dirty="0" smtClean="0"/>
          </a:p>
          <a:p>
            <a:pPr algn="ctr"/>
            <a:endParaRPr lang="en-US" altLang="ja-JP" dirty="0"/>
          </a:p>
          <a:p>
            <a:pPr algn="ctr"/>
            <a:endParaRPr kumimoji="1" lang="en-US" altLang="ja-JP" dirty="0" smtClean="0"/>
          </a:p>
          <a:p>
            <a:pPr algn="ctr"/>
            <a:r>
              <a:rPr lang="en-US" altLang="ja-JP" dirty="0"/>
              <a:t> </a:t>
            </a:r>
            <a:r>
              <a:rPr lang="en-US" altLang="ja-JP" dirty="0" smtClean="0"/>
              <a:t>          </a:t>
            </a:r>
            <a:r>
              <a:rPr lang="ja-JP" altLang="en-US" dirty="0"/>
              <a:t>　</a:t>
            </a:r>
            <a:r>
              <a:rPr lang="ja-JP" altLang="en-US" dirty="0" smtClean="0"/>
              <a:t>　　　　</a:t>
            </a:r>
            <a:r>
              <a:rPr lang="en-US" altLang="ja-JP" sz="2800" b="1" dirty="0" smtClean="0">
                <a:solidFill>
                  <a:srgbClr val="FF0000"/>
                </a:solidFill>
              </a:rPr>
              <a:t>‥</a:t>
            </a:r>
            <a:endParaRPr kumimoji="1" lang="ja-JP" altLang="en-US" sz="2800" b="1" dirty="0">
              <a:solidFill>
                <a:srgbClr val="FF0000"/>
              </a:solidFill>
            </a:endParaRPr>
          </a:p>
        </p:txBody>
      </p:sp>
      <p:sp>
        <p:nvSpPr>
          <p:cNvPr id="21" name="フリーフォーム 20"/>
          <p:cNvSpPr/>
          <p:nvPr/>
        </p:nvSpPr>
        <p:spPr>
          <a:xfrm>
            <a:off x="27238" y="4057202"/>
            <a:ext cx="1440160" cy="2800798"/>
          </a:xfrm>
          <a:custGeom>
            <a:avLst/>
            <a:gdLst>
              <a:gd name="connsiteX0" fmla="*/ 1040937 w 1605991"/>
              <a:gd name="connsiteY0" fmla="*/ 2605857 h 3088830"/>
              <a:gd name="connsiteX1" fmla="*/ 1373446 w 1605991"/>
              <a:gd name="connsiteY1" fmla="*/ 2633566 h 3088830"/>
              <a:gd name="connsiteX2" fmla="*/ 1539701 w 1605991"/>
              <a:gd name="connsiteY2" fmla="*/ 2467311 h 3088830"/>
              <a:gd name="connsiteX3" fmla="*/ 1428864 w 1605991"/>
              <a:gd name="connsiteY3" fmla="*/ 2730548 h 3088830"/>
              <a:gd name="connsiteX4" fmla="*/ 1276464 w 1605991"/>
              <a:gd name="connsiteY4" fmla="*/ 2730548 h 3088830"/>
              <a:gd name="connsiteX5" fmla="*/ 1276464 w 1605991"/>
              <a:gd name="connsiteY5" fmla="*/ 2730548 h 3088830"/>
              <a:gd name="connsiteX6" fmla="*/ 1595119 w 1605991"/>
              <a:gd name="connsiteY6" fmla="*/ 2730548 h 3088830"/>
              <a:gd name="connsiteX7" fmla="*/ 1511992 w 1605991"/>
              <a:gd name="connsiteY7" fmla="*/ 2910657 h 3088830"/>
              <a:gd name="connsiteX8" fmla="*/ 1318028 w 1605991"/>
              <a:gd name="connsiteY8" fmla="*/ 2869093 h 3088830"/>
              <a:gd name="connsiteX9" fmla="*/ 791555 w 1605991"/>
              <a:gd name="connsiteY9" fmla="*/ 2841384 h 3088830"/>
              <a:gd name="connsiteX10" fmla="*/ 445192 w 1605991"/>
              <a:gd name="connsiteY10" fmla="*/ 2966075 h 3088830"/>
              <a:gd name="connsiteX11" fmla="*/ 445192 w 1605991"/>
              <a:gd name="connsiteY11" fmla="*/ 860184 h 3088830"/>
              <a:gd name="connsiteX12" fmla="*/ 1846 w 1605991"/>
              <a:gd name="connsiteY12" fmla="*/ 1151130 h 3088830"/>
              <a:gd name="connsiteX13" fmla="*/ 639155 w 1605991"/>
              <a:gd name="connsiteY13" fmla="*/ 1202 h 3088830"/>
              <a:gd name="connsiteX14" fmla="*/ 1096355 w 1605991"/>
              <a:gd name="connsiteY14" fmla="*/ 1400511 h 3088830"/>
              <a:gd name="connsiteX15" fmla="*/ 777701 w 1605991"/>
              <a:gd name="connsiteY15" fmla="*/ 984875 h 3088830"/>
              <a:gd name="connsiteX16" fmla="*/ 694573 w 1605991"/>
              <a:gd name="connsiteY16" fmla="*/ 2592002 h 3088830"/>
              <a:gd name="connsiteX17" fmla="*/ 930101 w 1605991"/>
              <a:gd name="connsiteY17" fmla="*/ 2592002 h 308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5991" h="3088830">
                <a:moveTo>
                  <a:pt x="1040937" y="2605857"/>
                </a:moveTo>
                <a:cubicBezTo>
                  <a:pt x="1165628" y="2631257"/>
                  <a:pt x="1290319" y="2656657"/>
                  <a:pt x="1373446" y="2633566"/>
                </a:cubicBezTo>
                <a:cubicBezTo>
                  <a:pt x="1456573" y="2610475"/>
                  <a:pt x="1530465" y="2451147"/>
                  <a:pt x="1539701" y="2467311"/>
                </a:cubicBezTo>
                <a:cubicBezTo>
                  <a:pt x="1548937" y="2483475"/>
                  <a:pt x="1472737" y="2686675"/>
                  <a:pt x="1428864" y="2730548"/>
                </a:cubicBezTo>
                <a:cubicBezTo>
                  <a:pt x="1384991" y="2774421"/>
                  <a:pt x="1276464" y="2730548"/>
                  <a:pt x="1276464" y="2730548"/>
                </a:cubicBezTo>
                <a:lnTo>
                  <a:pt x="1276464" y="2730548"/>
                </a:lnTo>
                <a:cubicBezTo>
                  <a:pt x="1329573" y="2730548"/>
                  <a:pt x="1555864" y="2700530"/>
                  <a:pt x="1595119" y="2730548"/>
                </a:cubicBezTo>
                <a:cubicBezTo>
                  <a:pt x="1634374" y="2760566"/>
                  <a:pt x="1558174" y="2887566"/>
                  <a:pt x="1511992" y="2910657"/>
                </a:cubicBezTo>
                <a:cubicBezTo>
                  <a:pt x="1465810" y="2933748"/>
                  <a:pt x="1438101" y="2880638"/>
                  <a:pt x="1318028" y="2869093"/>
                </a:cubicBezTo>
                <a:cubicBezTo>
                  <a:pt x="1197955" y="2857548"/>
                  <a:pt x="937028" y="2825220"/>
                  <a:pt x="791555" y="2841384"/>
                </a:cubicBezTo>
                <a:cubicBezTo>
                  <a:pt x="646082" y="2857548"/>
                  <a:pt x="502919" y="3296275"/>
                  <a:pt x="445192" y="2966075"/>
                </a:cubicBezTo>
                <a:cubicBezTo>
                  <a:pt x="387465" y="2635875"/>
                  <a:pt x="519083" y="1162675"/>
                  <a:pt x="445192" y="860184"/>
                </a:cubicBezTo>
                <a:cubicBezTo>
                  <a:pt x="371301" y="557693"/>
                  <a:pt x="-30481" y="1294293"/>
                  <a:pt x="1846" y="1151130"/>
                </a:cubicBezTo>
                <a:cubicBezTo>
                  <a:pt x="34173" y="1007967"/>
                  <a:pt x="456737" y="-40361"/>
                  <a:pt x="639155" y="1202"/>
                </a:cubicBezTo>
                <a:cubicBezTo>
                  <a:pt x="821573" y="42765"/>
                  <a:pt x="1073264" y="1236566"/>
                  <a:pt x="1096355" y="1400511"/>
                </a:cubicBezTo>
                <a:cubicBezTo>
                  <a:pt x="1119446" y="1564456"/>
                  <a:pt x="844665" y="786293"/>
                  <a:pt x="777701" y="984875"/>
                </a:cubicBezTo>
                <a:cubicBezTo>
                  <a:pt x="710737" y="1183457"/>
                  <a:pt x="669173" y="2324148"/>
                  <a:pt x="694573" y="2592002"/>
                </a:cubicBezTo>
                <a:cubicBezTo>
                  <a:pt x="719973" y="2859856"/>
                  <a:pt x="890846" y="2596620"/>
                  <a:pt x="930101" y="2592002"/>
                </a:cubicBezTo>
              </a:path>
            </a:pathLst>
          </a:custGeom>
          <a:solidFill>
            <a:srgbClr val="C0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smtClean="0">
                <a:sym typeface="Webdings"/>
              </a:rPr>
              <a:t>　　</a:t>
            </a:r>
            <a:r>
              <a:rPr lang="ja-JP" altLang="en-US" sz="1200" b="1" dirty="0" smtClean="0">
                <a:solidFill>
                  <a:srgbClr val="00FFCC"/>
                </a:solidFill>
                <a:sym typeface="Webdings"/>
              </a:rPr>
              <a:t>○　○</a:t>
            </a:r>
            <a:endParaRPr kumimoji="1" lang="en-US" altLang="ja-JP" sz="3200" b="1" dirty="0" smtClean="0">
              <a:solidFill>
                <a:srgbClr val="00FFCC"/>
              </a:solidFill>
              <a:sym typeface="Webdings"/>
            </a:endParaRPr>
          </a:p>
          <a:p>
            <a:endParaRPr kumimoji="1" lang="en-US" altLang="ja-JP" dirty="0" smtClean="0">
              <a:sym typeface="Webdings"/>
            </a:endParaRPr>
          </a:p>
          <a:p>
            <a:pPr algn="ctr"/>
            <a:endParaRPr lang="en-US" altLang="ja-JP" dirty="0">
              <a:sym typeface="Webdings"/>
            </a:endParaRPr>
          </a:p>
          <a:p>
            <a:pPr algn="ctr"/>
            <a:endParaRPr kumimoji="1" lang="en-US" altLang="ja-JP" dirty="0" smtClean="0">
              <a:sym typeface="Webdings"/>
            </a:endParaRPr>
          </a:p>
          <a:p>
            <a:pPr algn="ctr"/>
            <a:endParaRPr lang="en-US" altLang="ja-JP" dirty="0">
              <a:sym typeface="Webdings"/>
            </a:endParaRPr>
          </a:p>
          <a:p>
            <a:pPr algn="ctr"/>
            <a:endParaRPr kumimoji="1" lang="en-US" altLang="ja-JP" dirty="0" smtClean="0">
              <a:sym typeface="Webdings"/>
            </a:endParaRPr>
          </a:p>
          <a:p>
            <a:pPr algn="ctr"/>
            <a:endParaRPr lang="en-US" altLang="ja-JP" dirty="0">
              <a:sym typeface="Webdings"/>
            </a:endParaRPr>
          </a:p>
          <a:p>
            <a:pPr algn="ctr"/>
            <a:endParaRPr kumimoji="1" lang="en-US" altLang="ja-JP" dirty="0" smtClean="0">
              <a:sym typeface="Webdings"/>
            </a:endParaRPr>
          </a:p>
          <a:p>
            <a:pPr algn="ctr"/>
            <a:endParaRPr kumimoji="1" lang="ja-JP" altLang="en-US" dirty="0"/>
          </a:p>
        </p:txBody>
      </p:sp>
      <p:sp>
        <p:nvSpPr>
          <p:cNvPr id="22" name="フリーフォーム 21"/>
          <p:cNvSpPr/>
          <p:nvPr/>
        </p:nvSpPr>
        <p:spPr>
          <a:xfrm>
            <a:off x="6804248" y="1988451"/>
            <a:ext cx="1526966" cy="1154216"/>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flipH="1">
            <a:off x="8471809" y="1872653"/>
            <a:ext cx="492679" cy="584045"/>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a:off x="7723359" y="928896"/>
            <a:ext cx="583463" cy="468247"/>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flipH="1" flipV="1">
            <a:off x="8471808" y="90603"/>
            <a:ext cx="492678" cy="674101"/>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8824515">
            <a:off x="721494" y="5877272"/>
            <a:ext cx="583463" cy="468247"/>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27"/>
          <p:cNvSpPr/>
          <p:nvPr/>
        </p:nvSpPr>
        <p:spPr>
          <a:xfrm rot="5994807">
            <a:off x="68346" y="6364414"/>
            <a:ext cx="436301" cy="386063"/>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rot="11088412">
            <a:off x="709444" y="4155682"/>
            <a:ext cx="1490253" cy="1686591"/>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29"/>
          <p:cNvSpPr/>
          <p:nvPr/>
        </p:nvSpPr>
        <p:spPr>
          <a:xfrm rot="5994807">
            <a:off x="46370" y="5330546"/>
            <a:ext cx="436301" cy="386063"/>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1358360" y="978353"/>
            <a:ext cx="3631122" cy="1569660"/>
          </a:xfrm>
          <a:prstGeom prst="rect">
            <a:avLst/>
          </a:prstGeom>
          <a:noFill/>
        </p:spPr>
        <p:txBody>
          <a:bodyPr wrap="none" rtlCol="0">
            <a:spAutoFit/>
          </a:bodyPr>
          <a:lstStyle/>
          <a:p>
            <a:r>
              <a:rPr lang="ja-JP" altLang="en-US" sz="3200" dirty="0">
                <a:solidFill>
                  <a:srgbClr val="00FFCC"/>
                </a:solidFill>
                <a:latin typeface="HGP行書体" pitchFamily="66" charset="-128"/>
                <a:ea typeface="HGP行書体" pitchFamily="66" charset="-128"/>
              </a:rPr>
              <a:t>「</a:t>
            </a:r>
            <a:r>
              <a:rPr kumimoji="1" lang="ja-JP" altLang="en-US" sz="3200" dirty="0" smtClean="0">
                <a:solidFill>
                  <a:srgbClr val="00FFCC"/>
                </a:solidFill>
                <a:latin typeface="HGP行書体" pitchFamily="66" charset="-128"/>
                <a:ea typeface="HGP行書体" pitchFamily="66" charset="-128"/>
              </a:rPr>
              <a:t>ザ・クオンタム</a:t>
            </a:r>
            <a:r>
              <a:rPr kumimoji="1" lang="en-US" altLang="ja-JP" sz="3200" dirty="0" smtClean="0">
                <a:solidFill>
                  <a:srgbClr val="00FFCC"/>
                </a:solidFill>
                <a:latin typeface="HGP行書体" pitchFamily="66" charset="-128"/>
                <a:ea typeface="HGP行書体" pitchFamily="66" charset="-128"/>
              </a:rPr>
              <a:t>- </a:t>
            </a:r>
            <a:r>
              <a:rPr kumimoji="1" lang="en-US" altLang="ja-JP" sz="3200" dirty="0" err="1" smtClean="0">
                <a:solidFill>
                  <a:srgbClr val="00FFCC"/>
                </a:solidFill>
                <a:latin typeface="HGP行書体" pitchFamily="66" charset="-128"/>
                <a:ea typeface="HGP行書体" pitchFamily="66" charset="-128"/>
              </a:rPr>
              <a:t>trf</a:t>
            </a:r>
            <a:r>
              <a:rPr kumimoji="1" lang="ja-JP" altLang="en-US" sz="3200" dirty="0" smtClean="0">
                <a:solidFill>
                  <a:srgbClr val="00FFCC"/>
                </a:solidFill>
                <a:latin typeface="HGP行書体" pitchFamily="66" charset="-128"/>
                <a:ea typeface="HGP行書体" pitchFamily="66" charset="-128"/>
              </a:rPr>
              <a:t>」</a:t>
            </a:r>
            <a:endParaRPr kumimoji="1" lang="en-US" altLang="ja-JP" sz="3200" dirty="0" smtClean="0">
              <a:solidFill>
                <a:srgbClr val="00FFCC"/>
              </a:solidFill>
              <a:latin typeface="HGP行書体" pitchFamily="66" charset="-128"/>
              <a:ea typeface="HGP行書体" pitchFamily="66" charset="-128"/>
            </a:endParaRPr>
          </a:p>
          <a:p>
            <a:endParaRPr lang="en-US" altLang="ja-JP" sz="3200" dirty="0">
              <a:solidFill>
                <a:srgbClr val="00FFCC"/>
              </a:solidFill>
              <a:latin typeface="HGP行書体" pitchFamily="66" charset="-128"/>
              <a:ea typeface="HGP行書体" pitchFamily="66" charset="-128"/>
            </a:endParaRPr>
          </a:p>
          <a:p>
            <a:r>
              <a:rPr kumimoji="1" lang="ja-JP" altLang="en-US" sz="3200" dirty="0" smtClean="0">
                <a:solidFill>
                  <a:srgbClr val="00FFCC"/>
                </a:solidFill>
                <a:latin typeface="HGP行書体" pitchFamily="66" charset="-128"/>
                <a:ea typeface="HGP行書体" pitchFamily="66" charset="-128"/>
              </a:rPr>
              <a:t>　　　“量子・変態”</a:t>
            </a:r>
            <a:endParaRPr kumimoji="1" lang="ja-JP" altLang="en-US" sz="3200" dirty="0">
              <a:solidFill>
                <a:srgbClr val="00FFCC"/>
              </a:solidFill>
              <a:latin typeface="HGP行書体" pitchFamily="66" charset="-128"/>
              <a:ea typeface="HGP行書体" pitchFamily="66" charset="-128"/>
            </a:endParaRPr>
          </a:p>
        </p:txBody>
      </p:sp>
      <p:sp>
        <p:nvSpPr>
          <p:cNvPr id="32" name="テキスト ボックス 31"/>
          <p:cNvSpPr txBox="1"/>
          <p:nvPr/>
        </p:nvSpPr>
        <p:spPr>
          <a:xfrm>
            <a:off x="2115455" y="744230"/>
            <a:ext cx="3097323" cy="1200329"/>
          </a:xfrm>
          <a:prstGeom prst="rect">
            <a:avLst/>
          </a:prstGeom>
          <a:noFill/>
        </p:spPr>
        <p:txBody>
          <a:bodyPr wrap="none" rtlCol="0">
            <a:spAutoFit/>
          </a:bodyPr>
          <a:lstStyle/>
          <a:p>
            <a:r>
              <a:rPr kumimoji="1" lang="ja-JP" altLang="en-US" sz="1400" dirty="0" smtClean="0">
                <a:solidFill>
                  <a:srgbClr val="FFFF00"/>
                </a:solidFill>
                <a:latin typeface="HGP行書体" pitchFamily="66" charset="-128"/>
                <a:ea typeface="HGP行書体" pitchFamily="66" charset="-128"/>
              </a:rPr>
              <a:t>　　　　　　　　　　　　　テイー・アール・エフ</a:t>
            </a:r>
            <a:endParaRPr kumimoji="1" lang="en-US" altLang="ja-JP" sz="1400" dirty="0" smtClean="0">
              <a:solidFill>
                <a:srgbClr val="FFFF00"/>
              </a:solidFill>
              <a:latin typeface="HGP行書体" pitchFamily="66" charset="-128"/>
              <a:ea typeface="HGP行書体" pitchFamily="66" charset="-128"/>
            </a:endParaRPr>
          </a:p>
          <a:p>
            <a:endParaRPr lang="en-US" altLang="ja-JP" sz="1400" dirty="0">
              <a:solidFill>
                <a:srgbClr val="FFFF00"/>
              </a:solidFill>
              <a:latin typeface="HGP行書体" pitchFamily="66" charset="-128"/>
              <a:ea typeface="HGP行書体" pitchFamily="66" charset="-128"/>
            </a:endParaRPr>
          </a:p>
          <a:p>
            <a:endParaRPr kumimoji="1" lang="en-US" altLang="ja-JP" sz="1400"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endParaRPr>
          </a:p>
          <a:p>
            <a:endParaRPr lang="en-US" altLang="ja-JP" sz="1400" dirty="0">
              <a:solidFill>
                <a:srgbClr val="FFFF00"/>
              </a:solidFill>
              <a:latin typeface="HGP行書体" pitchFamily="66" charset="-128"/>
              <a:ea typeface="HGP行書体" pitchFamily="66" charset="-128"/>
            </a:endParaRPr>
          </a:p>
          <a:p>
            <a:r>
              <a:rPr kumimoji="1" lang="ja-JP" altLang="en-US" sz="1400" dirty="0" smtClean="0">
                <a:solidFill>
                  <a:srgbClr val="FFFF00"/>
                </a:solidFill>
                <a:latin typeface="HGP行書体" pitchFamily="66" charset="-128"/>
                <a:ea typeface="HGP行書体" pitchFamily="66" charset="-128"/>
              </a:rPr>
              <a:t>　　</a:t>
            </a:r>
            <a:r>
              <a:rPr kumimoji="1" lang="en-US" altLang="ja-JP" sz="1600" dirty="0" smtClean="0">
                <a:solidFill>
                  <a:srgbClr val="FFFF00"/>
                </a:solidFill>
                <a:latin typeface="HGP行書体" pitchFamily="66" charset="-128"/>
                <a:ea typeface="HGP行書体" pitchFamily="66" charset="-128"/>
              </a:rPr>
              <a:t>Quantum     hen  tai</a:t>
            </a:r>
            <a:endParaRPr kumimoji="1" lang="ja-JP" altLang="en-US" sz="1600" dirty="0">
              <a:solidFill>
                <a:srgbClr val="FFFF00"/>
              </a:solidFill>
              <a:latin typeface="HGP行書体" pitchFamily="66" charset="-128"/>
              <a:ea typeface="HGP行書体" pitchFamily="66" charset="-128"/>
            </a:endParaRPr>
          </a:p>
        </p:txBody>
      </p:sp>
      <p:sp>
        <p:nvSpPr>
          <p:cNvPr id="33" name="テキスト ボックス 32"/>
          <p:cNvSpPr txBox="1"/>
          <p:nvPr/>
        </p:nvSpPr>
        <p:spPr>
          <a:xfrm>
            <a:off x="1907704" y="2895327"/>
            <a:ext cx="7124066" cy="1446550"/>
          </a:xfrm>
          <a:prstGeom prst="rect">
            <a:avLst/>
          </a:prstGeom>
          <a:noFill/>
        </p:spPr>
        <p:txBody>
          <a:bodyPr wrap="none" rtlCol="0">
            <a:spAutoFit/>
          </a:bodyPr>
          <a:lstStyle/>
          <a:p>
            <a:r>
              <a:rPr kumimoji="1" lang="en-US" altLang="ja-JP" sz="2400" dirty="0" smtClean="0">
                <a:solidFill>
                  <a:srgbClr val="FFFF00"/>
                </a:solidFill>
                <a:latin typeface="HGP行書体" pitchFamily="66" charset="-128"/>
                <a:ea typeface="HGP行書体" pitchFamily="66" charset="-128"/>
              </a:rPr>
              <a:t>;</a:t>
            </a:r>
            <a:r>
              <a:rPr lang="ja-JP" altLang="en-US" sz="2400" dirty="0" smtClean="0">
                <a:solidFill>
                  <a:srgbClr val="FFFF00"/>
                </a:solidFill>
                <a:latin typeface="HGP行書体" pitchFamily="66" charset="-128"/>
                <a:ea typeface="HGP行書体" pitchFamily="66" charset="-128"/>
              </a:rPr>
              <a:t>    自己　形態　変換</a:t>
            </a:r>
            <a:endParaRPr lang="en-US" altLang="ja-JP" sz="2400" dirty="0" smtClean="0">
              <a:solidFill>
                <a:srgbClr val="FFFF00"/>
              </a:solidFill>
              <a:latin typeface="HGP行書体" pitchFamily="66" charset="-128"/>
              <a:ea typeface="HGP行書体" pitchFamily="66" charset="-128"/>
            </a:endParaRPr>
          </a:p>
          <a:p>
            <a:endParaRPr kumimoji="1" lang="en-US" altLang="ja-JP" sz="2400" dirty="0">
              <a:solidFill>
                <a:srgbClr val="FFFF00"/>
              </a:solidFill>
              <a:latin typeface="HGP行書体" pitchFamily="66" charset="-128"/>
              <a:ea typeface="HGP行書体" pitchFamily="66" charset="-128"/>
            </a:endParaRPr>
          </a:p>
          <a:p>
            <a:r>
              <a:rPr lang="ja-JP" altLang="en-US" sz="2400" dirty="0" smtClean="0">
                <a:solidFill>
                  <a:srgbClr val="FFFF00"/>
                </a:solidFill>
                <a:latin typeface="HGP行書体" pitchFamily="66" charset="-128"/>
                <a:ea typeface="HGP行書体" pitchFamily="66" charset="-128"/>
              </a:rPr>
              <a:t>　　“　</a:t>
            </a:r>
            <a:r>
              <a:rPr lang="en-US" altLang="ja-JP" sz="2400" dirty="0" smtClean="0">
                <a:solidFill>
                  <a:srgbClr val="FFFF00"/>
                </a:solidFill>
                <a:latin typeface="HGP行書体" pitchFamily="66" charset="-128"/>
                <a:ea typeface="HGP行書体" pitchFamily="66" charset="-128"/>
              </a:rPr>
              <a:t>a quantum  S - </a:t>
            </a:r>
            <a:r>
              <a:rPr lang="en-US" altLang="ja-JP" sz="4000" dirty="0" smtClean="0">
                <a:solidFill>
                  <a:srgbClr val="FFFF00"/>
                </a:solidFill>
                <a:latin typeface="HGP行書体" pitchFamily="66" charset="-128"/>
                <a:ea typeface="HGP行書体" pitchFamily="66" charset="-128"/>
              </a:rPr>
              <a:t> </a:t>
            </a:r>
            <a:r>
              <a:rPr lang="en-US" altLang="ja-JP" sz="4000" dirty="0" smtClean="0">
                <a:solidFill>
                  <a:srgbClr val="00B0F0"/>
                </a:solidFill>
                <a:latin typeface="HGP行書体" pitchFamily="66" charset="-128"/>
                <a:ea typeface="HGP行書体" pitchFamily="66" charset="-128"/>
              </a:rPr>
              <a:t>T</a:t>
            </a:r>
            <a:r>
              <a:rPr lang="en-US" altLang="ja-JP" sz="4000" dirty="0" smtClean="0">
                <a:solidFill>
                  <a:srgbClr val="00FF00"/>
                </a:solidFill>
                <a:latin typeface="HGP行書体" pitchFamily="66" charset="-128"/>
                <a:ea typeface="HGP行書体" pitchFamily="66" charset="-128"/>
              </a:rPr>
              <a:t>R</a:t>
            </a:r>
            <a:r>
              <a:rPr lang="en-US" altLang="ja-JP" sz="4000" dirty="0" smtClean="0">
                <a:solidFill>
                  <a:srgbClr val="FF0000"/>
                </a:solidFill>
                <a:latin typeface="HGP行書体" pitchFamily="66" charset="-128"/>
                <a:ea typeface="HGP行書体" pitchFamily="66" charset="-128"/>
              </a:rPr>
              <a:t>F</a:t>
            </a:r>
            <a:r>
              <a:rPr lang="en-US" altLang="ja-JP" sz="4000" dirty="0" smtClean="0">
                <a:solidFill>
                  <a:srgbClr val="FFFF00"/>
                </a:solidFill>
                <a:latin typeface="HGP行書体" pitchFamily="66" charset="-128"/>
                <a:ea typeface="HGP行書体" pitchFamily="66" charset="-128"/>
              </a:rPr>
              <a:t> </a:t>
            </a:r>
            <a:r>
              <a:rPr lang="en-US" altLang="ja-JP" sz="2400" dirty="0" smtClean="0">
                <a:solidFill>
                  <a:srgbClr val="00FFCC"/>
                </a:solidFill>
                <a:latin typeface="HGP行書体" pitchFamily="66" charset="-128"/>
                <a:ea typeface="HGP行書体" pitchFamily="66" charset="-128"/>
              </a:rPr>
              <a:t>0</a:t>
            </a:r>
            <a:r>
              <a:rPr lang="en-US" altLang="ja-JP" sz="4000" baseline="30000" dirty="0" smtClean="0">
                <a:solidFill>
                  <a:schemeClr val="bg1"/>
                </a:solidFill>
                <a:latin typeface="HGP行書体" pitchFamily="66" charset="-128"/>
                <a:ea typeface="HGP行書体" pitchFamily="66" charset="-128"/>
              </a:rPr>
              <a:t>1</a:t>
            </a:r>
            <a:r>
              <a:rPr lang="en-US" altLang="ja-JP" sz="4000" baseline="30000" dirty="0" smtClean="0">
                <a:solidFill>
                  <a:srgbClr val="FFFF00"/>
                </a:solidFill>
                <a:latin typeface="HGP行書体" pitchFamily="66" charset="-128"/>
                <a:ea typeface="HGP行書体" pitchFamily="66" charset="-128"/>
              </a:rPr>
              <a:t>   … </a:t>
            </a:r>
            <a:r>
              <a:rPr lang="ja-JP" altLang="en-US" sz="4000" baseline="30000" dirty="0" smtClean="0">
                <a:solidFill>
                  <a:srgbClr val="FFFF00"/>
                </a:solidFill>
                <a:latin typeface="HGP行書体" pitchFamily="66" charset="-128"/>
                <a:ea typeface="HGP行書体" pitchFamily="66" charset="-128"/>
              </a:rPr>
              <a:t>的　イメージ　</a:t>
            </a:r>
            <a:r>
              <a:rPr lang="ja-JP" altLang="en-US" sz="2400" dirty="0" smtClean="0">
                <a:solidFill>
                  <a:srgbClr val="FFFF00"/>
                </a:solidFill>
                <a:latin typeface="HGP行書体" pitchFamily="66" charset="-128"/>
                <a:ea typeface="HGP行書体" pitchFamily="66" charset="-128"/>
              </a:rPr>
              <a:t>”</a:t>
            </a:r>
            <a:endParaRPr kumimoji="1" lang="en-US" altLang="ja-JP" sz="2400" dirty="0" smtClean="0">
              <a:solidFill>
                <a:srgbClr val="FFFF00"/>
              </a:solidFill>
              <a:latin typeface="HGP行書体" pitchFamily="66" charset="-128"/>
              <a:ea typeface="HGP行書体" pitchFamily="66" charset="-128"/>
            </a:endParaRPr>
          </a:p>
        </p:txBody>
      </p:sp>
      <p:sp>
        <p:nvSpPr>
          <p:cNvPr id="34" name="テキスト ボックス 33"/>
          <p:cNvSpPr txBox="1"/>
          <p:nvPr/>
        </p:nvSpPr>
        <p:spPr>
          <a:xfrm>
            <a:off x="3851920" y="3457037"/>
            <a:ext cx="5144357" cy="3416320"/>
          </a:xfrm>
          <a:prstGeom prst="rect">
            <a:avLst/>
          </a:prstGeom>
          <a:noFill/>
        </p:spPr>
        <p:txBody>
          <a:bodyPr wrap="none" rtlCol="0">
            <a:spAutoFit/>
          </a:bodyPr>
          <a:lstStyle/>
          <a:p>
            <a:r>
              <a:rPr lang="en-US" altLang="ja-JP" dirty="0" smtClean="0">
                <a:solidFill>
                  <a:srgbClr val="00FFCC"/>
                </a:solidFill>
                <a:latin typeface="HGP行書体" pitchFamily="66" charset="-128"/>
                <a:ea typeface="HGP行書体" pitchFamily="66" charset="-128"/>
              </a:rPr>
              <a:t>s</a:t>
            </a:r>
            <a:r>
              <a:rPr kumimoji="1" lang="en-US" altLang="ja-JP" dirty="0" smtClean="0">
                <a:solidFill>
                  <a:srgbClr val="00FFCC"/>
                </a:solidFill>
                <a:latin typeface="HGP行書体" pitchFamily="66" charset="-128"/>
                <a:ea typeface="HGP行書体" pitchFamily="66" charset="-128"/>
              </a:rPr>
              <a:t>tructure                  </a:t>
            </a:r>
            <a:r>
              <a:rPr kumimoji="1" lang="ja-JP" altLang="en-US" dirty="0" smtClean="0">
                <a:solidFill>
                  <a:schemeClr val="bg1"/>
                </a:solidFill>
                <a:latin typeface="HGP行書体" pitchFamily="66" charset="-128"/>
                <a:ea typeface="HGP行書体" pitchFamily="66" charset="-128"/>
              </a:rPr>
              <a:t>有り！</a:t>
            </a:r>
            <a:endParaRPr kumimoji="1" lang="en-US" altLang="ja-JP" dirty="0" smtClean="0">
              <a:solidFill>
                <a:schemeClr val="bg1"/>
              </a:solidFill>
              <a:latin typeface="HGP行書体" pitchFamily="66" charset="-128"/>
              <a:ea typeface="HGP行書体" pitchFamily="66" charset="-128"/>
            </a:endParaRPr>
          </a:p>
          <a:p>
            <a:endParaRPr lang="en-US" altLang="ja-JP" dirty="0">
              <a:solidFill>
                <a:srgbClr val="00FFCC"/>
              </a:solidFill>
              <a:latin typeface="HGP行書体" pitchFamily="66" charset="-128"/>
              <a:ea typeface="HGP行書体" pitchFamily="66" charset="-128"/>
            </a:endParaRPr>
          </a:p>
          <a:p>
            <a:r>
              <a:rPr kumimoji="1" lang="ja-JP" altLang="en-US" dirty="0" smtClean="0">
                <a:solidFill>
                  <a:srgbClr val="00FFCC"/>
                </a:solidFill>
                <a:latin typeface="HGP行書体" pitchFamily="66" charset="-128"/>
                <a:ea typeface="HGP行書体" pitchFamily="66" charset="-128"/>
              </a:rPr>
              <a:t>　　　　　　　　　　</a:t>
            </a:r>
            <a:r>
              <a:rPr lang="ja-JP" altLang="en-US" dirty="0">
                <a:solidFill>
                  <a:srgbClr val="00FFCC"/>
                </a:solidFill>
                <a:latin typeface="HGP行書体" pitchFamily="66" charset="-128"/>
                <a:ea typeface="HGP行書体" pitchFamily="66" charset="-128"/>
              </a:rPr>
              <a:t> </a:t>
            </a:r>
            <a:r>
              <a:rPr kumimoji="1" lang="ja-JP" altLang="en-US" sz="1400" dirty="0" smtClean="0">
                <a:solidFill>
                  <a:schemeClr val="bg1"/>
                </a:solidFill>
                <a:latin typeface="HGP行書体" pitchFamily="66" charset="-128"/>
                <a:ea typeface="HGP行書体" pitchFamily="66" charset="-128"/>
              </a:rPr>
              <a:t>無 し</a:t>
            </a:r>
            <a:endParaRPr kumimoji="1" lang="en-US" altLang="ja-JP" dirty="0" smtClean="0">
              <a:solidFill>
                <a:schemeClr val="bg1"/>
              </a:solidFill>
              <a:latin typeface="HGP行書体" pitchFamily="66" charset="-128"/>
              <a:ea typeface="HGP行書体" pitchFamily="66" charset="-128"/>
            </a:endParaRPr>
          </a:p>
          <a:p>
            <a:r>
              <a:rPr lang="en-US" altLang="ja-JP" dirty="0">
                <a:solidFill>
                  <a:srgbClr val="00FFCC"/>
                </a:solidFill>
                <a:latin typeface="HGP行書体" pitchFamily="66" charset="-128"/>
                <a:ea typeface="HGP行書体" pitchFamily="66" charset="-128"/>
              </a:rPr>
              <a:t> </a:t>
            </a:r>
            <a:r>
              <a:rPr lang="en-US" altLang="ja-JP" dirty="0" smtClean="0">
                <a:solidFill>
                  <a:srgbClr val="00FFCC"/>
                </a:solidFill>
                <a:latin typeface="HGP行書体" pitchFamily="66" charset="-128"/>
                <a:ea typeface="HGP行書体" pitchFamily="66" charset="-128"/>
              </a:rPr>
              <a:t> self</a:t>
            </a:r>
          </a:p>
          <a:p>
            <a:endParaRPr kumimoji="1" lang="en-US" altLang="ja-JP" dirty="0">
              <a:solidFill>
                <a:srgbClr val="00FFCC"/>
              </a:solidFill>
              <a:latin typeface="HGP行書体" pitchFamily="66" charset="-128"/>
              <a:ea typeface="HGP行書体" pitchFamily="66" charset="-128"/>
            </a:endParaRPr>
          </a:p>
          <a:p>
            <a:r>
              <a:rPr lang="en-US" altLang="ja-JP" dirty="0" smtClean="0">
                <a:solidFill>
                  <a:srgbClr val="00FFCC"/>
                </a:solidFill>
                <a:latin typeface="HGP行書体" pitchFamily="66" charset="-128"/>
                <a:ea typeface="HGP行書体" pitchFamily="66" charset="-128"/>
              </a:rPr>
              <a:t>    … </a:t>
            </a:r>
            <a:r>
              <a:rPr lang="ja-JP" altLang="en-US" dirty="0" smtClean="0">
                <a:solidFill>
                  <a:srgbClr val="00FFCC"/>
                </a:solidFill>
                <a:latin typeface="HGP行書体" pitchFamily="66" charset="-128"/>
                <a:ea typeface="HGP行書体" pitchFamily="66" charset="-128"/>
              </a:rPr>
              <a:t>「　</a:t>
            </a:r>
            <a:r>
              <a:rPr lang="en-US" altLang="ja-JP" dirty="0" smtClean="0">
                <a:solidFill>
                  <a:srgbClr val="00FFCC"/>
                </a:solidFill>
                <a:latin typeface="HGP行書体" pitchFamily="66" charset="-128"/>
                <a:ea typeface="HGP行書体" pitchFamily="66" charset="-128"/>
              </a:rPr>
              <a:t>a quantum  cell  bio-TECH.  </a:t>
            </a:r>
            <a:r>
              <a:rPr lang="ja-JP" altLang="en-US" dirty="0" smtClean="0">
                <a:solidFill>
                  <a:srgbClr val="00FFCC"/>
                </a:solidFill>
                <a:latin typeface="HGP行書体" pitchFamily="66" charset="-128"/>
                <a:ea typeface="HGP行書体" pitchFamily="66" charset="-128"/>
              </a:rPr>
              <a:t>の　</a:t>
            </a:r>
            <a:r>
              <a:rPr lang="en-US" altLang="ja-JP" dirty="0" smtClean="0">
                <a:solidFill>
                  <a:srgbClr val="00FFCC"/>
                </a:solidFill>
                <a:latin typeface="HGP行書体" pitchFamily="66" charset="-128"/>
                <a:ea typeface="HGP行書体" pitchFamily="66" charset="-128"/>
              </a:rPr>
              <a:t>search </a:t>
            </a:r>
            <a:r>
              <a:rPr lang="ja-JP" altLang="en-US" dirty="0" smtClean="0">
                <a:solidFill>
                  <a:srgbClr val="00FFCC"/>
                </a:solidFill>
                <a:latin typeface="HGP行書体" pitchFamily="66" charset="-128"/>
                <a:ea typeface="HGP行書体" pitchFamily="66" charset="-128"/>
              </a:rPr>
              <a:t>」</a:t>
            </a:r>
            <a:endParaRPr lang="en-US" altLang="ja-JP" dirty="0" smtClean="0">
              <a:solidFill>
                <a:srgbClr val="00FFCC"/>
              </a:solidFill>
              <a:latin typeface="HGP行書体" pitchFamily="66" charset="-128"/>
              <a:ea typeface="HGP行書体" pitchFamily="66" charset="-128"/>
            </a:endParaRPr>
          </a:p>
          <a:p>
            <a:r>
              <a:rPr kumimoji="1" lang="en-US" altLang="ja-JP" dirty="0">
                <a:solidFill>
                  <a:srgbClr val="00FFCC"/>
                </a:solidFill>
                <a:latin typeface="HGP行書体" pitchFamily="66" charset="-128"/>
                <a:ea typeface="HGP行書体" pitchFamily="66" charset="-128"/>
              </a:rPr>
              <a:t> </a:t>
            </a:r>
            <a:r>
              <a:rPr kumimoji="1" lang="en-US" altLang="ja-JP" dirty="0" smtClean="0">
                <a:solidFill>
                  <a:srgbClr val="00FFCC"/>
                </a:solidFill>
                <a:latin typeface="HGP行書体" pitchFamily="66" charset="-128"/>
                <a:ea typeface="HGP行書体" pitchFamily="66" charset="-128"/>
              </a:rPr>
              <a:t>       </a:t>
            </a:r>
            <a:r>
              <a:rPr kumimoji="1" lang="ja-JP" altLang="en-US" dirty="0" smtClean="0">
                <a:solidFill>
                  <a:srgbClr val="00FFCC"/>
                </a:solidFill>
                <a:latin typeface="HGP行書体" pitchFamily="66" charset="-128"/>
                <a:ea typeface="HGP行書体" pitchFamily="66" charset="-128"/>
              </a:rPr>
              <a:t>一つ　量子的　セルテック　の　サーチ</a:t>
            </a:r>
            <a:r>
              <a:rPr kumimoji="1" lang="en-US" altLang="ja-JP" dirty="0" smtClean="0">
                <a:solidFill>
                  <a:srgbClr val="00FFCC"/>
                </a:solidFill>
                <a:latin typeface="HGP行書体" pitchFamily="66" charset="-128"/>
                <a:ea typeface="HGP行書体" pitchFamily="66" charset="-128"/>
              </a:rPr>
              <a:t>-</a:t>
            </a:r>
            <a:r>
              <a:rPr kumimoji="1" lang="en-US" altLang="ja-JP" dirty="0" err="1" smtClean="0">
                <a:solidFill>
                  <a:srgbClr val="00FFCC"/>
                </a:solidFill>
                <a:latin typeface="HGP行書体" pitchFamily="66" charset="-128"/>
                <a:ea typeface="HGP行書体" pitchFamily="66" charset="-128"/>
              </a:rPr>
              <a:t>ing</a:t>
            </a:r>
            <a:r>
              <a:rPr kumimoji="1" lang="en-US" altLang="ja-JP" dirty="0" smtClean="0">
                <a:solidFill>
                  <a:srgbClr val="00FFCC"/>
                </a:solidFill>
                <a:latin typeface="HGP行書体" pitchFamily="66" charset="-128"/>
                <a:ea typeface="HGP行書体" pitchFamily="66" charset="-128"/>
              </a:rPr>
              <a:t> </a:t>
            </a:r>
            <a:r>
              <a:rPr lang="en-US" altLang="ja-JP" dirty="0" smtClean="0">
                <a:solidFill>
                  <a:srgbClr val="00FFCC"/>
                </a:solidFill>
                <a:latin typeface="HGP行書体" pitchFamily="66" charset="-128"/>
                <a:ea typeface="HGP行書体" pitchFamily="66" charset="-128"/>
              </a:rPr>
              <a:t>(S).</a:t>
            </a:r>
          </a:p>
          <a:p>
            <a:endParaRPr kumimoji="1" lang="en-US" altLang="ja-JP" dirty="0">
              <a:solidFill>
                <a:srgbClr val="00FFCC"/>
              </a:solidFill>
              <a:latin typeface="HGP行書体" pitchFamily="66" charset="-128"/>
              <a:ea typeface="HGP行書体" pitchFamily="66" charset="-128"/>
            </a:endParaRPr>
          </a:p>
          <a:p>
            <a:r>
              <a:rPr lang="en-US" altLang="ja-JP" dirty="0" smtClean="0">
                <a:solidFill>
                  <a:srgbClr val="00FFCC"/>
                </a:solidFill>
                <a:latin typeface="HGP行書体" pitchFamily="66" charset="-128"/>
                <a:ea typeface="HGP行書体" pitchFamily="66" charset="-128"/>
              </a:rPr>
              <a:t>“  </a:t>
            </a:r>
            <a:r>
              <a:rPr lang="ja-JP" altLang="en-US" dirty="0" smtClean="0">
                <a:solidFill>
                  <a:srgbClr val="00FFCC"/>
                </a:solidFill>
                <a:latin typeface="HGP行書体" pitchFamily="66" charset="-128"/>
                <a:ea typeface="HGP行書体" pitchFamily="66" charset="-128"/>
              </a:rPr>
              <a:t>Ｐｒｏｄｕｃｔ　</a:t>
            </a:r>
            <a:r>
              <a:rPr lang="en-US" altLang="ja-JP" dirty="0" smtClean="0">
                <a:solidFill>
                  <a:srgbClr val="00FFCC"/>
                </a:solidFill>
                <a:latin typeface="HGP行書体" pitchFamily="66" charset="-128"/>
                <a:ea typeface="HGP行書体" pitchFamily="66" charset="-128"/>
              </a:rPr>
              <a:t>–</a:t>
            </a:r>
            <a:r>
              <a:rPr lang="en-US" altLang="ja-JP" dirty="0" smtClean="0">
                <a:solidFill>
                  <a:srgbClr val="FF0000"/>
                </a:solidFill>
                <a:latin typeface="HGP行書体" pitchFamily="66" charset="-128"/>
                <a:ea typeface="HGP行書体" pitchFamily="66" charset="-128"/>
              </a:rPr>
              <a:t>O</a:t>
            </a:r>
            <a:r>
              <a:rPr lang="en-US" altLang="ja-JP" dirty="0" smtClean="0">
                <a:solidFill>
                  <a:srgbClr val="00FFCC"/>
                </a:solidFill>
                <a:latin typeface="HGP行書体" pitchFamily="66" charset="-128"/>
                <a:ea typeface="HGP行書体" pitchFamily="66" charset="-128"/>
              </a:rPr>
              <a:t>×</a:t>
            </a:r>
            <a:r>
              <a:rPr lang="en-US" altLang="ja-JP" dirty="0" smtClean="0">
                <a:solidFill>
                  <a:schemeClr val="bg1"/>
                </a:solidFill>
                <a:latin typeface="HGP行書体" pitchFamily="66" charset="-128"/>
                <a:ea typeface="HGP行書体" pitchFamily="66" charset="-128"/>
              </a:rPr>
              <a:t>s </a:t>
            </a:r>
            <a:r>
              <a:rPr lang="en-US" altLang="ja-JP" dirty="0" smtClean="0">
                <a:solidFill>
                  <a:srgbClr val="00FFCC"/>
                </a:solidFill>
                <a:latin typeface="HGP行書体" pitchFamily="66" charset="-128"/>
                <a:ea typeface="HGP行書体" pitchFamily="66" charset="-128"/>
              </a:rPr>
              <a:t> </a:t>
            </a:r>
            <a:r>
              <a:rPr lang="ja-JP" altLang="en-US" dirty="0" smtClean="0">
                <a:solidFill>
                  <a:srgbClr val="00FFCC"/>
                </a:solidFill>
                <a:latin typeface="HGP行書体" pitchFamily="66" charset="-128"/>
                <a:ea typeface="HGP行書体" pitchFamily="66" charset="-128"/>
              </a:rPr>
              <a:t>↺　</a:t>
            </a:r>
            <a:r>
              <a:rPr lang="en-US" altLang="ja-JP" dirty="0" smtClean="0">
                <a:solidFill>
                  <a:srgbClr val="00FFCC"/>
                </a:solidFill>
                <a:latin typeface="HGP行書体" pitchFamily="66" charset="-128"/>
                <a:ea typeface="HGP行書体" pitchFamily="66" charset="-128"/>
              </a:rPr>
              <a:t>…  </a:t>
            </a:r>
            <a:r>
              <a:rPr lang="ja-JP" altLang="en-US" dirty="0" smtClean="0">
                <a:solidFill>
                  <a:srgbClr val="00FFCC"/>
                </a:solidFill>
                <a:latin typeface="HGP行書体" pitchFamily="66" charset="-128"/>
                <a:ea typeface="HGP行書体" pitchFamily="66" charset="-128"/>
              </a:rPr>
              <a:t>卵胎生　の　トカゲ　や、</a:t>
            </a:r>
            <a:endParaRPr lang="en-US" altLang="ja-JP" dirty="0" smtClean="0">
              <a:solidFill>
                <a:srgbClr val="00FFCC"/>
              </a:solidFill>
              <a:latin typeface="HGP行書体" pitchFamily="66" charset="-128"/>
              <a:ea typeface="HGP行書体" pitchFamily="66" charset="-128"/>
            </a:endParaRPr>
          </a:p>
          <a:p>
            <a:r>
              <a:rPr kumimoji="1" lang="ja-JP" altLang="en-US" dirty="0">
                <a:solidFill>
                  <a:srgbClr val="00FFCC"/>
                </a:solidFill>
                <a:latin typeface="HGP行書体" pitchFamily="66" charset="-128"/>
                <a:ea typeface="HGP行書体" pitchFamily="66" charset="-128"/>
              </a:rPr>
              <a:t>卵</a:t>
            </a:r>
            <a:r>
              <a:rPr kumimoji="1" lang="ja-JP" altLang="en-US" dirty="0" smtClean="0">
                <a:solidFill>
                  <a:srgbClr val="00FFCC"/>
                </a:solidFill>
                <a:latin typeface="HGP行書体" pitchFamily="66" charset="-128"/>
                <a:ea typeface="HGP行書体" pitchFamily="66" charset="-128"/>
              </a:rPr>
              <a:t>胎生　→　　御玉杓子　　→　鰓呼吸　＋　鰭  の</a:t>
            </a:r>
            <a:endParaRPr kumimoji="1" lang="en-US" altLang="ja-JP" dirty="0" smtClean="0">
              <a:solidFill>
                <a:srgbClr val="00FFCC"/>
              </a:solidFill>
              <a:latin typeface="HGP行書体" pitchFamily="66" charset="-128"/>
              <a:ea typeface="HGP行書体" pitchFamily="66" charset="-128"/>
            </a:endParaRPr>
          </a:p>
          <a:p>
            <a:r>
              <a:rPr lang="ja-JP" altLang="en-US" dirty="0" smtClean="0">
                <a:solidFill>
                  <a:srgbClr val="00FFCC"/>
                </a:solidFill>
                <a:latin typeface="HGP行書体" pitchFamily="66" charset="-128"/>
                <a:ea typeface="HGP行書体" pitchFamily="66" charset="-128"/>
              </a:rPr>
              <a:t>水中</a:t>
            </a:r>
            <a:r>
              <a:rPr lang="ja-JP" altLang="en-US" dirty="0">
                <a:solidFill>
                  <a:srgbClr val="00FFCC"/>
                </a:solidFill>
                <a:latin typeface="HGP行書体" pitchFamily="66" charset="-128"/>
                <a:ea typeface="HGP行書体" pitchFamily="66" charset="-128"/>
              </a:rPr>
              <a:t>生命</a:t>
            </a:r>
            <a:r>
              <a:rPr lang="ja-JP" altLang="en-US" dirty="0" smtClean="0">
                <a:solidFill>
                  <a:srgbClr val="00FFCC"/>
                </a:solidFill>
                <a:latin typeface="HGP行書体" pitchFamily="66" charset="-128"/>
                <a:ea typeface="HGP行書体" pitchFamily="66" charset="-128"/>
              </a:rPr>
              <a:t>体系　　→　　肺と４脚 の しゅったい　　　→</a:t>
            </a:r>
            <a:endParaRPr lang="en-US" altLang="ja-JP" dirty="0" smtClean="0">
              <a:solidFill>
                <a:srgbClr val="00FFCC"/>
              </a:solidFill>
              <a:latin typeface="HGP行書体" pitchFamily="66" charset="-128"/>
              <a:ea typeface="HGP行書体" pitchFamily="66" charset="-128"/>
            </a:endParaRPr>
          </a:p>
          <a:p>
            <a:r>
              <a:rPr lang="en-US" altLang="ja-JP" dirty="0" smtClean="0">
                <a:solidFill>
                  <a:srgbClr val="00FFCC"/>
                </a:solidFill>
                <a:latin typeface="HGP行書体" pitchFamily="66" charset="-128"/>
                <a:ea typeface="HGP行書体" pitchFamily="66" charset="-128"/>
              </a:rPr>
              <a:t>“</a:t>
            </a:r>
            <a:r>
              <a:rPr kumimoji="1" lang="ja-JP" altLang="en-US" dirty="0" smtClean="0">
                <a:solidFill>
                  <a:srgbClr val="00FFCC"/>
                </a:solidFill>
                <a:latin typeface="HGP行書体" pitchFamily="66" charset="-128"/>
                <a:ea typeface="HGP行書体" pitchFamily="66" charset="-128"/>
              </a:rPr>
              <a:t>リクズミ　生命体系・進化　→　</a:t>
            </a:r>
            <a:r>
              <a:rPr kumimoji="1" lang="ja-JP" altLang="en-US" dirty="0" smtClean="0">
                <a:solidFill>
                  <a:srgbClr val="FF00FF"/>
                </a:solidFill>
                <a:latin typeface="HGP行書体" pitchFamily="66" charset="-128"/>
                <a:ea typeface="HGP行書体" pitchFamily="66" charset="-128"/>
              </a:rPr>
              <a:t>人</a:t>
            </a:r>
            <a:r>
              <a:rPr lang="en-US" altLang="ja-JP" dirty="0">
                <a:solidFill>
                  <a:srgbClr val="FF00FF"/>
                </a:solidFill>
                <a:latin typeface="HGP行書体" pitchFamily="66" charset="-128"/>
                <a:ea typeface="HGP行書体" pitchFamily="66" charset="-128"/>
              </a:rPr>
              <a:t> </a:t>
            </a:r>
            <a:r>
              <a:rPr lang="ja-JP" altLang="en-US" dirty="0" smtClean="0">
                <a:solidFill>
                  <a:srgbClr val="FF00FF"/>
                </a:solidFill>
                <a:latin typeface="HGP行書体" pitchFamily="66" charset="-128"/>
                <a:ea typeface="HGP行書体" pitchFamily="66" charset="-128"/>
              </a:rPr>
              <a:t>イボリューション考</a:t>
            </a:r>
            <a:r>
              <a:rPr lang="en-US" altLang="ja-JP" dirty="0" smtClean="0">
                <a:solidFill>
                  <a:srgbClr val="FF00FF"/>
                </a:solidFill>
                <a:latin typeface="HGP行書体" pitchFamily="66" charset="-128"/>
                <a:ea typeface="HGP行書体" pitchFamily="66" charset="-128"/>
              </a:rPr>
              <a:t>.</a:t>
            </a:r>
          </a:p>
        </p:txBody>
      </p:sp>
    </p:spTree>
    <p:extLst>
      <p:ext uri="{BB962C8B-B14F-4D97-AF65-F5344CB8AC3E}">
        <p14:creationId xmlns:p14="http://schemas.microsoft.com/office/powerpoint/2010/main" val="1633438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ircle(out)">
                                      <p:cBhvr>
                                        <p:cTn id="7" dur="5000"/>
                                        <p:tgtEl>
                                          <p:spTgt spid="15"/>
                                        </p:tgtEl>
                                      </p:cBhvr>
                                    </p:animEffect>
                                  </p:childTnLst>
                                </p:cTn>
                              </p:par>
                            </p:childTnLst>
                          </p:cTn>
                        </p:par>
                        <p:par>
                          <p:cTn id="8" fill="hold">
                            <p:stCondLst>
                              <p:cond delay="5000"/>
                            </p:stCondLst>
                            <p:childTnLst>
                              <p:par>
                                <p:cTn id="9" presetID="2" presetClass="entr" presetSubtype="12" decel="100000" fill="hold" grpId="0" nodeType="afterEffect">
                                  <p:stCondLst>
                                    <p:cond delay="0"/>
                                  </p:stCondLst>
                                  <p:iterate type="lt">
                                    <p:tmPct val="10000"/>
                                  </p:iterate>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0" fill="hold"/>
                                        <p:tgtEl>
                                          <p:spTgt spid="18"/>
                                        </p:tgtEl>
                                        <p:attrNameLst>
                                          <p:attrName>ppt_x</p:attrName>
                                        </p:attrNameLst>
                                      </p:cBhvr>
                                      <p:tavLst>
                                        <p:tav tm="0">
                                          <p:val>
                                            <p:strVal val="0-#ppt_w/2"/>
                                          </p:val>
                                        </p:tav>
                                        <p:tav tm="100000">
                                          <p:val>
                                            <p:strVal val="#ppt_x"/>
                                          </p:val>
                                        </p:tav>
                                      </p:tavLst>
                                    </p:anim>
                                    <p:anim calcmode="lin" valueType="num">
                                      <p:cBhvr additive="base">
                                        <p:cTn id="12" dur="5000" fill="hold"/>
                                        <p:tgtEl>
                                          <p:spTgt spid="18"/>
                                        </p:tgtEl>
                                        <p:attrNameLst>
                                          <p:attrName>ppt_y</p:attrName>
                                        </p:attrNameLst>
                                      </p:cBhvr>
                                      <p:tavLst>
                                        <p:tav tm="0">
                                          <p:val>
                                            <p:strVal val="1+#ppt_h/2"/>
                                          </p:val>
                                        </p:tav>
                                        <p:tav tm="100000">
                                          <p:val>
                                            <p:strVal val="#ppt_y"/>
                                          </p:val>
                                        </p:tav>
                                      </p:tavLst>
                                    </p:anim>
                                  </p:childTnLst>
                                </p:cTn>
                              </p:par>
                            </p:childTnLst>
                          </p:cTn>
                        </p:par>
                        <p:par>
                          <p:cTn id="13" fill="hold">
                            <p:stCondLst>
                              <p:cond delay="27500"/>
                            </p:stCondLst>
                            <p:childTnLst>
                              <p:par>
                                <p:cTn id="14" presetID="22" presetClass="entr" presetSubtype="8" repeatCount="indefinite"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wipe(left)">
                                      <p:cBhvr>
                                        <p:cTn id="16" dur="5000"/>
                                        <p:tgtEl>
                                          <p:spTgt spid="19"/>
                                        </p:tgtEl>
                                      </p:cBhvr>
                                    </p:animEffect>
                                  </p:childTnLst>
                                </p:cTn>
                              </p:par>
                            </p:childTnLst>
                          </p:cTn>
                        </p:par>
                        <p:par>
                          <p:cTn id="17" fill="hold">
                            <p:stCondLst>
                              <p:cond delay="32500"/>
                            </p:stCondLst>
                            <p:childTnLst>
                              <p:par>
                                <p:cTn id="18" presetID="22" presetClass="entr" presetSubtype="4" repeatCount="indefinite" fill="hold" grpId="0"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down)">
                                      <p:cBhvr>
                                        <p:cTn id="20" dur="5000"/>
                                        <p:tgtEl>
                                          <p:spTgt spid="21"/>
                                        </p:tgtEl>
                                      </p:cBhvr>
                                    </p:animEffect>
                                  </p:childTnLst>
                                </p:cTn>
                              </p:par>
                            </p:childTnLst>
                          </p:cTn>
                        </p:par>
                        <p:par>
                          <p:cTn id="21" fill="hold">
                            <p:stCondLst>
                              <p:cond delay="37500"/>
                            </p:stCondLst>
                            <p:childTnLst>
                              <p:par>
                                <p:cTn id="22" presetID="22" presetClass="entr" presetSubtype="2" fill="hold" grpId="0" nodeType="after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wipe(right)">
                                      <p:cBhvr>
                                        <p:cTn id="24" dur="500"/>
                                        <p:tgtEl>
                                          <p:spTgt spid="22"/>
                                        </p:tgtEl>
                                      </p:cBhvr>
                                    </p:animEffect>
                                  </p:childTnLst>
                                </p:cTn>
                              </p:par>
                            </p:childTnLst>
                          </p:cTn>
                        </p:par>
                        <p:par>
                          <p:cTn id="25" fill="hold">
                            <p:stCondLst>
                              <p:cond delay="38000"/>
                            </p:stCondLst>
                            <p:childTnLst>
                              <p:par>
                                <p:cTn id="26" presetID="22" presetClass="entr" presetSubtype="8"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left)">
                                      <p:cBhvr>
                                        <p:cTn id="28" dur="500"/>
                                        <p:tgtEl>
                                          <p:spTgt spid="24"/>
                                        </p:tgtEl>
                                      </p:cBhvr>
                                    </p:animEffect>
                                  </p:childTnLst>
                                </p:cTn>
                              </p:par>
                            </p:childTnLst>
                          </p:cTn>
                        </p:par>
                        <p:par>
                          <p:cTn id="29" fill="hold">
                            <p:stCondLst>
                              <p:cond delay="38500"/>
                            </p:stCondLst>
                            <p:childTnLst>
                              <p:par>
                                <p:cTn id="30" presetID="22" presetClass="entr" presetSubtype="2"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right)">
                                      <p:cBhvr>
                                        <p:cTn id="32" dur="500"/>
                                        <p:tgtEl>
                                          <p:spTgt spid="25"/>
                                        </p:tgtEl>
                                      </p:cBhvr>
                                    </p:animEffect>
                                  </p:childTnLst>
                                </p:cTn>
                              </p:par>
                            </p:childTnLst>
                          </p:cTn>
                        </p:par>
                        <p:par>
                          <p:cTn id="33" fill="hold">
                            <p:stCondLst>
                              <p:cond delay="39000"/>
                            </p:stCondLst>
                            <p:childTnLst>
                              <p:par>
                                <p:cTn id="34" presetID="22" presetClass="entr" presetSubtype="8"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wipe(left)">
                                      <p:cBhvr>
                                        <p:cTn id="36" dur="500"/>
                                        <p:tgtEl>
                                          <p:spTgt spid="26"/>
                                        </p:tgtEl>
                                      </p:cBhvr>
                                    </p:animEffect>
                                  </p:childTnLst>
                                </p:cTn>
                              </p:par>
                            </p:childTnLst>
                          </p:cTn>
                        </p:par>
                        <p:par>
                          <p:cTn id="37" fill="hold">
                            <p:stCondLst>
                              <p:cond delay="39500"/>
                            </p:stCondLst>
                            <p:childTnLst>
                              <p:par>
                                <p:cTn id="38" presetID="22" presetClass="entr" presetSubtype="4" fill="hold" grpId="0" nodeType="after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wipe(down)">
                                      <p:cBhvr>
                                        <p:cTn id="40" dur="500"/>
                                        <p:tgtEl>
                                          <p:spTgt spid="27"/>
                                        </p:tgtEl>
                                      </p:cBhvr>
                                    </p:animEffect>
                                  </p:childTnLst>
                                </p:cTn>
                              </p:par>
                            </p:childTnLst>
                          </p:cTn>
                        </p:par>
                        <p:par>
                          <p:cTn id="41" fill="hold">
                            <p:stCondLst>
                              <p:cond delay="40000"/>
                            </p:stCondLst>
                            <p:childTnLst>
                              <p:par>
                                <p:cTn id="42" presetID="22" presetClass="entr" presetSubtype="4"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500"/>
                                        <p:tgtEl>
                                          <p:spTgt spid="28"/>
                                        </p:tgtEl>
                                      </p:cBhvr>
                                    </p:animEffect>
                                  </p:childTnLst>
                                </p:cTn>
                              </p:par>
                            </p:childTnLst>
                          </p:cTn>
                        </p:par>
                        <p:par>
                          <p:cTn id="45" fill="hold">
                            <p:stCondLst>
                              <p:cond delay="40500"/>
                            </p:stCondLst>
                            <p:childTnLst>
                              <p:par>
                                <p:cTn id="46" presetID="22" presetClass="entr" presetSubtype="4" fill="hold" grpId="0"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wipe(down)">
                                      <p:cBhvr>
                                        <p:cTn id="48" dur="500"/>
                                        <p:tgtEl>
                                          <p:spTgt spid="29"/>
                                        </p:tgtEl>
                                      </p:cBhvr>
                                    </p:animEffect>
                                  </p:childTnLst>
                                </p:cTn>
                              </p:par>
                            </p:childTnLst>
                          </p:cTn>
                        </p:par>
                        <p:par>
                          <p:cTn id="49" fill="hold">
                            <p:stCondLst>
                              <p:cond delay="41000"/>
                            </p:stCondLst>
                            <p:childTnLst>
                              <p:par>
                                <p:cTn id="50" presetID="22" presetClass="entr" presetSubtype="4"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wipe(down)">
                                      <p:cBhvr>
                                        <p:cTn id="52" dur="500"/>
                                        <p:tgtEl>
                                          <p:spTgt spid="30"/>
                                        </p:tgtEl>
                                      </p:cBhvr>
                                    </p:animEffect>
                                  </p:childTnLst>
                                </p:cTn>
                              </p:par>
                            </p:childTnLst>
                          </p:cTn>
                        </p:par>
                        <p:par>
                          <p:cTn id="53" fill="hold">
                            <p:stCondLst>
                              <p:cond delay="41500"/>
                            </p:stCondLst>
                            <p:childTnLst>
                              <p:par>
                                <p:cTn id="54" presetID="2" presetClass="entr" presetSubtype="8" decel="100000" fill="hold" grpId="0" nodeType="afterEffect">
                                  <p:stCondLst>
                                    <p:cond delay="0"/>
                                  </p:stCondLst>
                                  <p:iterate type="lt">
                                    <p:tmPct val="10000"/>
                                  </p:iterate>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0" fill="hold"/>
                                        <p:tgtEl>
                                          <p:spTgt spid="31"/>
                                        </p:tgtEl>
                                        <p:attrNameLst>
                                          <p:attrName>ppt_x</p:attrName>
                                        </p:attrNameLst>
                                      </p:cBhvr>
                                      <p:tavLst>
                                        <p:tav tm="0">
                                          <p:val>
                                            <p:strVal val="0-#ppt_w/2"/>
                                          </p:val>
                                        </p:tav>
                                        <p:tav tm="100000">
                                          <p:val>
                                            <p:strVal val="#ppt_x"/>
                                          </p:val>
                                        </p:tav>
                                      </p:tavLst>
                                    </p:anim>
                                    <p:anim calcmode="lin" valueType="num">
                                      <p:cBhvr additive="base">
                                        <p:cTn id="57" dur="5000" fill="hold"/>
                                        <p:tgtEl>
                                          <p:spTgt spid="31"/>
                                        </p:tgtEl>
                                        <p:attrNameLst>
                                          <p:attrName>ppt_y</p:attrName>
                                        </p:attrNameLst>
                                      </p:cBhvr>
                                      <p:tavLst>
                                        <p:tav tm="0">
                                          <p:val>
                                            <p:strVal val="#ppt_y"/>
                                          </p:val>
                                        </p:tav>
                                        <p:tav tm="100000">
                                          <p:val>
                                            <p:strVal val="#ppt_y"/>
                                          </p:val>
                                        </p:tav>
                                      </p:tavLst>
                                    </p:anim>
                                  </p:childTnLst>
                                </p:cTn>
                              </p:par>
                              <p:par>
                                <p:cTn id="58" presetID="2" presetClass="entr" presetSubtype="2" decel="100000" fill="hold" grpId="0" nodeType="withEffect">
                                  <p:stCondLst>
                                    <p:cond delay="0"/>
                                  </p:stCondLst>
                                  <p:iterate type="lt">
                                    <p:tmPct val="10000"/>
                                  </p:iterate>
                                  <p:childTnLst>
                                    <p:set>
                                      <p:cBhvr>
                                        <p:cTn id="59" dur="1" fill="hold">
                                          <p:stCondLst>
                                            <p:cond delay="0"/>
                                          </p:stCondLst>
                                        </p:cTn>
                                        <p:tgtEl>
                                          <p:spTgt spid="32"/>
                                        </p:tgtEl>
                                        <p:attrNameLst>
                                          <p:attrName>style.visibility</p:attrName>
                                        </p:attrNameLst>
                                      </p:cBhvr>
                                      <p:to>
                                        <p:strVal val="visible"/>
                                      </p:to>
                                    </p:set>
                                    <p:anim calcmode="lin" valueType="num">
                                      <p:cBhvr additive="base">
                                        <p:cTn id="60" dur="2000" fill="hold"/>
                                        <p:tgtEl>
                                          <p:spTgt spid="32"/>
                                        </p:tgtEl>
                                        <p:attrNameLst>
                                          <p:attrName>ppt_x</p:attrName>
                                        </p:attrNameLst>
                                      </p:cBhvr>
                                      <p:tavLst>
                                        <p:tav tm="0">
                                          <p:val>
                                            <p:strVal val="1+#ppt_w/2"/>
                                          </p:val>
                                        </p:tav>
                                        <p:tav tm="100000">
                                          <p:val>
                                            <p:strVal val="#ppt_x"/>
                                          </p:val>
                                        </p:tav>
                                      </p:tavLst>
                                    </p:anim>
                                    <p:anim calcmode="lin" valueType="num">
                                      <p:cBhvr additive="base">
                                        <p:cTn id="61" dur="2000" fill="hold"/>
                                        <p:tgtEl>
                                          <p:spTgt spid="32"/>
                                        </p:tgtEl>
                                        <p:attrNameLst>
                                          <p:attrName>ppt_y</p:attrName>
                                        </p:attrNameLst>
                                      </p:cBhvr>
                                      <p:tavLst>
                                        <p:tav tm="0">
                                          <p:val>
                                            <p:strVal val="#ppt_y"/>
                                          </p:val>
                                        </p:tav>
                                        <p:tav tm="100000">
                                          <p:val>
                                            <p:strVal val="#ppt_y"/>
                                          </p:val>
                                        </p:tav>
                                      </p:tavLst>
                                    </p:anim>
                                  </p:childTnLst>
                                </p:cTn>
                              </p:par>
                            </p:childTnLst>
                          </p:cTn>
                        </p:par>
                        <p:par>
                          <p:cTn id="62" fill="hold">
                            <p:stCondLst>
                              <p:cond delay="56000"/>
                            </p:stCondLst>
                            <p:childTnLst>
                              <p:par>
                                <p:cTn id="63" presetID="2" presetClass="entr" presetSubtype="8" decel="100000" fill="hold" grpId="0" nodeType="afterEffect">
                                  <p:stCondLst>
                                    <p:cond delay="0"/>
                                  </p:stCondLst>
                                  <p:iterate type="lt">
                                    <p:tmPct val="10000"/>
                                  </p:iterate>
                                  <p:childTnLst>
                                    <p:set>
                                      <p:cBhvr>
                                        <p:cTn id="64" dur="1" fill="hold">
                                          <p:stCondLst>
                                            <p:cond delay="0"/>
                                          </p:stCondLst>
                                        </p:cTn>
                                        <p:tgtEl>
                                          <p:spTgt spid="33"/>
                                        </p:tgtEl>
                                        <p:attrNameLst>
                                          <p:attrName>style.visibility</p:attrName>
                                        </p:attrNameLst>
                                      </p:cBhvr>
                                      <p:to>
                                        <p:strVal val="visible"/>
                                      </p:to>
                                    </p:set>
                                    <p:anim calcmode="lin" valueType="num">
                                      <p:cBhvr additive="base">
                                        <p:cTn id="65" dur="3000" fill="hold"/>
                                        <p:tgtEl>
                                          <p:spTgt spid="33"/>
                                        </p:tgtEl>
                                        <p:attrNameLst>
                                          <p:attrName>ppt_x</p:attrName>
                                        </p:attrNameLst>
                                      </p:cBhvr>
                                      <p:tavLst>
                                        <p:tav tm="0">
                                          <p:val>
                                            <p:strVal val="0-#ppt_w/2"/>
                                          </p:val>
                                        </p:tav>
                                        <p:tav tm="100000">
                                          <p:val>
                                            <p:strVal val="#ppt_x"/>
                                          </p:val>
                                        </p:tav>
                                      </p:tavLst>
                                    </p:anim>
                                    <p:anim calcmode="lin" valueType="num">
                                      <p:cBhvr additive="base">
                                        <p:cTn id="66" dur="3000" fill="hold"/>
                                        <p:tgtEl>
                                          <p:spTgt spid="33"/>
                                        </p:tgtEl>
                                        <p:attrNameLst>
                                          <p:attrName>ppt_y</p:attrName>
                                        </p:attrNameLst>
                                      </p:cBhvr>
                                      <p:tavLst>
                                        <p:tav tm="0">
                                          <p:val>
                                            <p:strVal val="#ppt_y"/>
                                          </p:val>
                                        </p:tav>
                                        <p:tav tm="100000">
                                          <p:val>
                                            <p:strVal val="#ppt_y"/>
                                          </p:val>
                                        </p:tav>
                                      </p:tavLst>
                                    </p:anim>
                                  </p:childTnLst>
                                </p:cTn>
                              </p:par>
                            </p:childTnLst>
                          </p:cTn>
                        </p:par>
                        <p:par>
                          <p:cTn id="67" fill="hold">
                            <p:stCondLst>
                              <p:cond delay="67700"/>
                            </p:stCondLst>
                            <p:childTnLst>
                              <p:par>
                                <p:cTn id="68" presetID="26" presetClass="entr" presetSubtype="0" fill="hold" grpId="0" nodeType="afterEffect">
                                  <p:stCondLst>
                                    <p:cond delay="0"/>
                                  </p:stCondLst>
                                  <p:iterate type="lt">
                                    <p:tmPct val="10000"/>
                                  </p:iterate>
                                  <p:childTnLst>
                                    <p:set>
                                      <p:cBhvr>
                                        <p:cTn id="69" dur="1" fill="hold">
                                          <p:stCondLst>
                                            <p:cond delay="0"/>
                                          </p:stCondLst>
                                        </p:cTn>
                                        <p:tgtEl>
                                          <p:spTgt spid="34"/>
                                        </p:tgtEl>
                                        <p:attrNameLst>
                                          <p:attrName>style.visibility</p:attrName>
                                        </p:attrNameLst>
                                      </p:cBhvr>
                                      <p:to>
                                        <p:strVal val="visible"/>
                                      </p:to>
                                    </p:set>
                                    <p:animEffect transition="in" filter="wipe(down)">
                                      <p:cBhvr>
                                        <p:cTn id="70" dur="580">
                                          <p:stCondLst>
                                            <p:cond delay="0"/>
                                          </p:stCondLst>
                                        </p:cTn>
                                        <p:tgtEl>
                                          <p:spTgt spid="34"/>
                                        </p:tgtEl>
                                      </p:cBhvr>
                                    </p:animEffect>
                                    <p:anim calcmode="lin" valueType="num">
                                      <p:cBhvr>
                                        <p:cTn id="71"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72"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73"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74"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75"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76" dur="26">
                                          <p:stCondLst>
                                            <p:cond delay="650"/>
                                          </p:stCondLst>
                                        </p:cTn>
                                        <p:tgtEl>
                                          <p:spTgt spid="34"/>
                                        </p:tgtEl>
                                      </p:cBhvr>
                                      <p:to x="100000" y="60000"/>
                                    </p:animScale>
                                    <p:animScale>
                                      <p:cBhvr>
                                        <p:cTn id="77" dur="166" decel="50000">
                                          <p:stCondLst>
                                            <p:cond delay="676"/>
                                          </p:stCondLst>
                                        </p:cTn>
                                        <p:tgtEl>
                                          <p:spTgt spid="34"/>
                                        </p:tgtEl>
                                      </p:cBhvr>
                                      <p:to x="100000" y="100000"/>
                                    </p:animScale>
                                    <p:animScale>
                                      <p:cBhvr>
                                        <p:cTn id="78" dur="26">
                                          <p:stCondLst>
                                            <p:cond delay="1312"/>
                                          </p:stCondLst>
                                        </p:cTn>
                                        <p:tgtEl>
                                          <p:spTgt spid="34"/>
                                        </p:tgtEl>
                                      </p:cBhvr>
                                      <p:to x="100000" y="80000"/>
                                    </p:animScale>
                                    <p:animScale>
                                      <p:cBhvr>
                                        <p:cTn id="79" dur="166" decel="50000">
                                          <p:stCondLst>
                                            <p:cond delay="1338"/>
                                          </p:stCondLst>
                                        </p:cTn>
                                        <p:tgtEl>
                                          <p:spTgt spid="34"/>
                                        </p:tgtEl>
                                      </p:cBhvr>
                                      <p:to x="100000" y="100000"/>
                                    </p:animScale>
                                    <p:animScale>
                                      <p:cBhvr>
                                        <p:cTn id="80" dur="26">
                                          <p:stCondLst>
                                            <p:cond delay="1642"/>
                                          </p:stCondLst>
                                        </p:cTn>
                                        <p:tgtEl>
                                          <p:spTgt spid="34"/>
                                        </p:tgtEl>
                                      </p:cBhvr>
                                      <p:to x="100000" y="90000"/>
                                    </p:animScale>
                                    <p:animScale>
                                      <p:cBhvr>
                                        <p:cTn id="81" dur="166" decel="50000">
                                          <p:stCondLst>
                                            <p:cond delay="1668"/>
                                          </p:stCondLst>
                                        </p:cTn>
                                        <p:tgtEl>
                                          <p:spTgt spid="34"/>
                                        </p:tgtEl>
                                      </p:cBhvr>
                                      <p:to x="100000" y="100000"/>
                                    </p:animScale>
                                    <p:animScale>
                                      <p:cBhvr>
                                        <p:cTn id="82" dur="26">
                                          <p:stCondLst>
                                            <p:cond delay="1808"/>
                                          </p:stCondLst>
                                        </p:cTn>
                                        <p:tgtEl>
                                          <p:spTgt spid="34"/>
                                        </p:tgtEl>
                                      </p:cBhvr>
                                      <p:to x="100000" y="95000"/>
                                    </p:animScale>
                                    <p:animScale>
                                      <p:cBhvr>
                                        <p:cTn id="83" dur="166" decel="50000">
                                          <p:stCondLst>
                                            <p:cond delay="1834"/>
                                          </p:stCondLst>
                                        </p:cTn>
                                        <p:tgtEl>
                                          <p:spTgt spid="3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animBg="1"/>
      <p:bldP spid="21" grpId="0" animBg="1"/>
      <p:bldP spid="22" grpId="0" animBg="1"/>
      <p:bldP spid="24" grpId="0" animBg="1"/>
      <p:bldP spid="25" grpId="0" animBg="1"/>
      <p:bldP spid="26" grpId="0" animBg="1"/>
      <p:bldP spid="27" grpId="0" animBg="1"/>
      <p:bldP spid="28" grpId="0" animBg="1"/>
      <p:bldP spid="29" grpId="0" animBg="1"/>
      <p:bldP spid="30" grpId="0" animBg="1"/>
      <p:bldP spid="31" grpId="0"/>
      <p:bldP spid="32" grpId="0"/>
      <p:bldP spid="33" grpId="0"/>
      <p:bldP spid="3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9128"/>
            <a:ext cx="9144000" cy="6858000"/>
          </a:xfrm>
          <a:solidFill>
            <a:schemeClr val="tx1"/>
          </a:solidFill>
          <a:ln>
            <a:solidFill>
              <a:schemeClr val="tx1"/>
            </a:solidFill>
          </a:ln>
        </p:spPr>
        <p:txBody>
          <a:bodyPr/>
          <a:lstStyle/>
          <a:p>
            <a:endParaRPr kumimoji="1" lang="ja-JP" altLang="en-US" dirty="0"/>
          </a:p>
        </p:txBody>
      </p:sp>
      <p:pic>
        <p:nvPicPr>
          <p:cNvPr id="15" name="コンテンツ プレースホルダー 14"/>
          <p:cNvPicPr>
            <a:picLocks noGrp="1" noChangeAspect="1"/>
          </p:cNvPicPr>
          <p:nvPr>
            <p:ph idx="1"/>
          </p:nvPr>
        </p:nvPicPr>
        <p:blipFill>
          <a:blip r:embed="rId2">
            <a:extLst>
              <a:ext uri="{28A0092B-C50C-407E-A947-70E740481C1C}">
                <a14:useLocalDpi xmlns:a14="http://schemas.microsoft.com/office/drawing/2010/main"/>
              </a:ext>
            </a:extLst>
          </a:blip>
          <a:stretch>
            <a:fillRect/>
          </a:stretch>
        </p:blipFill>
        <p:spPr>
          <a:xfrm>
            <a:off x="0" y="18595"/>
            <a:ext cx="9144000" cy="6884633"/>
          </a:xfrm>
        </p:spPr>
      </p:pic>
      <p:sp>
        <p:nvSpPr>
          <p:cNvPr id="18" name="テキスト ボックス 17"/>
          <p:cNvSpPr txBox="1"/>
          <p:nvPr/>
        </p:nvSpPr>
        <p:spPr>
          <a:xfrm>
            <a:off x="1301971" y="18595"/>
            <a:ext cx="4782197" cy="369332"/>
          </a:xfrm>
          <a:prstGeom prst="rect">
            <a:avLst/>
          </a:prstGeom>
          <a:noFill/>
        </p:spPr>
        <p:txBody>
          <a:bodyPr wrap="square" rtlCol="0">
            <a:spAutoFit/>
          </a:bodyPr>
          <a:lstStyle/>
          <a:p>
            <a:r>
              <a:rPr lang="ja-JP" altLang="en-US" dirty="0" smtClean="0">
                <a:solidFill>
                  <a:prstClr val="white"/>
                </a:solidFill>
                <a:latin typeface="HGP行書体" pitchFamily="66" charset="-128"/>
                <a:ea typeface="HGP行書体" pitchFamily="66" charset="-128"/>
              </a:rPr>
              <a:t>「</a:t>
            </a:r>
            <a:r>
              <a:rPr lang="en-US" altLang="ja-JP" dirty="0" smtClean="0">
                <a:solidFill>
                  <a:prstClr val="white"/>
                </a:solidFill>
                <a:latin typeface="HGP行書体" pitchFamily="66" charset="-128"/>
                <a:ea typeface="HGP行書体" pitchFamily="66" charset="-128"/>
              </a:rPr>
              <a:t>2013-5-27    </a:t>
            </a:r>
            <a:r>
              <a:rPr lang="ja-JP" altLang="en-US" dirty="0" smtClean="0">
                <a:solidFill>
                  <a:prstClr val="white"/>
                </a:solidFill>
                <a:latin typeface="HGP行書体" pitchFamily="66" charset="-128"/>
                <a:ea typeface="HGP行書体" pitchFamily="66" charset="-128"/>
              </a:rPr>
              <a:t>風呂場　に　蜥蜴　夫婦　登場」  　</a:t>
            </a:r>
            <a:endParaRPr lang="ja-JP" altLang="en-US" dirty="0">
              <a:solidFill>
                <a:prstClr val="white"/>
              </a:solidFill>
              <a:latin typeface="HGP行書体" pitchFamily="66" charset="-128"/>
              <a:ea typeface="HGP行書体" pitchFamily="66" charset="-128"/>
            </a:endParaRPr>
          </a:p>
        </p:txBody>
      </p:sp>
      <p:sp>
        <p:nvSpPr>
          <p:cNvPr id="19" name="フリーフォーム 18"/>
          <p:cNvSpPr/>
          <p:nvPr/>
        </p:nvSpPr>
        <p:spPr>
          <a:xfrm>
            <a:off x="6804248" y="341040"/>
            <a:ext cx="1886717" cy="2801627"/>
          </a:xfrm>
          <a:custGeom>
            <a:avLst/>
            <a:gdLst>
              <a:gd name="connsiteX0" fmla="*/ 944519 w 1886717"/>
              <a:gd name="connsiteY0" fmla="*/ 252391 h 2801627"/>
              <a:gd name="connsiteX1" fmla="*/ 1678810 w 1886717"/>
              <a:gd name="connsiteY1" fmla="*/ 266245 h 2801627"/>
              <a:gd name="connsiteX2" fmla="*/ 1678810 w 1886717"/>
              <a:gd name="connsiteY2" fmla="*/ 2275155 h 2801627"/>
              <a:gd name="connsiteX3" fmla="*/ 1886629 w 1886717"/>
              <a:gd name="connsiteY3" fmla="*/ 2150464 h 2801627"/>
              <a:gd name="connsiteX4" fmla="*/ 1651101 w 1886717"/>
              <a:gd name="connsiteY4" fmla="*/ 2801627 h 2801627"/>
              <a:gd name="connsiteX5" fmla="*/ 1387865 w 1886717"/>
              <a:gd name="connsiteY5" fmla="*/ 2150464 h 2801627"/>
              <a:gd name="connsiteX6" fmla="*/ 1526410 w 1886717"/>
              <a:gd name="connsiteY6" fmla="*/ 2233591 h 2801627"/>
              <a:gd name="connsiteX7" fmla="*/ 1457138 w 1886717"/>
              <a:gd name="connsiteY7" fmla="*/ 557191 h 2801627"/>
              <a:gd name="connsiteX8" fmla="*/ 972229 w 1886717"/>
              <a:gd name="connsiteY8" fmla="*/ 377082 h 2801627"/>
              <a:gd name="connsiteX9" fmla="*/ 307210 w 1886717"/>
              <a:gd name="connsiteY9" fmla="*/ 210827 h 2801627"/>
              <a:gd name="connsiteX10" fmla="*/ 2410 w 1886717"/>
              <a:gd name="connsiteY10" fmla="*/ 460209 h 2801627"/>
              <a:gd name="connsiteX11" fmla="*/ 210229 w 1886717"/>
              <a:gd name="connsiteY11" fmla="*/ 3009 h 2801627"/>
              <a:gd name="connsiteX12" fmla="*/ 944519 w 1886717"/>
              <a:gd name="connsiteY12" fmla="*/ 252391 h 280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6717" h="2801627">
                <a:moveTo>
                  <a:pt x="944519" y="252391"/>
                </a:moveTo>
                <a:cubicBezTo>
                  <a:pt x="1189282" y="296264"/>
                  <a:pt x="1556428" y="-70882"/>
                  <a:pt x="1678810" y="266245"/>
                </a:cubicBezTo>
                <a:cubicBezTo>
                  <a:pt x="1801192" y="603372"/>
                  <a:pt x="1644174" y="1961119"/>
                  <a:pt x="1678810" y="2275155"/>
                </a:cubicBezTo>
                <a:cubicBezTo>
                  <a:pt x="1713446" y="2589191"/>
                  <a:pt x="1891247" y="2062719"/>
                  <a:pt x="1886629" y="2150464"/>
                </a:cubicBezTo>
                <a:cubicBezTo>
                  <a:pt x="1882011" y="2238209"/>
                  <a:pt x="1734228" y="2801627"/>
                  <a:pt x="1651101" y="2801627"/>
                </a:cubicBezTo>
                <a:cubicBezTo>
                  <a:pt x="1567974" y="2801627"/>
                  <a:pt x="1408647" y="2245137"/>
                  <a:pt x="1387865" y="2150464"/>
                </a:cubicBezTo>
                <a:cubicBezTo>
                  <a:pt x="1367083" y="2055791"/>
                  <a:pt x="1514865" y="2499136"/>
                  <a:pt x="1526410" y="2233591"/>
                </a:cubicBezTo>
                <a:cubicBezTo>
                  <a:pt x="1537955" y="1968046"/>
                  <a:pt x="1549501" y="866609"/>
                  <a:pt x="1457138" y="557191"/>
                </a:cubicBezTo>
                <a:cubicBezTo>
                  <a:pt x="1364775" y="247773"/>
                  <a:pt x="1163884" y="434809"/>
                  <a:pt x="972229" y="377082"/>
                </a:cubicBezTo>
                <a:cubicBezTo>
                  <a:pt x="780574" y="319355"/>
                  <a:pt x="468846" y="196973"/>
                  <a:pt x="307210" y="210827"/>
                </a:cubicBezTo>
                <a:cubicBezTo>
                  <a:pt x="145574" y="224681"/>
                  <a:pt x="18574" y="494845"/>
                  <a:pt x="2410" y="460209"/>
                </a:cubicBezTo>
                <a:cubicBezTo>
                  <a:pt x="-13754" y="425573"/>
                  <a:pt x="50902" y="35336"/>
                  <a:pt x="210229" y="3009"/>
                </a:cubicBezTo>
                <a:cubicBezTo>
                  <a:pt x="369556" y="-29318"/>
                  <a:pt x="699756" y="208518"/>
                  <a:pt x="944519" y="252391"/>
                </a:cubicBezTo>
                <a:close/>
              </a:path>
            </a:pathLst>
          </a:custGeom>
          <a:blipFill>
            <a:blip r:embed="rId3"/>
            <a:tile tx="0" ty="0" sx="100000" sy="100000" flip="none" algn="tl"/>
          </a:bli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a:solidFill>
                <a:prstClr val="white"/>
              </a:solidFill>
            </a:endParaRPr>
          </a:p>
          <a:p>
            <a:pPr algn="ctr"/>
            <a:endParaRPr lang="en-US" altLang="ja-JP" dirty="0" smtClean="0">
              <a:solidFill>
                <a:prstClr val="white"/>
              </a:solidFill>
            </a:endParaRPr>
          </a:p>
          <a:p>
            <a:pPr algn="ctr"/>
            <a:endParaRPr lang="en-US" altLang="ja-JP" dirty="0">
              <a:solidFill>
                <a:prstClr val="white"/>
              </a:solidFill>
            </a:endParaRPr>
          </a:p>
          <a:p>
            <a:pPr algn="ctr"/>
            <a:endParaRPr lang="en-US" altLang="ja-JP" dirty="0" smtClean="0">
              <a:solidFill>
                <a:prstClr val="white"/>
              </a:solidFill>
            </a:endParaRPr>
          </a:p>
          <a:p>
            <a:pPr algn="ctr"/>
            <a:endParaRPr lang="en-US" altLang="ja-JP" dirty="0">
              <a:solidFill>
                <a:prstClr val="white"/>
              </a:solidFill>
            </a:endParaRPr>
          </a:p>
          <a:p>
            <a:pPr algn="ctr"/>
            <a:endParaRPr lang="en-US" altLang="ja-JP" dirty="0" smtClean="0">
              <a:solidFill>
                <a:prstClr val="white"/>
              </a:solidFill>
            </a:endParaRPr>
          </a:p>
          <a:p>
            <a:pPr algn="ctr"/>
            <a:endParaRPr lang="en-US" altLang="ja-JP" dirty="0">
              <a:solidFill>
                <a:prstClr val="white"/>
              </a:solidFill>
            </a:endParaRPr>
          </a:p>
          <a:p>
            <a:pPr algn="ctr"/>
            <a:endParaRPr lang="en-US" altLang="ja-JP" dirty="0" smtClean="0">
              <a:solidFill>
                <a:prstClr val="white"/>
              </a:solidFill>
            </a:endParaRPr>
          </a:p>
          <a:p>
            <a:pPr algn="ctr"/>
            <a:r>
              <a:rPr lang="en-US" altLang="ja-JP" dirty="0">
                <a:solidFill>
                  <a:prstClr val="white"/>
                </a:solidFill>
              </a:rPr>
              <a:t> </a:t>
            </a:r>
            <a:r>
              <a:rPr lang="en-US" altLang="ja-JP" dirty="0" smtClean="0">
                <a:solidFill>
                  <a:prstClr val="white"/>
                </a:solidFill>
              </a:rPr>
              <a:t>          </a:t>
            </a:r>
            <a:r>
              <a:rPr lang="ja-JP" altLang="en-US" dirty="0">
                <a:solidFill>
                  <a:prstClr val="white"/>
                </a:solidFill>
              </a:rPr>
              <a:t>　</a:t>
            </a:r>
            <a:r>
              <a:rPr lang="ja-JP" altLang="en-US" dirty="0" smtClean="0">
                <a:solidFill>
                  <a:prstClr val="white"/>
                </a:solidFill>
              </a:rPr>
              <a:t>　　　　</a:t>
            </a:r>
            <a:r>
              <a:rPr lang="en-US" altLang="ja-JP" sz="2800" b="1" dirty="0" smtClean="0">
                <a:solidFill>
                  <a:srgbClr val="FF0000"/>
                </a:solidFill>
              </a:rPr>
              <a:t>‥</a:t>
            </a:r>
            <a:endParaRPr lang="ja-JP" altLang="en-US" sz="2800" b="1" dirty="0">
              <a:solidFill>
                <a:srgbClr val="FF0000"/>
              </a:solidFill>
            </a:endParaRPr>
          </a:p>
        </p:txBody>
      </p:sp>
      <p:sp>
        <p:nvSpPr>
          <p:cNvPr id="21" name="フリーフォーム 20"/>
          <p:cNvSpPr/>
          <p:nvPr/>
        </p:nvSpPr>
        <p:spPr>
          <a:xfrm>
            <a:off x="27238" y="4057202"/>
            <a:ext cx="1440160" cy="2800798"/>
          </a:xfrm>
          <a:custGeom>
            <a:avLst/>
            <a:gdLst>
              <a:gd name="connsiteX0" fmla="*/ 1040937 w 1605991"/>
              <a:gd name="connsiteY0" fmla="*/ 2605857 h 3088830"/>
              <a:gd name="connsiteX1" fmla="*/ 1373446 w 1605991"/>
              <a:gd name="connsiteY1" fmla="*/ 2633566 h 3088830"/>
              <a:gd name="connsiteX2" fmla="*/ 1539701 w 1605991"/>
              <a:gd name="connsiteY2" fmla="*/ 2467311 h 3088830"/>
              <a:gd name="connsiteX3" fmla="*/ 1428864 w 1605991"/>
              <a:gd name="connsiteY3" fmla="*/ 2730548 h 3088830"/>
              <a:gd name="connsiteX4" fmla="*/ 1276464 w 1605991"/>
              <a:gd name="connsiteY4" fmla="*/ 2730548 h 3088830"/>
              <a:gd name="connsiteX5" fmla="*/ 1276464 w 1605991"/>
              <a:gd name="connsiteY5" fmla="*/ 2730548 h 3088830"/>
              <a:gd name="connsiteX6" fmla="*/ 1595119 w 1605991"/>
              <a:gd name="connsiteY6" fmla="*/ 2730548 h 3088830"/>
              <a:gd name="connsiteX7" fmla="*/ 1511992 w 1605991"/>
              <a:gd name="connsiteY7" fmla="*/ 2910657 h 3088830"/>
              <a:gd name="connsiteX8" fmla="*/ 1318028 w 1605991"/>
              <a:gd name="connsiteY8" fmla="*/ 2869093 h 3088830"/>
              <a:gd name="connsiteX9" fmla="*/ 791555 w 1605991"/>
              <a:gd name="connsiteY9" fmla="*/ 2841384 h 3088830"/>
              <a:gd name="connsiteX10" fmla="*/ 445192 w 1605991"/>
              <a:gd name="connsiteY10" fmla="*/ 2966075 h 3088830"/>
              <a:gd name="connsiteX11" fmla="*/ 445192 w 1605991"/>
              <a:gd name="connsiteY11" fmla="*/ 860184 h 3088830"/>
              <a:gd name="connsiteX12" fmla="*/ 1846 w 1605991"/>
              <a:gd name="connsiteY12" fmla="*/ 1151130 h 3088830"/>
              <a:gd name="connsiteX13" fmla="*/ 639155 w 1605991"/>
              <a:gd name="connsiteY13" fmla="*/ 1202 h 3088830"/>
              <a:gd name="connsiteX14" fmla="*/ 1096355 w 1605991"/>
              <a:gd name="connsiteY14" fmla="*/ 1400511 h 3088830"/>
              <a:gd name="connsiteX15" fmla="*/ 777701 w 1605991"/>
              <a:gd name="connsiteY15" fmla="*/ 984875 h 3088830"/>
              <a:gd name="connsiteX16" fmla="*/ 694573 w 1605991"/>
              <a:gd name="connsiteY16" fmla="*/ 2592002 h 3088830"/>
              <a:gd name="connsiteX17" fmla="*/ 930101 w 1605991"/>
              <a:gd name="connsiteY17" fmla="*/ 2592002 h 308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5991" h="3088830">
                <a:moveTo>
                  <a:pt x="1040937" y="2605857"/>
                </a:moveTo>
                <a:cubicBezTo>
                  <a:pt x="1165628" y="2631257"/>
                  <a:pt x="1290319" y="2656657"/>
                  <a:pt x="1373446" y="2633566"/>
                </a:cubicBezTo>
                <a:cubicBezTo>
                  <a:pt x="1456573" y="2610475"/>
                  <a:pt x="1530465" y="2451147"/>
                  <a:pt x="1539701" y="2467311"/>
                </a:cubicBezTo>
                <a:cubicBezTo>
                  <a:pt x="1548937" y="2483475"/>
                  <a:pt x="1472737" y="2686675"/>
                  <a:pt x="1428864" y="2730548"/>
                </a:cubicBezTo>
                <a:cubicBezTo>
                  <a:pt x="1384991" y="2774421"/>
                  <a:pt x="1276464" y="2730548"/>
                  <a:pt x="1276464" y="2730548"/>
                </a:cubicBezTo>
                <a:lnTo>
                  <a:pt x="1276464" y="2730548"/>
                </a:lnTo>
                <a:cubicBezTo>
                  <a:pt x="1329573" y="2730548"/>
                  <a:pt x="1555864" y="2700530"/>
                  <a:pt x="1595119" y="2730548"/>
                </a:cubicBezTo>
                <a:cubicBezTo>
                  <a:pt x="1634374" y="2760566"/>
                  <a:pt x="1558174" y="2887566"/>
                  <a:pt x="1511992" y="2910657"/>
                </a:cubicBezTo>
                <a:cubicBezTo>
                  <a:pt x="1465810" y="2933748"/>
                  <a:pt x="1438101" y="2880638"/>
                  <a:pt x="1318028" y="2869093"/>
                </a:cubicBezTo>
                <a:cubicBezTo>
                  <a:pt x="1197955" y="2857548"/>
                  <a:pt x="937028" y="2825220"/>
                  <a:pt x="791555" y="2841384"/>
                </a:cubicBezTo>
                <a:cubicBezTo>
                  <a:pt x="646082" y="2857548"/>
                  <a:pt x="502919" y="3296275"/>
                  <a:pt x="445192" y="2966075"/>
                </a:cubicBezTo>
                <a:cubicBezTo>
                  <a:pt x="387465" y="2635875"/>
                  <a:pt x="519083" y="1162675"/>
                  <a:pt x="445192" y="860184"/>
                </a:cubicBezTo>
                <a:cubicBezTo>
                  <a:pt x="371301" y="557693"/>
                  <a:pt x="-30481" y="1294293"/>
                  <a:pt x="1846" y="1151130"/>
                </a:cubicBezTo>
                <a:cubicBezTo>
                  <a:pt x="34173" y="1007967"/>
                  <a:pt x="456737" y="-40361"/>
                  <a:pt x="639155" y="1202"/>
                </a:cubicBezTo>
                <a:cubicBezTo>
                  <a:pt x="821573" y="42765"/>
                  <a:pt x="1073264" y="1236566"/>
                  <a:pt x="1096355" y="1400511"/>
                </a:cubicBezTo>
                <a:cubicBezTo>
                  <a:pt x="1119446" y="1564456"/>
                  <a:pt x="844665" y="786293"/>
                  <a:pt x="777701" y="984875"/>
                </a:cubicBezTo>
                <a:cubicBezTo>
                  <a:pt x="710737" y="1183457"/>
                  <a:pt x="669173" y="2324148"/>
                  <a:pt x="694573" y="2592002"/>
                </a:cubicBezTo>
                <a:cubicBezTo>
                  <a:pt x="719973" y="2859856"/>
                  <a:pt x="890846" y="2596620"/>
                  <a:pt x="930101" y="2592002"/>
                </a:cubicBezTo>
              </a:path>
            </a:pathLst>
          </a:custGeom>
          <a:solidFill>
            <a:srgbClr val="C0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prstClr val="white"/>
                </a:solidFill>
                <a:sym typeface="Webdings"/>
              </a:rPr>
              <a:t>　　</a:t>
            </a:r>
            <a:r>
              <a:rPr lang="ja-JP" altLang="en-US" sz="1200" b="1" dirty="0" smtClean="0">
                <a:solidFill>
                  <a:srgbClr val="00FFCC"/>
                </a:solidFill>
                <a:sym typeface="Webdings"/>
              </a:rPr>
              <a:t>○　○</a:t>
            </a:r>
            <a:endParaRPr lang="en-US" altLang="ja-JP" sz="3200" b="1" dirty="0" smtClean="0">
              <a:solidFill>
                <a:srgbClr val="00FFCC"/>
              </a:solidFill>
              <a:sym typeface="Webdings"/>
            </a:endParaRPr>
          </a:p>
          <a:p>
            <a:endParaRPr lang="en-US" altLang="ja-JP" dirty="0" smtClean="0">
              <a:solidFill>
                <a:prstClr val="white"/>
              </a:solidFill>
              <a:sym typeface="Webdings"/>
            </a:endParaRPr>
          </a:p>
          <a:p>
            <a:pPr algn="ctr"/>
            <a:endParaRPr lang="en-US" altLang="ja-JP" dirty="0">
              <a:solidFill>
                <a:prstClr val="white"/>
              </a:solidFill>
              <a:sym typeface="Webdings"/>
            </a:endParaRPr>
          </a:p>
          <a:p>
            <a:pPr algn="ctr"/>
            <a:endParaRPr lang="en-US" altLang="ja-JP" dirty="0" smtClean="0">
              <a:solidFill>
                <a:prstClr val="white"/>
              </a:solidFill>
              <a:sym typeface="Webdings"/>
            </a:endParaRPr>
          </a:p>
          <a:p>
            <a:pPr algn="ctr"/>
            <a:endParaRPr lang="en-US" altLang="ja-JP" dirty="0">
              <a:solidFill>
                <a:prstClr val="white"/>
              </a:solidFill>
              <a:sym typeface="Webdings"/>
            </a:endParaRPr>
          </a:p>
          <a:p>
            <a:pPr algn="ctr"/>
            <a:endParaRPr lang="en-US" altLang="ja-JP" dirty="0" smtClean="0">
              <a:solidFill>
                <a:prstClr val="white"/>
              </a:solidFill>
              <a:sym typeface="Webdings"/>
            </a:endParaRPr>
          </a:p>
          <a:p>
            <a:pPr algn="ctr"/>
            <a:endParaRPr lang="en-US" altLang="ja-JP" dirty="0">
              <a:solidFill>
                <a:prstClr val="white"/>
              </a:solidFill>
              <a:sym typeface="Webdings"/>
            </a:endParaRPr>
          </a:p>
          <a:p>
            <a:pPr algn="ctr"/>
            <a:endParaRPr lang="en-US" altLang="ja-JP" dirty="0" smtClean="0">
              <a:solidFill>
                <a:prstClr val="white"/>
              </a:solidFill>
              <a:sym typeface="Webdings"/>
            </a:endParaRPr>
          </a:p>
          <a:p>
            <a:pPr algn="ctr"/>
            <a:endParaRPr lang="ja-JP" altLang="en-US" dirty="0">
              <a:solidFill>
                <a:prstClr val="white"/>
              </a:solidFill>
            </a:endParaRPr>
          </a:p>
        </p:txBody>
      </p:sp>
      <p:sp>
        <p:nvSpPr>
          <p:cNvPr id="22" name="フリーフォーム 21"/>
          <p:cNvSpPr/>
          <p:nvPr/>
        </p:nvSpPr>
        <p:spPr>
          <a:xfrm>
            <a:off x="6804248" y="1988451"/>
            <a:ext cx="1526966" cy="1154216"/>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4" name="フリーフォーム 23"/>
          <p:cNvSpPr/>
          <p:nvPr/>
        </p:nvSpPr>
        <p:spPr>
          <a:xfrm flipH="1">
            <a:off x="8471809" y="1872653"/>
            <a:ext cx="492679" cy="584045"/>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5" name="フリーフォーム 24"/>
          <p:cNvSpPr/>
          <p:nvPr/>
        </p:nvSpPr>
        <p:spPr>
          <a:xfrm>
            <a:off x="7723359" y="928896"/>
            <a:ext cx="583463" cy="468247"/>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6" name="フリーフォーム 25"/>
          <p:cNvSpPr/>
          <p:nvPr/>
        </p:nvSpPr>
        <p:spPr>
          <a:xfrm flipH="1" flipV="1">
            <a:off x="8471808" y="90603"/>
            <a:ext cx="492678" cy="674101"/>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フリーフォーム 26"/>
          <p:cNvSpPr/>
          <p:nvPr/>
        </p:nvSpPr>
        <p:spPr>
          <a:xfrm rot="8824515">
            <a:off x="721494" y="5877272"/>
            <a:ext cx="583463" cy="468247"/>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8" name="フリーフォーム 27"/>
          <p:cNvSpPr/>
          <p:nvPr/>
        </p:nvSpPr>
        <p:spPr>
          <a:xfrm rot="5994807">
            <a:off x="68346" y="6364414"/>
            <a:ext cx="436301" cy="386063"/>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9" name="フリーフォーム 28"/>
          <p:cNvSpPr/>
          <p:nvPr/>
        </p:nvSpPr>
        <p:spPr>
          <a:xfrm rot="11088412">
            <a:off x="709444" y="4155682"/>
            <a:ext cx="1490253" cy="1686591"/>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0" name="フリーフォーム 29"/>
          <p:cNvSpPr/>
          <p:nvPr/>
        </p:nvSpPr>
        <p:spPr>
          <a:xfrm rot="5994807">
            <a:off x="46370" y="5330546"/>
            <a:ext cx="436301" cy="386063"/>
          </a:xfrm>
          <a:custGeom>
            <a:avLst/>
            <a:gdLst>
              <a:gd name="connsiteX0" fmla="*/ 1772993 w 1773007"/>
              <a:gd name="connsiteY0" fmla="*/ 7 h 1263713"/>
              <a:gd name="connsiteX1" fmla="*/ 1366593 w 1773007"/>
              <a:gd name="connsiteY1" fmla="*/ 609607 h 1263713"/>
              <a:gd name="connsiteX2" fmla="*/ 1134364 w 1773007"/>
              <a:gd name="connsiteY2" fmla="*/ 348350 h 1263713"/>
              <a:gd name="connsiteX3" fmla="*/ 640879 w 1773007"/>
              <a:gd name="connsiteY3" fmla="*/ 725721 h 1263713"/>
              <a:gd name="connsiteX4" fmla="*/ 655393 w 1773007"/>
              <a:gd name="connsiteY4" fmla="*/ 1088579 h 1263713"/>
              <a:gd name="connsiteX5" fmla="*/ 800536 w 1773007"/>
              <a:gd name="connsiteY5" fmla="*/ 1103093 h 1263713"/>
              <a:gd name="connsiteX6" fmla="*/ 727964 w 1773007"/>
              <a:gd name="connsiteY6" fmla="*/ 1175664 h 1263713"/>
              <a:gd name="connsiteX7" fmla="*/ 640879 w 1773007"/>
              <a:gd name="connsiteY7" fmla="*/ 1248236 h 1263713"/>
              <a:gd name="connsiteX8" fmla="*/ 626364 w 1773007"/>
              <a:gd name="connsiteY8" fmla="*/ 1132121 h 1263713"/>
              <a:gd name="connsiteX9" fmla="*/ 756993 w 1773007"/>
              <a:gd name="connsiteY9" fmla="*/ 1132121 h 1263713"/>
              <a:gd name="connsiteX10" fmla="*/ 611850 w 1773007"/>
              <a:gd name="connsiteY10" fmla="*/ 914407 h 1263713"/>
              <a:gd name="connsiteX11" fmla="*/ 394136 w 1773007"/>
              <a:gd name="connsiteY11" fmla="*/ 1204693 h 1263713"/>
              <a:gd name="connsiteX12" fmla="*/ 190936 w 1773007"/>
              <a:gd name="connsiteY12" fmla="*/ 1132121 h 1263713"/>
              <a:gd name="connsiteX13" fmla="*/ 248993 w 1773007"/>
              <a:gd name="connsiteY13" fmla="*/ 1233721 h 1263713"/>
              <a:gd name="connsiteX14" fmla="*/ 394136 w 1773007"/>
              <a:gd name="connsiteY14" fmla="*/ 1233721 h 1263713"/>
              <a:gd name="connsiteX15" fmla="*/ 582822 w 1773007"/>
              <a:gd name="connsiteY15" fmla="*/ 885379 h 1263713"/>
              <a:gd name="connsiteX16" fmla="*/ 219964 w 1773007"/>
              <a:gd name="connsiteY16" fmla="*/ 972464 h 1263713"/>
              <a:gd name="connsiteX17" fmla="*/ 132879 w 1773007"/>
              <a:gd name="connsiteY17" fmla="*/ 812807 h 1263713"/>
              <a:gd name="connsiteX18" fmla="*/ 74822 w 1773007"/>
              <a:gd name="connsiteY18" fmla="*/ 943436 h 1263713"/>
              <a:gd name="connsiteX19" fmla="*/ 190936 w 1773007"/>
              <a:gd name="connsiteY19" fmla="*/ 943436 h 1263713"/>
              <a:gd name="connsiteX20" fmla="*/ 582822 w 1773007"/>
              <a:gd name="connsiteY20" fmla="*/ 899893 h 1263713"/>
              <a:gd name="connsiteX21" fmla="*/ 89336 w 1773007"/>
              <a:gd name="connsiteY21" fmla="*/ 682179 h 1263713"/>
              <a:gd name="connsiteX22" fmla="*/ 132879 w 1773007"/>
              <a:gd name="connsiteY22" fmla="*/ 449950 h 1263713"/>
              <a:gd name="connsiteX23" fmla="*/ 278022 w 1773007"/>
              <a:gd name="connsiteY23" fmla="*/ 493493 h 1263713"/>
              <a:gd name="connsiteX24" fmla="*/ 2250 w 1773007"/>
              <a:gd name="connsiteY24" fmla="*/ 638636 h 1263713"/>
              <a:gd name="connsiteX25" fmla="*/ 147393 w 1773007"/>
              <a:gd name="connsiteY25" fmla="*/ 711207 h 1263713"/>
              <a:gd name="connsiteX26" fmla="*/ 147393 w 1773007"/>
              <a:gd name="connsiteY26" fmla="*/ 638636 h 1263713"/>
              <a:gd name="connsiteX27" fmla="*/ 597336 w 1773007"/>
              <a:gd name="connsiteY27" fmla="*/ 798293 h 1263713"/>
              <a:gd name="connsiteX28" fmla="*/ 539279 w 1773007"/>
              <a:gd name="connsiteY28" fmla="*/ 493493 h 1263713"/>
              <a:gd name="connsiteX29" fmla="*/ 452193 w 1773007"/>
              <a:gd name="connsiteY29" fmla="*/ 566064 h 1263713"/>
              <a:gd name="connsiteX30" fmla="*/ 481222 w 1773007"/>
              <a:gd name="connsiteY30" fmla="*/ 420921 h 1263713"/>
              <a:gd name="connsiteX31" fmla="*/ 640879 w 1773007"/>
              <a:gd name="connsiteY31" fmla="*/ 420921 h 1263713"/>
              <a:gd name="connsiteX32" fmla="*/ 553793 w 1773007"/>
              <a:gd name="connsiteY32" fmla="*/ 435436 h 1263713"/>
              <a:gd name="connsiteX33" fmla="*/ 626364 w 1773007"/>
              <a:gd name="connsiteY33" fmla="*/ 711207 h 1263713"/>
              <a:gd name="connsiteX34" fmla="*/ 1018250 w 1773007"/>
              <a:gd name="connsiteY34" fmla="*/ 304807 h 1263713"/>
              <a:gd name="connsiteX35" fmla="*/ 1352079 w 1773007"/>
              <a:gd name="connsiteY35" fmla="*/ 595093 h 1263713"/>
              <a:gd name="connsiteX36" fmla="*/ 1772993 w 1773007"/>
              <a:gd name="connsiteY36" fmla="*/ 7 h 12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3007" h="1263713">
                <a:moveTo>
                  <a:pt x="1772993" y="7"/>
                </a:moveTo>
                <a:cubicBezTo>
                  <a:pt x="1775412" y="2426"/>
                  <a:pt x="1473031" y="551550"/>
                  <a:pt x="1366593" y="609607"/>
                </a:cubicBezTo>
                <a:cubicBezTo>
                  <a:pt x="1260155" y="667664"/>
                  <a:pt x="1255316" y="328998"/>
                  <a:pt x="1134364" y="348350"/>
                </a:cubicBezTo>
                <a:cubicBezTo>
                  <a:pt x="1013412" y="367702"/>
                  <a:pt x="720707" y="602350"/>
                  <a:pt x="640879" y="725721"/>
                </a:cubicBezTo>
                <a:cubicBezTo>
                  <a:pt x="561051" y="849092"/>
                  <a:pt x="628784" y="1025684"/>
                  <a:pt x="655393" y="1088579"/>
                </a:cubicBezTo>
                <a:cubicBezTo>
                  <a:pt x="682002" y="1151474"/>
                  <a:pt x="788441" y="1088579"/>
                  <a:pt x="800536" y="1103093"/>
                </a:cubicBezTo>
                <a:cubicBezTo>
                  <a:pt x="812631" y="1117607"/>
                  <a:pt x="754573" y="1151474"/>
                  <a:pt x="727964" y="1175664"/>
                </a:cubicBezTo>
                <a:cubicBezTo>
                  <a:pt x="701355" y="1199854"/>
                  <a:pt x="657812" y="1255493"/>
                  <a:pt x="640879" y="1248236"/>
                </a:cubicBezTo>
                <a:cubicBezTo>
                  <a:pt x="623946" y="1240979"/>
                  <a:pt x="607012" y="1151474"/>
                  <a:pt x="626364" y="1132121"/>
                </a:cubicBezTo>
                <a:cubicBezTo>
                  <a:pt x="645716" y="1112769"/>
                  <a:pt x="759412" y="1168407"/>
                  <a:pt x="756993" y="1132121"/>
                </a:cubicBezTo>
                <a:cubicBezTo>
                  <a:pt x="754574" y="1095835"/>
                  <a:pt x="672326" y="902312"/>
                  <a:pt x="611850" y="914407"/>
                </a:cubicBezTo>
                <a:cubicBezTo>
                  <a:pt x="551374" y="926502"/>
                  <a:pt x="464288" y="1168407"/>
                  <a:pt x="394136" y="1204693"/>
                </a:cubicBezTo>
                <a:cubicBezTo>
                  <a:pt x="323984" y="1240979"/>
                  <a:pt x="215127" y="1127283"/>
                  <a:pt x="190936" y="1132121"/>
                </a:cubicBezTo>
                <a:cubicBezTo>
                  <a:pt x="166745" y="1136959"/>
                  <a:pt x="215126" y="1216788"/>
                  <a:pt x="248993" y="1233721"/>
                </a:cubicBezTo>
                <a:cubicBezTo>
                  <a:pt x="282860" y="1250654"/>
                  <a:pt x="338498" y="1291778"/>
                  <a:pt x="394136" y="1233721"/>
                </a:cubicBezTo>
                <a:cubicBezTo>
                  <a:pt x="449774" y="1175664"/>
                  <a:pt x="611851" y="928922"/>
                  <a:pt x="582822" y="885379"/>
                </a:cubicBezTo>
                <a:cubicBezTo>
                  <a:pt x="553793" y="841836"/>
                  <a:pt x="294954" y="984559"/>
                  <a:pt x="219964" y="972464"/>
                </a:cubicBezTo>
                <a:cubicBezTo>
                  <a:pt x="144974" y="960369"/>
                  <a:pt x="157069" y="817645"/>
                  <a:pt x="132879" y="812807"/>
                </a:cubicBezTo>
                <a:cubicBezTo>
                  <a:pt x="108689" y="807969"/>
                  <a:pt x="65146" y="921665"/>
                  <a:pt x="74822" y="943436"/>
                </a:cubicBezTo>
                <a:cubicBezTo>
                  <a:pt x="84498" y="965208"/>
                  <a:pt x="106269" y="950693"/>
                  <a:pt x="190936" y="943436"/>
                </a:cubicBezTo>
                <a:cubicBezTo>
                  <a:pt x="275603" y="936179"/>
                  <a:pt x="599755" y="943436"/>
                  <a:pt x="582822" y="899893"/>
                </a:cubicBezTo>
                <a:cubicBezTo>
                  <a:pt x="565889" y="856350"/>
                  <a:pt x="164326" y="757169"/>
                  <a:pt x="89336" y="682179"/>
                </a:cubicBezTo>
                <a:cubicBezTo>
                  <a:pt x="14346" y="607189"/>
                  <a:pt x="101431" y="481398"/>
                  <a:pt x="132879" y="449950"/>
                </a:cubicBezTo>
                <a:cubicBezTo>
                  <a:pt x="164327" y="418502"/>
                  <a:pt x="299793" y="462045"/>
                  <a:pt x="278022" y="493493"/>
                </a:cubicBezTo>
                <a:cubicBezTo>
                  <a:pt x="256251" y="524941"/>
                  <a:pt x="24021" y="602350"/>
                  <a:pt x="2250" y="638636"/>
                </a:cubicBezTo>
                <a:cubicBezTo>
                  <a:pt x="-19521" y="674922"/>
                  <a:pt x="123203" y="711207"/>
                  <a:pt x="147393" y="711207"/>
                </a:cubicBezTo>
                <a:cubicBezTo>
                  <a:pt x="171583" y="711207"/>
                  <a:pt x="72402" y="624122"/>
                  <a:pt x="147393" y="638636"/>
                </a:cubicBezTo>
                <a:cubicBezTo>
                  <a:pt x="222384" y="653150"/>
                  <a:pt x="532022" y="822483"/>
                  <a:pt x="597336" y="798293"/>
                </a:cubicBezTo>
                <a:cubicBezTo>
                  <a:pt x="662650" y="774103"/>
                  <a:pt x="563469" y="532198"/>
                  <a:pt x="539279" y="493493"/>
                </a:cubicBezTo>
                <a:cubicBezTo>
                  <a:pt x="515089" y="454788"/>
                  <a:pt x="461869" y="578159"/>
                  <a:pt x="452193" y="566064"/>
                </a:cubicBezTo>
                <a:cubicBezTo>
                  <a:pt x="442517" y="553969"/>
                  <a:pt x="449774" y="445111"/>
                  <a:pt x="481222" y="420921"/>
                </a:cubicBezTo>
                <a:cubicBezTo>
                  <a:pt x="512670" y="396731"/>
                  <a:pt x="628784" y="418502"/>
                  <a:pt x="640879" y="420921"/>
                </a:cubicBezTo>
                <a:cubicBezTo>
                  <a:pt x="652974" y="423340"/>
                  <a:pt x="556212" y="387055"/>
                  <a:pt x="553793" y="435436"/>
                </a:cubicBezTo>
                <a:cubicBezTo>
                  <a:pt x="551374" y="483817"/>
                  <a:pt x="548954" y="732979"/>
                  <a:pt x="626364" y="711207"/>
                </a:cubicBezTo>
                <a:cubicBezTo>
                  <a:pt x="703773" y="689436"/>
                  <a:pt x="897298" y="324159"/>
                  <a:pt x="1018250" y="304807"/>
                </a:cubicBezTo>
                <a:cubicBezTo>
                  <a:pt x="1139202" y="285455"/>
                  <a:pt x="1223869" y="641055"/>
                  <a:pt x="1352079" y="595093"/>
                </a:cubicBezTo>
                <a:cubicBezTo>
                  <a:pt x="1480288" y="549131"/>
                  <a:pt x="1770574" y="-2412"/>
                  <a:pt x="1772993" y="7"/>
                </a:cubicBezTo>
                <a:close/>
              </a:path>
            </a:pathLst>
          </a:custGeom>
          <a:blipFill>
            <a:blip r:embed="rId3"/>
            <a:tile tx="0" ty="0" sx="100000" sy="100000" flip="none" algn="tl"/>
          </a:bli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1" name="テキスト ボックス 30"/>
          <p:cNvSpPr txBox="1"/>
          <p:nvPr/>
        </p:nvSpPr>
        <p:spPr>
          <a:xfrm>
            <a:off x="61947" y="341040"/>
            <a:ext cx="2771913" cy="830997"/>
          </a:xfrm>
          <a:prstGeom prst="rect">
            <a:avLst/>
          </a:prstGeom>
          <a:solidFill>
            <a:srgbClr val="0070C0">
              <a:alpha val="54000"/>
            </a:srgbClr>
          </a:solidFill>
        </p:spPr>
        <p:txBody>
          <a:bodyPr wrap="none" rtlCol="0">
            <a:spAutoFit/>
          </a:bodyPr>
          <a:lstStyle/>
          <a:p>
            <a:r>
              <a:rPr lang="ja-JP" altLang="en-US" sz="2400" dirty="0">
                <a:solidFill>
                  <a:srgbClr val="00FFCC"/>
                </a:solidFill>
                <a:latin typeface="HGP行書体" pitchFamily="66" charset="-128"/>
                <a:ea typeface="HGP行書体" pitchFamily="66" charset="-128"/>
              </a:rPr>
              <a:t>「</a:t>
            </a:r>
            <a:r>
              <a:rPr lang="ja-JP" altLang="en-US" sz="2400" dirty="0" smtClean="0">
                <a:solidFill>
                  <a:srgbClr val="00FFCC"/>
                </a:solidFill>
                <a:latin typeface="HGP行書体" pitchFamily="66" charset="-128"/>
                <a:ea typeface="HGP行書体" pitchFamily="66" charset="-128"/>
              </a:rPr>
              <a:t>ザ・クオンタム</a:t>
            </a:r>
            <a:r>
              <a:rPr lang="en-US" altLang="ja-JP" sz="2400" dirty="0" smtClean="0">
                <a:solidFill>
                  <a:srgbClr val="00FFCC"/>
                </a:solidFill>
                <a:latin typeface="HGP行書体" pitchFamily="66" charset="-128"/>
                <a:ea typeface="HGP行書体" pitchFamily="66" charset="-128"/>
              </a:rPr>
              <a:t>- </a:t>
            </a:r>
            <a:r>
              <a:rPr lang="en-US" altLang="ja-JP" sz="2400" dirty="0" err="1" smtClean="0">
                <a:solidFill>
                  <a:srgbClr val="00FFCC"/>
                </a:solidFill>
                <a:latin typeface="HGP行書体" pitchFamily="66" charset="-128"/>
                <a:ea typeface="HGP行書体" pitchFamily="66" charset="-128"/>
              </a:rPr>
              <a:t>trf</a:t>
            </a:r>
            <a:r>
              <a:rPr lang="ja-JP" altLang="en-US" sz="2400" dirty="0" smtClean="0">
                <a:solidFill>
                  <a:srgbClr val="00FFCC"/>
                </a:solidFill>
                <a:latin typeface="HGP行書体" pitchFamily="66" charset="-128"/>
                <a:ea typeface="HGP行書体" pitchFamily="66" charset="-128"/>
              </a:rPr>
              <a:t>」</a:t>
            </a:r>
            <a:endParaRPr lang="en-US" altLang="ja-JP" sz="2400" dirty="0">
              <a:solidFill>
                <a:srgbClr val="00FFCC"/>
              </a:solidFill>
              <a:latin typeface="HGP行書体" pitchFamily="66" charset="-128"/>
              <a:ea typeface="HGP行書体" pitchFamily="66" charset="-128"/>
            </a:endParaRPr>
          </a:p>
          <a:p>
            <a:r>
              <a:rPr lang="ja-JP" altLang="en-US" sz="2400" dirty="0" smtClean="0">
                <a:solidFill>
                  <a:srgbClr val="00FFCC"/>
                </a:solidFill>
                <a:latin typeface="HGP行書体" pitchFamily="66" charset="-128"/>
                <a:ea typeface="HGP行書体" pitchFamily="66" charset="-128"/>
              </a:rPr>
              <a:t>　　　“量子・変態”</a:t>
            </a:r>
            <a:endParaRPr lang="ja-JP" altLang="en-US" sz="2400" dirty="0">
              <a:solidFill>
                <a:srgbClr val="00FFCC"/>
              </a:solidFill>
              <a:latin typeface="HGP行書体" pitchFamily="66" charset="-128"/>
              <a:ea typeface="HGP行書体" pitchFamily="66" charset="-128"/>
            </a:endParaRPr>
          </a:p>
        </p:txBody>
      </p:sp>
      <p:sp>
        <p:nvSpPr>
          <p:cNvPr id="33" name="テキスト ボックス 32"/>
          <p:cNvSpPr txBox="1"/>
          <p:nvPr/>
        </p:nvSpPr>
        <p:spPr>
          <a:xfrm>
            <a:off x="2855270" y="310263"/>
            <a:ext cx="4512774" cy="861774"/>
          </a:xfrm>
          <a:prstGeom prst="rect">
            <a:avLst/>
          </a:prstGeom>
          <a:solidFill>
            <a:srgbClr val="0070C0">
              <a:alpha val="62000"/>
            </a:srgbClr>
          </a:solidFill>
        </p:spPr>
        <p:txBody>
          <a:bodyPr wrap="none" rtlCol="0">
            <a:spAutoFit/>
          </a:bodyPr>
          <a:lstStyle/>
          <a:p>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自己　形態　変換</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a quantum  S - </a:t>
            </a:r>
            <a:r>
              <a:rPr lang="en-US" altLang="ja-JP" sz="3200" dirty="0" smtClean="0">
                <a:solidFill>
                  <a:srgbClr val="FFFF00"/>
                </a:solidFill>
                <a:latin typeface="HGP行書体" pitchFamily="66" charset="-128"/>
                <a:ea typeface="HGP行書体" pitchFamily="66" charset="-128"/>
              </a:rPr>
              <a:t> </a:t>
            </a:r>
            <a:r>
              <a:rPr lang="en-US" altLang="ja-JP" sz="3200" dirty="0" smtClean="0">
                <a:solidFill>
                  <a:srgbClr val="00B0F0"/>
                </a:solidFill>
                <a:latin typeface="HGP行書体" pitchFamily="66" charset="-128"/>
                <a:ea typeface="HGP行書体" pitchFamily="66" charset="-128"/>
              </a:rPr>
              <a:t>T</a:t>
            </a:r>
            <a:r>
              <a:rPr lang="en-US" altLang="ja-JP" sz="3200" dirty="0" smtClean="0">
                <a:solidFill>
                  <a:srgbClr val="00FF00"/>
                </a:solidFill>
                <a:latin typeface="HGP行書体" pitchFamily="66" charset="-128"/>
                <a:ea typeface="HGP行書体" pitchFamily="66" charset="-128"/>
              </a:rPr>
              <a:t>R</a:t>
            </a:r>
            <a:r>
              <a:rPr lang="en-US" altLang="ja-JP" sz="3200" dirty="0" smtClean="0">
                <a:solidFill>
                  <a:srgbClr val="FF0000"/>
                </a:solidFill>
                <a:latin typeface="HGP行書体" pitchFamily="66" charset="-128"/>
                <a:ea typeface="HGP行書体" pitchFamily="66" charset="-128"/>
              </a:rPr>
              <a:t>F</a:t>
            </a:r>
            <a:r>
              <a:rPr lang="en-US" altLang="ja-JP" sz="3200" dirty="0" smtClean="0">
                <a:solidFill>
                  <a:srgbClr val="FFFF00"/>
                </a:solidFill>
                <a:latin typeface="HGP行書体" pitchFamily="66" charset="-128"/>
                <a:ea typeface="HGP行書体" pitchFamily="66" charset="-128"/>
              </a:rPr>
              <a:t> </a:t>
            </a:r>
            <a:r>
              <a:rPr lang="en-US" altLang="ja-JP" dirty="0" smtClean="0">
                <a:solidFill>
                  <a:srgbClr val="00FFCC"/>
                </a:solidFill>
                <a:latin typeface="HGP行書体" pitchFamily="66" charset="-128"/>
                <a:ea typeface="HGP行書体" pitchFamily="66" charset="-128"/>
              </a:rPr>
              <a:t>0</a:t>
            </a:r>
            <a:r>
              <a:rPr lang="en-US" altLang="ja-JP" sz="3200" baseline="30000" dirty="0" smtClean="0">
                <a:solidFill>
                  <a:prstClr val="white"/>
                </a:solidFill>
                <a:latin typeface="HGP行書体" pitchFamily="66" charset="-128"/>
                <a:ea typeface="HGP行書体" pitchFamily="66" charset="-128"/>
              </a:rPr>
              <a:t>1</a:t>
            </a:r>
            <a:r>
              <a:rPr lang="en-US" altLang="ja-JP" sz="3200" baseline="30000" dirty="0" smtClean="0">
                <a:solidFill>
                  <a:srgbClr val="FFFF00"/>
                </a:solidFill>
                <a:latin typeface="HGP行書体" pitchFamily="66" charset="-128"/>
                <a:ea typeface="HGP行書体" pitchFamily="66" charset="-128"/>
              </a:rPr>
              <a:t> </a:t>
            </a:r>
            <a:r>
              <a:rPr lang="en-US" altLang="ja-JP" sz="2400" baseline="30000" dirty="0" smtClean="0">
                <a:solidFill>
                  <a:srgbClr val="FFFF00"/>
                </a:solidFill>
                <a:latin typeface="HGP行書体" pitchFamily="66" charset="-128"/>
                <a:ea typeface="HGP行書体" pitchFamily="66" charset="-128"/>
              </a:rPr>
              <a:t>… </a:t>
            </a:r>
            <a:r>
              <a:rPr lang="ja-JP" altLang="en-US" sz="2400" baseline="30000" dirty="0" smtClean="0">
                <a:solidFill>
                  <a:srgbClr val="FFFF00"/>
                </a:solidFill>
                <a:latin typeface="HGP行書体" pitchFamily="66" charset="-128"/>
                <a:ea typeface="HGP行書体" pitchFamily="66" charset="-128"/>
              </a:rPr>
              <a:t>的　イメージ</a:t>
            </a:r>
            <a:r>
              <a:rPr lang="ja-JP" altLang="en-US" dirty="0" smtClean="0">
                <a:solidFill>
                  <a:srgbClr val="FFFF00"/>
                </a:solidFill>
                <a:latin typeface="HGP行書体" pitchFamily="66" charset="-128"/>
                <a:ea typeface="HGP行書体" pitchFamily="66" charset="-128"/>
              </a:rPr>
              <a:t>”</a:t>
            </a:r>
            <a:endParaRPr lang="en-US" altLang="ja-JP" dirty="0" smtClean="0">
              <a:solidFill>
                <a:srgbClr val="FFFF00"/>
              </a:solidFill>
              <a:latin typeface="HGP行書体" pitchFamily="66" charset="-128"/>
              <a:ea typeface="HGP行書体" pitchFamily="66" charset="-128"/>
            </a:endParaRPr>
          </a:p>
        </p:txBody>
      </p:sp>
      <p:sp>
        <p:nvSpPr>
          <p:cNvPr id="3" name="テキスト ボックス 2"/>
          <p:cNvSpPr txBox="1"/>
          <p:nvPr/>
        </p:nvSpPr>
        <p:spPr>
          <a:xfrm>
            <a:off x="36815" y="1183082"/>
            <a:ext cx="9107186" cy="5632311"/>
          </a:xfrm>
          <a:prstGeom prst="rect">
            <a:avLst/>
          </a:prstGeom>
          <a:solidFill>
            <a:srgbClr val="0070C0">
              <a:alpha val="18000"/>
            </a:srgbClr>
          </a:solidFill>
        </p:spPr>
        <p:txBody>
          <a:bodyPr wrap="square" rtlCol="0">
            <a:spAutoFit/>
          </a:bodyPr>
          <a:lstStyle/>
          <a:p>
            <a:r>
              <a:rPr kumimoji="1" lang="en-US" altLang="ja-JP" dirty="0" smtClean="0">
                <a:solidFill>
                  <a:schemeClr val="bg1"/>
                </a:solidFill>
                <a:latin typeface="HGP行書体" pitchFamily="66" charset="-128"/>
                <a:ea typeface="HGP行書体" pitchFamily="66" charset="-128"/>
              </a:rPr>
              <a:t>Ⅰ.            [</a:t>
            </a:r>
            <a:r>
              <a:rPr kumimoji="1" lang="ja-JP" altLang="en-US" dirty="0" smtClean="0">
                <a:solidFill>
                  <a:schemeClr val="bg1"/>
                </a:solidFill>
                <a:latin typeface="HGP行書体" pitchFamily="66" charset="-128"/>
                <a:ea typeface="HGP行書体" pitchFamily="66" charset="-128"/>
              </a:rPr>
              <a:t>アインシュタイン</a:t>
            </a:r>
            <a:r>
              <a:rPr kumimoji="1" lang="en-US" altLang="ja-JP" dirty="0" smtClean="0">
                <a:solidFill>
                  <a:schemeClr val="bg1"/>
                </a:solidFill>
                <a:latin typeface="HGP行書体" pitchFamily="66" charset="-128"/>
                <a:ea typeface="HGP行書体" pitchFamily="66" charset="-128"/>
              </a:rPr>
              <a:t>]</a:t>
            </a:r>
            <a:r>
              <a:rPr kumimoji="1" lang="ja-JP" altLang="en-US" dirty="0" smtClean="0">
                <a:solidFill>
                  <a:schemeClr val="bg1"/>
                </a:solidFill>
                <a:latin typeface="HGP行書体" pitchFamily="66" charset="-128"/>
                <a:ea typeface="HGP行書体" pitchFamily="66" charset="-128"/>
              </a:rPr>
              <a:t>　的　存在・思想　の　“ｃ”　的　サイン</a:t>
            </a:r>
            <a:endParaRPr kumimoji="1" lang="en-US" altLang="ja-JP" dirty="0" smtClean="0">
              <a:solidFill>
                <a:schemeClr val="bg1"/>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　太陽が放つ“光熱・線”　＝　光線と熱線と　ヲ　の　</a:t>
            </a:r>
            <a:r>
              <a:rPr kumimoji="1" lang="en-US" altLang="ja-JP" dirty="0" smtClean="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「単位量（粒）子」　；</a:t>
            </a:r>
            <a:endParaRPr kumimoji="1"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すなわち</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 quantum  unit</a:t>
            </a:r>
            <a:r>
              <a:rPr lang="ja-JP" altLang="en-US" dirty="0" smtClean="0">
                <a:solidFill>
                  <a:schemeClr val="bg1"/>
                </a:solidFill>
                <a:latin typeface="HGP行書体" pitchFamily="66" charset="-128"/>
                <a:ea typeface="HGP行書体" pitchFamily="66" charset="-128"/>
              </a:rPr>
              <a:t>；　エイ・クオンタム・ユニット　想定」　は</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人　が　考える</a:t>
            </a:r>
            <a:endParaRPr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「その“種”の力のみなもと（源；ソース）」　でアルし、</a:t>
            </a:r>
            <a:r>
              <a:rPr lang="en-US" altLang="ja-JP" dirty="0" smtClean="0">
                <a:solidFill>
                  <a:srgbClr val="FFFF00"/>
                </a:solidFill>
                <a:latin typeface="HGP行書体" pitchFamily="66" charset="-128"/>
                <a:ea typeface="HGP行書体" pitchFamily="66" charset="-128"/>
              </a:rPr>
              <a:t>c = conversion</a:t>
            </a:r>
            <a:r>
              <a:rPr lang="ja-JP" altLang="en-US" dirty="0" smtClean="0">
                <a:solidFill>
                  <a:schemeClr val="bg1"/>
                </a:solidFill>
                <a:latin typeface="HGP行書体" pitchFamily="66" charset="-128"/>
                <a:ea typeface="HGP行書体" pitchFamily="66" charset="-128"/>
              </a:rPr>
              <a:t>　なら、</a:t>
            </a:r>
            <a:endParaRPr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a:t>
            </a:r>
            <a:r>
              <a:rPr lang="ja-JP" altLang="en-US" dirty="0" smtClean="0">
                <a:solidFill>
                  <a:srgbClr val="00FFCC"/>
                </a:solidFill>
                <a:latin typeface="HGP行書体" pitchFamily="66" charset="-128"/>
                <a:ea typeface="HGP行書体" pitchFamily="66" charset="-128"/>
              </a:rPr>
              <a:t>電気</a:t>
            </a:r>
            <a:r>
              <a:rPr lang="ja-JP" altLang="en-US" dirty="0" smtClean="0">
                <a:solidFill>
                  <a:schemeClr val="bg1"/>
                </a:solidFill>
                <a:latin typeface="HGP行書体" pitchFamily="66" charset="-128"/>
                <a:ea typeface="HGP行書体" pitchFamily="66" charset="-128"/>
              </a:rPr>
              <a:t>源</a:t>
            </a:r>
            <a:endParaRPr lang="en-US" altLang="ja-JP" dirty="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c </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c  =  m  </a:t>
            </a:r>
            <a:r>
              <a:rPr lang="ja-JP" altLang="en-US" dirty="0" smtClean="0">
                <a:solidFill>
                  <a:schemeClr val="bg1"/>
                </a:solidFill>
                <a:latin typeface="HGP行書体" pitchFamily="66" charset="-128"/>
                <a:ea typeface="HGP行書体" pitchFamily="66" charset="-128"/>
              </a:rPr>
              <a:t>と　記述　スレバ、</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磁気</a:t>
            </a:r>
            <a:r>
              <a:rPr lang="ja-JP" altLang="en-US" dirty="0" smtClean="0">
                <a:solidFill>
                  <a:schemeClr val="bg1"/>
                </a:solidFill>
                <a:latin typeface="HGP行書体" pitchFamily="66" charset="-128"/>
                <a:ea typeface="HGP行書体" pitchFamily="66" charset="-128"/>
              </a:rPr>
              <a:t>源　　　</a:t>
            </a:r>
            <a:r>
              <a:rPr lang="en-US" altLang="ja-JP" dirty="0" smtClean="0">
                <a:solidFill>
                  <a:srgbClr val="FF66FF"/>
                </a:solidFill>
                <a:latin typeface="HGP行書体" pitchFamily="66" charset="-128"/>
                <a:ea typeface="HGP行書体" pitchFamily="66" charset="-128"/>
              </a:rPr>
              <a:t>…(</a:t>
            </a:r>
            <a:r>
              <a:rPr lang="ja-JP" altLang="en-US" dirty="0" smtClean="0">
                <a:solidFill>
                  <a:srgbClr val="FF66FF"/>
                </a:solidFill>
                <a:latin typeface="HGP行書体" pitchFamily="66" charset="-128"/>
                <a:ea typeface="HGP行書体" pitchFamily="66" charset="-128"/>
              </a:rPr>
              <a:t>磁気は熱スルと。消えるカラ）</a:t>
            </a:r>
            <a:endParaRPr lang="en-US" altLang="ja-JP" dirty="0" smtClean="0">
              <a:solidFill>
                <a:srgbClr val="FF66FF"/>
              </a:solidFill>
              <a:latin typeface="HGP行書体" pitchFamily="66" charset="-128"/>
              <a:ea typeface="HGP行書体" pitchFamily="66" charset="-128"/>
            </a:endParaRPr>
          </a:p>
          <a:p>
            <a:r>
              <a:rPr kumimoji="1" lang="ja-JP" altLang="en-US" dirty="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　　　　　　</a:t>
            </a:r>
            <a:r>
              <a:rPr kumimoji="1" lang="en-US" altLang="ja-JP" dirty="0" smtClean="0">
                <a:solidFill>
                  <a:schemeClr val="bg1"/>
                </a:solidFill>
                <a:latin typeface="HGP行書体" pitchFamily="66" charset="-128"/>
                <a:ea typeface="HGP行書体" pitchFamily="66" charset="-128"/>
              </a:rPr>
              <a:t>a singular  sign(</a:t>
            </a:r>
            <a:r>
              <a:rPr kumimoji="1" lang="ja-JP" altLang="en-US" dirty="0" smtClean="0">
                <a:solidFill>
                  <a:schemeClr val="bg1"/>
                </a:solidFill>
                <a:latin typeface="HGP行書体" pitchFamily="66" charset="-128"/>
                <a:ea typeface="HGP行書体" pitchFamily="66" charset="-128"/>
              </a:rPr>
              <a:t>小文字記号</a:t>
            </a:r>
            <a:r>
              <a:rPr kumimoji="1" lang="en-US" altLang="ja-JP" dirty="0" smtClean="0">
                <a:solidFill>
                  <a:schemeClr val="bg1"/>
                </a:solidFill>
                <a:latin typeface="HGP行書体" pitchFamily="66" charset="-128"/>
                <a:ea typeface="HGP行書体" pitchFamily="66" charset="-128"/>
              </a:rPr>
              <a:t>)</a:t>
            </a:r>
            <a:r>
              <a:rPr kumimoji="1" lang="ja-JP" altLang="en-US" dirty="0" smtClean="0">
                <a:solidFill>
                  <a:schemeClr val="bg1"/>
                </a:solidFill>
                <a:latin typeface="HGP行書体" pitchFamily="66" charset="-128"/>
                <a:ea typeface="HGP行書体" pitchFamily="66" charset="-128"/>
              </a:rPr>
              <a:t>の </a:t>
            </a:r>
            <a:r>
              <a:rPr kumimoji="1" lang="en-US" altLang="ja-JP" u="sng" dirty="0" smtClean="0">
                <a:solidFill>
                  <a:srgbClr val="FFFF00"/>
                </a:solidFill>
                <a:latin typeface="HGP行書体" pitchFamily="66" charset="-128"/>
                <a:ea typeface="HGP行書体" pitchFamily="66" charset="-128"/>
              </a:rPr>
              <a:t>“c” = constant </a:t>
            </a:r>
            <a:r>
              <a:rPr kumimoji="1" lang="ja-JP" altLang="en-US" u="sng" dirty="0" smtClean="0">
                <a:solidFill>
                  <a:srgbClr val="FFFF00"/>
                </a:solidFill>
                <a:latin typeface="HGP行書体" pitchFamily="66" charset="-128"/>
                <a:ea typeface="HGP行書体" pitchFamily="66" charset="-128"/>
              </a:rPr>
              <a:t>∧ </a:t>
            </a:r>
            <a:r>
              <a:rPr kumimoji="1" lang="en-US" altLang="ja-JP" u="sng" dirty="0" smtClean="0">
                <a:solidFill>
                  <a:srgbClr val="FFFF00"/>
                </a:solidFill>
                <a:latin typeface="HGP行書体" pitchFamily="66" charset="-128"/>
                <a:ea typeface="HGP行書体" pitchFamily="66" charset="-128"/>
              </a:rPr>
              <a:t>comparison </a:t>
            </a:r>
            <a:r>
              <a:rPr kumimoji="1" lang="ja-JP" altLang="en-US" dirty="0" smtClean="0">
                <a:solidFill>
                  <a:schemeClr val="bg1"/>
                </a:solidFill>
                <a:latin typeface="HGP行書体" pitchFamily="66" charset="-128"/>
                <a:ea typeface="HGP行書体" pitchFamily="66" charset="-128"/>
              </a:rPr>
              <a:t>意、</a:t>
            </a:r>
            <a:endParaRPr kumimoji="1"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即ち、常時比肩可能ユニットの</a:t>
            </a:r>
            <a:r>
              <a:rPr lang="en-US" altLang="ja-JP" dirty="0" smtClean="0">
                <a:solidFill>
                  <a:schemeClr val="bg1"/>
                </a:solidFill>
                <a:latin typeface="HGP行書体" pitchFamily="66" charset="-128"/>
                <a:ea typeface="HGP行書体" pitchFamily="66" charset="-128"/>
              </a:rPr>
              <a:t>significance(</a:t>
            </a:r>
            <a:r>
              <a:rPr lang="ja-JP" altLang="en-US" dirty="0" smtClean="0">
                <a:solidFill>
                  <a:schemeClr val="bg1"/>
                </a:solidFill>
                <a:latin typeface="HGP行書体" pitchFamily="66" charset="-128"/>
                <a:ea typeface="HGP行書体" pitchFamily="66" charset="-128"/>
              </a:rPr>
              <a:t>価値的尺度）の事が故、</a:t>
            </a:r>
            <a:endParaRPr lang="en-US" altLang="ja-JP" dirty="0" smtClean="0">
              <a:solidFill>
                <a:schemeClr val="bg1"/>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a:t>
            </a:r>
            <a:r>
              <a:rPr lang="en-US" altLang="ja-JP" dirty="0" smtClean="0">
                <a:solidFill>
                  <a:schemeClr val="bg1"/>
                </a:solidFill>
                <a:latin typeface="HGP行書体" pitchFamily="66" charset="-128"/>
                <a:ea typeface="HGP行書体" pitchFamily="66" charset="-128"/>
              </a:rPr>
              <a:t>E</a:t>
            </a:r>
            <a:endParaRPr kumimoji="1" lang="en-US" altLang="ja-JP" dirty="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change </a:t>
            </a:r>
            <a:r>
              <a:rPr lang="ja-JP" altLang="en-US" dirty="0" smtClean="0">
                <a:solidFill>
                  <a:schemeClr val="bg1"/>
                </a:solidFill>
                <a:latin typeface="HGP行書体" pitchFamily="66" charset="-128"/>
                <a:ea typeface="HGP行書体" pitchFamily="66" charset="-128"/>
              </a:rPr>
              <a:t>──」 の　</a:t>
            </a:r>
            <a:r>
              <a:rPr lang="en-US" altLang="ja-JP" dirty="0" smtClean="0">
                <a:solidFill>
                  <a:schemeClr val="bg1"/>
                </a:solidFill>
                <a:latin typeface="HGP行書体" pitchFamily="66" charset="-128"/>
                <a:ea typeface="HGP行書体" pitchFamily="66" charset="-128"/>
              </a:rPr>
              <a:t>unit </a:t>
            </a:r>
            <a:r>
              <a:rPr lang="ja-JP" altLang="en-US" dirty="0" smtClean="0">
                <a:solidFill>
                  <a:schemeClr val="bg1"/>
                </a:solidFill>
                <a:latin typeface="HGP行書体" pitchFamily="66" charset="-128"/>
                <a:ea typeface="HGP行書体" pitchFamily="66" charset="-128"/>
              </a:rPr>
              <a:t>に　</a:t>
            </a:r>
            <a:r>
              <a:rPr lang="ja-JP" altLang="en-US" dirty="0" smtClean="0">
                <a:solidFill>
                  <a:srgbClr val="FFC000"/>
                </a:solidFill>
                <a:latin typeface="HGP行書体" pitchFamily="66" charset="-128"/>
                <a:ea typeface="HGP行書体" pitchFamily="66" charset="-128"/>
              </a:rPr>
              <a:t>措いて</a:t>
            </a:r>
            <a:r>
              <a:rPr lang="ja-JP" altLang="en-US" dirty="0" smtClean="0">
                <a:solidFill>
                  <a:schemeClr val="bg1"/>
                </a:solidFill>
                <a:latin typeface="HGP行書体" pitchFamily="66" charset="-128"/>
                <a:ea typeface="HGP行書体" pitchFamily="66" charset="-128"/>
              </a:rPr>
              <a:t>、“下から画く∂；サインは、</a:t>
            </a:r>
            <a:r>
              <a:rPr lang="en-US" altLang="ja-JP" dirty="0" smtClean="0">
                <a:solidFill>
                  <a:schemeClr val="bg1"/>
                </a:solidFill>
                <a:latin typeface="HGP行書体" pitchFamily="66" charset="-128"/>
                <a:ea typeface="HGP行書体" pitchFamily="66" charset="-128"/>
              </a:rPr>
              <a:t>rotation ;</a:t>
            </a:r>
          </a:p>
          <a:p>
            <a:r>
              <a:rPr kumimoji="1" lang="en-US" altLang="ja-JP" dirty="0">
                <a:solidFill>
                  <a:schemeClr val="bg1"/>
                </a:solidFill>
                <a:latin typeface="HGP行書体" pitchFamily="66" charset="-128"/>
                <a:ea typeface="HGP行書体" pitchFamily="66" charset="-128"/>
              </a:rPr>
              <a:t> </a:t>
            </a:r>
            <a:r>
              <a:rPr kumimoji="1" lang="en-US" altLang="ja-JP" dirty="0" smtClean="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a:t>
            </a:r>
            <a:r>
              <a:rPr kumimoji="1" lang="en-US" altLang="ja-JP" dirty="0" smtClean="0">
                <a:solidFill>
                  <a:schemeClr val="bg1"/>
                </a:solidFill>
                <a:latin typeface="HGP行書体" pitchFamily="66" charset="-128"/>
                <a:ea typeface="HGP行書体" pitchFamily="66" charset="-128"/>
              </a:rPr>
              <a:t>M     </a:t>
            </a:r>
            <a:r>
              <a:rPr kumimoji="1" lang="en-US" altLang="ja-JP" sz="1600" dirty="0" smtClean="0">
                <a:solidFill>
                  <a:srgbClr val="FFC000"/>
                </a:solidFill>
                <a:latin typeface="HGP行書体" pitchFamily="66" charset="-128"/>
                <a:ea typeface="HGP行書体" pitchFamily="66" charset="-128"/>
              </a:rPr>
              <a:t>…  </a:t>
            </a:r>
            <a:r>
              <a:rPr kumimoji="1" lang="ja-JP" altLang="en-US" sz="1600" dirty="0" smtClean="0">
                <a:solidFill>
                  <a:srgbClr val="FFC000"/>
                </a:solidFill>
                <a:latin typeface="HGP行書体" pitchFamily="66" charset="-128"/>
                <a:ea typeface="HGP行書体" pitchFamily="66" charset="-128"/>
              </a:rPr>
              <a:t>過って　ノ　</a:t>
            </a:r>
            <a:r>
              <a:rPr kumimoji="1" lang="en-US" altLang="ja-JP" sz="1600" dirty="0" smtClean="0">
                <a:solidFill>
                  <a:srgbClr val="FFC000"/>
                </a:solidFill>
                <a:latin typeface="HGP行書体" pitchFamily="66" charset="-128"/>
                <a:ea typeface="HGP行書体" pitchFamily="66" charset="-128"/>
              </a:rPr>
              <a:t>M </a:t>
            </a:r>
            <a:r>
              <a:rPr kumimoji="1" lang="ja-JP" altLang="en-US" sz="1600" dirty="0" smtClean="0">
                <a:solidFill>
                  <a:srgbClr val="FFC000"/>
                </a:solidFill>
                <a:latin typeface="HGP行書体" pitchFamily="66" charset="-128"/>
                <a:ea typeface="HGP行書体" pitchFamily="66" charset="-128"/>
              </a:rPr>
              <a:t>は　</a:t>
            </a:r>
            <a:r>
              <a:rPr kumimoji="1" lang="en-US" altLang="ja-JP" sz="1600" dirty="0" smtClean="0">
                <a:solidFill>
                  <a:srgbClr val="FFC000"/>
                </a:solidFill>
                <a:latin typeface="HGP行書体" pitchFamily="66" charset="-128"/>
                <a:ea typeface="HGP行書体" pitchFamily="66" charset="-128"/>
              </a:rPr>
              <a:t>μ</a:t>
            </a:r>
            <a:r>
              <a:rPr kumimoji="1" lang="ja-JP" altLang="en-US" sz="1600" dirty="0" smtClean="0">
                <a:solidFill>
                  <a:srgbClr val="FFC000"/>
                </a:solidFill>
                <a:latin typeface="HGP行書体" pitchFamily="66" charset="-128"/>
                <a:ea typeface="HGP行書体" pitchFamily="66" charset="-128"/>
              </a:rPr>
              <a:t>　だった　↺　ｍ　→　</a:t>
            </a:r>
            <a:r>
              <a:rPr kumimoji="1" lang="en-US" altLang="ja-JP" sz="1600" dirty="0" smtClean="0">
                <a:solidFill>
                  <a:srgbClr val="FFC000"/>
                </a:solidFill>
                <a:latin typeface="HGP行書体" pitchFamily="66" charset="-128"/>
                <a:ea typeface="HGP行書体" pitchFamily="66" charset="-128"/>
              </a:rPr>
              <a:t>M </a:t>
            </a:r>
            <a:r>
              <a:rPr kumimoji="1" lang="ja-JP" altLang="en-US" sz="1600" dirty="0" smtClean="0">
                <a:solidFill>
                  <a:srgbClr val="FFC000"/>
                </a:solidFill>
                <a:latin typeface="HGP行書体" pitchFamily="66" charset="-128"/>
                <a:ea typeface="HGP行書体" pitchFamily="66" charset="-128"/>
              </a:rPr>
              <a:t>　顕・在！</a:t>
            </a:r>
            <a:endParaRPr kumimoji="1" lang="en-US" altLang="ja-JP" sz="1600" dirty="0" smtClean="0">
              <a:solidFill>
                <a:srgbClr val="FFC000"/>
              </a:solidFill>
              <a:latin typeface="HGP行書体" pitchFamily="66" charset="-128"/>
              <a:ea typeface="HGP行書体" pitchFamily="66" charset="-128"/>
            </a:endParaRPr>
          </a:p>
          <a:p>
            <a:r>
              <a:rPr lang="en-US" altLang="ja-JP" dirty="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ja-JP" altLang="en-US" dirty="0" smtClean="0">
                <a:solidFill>
                  <a:srgbClr val="FF66FF"/>
                </a:solidFill>
                <a:latin typeface="HGP行書体" pitchFamily="66" charset="-128"/>
                <a:ea typeface="HGP行書体" pitchFamily="66" charset="-128"/>
              </a:rPr>
              <a:t>磁気分の電気割る分</a:t>
            </a:r>
            <a:r>
              <a:rPr lang="ja-JP" altLang="en-US" dirty="0">
                <a:solidFill>
                  <a:srgbClr val="FF66FF"/>
                </a:solidFill>
                <a:latin typeface="HGP行書体" pitchFamily="66" charset="-128"/>
                <a:ea typeface="HGP行書体" pitchFamily="66" charset="-128"/>
              </a:rPr>
              <a:t>・</a:t>
            </a:r>
            <a:r>
              <a:rPr lang="ja-JP" altLang="en-US" dirty="0" smtClean="0">
                <a:solidFill>
                  <a:srgbClr val="FF66FF"/>
                </a:solidFill>
                <a:latin typeface="HGP行書体" pitchFamily="66" charset="-128"/>
                <a:ea typeface="HGP行書体" pitchFamily="66" charset="-128"/>
              </a:rPr>
              <a:t>量　＝　光の速度源</a:t>
            </a:r>
            <a:r>
              <a:rPr lang="ja-JP" altLang="en-US" dirty="0" smtClean="0">
                <a:solidFill>
                  <a:schemeClr val="bg1"/>
                </a:solidFill>
                <a:latin typeface="HGP行書体" pitchFamily="66" charset="-128"/>
                <a:ea typeface="HGP行書体" pitchFamily="66" charset="-128"/>
              </a:rPr>
              <a:t>の意味だし、＝  </a:t>
            </a:r>
            <a:r>
              <a:rPr lang="en-US" altLang="ja-JP" dirty="0" smtClean="0">
                <a:solidFill>
                  <a:srgbClr val="FF66FF"/>
                </a:solidFill>
                <a:latin typeface="HGP行書体" pitchFamily="66" charset="-128"/>
                <a:ea typeface="HGP行書体" pitchFamily="66" charset="-128"/>
              </a:rPr>
              <a:t>m</a:t>
            </a:r>
            <a:r>
              <a:rPr lang="en-US" altLang="ja-JP" dirty="0" smtClean="0">
                <a:solidFill>
                  <a:schemeClr val="bg1"/>
                </a:solidFill>
                <a:latin typeface="HGP行書体" pitchFamily="66" charset="-128"/>
                <a:ea typeface="HGP行書体" pitchFamily="66" charset="-128"/>
              </a:rPr>
              <a:t>  ;  … </a:t>
            </a:r>
            <a:r>
              <a:rPr lang="ja-JP" altLang="en-US" dirty="0" smtClean="0">
                <a:solidFill>
                  <a:schemeClr val="bg1"/>
                </a:solidFill>
                <a:latin typeface="HGP行書体" pitchFamily="66" charset="-128"/>
                <a:ea typeface="HGP行書体" pitchFamily="66" charset="-128"/>
              </a:rPr>
              <a:t>意！</a:t>
            </a:r>
            <a:endParaRPr lang="en-US" altLang="ja-JP" dirty="0" smtClean="0">
              <a:solidFill>
                <a:schemeClr val="bg1"/>
              </a:solidFill>
              <a:latin typeface="HGP行書体" pitchFamily="66" charset="-128"/>
              <a:ea typeface="HGP行書体" pitchFamily="66" charset="-128"/>
            </a:endParaRPr>
          </a:p>
          <a:p>
            <a:endParaRPr lang="en-US" altLang="ja-JP" dirty="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Ⅱ. </a:t>
            </a:r>
            <a:r>
              <a:rPr lang="ja-JP" altLang="en-US" dirty="0" smtClean="0">
                <a:solidFill>
                  <a:schemeClr val="bg1"/>
                </a:solidFill>
                <a:latin typeface="HGP行書体" pitchFamily="66" charset="-128"/>
                <a:ea typeface="HGP行書体" pitchFamily="66" charset="-128"/>
              </a:rPr>
              <a:t>略・記・号名の</a:t>
            </a:r>
            <a:r>
              <a:rPr lang="ja-JP" altLang="en-US" dirty="0" smtClean="0">
                <a:solidFill>
                  <a:srgbClr val="FF66FF"/>
                </a:solidFill>
                <a:latin typeface="HGP行書体" pitchFamily="66" charset="-128"/>
                <a:ea typeface="HGP行書体" pitchFamily="66" charset="-128"/>
              </a:rPr>
              <a:t> </a:t>
            </a:r>
            <a:r>
              <a:rPr lang="en-US" altLang="ja-JP" dirty="0" smtClean="0">
                <a:solidFill>
                  <a:srgbClr val="FF66FF"/>
                </a:solidFill>
                <a:latin typeface="HGP行書体" pitchFamily="66" charset="-128"/>
                <a:ea typeface="HGP行書体" pitchFamily="66" charset="-128"/>
              </a:rPr>
              <a:t>“m” </a:t>
            </a:r>
            <a:r>
              <a:rPr lang="ja-JP" altLang="en-US" dirty="0" smtClean="0">
                <a:solidFill>
                  <a:schemeClr val="bg1"/>
                </a:solidFill>
                <a:latin typeface="HGP行書体" pitchFamily="66" charset="-128"/>
                <a:ea typeface="HGP行書体" pitchFamily="66" charset="-128"/>
              </a:rPr>
              <a:t>は　</a:t>
            </a:r>
            <a:r>
              <a:rPr lang="ja-JP" altLang="en-US" dirty="0" smtClean="0">
                <a:solidFill>
                  <a:srgbClr val="FF66FF"/>
                </a:solidFill>
                <a:latin typeface="HGP行書体" pitchFamily="66" charset="-128"/>
                <a:ea typeface="HGP行書体" pitchFamily="66" charset="-128"/>
              </a:rPr>
              <a:t>元；　</a:t>
            </a:r>
            <a:r>
              <a:rPr lang="en-US" altLang="ja-JP" dirty="0" smtClean="0">
                <a:solidFill>
                  <a:srgbClr val="FF66FF"/>
                </a:solidFill>
                <a:latin typeface="HGP行書体" pitchFamily="66" charset="-128"/>
                <a:ea typeface="HGP行書体" pitchFamily="66" charset="-128"/>
              </a:rPr>
              <a:t>mass </a:t>
            </a:r>
            <a:r>
              <a:rPr lang="ja-JP" altLang="en-US" dirty="0" smtClean="0">
                <a:solidFill>
                  <a:srgbClr val="FF66FF"/>
                </a:solidFill>
                <a:latin typeface="HGP行書体" pitchFamily="66" charset="-128"/>
                <a:ea typeface="HGP行書体" pitchFamily="66" charset="-128"/>
              </a:rPr>
              <a:t>の　字</a:t>
            </a:r>
            <a:r>
              <a:rPr lang="ja-JP" altLang="en-US" dirty="0" smtClean="0">
                <a:solidFill>
                  <a:schemeClr val="bg1"/>
                </a:solidFill>
                <a:latin typeface="HGP行書体" pitchFamily="66" charset="-128"/>
                <a:ea typeface="HGP行書体" pitchFamily="66" charset="-128"/>
              </a:rPr>
              <a:t>で、その意味　は　質量とも</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訳す。ナニゴト </a:t>
            </a:r>
            <a:r>
              <a:rPr lang="ja-JP" altLang="en-US" dirty="0" smtClean="0">
                <a:solidFill>
                  <a:srgbClr val="FFC000"/>
                </a:solidFill>
                <a:latin typeface="HGP行書体" pitchFamily="66" charset="-128"/>
                <a:ea typeface="HGP行書体" pitchFamily="66" charset="-128"/>
              </a:rPr>
              <a:t>か？</a:t>
            </a:r>
            <a:r>
              <a:rPr lang="en-US" altLang="ja-JP" dirty="0" smtClean="0">
                <a:solidFill>
                  <a:srgbClr val="FFC000"/>
                </a:solidFill>
                <a:latin typeface="HGP行書体" pitchFamily="66" charset="-128"/>
                <a:ea typeface="HGP行書体" pitchFamily="66" charset="-128"/>
              </a:rPr>
              <a:t>…</a:t>
            </a:r>
            <a:r>
              <a:rPr lang="ja-JP" altLang="en-US" dirty="0" smtClean="0">
                <a:solidFill>
                  <a:srgbClr val="FFC000"/>
                </a:solidFill>
                <a:latin typeface="HGP行書体" pitchFamily="66" charset="-128"/>
                <a:ea typeface="HGP行書体" pitchFamily="66" charset="-128"/>
              </a:rPr>
              <a:t>が </a:t>
            </a:r>
            <a:r>
              <a:rPr lang="ja-JP" altLang="en-US" dirty="0" smtClean="0">
                <a:solidFill>
                  <a:schemeClr val="bg1"/>
                </a:solidFill>
                <a:latin typeface="HGP行書体" pitchFamily="66" charset="-128"/>
                <a:ea typeface="HGP行書体" pitchFamily="66" charset="-128"/>
              </a:rPr>
              <a:t>マスを存在させる</a:t>
            </a:r>
            <a:r>
              <a:rPr lang="ja-JP" altLang="en-US" dirty="0" smtClean="0">
                <a:solidFill>
                  <a:srgbClr val="FFC000"/>
                </a:solidFill>
                <a:latin typeface="HGP行書体" pitchFamily="66" charset="-128"/>
                <a:ea typeface="HGP行書体" pitchFamily="66" charset="-128"/>
              </a:rPr>
              <a:t>から</a:t>
            </a:r>
            <a:r>
              <a:rPr lang="ja-JP" altLang="en-US" dirty="0" smtClean="0">
                <a:solidFill>
                  <a:schemeClr val="bg1"/>
                </a:solidFill>
                <a:latin typeface="HGP行書体" pitchFamily="66" charset="-128"/>
                <a:ea typeface="HGP行書体" pitchFamily="66" charset="-128"/>
              </a:rPr>
              <a:t>“見えるようになる”　ノ</a:t>
            </a:r>
            <a:r>
              <a:rPr lang="ja-JP" altLang="en-US" dirty="0" smtClean="0">
                <a:solidFill>
                  <a:srgbClr val="FFC000"/>
                </a:solidFill>
                <a:latin typeface="HGP行書体" pitchFamily="66" charset="-128"/>
                <a:ea typeface="HGP行書体" pitchFamily="66" charset="-128"/>
              </a:rPr>
              <a:t>カ</a:t>
            </a:r>
            <a:r>
              <a:rPr lang="ja-JP" altLang="en-US" dirty="0" smtClean="0">
                <a:solidFill>
                  <a:schemeClr val="bg1"/>
                </a:solidFill>
                <a:latin typeface="HGP行書体" pitchFamily="66" charset="-128"/>
                <a:ea typeface="HGP行書体" pitchFamily="66" charset="-128"/>
              </a:rPr>
              <a:t>　（</a:t>
            </a:r>
            <a:r>
              <a:rPr lang="ja-JP" altLang="en-US" dirty="0" smtClean="0">
                <a:solidFill>
                  <a:srgbClr val="FFC000"/>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観えない“因”を可視化；</a:t>
            </a:r>
            <a:r>
              <a:rPr lang="en-US" altLang="ja-JP" dirty="0" smtClean="0">
                <a:solidFill>
                  <a:schemeClr val="bg1"/>
                </a:solidFill>
                <a:latin typeface="HGP行書体" pitchFamily="66" charset="-128"/>
                <a:ea typeface="HGP行書体" pitchFamily="66" charset="-128"/>
              </a:rPr>
              <a:t>v ; visualization</a:t>
            </a:r>
            <a:r>
              <a:rPr lang="ja-JP" altLang="en-US" dirty="0" smtClean="0">
                <a:solidFill>
                  <a:schemeClr val="bg1"/>
                </a:solidFill>
                <a:latin typeface="HGP行書体" pitchFamily="66" charset="-128"/>
                <a:ea typeface="HGP行書体" pitchFamily="66" charset="-128"/>
              </a:rPr>
              <a:t>して呉れるのか？疑問では  ある</a:t>
            </a:r>
            <a:endParaRPr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 が、</a:t>
            </a:r>
            <a:r>
              <a:rPr lang="ja-JP" altLang="en-US" dirty="0" smtClean="0">
                <a:solidFill>
                  <a:srgbClr val="FFC000"/>
                </a:solidFill>
                <a:latin typeface="HGP行書体" pitchFamily="66" charset="-128"/>
                <a:ea typeface="HGP行書体" pitchFamily="66" charset="-128"/>
              </a:rPr>
              <a:t>可視化・質（</a:t>
            </a:r>
            <a:r>
              <a:rPr lang="en-US" altLang="ja-JP" dirty="0" smtClean="0">
                <a:solidFill>
                  <a:srgbClr val="FFC000"/>
                </a:solidFill>
                <a:latin typeface="HGP行書体" pitchFamily="66" charset="-128"/>
                <a:ea typeface="HGP行書体" pitchFamily="66" charset="-128"/>
              </a:rPr>
              <a:t>v-quality)</a:t>
            </a:r>
            <a:r>
              <a:rPr lang="ja-JP" altLang="en-US" dirty="0" smtClean="0">
                <a:solidFill>
                  <a:schemeClr val="bg1"/>
                </a:solidFill>
                <a:latin typeface="HGP行書体" pitchFamily="66" charset="-128"/>
                <a:ea typeface="HGP行書体" pitchFamily="66" charset="-128"/>
              </a:rPr>
              <a:t>が見えるように</a:t>
            </a:r>
            <a:r>
              <a:rPr lang="ja-JP" altLang="en-US" dirty="0" smtClean="0">
                <a:solidFill>
                  <a:srgbClr val="FFC000"/>
                </a:solidFill>
                <a:latin typeface="HGP行書体" pitchFamily="66" charset="-128"/>
                <a:ea typeface="HGP行書体" pitchFamily="66" charset="-128"/>
              </a:rPr>
              <a:t>量変化（</a:t>
            </a:r>
            <a:r>
              <a:rPr lang="en-US" altLang="ja-JP" dirty="0" smtClean="0">
                <a:solidFill>
                  <a:srgbClr val="FFC000"/>
                </a:solidFill>
                <a:latin typeface="HGP行書体" pitchFamily="66" charset="-128"/>
                <a:ea typeface="HGP行書体" pitchFamily="66" charset="-128"/>
              </a:rPr>
              <a:t>quantity variation)</a:t>
            </a:r>
            <a:r>
              <a:rPr lang="ja-JP" altLang="en-US" dirty="0" smtClean="0">
                <a:solidFill>
                  <a:srgbClr val="FFC000"/>
                </a:solidFill>
                <a:latin typeface="HGP行書体" pitchFamily="66" charset="-128"/>
                <a:ea typeface="HGP行書体" pitchFamily="66" charset="-128"/>
              </a:rPr>
              <a:t>させ</a:t>
            </a:r>
            <a:endParaRPr lang="en-US" altLang="ja-JP" dirty="0" smtClean="0">
              <a:solidFill>
                <a:srgbClr val="FFC000"/>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ja-JP" altLang="en-US" i="1" dirty="0" smtClean="0">
                <a:solidFill>
                  <a:srgbClr val="FF00FF"/>
                </a:solidFill>
                <a:latin typeface="HGP行書体" pitchFamily="66" charset="-128"/>
                <a:ea typeface="HGP行書体" pitchFamily="66" charset="-128"/>
              </a:rPr>
              <a:t>♀</a:t>
            </a:r>
            <a:r>
              <a:rPr lang="en-US" altLang="ja-JP" i="1" dirty="0" smtClean="0">
                <a:solidFill>
                  <a:srgbClr val="FF00FF"/>
                </a:solidFill>
                <a:latin typeface="HGP行書体" pitchFamily="66" charset="-128"/>
                <a:ea typeface="HGP行書体" pitchFamily="66" charset="-128"/>
              </a:rPr>
              <a:t>/O …</a:t>
            </a:r>
            <a:r>
              <a:rPr lang="ja-JP" altLang="en-US" i="1" dirty="0" smtClean="0">
                <a:solidFill>
                  <a:srgbClr val="00FFCC"/>
                </a:solidFill>
                <a:latin typeface="HGP行書体" pitchFamily="66" charset="-128"/>
                <a:ea typeface="HGP行書体" pitchFamily="66" charset="-128"/>
              </a:rPr>
              <a:t>がして</a:t>
            </a:r>
            <a:r>
              <a:rPr lang="en-US" altLang="ja-JP" i="1" dirty="0" smtClean="0">
                <a:solidFill>
                  <a:srgbClr val="FF00FF"/>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呉れた＝ Ｔｈｅ　</a:t>
            </a:r>
            <a:r>
              <a:rPr lang="en-US" altLang="ja-JP" dirty="0" smtClean="0">
                <a:solidFill>
                  <a:schemeClr val="bg1"/>
                </a:solidFill>
                <a:latin typeface="HGP行書体" pitchFamily="66" charset="-128"/>
                <a:ea typeface="HGP行書体" pitchFamily="66" charset="-128"/>
              </a:rPr>
              <a:t>quantifier ; </a:t>
            </a:r>
            <a:r>
              <a:rPr lang="ja-JP" altLang="en-US" dirty="0" smtClean="0">
                <a:solidFill>
                  <a:schemeClr val="bg1"/>
                </a:solidFill>
                <a:latin typeface="HGP行書体" pitchFamily="66" charset="-128"/>
                <a:ea typeface="HGP行書体" pitchFamily="66" charset="-128"/>
              </a:rPr>
              <a:t>寸法</a:t>
            </a:r>
            <a:r>
              <a:rPr lang="en-US" altLang="ja-JP" dirty="0" smtClean="0">
                <a:solidFill>
                  <a:schemeClr val="bg1"/>
                </a:solidFill>
                <a:latin typeface="HGP行書体" pitchFamily="66" charset="-128"/>
                <a:ea typeface="HGP行書体" pitchFamily="66" charset="-128"/>
              </a:rPr>
              <a:t>; l</a:t>
            </a:r>
            <a:r>
              <a:rPr lang="ja-JP" altLang="en-US" dirty="0" smtClean="0">
                <a:solidFill>
                  <a:schemeClr val="bg1"/>
                </a:solidFill>
                <a:latin typeface="HGP行書体" pitchFamily="66" charset="-128"/>
                <a:ea typeface="HGP行書体" pitchFamily="66" charset="-128"/>
              </a:rPr>
              <a:t>や </a:t>
            </a:r>
            <a:r>
              <a:rPr lang="en-US" altLang="ja-JP" dirty="0" smtClean="0">
                <a:solidFill>
                  <a:schemeClr val="bg1"/>
                </a:solidFill>
                <a:latin typeface="HGP行書体" pitchFamily="66" charset="-128"/>
                <a:ea typeface="HGP行書体" pitchFamily="66" charset="-128"/>
              </a:rPr>
              <a:t>weight</a:t>
            </a:r>
            <a:r>
              <a:rPr lang="ja-JP" altLang="en-US" dirty="0" smtClean="0">
                <a:solidFill>
                  <a:schemeClr val="bg1"/>
                </a:solidFill>
                <a:latin typeface="HGP行書体" pitchFamily="66" charset="-128"/>
                <a:ea typeface="HGP行書体" pitchFamily="66" charset="-128"/>
              </a:rPr>
              <a:t>を量れるように</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 </a:t>
            </a:r>
            <a:r>
              <a:rPr lang="en-US" altLang="ja-JP" dirty="0" smtClean="0">
                <a:solidFill>
                  <a:schemeClr val="bg1"/>
                </a:solidFill>
                <a:latin typeface="HGP行書体" pitchFamily="66" charset="-128"/>
                <a:ea typeface="HGP行書体" pitchFamily="66" charset="-128"/>
              </a:rPr>
              <a:t>U </a:t>
            </a:r>
            <a:r>
              <a:rPr lang="ja-JP" altLang="en-US" dirty="0" smtClean="0">
                <a:solidFill>
                  <a:schemeClr val="bg1"/>
                </a:solidFill>
                <a:latin typeface="HGP行書体" pitchFamily="66" charset="-128"/>
                <a:ea typeface="HGP行書体" pitchFamily="66" charset="-128"/>
              </a:rPr>
              <a:t>を使って</a:t>
            </a:r>
            <a:r>
              <a:rPr lang="ja-JP" altLang="en-US" dirty="0" smtClean="0">
                <a:solidFill>
                  <a:srgbClr val="00FFCC"/>
                </a:solidFill>
                <a:latin typeface="HGP行書体" pitchFamily="66" charset="-128"/>
                <a:ea typeface="HGP行書体" pitchFamily="66" charset="-128"/>
              </a:rPr>
              <a:t>仕手呉れた</a:t>
            </a:r>
            <a:r>
              <a:rPr lang="en-US" altLang="ja-JP" dirty="0" smtClean="0">
                <a:solidFill>
                  <a:srgbClr val="FF0000"/>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が故、そういう特殊な</a:t>
            </a:r>
            <a:r>
              <a:rPr lang="ja-JP" altLang="en-US" dirty="0" smtClean="0">
                <a:solidFill>
                  <a:srgbClr val="00FFCC"/>
                </a:solidFill>
                <a:latin typeface="HGP行書体" pitchFamily="66" charset="-128"/>
                <a:ea typeface="HGP行書体" pitchFamily="66" charset="-128"/>
              </a:rPr>
              <a:t>アイツイロン（理）</a:t>
            </a:r>
            <a:r>
              <a:rPr lang="ja-JP" altLang="en-US" dirty="0" smtClean="0">
                <a:solidFill>
                  <a:schemeClr val="bg1"/>
                </a:solidFill>
                <a:latin typeface="HGP行書体" pitchFamily="66" charset="-128"/>
                <a:ea typeface="HGP行書体" pitchFamily="66" charset="-128"/>
              </a:rPr>
              <a:t>を </a:t>
            </a:r>
            <a:r>
              <a:rPr lang="en-US" altLang="ja-JP" dirty="0" smtClean="0">
                <a:solidFill>
                  <a:srgbClr val="FF66FF"/>
                </a:solidFill>
                <a:latin typeface="HGP行書体" pitchFamily="66" charset="-128"/>
                <a:ea typeface="HGP行書体" pitchFamily="66" charset="-128"/>
              </a:rPr>
              <a:t>Energy= </a:t>
            </a:r>
            <a:r>
              <a:rPr lang="en-US" altLang="ja-JP" dirty="0" smtClean="0">
                <a:solidFill>
                  <a:srgbClr val="FF0000"/>
                </a:solidFill>
                <a:latin typeface="HGP行書体" pitchFamily="66" charset="-128"/>
                <a:ea typeface="HGP行書体" pitchFamily="66" charset="-128"/>
              </a:rPr>
              <a:t>m</a:t>
            </a:r>
            <a:r>
              <a:rPr lang="en-US" altLang="ja-JP" dirty="0" smtClean="0">
                <a:solidFill>
                  <a:schemeClr val="bg1"/>
                </a:solidFill>
                <a:latin typeface="HGP行書体" pitchFamily="66" charset="-128"/>
                <a:ea typeface="HGP行書体" pitchFamily="66" charset="-128"/>
              </a:rPr>
              <a:t>c</a:t>
            </a:r>
            <a:r>
              <a:rPr lang="en-US" altLang="ja-JP" dirty="0" smtClean="0">
                <a:solidFill>
                  <a:srgbClr val="FF66FF"/>
                </a:solidFill>
                <a:latin typeface="HGP行書体" pitchFamily="66" charset="-128"/>
                <a:ea typeface="HGP行書体" pitchFamily="66" charset="-128"/>
              </a:rPr>
              <a:t>c</a:t>
            </a:r>
            <a:r>
              <a:rPr lang="ja-JP" altLang="en-US" dirty="0" smtClean="0">
                <a:solidFill>
                  <a:srgbClr val="FF66FF"/>
                </a:solidFill>
                <a:latin typeface="HGP行書体" pitchFamily="66" charset="-128"/>
                <a:ea typeface="HGP行書体" pitchFamily="66" charset="-128"/>
              </a:rPr>
              <a:t>と</a:t>
            </a:r>
            <a:r>
              <a:rPr lang="en-US" altLang="ja-JP" dirty="0" smtClean="0">
                <a:solidFill>
                  <a:srgbClr val="FF66FF"/>
                </a:solidFill>
                <a:latin typeface="HGP行書体" pitchFamily="66" charset="-128"/>
                <a:ea typeface="HGP行書体" pitchFamily="66" charset="-128"/>
              </a:rPr>
              <a:t>sign </a:t>
            </a:r>
            <a:r>
              <a:rPr lang="en-US" altLang="ja-JP" dirty="0" smtClean="0">
                <a:solidFill>
                  <a:schemeClr val="bg1"/>
                </a:solidFill>
                <a:latin typeface="HGP行書体" pitchFamily="66" charset="-128"/>
                <a:ea typeface="HGP行書体" pitchFamily="66" charset="-128"/>
              </a:rPr>
              <a:t>!</a:t>
            </a:r>
          </a:p>
        </p:txBody>
      </p:sp>
    </p:spTree>
    <p:extLst>
      <p:ext uri="{BB962C8B-B14F-4D97-AF65-F5344CB8AC3E}">
        <p14:creationId xmlns:p14="http://schemas.microsoft.com/office/powerpoint/2010/main" val="1846727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ircle(out)">
                                      <p:cBhvr>
                                        <p:cTn id="7" dur="5000"/>
                                        <p:tgtEl>
                                          <p:spTgt spid="15"/>
                                        </p:tgtEl>
                                      </p:cBhvr>
                                    </p:animEffect>
                                  </p:childTnLst>
                                </p:cTn>
                              </p:par>
                            </p:childTnLst>
                          </p:cTn>
                        </p:par>
                        <p:par>
                          <p:cTn id="8" fill="hold">
                            <p:stCondLst>
                              <p:cond delay="5000"/>
                            </p:stCondLst>
                            <p:childTnLst>
                              <p:par>
                                <p:cTn id="9" presetID="2" presetClass="entr" presetSubtype="12" decel="100000" fill="hold" grpId="0" nodeType="afterEffect">
                                  <p:stCondLst>
                                    <p:cond delay="0"/>
                                  </p:stCondLst>
                                  <p:iterate type="lt">
                                    <p:tmPct val="10000"/>
                                  </p:iterate>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0" fill="hold"/>
                                        <p:tgtEl>
                                          <p:spTgt spid="18"/>
                                        </p:tgtEl>
                                        <p:attrNameLst>
                                          <p:attrName>ppt_x</p:attrName>
                                        </p:attrNameLst>
                                      </p:cBhvr>
                                      <p:tavLst>
                                        <p:tav tm="0">
                                          <p:val>
                                            <p:strVal val="0-#ppt_w/2"/>
                                          </p:val>
                                        </p:tav>
                                        <p:tav tm="100000">
                                          <p:val>
                                            <p:strVal val="#ppt_x"/>
                                          </p:val>
                                        </p:tav>
                                      </p:tavLst>
                                    </p:anim>
                                    <p:anim calcmode="lin" valueType="num">
                                      <p:cBhvr additive="base">
                                        <p:cTn id="12" dur="5000" fill="hold"/>
                                        <p:tgtEl>
                                          <p:spTgt spid="18"/>
                                        </p:tgtEl>
                                        <p:attrNameLst>
                                          <p:attrName>ppt_y</p:attrName>
                                        </p:attrNameLst>
                                      </p:cBhvr>
                                      <p:tavLst>
                                        <p:tav tm="0">
                                          <p:val>
                                            <p:strVal val="1+#ppt_h/2"/>
                                          </p:val>
                                        </p:tav>
                                        <p:tav tm="100000">
                                          <p:val>
                                            <p:strVal val="#ppt_y"/>
                                          </p:val>
                                        </p:tav>
                                      </p:tavLst>
                                    </p:anim>
                                  </p:childTnLst>
                                </p:cTn>
                              </p:par>
                            </p:childTnLst>
                          </p:cTn>
                        </p:par>
                        <p:par>
                          <p:cTn id="13" fill="hold">
                            <p:stCondLst>
                              <p:cond delay="20000"/>
                            </p:stCondLst>
                            <p:childTnLst>
                              <p:par>
                                <p:cTn id="14" presetID="22" presetClass="entr" presetSubtype="8" repeatCount="indefinite"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wipe(left)">
                                      <p:cBhvr>
                                        <p:cTn id="16" dur="5000"/>
                                        <p:tgtEl>
                                          <p:spTgt spid="19"/>
                                        </p:tgtEl>
                                      </p:cBhvr>
                                    </p:animEffect>
                                  </p:childTnLst>
                                </p:cTn>
                              </p:par>
                            </p:childTnLst>
                          </p:cTn>
                        </p:par>
                        <p:par>
                          <p:cTn id="17" fill="hold">
                            <p:stCondLst>
                              <p:cond delay="25000"/>
                            </p:stCondLst>
                            <p:childTnLst>
                              <p:par>
                                <p:cTn id="18" presetID="22" presetClass="entr" presetSubtype="4" repeatCount="indefinite" fill="hold" grpId="0"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down)">
                                      <p:cBhvr>
                                        <p:cTn id="20" dur="5000"/>
                                        <p:tgtEl>
                                          <p:spTgt spid="21"/>
                                        </p:tgtEl>
                                      </p:cBhvr>
                                    </p:animEffect>
                                  </p:childTnLst>
                                </p:cTn>
                              </p:par>
                            </p:childTnLst>
                          </p:cTn>
                        </p:par>
                        <p:par>
                          <p:cTn id="21" fill="hold">
                            <p:stCondLst>
                              <p:cond delay="30000"/>
                            </p:stCondLst>
                            <p:childTnLst>
                              <p:par>
                                <p:cTn id="22" presetID="22" presetClass="entr" presetSubtype="2" fill="hold" grpId="0" nodeType="after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wipe(right)">
                                      <p:cBhvr>
                                        <p:cTn id="24" dur="500"/>
                                        <p:tgtEl>
                                          <p:spTgt spid="22"/>
                                        </p:tgtEl>
                                      </p:cBhvr>
                                    </p:animEffect>
                                  </p:childTnLst>
                                </p:cTn>
                              </p:par>
                            </p:childTnLst>
                          </p:cTn>
                        </p:par>
                        <p:par>
                          <p:cTn id="25" fill="hold">
                            <p:stCondLst>
                              <p:cond delay="30500"/>
                            </p:stCondLst>
                            <p:childTnLst>
                              <p:par>
                                <p:cTn id="26" presetID="22" presetClass="entr" presetSubtype="8"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left)">
                                      <p:cBhvr>
                                        <p:cTn id="28" dur="500"/>
                                        <p:tgtEl>
                                          <p:spTgt spid="24"/>
                                        </p:tgtEl>
                                      </p:cBhvr>
                                    </p:animEffect>
                                  </p:childTnLst>
                                </p:cTn>
                              </p:par>
                            </p:childTnLst>
                          </p:cTn>
                        </p:par>
                        <p:par>
                          <p:cTn id="29" fill="hold">
                            <p:stCondLst>
                              <p:cond delay="31000"/>
                            </p:stCondLst>
                            <p:childTnLst>
                              <p:par>
                                <p:cTn id="30" presetID="22" presetClass="entr" presetSubtype="2"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right)">
                                      <p:cBhvr>
                                        <p:cTn id="32" dur="500"/>
                                        <p:tgtEl>
                                          <p:spTgt spid="25"/>
                                        </p:tgtEl>
                                      </p:cBhvr>
                                    </p:animEffect>
                                  </p:childTnLst>
                                </p:cTn>
                              </p:par>
                            </p:childTnLst>
                          </p:cTn>
                        </p:par>
                        <p:par>
                          <p:cTn id="33" fill="hold">
                            <p:stCondLst>
                              <p:cond delay="31500"/>
                            </p:stCondLst>
                            <p:childTnLst>
                              <p:par>
                                <p:cTn id="34" presetID="22" presetClass="entr" presetSubtype="8"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wipe(left)">
                                      <p:cBhvr>
                                        <p:cTn id="36" dur="500"/>
                                        <p:tgtEl>
                                          <p:spTgt spid="26"/>
                                        </p:tgtEl>
                                      </p:cBhvr>
                                    </p:animEffect>
                                  </p:childTnLst>
                                </p:cTn>
                              </p:par>
                            </p:childTnLst>
                          </p:cTn>
                        </p:par>
                        <p:par>
                          <p:cTn id="37" fill="hold">
                            <p:stCondLst>
                              <p:cond delay="32000"/>
                            </p:stCondLst>
                            <p:childTnLst>
                              <p:par>
                                <p:cTn id="38" presetID="22" presetClass="entr" presetSubtype="4" fill="hold" grpId="0" nodeType="after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wipe(down)">
                                      <p:cBhvr>
                                        <p:cTn id="40" dur="500"/>
                                        <p:tgtEl>
                                          <p:spTgt spid="27"/>
                                        </p:tgtEl>
                                      </p:cBhvr>
                                    </p:animEffect>
                                  </p:childTnLst>
                                </p:cTn>
                              </p:par>
                            </p:childTnLst>
                          </p:cTn>
                        </p:par>
                        <p:par>
                          <p:cTn id="41" fill="hold">
                            <p:stCondLst>
                              <p:cond delay="32500"/>
                            </p:stCondLst>
                            <p:childTnLst>
                              <p:par>
                                <p:cTn id="42" presetID="22" presetClass="entr" presetSubtype="4"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500"/>
                                        <p:tgtEl>
                                          <p:spTgt spid="28"/>
                                        </p:tgtEl>
                                      </p:cBhvr>
                                    </p:animEffect>
                                  </p:childTnLst>
                                </p:cTn>
                              </p:par>
                            </p:childTnLst>
                          </p:cTn>
                        </p:par>
                        <p:par>
                          <p:cTn id="45" fill="hold">
                            <p:stCondLst>
                              <p:cond delay="33000"/>
                            </p:stCondLst>
                            <p:childTnLst>
                              <p:par>
                                <p:cTn id="46" presetID="22" presetClass="entr" presetSubtype="4" fill="hold" grpId="0"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wipe(down)">
                                      <p:cBhvr>
                                        <p:cTn id="48" dur="500"/>
                                        <p:tgtEl>
                                          <p:spTgt spid="29"/>
                                        </p:tgtEl>
                                      </p:cBhvr>
                                    </p:animEffect>
                                  </p:childTnLst>
                                </p:cTn>
                              </p:par>
                            </p:childTnLst>
                          </p:cTn>
                        </p:par>
                        <p:par>
                          <p:cTn id="49" fill="hold">
                            <p:stCondLst>
                              <p:cond delay="33500"/>
                            </p:stCondLst>
                            <p:childTnLst>
                              <p:par>
                                <p:cTn id="50" presetID="22" presetClass="entr" presetSubtype="4"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wipe(down)">
                                      <p:cBhvr>
                                        <p:cTn id="52" dur="500"/>
                                        <p:tgtEl>
                                          <p:spTgt spid="30"/>
                                        </p:tgtEl>
                                      </p:cBhvr>
                                    </p:animEffect>
                                  </p:childTnLst>
                                </p:cTn>
                              </p:par>
                            </p:childTnLst>
                          </p:cTn>
                        </p:par>
                        <p:par>
                          <p:cTn id="53" fill="hold">
                            <p:stCondLst>
                              <p:cond delay="34000"/>
                            </p:stCondLst>
                            <p:childTnLst>
                              <p:par>
                                <p:cTn id="54" presetID="2" presetClass="entr" presetSubtype="8" decel="100000" fill="hold" grpId="0" nodeType="afterEffect">
                                  <p:stCondLst>
                                    <p:cond delay="0"/>
                                  </p:stCondLst>
                                  <p:iterate type="lt">
                                    <p:tmPct val="10000"/>
                                  </p:iterate>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0" fill="hold"/>
                                        <p:tgtEl>
                                          <p:spTgt spid="31"/>
                                        </p:tgtEl>
                                        <p:attrNameLst>
                                          <p:attrName>ppt_x</p:attrName>
                                        </p:attrNameLst>
                                      </p:cBhvr>
                                      <p:tavLst>
                                        <p:tav tm="0">
                                          <p:val>
                                            <p:strVal val="0-#ppt_w/2"/>
                                          </p:val>
                                        </p:tav>
                                        <p:tav tm="100000">
                                          <p:val>
                                            <p:strVal val="#ppt_x"/>
                                          </p:val>
                                        </p:tav>
                                      </p:tavLst>
                                    </p:anim>
                                    <p:anim calcmode="lin" valueType="num">
                                      <p:cBhvr additive="base">
                                        <p:cTn id="57" dur="50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48500"/>
                            </p:stCondLst>
                            <p:childTnLst>
                              <p:par>
                                <p:cTn id="59" presetID="2" presetClass="entr" presetSubtype="8" decel="100000" fill="hold" grpId="0" nodeType="afterEffect">
                                  <p:stCondLst>
                                    <p:cond delay="0"/>
                                  </p:stCondLst>
                                  <p:iterate type="lt">
                                    <p:tmPct val="10000"/>
                                  </p:iterate>
                                  <p:childTnLst>
                                    <p:set>
                                      <p:cBhvr>
                                        <p:cTn id="60" dur="1" fill="hold">
                                          <p:stCondLst>
                                            <p:cond delay="0"/>
                                          </p:stCondLst>
                                        </p:cTn>
                                        <p:tgtEl>
                                          <p:spTgt spid="33"/>
                                        </p:tgtEl>
                                        <p:attrNameLst>
                                          <p:attrName>style.visibility</p:attrName>
                                        </p:attrNameLst>
                                      </p:cBhvr>
                                      <p:to>
                                        <p:strVal val="visible"/>
                                      </p:to>
                                    </p:set>
                                    <p:anim calcmode="lin" valueType="num">
                                      <p:cBhvr additive="base">
                                        <p:cTn id="61" dur="3000" fill="hold"/>
                                        <p:tgtEl>
                                          <p:spTgt spid="33"/>
                                        </p:tgtEl>
                                        <p:attrNameLst>
                                          <p:attrName>ppt_x</p:attrName>
                                        </p:attrNameLst>
                                      </p:cBhvr>
                                      <p:tavLst>
                                        <p:tav tm="0">
                                          <p:val>
                                            <p:strVal val="0-#ppt_w/2"/>
                                          </p:val>
                                        </p:tav>
                                        <p:tav tm="100000">
                                          <p:val>
                                            <p:strVal val="#ppt_x"/>
                                          </p:val>
                                        </p:tav>
                                      </p:tavLst>
                                    </p:anim>
                                    <p:anim calcmode="lin" valueType="num">
                                      <p:cBhvr additive="base">
                                        <p:cTn id="62" dur="3000" fill="hold"/>
                                        <p:tgtEl>
                                          <p:spTgt spid="33"/>
                                        </p:tgtEl>
                                        <p:attrNameLst>
                                          <p:attrName>ppt_y</p:attrName>
                                        </p:attrNameLst>
                                      </p:cBhvr>
                                      <p:tavLst>
                                        <p:tav tm="0">
                                          <p:val>
                                            <p:strVal val="#ppt_y"/>
                                          </p:val>
                                        </p:tav>
                                        <p:tav tm="100000">
                                          <p:val>
                                            <p:strVal val="#ppt_y"/>
                                          </p:val>
                                        </p:tav>
                                      </p:tavLst>
                                    </p:anim>
                                  </p:childTnLst>
                                </p:cTn>
                              </p:par>
                            </p:childTnLst>
                          </p:cTn>
                        </p:par>
                        <p:par>
                          <p:cTn id="63" fill="hold">
                            <p:stCondLst>
                              <p:cond delay="60200"/>
                            </p:stCondLst>
                            <p:childTnLst>
                              <p:par>
                                <p:cTn id="64" presetID="2" presetClass="entr" presetSubtype="8" decel="100000" fill="hold" grpId="0" nodeType="afterEffect">
                                  <p:stCondLst>
                                    <p:cond delay="0"/>
                                  </p:stCondLst>
                                  <p:iterate type="lt">
                                    <p:tmPct val="10000"/>
                                  </p:iterate>
                                  <p:childTnLst>
                                    <p:set>
                                      <p:cBhvr>
                                        <p:cTn id="65" dur="1" fill="hold">
                                          <p:stCondLst>
                                            <p:cond delay="0"/>
                                          </p:stCondLst>
                                        </p:cTn>
                                        <p:tgtEl>
                                          <p:spTgt spid="3"/>
                                        </p:tgtEl>
                                        <p:attrNameLst>
                                          <p:attrName>style.visibility</p:attrName>
                                        </p:attrNameLst>
                                      </p:cBhvr>
                                      <p:to>
                                        <p:strVal val="visible"/>
                                      </p:to>
                                    </p:set>
                                    <p:anim calcmode="lin" valueType="num">
                                      <p:cBhvr additive="base">
                                        <p:cTn id="66" dur="3000" fill="hold"/>
                                        <p:tgtEl>
                                          <p:spTgt spid="3"/>
                                        </p:tgtEl>
                                        <p:attrNameLst>
                                          <p:attrName>ppt_x</p:attrName>
                                        </p:attrNameLst>
                                      </p:cBhvr>
                                      <p:tavLst>
                                        <p:tav tm="0">
                                          <p:val>
                                            <p:strVal val="0-#ppt_w/2"/>
                                          </p:val>
                                        </p:tav>
                                        <p:tav tm="100000">
                                          <p:val>
                                            <p:strVal val="#ppt_x"/>
                                          </p:val>
                                        </p:tav>
                                      </p:tavLst>
                                    </p:anim>
                                    <p:anim calcmode="lin" valueType="num">
                                      <p:cBhvr additive="base">
                                        <p:cTn id="67" dur="3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animBg="1"/>
      <p:bldP spid="21" grpId="0" animBg="1"/>
      <p:bldP spid="22" grpId="0" animBg="1"/>
      <p:bldP spid="24" grpId="0" animBg="1"/>
      <p:bldP spid="25" grpId="0" animBg="1"/>
      <p:bldP spid="26" grpId="0" animBg="1"/>
      <p:bldP spid="27" grpId="0" animBg="1"/>
      <p:bldP spid="28" grpId="0" animBg="1"/>
      <p:bldP spid="29" grpId="0" animBg="1"/>
      <p:bldP spid="30" grpId="0" animBg="1"/>
      <p:bldP spid="31" grpId="0" animBg="1"/>
      <p:bldP spid="33" grpId="0" animBg="1"/>
      <p:bldP spid="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188640"/>
            <a:ext cx="9143999" cy="6858000"/>
          </a:xfrm>
        </p:spPr>
      </p:pic>
      <p:sp>
        <p:nvSpPr>
          <p:cNvPr id="5" name="テキスト ボックス 4"/>
          <p:cNvSpPr txBox="1"/>
          <p:nvPr/>
        </p:nvSpPr>
        <p:spPr>
          <a:xfrm>
            <a:off x="6588224" y="6472479"/>
            <a:ext cx="1917513" cy="400110"/>
          </a:xfrm>
          <a:prstGeom prst="rect">
            <a:avLst/>
          </a:prstGeom>
          <a:noFill/>
        </p:spPr>
        <p:txBody>
          <a:bodyPr wrap="none" rtlCol="0">
            <a:spAutoFit/>
          </a:bodyPr>
          <a:lstStyle/>
          <a:p>
            <a:r>
              <a:rPr kumimoji="1" lang="ja-JP" altLang="en-US" sz="2000" dirty="0" smtClean="0">
                <a:solidFill>
                  <a:schemeClr val="bg1"/>
                </a:solidFill>
                <a:latin typeface="HGP行書体" pitchFamily="66" charset="-128"/>
                <a:ea typeface="HGP行書体" pitchFamily="66" charset="-128"/>
              </a:rPr>
              <a:t>「庭の花　三ヒラ」</a:t>
            </a:r>
            <a:endParaRPr kumimoji="1" lang="ja-JP" altLang="en-US" sz="20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1192083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wipe(down)">
                                      <p:cBhvr>
                                        <p:cTn id="11" dur="580">
                                          <p:stCondLst>
                                            <p:cond delay="0"/>
                                          </p:stCondLst>
                                        </p:cTn>
                                        <p:tgtEl>
                                          <p:spTgt spid="5"/>
                                        </p:tgtEl>
                                      </p:cBhvr>
                                    </p:animEffect>
                                    <p:anim calcmode="lin" valueType="num">
                                      <p:cBhvr>
                                        <p:cTn id="12"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7" dur="26">
                                          <p:stCondLst>
                                            <p:cond delay="650"/>
                                          </p:stCondLst>
                                        </p:cTn>
                                        <p:tgtEl>
                                          <p:spTgt spid="5"/>
                                        </p:tgtEl>
                                      </p:cBhvr>
                                      <p:to x="100000" y="60000"/>
                                    </p:animScale>
                                    <p:animScale>
                                      <p:cBhvr>
                                        <p:cTn id="18" dur="166" decel="50000">
                                          <p:stCondLst>
                                            <p:cond delay="676"/>
                                          </p:stCondLst>
                                        </p:cTn>
                                        <p:tgtEl>
                                          <p:spTgt spid="5"/>
                                        </p:tgtEl>
                                      </p:cBhvr>
                                      <p:to x="100000" y="100000"/>
                                    </p:animScale>
                                    <p:animScale>
                                      <p:cBhvr>
                                        <p:cTn id="19" dur="26">
                                          <p:stCondLst>
                                            <p:cond delay="1312"/>
                                          </p:stCondLst>
                                        </p:cTn>
                                        <p:tgtEl>
                                          <p:spTgt spid="5"/>
                                        </p:tgtEl>
                                      </p:cBhvr>
                                      <p:to x="100000" y="80000"/>
                                    </p:animScale>
                                    <p:animScale>
                                      <p:cBhvr>
                                        <p:cTn id="20" dur="166" decel="50000">
                                          <p:stCondLst>
                                            <p:cond delay="1338"/>
                                          </p:stCondLst>
                                        </p:cTn>
                                        <p:tgtEl>
                                          <p:spTgt spid="5"/>
                                        </p:tgtEl>
                                      </p:cBhvr>
                                      <p:to x="100000" y="100000"/>
                                    </p:animScale>
                                    <p:animScale>
                                      <p:cBhvr>
                                        <p:cTn id="21" dur="26">
                                          <p:stCondLst>
                                            <p:cond delay="1642"/>
                                          </p:stCondLst>
                                        </p:cTn>
                                        <p:tgtEl>
                                          <p:spTgt spid="5"/>
                                        </p:tgtEl>
                                      </p:cBhvr>
                                      <p:to x="100000" y="90000"/>
                                    </p:animScale>
                                    <p:animScale>
                                      <p:cBhvr>
                                        <p:cTn id="22" dur="166" decel="50000">
                                          <p:stCondLst>
                                            <p:cond delay="1668"/>
                                          </p:stCondLst>
                                        </p:cTn>
                                        <p:tgtEl>
                                          <p:spTgt spid="5"/>
                                        </p:tgtEl>
                                      </p:cBhvr>
                                      <p:to x="100000" y="100000"/>
                                    </p:animScale>
                                    <p:animScale>
                                      <p:cBhvr>
                                        <p:cTn id="23" dur="26">
                                          <p:stCondLst>
                                            <p:cond delay="1808"/>
                                          </p:stCondLst>
                                        </p:cTn>
                                        <p:tgtEl>
                                          <p:spTgt spid="5"/>
                                        </p:tgtEl>
                                      </p:cBhvr>
                                      <p:to x="100000" y="95000"/>
                                    </p:animScale>
                                    <p:animScale>
                                      <p:cBhvr>
                                        <p:cTn id="24"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5868143" y="5157192"/>
            <a:ext cx="2999539" cy="1631216"/>
          </a:xfrm>
          <a:prstGeom prst="rect">
            <a:avLst/>
          </a:prstGeom>
          <a:noFill/>
        </p:spPr>
        <p:txBody>
          <a:bodyPr wrap="none" rtlCol="0">
            <a:spAutoFit/>
          </a:bodyPr>
          <a:lstStyle/>
          <a:p>
            <a:r>
              <a:rPr kumimoji="1" lang="ja-JP" altLang="en-US" sz="2000" dirty="0" smtClean="0">
                <a:solidFill>
                  <a:schemeClr val="bg1"/>
                </a:solidFill>
                <a:latin typeface="HGP行書体" pitchFamily="66" charset="-128"/>
                <a:ea typeface="HGP行書体" pitchFamily="66" charset="-128"/>
              </a:rPr>
              <a:t>「庭の花　三ヒラ」</a:t>
            </a:r>
            <a:endParaRPr kumimoji="1" lang="en-US" altLang="ja-JP" sz="2000" dirty="0" smtClean="0">
              <a:solidFill>
                <a:schemeClr val="bg1"/>
              </a:solidFill>
              <a:latin typeface="HGP行書体" pitchFamily="66" charset="-128"/>
              <a:ea typeface="HGP行書体" pitchFamily="66" charset="-128"/>
            </a:endParaRPr>
          </a:p>
          <a:p>
            <a:endParaRPr lang="en-US" altLang="ja-JP" sz="2000" dirty="0">
              <a:solidFill>
                <a:schemeClr val="bg1"/>
              </a:solidFill>
              <a:latin typeface="HGP行書体" pitchFamily="66" charset="-128"/>
              <a:ea typeface="HGP行書体" pitchFamily="66" charset="-128"/>
            </a:endParaRPr>
          </a:p>
          <a:p>
            <a:endParaRPr kumimoji="1" lang="en-US" altLang="ja-JP" sz="2000" dirty="0" smtClean="0">
              <a:solidFill>
                <a:schemeClr val="bg1"/>
              </a:solidFill>
              <a:latin typeface="HGP行書体" pitchFamily="66" charset="-128"/>
              <a:ea typeface="HGP行書体" pitchFamily="66" charset="-128"/>
            </a:endParaRPr>
          </a:p>
          <a:p>
            <a:endParaRPr lang="en-US" altLang="ja-JP" sz="2000" dirty="0">
              <a:solidFill>
                <a:schemeClr val="bg1"/>
              </a:solidFill>
              <a:latin typeface="HGP行書体" pitchFamily="66" charset="-128"/>
              <a:ea typeface="HGP行書体" pitchFamily="66" charset="-128"/>
            </a:endParaRPr>
          </a:p>
          <a:p>
            <a:r>
              <a:rPr kumimoji="1" lang="ja-JP" altLang="en-US" sz="2000" dirty="0" smtClean="0">
                <a:solidFill>
                  <a:schemeClr val="bg1"/>
                </a:solidFill>
                <a:latin typeface="HGP行書体" pitchFamily="66" charset="-128"/>
                <a:ea typeface="HGP行書体" pitchFamily="66" charset="-128"/>
              </a:rPr>
              <a:t>　　　「明日・花　；　あすか」</a:t>
            </a:r>
            <a:endParaRPr kumimoji="1" lang="ja-JP" altLang="en-US" sz="20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2641943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par>
                          <p:cTn id="8" fill="hold">
                            <p:stCondLst>
                              <p:cond delay="2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wipe(down)">
                                      <p:cBhvr>
                                        <p:cTn id="11" dur="580">
                                          <p:stCondLst>
                                            <p:cond delay="0"/>
                                          </p:stCondLst>
                                        </p:cTn>
                                        <p:tgtEl>
                                          <p:spTgt spid="5"/>
                                        </p:tgtEl>
                                      </p:cBhvr>
                                    </p:animEffect>
                                    <p:anim calcmode="lin" valueType="num">
                                      <p:cBhvr>
                                        <p:cTn id="12"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7" dur="26">
                                          <p:stCondLst>
                                            <p:cond delay="650"/>
                                          </p:stCondLst>
                                        </p:cTn>
                                        <p:tgtEl>
                                          <p:spTgt spid="5"/>
                                        </p:tgtEl>
                                      </p:cBhvr>
                                      <p:to x="100000" y="60000"/>
                                    </p:animScale>
                                    <p:animScale>
                                      <p:cBhvr>
                                        <p:cTn id="18" dur="166" decel="50000">
                                          <p:stCondLst>
                                            <p:cond delay="676"/>
                                          </p:stCondLst>
                                        </p:cTn>
                                        <p:tgtEl>
                                          <p:spTgt spid="5"/>
                                        </p:tgtEl>
                                      </p:cBhvr>
                                      <p:to x="100000" y="100000"/>
                                    </p:animScale>
                                    <p:animScale>
                                      <p:cBhvr>
                                        <p:cTn id="19" dur="26">
                                          <p:stCondLst>
                                            <p:cond delay="1312"/>
                                          </p:stCondLst>
                                        </p:cTn>
                                        <p:tgtEl>
                                          <p:spTgt spid="5"/>
                                        </p:tgtEl>
                                      </p:cBhvr>
                                      <p:to x="100000" y="80000"/>
                                    </p:animScale>
                                    <p:animScale>
                                      <p:cBhvr>
                                        <p:cTn id="20" dur="166" decel="50000">
                                          <p:stCondLst>
                                            <p:cond delay="1338"/>
                                          </p:stCondLst>
                                        </p:cTn>
                                        <p:tgtEl>
                                          <p:spTgt spid="5"/>
                                        </p:tgtEl>
                                      </p:cBhvr>
                                      <p:to x="100000" y="100000"/>
                                    </p:animScale>
                                    <p:animScale>
                                      <p:cBhvr>
                                        <p:cTn id="21" dur="26">
                                          <p:stCondLst>
                                            <p:cond delay="1642"/>
                                          </p:stCondLst>
                                        </p:cTn>
                                        <p:tgtEl>
                                          <p:spTgt spid="5"/>
                                        </p:tgtEl>
                                      </p:cBhvr>
                                      <p:to x="100000" y="90000"/>
                                    </p:animScale>
                                    <p:animScale>
                                      <p:cBhvr>
                                        <p:cTn id="22" dur="166" decel="50000">
                                          <p:stCondLst>
                                            <p:cond delay="1668"/>
                                          </p:stCondLst>
                                        </p:cTn>
                                        <p:tgtEl>
                                          <p:spTgt spid="5"/>
                                        </p:tgtEl>
                                      </p:cBhvr>
                                      <p:to x="100000" y="100000"/>
                                    </p:animScale>
                                    <p:animScale>
                                      <p:cBhvr>
                                        <p:cTn id="23" dur="26">
                                          <p:stCondLst>
                                            <p:cond delay="1808"/>
                                          </p:stCondLst>
                                        </p:cTn>
                                        <p:tgtEl>
                                          <p:spTgt spid="5"/>
                                        </p:tgtEl>
                                      </p:cBhvr>
                                      <p:to x="100000" y="95000"/>
                                    </p:animScale>
                                    <p:animScale>
                                      <p:cBhvr>
                                        <p:cTn id="24"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7668344" y="6285220"/>
            <a:ext cx="1462665" cy="600164"/>
          </a:xfrm>
          <a:prstGeom prst="rect">
            <a:avLst/>
          </a:prstGeom>
          <a:noFill/>
        </p:spPr>
        <p:txBody>
          <a:bodyPr wrap="square" rtlCol="0">
            <a:spAutoFit/>
          </a:bodyPr>
          <a:lstStyle/>
          <a:p>
            <a:r>
              <a:rPr lang="en-US" altLang="ja-JP" sz="1100" dirty="0" smtClean="0">
                <a:solidFill>
                  <a:prstClr val="white"/>
                </a:solidFill>
                <a:latin typeface="HGP行書体" pitchFamily="66" charset="-128"/>
                <a:ea typeface="HGP行書体" pitchFamily="66" charset="-128"/>
              </a:rPr>
              <a:t>2016-2-23</a:t>
            </a:r>
          </a:p>
          <a:p>
            <a:r>
              <a:rPr lang="ja-JP" altLang="en-US" sz="1100" dirty="0" smtClean="0">
                <a:solidFill>
                  <a:prstClr val="white"/>
                </a:solidFill>
                <a:latin typeface="HGP行書体" pitchFamily="66" charset="-128"/>
                <a:ea typeface="HGP行書体" pitchFamily="66" charset="-128"/>
              </a:rPr>
              <a:t>旧小平学園駅　駅</a:t>
            </a:r>
            <a:r>
              <a:rPr lang="ja-JP" altLang="en-US" sz="1100" dirty="0" smtClean="0">
                <a:latin typeface="HGP行書体" pitchFamily="66" charset="-128"/>
                <a:ea typeface="HGP行書体" pitchFamily="66" charset="-128"/>
              </a:rPr>
              <a:t>舎</a:t>
            </a:r>
            <a:r>
              <a:rPr lang="ja-JP" altLang="en-US" sz="1100" dirty="0" smtClean="0">
                <a:solidFill>
                  <a:prstClr val="white"/>
                </a:solidFill>
                <a:latin typeface="HGP行書体" pitchFamily="66" charset="-128"/>
                <a:ea typeface="HGP行書体" pitchFamily="66" charset="-128"/>
              </a:rPr>
              <a:t>　</a:t>
            </a:r>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prstClr val="white"/>
                </a:solidFill>
                <a:latin typeface="HGP行書体" pitchFamily="66" charset="-128"/>
                <a:ea typeface="HGP行書体" pitchFamily="66" charset="-128"/>
              </a:rPr>
              <a:t>国分寺駅　に　 展</a:t>
            </a:r>
            <a:r>
              <a:rPr lang="ja-JP" altLang="en-US" sz="1100" dirty="0" smtClean="0">
                <a:solidFill>
                  <a:schemeClr val="accent2">
                    <a:lumMod val="50000"/>
                  </a:schemeClr>
                </a:solidFill>
                <a:latin typeface="HGP行書体" pitchFamily="66" charset="-128"/>
                <a:ea typeface="HGP行書体" pitchFamily="66" charset="-128"/>
              </a:rPr>
              <a:t>示</a:t>
            </a:r>
            <a:r>
              <a:rPr lang="ja-JP" altLang="en-US" sz="1100" dirty="0" smtClean="0">
                <a:solidFill>
                  <a:prstClr val="white"/>
                </a:solidFill>
                <a:latin typeface="HGP行書体" pitchFamily="66" charset="-128"/>
                <a:ea typeface="HGP行書体" pitchFamily="66" charset="-128"/>
              </a:rPr>
              <a:t>　</a:t>
            </a:r>
            <a:endParaRPr lang="ja-JP" altLang="en-US" sz="1100" dirty="0">
              <a:solidFill>
                <a:prstClr val="white"/>
              </a:solidFill>
              <a:latin typeface="HGP行書体" pitchFamily="66" charset="-128"/>
              <a:ea typeface="HGP行書体" pitchFamily="66" charset="-128"/>
            </a:endParaRPr>
          </a:p>
        </p:txBody>
      </p:sp>
      <p:sp>
        <p:nvSpPr>
          <p:cNvPr id="3" name="テキスト ボックス 2"/>
          <p:cNvSpPr txBox="1"/>
          <p:nvPr/>
        </p:nvSpPr>
        <p:spPr>
          <a:xfrm>
            <a:off x="35140" y="44246"/>
            <a:ext cx="8982701" cy="6740307"/>
          </a:xfrm>
          <a:prstGeom prst="rect">
            <a:avLst/>
          </a:prstGeom>
          <a:noFill/>
        </p:spPr>
        <p:txBody>
          <a:bodyPr wrap="square" rtlCol="0">
            <a:spAutoFit/>
          </a:bodyPr>
          <a:lstStyle/>
          <a:p>
            <a:r>
              <a:rPr kumimoji="1" lang="ja-JP" altLang="en-US" sz="2400" dirty="0" smtClean="0">
                <a:solidFill>
                  <a:schemeClr val="bg1"/>
                </a:solidFill>
                <a:latin typeface="HGP行書体" pitchFamily="66" charset="-128"/>
                <a:ea typeface="HGP行書体" pitchFamily="66" charset="-128"/>
              </a:rPr>
              <a:t>「</a:t>
            </a:r>
            <a:r>
              <a:rPr kumimoji="1" lang="ja-JP" altLang="en-US" sz="2400" b="1" dirty="0" smtClean="0">
                <a:solidFill>
                  <a:srgbClr val="FFC000"/>
                </a:solidFill>
                <a:latin typeface="HGP行書体" pitchFamily="66" charset="-128"/>
                <a:ea typeface="HGP行書体" pitchFamily="66" charset="-128"/>
              </a:rPr>
              <a:t>存在因の推定考</a:t>
            </a:r>
            <a:r>
              <a:rPr kumimoji="1" lang="ja-JP" altLang="en-US" sz="2400" dirty="0" smtClean="0">
                <a:solidFill>
                  <a:schemeClr val="bg1"/>
                </a:solidFill>
                <a:latin typeface="HGP行書体" pitchFamily="66" charset="-128"/>
                <a:ea typeface="HGP行書体" pitchFamily="66" charset="-128"/>
              </a:rPr>
              <a:t>」　</a:t>
            </a:r>
            <a:r>
              <a:rPr kumimoji="1" lang="en-US" altLang="ja-JP" sz="2400" dirty="0" smtClean="0">
                <a:solidFill>
                  <a:schemeClr val="bg1"/>
                </a:solidFill>
                <a:latin typeface="HGP行書体" pitchFamily="66" charset="-128"/>
                <a:ea typeface="HGP行書体" pitchFamily="66" charset="-128"/>
              </a:rPr>
              <a:t>; </a:t>
            </a:r>
            <a:r>
              <a:rPr kumimoji="1" lang="ja-JP" altLang="en-US" sz="2400" b="1" u="sng" dirty="0" smtClean="0">
                <a:solidFill>
                  <a:srgbClr val="00FFCC"/>
                </a:solidFill>
                <a:effectLst>
                  <a:outerShdw blurRad="38100" dist="38100" dir="2700000" algn="tl">
                    <a:srgbClr val="000000">
                      <a:alpha val="43137"/>
                    </a:srgbClr>
                  </a:outerShdw>
                </a:effectLst>
                <a:latin typeface="HGP行書体" pitchFamily="66" charset="-128"/>
                <a:ea typeface="HGP行書体" pitchFamily="66" charset="-128"/>
              </a:rPr>
              <a:t>Ｉｎｆｅｒｅｎｃｅ</a:t>
            </a:r>
            <a:r>
              <a:rPr kumimoji="1" lang="ja-JP" altLang="en-US" sz="2400" dirty="0" smtClean="0">
                <a:solidFill>
                  <a:schemeClr val="bg1"/>
                </a:solidFill>
                <a:latin typeface="HGP行書体" pitchFamily="66" charset="-128"/>
                <a:ea typeface="HGP行書体" pitchFamily="66" charset="-128"/>
              </a:rPr>
              <a:t>　 </a:t>
            </a:r>
            <a:r>
              <a:rPr kumimoji="1" lang="en-US" altLang="ja-JP" sz="2400" dirty="0" smtClean="0">
                <a:solidFill>
                  <a:schemeClr val="bg1"/>
                </a:solidFill>
                <a:latin typeface="HGP行書体" pitchFamily="66" charset="-128"/>
                <a:ea typeface="HGP行書体" pitchFamily="66" charset="-128"/>
              </a:rPr>
              <a:t>of </a:t>
            </a:r>
            <a:r>
              <a:rPr kumimoji="1" lang="en-US" altLang="ja-JP" dirty="0" smtClean="0">
                <a:solidFill>
                  <a:srgbClr val="00FFCC"/>
                </a:solidFill>
                <a:latin typeface="HGP行書体" pitchFamily="66" charset="-128"/>
                <a:ea typeface="HGP行書体" pitchFamily="66" charset="-128"/>
              </a:rPr>
              <a:t>(/)</a:t>
            </a:r>
            <a:r>
              <a:rPr kumimoji="1" lang="en-US" altLang="ja-JP" sz="2400" dirty="0" smtClean="0">
                <a:solidFill>
                  <a:schemeClr val="bg1"/>
                </a:solidFill>
                <a:latin typeface="HGP行書体" pitchFamily="66" charset="-128"/>
                <a:ea typeface="HGP行書体" pitchFamily="66" charset="-128"/>
              </a:rPr>
              <a:t>  Existence  Reason.  </a:t>
            </a:r>
            <a:r>
              <a:rPr kumimoji="1" lang="en-US" altLang="ja-JP" sz="2800" b="1" dirty="0" smtClean="0">
                <a:solidFill>
                  <a:srgbClr val="FFC000"/>
                </a:solidFill>
                <a:latin typeface="HGP行書体" pitchFamily="66" charset="-128"/>
                <a:ea typeface="HGP行書体" pitchFamily="66" charset="-128"/>
              </a:rPr>
              <a:t>IER</a:t>
            </a:r>
            <a:r>
              <a:rPr kumimoji="1" lang="en-US" altLang="ja-JP" sz="2400" dirty="0" smtClean="0">
                <a:solidFill>
                  <a:srgbClr val="FFC000"/>
                </a:solidFill>
                <a:latin typeface="HGP行書体" pitchFamily="66" charset="-128"/>
                <a:ea typeface="HGP行書体" pitchFamily="66" charset="-128"/>
              </a:rPr>
              <a:t>.</a:t>
            </a:r>
          </a:p>
          <a:p>
            <a:r>
              <a:rPr lang="en-US" altLang="ja-JP" sz="2000" dirty="0" smtClean="0">
                <a:solidFill>
                  <a:schemeClr val="bg1"/>
                </a:solidFill>
                <a:latin typeface="HGP行書体" pitchFamily="66" charset="-128"/>
                <a:ea typeface="HGP行書体" pitchFamily="66" charset="-128"/>
              </a:rPr>
              <a:t>Ⅰ.  </a:t>
            </a:r>
            <a:r>
              <a:rPr lang="ja-JP" altLang="en-US" sz="2000" dirty="0" smtClean="0">
                <a:solidFill>
                  <a:srgbClr val="FFC000"/>
                </a:solidFill>
                <a:latin typeface="HGP行書体" pitchFamily="66" charset="-128"/>
                <a:ea typeface="HGP行書体" pitchFamily="66" charset="-128"/>
              </a:rPr>
              <a:t>ＩＥＲ</a:t>
            </a:r>
            <a:r>
              <a:rPr lang="ja-JP" altLang="en-US" sz="2000" dirty="0" smtClean="0">
                <a:solidFill>
                  <a:schemeClr val="bg1"/>
                </a:solidFill>
                <a:latin typeface="HGP行書体" pitchFamily="66" charset="-128"/>
                <a:ea typeface="HGP行書体" pitchFamily="66" charset="-128"/>
              </a:rPr>
              <a:t>の種類。             </a:t>
            </a:r>
            <a:r>
              <a:rPr lang="ja-JP" altLang="en-US" sz="2000" dirty="0" smtClean="0">
                <a:solidFill>
                  <a:schemeClr val="bg1"/>
                </a:solidFill>
                <a:latin typeface="HGP行書体" pitchFamily="66" charset="-128"/>
                <a:ea typeface="HGP行書体" pitchFamily="66" charset="-128"/>
                <a:sym typeface="Wingdings 3"/>
              </a:rPr>
              <a:t> </a:t>
            </a:r>
            <a:r>
              <a:rPr lang="ja-JP" altLang="en-US" sz="2000" dirty="0" smtClean="0">
                <a:solidFill>
                  <a:schemeClr val="bg1"/>
                </a:solidFill>
                <a:latin typeface="HGP行書体" pitchFamily="66" charset="-128"/>
                <a:ea typeface="HGP行書体" pitchFamily="66" charset="-128"/>
              </a:rPr>
              <a:t>↺　</a:t>
            </a:r>
            <a:r>
              <a:rPr lang="ja-JP" altLang="en-US" sz="2000" dirty="0" smtClean="0">
                <a:solidFill>
                  <a:srgbClr val="FF00FF"/>
                </a:solidFill>
                <a:latin typeface="HGP行書体" pitchFamily="66" charset="-128"/>
                <a:ea typeface="HGP行書体" pitchFamily="66" charset="-128"/>
              </a:rPr>
              <a:t>こころ　の　うち</a:t>
            </a:r>
            <a:r>
              <a:rPr lang="ja-JP" altLang="en-US" sz="2000" dirty="0" smtClean="0">
                <a:solidFill>
                  <a:schemeClr val="bg1"/>
                </a:solidFill>
                <a:latin typeface="HGP行書体" pitchFamily="66" charset="-128"/>
                <a:ea typeface="HGP行書体" pitchFamily="66" charset="-128"/>
              </a:rPr>
              <a:t>　</a:t>
            </a:r>
            <a:r>
              <a:rPr lang="ja-JP" altLang="en-US" sz="1600" dirty="0" smtClean="0">
                <a:solidFill>
                  <a:srgbClr val="00FFCC"/>
                </a:solidFill>
                <a:latin typeface="HGP行書体" pitchFamily="66" charset="-128"/>
                <a:ea typeface="HGP行書体" pitchFamily="66" charset="-128"/>
              </a:rPr>
              <a:t>から</a:t>
            </a:r>
            <a:r>
              <a:rPr lang="en-US" altLang="ja-JP" sz="2000" dirty="0" smtClean="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ことわり（</a:t>
            </a:r>
            <a:r>
              <a:rPr lang="ja-JP" altLang="en-US" sz="2000" dirty="0" smtClean="0">
                <a:solidFill>
                  <a:srgbClr val="00FF00"/>
                </a:solidFill>
                <a:latin typeface="HGP行書体" pitchFamily="66" charset="-128"/>
                <a:ea typeface="HGP行書体" pitchFamily="66" charset="-128"/>
              </a:rPr>
              <a:t>理</a:t>
            </a:r>
            <a:r>
              <a:rPr lang="ja-JP" altLang="en-US" sz="2000" dirty="0" smtClean="0">
                <a:solidFill>
                  <a:schemeClr val="bg1"/>
                </a:solidFill>
                <a:latin typeface="HGP行書体" pitchFamily="66" charset="-128"/>
                <a:ea typeface="HGP行書体" pitchFamily="66" charset="-128"/>
              </a:rPr>
              <a:t>） を </a:t>
            </a:r>
            <a:r>
              <a:rPr lang="ja-JP" altLang="en-US" sz="2000" dirty="0" smtClean="0">
                <a:solidFill>
                  <a:srgbClr val="FFC000"/>
                </a:solidFill>
                <a:latin typeface="HGP行書体" pitchFamily="66" charset="-128"/>
                <a:ea typeface="HGP行書体" pitchFamily="66" charset="-128"/>
              </a:rPr>
              <a:t>推上</a:t>
            </a:r>
            <a:r>
              <a:rPr lang="en-US" altLang="ja-JP" sz="2000" dirty="0" smtClean="0">
                <a:solidFill>
                  <a:schemeClr val="bg1"/>
                </a:solidFill>
                <a:latin typeface="HGP行書体" pitchFamily="66" charset="-128"/>
                <a:ea typeface="HGP行書体" pitchFamily="66" charset="-128"/>
              </a:rPr>
              <a:t>(</a:t>
            </a:r>
            <a:r>
              <a:rPr lang="ja-JP" altLang="en-US" sz="2000" dirty="0" smtClean="0">
                <a:solidFill>
                  <a:schemeClr val="bg1"/>
                </a:solidFill>
                <a:latin typeface="HGP行書体" pitchFamily="66" charset="-128"/>
                <a:ea typeface="HGP行書体" pitchFamily="66" charset="-128"/>
              </a:rPr>
              <a:t>テンパル</a:t>
            </a:r>
            <a:r>
              <a:rPr lang="en-US" altLang="ja-JP" sz="2000" dirty="0">
                <a:solidFill>
                  <a:schemeClr val="bg1"/>
                </a:solidFill>
                <a:latin typeface="HGP行書体" pitchFamily="66" charset="-128"/>
                <a:ea typeface="HGP行書体" pitchFamily="66" charset="-128"/>
              </a:rPr>
              <a:t>)</a:t>
            </a:r>
            <a:endParaRPr lang="en-US" altLang="ja-JP" sz="2000" dirty="0" smtClean="0">
              <a:solidFill>
                <a:schemeClr val="bg1"/>
              </a:solidFill>
              <a:latin typeface="HGP行書体" pitchFamily="66" charset="-128"/>
              <a:ea typeface="HGP行書体" pitchFamily="66" charset="-128"/>
            </a:endParaRPr>
          </a:p>
          <a:p>
            <a:r>
              <a:rPr lang="en-US" altLang="ja-JP" sz="2000" dirty="0" smtClean="0">
                <a:solidFill>
                  <a:schemeClr val="bg1"/>
                </a:solidFill>
                <a:latin typeface="HGP行書体" pitchFamily="66" charset="-128"/>
                <a:ea typeface="HGP行書体" pitchFamily="66" charset="-128"/>
              </a:rPr>
              <a:t>1)   </a:t>
            </a:r>
            <a:r>
              <a:rPr lang="en-US" altLang="ja-JP" sz="2000" dirty="0" smtClean="0">
                <a:solidFill>
                  <a:srgbClr val="FFFF00"/>
                </a:solidFill>
                <a:latin typeface="HGP行書体" pitchFamily="66" charset="-128"/>
                <a:ea typeface="HGP行書体" pitchFamily="66" charset="-128"/>
              </a:rPr>
              <a:t>d</a:t>
            </a:r>
            <a:r>
              <a:rPr kumimoji="1" lang="en-US" altLang="ja-JP" sz="2000" dirty="0" smtClean="0">
                <a:solidFill>
                  <a:srgbClr val="FFFF00"/>
                </a:solidFill>
                <a:latin typeface="HGP行書体" pitchFamily="66" charset="-128"/>
                <a:ea typeface="HGP行書体" pitchFamily="66" charset="-128"/>
              </a:rPr>
              <a:t>eductive </a:t>
            </a:r>
            <a:r>
              <a:rPr lang="en-US" altLang="ja-JP" sz="2000" dirty="0" smtClean="0">
                <a:solidFill>
                  <a:srgbClr val="FFFF00"/>
                </a:solidFill>
                <a:latin typeface="HGP行書体" pitchFamily="66" charset="-128"/>
                <a:ea typeface="HGP行書体" pitchFamily="66" charset="-128"/>
              </a:rPr>
              <a:t>i</a:t>
            </a:r>
            <a:r>
              <a:rPr kumimoji="1" lang="en-US" altLang="ja-JP" sz="2000" dirty="0" smtClean="0">
                <a:solidFill>
                  <a:srgbClr val="FFFF00"/>
                </a:solidFill>
                <a:latin typeface="HGP行書体" pitchFamily="66" charset="-128"/>
                <a:ea typeface="HGP行書体" pitchFamily="66" charset="-128"/>
              </a:rPr>
              <a:t>nference(DI)</a:t>
            </a:r>
            <a:r>
              <a:rPr kumimoji="1" lang="en-US" altLang="ja-JP" sz="2000" dirty="0" smtClean="0">
                <a:solidFill>
                  <a:schemeClr val="bg1"/>
                </a:solidFill>
                <a:latin typeface="HGP行書体" pitchFamily="66" charset="-128"/>
                <a:ea typeface="HGP行書体" pitchFamily="66" charset="-128"/>
              </a:rPr>
              <a:t> ; </a:t>
            </a:r>
            <a:r>
              <a:rPr kumimoji="1" lang="ja-JP" altLang="en-US" sz="2000" dirty="0" smtClean="0">
                <a:solidFill>
                  <a:schemeClr val="bg1"/>
                </a:solidFill>
                <a:latin typeface="HGP行書体" pitchFamily="66" charset="-128"/>
                <a:ea typeface="HGP行書体" pitchFamily="66" charset="-128"/>
              </a:rPr>
              <a:t>演繹推理。演；口や仕草で想いを展開。繹；引き出す。</a:t>
            </a:r>
            <a:endParaRPr kumimoji="1" lang="en-US" altLang="ja-JP" sz="2000" dirty="0" smtClean="0">
              <a:solidFill>
                <a:schemeClr val="bg1"/>
              </a:solidFill>
              <a:latin typeface="HGP行書体" pitchFamily="66" charset="-128"/>
              <a:ea typeface="HGP行書体" pitchFamily="66" charset="-128"/>
            </a:endParaRPr>
          </a:p>
          <a:p>
            <a:r>
              <a:rPr lang="en-US" altLang="ja-JP" sz="2000" dirty="0" smtClean="0">
                <a:solidFill>
                  <a:schemeClr val="bg1"/>
                </a:solidFill>
                <a:latin typeface="HGP行書体" pitchFamily="66" charset="-128"/>
                <a:ea typeface="HGP行書体" pitchFamily="66" charset="-128"/>
              </a:rPr>
              <a:t>2)   </a:t>
            </a:r>
            <a:r>
              <a:rPr lang="en-US" altLang="ja-JP" sz="2000" dirty="0" smtClean="0">
                <a:solidFill>
                  <a:srgbClr val="FFFF00"/>
                </a:solidFill>
                <a:latin typeface="HGP行書体" pitchFamily="66" charset="-128"/>
                <a:ea typeface="HGP行書体" pitchFamily="66" charset="-128"/>
              </a:rPr>
              <a:t>Inductive inference(II</a:t>
            </a:r>
            <a:r>
              <a:rPr lang="en-US" altLang="ja-JP" sz="2000" dirty="0" smtClean="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帰納推理。</a:t>
            </a:r>
            <a:r>
              <a:rPr lang="en-US" altLang="ja-JP" sz="2000" dirty="0" smtClean="0">
                <a:solidFill>
                  <a:schemeClr val="bg1"/>
                </a:solidFill>
                <a:latin typeface="HGP行書体" pitchFamily="66" charset="-128"/>
                <a:ea typeface="HGP行書体" pitchFamily="66" charset="-128"/>
              </a:rPr>
              <a:t>Induce </a:t>
            </a:r>
            <a:r>
              <a:rPr lang="ja-JP" altLang="en-US" sz="2000" dirty="0" smtClean="0">
                <a:solidFill>
                  <a:schemeClr val="bg1"/>
                </a:solidFill>
                <a:latin typeface="HGP行書体" pitchFamily="66" charset="-128"/>
                <a:ea typeface="HGP行書体" pitchFamily="66" charset="-128"/>
              </a:rPr>
              <a:t>Ａ　</a:t>
            </a:r>
            <a:r>
              <a:rPr lang="ja-JP" altLang="en-US" sz="2000" dirty="0" err="1" smtClean="0">
                <a:solidFill>
                  <a:schemeClr val="bg1"/>
                </a:solidFill>
                <a:latin typeface="HGP行書体" pitchFamily="66" charset="-128"/>
                <a:ea typeface="HGP行書体" pitchFamily="66" charset="-128"/>
              </a:rPr>
              <a:t>ｆ</a:t>
            </a:r>
            <a:r>
              <a:rPr lang="en-US" altLang="ja-JP" sz="2000" dirty="0" smtClean="0">
                <a:solidFill>
                  <a:schemeClr val="bg1"/>
                </a:solidFill>
                <a:latin typeface="HGP行書体" pitchFamily="66" charset="-128"/>
                <a:ea typeface="HGP行書体" pitchFamily="66" charset="-128"/>
              </a:rPr>
              <a:t>r</a:t>
            </a:r>
            <a:r>
              <a:rPr lang="ja-JP" altLang="en-US" sz="2000" dirty="0" smtClean="0">
                <a:solidFill>
                  <a:schemeClr val="bg1"/>
                </a:solidFill>
                <a:latin typeface="HGP行書体" pitchFamily="66" charset="-128"/>
                <a:ea typeface="HGP行書体" pitchFamily="66" charset="-128"/>
              </a:rPr>
              <a:t>ｏｍ　Ｂ．</a:t>
            </a:r>
            <a:r>
              <a:rPr lang="en-US" altLang="ja-JP" sz="2000" dirty="0" smtClean="0">
                <a:solidFill>
                  <a:schemeClr val="bg1"/>
                </a:solidFill>
                <a:latin typeface="HGP行書体" pitchFamily="66" charset="-128"/>
                <a:ea typeface="HGP行書体" pitchFamily="66" charset="-128"/>
              </a:rPr>
              <a:t>Inducible (A from B)</a:t>
            </a:r>
          </a:p>
          <a:p>
            <a:r>
              <a:rPr lang="en-US" altLang="ja-JP" sz="2000" dirty="0">
                <a:solidFill>
                  <a:schemeClr val="bg1"/>
                </a:solidFill>
                <a:latin typeface="HGP行書体" pitchFamily="66" charset="-128"/>
                <a:ea typeface="HGP行書体" pitchFamily="66" charset="-128"/>
              </a:rPr>
              <a:t> </a:t>
            </a:r>
            <a:r>
              <a:rPr lang="en-US" altLang="ja-JP" sz="2000" dirty="0" smtClean="0">
                <a:solidFill>
                  <a:schemeClr val="bg1"/>
                </a:solidFill>
                <a:latin typeface="HGP行書体" pitchFamily="66" charset="-128"/>
                <a:ea typeface="HGP行書体" pitchFamily="66" charset="-128"/>
              </a:rPr>
              <a:t>a posteriori inference.      </a:t>
            </a:r>
            <a:r>
              <a:rPr lang="en-US" altLang="ja-JP" sz="2000" dirty="0" smtClean="0">
                <a:solidFill>
                  <a:srgbClr val="FFFF00"/>
                </a:solidFill>
                <a:latin typeface="HGP行書体" pitchFamily="66" charset="-128"/>
                <a:ea typeface="HGP行書体" pitchFamily="66" charset="-128"/>
              </a:rPr>
              <a:t>A posteriori </a:t>
            </a:r>
            <a:r>
              <a:rPr lang="en-US" altLang="ja-JP" sz="2000" dirty="0" smtClean="0">
                <a:solidFill>
                  <a:schemeClr val="bg1"/>
                </a:solidFill>
                <a:latin typeface="HGP行書体" pitchFamily="66" charset="-128"/>
                <a:ea typeface="HGP行書体" pitchFamily="66" charset="-128"/>
              </a:rPr>
              <a:t>reasoning;   </a:t>
            </a:r>
            <a:r>
              <a:rPr lang="ja-JP" altLang="en-US" sz="2000" dirty="0" smtClean="0">
                <a:solidFill>
                  <a:schemeClr val="bg1"/>
                </a:solidFill>
                <a:latin typeface="HGP行書体" pitchFamily="66" charset="-128"/>
                <a:ea typeface="HGP行書体" pitchFamily="66" charset="-128"/>
              </a:rPr>
              <a:t>あとずけ 的 理由 ズケ</a:t>
            </a:r>
            <a:r>
              <a:rPr lang="en-US" altLang="ja-JP" sz="2000" dirty="0" smtClean="0">
                <a:solidFill>
                  <a:schemeClr val="bg1"/>
                </a:solidFill>
                <a:latin typeface="HGP行書体" pitchFamily="66" charset="-128"/>
                <a:ea typeface="HGP行書体" pitchFamily="66" charset="-128"/>
              </a:rPr>
              <a:t> .</a:t>
            </a:r>
          </a:p>
          <a:p>
            <a:r>
              <a:rPr lang="en-US" altLang="ja-JP" sz="2000" dirty="0" smtClean="0">
                <a:solidFill>
                  <a:schemeClr val="bg1"/>
                </a:solidFill>
                <a:latin typeface="HGP行書体" pitchFamily="66" charset="-128"/>
                <a:ea typeface="HGP行書体" pitchFamily="66" charset="-128"/>
              </a:rPr>
              <a:t> </a:t>
            </a:r>
            <a:r>
              <a:rPr lang="en-US" altLang="ja-JP" sz="2000" dirty="0" smtClean="0">
                <a:solidFill>
                  <a:srgbClr val="FFFF00"/>
                </a:solidFill>
                <a:latin typeface="HGP行書体" pitchFamily="66" charset="-128"/>
                <a:ea typeface="HGP行書体" pitchFamily="66" charset="-128"/>
              </a:rPr>
              <a:t>Generalization;</a:t>
            </a:r>
            <a:r>
              <a:rPr lang="ja-JP" altLang="en-US" sz="2000" dirty="0" smtClean="0">
                <a:solidFill>
                  <a:srgbClr val="FFFF00"/>
                </a:solidFill>
                <a:latin typeface="HGP行書体" pitchFamily="66" charset="-128"/>
                <a:ea typeface="HGP行書体" pitchFamily="66" charset="-128"/>
              </a:rPr>
              <a:t>一般化。</a:t>
            </a:r>
            <a:r>
              <a:rPr lang="en-US" altLang="ja-JP" sz="2000" dirty="0" smtClean="0">
                <a:solidFill>
                  <a:srgbClr val="FFFF00"/>
                </a:solidFill>
                <a:latin typeface="HGP行書体" pitchFamily="66" charset="-128"/>
                <a:ea typeface="HGP行書体" pitchFamily="66" charset="-128"/>
              </a:rPr>
              <a:t>Inductive logic </a:t>
            </a:r>
            <a:r>
              <a:rPr lang="ja-JP" altLang="en-US" sz="2000" dirty="0" smtClean="0">
                <a:solidFill>
                  <a:srgbClr val="FFFF00"/>
                </a:solidFill>
                <a:latin typeface="HGP行書体" pitchFamily="66" charset="-128"/>
                <a:ea typeface="HGP行書体" pitchFamily="66" charset="-128"/>
              </a:rPr>
              <a:t>一般・帰納論理。</a:t>
            </a:r>
            <a:r>
              <a:rPr lang="ja-JP" altLang="en-US" sz="2000" dirty="0" smtClean="0">
                <a:solidFill>
                  <a:srgbClr val="FF00FF"/>
                </a:solidFill>
                <a:latin typeface="HGP行書体" pitchFamily="66" charset="-128"/>
                <a:ea typeface="HGP行書体" pitchFamily="66" charset="-128"/>
              </a:rPr>
              <a:t>どんな学問も </a:t>
            </a:r>
            <a:r>
              <a:rPr lang="en-US" altLang="ja-JP" sz="2000" b="1" dirty="0" smtClean="0">
                <a:solidFill>
                  <a:srgbClr val="FFC000"/>
                </a:solidFill>
                <a:latin typeface="HGP行書体" pitchFamily="66" charset="-128"/>
                <a:ea typeface="HGP行書体" pitchFamily="66" charset="-128"/>
              </a:rPr>
              <a:t>h</a:t>
            </a:r>
            <a:r>
              <a:rPr lang="en-US" altLang="ja-JP" sz="2000" dirty="0" smtClean="0">
                <a:solidFill>
                  <a:srgbClr val="FF00FF"/>
                </a:solidFill>
                <a:latin typeface="HGP行書体" pitchFamily="66" charset="-128"/>
                <a:ea typeface="HGP行書体" pitchFamily="66" charset="-128"/>
              </a:rPr>
              <a:t>’</a:t>
            </a:r>
            <a:r>
              <a:rPr lang="en-US" altLang="ja-JP" sz="2000" dirty="0" smtClean="0">
                <a:solidFill>
                  <a:srgbClr val="FF0000"/>
                </a:solidFill>
                <a:latin typeface="HGP行書体" pitchFamily="66" charset="-128"/>
                <a:ea typeface="HGP行書体" pitchFamily="66" charset="-128"/>
              </a:rPr>
              <a:t>s</a:t>
            </a:r>
            <a:r>
              <a:rPr lang="en-US" altLang="ja-JP" sz="2000" dirty="0" smtClean="0">
                <a:solidFill>
                  <a:srgbClr val="FF00FF"/>
                </a:solidFill>
                <a:latin typeface="HGP行書体" pitchFamily="66" charset="-128"/>
                <a:ea typeface="HGP行書体" pitchFamily="66" charset="-128"/>
              </a:rPr>
              <a:t> </a:t>
            </a:r>
            <a:r>
              <a:rPr lang="ja-JP" altLang="en-US" sz="2000" dirty="0" smtClean="0">
                <a:solidFill>
                  <a:srgbClr val="FF00FF"/>
                </a:solidFill>
                <a:latin typeface="HGP行書体" pitchFamily="66" charset="-128"/>
                <a:ea typeface="HGP行書体" pitchFamily="66" charset="-128"/>
              </a:rPr>
              <a:t>アトズケ</a:t>
            </a:r>
            <a:r>
              <a:rPr lang="en-US" altLang="ja-JP" sz="2000" dirty="0" smtClean="0">
                <a:solidFill>
                  <a:srgbClr val="FFFF00"/>
                </a:solidFill>
                <a:latin typeface="HGP行書体" pitchFamily="66" charset="-128"/>
                <a:ea typeface="HGP行書体" pitchFamily="66" charset="-128"/>
              </a:rPr>
              <a:t>.</a:t>
            </a:r>
          </a:p>
          <a:p>
            <a:r>
              <a:rPr lang="en-US" altLang="ja-JP" sz="2000" dirty="0" smtClean="0">
                <a:solidFill>
                  <a:schemeClr val="bg1"/>
                </a:solidFill>
                <a:latin typeface="HGP行書体" pitchFamily="66" charset="-128"/>
                <a:ea typeface="HGP行書体" pitchFamily="66" charset="-128"/>
              </a:rPr>
              <a:t>Ⅱ.  </a:t>
            </a:r>
            <a:r>
              <a:rPr lang="ja-JP" altLang="en-US" sz="2000" dirty="0">
                <a:solidFill>
                  <a:schemeClr val="bg1"/>
                </a:solidFill>
                <a:latin typeface="HGP行書体" pitchFamily="66" charset="-128"/>
                <a:ea typeface="HGP行書体" pitchFamily="66" charset="-128"/>
              </a:rPr>
              <a:t>ＥＲ</a:t>
            </a:r>
            <a:r>
              <a:rPr lang="ja-JP" altLang="en-US" sz="2000" dirty="0" smtClean="0">
                <a:solidFill>
                  <a:schemeClr val="bg1"/>
                </a:solidFill>
                <a:latin typeface="HGP行書体" pitchFamily="66" charset="-128"/>
                <a:ea typeface="HGP行書体" pitchFamily="66" charset="-128"/>
              </a:rPr>
              <a:t>に関する </a:t>
            </a:r>
            <a:r>
              <a:rPr lang="en-US" altLang="ja-JP" sz="2000" dirty="0" smtClean="0">
                <a:solidFill>
                  <a:schemeClr val="bg1"/>
                </a:solidFill>
                <a:latin typeface="HGP行書体" pitchFamily="66" charset="-128"/>
                <a:ea typeface="HGP行書体" pitchFamily="66" charset="-128"/>
              </a:rPr>
              <a:t>the Cause  and  Effect= a causal Relationship = a causal link.</a:t>
            </a:r>
          </a:p>
          <a:p>
            <a:r>
              <a:rPr lang="ja-JP" altLang="en-US" sz="2000" dirty="0" smtClean="0">
                <a:solidFill>
                  <a:schemeClr val="bg1"/>
                </a:solidFill>
                <a:latin typeface="HGP行書体" pitchFamily="66" charset="-128"/>
                <a:ea typeface="HGP行書体" pitchFamily="66" charset="-128"/>
              </a:rPr>
              <a:t>例）　</a:t>
            </a:r>
            <a:r>
              <a:rPr lang="en-US" altLang="ja-JP" sz="2000" dirty="0" smtClean="0">
                <a:solidFill>
                  <a:schemeClr val="bg1"/>
                </a:solidFill>
                <a:latin typeface="HGP行書体" pitchFamily="66" charset="-128"/>
                <a:ea typeface="HGP行書体" pitchFamily="66" charset="-128"/>
              </a:rPr>
              <a:t>It is clear  whether there is a cause –and- effect relation(ship) among</a:t>
            </a:r>
          </a:p>
          <a:p>
            <a:r>
              <a:rPr lang="en-US" altLang="ja-JP" sz="2000" dirty="0" smtClean="0">
                <a:solidFill>
                  <a:schemeClr val="bg1"/>
                </a:solidFill>
                <a:latin typeface="HGP行書体" pitchFamily="66" charset="-128"/>
                <a:ea typeface="HGP行書体" pitchFamily="66" charset="-128"/>
              </a:rPr>
              <a:t>all female/O  and male/s  organisms called  “(to) </a:t>
            </a:r>
            <a:r>
              <a:rPr lang="en-US" altLang="ja-JP" sz="2000" b="1" i="1" u="sng" dirty="0" smtClean="0">
                <a:solidFill>
                  <a:srgbClr val="FF00FF"/>
                </a:solidFill>
                <a:effectLst>
                  <a:outerShdw blurRad="38100" dist="38100" dir="2700000" algn="tl">
                    <a:srgbClr val="000000">
                      <a:alpha val="43137"/>
                    </a:srgbClr>
                  </a:outerShdw>
                </a:effectLst>
                <a:latin typeface="HGP行書体" pitchFamily="66" charset="-128"/>
                <a:ea typeface="HGP行書体" pitchFamily="66" charset="-128"/>
              </a:rPr>
              <a:t>e</a:t>
            </a:r>
            <a:r>
              <a:rPr lang="en-US" altLang="ja-JP" sz="2000" b="1" i="1" u="sng" dirty="0" smtClean="0">
                <a:solidFill>
                  <a:srgbClr val="00FFCC"/>
                </a:solidFill>
                <a:effectLst>
                  <a:outerShdw blurRad="38100" dist="38100" dir="2700000" algn="tl">
                    <a:srgbClr val="000000">
                      <a:alpha val="43137"/>
                    </a:srgbClr>
                  </a:outerShdw>
                </a:effectLst>
                <a:latin typeface="HGP行書体" pitchFamily="66" charset="-128"/>
                <a:ea typeface="HGP行書体" pitchFamily="66" charset="-128"/>
              </a:rPr>
              <a:t>at  </a:t>
            </a:r>
            <a:r>
              <a:rPr lang="en-US" altLang="ja-JP" sz="2000" b="1" i="1" u="sng" dirty="0" smtClean="0">
                <a:solidFill>
                  <a:srgbClr val="FF00FF"/>
                </a:solidFill>
                <a:effectLst>
                  <a:outerShdw blurRad="38100" dist="38100" dir="2700000" algn="tl">
                    <a:srgbClr val="000000">
                      <a:alpha val="43137"/>
                    </a:srgbClr>
                  </a:outerShdw>
                </a:effectLst>
                <a:latin typeface="HGP行書体" pitchFamily="66" charset="-128"/>
                <a:ea typeface="HGP行書体" pitchFamily="66" charset="-128"/>
              </a:rPr>
              <a:t>f</a:t>
            </a:r>
            <a:r>
              <a:rPr lang="en-US" altLang="ja-JP" sz="2000" b="1" i="1" u="sng" dirty="0" smtClean="0">
                <a:solidFill>
                  <a:srgbClr val="00FFCC"/>
                </a:solidFill>
                <a:effectLst>
                  <a:outerShdw blurRad="38100" dist="38100" dir="2700000" algn="tl">
                    <a:srgbClr val="000000">
                      <a:alpha val="43137"/>
                    </a:srgbClr>
                  </a:outerShdw>
                </a:effectLst>
                <a:latin typeface="HGP行書体" pitchFamily="66" charset="-128"/>
                <a:ea typeface="HGP行書体" pitchFamily="66" charset="-128"/>
              </a:rPr>
              <a:t>or  </a:t>
            </a:r>
            <a:r>
              <a:rPr lang="en-US" altLang="ja-JP" sz="2000" b="1" i="1" u="sng" dirty="0" smtClean="0">
                <a:solidFill>
                  <a:srgbClr val="FF00FF"/>
                </a:solidFill>
                <a:effectLst>
                  <a:outerShdw blurRad="38100" dist="38100" dir="2700000" algn="tl">
                    <a:srgbClr val="000000">
                      <a:alpha val="43137"/>
                    </a:srgbClr>
                  </a:outerShdw>
                </a:effectLst>
                <a:latin typeface="HGP行書体" pitchFamily="66" charset="-128"/>
                <a:ea typeface="HGP行書体" pitchFamily="66" charset="-128"/>
              </a:rPr>
              <a:t>g</a:t>
            </a:r>
            <a:r>
              <a:rPr lang="en-US" altLang="ja-JP" sz="2000" b="1" i="1" u="sng" dirty="0" smtClean="0">
                <a:solidFill>
                  <a:srgbClr val="00FFCC"/>
                </a:solidFill>
                <a:effectLst>
                  <a:outerShdw blurRad="38100" dist="38100" dir="2700000" algn="tl">
                    <a:srgbClr val="000000">
                      <a:alpha val="43137"/>
                    </a:srgbClr>
                  </a:outerShdw>
                </a:effectLst>
                <a:latin typeface="HGP行書体" pitchFamily="66" charset="-128"/>
                <a:ea typeface="HGP行書体" pitchFamily="66" charset="-128"/>
              </a:rPr>
              <a:t>enetic  </a:t>
            </a:r>
            <a:r>
              <a:rPr lang="en-US" altLang="ja-JP" sz="2000" b="1" i="1" u="sng" dirty="0" smtClean="0">
                <a:solidFill>
                  <a:srgbClr val="FF00FF"/>
                </a:solidFill>
                <a:effectLst>
                  <a:outerShdw blurRad="38100" dist="38100" dir="2700000" algn="tl">
                    <a:srgbClr val="000000">
                      <a:alpha val="43137"/>
                    </a:srgbClr>
                  </a:outerShdw>
                </a:effectLst>
                <a:latin typeface="HGP行書体" pitchFamily="66" charset="-128"/>
                <a:ea typeface="HGP行書体" pitchFamily="66" charset="-128"/>
              </a:rPr>
              <a:t>i</a:t>
            </a:r>
            <a:r>
              <a:rPr lang="en-US" altLang="ja-JP" sz="2000" b="1" i="1" u="sng" dirty="0" smtClean="0">
                <a:solidFill>
                  <a:srgbClr val="00FFCC"/>
                </a:solidFill>
                <a:effectLst>
                  <a:outerShdw blurRad="38100" dist="38100" dir="2700000" algn="tl">
                    <a:srgbClr val="000000">
                      <a:alpha val="43137"/>
                    </a:srgbClr>
                  </a:outerShdw>
                </a:effectLst>
                <a:latin typeface="HGP行書体" pitchFamily="66" charset="-128"/>
                <a:ea typeface="HGP行書体" pitchFamily="66" charset="-128"/>
              </a:rPr>
              <a:t>nheritance</a:t>
            </a:r>
            <a:r>
              <a:rPr lang="en-US" altLang="ja-JP" sz="2000" dirty="0" smtClean="0">
                <a:solidFill>
                  <a:schemeClr val="bg1"/>
                </a:solidFill>
                <a:latin typeface="HGP行書体" pitchFamily="66" charset="-128"/>
                <a:ea typeface="HGP行書体" pitchFamily="66" charset="-128"/>
              </a:rPr>
              <a:t>”. </a:t>
            </a:r>
          </a:p>
          <a:p>
            <a:r>
              <a:rPr lang="ja-JP" altLang="en-US" sz="2000" dirty="0" smtClean="0">
                <a:solidFill>
                  <a:schemeClr val="bg1"/>
                </a:solidFill>
                <a:latin typeface="HGP行書体" pitchFamily="66" charset="-128"/>
                <a:ea typeface="HGP行書体" pitchFamily="66" charset="-128"/>
              </a:rPr>
              <a:t>訳）　</a:t>
            </a:r>
            <a:r>
              <a:rPr lang="ja-JP" altLang="en-US" sz="2000" dirty="0">
                <a:solidFill>
                  <a:schemeClr val="bg1"/>
                </a:solidFill>
                <a:latin typeface="HGP行書体" pitchFamily="66" charset="-128"/>
                <a:ea typeface="HGP行書体" pitchFamily="66" charset="-128"/>
              </a:rPr>
              <a:t> ♀</a:t>
            </a:r>
            <a:r>
              <a:rPr lang="en-US" altLang="ja-JP" sz="2000" dirty="0">
                <a:solidFill>
                  <a:schemeClr val="bg1"/>
                </a:solidFill>
                <a:latin typeface="HGP行書体" pitchFamily="66" charset="-128"/>
                <a:ea typeface="HGP行書体" pitchFamily="66" charset="-128"/>
              </a:rPr>
              <a:t>/O</a:t>
            </a:r>
            <a:r>
              <a:rPr lang="ja-JP" altLang="en-US" sz="2000" dirty="0">
                <a:solidFill>
                  <a:schemeClr val="bg1"/>
                </a:solidFill>
                <a:latin typeface="HGP行書体" pitchFamily="66" charset="-128"/>
                <a:ea typeface="HGP行書体" pitchFamily="66" charset="-128"/>
              </a:rPr>
              <a:t>と♂</a:t>
            </a:r>
            <a:r>
              <a:rPr lang="en-US" altLang="ja-JP" sz="2000" dirty="0">
                <a:solidFill>
                  <a:schemeClr val="bg1"/>
                </a:solidFill>
                <a:latin typeface="HGP行書体" pitchFamily="66" charset="-128"/>
                <a:ea typeface="HGP行書体" pitchFamily="66" charset="-128"/>
              </a:rPr>
              <a:t>/s</a:t>
            </a:r>
            <a:r>
              <a:rPr lang="ja-JP" altLang="en-US" sz="2000" dirty="0" smtClean="0">
                <a:solidFill>
                  <a:schemeClr val="bg1"/>
                </a:solidFill>
                <a:latin typeface="HGP行書体" pitchFamily="66" charset="-128"/>
                <a:ea typeface="HGP行書体" pitchFamily="66" charset="-128"/>
              </a:rPr>
              <a:t>とが、遺伝する為に食べると云われてる</a:t>
            </a:r>
            <a:r>
              <a:rPr lang="ja-JP" altLang="en-US" sz="2000" dirty="0" smtClean="0">
                <a:solidFill>
                  <a:srgbClr val="FF00FF"/>
                </a:solidFill>
                <a:latin typeface="HGP行書体" pitchFamily="66" charset="-128"/>
                <a:ea typeface="HGP行書体" pitchFamily="66" charset="-128"/>
              </a:rPr>
              <a:t>論理的因果関係性</a:t>
            </a:r>
            <a:r>
              <a:rPr lang="ja-JP" altLang="en-US" sz="2000" dirty="0" smtClean="0">
                <a:solidFill>
                  <a:schemeClr val="bg1"/>
                </a:solidFill>
                <a:latin typeface="HGP行書体" pitchFamily="66" charset="-128"/>
                <a:ea typeface="HGP行書体" pitchFamily="66" charset="-128"/>
              </a:rPr>
              <a:t>は明瞭だ。</a:t>
            </a:r>
            <a:endParaRPr lang="en-US" altLang="ja-JP" sz="2000" dirty="0" smtClean="0">
              <a:solidFill>
                <a:schemeClr val="bg1"/>
              </a:solidFill>
              <a:latin typeface="HGP行書体" pitchFamily="66" charset="-128"/>
              <a:ea typeface="HGP行書体" pitchFamily="66" charset="-128"/>
            </a:endParaRPr>
          </a:p>
          <a:p>
            <a:r>
              <a:rPr lang="en-US" altLang="ja-JP" sz="2000" dirty="0" smtClean="0">
                <a:solidFill>
                  <a:schemeClr val="bg1"/>
                </a:solidFill>
                <a:latin typeface="HGP行書体" pitchFamily="66" charset="-128"/>
                <a:ea typeface="HGP行書体" pitchFamily="66" charset="-128"/>
              </a:rPr>
              <a:t>Ⅲ.  </a:t>
            </a:r>
            <a:r>
              <a:rPr lang="ja-JP" altLang="en-US" sz="2000" dirty="0" smtClean="0">
                <a:solidFill>
                  <a:schemeClr val="bg1"/>
                </a:solidFill>
                <a:latin typeface="HGP行書体" pitchFamily="66" charset="-128"/>
                <a:ea typeface="HGP行書体" pitchFamily="66" charset="-128"/>
              </a:rPr>
              <a:t>存在を推理するに当たって摂る推理方法の</a:t>
            </a:r>
            <a:r>
              <a:rPr lang="en-US" altLang="ja-JP" sz="2000" dirty="0" smtClean="0">
                <a:solidFill>
                  <a:schemeClr val="bg1"/>
                </a:solidFill>
                <a:latin typeface="HGP行書体" pitchFamily="66" charset="-128"/>
                <a:ea typeface="HGP行書体" pitchFamily="66" charset="-128"/>
              </a:rPr>
              <a:t>DI</a:t>
            </a:r>
            <a:r>
              <a:rPr lang="ja-JP" altLang="en-US" sz="2000" dirty="0" smtClean="0">
                <a:solidFill>
                  <a:schemeClr val="bg1"/>
                </a:solidFill>
                <a:latin typeface="HGP行書体" pitchFamily="66" charset="-128"/>
                <a:ea typeface="HGP行書体" pitchFamily="66" charset="-128"/>
              </a:rPr>
              <a:t>と</a:t>
            </a:r>
            <a:r>
              <a:rPr lang="en-US" altLang="ja-JP" sz="2000" dirty="0" smtClean="0">
                <a:solidFill>
                  <a:schemeClr val="bg1"/>
                </a:solidFill>
                <a:latin typeface="HGP行書体" pitchFamily="66" charset="-128"/>
                <a:ea typeface="HGP行書体" pitchFamily="66" charset="-128"/>
              </a:rPr>
              <a:t>II</a:t>
            </a:r>
            <a:r>
              <a:rPr lang="ja-JP" altLang="en-US" sz="2000" dirty="0" smtClean="0">
                <a:solidFill>
                  <a:schemeClr val="bg1"/>
                </a:solidFill>
                <a:latin typeface="HGP行書体" pitchFamily="66" charset="-128"/>
                <a:ea typeface="HGP行書体" pitchFamily="66" charset="-128"/>
              </a:rPr>
              <a:t>との２種・推理法は、このような解析</a:t>
            </a:r>
            <a:endParaRPr lang="en-US" altLang="ja-JP" sz="2000" dirty="0" smtClean="0">
              <a:solidFill>
                <a:schemeClr val="bg1"/>
              </a:solidFill>
              <a:latin typeface="HGP行書体" pitchFamily="66" charset="-128"/>
              <a:ea typeface="HGP行書体" pitchFamily="66" charset="-128"/>
            </a:endParaRPr>
          </a:p>
          <a:p>
            <a:r>
              <a:rPr lang="ja-JP" altLang="en-US" sz="2000" dirty="0" smtClean="0">
                <a:solidFill>
                  <a:schemeClr val="bg1"/>
                </a:solidFill>
                <a:latin typeface="HGP行書体" pitchFamily="66" charset="-128"/>
                <a:ea typeface="HGP行書体" pitchFamily="66" charset="-128"/>
              </a:rPr>
              <a:t>的方法を取れば、対立する思考法では無くて、単に。経験</a:t>
            </a:r>
            <a:r>
              <a:rPr lang="en-US" altLang="ja-JP" sz="2000" dirty="0" smtClean="0">
                <a:solidFill>
                  <a:schemeClr val="bg1"/>
                </a:solidFill>
                <a:latin typeface="HGP行書体" pitchFamily="66" charset="-128"/>
                <a:ea typeface="HGP行書体" pitchFamily="66" charset="-128"/>
              </a:rPr>
              <a:t>Exp.</a:t>
            </a:r>
            <a:r>
              <a:rPr lang="ja-JP" altLang="en-US" sz="2000" dirty="0" smtClean="0">
                <a:solidFill>
                  <a:schemeClr val="bg1"/>
                </a:solidFill>
                <a:latin typeface="HGP行書体" pitchFamily="66" charset="-128"/>
                <a:ea typeface="HGP行書体" pitchFamily="66" charset="-128"/>
              </a:rPr>
              <a:t>からＥｘｔ</a:t>
            </a:r>
            <a:r>
              <a:rPr lang="en-US" altLang="ja-JP" sz="2000" dirty="0" smtClean="0">
                <a:solidFill>
                  <a:schemeClr val="bg1"/>
                </a:solidFill>
                <a:latin typeface="HGP行書体" pitchFamily="66" charset="-128"/>
                <a:ea typeface="HGP行書体" pitchFamily="66" charset="-128"/>
              </a:rPr>
              <a:t>.</a:t>
            </a:r>
            <a:r>
              <a:rPr lang="ja-JP" altLang="en-US" sz="2000" dirty="0" smtClean="0">
                <a:solidFill>
                  <a:schemeClr val="bg1"/>
                </a:solidFill>
                <a:latin typeface="HGP行書体" pitchFamily="66" charset="-128"/>
                <a:ea typeface="HGP行書体" pitchFamily="66" charset="-128"/>
              </a:rPr>
              <a:t>された考え方で</a:t>
            </a:r>
            <a:endParaRPr lang="en-US" altLang="ja-JP" sz="2000" dirty="0" smtClean="0">
              <a:solidFill>
                <a:schemeClr val="bg1"/>
              </a:solidFill>
              <a:latin typeface="HGP行書体" pitchFamily="66" charset="-128"/>
              <a:ea typeface="HGP行書体" pitchFamily="66" charset="-128"/>
            </a:endParaRPr>
          </a:p>
          <a:p>
            <a:r>
              <a:rPr lang="ja-JP" altLang="en-US" sz="2000" dirty="0">
                <a:solidFill>
                  <a:schemeClr val="bg1"/>
                </a:solidFill>
                <a:latin typeface="HGP行書体" pitchFamily="66" charset="-128"/>
                <a:ea typeface="HGP行書体" pitchFamily="66" charset="-128"/>
              </a:rPr>
              <a:t>あり</a:t>
            </a:r>
            <a:r>
              <a:rPr lang="ja-JP" altLang="en-US" sz="2000" dirty="0" smtClean="0">
                <a:solidFill>
                  <a:schemeClr val="bg1"/>
                </a:solidFill>
                <a:latin typeface="HGP行書体" pitchFamily="66" charset="-128"/>
                <a:ea typeface="HGP行書体" pitchFamily="66" charset="-128"/>
              </a:rPr>
              <a:t>、</a:t>
            </a:r>
            <a:r>
              <a:rPr lang="ja-JP" altLang="en-US" sz="2000" b="1" dirty="0" smtClean="0">
                <a:solidFill>
                  <a:srgbClr val="00FF00"/>
                </a:solidFill>
                <a:latin typeface="HGP行書体" pitchFamily="66" charset="-128"/>
                <a:ea typeface="HGP行書体" pitchFamily="66" charset="-128"/>
              </a:rPr>
              <a:t>“食べて遺伝すれば次世代生命が存在出来るような足場</a:t>
            </a:r>
            <a:r>
              <a:rPr lang="en-US" altLang="ja-JP" sz="2000" b="1" dirty="0" smtClean="0">
                <a:solidFill>
                  <a:srgbClr val="00FF00"/>
                </a:solidFill>
                <a:latin typeface="HGP行書体" pitchFamily="66" charset="-128"/>
                <a:ea typeface="HGP行書体" pitchFamily="66" charset="-128"/>
              </a:rPr>
              <a:t>”</a:t>
            </a:r>
            <a:r>
              <a:rPr lang="ja-JP" altLang="en-US" sz="2000" dirty="0" smtClean="0">
                <a:solidFill>
                  <a:schemeClr val="bg1"/>
                </a:solidFill>
                <a:latin typeface="HGP行書体" pitchFamily="66" charset="-128"/>
                <a:ea typeface="HGP行書体" pitchFamily="66" charset="-128"/>
              </a:rPr>
              <a:t>； </a:t>
            </a:r>
            <a:r>
              <a:rPr lang="en-US" altLang="ja-JP" sz="2000" dirty="0" smtClean="0">
                <a:solidFill>
                  <a:srgbClr val="00FFCC"/>
                </a:solidFill>
                <a:latin typeface="HGP行書体" pitchFamily="66" charset="-128"/>
                <a:ea typeface="HGP行書体" pitchFamily="66" charset="-128"/>
              </a:rPr>
              <a:t>I</a:t>
            </a:r>
            <a:r>
              <a:rPr lang="en-US" altLang="ja-JP" sz="2000" dirty="0" smtClean="0">
                <a:solidFill>
                  <a:schemeClr val="bg1"/>
                </a:solidFill>
                <a:latin typeface="HGP行書体" pitchFamily="66" charset="-128"/>
                <a:ea typeface="HGP行書体" pitchFamily="66" charset="-128"/>
              </a:rPr>
              <a:t>deal </a:t>
            </a:r>
            <a:r>
              <a:rPr lang="en-US" altLang="ja-JP" sz="2000" dirty="0" smtClean="0">
                <a:solidFill>
                  <a:srgbClr val="00FFCC"/>
                </a:solidFill>
                <a:latin typeface="HGP行書体" pitchFamily="66" charset="-128"/>
                <a:ea typeface="HGP行書体" pitchFamily="66" charset="-128"/>
              </a:rPr>
              <a:t>Mat</a:t>
            </a:r>
            <a:r>
              <a:rPr lang="en-US" altLang="ja-JP" sz="2000" dirty="0" smtClean="0">
                <a:solidFill>
                  <a:schemeClr val="bg1"/>
                </a:solidFill>
                <a:latin typeface="HGP行書体" pitchFamily="66" charset="-128"/>
                <a:ea typeface="HGP行書体" pitchFamily="66" charset="-128"/>
              </a:rPr>
              <a:t>rix </a:t>
            </a:r>
            <a:r>
              <a:rPr lang="ja-JP" altLang="en-US" sz="2000" dirty="0" smtClean="0">
                <a:solidFill>
                  <a:schemeClr val="bg1"/>
                </a:solidFill>
                <a:latin typeface="HGP行書体" pitchFamily="66" charset="-128"/>
                <a:ea typeface="HGP行書体" pitchFamily="66" charset="-128"/>
              </a:rPr>
              <a:t>を地球</a:t>
            </a:r>
            <a:endParaRPr lang="en-US" altLang="ja-JP" sz="2000" dirty="0" smtClean="0">
              <a:solidFill>
                <a:schemeClr val="bg1"/>
              </a:solidFill>
              <a:latin typeface="HGP行書体" pitchFamily="66" charset="-128"/>
              <a:ea typeface="HGP行書体" pitchFamily="66" charset="-128"/>
            </a:endParaRPr>
          </a:p>
          <a:p>
            <a:r>
              <a:rPr lang="ja-JP" altLang="en-US" sz="2000" dirty="0" smtClean="0">
                <a:solidFill>
                  <a:schemeClr val="bg1"/>
                </a:solidFill>
                <a:latin typeface="HGP行書体" pitchFamily="66" charset="-128"/>
                <a:ea typeface="HGP行書体" pitchFamily="66" charset="-128"/>
              </a:rPr>
              <a:t>内部の構成因足る有機体（Ｏ）が自分で云ってるに過ぎず、このことを</a:t>
            </a:r>
            <a:r>
              <a:rPr lang="en-US" altLang="ja-JP" sz="2000" dirty="0" smtClean="0">
                <a:solidFill>
                  <a:schemeClr val="bg1"/>
                </a:solidFill>
                <a:latin typeface="HGP行書体" pitchFamily="66" charset="-128"/>
                <a:ea typeface="HGP行書体" pitchFamily="66" charset="-128"/>
              </a:rPr>
              <a:t>A Great Natural</a:t>
            </a:r>
          </a:p>
          <a:p>
            <a:r>
              <a:rPr lang="en-US" altLang="ja-JP" sz="2000" dirty="0" smtClean="0">
                <a:solidFill>
                  <a:schemeClr val="bg1"/>
                </a:solidFill>
                <a:latin typeface="HGP行書体" pitchFamily="66" charset="-128"/>
                <a:ea typeface="HGP行書体" pitchFamily="66" charset="-128"/>
              </a:rPr>
              <a:t>Science </a:t>
            </a:r>
            <a:r>
              <a:rPr lang="ja-JP" altLang="en-US" sz="2000" dirty="0" smtClean="0">
                <a:solidFill>
                  <a:schemeClr val="bg1"/>
                </a:solidFill>
                <a:latin typeface="HGP行書体" pitchFamily="66" charset="-128"/>
                <a:ea typeface="HGP行書体" pitchFamily="66" charset="-128"/>
              </a:rPr>
              <a:t>だ！　と　言うのは　自由だし、哲学や量子物理学、細胞遺伝学や、</a:t>
            </a:r>
            <a:r>
              <a:rPr lang="ja-JP" altLang="en-US" sz="2000" b="1" u="sng" dirty="0" smtClean="0">
                <a:solidFill>
                  <a:srgbClr val="FFC000"/>
                </a:solidFill>
                <a:latin typeface="HGP行書体" pitchFamily="66" charset="-128"/>
                <a:ea typeface="HGP行書体" pitchFamily="66" charset="-128"/>
              </a:rPr>
              <a:t>分子記憶遺伝学</a:t>
            </a:r>
            <a:r>
              <a:rPr lang="ja-JP" altLang="en-US" sz="2000" dirty="0" smtClean="0">
                <a:solidFill>
                  <a:schemeClr val="bg1"/>
                </a:solidFill>
                <a:latin typeface="HGP行書体" pitchFamily="66" charset="-128"/>
                <a:ea typeface="HGP行書体" pitchFamily="66" charset="-128"/>
              </a:rPr>
              <a:t>や、位相幾何代数学や                 解析幾何学（</a:t>
            </a:r>
            <a:r>
              <a:rPr lang="en-US" altLang="ja-JP" sz="2000" dirty="0" smtClean="0">
                <a:solidFill>
                  <a:schemeClr val="bg1"/>
                </a:solidFill>
                <a:latin typeface="HGP行書体" pitchFamily="66" charset="-128"/>
                <a:ea typeface="HGP行書体" pitchFamily="66" charset="-128"/>
              </a:rPr>
              <a:t>Pythagorean)</a:t>
            </a:r>
            <a:r>
              <a:rPr lang="ja-JP" altLang="en-US" sz="2000" dirty="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と 比べても</a:t>
            </a:r>
            <a:endParaRPr lang="en-US" altLang="ja-JP" sz="2000" dirty="0" smtClean="0">
              <a:solidFill>
                <a:schemeClr val="bg1"/>
              </a:solidFill>
              <a:latin typeface="HGP行書体" pitchFamily="66" charset="-128"/>
              <a:ea typeface="HGP行書体" pitchFamily="66" charset="-128"/>
            </a:endParaRPr>
          </a:p>
          <a:p>
            <a:r>
              <a:rPr lang="en-US" altLang="ja-JP" sz="2000" dirty="0" smtClean="0">
                <a:solidFill>
                  <a:schemeClr val="bg1"/>
                </a:solidFill>
                <a:latin typeface="HGP行書体" pitchFamily="66" charset="-128"/>
                <a:ea typeface="HGP行書体" pitchFamily="66" charset="-128"/>
              </a:rPr>
              <a:t>a</a:t>
            </a:r>
            <a:r>
              <a:rPr lang="ja-JP" altLang="en-US" sz="2000" dirty="0" smtClean="0">
                <a:solidFill>
                  <a:schemeClr val="bg1"/>
                </a:solidFill>
                <a:latin typeface="HGP行書体" pitchFamily="66" charset="-128"/>
                <a:ea typeface="HGP行書体" pitchFamily="66" charset="-128"/>
              </a:rPr>
              <a:t> </a:t>
            </a:r>
            <a:r>
              <a:rPr lang="en-US" altLang="ja-JP" sz="2000" dirty="0" smtClean="0">
                <a:solidFill>
                  <a:schemeClr val="bg1"/>
                </a:solidFill>
                <a:latin typeface="HGP行書体" pitchFamily="66" charset="-128"/>
                <a:ea typeface="HGP行書体" pitchFamily="66" charset="-128"/>
              </a:rPr>
              <a:t>posteriori reason-</a:t>
            </a:r>
            <a:r>
              <a:rPr lang="en-US" altLang="ja-JP" sz="2000" dirty="0" err="1" smtClean="0">
                <a:solidFill>
                  <a:schemeClr val="bg1"/>
                </a:solidFill>
                <a:latin typeface="HGP行書体" pitchFamily="66" charset="-128"/>
                <a:ea typeface="HGP行書体" pitchFamily="66" charset="-128"/>
              </a:rPr>
              <a:t>ing</a:t>
            </a:r>
            <a:r>
              <a:rPr lang="en-US" altLang="ja-JP" sz="2000" dirty="0" smtClean="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　　　　　　　　　　　　　　</a:t>
            </a:r>
            <a:r>
              <a:rPr lang="en-US" altLang="ja-JP" sz="2000" dirty="0" smtClean="0">
                <a:solidFill>
                  <a:schemeClr val="bg1"/>
                </a:solidFill>
                <a:latin typeface="HGP行書体" pitchFamily="66" charset="-128"/>
                <a:ea typeface="HGP行書体" pitchFamily="66" charset="-128"/>
              </a:rPr>
              <a:t>(</a:t>
            </a:r>
            <a:r>
              <a:rPr lang="ja-JP" altLang="en-US" sz="2000" dirty="0" smtClean="0">
                <a:solidFill>
                  <a:schemeClr val="bg1"/>
                </a:solidFill>
                <a:latin typeface="HGP行書体" pitchFamily="66" charset="-128"/>
                <a:ea typeface="HGP行書体" pitchFamily="66" charset="-128"/>
              </a:rPr>
              <a:t>↙　</a:t>
            </a:r>
            <a:r>
              <a:rPr lang="ja-JP" altLang="en-US" sz="2000" b="1" i="1" u="sng" dirty="0" smtClean="0">
                <a:solidFill>
                  <a:srgbClr val="00FFCC"/>
                </a:solidFill>
                <a:effectLst>
                  <a:outerShdw blurRad="38100" dist="38100" dir="2700000" algn="tl">
                    <a:srgbClr val="000000">
                      <a:alpha val="43137"/>
                    </a:srgbClr>
                  </a:outerShdw>
                </a:effectLst>
                <a:latin typeface="HGP行書体" pitchFamily="66" charset="-128"/>
                <a:ea typeface="HGP行書体" pitchFamily="66" charset="-128"/>
              </a:rPr>
              <a:t>あとづけ</a:t>
            </a:r>
            <a:r>
              <a:rPr lang="ja-JP" altLang="en-US" sz="2000" b="1" i="1" u="sng" dirty="0" smtClean="0">
                <a:solidFill>
                  <a:srgbClr val="FFC000"/>
                </a:solidFill>
                <a:effectLst>
                  <a:outerShdw blurRad="38100" dist="38100" dir="2700000" algn="tl">
                    <a:srgbClr val="000000">
                      <a:alpha val="43137"/>
                    </a:srgbClr>
                  </a:outerShdw>
                </a:effectLst>
                <a:latin typeface="HGP行書体" pitchFamily="66" charset="-128"/>
                <a:ea typeface="HGP行書体" pitchFamily="66" charset="-128"/>
              </a:rPr>
              <a:t> 推理</a:t>
            </a:r>
            <a:r>
              <a:rPr lang="ja-JP" altLang="en-US" sz="2000" dirty="0" smtClean="0">
                <a:solidFill>
                  <a:schemeClr val="bg1"/>
                </a:solidFill>
                <a:latin typeface="HGP行書体" pitchFamily="66" charset="-128"/>
                <a:ea typeface="HGP行書体" pitchFamily="66" charset="-128"/>
              </a:rPr>
              <a:t>）　という　意味では</a:t>
            </a:r>
            <a:endParaRPr lang="en-US" altLang="ja-JP" sz="2000" dirty="0" smtClean="0">
              <a:solidFill>
                <a:schemeClr val="bg1"/>
              </a:solidFill>
              <a:latin typeface="HGP行書体" pitchFamily="66" charset="-128"/>
              <a:ea typeface="HGP行書体" pitchFamily="66" charset="-128"/>
            </a:endParaRPr>
          </a:p>
          <a:p>
            <a:r>
              <a:rPr lang="ja-JP" altLang="en-US" sz="2000" dirty="0" smtClean="0">
                <a:solidFill>
                  <a:schemeClr val="bg1"/>
                </a:solidFill>
                <a:latin typeface="HGP行書体" pitchFamily="66" charset="-128"/>
                <a:ea typeface="HGP行書体" pitchFamily="66" charset="-128"/>
              </a:rPr>
              <a:t>一緒　だ！</a:t>
            </a:r>
            <a:r>
              <a:rPr lang="en-US" altLang="ja-JP" sz="2000" dirty="0" smtClean="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内部　に   　　　　　　　　　　　　　　</a:t>
            </a:r>
            <a:r>
              <a:rPr lang="ja-JP" altLang="en-US" sz="2000" dirty="0" smtClean="0">
                <a:solidFill>
                  <a:srgbClr val="00FFCC"/>
                </a:solidFill>
                <a:latin typeface="HGP行書体" pitchFamily="66" charset="-128"/>
                <a:ea typeface="HGP行書体" pitchFamily="66" charset="-128"/>
              </a:rPr>
              <a:t>行って∫</a:t>
            </a:r>
            <a:r>
              <a:rPr lang="en-US" altLang="ja-JP" sz="2000" dirty="0" smtClean="0">
                <a:solidFill>
                  <a:srgbClr val="FF3300"/>
                </a:solidFill>
                <a:latin typeface="HGP行書体" pitchFamily="66" charset="-128"/>
                <a:ea typeface="HGP行書体" pitchFamily="66" charset="-128"/>
              </a:rPr>
              <a:t>…</a:t>
            </a:r>
            <a:r>
              <a:rPr lang="ja-JP" altLang="en-US" sz="2000" dirty="0" smtClean="0">
                <a:solidFill>
                  <a:srgbClr val="FF3300"/>
                </a:solidFill>
                <a:latin typeface="HGP行書体" pitchFamily="66" charset="-128"/>
                <a:ea typeface="HGP行書体" pitchFamily="66" charset="-128"/>
              </a:rPr>
              <a:t>帰る∫</a:t>
            </a:r>
            <a:r>
              <a:rPr lang="ja-JP" altLang="en-US" sz="2000" dirty="0" smtClean="0">
                <a:solidFill>
                  <a:srgbClr val="00FFCC"/>
                </a:solidFill>
                <a:latin typeface="HGP行書体" pitchFamily="66" charset="-128"/>
                <a:ea typeface="HGP行書体" pitchFamily="66" charset="-128"/>
              </a:rPr>
              <a:t>記号</a:t>
            </a:r>
            <a:r>
              <a:rPr lang="ja-JP" altLang="en-US" sz="2000" dirty="0" smtClean="0">
                <a:solidFill>
                  <a:srgbClr val="FFC000"/>
                </a:solidFill>
                <a:latin typeface="HGP行書体" pitchFamily="66" charset="-128"/>
                <a:ea typeface="HGP行書体" pitchFamily="66" charset="-128"/>
              </a:rPr>
              <a:t>が無い </a:t>
            </a:r>
            <a:r>
              <a:rPr lang="ja-JP" altLang="en-US" dirty="0" smtClean="0">
                <a:solidFill>
                  <a:schemeClr val="bg1"/>
                </a:solidFill>
                <a:latin typeface="HGP行書体" pitchFamily="66" charset="-128"/>
                <a:ea typeface="HGP行書体" pitchFamily="66" charset="-128"/>
              </a:rPr>
              <a:t>ダケ</a:t>
            </a:r>
            <a:r>
              <a:rPr lang="en-US" altLang="ja-JP" sz="2000" dirty="0" smtClean="0">
                <a:solidFill>
                  <a:schemeClr val="bg1"/>
                </a:solidFill>
                <a:latin typeface="HGP行書体" pitchFamily="66" charset="-128"/>
                <a:ea typeface="HGP行書体" pitchFamily="66" charset="-128"/>
              </a:rPr>
              <a:t>!</a:t>
            </a:r>
            <a:r>
              <a:rPr lang="ja-JP" altLang="en-US" sz="2000" dirty="0" smtClean="0">
                <a:solidFill>
                  <a:schemeClr val="bg1"/>
                </a:solidFill>
                <a:latin typeface="HGP行書体" pitchFamily="66" charset="-128"/>
                <a:ea typeface="HGP行書体" pitchFamily="66" charset="-128"/>
              </a:rPr>
              <a:t>　</a:t>
            </a:r>
            <a:endParaRPr lang="en-US" altLang="ja-JP" sz="2000" dirty="0" smtClean="0">
              <a:solidFill>
                <a:schemeClr val="bg1"/>
              </a:solidFill>
              <a:latin typeface="HGP行書体" pitchFamily="66" charset="-128"/>
              <a:ea typeface="HGP行書体" pitchFamily="66" charset="-128"/>
            </a:endParaRPr>
          </a:p>
          <a:p>
            <a:endParaRPr lang="en-US" altLang="ja-JP" sz="2000" dirty="0">
              <a:solidFill>
                <a:schemeClr val="bg1"/>
              </a:solidFill>
              <a:latin typeface="HGP行書体" pitchFamily="66" charset="-128"/>
              <a:ea typeface="HGP行書体" pitchFamily="66" charset="-128"/>
            </a:endParaRPr>
          </a:p>
          <a:p>
            <a:r>
              <a:rPr lang="en-US" altLang="ja-JP" sz="2000" dirty="0" smtClean="0">
                <a:solidFill>
                  <a:schemeClr val="bg1"/>
                </a:solidFill>
                <a:latin typeface="HGP行書体" pitchFamily="66" charset="-128"/>
                <a:ea typeface="HGP行書体" pitchFamily="66" charset="-128"/>
              </a:rPr>
              <a:t>Ⅳ. </a:t>
            </a:r>
            <a:r>
              <a:rPr lang="en-US" altLang="ja-JP" sz="1600" dirty="0" smtClean="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だから</a:t>
            </a:r>
            <a:r>
              <a:rPr lang="ja-JP" altLang="en-US" sz="2000" dirty="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この図が  </a:t>
            </a:r>
            <a:r>
              <a:rPr lang="ja-JP" altLang="en-US" sz="2000" dirty="0" smtClean="0">
                <a:solidFill>
                  <a:schemeClr val="bg1"/>
                </a:solidFill>
                <a:latin typeface="HGP行書体" pitchFamily="66" charset="-128"/>
                <a:ea typeface="HGP行書体" pitchFamily="66" charset="-128"/>
              </a:rPr>
              <a:t>“</a:t>
            </a:r>
            <a:r>
              <a:rPr lang="ja-JP" altLang="en-US" sz="2400" dirty="0" smtClean="0">
                <a:solidFill>
                  <a:srgbClr val="00FFCC"/>
                </a:solidFill>
                <a:latin typeface="HGP行書体" pitchFamily="66" charset="-128"/>
                <a:ea typeface="HGP行書体" pitchFamily="66" charset="-128"/>
              </a:rPr>
              <a:t>あとづけ</a:t>
            </a:r>
            <a:r>
              <a:rPr lang="ja-JP" altLang="en-US" sz="2000" dirty="0" smtClean="0">
                <a:solidFill>
                  <a:schemeClr val="bg1"/>
                </a:solidFill>
                <a:latin typeface="HGP行書体" pitchFamily="66" charset="-128"/>
                <a:ea typeface="HGP行書体" pitchFamily="66" charset="-128"/>
              </a:rPr>
              <a:t>”                  　</a:t>
            </a:r>
            <a:r>
              <a:rPr lang="en-US" altLang="ja-JP" sz="2000" dirty="0" smtClean="0">
                <a:solidFill>
                  <a:schemeClr val="bg1"/>
                </a:solidFill>
                <a:latin typeface="HGP行書体" pitchFamily="66" charset="-128"/>
                <a:ea typeface="HGP行書体" pitchFamily="66" charset="-128"/>
              </a:rPr>
              <a:t>a  </a:t>
            </a:r>
            <a:r>
              <a:rPr lang="en-US" altLang="ja-JP" sz="2000" dirty="0" err="1" smtClean="0">
                <a:solidFill>
                  <a:schemeClr val="bg1"/>
                </a:solidFill>
                <a:latin typeface="HGP行書体" pitchFamily="66" charset="-128"/>
                <a:ea typeface="HGP行書体" pitchFamily="66" charset="-128"/>
              </a:rPr>
              <a:t>postinstallation</a:t>
            </a:r>
            <a:r>
              <a:rPr lang="en-US" altLang="ja-JP" sz="2000" dirty="0" smtClean="0">
                <a:solidFill>
                  <a:schemeClr val="bg1"/>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a/o</a:t>
            </a:r>
            <a:r>
              <a:rPr lang="en-US" altLang="ja-JP" sz="2000" dirty="0" smtClean="0">
                <a:solidFill>
                  <a:schemeClr val="bg1"/>
                </a:solidFill>
                <a:latin typeface="HGP行書体" pitchFamily="66" charset="-128"/>
                <a:ea typeface="HGP行書体" pitchFamily="66" charset="-128"/>
              </a:rPr>
              <a:t>  </a:t>
            </a:r>
            <a:r>
              <a:rPr lang="en-US" altLang="ja-JP" sz="2000" dirty="0" smtClean="0">
                <a:solidFill>
                  <a:srgbClr val="00FFCC"/>
                </a:solidFill>
                <a:latin typeface="HGP行書体" pitchFamily="66" charset="-128"/>
                <a:ea typeface="HGP行書体" pitchFamily="66" charset="-128"/>
              </a:rPr>
              <a:t>retro</a:t>
            </a:r>
            <a:r>
              <a:rPr lang="en-US" altLang="ja-JP" sz="2000" dirty="0" smtClean="0">
                <a:solidFill>
                  <a:srgbClr val="FF3300"/>
                </a:solidFill>
                <a:latin typeface="HGP行書体" pitchFamily="66" charset="-128"/>
                <a:ea typeface="HGP行書体" pitchFamily="66" charset="-128"/>
              </a:rPr>
              <a:t>fit</a:t>
            </a:r>
            <a:r>
              <a:rPr lang="ja-JP" altLang="en-US" sz="2000" dirty="0" smtClean="0">
                <a:solidFill>
                  <a:schemeClr val="bg1"/>
                </a:solidFill>
                <a:latin typeface="HGP行書体" pitchFamily="66" charset="-128"/>
                <a:ea typeface="HGP行書体" pitchFamily="66" charset="-128"/>
              </a:rPr>
              <a:t>　の</a:t>
            </a:r>
            <a:endParaRPr lang="en-US" altLang="ja-JP" sz="2000" dirty="0" smtClean="0">
              <a:solidFill>
                <a:schemeClr val="bg1"/>
              </a:solidFill>
              <a:latin typeface="HGP行書体" pitchFamily="66" charset="-128"/>
              <a:ea typeface="HGP行書体" pitchFamily="66" charset="-128"/>
            </a:endParaRPr>
          </a:p>
          <a:p>
            <a:r>
              <a:rPr lang="ja-JP" altLang="en-US" sz="2000" dirty="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　“</a:t>
            </a:r>
            <a:r>
              <a:rPr lang="en-US" altLang="ja-JP" sz="2000" dirty="0" smtClean="0">
                <a:solidFill>
                  <a:srgbClr val="FFC000"/>
                </a:solidFill>
                <a:latin typeface="HGP行書体" pitchFamily="66" charset="-128"/>
                <a:ea typeface="HGP行書体" pitchFamily="66" charset="-128"/>
              </a:rPr>
              <a:t>DI+II</a:t>
            </a:r>
            <a:r>
              <a:rPr lang="ja-JP" altLang="en-US" sz="2000" dirty="0" smtClean="0">
                <a:solidFill>
                  <a:schemeClr val="bg1"/>
                </a:solidFill>
                <a:latin typeface="HGP行書体" pitchFamily="66" charset="-128"/>
                <a:ea typeface="HGP行書体" pitchFamily="66" charset="-128"/>
              </a:rPr>
              <a:t>”　</a:t>
            </a:r>
            <a:r>
              <a:rPr lang="en-US" altLang="ja-JP" sz="2000" dirty="0" smtClean="0">
                <a:solidFill>
                  <a:srgbClr val="FF3300"/>
                </a:solidFill>
                <a:latin typeface="HGP行書体" pitchFamily="66" charset="-128"/>
                <a:ea typeface="HGP行書体" pitchFamily="66" charset="-128"/>
              </a:rPr>
              <a:t>G</a:t>
            </a:r>
            <a:r>
              <a:rPr lang="en-US" altLang="ja-JP" sz="2000" dirty="0" smtClean="0">
                <a:solidFill>
                  <a:schemeClr val="bg1"/>
                </a:solidFill>
                <a:latin typeface="HGP行書体" pitchFamily="66" charset="-128"/>
                <a:ea typeface="HGP行書体" pitchFamily="66" charset="-128"/>
              </a:rPr>
              <a:t>raph </a:t>
            </a:r>
            <a:r>
              <a:rPr lang="ja-JP" altLang="en-US" sz="2000" dirty="0" smtClean="0">
                <a:solidFill>
                  <a:schemeClr val="bg1"/>
                </a:solidFill>
                <a:latin typeface="HGP行書体" pitchFamily="66" charset="-128"/>
                <a:ea typeface="HGP行書体" pitchFamily="66" charset="-128"/>
              </a:rPr>
              <a:t>の　ことだし、</a:t>
            </a:r>
            <a:r>
              <a:rPr lang="ja-JP" altLang="en-US" sz="2000" dirty="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　　　　　　　　↖図中のラマンが測考中！</a:t>
            </a:r>
            <a:r>
              <a:rPr lang="en-US" altLang="ja-JP" sz="2000" dirty="0" smtClean="0">
                <a:solidFill>
                  <a:schemeClr val="bg1"/>
                </a:solidFill>
                <a:latin typeface="HGP行書体" pitchFamily="66" charset="-128"/>
                <a:ea typeface="HGP行書体" pitchFamily="66" charset="-128"/>
              </a:rPr>
              <a:t>    </a:t>
            </a:r>
          </a:p>
        </p:txBody>
      </p:sp>
      <p:sp>
        <p:nvSpPr>
          <p:cNvPr id="6" name="Freeform 126"/>
          <p:cNvSpPr>
            <a:spLocks/>
          </p:cNvSpPr>
          <p:nvPr/>
        </p:nvSpPr>
        <p:spPr bwMode="auto">
          <a:xfrm rot="287392">
            <a:off x="3822276" y="5566693"/>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bg1"/>
            </a:solidFill>
            <a:prstDash val="solid"/>
            <a:round/>
            <a:headEnd/>
            <a:tailEnd/>
          </a:ln>
          <a:effectLst/>
        </p:spPr>
        <p:txBody>
          <a:bodyPr wrap="square">
            <a:spAutoFit/>
          </a:bodyPr>
          <a:lstStyle/>
          <a:p>
            <a:pPr algn="ctr"/>
            <a:r>
              <a:rPr lang="en-US" altLang="ja-JP" dirty="0" err="1" smtClean="0">
                <a:solidFill>
                  <a:srgbClr val="00FFFF"/>
                </a:solidFill>
              </a:rPr>
              <a:t>i</a:t>
            </a:r>
            <a:endParaRPr lang="ja-JP" altLang="en-US" dirty="0">
              <a:solidFill>
                <a:srgbClr val="00FFFF"/>
              </a:solidFill>
            </a:endParaRPr>
          </a:p>
        </p:txBody>
      </p:sp>
      <p:sp>
        <p:nvSpPr>
          <p:cNvPr id="7" name="Freeform 127"/>
          <p:cNvSpPr>
            <a:spLocks/>
          </p:cNvSpPr>
          <p:nvPr/>
        </p:nvSpPr>
        <p:spPr bwMode="auto">
          <a:xfrm rot="287392">
            <a:off x="4099047" y="5841066"/>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sp>
        <p:nvSpPr>
          <p:cNvPr id="8" name="Freeform 128"/>
          <p:cNvSpPr>
            <a:spLocks/>
          </p:cNvSpPr>
          <p:nvPr/>
        </p:nvSpPr>
        <p:spPr bwMode="auto">
          <a:xfrm rot="3175405" flipH="1" flipV="1">
            <a:off x="3822817" y="5788255"/>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cxnSp>
        <p:nvCxnSpPr>
          <p:cNvPr id="9" name="直線矢印コネクタ 8"/>
          <p:cNvCxnSpPr/>
          <p:nvPr/>
        </p:nvCxnSpPr>
        <p:spPr>
          <a:xfrm flipH="1">
            <a:off x="3564009" y="5044562"/>
            <a:ext cx="1152129" cy="1261341"/>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0" name="円弧 9"/>
          <p:cNvSpPr/>
          <p:nvPr/>
        </p:nvSpPr>
        <p:spPr>
          <a:xfrm>
            <a:off x="3918413" y="4852298"/>
            <a:ext cx="520081" cy="1596447"/>
          </a:xfrm>
          <a:prstGeom prst="arc">
            <a:avLst>
              <a:gd name="adj1" fmla="val 16346919"/>
              <a:gd name="adj2" fmla="val 5553362"/>
            </a:avLst>
          </a:prstGeom>
          <a:ln w="28575">
            <a:solidFill>
              <a:srgbClr val="FFFF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cxnSp>
        <p:nvCxnSpPr>
          <p:cNvPr id="11" name="直線矢印コネクタ 10"/>
          <p:cNvCxnSpPr/>
          <p:nvPr/>
        </p:nvCxnSpPr>
        <p:spPr>
          <a:xfrm flipH="1" flipV="1">
            <a:off x="4148624" y="4889512"/>
            <a:ext cx="17037" cy="158524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3292896" y="5644614"/>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 name="円弧 12"/>
          <p:cNvSpPr/>
          <p:nvPr/>
        </p:nvSpPr>
        <p:spPr>
          <a:xfrm>
            <a:off x="3860591" y="4842198"/>
            <a:ext cx="565111" cy="1606311"/>
          </a:xfrm>
          <a:prstGeom prst="arc">
            <a:avLst>
              <a:gd name="adj1" fmla="val 5349446"/>
              <a:gd name="adj2" fmla="val 15995434"/>
            </a:avLst>
          </a:prstGeom>
          <a:ln w="28575">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4" name="円弧 13"/>
          <p:cNvSpPr/>
          <p:nvPr/>
        </p:nvSpPr>
        <p:spPr>
          <a:xfrm>
            <a:off x="3288649" y="5320578"/>
            <a:ext cx="1771116" cy="648072"/>
          </a:xfrm>
          <a:prstGeom prst="arc">
            <a:avLst>
              <a:gd name="adj1" fmla="val 18934360"/>
              <a:gd name="adj2" fmla="val 13455371"/>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r>
              <a:rPr lang="ja-JP" altLang="en-US" sz="2400" dirty="0" smtClean="0">
                <a:solidFill>
                  <a:srgbClr val="FFFF00"/>
                </a:solidFill>
                <a:latin typeface="HGP行書体" pitchFamily="66" charset="-128"/>
                <a:ea typeface="HGP行書体" pitchFamily="66" charset="-128"/>
              </a:rPr>
              <a:t>　　</a:t>
            </a:r>
            <a:endParaRPr lang="en-US" altLang="ja-JP" sz="2400" dirty="0" smtClean="0">
              <a:solidFill>
                <a:srgbClr val="FFFF00"/>
              </a:solidFill>
              <a:latin typeface="HGP行書体" pitchFamily="66" charset="-128"/>
              <a:ea typeface="HGP行書体" pitchFamily="66" charset="-128"/>
            </a:endParaRPr>
          </a:p>
          <a:p>
            <a:r>
              <a:rPr lang="en-US" altLang="ja-JP" sz="2400" dirty="0">
                <a:solidFill>
                  <a:srgbClr val="FFFF00"/>
                </a:solidFill>
                <a:latin typeface="HGP行書体" pitchFamily="66" charset="-128"/>
                <a:ea typeface="HGP行書体" pitchFamily="66" charset="-128"/>
              </a:rPr>
              <a:t> </a:t>
            </a:r>
            <a:r>
              <a:rPr lang="en-US" altLang="ja-JP" sz="2400" dirty="0" smtClean="0">
                <a:solidFill>
                  <a:srgbClr val="FFFF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2400" dirty="0" smtClean="0">
                <a:solidFill>
                  <a:srgbClr val="FF0000"/>
                </a:solidFill>
                <a:latin typeface="HGP行書体" pitchFamily="66" charset="-128"/>
                <a:ea typeface="HGP行書体" pitchFamily="66" charset="-128"/>
              </a:rPr>
              <a:t>Ｏ・</a:t>
            </a:r>
            <a:r>
              <a:rPr lang="ja-JP" altLang="en-US" sz="2400" dirty="0" smtClean="0">
                <a:solidFill>
                  <a:srgbClr val="00FFFF"/>
                </a:solidFill>
                <a:latin typeface="HGP行書体" pitchFamily="66" charset="-128"/>
                <a:ea typeface="HGP行書体" pitchFamily="66" charset="-128"/>
              </a:rPr>
              <a:t>ｓ</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15" name="円弧 14"/>
          <p:cNvSpPr/>
          <p:nvPr/>
        </p:nvSpPr>
        <p:spPr>
          <a:xfrm>
            <a:off x="3275856" y="4842198"/>
            <a:ext cx="1771117" cy="1619907"/>
          </a:xfrm>
          <a:prstGeom prst="arc">
            <a:avLst>
              <a:gd name="adj1" fmla="val 5926088"/>
              <a:gd name="adj2" fmla="val 15744521"/>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6" name="円弧 15"/>
          <p:cNvSpPr/>
          <p:nvPr/>
        </p:nvSpPr>
        <p:spPr>
          <a:xfrm>
            <a:off x="3275856" y="4854846"/>
            <a:ext cx="1796703" cy="1619907"/>
          </a:xfrm>
          <a:prstGeom prst="arc">
            <a:avLst>
              <a:gd name="adj1" fmla="val 16747268"/>
              <a:gd name="adj2" fmla="val 4887209"/>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7" name="Freeform 44"/>
          <p:cNvSpPr>
            <a:spLocks/>
          </p:cNvSpPr>
          <p:nvPr/>
        </p:nvSpPr>
        <p:spPr bwMode="auto">
          <a:xfrm>
            <a:off x="4264319" y="5155847"/>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18" name="Freeform 45"/>
          <p:cNvSpPr>
            <a:spLocks/>
          </p:cNvSpPr>
          <p:nvPr/>
        </p:nvSpPr>
        <p:spPr bwMode="auto">
          <a:xfrm rot="10800000" flipH="1" flipV="1">
            <a:off x="3367463" y="5127567"/>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19" name="円弧 18"/>
          <p:cNvSpPr/>
          <p:nvPr/>
        </p:nvSpPr>
        <p:spPr>
          <a:xfrm>
            <a:off x="2600160" y="5449212"/>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0" name="フリーフォーム 19"/>
          <p:cNvSpPr/>
          <p:nvPr/>
        </p:nvSpPr>
        <p:spPr>
          <a:xfrm>
            <a:off x="2614225" y="5610783"/>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Tree>
    <p:extLst>
      <p:ext uri="{BB962C8B-B14F-4D97-AF65-F5344CB8AC3E}">
        <p14:creationId xmlns:p14="http://schemas.microsoft.com/office/powerpoint/2010/main" val="570308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3000"/>
                                        <p:tgtEl>
                                          <p:spTgt spid="4"/>
                                        </p:tgtEl>
                                      </p:cBhvr>
                                    </p:animEffect>
                                  </p:childTnLst>
                                </p:cTn>
                              </p:par>
                              <p:par>
                                <p:cTn id="8" presetID="2" presetClass="entr" presetSubtype="8" decel="74000" fill="hold" grpId="0" nodeType="withEffect">
                                  <p:stCondLst>
                                    <p:cond delay="0"/>
                                  </p:stCondLst>
                                  <p:iterate type="lt">
                                    <p:tmPct val="10000"/>
                                  </p:iterate>
                                  <p:childTnLst>
                                    <p:set>
                                      <p:cBhvr>
                                        <p:cTn id="9" dur="1" fill="hold">
                                          <p:stCondLst>
                                            <p:cond delay="0"/>
                                          </p:stCondLst>
                                        </p:cTn>
                                        <p:tgtEl>
                                          <p:spTgt spid="5"/>
                                        </p:tgtEl>
                                        <p:attrNameLst>
                                          <p:attrName>style.visibility</p:attrName>
                                        </p:attrNameLst>
                                      </p:cBhvr>
                                      <p:to>
                                        <p:strVal val="visible"/>
                                      </p:to>
                                    </p:set>
                                    <p:anim calcmode="lin" valueType="num">
                                      <p:cBhvr additive="base">
                                        <p:cTn id="10" dur="2000" fill="hold"/>
                                        <p:tgtEl>
                                          <p:spTgt spid="5"/>
                                        </p:tgtEl>
                                        <p:attrNameLst>
                                          <p:attrName>ppt_x</p:attrName>
                                        </p:attrNameLst>
                                      </p:cBhvr>
                                      <p:tavLst>
                                        <p:tav tm="0">
                                          <p:val>
                                            <p:strVal val="0-#ppt_w/2"/>
                                          </p:val>
                                        </p:tav>
                                        <p:tav tm="100000">
                                          <p:val>
                                            <p:strVal val="#ppt_x"/>
                                          </p:val>
                                        </p:tav>
                                      </p:tavLst>
                                    </p:anim>
                                    <p:anim calcmode="lin" valueType="num">
                                      <p:cBhvr additive="base">
                                        <p:cTn id="11" dur="2000" fill="hold"/>
                                        <p:tgtEl>
                                          <p:spTgt spid="5"/>
                                        </p:tgtEl>
                                        <p:attrNameLst>
                                          <p:attrName>ppt_y</p:attrName>
                                        </p:attrNameLst>
                                      </p:cBhvr>
                                      <p:tavLst>
                                        <p:tav tm="0">
                                          <p:val>
                                            <p:strVal val="#ppt_y"/>
                                          </p:val>
                                        </p:tav>
                                        <p:tav tm="100000">
                                          <p:val>
                                            <p:strVal val="#ppt_y"/>
                                          </p:val>
                                        </p:tav>
                                      </p:tavLst>
                                    </p:anim>
                                  </p:childTnLst>
                                </p:cTn>
                              </p:par>
                            </p:childTnLst>
                          </p:cTn>
                        </p:par>
                        <p:par>
                          <p:cTn id="12" fill="hold">
                            <p:stCondLst>
                              <p:cond delay="6600"/>
                            </p:stCondLst>
                            <p:childTnLst>
                              <p:par>
                                <p:cTn id="13" presetID="2" presetClass="entr" presetSubtype="8" decel="74000" fill="hold" grpId="0" nodeType="afterEffect">
                                  <p:stCondLst>
                                    <p:cond delay="0"/>
                                  </p:stCondLst>
                                  <p:iterate type="lt">
                                    <p:tmPct val="10000"/>
                                  </p:iterate>
                                  <p:childTnLst>
                                    <p:set>
                                      <p:cBhvr>
                                        <p:cTn id="14" dur="1" fill="hold">
                                          <p:stCondLst>
                                            <p:cond delay="0"/>
                                          </p:stCondLst>
                                        </p:cTn>
                                        <p:tgtEl>
                                          <p:spTgt spid="3"/>
                                        </p:tgtEl>
                                        <p:attrNameLst>
                                          <p:attrName>style.visibility</p:attrName>
                                        </p:attrNameLst>
                                      </p:cBhvr>
                                      <p:to>
                                        <p:strVal val="visible"/>
                                      </p:to>
                                    </p:set>
                                    <p:anim calcmode="lin" valueType="num">
                                      <p:cBhvr additive="base">
                                        <p:cTn id="15" dur="2000" fill="hold"/>
                                        <p:tgtEl>
                                          <p:spTgt spid="3"/>
                                        </p:tgtEl>
                                        <p:attrNameLst>
                                          <p:attrName>ppt_x</p:attrName>
                                        </p:attrNameLst>
                                      </p:cBhvr>
                                      <p:tavLst>
                                        <p:tav tm="0">
                                          <p:val>
                                            <p:strVal val="0-#ppt_w/2"/>
                                          </p:val>
                                        </p:tav>
                                        <p:tav tm="100000">
                                          <p:val>
                                            <p:strVal val="#ppt_x"/>
                                          </p:val>
                                        </p:tav>
                                      </p:tavLst>
                                    </p:anim>
                                    <p:anim calcmode="lin" valueType="num">
                                      <p:cBhvr additive="base">
                                        <p:cTn id="16" dur="20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90000"/>
                            </p:stCondLst>
                            <p:childTnLst>
                              <p:par>
                                <p:cTn id="18" presetID="15"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p:cTn id="20" dur="5000" fill="hold"/>
                                        <p:tgtEl>
                                          <p:spTgt spid="6"/>
                                        </p:tgtEl>
                                        <p:attrNameLst>
                                          <p:attrName>ppt_w</p:attrName>
                                        </p:attrNameLst>
                                      </p:cBhvr>
                                      <p:tavLst>
                                        <p:tav tm="0">
                                          <p:val>
                                            <p:fltVal val="0"/>
                                          </p:val>
                                        </p:tav>
                                        <p:tav tm="100000">
                                          <p:val>
                                            <p:strVal val="#ppt_w"/>
                                          </p:val>
                                        </p:tav>
                                      </p:tavLst>
                                    </p:anim>
                                    <p:anim calcmode="lin" valueType="num">
                                      <p:cBhvr>
                                        <p:cTn id="21" dur="5000" fill="hold"/>
                                        <p:tgtEl>
                                          <p:spTgt spid="6"/>
                                        </p:tgtEl>
                                        <p:attrNameLst>
                                          <p:attrName>ppt_h</p:attrName>
                                        </p:attrNameLst>
                                      </p:cBhvr>
                                      <p:tavLst>
                                        <p:tav tm="0">
                                          <p:val>
                                            <p:fltVal val="0"/>
                                          </p:val>
                                        </p:tav>
                                        <p:tav tm="100000">
                                          <p:val>
                                            <p:strVal val="#ppt_h"/>
                                          </p:val>
                                        </p:tav>
                                      </p:tavLst>
                                    </p:anim>
                                    <p:anim calcmode="lin" valueType="num">
                                      <p:cBhvr>
                                        <p:cTn id="22" dur="5000" fill="hold"/>
                                        <p:tgtEl>
                                          <p:spTgt spid="6"/>
                                        </p:tgtEl>
                                        <p:attrNameLst>
                                          <p:attrName>ppt_x</p:attrName>
                                        </p:attrNameLst>
                                      </p:cBhvr>
                                      <p:tavLst>
                                        <p:tav tm="0" fmla="#ppt_x+(cos(-2*pi*(1-$))*-#ppt_x-sin(-2*pi*(1-$))*(1-#ppt_y))*(1-$)">
                                          <p:val>
                                            <p:fltVal val="0"/>
                                          </p:val>
                                        </p:tav>
                                        <p:tav tm="100000">
                                          <p:val>
                                            <p:fltVal val="1"/>
                                          </p:val>
                                        </p:tav>
                                      </p:tavLst>
                                    </p:anim>
                                    <p:anim calcmode="lin" valueType="num">
                                      <p:cBhvr>
                                        <p:cTn id="23" dur="5000" fill="hold"/>
                                        <p:tgtEl>
                                          <p:spTgt spid="6"/>
                                        </p:tgtEl>
                                        <p:attrNameLst>
                                          <p:attrName>ppt_y</p:attrName>
                                        </p:attrNameLst>
                                      </p:cBhvr>
                                      <p:tavLst>
                                        <p:tav tm="0" fmla="#ppt_y+(sin(-2*pi*(1-$))*-#ppt_x+cos(-2*pi*(1-$))*(1-#ppt_y))*(1-$)">
                                          <p:val>
                                            <p:fltVal val="0"/>
                                          </p:val>
                                        </p:tav>
                                        <p:tav tm="100000">
                                          <p:val>
                                            <p:fltVal val="1"/>
                                          </p:val>
                                        </p:tav>
                                      </p:tavLst>
                                    </p:anim>
                                  </p:childTnLst>
                                </p:cTn>
                              </p:par>
                              <p:par>
                                <p:cTn id="24" presetID="15" presetClass="entr" presetSubtype="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0" fill="hold"/>
                                        <p:tgtEl>
                                          <p:spTgt spid="7"/>
                                        </p:tgtEl>
                                        <p:attrNameLst>
                                          <p:attrName>ppt_w</p:attrName>
                                        </p:attrNameLst>
                                      </p:cBhvr>
                                      <p:tavLst>
                                        <p:tav tm="0">
                                          <p:val>
                                            <p:fltVal val="0"/>
                                          </p:val>
                                        </p:tav>
                                        <p:tav tm="100000">
                                          <p:val>
                                            <p:strVal val="#ppt_w"/>
                                          </p:val>
                                        </p:tav>
                                      </p:tavLst>
                                    </p:anim>
                                    <p:anim calcmode="lin" valueType="num">
                                      <p:cBhvr>
                                        <p:cTn id="27" dur="5000" fill="hold"/>
                                        <p:tgtEl>
                                          <p:spTgt spid="7"/>
                                        </p:tgtEl>
                                        <p:attrNameLst>
                                          <p:attrName>ppt_h</p:attrName>
                                        </p:attrNameLst>
                                      </p:cBhvr>
                                      <p:tavLst>
                                        <p:tav tm="0">
                                          <p:val>
                                            <p:fltVal val="0"/>
                                          </p:val>
                                        </p:tav>
                                        <p:tav tm="100000">
                                          <p:val>
                                            <p:strVal val="#ppt_h"/>
                                          </p:val>
                                        </p:tav>
                                      </p:tavLst>
                                    </p:anim>
                                    <p:anim calcmode="lin" valueType="num">
                                      <p:cBhvr>
                                        <p:cTn id="28" dur="5000" fill="hold"/>
                                        <p:tgtEl>
                                          <p:spTgt spid="7"/>
                                        </p:tgtEl>
                                        <p:attrNameLst>
                                          <p:attrName>ppt_x</p:attrName>
                                        </p:attrNameLst>
                                      </p:cBhvr>
                                      <p:tavLst>
                                        <p:tav tm="0" fmla="#ppt_x+(cos(-2*pi*(1-$))*-#ppt_x-sin(-2*pi*(1-$))*(1-#ppt_y))*(1-$)">
                                          <p:val>
                                            <p:fltVal val="0"/>
                                          </p:val>
                                        </p:tav>
                                        <p:tav tm="100000">
                                          <p:val>
                                            <p:fltVal val="1"/>
                                          </p:val>
                                        </p:tav>
                                      </p:tavLst>
                                    </p:anim>
                                    <p:anim calcmode="lin" valueType="num">
                                      <p:cBhvr>
                                        <p:cTn id="29" dur="5000" fill="hold"/>
                                        <p:tgtEl>
                                          <p:spTgt spid="7"/>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5000" fill="hold"/>
                                        <p:tgtEl>
                                          <p:spTgt spid="8"/>
                                        </p:tgtEl>
                                        <p:attrNameLst>
                                          <p:attrName>ppt_w</p:attrName>
                                        </p:attrNameLst>
                                      </p:cBhvr>
                                      <p:tavLst>
                                        <p:tav tm="0">
                                          <p:val>
                                            <p:fltVal val="0"/>
                                          </p:val>
                                        </p:tav>
                                        <p:tav tm="100000">
                                          <p:val>
                                            <p:strVal val="#ppt_w"/>
                                          </p:val>
                                        </p:tav>
                                      </p:tavLst>
                                    </p:anim>
                                    <p:anim calcmode="lin" valueType="num">
                                      <p:cBhvr>
                                        <p:cTn id="33" dur="5000" fill="hold"/>
                                        <p:tgtEl>
                                          <p:spTgt spid="8"/>
                                        </p:tgtEl>
                                        <p:attrNameLst>
                                          <p:attrName>ppt_h</p:attrName>
                                        </p:attrNameLst>
                                      </p:cBhvr>
                                      <p:tavLst>
                                        <p:tav tm="0">
                                          <p:val>
                                            <p:fltVal val="0"/>
                                          </p:val>
                                        </p:tav>
                                        <p:tav tm="100000">
                                          <p:val>
                                            <p:strVal val="#ppt_h"/>
                                          </p:val>
                                        </p:tav>
                                      </p:tavLst>
                                    </p:anim>
                                    <p:anim calcmode="lin" valueType="num">
                                      <p:cBhvr>
                                        <p:cTn id="34" dur="5000" fill="hold"/>
                                        <p:tgtEl>
                                          <p:spTgt spid="8"/>
                                        </p:tgtEl>
                                        <p:attrNameLst>
                                          <p:attrName>ppt_x</p:attrName>
                                        </p:attrNameLst>
                                      </p:cBhvr>
                                      <p:tavLst>
                                        <p:tav tm="0" fmla="#ppt_x+(cos(-2*pi*(1-$))*-#ppt_x-sin(-2*pi*(1-$))*(1-#ppt_y))*(1-$)">
                                          <p:val>
                                            <p:fltVal val="0"/>
                                          </p:val>
                                        </p:tav>
                                        <p:tav tm="100000">
                                          <p:val>
                                            <p:fltVal val="1"/>
                                          </p:val>
                                        </p:tav>
                                      </p:tavLst>
                                    </p:anim>
                                    <p:anim calcmode="lin" valueType="num">
                                      <p:cBhvr>
                                        <p:cTn id="35" dur="50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36" fill="hold">
                            <p:stCondLst>
                              <p:cond delay="195000"/>
                            </p:stCondLst>
                            <p:childTnLst>
                              <p:par>
                                <p:cTn id="37" presetID="31" presetClass="entr" presetSubtype="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p:cTn id="39" dur="2000" fill="hold"/>
                                        <p:tgtEl>
                                          <p:spTgt spid="9"/>
                                        </p:tgtEl>
                                        <p:attrNameLst>
                                          <p:attrName>ppt_w</p:attrName>
                                        </p:attrNameLst>
                                      </p:cBhvr>
                                      <p:tavLst>
                                        <p:tav tm="0">
                                          <p:val>
                                            <p:fltVal val="0"/>
                                          </p:val>
                                        </p:tav>
                                        <p:tav tm="100000">
                                          <p:val>
                                            <p:strVal val="#ppt_w"/>
                                          </p:val>
                                        </p:tav>
                                      </p:tavLst>
                                    </p:anim>
                                    <p:anim calcmode="lin" valueType="num">
                                      <p:cBhvr>
                                        <p:cTn id="40" dur="2000" fill="hold"/>
                                        <p:tgtEl>
                                          <p:spTgt spid="9"/>
                                        </p:tgtEl>
                                        <p:attrNameLst>
                                          <p:attrName>ppt_h</p:attrName>
                                        </p:attrNameLst>
                                      </p:cBhvr>
                                      <p:tavLst>
                                        <p:tav tm="0">
                                          <p:val>
                                            <p:fltVal val="0"/>
                                          </p:val>
                                        </p:tav>
                                        <p:tav tm="100000">
                                          <p:val>
                                            <p:strVal val="#ppt_h"/>
                                          </p:val>
                                        </p:tav>
                                      </p:tavLst>
                                    </p:anim>
                                    <p:anim calcmode="lin" valueType="num">
                                      <p:cBhvr>
                                        <p:cTn id="41" dur="2000" fill="hold"/>
                                        <p:tgtEl>
                                          <p:spTgt spid="9"/>
                                        </p:tgtEl>
                                        <p:attrNameLst>
                                          <p:attrName>style.rotation</p:attrName>
                                        </p:attrNameLst>
                                      </p:cBhvr>
                                      <p:tavLst>
                                        <p:tav tm="0">
                                          <p:val>
                                            <p:fltVal val="90"/>
                                          </p:val>
                                        </p:tav>
                                        <p:tav tm="100000">
                                          <p:val>
                                            <p:fltVal val="0"/>
                                          </p:val>
                                        </p:tav>
                                      </p:tavLst>
                                    </p:anim>
                                    <p:animEffect transition="in" filter="fade">
                                      <p:cBhvr>
                                        <p:cTn id="42" dur="2000"/>
                                        <p:tgtEl>
                                          <p:spTgt spid="9"/>
                                        </p:tgtEl>
                                      </p:cBhvr>
                                    </p:animEffect>
                                  </p:childTnLst>
                                </p:cTn>
                              </p:par>
                            </p:childTnLst>
                          </p:cTn>
                        </p:par>
                        <p:par>
                          <p:cTn id="43" fill="hold">
                            <p:stCondLst>
                              <p:cond delay="197000"/>
                            </p:stCondLst>
                            <p:childTnLst>
                              <p:par>
                                <p:cTn id="44" presetID="22" presetClass="entr" presetSubtype="1" repeatCount="indefinite" fill="hold" nodeType="afterEffect">
                                  <p:stCondLst>
                                    <p:cond delay="1400"/>
                                  </p:stCondLst>
                                  <p:childTnLst>
                                    <p:set>
                                      <p:cBhvr>
                                        <p:cTn id="45" dur="1" fill="hold">
                                          <p:stCondLst>
                                            <p:cond delay="0"/>
                                          </p:stCondLst>
                                        </p:cTn>
                                        <p:tgtEl>
                                          <p:spTgt spid="9"/>
                                        </p:tgtEl>
                                        <p:attrNameLst>
                                          <p:attrName>style.visibility</p:attrName>
                                        </p:attrNameLst>
                                      </p:cBhvr>
                                      <p:to>
                                        <p:strVal val="visible"/>
                                      </p:to>
                                    </p:set>
                                    <p:animEffect transition="in" filter="wipe(up)">
                                      <p:cBhvr>
                                        <p:cTn id="46" dur="5000"/>
                                        <p:tgtEl>
                                          <p:spTgt spid="9"/>
                                        </p:tgtEl>
                                      </p:cBhvr>
                                    </p:animEffect>
                                  </p:childTnLst>
                                </p:cTn>
                              </p:par>
                            </p:childTnLst>
                          </p:cTn>
                        </p:par>
                        <p:par>
                          <p:cTn id="47" fill="hold">
                            <p:stCondLst>
                              <p:cond delay="203400"/>
                            </p:stCondLst>
                            <p:childTnLst>
                              <p:par>
                                <p:cTn id="48" presetID="31" presetClass="entr" presetSubtype="0"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1000" fill="hold"/>
                                        <p:tgtEl>
                                          <p:spTgt spid="10"/>
                                        </p:tgtEl>
                                        <p:attrNameLst>
                                          <p:attrName>ppt_w</p:attrName>
                                        </p:attrNameLst>
                                      </p:cBhvr>
                                      <p:tavLst>
                                        <p:tav tm="0">
                                          <p:val>
                                            <p:fltVal val="0"/>
                                          </p:val>
                                        </p:tav>
                                        <p:tav tm="100000">
                                          <p:val>
                                            <p:strVal val="#ppt_w"/>
                                          </p:val>
                                        </p:tav>
                                      </p:tavLst>
                                    </p:anim>
                                    <p:anim calcmode="lin" valueType="num">
                                      <p:cBhvr>
                                        <p:cTn id="51" dur="1000" fill="hold"/>
                                        <p:tgtEl>
                                          <p:spTgt spid="10"/>
                                        </p:tgtEl>
                                        <p:attrNameLst>
                                          <p:attrName>ppt_h</p:attrName>
                                        </p:attrNameLst>
                                      </p:cBhvr>
                                      <p:tavLst>
                                        <p:tav tm="0">
                                          <p:val>
                                            <p:fltVal val="0"/>
                                          </p:val>
                                        </p:tav>
                                        <p:tav tm="100000">
                                          <p:val>
                                            <p:strVal val="#ppt_h"/>
                                          </p:val>
                                        </p:tav>
                                      </p:tavLst>
                                    </p:anim>
                                    <p:anim calcmode="lin" valueType="num">
                                      <p:cBhvr>
                                        <p:cTn id="52" dur="1000" fill="hold"/>
                                        <p:tgtEl>
                                          <p:spTgt spid="10"/>
                                        </p:tgtEl>
                                        <p:attrNameLst>
                                          <p:attrName>style.rotation</p:attrName>
                                        </p:attrNameLst>
                                      </p:cBhvr>
                                      <p:tavLst>
                                        <p:tav tm="0">
                                          <p:val>
                                            <p:fltVal val="90"/>
                                          </p:val>
                                        </p:tav>
                                        <p:tav tm="100000">
                                          <p:val>
                                            <p:fltVal val="0"/>
                                          </p:val>
                                        </p:tav>
                                      </p:tavLst>
                                    </p:anim>
                                    <p:animEffect transition="in" filter="fade">
                                      <p:cBhvr>
                                        <p:cTn id="53" dur="1000"/>
                                        <p:tgtEl>
                                          <p:spTgt spid="10"/>
                                        </p:tgtEl>
                                      </p:cBhvr>
                                    </p:animEffect>
                                  </p:childTnLst>
                                </p:cTn>
                              </p:par>
                            </p:childTnLst>
                          </p:cTn>
                        </p:par>
                        <p:par>
                          <p:cTn id="54" fill="hold">
                            <p:stCondLst>
                              <p:cond delay="204400"/>
                            </p:stCondLst>
                            <p:childTnLst>
                              <p:par>
                                <p:cTn id="55" presetID="21" presetClass="entr" presetSubtype="1" repeatCount="indefinite" fill="hold" grpId="1" nodeType="after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wheel(1)">
                                      <p:cBhvr>
                                        <p:cTn id="57" dur="5000"/>
                                        <p:tgtEl>
                                          <p:spTgt spid="10"/>
                                        </p:tgtEl>
                                      </p:cBhvr>
                                    </p:animEffect>
                                  </p:childTnLst>
                                </p:cTn>
                              </p:par>
                            </p:childTnLst>
                          </p:cTn>
                        </p:par>
                        <p:par>
                          <p:cTn id="58" fill="hold">
                            <p:stCondLst>
                              <p:cond delay="209400"/>
                            </p:stCondLst>
                            <p:childTnLst>
                              <p:par>
                                <p:cTn id="59" presetID="22" presetClass="entr" presetSubtype="4" fill="hold"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wipe(down)">
                                      <p:cBhvr>
                                        <p:cTn id="61" dur="5000"/>
                                        <p:tgtEl>
                                          <p:spTgt spid="11"/>
                                        </p:tgtEl>
                                      </p:cBhvr>
                                    </p:animEffect>
                                  </p:childTnLst>
                                </p:cTn>
                              </p:par>
                            </p:childTnLst>
                          </p:cTn>
                        </p:par>
                        <p:par>
                          <p:cTn id="62" fill="hold">
                            <p:stCondLst>
                              <p:cond delay="214400"/>
                            </p:stCondLst>
                            <p:childTnLst>
                              <p:par>
                                <p:cTn id="63" presetID="22" presetClass="entr" presetSubtype="4" repeatCount="indefinite" fill="hold" nodeType="after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wipe(down)">
                                      <p:cBhvr>
                                        <p:cTn id="65" dur="5000"/>
                                        <p:tgtEl>
                                          <p:spTgt spid="11"/>
                                        </p:tgtEl>
                                      </p:cBhvr>
                                    </p:animEffect>
                                  </p:childTnLst>
                                </p:cTn>
                              </p:par>
                            </p:childTnLst>
                          </p:cTn>
                        </p:par>
                        <p:par>
                          <p:cTn id="66" fill="hold">
                            <p:stCondLst>
                              <p:cond delay="219400"/>
                            </p:stCondLst>
                            <p:childTnLst>
                              <p:par>
                                <p:cTn id="67" presetID="22" presetClass="entr" presetSubtype="8" repeatCount="indefinite" fill="hold" nodeType="afterEffect">
                                  <p:stCondLst>
                                    <p:cond delay="0"/>
                                  </p:stCondLst>
                                  <p:childTnLst>
                                    <p:set>
                                      <p:cBhvr>
                                        <p:cTn id="68" dur="1" fill="hold">
                                          <p:stCondLst>
                                            <p:cond delay="0"/>
                                          </p:stCondLst>
                                        </p:cTn>
                                        <p:tgtEl>
                                          <p:spTgt spid="12"/>
                                        </p:tgtEl>
                                        <p:attrNameLst>
                                          <p:attrName>style.visibility</p:attrName>
                                        </p:attrNameLst>
                                      </p:cBhvr>
                                      <p:to>
                                        <p:strVal val="visible"/>
                                      </p:to>
                                    </p:set>
                                    <p:animEffect transition="in" filter="wipe(left)">
                                      <p:cBhvr>
                                        <p:cTn id="69" dur="5000"/>
                                        <p:tgtEl>
                                          <p:spTgt spid="12"/>
                                        </p:tgtEl>
                                      </p:cBhvr>
                                    </p:animEffect>
                                  </p:childTnLst>
                                </p:cTn>
                              </p:par>
                            </p:childTnLst>
                          </p:cTn>
                        </p:par>
                        <p:par>
                          <p:cTn id="70" fill="hold">
                            <p:stCondLst>
                              <p:cond delay="224400"/>
                            </p:stCondLst>
                            <p:childTnLst>
                              <p:par>
                                <p:cTn id="71" presetID="31" presetClass="entr" presetSubtype="0" fill="hold" grpId="0" nodeType="afterEffect">
                                  <p:stCondLst>
                                    <p:cond delay="0"/>
                                  </p:stCondLst>
                                  <p:childTnLst>
                                    <p:set>
                                      <p:cBhvr>
                                        <p:cTn id="72" dur="1" fill="hold">
                                          <p:stCondLst>
                                            <p:cond delay="0"/>
                                          </p:stCondLst>
                                        </p:cTn>
                                        <p:tgtEl>
                                          <p:spTgt spid="13"/>
                                        </p:tgtEl>
                                        <p:attrNameLst>
                                          <p:attrName>style.visibility</p:attrName>
                                        </p:attrNameLst>
                                      </p:cBhvr>
                                      <p:to>
                                        <p:strVal val="visible"/>
                                      </p:to>
                                    </p:set>
                                    <p:anim calcmode="lin" valueType="num">
                                      <p:cBhvr>
                                        <p:cTn id="73" dur="1000" fill="hold"/>
                                        <p:tgtEl>
                                          <p:spTgt spid="13"/>
                                        </p:tgtEl>
                                        <p:attrNameLst>
                                          <p:attrName>ppt_w</p:attrName>
                                        </p:attrNameLst>
                                      </p:cBhvr>
                                      <p:tavLst>
                                        <p:tav tm="0">
                                          <p:val>
                                            <p:fltVal val="0"/>
                                          </p:val>
                                        </p:tav>
                                        <p:tav tm="100000">
                                          <p:val>
                                            <p:strVal val="#ppt_w"/>
                                          </p:val>
                                        </p:tav>
                                      </p:tavLst>
                                    </p:anim>
                                    <p:anim calcmode="lin" valueType="num">
                                      <p:cBhvr>
                                        <p:cTn id="74" dur="1000" fill="hold"/>
                                        <p:tgtEl>
                                          <p:spTgt spid="13"/>
                                        </p:tgtEl>
                                        <p:attrNameLst>
                                          <p:attrName>ppt_h</p:attrName>
                                        </p:attrNameLst>
                                      </p:cBhvr>
                                      <p:tavLst>
                                        <p:tav tm="0">
                                          <p:val>
                                            <p:fltVal val="0"/>
                                          </p:val>
                                        </p:tav>
                                        <p:tav tm="100000">
                                          <p:val>
                                            <p:strVal val="#ppt_h"/>
                                          </p:val>
                                        </p:tav>
                                      </p:tavLst>
                                    </p:anim>
                                    <p:anim calcmode="lin" valueType="num">
                                      <p:cBhvr>
                                        <p:cTn id="75" dur="1000" fill="hold"/>
                                        <p:tgtEl>
                                          <p:spTgt spid="13"/>
                                        </p:tgtEl>
                                        <p:attrNameLst>
                                          <p:attrName>style.rotation</p:attrName>
                                        </p:attrNameLst>
                                      </p:cBhvr>
                                      <p:tavLst>
                                        <p:tav tm="0">
                                          <p:val>
                                            <p:fltVal val="90"/>
                                          </p:val>
                                        </p:tav>
                                        <p:tav tm="100000">
                                          <p:val>
                                            <p:fltVal val="0"/>
                                          </p:val>
                                        </p:tav>
                                      </p:tavLst>
                                    </p:anim>
                                    <p:animEffect transition="in" filter="fade">
                                      <p:cBhvr>
                                        <p:cTn id="76" dur="1000"/>
                                        <p:tgtEl>
                                          <p:spTgt spid="13"/>
                                        </p:tgtEl>
                                      </p:cBhvr>
                                    </p:animEffect>
                                  </p:childTnLst>
                                </p:cTn>
                              </p:par>
                            </p:childTnLst>
                          </p:cTn>
                        </p:par>
                        <p:par>
                          <p:cTn id="77" fill="hold">
                            <p:stCondLst>
                              <p:cond delay="225400"/>
                            </p:stCondLst>
                            <p:childTnLst>
                              <p:par>
                                <p:cTn id="78" presetID="21" presetClass="entr" presetSubtype="1" repeatCount="indefinite" fill="hold" grpId="1" nodeType="afterEffect">
                                  <p:stCondLst>
                                    <p:cond delay="0"/>
                                  </p:stCondLst>
                                  <p:childTnLst>
                                    <p:set>
                                      <p:cBhvr>
                                        <p:cTn id="79" dur="1" fill="hold">
                                          <p:stCondLst>
                                            <p:cond delay="0"/>
                                          </p:stCondLst>
                                        </p:cTn>
                                        <p:tgtEl>
                                          <p:spTgt spid="13"/>
                                        </p:tgtEl>
                                        <p:attrNameLst>
                                          <p:attrName>style.visibility</p:attrName>
                                        </p:attrNameLst>
                                      </p:cBhvr>
                                      <p:to>
                                        <p:strVal val="visible"/>
                                      </p:to>
                                    </p:set>
                                    <p:animEffect transition="in" filter="wheel(1)">
                                      <p:cBhvr>
                                        <p:cTn id="80" dur="5000"/>
                                        <p:tgtEl>
                                          <p:spTgt spid="13"/>
                                        </p:tgtEl>
                                      </p:cBhvr>
                                    </p:animEffect>
                                  </p:childTnLst>
                                </p:cTn>
                              </p:par>
                            </p:childTnLst>
                          </p:cTn>
                        </p:par>
                        <p:par>
                          <p:cTn id="81" fill="hold">
                            <p:stCondLst>
                              <p:cond delay="230400"/>
                            </p:stCondLst>
                            <p:childTnLst>
                              <p:par>
                                <p:cTn id="82" presetID="31" presetClass="entr" presetSubtype="0" fill="hold" grpId="0" nodeType="afterEffect">
                                  <p:stCondLst>
                                    <p:cond delay="0"/>
                                  </p:stCondLst>
                                  <p:iterate type="lt">
                                    <p:tmPct val="5000"/>
                                  </p:iterate>
                                  <p:childTnLst>
                                    <p:set>
                                      <p:cBhvr>
                                        <p:cTn id="83" dur="1" fill="hold">
                                          <p:stCondLst>
                                            <p:cond delay="0"/>
                                          </p:stCondLst>
                                        </p:cTn>
                                        <p:tgtEl>
                                          <p:spTgt spid="14"/>
                                        </p:tgtEl>
                                        <p:attrNameLst>
                                          <p:attrName>style.visibility</p:attrName>
                                        </p:attrNameLst>
                                      </p:cBhvr>
                                      <p:to>
                                        <p:strVal val="visible"/>
                                      </p:to>
                                    </p:set>
                                    <p:anim calcmode="lin" valueType="num">
                                      <p:cBhvr>
                                        <p:cTn id="84" dur="3000" fill="hold"/>
                                        <p:tgtEl>
                                          <p:spTgt spid="14"/>
                                        </p:tgtEl>
                                        <p:attrNameLst>
                                          <p:attrName>ppt_w</p:attrName>
                                        </p:attrNameLst>
                                      </p:cBhvr>
                                      <p:tavLst>
                                        <p:tav tm="0">
                                          <p:val>
                                            <p:fltVal val="0"/>
                                          </p:val>
                                        </p:tav>
                                        <p:tav tm="100000">
                                          <p:val>
                                            <p:strVal val="#ppt_w"/>
                                          </p:val>
                                        </p:tav>
                                      </p:tavLst>
                                    </p:anim>
                                    <p:anim calcmode="lin" valueType="num">
                                      <p:cBhvr>
                                        <p:cTn id="85" dur="3000" fill="hold"/>
                                        <p:tgtEl>
                                          <p:spTgt spid="14"/>
                                        </p:tgtEl>
                                        <p:attrNameLst>
                                          <p:attrName>ppt_h</p:attrName>
                                        </p:attrNameLst>
                                      </p:cBhvr>
                                      <p:tavLst>
                                        <p:tav tm="0">
                                          <p:val>
                                            <p:fltVal val="0"/>
                                          </p:val>
                                        </p:tav>
                                        <p:tav tm="100000">
                                          <p:val>
                                            <p:strVal val="#ppt_h"/>
                                          </p:val>
                                        </p:tav>
                                      </p:tavLst>
                                    </p:anim>
                                    <p:anim calcmode="lin" valueType="num">
                                      <p:cBhvr>
                                        <p:cTn id="86" dur="3000" fill="hold"/>
                                        <p:tgtEl>
                                          <p:spTgt spid="14"/>
                                        </p:tgtEl>
                                        <p:attrNameLst>
                                          <p:attrName>style.rotation</p:attrName>
                                        </p:attrNameLst>
                                      </p:cBhvr>
                                      <p:tavLst>
                                        <p:tav tm="0">
                                          <p:val>
                                            <p:fltVal val="90"/>
                                          </p:val>
                                        </p:tav>
                                        <p:tav tm="100000">
                                          <p:val>
                                            <p:fltVal val="0"/>
                                          </p:val>
                                        </p:tav>
                                      </p:tavLst>
                                    </p:anim>
                                    <p:animEffect transition="in" filter="fade">
                                      <p:cBhvr>
                                        <p:cTn id="87" dur="3000"/>
                                        <p:tgtEl>
                                          <p:spTgt spid="14"/>
                                        </p:tgtEl>
                                      </p:cBhvr>
                                    </p:animEffect>
                                  </p:childTnLst>
                                </p:cTn>
                              </p:par>
                            </p:childTnLst>
                          </p:cTn>
                        </p:par>
                        <p:par>
                          <p:cTn id="88" fill="hold">
                            <p:stCondLst>
                              <p:cond delay="233850"/>
                            </p:stCondLst>
                            <p:childTnLst>
                              <p:par>
                                <p:cTn id="89" presetID="21" presetClass="entr" presetSubtype="1" repeatCount="indefinite" fill="hold" grpId="1" nodeType="afterEffect">
                                  <p:stCondLst>
                                    <p:cond delay="0"/>
                                  </p:stCondLst>
                                  <p:iterate type="lt">
                                    <p:tmPct val="0"/>
                                  </p:iterate>
                                  <p:childTnLst>
                                    <p:set>
                                      <p:cBhvr>
                                        <p:cTn id="90" dur="1" fill="hold">
                                          <p:stCondLst>
                                            <p:cond delay="0"/>
                                          </p:stCondLst>
                                        </p:cTn>
                                        <p:tgtEl>
                                          <p:spTgt spid="14"/>
                                        </p:tgtEl>
                                        <p:attrNameLst>
                                          <p:attrName>style.visibility</p:attrName>
                                        </p:attrNameLst>
                                      </p:cBhvr>
                                      <p:to>
                                        <p:strVal val="visible"/>
                                      </p:to>
                                    </p:set>
                                    <p:animEffect transition="in" filter="wheel(1)">
                                      <p:cBhvr>
                                        <p:cTn id="91" dur="5000"/>
                                        <p:tgtEl>
                                          <p:spTgt spid="14"/>
                                        </p:tgtEl>
                                      </p:cBhvr>
                                    </p:animEffect>
                                  </p:childTnLst>
                                </p:cTn>
                              </p:par>
                              <p:par>
                                <p:cTn id="92" presetID="22" presetClass="entr" presetSubtype="4" repeatCount="indefinite" fill="hold" grpId="0" nodeType="withEffect">
                                  <p:stCondLst>
                                    <p:cond delay="0"/>
                                  </p:stCondLst>
                                  <p:childTnLst>
                                    <p:set>
                                      <p:cBhvr>
                                        <p:cTn id="93" dur="1" fill="hold">
                                          <p:stCondLst>
                                            <p:cond delay="0"/>
                                          </p:stCondLst>
                                        </p:cTn>
                                        <p:tgtEl>
                                          <p:spTgt spid="15"/>
                                        </p:tgtEl>
                                        <p:attrNameLst>
                                          <p:attrName>style.visibility</p:attrName>
                                        </p:attrNameLst>
                                      </p:cBhvr>
                                      <p:to>
                                        <p:strVal val="visible"/>
                                      </p:to>
                                    </p:set>
                                    <p:animEffect transition="in" filter="wipe(down)">
                                      <p:cBhvr>
                                        <p:cTn id="94" dur="5000"/>
                                        <p:tgtEl>
                                          <p:spTgt spid="15"/>
                                        </p:tgtEl>
                                      </p:cBhvr>
                                    </p:animEffect>
                                  </p:childTnLst>
                                </p:cTn>
                              </p:par>
                            </p:childTnLst>
                          </p:cTn>
                        </p:par>
                        <p:par>
                          <p:cTn id="95" fill="hold">
                            <p:stCondLst>
                              <p:cond delay="238850"/>
                            </p:stCondLst>
                            <p:childTnLst>
                              <p:par>
                                <p:cTn id="96" presetID="22" presetClass="entr" presetSubtype="1" repeatCount="indefinite" fill="hold" grpId="0" nodeType="afterEffect">
                                  <p:stCondLst>
                                    <p:cond delay="0"/>
                                  </p:stCondLst>
                                  <p:childTnLst>
                                    <p:set>
                                      <p:cBhvr>
                                        <p:cTn id="97" dur="1" fill="hold">
                                          <p:stCondLst>
                                            <p:cond delay="0"/>
                                          </p:stCondLst>
                                        </p:cTn>
                                        <p:tgtEl>
                                          <p:spTgt spid="16"/>
                                        </p:tgtEl>
                                        <p:attrNameLst>
                                          <p:attrName>style.visibility</p:attrName>
                                        </p:attrNameLst>
                                      </p:cBhvr>
                                      <p:to>
                                        <p:strVal val="visible"/>
                                      </p:to>
                                    </p:set>
                                    <p:animEffect transition="in" filter="wipe(up)">
                                      <p:cBhvr>
                                        <p:cTn id="98" dur="5000"/>
                                        <p:tgtEl>
                                          <p:spTgt spid="16"/>
                                        </p:tgtEl>
                                      </p:cBhvr>
                                    </p:animEffect>
                                  </p:childTnLst>
                                </p:cTn>
                              </p:par>
                            </p:childTnLst>
                          </p:cTn>
                        </p:par>
                        <p:par>
                          <p:cTn id="99" fill="hold">
                            <p:stCondLst>
                              <p:cond delay="243850"/>
                            </p:stCondLst>
                            <p:childTnLst>
                              <p:par>
                                <p:cTn id="100" presetID="43" presetClass="entr" presetSubtype="0" fill="hold" grpId="0" nodeType="afterEffect">
                                  <p:stCondLst>
                                    <p:cond delay="500"/>
                                  </p:stCondLst>
                                  <p:childTnLst>
                                    <p:set>
                                      <p:cBhvr>
                                        <p:cTn id="101" dur="1" fill="hold">
                                          <p:stCondLst>
                                            <p:cond delay="0"/>
                                          </p:stCondLst>
                                        </p:cTn>
                                        <p:tgtEl>
                                          <p:spTgt spid="17"/>
                                        </p:tgtEl>
                                        <p:attrNameLst>
                                          <p:attrName>style.visibility</p:attrName>
                                        </p:attrNameLst>
                                      </p:cBhvr>
                                      <p:to>
                                        <p:strVal val="visible"/>
                                      </p:to>
                                    </p:set>
                                    <p:animEffect transition="in" filter="fade">
                                      <p:cBhvr>
                                        <p:cTn id="102" dur="500"/>
                                        <p:tgtEl>
                                          <p:spTgt spid="17"/>
                                        </p:tgtEl>
                                      </p:cBhvr>
                                    </p:animEffect>
                                    <p:anim calcmode="lin" valueType="num">
                                      <p:cBhvr>
                                        <p:cTn id="103" dur="2000" fill="hold"/>
                                        <p:tgtEl>
                                          <p:spTgt spid="17"/>
                                        </p:tgtEl>
                                        <p:attrNameLst>
                                          <p:attrName>ppt_x</p:attrName>
                                        </p:attrNameLst>
                                      </p:cBhvr>
                                      <p:tavLst>
                                        <p:tav tm="0">
                                          <p:val>
                                            <p:strVal val="#ppt_x"/>
                                          </p:val>
                                        </p:tav>
                                        <p:tav tm="100000">
                                          <p:val>
                                            <p:strVal val="#ppt_x"/>
                                          </p:val>
                                        </p:tav>
                                      </p:tavLst>
                                    </p:anim>
                                    <p:anim calcmode="lin" valueType="num">
                                      <p:cBhvr>
                                        <p:cTn id="104" dur="2000" fill="hold"/>
                                        <p:tgtEl>
                                          <p:spTgt spid="17"/>
                                        </p:tgtEl>
                                        <p:attrNameLst>
                                          <p:attrName>ppt_y</p:attrName>
                                        </p:attrNameLst>
                                      </p:cBhvr>
                                      <p:tavLst>
                                        <p:tav tm="0">
                                          <p:val>
                                            <p:strVal val="#ppt_y+0.31"/>
                                          </p:val>
                                        </p:tav>
                                        <p:tav tm="100000">
                                          <p:val>
                                            <p:strVal val="#ppt_y+0.31"/>
                                          </p:val>
                                        </p:tav>
                                      </p:tavLst>
                                    </p:anim>
                                    <p:anim calcmode="lin" valueType="num">
                                      <p:cBhvr>
                                        <p:cTn id="105" dur="3000" decel="50000" fill="hold">
                                          <p:stCondLst>
                                            <p:cond delay="2000"/>
                                          </p:stCondLst>
                                        </p:cTn>
                                        <p:tgtEl>
                                          <p:spTgt spid="1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06" dur="3000" decel="50000" fill="hold">
                                          <p:stCondLst>
                                            <p:cond delay="2000"/>
                                          </p:stCondLst>
                                        </p:cTn>
                                        <p:tgtEl>
                                          <p:spTgt spid="1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07" presetID="43" presetClass="entr" presetSubtype="0" fill="hold" grpId="0" nodeType="withEffect">
                                  <p:stCondLst>
                                    <p:cond delay="500"/>
                                  </p:stCondLst>
                                  <p:childTnLst>
                                    <p:set>
                                      <p:cBhvr>
                                        <p:cTn id="108" dur="1" fill="hold">
                                          <p:stCondLst>
                                            <p:cond delay="0"/>
                                          </p:stCondLst>
                                        </p:cTn>
                                        <p:tgtEl>
                                          <p:spTgt spid="18"/>
                                        </p:tgtEl>
                                        <p:attrNameLst>
                                          <p:attrName>style.visibility</p:attrName>
                                        </p:attrNameLst>
                                      </p:cBhvr>
                                      <p:to>
                                        <p:strVal val="visible"/>
                                      </p:to>
                                    </p:set>
                                    <p:animEffect transition="in" filter="fade">
                                      <p:cBhvr>
                                        <p:cTn id="109" dur="500"/>
                                        <p:tgtEl>
                                          <p:spTgt spid="18"/>
                                        </p:tgtEl>
                                      </p:cBhvr>
                                    </p:animEffect>
                                    <p:anim calcmode="lin" valueType="num">
                                      <p:cBhvr>
                                        <p:cTn id="110" dur="2000" fill="hold"/>
                                        <p:tgtEl>
                                          <p:spTgt spid="18"/>
                                        </p:tgtEl>
                                        <p:attrNameLst>
                                          <p:attrName>ppt_x</p:attrName>
                                        </p:attrNameLst>
                                      </p:cBhvr>
                                      <p:tavLst>
                                        <p:tav tm="0">
                                          <p:val>
                                            <p:strVal val="#ppt_x"/>
                                          </p:val>
                                        </p:tav>
                                        <p:tav tm="100000">
                                          <p:val>
                                            <p:strVal val="#ppt_x"/>
                                          </p:val>
                                        </p:tav>
                                      </p:tavLst>
                                    </p:anim>
                                    <p:anim calcmode="lin" valueType="num">
                                      <p:cBhvr>
                                        <p:cTn id="111" dur="2000" fill="hold"/>
                                        <p:tgtEl>
                                          <p:spTgt spid="18"/>
                                        </p:tgtEl>
                                        <p:attrNameLst>
                                          <p:attrName>ppt_y</p:attrName>
                                        </p:attrNameLst>
                                      </p:cBhvr>
                                      <p:tavLst>
                                        <p:tav tm="0">
                                          <p:val>
                                            <p:strVal val="#ppt_y+0.31"/>
                                          </p:val>
                                        </p:tav>
                                        <p:tav tm="100000">
                                          <p:val>
                                            <p:strVal val="#ppt_y+0.31"/>
                                          </p:val>
                                        </p:tav>
                                      </p:tavLst>
                                    </p:anim>
                                    <p:anim calcmode="lin" valueType="num">
                                      <p:cBhvr>
                                        <p:cTn id="112" dur="3000" decel="50000" fill="hold">
                                          <p:stCondLst>
                                            <p:cond delay="2000"/>
                                          </p:stCondLst>
                                        </p:cTn>
                                        <p:tgtEl>
                                          <p:spTgt spid="1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3" dur="3000" decel="50000" fill="hold">
                                          <p:stCondLst>
                                            <p:cond delay="2000"/>
                                          </p:stCondLst>
                                        </p:cTn>
                                        <p:tgtEl>
                                          <p:spTgt spid="1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14" fill="hold">
                            <p:stCondLst>
                              <p:cond delay="249350"/>
                            </p:stCondLst>
                            <p:childTnLst>
                              <p:par>
                                <p:cTn id="115" presetID="31" presetClass="entr" presetSubtype="0" fill="hold" grpId="0" nodeType="afterEffect">
                                  <p:stCondLst>
                                    <p:cond delay="0"/>
                                  </p:stCondLst>
                                  <p:childTnLst>
                                    <p:set>
                                      <p:cBhvr>
                                        <p:cTn id="116" dur="1" fill="hold">
                                          <p:stCondLst>
                                            <p:cond delay="0"/>
                                          </p:stCondLst>
                                        </p:cTn>
                                        <p:tgtEl>
                                          <p:spTgt spid="19"/>
                                        </p:tgtEl>
                                        <p:attrNameLst>
                                          <p:attrName>style.visibility</p:attrName>
                                        </p:attrNameLst>
                                      </p:cBhvr>
                                      <p:to>
                                        <p:strVal val="visible"/>
                                      </p:to>
                                    </p:set>
                                    <p:anim calcmode="lin" valueType="num">
                                      <p:cBhvr>
                                        <p:cTn id="117" dur="2000" fill="hold"/>
                                        <p:tgtEl>
                                          <p:spTgt spid="19"/>
                                        </p:tgtEl>
                                        <p:attrNameLst>
                                          <p:attrName>ppt_w</p:attrName>
                                        </p:attrNameLst>
                                      </p:cBhvr>
                                      <p:tavLst>
                                        <p:tav tm="0">
                                          <p:val>
                                            <p:fltVal val="0"/>
                                          </p:val>
                                        </p:tav>
                                        <p:tav tm="100000">
                                          <p:val>
                                            <p:strVal val="#ppt_w"/>
                                          </p:val>
                                        </p:tav>
                                      </p:tavLst>
                                    </p:anim>
                                    <p:anim calcmode="lin" valueType="num">
                                      <p:cBhvr>
                                        <p:cTn id="118" dur="2000" fill="hold"/>
                                        <p:tgtEl>
                                          <p:spTgt spid="19"/>
                                        </p:tgtEl>
                                        <p:attrNameLst>
                                          <p:attrName>ppt_h</p:attrName>
                                        </p:attrNameLst>
                                      </p:cBhvr>
                                      <p:tavLst>
                                        <p:tav tm="0">
                                          <p:val>
                                            <p:fltVal val="0"/>
                                          </p:val>
                                        </p:tav>
                                        <p:tav tm="100000">
                                          <p:val>
                                            <p:strVal val="#ppt_h"/>
                                          </p:val>
                                        </p:tav>
                                      </p:tavLst>
                                    </p:anim>
                                    <p:anim calcmode="lin" valueType="num">
                                      <p:cBhvr>
                                        <p:cTn id="119" dur="2000" fill="hold"/>
                                        <p:tgtEl>
                                          <p:spTgt spid="19"/>
                                        </p:tgtEl>
                                        <p:attrNameLst>
                                          <p:attrName>style.rotation</p:attrName>
                                        </p:attrNameLst>
                                      </p:cBhvr>
                                      <p:tavLst>
                                        <p:tav tm="0">
                                          <p:val>
                                            <p:fltVal val="90"/>
                                          </p:val>
                                        </p:tav>
                                        <p:tav tm="100000">
                                          <p:val>
                                            <p:fltVal val="0"/>
                                          </p:val>
                                        </p:tav>
                                      </p:tavLst>
                                    </p:anim>
                                    <p:animEffect transition="in" filter="fade">
                                      <p:cBhvr>
                                        <p:cTn id="120" dur="2000"/>
                                        <p:tgtEl>
                                          <p:spTgt spid="19"/>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2000" fill="hold"/>
                                        <p:tgtEl>
                                          <p:spTgt spid="20"/>
                                        </p:tgtEl>
                                        <p:attrNameLst>
                                          <p:attrName>ppt_w</p:attrName>
                                        </p:attrNameLst>
                                      </p:cBhvr>
                                      <p:tavLst>
                                        <p:tav tm="0">
                                          <p:val>
                                            <p:fltVal val="0"/>
                                          </p:val>
                                        </p:tav>
                                        <p:tav tm="100000">
                                          <p:val>
                                            <p:strVal val="#ppt_w"/>
                                          </p:val>
                                        </p:tav>
                                      </p:tavLst>
                                    </p:anim>
                                    <p:anim calcmode="lin" valueType="num">
                                      <p:cBhvr>
                                        <p:cTn id="124" dur="2000" fill="hold"/>
                                        <p:tgtEl>
                                          <p:spTgt spid="20"/>
                                        </p:tgtEl>
                                        <p:attrNameLst>
                                          <p:attrName>ppt_h</p:attrName>
                                        </p:attrNameLst>
                                      </p:cBhvr>
                                      <p:tavLst>
                                        <p:tav tm="0">
                                          <p:val>
                                            <p:fltVal val="0"/>
                                          </p:val>
                                        </p:tav>
                                        <p:tav tm="100000">
                                          <p:val>
                                            <p:strVal val="#ppt_h"/>
                                          </p:val>
                                        </p:tav>
                                      </p:tavLst>
                                    </p:anim>
                                    <p:anim calcmode="lin" valueType="num">
                                      <p:cBhvr>
                                        <p:cTn id="125" dur="2000" fill="hold"/>
                                        <p:tgtEl>
                                          <p:spTgt spid="20"/>
                                        </p:tgtEl>
                                        <p:attrNameLst>
                                          <p:attrName>style.rotation</p:attrName>
                                        </p:attrNameLst>
                                      </p:cBhvr>
                                      <p:tavLst>
                                        <p:tav tm="0">
                                          <p:val>
                                            <p:fltVal val="90"/>
                                          </p:val>
                                        </p:tav>
                                        <p:tav tm="100000">
                                          <p:val>
                                            <p:fltVal val="0"/>
                                          </p:val>
                                        </p:tav>
                                      </p:tavLst>
                                    </p:anim>
                                    <p:animEffect transition="in" filter="fade">
                                      <p:cBhvr>
                                        <p:cTn id="126" dur="2000"/>
                                        <p:tgtEl>
                                          <p:spTgt spid="20"/>
                                        </p:tgtEl>
                                      </p:cBhvr>
                                    </p:animEffect>
                                  </p:childTnLst>
                                </p:cTn>
                              </p:par>
                            </p:childTnLst>
                          </p:cTn>
                        </p:par>
                        <p:par>
                          <p:cTn id="127" fill="hold">
                            <p:stCondLst>
                              <p:cond delay="251350"/>
                            </p:stCondLst>
                            <p:childTnLst>
                              <p:par>
                                <p:cTn id="128" presetID="22" presetClass="entr" presetSubtype="4" repeatCount="indefinite" fill="hold" grpId="1" nodeType="afterEffect">
                                  <p:stCondLst>
                                    <p:cond delay="0"/>
                                  </p:stCondLst>
                                  <p:childTnLst>
                                    <p:set>
                                      <p:cBhvr>
                                        <p:cTn id="129" dur="1" fill="hold">
                                          <p:stCondLst>
                                            <p:cond delay="0"/>
                                          </p:stCondLst>
                                        </p:cTn>
                                        <p:tgtEl>
                                          <p:spTgt spid="20"/>
                                        </p:tgtEl>
                                        <p:attrNameLst>
                                          <p:attrName>style.visibility</p:attrName>
                                        </p:attrNameLst>
                                      </p:cBhvr>
                                      <p:to>
                                        <p:strVal val="visible"/>
                                      </p:to>
                                    </p:set>
                                    <p:animEffect transition="in" filter="wipe(down)">
                                      <p:cBhvr>
                                        <p:cTn id="130" dur="5000"/>
                                        <p:tgtEl>
                                          <p:spTgt spid="20"/>
                                        </p:tgtEl>
                                      </p:cBhvr>
                                    </p:animEffect>
                                  </p:childTnLst>
                                </p:cTn>
                              </p:par>
                            </p:childTnLst>
                          </p:cTn>
                        </p:par>
                        <p:par>
                          <p:cTn id="131" fill="hold">
                            <p:stCondLst>
                              <p:cond delay="256350"/>
                            </p:stCondLst>
                            <p:childTnLst>
                              <p:par>
                                <p:cTn id="132" presetID="22" presetClass="entr" presetSubtype="4" repeatCount="indefinite" fill="hold" grpId="1" nodeType="afterEffect">
                                  <p:stCondLst>
                                    <p:cond delay="0"/>
                                  </p:stCondLst>
                                  <p:childTnLst>
                                    <p:set>
                                      <p:cBhvr>
                                        <p:cTn id="133" dur="1" fill="hold">
                                          <p:stCondLst>
                                            <p:cond delay="0"/>
                                          </p:stCondLst>
                                        </p:cTn>
                                        <p:tgtEl>
                                          <p:spTgt spid="19"/>
                                        </p:tgtEl>
                                        <p:attrNameLst>
                                          <p:attrName>style.visibility</p:attrName>
                                        </p:attrNameLst>
                                      </p:cBhvr>
                                      <p:to>
                                        <p:strVal val="visible"/>
                                      </p:to>
                                    </p:set>
                                    <p:animEffect transition="in" filter="wipe(down)">
                                      <p:cBhvr>
                                        <p:cTn id="134" dur="5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P spid="6" grpId="0" animBg="1"/>
      <p:bldP spid="7" grpId="0" animBg="1"/>
      <p:bldP spid="8" grpId="0" animBg="1"/>
      <p:bldP spid="10" grpId="0" animBg="1"/>
      <p:bldP spid="10" grpId="1" animBg="1"/>
      <p:bldP spid="13" grpId="0" animBg="1"/>
      <p:bldP spid="13" grpId="1" animBg="1"/>
      <p:bldP spid="14" grpId="0" animBg="1"/>
      <p:bldP spid="14" grpId="1" animBg="1"/>
      <p:bldP spid="15" grpId="0" animBg="1"/>
      <p:bldP spid="16" grpId="0" animBg="1"/>
      <p:bldP spid="17" grpId="0" animBg="1"/>
      <p:bldP spid="18" grpId="0" animBg="1"/>
      <p:bldP spid="19" grpId="0" animBg="1"/>
      <p:bldP spid="19" grpId="1" animBg="1"/>
      <p:bldP spid="20" grpId="0" animBg="1"/>
      <p:bldP spid="20"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1" y="0"/>
            <a:ext cx="9144000" cy="6858000"/>
          </a:xfrm>
        </p:spPr>
      </p:pic>
      <p:sp>
        <p:nvSpPr>
          <p:cNvPr id="5" name="テキスト ボックス 4"/>
          <p:cNvSpPr txBox="1"/>
          <p:nvPr/>
        </p:nvSpPr>
        <p:spPr>
          <a:xfrm>
            <a:off x="0" y="5287741"/>
            <a:ext cx="8993168" cy="1508105"/>
          </a:xfrm>
          <a:prstGeom prst="rect">
            <a:avLst/>
          </a:prstGeom>
          <a:noFill/>
        </p:spPr>
        <p:txBody>
          <a:bodyPr wrap="none" rtlCol="0">
            <a:spAutoFit/>
          </a:bodyPr>
          <a:lstStyle/>
          <a:p>
            <a:r>
              <a:rPr kumimoji="1" lang="ja-JP" altLang="en-US" sz="2000" dirty="0" smtClean="0">
                <a:solidFill>
                  <a:schemeClr val="bg1"/>
                </a:solidFill>
                <a:latin typeface="HGP行書体" pitchFamily="66" charset="-128"/>
                <a:ea typeface="HGP行書体" pitchFamily="66" charset="-128"/>
              </a:rPr>
              <a:t>「　メルトダウン　では　ない  ？」</a:t>
            </a:r>
            <a:endParaRPr kumimoji="1" lang="en-US" altLang="ja-JP" sz="2000" dirty="0" smtClean="0">
              <a:solidFill>
                <a:schemeClr val="bg1"/>
              </a:solidFill>
              <a:latin typeface="HGP行書体" pitchFamily="66" charset="-128"/>
              <a:ea typeface="HGP行書体" pitchFamily="66" charset="-128"/>
            </a:endParaRPr>
          </a:p>
          <a:p>
            <a:r>
              <a:rPr lang="ja-JP" altLang="en-US" sz="2000" dirty="0" smtClean="0">
                <a:solidFill>
                  <a:schemeClr val="bg1"/>
                </a:solidFill>
                <a:latin typeface="HGP行書体" pitchFamily="66" charset="-128"/>
                <a:ea typeface="HGP行書体" pitchFamily="66" charset="-128"/>
              </a:rPr>
              <a:t>「水素　爆発　だ！」 「ナンデ、水素ナンテ、置いてるの？</a:t>
            </a:r>
            <a:r>
              <a:rPr lang="ja-JP" altLang="en-US" sz="2000" dirty="0">
                <a:solidFill>
                  <a:schemeClr val="bg1"/>
                </a:solidFill>
                <a:latin typeface="HGP行書体" pitchFamily="66" charset="-128"/>
                <a:ea typeface="HGP行書体" pitchFamily="66" charset="-128"/>
              </a:rPr>
              <a:t>」</a:t>
            </a:r>
            <a:endParaRPr lang="en-US" altLang="ja-JP" sz="2000" dirty="0" smtClean="0">
              <a:solidFill>
                <a:schemeClr val="bg1"/>
              </a:solidFill>
              <a:latin typeface="HGP行書体" pitchFamily="66" charset="-128"/>
              <a:ea typeface="HGP行書体" pitchFamily="66" charset="-128"/>
            </a:endParaRPr>
          </a:p>
          <a:p>
            <a:r>
              <a:rPr kumimoji="1" lang="ja-JP" altLang="en-US" sz="2000" dirty="0" smtClean="0">
                <a:solidFill>
                  <a:schemeClr val="bg1"/>
                </a:solidFill>
                <a:latin typeface="HGP行書体" pitchFamily="66" charset="-128"/>
                <a:ea typeface="HGP行書体" pitchFamily="66" charset="-128"/>
              </a:rPr>
              <a:t>「予測出来　なかった」　裁判　！　</a:t>
            </a:r>
            <a:r>
              <a:rPr kumimoji="1" lang="en-US" altLang="ja-JP" sz="2000" dirty="0" smtClean="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「人智・遺伝　だから、</a:t>
            </a:r>
            <a:r>
              <a:rPr kumimoji="1" lang="ja-JP" altLang="en-US" sz="3200" dirty="0" smtClean="0">
                <a:solidFill>
                  <a:srgbClr val="F828DF"/>
                </a:solidFill>
                <a:latin typeface="HGP行書体" pitchFamily="66" charset="-128"/>
                <a:ea typeface="HGP行書体" pitchFamily="66" charset="-128"/>
              </a:rPr>
              <a:t>反復</a:t>
            </a:r>
            <a:r>
              <a:rPr kumimoji="1" lang="ja-JP" altLang="en-US" sz="2000" dirty="0" smtClean="0">
                <a:solidFill>
                  <a:schemeClr val="bg1"/>
                </a:solidFill>
                <a:latin typeface="HGP行書体" pitchFamily="66" charset="-128"/>
                <a:ea typeface="HGP行書体" pitchFamily="66" charset="-128"/>
              </a:rPr>
              <a:t>　スル　決まり！」</a:t>
            </a:r>
            <a:endParaRPr kumimoji="1" lang="en-US" altLang="ja-JP" sz="2000" dirty="0" smtClean="0">
              <a:solidFill>
                <a:schemeClr val="bg1"/>
              </a:solidFill>
              <a:latin typeface="HGP行書体" pitchFamily="66" charset="-128"/>
              <a:ea typeface="HGP行書体" pitchFamily="66" charset="-128"/>
            </a:endParaRPr>
          </a:p>
          <a:p>
            <a:r>
              <a:rPr kumimoji="1" lang="ja-JP" altLang="en-US" sz="2000" dirty="0" smtClean="0">
                <a:solidFill>
                  <a:schemeClr val="bg1"/>
                </a:solidFill>
                <a:latin typeface="HGP行書体" pitchFamily="66" charset="-128"/>
                <a:ea typeface="HGP行書体" pitchFamily="66" charset="-128"/>
              </a:rPr>
              <a:t>「８チャンネル　フジテレビ　金曜プレミアム　消防隊員だけが撮った </a:t>
            </a:r>
            <a:r>
              <a:rPr lang="en-US" altLang="ja-JP" sz="2000" dirty="0" smtClean="0">
                <a:solidFill>
                  <a:schemeClr val="bg1"/>
                </a:solidFill>
                <a:latin typeface="HGP行書体" pitchFamily="66" charset="-128"/>
                <a:ea typeface="HGP行書体" pitchFamily="66" charset="-128"/>
              </a:rPr>
              <a:t>3-11</a:t>
            </a:r>
            <a:r>
              <a:rPr kumimoji="1" lang="ja-JP" altLang="en-US" sz="2000" dirty="0" smtClean="0">
                <a:solidFill>
                  <a:schemeClr val="bg1"/>
                </a:solidFill>
                <a:latin typeface="HGP行書体" pitchFamily="66" charset="-128"/>
                <a:ea typeface="HGP行書体" pitchFamily="66" charset="-128"/>
              </a:rPr>
              <a:t>」</a:t>
            </a:r>
            <a:endParaRPr kumimoji="1" lang="en-US" altLang="ja-JP" sz="2000" dirty="0" smtClean="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2641943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3000"/>
                                        <p:tgtEl>
                                          <p:spTgt spid="4"/>
                                        </p:tgtEl>
                                      </p:cBhvr>
                                    </p:animEffect>
                                  </p:childTnLst>
                                </p:cTn>
                              </p:par>
                            </p:childTnLst>
                          </p:cTn>
                        </p:par>
                        <p:par>
                          <p:cTn id="8" fill="hold">
                            <p:stCondLst>
                              <p:cond delay="3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wipe(down)">
                                      <p:cBhvr>
                                        <p:cTn id="11" dur="580">
                                          <p:stCondLst>
                                            <p:cond delay="0"/>
                                          </p:stCondLst>
                                        </p:cTn>
                                        <p:tgtEl>
                                          <p:spTgt spid="5"/>
                                        </p:tgtEl>
                                      </p:cBhvr>
                                    </p:animEffect>
                                    <p:anim calcmode="lin" valueType="num">
                                      <p:cBhvr>
                                        <p:cTn id="12"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7" dur="26">
                                          <p:stCondLst>
                                            <p:cond delay="650"/>
                                          </p:stCondLst>
                                        </p:cTn>
                                        <p:tgtEl>
                                          <p:spTgt spid="5"/>
                                        </p:tgtEl>
                                      </p:cBhvr>
                                      <p:to x="100000" y="60000"/>
                                    </p:animScale>
                                    <p:animScale>
                                      <p:cBhvr>
                                        <p:cTn id="18" dur="166" decel="50000">
                                          <p:stCondLst>
                                            <p:cond delay="676"/>
                                          </p:stCondLst>
                                        </p:cTn>
                                        <p:tgtEl>
                                          <p:spTgt spid="5"/>
                                        </p:tgtEl>
                                      </p:cBhvr>
                                      <p:to x="100000" y="100000"/>
                                    </p:animScale>
                                    <p:animScale>
                                      <p:cBhvr>
                                        <p:cTn id="19" dur="26">
                                          <p:stCondLst>
                                            <p:cond delay="1312"/>
                                          </p:stCondLst>
                                        </p:cTn>
                                        <p:tgtEl>
                                          <p:spTgt spid="5"/>
                                        </p:tgtEl>
                                      </p:cBhvr>
                                      <p:to x="100000" y="80000"/>
                                    </p:animScale>
                                    <p:animScale>
                                      <p:cBhvr>
                                        <p:cTn id="20" dur="166" decel="50000">
                                          <p:stCondLst>
                                            <p:cond delay="1338"/>
                                          </p:stCondLst>
                                        </p:cTn>
                                        <p:tgtEl>
                                          <p:spTgt spid="5"/>
                                        </p:tgtEl>
                                      </p:cBhvr>
                                      <p:to x="100000" y="100000"/>
                                    </p:animScale>
                                    <p:animScale>
                                      <p:cBhvr>
                                        <p:cTn id="21" dur="26">
                                          <p:stCondLst>
                                            <p:cond delay="1642"/>
                                          </p:stCondLst>
                                        </p:cTn>
                                        <p:tgtEl>
                                          <p:spTgt spid="5"/>
                                        </p:tgtEl>
                                      </p:cBhvr>
                                      <p:to x="100000" y="90000"/>
                                    </p:animScale>
                                    <p:animScale>
                                      <p:cBhvr>
                                        <p:cTn id="22" dur="166" decel="50000">
                                          <p:stCondLst>
                                            <p:cond delay="1668"/>
                                          </p:stCondLst>
                                        </p:cTn>
                                        <p:tgtEl>
                                          <p:spTgt spid="5"/>
                                        </p:tgtEl>
                                      </p:cBhvr>
                                      <p:to x="100000" y="100000"/>
                                    </p:animScale>
                                    <p:animScale>
                                      <p:cBhvr>
                                        <p:cTn id="23" dur="26">
                                          <p:stCondLst>
                                            <p:cond delay="1808"/>
                                          </p:stCondLst>
                                        </p:cTn>
                                        <p:tgtEl>
                                          <p:spTgt spid="5"/>
                                        </p:tgtEl>
                                      </p:cBhvr>
                                      <p:to x="100000" y="95000"/>
                                    </p:animScale>
                                    <p:animScale>
                                      <p:cBhvr>
                                        <p:cTn id="24"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3109383" y="1002569"/>
            <a:ext cx="6034617" cy="4525963"/>
          </a:xfrm>
        </p:spPr>
      </p:pic>
      <p:sp>
        <p:nvSpPr>
          <p:cNvPr id="5" name="テキスト ボックス 4"/>
          <p:cNvSpPr txBox="1"/>
          <p:nvPr/>
        </p:nvSpPr>
        <p:spPr>
          <a:xfrm>
            <a:off x="229029" y="0"/>
            <a:ext cx="8914971" cy="6617196"/>
          </a:xfrm>
          <a:prstGeom prst="rect">
            <a:avLst/>
          </a:prstGeom>
          <a:noFill/>
        </p:spPr>
        <p:txBody>
          <a:bodyPr wrap="square" rtlCol="0">
            <a:spAutoFit/>
          </a:bodyPr>
          <a:lstStyle/>
          <a:p>
            <a:r>
              <a:rPr kumimoji="1" lang="ja-JP" altLang="en-US" sz="2000" dirty="0" smtClean="0">
                <a:solidFill>
                  <a:schemeClr val="bg1"/>
                </a:solidFill>
                <a:latin typeface="HGP行書体" pitchFamily="66" charset="-128"/>
                <a:ea typeface="HGP行書体" pitchFamily="66" charset="-128"/>
              </a:rPr>
              <a:t>「庭の花　三ヒラ」　だって　“いでん”　してる　ンダ　から、</a:t>
            </a:r>
            <a:r>
              <a:rPr kumimoji="1" lang="ja-JP" altLang="en-US" sz="2000" dirty="0" smtClean="0">
                <a:solidFill>
                  <a:srgbClr val="FFFF00"/>
                </a:solidFill>
                <a:latin typeface="HGP行書体" pitchFamily="66" charset="-128"/>
                <a:ea typeface="HGP行書体" pitchFamily="66" charset="-128"/>
              </a:rPr>
              <a:t>キノコが胞子で遺伝してもいい</a:t>
            </a:r>
            <a:r>
              <a:rPr kumimoji="1" lang="ja-JP" altLang="en-US" sz="2000" dirty="0" smtClean="0">
                <a:solidFill>
                  <a:schemeClr val="bg1"/>
                </a:solidFill>
                <a:latin typeface="HGP行書体" pitchFamily="66" charset="-128"/>
                <a:ea typeface="HGP行書体" pitchFamily="66" charset="-128"/>
              </a:rPr>
              <a:t>。</a:t>
            </a:r>
            <a:endParaRPr kumimoji="1" lang="en-US" altLang="ja-JP" sz="2000" dirty="0" smtClean="0">
              <a:solidFill>
                <a:schemeClr val="bg1"/>
              </a:solidFill>
              <a:latin typeface="HGP行書体" pitchFamily="66" charset="-128"/>
              <a:ea typeface="HGP行書体" pitchFamily="66" charset="-128"/>
            </a:endParaRPr>
          </a:p>
          <a:p>
            <a:r>
              <a:rPr lang="ja-JP" altLang="en-US" sz="2000" dirty="0" smtClean="0">
                <a:solidFill>
                  <a:schemeClr val="bg1"/>
                </a:solidFill>
                <a:latin typeface="HGP行書体" pitchFamily="66" charset="-128"/>
                <a:ea typeface="HGP行書体" pitchFamily="66" charset="-128"/>
              </a:rPr>
              <a:t>「</a:t>
            </a:r>
            <a:r>
              <a:rPr lang="ja-JP" altLang="en-US" sz="2000" dirty="0" smtClean="0">
                <a:solidFill>
                  <a:srgbClr val="FF00FF"/>
                </a:solidFill>
                <a:latin typeface="HGP行書体" pitchFamily="66" charset="-128"/>
                <a:ea typeface="HGP行書体" pitchFamily="66" charset="-128"/>
              </a:rPr>
              <a:t>そうたい・　等価・因子</a:t>
            </a:r>
            <a:r>
              <a:rPr lang="ja-JP" altLang="en-US" sz="2000" dirty="0" smtClean="0">
                <a:solidFill>
                  <a:schemeClr val="bg1"/>
                </a:solidFill>
                <a:latin typeface="HGP行書体" pitchFamily="66" charset="-128"/>
                <a:ea typeface="HGP行書体" pitchFamily="66" charset="-128"/>
              </a:rPr>
              <a:t>　が　　</a:t>
            </a:r>
            <a:r>
              <a:rPr lang="ja-JP" altLang="en-US" sz="2000" dirty="0" smtClean="0">
                <a:solidFill>
                  <a:srgbClr val="FFFF00"/>
                </a:solidFill>
                <a:latin typeface="HGP行書体" pitchFamily="66" charset="-128"/>
                <a:ea typeface="HGP行書体" pitchFamily="66" charset="-128"/>
              </a:rPr>
              <a:t>相反　スル　の　“時”　の　こと</a:t>
            </a:r>
            <a:r>
              <a:rPr lang="ja-JP" altLang="en-US" sz="2000" dirty="0" smtClean="0">
                <a:solidFill>
                  <a:schemeClr val="bg1"/>
                </a:solidFill>
                <a:latin typeface="HGP行書体" pitchFamily="66" charset="-128"/>
                <a:ea typeface="HGP行書体" pitchFamily="66" charset="-128"/>
              </a:rPr>
              <a:t>と、　</a:t>
            </a:r>
            <a:r>
              <a:rPr lang="en-US" altLang="ja-JP" sz="2000" dirty="0" smtClean="0">
                <a:solidFill>
                  <a:schemeClr val="bg1"/>
                </a:solidFill>
                <a:latin typeface="HGP行書体" pitchFamily="66" charset="-128"/>
                <a:ea typeface="HGP行書体" pitchFamily="66" charset="-128"/>
              </a:rPr>
              <a:t>image  </a:t>
            </a:r>
            <a:r>
              <a:rPr lang="ja-JP" altLang="en-US" sz="2000" dirty="0" smtClean="0">
                <a:solidFill>
                  <a:schemeClr val="bg1"/>
                </a:solidFill>
                <a:latin typeface="HGP行書体" pitchFamily="66" charset="-128"/>
                <a:ea typeface="HGP行書体" pitchFamily="66" charset="-128"/>
              </a:rPr>
              <a:t>スル・と、</a:t>
            </a:r>
            <a:endParaRPr lang="en-US" altLang="ja-JP" sz="2000" dirty="0" smtClean="0">
              <a:solidFill>
                <a:schemeClr val="bg1"/>
              </a:solidFill>
              <a:latin typeface="HGP行書体" pitchFamily="66" charset="-128"/>
              <a:ea typeface="HGP行書体" pitchFamily="66" charset="-128"/>
            </a:endParaRPr>
          </a:p>
          <a:p>
            <a:r>
              <a:rPr lang="ja-JP" altLang="en-US" sz="2000" dirty="0" smtClean="0">
                <a:solidFill>
                  <a:schemeClr val="bg1"/>
                </a:solidFill>
                <a:latin typeface="HGP行書体" pitchFamily="66" charset="-128"/>
                <a:ea typeface="HGP行書体" pitchFamily="66" charset="-128"/>
              </a:rPr>
              <a:t>再現・性　が　ある　」              </a:t>
            </a:r>
            <a:r>
              <a:rPr lang="en-US" altLang="ja-JP" sz="2000" dirty="0" smtClean="0">
                <a:solidFill>
                  <a:schemeClr val="bg1"/>
                </a:solidFill>
                <a:latin typeface="HGP行書体" pitchFamily="66" charset="-128"/>
                <a:ea typeface="HGP行書体" pitchFamily="66" charset="-128"/>
              </a:rPr>
              <a:t>[</a:t>
            </a:r>
            <a:r>
              <a:rPr lang="en-US" altLang="ja-JP" sz="2000" dirty="0" smtClean="0">
                <a:solidFill>
                  <a:srgbClr val="00FFCC"/>
                </a:solidFill>
                <a:latin typeface="HGP行書体" pitchFamily="66" charset="-128"/>
                <a:ea typeface="HGP行書体" pitchFamily="66" charset="-128"/>
              </a:rPr>
              <a:t>ro</a:t>
            </a:r>
            <a:r>
              <a:rPr lang="en-US" altLang="ja-JP" sz="2000" dirty="0" smtClean="0">
                <a:solidFill>
                  <a:schemeClr val="bg1"/>
                </a:solidFill>
                <a:latin typeface="HGP行書体" pitchFamily="66" charset="-128"/>
                <a:ea typeface="HGP行書体" pitchFamily="66" charset="-128"/>
              </a:rPr>
              <a:t>tation </a:t>
            </a:r>
            <a:r>
              <a:rPr lang="ja-JP" altLang="en-US" sz="2000" dirty="0" smtClean="0">
                <a:solidFill>
                  <a:schemeClr val="bg1"/>
                </a:solidFill>
                <a:latin typeface="HGP行書体" pitchFamily="66" charset="-128"/>
                <a:ea typeface="HGP行書体" pitchFamily="66" charset="-128"/>
              </a:rPr>
              <a:t>≡　</a:t>
            </a:r>
            <a:r>
              <a:rPr lang="en-US" altLang="ja-JP" sz="2000" dirty="0" smtClean="0">
                <a:solidFill>
                  <a:srgbClr val="00FFCC"/>
                </a:solidFill>
                <a:latin typeface="HGP行書体" pitchFamily="66" charset="-128"/>
                <a:ea typeface="HGP行書体" pitchFamily="66" charset="-128"/>
              </a:rPr>
              <a:t>law</a:t>
            </a:r>
            <a:r>
              <a:rPr lang="en-US" altLang="ja-JP" sz="2000" dirty="0" smtClean="0">
                <a:solidFill>
                  <a:schemeClr val="bg1"/>
                </a:solidFill>
                <a:latin typeface="HGP行書体" pitchFamily="66" charset="-128"/>
                <a:ea typeface="HGP行書体" pitchFamily="66" charset="-128"/>
              </a:rPr>
              <a:t>-</a:t>
            </a:r>
            <a:r>
              <a:rPr lang="en-US" altLang="ja-JP" sz="2000" dirty="0" err="1" smtClean="0">
                <a:solidFill>
                  <a:schemeClr val="bg1"/>
                </a:solidFill>
                <a:latin typeface="HGP行書体" pitchFamily="66" charset="-128"/>
                <a:ea typeface="HGP行書体" pitchFamily="66" charset="-128"/>
              </a:rPr>
              <a:t>tation</a:t>
            </a:r>
            <a:r>
              <a:rPr lang="en-US" altLang="ja-JP" sz="2000" dirty="0" smtClean="0">
                <a:solidFill>
                  <a:schemeClr val="bg1"/>
                </a:solidFill>
                <a:latin typeface="HGP行書体" pitchFamily="66" charset="-128"/>
                <a:ea typeface="HGP行書体" pitchFamily="66" charset="-128"/>
              </a:rPr>
              <a:t> ;  </a:t>
            </a:r>
            <a:r>
              <a:rPr lang="ja-JP" altLang="en-US" sz="2000" dirty="0" smtClean="0">
                <a:solidFill>
                  <a:srgbClr val="FFFF00"/>
                </a:solidFill>
                <a:latin typeface="HGP行書体" pitchFamily="66" charset="-128"/>
                <a:ea typeface="HGP行書体" pitchFamily="66" charset="-128"/>
              </a:rPr>
              <a:t>回転</a:t>
            </a:r>
            <a:r>
              <a:rPr lang="en-US" altLang="ja-JP" sz="2000" dirty="0" smtClean="0">
                <a:solidFill>
                  <a:srgbClr val="FFFF00"/>
                </a:solidFill>
                <a:latin typeface="HGP行書体" pitchFamily="66" charset="-128"/>
                <a:ea typeface="HGP行書体" pitchFamily="66" charset="-128"/>
              </a:rPr>
              <a:t>;</a:t>
            </a:r>
            <a:r>
              <a:rPr lang="ja-JP" altLang="en-US" sz="2000" dirty="0" smtClean="0">
                <a:solidFill>
                  <a:srgbClr val="FFFF00"/>
                </a:solidFill>
                <a:latin typeface="HGP行書体" pitchFamily="66" charset="-128"/>
                <a:ea typeface="HGP行書体" pitchFamily="66" charset="-128"/>
              </a:rPr>
              <a:t>Ｒスル </a:t>
            </a:r>
            <a:r>
              <a:rPr lang="ja-JP" altLang="en-US" sz="2000" dirty="0" smtClean="0">
                <a:solidFill>
                  <a:schemeClr val="bg1"/>
                </a:solidFill>
                <a:latin typeface="HGP行書体" pitchFamily="66" charset="-128"/>
                <a:ea typeface="HGP行書体" pitchFamily="66" charset="-128"/>
              </a:rPr>
              <a:t>決まり </a:t>
            </a:r>
            <a:r>
              <a:rPr lang="en-US" altLang="ja-JP" sz="2000" dirty="0" smtClean="0">
                <a:solidFill>
                  <a:schemeClr val="bg1"/>
                </a:solidFill>
                <a:latin typeface="HGP行書体" pitchFamily="66" charset="-128"/>
                <a:ea typeface="HGP行書体" pitchFamily="66" charset="-128"/>
              </a:rPr>
              <a:t>] </a:t>
            </a:r>
          </a:p>
          <a:p>
            <a:r>
              <a:rPr kumimoji="1" lang="en-US" altLang="ja-JP" sz="2000" dirty="0" smtClean="0">
                <a:solidFill>
                  <a:schemeClr val="bg1"/>
                </a:solidFill>
                <a:latin typeface="HGP行書体" pitchFamily="66" charset="-128"/>
                <a:ea typeface="HGP行書体" pitchFamily="66" charset="-128"/>
              </a:rPr>
              <a:t>                       </a:t>
            </a:r>
            <a:r>
              <a:rPr kumimoji="1" lang="ja-JP" altLang="en-US" sz="2000" dirty="0" smtClean="0">
                <a:solidFill>
                  <a:schemeClr val="bg1"/>
                </a:solidFill>
                <a:latin typeface="HGP行書体" pitchFamily="66" charset="-128"/>
                <a:ea typeface="HGP行書体" pitchFamily="66" charset="-128"/>
              </a:rPr>
              <a:t>∧             ； </a:t>
            </a:r>
            <a:r>
              <a:rPr lang="ja-JP" altLang="en-US" sz="2000" b="1" dirty="0" smtClean="0">
                <a:solidFill>
                  <a:srgbClr val="FF0000"/>
                </a:solidFill>
                <a:latin typeface="HGP行書体" pitchFamily="66" charset="-128"/>
                <a:ea typeface="HGP行書体" pitchFamily="66" charset="-128"/>
              </a:rPr>
              <a:t>↺</a:t>
            </a:r>
            <a:r>
              <a:rPr lang="ja-JP" altLang="en-US" sz="2000" dirty="0" smtClean="0">
                <a:solidFill>
                  <a:schemeClr val="bg1"/>
                </a:solidFill>
                <a:latin typeface="HGP行書体" pitchFamily="66" charset="-128"/>
                <a:ea typeface="HGP行書体" pitchFamily="66" charset="-128"/>
              </a:rPr>
              <a:t>　</a:t>
            </a:r>
            <a:r>
              <a:rPr lang="en-US" altLang="ja-JP" sz="2000" dirty="0" smtClean="0">
                <a:solidFill>
                  <a:schemeClr val="bg1"/>
                </a:solidFill>
                <a:latin typeface="HGP行書体" pitchFamily="66" charset="-128"/>
                <a:ea typeface="HGP行書体" pitchFamily="66" charset="-128"/>
              </a:rPr>
              <a:t>relative  reciprocity ; </a:t>
            </a:r>
            <a:r>
              <a:rPr lang="ja-JP" altLang="en-US" sz="2000" dirty="0">
                <a:solidFill>
                  <a:srgbClr val="00FFCC"/>
                </a:solidFill>
                <a:latin typeface="HGP行書体" pitchFamily="66" charset="-128"/>
                <a:ea typeface="HGP行書体" pitchFamily="66" charset="-128"/>
              </a:rPr>
              <a:t>相対</a:t>
            </a:r>
            <a:r>
              <a:rPr lang="ja-JP" altLang="en-US" sz="2000" dirty="0" smtClean="0">
                <a:solidFill>
                  <a:srgbClr val="00FFCC"/>
                </a:solidFill>
                <a:latin typeface="HGP行書体" pitchFamily="66" charset="-128"/>
                <a:ea typeface="HGP行書体" pitchFamily="66" charset="-128"/>
              </a:rPr>
              <a:t>相反性</a:t>
            </a:r>
            <a:r>
              <a:rPr lang="en-US" altLang="ja-JP" sz="2000" dirty="0" smtClean="0">
                <a:solidFill>
                  <a:srgbClr val="00FFCC"/>
                </a:solidFill>
                <a:latin typeface="HGP行書体" pitchFamily="66" charset="-128"/>
                <a:ea typeface="HGP行書体" pitchFamily="66" charset="-128"/>
              </a:rPr>
              <a:t> </a:t>
            </a:r>
            <a:r>
              <a:rPr lang="ja-JP" altLang="en-US" sz="2000" dirty="0" smtClean="0">
                <a:solidFill>
                  <a:srgbClr val="FF66FF"/>
                </a:solidFill>
                <a:latin typeface="HGP行書体" pitchFamily="66" charset="-128"/>
                <a:ea typeface="HGP行書体" pitchFamily="66" charset="-128"/>
              </a:rPr>
              <a:t>って　か</a:t>
            </a:r>
            <a:r>
              <a:rPr lang="ja-JP" altLang="en-US" sz="2000" dirty="0" smtClean="0">
                <a:solidFill>
                  <a:schemeClr val="bg1"/>
                </a:solidFill>
                <a:latin typeface="HGP行書体" pitchFamily="66" charset="-128"/>
                <a:ea typeface="HGP行書体" pitchFamily="66" charset="-128"/>
              </a:rPr>
              <a:t>？</a:t>
            </a:r>
            <a:endParaRPr kumimoji="1" lang="en-US" altLang="ja-JP" sz="2000" dirty="0" smtClean="0">
              <a:solidFill>
                <a:schemeClr val="bg1"/>
              </a:solidFill>
              <a:latin typeface="HGP行書体" pitchFamily="66" charset="-128"/>
              <a:ea typeface="HGP行書体" pitchFamily="66" charset="-128"/>
            </a:endParaRPr>
          </a:p>
          <a:p>
            <a:pPr marL="457200" indent="-457200">
              <a:buAutoNum type="arabicPeriod"/>
            </a:pPr>
            <a:r>
              <a:rPr lang="ja-JP" altLang="en-US" sz="2000" dirty="0" smtClean="0">
                <a:solidFill>
                  <a:schemeClr val="bg1"/>
                </a:solidFill>
                <a:latin typeface="HGP行書体" pitchFamily="66" charset="-128"/>
                <a:ea typeface="HGP行書体" pitchFamily="66" charset="-128"/>
              </a:rPr>
              <a:t>相互・干渉　  </a:t>
            </a:r>
            <a:r>
              <a:rPr lang="en-US" altLang="ja-JP" sz="1600" dirty="0" smtClean="0">
                <a:solidFill>
                  <a:srgbClr val="FFC000"/>
                </a:solidFill>
                <a:latin typeface="HGP行書体" pitchFamily="66" charset="-128"/>
                <a:ea typeface="HGP行書体" pitchFamily="66" charset="-128"/>
              </a:rPr>
              <a:t>a/o</a:t>
            </a:r>
            <a:r>
              <a:rPr lang="en-US" altLang="ja-JP" sz="2400" dirty="0" smtClean="0">
                <a:solidFill>
                  <a:schemeClr val="bg1"/>
                </a:solidFill>
                <a:latin typeface="HGP行書体" pitchFamily="66" charset="-128"/>
                <a:ea typeface="HGP行書体" pitchFamily="66" charset="-128"/>
              </a:rPr>
              <a:t> </a:t>
            </a:r>
            <a:r>
              <a:rPr lang="en-US" altLang="ja-JP" sz="2000" dirty="0" smtClean="0">
                <a:solidFill>
                  <a:schemeClr val="bg1"/>
                </a:solidFill>
                <a:latin typeface="HGP行書体" pitchFamily="66" charset="-128"/>
                <a:ea typeface="HGP行書体" pitchFamily="66" charset="-128"/>
              </a:rPr>
              <a:t> </a:t>
            </a:r>
            <a:r>
              <a:rPr lang="en-US" altLang="ja-JP" sz="2000" dirty="0" err="1" smtClean="0">
                <a:solidFill>
                  <a:schemeClr val="bg1"/>
                </a:solidFill>
                <a:latin typeface="HGP行書体" pitchFamily="66" charset="-128"/>
                <a:ea typeface="HGP行書体" pitchFamily="66" charset="-128"/>
              </a:rPr>
              <a:t>ia</a:t>
            </a:r>
            <a:r>
              <a:rPr lang="en-US" altLang="ja-JP" sz="2000" dirty="0" smtClean="0">
                <a:solidFill>
                  <a:schemeClr val="bg1"/>
                </a:solidFill>
                <a:latin typeface="HGP行書体" pitchFamily="66" charset="-128"/>
                <a:ea typeface="HGP行書体" pitchFamily="66" charset="-128"/>
              </a:rPr>
              <a:t> (  interaction)  ; </a:t>
            </a:r>
            <a:r>
              <a:rPr lang="ja-JP" altLang="en-US" sz="2000" dirty="0" smtClean="0">
                <a:solidFill>
                  <a:schemeClr val="bg1"/>
                </a:solidFill>
                <a:latin typeface="HGP行書体" pitchFamily="66" charset="-128"/>
                <a:ea typeface="HGP行書体" pitchFamily="66" charset="-128"/>
              </a:rPr>
              <a:t>サイン は</a:t>
            </a:r>
            <a:r>
              <a:rPr lang="ja-JP" altLang="en-US" sz="2000" dirty="0">
                <a:solidFill>
                  <a:schemeClr val="bg1"/>
                </a:solidFill>
                <a:latin typeface="HGP行書体" pitchFamily="66" charset="-128"/>
                <a:ea typeface="HGP行書体" pitchFamily="66" charset="-128"/>
              </a:rPr>
              <a:t> </a:t>
            </a:r>
            <a:r>
              <a:rPr lang="en-US" altLang="ja-JP" sz="2000" dirty="0" err="1" smtClean="0">
                <a:solidFill>
                  <a:schemeClr val="bg1"/>
                </a:solidFill>
                <a:latin typeface="HGP行書体" pitchFamily="66" charset="-128"/>
                <a:ea typeface="HGP行書体" pitchFamily="66" charset="-128"/>
              </a:rPr>
              <a:t>ia</a:t>
            </a:r>
            <a:r>
              <a:rPr lang="en-US" altLang="ja-JP" sz="2000" dirty="0" smtClean="0">
                <a:solidFill>
                  <a:schemeClr val="bg1"/>
                </a:solidFill>
                <a:latin typeface="HGP行書体" pitchFamily="66" charset="-128"/>
                <a:ea typeface="HGP行書体" pitchFamily="66" charset="-128"/>
              </a:rPr>
              <a:t> !</a:t>
            </a:r>
          </a:p>
          <a:p>
            <a:endParaRPr kumimoji="1" lang="en-US" altLang="ja-JP" sz="2000" dirty="0">
              <a:solidFill>
                <a:schemeClr val="bg1"/>
              </a:solidFill>
              <a:latin typeface="HGP行書体" pitchFamily="66" charset="-128"/>
              <a:ea typeface="HGP行書体" pitchFamily="66" charset="-128"/>
            </a:endParaRPr>
          </a:p>
          <a:p>
            <a:r>
              <a:rPr lang="en-US" altLang="ja-JP" sz="2000" dirty="0" smtClean="0">
                <a:solidFill>
                  <a:schemeClr val="bg1"/>
                </a:solidFill>
                <a:latin typeface="HGP行書体" pitchFamily="66" charset="-128"/>
                <a:ea typeface="HGP行書体" pitchFamily="66" charset="-128"/>
              </a:rPr>
              <a:t>A                       B</a:t>
            </a:r>
          </a:p>
          <a:p>
            <a:endParaRPr kumimoji="1" lang="en-US" altLang="ja-JP" sz="2000" dirty="0">
              <a:solidFill>
                <a:schemeClr val="bg1"/>
              </a:solidFill>
              <a:latin typeface="HGP行書体" pitchFamily="66" charset="-128"/>
              <a:ea typeface="HGP行書体" pitchFamily="66" charset="-128"/>
            </a:endParaRPr>
          </a:p>
          <a:p>
            <a:pPr marL="457200" indent="-457200">
              <a:buAutoNum type="arabicPeriod" startAt="2"/>
            </a:pPr>
            <a:r>
              <a:rPr kumimoji="1" lang="ja-JP" altLang="en-US" sz="2000" dirty="0" smtClean="0">
                <a:solidFill>
                  <a:schemeClr val="bg1"/>
                </a:solidFill>
                <a:latin typeface="HGP行書体" pitchFamily="66" charset="-128"/>
                <a:ea typeface="HGP行書体" pitchFamily="66" charset="-128"/>
              </a:rPr>
              <a:t>回転　</a:t>
            </a:r>
            <a:r>
              <a:rPr kumimoji="1" lang="en-US" altLang="ja-JP" sz="2000" dirty="0" smtClean="0">
                <a:solidFill>
                  <a:schemeClr val="bg1"/>
                </a:solidFill>
                <a:latin typeface="HGP行書体" pitchFamily="66" charset="-128"/>
                <a:ea typeface="HGP行書体" pitchFamily="66" charset="-128"/>
              </a:rPr>
              <a:t>a/o  </a:t>
            </a:r>
            <a:r>
              <a:rPr kumimoji="1" lang="ja-JP" altLang="en-US" sz="2000" dirty="0" smtClean="0">
                <a:solidFill>
                  <a:schemeClr val="bg1"/>
                </a:solidFill>
                <a:latin typeface="HGP行書体" pitchFamily="66" charset="-128"/>
                <a:ea typeface="HGP行書体" pitchFamily="66" charset="-128"/>
              </a:rPr>
              <a:t>反転　とか逆転　</a:t>
            </a:r>
            <a:r>
              <a:rPr kumimoji="1" lang="en-US" altLang="ja-JP" sz="2000" dirty="0" smtClean="0">
                <a:solidFill>
                  <a:schemeClr val="bg1"/>
                </a:solidFill>
                <a:latin typeface="HGP行書体" pitchFamily="66" charset="-128"/>
                <a:ea typeface="HGP行書体" pitchFamily="66" charset="-128"/>
              </a:rPr>
              <a:t>… from  past   .     </a:t>
            </a:r>
            <a:r>
              <a:rPr kumimoji="1" lang="ja-JP" altLang="en-US" sz="2000" dirty="0" smtClean="0">
                <a:solidFill>
                  <a:schemeClr val="bg1"/>
                </a:solidFill>
                <a:latin typeface="HGP行書体" pitchFamily="66" charset="-128"/>
                <a:ea typeface="HGP行書体" pitchFamily="66" charset="-128"/>
              </a:rPr>
              <a:t>　  　      </a:t>
            </a:r>
            <a:r>
              <a:rPr kumimoji="1" lang="ja-JP" altLang="en-US" sz="2000" dirty="0" smtClean="0">
                <a:latin typeface="HGP行書体" pitchFamily="66" charset="-128"/>
                <a:ea typeface="HGP行書体" pitchFamily="66" charset="-128"/>
              </a:rPr>
              <a:t>過去</a:t>
            </a:r>
            <a:r>
              <a:rPr kumimoji="1" lang="ja-JP" altLang="en-US" sz="2000" dirty="0" smtClean="0">
                <a:solidFill>
                  <a:srgbClr val="FF0000"/>
                </a:solidFill>
                <a:latin typeface="HGP行書体" pitchFamily="66" charset="-128"/>
                <a:ea typeface="HGP行書体" pitchFamily="66" charset="-128"/>
              </a:rPr>
              <a:t>から の　</a:t>
            </a:r>
            <a:r>
              <a:rPr kumimoji="1" lang="ja-JP" altLang="en-US" sz="2000" dirty="0" smtClean="0">
                <a:solidFill>
                  <a:srgbClr val="FFFF00"/>
                </a:solidFill>
                <a:latin typeface="HGP行書体" pitchFamily="66" charset="-128"/>
                <a:ea typeface="HGP行書体" pitchFamily="66" charset="-128"/>
              </a:rPr>
              <a:t>逆 転</a:t>
            </a:r>
            <a:r>
              <a:rPr kumimoji="1" lang="ja-JP" altLang="en-US" sz="2000" dirty="0" smtClean="0">
                <a:solidFill>
                  <a:srgbClr val="FF0000"/>
                </a:solidFill>
                <a:latin typeface="HGP行書体" pitchFamily="66" charset="-128"/>
                <a:ea typeface="HGP行書体" pitchFamily="66" charset="-128"/>
              </a:rPr>
              <a:t>。</a:t>
            </a:r>
            <a:endParaRPr kumimoji="1" lang="en-US" altLang="ja-JP" sz="2000" dirty="0" smtClean="0">
              <a:solidFill>
                <a:srgbClr val="FF0000"/>
              </a:solidFill>
              <a:latin typeface="HGP行書体" pitchFamily="66" charset="-128"/>
              <a:ea typeface="HGP行書体" pitchFamily="66" charset="-128"/>
            </a:endParaRPr>
          </a:p>
          <a:p>
            <a:pPr marL="457200" indent="-457200">
              <a:buAutoNum type="arabicPeriod" startAt="2"/>
            </a:pPr>
            <a:endParaRPr lang="en-US" altLang="ja-JP" sz="2000" dirty="0">
              <a:solidFill>
                <a:schemeClr val="bg1"/>
              </a:solidFill>
              <a:latin typeface="HGP行書体" pitchFamily="66" charset="-128"/>
              <a:ea typeface="HGP行書体" pitchFamily="66" charset="-128"/>
            </a:endParaRPr>
          </a:p>
          <a:p>
            <a:endParaRPr lang="en-US" altLang="ja-JP" sz="2000" dirty="0">
              <a:solidFill>
                <a:schemeClr val="bg1"/>
              </a:solidFill>
              <a:latin typeface="HGP行書体" pitchFamily="66" charset="-128"/>
              <a:ea typeface="HGP行書体" pitchFamily="66" charset="-128"/>
            </a:endParaRPr>
          </a:p>
          <a:p>
            <a:endParaRPr lang="en-US" altLang="ja-JP" sz="2000" dirty="0">
              <a:solidFill>
                <a:schemeClr val="bg1"/>
              </a:solidFill>
              <a:latin typeface="HGP行書体" pitchFamily="66" charset="-128"/>
              <a:ea typeface="HGP行書体" pitchFamily="66" charset="-128"/>
            </a:endParaRPr>
          </a:p>
          <a:p>
            <a:pPr marL="457200" indent="-457200">
              <a:buAutoNum type="arabicPeriod" startAt="2"/>
            </a:pPr>
            <a:endParaRPr kumimoji="1" lang="en-US" altLang="ja-JP" sz="2000" dirty="0" smtClean="0">
              <a:solidFill>
                <a:schemeClr val="bg1"/>
              </a:solidFill>
              <a:latin typeface="HGP行書体" pitchFamily="66" charset="-128"/>
              <a:ea typeface="HGP行書体" pitchFamily="66" charset="-128"/>
            </a:endParaRPr>
          </a:p>
          <a:p>
            <a:r>
              <a:rPr lang="en-US" altLang="ja-JP" sz="2000" dirty="0" smtClean="0">
                <a:solidFill>
                  <a:schemeClr val="bg1"/>
                </a:solidFill>
                <a:latin typeface="HGP行書体" pitchFamily="66" charset="-128"/>
                <a:ea typeface="HGP行書体" pitchFamily="66" charset="-128"/>
              </a:rPr>
              <a:t>                     </a:t>
            </a:r>
            <a:r>
              <a:rPr lang="en-US" altLang="ja-JP" sz="2000" dirty="0" smtClean="0">
                <a:solidFill>
                  <a:srgbClr val="FF0000"/>
                </a:solidFill>
                <a:latin typeface="HGP行書体" pitchFamily="66" charset="-128"/>
                <a:ea typeface="HGP行書体" pitchFamily="66" charset="-128"/>
              </a:rPr>
              <a:t>r</a:t>
            </a:r>
            <a:r>
              <a:rPr lang="en-US" altLang="ja-JP" sz="2000" dirty="0" smtClean="0">
                <a:solidFill>
                  <a:schemeClr val="bg1"/>
                </a:solidFill>
                <a:latin typeface="HGP行書体" pitchFamily="66" charset="-128"/>
                <a:ea typeface="HGP行書体" pitchFamily="66" charset="-128"/>
              </a:rPr>
              <a:t>otation!</a:t>
            </a:r>
            <a:endParaRPr lang="en-US" altLang="ja-JP" sz="2000" dirty="0">
              <a:solidFill>
                <a:schemeClr val="bg1"/>
              </a:solidFill>
              <a:latin typeface="HGP行書体" pitchFamily="66" charset="-128"/>
              <a:ea typeface="HGP行書体" pitchFamily="66" charset="-128"/>
            </a:endParaRPr>
          </a:p>
          <a:p>
            <a:pPr marL="457200" indent="-457200">
              <a:buAutoNum type="arabicPeriod" startAt="2"/>
            </a:pPr>
            <a:r>
              <a:rPr kumimoji="1" lang="ja-JP" altLang="en-US" sz="2000" dirty="0" smtClean="0">
                <a:solidFill>
                  <a:schemeClr val="bg1"/>
                </a:solidFill>
                <a:latin typeface="HGP行書体" pitchFamily="66" charset="-128"/>
                <a:ea typeface="HGP行書体" pitchFamily="66" charset="-128"/>
              </a:rPr>
              <a:t>　</a:t>
            </a:r>
            <a:r>
              <a:rPr kumimoji="1" lang="ja-JP" altLang="en-US" sz="2000" dirty="0" smtClean="0">
                <a:solidFill>
                  <a:srgbClr val="FFFF00"/>
                </a:solidFill>
                <a:latin typeface="HGP行書体" pitchFamily="66" charset="-128"/>
                <a:ea typeface="HGP行書体" pitchFamily="66" charset="-128"/>
              </a:rPr>
              <a:t>相互・引力</a:t>
            </a:r>
            <a:r>
              <a:rPr kumimoji="1" lang="ja-JP" altLang="en-US" sz="2000" dirty="0" smtClean="0">
                <a:solidFill>
                  <a:schemeClr val="bg1"/>
                </a:solidFill>
                <a:latin typeface="HGP行書体" pitchFamily="66" charset="-128"/>
                <a:ea typeface="HGP行書体" pitchFamily="66" charset="-128"/>
              </a:rPr>
              <a:t>　</a:t>
            </a:r>
            <a:r>
              <a:rPr kumimoji="1" lang="en-US" altLang="ja-JP" sz="2000" dirty="0" smtClean="0">
                <a:solidFill>
                  <a:schemeClr val="bg1"/>
                </a:solidFill>
                <a:latin typeface="HGP行書体" pitchFamily="66" charset="-128"/>
                <a:ea typeface="HGP行書体" pitchFamily="66" charset="-128"/>
              </a:rPr>
              <a:t>a/o   commutative  attraction(</a:t>
            </a:r>
            <a:r>
              <a:rPr kumimoji="1" lang="ja-JP" altLang="en-US" sz="2000" dirty="0" smtClean="0">
                <a:solidFill>
                  <a:schemeClr val="bg1"/>
                </a:solidFill>
                <a:latin typeface="HGP行書体" pitchFamily="66" charset="-128"/>
                <a:ea typeface="HGP行書体" pitchFamily="66" charset="-128"/>
              </a:rPr>
              <a:t>相互引力</a:t>
            </a:r>
            <a:r>
              <a:rPr kumimoji="1" lang="en-US" altLang="ja-JP" sz="2000" dirty="0" smtClean="0">
                <a:solidFill>
                  <a:schemeClr val="bg1"/>
                </a:solidFill>
                <a:latin typeface="HGP行書体" pitchFamily="66" charset="-128"/>
                <a:ea typeface="HGP行書体" pitchFamily="66" charset="-128"/>
              </a:rPr>
              <a:t>)…</a:t>
            </a:r>
            <a:r>
              <a:rPr kumimoji="1" lang="ja-JP" altLang="en-US" sz="2000" dirty="0" smtClean="0">
                <a:solidFill>
                  <a:schemeClr val="bg1"/>
                </a:solidFill>
                <a:latin typeface="HGP行書体" pitchFamily="66" charset="-128"/>
                <a:ea typeface="HGP行書体" pitchFamily="66" charset="-128"/>
              </a:rPr>
              <a:t>互いに、引き合う！</a:t>
            </a:r>
            <a:endParaRPr kumimoji="1" lang="en-US" altLang="ja-JP" sz="2000" dirty="0" smtClean="0">
              <a:solidFill>
                <a:schemeClr val="bg1"/>
              </a:solidFill>
              <a:latin typeface="HGP行書体" pitchFamily="66" charset="-128"/>
              <a:ea typeface="HGP行書体" pitchFamily="66" charset="-128"/>
            </a:endParaRPr>
          </a:p>
          <a:p>
            <a:pPr marL="457200" indent="-457200">
              <a:buAutoNum type="arabicPeriod" startAt="2"/>
            </a:pPr>
            <a:endParaRPr lang="en-US" altLang="ja-JP" sz="2000" dirty="0">
              <a:solidFill>
                <a:schemeClr val="bg1"/>
              </a:solidFill>
              <a:latin typeface="HGP行書体" pitchFamily="66" charset="-128"/>
              <a:ea typeface="HGP行書体" pitchFamily="66" charset="-128"/>
            </a:endParaRPr>
          </a:p>
          <a:p>
            <a:pPr marL="457200" indent="-457200">
              <a:buAutoNum type="arabicDbPeriod" startAt="4"/>
            </a:pPr>
            <a:r>
              <a:rPr lang="ja-JP" altLang="en-US" sz="2000" dirty="0">
                <a:solidFill>
                  <a:schemeClr val="bg1"/>
                </a:solidFill>
                <a:latin typeface="HGP行書体" pitchFamily="66" charset="-128"/>
                <a:ea typeface="HGP行書体" pitchFamily="66" charset="-128"/>
              </a:rPr>
              <a:t>　また</a:t>
            </a:r>
            <a:r>
              <a:rPr lang="ja-JP" altLang="en-US" sz="2000" dirty="0" smtClean="0">
                <a:solidFill>
                  <a:schemeClr val="bg1"/>
                </a:solidFill>
                <a:latin typeface="HGP行書体" pitchFamily="66" charset="-128"/>
                <a:ea typeface="HGP行書体" pitchFamily="66" charset="-128"/>
              </a:rPr>
              <a:t>、　逆・転。</a:t>
            </a:r>
            <a:endParaRPr lang="en-US" altLang="ja-JP" sz="2000" dirty="0">
              <a:solidFill>
                <a:schemeClr val="bg1"/>
              </a:solidFill>
              <a:latin typeface="HGP行書体" pitchFamily="66" charset="-128"/>
              <a:ea typeface="HGP行書体" pitchFamily="66" charset="-128"/>
            </a:endParaRPr>
          </a:p>
          <a:p>
            <a:pPr marL="457200" indent="-457200">
              <a:buAutoNum type="arabicPeriod" startAt="2"/>
            </a:pPr>
            <a:endParaRPr kumimoji="1" lang="en-US" altLang="ja-JP" sz="2000" dirty="0" smtClean="0">
              <a:solidFill>
                <a:schemeClr val="bg1"/>
              </a:solidFill>
              <a:latin typeface="HGP行書体" pitchFamily="66" charset="-128"/>
              <a:ea typeface="HGP行書体" pitchFamily="66" charset="-128"/>
            </a:endParaRPr>
          </a:p>
          <a:p>
            <a:r>
              <a:rPr kumimoji="1" lang="ja-JP" altLang="en-US" sz="2000" dirty="0" smtClean="0">
                <a:solidFill>
                  <a:schemeClr val="bg1"/>
                </a:solidFill>
                <a:latin typeface="HGP行書体" pitchFamily="66" charset="-128"/>
                <a:ea typeface="HGP行書体" pitchFamily="66" charset="-128"/>
              </a:rPr>
              <a:t>　　　　　　　　　　　　　　　　→　</a:t>
            </a:r>
            <a:r>
              <a:rPr kumimoji="1" lang="en-US" altLang="ja-JP" sz="2000" dirty="0" smtClean="0">
                <a:solidFill>
                  <a:schemeClr val="bg1"/>
                </a:solidFill>
                <a:latin typeface="HGP行書体" pitchFamily="66" charset="-128"/>
                <a:ea typeface="HGP行書体" pitchFamily="66" charset="-128"/>
              </a:rPr>
              <a:t>6.    </a:t>
            </a:r>
            <a:r>
              <a:rPr lang="ja-JP" altLang="en-US" sz="2000" dirty="0" smtClean="0">
                <a:solidFill>
                  <a:srgbClr val="FFFF00"/>
                </a:solidFill>
                <a:latin typeface="HGP行書体" pitchFamily="66" charset="-128"/>
                <a:ea typeface="HGP行書体" pitchFamily="66" charset="-128"/>
              </a:rPr>
              <a:t>相互</a:t>
            </a:r>
            <a:r>
              <a:rPr lang="ja-JP" altLang="en-US" sz="2000" dirty="0">
                <a:solidFill>
                  <a:srgbClr val="FFFF00"/>
                </a:solidFill>
                <a:latin typeface="HGP行書体" pitchFamily="66" charset="-128"/>
                <a:ea typeface="HGP行書体" pitchFamily="66" charset="-128"/>
              </a:rPr>
              <a:t>・反発</a:t>
            </a:r>
            <a:r>
              <a:rPr lang="ja-JP" altLang="en-US" sz="2000" dirty="0">
                <a:solidFill>
                  <a:schemeClr val="bg1"/>
                </a:solidFill>
                <a:latin typeface="HGP行書体" pitchFamily="66" charset="-128"/>
                <a:ea typeface="HGP行書体" pitchFamily="66" charset="-128"/>
              </a:rPr>
              <a:t>　（　相互・斥力：　</a:t>
            </a:r>
            <a:r>
              <a:rPr lang="en-US" altLang="ja-JP" sz="2000" dirty="0">
                <a:solidFill>
                  <a:schemeClr val="bg1"/>
                </a:solidFill>
                <a:latin typeface="HGP行書体" pitchFamily="66" charset="-128"/>
                <a:ea typeface="HGP行書体" pitchFamily="66" charset="-128"/>
              </a:rPr>
              <a:t>Co-Repulsion )</a:t>
            </a:r>
            <a:r>
              <a:rPr lang="ja-JP" altLang="en-US" sz="2000" dirty="0">
                <a:solidFill>
                  <a:schemeClr val="bg1"/>
                </a:solidFill>
                <a:latin typeface="HGP行書体" pitchFamily="66" charset="-128"/>
                <a:ea typeface="HGP行書体" pitchFamily="66" charset="-128"/>
              </a:rPr>
              <a:t>　</a:t>
            </a:r>
            <a:r>
              <a:rPr lang="en-US" altLang="ja-JP" sz="2000" dirty="0">
                <a:solidFill>
                  <a:schemeClr val="bg1"/>
                </a:solidFill>
                <a:latin typeface="HGP行書体" pitchFamily="66" charset="-128"/>
                <a:ea typeface="HGP行書体" pitchFamily="66" charset="-128"/>
              </a:rPr>
              <a:t>!</a:t>
            </a:r>
          </a:p>
          <a:p>
            <a:r>
              <a:rPr kumimoji="1" lang="en-US" altLang="ja-JP" sz="2000" dirty="0" smtClean="0">
                <a:solidFill>
                  <a:schemeClr val="bg1"/>
                </a:solidFill>
                <a:latin typeface="HGP行書体" pitchFamily="66" charset="-128"/>
                <a:ea typeface="HGP行書体" pitchFamily="66" charset="-128"/>
              </a:rPr>
              <a:t> </a:t>
            </a:r>
          </a:p>
          <a:p>
            <a:r>
              <a:rPr lang="en-US" altLang="ja-JP" sz="2000" dirty="0">
                <a:solidFill>
                  <a:schemeClr val="bg1"/>
                </a:solidFill>
                <a:latin typeface="HGP行書体" pitchFamily="66" charset="-128"/>
                <a:ea typeface="HGP行書体" pitchFamily="66" charset="-128"/>
              </a:rPr>
              <a:t> </a:t>
            </a:r>
            <a:r>
              <a:rPr lang="en-US" altLang="ja-JP" sz="2000" dirty="0" smtClean="0">
                <a:solidFill>
                  <a:schemeClr val="bg1"/>
                </a:solidFill>
                <a:latin typeface="HGP行書体" pitchFamily="66" charset="-128"/>
                <a:ea typeface="HGP行書体" pitchFamily="66" charset="-128"/>
              </a:rPr>
              <a:t>                     </a:t>
            </a:r>
            <a:r>
              <a:rPr lang="en-US" altLang="ja-JP" sz="2000" dirty="0" smtClean="0">
                <a:solidFill>
                  <a:srgbClr val="FF0000"/>
                </a:solidFill>
                <a:latin typeface="HGP行書体" pitchFamily="66" charset="-128"/>
                <a:ea typeface="HGP行書体" pitchFamily="66" charset="-128"/>
              </a:rPr>
              <a:t>r</a:t>
            </a:r>
            <a:r>
              <a:rPr lang="en-US" altLang="ja-JP" sz="2000" dirty="0" smtClean="0">
                <a:solidFill>
                  <a:schemeClr val="bg1"/>
                </a:solidFill>
                <a:latin typeface="HGP行書体" pitchFamily="66" charset="-128"/>
                <a:ea typeface="HGP行書体" pitchFamily="66" charset="-128"/>
              </a:rPr>
              <a:t>otation.</a:t>
            </a:r>
            <a:endParaRPr kumimoji="1" lang="ja-JP" altLang="en-US" sz="2000" dirty="0">
              <a:solidFill>
                <a:schemeClr val="bg1"/>
              </a:solidFill>
              <a:latin typeface="HGP行書体" pitchFamily="66" charset="-128"/>
              <a:ea typeface="HGP行書体" pitchFamily="66" charset="-128"/>
            </a:endParaRPr>
          </a:p>
        </p:txBody>
      </p:sp>
      <p:cxnSp>
        <p:nvCxnSpPr>
          <p:cNvPr id="7" name="直線矢印コネクタ 6"/>
          <p:cNvCxnSpPr/>
          <p:nvPr/>
        </p:nvCxnSpPr>
        <p:spPr>
          <a:xfrm>
            <a:off x="683568" y="1988840"/>
            <a:ext cx="1512168" cy="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9" name="直線矢印コネクタ 8"/>
          <p:cNvCxnSpPr/>
          <p:nvPr/>
        </p:nvCxnSpPr>
        <p:spPr>
          <a:xfrm flipH="1">
            <a:off x="683568" y="2276872"/>
            <a:ext cx="1512168" cy="0"/>
          </a:xfrm>
          <a:prstGeom prst="straightConnector1">
            <a:avLst/>
          </a:prstGeom>
          <a:ln w="28575">
            <a:solidFill>
              <a:srgbClr val="00FFCC"/>
            </a:solidFill>
            <a:tailEnd type="arrow"/>
          </a:ln>
        </p:spPr>
        <p:style>
          <a:lnRef idx="1">
            <a:schemeClr val="accent1"/>
          </a:lnRef>
          <a:fillRef idx="0">
            <a:schemeClr val="accent1"/>
          </a:fillRef>
          <a:effectRef idx="0">
            <a:schemeClr val="accent1"/>
          </a:effectRef>
          <a:fontRef idx="minor">
            <a:schemeClr val="tx1"/>
          </a:fontRef>
        </p:style>
      </p:cxnSp>
      <p:sp>
        <p:nvSpPr>
          <p:cNvPr id="10" name="円弧 9"/>
          <p:cNvSpPr/>
          <p:nvPr/>
        </p:nvSpPr>
        <p:spPr>
          <a:xfrm>
            <a:off x="825171" y="3212976"/>
            <a:ext cx="1154541" cy="1080120"/>
          </a:xfrm>
          <a:prstGeom prst="arc">
            <a:avLst>
              <a:gd name="adj1" fmla="val 5491824"/>
              <a:gd name="adj2" fmla="val 1550019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 name="円弧 10"/>
          <p:cNvSpPr/>
          <p:nvPr/>
        </p:nvSpPr>
        <p:spPr>
          <a:xfrm>
            <a:off x="798660" y="3212976"/>
            <a:ext cx="1154541" cy="1080120"/>
          </a:xfrm>
          <a:prstGeom prst="arc">
            <a:avLst>
              <a:gd name="adj1" fmla="val 18200138"/>
              <a:gd name="adj2" fmla="val 537337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3" name="円弧 12"/>
          <p:cNvSpPr/>
          <p:nvPr/>
        </p:nvSpPr>
        <p:spPr>
          <a:xfrm>
            <a:off x="-461480" y="3130768"/>
            <a:ext cx="2520280" cy="1152128"/>
          </a:xfrm>
          <a:prstGeom prst="arc">
            <a:avLst>
              <a:gd name="adj1" fmla="val 16200000"/>
              <a:gd name="adj2" fmla="val 20188779"/>
            </a:avLst>
          </a:prstGeom>
          <a:ln w="381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cxnSp>
        <p:nvCxnSpPr>
          <p:cNvPr id="17" name="直線矢印コネクタ 16"/>
          <p:cNvCxnSpPr/>
          <p:nvPr/>
        </p:nvCxnSpPr>
        <p:spPr>
          <a:xfrm>
            <a:off x="835968" y="4797152"/>
            <a:ext cx="1512168" cy="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8" name="直線矢印コネクタ 17"/>
          <p:cNvCxnSpPr/>
          <p:nvPr/>
        </p:nvCxnSpPr>
        <p:spPr>
          <a:xfrm flipH="1">
            <a:off x="2483768" y="4778073"/>
            <a:ext cx="1512168" cy="0"/>
          </a:xfrm>
          <a:prstGeom prst="straightConnector1">
            <a:avLst/>
          </a:prstGeom>
          <a:ln w="28575">
            <a:solidFill>
              <a:srgbClr val="00FFCC"/>
            </a:solidFill>
            <a:tailEnd type="arrow"/>
          </a:ln>
        </p:spPr>
        <p:style>
          <a:lnRef idx="1">
            <a:schemeClr val="accent1"/>
          </a:lnRef>
          <a:fillRef idx="0">
            <a:schemeClr val="accent1"/>
          </a:fillRef>
          <a:effectRef idx="0">
            <a:schemeClr val="accent1"/>
          </a:effectRef>
          <a:fontRef idx="minor">
            <a:schemeClr val="tx1"/>
          </a:fontRef>
        </p:style>
      </p:cxnSp>
      <p:sp>
        <p:nvSpPr>
          <p:cNvPr id="19" name="円弧 18"/>
          <p:cNvSpPr/>
          <p:nvPr/>
        </p:nvSpPr>
        <p:spPr>
          <a:xfrm>
            <a:off x="948722" y="5527432"/>
            <a:ext cx="1154541" cy="1080120"/>
          </a:xfrm>
          <a:prstGeom prst="arc">
            <a:avLst>
              <a:gd name="adj1" fmla="val 5491824"/>
              <a:gd name="adj2" fmla="val 1550019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0" name="円弧 19"/>
          <p:cNvSpPr/>
          <p:nvPr/>
        </p:nvSpPr>
        <p:spPr>
          <a:xfrm>
            <a:off x="922211" y="5527432"/>
            <a:ext cx="1154541" cy="1080120"/>
          </a:xfrm>
          <a:prstGeom prst="arc">
            <a:avLst>
              <a:gd name="adj1" fmla="val 18200138"/>
              <a:gd name="adj2" fmla="val 537337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円弧 20"/>
          <p:cNvSpPr/>
          <p:nvPr/>
        </p:nvSpPr>
        <p:spPr>
          <a:xfrm>
            <a:off x="-337929" y="5445224"/>
            <a:ext cx="2520280" cy="1152128"/>
          </a:xfrm>
          <a:prstGeom prst="arc">
            <a:avLst>
              <a:gd name="adj1" fmla="val 16200000"/>
              <a:gd name="adj2" fmla="val 20188779"/>
            </a:avLst>
          </a:prstGeom>
          <a:ln w="381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cxnSp>
        <p:nvCxnSpPr>
          <p:cNvPr id="22" name="直線矢印コネクタ 21"/>
          <p:cNvCxnSpPr/>
          <p:nvPr/>
        </p:nvCxnSpPr>
        <p:spPr>
          <a:xfrm>
            <a:off x="5868144" y="6021288"/>
            <a:ext cx="1512168" cy="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flipH="1">
            <a:off x="4139952" y="6026201"/>
            <a:ext cx="1512168" cy="0"/>
          </a:xfrm>
          <a:prstGeom prst="straightConnector1">
            <a:avLst/>
          </a:prstGeom>
          <a:ln w="28575">
            <a:solidFill>
              <a:srgbClr val="00FFCC"/>
            </a:solidFill>
            <a:tailEnd type="arrow"/>
          </a:ln>
        </p:spPr>
        <p:style>
          <a:lnRef idx="1">
            <a:schemeClr val="accent1"/>
          </a:lnRef>
          <a:fillRef idx="0">
            <a:schemeClr val="accent1"/>
          </a:fillRef>
          <a:effectRef idx="0">
            <a:schemeClr val="accent1"/>
          </a:effectRef>
          <a:fontRef idx="minor">
            <a:schemeClr val="tx1"/>
          </a:fontRef>
        </p:style>
      </p:cxnSp>
      <p:sp>
        <p:nvSpPr>
          <p:cNvPr id="24" name="Freeform 123"/>
          <p:cNvSpPr>
            <a:spLocks/>
          </p:cNvSpPr>
          <p:nvPr/>
        </p:nvSpPr>
        <p:spPr bwMode="auto">
          <a:xfrm rot="287392">
            <a:off x="5163184" y="5886794"/>
            <a:ext cx="1181320" cy="806661"/>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0000"/>
            </a:solidFill>
            <a:round/>
            <a:headEnd/>
            <a:tailEnd/>
          </a:ln>
          <a:effectLst/>
        </p:spPr>
        <p:txBody>
          <a:bodyPr/>
          <a:lstStyle/>
          <a:p>
            <a:endParaRPr lang="en-US" altLang="ja-JP" dirty="0" smtClean="0">
              <a:solidFill>
                <a:prstClr val="white"/>
              </a:solidFill>
            </a:endParaRPr>
          </a:p>
          <a:p>
            <a:r>
              <a:rPr lang="ja-JP" altLang="en-US" dirty="0">
                <a:solidFill>
                  <a:prstClr val="white"/>
                </a:solidFill>
              </a:rPr>
              <a:t>　</a:t>
            </a:r>
            <a:r>
              <a:rPr lang="en-US" altLang="ja-JP" dirty="0" smtClean="0">
                <a:solidFill>
                  <a:prstClr val="white"/>
                </a:solidFill>
                <a:latin typeface="HGP行書体" pitchFamily="66" charset="-128"/>
                <a:ea typeface="HGP行書体" pitchFamily="66" charset="-128"/>
              </a:rPr>
              <a:t>P </a:t>
            </a:r>
            <a:r>
              <a:rPr lang="ja-JP" altLang="en-US" dirty="0" smtClean="0">
                <a:solidFill>
                  <a:prstClr val="white"/>
                </a:solidFill>
                <a:latin typeface="HGP行書体" pitchFamily="66" charset="-128"/>
                <a:ea typeface="HGP行書体" pitchFamily="66" charset="-128"/>
              </a:rPr>
              <a:t>演 繹</a:t>
            </a:r>
            <a:endParaRPr lang="en-US" altLang="ja-JP" dirty="0" smtClean="0">
              <a:solidFill>
                <a:prstClr val="white"/>
              </a:solidFill>
              <a:latin typeface="HGP行書体" pitchFamily="66" charset="-128"/>
              <a:ea typeface="HGP行書体" pitchFamily="66" charset="-128"/>
            </a:endParaRPr>
          </a:p>
          <a:p>
            <a:r>
              <a:rPr lang="ja-JP" altLang="en-US" dirty="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　“巾”</a:t>
            </a:r>
            <a:endParaRPr lang="ja-JP" altLang="en-US" dirty="0">
              <a:solidFill>
                <a:prstClr val="white"/>
              </a:solidFill>
              <a:latin typeface="HGP行書体" pitchFamily="66" charset="-128"/>
              <a:ea typeface="HGP行書体" pitchFamily="66" charset="-128"/>
            </a:endParaRPr>
          </a:p>
        </p:txBody>
      </p:sp>
      <p:cxnSp>
        <p:nvCxnSpPr>
          <p:cNvPr id="25" name="直線矢印コネクタ 24"/>
          <p:cNvCxnSpPr/>
          <p:nvPr/>
        </p:nvCxnSpPr>
        <p:spPr>
          <a:xfrm flipH="1">
            <a:off x="5881456" y="5980666"/>
            <a:ext cx="635977" cy="822"/>
          </a:xfrm>
          <a:prstGeom prst="straightConnector1">
            <a:avLst/>
          </a:prstGeom>
          <a:ln w="28575">
            <a:solidFill>
              <a:srgbClr val="00FF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5601575" y="5849746"/>
            <a:ext cx="338554" cy="276999"/>
          </a:xfrm>
          <a:prstGeom prst="rect">
            <a:avLst/>
          </a:prstGeom>
          <a:noFill/>
          <a:ln>
            <a:solidFill>
              <a:schemeClr val="bg1"/>
            </a:solidFill>
          </a:ln>
        </p:spPr>
        <p:txBody>
          <a:bodyPr wrap="none" rtlCol="0">
            <a:spAutoFit/>
          </a:bodyPr>
          <a:lstStyle/>
          <a:p>
            <a:r>
              <a:rPr lang="ja-JP" altLang="en-US" sz="1200" dirty="0" smtClean="0">
                <a:solidFill>
                  <a:srgbClr val="FF00FF"/>
                </a:solidFill>
              </a:rPr>
              <a:t>●</a:t>
            </a:r>
            <a:endParaRPr lang="ja-JP" altLang="en-US" sz="1200" dirty="0">
              <a:solidFill>
                <a:srgbClr val="FF00FF"/>
              </a:solidFill>
            </a:endParaRPr>
          </a:p>
        </p:txBody>
      </p:sp>
      <p:sp>
        <p:nvSpPr>
          <p:cNvPr id="27" name="テキスト ボックス 26"/>
          <p:cNvSpPr txBox="1"/>
          <p:nvPr/>
        </p:nvSpPr>
        <p:spPr>
          <a:xfrm>
            <a:off x="6517433" y="5848157"/>
            <a:ext cx="373820" cy="276999"/>
          </a:xfrm>
          <a:prstGeom prst="rect">
            <a:avLst/>
          </a:prstGeom>
          <a:noFill/>
          <a:ln>
            <a:noFill/>
          </a:ln>
        </p:spPr>
        <p:txBody>
          <a:bodyPr wrap="none" rtlCol="0">
            <a:spAutoFit/>
          </a:bodyPr>
          <a:lstStyle/>
          <a:p>
            <a:r>
              <a:rPr lang="ja-JP" altLang="en-US" sz="1200" dirty="0" smtClean="0">
                <a:solidFill>
                  <a:srgbClr val="00FFFF"/>
                </a:solidFill>
              </a:rPr>
              <a:t>● </a:t>
            </a:r>
            <a:endParaRPr lang="ja-JP" altLang="en-US" sz="1200" dirty="0">
              <a:solidFill>
                <a:srgbClr val="00FFFF"/>
              </a:solidFill>
            </a:endParaRPr>
          </a:p>
        </p:txBody>
      </p:sp>
      <p:cxnSp>
        <p:nvCxnSpPr>
          <p:cNvPr id="28" name="直線矢印コネクタ 27"/>
          <p:cNvCxnSpPr/>
          <p:nvPr/>
        </p:nvCxnSpPr>
        <p:spPr>
          <a:xfrm flipH="1" flipV="1">
            <a:off x="4978053" y="5976321"/>
            <a:ext cx="623523" cy="1033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9" name="テキスト ボックス 28"/>
          <p:cNvSpPr txBox="1"/>
          <p:nvPr/>
        </p:nvSpPr>
        <p:spPr>
          <a:xfrm>
            <a:off x="4716016" y="5837821"/>
            <a:ext cx="338554" cy="276999"/>
          </a:xfrm>
          <a:prstGeom prst="rect">
            <a:avLst/>
          </a:prstGeom>
          <a:noFill/>
          <a:ln>
            <a:noFill/>
          </a:ln>
        </p:spPr>
        <p:txBody>
          <a:bodyPr wrap="none" rtlCol="0">
            <a:spAutoFit/>
          </a:bodyPr>
          <a:lstStyle/>
          <a:p>
            <a:r>
              <a:rPr lang="ja-JP" altLang="en-US" sz="1200" dirty="0" smtClean="0">
                <a:solidFill>
                  <a:srgbClr val="FF0000"/>
                </a:solidFill>
              </a:rPr>
              <a:t>●</a:t>
            </a:r>
            <a:endParaRPr lang="ja-JP" altLang="en-US" sz="1200" dirty="0">
              <a:solidFill>
                <a:srgbClr val="FF0000"/>
              </a:solidFill>
            </a:endParaRPr>
          </a:p>
        </p:txBody>
      </p:sp>
      <p:sp>
        <p:nvSpPr>
          <p:cNvPr id="30" name="フリーフォーム 29"/>
          <p:cNvSpPr/>
          <p:nvPr/>
        </p:nvSpPr>
        <p:spPr>
          <a:xfrm>
            <a:off x="5422055" y="1772816"/>
            <a:ext cx="1310185" cy="1542197"/>
          </a:xfrm>
          <a:custGeom>
            <a:avLst/>
            <a:gdLst>
              <a:gd name="connsiteX0" fmla="*/ 0 w 1310185"/>
              <a:gd name="connsiteY0" fmla="*/ 1542197 h 1542197"/>
              <a:gd name="connsiteX1" fmla="*/ 1310185 w 1310185"/>
              <a:gd name="connsiteY1" fmla="*/ 0 h 1542197"/>
              <a:gd name="connsiteX2" fmla="*/ 1296537 w 1310185"/>
              <a:gd name="connsiteY2" fmla="*/ 1364776 h 1542197"/>
            </a:gdLst>
            <a:ahLst/>
            <a:cxnLst>
              <a:cxn ang="0">
                <a:pos x="connsiteX0" y="connsiteY0"/>
              </a:cxn>
              <a:cxn ang="0">
                <a:pos x="connsiteX1" y="connsiteY1"/>
              </a:cxn>
              <a:cxn ang="0">
                <a:pos x="connsiteX2" y="connsiteY2"/>
              </a:cxn>
            </a:cxnLst>
            <a:rect l="l" t="t" r="r" b="b"/>
            <a:pathLst>
              <a:path w="1310185" h="1542197">
                <a:moveTo>
                  <a:pt x="0" y="1542197"/>
                </a:moveTo>
                <a:lnTo>
                  <a:pt x="1310185" y="0"/>
                </a:lnTo>
                <a:lnTo>
                  <a:pt x="1296537" y="1364776"/>
                </a:lnTo>
              </a:path>
            </a:pathLst>
          </a:custGeom>
          <a:noFill/>
          <a:ln>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30"/>
          <p:cNvSpPr/>
          <p:nvPr/>
        </p:nvSpPr>
        <p:spPr>
          <a:xfrm>
            <a:off x="5217338" y="1772816"/>
            <a:ext cx="1392072" cy="1624083"/>
          </a:xfrm>
          <a:custGeom>
            <a:avLst/>
            <a:gdLst>
              <a:gd name="connsiteX0" fmla="*/ 1392072 w 1392072"/>
              <a:gd name="connsiteY0" fmla="*/ 0 h 1624083"/>
              <a:gd name="connsiteX1" fmla="*/ 0 w 1392072"/>
              <a:gd name="connsiteY1" fmla="*/ 1624083 h 1624083"/>
              <a:gd name="connsiteX2" fmla="*/ 1078173 w 1392072"/>
              <a:gd name="connsiteY2" fmla="*/ 1624083 h 1624083"/>
            </a:gdLst>
            <a:ahLst/>
            <a:cxnLst>
              <a:cxn ang="0">
                <a:pos x="connsiteX0" y="connsiteY0"/>
              </a:cxn>
              <a:cxn ang="0">
                <a:pos x="connsiteX1" y="connsiteY1"/>
              </a:cxn>
              <a:cxn ang="0">
                <a:pos x="connsiteX2" y="connsiteY2"/>
              </a:cxn>
            </a:cxnLst>
            <a:rect l="l" t="t" r="r" b="b"/>
            <a:pathLst>
              <a:path w="1392072" h="1624083">
                <a:moveTo>
                  <a:pt x="1392072" y="0"/>
                </a:moveTo>
                <a:lnTo>
                  <a:pt x="0" y="1624083"/>
                </a:lnTo>
                <a:lnTo>
                  <a:pt x="1078173" y="1624083"/>
                </a:lnTo>
              </a:path>
            </a:pathLst>
          </a:custGeom>
          <a:noFill/>
          <a:ln>
            <a:solidFill>
              <a:srgbClr val="00FFCC"/>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2" name="直線矢印コネクタ 31"/>
          <p:cNvCxnSpPr/>
          <p:nvPr/>
        </p:nvCxnSpPr>
        <p:spPr>
          <a:xfrm flipV="1">
            <a:off x="5505838" y="1947808"/>
            <a:ext cx="733721" cy="83312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p:nvPr/>
        </p:nvCxnSpPr>
        <p:spPr>
          <a:xfrm flipH="1">
            <a:off x="5918246" y="2204864"/>
            <a:ext cx="643520" cy="792088"/>
          </a:xfrm>
          <a:prstGeom prst="straightConnector1">
            <a:avLst/>
          </a:prstGeom>
          <a:ln w="28575">
            <a:solidFill>
              <a:srgbClr val="00FFCC"/>
            </a:solidFill>
            <a:tailEnd type="arrow"/>
          </a:ln>
        </p:spPr>
        <p:style>
          <a:lnRef idx="1">
            <a:schemeClr val="accent1"/>
          </a:lnRef>
          <a:fillRef idx="0">
            <a:schemeClr val="accent1"/>
          </a:fillRef>
          <a:effectRef idx="0">
            <a:schemeClr val="accent1"/>
          </a:effectRef>
          <a:fontRef idx="minor">
            <a:schemeClr val="tx1"/>
          </a:fontRef>
        </p:style>
      </p:cxnSp>
      <p:sp>
        <p:nvSpPr>
          <p:cNvPr id="46" name="テキスト ボックス 45"/>
          <p:cNvSpPr txBox="1"/>
          <p:nvPr/>
        </p:nvSpPr>
        <p:spPr>
          <a:xfrm>
            <a:off x="4716016" y="1389752"/>
            <a:ext cx="4387740" cy="2862322"/>
          </a:xfrm>
          <a:prstGeom prst="rect">
            <a:avLst/>
          </a:prstGeom>
          <a:noFill/>
        </p:spPr>
        <p:txBody>
          <a:bodyPr wrap="none" rtlCol="0">
            <a:spAutoFit/>
          </a:bodyPr>
          <a:lstStyle/>
          <a:p>
            <a:r>
              <a:rPr kumimoji="1" lang="en-US" altLang="ja-JP" dirty="0" smtClean="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点 </a:t>
            </a:r>
            <a:r>
              <a:rPr kumimoji="1" lang="en-US" altLang="ja-JP" dirty="0" smtClean="0">
                <a:solidFill>
                  <a:srgbClr val="FFFF00"/>
                </a:solidFill>
                <a:latin typeface="HGP行書体" pitchFamily="66" charset="-128"/>
                <a:ea typeface="HGP行書体" pitchFamily="66" charset="-128"/>
              </a:rPr>
              <a:t>A</a:t>
            </a:r>
          </a:p>
          <a:p>
            <a:endParaRPr lang="en-US" altLang="ja-JP" dirty="0">
              <a:solidFill>
                <a:srgbClr val="FFFF00"/>
              </a:solidFill>
              <a:latin typeface="HGP行書体" pitchFamily="66" charset="-128"/>
              <a:ea typeface="HGP行書体" pitchFamily="66" charset="-128"/>
            </a:endParaRPr>
          </a:p>
          <a:p>
            <a:endParaRPr kumimoji="1"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kumimoji="1"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endParaRPr kumimoji="1"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点</a:t>
            </a:r>
            <a:r>
              <a:rPr lang="en-US" altLang="ja-JP" dirty="0" smtClean="0">
                <a:solidFill>
                  <a:srgbClr val="FFFF00"/>
                </a:solidFill>
                <a:latin typeface="HGP行書体" pitchFamily="66" charset="-128"/>
                <a:ea typeface="HGP行書体" pitchFamily="66" charset="-128"/>
              </a:rPr>
              <a:t>B                   </a:t>
            </a:r>
            <a:r>
              <a:rPr lang="ja-JP" altLang="en-US" dirty="0" smtClean="0">
                <a:solidFill>
                  <a:srgbClr val="FFFF00"/>
                </a:solidFill>
                <a:latin typeface="HGP行書体" pitchFamily="66" charset="-128"/>
                <a:ea typeface="HGP行書体" pitchFamily="66" charset="-128"/>
              </a:rPr>
              <a:t>点 </a:t>
            </a:r>
            <a:r>
              <a:rPr lang="en-US" altLang="ja-JP" dirty="0" smtClean="0">
                <a:solidFill>
                  <a:srgbClr val="FFFF00"/>
                </a:solidFill>
                <a:latin typeface="HGP行書体" pitchFamily="66" charset="-128"/>
                <a:ea typeface="HGP行書体" pitchFamily="66" charset="-128"/>
              </a:rPr>
              <a:t>C   </a:t>
            </a:r>
            <a:r>
              <a:rPr lang="ja-JP" altLang="en-US" dirty="0" smtClean="0">
                <a:solidFill>
                  <a:srgbClr val="FFFF00"/>
                </a:solidFill>
                <a:latin typeface="HGP行書体" pitchFamily="66" charset="-128"/>
                <a:ea typeface="HGP行書体" pitchFamily="66" charset="-128"/>
              </a:rPr>
              <a:t>Ｐｏｓｉｔｉｏｎ　３つ。</a:t>
            </a:r>
            <a:endParaRPr lang="en-US" altLang="ja-JP" dirty="0" smtClean="0">
              <a:solidFill>
                <a:srgbClr val="FFFF00"/>
              </a:solidFill>
              <a:latin typeface="HGP行書体" pitchFamily="66" charset="-128"/>
              <a:ea typeface="HGP行書体" pitchFamily="66" charset="-128"/>
            </a:endParaRPr>
          </a:p>
          <a:p>
            <a:endParaRPr kumimoji="1" lang="en-US" altLang="ja-JP" dirty="0">
              <a:solidFill>
                <a:srgbClr val="FFFF00"/>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三　かど（角、点）　関係　原理の　</a:t>
            </a:r>
            <a:r>
              <a:rPr lang="en-US" altLang="ja-JP" b="1" u="sng" dirty="0" smtClean="0">
                <a:solidFill>
                  <a:srgbClr val="00FF00"/>
                </a:solidFill>
                <a:latin typeface="HGP行書体" pitchFamily="66" charset="-128"/>
                <a:ea typeface="HGP行書体" pitchFamily="66" charset="-128"/>
              </a:rPr>
              <a:t>P</a:t>
            </a:r>
            <a:r>
              <a:rPr lang="ja-JP" altLang="en-US" b="1" u="sng" dirty="0" smtClean="0">
                <a:solidFill>
                  <a:srgbClr val="00FF00"/>
                </a:solidFill>
                <a:latin typeface="HGP行書体" pitchFamily="66" charset="-128"/>
                <a:ea typeface="HGP行書体" pitchFamily="66" charset="-128"/>
              </a:rPr>
              <a:t>定理</a:t>
            </a:r>
            <a:r>
              <a:rPr lang="ja-JP" altLang="en-US" dirty="0" smtClean="0">
                <a:solidFill>
                  <a:srgbClr val="FFFF00"/>
                </a:solidFill>
                <a:latin typeface="HGP行書体" pitchFamily="66" charset="-128"/>
                <a:ea typeface="HGP行書体" pitchFamily="66" charset="-128"/>
              </a:rPr>
              <a:t>。</a:t>
            </a:r>
            <a:endParaRPr lang="en-US" altLang="ja-JP" dirty="0" smtClean="0">
              <a:solidFill>
                <a:srgbClr val="FFFF00"/>
              </a:solidFill>
              <a:latin typeface="HGP行書体" pitchFamily="66" charset="-128"/>
              <a:ea typeface="HGP行書体" pitchFamily="66" charset="-128"/>
            </a:endParaRPr>
          </a:p>
        </p:txBody>
      </p:sp>
    </p:spTree>
    <p:extLst>
      <p:ext uri="{BB962C8B-B14F-4D97-AF65-F5344CB8AC3E}">
        <p14:creationId xmlns:p14="http://schemas.microsoft.com/office/powerpoint/2010/main" val="2641943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5000"/>
                                        <p:tgtEl>
                                          <p:spTgt spid="4"/>
                                        </p:tgtEl>
                                      </p:cBhvr>
                                    </p:animEffect>
                                  </p:childTnLst>
                                </p:cTn>
                              </p:par>
                            </p:childTnLst>
                          </p:cTn>
                        </p:par>
                        <p:par>
                          <p:cTn id="8" fill="hold">
                            <p:stCondLst>
                              <p:cond delay="5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wipe(down)">
                                      <p:cBhvr>
                                        <p:cTn id="11" dur="580">
                                          <p:stCondLst>
                                            <p:cond delay="0"/>
                                          </p:stCondLst>
                                        </p:cTn>
                                        <p:tgtEl>
                                          <p:spTgt spid="5"/>
                                        </p:tgtEl>
                                      </p:cBhvr>
                                    </p:animEffect>
                                    <p:anim calcmode="lin" valueType="num">
                                      <p:cBhvr>
                                        <p:cTn id="12"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7" dur="26">
                                          <p:stCondLst>
                                            <p:cond delay="650"/>
                                          </p:stCondLst>
                                        </p:cTn>
                                        <p:tgtEl>
                                          <p:spTgt spid="5"/>
                                        </p:tgtEl>
                                      </p:cBhvr>
                                      <p:to x="100000" y="60000"/>
                                    </p:animScale>
                                    <p:animScale>
                                      <p:cBhvr>
                                        <p:cTn id="18" dur="166" decel="50000">
                                          <p:stCondLst>
                                            <p:cond delay="676"/>
                                          </p:stCondLst>
                                        </p:cTn>
                                        <p:tgtEl>
                                          <p:spTgt spid="5"/>
                                        </p:tgtEl>
                                      </p:cBhvr>
                                      <p:to x="100000" y="100000"/>
                                    </p:animScale>
                                    <p:animScale>
                                      <p:cBhvr>
                                        <p:cTn id="19" dur="26">
                                          <p:stCondLst>
                                            <p:cond delay="1312"/>
                                          </p:stCondLst>
                                        </p:cTn>
                                        <p:tgtEl>
                                          <p:spTgt spid="5"/>
                                        </p:tgtEl>
                                      </p:cBhvr>
                                      <p:to x="100000" y="80000"/>
                                    </p:animScale>
                                    <p:animScale>
                                      <p:cBhvr>
                                        <p:cTn id="20" dur="166" decel="50000">
                                          <p:stCondLst>
                                            <p:cond delay="1338"/>
                                          </p:stCondLst>
                                        </p:cTn>
                                        <p:tgtEl>
                                          <p:spTgt spid="5"/>
                                        </p:tgtEl>
                                      </p:cBhvr>
                                      <p:to x="100000" y="100000"/>
                                    </p:animScale>
                                    <p:animScale>
                                      <p:cBhvr>
                                        <p:cTn id="21" dur="26">
                                          <p:stCondLst>
                                            <p:cond delay="1642"/>
                                          </p:stCondLst>
                                        </p:cTn>
                                        <p:tgtEl>
                                          <p:spTgt spid="5"/>
                                        </p:tgtEl>
                                      </p:cBhvr>
                                      <p:to x="100000" y="90000"/>
                                    </p:animScale>
                                    <p:animScale>
                                      <p:cBhvr>
                                        <p:cTn id="22" dur="166" decel="50000">
                                          <p:stCondLst>
                                            <p:cond delay="1668"/>
                                          </p:stCondLst>
                                        </p:cTn>
                                        <p:tgtEl>
                                          <p:spTgt spid="5"/>
                                        </p:tgtEl>
                                      </p:cBhvr>
                                      <p:to x="100000" y="100000"/>
                                    </p:animScale>
                                    <p:animScale>
                                      <p:cBhvr>
                                        <p:cTn id="23" dur="26">
                                          <p:stCondLst>
                                            <p:cond delay="1808"/>
                                          </p:stCondLst>
                                        </p:cTn>
                                        <p:tgtEl>
                                          <p:spTgt spid="5"/>
                                        </p:tgtEl>
                                      </p:cBhvr>
                                      <p:to x="100000" y="95000"/>
                                    </p:animScale>
                                    <p:animScale>
                                      <p:cBhvr>
                                        <p:cTn id="24" dur="166" decel="50000">
                                          <p:stCondLst>
                                            <p:cond delay="1834"/>
                                          </p:stCondLst>
                                        </p:cTn>
                                        <p:tgtEl>
                                          <p:spTgt spid="5"/>
                                        </p:tgtEl>
                                      </p:cBhvr>
                                      <p:to x="100000" y="100000"/>
                                    </p:animScale>
                                  </p:childTnLst>
                                </p:cTn>
                              </p:par>
                            </p:childTnLst>
                          </p:cTn>
                        </p:par>
                        <p:par>
                          <p:cTn id="25" fill="hold">
                            <p:stCondLst>
                              <p:cond delay="68000"/>
                            </p:stCondLst>
                            <p:childTnLst>
                              <p:par>
                                <p:cTn id="26" presetID="22" presetClass="entr" presetSubtype="8" repeatCount="indefinite" fill="hold"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wipe(left)">
                                      <p:cBhvr>
                                        <p:cTn id="28" dur="2000"/>
                                        <p:tgtEl>
                                          <p:spTgt spid="7"/>
                                        </p:tgtEl>
                                      </p:cBhvr>
                                    </p:animEffect>
                                  </p:childTnLst>
                                </p:cTn>
                              </p:par>
                            </p:childTnLst>
                          </p:cTn>
                        </p:par>
                        <p:par>
                          <p:cTn id="29" fill="hold">
                            <p:stCondLst>
                              <p:cond delay="70000"/>
                            </p:stCondLst>
                            <p:childTnLst>
                              <p:par>
                                <p:cTn id="30" presetID="22" presetClass="entr" presetSubtype="2" repeatCount="indefinite"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right)">
                                      <p:cBhvr>
                                        <p:cTn id="32" dur="5000"/>
                                        <p:tgtEl>
                                          <p:spTgt spid="9"/>
                                        </p:tgtEl>
                                      </p:cBhvr>
                                    </p:animEffect>
                                  </p:childTnLst>
                                </p:cTn>
                              </p:par>
                            </p:childTnLst>
                          </p:cTn>
                        </p:par>
                        <p:par>
                          <p:cTn id="33" fill="hold">
                            <p:stCondLst>
                              <p:cond delay="75000"/>
                            </p:stCondLst>
                            <p:childTnLst>
                              <p:par>
                                <p:cTn id="34" presetID="22" presetClass="entr" presetSubtype="1" repeatCount="indefinite"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2000"/>
                                        <p:tgtEl>
                                          <p:spTgt spid="10"/>
                                        </p:tgtEl>
                                      </p:cBhvr>
                                    </p:animEffect>
                                  </p:childTnLst>
                                </p:cTn>
                              </p:par>
                            </p:childTnLst>
                          </p:cTn>
                        </p:par>
                        <p:par>
                          <p:cTn id="37" fill="hold">
                            <p:stCondLst>
                              <p:cond delay="77000"/>
                            </p:stCondLst>
                            <p:childTnLst>
                              <p:par>
                                <p:cTn id="38" presetID="22" presetClass="entr" presetSubtype="4" repeatCount="indefinite"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down)">
                                      <p:cBhvr>
                                        <p:cTn id="40" dur="2000"/>
                                        <p:tgtEl>
                                          <p:spTgt spid="11"/>
                                        </p:tgtEl>
                                      </p:cBhvr>
                                    </p:animEffect>
                                  </p:childTnLst>
                                </p:cTn>
                              </p:par>
                            </p:childTnLst>
                          </p:cTn>
                        </p:par>
                        <p:par>
                          <p:cTn id="41" fill="hold">
                            <p:stCondLst>
                              <p:cond delay="79000"/>
                            </p:stCondLst>
                            <p:childTnLst>
                              <p:par>
                                <p:cTn id="42" presetID="22" presetClass="entr" presetSubtype="2" repeatCount="indefinite"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right)">
                                      <p:cBhvr>
                                        <p:cTn id="44" dur="2000"/>
                                        <p:tgtEl>
                                          <p:spTgt spid="13"/>
                                        </p:tgtEl>
                                      </p:cBhvr>
                                    </p:animEffect>
                                  </p:childTnLst>
                                </p:cTn>
                              </p:par>
                            </p:childTnLst>
                          </p:cTn>
                        </p:par>
                        <p:par>
                          <p:cTn id="45" fill="hold">
                            <p:stCondLst>
                              <p:cond delay="81000"/>
                            </p:stCondLst>
                            <p:childTnLst>
                              <p:par>
                                <p:cTn id="46" presetID="22" presetClass="entr" presetSubtype="8" repeatCount="indefinite" fill="hold"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2000"/>
                                        <p:tgtEl>
                                          <p:spTgt spid="17"/>
                                        </p:tgtEl>
                                      </p:cBhvr>
                                    </p:animEffect>
                                  </p:childTnLst>
                                </p:cTn>
                              </p:par>
                            </p:childTnLst>
                          </p:cTn>
                        </p:par>
                        <p:par>
                          <p:cTn id="49" fill="hold">
                            <p:stCondLst>
                              <p:cond delay="83000"/>
                            </p:stCondLst>
                            <p:childTnLst>
                              <p:par>
                                <p:cTn id="50" presetID="22" presetClass="entr" presetSubtype="2" repeatCount="indefinite"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right)">
                                      <p:cBhvr>
                                        <p:cTn id="52" dur="5000"/>
                                        <p:tgtEl>
                                          <p:spTgt spid="18"/>
                                        </p:tgtEl>
                                      </p:cBhvr>
                                    </p:animEffect>
                                  </p:childTnLst>
                                </p:cTn>
                              </p:par>
                            </p:childTnLst>
                          </p:cTn>
                        </p:par>
                        <p:par>
                          <p:cTn id="53" fill="hold">
                            <p:stCondLst>
                              <p:cond delay="88000"/>
                            </p:stCondLst>
                            <p:childTnLst>
                              <p:par>
                                <p:cTn id="54" presetID="22" presetClass="entr" presetSubtype="1" repeatCount="indefinite" fill="hold" grpId="0" nodeType="after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wipe(up)">
                                      <p:cBhvr>
                                        <p:cTn id="56" dur="2000"/>
                                        <p:tgtEl>
                                          <p:spTgt spid="19"/>
                                        </p:tgtEl>
                                      </p:cBhvr>
                                    </p:animEffect>
                                  </p:childTnLst>
                                </p:cTn>
                              </p:par>
                            </p:childTnLst>
                          </p:cTn>
                        </p:par>
                        <p:par>
                          <p:cTn id="57" fill="hold">
                            <p:stCondLst>
                              <p:cond delay="90000"/>
                            </p:stCondLst>
                            <p:childTnLst>
                              <p:par>
                                <p:cTn id="58" presetID="22" presetClass="entr" presetSubtype="4" repeatCount="indefinite" fill="hold" grpId="0" nodeType="after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wipe(down)">
                                      <p:cBhvr>
                                        <p:cTn id="60" dur="2000"/>
                                        <p:tgtEl>
                                          <p:spTgt spid="20"/>
                                        </p:tgtEl>
                                      </p:cBhvr>
                                    </p:animEffect>
                                  </p:childTnLst>
                                </p:cTn>
                              </p:par>
                            </p:childTnLst>
                          </p:cTn>
                        </p:par>
                        <p:par>
                          <p:cTn id="61" fill="hold">
                            <p:stCondLst>
                              <p:cond delay="92000"/>
                            </p:stCondLst>
                            <p:childTnLst>
                              <p:par>
                                <p:cTn id="62" presetID="22" presetClass="entr" presetSubtype="2" repeatCount="indefinite" fill="hold" grpId="0" nodeType="after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right)">
                                      <p:cBhvr>
                                        <p:cTn id="64" dur="2000"/>
                                        <p:tgtEl>
                                          <p:spTgt spid="21"/>
                                        </p:tgtEl>
                                      </p:cBhvr>
                                    </p:animEffect>
                                  </p:childTnLst>
                                </p:cTn>
                              </p:par>
                            </p:childTnLst>
                          </p:cTn>
                        </p:par>
                        <p:par>
                          <p:cTn id="65" fill="hold">
                            <p:stCondLst>
                              <p:cond delay="94000"/>
                            </p:stCondLst>
                            <p:childTnLst>
                              <p:par>
                                <p:cTn id="66" presetID="22" presetClass="entr" presetSubtype="8" repeatCount="indefinite" fill="hold" nodeType="after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wipe(left)">
                                      <p:cBhvr>
                                        <p:cTn id="68" dur="5000"/>
                                        <p:tgtEl>
                                          <p:spTgt spid="22"/>
                                        </p:tgtEl>
                                      </p:cBhvr>
                                    </p:animEffect>
                                  </p:childTnLst>
                                </p:cTn>
                              </p:par>
                            </p:childTnLst>
                          </p:cTn>
                        </p:par>
                        <p:par>
                          <p:cTn id="69" fill="hold">
                            <p:stCondLst>
                              <p:cond delay="99000"/>
                            </p:stCondLst>
                            <p:childTnLst>
                              <p:par>
                                <p:cTn id="70" presetID="22" presetClass="entr" presetSubtype="2" repeatCount="indefinite" fill="hold" nodeType="afterEffect">
                                  <p:stCondLst>
                                    <p:cond delay="0"/>
                                  </p:stCondLst>
                                  <p:childTnLst>
                                    <p:set>
                                      <p:cBhvr>
                                        <p:cTn id="71" dur="1" fill="hold">
                                          <p:stCondLst>
                                            <p:cond delay="0"/>
                                          </p:stCondLst>
                                        </p:cTn>
                                        <p:tgtEl>
                                          <p:spTgt spid="23"/>
                                        </p:tgtEl>
                                        <p:attrNameLst>
                                          <p:attrName>style.visibility</p:attrName>
                                        </p:attrNameLst>
                                      </p:cBhvr>
                                      <p:to>
                                        <p:strVal val="visible"/>
                                      </p:to>
                                    </p:set>
                                    <p:animEffect transition="in" filter="wipe(right)">
                                      <p:cBhvr>
                                        <p:cTn id="72" dur="5000"/>
                                        <p:tgtEl>
                                          <p:spTgt spid="23"/>
                                        </p:tgtEl>
                                      </p:cBhvr>
                                    </p:animEffect>
                                  </p:childTnLst>
                                </p:cTn>
                              </p:par>
                            </p:childTnLst>
                          </p:cTn>
                        </p:par>
                        <p:par>
                          <p:cTn id="73" fill="hold">
                            <p:stCondLst>
                              <p:cond delay="104000"/>
                            </p:stCondLst>
                            <p:childTnLst>
                              <p:par>
                                <p:cTn id="74" presetID="15" presetClass="entr" presetSubtype="0" fill="hold" grpId="0" nodeType="afterEffect">
                                  <p:stCondLst>
                                    <p:cond delay="500"/>
                                  </p:stCondLst>
                                  <p:childTnLst>
                                    <p:set>
                                      <p:cBhvr>
                                        <p:cTn id="75" dur="1" fill="hold">
                                          <p:stCondLst>
                                            <p:cond delay="0"/>
                                          </p:stCondLst>
                                        </p:cTn>
                                        <p:tgtEl>
                                          <p:spTgt spid="24"/>
                                        </p:tgtEl>
                                        <p:attrNameLst>
                                          <p:attrName>style.visibility</p:attrName>
                                        </p:attrNameLst>
                                      </p:cBhvr>
                                      <p:to>
                                        <p:strVal val="visible"/>
                                      </p:to>
                                    </p:set>
                                    <p:anim calcmode="lin" valueType="num">
                                      <p:cBhvr>
                                        <p:cTn id="76" dur="5000" fill="hold"/>
                                        <p:tgtEl>
                                          <p:spTgt spid="24"/>
                                        </p:tgtEl>
                                        <p:attrNameLst>
                                          <p:attrName>ppt_w</p:attrName>
                                        </p:attrNameLst>
                                      </p:cBhvr>
                                      <p:tavLst>
                                        <p:tav tm="0">
                                          <p:val>
                                            <p:fltVal val="0"/>
                                          </p:val>
                                        </p:tav>
                                        <p:tav tm="100000">
                                          <p:val>
                                            <p:strVal val="#ppt_w"/>
                                          </p:val>
                                        </p:tav>
                                      </p:tavLst>
                                    </p:anim>
                                    <p:anim calcmode="lin" valueType="num">
                                      <p:cBhvr>
                                        <p:cTn id="77" dur="5000" fill="hold"/>
                                        <p:tgtEl>
                                          <p:spTgt spid="24"/>
                                        </p:tgtEl>
                                        <p:attrNameLst>
                                          <p:attrName>ppt_h</p:attrName>
                                        </p:attrNameLst>
                                      </p:cBhvr>
                                      <p:tavLst>
                                        <p:tav tm="0">
                                          <p:val>
                                            <p:fltVal val="0"/>
                                          </p:val>
                                        </p:tav>
                                        <p:tav tm="100000">
                                          <p:val>
                                            <p:strVal val="#ppt_h"/>
                                          </p:val>
                                        </p:tav>
                                      </p:tavLst>
                                    </p:anim>
                                    <p:anim calcmode="lin" valueType="num">
                                      <p:cBhvr>
                                        <p:cTn id="78" dur="5000" fill="hold"/>
                                        <p:tgtEl>
                                          <p:spTgt spid="24"/>
                                        </p:tgtEl>
                                        <p:attrNameLst>
                                          <p:attrName>ppt_x</p:attrName>
                                        </p:attrNameLst>
                                      </p:cBhvr>
                                      <p:tavLst>
                                        <p:tav tm="0" fmla="#ppt_x+(cos(-2*pi*(1-$))*-#ppt_x-sin(-2*pi*(1-$))*(1-#ppt_y))*(1-$)">
                                          <p:val>
                                            <p:fltVal val="0"/>
                                          </p:val>
                                        </p:tav>
                                        <p:tav tm="100000">
                                          <p:val>
                                            <p:fltVal val="1"/>
                                          </p:val>
                                        </p:tav>
                                      </p:tavLst>
                                    </p:anim>
                                    <p:anim calcmode="lin" valueType="num">
                                      <p:cBhvr>
                                        <p:cTn id="79" dur="5000" fill="hold"/>
                                        <p:tgtEl>
                                          <p:spTgt spid="24"/>
                                        </p:tgtEl>
                                        <p:attrNameLst>
                                          <p:attrName>ppt_y</p:attrName>
                                        </p:attrNameLst>
                                      </p:cBhvr>
                                      <p:tavLst>
                                        <p:tav tm="0" fmla="#ppt_y+(sin(-2*pi*(1-$))*-#ppt_x+cos(-2*pi*(1-$))*(1-#ppt_y))*(1-$)">
                                          <p:val>
                                            <p:fltVal val="0"/>
                                          </p:val>
                                        </p:tav>
                                        <p:tav tm="100000">
                                          <p:val>
                                            <p:fltVal val="1"/>
                                          </p:val>
                                        </p:tav>
                                      </p:tavLst>
                                    </p:anim>
                                  </p:childTnLst>
                                </p:cTn>
                              </p:par>
                              <p:par>
                                <p:cTn id="80" presetID="24" presetClass="entr" presetSubtype="0" fill="hold" nodeType="withEffect">
                                  <p:stCondLst>
                                    <p:cond delay="0"/>
                                  </p:stCondLst>
                                  <p:childTnLst>
                                    <p:set>
                                      <p:cBhvr>
                                        <p:cTn id="81" dur="1" fill="hold">
                                          <p:stCondLst>
                                            <p:cond delay="0"/>
                                          </p:stCondLst>
                                        </p:cTn>
                                        <p:tgtEl>
                                          <p:spTgt spid="25"/>
                                        </p:tgtEl>
                                        <p:attrNameLst>
                                          <p:attrName>style.visibility</p:attrName>
                                        </p:attrNameLst>
                                      </p:cBhvr>
                                      <p:to>
                                        <p:strVal val="visible"/>
                                      </p:to>
                                    </p:set>
                                    <p:anim to="" calcmode="lin" valueType="num">
                                      <p:cBhvr>
                                        <p:cTn id="82" dur="1" fill="hold"/>
                                        <p:tgtEl>
                                          <p:spTgt spid="25"/>
                                        </p:tgtEl>
                                        <p:attrNameLst>
                                          <p:attrName/>
                                        </p:attrNameLst>
                                      </p:cBhvr>
                                    </p:anim>
                                  </p:childTnLst>
                                </p:cTn>
                              </p:par>
                              <p:par>
                                <p:cTn id="83" presetID="22" presetClass="entr" presetSubtype="8" repeatCount="indefinite" fill="hold" nodeType="with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wipe(left)">
                                      <p:cBhvr>
                                        <p:cTn id="85" dur="5000"/>
                                        <p:tgtEl>
                                          <p:spTgt spid="25"/>
                                        </p:tgtEl>
                                      </p:cBhvr>
                                    </p:animEffect>
                                  </p:childTnLst>
                                </p:cTn>
                              </p:par>
                            </p:childTnLst>
                          </p:cTn>
                        </p:par>
                        <p:par>
                          <p:cTn id="86" fill="hold">
                            <p:stCondLst>
                              <p:cond delay="109500"/>
                            </p:stCondLst>
                            <p:childTnLst>
                              <p:par>
                                <p:cTn id="87" presetID="15" presetClass="entr" presetSubtype="0" fill="hold" grpId="0" nodeType="after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p:cTn id="89" dur="5000" fill="hold"/>
                                        <p:tgtEl>
                                          <p:spTgt spid="26"/>
                                        </p:tgtEl>
                                        <p:attrNameLst>
                                          <p:attrName>ppt_w</p:attrName>
                                        </p:attrNameLst>
                                      </p:cBhvr>
                                      <p:tavLst>
                                        <p:tav tm="0">
                                          <p:val>
                                            <p:fltVal val="0"/>
                                          </p:val>
                                        </p:tav>
                                        <p:tav tm="100000">
                                          <p:val>
                                            <p:strVal val="#ppt_w"/>
                                          </p:val>
                                        </p:tav>
                                      </p:tavLst>
                                    </p:anim>
                                    <p:anim calcmode="lin" valueType="num">
                                      <p:cBhvr>
                                        <p:cTn id="90" dur="5000" fill="hold"/>
                                        <p:tgtEl>
                                          <p:spTgt spid="26"/>
                                        </p:tgtEl>
                                        <p:attrNameLst>
                                          <p:attrName>ppt_h</p:attrName>
                                        </p:attrNameLst>
                                      </p:cBhvr>
                                      <p:tavLst>
                                        <p:tav tm="0">
                                          <p:val>
                                            <p:fltVal val="0"/>
                                          </p:val>
                                        </p:tav>
                                        <p:tav tm="100000">
                                          <p:val>
                                            <p:strVal val="#ppt_h"/>
                                          </p:val>
                                        </p:tav>
                                      </p:tavLst>
                                    </p:anim>
                                    <p:anim calcmode="lin" valueType="num">
                                      <p:cBhvr>
                                        <p:cTn id="91" dur="5000" fill="hold"/>
                                        <p:tgtEl>
                                          <p:spTgt spid="26"/>
                                        </p:tgtEl>
                                        <p:attrNameLst>
                                          <p:attrName>ppt_x</p:attrName>
                                        </p:attrNameLst>
                                      </p:cBhvr>
                                      <p:tavLst>
                                        <p:tav tm="0" fmla="#ppt_x+(cos(-2*pi*(1-$))*-#ppt_x-sin(-2*pi*(1-$))*(1-#ppt_y))*(1-$)">
                                          <p:val>
                                            <p:fltVal val="0"/>
                                          </p:val>
                                        </p:tav>
                                        <p:tav tm="100000">
                                          <p:val>
                                            <p:fltVal val="1"/>
                                          </p:val>
                                        </p:tav>
                                      </p:tavLst>
                                    </p:anim>
                                    <p:anim calcmode="lin" valueType="num">
                                      <p:cBhvr>
                                        <p:cTn id="92" dur="5000" fill="hold"/>
                                        <p:tgtEl>
                                          <p:spTgt spid="26"/>
                                        </p:tgtEl>
                                        <p:attrNameLst>
                                          <p:attrName>ppt_y</p:attrName>
                                        </p:attrNameLst>
                                      </p:cBhvr>
                                      <p:tavLst>
                                        <p:tav tm="0" fmla="#ppt_y+(sin(-2*pi*(1-$))*-#ppt_x+cos(-2*pi*(1-$))*(1-#ppt_y))*(1-$)">
                                          <p:val>
                                            <p:fltVal val="0"/>
                                          </p:val>
                                        </p:tav>
                                        <p:tav tm="100000">
                                          <p:val>
                                            <p:fltVal val="1"/>
                                          </p:val>
                                        </p:tav>
                                      </p:tavLst>
                                    </p:anim>
                                  </p:childTnLst>
                                </p:cTn>
                              </p:par>
                            </p:childTnLst>
                          </p:cTn>
                        </p:par>
                        <p:par>
                          <p:cTn id="93" fill="hold">
                            <p:stCondLst>
                              <p:cond delay="114500"/>
                            </p:stCondLst>
                            <p:childTnLst>
                              <p:par>
                                <p:cTn id="94" presetID="26" presetClass="entr" presetSubtype="0" fill="hold" grpId="1"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down)">
                                      <p:cBhvr>
                                        <p:cTn id="96" dur="580">
                                          <p:stCondLst>
                                            <p:cond delay="0"/>
                                          </p:stCondLst>
                                        </p:cTn>
                                        <p:tgtEl>
                                          <p:spTgt spid="26"/>
                                        </p:tgtEl>
                                      </p:cBhvr>
                                    </p:animEffect>
                                    <p:anim calcmode="lin" valueType="num">
                                      <p:cBhvr>
                                        <p:cTn id="97"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98"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99"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100"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101"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102" dur="26">
                                          <p:stCondLst>
                                            <p:cond delay="650"/>
                                          </p:stCondLst>
                                        </p:cTn>
                                        <p:tgtEl>
                                          <p:spTgt spid="26"/>
                                        </p:tgtEl>
                                      </p:cBhvr>
                                      <p:to x="100000" y="60000"/>
                                    </p:animScale>
                                    <p:animScale>
                                      <p:cBhvr>
                                        <p:cTn id="103" dur="166" decel="50000">
                                          <p:stCondLst>
                                            <p:cond delay="676"/>
                                          </p:stCondLst>
                                        </p:cTn>
                                        <p:tgtEl>
                                          <p:spTgt spid="26"/>
                                        </p:tgtEl>
                                      </p:cBhvr>
                                      <p:to x="100000" y="100000"/>
                                    </p:animScale>
                                    <p:animScale>
                                      <p:cBhvr>
                                        <p:cTn id="104" dur="26">
                                          <p:stCondLst>
                                            <p:cond delay="1312"/>
                                          </p:stCondLst>
                                        </p:cTn>
                                        <p:tgtEl>
                                          <p:spTgt spid="26"/>
                                        </p:tgtEl>
                                      </p:cBhvr>
                                      <p:to x="100000" y="80000"/>
                                    </p:animScale>
                                    <p:animScale>
                                      <p:cBhvr>
                                        <p:cTn id="105" dur="166" decel="50000">
                                          <p:stCondLst>
                                            <p:cond delay="1338"/>
                                          </p:stCondLst>
                                        </p:cTn>
                                        <p:tgtEl>
                                          <p:spTgt spid="26"/>
                                        </p:tgtEl>
                                      </p:cBhvr>
                                      <p:to x="100000" y="100000"/>
                                    </p:animScale>
                                    <p:animScale>
                                      <p:cBhvr>
                                        <p:cTn id="106" dur="26">
                                          <p:stCondLst>
                                            <p:cond delay="1642"/>
                                          </p:stCondLst>
                                        </p:cTn>
                                        <p:tgtEl>
                                          <p:spTgt spid="26"/>
                                        </p:tgtEl>
                                      </p:cBhvr>
                                      <p:to x="100000" y="90000"/>
                                    </p:animScale>
                                    <p:animScale>
                                      <p:cBhvr>
                                        <p:cTn id="107" dur="166" decel="50000">
                                          <p:stCondLst>
                                            <p:cond delay="1668"/>
                                          </p:stCondLst>
                                        </p:cTn>
                                        <p:tgtEl>
                                          <p:spTgt spid="26"/>
                                        </p:tgtEl>
                                      </p:cBhvr>
                                      <p:to x="100000" y="100000"/>
                                    </p:animScale>
                                    <p:animScale>
                                      <p:cBhvr>
                                        <p:cTn id="108" dur="26">
                                          <p:stCondLst>
                                            <p:cond delay="1808"/>
                                          </p:stCondLst>
                                        </p:cTn>
                                        <p:tgtEl>
                                          <p:spTgt spid="26"/>
                                        </p:tgtEl>
                                      </p:cBhvr>
                                      <p:to x="100000" y="95000"/>
                                    </p:animScale>
                                    <p:animScale>
                                      <p:cBhvr>
                                        <p:cTn id="109" dur="166" decel="50000">
                                          <p:stCondLst>
                                            <p:cond delay="1834"/>
                                          </p:stCondLst>
                                        </p:cTn>
                                        <p:tgtEl>
                                          <p:spTgt spid="26"/>
                                        </p:tgtEl>
                                      </p:cBhvr>
                                      <p:to x="100000" y="100000"/>
                                    </p:animScale>
                                  </p:childTnLst>
                                </p:cTn>
                              </p:par>
                              <p:par>
                                <p:cTn id="110" presetID="24" presetClass="entr" presetSubtype="0" fill="hold" grpId="0" nodeType="withEffect">
                                  <p:stCondLst>
                                    <p:cond delay="0"/>
                                  </p:stCondLst>
                                  <p:childTnLst>
                                    <p:set>
                                      <p:cBhvr>
                                        <p:cTn id="111" dur="1" fill="hold">
                                          <p:stCondLst>
                                            <p:cond delay="0"/>
                                          </p:stCondLst>
                                        </p:cTn>
                                        <p:tgtEl>
                                          <p:spTgt spid="27"/>
                                        </p:tgtEl>
                                        <p:attrNameLst>
                                          <p:attrName>style.visibility</p:attrName>
                                        </p:attrNameLst>
                                      </p:cBhvr>
                                      <p:to>
                                        <p:strVal val="visible"/>
                                      </p:to>
                                    </p:set>
                                    <p:anim to="" calcmode="lin" valueType="num">
                                      <p:cBhvr>
                                        <p:cTn id="112" dur="1" fill="hold"/>
                                        <p:tgtEl>
                                          <p:spTgt spid="27"/>
                                        </p:tgtEl>
                                        <p:attrNameLst>
                                          <p:attrName/>
                                        </p:attrNameLst>
                                      </p:cBhvr>
                                    </p:anim>
                                  </p:childTnLst>
                                </p:cTn>
                              </p:par>
                              <p:par>
                                <p:cTn id="113" presetID="24" presetClass="entr" presetSubtype="0" fill="hold" nodeType="withEffect">
                                  <p:stCondLst>
                                    <p:cond delay="0"/>
                                  </p:stCondLst>
                                  <p:childTnLst>
                                    <p:set>
                                      <p:cBhvr>
                                        <p:cTn id="114" dur="1" fill="hold">
                                          <p:stCondLst>
                                            <p:cond delay="0"/>
                                          </p:stCondLst>
                                        </p:cTn>
                                        <p:tgtEl>
                                          <p:spTgt spid="28"/>
                                        </p:tgtEl>
                                        <p:attrNameLst>
                                          <p:attrName>style.visibility</p:attrName>
                                        </p:attrNameLst>
                                      </p:cBhvr>
                                      <p:to>
                                        <p:strVal val="visible"/>
                                      </p:to>
                                    </p:set>
                                    <p:anim to="" calcmode="lin" valueType="num">
                                      <p:cBhvr>
                                        <p:cTn id="115" dur="1" fill="hold"/>
                                        <p:tgtEl>
                                          <p:spTgt spid="28"/>
                                        </p:tgtEl>
                                        <p:attrNameLst>
                                          <p:attrName/>
                                        </p:attrNameLst>
                                      </p:cBhvr>
                                    </p:anim>
                                  </p:childTnLst>
                                </p:cTn>
                              </p:par>
                            </p:childTnLst>
                          </p:cTn>
                        </p:par>
                        <p:par>
                          <p:cTn id="116" fill="hold">
                            <p:stCondLst>
                              <p:cond delay="116500"/>
                            </p:stCondLst>
                            <p:childTnLst>
                              <p:par>
                                <p:cTn id="117" presetID="22" presetClass="entr" presetSubtype="2" repeatCount="indefinite" fill="hold" nodeType="afterEffect">
                                  <p:stCondLst>
                                    <p:cond delay="0"/>
                                  </p:stCondLst>
                                  <p:childTnLst>
                                    <p:set>
                                      <p:cBhvr>
                                        <p:cTn id="118" dur="1" fill="hold">
                                          <p:stCondLst>
                                            <p:cond delay="0"/>
                                          </p:stCondLst>
                                        </p:cTn>
                                        <p:tgtEl>
                                          <p:spTgt spid="28"/>
                                        </p:tgtEl>
                                        <p:attrNameLst>
                                          <p:attrName>style.visibility</p:attrName>
                                        </p:attrNameLst>
                                      </p:cBhvr>
                                      <p:to>
                                        <p:strVal val="visible"/>
                                      </p:to>
                                    </p:set>
                                    <p:animEffect transition="in" filter="wipe(right)">
                                      <p:cBhvr>
                                        <p:cTn id="119" dur="5000"/>
                                        <p:tgtEl>
                                          <p:spTgt spid="28"/>
                                        </p:tgtEl>
                                      </p:cBhvr>
                                    </p:animEffect>
                                  </p:childTnLst>
                                </p:cTn>
                              </p:par>
                            </p:childTnLst>
                          </p:cTn>
                        </p:par>
                        <p:par>
                          <p:cTn id="120" fill="hold">
                            <p:stCondLst>
                              <p:cond delay="121500"/>
                            </p:stCondLst>
                            <p:childTnLst>
                              <p:par>
                                <p:cTn id="121" presetID="24" presetClass="entr" presetSubtype="0" fill="hold" grpId="0" nodeType="afterEffect">
                                  <p:stCondLst>
                                    <p:cond delay="0"/>
                                  </p:stCondLst>
                                  <p:childTnLst>
                                    <p:set>
                                      <p:cBhvr>
                                        <p:cTn id="122" dur="1" fill="hold">
                                          <p:stCondLst>
                                            <p:cond delay="0"/>
                                          </p:stCondLst>
                                        </p:cTn>
                                        <p:tgtEl>
                                          <p:spTgt spid="29"/>
                                        </p:tgtEl>
                                        <p:attrNameLst>
                                          <p:attrName>style.visibility</p:attrName>
                                        </p:attrNameLst>
                                      </p:cBhvr>
                                      <p:to>
                                        <p:strVal val="visible"/>
                                      </p:to>
                                    </p:set>
                                    <p:anim to="" calcmode="lin" valueType="num">
                                      <p:cBhvr>
                                        <p:cTn id="123" dur="1" fill="hold"/>
                                        <p:tgtEl>
                                          <p:spTgt spid="29"/>
                                        </p:tgtEl>
                                        <p:attrNameLst>
                                          <p:attrName/>
                                        </p:attrNameLst>
                                      </p:cBhvr>
                                    </p:anim>
                                  </p:childTnLst>
                                </p:cTn>
                              </p:par>
                            </p:childTnLst>
                          </p:cTn>
                        </p:par>
                        <p:par>
                          <p:cTn id="124" fill="hold">
                            <p:stCondLst>
                              <p:cond delay="121500"/>
                            </p:stCondLst>
                            <p:childTnLst>
                              <p:par>
                                <p:cTn id="125" presetID="24" presetClass="entr" presetSubtype="0" fill="hold" nodeType="afterEffect">
                                  <p:stCondLst>
                                    <p:cond delay="4000"/>
                                  </p:stCondLst>
                                  <p:childTnLst>
                                    <p:set>
                                      <p:cBhvr>
                                        <p:cTn id="126" dur="1" fill="hold">
                                          <p:stCondLst>
                                            <p:cond delay="0"/>
                                          </p:stCondLst>
                                        </p:cTn>
                                        <p:tgtEl>
                                          <p:spTgt spid="28"/>
                                        </p:tgtEl>
                                        <p:attrNameLst>
                                          <p:attrName>style.visibility</p:attrName>
                                        </p:attrNameLst>
                                      </p:cBhvr>
                                      <p:to>
                                        <p:strVal val="visible"/>
                                      </p:to>
                                    </p:set>
                                    <p:anim to="" calcmode="lin" valueType="num">
                                      <p:cBhvr>
                                        <p:cTn id="127" dur="1" fill="hold"/>
                                        <p:tgtEl>
                                          <p:spTgt spid="28"/>
                                        </p:tgtEl>
                                        <p:attrNameLst>
                                          <p:attrName/>
                                        </p:attrNameLst>
                                      </p:cBhvr>
                                    </p:anim>
                                  </p:childTnLst>
                                </p:cTn>
                              </p:par>
                              <p:par>
                                <p:cTn id="128" presetID="24" presetClass="entr" presetSubtype="0" fill="hold" grpId="1" nodeType="withEffect">
                                  <p:stCondLst>
                                    <p:cond delay="0"/>
                                  </p:stCondLst>
                                  <p:childTnLst>
                                    <p:set>
                                      <p:cBhvr>
                                        <p:cTn id="129" dur="1" fill="hold">
                                          <p:stCondLst>
                                            <p:cond delay="0"/>
                                          </p:stCondLst>
                                        </p:cTn>
                                        <p:tgtEl>
                                          <p:spTgt spid="29"/>
                                        </p:tgtEl>
                                        <p:attrNameLst>
                                          <p:attrName>style.visibility</p:attrName>
                                        </p:attrNameLst>
                                      </p:cBhvr>
                                      <p:to>
                                        <p:strVal val="visible"/>
                                      </p:to>
                                    </p:set>
                                    <p:anim to="" calcmode="lin" valueType="num">
                                      <p:cBhvr>
                                        <p:cTn id="130" dur="1" fill="hold"/>
                                        <p:tgtEl>
                                          <p:spTgt spid="29"/>
                                        </p:tgtEl>
                                        <p:attrNameLst>
                                          <p:attrName/>
                                        </p:attrNameLst>
                                      </p:cBhvr>
                                    </p:anim>
                                  </p:childTnLst>
                                </p:cTn>
                              </p:par>
                            </p:childTnLst>
                          </p:cTn>
                        </p:par>
                        <p:par>
                          <p:cTn id="131" fill="hold">
                            <p:stCondLst>
                              <p:cond delay="125500"/>
                            </p:stCondLst>
                            <p:childTnLst>
                              <p:par>
                                <p:cTn id="132" presetID="22" presetClass="entr" presetSubtype="8" repeatCount="indefinite" fill="hold" grpId="0" nodeType="afterEffect">
                                  <p:stCondLst>
                                    <p:cond delay="0"/>
                                  </p:stCondLst>
                                  <p:childTnLst>
                                    <p:set>
                                      <p:cBhvr>
                                        <p:cTn id="133" dur="1" fill="hold">
                                          <p:stCondLst>
                                            <p:cond delay="0"/>
                                          </p:stCondLst>
                                        </p:cTn>
                                        <p:tgtEl>
                                          <p:spTgt spid="30"/>
                                        </p:tgtEl>
                                        <p:attrNameLst>
                                          <p:attrName>style.visibility</p:attrName>
                                        </p:attrNameLst>
                                      </p:cBhvr>
                                      <p:to>
                                        <p:strVal val="visible"/>
                                      </p:to>
                                    </p:set>
                                    <p:animEffect transition="in" filter="wipe(left)">
                                      <p:cBhvr>
                                        <p:cTn id="134" dur="5000"/>
                                        <p:tgtEl>
                                          <p:spTgt spid="30"/>
                                        </p:tgtEl>
                                      </p:cBhvr>
                                    </p:animEffect>
                                  </p:childTnLst>
                                </p:cTn>
                              </p:par>
                            </p:childTnLst>
                          </p:cTn>
                        </p:par>
                        <p:par>
                          <p:cTn id="135" fill="hold">
                            <p:stCondLst>
                              <p:cond delay="130500"/>
                            </p:stCondLst>
                            <p:childTnLst>
                              <p:par>
                                <p:cTn id="136" presetID="22" presetClass="entr" presetSubtype="1" repeatCount="indefinite" fill="hold" grpId="0" nodeType="afterEffect">
                                  <p:stCondLst>
                                    <p:cond delay="0"/>
                                  </p:stCondLst>
                                  <p:childTnLst>
                                    <p:set>
                                      <p:cBhvr>
                                        <p:cTn id="137" dur="1" fill="hold">
                                          <p:stCondLst>
                                            <p:cond delay="0"/>
                                          </p:stCondLst>
                                        </p:cTn>
                                        <p:tgtEl>
                                          <p:spTgt spid="31"/>
                                        </p:tgtEl>
                                        <p:attrNameLst>
                                          <p:attrName>style.visibility</p:attrName>
                                        </p:attrNameLst>
                                      </p:cBhvr>
                                      <p:to>
                                        <p:strVal val="visible"/>
                                      </p:to>
                                    </p:set>
                                    <p:animEffect transition="in" filter="wipe(up)">
                                      <p:cBhvr>
                                        <p:cTn id="138" dur="5000"/>
                                        <p:tgtEl>
                                          <p:spTgt spid="31"/>
                                        </p:tgtEl>
                                      </p:cBhvr>
                                    </p:animEffect>
                                  </p:childTnLst>
                                </p:cTn>
                              </p:par>
                            </p:childTnLst>
                          </p:cTn>
                        </p:par>
                        <p:par>
                          <p:cTn id="139" fill="hold">
                            <p:stCondLst>
                              <p:cond delay="135500"/>
                            </p:stCondLst>
                            <p:childTnLst>
                              <p:par>
                                <p:cTn id="140" presetID="22" presetClass="entr" presetSubtype="8" repeatCount="indefinite" fill="hold" nodeType="afterEffect">
                                  <p:stCondLst>
                                    <p:cond delay="0"/>
                                  </p:stCondLst>
                                  <p:childTnLst>
                                    <p:set>
                                      <p:cBhvr>
                                        <p:cTn id="141" dur="1" fill="hold">
                                          <p:stCondLst>
                                            <p:cond delay="0"/>
                                          </p:stCondLst>
                                        </p:cTn>
                                        <p:tgtEl>
                                          <p:spTgt spid="32"/>
                                        </p:tgtEl>
                                        <p:attrNameLst>
                                          <p:attrName>style.visibility</p:attrName>
                                        </p:attrNameLst>
                                      </p:cBhvr>
                                      <p:to>
                                        <p:strVal val="visible"/>
                                      </p:to>
                                    </p:set>
                                    <p:animEffect transition="in" filter="wipe(left)">
                                      <p:cBhvr>
                                        <p:cTn id="142" dur="5000"/>
                                        <p:tgtEl>
                                          <p:spTgt spid="32"/>
                                        </p:tgtEl>
                                      </p:cBhvr>
                                    </p:animEffect>
                                  </p:childTnLst>
                                </p:cTn>
                              </p:par>
                            </p:childTnLst>
                          </p:cTn>
                        </p:par>
                        <p:par>
                          <p:cTn id="143" fill="hold">
                            <p:stCondLst>
                              <p:cond delay="140500"/>
                            </p:stCondLst>
                            <p:childTnLst>
                              <p:par>
                                <p:cTn id="144" presetID="22" presetClass="entr" presetSubtype="2" repeatCount="indefinite" fill="hold" nodeType="afterEffect">
                                  <p:stCondLst>
                                    <p:cond delay="0"/>
                                  </p:stCondLst>
                                  <p:childTnLst>
                                    <p:set>
                                      <p:cBhvr>
                                        <p:cTn id="145" dur="1" fill="hold">
                                          <p:stCondLst>
                                            <p:cond delay="0"/>
                                          </p:stCondLst>
                                        </p:cTn>
                                        <p:tgtEl>
                                          <p:spTgt spid="33"/>
                                        </p:tgtEl>
                                        <p:attrNameLst>
                                          <p:attrName>style.visibility</p:attrName>
                                        </p:attrNameLst>
                                      </p:cBhvr>
                                      <p:to>
                                        <p:strVal val="visible"/>
                                      </p:to>
                                    </p:set>
                                    <p:animEffect transition="in" filter="wipe(right)">
                                      <p:cBhvr>
                                        <p:cTn id="146" dur="5000"/>
                                        <p:tgtEl>
                                          <p:spTgt spid="33"/>
                                        </p:tgtEl>
                                      </p:cBhvr>
                                    </p:animEffect>
                                  </p:childTnLst>
                                </p:cTn>
                              </p:par>
                            </p:childTnLst>
                          </p:cTn>
                        </p:par>
                        <p:par>
                          <p:cTn id="147" fill="hold">
                            <p:stCondLst>
                              <p:cond delay="145500"/>
                            </p:stCondLst>
                            <p:childTnLst>
                              <p:par>
                                <p:cTn id="148" presetID="2" presetClass="entr" presetSubtype="2" decel="100000" fill="hold" grpId="0" nodeType="afterEffect">
                                  <p:stCondLst>
                                    <p:cond delay="0"/>
                                  </p:stCondLst>
                                  <p:iterate type="lt">
                                    <p:tmPct val="10000"/>
                                  </p:iterate>
                                  <p:childTnLst>
                                    <p:set>
                                      <p:cBhvr>
                                        <p:cTn id="149" dur="1" fill="hold">
                                          <p:stCondLst>
                                            <p:cond delay="0"/>
                                          </p:stCondLst>
                                        </p:cTn>
                                        <p:tgtEl>
                                          <p:spTgt spid="46"/>
                                        </p:tgtEl>
                                        <p:attrNameLst>
                                          <p:attrName>style.visibility</p:attrName>
                                        </p:attrNameLst>
                                      </p:cBhvr>
                                      <p:to>
                                        <p:strVal val="visible"/>
                                      </p:to>
                                    </p:set>
                                    <p:anim calcmode="lin" valueType="num">
                                      <p:cBhvr additive="base">
                                        <p:cTn id="150" dur="2000" fill="hold"/>
                                        <p:tgtEl>
                                          <p:spTgt spid="46"/>
                                        </p:tgtEl>
                                        <p:attrNameLst>
                                          <p:attrName>ppt_x</p:attrName>
                                        </p:attrNameLst>
                                      </p:cBhvr>
                                      <p:tavLst>
                                        <p:tav tm="0">
                                          <p:val>
                                            <p:strVal val="1+#ppt_w/2"/>
                                          </p:val>
                                        </p:tav>
                                        <p:tav tm="100000">
                                          <p:val>
                                            <p:strVal val="#ppt_x"/>
                                          </p:val>
                                        </p:tav>
                                      </p:tavLst>
                                    </p:anim>
                                    <p:anim calcmode="lin" valueType="num">
                                      <p:cBhvr additive="base">
                                        <p:cTn id="151" dur="20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1" grpId="0" animBg="1"/>
      <p:bldP spid="13" grpId="0" animBg="1"/>
      <p:bldP spid="19" grpId="0" animBg="1"/>
      <p:bldP spid="20" grpId="0" animBg="1"/>
      <p:bldP spid="21" grpId="0" animBg="1"/>
      <p:bldP spid="24" grpId="0" animBg="1"/>
      <p:bldP spid="26" grpId="0" animBg="1"/>
      <p:bldP spid="26" grpId="1" animBg="1"/>
      <p:bldP spid="27" grpId="0"/>
      <p:bldP spid="29" grpId="0"/>
      <p:bldP spid="29" grpId="1"/>
      <p:bldP spid="30" grpId="0" animBg="1"/>
      <p:bldP spid="31" grpId="0" animBg="1"/>
      <p:bldP spid="46"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cxnSp>
        <p:nvCxnSpPr>
          <p:cNvPr id="6" name="直線矢印コネクタ 5"/>
          <p:cNvCxnSpPr/>
          <p:nvPr/>
        </p:nvCxnSpPr>
        <p:spPr>
          <a:xfrm flipV="1">
            <a:off x="4644008" y="548680"/>
            <a:ext cx="0" cy="4608512"/>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 name="円弧 6"/>
          <p:cNvSpPr/>
          <p:nvPr/>
        </p:nvSpPr>
        <p:spPr>
          <a:xfrm>
            <a:off x="2915816" y="2204864"/>
            <a:ext cx="3456384" cy="1008112"/>
          </a:xfrm>
          <a:prstGeom prst="arc">
            <a:avLst>
              <a:gd name="adj1" fmla="val 17791524"/>
              <a:gd name="adj2" fmla="val 14897312"/>
            </a:avLst>
          </a:prstGeom>
          <a:ln w="57150">
            <a:solidFill>
              <a:srgbClr val="00FFCC"/>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cxnSp>
        <p:nvCxnSpPr>
          <p:cNvPr id="9" name="直線矢印コネクタ 8"/>
          <p:cNvCxnSpPr/>
          <p:nvPr/>
        </p:nvCxnSpPr>
        <p:spPr>
          <a:xfrm>
            <a:off x="2987824" y="548678"/>
            <a:ext cx="3384376" cy="2"/>
          </a:xfrm>
          <a:prstGeom prst="straightConnector1">
            <a:avLst/>
          </a:prstGeom>
          <a:ln w="57150">
            <a:solidFill>
              <a:srgbClr val="66003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1835696" y="256291"/>
            <a:ext cx="5503430" cy="584775"/>
          </a:xfrm>
          <a:prstGeom prst="rect">
            <a:avLst/>
          </a:prstGeom>
          <a:noFill/>
        </p:spPr>
        <p:txBody>
          <a:bodyPr wrap="none" rtlCol="0">
            <a:spAutoFit/>
          </a:bodyPr>
          <a:lstStyle/>
          <a:p>
            <a:r>
              <a:rPr kumimoji="1" lang="ja-JP" altLang="en-US" sz="3200" dirty="0" smtClean="0">
                <a:solidFill>
                  <a:schemeClr val="bg1"/>
                </a:solidFill>
                <a:latin typeface="HGP行書体" pitchFamily="66" charset="-128"/>
                <a:ea typeface="HGP行書体" pitchFamily="66" charset="-128"/>
              </a:rPr>
              <a:t>「　</a:t>
            </a:r>
            <a:r>
              <a:rPr kumimoji="1" lang="ja-JP" altLang="en-US" sz="3200" dirty="0" smtClean="0">
                <a:solidFill>
                  <a:srgbClr val="FF0000"/>
                </a:solidFill>
                <a:latin typeface="HGP行書体" pitchFamily="66" charset="-128"/>
                <a:ea typeface="HGP行書体" pitchFamily="66" charset="-128"/>
              </a:rPr>
              <a:t>因</a:t>
            </a:r>
            <a:r>
              <a:rPr kumimoji="1" lang="ja-JP" altLang="en-US" sz="3200" dirty="0" smtClean="0">
                <a:solidFill>
                  <a:schemeClr val="bg1"/>
                </a:solidFill>
                <a:latin typeface="HGP行書体" pitchFamily="66" charset="-128"/>
                <a:ea typeface="HGP行書体" pitchFamily="66" charset="-128"/>
              </a:rPr>
              <a:t>　　　　　　　　　　　　　</a:t>
            </a:r>
            <a:r>
              <a:rPr kumimoji="1" lang="ja-JP" altLang="en-US" sz="3200" dirty="0" smtClean="0">
                <a:solidFill>
                  <a:srgbClr val="00FFCC"/>
                </a:solidFill>
                <a:latin typeface="HGP行書体" pitchFamily="66" charset="-128"/>
                <a:ea typeface="HGP行書体" pitchFamily="66" charset="-128"/>
              </a:rPr>
              <a:t>果</a:t>
            </a:r>
            <a:r>
              <a:rPr kumimoji="1" lang="ja-JP" altLang="en-US" sz="3200" dirty="0" smtClean="0">
                <a:solidFill>
                  <a:schemeClr val="bg1"/>
                </a:solidFill>
                <a:latin typeface="HGP行書体" pitchFamily="66" charset="-128"/>
                <a:ea typeface="HGP行書体" pitchFamily="66" charset="-128"/>
              </a:rPr>
              <a:t>　」</a:t>
            </a:r>
            <a:endParaRPr kumimoji="1" lang="ja-JP" altLang="en-US" sz="3200" dirty="0">
              <a:solidFill>
                <a:schemeClr val="bg1"/>
              </a:solidFill>
              <a:latin typeface="HGP行書体" pitchFamily="66" charset="-128"/>
              <a:ea typeface="HGP行書体" pitchFamily="66" charset="-128"/>
            </a:endParaRPr>
          </a:p>
        </p:txBody>
      </p:sp>
      <p:sp>
        <p:nvSpPr>
          <p:cNvPr id="11" name="テキスト ボックス 10"/>
          <p:cNvSpPr txBox="1"/>
          <p:nvPr/>
        </p:nvSpPr>
        <p:spPr>
          <a:xfrm>
            <a:off x="56357" y="733246"/>
            <a:ext cx="9087643" cy="6124754"/>
          </a:xfrm>
          <a:prstGeom prst="rect">
            <a:avLst/>
          </a:prstGeom>
          <a:solidFill>
            <a:srgbClr val="002060">
              <a:alpha val="30000"/>
            </a:srgbClr>
          </a:solidFill>
        </p:spPr>
        <p:txBody>
          <a:bodyPr wrap="square" rtlCol="0">
            <a:spAutoFit/>
          </a:bodyPr>
          <a:lstStyle/>
          <a:p>
            <a:r>
              <a:rPr kumimoji="1" lang="en-US" altLang="ja-JP" sz="2800" dirty="0" smtClean="0">
                <a:solidFill>
                  <a:schemeClr val="bg1"/>
                </a:solidFill>
                <a:latin typeface="HGP行書体" pitchFamily="66" charset="-128"/>
                <a:ea typeface="HGP行書体" pitchFamily="66" charset="-128"/>
              </a:rPr>
              <a:t>1.</a:t>
            </a:r>
            <a:r>
              <a:rPr kumimoji="1" lang="ja-JP" altLang="en-US" sz="2800" dirty="0" smtClean="0">
                <a:solidFill>
                  <a:schemeClr val="bg1"/>
                </a:solidFill>
                <a:latin typeface="HGP行書体" pitchFamily="66" charset="-128"/>
                <a:ea typeface="HGP行書体" pitchFamily="66" charset="-128"/>
              </a:rPr>
              <a:t>　　　　　　 「　</a:t>
            </a:r>
            <a:r>
              <a:rPr kumimoji="1" lang="ja-JP" altLang="en-US" sz="2800" b="1" dirty="0" smtClean="0">
                <a:solidFill>
                  <a:srgbClr val="FF0000"/>
                </a:solidFill>
                <a:latin typeface="HGP行書体" pitchFamily="66" charset="-128"/>
                <a:ea typeface="HGP行書体" pitchFamily="66" charset="-128"/>
              </a:rPr>
              <a:t>生き</a:t>
            </a:r>
            <a:r>
              <a:rPr kumimoji="1" lang="ja-JP" altLang="en-US" sz="2800" dirty="0" smtClean="0">
                <a:solidFill>
                  <a:schemeClr val="bg1"/>
                </a:solidFill>
                <a:latin typeface="HGP行書体" pitchFamily="66" charset="-128"/>
                <a:ea typeface="HGP行書体" pitchFamily="66" charset="-128"/>
              </a:rPr>
              <a:t>て</a:t>
            </a:r>
            <a:r>
              <a:rPr lang="en-US" altLang="ja-JP" sz="2800" dirty="0" smtClean="0">
                <a:solidFill>
                  <a:schemeClr val="bg1"/>
                </a:solidFill>
                <a:latin typeface="HGP行書体" pitchFamily="66" charset="-128"/>
                <a:ea typeface="HGP行書体" pitchFamily="66" charset="-128"/>
              </a:rPr>
              <a:t>…  </a:t>
            </a:r>
            <a:r>
              <a:rPr kumimoji="1" lang="ja-JP" altLang="en-US" sz="2800" dirty="0" smtClean="0">
                <a:solidFill>
                  <a:schemeClr val="bg1"/>
                </a:solidFill>
                <a:latin typeface="HGP行書体" pitchFamily="66" charset="-128"/>
                <a:ea typeface="HGP行書体" pitchFamily="66" charset="-128"/>
              </a:rPr>
              <a:t>から　　　　　　　</a:t>
            </a:r>
            <a:r>
              <a:rPr lang="ja-JP" altLang="en-US" sz="2800" dirty="0">
                <a:solidFill>
                  <a:schemeClr val="bg1"/>
                </a:solidFill>
                <a:latin typeface="HGP行書体" pitchFamily="66" charset="-128"/>
                <a:ea typeface="HGP行書体" pitchFamily="66" charset="-128"/>
              </a:rPr>
              <a:t> </a:t>
            </a:r>
            <a:r>
              <a:rPr kumimoji="1" lang="ja-JP" altLang="en-US" sz="2800" dirty="0" smtClean="0">
                <a:solidFill>
                  <a:srgbClr val="00FFCC"/>
                </a:solidFill>
                <a:latin typeface="HGP行書体" pitchFamily="66" charset="-128"/>
                <a:ea typeface="HGP行書体" pitchFamily="66" charset="-128"/>
              </a:rPr>
              <a:t>死ぬ</a:t>
            </a:r>
            <a:r>
              <a:rPr kumimoji="1" lang="ja-JP" altLang="en-US" sz="2800" dirty="0" smtClean="0">
                <a:solidFill>
                  <a:schemeClr val="bg1"/>
                </a:solidFill>
                <a:latin typeface="HGP行書体" pitchFamily="66" charset="-128"/>
                <a:ea typeface="HGP行書体" pitchFamily="66" charset="-128"/>
              </a:rPr>
              <a:t>  」  </a:t>
            </a:r>
            <a:r>
              <a:rPr kumimoji="1" lang="ja-JP" altLang="en-US" sz="2000" dirty="0" smtClean="0">
                <a:solidFill>
                  <a:schemeClr val="bg1"/>
                </a:solidFill>
                <a:latin typeface="HGP行書体" pitchFamily="66" charset="-128"/>
                <a:ea typeface="HGP行書体" pitchFamily="66" charset="-128"/>
              </a:rPr>
              <a:t>まで　の 　</a:t>
            </a:r>
            <a:r>
              <a:rPr lang="ja-JP" altLang="en-US" sz="2800" b="1" dirty="0" smtClean="0">
                <a:solidFill>
                  <a:srgbClr val="00FF00"/>
                </a:solidFill>
                <a:latin typeface="HGP行書体" pitchFamily="66" charset="-128"/>
                <a:ea typeface="HGP行書体" pitchFamily="66" charset="-128"/>
              </a:rPr>
              <a:t>間</a:t>
            </a:r>
            <a:endParaRPr kumimoji="1" lang="en-US" altLang="ja-JP" sz="2800" b="1" dirty="0" smtClean="0">
              <a:solidFill>
                <a:srgbClr val="00FF00"/>
              </a:solidFill>
              <a:latin typeface="HGP行書体" pitchFamily="66" charset="-128"/>
              <a:ea typeface="HGP行書体" pitchFamily="66" charset="-128"/>
            </a:endParaRPr>
          </a:p>
          <a:p>
            <a:r>
              <a:rPr lang="ja-JP" altLang="en-US" sz="2800" dirty="0" smtClean="0">
                <a:solidFill>
                  <a:schemeClr val="bg1"/>
                </a:solidFill>
                <a:latin typeface="HGP行書体" pitchFamily="66" charset="-128"/>
                <a:ea typeface="HGP行書体" pitchFamily="66" charset="-128"/>
              </a:rPr>
              <a:t>の</a:t>
            </a:r>
            <a:r>
              <a:rPr lang="ja-JP" altLang="en-US" sz="2800" dirty="0">
                <a:solidFill>
                  <a:schemeClr val="bg1"/>
                </a:solidFill>
                <a:latin typeface="HGP行書体" pitchFamily="66" charset="-128"/>
                <a:ea typeface="HGP行書体" pitchFamily="66" charset="-128"/>
              </a:rPr>
              <a:t>　</a:t>
            </a:r>
            <a:r>
              <a:rPr lang="en-US" altLang="ja-JP" sz="2800" dirty="0" smtClean="0">
                <a:solidFill>
                  <a:schemeClr val="bg1"/>
                </a:solidFill>
                <a:latin typeface="HGP行書体" pitchFamily="66" charset="-128"/>
                <a:ea typeface="HGP行書体" pitchFamily="66" charset="-128"/>
              </a:rPr>
              <a:t>“ </a:t>
            </a:r>
            <a:r>
              <a:rPr lang="ja-JP" altLang="en-US" sz="2800" dirty="0" smtClean="0">
                <a:solidFill>
                  <a:srgbClr val="00FF00"/>
                </a:solidFill>
                <a:latin typeface="HGP行書体" pitchFamily="66" charset="-128"/>
                <a:ea typeface="HGP行書体" pitchFamily="66" charset="-128"/>
              </a:rPr>
              <a:t>途 中経 過 </a:t>
            </a:r>
            <a:r>
              <a:rPr lang="en-US" altLang="ja-JP" sz="2800" dirty="0" smtClean="0">
                <a:solidFill>
                  <a:schemeClr val="bg1"/>
                </a:solidFill>
                <a:latin typeface="HGP行書体" pitchFamily="66" charset="-128"/>
                <a:ea typeface="HGP行書体" pitchFamily="66" charset="-128"/>
              </a:rPr>
              <a:t>“</a:t>
            </a:r>
            <a:r>
              <a:rPr lang="ja-JP" altLang="en-US" sz="2800" dirty="0" smtClean="0">
                <a:solidFill>
                  <a:schemeClr val="bg1"/>
                </a:solidFill>
                <a:latin typeface="HGP行書体" pitchFamily="66" charset="-128"/>
                <a:ea typeface="HGP行書体" pitchFamily="66" charset="-128"/>
              </a:rPr>
              <a:t>　を　</a:t>
            </a:r>
            <a:r>
              <a:rPr lang="ja-JP" altLang="en-US" sz="2800" dirty="0">
                <a:solidFill>
                  <a:schemeClr val="bg1"/>
                </a:solidFill>
                <a:latin typeface="HGP行書体" pitchFamily="66" charset="-128"/>
                <a:ea typeface="HGP行書体" pitchFamily="66" charset="-128"/>
              </a:rPr>
              <a:t>「</a:t>
            </a:r>
            <a:r>
              <a:rPr lang="ja-JP" altLang="en-US" sz="2800" dirty="0" smtClean="0">
                <a:solidFill>
                  <a:schemeClr val="bg1"/>
                </a:solidFill>
                <a:latin typeface="HGP行書体" pitchFamily="66" charset="-128"/>
                <a:ea typeface="HGP行書体" pitchFamily="66" charset="-128"/>
              </a:rPr>
              <a:t>　関 　　係　」　＝ </a:t>
            </a:r>
            <a:r>
              <a:rPr lang="en-US" altLang="ja-JP" sz="2800" dirty="0" smtClean="0">
                <a:solidFill>
                  <a:schemeClr val="bg1"/>
                </a:solidFill>
                <a:latin typeface="HGP行書体" pitchFamily="66" charset="-128"/>
                <a:ea typeface="HGP行書体" pitchFamily="66" charset="-128"/>
              </a:rPr>
              <a:t>The relation(</a:t>
            </a:r>
            <a:r>
              <a:rPr lang="en-US" altLang="ja-JP" sz="2800" b="1" dirty="0" smtClean="0">
                <a:solidFill>
                  <a:srgbClr val="00FF00"/>
                </a:solidFill>
                <a:latin typeface="HGP行書体" pitchFamily="66" charset="-128"/>
                <a:ea typeface="HGP行書体" pitchFamily="66" charset="-128"/>
              </a:rPr>
              <a:t> r </a:t>
            </a:r>
            <a:r>
              <a:rPr lang="en-US" altLang="ja-JP" sz="2800" dirty="0" smtClean="0">
                <a:solidFill>
                  <a:schemeClr val="bg1"/>
                </a:solidFill>
                <a:latin typeface="HGP行書体" pitchFamily="66" charset="-128"/>
                <a:ea typeface="HGP行書体" pitchFamily="66" charset="-128"/>
              </a:rPr>
              <a:t>)</a:t>
            </a:r>
          </a:p>
          <a:p>
            <a:r>
              <a:rPr lang="ja-JP" altLang="en-US" sz="2800" dirty="0">
                <a:solidFill>
                  <a:schemeClr val="bg1"/>
                </a:solidFill>
                <a:latin typeface="HGP行書体" pitchFamily="66" charset="-128"/>
                <a:ea typeface="HGP行書体" pitchFamily="66" charset="-128"/>
              </a:rPr>
              <a:t>など</a:t>
            </a:r>
            <a:r>
              <a:rPr lang="ja-JP" altLang="en-US" sz="2800" dirty="0" smtClean="0">
                <a:solidFill>
                  <a:schemeClr val="bg1"/>
                </a:solidFill>
                <a:latin typeface="HGP行書体" pitchFamily="66" charset="-128"/>
                <a:ea typeface="HGP行書体" pitchFamily="66" charset="-128"/>
              </a:rPr>
              <a:t>と　略ス。 </a:t>
            </a:r>
            <a:r>
              <a:rPr lang="ja-JP" altLang="en-US" sz="2800" dirty="0" smtClean="0">
                <a:solidFill>
                  <a:srgbClr val="00FF00"/>
                </a:solidFill>
                <a:latin typeface="HGP行書体" pitchFamily="66" charset="-128"/>
                <a:ea typeface="HGP行書体" pitchFamily="66" charset="-128"/>
              </a:rPr>
              <a:t>無から の 外延</a:t>
            </a:r>
            <a:r>
              <a:rPr lang="en-US" altLang="ja-JP" sz="2800" dirty="0" smtClean="0">
                <a:solidFill>
                  <a:schemeClr val="bg1"/>
                </a:solidFill>
                <a:latin typeface="HGP行書体" pitchFamily="66" charset="-128"/>
                <a:ea typeface="HGP行書体" pitchFamily="66" charset="-128"/>
              </a:rPr>
              <a:t>=</a:t>
            </a:r>
            <a:r>
              <a:rPr lang="ja-JP" altLang="en-US" sz="2800" dirty="0" smtClean="0">
                <a:solidFill>
                  <a:schemeClr val="bg1"/>
                </a:solidFill>
                <a:latin typeface="HGP行書体" pitchFamily="66" charset="-128"/>
                <a:ea typeface="HGP行書体" pitchFamily="66" charset="-128"/>
              </a:rPr>
              <a:t>　 </a:t>
            </a:r>
            <a:r>
              <a:rPr lang="en-US" altLang="ja-JP" sz="2800" dirty="0" smtClean="0">
                <a:solidFill>
                  <a:srgbClr val="00FF00"/>
                </a:solidFill>
                <a:latin typeface="HGP行書体" pitchFamily="66" charset="-128"/>
                <a:ea typeface="HGP行書体" pitchFamily="66" charset="-128"/>
              </a:rPr>
              <a:t>r</a:t>
            </a:r>
            <a:r>
              <a:rPr lang="en-US" altLang="ja-JP" sz="2800" dirty="0" smtClean="0">
                <a:solidFill>
                  <a:schemeClr val="bg1"/>
                </a:solidFill>
                <a:latin typeface="HGP行書体" pitchFamily="66" charset="-128"/>
                <a:ea typeface="HGP行書体" pitchFamily="66" charset="-128"/>
              </a:rPr>
              <a:t>adius (r) </a:t>
            </a:r>
            <a:r>
              <a:rPr lang="en-US" altLang="ja-JP" dirty="0" smtClean="0">
                <a:solidFill>
                  <a:schemeClr val="bg1"/>
                </a:solidFill>
                <a:latin typeface="HGP行書体" pitchFamily="66" charset="-128"/>
                <a:ea typeface="HGP行書体" pitchFamily="66" charset="-128"/>
              </a:rPr>
              <a:t>a/o</a:t>
            </a:r>
            <a:r>
              <a:rPr lang="en-US" altLang="ja-JP" sz="2800" dirty="0" smtClean="0">
                <a:solidFill>
                  <a:schemeClr val="bg1"/>
                </a:solidFill>
                <a:latin typeface="HGP行書体" pitchFamily="66" charset="-128"/>
                <a:ea typeface="HGP行書体" pitchFamily="66" charset="-128"/>
              </a:rPr>
              <a:t> </a:t>
            </a:r>
            <a:r>
              <a:rPr lang="ja-JP" altLang="en-US" sz="2800" dirty="0">
                <a:solidFill>
                  <a:schemeClr val="bg1"/>
                </a:solidFill>
                <a:latin typeface="HGP行書体" pitchFamily="66" charset="-128"/>
                <a:ea typeface="HGP行書体" pitchFamily="66" charset="-128"/>
              </a:rPr>
              <a:t> </a:t>
            </a:r>
            <a:r>
              <a:rPr lang="en-US" altLang="ja-JP" sz="2800" dirty="0" smtClean="0">
                <a:solidFill>
                  <a:srgbClr val="00FF00"/>
                </a:solidFill>
                <a:latin typeface="HGP行書体" pitchFamily="66" charset="-128"/>
                <a:ea typeface="HGP行書体" pitchFamily="66" charset="-128"/>
              </a:rPr>
              <a:t>el</a:t>
            </a:r>
            <a:r>
              <a:rPr lang="en-US" altLang="ja-JP" sz="2000" dirty="0" smtClean="0">
                <a:solidFill>
                  <a:schemeClr val="bg1"/>
                </a:solidFill>
                <a:latin typeface="HGP行書体" pitchFamily="66" charset="-128"/>
                <a:ea typeface="HGP行書体" pitchFamily="66" charset="-128"/>
              </a:rPr>
              <a:t>ongation</a:t>
            </a:r>
            <a:r>
              <a:rPr lang="ja-JP" altLang="en-US" sz="2000"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と云う。</a:t>
            </a:r>
            <a:r>
              <a:rPr lang="en-US" altLang="ja-JP" dirty="0" smtClean="0">
                <a:solidFill>
                  <a:schemeClr val="bg1"/>
                </a:solidFill>
                <a:latin typeface="HGP行書体" pitchFamily="66" charset="-128"/>
                <a:ea typeface="HGP行書体" pitchFamily="66" charset="-128"/>
              </a:rPr>
              <a:t> </a:t>
            </a:r>
            <a:endParaRPr lang="en-US" altLang="ja-JP" sz="2800" dirty="0" smtClean="0">
              <a:solidFill>
                <a:schemeClr val="bg1"/>
              </a:solidFill>
              <a:latin typeface="HGP行書体" pitchFamily="66" charset="-128"/>
              <a:ea typeface="HGP行書体" pitchFamily="66" charset="-128"/>
            </a:endParaRPr>
          </a:p>
          <a:p>
            <a:r>
              <a:rPr lang="en-US" altLang="ja-JP" sz="2800" dirty="0" smtClean="0">
                <a:solidFill>
                  <a:schemeClr val="bg1"/>
                </a:solidFill>
                <a:latin typeface="HGP行書体" pitchFamily="66" charset="-128"/>
                <a:ea typeface="HGP行書体" pitchFamily="66" charset="-128"/>
              </a:rPr>
              <a:t>2. </a:t>
            </a:r>
            <a:r>
              <a:rPr lang="ja-JP" altLang="en-US" sz="2800" dirty="0" smtClean="0">
                <a:solidFill>
                  <a:schemeClr val="bg1"/>
                </a:solidFill>
                <a:latin typeface="HGP行書体" pitchFamily="66" charset="-128"/>
                <a:ea typeface="HGP行書体" pitchFamily="66" charset="-128"/>
              </a:rPr>
              <a:t>その記号の</a:t>
            </a:r>
            <a:endParaRPr lang="en-US" altLang="ja-JP" sz="2800" dirty="0" smtClean="0">
              <a:solidFill>
                <a:schemeClr val="bg1"/>
              </a:solidFill>
              <a:latin typeface="HGP行書体" pitchFamily="66" charset="-128"/>
              <a:ea typeface="HGP行書体" pitchFamily="66" charset="-128"/>
            </a:endParaRPr>
          </a:p>
          <a:p>
            <a:r>
              <a:rPr lang="ja-JP" altLang="en-US" sz="2800" dirty="0" smtClean="0">
                <a:solidFill>
                  <a:schemeClr val="bg1"/>
                </a:solidFill>
                <a:latin typeface="HGP行書体" pitchFamily="66" charset="-128"/>
                <a:ea typeface="HGP行書体" pitchFamily="66" charset="-128"/>
              </a:rPr>
              <a:t>               矢印　           　　　　　　　　　　一本</a:t>
            </a:r>
            <a:endParaRPr lang="en-US" altLang="ja-JP" sz="2800" dirty="0" smtClean="0">
              <a:solidFill>
                <a:schemeClr val="bg1"/>
              </a:solidFill>
              <a:latin typeface="HGP行書体" pitchFamily="66" charset="-128"/>
              <a:ea typeface="HGP行書体" pitchFamily="66" charset="-128"/>
            </a:endParaRPr>
          </a:p>
          <a:p>
            <a:endParaRPr lang="en-US" altLang="ja-JP" sz="2800" dirty="0">
              <a:solidFill>
                <a:schemeClr val="bg1"/>
              </a:solidFill>
              <a:latin typeface="HGP行書体" pitchFamily="66" charset="-128"/>
              <a:ea typeface="HGP行書体" pitchFamily="66" charset="-128"/>
            </a:endParaRPr>
          </a:p>
          <a:p>
            <a:endParaRPr lang="en-US" altLang="ja-JP" sz="2800" dirty="0" smtClean="0">
              <a:solidFill>
                <a:schemeClr val="bg1"/>
              </a:solidFill>
              <a:latin typeface="HGP行書体" pitchFamily="66" charset="-128"/>
              <a:ea typeface="HGP行書体" pitchFamily="66" charset="-128"/>
            </a:endParaRPr>
          </a:p>
          <a:p>
            <a:endParaRPr lang="en-US" altLang="ja-JP" sz="2800" dirty="0">
              <a:solidFill>
                <a:schemeClr val="bg1"/>
              </a:solidFill>
              <a:latin typeface="HGP行書体" pitchFamily="66" charset="-128"/>
              <a:ea typeface="HGP行書体" pitchFamily="66" charset="-128"/>
            </a:endParaRPr>
          </a:p>
          <a:p>
            <a:endParaRPr lang="en-US" altLang="ja-JP" sz="2800" dirty="0" smtClean="0">
              <a:solidFill>
                <a:schemeClr val="bg1"/>
              </a:solidFill>
              <a:latin typeface="HGP行書体" pitchFamily="66" charset="-128"/>
              <a:ea typeface="HGP行書体" pitchFamily="66" charset="-128"/>
            </a:endParaRPr>
          </a:p>
          <a:p>
            <a:endParaRPr lang="en-US" altLang="ja-JP" sz="2800" dirty="0">
              <a:solidFill>
                <a:schemeClr val="bg1"/>
              </a:solidFill>
              <a:latin typeface="HGP行書体" pitchFamily="66" charset="-128"/>
              <a:ea typeface="HGP行書体" pitchFamily="66" charset="-128"/>
            </a:endParaRPr>
          </a:p>
          <a:p>
            <a:endParaRPr lang="en-US" altLang="ja-JP" sz="2800" dirty="0" smtClean="0">
              <a:solidFill>
                <a:schemeClr val="bg1"/>
              </a:solidFill>
              <a:latin typeface="HGP行書体" pitchFamily="66" charset="-128"/>
              <a:ea typeface="HGP行書体" pitchFamily="66" charset="-128"/>
            </a:endParaRPr>
          </a:p>
          <a:p>
            <a:endParaRPr lang="en-US" altLang="ja-JP" sz="2800" dirty="0">
              <a:solidFill>
                <a:schemeClr val="bg1"/>
              </a:solidFill>
              <a:latin typeface="HGP行書体" pitchFamily="66" charset="-128"/>
              <a:ea typeface="HGP行書体" pitchFamily="66" charset="-128"/>
            </a:endParaRPr>
          </a:p>
          <a:p>
            <a:endParaRPr lang="en-US" altLang="ja-JP" sz="2800" dirty="0" smtClean="0">
              <a:solidFill>
                <a:schemeClr val="bg1"/>
              </a:solidFill>
              <a:latin typeface="HGP行書体" pitchFamily="66" charset="-128"/>
              <a:ea typeface="HGP行書体" pitchFamily="66" charset="-128"/>
            </a:endParaRPr>
          </a:p>
          <a:p>
            <a:endParaRPr lang="en-US" altLang="ja-JP" sz="2800" dirty="0" smtClean="0">
              <a:solidFill>
                <a:schemeClr val="bg1"/>
              </a:solidFill>
              <a:latin typeface="HGP行書体" pitchFamily="66" charset="-128"/>
              <a:ea typeface="HGP行書体" pitchFamily="66" charset="-128"/>
            </a:endParaRPr>
          </a:p>
        </p:txBody>
      </p:sp>
      <p:cxnSp>
        <p:nvCxnSpPr>
          <p:cNvPr id="12" name="直線矢印コネクタ 11"/>
          <p:cNvCxnSpPr/>
          <p:nvPr/>
        </p:nvCxnSpPr>
        <p:spPr>
          <a:xfrm>
            <a:off x="3059832" y="2681830"/>
            <a:ext cx="3312368" cy="27090"/>
          </a:xfrm>
          <a:prstGeom prst="straightConnector1">
            <a:avLst/>
          </a:prstGeom>
          <a:ln w="57150">
            <a:solidFill>
              <a:srgbClr val="66003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07504" y="2524254"/>
            <a:ext cx="8980344" cy="923330"/>
          </a:xfrm>
          <a:prstGeom prst="rect">
            <a:avLst/>
          </a:prstGeom>
          <a:noFill/>
        </p:spPr>
        <p:txBody>
          <a:bodyPr wrap="none" rtlCol="0">
            <a:spAutoFit/>
          </a:bodyPr>
          <a:lstStyle/>
          <a:p>
            <a:r>
              <a:rPr kumimoji="1" lang="ja-JP" altLang="en-US" dirty="0" smtClean="0">
                <a:solidFill>
                  <a:srgbClr val="FFFF00"/>
                </a:solidFill>
                <a:latin typeface="HGP行書体" pitchFamily="66" charset="-128"/>
                <a:ea typeface="HGP行書体" pitchFamily="66" charset="-128"/>
              </a:rPr>
              <a:t>　　　　　　　　　　　　　　　　　　　　　　　　　　　　　　　　　　　　　　　　　　　　　　　の“</a:t>
            </a:r>
            <a:r>
              <a:rPr kumimoji="1" lang="ja-JP" altLang="en-US" dirty="0" smtClean="0">
                <a:solidFill>
                  <a:srgbClr val="FF0000"/>
                </a:solidFill>
                <a:latin typeface="HGP行書体" pitchFamily="66" charset="-128"/>
                <a:ea typeface="HGP行書体" pitchFamily="66" charset="-128"/>
              </a:rPr>
              <a:t>始</a:t>
            </a:r>
            <a:r>
              <a:rPr kumimoji="1" lang="ja-JP" altLang="en-US" dirty="0" smtClean="0">
                <a:solidFill>
                  <a:srgbClr val="00FFCC"/>
                </a:solidFill>
                <a:latin typeface="HGP行書体" pitchFamily="66" charset="-128"/>
                <a:ea typeface="HGP行書体" pitchFamily="66" charset="-128"/>
              </a:rPr>
              <a:t>終</a:t>
            </a:r>
            <a:r>
              <a:rPr kumimoji="1" lang="ja-JP" altLang="en-US" dirty="0" smtClean="0">
                <a:solidFill>
                  <a:srgbClr val="FFFF00"/>
                </a:solidFill>
                <a:latin typeface="HGP行書体" pitchFamily="66" charset="-128"/>
                <a:ea typeface="HGP行書体" pitchFamily="66" charset="-128"/>
              </a:rPr>
              <a:t>間</a:t>
            </a:r>
            <a:r>
              <a:rPr kumimoji="1" lang="ja-JP" altLang="en-US" dirty="0" smtClean="0">
                <a:solidFill>
                  <a:schemeClr val="bg1"/>
                </a:solidFill>
                <a:latin typeface="HGP行書体" pitchFamily="66" charset="-128"/>
                <a:ea typeface="HGP行書体" pitchFamily="66" charset="-128"/>
              </a:rPr>
              <a:t>長</a:t>
            </a:r>
            <a:r>
              <a:rPr kumimoji="1" lang="en-US" altLang="ja-JP" dirty="0" smtClean="0">
                <a:solidFill>
                  <a:schemeClr val="bg1"/>
                </a:solidFill>
                <a:latin typeface="HGP行書体" pitchFamily="66" charset="-128"/>
                <a:ea typeface="HGP行書体" pitchFamily="66" charset="-128"/>
              </a:rPr>
              <a:t>°</a:t>
            </a:r>
            <a:r>
              <a:rPr kumimoji="1" lang="ja-JP" altLang="en-US" dirty="0" smtClean="0">
                <a:solidFill>
                  <a:srgbClr val="FFFF00"/>
                </a:solidFill>
                <a:latin typeface="HGP行書体" pitchFamily="66" charset="-128"/>
                <a:ea typeface="HGP行書体" pitchFamily="66" charset="-128"/>
              </a:rPr>
              <a:t>”</a:t>
            </a:r>
            <a:endParaRPr kumimoji="1" lang="en-US" altLang="ja-JP" dirty="0" smtClean="0">
              <a:solidFill>
                <a:srgbClr val="FFFF00"/>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の「正の方向を逆転して、　　　　　　　　　　　　　　　　　　　　　　　　　　　　</a:t>
            </a:r>
            <a:r>
              <a:rPr kumimoji="1" lang="ja-JP" altLang="en-US" dirty="0" smtClean="0">
                <a:solidFill>
                  <a:srgbClr val="00FFCC"/>
                </a:solidFill>
                <a:latin typeface="HGP行書体" pitchFamily="66" charset="-128"/>
                <a:ea typeface="HGP行書体" pitchFamily="66" charset="-128"/>
              </a:rPr>
              <a:t>終わり　</a:t>
            </a:r>
            <a:r>
              <a:rPr kumimoji="1" lang="ja-JP" altLang="en-US" dirty="0" smtClean="0">
                <a:solidFill>
                  <a:srgbClr val="FFFF00"/>
                </a:solidFill>
                <a:latin typeface="HGP行書体" pitchFamily="66" charset="-128"/>
                <a:ea typeface="HGP行書体" pitchFamily="66" charset="-128"/>
              </a:rPr>
              <a:t>から　</a:t>
            </a:r>
            <a:r>
              <a:rPr kumimoji="1" lang="ja-JP" altLang="en-US" dirty="0" smtClean="0">
                <a:solidFill>
                  <a:srgbClr val="FF0000"/>
                </a:solidFill>
                <a:latin typeface="HGP行書体" pitchFamily="66" charset="-128"/>
                <a:ea typeface="HGP行書体" pitchFamily="66" charset="-128"/>
              </a:rPr>
              <a:t>始まり</a:t>
            </a:r>
            <a:r>
              <a:rPr kumimoji="1" lang="ja-JP" altLang="en-US" dirty="0" smtClean="0">
                <a:solidFill>
                  <a:srgbClr val="FFFF00"/>
                </a:solidFill>
                <a:latin typeface="HGP行書体" pitchFamily="66" charset="-128"/>
                <a:ea typeface="HGP行書体" pitchFamily="66" charset="-128"/>
              </a:rPr>
              <a:t>　まで</a:t>
            </a:r>
            <a:endParaRPr kumimoji="1"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を　数学的　</a:t>
            </a:r>
            <a:r>
              <a:rPr lang="en-US" altLang="ja-JP" dirty="0" smtClean="0">
                <a:solidFill>
                  <a:srgbClr val="FFFF00"/>
                </a:solidFill>
                <a:latin typeface="HGP行書体" pitchFamily="66" charset="-128"/>
                <a:ea typeface="HGP行書体" pitchFamily="66" charset="-128"/>
              </a:rPr>
              <a:t>image </a:t>
            </a:r>
            <a:r>
              <a:rPr lang="ja-JP" altLang="en-US" dirty="0" smtClean="0">
                <a:solidFill>
                  <a:srgbClr val="FFFF00"/>
                </a:solidFill>
                <a:latin typeface="HGP行書体" pitchFamily="66" charset="-128"/>
                <a:ea typeface="HGP行書体" pitchFamily="66" charset="-128"/>
              </a:rPr>
              <a:t>を　して　行く　って　か？</a:t>
            </a:r>
            <a:r>
              <a:rPr kumimoji="1" lang="ja-JP" altLang="en-US" dirty="0" smtClean="0">
                <a:solidFill>
                  <a:srgbClr val="FFFF00"/>
                </a:solidFill>
                <a:latin typeface="HGP行書体" pitchFamily="66" charset="-128"/>
                <a:ea typeface="HGP行書体" pitchFamily="66" charset="-128"/>
              </a:rPr>
              <a:t>」</a:t>
            </a:r>
            <a:endParaRPr kumimoji="1" lang="en-US" altLang="ja-JP" dirty="0" smtClean="0">
              <a:solidFill>
                <a:srgbClr val="FFFF00"/>
              </a:solidFill>
              <a:latin typeface="HGP行書体" pitchFamily="66" charset="-128"/>
              <a:ea typeface="HGP行書体" pitchFamily="66" charset="-128"/>
            </a:endParaRPr>
          </a:p>
        </p:txBody>
      </p:sp>
      <p:cxnSp>
        <p:nvCxnSpPr>
          <p:cNvPr id="18" name="直線矢印コネクタ 17"/>
          <p:cNvCxnSpPr/>
          <p:nvPr/>
        </p:nvCxnSpPr>
        <p:spPr>
          <a:xfrm flipH="1" flipV="1">
            <a:off x="2987824" y="3617934"/>
            <a:ext cx="3312368" cy="27090"/>
          </a:xfrm>
          <a:prstGeom prst="straightConnector1">
            <a:avLst/>
          </a:prstGeom>
          <a:ln w="57150">
            <a:solidFill>
              <a:srgbClr val="00FFCC"/>
            </a:solidFill>
            <a:tailEnd type="arrow"/>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91623" y="4653136"/>
            <a:ext cx="9052377" cy="1969770"/>
          </a:xfrm>
          <a:prstGeom prst="rect">
            <a:avLst/>
          </a:prstGeom>
          <a:noFill/>
        </p:spPr>
        <p:txBody>
          <a:bodyPr wrap="square" rtlCol="0">
            <a:spAutoFit/>
          </a:bodyPr>
          <a:lstStyle/>
          <a:p>
            <a:pPr marL="342900" indent="-342900">
              <a:buAutoNum type="arabicPeriod" startAt="3"/>
            </a:pPr>
            <a:r>
              <a:rPr kumimoji="1" lang="ja-JP" altLang="en-US" u="sng" dirty="0" smtClean="0">
                <a:solidFill>
                  <a:schemeClr val="bg1"/>
                </a:solidFill>
                <a:latin typeface="HGP行書体" pitchFamily="66" charset="-128"/>
                <a:ea typeface="HGP行書体" pitchFamily="66" charset="-128"/>
              </a:rPr>
              <a:t>無意識　で　生きて、　　生　の　意味　が　　　　　分かった</a:t>
            </a:r>
            <a:r>
              <a:rPr kumimoji="1" lang="ja-JP" altLang="en-US" dirty="0" smtClean="0">
                <a:solidFill>
                  <a:srgbClr val="FFFF00"/>
                </a:solidFill>
                <a:latin typeface="HGP行書体" pitchFamily="66" charset="-128"/>
                <a:ea typeface="HGP行書体" pitchFamily="66" charset="-128"/>
              </a:rPr>
              <a:t>　　時に　は、　</a:t>
            </a:r>
            <a:r>
              <a:rPr kumimoji="1" lang="ja-JP" altLang="en-US" dirty="0" smtClean="0">
                <a:solidFill>
                  <a:srgbClr val="00FFCC"/>
                </a:solidFill>
                <a:latin typeface="HGP行書体" pitchFamily="66" charset="-128"/>
                <a:ea typeface="HGP行書体" pitchFamily="66" charset="-128"/>
              </a:rPr>
              <a:t>“死　の　意味　が</a:t>
            </a:r>
            <a:endParaRPr kumimoji="1" lang="en-US" altLang="ja-JP" dirty="0" smtClean="0">
              <a:solidFill>
                <a:srgbClr val="00FFCC"/>
              </a:solidFill>
              <a:latin typeface="HGP行書体" pitchFamily="66" charset="-128"/>
              <a:ea typeface="HGP行書体" pitchFamily="66" charset="-128"/>
            </a:endParaRPr>
          </a:p>
          <a:p>
            <a:r>
              <a:rPr lang="ja-JP" altLang="en-US" dirty="0" smtClean="0">
                <a:solidFill>
                  <a:srgbClr val="00FFCC"/>
                </a:solidFill>
                <a:latin typeface="HGP行書体" pitchFamily="66" charset="-128"/>
                <a:ea typeface="HGP行書体" pitchFamily="66" charset="-128"/>
              </a:rPr>
              <a:t>そこ　</a:t>
            </a:r>
            <a:r>
              <a:rPr lang="ja-JP" altLang="en-US" dirty="0">
                <a:solidFill>
                  <a:srgbClr val="00FFCC"/>
                </a:solidFill>
                <a:latin typeface="HGP行書体" pitchFamily="66" charset="-128"/>
                <a:ea typeface="HGP行書体" pitchFamily="66" charset="-128"/>
              </a:rPr>
              <a:t>に</a:t>
            </a:r>
            <a:r>
              <a:rPr lang="ja-JP" altLang="en-US" dirty="0" smtClean="0">
                <a:solidFill>
                  <a:srgbClr val="00FFCC"/>
                </a:solidFill>
                <a:latin typeface="HGP行書体" pitchFamily="66" charset="-128"/>
                <a:ea typeface="HGP行書体" pitchFamily="66" charset="-128"/>
              </a:rPr>
              <a:t>は　有る　“</a:t>
            </a:r>
            <a:r>
              <a:rPr lang="ja-JP" altLang="en-US" dirty="0" smtClean="0">
                <a:solidFill>
                  <a:srgbClr val="FFFF00"/>
                </a:solidFill>
                <a:latin typeface="HGP行書体" pitchFamily="66" charset="-128"/>
                <a:ea typeface="HGP行書体" pitchFamily="66" charset="-128"/>
              </a:rPr>
              <a:t>し　、　誰か　</a:t>
            </a:r>
            <a:r>
              <a:rPr lang="ja-JP" altLang="en-US" dirty="0" smtClean="0">
                <a:solidFill>
                  <a:srgbClr val="FF0000"/>
                </a:solidFill>
                <a:latin typeface="HGP行書体" pitchFamily="66" charset="-128"/>
                <a:ea typeface="HGP行書体" pitchFamily="66" charset="-128"/>
              </a:rPr>
              <a:t>他　のヒト　の　生　の　始まり</a:t>
            </a:r>
            <a:r>
              <a:rPr lang="ja-JP" altLang="en-US" dirty="0" smtClean="0">
                <a:solidFill>
                  <a:srgbClr val="FFFF00"/>
                </a:solidFill>
                <a:latin typeface="HGP行書体" pitchFamily="66" charset="-128"/>
                <a:ea typeface="HGP行書体" pitchFamily="66" charset="-128"/>
              </a:rPr>
              <a:t>　に　バトンタッチ　する　</a:t>
            </a:r>
            <a:r>
              <a:rPr lang="en-US" altLang="ja-JP" dirty="0" smtClean="0">
                <a:solidFill>
                  <a:srgbClr val="FF0000"/>
                </a:solidFill>
                <a:latin typeface="HGP行書体" pitchFamily="66" charset="-128"/>
                <a:ea typeface="HGP行書体" pitchFamily="66" charset="-128"/>
              </a:rPr>
              <a:t>f</a:t>
            </a:r>
            <a:r>
              <a:rPr lang="en-US" altLang="ja-JP" dirty="0" smtClean="0">
                <a:solidFill>
                  <a:srgbClr val="FFFF00"/>
                </a:solidFill>
                <a:latin typeface="HGP行書体" pitchFamily="66" charset="-128"/>
                <a:ea typeface="HGP行書体" pitchFamily="66" charset="-128"/>
              </a:rPr>
              <a:t>eeling </a:t>
            </a:r>
            <a:r>
              <a:rPr lang="ja-JP" altLang="en-US" dirty="0" smtClean="0">
                <a:solidFill>
                  <a:srgbClr val="FFFF00"/>
                </a:solidFill>
                <a:latin typeface="HGP行書体" pitchFamily="66" charset="-128"/>
                <a:ea typeface="HGP行書体" pitchFamily="66" charset="-128"/>
              </a:rPr>
              <a:t>感じ　</a:t>
            </a:r>
            <a:endParaRPr lang="en-US" altLang="ja-JP" dirty="0" smtClean="0">
              <a:solidFill>
                <a:srgbClr val="FFFF00"/>
              </a:solidFill>
              <a:latin typeface="HGP行書体" pitchFamily="66" charset="-128"/>
              <a:ea typeface="HGP行書体" pitchFamily="66" charset="-128"/>
            </a:endParaRPr>
          </a:p>
          <a:p>
            <a:r>
              <a:rPr kumimoji="1" lang="ja-JP" altLang="en-US" dirty="0" err="1" smtClean="0">
                <a:solidFill>
                  <a:srgbClr val="FFFF00"/>
                </a:solidFill>
                <a:latin typeface="HGP行書体" pitchFamily="66" charset="-128"/>
                <a:ea typeface="HGP行書体" pitchFamily="66" charset="-128"/>
              </a:rPr>
              <a:t>を　</a:t>
            </a:r>
            <a:r>
              <a:rPr kumimoji="1" lang="ja-JP" altLang="en-US" u="sng" dirty="0" err="1" smtClean="0">
                <a:solidFill>
                  <a:schemeClr val="bg1"/>
                </a:solidFill>
                <a:effectLst>
                  <a:outerShdw blurRad="38100" dist="38100" dir="2700000" algn="tl">
                    <a:srgbClr val="000000">
                      <a:alpha val="43137"/>
                    </a:srgbClr>
                  </a:outerShdw>
                </a:effectLst>
                <a:latin typeface="HGP行書体" pitchFamily="66" charset="-128"/>
                <a:ea typeface="HGP行書体" pitchFamily="66" charset="-128"/>
              </a:rPr>
              <a:t>「</a:t>
            </a:r>
            <a:r>
              <a:rPr kumimoji="1" lang="ja-JP" altLang="en-US" u="sng" dirty="0" smtClean="0">
                <a:solidFill>
                  <a:schemeClr val="bg1"/>
                </a:solidFill>
                <a:effectLst>
                  <a:outerShdw blurRad="38100" dist="38100" dir="2700000" algn="tl">
                    <a:srgbClr val="000000">
                      <a:alpha val="43137"/>
                    </a:srgbClr>
                  </a:outerShdw>
                </a:effectLst>
                <a:latin typeface="HGP行書体" pitchFamily="66" charset="-128"/>
                <a:ea typeface="HGP行書体" pitchFamily="66" charset="-128"/>
              </a:rPr>
              <a:t> 質 や 量 の 自己・保存 の　パワー・ルール</a:t>
            </a:r>
            <a:r>
              <a:rPr lang="ja-JP" altLang="en-US" u="sng" dirty="0" smtClean="0">
                <a:solidFill>
                  <a:schemeClr val="bg1"/>
                </a:solidFill>
                <a:effectLst>
                  <a:outerShdw blurRad="38100" dist="38100" dir="2700000" algn="tl">
                    <a:srgbClr val="000000">
                      <a:alpha val="43137"/>
                    </a:srgbClr>
                  </a:outerShdw>
                </a:effectLst>
                <a:latin typeface="HGP行書体" pitchFamily="66" charset="-128"/>
                <a:ea typeface="HGP行書体" pitchFamily="66" charset="-128"/>
              </a:rPr>
              <a:t>」</a:t>
            </a:r>
            <a:r>
              <a:rPr lang="ja-JP" altLang="en-US" dirty="0" smtClean="0">
                <a:solidFill>
                  <a:schemeClr val="bg1"/>
                </a:solidFill>
                <a:effectLst>
                  <a:outerShdw blurRad="38100" dist="38100" dir="2700000" algn="tl">
                    <a:srgbClr val="000000">
                      <a:alpha val="43137"/>
                    </a:srgbClr>
                  </a:outerShdw>
                </a:effectLst>
                <a:latin typeface="HGP行書体" pitchFamily="66" charset="-128"/>
                <a:ea typeface="HGP行書体" pitchFamily="66" charset="-128"/>
              </a:rPr>
              <a:t>　の　</a:t>
            </a:r>
            <a:r>
              <a:rPr kumimoji="1" lang="ja-JP" altLang="en-US" u="sng"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外　延 </a:t>
            </a:r>
            <a:r>
              <a:rPr kumimoji="1" lang="en-US" altLang="ja-JP" u="sng"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ext.</a:t>
            </a:r>
            <a:r>
              <a:rPr lang="ja-JP" altLang="en-US" u="sng" dirty="0">
                <a:solidFill>
                  <a:schemeClr val="bg1"/>
                </a:solidFill>
                <a:effectLst>
                  <a:outerShdw blurRad="38100" dist="38100" dir="2700000" algn="tl">
                    <a:srgbClr val="000000">
                      <a:alpha val="43137"/>
                    </a:srgbClr>
                  </a:outerShdw>
                </a:effectLst>
                <a:latin typeface="HGP行書体" pitchFamily="66" charset="-128"/>
                <a:ea typeface="HGP行書体" pitchFamily="66" charset="-128"/>
              </a:rPr>
              <a:t>　</a:t>
            </a:r>
            <a:r>
              <a:rPr kumimoji="1" lang="ja-JP" altLang="en-US" u="sng" dirty="0" smtClean="0">
                <a:solidFill>
                  <a:srgbClr val="FFFF00"/>
                </a:solidFill>
                <a:latin typeface="HGP行書体" pitchFamily="66" charset="-128"/>
                <a:ea typeface="HGP行書体" pitchFamily="66" charset="-128"/>
              </a:rPr>
              <a:t>の　こと</a:t>
            </a:r>
            <a:r>
              <a:rPr kumimoji="1" lang="ja-JP" altLang="en-US" dirty="0" smtClean="0">
                <a:solidFill>
                  <a:srgbClr val="FFFF00"/>
                </a:solidFill>
                <a:latin typeface="HGP行書体" pitchFamily="66" charset="-128"/>
                <a:ea typeface="HGP行書体" pitchFamily="66" charset="-128"/>
              </a:rPr>
              <a:t>　だ　と　云えば　よい。</a:t>
            </a:r>
            <a:endParaRPr kumimoji="1"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pPr marL="342900" indent="-342900">
              <a:buAutoNum type="arabicPeriod" startAt="4"/>
            </a:pPr>
            <a:r>
              <a:rPr lang="ja-JP" altLang="en-US" sz="3200" dirty="0" smtClean="0">
                <a:solidFill>
                  <a:srgbClr val="FFFF00"/>
                </a:solidFill>
                <a:latin typeface="HGP行書体" pitchFamily="66" charset="-128"/>
                <a:ea typeface="HGP行書体" pitchFamily="66" charset="-128"/>
              </a:rPr>
              <a:t>　　　　　「　</a:t>
            </a:r>
            <a:r>
              <a:rPr lang="ja-JP" altLang="en-US" sz="3200" dirty="0" smtClean="0">
                <a:solidFill>
                  <a:srgbClr val="FF0000"/>
                </a:solidFill>
                <a:latin typeface="HGP行書体" pitchFamily="66" charset="-128"/>
                <a:ea typeface="HGP行書体" pitchFamily="66" charset="-128"/>
              </a:rPr>
              <a:t>生</a:t>
            </a:r>
            <a:r>
              <a:rPr lang="ja-JP" altLang="en-US" sz="3200" dirty="0" smtClean="0">
                <a:solidFill>
                  <a:srgbClr val="FFFF00"/>
                </a:solidFill>
                <a:latin typeface="HGP行書体" pitchFamily="66" charset="-128"/>
                <a:ea typeface="HGP行書体" pitchFamily="66" charset="-128"/>
              </a:rPr>
              <a:t>　　　　　　　　　　　　　</a:t>
            </a:r>
            <a:r>
              <a:rPr lang="ja-JP" altLang="en-US" sz="3200" dirty="0" smtClean="0">
                <a:solidFill>
                  <a:srgbClr val="00FFCC"/>
                </a:solidFill>
                <a:latin typeface="HGP行書体" pitchFamily="66" charset="-128"/>
                <a:ea typeface="HGP行書体" pitchFamily="66" charset="-128"/>
              </a:rPr>
              <a:t>死</a:t>
            </a:r>
            <a:r>
              <a:rPr lang="ja-JP" altLang="en-US" sz="3200" dirty="0" smtClean="0">
                <a:solidFill>
                  <a:srgbClr val="FFFF00"/>
                </a:solidFill>
                <a:latin typeface="HGP行書体" pitchFamily="66" charset="-128"/>
                <a:ea typeface="HGP行書体" pitchFamily="66" charset="-128"/>
              </a:rPr>
              <a:t>　」　　　</a:t>
            </a:r>
            <a:endParaRPr kumimoji="1" lang="en-US" altLang="ja-JP" sz="3200" dirty="0" smtClean="0">
              <a:solidFill>
                <a:srgbClr val="FFFF00"/>
              </a:solidFill>
              <a:latin typeface="HGP行書体" pitchFamily="66" charset="-128"/>
              <a:ea typeface="HGP行書体" pitchFamily="66" charset="-128"/>
            </a:endParaRPr>
          </a:p>
          <a:p>
            <a:r>
              <a:rPr kumimoji="1" lang="en-US" altLang="ja-JP" dirty="0" smtClean="0">
                <a:solidFill>
                  <a:srgbClr val="FFFF00"/>
                </a:solidFill>
                <a:latin typeface="HGP行書体" pitchFamily="66" charset="-128"/>
                <a:ea typeface="HGP行書体" pitchFamily="66" charset="-128"/>
              </a:rPr>
              <a:t> </a:t>
            </a:r>
            <a:endParaRPr kumimoji="1" lang="ja-JP" altLang="en-US" dirty="0">
              <a:solidFill>
                <a:srgbClr val="FFFF00"/>
              </a:solidFill>
              <a:latin typeface="HGP行書体" pitchFamily="66" charset="-128"/>
              <a:ea typeface="HGP行書体" pitchFamily="66" charset="-128"/>
            </a:endParaRPr>
          </a:p>
        </p:txBody>
      </p:sp>
      <p:cxnSp>
        <p:nvCxnSpPr>
          <p:cNvPr id="20" name="直線矢印コネクタ 19"/>
          <p:cNvCxnSpPr/>
          <p:nvPr/>
        </p:nvCxnSpPr>
        <p:spPr>
          <a:xfrm>
            <a:off x="3059832" y="6093296"/>
            <a:ext cx="3312368" cy="27090"/>
          </a:xfrm>
          <a:prstGeom prst="straightConnector1">
            <a:avLst/>
          </a:prstGeom>
          <a:ln w="57150">
            <a:solidFill>
              <a:srgbClr val="66003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1907704" y="5638021"/>
            <a:ext cx="6930102" cy="1184940"/>
          </a:xfrm>
          <a:prstGeom prst="rect">
            <a:avLst/>
          </a:prstGeom>
          <a:noFill/>
        </p:spPr>
        <p:txBody>
          <a:bodyPr wrap="none" rtlCol="0">
            <a:spAutoFit/>
          </a:bodyPr>
          <a:lstStyle/>
          <a:p>
            <a:r>
              <a:rPr kumimoji="1" lang="ja-JP" altLang="en-US" spc="300" dirty="0" smtClean="0">
                <a:solidFill>
                  <a:srgbClr val="00FFCC"/>
                </a:solidFill>
                <a:latin typeface="HGP行書体" pitchFamily="66" charset="-128"/>
                <a:ea typeface="HGP行書体" pitchFamily="66" charset="-128"/>
              </a:rPr>
              <a:t>        「相対 的　相反 性　原　理」</a:t>
            </a:r>
            <a:endParaRPr kumimoji="1" lang="en-US" altLang="ja-JP" spc="300" dirty="0" smtClean="0">
              <a:solidFill>
                <a:srgbClr val="00FFCC"/>
              </a:solidFill>
              <a:latin typeface="HGP行書体" pitchFamily="66" charset="-128"/>
              <a:ea typeface="HGP行書体" pitchFamily="66" charset="-128"/>
            </a:endParaRPr>
          </a:p>
          <a:p>
            <a:endParaRPr lang="en-US" altLang="ja-JP" sz="1100" spc="300" dirty="0">
              <a:solidFill>
                <a:srgbClr val="00FFCC"/>
              </a:solidFill>
              <a:latin typeface="HGP行書体" pitchFamily="66" charset="-128"/>
              <a:ea typeface="HGP行書体" pitchFamily="66" charset="-128"/>
            </a:endParaRPr>
          </a:p>
          <a:p>
            <a:r>
              <a:rPr kumimoji="1" lang="en-US" altLang="ja-JP" spc="300" dirty="0" smtClean="0">
                <a:solidFill>
                  <a:srgbClr val="00FFCC"/>
                </a:solidFill>
                <a:latin typeface="HGP行書体" pitchFamily="66" charset="-128"/>
                <a:ea typeface="HGP行書体" pitchFamily="66" charset="-128"/>
              </a:rPr>
              <a:t>         A </a:t>
            </a:r>
            <a:r>
              <a:rPr kumimoji="1" lang="en-US" altLang="ja-JP" spc="300" dirty="0" smtClean="0">
                <a:solidFill>
                  <a:srgbClr val="FFC000"/>
                </a:solidFill>
                <a:latin typeface="HGP行書体" pitchFamily="66" charset="-128"/>
                <a:ea typeface="HGP行書体" pitchFamily="66" charset="-128"/>
              </a:rPr>
              <a:t>relative  reciprocity</a:t>
            </a:r>
            <a:r>
              <a:rPr kumimoji="1" lang="ja-JP" altLang="en-US" spc="300" dirty="0" smtClean="0">
                <a:solidFill>
                  <a:srgbClr val="00FFCC"/>
                </a:solidFill>
                <a:latin typeface="HGP行書体" pitchFamily="66" charset="-128"/>
                <a:ea typeface="HGP行書体" pitchFamily="66" charset="-128"/>
              </a:rPr>
              <a:t>」         </a:t>
            </a:r>
            <a:r>
              <a:rPr kumimoji="1" lang="en-US" altLang="ja-JP" spc="300" dirty="0" smtClean="0">
                <a:solidFill>
                  <a:srgbClr val="00FFCC"/>
                </a:solidFill>
                <a:latin typeface="HGP行書体" pitchFamily="66" charset="-128"/>
                <a:ea typeface="HGP行書体" pitchFamily="66" charset="-128"/>
              </a:rPr>
              <a:t>…</a:t>
            </a:r>
            <a:r>
              <a:rPr kumimoji="1" lang="en-US" altLang="ja-JP" spc="300" dirty="0" smtClean="0">
                <a:solidFill>
                  <a:srgbClr val="FFFF00"/>
                </a:solidFill>
                <a:latin typeface="HGP行書体" pitchFamily="66" charset="-128"/>
                <a:ea typeface="HGP行書体" pitchFamily="66" charset="-128"/>
              </a:rPr>
              <a:t> a mod-</a:t>
            </a:r>
            <a:r>
              <a:rPr kumimoji="1" lang="en-US" altLang="ja-JP" spc="300" dirty="0" smtClean="0">
                <a:solidFill>
                  <a:srgbClr val="00FF00"/>
                </a:solidFill>
                <a:latin typeface="HGP行書体" pitchFamily="66" charset="-128"/>
                <a:ea typeface="HGP行書体" pitchFamily="66" charset="-128"/>
              </a:rPr>
              <a:t>el</a:t>
            </a:r>
            <a:r>
              <a:rPr kumimoji="1" lang="en-US" altLang="ja-JP" spc="300" dirty="0" smtClean="0">
                <a:solidFill>
                  <a:srgbClr val="FFFF00"/>
                </a:solidFill>
                <a:latin typeface="HGP行書体" pitchFamily="66" charset="-128"/>
                <a:ea typeface="HGP行書体" pitchFamily="66" charset="-128"/>
              </a:rPr>
              <a:t>.</a:t>
            </a:r>
          </a:p>
          <a:p>
            <a:r>
              <a:rPr lang="en-US" altLang="ja-JP" spc="300" dirty="0" smtClean="0">
                <a:solidFill>
                  <a:srgbClr val="00FFCC"/>
                </a:solidFill>
                <a:latin typeface="HGP行書体" pitchFamily="66" charset="-128"/>
                <a:ea typeface="HGP行書体" pitchFamily="66" charset="-128"/>
              </a:rPr>
              <a:t>This  is  </a:t>
            </a:r>
            <a:r>
              <a:rPr lang="ja-JP" altLang="en-US" sz="2400" b="1" spc="300" dirty="0" smtClean="0">
                <a:solidFill>
                  <a:srgbClr val="FF0000"/>
                </a:solidFill>
                <a:latin typeface="HGP行書体" pitchFamily="66" charset="-128"/>
                <a:ea typeface="HGP行書体" pitchFamily="66" charset="-128"/>
              </a:rPr>
              <a:t>↑</a:t>
            </a:r>
            <a:r>
              <a:rPr lang="ja-JP" altLang="en-US" spc="300" dirty="0" smtClean="0">
                <a:solidFill>
                  <a:srgbClr val="00FFCC"/>
                </a:solidFill>
                <a:latin typeface="HGP行書体" pitchFamily="66" charset="-128"/>
                <a:ea typeface="HGP行書体" pitchFamily="66" charset="-128"/>
              </a:rPr>
              <a:t>　</a:t>
            </a:r>
            <a:r>
              <a:rPr lang="en-US" altLang="ja-JP" spc="300" dirty="0" smtClean="0">
                <a:solidFill>
                  <a:srgbClr val="FF0000"/>
                </a:solidFill>
                <a:latin typeface="HGP行書体" pitchFamily="66" charset="-128"/>
                <a:ea typeface="HGP行書体" pitchFamily="66" charset="-128"/>
              </a:rPr>
              <a:t>e</a:t>
            </a:r>
            <a:r>
              <a:rPr lang="en-US" altLang="ja-JP" spc="300" dirty="0" smtClean="0">
                <a:solidFill>
                  <a:srgbClr val="00FFCC"/>
                </a:solidFill>
                <a:latin typeface="HGP行書体" pitchFamily="66" charset="-128"/>
                <a:ea typeface="HGP行書体" pitchFamily="66" charset="-128"/>
              </a:rPr>
              <a:t>xistence  </a:t>
            </a:r>
            <a:r>
              <a:rPr lang="en-US" altLang="ja-JP" spc="300" dirty="0" smtClean="0">
                <a:solidFill>
                  <a:srgbClr val="FF0000"/>
                </a:solidFill>
                <a:latin typeface="HGP行書体" pitchFamily="66" charset="-128"/>
                <a:ea typeface="HGP行書体" pitchFamily="66" charset="-128"/>
              </a:rPr>
              <a:t>p</a:t>
            </a:r>
            <a:r>
              <a:rPr lang="en-US" altLang="ja-JP" spc="300" dirty="0" smtClean="0">
                <a:solidFill>
                  <a:srgbClr val="00FFCC"/>
                </a:solidFill>
                <a:latin typeface="HGP行書体" pitchFamily="66" charset="-128"/>
                <a:ea typeface="HGP行書体" pitchFamily="66" charset="-128"/>
              </a:rPr>
              <a:t>rinciple !...  A </a:t>
            </a:r>
            <a:r>
              <a:rPr lang="en-US" altLang="ja-JP" spc="300" dirty="0" smtClean="0">
                <a:solidFill>
                  <a:srgbClr val="FF0000"/>
                </a:solidFill>
                <a:latin typeface="HGP行書体" pitchFamily="66" charset="-128"/>
                <a:ea typeface="HGP行書体" pitchFamily="66" charset="-128"/>
              </a:rPr>
              <a:t>f</a:t>
            </a:r>
            <a:r>
              <a:rPr lang="en-US" altLang="ja-JP" spc="300" dirty="0" smtClean="0">
                <a:solidFill>
                  <a:srgbClr val="00FFCC"/>
                </a:solidFill>
                <a:latin typeface="HGP行書体" pitchFamily="66" charset="-128"/>
                <a:ea typeface="HGP行書体" pitchFamily="66" charset="-128"/>
              </a:rPr>
              <a:t>eeling !</a:t>
            </a:r>
            <a:endParaRPr kumimoji="1" lang="ja-JP" altLang="en-US" spc="300" dirty="0">
              <a:solidFill>
                <a:srgbClr val="00FFCC"/>
              </a:solidFill>
              <a:latin typeface="HGP行書体" pitchFamily="66" charset="-128"/>
              <a:ea typeface="HGP行書体" pitchFamily="66" charset="-128"/>
            </a:endParaRPr>
          </a:p>
        </p:txBody>
      </p:sp>
    </p:spTree>
    <p:extLst>
      <p:ext uri="{BB962C8B-B14F-4D97-AF65-F5344CB8AC3E}">
        <p14:creationId xmlns:p14="http://schemas.microsoft.com/office/powerpoint/2010/main" val="3029821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22" presetClass="entr" presetSubtype="4" repeatCount="indefinite"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0"/>
                                        <p:tgtEl>
                                          <p:spTgt spid="6"/>
                                        </p:tgtEl>
                                      </p:cBhvr>
                                    </p:animEffect>
                                  </p:childTnLst>
                                </p:cTn>
                              </p:par>
                              <p:par>
                                <p:cTn id="12" presetID="21" presetClass="entr" presetSubtype="1" repeatCount="indefinite"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heel(1)">
                                      <p:cBhvr>
                                        <p:cTn id="14" dur="5000"/>
                                        <p:tgtEl>
                                          <p:spTgt spid="7"/>
                                        </p:tgtEl>
                                      </p:cBhvr>
                                    </p:animEffect>
                                  </p:childTnLst>
                                </p:cTn>
                              </p:par>
                            </p:childTnLst>
                          </p:cTn>
                        </p:par>
                        <p:par>
                          <p:cTn id="15" fill="hold">
                            <p:stCondLst>
                              <p:cond delay="10000"/>
                            </p:stCondLst>
                            <p:childTnLst>
                              <p:par>
                                <p:cTn id="16" presetID="31" presetClass="entr" presetSubtype="0"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0" fill="hold"/>
                                        <p:tgtEl>
                                          <p:spTgt spid="9"/>
                                        </p:tgtEl>
                                        <p:attrNameLst>
                                          <p:attrName>ppt_w</p:attrName>
                                        </p:attrNameLst>
                                      </p:cBhvr>
                                      <p:tavLst>
                                        <p:tav tm="0">
                                          <p:val>
                                            <p:fltVal val="0"/>
                                          </p:val>
                                        </p:tav>
                                        <p:tav tm="100000">
                                          <p:val>
                                            <p:strVal val="#ppt_w"/>
                                          </p:val>
                                        </p:tav>
                                      </p:tavLst>
                                    </p:anim>
                                    <p:anim calcmode="lin" valueType="num">
                                      <p:cBhvr>
                                        <p:cTn id="19" dur="5000" fill="hold"/>
                                        <p:tgtEl>
                                          <p:spTgt spid="9"/>
                                        </p:tgtEl>
                                        <p:attrNameLst>
                                          <p:attrName>ppt_h</p:attrName>
                                        </p:attrNameLst>
                                      </p:cBhvr>
                                      <p:tavLst>
                                        <p:tav tm="0">
                                          <p:val>
                                            <p:fltVal val="0"/>
                                          </p:val>
                                        </p:tav>
                                        <p:tav tm="100000">
                                          <p:val>
                                            <p:strVal val="#ppt_h"/>
                                          </p:val>
                                        </p:tav>
                                      </p:tavLst>
                                    </p:anim>
                                    <p:anim calcmode="lin" valueType="num">
                                      <p:cBhvr>
                                        <p:cTn id="20" dur="5000" fill="hold"/>
                                        <p:tgtEl>
                                          <p:spTgt spid="9"/>
                                        </p:tgtEl>
                                        <p:attrNameLst>
                                          <p:attrName>style.rotation</p:attrName>
                                        </p:attrNameLst>
                                      </p:cBhvr>
                                      <p:tavLst>
                                        <p:tav tm="0">
                                          <p:val>
                                            <p:fltVal val="90"/>
                                          </p:val>
                                        </p:tav>
                                        <p:tav tm="100000">
                                          <p:val>
                                            <p:fltVal val="0"/>
                                          </p:val>
                                        </p:tav>
                                      </p:tavLst>
                                    </p:anim>
                                    <p:animEffect transition="in" filter="fade">
                                      <p:cBhvr>
                                        <p:cTn id="21" dur="5000"/>
                                        <p:tgtEl>
                                          <p:spTgt spid="9"/>
                                        </p:tgtEl>
                                      </p:cBhvr>
                                    </p:animEffect>
                                  </p:childTnLst>
                                </p:cTn>
                              </p:par>
                            </p:childTnLst>
                          </p:cTn>
                        </p:par>
                        <p:par>
                          <p:cTn id="22" fill="hold">
                            <p:stCondLst>
                              <p:cond delay="15000"/>
                            </p:stCondLst>
                            <p:childTnLst>
                              <p:par>
                                <p:cTn id="23" presetID="31"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5000" fill="hold"/>
                                        <p:tgtEl>
                                          <p:spTgt spid="10"/>
                                        </p:tgtEl>
                                        <p:attrNameLst>
                                          <p:attrName>ppt_w</p:attrName>
                                        </p:attrNameLst>
                                      </p:cBhvr>
                                      <p:tavLst>
                                        <p:tav tm="0">
                                          <p:val>
                                            <p:fltVal val="0"/>
                                          </p:val>
                                        </p:tav>
                                        <p:tav tm="100000">
                                          <p:val>
                                            <p:strVal val="#ppt_w"/>
                                          </p:val>
                                        </p:tav>
                                      </p:tavLst>
                                    </p:anim>
                                    <p:anim calcmode="lin" valueType="num">
                                      <p:cBhvr>
                                        <p:cTn id="26" dur="5000" fill="hold"/>
                                        <p:tgtEl>
                                          <p:spTgt spid="10"/>
                                        </p:tgtEl>
                                        <p:attrNameLst>
                                          <p:attrName>ppt_h</p:attrName>
                                        </p:attrNameLst>
                                      </p:cBhvr>
                                      <p:tavLst>
                                        <p:tav tm="0">
                                          <p:val>
                                            <p:fltVal val="0"/>
                                          </p:val>
                                        </p:tav>
                                        <p:tav tm="100000">
                                          <p:val>
                                            <p:strVal val="#ppt_h"/>
                                          </p:val>
                                        </p:tav>
                                      </p:tavLst>
                                    </p:anim>
                                    <p:anim calcmode="lin" valueType="num">
                                      <p:cBhvr>
                                        <p:cTn id="27" dur="5000" fill="hold"/>
                                        <p:tgtEl>
                                          <p:spTgt spid="10"/>
                                        </p:tgtEl>
                                        <p:attrNameLst>
                                          <p:attrName>style.rotation</p:attrName>
                                        </p:attrNameLst>
                                      </p:cBhvr>
                                      <p:tavLst>
                                        <p:tav tm="0">
                                          <p:val>
                                            <p:fltVal val="90"/>
                                          </p:val>
                                        </p:tav>
                                        <p:tav tm="100000">
                                          <p:val>
                                            <p:fltVal val="0"/>
                                          </p:val>
                                        </p:tav>
                                      </p:tavLst>
                                    </p:anim>
                                    <p:animEffect transition="in" filter="fade">
                                      <p:cBhvr>
                                        <p:cTn id="28" dur="5000"/>
                                        <p:tgtEl>
                                          <p:spTgt spid="10"/>
                                        </p:tgtEl>
                                      </p:cBhvr>
                                    </p:animEffect>
                                  </p:childTnLst>
                                </p:cTn>
                              </p:par>
                            </p:childTnLst>
                          </p:cTn>
                        </p:par>
                        <p:par>
                          <p:cTn id="29" fill="hold">
                            <p:stCondLst>
                              <p:cond delay="20000"/>
                            </p:stCondLst>
                            <p:childTnLst>
                              <p:par>
                                <p:cTn id="30" presetID="2" presetClass="entr" presetSubtype="8" decel="100000" fill="hold" grpId="0" nodeType="afterEffect">
                                  <p:stCondLst>
                                    <p:cond delay="0"/>
                                  </p:stCondLst>
                                  <p:iterate type="lt">
                                    <p:tmPct val="10000"/>
                                  </p:iterate>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000" fill="hold"/>
                                        <p:tgtEl>
                                          <p:spTgt spid="11"/>
                                        </p:tgtEl>
                                        <p:attrNameLst>
                                          <p:attrName>ppt_x</p:attrName>
                                        </p:attrNameLst>
                                      </p:cBhvr>
                                      <p:tavLst>
                                        <p:tav tm="0">
                                          <p:val>
                                            <p:strVal val="0-#ppt_w/2"/>
                                          </p:val>
                                        </p:tav>
                                        <p:tav tm="100000">
                                          <p:val>
                                            <p:strVal val="#ppt_x"/>
                                          </p:val>
                                        </p:tav>
                                      </p:tavLst>
                                    </p:anim>
                                    <p:anim calcmode="lin" valueType="num">
                                      <p:cBhvr additive="base">
                                        <p:cTn id="33" dur="2000" fill="hold"/>
                                        <p:tgtEl>
                                          <p:spTgt spid="11"/>
                                        </p:tgtEl>
                                        <p:attrNameLst>
                                          <p:attrName>ppt_y</p:attrName>
                                        </p:attrNameLst>
                                      </p:cBhvr>
                                      <p:tavLst>
                                        <p:tav tm="0">
                                          <p:val>
                                            <p:strVal val="#ppt_y"/>
                                          </p:val>
                                        </p:tav>
                                        <p:tav tm="100000">
                                          <p:val>
                                            <p:strVal val="#ppt_y"/>
                                          </p:val>
                                        </p:tav>
                                      </p:tavLst>
                                    </p:anim>
                                  </p:childTnLst>
                                </p:cTn>
                              </p:par>
                            </p:childTnLst>
                          </p:cTn>
                        </p:par>
                        <p:par>
                          <p:cTn id="34" fill="hold">
                            <p:stCondLst>
                              <p:cond delay="40400"/>
                            </p:stCondLst>
                            <p:childTnLst>
                              <p:par>
                                <p:cTn id="35" presetID="31"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0" fill="hold"/>
                                        <p:tgtEl>
                                          <p:spTgt spid="12"/>
                                        </p:tgtEl>
                                        <p:attrNameLst>
                                          <p:attrName>ppt_w</p:attrName>
                                        </p:attrNameLst>
                                      </p:cBhvr>
                                      <p:tavLst>
                                        <p:tav tm="0">
                                          <p:val>
                                            <p:fltVal val="0"/>
                                          </p:val>
                                        </p:tav>
                                        <p:tav tm="100000">
                                          <p:val>
                                            <p:strVal val="#ppt_w"/>
                                          </p:val>
                                        </p:tav>
                                      </p:tavLst>
                                    </p:anim>
                                    <p:anim calcmode="lin" valueType="num">
                                      <p:cBhvr>
                                        <p:cTn id="38" dur="5000" fill="hold"/>
                                        <p:tgtEl>
                                          <p:spTgt spid="12"/>
                                        </p:tgtEl>
                                        <p:attrNameLst>
                                          <p:attrName>ppt_h</p:attrName>
                                        </p:attrNameLst>
                                      </p:cBhvr>
                                      <p:tavLst>
                                        <p:tav tm="0">
                                          <p:val>
                                            <p:fltVal val="0"/>
                                          </p:val>
                                        </p:tav>
                                        <p:tav tm="100000">
                                          <p:val>
                                            <p:strVal val="#ppt_h"/>
                                          </p:val>
                                        </p:tav>
                                      </p:tavLst>
                                    </p:anim>
                                    <p:anim calcmode="lin" valueType="num">
                                      <p:cBhvr>
                                        <p:cTn id="39" dur="5000" fill="hold"/>
                                        <p:tgtEl>
                                          <p:spTgt spid="12"/>
                                        </p:tgtEl>
                                        <p:attrNameLst>
                                          <p:attrName>style.rotation</p:attrName>
                                        </p:attrNameLst>
                                      </p:cBhvr>
                                      <p:tavLst>
                                        <p:tav tm="0">
                                          <p:val>
                                            <p:fltVal val="90"/>
                                          </p:val>
                                        </p:tav>
                                        <p:tav tm="100000">
                                          <p:val>
                                            <p:fltVal val="0"/>
                                          </p:val>
                                        </p:tav>
                                      </p:tavLst>
                                    </p:anim>
                                    <p:animEffect transition="in" filter="fade">
                                      <p:cBhvr>
                                        <p:cTn id="40" dur="5000"/>
                                        <p:tgtEl>
                                          <p:spTgt spid="12"/>
                                        </p:tgtEl>
                                      </p:cBhvr>
                                    </p:animEffect>
                                  </p:childTnLst>
                                </p:cTn>
                              </p:par>
                            </p:childTnLst>
                          </p:cTn>
                        </p:par>
                        <p:par>
                          <p:cTn id="41" fill="hold">
                            <p:stCondLst>
                              <p:cond delay="45400"/>
                            </p:stCondLst>
                            <p:childTnLst>
                              <p:par>
                                <p:cTn id="42" presetID="2" presetClass="entr" presetSubtype="8" decel="100000" fill="hold" grpId="0" nodeType="afterEffect">
                                  <p:stCondLst>
                                    <p:cond delay="0"/>
                                  </p:stCondLst>
                                  <p:iterate type="lt">
                                    <p:tmPct val="10000"/>
                                  </p:iterate>
                                  <p:childTnLst>
                                    <p:set>
                                      <p:cBhvr>
                                        <p:cTn id="43" dur="1" fill="hold">
                                          <p:stCondLst>
                                            <p:cond delay="0"/>
                                          </p:stCondLst>
                                        </p:cTn>
                                        <p:tgtEl>
                                          <p:spTgt spid="14"/>
                                        </p:tgtEl>
                                        <p:attrNameLst>
                                          <p:attrName>style.visibility</p:attrName>
                                        </p:attrNameLst>
                                      </p:cBhvr>
                                      <p:to>
                                        <p:strVal val="visible"/>
                                      </p:to>
                                    </p:set>
                                    <p:anim calcmode="lin" valueType="num">
                                      <p:cBhvr additive="base">
                                        <p:cTn id="44" dur="2000" fill="hold"/>
                                        <p:tgtEl>
                                          <p:spTgt spid="14"/>
                                        </p:tgtEl>
                                        <p:attrNameLst>
                                          <p:attrName>ppt_x</p:attrName>
                                        </p:attrNameLst>
                                      </p:cBhvr>
                                      <p:tavLst>
                                        <p:tav tm="0">
                                          <p:val>
                                            <p:strVal val="0-#ppt_w/2"/>
                                          </p:val>
                                        </p:tav>
                                        <p:tav tm="100000">
                                          <p:val>
                                            <p:strVal val="#ppt_x"/>
                                          </p:val>
                                        </p:tav>
                                      </p:tavLst>
                                    </p:anim>
                                    <p:anim calcmode="lin" valueType="num">
                                      <p:cBhvr additive="base">
                                        <p:cTn id="45" dur="2000" fill="hold"/>
                                        <p:tgtEl>
                                          <p:spTgt spid="14"/>
                                        </p:tgtEl>
                                        <p:attrNameLst>
                                          <p:attrName>ppt_y</p:attrName>
                                        </p:attrNameLst>
                                      </p:cBhvr>
                                      <p:tavLst>
                                        <p:tav tm="0">
                                          <p:val>
                                            <p:strVal val="#ppt_y"/>
                                          </p:val>
                                        </p:tav>
                                        <p:tav tm="100000">
                                          <p:val>
                                            <p:strVal val="#ppt_y"/>
                                          </p:val>
                                        </p:tav>
                                      </p:tavLst>
                                    </p:anim>
                                  </p:childTnLst>
                                </p:cTn>
                              </p:par>
                            </p:childTnLst>
                          </p:cTn>
                        </p:par>
                        <p:par>
                          <p:cTn id="46" fill="hold">
                            <p:stCondLst>
                              <p:cond delay="57000"/>
                            </p:stCondLst>
                            <p:childTnLst>
                              <p:par>
                                <p:cTn id="47" presetID="31" presetClass="entr" presetSubtype="0" fill="hold"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p:cTn id="49" dur="5000" fill="hold"/>
                                        <p:tgtEl>
                                          <p:spTgt spid="18"/>
                                        </p:tgtEl>
                                        <p:attrNameLst>
                                          <p:attrName>ppt_w</p:attrName>
                                        </p:attrNameLst>
                                      </p:cBhvr>
                                      <p:tavLst>
                                        <p:tav tm="0">
                                          <p:val>
                                            <p:fltVal val="0"/>
                                          </p:val>
                                        </p:tav>
                                        <p:tav tm="100000">
                                          <p:val>
                                            <p:strVal val="#ppt_w"/>
                                          </p:val>
                                        </p:tav>
                                      </p:tavLst>
                                    </p:anim>
                                    <p:anim calcmode="lin" valueType="num">
                                      <p:cBhvr>
                                        <p:cTn id="50" dur="5000" fill="hold"/>
                                        <p:tgtEl>
                                          <p:spTgt spid="18"/>
                                        </p:tgtEl>
                                        <p:attrNameLst>
                                          <p:attrName>ppt_h</p:attrName>
                                        </p:attrNameLst>
                                      </p:cBhvr>
                                      <p:tavLst>
                                        <p:tav tm="0">
                                          <p:val>
                                            <p:fltVal val="0"/>
                                          </p:val>
                                        </p:tav>
                                        <p:tav tm="100000">
                                          <p:val>
                                            <p:strVal val="#ppt_h"/>
                                          </p:val>
                                        </p:tav>
                                      </p:tavLst>
                                    </p:anim>
                                    <p:anim calcmode="lin" valueType="num">
                                      <p:cBhvr>
                                        <p:cTn id="51" dur="5000" fill="hold"/>
                                        <p:tgtEl>
                                          <p:spTgt spid="18"/>
                                        </p:tgtEl>
                                        <p:attrNameLst>
                                          <p:attrName>style.rotation</p:attrName>
                                        </p:attrNameLst>
                                      </p:cBhvr>
                                      <p:tavLst>
                                        <p:tav tm="0">
                                          <p:val>
                                            <p:fltVal val="90"/>
                                          </p:val>
                                        </p:tav>
                                        <p:tav tm="100000">
                                          <p:val>
                                            <p:fltVal val="0"/>
                                          </p:val>
                                        </p:tav>
                                      </p:tavLst>
                                    </p:anim>
                                    <p:animEffect transition="in" filter="fade">
                                      <p:cBhvr>
                                        <p:cTn id="52" dur="5000"/>
                                        <p:tgtEl>
                                          <p:spTgt spid="18"/>
                                        </p:tgtEl>
                                      </p:cBhvr>
                                    </p:animEffect>
                                  </p:childTnLst>
                                </p:cTn>
                              </p:par>
                            </p:childTnLst>
                          </p:cTn>
                        </p:par>
                        <p:par>
                          <p:cTn id="53" fill="hold">
                            <p:stCondLst>
                              <p:cond delay="62000"/>
                            </p:stCondLst>
                            <p:childTnLst>
                              <p:par>
                                <p:cTn id="54" presetID="22" presetClass="entr" presetSubtype="2" repeatCount="indefinite"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wipe(right)">
                                      <p:cBhvr>
                                        <p:cTn id="56" dur="5000"/>
                                        <p:tgtEl>
                                          <p:spTgt spid="18"/>
                                        </p:tgtEl>
                                      </p:cBhvr>
                                    </p:animEffect>
                                  </p:childTnLst>
                                </p:cTn>
                              </p:par>
                            </p:childTnLst>
                          </p:cTn>
                        </p:par>
                        <p:par>
                          <p:cTn id="57" fill="hold">
                            <p:stCondLst>
                              <p:cond delay="67000"/>
                            </p:stCondLst>
                            <p:childTnLst>
                              <p:par>
                                <p:cTn id="58" presetID="2" presetClass="entr" presetSubtype="8" decel="94000" fill="hold" grpId="0" nodeType="afterEffect">
                                  <p:stCondLst>
                                    <p:cond delay="0"/>
                                  </p:stCondLst>
                                  <p:iterate type="lt">
                                    <p:tmPct val="10000"/>
                                  </p:iterate>
                                  <p:childTnLst>
                                    <p:set>
                                      <p:cBhvr>
                                        <p:cTn id="59" dur="1" fill="hold">
                                          <p:stCondLst>
                                            <p:cond delay="0"/>
                                          </p:stCondLst>
                                        </p:cTn>
                                        <p:tgtEl>
                                          <p:spTgt spid="19"/>
                                        </p:tgtEl>
                                        <p:attrNameLst>
                                          <p:attrName>style.visibility</p:attrName>
                                        </p:attrNameLst>
                                      </p:cBhvr>
                                      <p:to>
                                        <p:strVal val="visible"/>
                                      </p:to>
                                    </p:set>
                                    <p:anim calcmode="lin" valueType="num">
                                      <p:cBhvr additive="base">
                                        <p:cTn id="60" dur="2000" fill="hold"/>
                                        <p:tgtEl>
                                          <p:spTgt spid="19"/>
                                        </p:tgtEl>
                                        <p:attrNameLst>
                                          <p:attrName>ppt_x</p:attrName>
                                        </p:attrNameLst>
                                      </p:cBhvr>
                                      <p:tavLst>
                                        <p:tav tm="0">
                                          <p:val>
                                            <p:strVal val="0-#ppt_w/2"/>
                                          </p:val>
                                        </p:tav>
                                        <p:tav tm="100000">
                                          <p:val>
                                            <p:strVal val="#ppt_x"/>
                                          </p:val>
                                        </p:tav>
                                      </p:tavLst>
                                    </p:anim>
                                    <p:anim calcmode="lin" valueType="num">
                                      <p:cBhvr additive="base">
                                        <p:cTn id="61" dur="2000" fill="hold"/>
                                        <p:tgtEl>
                                          <p:spTgt spid="19"/>
                                        </p:tgtEl>
                                        <p:attrNameLst>
                                          <p:attrName>ppt_y</p:attrName>
                                        </p:attrNameLst>
                                      </p:cBhvr>
                                      <p:tavLst>
                                        <p:tav tm="0">
                                          <p:val>
                                            <p:strVal val="#ppt_y"/>
                                          </p:val>
                                        </p:tav>
                                        <p:tav tm="100000">
                                          <p:val>
                                            <p:strVal val="#ppt_y"/>
                                          </p:val>
                                        </p:tav>
                                      </p:tavLst>
                                    </p:anim>
                                  </p:childTnLst>
                                </p:cTn>
                              </p:par>
                            </p:childTnLst>
                          </p:cTn>
                        </p:par>
                        <p:par>
                          <p:cTn id="62" fill="hold">
                            <p:stCondLst>
                              <p:cond delay="90400"/>
                            </p:stCondLst>
                            <p:childTnLst>
                              <p:par>
                                <p:cTn id="63" presetID="31" presetClass="entr" presetSubtype="0" fill="hold" nodeType="afterEffect">
                                  <p:stCondLst>
                                    <p:cond delay="0"/>
                                  </p:stCondLst>
                                  <p:childTnLst>
                                    <p:set>
                                      <p:cBhvr>
                                        <p:cTn id="64" dur="1" fill="hold">
                                          <p:stCondLst>
                                            <p:cond delay="0"/>
                                          </p:stCondLst>
                                        </p:cTn>
                                        <p:tgtEl>
                                          <p:spTgt spid="20"/>
                                        </p:tgtEl>
                                        <p:attrNameLst>
                                          <p:attrName>style.visibility</p:attrName>
                                        </p:attrNameLst>
                                      </p:cBhvr>
                                      <p:to>
                                        <p:strVal val="visible"/>
                                      </p:to>
                                    </p:set>
                                    <p:anim calcmode="lin" valueType="num">
                                      <p:cBhvr>
                                        <p:cTn id="65" dur="5000" fill="hold"/>
                                        <p:tgtEl>
                                          <p:spTgt spid="20"/>
                                        </p:tgtEl>
                                        <p:attrNameLst>
                                          <p:attrName>ppt_w</p:attrName>
                                        </p:attrNameLst>
                                      </p:cBhvr>
                                      <p:tavLst>
                                        <p:tav tm="0">
                                          <p:val>
                                            <p:fltVal val="0"/>
                                          </p:val>
                                        </p:tav>
                                        <p:tav tm="100000">
                                          <p:val>
                                            <p:strVal val="#ppt_w"/>
                                          </p:val>
                                        </p:tav>
                                      </p:tavLst>
                                    </p:anim>
                                    <p:anim calcmode="lin" valueType="num">
                                      <p:cBhvr>
                                        <p:cTn id="66" dur="5000" fill="hold"/>
                                        <p:tgtEl>
                                          <p:spTgt spid="20"/>
                                        </p:tgtEl>
                                        <p:attrNameLst>
                                          <p:attrName>ppt_h</p:attrName>
                                        </p:attrNameLst>
                                      </p:cBhvr>
                                      <p:tavLst>
                                        <p:tav tm="0">
                                          <p:val>
                                            <p:fltVal val="0"/>
                                          </p:val>
                                        </p:tav>
                                        <p:tav tm="100000">
                                          <p:val>
                                            <p:strVal val="#ppt_h"/>
                                          </p:val>
                                        </p:tav>
                                      </p:tavLst>
                                    </p:anim>
                                    <p:anim calcmode="lin" valueType="num">
                                      <p:cBhvr>
                                        <p:cTn id="67" dur="5000" fill="hold"/>
                                        <p:tgtEl>
                                          <p:spTgt spid="20"/>
                                        </p:tgtEl>
                                        <p:attrNameLst>
                                          <p:attrName>style.rotation</p:attrName>
                                        </p:attrNameLst>
                                      </p:cBhvr>
                                      <p:tavLst>
                                        <p:tav tm="0">
                                          <p:val>
                                            <p:fltVal val="90"/>
                                          </p:val>
                                        </p:tav>
                                        <p:tav tm="100000">
                                          <p:val>
                                            <p:fltVal val="0"/>
                                          </p:val>
                                        </p:tav>
                                      </p:tavLst>
                                    </p:anim>
                                    <p:animEffect transition="in" filter="fade">
                                      <p:cBhvr>
                                        <p:cTn id="68" dur="5000"/>
                                        <p:tgtEl>
                                          <p:spTgt spid="20"/>
                                        </p:tgtEl>
                                      </p:cBhvr>
                                    </p:animEffect>
                                  </p:childTnLst>
                                </p:cTn>
                              </p:par>
                            </p:childTnLst>
                          </p:cTn>
                        </p:par>
                        <p:par>
                          <p:cTn id="69" fill="hold">
                            <p:stCondLst>
                              <p:cond delay="95400"/>
                            </p:stCondLst>
                            <p:childTnLst>
                              <p:par>
                                <p:cTn id="70" presetID="2" presetClass="entr" presetSubtype="2" decel="100000" fill="hold" grpId="0" nodeType="afterEffect">
                                  <p:stCondLst>
                                    <p:cond delay="0"/>
                                  </p:stCondLst>
                                  <p:iterate type="lt">
                                    <p:tmPct val="10000"/>
                                  </p:iterate>
                                  <p:childTnLst>
                                    <p:set>
                                      <p:cBhvr>
                                        <p:cTn id="71" dur="1" fill="hold">
                                          <p:stCondLst>
                                            <p:cond delay="0"/>
                                          </p:stCondLst>
                                        </p:cTn>
                                        <p:tgtEl>
                                          <p:spTgt spid="21"/>
                                        </p:tgtEl>
                                        <p:attrNameLst>
                                          <p:attrName>style.visibility</p:attrName>
                                        </p:attrNameLst>
                                      </p:cBhvr>
                                      <p:to>
                                        <p:strVal val="visible"/>
                                      </p:to>
                                    </p:set>
                                    <p:anim calcmode="lin" valueType="num">
                                      <p:cBhvr additive="base">
                                        <p:cTn id="72" dur="3000" fill="hold"/>
                                        <p:tgtEl>
                                          <p:spTgt spid="21"/>
                                        </p:tgtEl>
                                        <p:attrNameLst>
                                          <p:attrName>ppt_x</p:attrName>
                                        </p:attrNameLst>
                                      </p:cBhvr>
                                      <p:tavLst>
                                        <p:tav tm="0">
                                          <p:val>
                                            <p:strVal val="1+#ppt_w/2"/>
                                          </p:val>
                                        </p:tav>
                                        <p:tav tm="100000">
                                          <p:val>
                                            <p:strVal val="#ppt_x"/>
                                          </p:val>
                                        </p:tav>
                                      </p:tavLst>
                                    </p:anim>
                                    <p:anim calcmode="lin" valueType="num">
                                      <p:cBhvr additive="base">
                                        <p:cTn id="73" dur="3000" fill="hold"/>
                                        <p:tgtEl>
                                          <p:spTgt spid="21"/>
                                        </p:tgtEl>
                                        <p:attrNameLst>
                                          <p:attrName>ppt_y</p:attrName>
                                        </p:attrNameLst>
                                      </p:cBhvr>
                                      <p:tavLst>
                                        <p:tav tm="0">
                                          <p:val>
                                            <p:strVal val="#ppt_y"/>
                                          </p:val>
                                        </p:tav>
                                        <p:tav tm="100000">
                                          <p:val>
                                            <p:strVal val="#ppt_y"/>
                                          </p:val>
                                        </p:tav>
                                      </p:tavLst>
                                    </p:anim>
                                  </p:childTnLst>
                                </p:cTn>
                              </p:par>
                            </p:childTnLst>
                          </p:cTn>
                        </p:par>
                        <p:par>
                          <p:cTn id="74" fill="hold">
                            <p:stCondLst>
                              <p:cond delay="121500"/>
                            </p:stCondLst>
                            <p:childTnLst>
                              <p:par>
                                <p:cTn id="75" presetID="22" presetClass="entr" presetSubtype="8" repeatCount="indefinite" fill="hold" nodeType="afterEffect">
                                  <p:stCondLst>
                                    <p:cond delay="0"/>
                                  </p:stCondLst>
                                  <p:childTnLst>
                                    <p:set>
                                      <p:cBhvr>
                                        <p:cTn id="76" dur="1" fill="hold">
                                          <p:stCondLst>
                                            <p:cond delay="0"/>
                                          </p:stCondLst>
                                        </p:cTn>
                                        <p:tgtEl>
                                          <p:spTgt spid="9"/>
                                        </p:tgtEl>
                                        <p:attrNameLst>
                                          <p:attrName>style.visibility</p:attrName>
                                        </p:attrNameLst>
                                      </p:cBhvr>
                                      <p:to>
                                        <p:strVal val="visible"/>
                                      </p:to>
                                    </p:set>
                                    <p:animEffect transition="in" filter="wipe(left)">
                                      <p:cBhvr>
                                        <p:cTn id="77" dur="5000"/>
                                        <p:tgtEl>
                                          <p:spTgt spid="9"/>
                                        </p:tgtEl>
                                      </p:cBhvr>
                                    </p:animEffect>
                                  </p:childTnLst>
                                </p:cTn>
                              </p:par>
                              <p:par>
                                <p:cTn id="78" presetID="22" presetClass="entr" presetSubtype="8" repeatCount="indefinite" fill="hold" nodeType="with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left)">
                                      <p:cBhvr>
                                        <p:cTn id="80" dur="5000"/>
                                        <p:tgtEl>
                                          <p:spTgt spid="12"/>
                                        </p:tgtEl>
                                      </p:cBhvr>
                                    </p:animEffect>
                                  </p:childTnLst>
                                </p:cTn>
                              </p:par>
                              <p:par>
                                <p:cTn id="81" presetID="22" presetClass="entr" presetSubtype="8" repeatCount="indefinite" fill="hold" nodeType="with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left)">
                                      <p:cBhvr>
                                        <p:cTn id="83" dur="5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p:bldP spid="11" grpId="0" animBg="1"/>
      <p:bldP spid="14" grpId="0"/>
      <p:bldP spid="19" grpId="0"/>
      <p:bldP spid="2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pic>
        <p:nvPicPr>
          <p:cNvPr id="5" name="図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084168" y="673859"/>
            <a:ext cx="3059832" cy="2294874"/>
          </a:xfrm>
          <a:prstGeom prst="rect">
            <a:avLst/>
          </a:prstGeom>
        </p:spPr>
      </p:pic>
      <p:pic>
        <p:nvPicPr>
          <p:cNvPr id="6" name="図 5"/>
          <p:cNvPicPr>
            <a:picLocks noChangeAspect="1"/>
          </p:cNvPicPr>
          <p:nvPr/>
        </p:nvPicPr>
        <p:blipFill>
          <a:blip r:embed="rId5" cstate="email">
            <a:extLst>
              <a:ext uri="{BEBA8EAE-BF5A-486C-A8C5-ECC9F3942E4B}">
                <a14:imgProps xmlns:a14="http://schemas.microsoft.com/office/drawing/2010/main">
                  <a14:imgLayer r:embed="rId6">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6444208" y="4852854"/>
            <a:ext cx="2699792" cy="2024844"/>
          </a:xfrm>
          <a:prstGeom prst="rect">
            <a:avLst/>
          </a:prstGeom>
        </p:spPr>
      </p:pic>
      <p:pic>
        <p:nvPicPr>
          <p:cNvPr id="7" name="図 6"/>
          <p:cNvPicPr>
            <a:picLocks noChangeAspect="1"/>
          </p:cNvPicPr>
          <p:nvPr/>
        </p:nvPicPr>
        <p:blipFill>
          <a:blip r:embed="rId7" cstate="email">
            <a:extLst>
              <a:ext uri="{BEBA8EAE-BF5A-486C-A8C5-ECC9F3942E4B}">
                <a14:imgProps xmlns:a14="http://schemas.microsoft.com/office/drawing/2010/main">
                  <a14:imgLayer r:embed="rId8">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5124" y="4420806"/>
            <a:ext cx="3249592" cy="2437194"/>
          </a:xfrm>
          <a:prstGeom prst="rect">
            <a:avLst/>
          </a:prstGeom>
        </p:spPr>
      </p:pic>
      <p:pic>
        <p:nvPicPr>
          <p:cNvPr id="8" name="図 7"/>
          <p:cNvPicPr>
            <a:picLocks noChangeAspect="1"/>
          </p:cNvPicPr>
          <p:nvPr/>
        </p:nvPicPr>
        <p:blipFill>
          <a:blip r:embed="rId9" cstate="email">
            <a:extLst>
              <a:ext uri="{BEBA8EAE-BF5A-486C-A8C5-ECC9F3942E4B}">
                <a14:imgProps xmlns:a14="http://schemas.microsoft.com/office/drawing/2010/main">
                  <a14:imgLayer r:embed="rId10">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878812" y="4848329"/>
            <a:ext cx="1828861" cy="1371646"/>
          </a:xfrm>
          <a:prstGeom prst="rect">
            <a:avLst/>
          </a:prstGeom>
        </p:spPr>
      </p:pic>
      <p:sp>
        <p:nvSpPr>
          <p:cNvPr id="9" name="テキスト ボックス 8"/>
          <p:cNvSpPr txBox="1"/>
          <p:nvPr/>
        </p:nvSpPr>
        <p:spPr>
          <a:xfrm>
            <a:off x="107504" y="27528"/>
            <a:ext cx="9036496" cy="6740307"/>
          </a:xfrm>
          <a:prstGeom prst="rect">
            <a:avLst/>
          </a:prstGeom>
          <a:noFill/>
        </p:spPr>
        <p:txBody>
          <a:bodyPr wrap="square" rtlCol="0">
            <a:spAutoFit/>
          </a:bodyPr>
          <a:lstStyle/>
          <a:p>
            <a:r>
              <a:rPr kumimoji="1" lang="ja-JP" altLang="en-US" dirty="0" smtClean="0">
                <a:solidFill>
                  <a:schemeClr val="bg1"/>
                </a:solidFill>
                <a:latin typeface="HGP行書体" pitchFamily="66" charset="-128"/>
                <a:ea typeface="HGP行書体" pitchFamily="66" charset="-128"/>
              </a:rPr>
              <a:t>「　</a:t>
            </a:r>
            <a:r>
              <a:rPr kumimoji="1" lang="en-US" altLang="ja-JP" dirty="0" smtClean="0">
                <a:solidFill>
                  <a:schemeClr val="bg1"/>
                </a:solidFill>
                <a:latin typeface="HGP行書体" pitchFamily="66" charset="-128"/>
                <a:ea typeface="HGP行書体" pitchFamily="66" charset="-128"/>
              </a:rPr>
              <a:t>2015-5-13  NHK  </a:t>
            </a:r>
            <a:r>
              <a:rPr kumimoji="1" lang="ja-JP" altLang="en-US" dirty="0" smtClean="0">
                <a:solidFill>
                  <a:schemeClr val="bg1"/>
                </a:solidFill>
                <a:latin typeface="HGP行書体" pitchFamily="66" charset="-128"/>
                <a:ea typeface="HGP行書体" pitchFamily="66" charset="-128"/>
              </a:rPr>
              <a:t>極寒のイエローストーン」　   </a:t>
            </a:r>
            <a:r>
              <a:rPr kumimoji="1" lang="en-US" altLang="ja-JP" dirty="0" smtClean="0">
                <a:solidFill>
                  <a:schemeClr val="bg1"/>
                </a:solidFill>
                <a:latin typeface="HGP行書体" pitchFamily="66" charset="-128"/>
                <a:ea typeface="HGP行書体" pitchFamily="66" charset="-128"/>
              </a:rPr>
              <a:t>…</a:t>
            </a:r>
            <a:r>
              <a:rPr kumimoji="1" lang="ja-JP" altLang="en-US" dirty="0" smtClean="0">
                <a:solidFill>
                  <a:schemeClr val="bg1"/>
                </a:solidFill>
                <a:latin typeface="HGP行書体" pitchFamily="66" charset="-128"/>
                <a:ea typeface="HGP行書体" pitchFamily="66" charset="-128"/>
              </a:rPr>
              <a:t>　と</a:t>
            </a:r>
            <a:r>
              <a:rPr lang="en-US" altLang="ja-JP" dirty="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細胞の　発生　；　好酸性・硫黄・細菌など　」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a:t>
            </a:r>
            <a:r>
              <a:rPr lang="en-US" altLang="ja-JP" dirty="0" smtClean="0">
                <a:solidFill>
                  <a:schemeClr val="bg1"/>
                </a:solidFill>
                <a:latin typeface="HGP行書体" pitchFamily="66" charset="-128"/>
                <a:ea typeface="HGP行書体" pitchFamily="66" charset="-128"/>
              </a:rPr>
              <a:t>6</a:t>
            </a:r>
            <a:r>
              <a:rPr lang="ja-JP" altLang="en-US" dirty="0" smtClean="0">
                <a:solidFill>
                  <a:schemeClr val="bg1"/>
                </a:solidFill>
                <a:latin typeface="HGP行書体" pitchFamily="66" charset="-128"/>
                <a:ea typeface="HGP行書体" pitchFamily="66" charset="-128"/>
              </a:rPr>
              <a:t>Ｈ</a:t>
            </a:r>
            <a:r>
              <a:rPr lang="ja-JP" altLang="en-US" sz="1400" dirty="0" smtClean="0">
                <a:solidFill>
                  <a:schemeClr val="bg1"/>
                </a:solidFill>
                <a:latin typeface="HGP行書体" pitchFamily="66" charset="-128"/>
                <a:ea typeface="HGP行書体" pitchFamily="66" charset="-128"/>
              </a:rPr>
              <a:t>２</a:t>
            </a:r>
            <a:r>
              <a:rPr lang="ja-JP" altLang="en-US" dirty="0" smtClean="0">
                <a:solidFill>
                  <a:srgbClr val="FFFF00"/>
                </a:solidFill>
                <a:latin typeface="HGP行書体" pitchFamily="66" charset="-128"/>
                <a:ea typeface="HGP行書体" pitchFamily="66" charset="-128"/>
              </a:rPr>
              <a:t>Ｓ </a:t>
            </a:r>
            <a:r>
              <a:rPr lang="en-US" altLang="ja-JP" dirty="0" smtClean="0">
                <a:solidFill>
                  <a:schemeClr val="bg1"/>
                </a:solidFill>
                <a:latin typeface="HGP行書体" pitchFamily="66" charset="-128"/>
                <a:ea typeface="HGP行書体" pitchFamily="66" charset="-128"/>
              </a:rPr>
              <a:t>+ 6CO</a:t>
            </a:r>
            <a:r>
              <a:rPr lang="en-US" altLang="ja-JP" sz="1600" dirty="0" smtClean="0">
                <a:solidFill>
                  <a:schemeClr val="bg1"/>
                </a:solidFill>
                <a:latin typeface="HGP行書体" pitchFamily="66" charset="-128"/>
                <a:ea typeface="HGP行書体" pitchFamily="66" charset="-128"/>
              </a:rPr>
              <a:t>2</a:t>
            </a:r>
            <a:r>
              <a:rPr lang="en-US" altLang="ja-JP" dirty="0" smtClean="0">
                <a:solidFill>
                  <a:schemeClr val="bg1"/>
                </a:solidFill>
                <a:latin typeface="HGP行書体" pitchFamily="66" charset="-128"/>
                <a:ea typeface="HGP行書体" pitchFamily="66" charset="-128"/>
              </a:rPr>
              <a:t>  =   C</a:t>
            </a:r>
            <a:r>
              <a:rPr lang="en-US" altLang="ja-JP" sz="1400" dirty="0" smtClean="0">
                <a:solidFill>
                  <a:schemeClr val="bg1"/>
                </a:solidFill>
                <a:latin typeface="HGP行書体" pitchFamily="66" charset="-128"/>
                <a:ea typeface="HGP行書体" pitchFamily="66" charset="-128"/>
              </a:rPr>
              <a:t>6</a:t>
            </a:r>
            <a:r>
              <a:rPr lang="en-US" altLang="ja-JP" dirty="0" smtClean="0">
                <a:solidFill>
                  <a:schemeClr val="bg1"/>
                </a:solidFill>
                <a:latin typeface="HGP行書体" pitchFamily="66" charset="-128"/>
                <a:ea typeface="HGP行書体" pitchFamily="66" charset="-128"/>
              </a:rPr>
              <a:t>H</a:t>
            </a:r>
            <a:r>
              <a:rPr lang="en-US" altLang="ja-JP" sz="1400" dirty="0" smtClean="0">
                <a:solidFill>
                  <a:schemeClr val="bg1"/>
                </a:solidFill>
                <a:latin typeface="HGP行書体" pitchFamily="66" charset="-128"/>
                <a:ea typeface="HGP行書体" pitchFamily="66" charset="-128"/>
              </a:rPr>
              <a:t>12</a:t>
            </a:r>
            <a:r>
              <a:rPr lang="en-US" altLang="ja-JP" dirty="0" smtClean="0">
                <a:solidFill>
                  <a:schemeClr val="bg1"/>
                </a:solidFill>
                <a:latin typeface="HGP行書体" pitchFamily="66" charset="-128"/>
                <a:ea typeface="HGP行書体" pitchFamily="66" charset="-128"/>
              </a:rPr>
              <a:t>O</a:t>
            </a:r>
            <a:r>
              <a:rPr lang="en-US" altLang="ja-JP" sz="1400" dirty="0" smtClean="0">
                <a:solidFill>
                  <a:schemeClr val="bg1"/>
                </a:solidFill>
                <a:latin typeface="HGP行書体" pitchFamily="66" charset="-128"/>
                <a:ea typeface="HGP行書体" pitchFamily="66" charset="-128"/>
              </a:rPr>
              <a:t>6</a:t>
            </a:r>
            <a:r>
              <a:rPr lang="en-US" altLang="ja-JP" dirty="0" smtClean="0">
                <a:solidFill>
                  <a:schemeClr val="bg1"/>
                </a:solidFill>
                <a:latin typeface="HGP行書体" pitchFamily="66" charset="-128"/>
                <a:ea typeface="HGP行書体" pitchFamily="66" charset="-128"/>
              </a:rPr>
              <a:t> + 6</a:t>
            </a:r>
            <a:r>
              <a:rPr lang="en-US" altLang="ja-JP" dirty="0" smtClean="0">
                <a:solidFill>
                  <a:srgbClr val="FFFF00"/>
                </a:solidFill>
                <a:latin typeface="HGP行書体" pitchFamily="66" charset="-128"/>
                <a:ea typeface="HGP行書体" pitchFamily="66" charset="-128"/>
              </a:rPr>
              <a:t>S</a:t>
            </a:r>
            <a:r>
              <a:rPr lang="en-US" altLang="ja-JP" sz="1400" dirty="0" smtClean="0">
                <a:solidFill>
                  <a:schemeClr val="bg1"/>
                </a:solidFill>
                <a:latin typeface="HGP行書体" pitchFamily="66" charset="-128"/>
                <a:ea typeface="HGP行書体" pitchFamily="66" charset="-128"/>
              </a:rPr>
              <a:t>2</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en-US" altLang="ja-JP" dirty="0" smtClean="0">
                <a:solidFill>
                  <a:srgbClr val="FFC000"/>
                </a:solidFill>
                <a:latin typeface="HGP行書体" pitchFamily="66" charset="-128"/>
                <a:ea typeface="HGP行書体" pitchFamily="66" charset="-128"/>
              </a:rPr>
              <a:t>/   </a:t>
            </a:r>
            <a:r>
              <a:rPr lang="ja-JP" altLang="en-US" dirty="0" smtClean="0">
                <a:solidFill>
                  <a:srgbClr val="FFC000"/>
                </a:solidFill>
                <a:latin typeface="HGP行書体" pitchFamily="66" charset="-128"/>
                <a:ea typeface="HGP行書体" pitchFamily="66" charset="-128"/>
              </a:rPr>
              <a:t>熱</a:t>
            </a:r>
            <a:r>
              <a:rPr lang="en-US" altLang="ja-JP" dirty="0" smtClean="0">
                <a:solidFill>
                  <a:srgbClr val="FFC000"/>
                </a:solidFill>
                <a:latin typeface="HGP行書体" pitchFamily="66" charset="-128"/>
                <a:ea typeface="HGP行書体" pitchFamily="66" charset="-128"/>
              </a:rPr>
              <a:t>-</a:t>
            </a:r>
            <a:r>
              <a:rPr lang="ja-JP" altLang="en-US" dirty="0" smtClean="0">
                <a:solidFill>
                  <a:srgbClr val="FFC000"/>
                </a:solidFill>
                <a:latin typeface="HGP行書体" pitchFamily="66" charset="-128"/>
                <a:ea typeface="HGP行書体" pitchFamily="66" charset="-128"/>
              </a:rPr>
              <a:t>酸・化学・的・生命・合成　湖　！</a:t>
            </a:r>
            <a:endParaRPr lang="en-US" altLang="ja-JP" dirty="0" smtClean="0">
              <a:solidFill>
                <a:srgbClr val="FFC000"/>
              </a:solidFill>
              <a:latin typeface="HGP行書体" pitchFamily="66" charset="-128"/>
              <a:ea typeface="HGP行書体" pitchFamily="66" charset="-128"/>
            </a:endParaRPr>
          </a:p>
          <a:p>
            <a:r>
              <a:rPr lang="en-US" altLang="ja-JP" dirty="0" smtClean="0">
                <a:solidFill>
                  <a:schemeClr val="bg1"/>
                </a:solidFill>
                <a:latin typeface="HGP行書体" pitchFamily="66" charset="-128"/>
                <a:ea typeface="HGP行書体" pitchFamily="66" charset="-128"/>
              </a:rPr>
              <a:t>Ⅰ.</a:t>
            </a:r>
            <a:r>
              <a:rPr kumimoji="1" lang="ja-JP" altLang="en-US" dirty="0" smtClean="0">
                <a:solidFill>
                  <a:schemeClr val="bg1"/>
                </a:solidFill>
                <a:latin typeface="HGP行書体" pitchFamily="66" charset="-128"/>
                <a:ea typeface="HGP行書体" pitchFamily="66" charset="-128"/>
              </a:rPr>
              <a:t>　　</a:t>
            </a:r>
            <a:r>
              <a:rPr kumimoji="1" lang="en-US" altLang="ja-JP" dirty="0" smtClean="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a:t>
            </a:r>
            <a:r>
              <a:rPr kumimoji="1" lang="en-US" altLang="ja-JP" dirty="0" smtClean="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熱力学的な生命の化学的合成</a:t>
            </a:r>
            <a:endParaRPr kumimoji="1"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に到る　分子　主人公　の　ザ・モレキュラー・バイオロジー</a:t>
            </a:r>
            <a:endParaRPr kumimoji="1" lang="en-US" altLang="ja-JP" dirty="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a:t>
            </a:r>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すなわち、</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分子が生きてる</a:t>
            </a:r>
            <a:r>
              <a:rPr lang="ja-JP" altLang="en-US" dirty="0" smtClean="0">
                <a:solidFill>
                  <a:srgbClr val="00FF00"/>
                </a:solidFill>
                <a:latin typeface="HGP行書体" pitchFamily="66" charset="-128"/>
                <a:ea typeface="HGP行書体" pitchFamily="66" charset="-128"/>
              </a:rPr>
              <a:t>理（ことわり）</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の　“</a:t>
            </a:r>
            <a:r>
              <a:rPr lang="ja-JP" altLang="en-US" b="1" dirty="0" smtClean="0">
                <a:solidFill>
                  <a:srgbClr val="FFC000"/>
                </a:solidFill>
                <a:latin typeface="HGP行書体" pitchFamily="66" charset="-128"/>
                <a:ea typeface="HGP行書体" pitchFamily="66" charset="-128"/>
              </a:rPr>
              <a:t>もと</a:t>
            </a:r>
            <a:r>
              <a:rPr lang="ja-JP" altLang="en-US" dirty="0" smtClean="0">
                <a:solidFill>
                  <a:schemeClr val="bg1"/>
                </a:solidFill>
                <a:latin typeface="HGP行書体" pitchFamily="66" charset="-128"/>
                <a:ea typeface="HGP行書体" pitchFamily="66" charset="-128"/>
              </a:rPr>
              <a:t>”　を　</a:t>
            </a:r>
            <a:endParaRPr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「ザ・クオンタム・バイオロジー、すなわち、</a:t>
            </a:r>
            <a:r>
              <a:rPr lang="ja-JP" altLang="en-US" b="1" u="sng" dirty="0" smtClean="0">
                <a:solidFill>
                  <a:srgbClr val="FF00FF"/>
                </a:solidFill>
                <a:effectLst>
                  <a:outerShdw blurRad="38100" dist="38100" dir="2700000" algn="tl">
                    <a:srgbClr val="000000">
                      <a:alpha val="43137"/>
                    </a:srgbClr>
                  </a:outerShdw>
                </a:effectLst>
                <a:latin typeface="HGP行書体" pitchFamily="66" charset="-128"/>
                <a:ea typeface="HGP行書体" pitchFamily="66" charset="-128"/>
              </a:rPr>
              <a:t>測定スル量子</a:t>
            </a:r>
            <a:r>
              <a:rPr lang="ja-JP" altLang="en-US" dirty="0" smtClean="0">
                <a:solidFill>
                  <a:schemeClr val="bg1"/>
                </a:solidFill>
                <a:latin typeface="HGP行書体" pitchFamily="66" charset="-128"/>
                <a:ea typeface="HGP行書体" pitchFamily="66" charset="-128"/>
              </a:rPr>
              <a:t>が “</a:t>
            </a:r>
            <a:r>
              <a:rPr lang="ja-JP" altLang="en-US" dirty="0" smtClean="0">
                <a:solidFill>
                  <a:srgbClr val="00FFCC"/>
                </a:solidFill>
                <a:latin typeface="HGP行書体" pitchFamily="66" charset="-128"/>
                <a:ea typeface="HGP行書体" pitchFamily="66" charset="-128"/>
              </a:rPr>
              <a:t>全部　</a:t>
            </a:r>
            <a:r>
              <a:rPr lang="ja-JP" altLang="en-US" dirty="0" smtClean="0">
                <a:latin typeface="HGP行書体" pitchFamily="66" charset="-128"/>
                <a:ea typeface="HGP行書体" pitchFamily="66" charset="-128"/>
              </a:rPr>
              <a:t>称</a:t>
            </a:r>
            <a:r>
              <a:rPr lang="en-US" altLang="ja-JP" dirty="0" smtClean="0">
                <a:solidFill>
                  <a:schemeClr val="bg1"/>
                </a:solidFill>
                <a:latin typeface="HGP行書体" pitchFamily="66" charset="-128"/>
                <a:ea typeface="HGP行書体" pitchFamily="66" charset="-128"/>
              </a:rPr>
              <a:t>”</a:t>
            </a:r>
          </a:p>
          <a:p>
            <a:r>
              <a:rPr lang="ja-JP" altLang="en-US" dirty="0" smtClean="0">
                <a:solidFill>
                  <a:schemeClr val="bg1"/>
                </a:solidFill>
                <a:latin typeface="HGP行書体" pitchFamily="66" charset="-128"/>
                <a:ea typeface="HGP行書体" pitchFamily="66" charset="-128"/>
              </a:rPr>
              <a:t>（</a:t>
            </a:r>
            <a:r>
              <a:rPr lang="ja-JP" altLang="en-US" dirty="0" smtClean="0">
                <a:solidFill>
                  <a:srgbClr val="FF3300"/>
                </a:solidFill>
                <a:latin typeface="HGP行書体" pitchFamily="66" charset="-128"/>
                <a:ea typeface="HGP行書体" pitchFamily="66" charset="-128"/>
              </a:rPr>
              <a:t>とな</a:t>
            </a:r>
            <a:r>
              <a:rPr lang="ja-JP" altLang="en-US" dirty="0" smtClean="0">
                <a:solidFill>
                  <a:schemeClr val="bg1"/>
                </a:solidFill>
                <a:latin typeface="HGP行書体" pitchFamily="66" charset="-128"/>
                <a:ea typeface="HGP行書体" pitchFamily="66" charset="-128"/>
              </a:rPr>
              <a:t>）える</a:t>
            </a:r>
            <a:r>
              <a:rPr lang="ja-JP" altLang="en-US" dirty="0" smtClean="0">
                <a:solidFill>
                  <a:srgbClr val="00FFCC"/>
                </a:solidFill>
                <a:latin typeface="HGP行書体" pitchFamily="66" charset="-128"/>
                <a:ea typeface="HGP行書体" pitchFamily="66" charset="-128"/>
              </a:rPr>
              <a:t>生命の理（ことわり）</a:t>
            </a:r>
            <a:r>
              <a:rPr lang="ja-JP" altLang="en-US" dirty="0" smtClean="0">
                <a:solidFill>
                  <a:schemeClr val="bg1"/>
                </a:solidFill>
                <a:latin typeface="HGP行書体" pitchFamily="66" charset="-128"/>
                <a:ea typeface="HGP行書体" pitchFamily="66" charset="-128"/>
              </a:rPr>
              <a:t>」であるが、その解法は</a:t>
            </a:r>
            <a:r>
              <a:rPr lang="en-US" altLang="ja-JP" dirty="0" smtClean="0">
                <a:solidFill>
                  <a:schemeClr val="bg1"/>
                </a:solidFill>
                <a:latin typeface="HGP行書体" pitchFamily="66" charset="-128"/>
                <a:ea typeface="HGP行書体" pitchFamily="66" charset="-128"/>
              </a:rPr>
              <a:t>solution</a:t>
            </a:r>
            <a:r>
              <a:rPr lang="ja-JP" altLang="en-US" dirty="0" smtClean="0">
                <a:solidFill>
                  <a:schemeClr val="bg1"/>
                </a:solidFill>
                <a:latin typeface="HGP行書体" pitchFamily="66" charset="-128"/>
                <a:ea typeface="HGP行書体" pitchFamily="66" charset="-128"/>
              </a:rPr>
              <a:t>と</a:t>
            </a:r>
            <a:r>
              <a:rPr lang="en-US" altLang="ja-JP" dirty="0" smtClean="0">
                <a:solidFill>
                  <a:schemeClr val="bg1"/>
                </a:solidFill>
                <a:latin typeface="HGP行書体" pitchFamily="66" charset="-128"/>
                <a:ea typeface="HGP行書体" pitchFamily="66" charset="-128"/>
              </a:rPr>
              <a:t>resolution</a:t>
            </a:r>
            <a:r>
              <a:rPr lang="ja-JP" altLang="en-US" dirty="0" smtClean="0">
                <a:solidFill>
                  <a:schemeClr val="bg1"/>
                </a:solidFill>
                <a:latin typeface="HGP行書体" pitchFamily="66" charset="-128"/>
                <a:ea typeface="HGP行書体" pitchFamily="66" charset="-128"/>
              </a:rPr>
              <a:t>との　</a:t>
            </a:r>
            <a:r>
              <a:rPr lang="ja-JP" altLang="en-US" dirty="0" smtClean="0">
                <a:solidFill>
                  <a:srgbClr val="FFC000"/>
                </a:solidFill>
                <a:latin typeface="HGP行書体" pitchFamily="66" charset="-128"/>
                <a:ea typeface="HGP行書体" pitchFamily="66" charset="-128"/>
              </a:rPr>
              <a:t>二重</a:t>
            </a:r>
            <a:r>
              <a:rPr lang="ja-JP" altLang="en-US" dirty="0" smtClean="0">
                <a:latin typeface="HGP行書体" pitchFamily="66" charset="-128"/>
                <a:ea typeface="HGP行書体" pitchFamily="66" charset="-128"/>
              </a:rPr>
              <a:t>の言い訳　だ</a:t>
            </a:r>
            <a:r>
              <a:rPr lang="ja-JP" altLang="en-US" dirty="0" smtClean="0">
                <a:solidFill>
                  <a:srgbClr val="FF0000"/>
                </a:solidFill>
                <a:latin typeface="HGP行書体" pitchFamily="66" charset="-128"/>
                <a:ea typeface="HGP行書体" pitchFamily="66" charset="-128"/>
              </a:rPr>
              <a:t>！</a:t>
            </a:r>
            <a:endParaRPr lang="en-US" altLang="ja-JP" dirty="0" smtClean="0">
              <a:solidFill>
                <a:srgbClr val="FF0000"/>
              </a:solidFill>
              <a:latin typeface="HGP行書体" pitchFamily="66" charset="-128"/>
              <a:ea typeface="HGP行書体" pitchFamily="66" charset="-128"/>
            </a:endParaRPr>
          </a:p>
          <a:p>
            <a:r>
              <a:rPr lang="en-US" altLang="ja-JP" dirty="0" smtClean="0">
                <a:solidFill>
                  <a:schemeClr val="bg1"/>
                </a:solidFill>
                <a:latin typeface="HGP行書体" pitchFamily="66" charset="-128"/>
                <a:ea typeface="HGP行書体" pitchFamily="66" charset="-128"/>
              </a:rPr>
              <a:t>Ⅱ.     </a:t>
            </a:r>
            <a:r>
              <a:rPr lang="ja-JP" altLang="en-US" dirty="0" smtClean="0">
                <a:solidFill>
                  <a:schemeClr val="bg1"/>
                </a:solidFill>
                <a:latin typeface="HGP行書体" pitchFamily="66" charset="-128"/>
                <a:ea typeface="HGP行書体" pitchFamily="66" charset="-128"/>
              </a:rPr>
              <a:t>そういう　理由；</a:t>
            </a:r>
            <a:r>
              <a:rPr lang="ja-JP" altLang="en-US" b="1" u="sng" dirty="0" smtClean="0">
                <a:solidFill>
                  <a:srgbClr val="FF00FF"/>
                </a:solidFill>
                <a:latin typeface="HGP行書体" pitchFamily="66" charset="-128"/>
                <a:ea typeface="HGP行書体" pitchFamily="66" charset="-128"/>
              </a:rPr>
              <a:t>　</a:t>
            </a:r>
            <a:r>
              <a:rPr lang="en-US" altLang="ja-JP" b="1" u="sng" dirty="0" smtClean="0">
                <a:solidFill>
                  <a:srgbClr val="FF00FF"/>
                </a:solidFill>
                <a:latin typeface="HGP行書体" pitchFamily="66" charset="-128"/>
                <a:ea typeface="HGP行書体" pitchFamily="66" charset="-128"/>
              </a:rPr>
              <a:t>“  Kg </a:t>
            </a:r>
            <a:r>
              <a:rPr lang="ja-JP" altLang="en-US" b="1" u="sng" dirty="0" smtClean="0">
                <a:solidFill>
                  <a:srgbClr val="FF00FF"/>
                </a:solidFill>
                <a:latin typeface="HGP行書体" pitchFamily="66" charset="-128"/>
                <a:ea typeface="HGP行書体" pitchFamily="66" charset="-128"/>
              </a:rPr>
              <a:t>ユニット　　および　　</a:t>
            </a:r>
            <a:r>
              <a:rPr lang="en-US" altLang="ja-JP" b="1" u="sng" dirty="0" smtClean="0">
                <a:solidFill>
                  <a:srgbClr val="FF00FF"/>
                </a:solidFill>
                <a:latin typeface="HGP行書体" pitchFamily="66" charset="-128"/>
                <a:ea typeface="HGP行書体" pitchFamily="66" charset="-128"/>
              </a:rPr>
              <a:t>m </a:t>
            </a:r>
            <a:r>
              <a:rPr lang="ja-JP" altLang="en-US" b="1" u="sng" dirty="0" smtClean="0">
                <a:solidFill>
                  <a:srgbClr val="FF00FF"/>
                </a:solidFill>
                <a:latin typeface="HGP行書体" pitchFamily="66" charset="-128"/>
                <a:ea typeface="HGP行書体" pitchFamily="66" charset="-128"/>
              </a:rPr>
              <a:t>ユニット </a:t>
            </a:r>
            <a:r>
              <a:rPr lang="en-US" altLang="ja-JP" b="1" u="sng" dirty="0" smtClean="0">
                <a:solidFill>
                  <a:srgbClr val="FF00FF"/>
                </a:solidFill>
                <a:latin typeface="HGP行書体" pitchFamily="66" charset="-128"/>
                <a:ea typeface="HGP行書体" pitchFamily="66" charset="-128"/>
              </a:rPr>
              <a:t>“ /  </a:t>
            </a:r>
            <a:r>
              <a:rPr lang="ja-JP" altLang="en-US" b="1" u="sng" dirty="0" smtClean="0">
                <a:latin typeface="HGP行書体" pitchFamily="66" charset="-128"/>
                <a:ea typeface="HGP行書体" pitchFamily="66" charset="-128"/>
              </a:rPr>
              <a:t>クオンタム・メジャメント。</a:t>
            </a:r>
            <a:endParaRPr lang="en-US" altLang="ja-JP" b="1" u="sng" dirty="0" smtClean="0">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“量子も分子も　ギリシャ時代の原子概念から誕生した”存在因“の”飛び飛びの理念“、すなわち、</a:t>
            </a:r>
            <a:endParaRPr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理性的想念；</a:t>
            </a:r>
            <a:r>
              <a:rPr lang="en-US" altLang="ja-JP" dirty="0" smtClean="0">
                <a:solidFill>
                  <a:schemeClr val="bg1"/>
                </a:solidFill>
                <a:latin typeface="HGP行書体" pitchFamily="66" charset="-128"/>
                <a:ea typeface="HGP行書体" pitchFamily="66" charset="-128"/>
              </a:rPr>
              <a:t>idea;</a:t>
            </a:r>
            <a:r>
              <a:rPr lang="ja-JP" altLang="en-US" dirty="0" smtClean="0">
                <a:solidFill>
                  <a:schemeClr val="bg1"/>
                </a:solidFill>
                <a:latin typeface="HGP行書体" pitchFamily="66" charset="-128"/>
                <a:ea typeface="HGP行書体" pitchFamily="66" charset="-128"/>
              </a:rPr>
              <a:t>アイデア</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に過ぎない。　</a:t>
            </a:r>
            <a:r>
              <a:rPr lang="ja-JP" altLang="en-US" u="sng" dirty="0" smtClean="0">
                <a:solidFill>
                  <a:srgbClr val="FFC000"/>
                </a:solidFill>
                <a:latin typeface="HGP行書体" pitchFamily="66" charset="-128"/>
                <a:ea typeface="HGP行書体" pitchFamily="66" charset="-128"/>
              </a:rPr>
              <a:t>素の</a:t>
            </a:r>
            <a:r>
              <a:rPr lang="en-US" altLang="ja-JP" u="sng" dirty="0" smtClean="0">
                <a:solidFill>
                  <a:srgbClr val="FFC000"/>
                </a:solidFill>
                <a:latin typeface="HGP行書体" pitchFamily="66" charset="-128"/>
                <a:ea typeface="HGP行書体" pitchFamily="66" charset="-128"/>
              </a:rPr>
              <a:t>concept </a:t>
            </a:r>
            <a:r>
              <a:rPr lang="ja-JP" altLang="en-US" u="sng" dirty="0" smtClean="0">
                <a:solidFill>
                  <a:srgbClr val="FFC000"/>
                </a:solidFill>
                <a:latin typeface="HGP行書体" pitchFamily="66" charset="-128"/>
                <a:ea typeface="HGP行書体" pitchFamily="66" charset="-128"/>
              </a:rPr>
              <a:t>コンセプト＝“もと” になる考え方の意味</a:t>
            </a:r>
            <a:r>
              <a:rPr lang="en-US" altLang="ja-JP" u="sng" dirty="0" smtClean="0">
                <a:solidFill>
                  <a:srgbClr val="FFC000"/>
                </a:solidFill>
                <a:latin typeface="HGP行書体" pitchFamily="66" charset="-128"/>
                <a:ea typeface="HGP行書体" pitchFamily="66" charset="-128"/>
              </a:rPr>
              <a:t>…</a:t>
            </a:r>
          </a:p>
          <a:p>
            <a:r>
              <a:rPr lang="en-US" altLang="ja-JP" dirty="0" smtClean="0">
                <a:solidFill>
                  <a:schemeClr val="bg1"/>
                </a:solidFill>
                <a:latin typeface="HGP行書体" pitchFamily="66" charset="-128"/>
                <a:ea typeface="HGP行書体" pitchFamily="66" charset="-128"/>
              </a:rPr>
              <a:t>Ⅱ.    </a:t>
            </a:r>
            <a:r>
              <a:rPr lang="ja-JP" altLang="en-US" dirty="0" smtClean="0">
                <a:solidFill>
                  <a:schemeClr val="bg1"/>
                </a:solidFill>
                <a:latin typeface="HGP行書体" pitchFamily="66" charset="-128"/>
                <a:ea typeface="HGP行書体" pitchFamily="66" charset="-128"/>
              </a:rPr>
              <a:t>“因　⇆　果”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存在って何？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の　ソリューション 「解」  → </a:t>
            </a:r>
            <a:r>
              <a:rPr lang="en-US" altLang="ja-JP" dirty="0" smtClean="0">
                <a:solidFill>
                  <a:schemeClr val="bg1"/>
                </a:solidFill>
                <a:latin typeface="HGP行書体" pitchFamily="66" charset="-128"/>
                <a:ea typeface="HGP行書体" pitchFamily="66" charset="-128"/>
              </a:rPr>
              <a:t>resolution </a:t>
            </a:r>
            <a:r>
              <a:rPr lang="ja-JP" altLang="en-US" dirty="0" smtClean="0">
                <a:solidFill>
                  <a:schemeClr val="bg1"/>
                </a:solidFill>
                <a:latin typeface="HGP行書体" pitchFamily="66" charset="-128"/>
                <a:ea typeface="HGP行書体" pitchFamily="66" charset="-128"/>
              </a:rPr>
              <a:t>→</a:t>
            </a:r>
            <a:r>
              <a:rPr lang="en-US" altLang="ja-JP" dirty="0" smtClean="0">
                <a:solidFill>
                  <a:schemeClr val="bg1"/>
                </a:solidFill>
                <a:latin typeface="HGP行書体" pitchFamily="66" charset="-128"/>
                <a:ea typeface="HGP行書体" pitchFamily="66" charset="-128"/>
              </a:rPr>
              <a:t>settlement</a:t>
            </a:r>
          </a:p>
          <a:p>
            <a:r>
              <a:rPr lang="ja-JP" altLang="en-US" dirty="0" smtClean="0">
                <a:solidFill>
                  <a:schemeClr val="bg1"/>
                </a:solidFill>
                <a:latin typeface="HGP行書体" pitchFamily="66" charset="-128"/>
                <a:ea typeface="HGP行書体" pitchFamily="66" charset="-128"/>
              </a:rPr>
              <a:t>このセツルメントの事なら、考え方を落ちつけられるから、</a:t>
            </a:r>
            <a:r>
              <a:rPr lang="ja-JP" altLang="en-US" u="sng" dirty="0" smtClean="0">
                <a:solidFill>
                  <a:srgbClr val="FFC000"/>
                </a:solidFill>
                <a:latin typeface="HGP行書体" pitchFamily="66" charset="-128"/>
                <a:ea typeface="HGP行書体" pitchFamily="66" charset="-128"/>
              </a:rPr>
              <a:t>胃の府　に　おちてく　得心・先き　が　ある！</a:t>
            </a:r>
            <a:endParaRPr lang="en-US" altLang="ja-JP" u="sng" dirty="0" smtClean="0">
              <a:solidFill>
                <a:srgbClr val="FFC000"/>
              </a:solidFill>
              <a:latin typeface="HGP行書体" pitchFamily="66" charset="-128"/>
              <a:ea typeface="HGP行書体" pitchFamily="66" charset="-128"/>
            </a:endParaRPr>
          </a:p>
          <a:p>
            <a:r>
              <a:rPr lang="en-US" altLang="ja-JP" dirty="0" smtClean="0">
                <a:solidFill>
                  <a:schemeClr val="bg1"/>
                </a:solidFill>
                <a:latin typeface="HGP行書体" pitchFamily="66" charset="-128"/>
                <a:ea typeface="HGP行書体" pitchFamily="66" charset="-128"/>
              </a:rPr>
              <a:t>Ⅲ.    </a:t>
            </a:r>
            <a:r>
              <a:rPr lang="ja-JP" altLang="en-US" dirty="0" smtClean="0">
                <a:solidFill>
                  <a:schemeClr val="bg1"/>
                </a:solidFill>
                <a:latin typeface="HGP行書体" pitchFamily="66" charset="-128"/>
                <a:ea typeface="HGP行書体" pitchFamily="66" charset="-128"/>
              </a:rPr>
              <a:t>　　　　　　　　　　</a:t>
            </a:r>
            <a:r>
              <a:rPr lang="ja-JP" altLang="en-US" dirty="0" smtClean="0">
                <a:solidFill>
                  <a:srgbClr val="00FFCC"/>
                </a:solidFill>
                <a:latin typeface="HGP行書体" pitchFamily="66" charset="-128"/>
                <a:ea typeface="HGP行書体" pitchFamily="66" charset="-128"/>
              </a:rPr>
              <a:t>　分子概念</a:t>
            </a:r>
            <a:endParaRPr lang="en-US" altLang="ja-JP" dirty="0" smtClean="0">
              <a:solidFill>
                <a:srgbClr val="00FFCC"/>
              </a:solidFill>
              <a:latin typeface="HGP行書体" pitchFamily="66" charset="-128"/>
              <a:ea typeface="HGP行書体" pitchFamily="66" charset="-128"/>
            </a:endParaRPr>
          </a:p>
          <a:p>
            <a:r>
              <a:rPr lang="en-US" altLang="ja-JP" dirty="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考え（</a:t>
            </a:r>
            <a:r>
              <a:rPr lang="en-US" altLang="ja-JP" dirty="0" smtClean="0">
                <a:solidFill>
                  <a:schemeClr val="bg1"/>
                </a:solidFill>
                <a:latin typeface="HGP行書体" pitchFamily="66" charset="-128"/>
                <a:ea typeface="HGP行書体" pitchFamily="66" charset="-128"/>
              </a:rPr>
              <a:t>;</a:t>
            </a:r>
            <a:r>
              <a:rPr lang="en-US" altLang="ja-JP" dirty="0" smtClean="0">
                <a:solidFill>
                  <a:srgbClr val="FFC000"/>
                </a:solidFill>
                <a:latin typeface="HGP行書体" pitchFamily="66" charset="-128"/>
                <a:ea typeface="HGP行書体" pitchFamily="66" charset="-128"/>
              </a:rPr>
              <a:t>an idea)</a:t>
            </a:r>
            <a:r>
              <a:rPr lang="en-US" altLang="ja-JP" b="1" dirty="0" smtClean="0">
                <a:solidFill>
                  <a:srgbClr val="FFC000"/>
                </a:solidFill>
                <a:latin typeface="HGP行書体" pitchFamily="66" charset="-128"/>
                <a:ea typeface="HGP行書体" pitchFamily="66" charset="-128"/>
              </a:rPr>
              <a:t> [  </a:t>
            </a:r>
            <a:r>
              <a:rPr lang="en-US" altLang="ja-JP" dirty="0" smtClean="0">
                <a:solidFill>
                  <a:srgbClr val="FFC000"/>
                </a:solidFill>
                <a:latin typeface="HGP行書体" pitchFamily="66" charset="-128"/>
                <a:ea typeface="HGP行書体" pitchFamily="66" charset="-128"/>
              </a:rPr>
              <a:t>c </a:t>
            </a:r>
            <a:r>
              <a:rPr lang="ja-JP" altLang="en-US" dirty="0" smtClean="0">
                <a:solidFill>
                  <a:srgbClr val="FFC000"/>
                </a:solidFill>
                <a:latin typeface="HGP行書体" pitchFamily="66" charset="-128"/>
                <a:ea typeface="HGP行書体" pitchFamily="66" charset="-128"/>
              </a:rPr>
              <a:t>─────  </a:t>
            </a:r>
            <a:r>
              <a:rPr lang="en-US" altLang="ja-JP" dirty="0" smtClean="0">
                <a:solidFill>
                  <a:srgbClr val="FFC000"/>
                </a:solidFill>
                <a:latin typeface="HGP行書体" pitchFamily="66" charset="-128"/>
                <a:ea typeface="HGP行書体" pitchFamily="66" charset="-128"/>
              </a:rPr>
              <a:t>atom</a:t>
            </a:r>
            <a:r>
              <a:rPr lang="ja-JP" altLang="en-US" dirty="0" smtClean="0">
                <a:solidFill>
                  <a:schemeClr val="bg1"/>
                </a:solidFill>
                <a:latin typeface="HGP行書体" pitchFamily="66" charset="-128"/>
                <a:ea typeface="HGP行書体" pitchFamily="66" charset="-128"/>
              </a:rPr>
              <a:t>　</a:t>
            </a:r>
            <a:r>
              <a:rPr lang="en-US" altLang="ja-JP" b="1" dirty="0" smtClean="0">
                <a:solidFill>
                  <a:srgbClr val="FFC000"/>
                </a:solidFill>
                <a:latin typeface="HGP行書体" pitchFamily="66" charset="-128"/>
                <a:ea typeface="HGP行書体" pitchFamily="66" charset="-128"/>
              </a:rPr>
              <a:t>]</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比肩・概念</a:t>
            </a:r>
            <a:r>
              <a:rPr lang="en-US" altLang="ja-JP" dirty="0" smtClean="0">
                <a:solidFill>
                  <a:schemeClr val="bg1"/>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に措いて、　</a:t>
            </a:r>
            <a:r>
              <a:rPr lang="en-US" altLang="ja-JP" dirty="0" smtClean="0">
                <a:solidFill>
                  <a:srgbClr val="FFFF00"/>
                </a:solidFill>
                <a:latin typeface="HGP行書体" pitchFamily="66" charset="-128"/>
                <a:ea typeface="HGP行書体" pitchFamily="66" charset="-128"/>
              </a:rPr>
              <a:t>c</a:t>
            </a:r>
            <a:r>
              <a:rPr lang="ja-JP" altLang="en-US" dirty="0" smtClean="0">
                <a:solidFill>
                  <a:srgbClr val="FFFF00"/>
                </a:solidFill>
                <a:latin typeface="HGP行書体" pitchFamily="66" charset="-128"/>
                <a:ea typeface="HGP行書体" pitchFamily="66" charset="-128"/>
              </a:rPr>
              <a:t>　はアレ　と　コレ　とを</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量子概念</a:t>
            </a:r>
            <a:r>
              <a:rPr lang="en-US" altLang="ja-JP" dirty="0" smtClean="0">
                <a:solidFill>
                  <a:srgbClr val="FF0000"/>
                </a:solidFill>
                <a:latin typeface="HGP行書体" pitchFamily="66" charset="-128"/>
                <a:ea typeface="HGP行書体" pitchFamily="66" charset="-128"/>
              </a:rPr>
              <a:t>     </a:t>
            </a: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綱　げる　“運命の赤い糸”　の発想（ </a:t>
            </a:r>
            <a:r>
              <a:rPr lang="en-US" altLang="ja-JP" dirty="0" smtClean="0">
                <a:solidFill>
                  <a:srgbClr val="FFFF00"/>
                </a:solidFill>
                <a:latin typeface="HGP行書体" pitchFamily="66" charset="-128"/>
                <a:ea typeface="HGP行書体" pitchFamily="66" charset="-128"/>
              </a:rPr>
              <a:t>an idea </a:t>
            </a:r>
            <a:r>
              <a:rPr lang="ja-JP" altLang="en-US" dirty="0" smtClean="0">
                <a:solidFill>
                  <a:srgbClr val="FFFF00"/>
                </a:solidFill>
                <a:latin typeface="HGP行書体" pitchFamily="66" charset="-128"/>
                <a:ea typeface="HGP行書体" pitchFamily="66" charset="-128"/>
              </a:rPr>
              <a:t>オモイツキ</a:t>
            </a:r>
            <a:r>
              <a:rPr lang="en-US" altLang="ja-JP" dirty="0" smtClean="0">
                <a:solidFill>
                  <a:srgbClr val="FFFF00"/>
                </a:solidFill>
                <a:latin typeface="HGP行書体" pitchFamily="66" charset="-128"/>
                <a:ea typeface="HGP行書体" pitchFamily="66" charset="-128"/>
              </a:rPr>
              <a:t>)</a:t>
            </a: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のこと　だから、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 </a:t>
            </a:r>
            <a:r>
              <a:rPr lang="ja-JP" altLang="en-US" dirty="0" smtClean="0">
                <a:solidFill>
                  <a:srgbClr val="FFFF00"/>
                </a:solidFill>
                <a:latin typeface="HGP行書体" pitchFamily="66" charset="-128"/>
                <a:ea typeface="HGP行書体" pitchFamily="66" charset="-128"/>
              </a:rPr>
              <a:t>　　の　枠外の</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言葉とか詞（量化・能）の比肩内容</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の意味である。</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Ⅳ.   </a:t>
            </a:r>
            <a:r>
              <a:rPr lang="en-US" altLang="ja-JP" dirty="0">
                <a:solidFill>
                  <a:srgbClr val="FFFF00"/>
                </a:solidFill>
                <a:latin typeface="HGP行書体" pitchFamily="66" charset="-128"/>
                <a:ea typeface="HGP行書体" pitchFamily="66" charset="-128"/>
              </a:rPr>
              <a:t>c</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と </a:t>
            </a:r>
            <a:r>
              <a:rPr lang="en-US" altLang="ja-JP" dirty="0" smtClean="0">
                <a:solidFill>
                  <a:srgbClr val="FFFF00"/>
                </a:solidFill>
                <a:latin typeface="HGP行書体" pitchFamily="66" charset="-128"/>
                <a:ea typeface="HGP行書体" pitchFamily="66" charset="-128"/>
              </a:rPr>
              <a:t>atom</a:t>
            </a:r>
            <a:r>
              <a:rPr lang="ja-JP" altLang="en-US" dirty="0" smtClean="0">
                <a:solidFill>
                  <a:srgbClr val="FFFF00"/>
                </a:solidFill>
                <a:latin typeface="HGP行書体" pitchFamily="66" charset="-128"/>
                <a:ea typeface="HGP行書体" pitchFamily="66" charset="-128"/>
              </a:rPr>
              <a:t>とはつながるし、─バーの</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した　と上　とも因果関係がつながるというような“関係性”　も有る、</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とか、無いの“原・思考”がそこには感ぜ</a:t>
            </a:r>
            <a:r>
              <a:rPr lang="ja-JP" altLang="en-US" dirty="0" err="1" smtClean="0">
                <a:solidFill>
                  <a:srgbClr val="FFFF00"/>
                </a:solidFill>
                <a:latin typeface="HGP行書体" pitchFamily="66" charset="-128"/>
                <a:ea typeface="HGP行書体" pitchFamily="66" charset="-128"/>
              </a:rPr>
              <a:t>らっる</a:t>
            </a:r>
            <a:r>
              <a:rPr lang="ja-JP" altLang="en-US" dirty="0" smtClean="0">
                <a:solidFill>
                  <a:srgbClr val="FFFF00"/>
                </a:solidFill>
                <a:latin typeface="HGP行書体" pitchFamily="66" charset="-128"/>
                <a:ea typeface="HGP行書体" pitchFamily="66" charset="-128"/>
              </a:rPr>
              <a:t>し。</a:t>
            </a:r>
            <a:endParaRPr lang="en-US" altLang="ja-JP" dirty="0" smtClean="0">
              <a:solidFill>
                <a:srgbClr val="FFFF00"/>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en-US" altLang="ja-JP" dirty="0">
                <a:solidFill>
                  <a:schemeClr val="bg1"/>
                </a:solidFill>
                <a:latin typeface="HGP行書体" pitchFamily="66" charset="-128"/>
                <a:ea typeface="HGP行書体" pitchFamily="66" charset="-128"/>
              </a:rPr>
              <a:t>Ⅴ</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量子力学の不気味なというような世界の評価はメルトダウンすることもあるし、陽子（</a:t>
            </a:r>
            <a:r>
              <a:rPr lang="en-US" altLang="ja-JP" dirty="0" smtClean="0">
                <a:solidFill>
                  <a:schemeClr val="bg1"/>
                </a:solidFill>
                <a:latin typeface="HGP行書体" pitchFamily="66" charset="-128"/>
                <a:ea typeface="HGP行書体" pitchFamily="66" charset="-128"/>
              </a:rPr>
              <a:t>H</a:t>
            </a:r>
            <a:r>
              <a:rPr lang="ja-JP" altLang="en-US" dirty="0" smtClean="0">
                <a:solidFill>
                  <a:schemeClr val="bg1"/>
                </a:solidFill>
                <a:latin typeface="HGP行書体" pitchFamily="66" charset="-128"/>
                <a:ea typeface="HGP行書体" pitchFamily="66" charset="-128"/>
              </a:rPr>
              <a:t>原</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子</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崩壊　も　常時　起きてる　現実の事実（Ｆ）だと考える！　</a:t>
            </a:r>
            <a:r>
              <a:rPr lang="ja-JP" altLang="en-US" dirty="0" smtClean="0">
                <a:solidFill>
                  <a:srgbClr val="FFFF00"/>
                </a:solidFill>
                <a:latin typeface="HGP行書体" pitchFamily="66" charset="-128"/>
                <a:ea typeface="HGP行書体" pitchFamily="66" charset="-128"/>
              </a:rPr>
              <a:t>　　　　　　　　　　　　　　　</a:t>
            </a:r>
            <a:endParaRPr lang="en-US" altLang="ja-JP" dirty="0" smtClean="0">
              <a:solidFill>
                <a:srgbClr val="FFFF00"/>
              </a:solidFill>
              <a:latin typeface="HGP行書体" pitchFamily="66" charset="-128"/>
              <a:ea typeface="HGP行書体" pitchFamily="66" charset="-128"/>
            </a:endParaRPr>
          </a:p>
        </p:txBody>
      </p:sp>
    </p:spTree>
    <p:extLst>
      <p:ext uri="{BB962C8B-B14F-4D97-AF65-F5344CB8AC3E}">
        <p14:creationId xmlns:p14="http://schemas.microsoft.com/office/powerpoint/2010/main" val="435878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6"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circle(in)">
                                      <p:cBhvr>
                                        <p:cTn id="11" dur="2000"/>
                                        <p:tgtEl>
                                          <p:spTgt spid="5"/>
                                        </p:tgtEl>
                                      </p:cBhvr>
                                    </p:animEffect>
                                  </p:childTnLst>
                                </p:cTn>
                              </p:par>
                            </p:childTnLst>
                          </p:cTn>
                        </p:par>
                        <p:par>
                          <p:cTn id="12" fill="hold">
                            <p:stCondLst>
                              <p:cond delay="4000"/>
                            </p:stCondLst>
                            <p:childTnLst>
                              <p:par>
                                <p:cTn id="13" presetID="6" presetClass="entr" presetSubtype="32"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circle(out)">
                                      <p:cBhvr>
                                        <p:cTn id="15" dur="2000"/>
                                        <p:tgtEl>
                                          <p:spTgt spid="6"/>
                                        </p:tgtEl>
                                      </p:cBhvr>
                                    </p:animEffect>
                                  </p:childTnLst>
                                </p:cTn>
                              </p:par>
                            </p:childTnLst>
                          </p:cTn>
                        </p:par>
                        <p:par>
                          <p:cTn id="16" fill="hold">
                            <p:stCondLst>
                              <p:cond delay="6000"/>
                            </p:stCondLst>
                            <p:childTnLst>
                              <p:par>
                                <p:cTn id="17" presetID="6" presetClass="entr" presetSubtype="32"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circle(out)">
                                      <p:cBhvr>
                                        <p:cTn id="19" dur="2000"/>
                                        <p:tgtEl>
                                          <p:spTgt spid="7"/>
                                        </p:tgtEl>
                                      </p:cBhvr>
                                    </p:animEffect>
                                  </p:childTnLst>
                                </p:cTn>
                              </p:par>
                            </p:childTnLst>
                          </p:cTn>
                        </p:par>
                        <p:par>
                          <p:cTn id="20" fill="hold">
                            <p:stCondLst>
                              <p:cond delay="8000"/>
                            </p:stCondLst>
                            <p:childTnLst>
                              <p:par>
                                <p:cTn id="21" presetID="22" presetClass="entr" presetSubtype="4"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par>
                          <p:cTn id="24" fill="hold">
                            <p:stCondLst>
                              <p:cond delay="8500"/>
                            </p:stCondLst>
                            <p:childTnLst>
                              <p:par>
                                <p:cTn id="25" presetID="2" presetClass="entr" presetSubtype="8" decel="100000" fill="hold" grpId="0" nodeType="afterEffect">
                                  <p:stCondLst>
                                    <p:cond delay="0"/>
                                  </p:stCondLst>
                                  <p:iterate type="lt">
                                    <p:tmPct val="10000"/>
                                  </p:iterate>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000" fill="hold"/>
                                        <p:tgtEl>
                                          <p:spTgt spid="9"/>
                                        </p:tgtEl>
                                        <p:attrNameLst>
                                          <p:attrName>ppt_x</p:attrName>
                                        </p:attrNameLst>
                                      </p:cBhvr>
                                      <p:tavLst>
                                        <p:tav tm="0">
                                          <p:val>
                                            <p:strVal val="0-#ppt_w/2"/>
                                          </p:val>
                                        </p:tav>
                                        <p:tav tm="100000">
                                          <p:val>
                                            <p:strVal val="#ppt_x"/>
                                          </p:val>
                                        </p:tav>
                                      </p:tavLst>
                                    </p:anim>
                                    <p:anim calcmode="lin" valueType="num">
                                      <p:cBhvr additive="base">
                                        <p:cTn id="28" dur="2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6"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pic>
        <p:nvPicPr>
          <p:cNvPr id="7" name="図 6"/>
          <p:cNvPicPr>
            <a:picLocks noChangeAspect="1"/>
          </p:cNvPicPr>
          <p:nvPr/>
        </p:nvPicPr>
        <p:blipFill>
          <a:blip r:embed="rId4" cstate="email">
            <a:extLst>
              <a:ext uri="{BEBA8EAE-BF5A-486C-A8C5-ECC9F3942E4B}">
                <a14:imgProps xmlns:a14="http://schemas.microsoft.com/office/drawing/2010/main">
                  <a14:imgLayer r:embed="rId5">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0" y="4185084"/>
            <a:ext cx="3563888" cy="2672916"/>
          </a:xfrm>
          <a:prstGeom prst="rect">
            <a:avLst/>
          </a:prstGeom>
        </p:spPr>
      </p:pic>
      <p:sp>
        <p:nvSpPr>
          <p:cNvPr id="12" name="テキスト ボックス 11"/>
          <p:cNvSpPr txBox="1"/>
          <p:nvPr/>
        </p:nvSpPr>
        <p:spPr>
          <a:xfrm>
            <a:off x="50180" y="978206"/>
            <a:ext cx="9111790" cy="5816977"/>
          </a:xfrm>
          <a:prstGeom prst="rect">
            <a:avLst/>
          </a:prstGeom>
          <a:noFill/>
        </p:spPr>
        <p:txBody>
          <a:bodyPr wrap="none" rtlCol="0">
            <a:spAutoFit/>
          </a:bodyPr>
          <a:lstStyle/>
          <a:p>
            <a:r>
              <a:rPr kumimoji="1" lang="en-US" altLang="ja-JP" sz="1600" dirty="0" smtClean="0">
                <a:solidFill>
                  <a:schemeClr val="bg1"/>
                </a:solidFill>
                <a:latin typeface="HGP行書体" pitchFamily="66" charset="-128"/>
                <a:ea typeface="HGP行書体" pitchFamily="66" charset="-128"/>
              </a:rPr>
              <a:t>Ⅰ.   </a:t>
            </a:r>
            <a:r>
              <a:rPr kumimoji="1" lang="ja-JP" altLang="en-US" sz="1600" dirty="0" smtClean="0">
                <a:solidFill>
                  <a:srgbClr val="FF66FF"/>
                </a:solidFill>
                <a:latin typeface="HGP行書体" pitchFamily="66" charset="-128"/>
                <a:ea typeface="HGP行書体" pitchFamily="66" charset="-128"/>
              </a:rPr>
              <a:t>「存在　も　非・存在」　も、　「有る　も　無い　も、　生も、死　さえも」</a:t>
            </a:r>
            <a:endParaRPr kumimoji="1" lang="en-US" altLang="ja-JP" sz="1600" dirty="0" smtClean="0">
              <a:solidFill>
                <a:srgbClr val="FF66FF"/>
              </a:solidFill>
              <a:latin typeface="HGP行書体" pitchFamily="66" charset="-128"/>
              <a:ea typeface="HGP行書体" pitchFamily="66" charset="-128"/>
            </a:endParaRPr>
          </a:p>
          <a:p>
            <a:r>
              <a:rPr lang="ja-JP" altLang="en-US" sz="1600" dirty="0" smtClean="0">
                <a:solidFill>
                  <a:srgbClr val="FF66FF"/>
                </a:solidFill>
                <a:latin typeface="HGP行書体" pitchFamily="66" charset="-128"/>
                <a:ea typeface="HGP行書体" pitchFamily="66" charset="-128"/>
              </a:rPr>
              <a:t>有る　</a:t>
            </a:r>
            <a:r>
              <a:rPr lang="ja-JP" altLang="en-US" sz="1600" dirty="0" smtClean="0">
                <a:solidFill>
                  <a:schemeClr val="bg1"/>
                </a:solidFill>
                <a:latin typeface="HGP行書体" pitchFamily="66" charset="-128"/>
                <a:ea typeface="HGP行書体" pitchFamily="66" charset="-128"/>
              </a:rPr>
              <a:t>“命”　の　</a:t>
            </a:r>
            <a:r>
              <a:rPr lang="ja-JP" altLang="en-US" sz="1600" dirty="0" smtClean="0">
                <a:solidFill>
                  <a:srgbClr val="FFFF00"/>
                </a:solidFill>
                <a:latin typeface="HGP行書体" pitchFamily="66" charset="-128"/>
                <a:ea typeface="HGP行書体" pitchFamily="66" charset="-128"/>
              </a:rPr>
              <a:t>括り （　“   ”　） </a:t>
            </a:r>
            <a:r>
              <a:rPr lang="ja-JP" altLang="en-US" sz="1600" dirty="0" smtClean="0">
                <a:solidFill>
                  <a:schemeClr val="bg1"/>
                </a:solidFill>
                <a:latin typeface="HGP行書体" pitchFamily="66" charset="-128"/>
                <a:ea typeface="HGP行書体" pitchFamily="66" charset="-128"/>
              </a:rPr>
              <a:t>で　脳　の　思考　の　特別　枠　の　“</a:t>
            </a:r>
            <a:r>
              <a:rPr lang="ja-JP" altLang="en-US" sz="2800" dirty="0" smtClean="0">
                <a:solidFill>
                  <a:srgbClr val="00FFCC"/>
                </a:solidFill>
                <a:latin typeface="HGP行書体" pitchFamily="66" charset="-128"/>
                <a:ea typeface="HGP行書体" pitchFamily="66" charset="-128"/>
              </a:rPr>
              <a:t>理</a:t>
            </a:r>
            <a:r>
              <a:rPr lang="ja-JP" altLang="en-US" sz="1600" dirty="0" smtClean="0">
                <a:solidFill>
                  <a:schemeClr val="bg1"/>
                </a:solidFill>
                <a:latin typeface="HGP行書体" pitchFamily="66" charset="-128"/>
                <a:ea typeface="HGP行書体" pitchFamily="66" charset="-128"/>
              </a:rPr>
              <a:t>”</a:t>
            </a:r>
            <a:endParaRPr lang="en-US" altLang="ja-JP" sz="1600" dirty="0" smtClean="0">
              <a:solidFill>
                <a:schemeClr val="bg1"/>
              </a:solidFill>
              <a:latin typeface="HGP行書体" pitchFamily="66" charset="-128"/>
              <a:ea typeface="HGP行書体" pitchFamily="66" charset="-128"/>
            </a:endParaRPr>
          </a:p>
          <a:p>
            <a:r>
              <a:rPr kumimoji="1" lang="ja-JP" altLang="en-US" sz="1600" dirty="0" smtClean="0">
                <a:solidFill>
                  <a:schemeClr val="bg1"/>
                </a:solidFill>
                <a:latin typeface="HGP行書体" pitchFamily="66" charset="-128"/>
                <a:ea typeface="HGP行書体" pitchFamily="66" charset="-128"/>
              </a:rPr>
              <a:t>＝　“ ことわり </a:t>
            </a:r>
            <a:r>
              <a:rPr kumimoji="1" lang="en-US" altLang="ja-JP" sz="1600" dirty="0" smtClean="0">
                <a:solidFill>
                  <a:schemeClr val="bg1"/>
                </a:solidFill>
                <a:latin typeface="HGP行書体" pitchFamily="66" charset="-128"/>
                <a:ea typeface="HGP行書体" pitchFamily="66" charset="-128"/>
              </a:rPr>
              <a:t>“ </a:t>
            </a:r>
            <a:r>
              <a:rPr kumimoji="1" lang="ja-JP" altLang="en-US" sz="1600" dirty="0" smtClean="0">
                <a:solidFill>
                  <a:schemeClr val="bg1"/>
                </a:solidFill>
                <a:latin typeface="HGP行書体" pitchFamily="66" charset="-128"/>
                <a:ea typeface="HGP行書体" pitchFamily="66" charset="-128"/>
              </a:rPr>
              <a:t>　</a:t>
            </a:r>
            <a:r>
              <a:rPr kumimoji="1" lang="en-US" altLang="ja-JP" sz="1600" dirty="0" smtClean="0">
                <a:solidFill>
                  <a:schemeClr val="bg1"/>
                </a:solidFill>
                <a:latin typeface="HGP行書体" pitchFamily="66" charset="-128"/>
                <a:ea typeface="HGP行書体" pitchFamily="66" charset="-128"/>
              </a:rPr>
              <a:t>…</a:t>
            </a:r>
            <a:r>
              <a:rPr kumimoji="1" lang="ja-JP" altLang="en-US" sz="1600" dirty="0" smtClean="0">
                <a:solidFill>
                  <a:schemeClr val="bg1"/>
                </a:solidFill>
                <a:latin typeface="HGP行書体" pitchFamily="66" charset="-128"/>
                <a:ea typeface="HGP行書体" pitchFamily="66" charset="-128"/>
              </a:rPr>
              <a:t>の　由来　；　</a:t>
            </a:r>
            <a:r>
              <a:rPr kumimoji="1" lang="en-US" altLang="ja-JP" sz="1600" dirty="0" smtClean="0">
                <a:solidFill>
                  <a:schemeClr val="bg1"/>
                </a:solidFill>
                <a:latin typeface="HGP行書体" pitchFamily="66" charset="-128"/>
                <a:ea typeface="HGP行書体" pitchFamily="66" charset="-128"/>
              </a:rPr>
              <a:t>Origin  </a:t>
            </a:r>
            <a:r>
              <a:rPr kumimoji="1" lang="ja-JP" altLang="en-US" sz="1600" dirty="0" smtClean="0">
                <a:solidFill>
                  <a:schemeClr val="bg1"/>
                </a:solidFill>
                <a:latin typeface="HGP行書体" pitchFamily="66" charset="-128"/>
                <a:ea typeface="HGP行書体" pitchFamily="66" charset="-128"/>
              </a:rPr>
              <a:t>；オリジン　</a:t>
            </a:r>
            <a:r>
              <a:rPr kumimoji="1" lang="en-US" altLang="ja-JP" sz="1600" dirty="0" smtClean="0">
                <a:solidFill>
                  <a:schemeClr val="bg1"/>
                </a:solidFill>
                <a:latin typeface="HGP行書体" pitchFamily="66" charset="-128"/>
                <a:ea typeface="HGP行書体" pitchFamily="66" charset="-128"/>
              </a:rPr>
              <a:t>…</a:t>
            </a:r>
            <a:r>
              <a:rPr kumimoji="1" lang="ja-JP" altLang="en-US" sz="1600" dirty="0" smtClean="0">
                <a:solidFill>
                  <a:schemeClr val="bg1"/>
                </a:solidFill>
                <a:latin typeface="HGP行書体" pitchFamily="66" charset="-128"/>
                <a:ea typeface="HGP行書体" pitchFamily="66" charset="-128"/>
              </a:rPr>
              <a:t>略して</a:t>
            </a:r>
            <a:r>
              <a:rPr kumimoji="1" lang="en-US" altLang="ja-JP" sz="1600" dirty="0" smtClean="0">
                <a:solidFill>
                  <a:schemeClr val="bg1"/>
                </a:solidFill>
                <a:latin typeface="HGP行書体" pitchFamily="66" charset="-128"/>
                <a:ea typeface="HGP行書体" pitchFamily="66" charset="-128"/>
              </a:rPr>
              <a:t>…  </a:t>
            </a:r>
            <a:r>
              <a:rPr kumimoji="1" lang="en-US" altLang="ja-JP" sz="3200" dirty="0" smtClean="0">
                <a:solidFill>
                  <a:srgbClr val="00FFCC"/>
                </a:solidFill>
                <a:latin typeface="HGP行書体" pitchFamily="66" charset="-128"/>
                <a:ea typeface="HGP行書体" pitchFamily="66" charset="-128"/>
              </a:rPr>
              <a:t>O </a:t>
            </a:r>
            <a:r>
              <a:rPr kumimoji="1" lang="en-US" altLang="ja-JP" sz="1600" dirty="0" smtClean="0">
                <a:solidFill>
                  <a:schemeClr val="bg1"/>
                </a:solidFill>
                <a:latin typeface="HGP行書体" pitchFamily="66" charset="-128"/>
                <a:ea typeface="HGP行書体" pitchFamily="66" charset="-128"/>
              </a:rPr>
              <a:t> …</a:t>
            </a:r>
            <a:r>
              <a:rPr kumimoji="1" lang="ja-JP" altLang="en-US" sz="1600" dirty="0" smtClean="0">
                <a:solidFill>
                  <a:schemeClr val="bg1"/>
                </a:solidFill>
                <a:latin typeface="HGP行書体" pitchFamily="66" charset="-128"/>
                <a:ea typeface="HGP行書体" pitchFamily="66" charset="-128"/>
              </a:rPr>
              <a:t>が　</a:t>
            </a:r>
            <a:r>
              <a:rPr kumimoji="1" lang="en-US" altLang="ja-JP" sz="1600" dirty="0" smtClean="0">
                <a:solidFill>
                  <a:schemeClr val="bg1"/>
                </a:solidFill>
                <a:latin typeface="HGP行書体" pitchFamily="66" charset="-128"/>
                <a:ea typeface="HGP行書体" pitchFamily="66" charset="-128"/>
              </a:rPr>
              <a:t>… </a:t>
            </a:r>
            <a:r>
              <a:rPr kumimoji="1" lang="en-US" altLang="ja-JP" sz="2800" b="1" dirty="0" smtClean="0">
                <a:solidFill>
                  <a:srgbClr val="FF0000"/>
                </a:solidFill>
                <a:latin typeface="HGP行書体" pitchFamily="66" charset="-128"/>
                <a:ea typeface="HGP行書体" pitchFamily="66" charset="-128"/>
              </a:rPr>
              <a:t> U</a:t>
            </a:r>
          </a:p>
          <a:p>
            <a:r>
              <a:rPr kumimoji="1" lang="ja-JP" altLang="en-US" sz="1600" dirty="0" smtClean="0">
                <a:solidFill>
                  <a:schemeClr val="bg1"/>
                </a:solidFill>
                <a:latin typeface="HGP行書体" pitchFamily="66" charset="-128"/>
                <a:ea typeface="HGP行書体" pitchFamily="66" charset="-128"/>
              </a:rPr>
              <a:t>に　代わった </a:t>
            </a:r>
            <a:r>
              <a:rPr kumimoji="1" lang="en-US" altLang="ja-JP" sz="1600" dirty="0" smtClean="0">
                <a:solidFill>
                  <a:schemeClr val="bg1"/>
                </a:solidFill>
                <a:latin typeface="HGP行書体" pitchFamily="66" charset="-128"/>
                <a:ea typeface="HGP行書体" pitchFamily="66" charset="-128"/>
              </a:rPr>
              <a:t>!   …    </a:t>
            </a:r>
            <a:r>
              <a:rPr kumimoji="1" lang="ja-JP" altLang="en-US" sz="1600" dirty="0" err="1" smtClean="0">
                <a:solidFill>
                  <a:schemeClr val="bg1"/>
                </a:solidFill>
                <a:latin typeface="HGP行書体" pitchFamily="66" charset="-128"/>
                <a:ea typeface="HGP行書体" pitchFamily="66" charset="-128"/>
              </a:rPr>
              <a:t>り、　</a:t>
            </a:r>
            <a:r>
              <a:rPr kumimoji="1" lang="ja-JP" altLang="en-US" sz="1600" dirty="0" smtClean="0">
                <a:solidFill>
                  <a:schemeClr val="bg1"/>
                </a:solidFill>
                <a:latin typeface="HGP行書体" pitchFamily="66" charset="-128"/>
                <a:ea typeface="HGP行書体" pitchFamily="66" charset="-128"/>
              </a:rPr>
              <a:t>　ハタマタ　</a:t>
            </a:r>
            <a:r>
              <a:rPr kumimoji="1" lang="en-US" altLang="ja-JP" sz="1600" dirty="0" smtClean="0">
                <a:solidFill>
                  <a:schemeClr val="bg1"/>
                </a:solidFill>
                <a:latin typeface="HGP行書体" pitchFamily="66" charset="-128"/>
                <a:ea typeface="HGP行書体" pitchFamily="66" charset="-128"/>
              </a:rPr>
              <a:t>…</a:t>
            </a:r>
            <a:r>
              <a:rPr kumimoji="1" lang="ja-JP" altLang="en-US" sz="1600" dirty="0" smtClean="0">
                <a:solidFill>
                  <a:schemeClr val="bg1"/>
                </a:solidFill>
                <a:latin typeface="HGP行書体" pitchFamily="66" charset="-128"/>
                <a:ea typeface="HGP行書体" pitchFamily="66" charset="-128"/>
              </a:rPr>
              <a:t>　</a:t>
            </a:r>
            <a:r>
              <a:rPr kumimoji="1" lang="en-US" altLang="ja-JP" sz="3200" dirty="0" smtClean="0">
                <a:solidFill>
                  <a:srgbClr val="FF0000"/>
                </a:solidFill>
                <a:latin typeface="HGP行書体" pitchFamily="66" charset="-128"/>
                <a:ea typeface="HGP行書体" pitchFamily="66" charset="-128"/>
              </a:rPr>
              <a:t>OV </a:t>
            </a:r>
            <a:r>
              <a:rPr kumimoji="1" lang="ja-JP" altLang="en-US" sz="1600" dirty="0" smtClean="0">
                <a:solidFill>
                  <a:schemeClr val="bg1"/>
                </a:solidFill>
                <a:latin typeface="HGP行書体" pitchFamily="66" charset="-128"/>
                <a:ea typeface="HGP行書体" pitchFamily="66" charset="-128"/>
              </a:rPr>
              <a:t>に　記号</a:t>
            </a:r>
            <a:r>
              <a:rPr kumimoji="1" lang="en-US" altLang="ja-JP" sz="1600" dirty="0" smtClean="0">
                <a:solidFill>
                  <a:schemeClr val="bg1"/>
                </a:solidFill>
                <a:latin typeface="HGP行書体" pitchFamily="66" charset="-128"/>
                <a:ea typeface="HGP行書体" pitchFamily="66" charset="-128"/>
              </a:rPr>
              <a:t>change </a:t>
            </a:r>
            <a:r>
              <a:rPr kumimoji="1" lang="ja-JP" altLang="en-US" sz="1600" dirty="0" smtClean="0">
                <a:solidFill>
                  <a:schemeClr val="bg1"/>
                </a:solidFill>
                <a:latin typeface="HGP行書体" pitchFamily="66" charset="-128"/>
                <a:ea typeface="HGP行書体" pitchFamily="66" charset="-128"/>
              </a:rPr>
              <a:t>化　されても、</a:t>
            </a:r>
            <a:endParaRPr kumimoji="1" lang="en-US" altLang="ja-JP" sz="1600" dirty="0" smtClean="0">
              <a:solidFill>
                <a:schemeClr val="bg1"/>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「幾らでも　意味　が通　ずる　」　ような　原理　が　プラント　子房　←　“果実　と　種　入り</a:t>
            </a:r>
            <a:endParaRPr lang="en-US" altLang="ja-JP" sz="1600" dirty="0" smtClean="0">
              <a:solidFill>
                <a:schemeClr val="bg1"/>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の　房；　</a:t>
            </a:r>
            <a:r>
              <a:rPr lang="ja-JP" altLang="en-US" sz="1600" dirty="0" smtClean="0">
                <a:solidFill>
                  <a:srgbClr val="00FFCC"/>
                </a:solidFill>
                <a:latin typeface="HGP行書体" pitchFamily="66" charset="-128"/>
                <a:ea typeface="HGP行書体" pitchFamily="66" charset="-128"/>
              </a:rPr>
              <a:t>ふさ　ゆらい　の、　動物　の　いのち　</a:t>
            </a:r>
            <a:r>
              <a:rPr lang="ja-JP" altLang="en-US" sz="1600" dirty="0" smtClean="0">
                <a:solidFill>
                  <a:schemeClr val="bg1"/>
                </a:solidFill>
                <a:latin typeface="HGP行書体" pitchFamily="66" charset="-128"/>
                <a:ea typeface="HGP行書体" pitchFamily="66" charset="-128"/>
              </a:rPr>
              <a:t>の　「栄え、　養う　もと　；　素」　コンセプト</a:t>
            </a:r>
            <a:endParaRPr lang="en-US" altLang="ja-JP" sz="1600" dirty="0" smtClean="0">
              <a:solidFill>
                <a:schemeClr val="bg1"/>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　「</a:t>
            </a:r>
            <a:r>
              <a:rPr lang="ja-JP" altLang="en-US" sz="1600" dirty="0" smtClean="0">
                <a:solidFill>
                  <a:srgbClr val="FF66FF"/>
                </a:solidFill>
                <a:latin typeface="HGP行書体" pitchFamily="66" charset="-128"/>
                <a:ea typeface="HGP行書体" pitchFamily="66" charset="-128"/>
              </a:rPr>
              <a:t>“孕”　子　概　念 </a:t>
            </a:r>
            <a:r>
              <a:rPr lang="ja-JP" altLang="en-US" sz="1600" dirty="0" smtClean="0">
                <a:solidFill>
                  <a:schemeClr val="bg1"/>
                </a:solidFill>
                <a:latin typeface="HGP行書体" pitchFamily="66" charset="-128"/>
                <a:ea typeface="HGP行書体" pitchFamily="66" charset="-128"/>
              </a:rPr>
              <a:t>」　を　　→　　「</a:t>
            </a:r>
            <a:r>
              <a:rPr lang="en-US" altLang="ja-JP" sz="1600" dirty="0" smtClean="0">
                <a:solidFill>
                  <a:schemeClr val="bg1"/>
                </a:solidFill>
                <a:latin typeface="HGP行書体" pitchFamily="66" charset="-128"/>
                <a:ea typeface="HGP行書体" pitchFamily="66" charset="-128"/>
              </a:rPr>
              <a:t>DNA </a:t>
            </a:r>
            <a:r>
              <a:rPr lang="ja-JP" altLang="en-US" sz="1600" dirty="0" smtClean="0">
                <a:solidFill>
                  <a:schemeClr val="bg1"/>
                </a:solidFill>
                <a:latin typeface="HGP行書体" pitchFamily="66" charset="-128"/>
                <a:ea typeface="HGP行書体" pitchFamily="66" charset="-128"/>
              </a:rPr>
              <a:t>の　</a:t>
            </a:r>
            <a:r>
              <a:rPr lang="en-US" altLang="ja-JP" sz="1600" dirty="0" smtClean="0">
                <a:solidFill>
                  <a:schemeClr val="bg1"/>
                </a:solidFill>
                <a:latin typeface="HGP行書体" pitchFamily="66" charset="-128"/>
                <a:ea typeface="HGP行書体" pitchFamily="66" charset="-128"/>
              </a:rPr>
              <a:t>3 basics triplet </a:t>
            </a:r>
            <a:r>
              <a:rPr lang="ja-JP" altLang="en-US" sz="1600" dirty="0" smtClean="0">
                <a:solidFill>
                  <a:schemeClr val="bg1"/>
                </a:solidFill>
                <a:latin typeface="HGP行書体" pitchFamily="66" charset="-128"/>
                <a:ea typeface="HGP行書体" pitchFamily="66" charset="-128"/>
              </a:rPr>
              <a:t>の連鎖」　と　考えるとか、</a:t>
            </a:r>
            <a:endParaRPr lang="en-US" altLang="ja-JP" sz="1600" dirty="0" smtClean="0">
              <a:solidFill>
                <a:schemeClr val="bg1"/>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該当　させる　とか　した　　ワトソン・クリック・モデル　の　押し付け　が　巧く　往った　ダケ！</a:t>
            </a:r>
            <a:endParaRPr lang="en-US" altLang="ja-JP" sz="1600" dirty="0" smtClean="0">
              <a:solidFill>
                <a:schemeClr val="bg1"/>
              </a:solidFill>
              <a:latin typeface="HGP行書体" pitchFamily="66" charset="-128"/>
              <a:ea typeface="HGP行書体" pitchFamily="66" charset="-128"/>
            </a:endParaRPr>
          </a:p>
          <a:p>
            <a:endParaRPr lang="en-US" altLang="ja-JP" sz="1600" dirty="0">
              <a:solidFill>
                <a:schemeClr val="bg1"/>
              </a:solidFill>
              <a:latin typeface="HGP行書体" pitchFamily="66" charset="-128"/>
              <a:ea typeface="HGP行書体" pitchFamily="66" charset="-128"/>
            </a:endParaRPr>
          </a:p>
          <a:p>
            <a:r>
              <a:rPr lang="en-US" altLang="ja-JP" sz="1600" dirty="0" smtClean="0">
                <a:solidFill>
                  <a:schemeClr val="bg1"/>
                </a:solidFill>
                <a:latin typeface="HGP行書体" pitchFamily="66" charset="-128"/>
                <a:ea typeface="HGP行書体" pitchFamily="66" charset="-128"/>
              </a:rPr>
              <a:t>Ⅱ.    </a:t>
            </a:r>
            <a:r>
              <a:rPr lang="ja-JP" altLang="en-US" sz="1600" dirty="0" smtClean="0">
                <a:solidFill>
                  <a:srgbClr val="00FFCC"/>
                </a:solidFill>
                <a:latin typeface="HGP行書体" pitchFamily="66" charset="-128"/>
                <a:ea typeface="HGP行書体" pitchFamily="66" charset="-128"/>
              </a:rPr>
              <a:t>いくら　３塩基　連鎖　が　いのち　存在　の　原理　だから　と云って、人手　で　</a:t>
            </a:r>
            <a:r>
              <a:rPr lang="en-US" altLang="ja-JP" sz="1600" dirty="0" smtClean="0">
                <a:solidFill>
                  <a:srgbClr val="00FFCC"/>
                </a:solidFill>
                <a:latin typeface="HGP行書体" pitchFamily="66" charset="-128"/>
                <a:ea typeface="HGP行書体" pitchFamily="66" charset="-128"/>
              </a:rPr>
              <a:t>product </a:t>
            </a:r>
            <a:r>
              <a:rPr lang="ja-JP" altLang="en-US" sz="1600" dirty="0" smtClean="0">
                <a:solidFill>
                  <a:srgbClr val="00FFCC"/>
                </a:solidFill>
                <a:latin typeface="HGP行書体" pitchFamily="66" charset="-128"/>
                <a:ea typeface="HGP行書体" pitchFamily="66" charset="-128"/>
              </a:rPr>
              <a:t>出来なきゃ、</a:t>
            </a:r>
            <a:endParaRPr lang="en-US" altLang="ja-JP" sz="1600" dirty="0" smtClean="0">
              <a:solidFill>
                <a:srgbClr val="00FFCC"/>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本当に　説明　出来た　とは　云えない　という　立場　の　存在の量子物理学者</a:t>
            </a:r>
            <a:r>
              <a:rPr lang="en-US" altLang="ja-JP" sz="1600" dirty="0" smtClean="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が　居る　と　聞いて、</a:t>
            </a:r>
            <a:endParaRPr lang="en-US" altLang="ja-JP" sz="1600" dirty="0" smtClean="0">
              <a:solidFill>
                <a:schemeClr val="bg1"/>
              </a:solidFill>
              <a:latin typeface="HGP行書体" pitchFamily="66" charset="-128"/>
              <a:ea typeface="HGP行書体" pitchFamily="66" charset="-128"/>
            </a:endParaRPr>
          </a:p>
          <a:p>
            <a:r>
              <a:rPr kumimoji="1" lang="ja-JP" altLang="en-US" sz="1600" dirty="0" smtClean="0">
                <a:solidFill>
                  <a:srgbClr val="FFFF00"/>
                </a:solidFill>
                <a:latin typeface="HGP行書体" pitchFamily="66" charset="-128"/>
                <a:ea typeface="HGP行書体" pitchFamily="66" charset="-128"/>
              </a:rPr>
              <a:t>マダマダ　</a:t>
            </a:r>
            <a:r>
              <a:rPr lang="ja-JP" altLang="en-US" sz="1600" dirty="0" smtClean="0">
                <a:solidFill>
                  <a:srgbClr val="FFFF00"/>
                </a:solidFill>
                <a:latin typeface="HGP行書体" pitchFamily="66" charset="-128"/>
                <a:ea typeface="HGP行書体" pitchFamily="66" charset="-128"/>
              </a:rPr>
              <a:t>良心　</a:t>
            </a:r>
            <a:r>
              <a:rPr kumimoji="1" lang="ja-JP" altLang="en-US" sz="1600" dirty="0" smtClean="0">
                <a:solidFill>
                  <a:srgbClr val="FFFF00"/>
                </a:solidFill>
                <a:latin typeface="HGP行書体" pitchFamily="66" charset="-128"/>
                <a:ea typeface="HGP行書体" pitchFamily="66" charset="-128"/>
              </a:rPr>
              <a:t>は　残ってる</a:t>
            </a:r>
            <a:r>
              <a:rPr kumimoji="1" lang="ja-JP" altLang="en-US" sz="1600" dirty="0" smtClean="0">
                <a:solidFill>
                  <a:schemeClr val="bg1"/>
                </a:solidFill>
                <a:latin typeface="HGP行書体" pitchFamily="66" charset="-128"/>
                <a:ea typeface="HGP行書体" pitchFamily="66" charset="-128"/>
              </a:rPr>
              <a:t>　な！　　と　は　想う　</a:t>
            </a:r>
            <a:r>
              <a:rPr kumimoji="1" lang="en-US" altLang="ja-JP" sz="1600" dirty="0" smtClean="0">
                <a:solidFill>
                  <a:schemeClr val="bg1"/>
                </a:solidFill>
                <a:latin typeface="HGP行書体" pitchFamily="66" charset="-128"/>
                <a:ea typeface="HGP行書体" pitchFamily="66" charset="-128"/>
              </a:rPr>
              <a:t>…  </a:t>
            </a:r>
            <a:r>
              <a:rPr kumimoji="1" lang="ja-JP" altLang="en-US" sz="1600" dirty="0" smtClean="0">
                <a:solidFill>
                  <a:schemeClr val="bg1"/>
                </a:solidFill>
                <a:latin typeface="HGP行書体" pitchFamily="66" charset="-128"/>
                <a:ea typeface="HGP行書体" pitchFamily="66" charset="-128"/>
              </a:rPr>
              <a:t>が、</a:t>
            </a:r>
            <a:endParaRPr kumimoji="1" lang="en-US" altLang="ja-JP" sz="1600" dirty="0" smtClean="0">
              <a:solidFill>
                <a:schemeClr val="bg1"/>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　　　　　　　　　　　　　　　　　　　　　　　　　　思いっきり　集中 レーザー 浴びせて </a:t>
            </a:r>
            <a:r>
              <a:rPr lang="en-US" altLang="ja-JP" sz="1600" dirty="0" smtClean="0">
                <a:solidFill>
                  <a:srgbClr val="FFC000"/>
                </a:solidFill>
                <a:latin typeface="HGP行書体" pitchFamily="66" charset="-128"/>
                <a:ea typeface="HGP行書体" pitchFamily="66" charset="-128"/>
              </a:rPr>
              <a:t>r=0(zero)</a:t>
            </a:r>
            <a:r>
              <a:rPr lang="ja-JP" altLang="en-US" sz="1600" dirty="0" smtClean="0">
                <a:solidFill>
                  <a:srgbClr val="FFC000"/>
                </a:solidFill>
                <a:latin typeface="HGP行書体" pitchFamily="66" charset="-128"/>
                <a:ea typeface="HGP行書体" pitchFamily="66" charset="-128"/>
              </a:rPr>
              <a:t>の</a:t>
            </a:r>
            <a:r>
              <a:rPr lang="ja-JP" altLang="en-US" sz="1600" dirty="0" smtClean="0">
                <a:solidFill>
                  <a:srgbClr val="FF0000"/>
                </a:solidFill>
                <a:latin typeface="HGP行書体" pitchFamily="66" charset="-128"/>
                <a:ea typeface="HGP行書体" pitchFamily="66" charset="-128"/>
              </a:rPr>
              <a:t>　</a:t>
            </a:r>
            <a:r>
              <a:rPr lang="ja-JP" altLang="en-US" sz="2400" dirty="0" smtClean="0">
                <a:solidFill>
                  <a:srgbClr val="FF0000"/>
                </a:solidFill>
                <a:latin typeface="HGP行書体" pitchFamily="66" charset="-128"/>
                <a:ea typeface="HGP行書体" pitchFamily="66" charset="-128"/>
              </a:rPr>
              <a:t>根</a:t>
            </a:r>
            <a:r>
              <a:rPr lang="ja-JP" altLang="en-US" sz="1600" dirty="0" smtClean="0">
                <a:solidFill>
                  <a:schemeClr val="bg1"/>
                </a:solidFill>
                <a:latin typeface="HGP行書体" pitchFamily="66" charset="-128"/>
                <a:ea typeface="HGP行書体" pitchFamily="66" charset="-128"/>
              </a:rPr>
              <a:t>　を　目指し、</a:t>
            </a:r>
            <a:endParaRPr lang="en-US" altLang="ja-JP" sz="1600" dirty="0">
              <a:solidFill>
                <a:schemeClr val="bg1"/>
              </a:solidFill>
              <a:latin typeface="HGP行書体" pitchFamily="66" charset="-128"/>
              <a:ea typeface="HGP行書体" pitchFamily="66" charset="-128"/>
            </a:endParaRPr>
          </a:p>
          <a:p>
            <a:r>
              <a:rPr kumimoji="1" lang="ja-JP" altLang="en-US" sz="1600" dirty="0" smtClean="0">
                <a:solidFill>
                  <a:schemeClr val="bg1"/>
                </a:solidFill>
                <a:latin typeface="HGP行書体" pitchFamily="66" charset="-128"/>
                <a:ea typeface="HGP行書体" pitchFamily="66" charset="-128"/>
              </a:rPr>
              <a:t>　　　　　　　　　　　　　　　　　　　　　　　　　　　メルトダウン　させる　素粒子物理学者も居る ニャー  いる</a:t>
            </a:r>
            <a:endParaRPr kumimoji="1" lang="en-US" altLang="ja-JP" sz="1600" dirty="0" smtClean="0">
              <a:solidFill>
                <a:schemeClr val="bg1"/>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　　　　　　　　　　　　　　　　　　　　　　　　　　　　から、気を許しては　イケナイ！　　　　　　　　　</a:t>
            </a:r>
            <a:endParaRPr lang="en-US" altLang="ja-JP" sz="1600" dirty="0" smtClean="0">
              <a:solidFill>
                <a:schemeClr val="bg1"/>
              </a:solidFill>
              <a:latin typeface="HGP行書体" pitchFamily="66" charset="-128"/>
              <a:ea typeface="HGP行書体" pitchFamily="66" charset="-128"/>
            </a:endParaRPr>
          </a:p>
          <a:p>
            <a:r>
              <a:rPr lang="en-US" altLang="ja-JP" sz="1600" dirty="0" smtClean="0">
                <a:solidFill>
                  <a:schemeClr val="bg1"/>
                </a:solidFill>
                <a:latin typeface="HGP行書体" pitchFamily="66" charset="-128"/>
                <a:ea typeface="HGP行書体" pitchFamily="66" charset="-128"/>
              </a:rPr>
              <a:t>                                                         …  </a:t>
            </a:r>
            <a:r>
              <a:rPr lang="ja-JP" altLang="en-US" sz="1600" dirty="0" smtClean="0">
                <a:solidFill>
                  <a:schemeClr val="bg1"/>
                </a:solidFill>
                <a:latin typeface="HGP行書体" pitchFamily="66" charset="-128"/>
                <a:ea typeface="HGP行書体" pitchFamily="66" charset="-128"/>
              </a:rPr>
              <a:t>ソウスルことによって、　</a:t>
            </a:r>
            <a:r>
              <a:rPr lang="ja-JP" altLang="en-US" sz="1600" dirty="0" smtClean="0">
                <a:solidFill>
                  <a:srgbClr val="FFFF00"/>
                </a:solidFill>
                <a:latin typeface="HGP行書体" pitchFamily="66" charset="-128"/>
                <a:ea typeface="HGP行書体" pitchFamily="66" charset="-128"/>
              </a:rPr>
              <a:t>ヒッグス粒子の　作業現場　を</a:t>
            </a:r>
            <a:endParaRPr lang="en-US" altLang="ja-JP" sz="1600" dirty="0" smtClean="0">
              <a:solidFill>
                <a:srgbClr val="FFFF00"/>
              </a:solidFill>
              <a:latin typeface="HGP行書体" pitchFamily="66" charset="-128"/>
              <a:ea typeface="HGP行書体" pitchFamily="66" charset="-128"/>
            </a:endParaRPr>
          </a:p>
          <a:p>
            <a:r>
              <a:rPr lang="ja-JP" altLang="en-US" sz="1600" dirty="0">
                <a:solidFill>
                  <a:srgbClr val="FFFF00"/>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　　　　　　　　　　　　　　　　　　　　　　　　　　　　　　観て　みたい　と　謂う　人類の夢　・実現　を目論む。</a:t>
            </a:r>
            <a:endParaRPr lang="en-US" altLang="ja-JP" sz="1600" dirty="0" smtClean="0">
              <a:solidFill>
                <a:srgbClr val="FFFF00"/>
              </a:solidFill>
              <a:latin typeface="HGP行書体" pitchFamily="66" charset="-128"/>
              <a:ea typeface="HGP行書体" pitchFamily="66" charset="-128"/>
            </a:endParaRPr>
          </a:p>
          <a:p>
            <a:r>
              <a:rPr lang="ja-JP" altLang="en-US" sz="1600" dirty="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　　　　　　　　　　　　　　　　　　　　　　　　　</a:t>
            </a:r>
            <a:r>
              <a:rPr lang="en-US" altLang="ja-JP" sz="1600" dirty="0" smtClean="0">
                <a:solidFill>
                  <a:schemeClr val="bg1"/>
                </a:solidFill>
                <a:latin typeface="HGP行書体" pitchFamily="66" charset="-128"/>
                <a:ea typeface="HGP行書体" pitchFamily="66" charset="-128"/>
              </a:rPr>
              <a:t>Ⅲ.   </a:t>
            </a:r>
            <a:r>
              <a:rPr lang="ja-JP" altLang="en-US" sz="1600" dirty="0" smtClean="0">
                <a:solidFill>
                  <a:schemeClr val="bg1"/>
                </a:solidFill>
                <a:latin typeface="HGP行書体" pitchFamily="66" charset="-128"/>
                <a:ea typeface="HGP行書体" pitchFamily="66" charset="-128"/>
              </a:rPr>
              <a:t>ヨウヤクスルト、</a:t>
            </a:r>
            <a:endParaRPr lang="en-US" altLang="ja-JP" sz="1600" dirty="0">
              <a:solidFill>
                <a:schemeClr val="bg1"/>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　　　　　　　　　　　　　　　　　　　　　　　　　　　　　　</a:t>
            </a:r>
            <a:r>
              <a:rPr lang="en-US" altLang="ja-JP" sz="1600" dirty="0" smtClean="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奴ら　は　なに　してるか　</a:t>
            </a:r>
            <a:endParaRPr lang="en-US" altLang="ja-JP" sz="1600" dirty="0" smtClean="0">
              <a:solidFill>
                <a:schemeClr val="bg1"/>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　　　　　　　　　　　　　　　　　　　　　　　　　　　　　　　　　　</a:t>
            </a:r>
            <a:r>
              <a:rPr lang="ja-JP" altLang="en-US" sz="1600" dirty="0" err="1" smtClean="0">
                <a:solidFill>
                  <a:schemeClr val="bg1"/>
                </a:solidFill>
                <a:latin typeface="HGP行書体" pitchFamily="66" charset="-128"/>
                <a:ea typeface="HGP行書体" pitchFamily="66" charset="-128"/>
              </a:rPr>
              <a:t>も</a:t>
            </a:r>
            <a:r>
              <a:rPr lang="en-US" altLang="ja-JP" sz="1600" dirty="0" smtClean="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何、　想ってる　か　さえ </a:t>
            </a:r>
            <a:r>
              <a:rPr lang="en-US" altLang="ja-JP" sz="1600" dirty="0" smtClean="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わからん！</a:t>
            </a:r>
            <a:r>
              <a:rPr kumimoji="1" lang="ja-JP" altLang="en-US" sz="1600" dirty="0" smtClean="0">
                <a:solidFill>
                  <a:schemeClr val="bg1"/>
                </a:solidFill>
                <a:latin typeface="HGP行書体" pitchFamily="66" charset="-128"/>
                <a:ea typeface="HGP行書体" pitchFamily="66" charset="-128"/>
              </a:rPr>
              <a:t>　</a:t>
            </a:r>
            <a:endParaRPr kumimoji="1" lang="ja-JP" altLang="en-US" sz="1600" dirty="0">
              <a:solidFill>
                <a:schemeClr val="bg1"/>
              </a:solidFill>
              <a:latin typeface="HGP行書体" pitchFamily="66" charset="-128"/>
              <a:ea typeface="HGP行書体" pitchFamily="66" charset="-128"/>
            </a:endParaRPr>
          </a:p>
        </p:txBody>
      </p:sp>
      <p:pic>
        <p:nvPicPr>
          <p:cNvPr id="13" name="図 12"/>
          <p:cNvPicPr>
            <a:picLocks noChangeAspect="1"/>
          </p:cNvPicPr>
          <p:nvPr/>
        </p:nvPicPr>
        <p:blipFill>
          <a:blip r:embed="rId6" cstate="email">
            <a:extLst>
              <a:ext uri="{BEBA8EAE-BF5A-486C-A8C5-ECC9F3942E4B}">
                <a14:imgProps xmlns:a14="http://schemas.microsoft.com/office/drawing/2010/main">
                  <a14:imgLayer r:embed="rId7">
                    <a14:imgEffect>
                      <a14:backgroundRemoval t="4488" b="94906" l="9914" r="89814"/>
                    </a14:imgEffect>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4680825" y="260647"/>
            <a:ext cx="4463175" cy="3752045"/>
          </a:xfrm>
          <a:prstGeom prst="rect">
            <a:avLst/>
          </a:prstGeom>
        </p:spPr>
      </p:pic>
      <p:sp>
        <p:nvSpPr>
          <p:cNvPr id="14" name="フリーフォーム 13"/>
          <p:cNvSpPr/>
          <p:nvPr/>
        </p:nvSpPr>
        <p:spPr>
          <a:xfrm>
            <a:off x="7717092" y="455887"/>
            <a:ext cx="531176" cy="618826"/>
          </a:xfrm>
          <a:custGeom>
            <a:avLst/>
            <a:gdLst>
              <a:gd name="connsiteX0" fmla="*/ 215019 w 531176"/>
              <a:gd name="connsiteY0" fmla="*/ 507769 h 618826"/>
              <a:gd name="connsiteX1" fmla="*/ 248356 w 531176"/>
              <a:gd name="connsiteY1" fmla="*/ 412519 h 618826"/>
              <a:gd name="connsiteX2" fmla="*/ 167394 w 531176"/>
              <a:gd name="connsiteY2" fmla="*/ 269644 h 618826"/>
              <a:gd name="connsiteX3" fmla="*/ 95956 w 531176"/>
              <a:gd name="connsiteY3" fmla="*/ 236306 h 618826"/>
              <a:gd name="connsiteX4" fmla="*/ 48331 w 531176"/>
              <a:gd name="connsiteY4" fmla="*/ 174394 h 618826"/>
              <a:gd name="connsiteX5" fmla="*/ 706 w 531176"/>
              <a:gd name="connsiteY5" fmla="*/ 174394 h 618826"/>
              <a:gd name="connsiteX6" fmla="*/ 86431 w 531176"/>
              <a:gd name="connsiteY6" fmla="*/ 83906 h 618826"/>
              <a:gd name="connsiteX7" fmla="*/ 229306 w 531176"/>
              <a:gd name="connsiteY7" fmla="*/ 2944 h 618826"/>
              <a:gd name="connsiteX8" fmla="*/ 381706 w 531176"/>
              <a:gd name="connsiteY8" fmla="*/ 26756 h 618826"/>
              <a:gd name="connsiteX9" fmla="*/ 510294 w 531176"/>
              <a:gd name="connsiteY9" fmla="*/ 112481 h 618826"/>
              <a:gd name="connsiteX10" fmla="*/ 529344 w 531176"/>
              <a:gd name="connsiteY10" fmla="*/ 250594 h 618826"/>
              <a:gd name="connsiteX11" fmla="*/ 529344 w 531176"/>
              <a:gd name="connsiteY11" fmla="*/ 364894 h 618826"/>
              <a:gd name="connsiteX12" fmla="*/ 519819 w 531176"/>
              <a:gd name="connsiteY12" fmla="*/ 464906 h 618826"/>
              <a:gd name="connsiteX13" fmla="*/ 467431 w 531176"/>
              <a:gd name="connsiteY13" fmla="*/ 474431 h 618826"/>
              <a:gd name="connsiteX14" fmla="*/ 467431 w 531176"/>
              <a:gd name="connsiteY14" fmla="*/ 503006 h 618826"/>
              <a:gd name="connsiteX15" fmla="*/ 415044 w 531176"/>
              <a:gd name="connsiteY15" fmla="*/ 555394 h 618826"/>
              <a:gd name="connsiteX16" fmla="*/ 391231 w 531176"/>
              <a:gd name="connsiteY16" fmla="*/ 612544 h 618826"/>
              <a:gd name="connsiteX17" fmla="*/ 315031 w 531176"/>
              <a:gd name="connsiteY17" fmla="*/ 612544 h 618826"/>
              <a:gd name="connsiteX18" fmla="*/ 253119 w 531176"/>
              <a:gd name="connsiteY18" fmla="*/ 569681 h 618826"/>
              <a:gd name="connsiteX19" fmla="*/ 219781 w 531176"/>
              <a:gd name="connsiteY19" fmla="*/ 564919 h 618826"/>
              <a:gd name="connsiteX20" fmla="*/ 410281 w 531176"/>
              <a:gd name="connsiteY20" fmla="*/ 331556 h 618826"/>
              <a:gd name="connsiteX21" fmla="*/ 448381 w 531176"/>
              <a:gd name="connsiteY21" fmla="*/ 393469 h 618826"/>
              <a:gd name="connsiteX22" fmla="*/ 424569 w 531176"/>
              <a:gd name="connsiteY22" fmla="*/ 541106 h 618826"/>
              <a:gd name="connsiteX23" fmla="*/ 519819 w 531176"/>
              <a:gd name="connsiteY23" fmla="*/ 350606 h 618826"/>
              <a:gd name="connsiteX24" fmla="*/ 415044 w 531176"/>
              <a:gd name="connsiteY24" fmla="*/ 302981 h 618826"/>
              <a:gd name="connsiteX25" fmla="*/ 372181 w 531176"/>
              <a:gd name="connsiteY25" fmla="*/ 326794 h 618826"/>
              <a:gd name="connsiteX26" fmla="*/ 315031 w 531176"/>
              <a:gd name="connsiteY26" fmla="*/ 298219 h 618826"/>
              <a:gd name="connsiteX27" fmla="*/ 267406 w 531176"/>
              <a:gd name="connsiteY27" fmla="*/ 322031 h 618826"/>
              <a:gd name="connsiteX28" fmla="*/ 224544 w 531176"/>
              <a:gd name="connsiteY28" fmla="*/ 374419 h 618826"/>
              <a:gd name="connsiteX29" fmla="*/ 253119 w 531176"/>
              <a:gd name="connsiteY29" fmla="*/ 264881 h 618826"/>
              <a:gd name="connsiteX30" fmla="*/ 210256 w 531176"/>
              <a:gd name="connsiteY30" fmla="*/ 212494 h 618826"/>
              <a:gd name="connsiteX31" fmla="*/ 153106 w 531176"/>
              <a:gd name="connsiteY31" fmla="*/ 236306 h 61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1176" h="618826">
                <a:moveTo>
                  <a:pt x="215019" y="507769"/>
                </a:moveTo>
                <a:cubicBezTo>
                  <a:pt x="235656" y="479987"/>
                  <a:pt x="256293" y="452206"/>
                  <a:pt x="248356" y="412519"/>
                </a:cubicBezTo>
                <a:cubicBezTo>
                  <a:pt x="240419" y="372832"/>
                  <a:pt x="192794" y="299013"/>
                  <a:pt x="167394" y="269644"/>
                </a:cubicBezTo>
                <a:cubicBezTo>
                  <a:pt x="141994" y="240275"/>
                  <a:pt x="115800" y="252181"/>
                  <a:pt x="95956" y="236306"/>
                </a:cubicBezTo>
                <a:cubicBezTo>
                  <a:pt x="76112" y="220431"/>
                  <a:pt x="64206" y="184713"/>
                  <a:pt x="48331" y="174394"/>
                </a:cubicBezTo>
                <a:cubicBezTo>
                  <a:pt x="32456" y="164075"/>
                  <a:pt x="-5644" y="189475"/>
                  <a:pt x="706" y="174394"/>
                </a:cubicBezTo>
                <a:cubicBezTo>
                  <a:pt x="7056" y="159313"/>
                  <a:pt x="48331" y="112481"/>
                  <a:pt x="86431" y="83906"/>
                </a:cubicBezTo>
                <a:cubicBezTo>
                  <a:pt x="124531" y="55331"/>
                  <a:pt x="180093" y="12469"/>
                  <a:pt x="229306" y="2944"/>
                </a:cubicBezTo>
                <a:cubicBezTo>
                  <a:pt x="278519" y="-6581"/>
                  <a:pt x="334875" y="8500"/>
                  <a:pt x="381706" y="26756"/>
                </a:cubicBezTo>
                <a:cubicBezTo>
                  <a:pt x="428537" y="45012"/>
                  <a:pt x="485688" y="75175"/>
                  <a:pt x="510294" y="112481"/>
                </a:cubicBezTo>
                <a:cubicBezTo>
                  <a:pt x="534900" y="149787"/>
                  <a:pt x="526169" y="208525"/>
                  <a:pt x="529344" y="250594"/>
                </a:cubicBezTo>
                <a:cubicBezTo>
                  <a:pt x="532519" y="292663"/>
                  <a:pt x="530931" y="329175"/>
                  <a:pt x="529344" y="364894"/>
                </a:cubicBezTo>
                <a:cubicBezTo>
                  <a:pt x="527757" y="400613"/>
                  <a:pt x="530138" y="446650"/>
                  <a:pt x="519819" y="464906"/>
                </a:cubicBezTo>
                <a:cubicBezTo>
                  <a:pt x="509500" y="483162"/>
                  <a:pt x="476162" y="468081"/>
                  <a:pt x="467431" y="474431"/>
                </a:cubicBezTo>
                <a:cubicBezTo>
                  <a:pt x="458700" y="480781"/>
                  <a:pt x="476162" y="489512"/>
                  <a:pt x="467431" y="503006"/>
                </a:cubicBezTo>
                <a:cubicBezTo>
                  <a:pt x="458700" y="516500"/>
                  <a:pt x="427744" y="537138"/>
                  <a:pt x="415044" y="555394"/>
                </a:cubicBezTo>
                <a:cubicBezTo>
                  <a:pt x="402344" y="573650"/>
                  <a:pt x="407900" y="603019"/>
                  <a:pt x="391231" y="612544"/>
                </a:cubicBezTo>
                <a:cubicBezTo>
                  <a:pt x="374562" y="622069"/>
                  <a:pt x="338050" y="619688"/>
                  <a:pt x="315031" y="612544"/>
                </a:cubicBezTo>
                <a:cubicBezTo>
                  <a:pt x="292012" y="605400"/>
                  <a:pt x="268994" y="577618"/>
                  <a:pt x="253119" y="569681"/>
                </a:cubicBezTo>
                <a:cubicBezTo>
                  <a:pt x="237244" y="561744"/>
                  <a:pt x="193587" y="604607"/>
                  <a:pt x="219781" y="564919"/>
                </a:cubicBezTo>
                <a:cubicBezTo>
                  <a:pt x="245975" y="525232"/>
                  <a:pt x="372181" y="360131"/>
                  <a:pt x="410281" y="331556"/>
                </a:cubicBezTo>
                <a:cubicBezTo>
                  <a:pt x="448381" y="302981"/>
                  <a:pt x="446000" y="358544"/>
                  <a:pt x="448381" y="393469"/>
                </a:cubicBezTo>
                <a:cubicBezTo>
                  <a:pt x="450762" y="428394"/>
                  <a:pt x="412663" y="548250"/>
                  <a:pt x="424569" y="541106"/>
                </a:cubicBezTo>
                <a:cubicBezTo>
                  <a:pt x="436475" y="533962"/>
                  <a:pt x="521406" y="390293"/>
                  <a:pt x="519819" y="350606"/>
                </a:cubicBezTo>
                <a:cubicBezTo>
                  <a:pt x="518232" y="310919"/>
                  <a:pt x="439650" y="306950"/>
                  <a:pt x="415044" y="302981"/>
                </a:cubicBezTo>
                <a:cubicBezTo>
                  <a:pt x="390438" y="299012"/>
                  <a:pt x="388850" y="327588"/>
                  <a:pt x="372181" y="326794"/>
                </a:cubicBezTo>
                <a:cubicBezTo>
                  <a:pt x="355512" y="326000"/>
                  <a:pt x="332493" y="299013"/>
                  <a:pt x="315031" y="298219"/>
                </a:cubicBezTo>
                <a:cubicBezTo>
                  <a:pt x="297569" y="297425"/>
                  <a:pt x="282487" y="309331"/>
                  <a:pt x="267406" y="322031"/>
                </a:cubicBezTo>
                <a:cubicBezTo>
                  <a:pt x="252325" y="334731"/>
                  <a:pt x="226925" y="383944"/>
                  <a:pt x="224544" y="374419"/>
                </a:cubicBezTo>
                <a:cubicBezTo>
                  <a:pt x="222163" y="364894"/>
                  <a:pt x="255500" y="291868"/>
                  <a:pt x="253119" y="264881"/>
                </a:cubicBezTo>
                <a:cubicBezTo>
                  <a:pt x="250738" y="237893"/>
                  <a:pt x="226925" y="217256"/>
                  <a:pt x="210256" y="212494"/>
                </a:cubicBezTo>
                <a:cubicBezTo>
                  <a:pt x="193587" y="207731"/>
                  <a:pt x="173346" y="222018"/>
                  <a:pt x="153106" y="236306"/>
                </a:cubicBezTo>
              </a:path>
            </a:pathLst>
          </a:custGeom>
          <a:noFill/>
          <a:ln w="19050">
            <a:solidFill>
              <a:srgbClr val="00FFC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a:off x="7092280" y="625518"/>
            <a:ext cx="1448569" cy="2019464"/>
          </a:xfrm>
          <a:custGeom>
            <a:avLst/>
            <a:gdLst>
              <a:gd name="connsiteX0" fmla="*/ 630281 w 1448569"/>
              <a:gd name="connsiteY0" fmla="*/ 0 h 2019464"/>
              <a:gd name="connsiteX1" fmla="*/ 239756 w 1448569"/>
              <a:gd name="connsiteY1" fmla="*/ 400050 h 2019464"/>
              <a:gd name="connsiteX2" fmla="*/ 87356 w 1448569"/>
              <a:gd name="connsiteY2" fmla="*/ 690563 h 2019464"/>
              <a:gd name="connsiteX3" fmla="*/ 149268 w 1448569"/>
              <a:gd name="connsiteY3" fmla="*/ 809625 h 2019464"/>
              <a:gd name="connsiteX4" fmla="*/ 196893 w 1448569"/>
              <a:gd name="connsiteY4" fmla="*/ 728663 h 2019464"/>
              <a:gd name="connsiteX5" fmla="*/ 177843 w 1448569"/>
              <a:gd name="connsiteY5" fmla="*/ 623888 h 2019464"/>
              <a:gd name="connsiteX6" fmla="*/ 134981 w 1448569"/>
              <a:gd name="connsiteY6" fmla="*/ 590550 h 2019464"/>
              <a:gd name="connsiteX7" fmla="*/ 82593 w 1448569"/>
              <a:gd name="connsiteY7" fmla="*/ 685800 h 2019464"/>
              <a:gd name="connsiteX8" fmla="*/ 130218 w 1448569"/>
              <a:gd name="connsiteY8" fmla="*/ 809625 h 2019464"/>
              <a:gd name="connsiteX9" fmla="*/ 1631 w 1448569"/>
              <a:gd name="connsiteY9" fmla="*/ 1052513 h 2019464"/>
              <a:gd name="connsiteX10" fmla="*/ 63543 w 1448569"/>
              <a:gd name="connsiteY10" fmla="*/ 1176338 h 2019464"/>
              <a:gd name="connsiteX11" fmla="*/ 149268 w 1448569"/>
              <a:gd name="connsiteY11" fmla="*/ 1323975 h 2019464"/>
              <a:gd name="connsiteX12" fmla="*/ 115931 w 1448569"/>
              <a:gd name="connsiteY12" fmla="*/ 1452563 h 2019464"/>
              <a:gd name="connsiteX13" fmla="*/ 154031 w 1448569"/>
              <a:gd name="connsiteY13" fmla="*/ 1528763 h 2019464"/>
              <a:gd name="connsiteX14" fmla="*/ 173081 w 1448569"/>
              <a:gd name="connsiteY14" fmla="*/ 1419225 h 2019464"/>
              <a:gd name="connsiteX15" fmla="*/ 339768 w 1448569"/>
              <a:gd name="connsiteY15" fmla="*/ 1376363 h 2019464"/>
              <a:gd name="connsiteX16" fmla="*/ 401681 w 1448569"/>
              <a:gd name="connsiteY16" fmla="*/ 1376363 h 2019464"/>
              <a:gd name="connsiteX17" fmla="*/ 392156 w 1448569"/>
              <a:gd name="connsiteY17" fmla="*/ 1243013 h 2019464"/>
              <a:gd name="connsiteX18" fmla="*/ 311193 w 1448569"/>
              <a:gd name="connsiteY18" fmla="*/ 1076325 h 2019464"/>
              <a:gd name="connsiteX19" fmla="*/ 311193 w 1448569"/>
              <a:gd name="connsiteY19" fmla="*/ 900113 h 2019464"/>
              <a:gd name="connsiteX20" fmla="*/ 468356 w 1448569"/>
              <a:gd name="connsiteY20" fmla="*/ 647700 h 2019464"/>
              <a:gd name="connsiteX21" fmla="*/ 615993 w 1448569"/>
              <a:gd name="connsiteY21" fmla="*/ 671513 h 2019464"/>
              <a:gd name="connsiteX22" fmla="*/ 611231 w 1448569"/>
              <a:gd name="connsiteY22" fmla="*/ 823913 h 2019464"/>
              <a:gd name="connsiteX23" fmla="*/ 439781 w 1448569"/>
              <a:gd name="connsiteY23" fmla="*/ 942975 h 2019464"/>
              <a:gd name="connsiteX24" fmla="*/ 320718 w 1448569"/>
              <a:gd name="connsiteY24" fmla="*/ 985838 h 2019464"/>
              <a:gd name="connsiteX25" fmla="*/ 344531 w 1448569"/>
              <a:gd name="connsiteY25" fmla="*/ 1138238 h 2019464"/>
              <a:gd name="connsiteX26" fmla="*/ 415968 w 1448569"/>
              <a:gd name="connsiteY26" fmla="*/ 1295400 h 2019464"/>
              <a:gd name="connsiteX27" fmla="*/ 415968 w 1448569"/>
              <a:gd name="connsiteY27" fmla="*/ 1381125 h 2019464"/>
              <a:gd name="connsiteX28" fmla="*/ 482643 w 1448569"/>
              <a:gd name="connsiteY28" fmla="*/ 1495425 h 2019464"/>
              <a:gd name="connsiteX29" fmla="*/ 482643 w 1448569"/>
              <a:gd name="connsiteY29" fmla="*/ 1504950 h 2019464"/>
              <a:gd name="connsiteX30" fmla="*/ 396918 w 1448569"/>
              <a:gd name="connsiteY30" fmla="*/ 1538288 h 2019464"/>
              <a:gd name="connsiteX31" fmla="*/ 263568 w 1448569"/>
              <a:gd name="connsiteY31" fmla="*/ 1566863 h 2019464"/>
              <a:gd name="connsiteX32" fmla="*/ 154031 w 1448569"/>
              <a:gd name="connsiteY32" fmla="*/ 1557338 h 2019464"/>
              <a:gd name="connsiteX33" fmla="*/ 244518 w 1448569"/>
              <a:gd name="connsiteY33" fmla="*/ 1576388 h 2019464"/>
              <a:gd name="connsiteX34" fmla="*/ 396918 w 1448569"/>
              <a:gd name="connsiteY34" fmla="*/ 1562100 h 2019464"/>
              <a:gd name="connsiteX35" fmla="*/ 501693 w 1448569"/>
              <a:gd name="connsiteY35" fmla="*/ 1538288 h 2019464"/>
              <a:gd name="connsiteX36" fmla="*/ 535031 w 1448569"/>
              <a:gd name="connsiteY36" fmla="*/ 1633538 h 2019464"/>
              <a:gd name="connsiteX37" fmla="*/ 611231 w 1448569"/>
              <a:gd name="connsiteY37" fmla="*/ 1604963 h 2019464"/>
              <a:gd name="connsiteX38" fmla="*/ 611231 w 1448569"/>
              <a:gd name="connsiteY38" fmla="*/ 1585913 h 2019464"/>
              <a:gd name="connsiteX39" fmla="*/ 620756 w 1448569"/>
              <a:gd name="connsiteY39" fmla="*/ 1690688 h 2019464"/>
              <a:gd name="connsiteX40" fmla="*/ 668381 w 1448569"/>
              <a:gd name="connsiteY40" fmla="*/ 1709738 h 2019464"/>
              <a:gd name="connsiteX41" fmla="*/ 768393 w 1448569"/>
              <a:gd name="connsiteY41" fmla="*/ 1619250 h 2019464"/>
              <a:gd name="connsiteX42" fmla="*/ 849356 w 1448569"/>
              <a:gd name="connsiteY42" fmla="*/ 1704975 h 2019464"/>
              <a:gd name="connsiteX43" fmla="*/ 820781 w 1448569"/>
              <a:gd name="connsiteY43" fmla="*/ 1776413 h 2019464"/>
              <a:gd name="connsiteX44" fmla="*/ 858881 w 1448569"/>
              <a:gd name="connsiteY44" fmla="*/ 1862138 h 2019464"/>
              <a:gd name="connsiteX45" fmla="*/ 816018 w 1448569"/>
              <a:gd name="connsiteY45" fmla="*/ 1952625 h 2019464"/>
              <a:gd name="connsiteX46" fmla="*/ 920793 w 1448569"/>
              <a:gd name="connsiteY46" fmla="*/ 2019300 h 2019464"/>
              <a:gd name="connsiteX47" fmla="*/ 1049381 w 1448569"/>
              <a:gd name="connsiteY47" fmla="*/ 1933575 h 2019464"/>
              <a:gd name="connsiteX48" fmla="*/ 1125581 w 1448569"/>
              <a:gd name="connsiteY48" fmla="*/ 1852613 h 2019464"/>
              <a:gd name="connsiteX49" fmla="*/ 1201781 w 1448569"/>
              <a:gd name="connsiteY49" fmla="*/ 1614488 h 2019464"/>
              <a:gd name="connsiteX50" fmla="*/ 1120818 w 1448569"/>
              <a:gd name="connsiteY50" fmla="*/ 1885950 h 2019464"/>
              <a:gd name="connsiteX51" fmla="*/ 1225593 w 1448569"/>
              <a:gd name="connsiteY51" fmla="*/ 1866900 h 2019464"/>
              <a:gd name="connsiteX52" fmla="*/ 1249406 w 1448569"/>
              <a:gd name="connsiteY52" fmla="*/ 1800225 h 2019464"/>
              <a:gd name="connsiteX53" fmla="*/ 1249406 w 1448569"/>
              <a:gd name="connsiteY53" fmla="*/ 1690688 h 2019464"/>
              <a:gd name="connsiteX54" fmla="*/ 1249406 w 1448569"/>
              <a:gd name="connsiteY54" fmla="*/ 1852613 h 2019464"/>
              <a:gd name="connsiteX55" fmla="*/ 1263693 w 1448569"/>
              <a:gd name="connsiteY55" fmla="*/ 1890713 h 2019464"/>
              <a:gd name="connsiteX56" fmla="*/ 1325606 w 1448569"/>
              <a:gd name="connsiteY56" fmla="*/ 1881188 h 2019464"/>
              <a:gd name="connsiteX57" fmla="*/ 1330368 w 1448569"/>
              <a:gd name="connsiteY57" fmla="*/ 1738313 h 2019464"/>
              <a:gd name="connsiteX58" fmla="*/ 1330368 w 1448569"/>
              <a:gd name="connsiteY58" fmla="*/ 1838325 h 2019464"/>
              <a:gd name="connsiteX59" fmla="*/ 1382756 w 1448569"/>
              <a:gd name="connsiteY59" fmla="*/ 1614488 h 2019464"/>
              <a:gd name="connsiteX60" fmla="*/ 1397043 w 1448569"/>
              <a:gd name="connsiteY60" fmla="*/ 1271588 h 2019464"/>
              <a:gd name="connsiteX61" fmla="*/ 1444668 w 1448569"/>
              <a:gd name="connsiteY61" fmla="*/ 1176338 h 2019464"/>
              <a:gd name="connsiteX62" fmla="*/ 1282743 w 1448569"/>
              <a:gd name="connsiteY62" fmla="*/ 1114425 h 2019464"/>
              <a:gd name="connsiteX63" fmla="*/ 1387518 w 1448569"/>
              <a:gd name="connsiteY63" fmla="*/ 1085850 h 2019464"/>
              <a:gd name="connsiteX64" fmla="*/ 1358943 w 1448569"/>
              <a:gd name="connsiteY64" fmla="*/ 762000 h 2019464"/>
              <a:gd name="connsiteX65" fmla="*/ 1316081 w 1448569"/>
              <a:gd name="connsiteY65" fmla="*/ 790575 h 2019464"/>
              <a:gd name="connsiteX66" fmla="*/ 1168443 w 1448569"/>
              <a:gd name="connsiteY66" fmla="*/ 862013 h 2019464"/>
              <a:gd name="connsiteX67" fmla="*/ 1130343 w 1448569"/>
              <a:gd name="connsiteY67" fmla="*/ 719138 h 2019464"/>
              <a:gd name="connsiteX68" fmla="*/ 977943 w 1448569"/>
              <a:gd name="connsiteY68" fmla="*/ 666750 h 2019464"/>
              <a:gd name="connsiteX69" fmla="*/ 896981 w 1448569"/>
              <a:gd name="connsiteY69" fmla="*/ 552450 h 2019464"/>
              <a:gd name="connsiteX70" fmla="*/ 1006518 w 1448569"/>
              <a:gd name="connsiteY70" fmla="*/ 433388 h 2019464"/>
              <a:gd name="connsiteX71" fmla="*/ 1125581 w 1448569"/>
              <a:gd name="connsiteY71" fmla="*/ 452438 h 2019464"/>
              <a:gd name="connsiteX72" fmla="*/ 1187493 w 1448569"/>
              <a:gd name="connsiteY72" fmla="*/ 528638 h 2019464"/>
              <a:gd name="connsiteX73" fmla="*/ 1230356 w 1448569"/>
              <a:gd name="connsiteY73" fmla="*/ 557213 h 2019464"/>
              <a:gd name="connsiteX74" fmla="*/ 1301793 w 1448569"/>
              <a:gd name="connsiteY74" fmla="*/ 557213 h 2019464"/>
              <a:gd name="connsiteX75" fmla="*/ 1306556 w 1448569"/>
              <a:gd name="connsiteY75" fmla="*/ 595313 h 2019464"/>
              <a:gd name="connsiteX76" fmla="*/ 1335131 w 1448569"/>
              <a:gd name="connsiteY76" fmla="*/ 561975 h 2019464"/>
              <a:gd name="connsiteX77" fmla="*/ 1339893 w 1448569"/>
              <a:gd name="connsiteY77" fmla="*/ 585788 h 2019464"/>
              <a:gd name="connsiteX78" fmla="*/ 1220831 w 1448569"/>
              <a:gd name="connsiteY78" fmla="*/ 800100 h 2019464"/>
              <a:gd name="connsiteX79" fmla="*/ 1325606 w 1448569"/>
              <a:gd name="connsiteY79" fmla="*/ 628650 h 2019464"/>
              <a:gd name="connsiteX80" fmla="*/ 1373231 w 1448569"/>
              <a:gd name="connsiteY80" fmla="*/ 728663 h 2019464"/>
              <a:gd name="connsiteX81" fmla="*/ 1363706 w 1448569"/>
              <a:gd name="connsiteY81" fmla="*/ 771525 h 2019464"/>
              <a:gd name="connsiteX82" fmla="*/ 1373231 w 1448569"/>
              <a:gd name="connsiteY82" fmla="*/ 752475 h 20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448569" h="2019464">
                <a:moveTo>
                  <a:pt x="630281" y="0"/>
                </a:moveTo>
                <a:cubicBezTo>
                  <a:pt x="480262" y="142478"/>
                  <a:pt x="330243" y="284956"/>
                  <a:pt x="239756" y="400050"/>
                </a:cubicBezTo>
                <a:cubicBezTo>
                  <a:pt x="149269" y="515144"/>
                  <a:pt x="102437" y="622301"/>
                  <a:pt x="87356" y="690563"/>
                </a:cubicBezTo>
                <a:cubicBezTo>
                  <a:pt x="72275" y="758826"/>
                  <a:pt x="131012" y="803275"/>
                  <a:pt x="149268" y="809625"/>
                </a:cubicBezTo>
                <a:cubicBezTo>
                  <a:pt x="167524" y="815975"/>
                  <a:pt x="192130" y="759619"/>
                  <a:pt x="196893" y="728663"/>
                </a:cubicBezTo>
                <a:cubicBezTo>
                  <a:pt x="201655" y="697707"/>
                  <a:pt x="188162" y="646907"/>
                  <a:pt x="177843" y="623888"/>
                </a:cubicBezTo>
                <a:cubicBezTo>
                  <a:pt x="167524" y="600869"/>
                  <a:pt x="150856" y="580231"/>
                  <a:pt x="134981" y="590550"/>
                </a:cubicBezTo>
                <a:cubicBezTo>
                  <a:pt x="119106" y="600869"/>
                  <a:pt x="83387" y="649288"/>
                  <a:pt x="82593" y="685800"/>
                </a:cubicBezTo>
                <a:cubicBezTo>
                  <a:pt x="81799" y="722313"/>
                  <a:pt x="143712" y="748506"/>
                  <a:pt x="130218" y="809625"/>
                </a:cubicBezTo>
                <a:cubicBezTo>
                  <a:pt x="116724" y="870744"/>
                  <a:pt x="12744" y="991394"/>
                  <a:pt x="1631" y="1052513"/>
                </a:cubicBezTo>
                <a:cubicBezTo>
                  <a:pt x="-9482" y="1113632"/>
                  <a:pt x="38937" y="1131095"/>
                  <a:pt x="63543" y="1176338"/>
                </a:cubicBezTo>
                <a:cubicBezTo>
                  <a:pt x="88149" y="1221581"/>
                  <a:pt x="140537" y="1277938"/>
                  <a:pt x="149268" y="1323975"/>
                </a:cubicBezTo>
                <a:cubicBezTo>
                  <a:pt x="157999" y="1370013"/>
                  <a:pt x="115137" y="1418432"/>
                  <a:pt x="115931" y="1452563"/>
                </a:cubicBezTo>
                <a:cubicBezTo>
                  <a:pt x="116725" y="1486694"/>
                  <a:pt x="144506" y="1534319"/>
                  <a:pt x="154031" y="1528763"/>
                </a:cubicBezTo>
                <a:cubicBezTo>
                  <a:pt x="163556" y="1523207"/>
                  <a:pt x="142125" y="1444625"/>
                  <a:pt x="173081" y="1419225"/>
                </a:cubicBezTo>
                <a:cubicBezTo>
                  <a:pt x="204037" y="1393825"/>
                  <a:pt x="301668" y="1383507"/>
                  <a:pt x="339768" y="1376363"/>
                </a:cubicBezTo>
                <a:cubicBezTo>
                  <a:pt x="377868" y="1369219"/>
                  <a:pt x="392950" y="1398588"/>
                  <a:pt x="401681" y="1376363"/>
                </a:cubicBezTo>
                <a:cubicBezTo>
                  <a:pt x="410412" y="1354138"/>
                  <a:pt x="407237" y="1293019"/>
                  <a:pt x="392156" y="1243013"/>
                </a:cubicBezTo>
                <a:cubicBezTo>
                  <a:pt x="377075" y="1193007"/>
                  <a:pt x="324687" y="1133475"/>
                  <a:pt x="311193" y="1076325"/>
                </a:cubicBezTo>
                <a:cubicBezTo>
                  <a:pt x="297699" y="1019175"/>
                  <a:pt x="284999" y="971550"/>
                  <a:pt x="311193" y="900113"/>
                </a:cubicBezTo>
                <a:cubicBezTo>
                  <a:pt x="337387" y="828676"/>
                  <a:pt x="417556" y="685800"/>
                  <a:pt x="468356" y="647700"/>
                </a:cubicBezTo>
                <a:cubicBezTo>
                  <a:pt x="519156" y="609600"/>
                  <a:pt x="592181" y="642144"/>
                  <a:pt x="615993" y="671513"/>
                </a:cubicBezTo>
                <a:cubicBezTo>
                  <a:pt x="639805" y="700882"/>
                  <a:pt x="640600" y="778669"/>
                  <a:pt x="611231" y="823913"/>
                </a:cubicBezTo>
                <a:cubicBezTo>
                  <a:pt x="581862" y="869157"/>
                  <a:pt x="488200" y="915988"/>
                  <a:pt x="439781" y="942975"/>
                </a:cubicBezTo>
                <a:cubicBezTo>
                  <a:pt x="391362" y="969963"/>
                  <a:pt x="336593" y="953294"/>
                  <a:pt x="320718" y="985838"/>
                </a:cubicBezTo>
                <a:cubicBezTo>
                  <a:pt x="304843" y="1018382"/>
                  <a:pt x="328656" y="1086644"/>
                  <a:pt x="344531" y="1138238"/>
                </a:cubicBezTo>
                <a:cubicBezTo>
                  <a:pt x="360406" y="1189832"/>
                  <a:pt x="404062" y="1254919"/>
                  <a:pt x="415968" y="1295400"/>
                </a:cubicBezTo>
                <a:cubicBezTo>
                  <a:pt x="427874" y="1335881"/>
                  <a:pt x="404856" y="1347788"/>
                  <a:pt x="415968" y="1381125"/>
                </a:cubicBezTo>
                <a:cubicBezTo>
                  <a:pt x="427080" y="1414462"/>
                  <a:pt x="471531" y="1474788"/>
                  <a:pt x="482643" y="1495425"/>
                </a:cubicBezTo>
                <a:cubicBezTo>
                  <a:pt x="493755" y="1516062"/>
                  <a:pt x="496930" y="1497806"/>
                  <a:pt x="482643" y="1504950"/>
                </a:cubicBezTo>
                <a:cubicBezTo>
                  <a:pt x="468355" y="1512094"/>
                  <a:pt x="433431" y="1527969"/>
                  <a:pt x="396918" y="1538288"/>
                </a:cubicBezTo>
                <a:cubicBezTo>
                  <a:pt x="360405" y="1548607"/>
                  <a:pt x="304049" y="1563688"/>
                  <a:pt x="263568" y="1566863"/>
                </a:cubicBezTo>
                <a:cubicBezTo>
                  <a:pt x="223087" y="1570038"/>
                  <a:pt x="157206" y="1555751"/>
                  <a:pt x="154031" y="1557338"/>
                </a:cubicBezTo>
                <a:cubicBezTo>
                  <a:pt x="150856" y="1558925"/>
                  <a:pt x="204037" y="1575594"/>
                  <a:pt x="244518" y="1576388"/>
                </a:cubicBezTo>
                <a:cubicBezTo>
                  <a:pt x="284999" y="1577182"/>
                  <a:pt x="354056" y="1568450"/>
                  <a:pt x="396918" y="1562100"/>
                </a:cubicBezTo>
                <a:cubicBezTo>
                  <a:pt x="439780" y="1555750"/>
                  <a:pt x="478674" y="1526382"/>
                  <a:pt x="501693" y="1538288"/>
                </a:cubicBezTo>
                <a:cubicBezTo>
                  <a:pt x="524712" y="1550194"/>
                  <a:pt x="516775" y="1622426"/>
                  <a:pt x="535031" y="1633538"/>
                </a:cubicBezTo>
                <a:cubicBezTo>
                  <a:pt x="553287" y="1644651"/>
                  <a:pt x="598531" y="1612900"/>
                  <a:pt x="611231" y="1604963"/>
                </a:cubicBezTo>
                <a:cubicBezTo>
                  <a:pt x="623931" y="1597026"/>
                  <a:pt x="609644" y="1571626"/>
                  <a:pt x="611231" y="1585913"/>
                </a:cubicBezTo>
                <a:cubicBezTo>
                  <a:pt x="612818" y="1600200"/>
                  <a:pt x="611231" y="1670051"/>
                  <a:pt x="620756" y="1690688"/>
                </a:cubicBezTo>
                <a:cubicBezTo>
                  <a:pt x="630281" y="1711325"/>
                  <a:pt x="643775" y="1721644"/>
                  <a:pt x="668381" y="1709738"/>
                </a:cubicBezTo>
                <a:cubicBezTo>
                  <a:pt x="692987" y="1697832"/>
                  <a:pt x="738231" y="1620044"/>
                  <a:pt x="768393" y="1619250"/>
                </a:cubicBezTo>
                <a:cubicBezTo>
                  <a:pt x="798555" y="1618456"/>
                  <a:pt x="840625" y="1678781"/>
                  <a:pt x="849356" y="1704975"/>
                </a:cubicBezTo>
                <a:cubicBezTo>
                  <a:pt x="858087" y="1731169"/>
                  <a:pt x="819194" y="1750219"/>
                  <a:pt x="820781" y="1776413"/>
                </a:cubicBezTo>
                <a:cubicBezTo>
                  <a:pt x="822369" y="1802607"/>
                  <a:pt x="859675" y="1832769"/>
                  <a:pt x="858881" y="1862138"/>
                </a:cubicBezTo>
                <a:cubicBezTo>
                  <a:pt x="858087" y="1891507"/>
                  <a:pt x="805699" y="1926431"/>
                  <a:pt x="816018" y="1952625"/>
                </a:cubicBezTo>
                <a:cubicBezTo>
                  <a:pt x="826337" y="1978819"/>
                  <a:pt x="881899" y="2022475"/>
                  <a:pt x="920793" y="2019300"/>
                </a:cubicBezTo>
                <a:cubicBezTo>
                  <a:pt x="959687" y="2016125"/>
                  <a:pt x="1015250" y="1961356"/>
                  <a:pt x="1049381" y="1933575"/>
                </a:cubicBezTo>
                <a:cubicBezTo>
                  <a:pt x="1083512" y="1905794"/>
                  <a:pt x="1100181" y="1905794"/>
                  <a:pt x="1125581" y="1852613"/>
                </a:cubicBezTo>
                <a:cubicBezTo>
                  <a:pt x="1150981" y="1799432"/>
                  <a:pt x="1202575" y="1608932"/>
                  <a:pt x="1201781" y="1614488"/>
                </a:cubicBezTo>
                <a:cubicBezTo>
                  <a:pt x="1200987" y="1620044"/>
                  <a:pt x="1116849" y="1843881"/>
                  <a:pt x="1120818" y="1885950"/>
                </a:cubicBezTo>
                <a:cubicBezTo>
                  <a:pt x="1124787" y="1928019"/>
                  <a:pt x="1204162" y="1881187"/>
                  <a:pt x="1225593" y="1866900"/>
                </a:cubicBezTo>
                <a:cubicBezTo>
                  <a:pt x="1247024" y="1852613"/>
                  <a:pt x="1245437" y="1829594"/>
                  <a:pt x="1249406" y="1800225"/>
                </a:cubicBezTo>
                <a:cubicBezTo>
                  <a:pt x="1253375" y="1770856"/>
                  <a:pt x="1249406" y="1690688"/>
                  <a:pt x="1249406" y="1690688"/>
                </a:cubicBezTo>
                <a:cubicBezTo>
                  <a:pt x="1249406" y="1699419"/>
                  <a:pt x="1247025" y="1819276"/>
                  <a:pt x="1249406" y="1852613"/>
                </a:cubicBezTo>
                <a:cubicBezTo>
                  <a:pt x="1251787" y="1885950"/>
                  <a:pt x="1250993" y="1885950"/>
                  <a:pt x="1263693" y="1890713"/>
                </a:cubicBezTo>
                <a:cubicBezTo>
                  <a:pt x="1276393" y="1895476"/>
                  <a:pt x="1314494" y="1906588"/>
                  <a:pt x="1325606" y="1881188"/>
                </a:cubicBezTo>
                <a:cubicBezTo>
                  <a:pt x="1336718" y="1855788"/>
                  <a:pt x="1329574" y="1745457"/>
                  <a:pt x="1330368" y="1738313"/>
                </a:cubicBezTo>
                <a:cubicBezTo>
                  <a:pt x="1331162" y="1731169"/>
                  <a:pt x="1321637" y="1858963"/>
                  <a:pt x="1330368" y="1838325"/>
                </a:cubicBezTo>
                <a:cubicBezTo>
                  <a:pt x="1339099" y="1817687"/>
                  <a:pt x="1371644" y="1708944"/>
                  <a:pt x="1382756" y="1614488"/>
                </a:cubicBezTo>
                <a:cubicBezTo>
                  <a:pt x="1393868" y="1520032"/>
                  <a:pt x="1386724" y="1344613"/>
                  <a:pt x="1397043" y="1271588"/>
                </a:cubicBezTo>
                <a:cubicBezTo>
                  <a:pt x="1407362" y="1198563"/>
                  <a:pt x="1463718" y="1202532"/>
                  <a:pt x="1444668" y="1176338"/>
                </a:cubicBezTo>
                <a:cubicBezTo>
                  <a:pt x="1425618" y="1150144"/>
                  <a:pt x="1292268" y="1129506"/>
                  <a:pt x="1282743" y="1114425"/>
                </a:cubicBezTo>
                <a:cubicBezTo>
                  <a:pt x="1273218" y="1099344"/>
                  <a:pt x="1374818" y="1144588"/>
                  <a:pt x="1387518" y="1085850"/>
                </a:cubicBezTo>
                <a:cubicBezTo>
                  <a:pt x="1400218" y="1027113"/>
                  <a:pt x="1370849" y="811213"/>
                  <a:pt x="1358943" y="762000"/>
                </a:cubicBezTo>
                <a:cubicBezTo>
                  <a:pt x="1347037" y="712788"/>
                  <a:pt x="1347831" y="773906"/>
                  <a:pt x="1316081" y="790575"/>
                </a:cubicBezTo>
                <a:cubicBezTo>
                  <a:pt x="1284331" y="807244"/>
                  <a:pt x="1199399" y="873919"/>
                  <a:pt x="1168443" y="862013"/>
                </a:cubicBezTo>
                <a:cubicBezTo>
                  <a:pt x="1137487" y="850107"/>
                  <a:pt x="1162093" y="751682"/>
                  <a:pt x="1130343" y="719138"/>
                </a:cubicBezTo>
                <a:cubicBezTo>
                  <a:pt x="1098593" y="686594"/>
                  <a:pt x="1016837" y="694531"/>
                  <a:pt x="977943" y="666750"/>
                </a:cubicBezTo>
                <a:cubicBezTo>
                  <a:pt x="939049" y="638969"/>
                  <a:pt x="892219" y="591344"/>
                  <a:pt x="896981" y="552450"/>
                </a:cubicBezTo>
                <a:cubicBezTo>
                  <a:pt x="901743" y="513556"/>
                  <a:pt x="968418" y="450057"/>
                  <a:pt x="1006518" y="433388"/>
                </a:cubicBezTo>
                <a:cubicBezTo>
                  <a:pt x="1044618" y="416719"/>
                  <a:pt x="1095419" y="436563"/>
                  <a:pt x="1125581" y="452438"/>
                </a:cubicBezTo>
                <a:cubicBezTo>
                  <a:pt x="1155743" y="468313"/>
                  <a:pt x="1170031" y="511176"/>
                  <a:pt x="1187493" y="528638"/>
                </a:cubicBezTo>
                <a:cubicBezTo>
                  <a:pt x="1204955" y="546100"/>
                  <a:pt x="1211306" y="552451"/>
                  <a:pt x="1230356" y="557213"/>
                </a:cubicBezTo>
                <a:cubicBezTo>
                  <a:pt x="1249406" y="561975"/>
                  <a:pt x="1289093" y="550863"/>
                  <a:pt x="1301793" y="557213"/>
                </a:cubicBezTo>
                <a:cubicBezTo>
                  <a:pt x="1314493" y="563563"/>
                  <a:pt x="1301000" y="594519"/>
                  <a:pt x="1306556" y="595313"/>
                </a:cubicBezTo>
                <a:cubicBezTo>
                  <a:pt x="1312112" y="596107"/>
                  <a:pt x="1329575" y="563562"/>
                  <a:pt x="1335131" y="561975"/>
                </a:cubicBezTo>
                <a:cubicBezTo>
                  <a:pt x="1340687" y="560388"/>
                  <a:pt x="1358943" y="546100"/>
                  <a:pt x="1339893" y="585788"/>
                </a:cubicBezTo>
                <a:cubicBezTo>
                  <a:pt x="1320843" y="625476"/>
                  <a:pt x="1223212" y="792956"/>
                  <a:pt x="1220831" y="800100"/>
                </a:cubicBezTo>
                <a:cubicBezTo>
                  <a:pt x="1218450" y="807244"/>
                  <a:pt x="1300206" y="640556"/>
                  <a:pt x="1325606" y="628650"/>
                </a:cubicBezTo>
                <a:cubicBezTo>
                  <a:pt x="1351006" y="616744"/>
                  <a:pt x="1366881" y="704851"/>
                  <a:pt x="1373231" y="728663"/>
                </a:cubicBezTo>
                <a:cubicBezTo>
                  <a:pt x="1379581" y="752475"/>
                  <a:pt x="1363706" y="767556"/>
                  <a:pt x="1363706" y="771525"/>
                </a:cubicBezTo>
                <a:cubicBezTo>
                  <a:pt x="1363706" y="775494"/>
                  <a:pt x="1368468" y="763984"/>
                  <a:pt x="1373231" y="752475"/>
                </a:cubicBezTo>
              </a:path>
            </a:pathLst>
          </a:custGeom>
          <a:noFill/>
          <a:ln w="28575">
            <a:solidFill>
              <a:srgbClr val="FFFF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29118" y="125211"/>
            <a:ext cx="4333238" cy="646331"/>
          </a:xfrm>
          <a:prstGeom prst="rect">
            <a:avLst/>
          </a:prstGeom>
          <a:noFill/>
        </p:spPr>
        <p:txBody>
          <a:bodyPr wrap="none" rtlCol="0">
            <a:spAutoFit/>
          </a:bodyPr>
          <a:lstStyle/>
          <a:p>
            <a:r>
              <a:rPr lang="en-US" altLang="ja-JP" dirty="0">
                <a:solidFill>
                  <a:srgbClr val="FFFF00"/>
                </a:solidFill>
                <a:latin typeface="HGP行書体" pitchFamily="66" charset="-128"/>
                <a:ea typeface="HGP行書体" pitchFamily="66" charset="-128"/>
              </a:rPr>
              <a:t>2015-5-13  NHK  </a:t>
            </a:r>
            <a:r>
              <a:rPr lang="ja-JP" altLang="en-US" dirty="0">
                <a:solidFill>
                  <a:srgbClr val="FFFF00"/>
                </a:solidFill>
                <a:latin typeface="HGP行書体" pitchFamily="66" charset="-128"/>
                <a:ea typeface="HGP行書体" pitchFamily="66" charset="-128"/>
              </a:rPr>
              <a:t>極寒のイエローストーン　と</a:t>
            </a:r>
            <a:endParaRPr lang="en-US" altLang="ja-JP" dirty="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細胞の　発生　；　好酸性・硫黄・細菌など　」</a:t>
            </a:r>
            <a:endParaRPr kumimoji="1" lang="ja-JP" altLang="en-US" dirty="0">
              <a:solidFill>
                <a:srgbClr val="FFFF00"/>
              </a:solidFill>
            </a:endParaRPr>
          </a:p>
        </p:txBody>
      </p:sp>
    </p:spTree>
    <p:extLst>
      <p:ext uri="{BB962C8B-B14F-4D97-AF65-F5344CB8AC3E}">
        <p14:creationId xmlns:p14="http://schemas.microsoft.com/office/powerpoint/2010/main" val="4226532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5000"/>
                                        <p:tgtEl>
                                          <p:spTgt spid="6"/>
                                        </p:tgtEl>
                                      </p:cBhvr>
                                    </p:animEffect>
                                  </p:childTnLst>
                                </p:cTn>
                              </p:par>
                            </p:childTnLst>
                          </p:cTn>
                        </p:par>
                        <p:par>
                          <p:cTn id="8" fill="hold">
                            <p:stCondLst>
                              <p:cond delay="5000"/>
                            </p:stCondLst>
                            <p:childTnLst>
                              <p:par>
                                <p:cTn id="9" presetID="6" presetClass="entr" presetSubtype="32"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circle(out)">
                                      <p:cBhvr>
                                        <p:cTn id="11" dur="2000"/>
                                        <p:tgtEl>
                                          <p:spTgt spid="7"/>
                                        </p:tgtEl>
                                      </p:cBhvr>
                                    </p:animEffect>
                                  </p:childTnLst>
                                </p:cTn>
                              </p:par>
                            </p:childTnLst>
                          </p:cTn>
                        </p:par>
                        <p:par>
                          <p:cTn id="12" fill="hold">
                            <p:stCondLst>
                              <p:cond delay="7000"/>
                            </p:stCondLst>
                            <p:childTnLst>
                              <p:par>
                                <p:cTn id="13" presetID="32" presetClass="emph" presetSubtype="0" fill="hold" nodeType="afterEffect">
                                  <p:stCondLst>
                                    <p:cond delay="0"/>
                                  </p:stCondLst>
                                  <p:childTnLst>
                                    <p:animRot by="120000">
                                      <p:cBhvr>
                                        <p:cTn id="14" dur="100" fill="hold">
                                          <p:stCondLst>
                                            <p:cond delay="0"/>
                                          </p:stCondLst>
                                        </p:cTn>
                                        <p:tgtEl>
                                          <p:spTgt spid="7"/>
                                        </p:tgtEl>
                                        <p:attrNameLst>
                                          <p:attrName>r</p:attrName>
                                        </p:attrNameLst>
                                      </p:cBhvr>
                                    </p:animRot>
                                    <p:animRot by="-240000">
                                      <p:cBhvr>
                                        <p:cTn id="15" dur="200" fill="hold">
                                          <p:stCondLst>
                                            <p:cond delay="200"/>
                                          </p:stCondLst>
                                        </p:cTn>
                                        <p:tgtEl>
                                          <p:spTgt spid="7"/>
                                        </p:tgtEl>
                                        <p:attrNameLst>
                                          <p:attrName>r</p:attrName>
                                        </p:attrNameLst>
                                      </p:cBhvr>
                                    </p:animRot>
                                    <p:animRot by="240000">
                                      <p:cBhvr>
                                        <p:cTn id="16" dur="200" fill="hold">
                                          <p:stCondLst>
                                            <p:cond delay="400"/>
                                          </p:stCondLst>
                                        </p:cTn>
                                        <p:tgtEl>
                                          <p:spTgt spid="7"/>
                                        </p:tgtEl>
                                        <p:attrNameLst>
                                          <p:attrName>r</p:attrName>
                                        </p:attrNameLst>
                                      </p:cBhvr>
                                    </p:animRot>
                                    <p:animRot by="-240000">
                                      <p:cBhvr>
                                        <p:cTn id="17" dur="200" fill="hold">
                                          <p:stCondLst>
                                            <p:cond delay="600"/>
                                          </p:stCondLst>
                                        </p:cTn>
                                        <p:tgtEl>
                                          <p:spTgt spid="7"/>
                                        </p:tgtEl>
                                        <p:attrNameLst>
                                          <p:attrName>r</p:attrName>
                                        </p:attrNameLst>
                                      </p:cBhvr>
                                    </p:animRot>
                                    <p:animRot by="120000">
                                      <p:cBhvr>
                                        <p:cTn id="18" dur="200" fill="hold">
                                          <p:stCondLst>
                                            <p:cond delay="800"/>
                                          </p:stCondLst>
                                        </p:cTn>
                                        <p:tgtEl>
                                          <p:spTgt spid="7"/>
                                        </p:tgtEl>
                                        <p:attrNameLst>
                                          <p:attrName>r</p:attrName>
                                        </p:attrNameLst>
                                      </p:cBhvr>
                                    </p:animRot>
                                  </p:childTnLst>
                                </p:cTn>
                              </p:par>
                            </p:childTnLst>
                          </p:cTn>
                        </p:par>
                        <p:par>
                          <p:cTn id="19" fill="hold">
                            <p:stCondLst>
                              <p:cond delay="8000"/>
                            </p:stCondLst>
                            <p:childTnLst>
                              <p:par>
                                <p:cTn id="20" presetID="2" presetClass="entr" presetSubtype="8" decel="100000" fill="hold" grpId="0" nodeType="afterEffect">
                                  <p:stCondLst>
                                    <p:cond delay="0"/>
                                  </p:stCondLst>
                                  <p:iterate type="lt">
                                    <p:tmPct val="10000"/>
                                  </p:iterate>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3000" fill="hold"/>
                                        <p:tgtEl>
                                          <p:spTgt spid="16"/>
                                        </p:tgtEl>
                                        <p:attrNameLst>
                                          <p:attrName>ppt_x</p:attrName>
                                        </p:attrNameLst>
                                      </p:cBhvr>
                                      <p:tavLst>
                                        <p:tav tm="0">
                                          <p:val>
                                            <p:strVal val="0-#ppt_w/2"/>
                                          </p:val>
                                        </p:tav>
                                        <p:tav tm="100000">
                                          <p:val>
                                            <p:strVal val="#ppt_x"/>
                                          </p:val>
                                        </p:tav>
                                      </p:tavLst>
                                    </p:anim>
                                    <p:anim calcmode="lin" valueType="num">
                                      <p:cBhvr additive="base">
                                        <p:cTn id="23" dur="3000" fill="hold"/>
                                        <p:tgtEl>
                                          <p:spTgt spid="16"/>
                                        </p:tgtEl>
                                        <p:attrNameLst>
                                          <p:attrName>ppt_y</p:attrName>
                                        </p:attrNameLst>
                                      </p:cBhvr>
                                      <p:tavLst>
                                        <p:tav tm="0">
                                          <p:val>
                                            <p:strVal val="#ppt_y"/>
                                          </p:val>
                                        </p:tav>
                                        <p:tav tm="100000">
                                          <p:val>
                                            <p:strVal val="#ppt_y"/>
                                          </p:val>
                                        </p:tav>
                                      </p:tavLst>
                                    </p:anim>
                                  </p:childTnLst>
                                </p:cTn>
                              </p:par>
                            </p:childTnLst>
                          </p:cTn>
                        </p:par>
                        <p:par>
                          <p:cTn id="24" fill="hold">
                            <p:stCondLst>
                              <p:cond delay="23300"/>
                            </p:stCondLst>
                            <p:childTnLst>
                              <p:par>
                                <p:cTn id="25" presetID="2" presetClass="entr" presetSubtype="8" decel="100000" fill="hold" grpId="0" nodeType="afterEffect">
                                  <p:stCondLst>
                                    <p:cond delay="0"/>
                                  </p:stCondLst>
                                  <p:iterate type="lt">
                                    <p:tmPct val="10000"/>
                                  </p:iterate>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2000" fill="hold"/>
                                        <p:tgtEl>
                                          <p:spTgt spid="12"/>
                                        </p:tgtEl>
                                        <p:attrNameLst>
                                          <p:attrName>ppt_x</p:attrName>
                                        </p:attrNameLst>
                                      </p:cBhvr>
                                      <p:tavLst>
                                        <p:tav tm="0">
                                          <p:val>
                                            <p:strVal val="0-#ppt_w/2"/>
                                          </p:val>
                                        </p:tav>
                                        <p:tav tm="100000">
                                          <p:val>
                                            <p:strVal val="#ppt_x"/>
                                          </p:val>
                                        </p:tav>
                                      </p:tavLst>
                                    </p:anim>
                                    <p:anim calcmode="lin" valueType="num">
                                      <p:cBhvr additive="base">
                                        <p:cTn id="28" dur="2000" fill="hold"/>
                                        <p:tgtEl>
                                          <p:spTgt spid="12"/>
                                        </p:tgtEl>
                                        <p:attrNameLst>
                                          <p:attrName>ppt_y</p:attrName>
                                        </p:attrNameLst>
                                      </p:cBhvr>
                                      <p:tavLst>
                                        <p:tav tm="0">
                                          <p:val>
                                            <p:strVal val="#ppt_y"/>
                                          </p:val>
                                        </p:tav>
                                        <p:tav tm="100000">
                                          <p:val>
                                            <p:strVal val="#ppt_y"/>
                                          </p:val>
                                        </p:tav>
                                      </p:tavLst>
                                    </p:anim>
                                  </p:childTnLst>
                                </p:cTn>
                              </p:par>
                            </p:childTnLst>
                          </p:cTn>
                        </p:par>
                        <p:par>
                          <p:cTn id="29" fill="hold">
                            <p:stCondLst>
                              <p:cond delay="127100"/>
                            </p:stCondLst>
                            <p:childTnLst>
                              <p:par>
                                <p:cTn id="30" presetID="45" presetClass="entr" presetSubtype="0" fill="hold"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2000"/>
                                        <p:tgtEl>
                                          <p:spTgt spid="13"/>
                                        </p:tgtEl>
                                      </p:cBhvr>
                                    </p:animEffect>
                                    <p:anim calcmode="lin" valueType="num">
                                      <p:cBhvr>
                                        <p:cTn id="33" dur="2000" fill="hold"/>
                                        <p:tgtEl>
                                          <p:spTgt spid="13"/>
                                        </p:tgtEl>
                                        <p:attrNameLst>
                                          <p:attrName>ppt_w</p:attrName>
                                        </p:attrNameLst>
                                      </p:cBhvr>
                                      <p:tavLst>
                                        <p:tav tm="0" fmla="#ppt_w*sin(2.5*pi*$)">
                                          <p:val>
                                            <p:fltVal val="0"/>
                                          </p:val>
                                        </p:tav>
                                        <p:tav tm="100000">
                                          <p:val>
                                            <p:fltVal val="1"/>
                                          </p:val>
                                        </p:tav>
                                      </p:tavLst>
                                    </p:anim>
                                    <p:anim calcmode="lin" valueType="num">
                                      <p:cBhvr>
                                        <p:cTn id="34" dur="2000" fill="hold"/>
                                        <p:tgtEl>
                                          <p:spTgt spid="13"/>
                                        </p:tgtEl>
                                        <p:attrNameLst>
                                          <p:attrName>ppt_h</p:attrName>
                                        </p:attrNameLst>
                                      </p:cBhvr>
                                      <p:tavLst>
                                        <p:tav tm="0">
                                          <p:val>
                                            <p:strVal val="#ppt_h"/>
                                          </p:val>
                                        </p:tav>
                                        <p:tav tm="100000">
                                          <p:val>
                                            <p:strVal val="#ppt_h"/>
                                          </p:val>
                                        </p:tav>
                                      </p:tavLst>
                                    </p:anim>
                                  </p:childTnLst>
                                </p:cTn>
                              </p:par>
                            </p:childTnLst>
                          </p:cTn>
                        </p:par>
                        <p:par>
                          <p:cTn id="35" fill="hold">
                            <p:stCondLst>
                              <p:cond delay="129100"/>
                            </p:stCondLst>
                            <p:childTnLst>
                              <p:par>
                                <p:cTn id="36" presetID="22" presetClass="entr" presetSubtype="4" fill="hold"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down)">
                                      <p:cBhvr>
                                        <p:cTn id="38" dur="5000"/>
                                        <p:tgtEl>
                                          <p:spTgt spid="13"/>
                                        </p:tgtEl>
                                      </p:cBhvr>
                                    </p:animEffect>
                                  </p:childTnLst>
                                </p:cTn>
                              </p:par>
                            </p:childTnLst>
                          </p:cTn>
                        </p:par>
                        <p:par>
                          <p:cTn id="39" fill="hold">
                            <p:stCondLst>
                              <p:cond delay="134100"/>
                            </p:stCondLst>
                            <p:childTnLst>
                              <p:par>
                                <p:cTn id="40" presetID="21" presetClass="entr" presetSubtype="1"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heel(1)">
                                      <p:cBhvr>
                                        <p:cTn id="42" dur="2000"/>
                                        <p:tgtEl>
                                          <p:spTgt spid="14"/>
                                        </p:tgtEl>
                                      </p:cBhvr>
                                    </p:animEffect>
                                  </p:childTnLst>
                                </p:cTn>
                              </p:par>
                            </p:childTnLst>
                          </p:cTn>
                        </p:par>
                        <p:par>
                          <p:cTn id="43" fill="hold">
                            <p:stCondLst>
                              <p:cond delay="136100"/>
                            </p:stCondLst>
                            <p:childTnLst>
                              <p:par>
                                <p:cTn id="44" presetID="21" presetClass="entr" presetSubtype="1" fill="hold" grpId="0" nodeType="after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wheel(1)">
                                      <p:cBhvr>
                                        <p:cTn id="46" dur="5000"/>
                                        <p:tgtEl>
                                          <p:spTgt spid="15"/>
                                        </p:tgtEl>
                                      </p:cBhvr>
                                    </p:animEffect>
                                  </p:childTnLst>
                                </p:cTn>
                              </p:par>
                            </p:childTnLst>
                          </p:cTn>
                        </p:par>
                        <p:par>
                          <p:cTn id="47" fill="hold">
                            <p:stCondLst>
                              <p:cond delay="141100"/>
                            </p:stCondLst>
                            <p:childTnLst>
                              <p:par>
                                <p:cTn id="48" presetID="8" presetClass="emph" presetSubtype="0" fill="hold" grpId="1" nodeType="afterEffect">
                                  <p:stCondLst>
                                    <p:cond delay="0"/>
                                  </p:stCondLst>
                                  <p:childTnLst>
                                    <p:animRot by="21600000">
                                      <p:cBhvr>
                                        <p:cTn id="49" dur="2000" fill="hold"/>
                                        <p:tgtEl>
                                          <p:spTgt spid="14"/>
                                        </p:tgtEl>
                                        <p:attrNameLst>
                                          <p:attrName>r</p:attrName>
                                        </p:attrNameLst>
                                      </p:cBhvr>
                                    </p:animRot>
                                  </p:childTnLst>
                                </p:cTn>
                              </p:par>
                            </p:childTnLst>
                          </p:cTn>
                        </p:par>
                        <p:par>
                          <p:cTn id="50" fill="hold">
                            <p:stCondLst>
                              <p:cond delay="143100"/>
                            </p:stCondLst>
                            <p:childTnLst>
                              <p:par>
                                <p:cTn id="51" presetID="31" presetClass="exit" presetSubtype="0" fill="hold" grpId="2" nodeType="afterEffect">
                                  <p:stCondLst>
                                    <p:cond delay="2000"/>
                                  </p:stCondLst>
                                  <p:childTnLst>
                                    <p:anim calcmode="lin" valueType="num">
                                      <p:cBhvr>
                                        <p:cTn id="52" dur="5000"/>
                                        <p:tgtEl>
                                          <p:spTgt spid="14"/>
                                        </p:tgtEl>
                                        <p:attrNameLst>
                                          <p:attrName>ppt_w</p:attrName>
                                        </p:attrNameLst>
                                      </p:cBhvr>
                                      <p:tavLst>
                                        <p:tav tm="0">
                                          <p:val>
                                            <p:strVal val="ppt_w"/>
                                          </p:val>
                                        </p:tav>
                                        <p:tav tm="100000">
                                          <p:val>
                                            <p:fltVal val="0"/>
                                          </p:val>
                                        </p:tav>
                                      </p:tavLst>
                                    </p:anim>
                                    <p:anim calcmode="lin" valueType="num">
                                      <p:cBhvr>
                                        <p:cTn id="53" dur="5000"/>
                                        <p:tgtEl>
                                          <p:spTgt spid="14"/>
                                        </p:tgtEl>
                                        <p:attrNameLst>
                                          <p:attrName>ppt_h</p:attrName>
                                        </p:attrNameLst>
                                      </p:cBhvr>
                                      <p:tavLst>
                                        <p:tav tm="0">
                                          <p:val>
                                            <p:strVal val="ppt_h"/>
                                          </p:val>
                                        </p:tav>
                                        <p:tav tm="100000">
                                          <p:val>
                                            <p:fltVal val="0"/>
                                          </p:val>
                                        </p:tav>
                                      </p:tavLst>
                                    </p:anim>
                                    <p:anim calcmode="lin" valueType="num">
                                      <p:cBhvr>
                                        <p:cTn id="54" dur="5000"/>
                                        <p:tgtEl>
                                          <p:spTgt spid="14"/>
                                        </p:tgtEl>
                                        <p:attrNameLst>
                                          <p:attrName>style.rotation</p:attrName>
                                        </p:attrNameLst>
                                      </p:cBhvr>
                                      <p:tavLst>
                                        <p:tav tm="0">
                                          <p:val>
                                            <p:fltVal val="0"/>
                                          </p:val>
                                        </p:tav>
                                        <p:tav tm="100000">
                                          <p:val>
                                            <p:fltVal val="90"/>
                                          </p:val>
                                        </p:tav>
                                      </p:tavLst>
                                    </p:anim>
                                    <p:animEffect transition="out" filter="fade">
                                      <p:cBhvr>
                                        <p:cTn id="55" dur="5000"/>
                                        <p:tgtEl>
                                          <p:spTgt spid="14"/>
                                        </p:tgtEl>
                                      </p:cBhvr>
                                    </p:animEffect>
                                    <p:set>
                                      <p:cBhvr>
                                        <p:cTn id="56" dur="1" fill="hold">
                                          <p:stCondLst>
                                            <p:cond delay="4999"/>
                                          </p:stCondLst>
                                        </p:cTn>
                                        <p:tgtEl>
                                          <p:spTgt spid="14"/>
                                        </p:tgtEl>
                                        <p:attrNameLst>
                                          <p:attrName>style.visibility</p:attrName>
                                        </p:attrNameLst>
                                      </p:cBhvr>
                                      <p:to>
                                        <p:strVal val="hidden"/>
                                      </p:to>
                                    </p:set>
                                  </p:childTnLst>
                                </p:cTn>
                              </p:par>
                            </p:childTnLst>
                          </p:cTn>
                        </p:par>
                        <p:par>
                          <p:cTn id="57" fill="hold">
                            <p:stCondLst>
                              <p:cond delay="150100"/>
                            </p:stCondLst>
                            <p:childTnLst>
                              <p:par>
                                <p:cTn id="58" presetID="26" presetClass="exit" presetSubtype="0" fill="hold" grpId="1" nodeType="afterEffect">
                                  <p:stCondLst>
                                    <p:cond delay="0"/>
                                  </p:stCondLst>
                                  <p:childTnLst>
                                    <p:animEffect transition="out" filter="wipe(down)">
                                      <p:cBhvr>
                                        <p:cTn id="59" dur="450" accel="50000">
                                          <p:stCondLst>
                                            <p:cond delay="4550"/>
                                          </p:stCondLst>
                                        </p:cTn>
                                        <p:tgtEl>
                                          <p:spTgt spid="15"/>
                                        </p:tgtEl>
                                      </p:cBhvr>
                                    </p:animEffect>
                                    <p:anim calcmode="lin" valueType="num">
                                      <p:cBhvr>
                                        <p:cTn id="60" dur="4555" tmFilter="0,0; 0.14,0.31; 0.43,0.73; 0.71,0.91; 1.0,1.0">
                                          <p:stCondLst>
                                            <p:cond delay="0"/>
                                          </p:stCondLst>
                                        </p:cTn>
                                        <p:tgtEl>
                                          <p:spTgt spid="15"/>
                                        </p:tgtEl>
                                        <p:attrNameLst>
                                          <p:attrName>ppt_x</p:attrName>
                                        </p:attrNameLst>
                                      </p:cBhvr>
                                      <p:tavLst>
                                        <p:tav tm="0">
                                          <p:val>
                                            <p:strVal val="ppt_x"/>
                                          </p:val>
                                        </p:tav>
                                        <p:tav tm="100000">
                                          <p:val>
                                            <p:strVal val="#ppt_x+0.25"/>
                                          </p:val>
                                        </p:tav>
                                      </p:tavLst>
                                    </p:anim>
                                    <p:anim calcmode="lin" valueType="num">
                                      <p:cBhvr>
                                        <p:cTn id="61" dur="445">
                                          <p:stCondLst>
                                            <p:cond delay="4555"/>
                                          </p:stCondLst>
                                        </p:cTn>
                                        <p:tgtEl>
                                          <p:spTgt spid="15"/>
                                        </p:tgtEl>
                                        <p:attrNameLst>
                                          <p:attrName>ppt_x</p:attrName>
                                        </p:attrNameLst>
                                      </p:cBhvr>
                                      <p:tavLst>
                                        <p:tav tm="0">
                                          <p:val>
                                            <p:strVal val="ppt_x"/>
                                          </p:val>
                                        </p:tav>
                                        <p:tav tm="100000">
                                          <p:val>
                                            <p:strVal val="ppt_x"/>
                                          </p:val>
                                        </p:tav>
                                      </p:tavLst>
                                    </p:anim>
                                    <p:anim calcmode="lin" valueType="num">
                                      <p:cBhvr>
                                        <p:cTn id="62" dur="1660" tmFilter="0.0,0.0;0.25,0.07;0.50,0.2;0.75,0.467;1.0,1.0">
                                          <p:stCondLst>
                                            <p:cond delay="0"/>
                                          </p:stCondLst>
                                        </p:cTn>
                                        <p:tgtEl>
                                          <p:spTgt spid="15"/>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63" dur="1660" tmFilter="0, 0; 0.125,0.2665; 0.25,0.4; 0.375,0.465; 0.5,0.5;  0.625,0.535; 0.75,0.6; 0.875,0.7335; 1,1">
                                          <p:stCondLst>
                                            <p:cond delay="1660"/>
                                          </p:stCondLst>
                                        </p:cTn>
                                        <p:tgtEl>
                                          <p:spTgt spid="15"/>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64" dur="830" tmFilter="0, 0; 0.125,0.2665; 0.25,0.4; 0.375,0.465; 0.5,0.5;  0.625,0.535; 0.75,0.6; 0.875,0.7335; 1,1">
                                          <p:stCondLst>
                                            <p:cond delay="3310"/>
                                          </p:stCondLst>
                                        </p:cTn>
                                        <p:tgtEl>
                                          <p:spTgt spid="15"/>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65" dur="410" tmFilter="0, 0; 0.125,0.2665; 0.25,0.4; 0.375,0.465; 0.5,0.5;  0.625,0.535; 0.75,0.6; 0.875,0.7335; 1,1">
                                          <p:stCondLst>
                                            <p:cond delay="4140"/>
                                          </p:stCondLst>
                                        </p:cTn>
                                        <p:tgtEl>
                                          <p:spTgt spid="15"/>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66" dur="450" accel="50000">
                                          <p:stCondLst>
                                            <p:cond delay="4550"/>
                                          </p:stCondLst>
                                        </p:cTn>
                                        <p:tgtEl>
                                          <p:spTgt spid="15"/>
                                        </p:tgtEl>
                                        <p:attrNameLst>
                                          <p:attrName>ppt_y</p:attrName>
                                        </p:attrNameLst>
                                      </p:cBhvr>
                                      <p:tavLst>
                                        <p:tav tm="0">
                                          <p:val>
                                            <p:strVal val="ppt_y"/>
                                          </p:val>
                                        </p:tav>
                                        <p:tav tm="100000">
                                          <p:val>
                                            <p:strVal val="ppt_y+ppt_h"/>
                                          </p:val>
                                        </p:tav>
                                      </p:tavLst>
                                    </p:anim>
                                    <p:animScale>
                                      <p:cBhvr>
                                        <p:cTn id="67" dur="65">
                                          <p:stCondLst>
                                            <p:cond delay="1550"/>
                                          </p:stCondLst>
                                        </p:cTn>
                                        <p:tgtEl>
                                          <p:spTgt spid="15"/>
                                        </p:tgtEl>
                                      </p:cBhvr>
                                      <p:to x="100000" y="60000"/>
                                    </p:animScale>
                                    <p:animScale>
                                      <p:cBhvr>
                                        <p:cTn id="68" dur="415" decel="50000">
                                          <p:stCondLst>
                                            <p:cond delay="1615"/>
                                          </p:stCondLst>
                                        </p:cTn>
                                        <p:tgtEl>
                                          <p:spTgt spid="15"/>
                                        </p:tgtEl>
                                      </p:cBhvr>
                                      <p:to x="100000" y="100000"/>
                                    </p:animScale>
                                    <p:animScale>
                                      <p:cBhvr>
                                        <p:cTn id="69" dur="65">
                                          <p:stCondLst>
                                            <p:cond delay="3280"/>
                                          </p:stCondLst>
                                        </p:cTn>
                                        <p:tgtEl>
                                          <p:spTgt spid="15"/>
                                        </p:tgtEl>
                                      </p:cBhvr>
                                      <p:to x="100000" y="80000"/>
                                    </p:animScale>
                                    <p:animScale>
                                      <p:cBhvr>
                                        <p:cTn id="70" dur="415" decel="50000">
                                          <p:stCondLst>
                                            <p:cond delay="3345"/>
                                          </p:stCondLst>
                                        </p:cTn>
                                        <p:tgtEl>
                                          <p:spTgt spid="15"/>
                                        </p:tgtEl>
                                      </p:cBhvr>
                                      <p:to x="100000" y="100000"/>
                                    </p:animScale>
                                    <p:animScale>
                                      <p:cBhvr>
                                        <p:cTn id="71" dur="65">
                                          <p:stCondLst>
                                            <p:cond delay="4105"/>
                                          </p:stCondLst>
                                        </p:cTn>
                                        <p:tgtEl>
                                          <p:spTgt spid="15"/>
                                        </p:tgtEl>
                                      </p:cBhvr>
                                      <p:to x="100000" y="90000"/>
                                    </p:animScale>
                                    <p:animScale>
                                      <p:cBhvr>
                                        <p:cTn id="72" dur="415" decel="50000">
                                          <p:stCondLst>
                                            <p:cond delay="4170"/>
                                          </p:stCondLst>
                                        </p:cTn>
                                        <p:tgtEl>
                                          <p:spTgt spid="15"/>
                                        </p:tgtEl>
                                      </p:cBhvr>
                                      <p:to x="100000" y="100000"/>
                                    </p:animScale>
                                    <p:animScale>
                                      <p:cBhvr>
                                        <p:cTn id="73" dur="65">
                                          <p:stCondLst>
                                            <p:cond delay="4520"/>
                                          </p:stCondLst>
                                        </p:cTn>
                                        <p:tgtEl>
                                          <p:spTgt spid="15"/>
                                        </p:tgtEl>
                                      </p:cBhvr>
                                      <p:to x="100000" y="95000"/>
                                    </p:animScale>
                                    <p:animScale>
                                      <p:cBhvr>
                                        <p:cTn id="74" dur="415" decel="50000">
                                          <p:stCondLst>
                                            <p:cond delay="4585"/>
                                          </p:stCondLst>
                                        </p:cTn>
                                        <p:tgtEl>
                                          <p:spTgt spid="15"/>
                                        </p:tgtEl>
                                      </p:cBhvr>
                                      <p:to x="100000" y="100000"/>
                                    </p:animScale>
                                    <p:set>
                                      <p:cBhvr>
                                        <p:cTn id="75" dur="1" fill="hold">
                                          <p:stCondLst>
                                            <p:cond delay="49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animBg="1"/>
      <p:bldP spid="14" grpId="1" animBg="1"/>
      <p:bldP spid="14" grpId="2" animBg="1"/>
      <p:bldP spid="15" grpId="0" animBg="1"/>
      <p:bldP spid="15" grpId="1" animBg="1"/>
      <p:bldP spid="16"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pic>
        <p:nvPicPr>
          <p:cNvPr id="5" name="図 4"/>
          <p:cNvPicPr>
            <a:picLocks noChangeAspect="1"/>
          </p:cNvPicPr>
          <p:nvPr/>
        </p:nvPicPr>
        <p:blipFill>
          <a:blip r:embed="rId4" cstate="email">
            <a:extLst>
              <a:ext uri="{BEBA8EAE-BF5A-486C-A8C5-ECC9F3942E4B}">
                <a14:imgProps xmlns:a14="http://schemas.microsoft.com/office/drawing/2010/main">
                  <a14:imgLayer r:embed="rId5">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5567554" y="260648"/>
            <a:ext cx="1753308" cy="1314981"/>
          </a:xfrm>
          <a:prstGeom prst="rect">
            <a:avLst/>
          </a:prstGeom>
        </p:spPr>
      </p:pic>
      <p:pic>
        <p:nvPicPr>
          <p:cNvPr id="6" name="図 5"/>
          <p:cNvPicPr>
            <a:picLocks noChangeAspect="1"/>
          </p:cNvPicPr>
          <p:nvPr/>
        </p:nvPicPr>
        <p:blipFill>
          <a:blip r:embed="rId6" cstate="email">
            <a:extLst>
              <a:ext uri="{BEBA8EAE-BF5A-486C-A8C5-ECC9F3942E4B}">
                <a14:imgProps xmlns:a14="http://schemas.microsoft.com/office/drawing/2010/main">
                  <a14:imgLayer r:embed="rId7">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6444208" y="4852854"/>
            <a:ext cx="2699792" cy="2024844"/>
          </a:xfrm>
          <a:prstGeom prst="rect">
            <a:avLst/>
          </a:prstGeom>
        </p:spPr>
      </p:pic>
      <p:pic>
        <p:nvPicPr>
          <p:cNvPr id="7" name="図 6"/>
          <p:cNvPicPr>
            <a:picLocks noChangeAspect="1"/>
          </p:cNvPicPr>
          <p:nvPr/>
        </p:nvPicPr>
        <p:blipFill>
          <a:blip r:embed="rId8" cstate="email">
            <a:extLst>
              <a:ext uri="{BEBA8EAE-BF5A-486C-A8C5-ECC9F3942E4B}">
                <a14:imgProps xmlns:a14="http://schemas.microsoft.com/office/drawing/2010/main">
                  <a14:imgLayer r:embed="rId9">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5124" y="4420806"/>
            <a:ext cx="3249592" cy="2437194"/>
          </a:xfrm>
          <a:prstGeom prst="rect">
            <a:avLst/>
          </a:prstGeom>
        </p:spPr>
      </p:pic>
      <p:pic>
        <p:nvPicPr>
          <p:cNvPr id="8" name="図 7"/>
          <p:cNvPicPr>
            <a:picLocks noChangeAspect="1"/>
          </p:cNvPicPr>
          <p:nvPr/>
        </p:nvPicPr>
        <p:blipFill>
          <a:blip r:embed="rId10" cstate="email">
            <a:extLst>
              <a:ext uri="{BEBA8EAE-BF5A-486C-A8C5-ECC9F3942E4B}">
                <a14:imgProps xmlns:a14="http://schemas.microsoft.com/office/drawing/2010/main">
                  <a14:imgLayer r:embed="rId11">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878812" y="4848329"/>
            <a:ext cx="1828861" cy="1371646"/>
          </a:xfrm>
          <a:prstGeom prst="rect">
            <a:avLst/>
          </a:prstGeom>
        </p:spPr>
      </p:pic>
      <p:sp>
        <p:nvSpPr>
          <p:cNvPr id="10" name="フリーフォーム 9"/>
          <p:cNvSpPr/>
          <p:nvPr/>
        </p:nvSpPr>
        <p:spPr>
          <a:xfrm>
            <a:off x="6409507" y="620687"/>
            <a:ext cx="178717" cy="586853"/>
          </a:xfrm>
          <a:custGeom>
            <a:avLst/>
            <a:gdLst>
              <a:gd name="connsiteX0" fmla="*/ 273858 w 357434"/>
              <a:gd name="connsiteY0" fmla="*/ 0 h 1173707"/>
              <a:gd name="connsiteX1" fmla="*/ 903 w 357434"/>
              <a:gd name="connsiteY1" fmla="*/ 436728 h 1173707"/>
              <a:gd name="connsiteX2" fmla="*/ 355745 w 357434"/>
              <a:gd name="connsiteY2" fmla="*/ 791570 h 1173707"/>
              <a:gd name="connsiteX3" fmla="*/ 110085 w 357434"/>
              <a:gd name="connsiteY3" fmla="*/ 1173707 h 1173707"/>
            </a:gdLst>
            <a:ahLst/>
            <a:cxnLst>
              <a:cxn ang="0">
                <a:pos x="connsiteX0" y="connsiteY0"/>
              </a:cxn>
              <a:cxn ang="0">
                <a:pos x="connsiteX1" y="connsiteY1"/>
              </a:cxn>
              <a:cxn ang="0">
                <a:pos x="connsiteX2" y="connsiteY2"/>
              </a:cxn>
              <a:cxn ang="0">
                <a:pos x="connsiteX3" y="connsiteY3"/>
              </a:cxn>
            </a:cxnLst>
            <a:rect l="l" t="t" r="r" b="b"/>
            <a:pathLst>
              <a:path w="357434" h="1173707">
                <a:moveTo>
                  <a:pt x="273858" y="0"/>
                </a:moveTo>
                <a:cubicBezTo>
                  <a:pt x="130556" y="152400"/>
                  <a:pt x="-12745" y="304800"/>
                  <a:pt x="903" y="436728"/>
                </a:cubicBezTo>
                <a:cubicBezTo>
                  <a:pt x="14551" y="568656"/>
                  <a:pt x="337548" y="668740"/>
                  <a:pt x="355745" y="791570"/>
                </a:cubicBezTo>
                <a:cubicBezTo>
                  <a:pt x="373942" y="914400"/>
                  <a:pt x="242013" y="1044053"/>
                  <a:pt x="110085" y="1173707"/>
                </a:cubicBezTo>
              </a:path>
            </a:pathLst>
          </a:custGeom>
          <a:noFill/>
          <a:ln>
            <a:solidFill>
              <a:srgbClr val="00FFCC"/>
            </a:solidFill>
            <a:headEnd type="arrow"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800" dirty="0" smtClean="0">
                <a:solidFill>
                  <a:srgbClr val="FF0000"/>
                </a:solidFill>
              </a:rPr>
              <a:t>O</a:t>
            </a:r>
            <a:endParaRPr kumimoji="1" lang="ja-JP" altLang="en-US" sz="2800" dirty="0">
              <a:solidFill>
                <a:srgbClr val="FF0000"/>
              </a:solidFill>
            </a:endParaRPr>
          </a:p>
        </p:txBody>
      </p:sp>
      <p:sp>
        <p:nvSpPr>
          <p:cNvPr id="12" name="フリーフォーム 11"/>
          <p:cNvSpPr/>
          <p:nvPr/>
        </p:nvSpPr>
        <p:spPr>
          <a:xfrm>
            <a:off x="8316416" y="1434966"/>
            <a:ext cx="192416" cy="623887"/>
          </a:xfrm>
          <a:custGeom>
            <a:avLst/>
            <a:gdLst>
              <a:gd name="connsiteX0" fmla="*/ 125033 w 192416"/>
              <a:gd name="connsiteY0" fmla="*/ 0 h 623887"/>
              <a:gd name="connsiteX1" fmla="*/ 1208 w 192416"/>
              <a:gd name="connsiteY1" fmla="*/ 228600 h 623887"/>
              <a:gd name="connsiteX2" fmla="*/ 191708 w 192416"/>
              <a:gd name="connsiteY2" fmla="*/ 381000 h 623887"/>
              <a:gd name="connsiteX3" fmla="*/ 53595 w 192416"/>
              <a:gd name="connsiteY3" fmla="*/ 623887 h 623887"/>
            </a:gdLst>
            <a:ahLst/>
            <a:cxnLst>
              <a:cxn ang="0">
                <a:pos x="connsiteX0" y="connsiteY0"/>
              </a:cxn>
              <a:cxn ang="0">
                <a:pos x="connsiteX1" y="connsiteY1"/>
              </a:cxn>
              <a:cxn ang="0">
                <a:pos x="connsiteX2" y="connsiteY2"/>
              </a:cxn>
              <a:cxn ang="0">
                <a:pos x="connsiteX3" y="connsiteY3"/>
              </a:cxn>
            </a:cxnLst>
            <a:rect l="l" t="t" r="r" b="b"/>
            <a:pathLst>
              <a:path w="192416" h="623887">
                <a:moveTo>
                  <a:pt x="125033" y="0"/>
                </a:moveTo>
                <a:cubicBezTo>
                  <a:pt x="57564" y="82550"/>
                  <a:pt x="-9905" y="165100"/>
                  <a:pt x="1208" y="228600"/>
                </a:cubicBezTo>
                <a:cubicBezTo>
                  <a:pt x="12320" y="292100"/>
                  <a:pt x="182977" y="315119"/>
                  <a:pt x="191708" y="381000"/>
                </a:cubicBezTo>
                <a:cubicBezTo>
                  <a:pt x="200439" y="446881"/>
                  <a:pt x="127017" y="535384"/>
                  <a:pt x="53595" y="623887"/>
                </a:cubicBezTo>
              </a:path>
            </a:pathLst>
          </a:custGeom>
          <a:noFill/>
          <a:ln>
            <a:solidFill>
              <a:srgbClr val="FF00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smtClean="0">
                <a:solidFill>
                  <a:srgbClr val="00FFCC"/>
                </a:solidFill>
              </a:rPr>
              <a:t>s</a:t>
            </a:r>
            <a:endParaRPr kumimoji="1" lang="ja-JP" altLang="en-US" dirty="0">
              <a:solidFill>
                <a:srgbClr val="00FFCC"/>
              </a:solidFill>
            </a:endParaRPr>
          </a:p>
        </p:txBody>
      </p:sp>
      <p:sp>
        <p:nvSpPr>
          <p:cNvPr id="13" name="テキスト ボックス 12"/>
          <p:cNvSpPr txBox="1"/>
          <p:nvPr/>
        </p:nvSpPr>
        <p:spPr>
          <a:xfrm>
            <a:off x="6898709" y="3092332"/>
            <a:ext cx="697627" cy="923330"/>
          </a:xfrm>
          <a:prstGeom prst="rect">
            <a:avLst/>
          </a:prstGeom>
          <a:noFill/>
        </p:spPr>
        <p:txBody>
          <a:bodyPr wrap="none" rtlCol="0">
            <a:spAutoFit/>
          </a:bodyPr>
          <a:lstStyle/>
          <a:p>
            <a:r>
              <a:rPr kumimoji="1" lang="ja-JP" altLang="en-US" dirty="0" smtClean="0">
                <a:solidFill>
                  <a:schemeClr val="bg1"/>
                </a:solidFill>
              </a:rPr>
              <a:t>　　 </a:t>
            </a:r>
            <a:r>
              <a:rPr kumimoji="1" lang="en-US" altLang="ja-JP" dirty="0" smtClean="0">
                <a:solidFill>
                  <a:schemeClr val="bg1"/>
                </a:solidFill>
              </a:rPr>
              <a:t>A</a:t>
            </a:r>
          </a:p>
          <a:p>
            <a:endParaRPr lang="en-US" altLang="ja-JP" dirty="0">
              <a:solidFill>
                <a:schemeClr val="bg1"/>
              </a:solidFill>
            </a:endParaRPr>
          </a:p>
          <a:p>
            <a:r>
              <a:rPr kumimoji="1" lang="en-US" altLang="ja-JP" dirty="0" smtClean="0">
                <a:solidFill>
                  <a:schemeClr val="bg1"/>
                </a:solidFill>
              </a:rPr>
              <a:t>B     C</a:t>
            </a:r>
            <a:endParaRPr kumimoji="1" lang="ja-JP" altLang="en-US" dirty="0">
              <a:solidFill>
                <a:schemeClr val="bg1"/>
              </a:solidFill>
            </a:endParaRPr>
          </a:p>
        </p:txBody>
      </p:sp>
      <p:cxnSp>
        <p:nvCxnSpPr>
          <p:cNvPr id="30" name="直線矢印コネクタ 29"/>
          <p:cNvCxnSpPr/>
          <p:nvPr/>
        </p:nvCxnSpPr>
        <p:spPr>
          <a:xfrm flipV="1">
            <a:off x="7114733" y="3409981"/>
            <a:ext cx="140565" cy="186407"/>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7487331" y="3409981"/>
            <a:ext cx="0" cy="239396"/>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2" name="直線矢印コネクタ 31"/>
          <p:cNvCxnSpPr/>
          <p:nvPr/>
        </p:nvCxnSpPr>
        <p:spPr>
          <a:xfrm flipH="1">
            <a:off x="7114733" y="3884420"/>
            <a:ext cx="216024"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p:nvPr/>
        </p:nvCxnSpPr>
        <p:spPr>
          <a:xfrm flipH="1">
            <a:off x="7190191" y="3471391"/>
            <a:ext cx="140566" cy="165212"/>
          </a:xfrm>
          <a:prstGeom prst="straightConnector1">
            <a:avLst/>
          </a:prstGeom>
          <a:ln>
            <a:solidFill>
              <a:srgbClr val="00FFCC"/>
            </a:solidFill>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flipV="1">
            <a:off x="7402765" y="3409981"/>
            <a:ext cx="0" cy="239396"/>
          </a:xfrm>
          <a:prstGeom prst="straightConnector1">
            <a:avLst/>
          </a:prstGeom>
          <a:ln>
            <a:solidFill>
              <a:srgbClr val="00FFCC"/>
            </a:solidFill>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7114733" y="3740404"/>
            <a:ext cx="217750" cy="0"/>
          </a:xfrm>
          <a:prstGeom prst="straightConnector1">
            <a:avLst/>
          </a:prstGeom>
          <a:ln>
            <a:solidFill>
              <a:srgbClr val="00FFCC"/>
            </a:solidFill>
            <a:tailEnd type="arrow"/>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35496" y="27528"/>
            <a:ext cx="9036496" cy="6894195"/>
          </a:xfrm>
          <a:prstGeom prst="rect">
            <a:avLst/>
          </a:prstGeom>
          <a:noFill/>
        </p:spPr>
        <p:txBody>
          <a:bodyPr wrap="square" rtlCol="0">
            <a:spAutoFit/>
          </a:bodyPr>
          <a:lstStyle/>
          <a:p>
            <a:pPr>
              <a:tabLst>
                <a:tab pos="4752975" algn="l"/>
              </a:tabLst>
            </a:pPr>
            <a:r>
              <a:rPr lang="ja-JP" altLang="en-US" dirty="0" smtClean="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2015-5-13  NHK  </a:t>
            </a:r>
            <a:r>
              <a:rPr lang="ja-JP" altLang="en-US" dirty="0" smtClean="0">
                <a:solidFill>
                  <a:prstClr val="white"/>
                </a:solidFill>
                <a:latin typeface="HGP行書体" pitchFamily="66" charset="-128"/>
                <a:ea typeface="HGP行書体" pitchFamily="66" charset="-128"/>
              </a:rPr>
              <a:t>極寒のイエローストーン」　   </a:t>
            </a:r>
            <a:r>
              <a:rPr lang="en-US" altLang="ja-JP" dirty="0" smtClean="0">
                <a:solidFill>
                  <a:prstClr val="white"/>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　と</a:t>
            </a:r>
            <a:r>
              <a:rPr lang="en-US" altLang="ja-JP" dirty="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細胞の　発生　；　好酸性・硫黄・細菌など　」　    </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a:t>
            </a:r>
            <a:r>
              <a:rPr lang="en-US" altLang="ja-JP" dirty="0" smtClean="0">
                <a:solidFill>
                  <a:prstClr val="white"/>
                </a:solidFill>
                <a:latin typeface="HGP行書体" pitchFamily="66" charset="-128"/>
                <a:ea typeface="HGP行書体" pitchFamily="66" charset="-128"/>
              </a:rPr>
              <a:t>6</a:t>
            </a:r>
            <a:r>
              <a:rPr lang="ja-JP" altLang="en-US" dirty="0" smtClean="0">
                <a:solidFill>
                  <a:srgbClr val="FF0000"/>
                </a:solidFill>
                <a:latin typeface="HGP行書体" pitchFamily="66" charset="-128"/>
                <a:ea typeface="HGP行書体" pitchFamily="66" charset="-128"/>
              </a:rPr>
              <a:t>Ｈ</a:t>
            </a:r>
            <a:r>
              <a:rPr lang="ja-JP" altLang="en-US" sz="1400" dirty="0" smtClean="0">
                <a:solidFill>
                  <a:srgbClr val="FF0000"/>
                </a:solidFill>
                <a:latin typeface="HGP行書体" pitchFamily="66" charset="-128"/>
                <a:ea typeface="HGP行書体" pitchFamily="66" charset="-128"/>
              </a:rPr>
              <a:t>２</a:t>
            </a:r>
            <a:r>
              <a:rPr lang="ja-JP" altLang="en-US" dirty="0" smtClean="0">
                <a:solidFill>
                  <a:srgbClr val="FFFF00"/>
                </a:solidFill>
                <a:latin typeface="HGP行書体" pitchFamily="66" charset="-128"/>
                <a:ea typeface="HGP行書体" pitchFamily="66" charset="-128"/>
              </a:rPr>
              <a:t>Ｓ </a:t>
            </a:r>
            <a:r>
              <a:rPr lang="en-US" altLang="ja-JP" dirty="0" smtClean="0">
                <a:solidFill>
                  <a:prstClr val="white"/>
                </a:solidFill>
                <a:latin typeface="HGP行書体" pitchFamily="66" charset="-128"/>
                <a:ea typeface="HGP行書体" pitchFamily="66" charset="-128"/>
              </a:rPr>
              <a:t>+ 6</a:t>
            </a:r>
            <a:r>
              <a:rPr lang="en-US" altLang="ja-JP" dirty="0" smtClean="0">
                <a:solidFill>
                  <a:srgbClr val="FF0000"/>
                </a:solidFill>
                <a:latin typeface="HGP行書体" pitchFamily="66" charset="-128"/>
                <a:ea typeface="HGP行書体" pitchFamily="66" charset="-128"/>
              </a:rPr>
              <a:t>C</a:t>
            </a:r>
            <a:r>
              <a:rPr lang="en-US" altLang="ja-JP" dirty="0" smtClean="0">
                <a:solidFill>
                  <a:srgbClr val="00FFCC"/>
                </a:solidFill>
                <a:latin typeface="HGP行書体" pitchFamily="66" charset="-128"/>
                <a:ea typeface="HGP行書体" pitchFamily="66" charset="-128"/>
              </a:rPr>
              <a:t>O</a:t>
            </a:r>
            <a:r>
              <a:rPr lang="en-US" altLang="ja-JP" sz="1600" dirty="0" smtClean="0">
                <a:solidFill>
                  <a:srgbClr val="00FFCC"/>
                </a:solidFill>
                <a:latin typeface="HGP行書体" pitchFamily="66" charset="-128"/>
                <a:ea typeface="HGP行書体" pitchFamily="66" charset="-128"/>
              </a:rPr>
              <a:t>2</a:t>
            </a:r>
            <a:r>
              <a:rPr lang="en-US" altLang="ja-JP" dirty="0" smtClean="0">
                <a:solidFill>
                  <a:prstClr val="white"/>
                </a:solidFill>
                <a:latin typeface="HGP行書体" pitchFamily="66" charset="-128"/>
                <a:ea typeface="HGP行書体" pitchFamily="66" charset="-128"/>
              </a:rPr>
              <a:t>  =   C</a:t>
            </a:r>
            <a:r>
              <a:rPr lang="en-US" altLang="ja-JP" sz="1400" dirty="0" smtClean="0">
                <a:solidFill>
                  <a:prstClr val="white"/>
                </a:solidFill>
                <a:latin typeface="HGP行書体" pitchFamily="66" charset="-128"/>
                <a:ea typeface="HGP行書体" pitchFamily="66" charset="-128"/>
              </a:rPr>
              <a:t>6</a:t>
            </a:r>
            <a:r>
              <a:rPr lang="en-US" altLang="ja-JP" dirty="0" smtClean="0">
                <a:solidFill>
                  <a:prstClr val="white"/>
                </a:solidFill>
                <a:latin typeface="HGP行書体" pitchFamily="66" charset="-128"/>
                <a:ea typeface="HGP行書体" pitchFamily="66" charset="-128"/>
              </a:rPr>
              <a:t>H</a:t>
            </a:r>
            <a:r>
              <a:rPr lang="en-US" altLang="ja-JP" sz="1400" dirty="0" smtClean="0">
                <a:solidFill>
                  <a:prstClr val="white"/>
                </a:solidFill>
                <a:latin typeface="HGP行書体" pitchFamily="66" charset="-128"/>
                <a:ea typeface="HGP行書体" pitchFamily="66" charset="-128"/>
              </a:rPr>
              <a:t>12</a:t>
            </a:r>
            <a:r>
              <a:rPr lang="en-US" altLang="ja-JP" dirty="0" smtClean="0">
                <a:solidFill>
                  <a:prstClr val="white"/>
                </a:solidFill>
                <a:latin typeface="HGP行書体" pitchFamily="66" charset="-128"/>
                <a:ea typeface="HGP行書体" pitchFamily="66" charset="-128"/>
              </a:rPr>
              <a:t>O</a:t>
            </a:r>
            <a:r>
              <a:rPr lang="en-US" altLang="ja-JP" sz="1400" dirty="0" smtClean="0">
                <a:solidFill>
                  <a:prstClr val="white"/>
                </a:solidFill>
                <a:latin typeface="HGP行書体" pitchFamily="66" charset="-128"/>
                <a:ea typeface="HGP行書体" pitchFamily="66" charset="-128"/>
              </a:rPr>
              <a:t>6</a:t>
            </a:r>
            <a:r>
              <a:rPr lang="en-US" altLang="ja-JP" dirty="0" smtClean="0">
                <a:solidFill>
                  <a:prstClr val="white"/>
                </a:solidFill>
                <a:latin typeface="HGP行書体" pitchFamily="66" charset="-128"/>
                <a:ea typeface="HGP行書体" pitchFamily="66" charset="-128"/>
              </a:rPr>
              <a:t> + </a:t>
            </a:r>
            <a:r>
              <a:rPr lang="en-US" altLang="ja-JP" dirty="0" smtClean="0">
                <a:solidFill>
                  <a:srgbClr val="00FFCC"/>
                </a:solidFill>
                <a:latin typeface="HGP行書体" pitchFamily="66" charset="-128"/>
                <a:ea typeface="HGP行書体" pitchFamily="66" charset="-128"/>
              </a:rPr>
              <a:t>6O</a:t>
            </a:r>
            <a:r>
              <a:rPr lang="en-US" altLang="ja-JP" sz="1400" dirty="0" smtClean="0">
                <a:solidFill>
                  <a:srgbClr val="00FFCC"/>
                </a:solidFill>
                <a:latin typeface="HGP行書体" pitchFamily="66" charset="-128"/>
                <a:ea typeface="HGP行書体" pitchFamily="66" charset="-128"/>
              </a:rPr>
              <a:t>2</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  </a:t>
            </a:r>
            <a:r>
              <a:rPr lang="en-US" altLang="ja-JP" dirty="0" smtClean="0">
                <a:solidFill>
                  <a:srgbClr val="FFC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熱</a:t>
            </a:r>
            <a:r>
              <a:rPr lang="en-US" altLang="ja-JP" dirty="0" smtClean="0">
                <a:solidFill>
                  <a:srgbClr val="FFC000"/>
                </a:solidFill>
                <a:latin typeface="HGP行書体" pitchFamily="66" charset="-128"/>
                <a:ea typeface="HGP行書体" pitchFamily="66" charset="-128"/>
              </a:rPr>
              <a:t>-</a:t>
            </a:r>
            <a:r>
              <a:rPr lang="ja-JP" altLang="en-US" dirty="0" smtClean="0">
                <a:solidFill>
                  <a:srgbClr val="00FFCC"/>
                </a:solidFill>
                <a:latin typeface="HGP行書体" pitchFamily="66" charset="-128"/>
                <a:ea typeface="HGP行書体" pitchFamily="66" charset="-128"/>
              </a:rPr>
              <a:t>酸</a:t>
            </a:r>
            <a:r>
              <a:rPr lang="ja-JP" altLang="en-US" dirty="0" smtClean="0">
                <a:solidFill>
                  <a:srgbClr val="FFC000"/>
                </a:solidFill>
                <a:latin typeface="HGP行書体" pitchFamily="66" charset="-128"/>
                <a:ea typeface="HGP行書体" pitchFamily="66" charset="-128"/>
              </a:rPr>
              <a:t>・化学・的・生命・合成　湖　！</a:t>
            </a:r>
            <a:endParaRPr lang="en-US" altLang="ja-JP" dirty="0" smtClean="0">
              <a:solidFill>
                <a:srgbClr val="FFC000"/>
              </a:solidFill>
              <a:latin typeface="HGP行書体" pitchFamily="66" charset="-128"/>
              <a:ea typeface="HGP行書体" pitchFamily="66" charset="-128"/>
            </a:endParaRPr>
          </a:p>
          <a:p>
            <a:r>
              <a:rPr lang="en-US" altLang="ja-JP" dirty="0" smtClean="0">
                <a:solidFill>
                  <a:prstClr val="white"/>
                </a:solidFill>
                <a:latin typeface="HGP行書体" pitchFamily="66" charset="-128"/>
                <a:ea typeface="HGP行書体" pitchFamily="66" charset="-128"/>
              </a:rPr>
              <a:t>Ⅰ.</a:t>
            </a:r>
            <a:r>
              <a:rPr lang="ja-JP" altLang="en-US"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「分子</a:t>
            </a:r>
            <a:r>
              <a:rPr lang="en-US" altLang="ja-JP" sz="1600" dirty="0" smtClean="0">
                <a:solidFill>
                  <a:prstClr val="white"/>
                </a:solidFill>
                <a:latin typeface="HGP行書体" pitchFamily="66" charset="-128"/>
                <a:ea typeface="HGP行書体" pitchFamily="66" charset="-128"/>
              </a:rPr>
              <a:t>N/</a:t>
            </a:r>
            <a:r>
              <a:rPr lang="ja-JP" altLang="en-US" sz="1600" dirty="0" smtClean="0">
                <a:solidFill>
                  <a:prstClr val="white"/>
                </a:solidFill>
                <a:latin typeface="HGP行書体" pitchFamily="66" charset="-128"/>
                <a:ea typeface="HGP行書体" pitchFamily="66" charset="-128"/>
              </a:rPr>
              <a:t>分母</a:t>
            </a:r>
            <a:r>
              <a:rPr lang="en-US" altLang="ja-JP" sz="1600" dirty="0" smtClean="0">
                <a:solidFill>
                  <a:prstClr val="white"/>
                </a:solidFill>
                <a:latin typeface="HGP行書体" pitchFamily="66" charset="-128"/>
                <a:ea typeface="HGP行書体" pitchFamily="66" charset="-128"/>
              </a:rPr>
              <a:t>D</a:t>
            </a:r>
            <a:r>
              <a:rPr lang="ja-JP" altLang="en-US" sz="1600" dirty="0" smtClean="0">
                <a:solidFill>
                  <a:prstClr val="white"/>
                </a:solidFill>
                <a:latin typeface="HGP行書体" pitchFamily="66" charset="-128"/>
                <a:ea typeface="HGP行書体" pitchFamily="66" charset="-128"/>
              </a:rPr>
              <a:t>」 比（ｃ）からの存在工法；</a:t>
            </a:r>
            <a:r>
              <a:rPr lang="en-US" altLang="ja-JP" sz="1600" dirty="0" smtClean="0">
                <a:solidFill>
                  <a:prstClr val="white"/>
                </a:solidFill>
                <a:latin typeface="HGP行書体" pitchFamily="66" charset="-128"/>
                <a:ea typeface="HGP行書体" pitchFamily="66" charset="-128"/>
              </a:rPr>
              <a:t>CM(Ex); </a:t>
            </a:r>
            <a:r>
              <a:rPr lang="ja-JP" altLang="en-US" sz="1600" dirty="0" smtClean="0">
                <a:solidFill>
                  <a:prstClr val="white"/>
                </a:solidFill>
                <a:latin typeface="HGP行書体" pitchFamily="66" charset="-128"/>
                <a:ea typeface="HGP行書体" pitchFamily="66" charset="-128"/>
              </a:rPr>
              <a:t>Ａ　Ｃｏｎｓｔｒｕｃｔｉｏｎ     </a:t>
            </a:r>
            <a:r>
              <a:rPr lang="en-US" altLang="ja-JP" sz="1600" dirty="0" smtClean="0">
                <a:solidFill>
                  <a:prstClr val="white"/>
                </a:solidFill>
                <a:latin typeface="HGP行書体" pitchFamily="66" charset="-128"/>
                <a:ea typeface="HGP行書体" pitchFamily="66" charset="-128"/>
              </a:rPr>
              <a:t>Method of Existence</a:t>
            </a:r>
          </a:p>
          <a:p>
            <a:r>
              <a:rPr lang="ja-JP" altLang="en-US" sz="1600" dirty="0" smtClean="0">
                <a:solidFill>
                  <a:prstClr val="white"/>
                </a:solidFill>
                <a:latin typeface="HGP行書体" pitchFamily="66" charset="-128"/>
                <a:ea typeface="HGP行書体" pitchFamily="66" charset="-128"/>
              </a:rPr>
              <a:t>だと分母分の核内・真底・概念（</a:t>
            </a:r>
            <a:r>
              <a:rPr lang="en-US" altLang="ja-JP" sz="1600" dirty="0" smtClean="0">
                <a:solidFill>
                  <a:prstClr val="white"/>
                </a:solidFill>
                <a:latin typeface="HGP行書体" pitchFamily="66" charset="-128"/>
                <a:ea typeface="HGP行書体" pitchFamily="66" charset="-128"/>
              </a:rPr>
              <a:t>c</a:t>
            </a:r>
            <a:r>
              <a:rPr lang="ja-JP" altLang="en-US" sz="1600" dirty="0" smtClean="0">
                <a:solidFill>
                  <a:prstClr val="white"/>
                </a:solidFill>
                <a:latin typeface="HGP行書体" pitchFamily="66" charset="-128"/>
                <a:ea typeface="HGP行書体" pitchFamily="66" charset="-128"/>
              </a:rPr>
              <a:t>）の重たい子（重力子）を反</a:t>
            </a:r>
            <a:r>
              <a:rPr lang="en-US" altLang="ja-JP" sz="1600" dirty="0" smtClean="0">
                <a:solidFill>
                  <a:prstClr val="white"/>
                </a:solidFill>
                <a:latin typeface="HGP行書体" pitchFamily="66" charset="-128"/>
                <a:ea typeface="HGP行書体" pitchFamily="66" charset="-128"/>
              </a:rPr>
              <a:t>a/o</a:t>
            </a:r>
            <a:r>
              <a:rPr lang="ja-JP" altLang="en-US" sz="1600" dirty="0" smtClean="0">
                <a:solidFill>
                  <a:prstClr val="white"/>
                </a:solidFill>
                <a:latin typeface="HGP行書体" pitchFamily="66" charset="-128"/>
                <a:ea typeface="HGP行書体" pitchFamily="66" charset="-128"/>
              </a:rPr>
              <a:t>逆転</a:t>
            </a:r>
            <a:r>
              <a:rPr lang="en-US" altLang="ja-JP" sz="1600" dirty="0" smtClean="0">
                <a:solidFill>
                  <a:prstClr val="white"/>
                </a:solidFill>
                <a:latin typeface="HGP行書体" pitchFamily="66" charset="-128"/>
                <a:ea typeface="HGP行書体" pitchFamily="66" charset="-128"/>
              </a:rPr>
              <a:t>………&gt;</a:t>
            </a:r>
            <a:r>
              <a:rPr lang="ja-JP" altLang="en-US" sz="1600"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スル・事　で、真底に提案・済み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の　中間子</a:t>
            </a:r>
            <a:r>
              <a:rPr lang="en-US" altLang="ja-JP" dirty="0" smtClean="0">
                <a:solidFill>
                  <a:srgbClr val="FFFF00"/>
                </a:solidFill>
                <a:latin typeface="HGP行書体" pitchFamily="66" charset="-128"/>
                <a:ea typeface="HGP行書体" pitchFamily="66" charset="-128"/>
              </a:rPr>
              <a:t>;M</a:t>
            </a:r>
            <a:r>
              <a:rPr lang="ja-JP" altLang="en-US" dirty="0" smtClean="0">
                <a:solidFill>
                  <a:srgbClr val="FFFF00"/>
                </a:solidFill>
                <a:latin typeface="HGP行書体" pitchFamily="66" charset="-128"/>
                <a:ea typeface="HGP行書体" pitchFamily="66" charset="-128"/>
              </a:rPr>
              <a:t>や中性子；</a:t>
            </a:r>
            <a:r>
              <a:rPr lang="en-US" altLang="ja-JP" dirty="0" smtClean="0">
                <a:solidFill>
                  <a:srgbClr val="FFFF00"/>
                </a:solidFill>
                <a:latin typeface="HGP行書体" pitchFamily="66" charset="-128"/>
                <a:ea typeface="HGP行書体" pitchFamily="66" charset="-128"/>
              </a:rPr>
              <a:t>N </a:t>
            </a:r>
            <a:r>
              <a:rPr lang="ja-JP" altLang="en-US" dirty="0" smtClean="0">
                <a:solidFill>
                  <a:srgbClr val="FFFF00"/>
                </a:solidFill>
                <a:latin typeface="HGP行書体" pitchFamily="66" charset="-128"/>
                <a:ea typeface="HGP行書体" pitchFamily="66" charset="-128"/>
              </a:rPr>
              <a:t>とヲ　先祖</a:t>
            </a:r>
            <a:r>
              <a:rPr lang="en-US" altLang="ja-JP" dirty="0" smtClean="0">
                <a:solidFill>
                  <a:srgbClr val="FFFF00"/>
                </a:solidFill>
                <a:latin typeface="HGP行書体" pitchFamily="66" charset="-128"/>
                <a:ea typeface="HGP行書体" pitchFamily="66" charset="-128"/>
              </a:rPr>
              <a:t>(</a:t>
            </a:r>
            <a:r>
              <a:rPr lang="en-US" altLang="ja-JP" dirty="0" err="1" smtClean="0">
                <a:solidFill>
                  <a:srgbClr val="FF0000"/>
                </a:solidFill>
                <a:latin typeface="HGP行書体" pitchFamily="66" charset="-128"/>
                <a:ea typeface="HGP行書体" pitchFamily="66" charset="-128"/>
              </a:rPr>
              <a:t>A;a</a:t>
            </a:r>
            <a:r>
              <a:rPr lang="en-US" altLang="ja-JP" dirty="0" err="1" smtClean="0">
                <a:solidFill>
                  <a:srgbClr val="FFC000"/>
                </a:solidFill>
                <a:latin typeface="HGP行書体" pitchFamily="66" charset="-128"/>
                <a:ea typeface="HGP行書体" pitchFamily="66" charset="-128"/>
              </a:rPr>
              <a:t>ntecedent</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と仮定する「</a:t>
            </a:r>
            <a:r>
              <a:rPr lang="ja-JP" altLang="en-US" dirty="0" smtClean="0">
                <a:solidFill>
                  <a:srgbClr val="FF0000"/>
                </a:solidFill>
                <a:latin typeface="HGP行書体" pitchFamily="66" charset="-128"/>
                <a:ea typeface="HGP行書体" pitchFamily="66" charset="-128"/>
              </a:rPr>
              <a:t>陽子Ｐ</a:t>
            </a:r>
            <a:r>
              <a:rPr lang="ja-JP" altLang="en-US" dirty="0" smtClean="0">
                <a:solidFill>
                  <a:srgbClr val="FFFF00"/>
                </a:solidFill>
                <a:latin typeface="HGP行書体" pitchFamily="66" charset="-128"/>
                <a:ea typeface="HGP行書体" pitchFamily="66" charset="-128"/>
              </a:rPr>
              <a:t>や　</a:t>
            </a:r>
            <a:r>
              <a:rPr lang="ja-JP" altLang="en-US" dirty="0" smtClean="0">
                <a:solidFill>
                  <a:srgbClr val="00FFCC"/>
                </a:solidFill>
                <a:latin typeface="HGP行書体" pitchFamily="66" charset="-128"/>
                <a:ea typeface="HGP行書体" pitchFamily="66" charset="-128"/>
              </a:rPr>
              <a:t>電子</a:t>
            </a:r>
            <a:r>
              <a:rPr lang="en-US" altLang="ja-JP" dirty="0" smtClean="0">
                <a:solidFill>
                  <a:srgbClr val="00FFCC"/>
                </a:solidFill>
                <a:latin typeface="HGP行書体" pitchFamily="66" charset="-128"/>
                <a:ea typeface="HGP行書体" pitchFamily="66" charset="-128"/>
              </a:rPr>
              <a:t>e</a:t>
            </a:r>
            <a:r>
              <a:rPr lang="ja-JP" altLang="en-US" dirty="0" smtClean="0">
                <a:solidFill>
                  <a:srgbClr val="FFFF00"/>
                </a:solidFill>
                <a:latin typeface="HGP行書体" pitchFamily="66" charset="-128"/>
                <a:ea typeface="HGP行書体" pitchFamily="66" charset="-128"/>
              </a:rPr>
              <a:t>」</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の「数 </a:t>
            </a:r>
            <a:r>
              <a:rPr lang="en-US" altLang="ja-JP" dirty="0" smtClean="0">
                <a:solidFill>
                  <a:srgbClr val="FFFF00"/>
                </a:solidFill>
                <a:latin typeface="HGP行書体" pitchFamily="66" charset="-128"/>
                <a:ea typeface="HGP行書体" pitchFamily="66" charset="-128"/>
              </a:rPr>
              <a:t>ν</a:t>
            </a:r>
            <a:r>
              <a:rPr lang="ja-JP" altLang="en-US"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n</a:t>
            </a:r>
            <a:r>
              <a:rPr lang="ja-JP" altLang="en-US"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N</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signs </a:t>
            </a:r>
            <a:r>
              <a:rPr lang="ja-JP" altLang="en-US" dirty="0" smtClean="0">
                <a:solidFill>
                  <a:srgbClr val="FFFF00"/>
                </a:solidFill>
                <a:latin typeface="HGP行書体" pitchFamily="66" charset="-128"/>
                <a:ea typeface="HGP行書体" pitchFamily="66" charset="-128"/>
              </a:rPr>
              <a:t>を順番にヌメレイション</a:t>
            </a:r>
            <a:r>
              <a:rPr lang="en-US" altLang="ja-JP" dirty="0" smtClean="0">
                <a:solidFill>
                  <a:srgbClr val="FFFF00"/>
                </a:solidFill>
                <a:latin typeface="HGP行書体" pitchFamily="66" charset="-128"/>
                <a:ea typeface="HGP行書体" pitchFamily="66" charset="-128"/>
              </a:rPr>
              <a:t>(N’)</a:t>
            </a:r>
            <a:r>
              <a:rPr lang="ja-JP" altLang="en-US" dirty="0" smtClean="0">
                <a:solidFill>
                  <a:srgbClr val="FFFF00"/>
                </a:solidFill>
                <a:latin typeface="HGP行書体" pitchFamily="66" charset="-128"/>
                <a:ea typeface="HGP行書体" pitchFamily="66" charset="-128"/>
              </a:rPr>
              <a:t>出来る</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から、ニュートリノ</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a:t>
            </a:r>
            <a:r>
              <a:rPr lang="en-US" altLang="ja-JP" dirty="0" err="1" smtClean="0">
                <a:solidFill>
                  <a:srgbClr val="FFFF00"/>
                </a:solidFill>
                <a:latin typeface="HGP行書体" pitchFamily="66" charset="-128"/>
                <a:ea typeface="HGP行書体" pitchFamily="66" charset="-128"/>
              </a:rPr>
              <a:t>νt</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の知性</a:t>
            </a:r>
            <a:r>
              <a:rPr lang="en-US" altLang="ja-JP" dirty="0" smtClean="0">
                <a:solidFill>
                  <a:srgbClr val="FFFF00"/>
                </a:solidFill>
                <a:latin typeface="HGP行書体" pitchFamily="66" charset="-128"/>
                <a:ea typeface="HGP行書体" pitchFamily="66" charset="-128"/>
              </a:rPr>
              <a:t>(</a:t>
            </a:r>
            <a:r>
              <a:rPr lang="en-US" altLang="ja-JP" dirty="0" err="1" smtClean="0">
                <a:solidFill>
                  <a:srgbClr val="FFFF00"/>
                </a:solidFill>
                <a:latin typeface="HGP行書体" pitchFamily="66" charset="-128"/>
                <a:ea typeface="HGP行書体" pitchFamily="66" charset="-128"/>
              </a:rPr>
              <a:t>i</a:t>
            </a:r>
            <a:r>
              <a:rPr lang="ja-JP" altLang="en-US"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I)</a:t>
            </a:r>
            <a:r>
              <a:rPr lang="ja-JP" altLang="en-US" dirty="0" smtClean="0">
                <a:solidFill>
                  <a:srgbClr val="FFFF00"/>
                </a:solidFill>
                <a:latin typeface="HGP行書体" pitchFamily="66" charset="-128"/>
                <a:ea typeface="HGP行書体" pitchFamily="66" charset="-128"/>
              </a:rPr>
              <a:t>を旗印（ハタジルシ）に、仕手、</a:t>
            </a:r>
            <a:r>
              <a:rPr lang="en-US" altLang="ja-JP" dirty="0" smtClean="0">
                <a:solidFill>
                  <a:srgbClr val="FFFF00"/>
                </a:solidFill>
                <a:latin typeface="HGP行書体" pitchFamily="66" charset="-128"/>
                <a:ea typeface="HGP行書体" pitchFamily="66" charset="-128"/>
              </a:rPr>
              <a:t>R’s </a:t>
            </a:r>
            <a:r>
              <a:rPr lang="en-US" altLang="ja-JP" dirty="0" smtClean="0">
                <a:solidFill>
                  <a:srgbClr val="FF0000"/>
                </a:solidFill>
                <a:latin typeface="HGP行書体" pitchFamily="66" charset="-128"/>
                <a:ea typeface="HGP行書体" pitchFamily="66" charset="-128"/>
              </a:rPr>
              <a:t>h</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上下・左右・裏表・面</a:t>
            </a:r>
            <a:r>
              <a:rPr lang="en-US" altLang="ja-JP" dirty="0" smtClean="0">
                <a:solidFill>
                  <a:srgbClr val="FFFF00"/>
                </a:solidFill>
                <a:latin typeface="HGP行書体" pitchFamily="66" charset="-128"/>
                <a:ea typeface="HGP行書体" pitchFamily="66" charset="-128"/>
              </a:rPr>
              <a:t>s </a:t>
            </a:r>
            <a:r>
              <a:rPr lang="ja-JP" altLang="en-US" dirty="0" smtClean="0">
                <a:solidFill>
                  <a:srgbClr val="FFFF00"/>
                </a:solidFill>
                <a:latin typeface="HGP行書体" pitchFamily="66" charset="-128"/>
                <a:ea typeface="HGP行書体" pitchFamily="66" charset="-128"/>
              </a:rPr>
              <a:t>を 　</a:t>
            </a:r>
            <a:r>
              <a:rPr lang="en-US" altLang="ja-JP" dirty="0" smtClean="0">
                <a:solidFill>
                  <a:srgbClr val="FFFF00"/>
                </a:solidFill>
                <a:latin typeface="HGP行書体" pitchFamily="66" charset="-128"/>
                <a:ea typeface="HGP行書体" pitchFamily="66" charset="-128"/>
              </a:rPr>
              <a:t>………&gt;</a:t>
            </a:r>
            <a:r>
              <a:rPr lang="ja-JP" altLang="en-US" dirty="0" smtClean="0">
                <a:solidFill>
                  <a:srgbClr val="FFFF00"/>
                </a:solidFill>
                <a:latin typeface="HGP行書体" pitchFamily="66" charset="-128"/>
                <a:ea typeface="HGP行書体" pitchFamily="66" charset="-128"/>
              </a:rPr>
              <a:t> 　し・</a:t>
            </a:r>
            <a:endParaRPr lang="en-US" altLang="ja-JP" dirty="0" smtClean="0">
              <a:solidFill>
                <a:srgbClr val="FFFF00"/>
              </a:solidFill>
              <a:latin typeface="HGP行書体" pitchFamily="66" charset="-128"/>
              <a:ea typeface="HGP行書体" pitchFamily="66" charset="-128"/>
            </a:endParaRPr>
          </a:p>
          <a:p>
            <a:pPr marL="285750" indent="-285750">
              <a:buFont typeface="Arial" pitchFamily="34" charset="0"/>
              <a:buChar char="•"/>
            </a:pPr>
            <a:r>
              <a:rPr lang="ja-JP" altLang="en-US" dirty="0" smtClean="0">
                <a:solidFill>
                  <a:srgbClr val="FFFF00"/>
                </a:solidFill>
                <a:latin typeface="HGP行書体" pitchFamily="66" charset="-128"/>
                <a:ea typeface="HGP行書体" pitchFamily="66" charset="-128"/>
              </a:rPr>
              <a:t>差・絵　</a:t>
            </a:r>
            <a:r>
              <a:rPr lang="en-US" altLang="ja-JP" dirty="0" smtClean="0">
                <a:solidFill>
                  <a:srgbClr val="FFFF00"/>
                </a:solidFill>
                <a:latin typeface="HGP行書体" pitchFamily="66" charset="-128"/>
                <a:ea typeface="HGP行書体" pitchFamily="66" charset="-128"/>
              </a:rPr>
              <a:t>do</a:t>
            </a:r>
            <a:r>
              <a:rPr lang="ja-JP" altLang="en-US" dirty="0" smtClean="0">
                <a:solidFill>
                  <a:srgbClr val="FFFF00"/>
                </a:solidFill>
                <a:latin typeface="HGP行書体" pitchFamily="66" charset="-128"/>
                <a:ea typeface="HGP行書体" pitchFamily="66" charset="-128"/>
              </a:rPr>
              <a:t>スレバ　</a:t>
            </a:r>
            <a:r>
              <a:rPr lang="en-US" altLang="ja-JP" dirty="0" smtClean="0">
                <a:solidFill>
                  <a:srgbClr val="FFFF00"/>
                </a:solidFill>
                <a:latin typeface="HGP行書体" pitchFamily="66" charset="-128"/>
                <a:ea typeface="HGP行書体" pitchFamily="66" charset="-128"/>
              </a:rPr>
              <a:t>… </a:t>
            </a:r>
            <a:r>
              <a:rPr lang="en-US" altLang="ja-JP" dirty="0" err="1" smtClean="0">
                <a:solidFill>
                  <a:srgbClr val="00FFCC"/>
                </a:solidFill>
                <a:latin typeface="HGP行書体" pitchFamily="66" charset="-128"/>
                <a:ea typeface="HGP行書体" pitchFamily="66" charset="-128"/>
              </a:rPr>
              <a:t>in</a:t>
            </a:r>
            <a:r>
              <a:rPr lang="en-US" altLang="ja-JP" dirty="0" err="1" smtClean="0">
                <a:solidFill>
                  <a:srgbClr val="FF0000"/>
                </a:solidFill>
                <a:latin typeface="HGP行書体" pitchFamily="66" charset="-128"/>
                <a:ea typeface="HGP行書体" pitchFamily="66" charset="-128"/>
              </a:rPr>
              <a:t>O</a:t>
            </a:r>
            <a:r>
              <a:rPr lang="en-US" altLang="ja-JP" dirty="0" smtClean="0">
                <a:solidFill>
                  <a:srgbClr val="FFFF00"/>
                </a:solidFill>
                <a:latin typeface="HGP行書体" pitchFamily="66" charset="-128"/>
                <a:ea typeface="HGP行書体" pitchFamily="66" charset="-128"/>
              </a:rPr>
              <a:t> </a:t>
            </a:r>
            <a:r>
              <a:rPr lang="ja-JP" altLang="en-US" dirty="0" smtClean="0">
                <a:solidFill>
                  <a:schemeClr val="bg1">
                    <a:lumMod val="65000"/>
                  </a:schemeClr>
                </a:solidFill>
                <a:latin typeface="HGP行書体" pitchFamily="66" charset="-128"/>
                <a:ea typeface="HGP行書体" pitchFamily="66" charset="-128"/>
              </a:rPr>
              <a:t>を果たして</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0000"/>
                </a:solidFill>
                <a:latin typeface="HGP行書体" pitchFamily="66" charset="-128"/>
                <a:ea typeface="HGP行書体" pitchFamily="66" charset="-128"/>
              </a:rPr>
              <a:t>核・</a:t>
            </a:r>
            <a:r>
              <a:rPr lang="ja-JP" altLang="en-US" dirty="0" smtClean="0">
                <a:solidFill>
                  <a:srgbClr val="00FF00"/>
                </a:solidFill>
                <a:latin typeface="HGP行書体" pitchFamily="66" charset="-128"/>
                <a:ea typeface="HGP行書体" pitchFamily="66" charset="-128"/>
              </a:rPr>
              <a:t>神</a:t>
            </a:r>
            <a:r>
              <a:rPr lang="ja-JP" altLang="en-US" dirty="0" smtClean="0">
                <a:solidFill>
                  <a:srgbClr val="FF0000"/>
                </a:solidFill>
                <a:latin typeface="HGP行書体" pitchFamily="66" charset="-128"/>
                <a:ea typeface="HGP行書体" pitchFamily="66" charset="-128"/>
              </a:rPr>
              <a:t>・底</a:t>
            </a:r>
            <a:r>
              <a:rPr lang="ja-JP" altLang="en-US" dirty="0" smtClean="0">
                <a:solidFill>
                  <a:srgbClr val="FFFF00"/>
                </a:solidFill>
                <a:latin typeface="HGP行書体" pitchFamily="66" charset="-128"/>
                <a:ea typeface="HGP行書体" pitchFamily="66" charset="-128"/>
              </a:rPr>
              <a:t>　を　リバース　し、</a:t>
            </a:r>
            <a:r>
              <a:rPr lang="ja-JP" altLang="en-US" dirty="0" smtClean="0">
                <a:solidFill>
                  <a:srgbClr val="00FFCC"/>
                </a:solidFill>
                <a:latin typeface="HGP行書体" pitchFamily="66" charset="-128"/>
                <a:ea typeface="HGP行書体" pitchFamily="66" charset="-128"/>
              </a:rPr>
              <a:t>陽子数を　幾らでも　増殖 の</a:t>
            </a:r>
            <a:endParaRPr lang="en-US" altLang="ja-JP" dirty="0" smtClean="0">
              <a:solidFill>
                <a:srgbClr val="00FFCC"/>
              </a:solidFill>
              <a:latin typeface="HGP行書体" pitchFamily="66" charset="-128"/>
              <a:ea typeface="HGP行書体" pitchFamily="66" charset="-128"/>
            </a:endParaRPr>
          </a:p>
          <a:p>
            <a:r>
              <a:rPr lang="ja-JP" altLang="en-US" dirty="0" smtClean="0">
                <a:solidFill>
                  <a:srgbClr val="00FFCC"/>
                </a:solidFill>
                <a:latin typeface="HGP行書体" pitchFamily="66" charset="-128"/>
                <a:ea typeface="HGP行書体" pitchFamily="66" charset="-128"/>
              </a:rPr>
              <a:t>計算　が　出・来・る　</a:t>
            </a:r>
            <a:r>
              <a:rPr lang="en-US" altLang="ja-JP" dirty="0" smtClean="0">
                <a:solidFill>
                  <a:srgbClr val="00FFCC"/>
                </a:solidFill>
                <a:latin typeface="HGP行書体" pitchFamily="66" charset="-128"/>
                <a:ea typeface="HGP行書体" pitchFamily="66" charset="-128"/>
              </a:rPr>
              <a:t>…! … </a:t>
            </a:r>
            <a:r>
              <a:rPr lang="ja-JP" altLang="en-US" dirty="0" smtClean="0">
                <a:solidFill>
                  <a:srgbClr val="FFFF00"/>
                </a:solidFill>
                <a:latin typeface="HGP行書体" pitchFamily="66" charset="-128"/>
                <a:ea typeface="HGP行書体" pitchFamily="66" charset="-128"/>
              </a:rPr>
              <a:t>トノ　</a:t>
            </a:r>
            <a:r>
              <a:rPr lang="en-US" altLang="ja-JP" dirty="0" smtClean="0">
                <a:solidFill>
                  <a:srgbClr val="FFFF00"/>
                </a:solidFill>
                <a:latin typeface="HGP行書体" pitchFamily="66" charset="-128"/>
                <a:ea typeface="HGP行書体" pitchFamily="66" charset="-128"/>
              </a:rPr>
              <a:t>A-</a:t>
            </a:r>
            <a:r>
              <a:rPr lang="en-US" altLang="ja-JP" dirty="0" smtClean="0">
                <a:solidFill>
                  <a:srgbClr val="FF00FF"/>
                </a:solidFill>
                <a:latin typeface="HGP行書体" pitchFamily="66" charset="-128"/>
                <a:ea typeface="HGP行書体" pitchFamily="66" charset="-128"/>
              </a:rPr>
              <a:t>c</a:t>
            </a:r>
            <a:r>
              <a:rPr lang="en-US" altLang="ja-JP" dirty="0" smtClean="0">
                <a:solidFill>
                  <a:srgbClr val="FFFF00"/>
                </a:solidFill>
                <a:latin typeface="HGP行書体" pitchFamily="66" charset="-128"/>
                <a:ea typeface="HGP行書体" pitchFamily="66" charset="-128"/>
              </a:rPr>
              <a:t>oncept </a:t>
            </a:r>
            <a:r>
              <a:rPr lang="ja-JP" altLang="en-US" dirty="0" smtClean="0">
                <a:solidFill>
                  <a:srgbClr val="FFFF00"/>
                </a:solidFill>
                <a:latin typeface="HGP行書体" pitchFamily="66" charset="-128"/>
                <a:ea typeface="HGP行書体" pitchFamily="66" charset="-128"/>
              </a:rPr>
              <a:t>の　</a:t>
            </a:r>
            <a:r>
              <a:rPr lang="en-US" altLang="ja-JP" dirty="0" smtClean="0">
                <a:solidFill>
                  <a:srgbClr val="FFFF00"/>
                </a:solidFill>
                <a:latin typeface="HGP行書体" pitchFamily="66" charset="-128"/>
                <a:ea typeface="HGP行書体" pitchFamily="66" charset="-128"/>
              </a:rPr>
              <a:t>idea(</a:t>
            </a:r>
            <a:r>
              <a:rPr lang="ja-JP" altLang="en-US" dirty="0" smtClean="0">
                <a:solidFill>
                  <a:srgbClr val="FFFF00"/>
                </a:solidFill>
                <a:latin typeface="HGP行書体" pitchFamily="66" charset="-128"/>
                <a:ea typeface="HGP行書体" pitchFamily="66" charset="-128"/>
              </a:rPr>
              <a:t>アイデアと読む）には、</a:t>
            </a:r>
            <a:r>
              <a:rPr lang="en-US" altLang="ja-JP" dirty="0" smtClean="0">
                <a:solidFill>
                  <a:srgbClr val="FFFF00"/>
                </a:solidFill>
                <a:latin typeface="HGP行書体" pitchFamily="66" charset="-128"/>
                <a:ea typeface="HGP行書体" pitchFamily="66" charset="-128"/>
              </a:rPr>
              <a:t>c(</a:t>
            </a:r>
            <a:r>
              <a:rPr lang="ja-JP" altLang="en-US"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/K) </a:t>
            </a:r>
            <a:r>
              <a:rPr lang="ja-JP" altLang="en-US" dirty="0" smtClean="0">
                <a:solidFill>
                  <a:srgbClr val="FFFF00"/>
                </a:solidFill>
                <a:latin typeface="HGP行書体" pitchFamily="66" charset="-128"/>
                <a:ea typeface="HGP行書体" pitchFamily="66" charset="-128"/>
              </a:rPr>
              <a:t>の </a:t>
            </a:r>
            <a:r>
              <a:rPr lang="en-US" altLang="ja-JP" dirty="0" smtClean="0">
                <a:solidFill>
                  <a:srgbClr val="FFFF00"/>
                </a:solidFill>
                <a:latin typeface="HGP行書体" pitchFamily="66" charset="-128"/>
                <a:ea typeface="HGP行書体" pitchFamily="66" charset="-128"/>
              </a:rPr>
              <a:t>c =</a:t>
            </a:r>
            <a:r>
              <a:rPr lang="ja-JP" altLang="en-US" dirty="0" smtClean="0">
                <a:solidFill>
                  <a:srgbClr val="FFFF00"/>
                </a:solidFill>
                <a:latin typeface="HGP行書体" pitchFamily="66" charset="-128"/>
                <a:ea typeface="HGP行書体" pitchFamily="66" charset="-128"/>
              </a:rPr>
              <a:t>理念・</a:t>
            </a:r>
            <a:r>
              <a:rPr lang="en-US" altLang="ja-JP" dirty="0" smtClean="0">
                <a:solidFill>
                  <a:srgbClr val="FFFF00"/>
                </a:solidFill>
                <a:latin typeface="HGP行書体" pitchFamily="66" charset="-128"/>
                <a:ea typeface="HGP行書体" pitchFamily="66" charset="-128"/>
              </a:rPr>
              <a:t> α(</a:t>
            </a:r>
            <a:r>
              <a:rPr lang="ja-JP" altLang="en-US" dirty="0" smtClean="0">
                <a:latin typeface="HGP行書体" pitchFamily="66" charset="-128"/>
                <a:ea typeface="HGP行書体" pitchFamily="66" charset="-128"/>
              </a:rPr>
              <a:t>孕</a:t>
            </a:r>
            <a:r>
              <a:rPr lang="ja-JP" altLang="en-US" dirty="0" smtClean="0">
                <a:solidFill>
                  <a:srgbClr val="FFFF00"/>
                </a:solidFill>
                <a:latin typeface="HGP行書体" pitchFamily="66" charset="-128"/>
                <a:ea typeface="HGP行書体" pitchFamily="66" charset="-128"/>
              </a:rPr>
              <a:t>）性に等価（ </a:t>
            </a:r>
            <a:r>
              <a:rPr lang="en-US" altLang="ja-JP" dirty="0" smtClean="0">
                <a:solidFill>
                  <a:srgbClr val="FFFF00"/>
                </a:solidFill>
                <a:latin typeface="HGP行書体" pitchFamily="66" charset="-128"/>
                <a:ea typeface="HGP行書体" pitchFamily="66" charset="-128"/>
              </a:rPr>
              <a:t>a parity) </a:t>
            </a:r>
            <a:r>
              <a:rPr lang="ja-JP" altLang="en-US" dirty="0" smtClean="0">
                <a:solidFill>
                  <a:srgbClr val="FFFF00"/>
                </a:solidFill>
                <a:latin typeface="HGP行書体" pitchFamily="66" charset="-128"/>
                <a:ea typeface="HGP行書体" pitchFamily="66" charset="-128"/>
              </a:rPr>
              <a:t>の理論</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記号</a:t>
            </a:r>
            <a:r>
              <a:rPr lang="en-US" altLang="ja-JP" dirty="0" smtClean="0">
                <a:solidFill>
                  <a:srgbClr val="FFFF00"/>
                </a:solidFill>
                <a:latin typeface="HGP行書体" pitchFamily="66" charset="-128"/>
                <a:ea typeface="HGP行書体" pitchFamily="66" charset="-128"/>
              </a:rPr>
              <a:t>τ</a:t>
            </a:r>
            <a:r>
              <a:rPr lang="ja-JP" altLang="en-US" dirty="0" smtClean="0">
                <a:solidFill>
                  <a:srgbClr val="FFFF00"/>
                </a:solidFill>
                <a:latin typeface="HGP行書体" pitchFamily="66" charset="-128"/>
                <a:ea typeface="HGP行書体" pitchFamily="66" charset="-128"/>
              </a:rPr>
              <a:t>；タウ）が含意されてても気付かれない</a:t>
            </a:r>
            <a:r>
              <a:rPr lang="en-US" altLang="ja-JP" dirty="0" smtClean="0">
                <a:solidFill>
                  <a:srgbClr val="FFFF00"/>
                </a:solidFill>
                <a:latin typeface="HGP行書体" pitchFamily="66" charset="-128"/>
                <a:ea typeface="HGP行書体" pitchFamily="66" charset="-128"/>
              </a:rPr>
              <a:t>… </a:t>
            </a:r>
            <a:r>
              <a:rPr lang="ja-JP" altLang="en-US" dirty="0" smtClean="0">
                <a:solidFill>
                  <a:srgbClr val="00FFCC"/>
                </a:solidFill>
                <a:latin typeface="HGP行書体" pitchFamily="66" charset="-128"/>
                <a:ea typeface="HGP行書体" pitchFamily="66" charset="-128"/>
              </a:rPr>
              <a:t>裏（り）・念≡差・令・手々（されて</a:t>
            </a:r>
            <a:r>
              <a:rPr lang="ja-JP" altLang="en-US" dirty="0">
                <a:solidFill>
                  <a:srgbClr val="00FFCC"/>
                </a:solidFill>
                <a:latin typeface="HGP行書体" pitchFamily="66" charset="-128"/>
                <a:ea typeface="HGP行書体" pitchFamily="66" charset="-128"/>
              </a:rPr>
              <a:t>て</a:t>
            </a:r>
            <a:r>
              <a:rPr lang="ja-JP" altLang="en-US" dirty="0" smtClean="0">
                <a:solidFill>
                  <a:srgbClr val="00FFCC"/>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正しく　聴こえる　ダケ（</a:t>
            </a:r>
            <a:r>
              <a:rPr lang="en-US" altLang="ja-JP" dirty="0" smtClean="0">
                <a:solidFill>
                  <a:srgbClr val="FFFF00"/>
                </a:solidFill>
                <a:latin typeface="HGP行書体" pitchFamily="66" charset="-128"/>
                <a:ea typeface="HGP行書体" pitchFamily="66" charset="-128"/>
              </a:rPr>
              <a:t>only</a:t>
            </a:r>
            <a:r>
              <a:rPr lang="ja-JP" altLang="en-US" dirty="0" smtClean="0">
                <a:solidFill>
                  <a:srgbClr val="FFFF00"/>
                </a:solidFill>
                <a:latin typeface="HGP行書体" pitchFamily="66" charset="-128"/>
                <a:ea typeface="HGP行書体" pitchFamily="66" charset="-128"/>
              </a:rPr>
              <a:t>云々）</a:t>
            </a:r>
            <a:r>
              <a:rPr lang="ja-JP" altLang="en-US" dirty="0">
                <a:solidFill>
                  <a:srgbClr val="FFFF00"/>
                </a:solidFill>
                <a:latin typeface="HGP行書体" pitchFamily="66" charset="-128"/>
                <a:ea typeface="HGP行書体" pitchFamily="66" charset="-128"/>
              </a:rPr>
              <a:t>な</a:t>
            </a:r>
            <a:r>
              <a:rPr lang="ja-JP" altLang="en-US" dirty="0" smtClean="0">
                <a:solidFill>
                  <a:srgbClr val="FFFF00"/>
                </a:solidFill>
                <a:latin typeface="HGP行書体" pitchFamily="66" charset="-128"/>
                <a:ea typeface="HGP行書体" pitchFamily="66" charset="-128"/>
              </a:rPr>
              <a:t>の</a:t>
            </a:r>
            <a:r>
              <a:rPr lang="ja-JP" altLang="en-US" dirty="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である　（</a:t>
            </a:r>
            <a:r>
              <a:rPr lang="ja-JP" altLang="en-US" dirty="0" smtClean="0">
                <a:solidFill>
                  <a:srgbClr val="FF00FF"/>
                </a:solidFill>
                <a:latin typeface="HGP行書体" pitchFamily="66" charset="-128"/>
                <a:ea typeface="HGP行書体" pitchFamily="66" charset="-128"/>
              </a:rPr>
              <a:t>確率</a:t>
            </a:r>
            <a:r>
              <a:rPr lang="ja-JP" altLang="en-US" dirty="0" smtClean="0">
                <a:solidFill>
                  <a:srgbClr val="FFFF00"/>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統計</a:t>
            </a:r>
            <a:r>
              <a:rPr lang="en-US" altLang="ja-JP" dirty="0" smtClean="0">
                <a:solidFill>
                  <a:srgbClr val="FF0000"/>
                </a:solidFill>
                <a:latin typeface="HGP行書体" pitchFamily="66" charset="-128"/>
                <a:ea typeface="HGP行書体" pitchFamily="66" charset="-128"/>
              </a:rPr>
              <a:t>(</a:t>
            </a:r>
            <a:r>
              <a:rPr lang="ja-JP" altLang="en-US" dirty="0" smtClean="0">
                <a:solidFill>
                  <a:srgbClr val="FF0000"/>
                </a:solidFill>
                <a:latin typeface="HGP行書体" pitchFamily="66" charset="-128"/>
                <a:ea typeface="HGP行書体" pitchFamily="66" charset="-128"/>
              </a:rPr>
              <a:t>数）</a:t>
            </a:r>
            <a:r>
              <a:rPr lang="ja-JP" altLang="en-US" dirty="0" smtClean="0">
                <a:solidFill>
                  <a:srgbClr val="00FFCC"/>
                </a:solidFill>
                <a:latin typeface="HGP行書体" pitchFamily="66" charset="-128"/>
                <a:ea typeface="HGP行書体" pitchFamily="66" charset="-128"/>
              </a:rPr>
              <a:t>学 </a:t>
            </a:r>
            <a:r>
              <a:rPr lang="ja-JP" altLang="en-US" dirty="0" smtClean="0">
                <a:solidFill>
                  <a:srgbClr val="FFFF00"/>
                </a:solidFill>
                <a:latin typeface="HGP行書体" pitchFamily="66" charset="-128"/>
                <a:ea typeface="HGP行書体" pitchFamily="66" charset="-128"/>
              </a:rPr>
              <a:t>的 </a:t>
            </a:r>
            <a:r>
              <a:rPr lang="en-US" altLang="ja-JP" dirty="0" smtClean="0">
                <a:solidFill>
                  <a:srgbClr val="FFFF00"/>
                </a:solidFill>
                <a:latin typeface="HGP行書体" pitchFamily="66" charset="-128"/>
                <a:ea typeface="HGP行書体" pitchFamily="66" charset="-128"/>
              </a:rPr>
              <a:t>-</a:t>
            </a:r>
            <a:r>
              <a:rPr lang="ja-JP" altLang="en-US" dirty="0" err="1" smtClean="0">
                <a:solidFill>
                  <a:srgbClr val="FFFF00"/>
                </a:solidFill>
                <a:latin typeface="HGP行書体" pitchFamily="66" charset="-128"/>
                <a:ea typeface="HGP行書体" pitchFamily="66" charset="-128"/>
              </a:rPr>
              <a:t>には</a:t>
            </a:r>
            <a:r>
              <a:rPr lang="ja-JP" altLang="en-US" dirty="0" smtClean="0">
                <a:solidFill>
                  <a:srgbClr val="FFFF00"/>
                </a:solidFill>
                <a:latin typeface="HGP行書体" pitchFamily="66" charset="-128"/>
                <a:ea typeface="HGP行書体" pitchFamily="66" charset="-128"/>
              </a:rPr>
              <a:t>正解）。 </a:t>
            </a:r>
            <a:endParaRPr lang="en-US" altLang="ja-JP" dirty="0" smtClean="0">
              <a:solidFill>
                <a:srgbClr val="FFFF00"/>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Ⅱ.  </a:t>
            </a:r>
            <a:r>
              <a:rPr lang="ja-JP" altLang="en-US" dirty="0" smtClean="0">
                <a:solidFill>
                  <a:srgbClr val="FFFF00"/>
                </a:solidFill>
                <a:latin typeface="HGP行書体" pitchFamily="66" charset="-128"/>
                <a:ea typeface="HGP行書体" pitchFamily="66" charset="-128"/>
              </a:rPr>
              <a:t>その解釈は別々に考慮しても口＋虚では無いし、</a:t>
            </a:r>
            <a:r>
              <a:rPr lang="en-US" altLang="ja-JP" dirty="0" smtClean="0">
                <a:solidFill>
                  <a:srgbClr val="FFFF00"/>
                </a:solidFill>
                <a:latin typeface="HGP行書体" pitchFamily="66" charset="-128"/>
                <a:ea typeface="HGP行書体" pitchFamily="66" charset="-128"/>
              </a:rPr>
              <a:t>A,B,C</a:t>
            </a:r>
            <a:r>
              <a:rPr lang="ja-JP" altLang="en-US" dirty="0" smtClean="0">
                <a:solidFill>
                  <a:srgbClr val="FFFF00"/>
                </a:solidFill>
                <a:latin typeface="HGP行書体" pitchFamily="66" charset="-128"/>
                <a:ea typeface="HGP行書体" pitchFamily="66" charset="-128"/>
              </a:rPr>
              <a:t>が化学物質ナラ、        文字</a:t>
            </a:r>
            <a:r>
              <a:rPr lang="en-US" altLang="ja-JP" dirty="0" err="1" smtClean="0">
                <a:solidFill>
                  <a:srgbClr val="FFFF00"/>
                </a:solidFill>
                <a:latin typeface="HGP行書体" pitchFamily="66" charset="-128"/>
                <a:ea typeface="HGP行書体" pitchFamily="66" charset="-128"/>
              </a:rPr>
              <a:t>fs</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複数と</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矢印（</a:t>
            </a:r>
            <a:r>
              <a:rPr lang="en-US" altLang="ja-JP" dirty="0" smtClean="0">
                <a:solidFill>
                  <a:srgbClr val="FF0000"/>
                </a:solidFill>
                <a:latin typeface="HGP行書体" pitchFamily="66" charset="-128"/>
                <a:ea typeface="HGP行書体" pitchFamily="66" charset="-128"/>
              </a:rPr>
              <a:t>v</a:t>
            </a:r>
            <a:r>
              <a:rPr lang="en-US" altLang="ja-JP" sz="1400" dirty="0" smtClean="0">
                <a:solidFill>
                  <a:srgbClr val="00FFCC"/>
                </a:solidFill>
                <a:latin typeface="HGP行書体" pitchFamily="66" charset="-128"/>
                <a:ea typeface="HGP行書体" pitchFamily="66" charset="-128"/>
              </a:rPr>
              <a:t>ector</a:t>
            </a:r>
            <a:r>
              <a:rPr lang="en-US" altLang="ja-JP" dirty="0" smtClean="0">
                <a:solidFill>
                  <a:srgbClr val="FF0000"/>
                </a:solidFill>
                <a:latin typeface="HGP行書体" pitchFamily="66" charset="-128"/>
                <a:ea typeface="HGP行書体" pitchFamily="66" charset="-128"/>
              </a:rPr>
              <a:t>s</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複数）の Ｐｙｔｈａｇｏｒｅａｎ（ピタゴラ</a:t>
            </a:r>
            <a:r>
              <a:rPr lang="en-US" altLang="ja-JP" dirty="0" smtClean="0">
                <a:solidFill>
                  <a:srgbClr val="FFFF00"/>
                </a:solidFill>
                <a:latin typeface="HGP行書体" pitchFamily="66" charset="-128"/>
                <a:ea typeface="HGP行書体" pitchFamily="66" charset="-128"/>
              </a:rPr>
              <a:t>signs)</a:t>
            </a:r>
            <a:r>
              <a:rPr lang="ja-JP" altLang="en-US" dirty="0" smtClean="0">
                <a:solidFill>
                  <a:srgbClr val="FFFF00"/>
                </a:solidFill>
                <a:latin typeface="HGP行書体" pitchFamily="66" charset="-128"/>
                <a:ea typeface="HGP行書体" pitchFamily="66" charset="-128"/>
              </a:rPr>
              <a:t>の配置のミーン；意味　　　　　 ↺　は、</a:t>
            </a:r>
            <a:r>
              <a:rPr lang="en-US" altLang="ja-JP" dirty="0" smtClean="0">
                <a:solidFill>
                  <a:srgbClr val="FFFF00"/>
                </a:solidFill>
                <a:latin typeface="HGP行書体" pitchFamily="66" charset="-128"/>
                <a:ea typeface="HGP行書体" pitchFamily="66" charset="-128"/>
              </a:rPr>
              <a:t>[</a:t>
            </a:r>
            <a:r>
              <a:rPr lang="en-US" altLang="ja-JP" dirty="0" err="1" smtClean="0">
                <a:solidFill>
                  <a:srgbClr val="FFFF00"/>
                </a:solidFill>
                <a:latin typeface="HGP行書体" pitchFamily="66" charset="-128"/>
                <a:ea typeface="HGP行書体" pitchFamily="66" charset="-128"/>
              </a:rPr>
              <a:t>ia</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ズの</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事　！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であるに　過ぎない！　と　配慮　する（考えをめぐらす</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冪！）。</a:t>
            </a:r>
            <a:endParaRPr lang="en-US" altLang="ja-JP" dirty="0" smtClean="0">
              <a:solidFill>
                <a:srgbClr val="FFFF00"/>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Ⅲ.   </a:t>
            </a:r>
            <a:r>
              <a:rPr lang="ja-JP" altLang="en-US" dirty="0" smtClean="0">
                <a:solidFill>
                  <a:srgbClr val="FFFF00"/>
                </a:solidFill>
                <a:latin typeface="HGP行書体" pitchFamily="66" charset="-128"/>
                <a:ea typeface="HGP行書体" pitchFamily="66" charset="-128"/>
              </a:rPr>
              <a:t>斯様な考えは邪悪・邪＝よこしまなのかも知れないが、すなわち、</a:t>
            </a:r>
            <a:r>
              <a:rPr lang="en-US" altLang="ja-JP" dirty="0" smtClean="0">
                <a:solidFill>
                  <a:srgbClr val="FFFF00"/>
                </a:solidFill>
                <a:latin typeface="HGP行書体" pitchFamily="66" charset="-128"/>
                <a:ea typeface="HGP行書体" pitchFamily="66" charset="-128"/>
              </a:rPr>
              <a:t>weird H ( a/o an atom) ;</a:t>
            </a:r>
            <a:r>
              <a:rPr lang="ja-JP" altLang="en-US" dirty="0" smtClean="0">
                <a:solidFill>
                  <a:srgbClr val="FFFF00"/>
                </a:solidFill>
                <a:latin typeface="HGP行書体" pitchFamily="66" charset="-128"/>
                <a:ea typeface="HGP行書体" pitchFamily="66" charset="-128"/>
              </a:rPr>
              <a:t>ウイアド　</a:t>
            </a:r>
            <a:r>
              <a:rPr lang="ja-JP" altLang="en-US" dirty="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Ｗｅ　ａｄ　云々」　＝　不気味（</a:t>
            </a:r>
            <a:r>
              <a:rPr lang="en-US" altLang="ja-JP" dirty="0" smtClean="0">
                <a:solidFill>
                  <a:srgbClr val="FFFF00"/>
                </a:solidFill>
                <a:latin typeface="HGP行書体" pitchFamily="66" charset="-128"/>
                <a:ea typeface="HGP行書体" pitchFamily="66" charset="-128"/>
              </a:rPr>
              <a:t>can</a:t>
            </a:r>
            <a:r>
              <a:rPr lang="en-US" altLang="ja-JP" dirty="0" smtClean="0">
                <a:solidFill>
                  <a:srgbClr val="00FFCC"/>
                </a:solidFill>
                <a:latin typeface="HGP行書体" pitchFamily="66" charset="-128"/>
                <a:ea typeface="HGP行書体" pitchFamily="66" charset="-128"/>
              </a:rPr>
              <a:t>n</a:t>
            </a:r>
            <a:r>
              <a:rPr lang="en-US" altLang="ja-JP" dirty="0" smtClean="0">
                <a:solidFill>
                  <a:srgbClr val="FF00FF"/>
                </a:solidFill>
                <a:latin typeface="HGP行書体" pitchFamily="66" charset="-128"/>
                <a:ea typeface="HGP行書体" pitchFamily="66" charset="-128"/>
              </a:rPr>
              <a:t>y</a:t>
            </a:r>
            <a:r>
              <a:rPr lang="ja-JP" altLang="en-US" dirty="0" smtClean="0">
                <a:solidFill>
                  <a:srgbClr val="FFFF00"/>
                </a:solidFill>
                <a:latin typeface="HGP行書体" pitchFamily="66" charset="-128"/>
                <a:ea typeface="HGP行書体" pitchFamily="66" charset="-128"/>
              </a:rPr>
              <a:t>カンニンナ</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な</a:t>
            </a:r>
            <a:r>
              <a:rPr lang="en-US" altLang="ja-JP" dirty="0" smtClean="0">
                <a:solidFill>
                  <a:srgbClr val="FFFF00"/>
                </a:solidFill>
                <a:latin typeface="HGP行書体" pitchFamily="66" charset="-128"/>
                <a:ea typeface="HGP行書体" pitchFamily="66" charset="-128"/>
              </a:rPr>
              <a:t>H</a:t>
            </a:r>
            <a:r>
              <a:rPr lang="ja-JP" altLang="en-US" dirty="0" smtClean="0">
                <a:solidFill>
                  <a:srgbClr val="FFFF00"/>
                </a:solidFill>
                <a:latin typeface="HGP行書体" pitchFamily="66" charset="-128"/>
                <a:ea typeface="HGP行書体" pitchFamily="66" charset="-128"/>
              </a:rPr>
              <a:t>原子～</a:t>
            </a:r>
            <a:r>
              <a:rPr lang="en-US" altLang="ja-JP" dirty="0" smtClean="0">
                <a:solidFill>
                  <a:srgbClr val="FFFF00"/>
                </a:solidFill>
                <a:latin typeface="HGP行書体" pitchFamily="66" charset="-128"/>
                <a:ea typeface="HGP行書体" pitchFamily="66" charset="-128"/>
              </a:rPr>
              <a:t>H</a:t>
            </a:r>
            <a:r>
              <a:rPr lang="ja-JP" altLang="en-US" dirty="0" smtClean="0">
                <a:solidFill>
                  <a:srgbClr val="FFFF00"/>
                </a:solidFill>
                <a:latin typeface="HGP行書体" pitchFamily="66" charset="-128"/>
                <a:ea typeface="HGP行書体" pitchFamily="66" charset="-128"/>
              </a:rPr>
              <a:t>結合（Ｊ）事</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的</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まと</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の様な　原子・キャラ（</a:t>
            </a:r>
            <a:r>
              <a:rPr lang="en-US" altLang="ja-JP" dirty="0" smtClean="0">
                <a:solidFill>
                  <a:srgbClr val="FFFF00"/>
                </a:solidFill>
                <a:latin typeface="HGP行書体" pitchFamily="66" charset="-128"/>
                <a:ea typeface="HGP行書体" pitchFamily="66" charset="-128"/>
              </a:rPr>
              <a:t>cha-</a:t>
            </a:r>
            <a:r>
              <a:rPr lang="en-US" altLang="ja-JP" dirty="0" err="1" smtClean="0">
                <a:solidFill>
                  <a:srgbClr val="FFFF00"/>
                </a:solidFill>
                <a:latin typeface="HGP行書体" pitchFamily="66" charset="-128"/>
                <a:ea typeface="HGP行書体" pitchFamily="66" charset="-128"/>
              </a:rPr>
              <a:t>rac</a:t>
            </a:r>
            <a:r>
              <a:rPr lang="en-US" altLang="ja-JP" dirty="0" smtClean="0">
                <a:solidFill>
                  <a:srgbClr val="FFFF00"/>
                </a:solidFill>
                <a:latin typeface="HGP行書体" pitchFamily="66" charset="-128"/>
                <a:ea typeface="HGP行書体" pitchFamily="66" charset="-128"/>
              </a:rPr>
              <a:t>-</a:t>
            </a:r>
            <a:r>
              <a:rPr lang="en-US" altLang="ja-JP" dirty="0" err="1" smtClean="0">
                <a:solidFill>
                  <a:srgbClr val="FFFF00"/>
                </a:solidFill>
                <a:latin typeface="HGP行書体" pitchFamily="66" charset="-128"/>
                <a:ea typeface="HGP行書体" pitchFamily="66" charset="-128"/>
              </a:rPr>
              <a:t>ter</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が</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実は、</a:t>
            </a:r>
            <a:r>
              <a:rPr lang="en-US" altLang="ja-JP" dirty="0" smtClean="0">
                <a:solidFill>
                  <a:srgbClr val="FFFF00"/>
                </a:solidFill>
                <a:latin typeface="HGP行書体" pitchFamily="66" charset="-128"/>
                <a:ea typeface="HGP行書体" pitchFamily="66" charset="-128"/>
              </a:rPr>
              <a:t>canny; </a:t>
            </a:r>
            <a:r>
              <a:rPr lang="ja-JP" altLang="en-US" dirty="0" smtClean="0">
                <a:solidFill>
                  <a:srgbClr val="FFFF00"/>
                </a:solidFill>
                <a:latin typeface="HGP行書体" pitchFamily="66" charset="-128"/>
                <a:ea typeface="HGP行書体" pitchFamily="66" charset="-128"/>
              </a:rPr>
              <a:t>お金の面で抜け目が無い　</a:t>
            </a:r>
            <a:r>
              <a:rPr lang="en-US" altLang="ja-JP" dirty="0" err="1" smtClean="0">
                <a:solidFill>
                  <a:srgbClr val="FFFF00"/>
                </a:solidFill>
                <a:latin typeface="HGP行書体" pitchFamily="66" charset="-128"/>
                <a:ea typeface="HGP行書体" pitchFamily="66" charset="-128"/>
              </a:rPr>
              <a:t>chara</a:t>
            </a:r>
            <a:r>
              <a:rPr lang="ja-JP" altLang="en-US" dirty="0" err="1" smtClean="0">
                <a:solidFill>
                  <a:srgbClr val="FFFF00"/>
                </a:solidFill>
                <a:latin typeface="HGP行書体" pitchFamily="66" charset="-128"/>
                <a:ea typeface="HGP行書体" pitchFamily="66" charset="-128"/>
              </a:rPr>
              <a:t>ごと</a:t>
            </a:r>
            <a:r>
              <a:rPr lang="ja-JP" altLang="en-US" dirty="0" smtClean="0">
                <a:solidFill>
                  <a:srgbClr val="FFFF00"/>
                </a:solidFill>
                <a:latin typeface="HGP行書体" pitchFamily="66" charset="-128"/>
                <a:ea typeface="HGP行書体" pitchFamily="66" charset="-128"/>
              </a:rPr>
              <a:t>意とか、</a:t>
            </a:r>
            <a:r>
              <a:rPr lang="en-US" altLang="ja-JP" dirty="0" smtClean="0">
                <a:solidFill>
                  <a:srgbClr val="FFFF00"/>
                </a:solidFill>
                <a:latin typeface="HGP行書体" pitchFamily="66" charset="-128"/>
                <a:ea typeface="HGP行書体" pitchFamily="66" charset="-128"/>
              </a:rPr>
              <a:t>weird</a:t>
            </a:r>
            <a:r>
              <a:rPr lang="ja-JP" altLang="en-US" dirty="0" smtClean="0">
                <a:solidFill>
                  <a:srgbClr val="FFFF00"/>
                </a:solidFill>
                <a:latin typeface="HGP行書体" pitchFamily="66" charset="-128"/>
                <a:ea typeface="HGP行書体" pitchFamily="66" charset="-128"/>
              </a:rPr>
              <a:t>が、</a:t>
            </a:r>
            <a:r>
              <a:rPr lang="en-US" altLang="ja-JP" dirty="0" smtClean="0">
                <a:solidFill>
                  <a:srgbClr val="FFFF00"/>
                </a:solidFill>
                <a:latin typeface="HGP行書体" pitchFamily="66" charset="-128"/>
                <a:ea typeface="HGP行書体" pitchFamily="66" charset="-128"/>
              </a:rPr>
              <a:t>s</a:t>
            </a:r>
            <a:r>
              <a:rPr lang="ja-JP" altLang="en-US" dirty="0" smtClean="0">
                <a:solidFill>
                  <a:srgbClr val="FFFF00"/>
                </a:solidFill>
                <a:latin typeface="HGP行書体" pitchFamily="66" charset="-128"/>
                <a:ea typeface="HGP行書体" pitchFamily="66" charset="-128"/>
              </a:rPr>
              <a:t>からすると</a:t>
            </a:r>
            <a:r>
              <a:rPr lang="ja-JP" altLang="en-US" dirty="0" smtClean="0">
                <a:solidFill>
                  <a:srgbClr val="FF0000"/>
                </a:solidFill>
                <a:latin typeface="HGP行書体" pitchFamily="66" charset="-128"/>
                <a:ea typeface="HGP行書体" pitchFamily="66" charset="-128"/>
              </a:rPr>
              <a:t>陽；ポジ</a:t>
            </a:r>
            <a:r>
              <a:rPr lang="ja-JP" altLang="en-US" dirty="0" smtClean="0">
                <a:solidFill>
                  <a:srgbClr val="FFFF00"/>
                </a:solidFill>
                <a:latin typeface="HGP行書体" pitchFamily="66" charset="-128"/>
                <a:ea typeface="HGP行書体" pitchFamily="66" charset="-128"/>
              </a:rPr>
              <a:t>で、永遠で、気</a:t>
            </a:r>
            <a:r>
              <a:rPr lang="en-US" altLang="ja-JP" dirty="0" smtClean="0">
                <a:solidFill>
                  <a:srgbClr val="FFFF00"/>
                </a:solidFill>
                <a:latin typeface="HGP行書体" pitchFamily="66" charset="-128"/>
                <a:ea typeface="HGP行書体" pitchFamily="66" charset="-128"/>
              </a:rPr>
              <a:t>will</a:t>
            </a:r>
            <a:r>
              <a:rPr lang="ja-JP" altLang="en-US" dirty="0" smtClean="0">
                <a:solidFill>
                  <a:srgbClr val="FFFF00"/>
                </a:solidFill>
                <a:latin typeface="HGP行書体" pitchFamily="66" charset="-128"/>
                <a:ea typeface="HGP行書体" pitchFamily="66" charset="-128"/>
              </a:rPr>
              <a:t>味の悪いウイアドが</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“対ツイ”で</a:t>
            </a:r>
            <a:r>
              <a:rPr lang="en-US" altLang="ja-JP" dirty="0" smtClean="0">
                <a:solidFill>
                  <a:srgbClr val="FFFF00"/>
                </a:solidFill>
                <a:latin typeface="HGP行書体" pitchFamily="66" charset="-128"/>
                <a:ea typeface="HGP行書体" pitchFamily="66" charset="-128"/>
              </a:rPr>
              <a:t>; </a:t>
            </a:r>
            <a:r>
              <a:rPr lang="en-US" altLang="ja-JP" spc="300" dirty="0" err="1" smtClean="0">
                <a:solidFill>
                  <a:srgbClr val="00FFCC"/>
                </a:solidFill>
                <a:latin typeface="HGP行書体" pitchFamily="66" charset="-128"/>
                <a:ea typeface="HGP行書体" pitchFamily="66" charset="-128"/>
              </a:rPr>
              <a:t>unweird</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アンウイアド；反対に</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小気味いい</a:t>
            </a:r>
            <a:endParaRPr lang="en-US" altLang="ja-JP" dirty="0" smtClean="0">
              <a:solidFill>
                <a:srgbClr val="FFFF00"/>
              </a:solidFill>
              <a:latin typeface="HGP行書体" pitchFamily="66" charset="-128"/>
              <a:ea typeface="HGP行書体" pitchFamily="66" charset="-128"/>
            </a:endParaRPr>
          </a:p>
          <a:p>
            <a:r>
              <a:rPr lang="en-US" altLang="ja-JP" dirty="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カラコソ　</a:t>
            </a:r>
            <a:r>
              <a:rPr lang="en-US" altLang="ja-JP" dirty="0" smtClean="0">
                <a:solidFill>
                  <a:schemeClr val="bg1"/>
                </a:solidFill>
                <a:latin typeface="HGP行書体" pitchFamily="66" charset="-128"/>
                <a:ea typeface="HGP行書体" pitchFamily="66" charset="-128"/>
              </a:rPr>
              <a:t>… </a:t>
            </a:r>
            <a:r>
              <a:rPr lang="ja-JP" altLang="en-US" dirty="0" smtClean="0">
                <a:solidFill>
                  <a:srgbClr val="00FFCC"/>
                </a:solidFill>
                <a:latin typeface="HGP行書体" pitchFamily="66" charset="-128"/>
                <a:ea typeface="HGP行書体" pitchFamily="66" charset="-128"/>
              </a:rPr>
              <a:t>陽子・メルトダウン</a:t>
            </a:r>
            <a:endParaRPr lang="en-US" altLang="ja-JP" dirty="0" smtClean="0">
              <a:solidFill>
                <a:srgbClr val="00FFCC"/>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が　話題　に　なって  </a:t>
            </a:r>
            <a:r>
              <a:rPr lang="en-US" altLang="ja-JP" dirty="0" smtClean="0">
                <a:latin typeface="HGP行書体" pitchFamily="66" charset="-128"/>
                <a:ea typeface="HGP行書体" pitchFamily="66" charset="-128"/>
              </a:rPr>
              <a:t>…</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ja-JP" altLang="en-US" u="sng" dirty="0" smtClean="0">
                <a:solidFill>
                  <a:srgbClr val="00FF00"/>
                </a:solidFill>
                <a:latin typeface="HGP行書体" pitchFamily="66" charset="-128"/>
                <a:ea typeface="HGP行書体" pitchFamily="66" charset="-128"/>
              </a:rPr>
              <a:t>水素原子が 爆 発 </a:t>
            </a:r>
            <a:r>
              <a:rPr lang="ja-JP" altLang="en-US" dirty="0" smtClean="0">
                <a:solidFill>
                  <a:schemeClr val="bg1"/>
                </a:solidFill>
                <a:latin typeface="HGP行書体" pitchFamily="66" charset="-128"/>
                <a:ea typeface="HGP行書体" pitchFamily="66" charset="-128"/>
              </a:rPr>
              <a:t>意　の　ヲ</a:t>
            </a:r>
            <a:endParaRPr lang="en-US" altLang="ja-JP" dirty="0" smtClean="0">
              <a:solidFill>
                <a:schemeClr val="bg1"/>
              </a:solidFill>
              <a:latin typeface="HGP行書体" pitchFamily="66" charset="-128"/>
              <a:ea typeface="HGP行書体" pitchFamily="66" charset="-128"/>
            </a:endParaRPr>
          </a:p>
          <a:p>
            <a:r>
              <a:rPr lang="ja-JP" altLang="en-US" sz="2800" b="1" u="sng" dirty="0" smtClean="0">
                <a:solidFill>
                  <a:srgbClr val="C00000"/>
                </a:solidFill>
                <a:effectLst>
                  <a:outerShdw blurRad="38100" dist="38100" dir="2700000" algn="tl">
                    <a:srgbClr val="000000">
                      <a:alpha val="43137"/>
                    </a:srgbClr>
                  </a:outerShdw>
                </a:effectLst>
                <a:latin typeface="HGP行書体" pitchFamily="66" charset="-128"/>
                <a:ea typeface="HGP行書体" pitchFamily="66" charset="-128"/>
              </a:rPr>
              <a:t>水</a:t>
            </a:r>
            <a:r>
              <a:rPr lang="en-US" altLang="ja-JP" sz="2800" b="1" u="sng" dirty="0" smtClean="0">
                <a:solidFill>
                  <a:srgbClr val="C00000"/>
                </a:solidFill>
                <a:effectLst>
                  <a:outerShdw blurRad="38100" dist="38100" dir="2700000" algn="tl">
                    <a:srgbClr val="000000">
                      <a:alpha val="43137"/>
                    </a:srgbClr>
                  </a:outerShdw>
                </a:effectLst>
                <a:latin typeface="HGP行書体" pitchFamily="66" charset="-128"/>
                <a:ea typeface="HGP行書体" pitchFamily="66" charset="-128"/>
              </a:rPr>
              <a:t>-</a:t>
            </a:r>
            <a:r>
              <a:rPr lang="ja-JP" altLang="en-US" sz="2800" b="1" u="sng" dirty="0" smtClean="0">
                <a:solidFill>
                  <a:srgbClr val="00FFCC"/>
                </a:solidFill>
                <a:effectLst>
                  <a:outerShdw blurRad="38100" dist="38100" dir="2700000" algn="tl">
                    <a:srgbClr val="000000">
                      <a:alpha val="43137"/>
                    </a:srgbClr>
                  </a:outerShdw>
                </a:effectLst>
                <a:latin typeface="HGP行書体" pitchFamily="66" charset="-128"/>
                <a:ea typeface="HGP行書体" pitchFamily="66" charset="-128"/>
              </a:rPr>
              <a:t>爆</a:t>
            </a:r>
            <a:r>
              <a:rPr lang="ja-JP" altLang="en-US" sz="2800" b="1" u="sng" dirty="0" smtClean="0">
                <a:solidFill>
                  <a:srgbClr val="660033"/>
                </a:solidFill>
                <a:effectLst>
                  <a:outerShdw blurRad="38100" dist="38100" dir="2700000" algn="tl">
                    <a:srgbClr val="000000">
                      <a:alpha val="43137"/>
                    </a:srgbClr>
                  </a:outerShdw>
                </a:effectLst>
                <a:latin typeface="HGP行書体" pitchFamily="66" charset="-128"/>
                <a:ea typeface="HGP行書体" pitchFamily="66" charset="-128"/>
              </a:rPr>
              <a:t>！　シタ　</a:t>
            </a:r>
            <a:r>
              <a:rPr lang="ja-JP" altLang="en-US" sz="2000" dirty="0" smtClean="0">
                <a:solidFill>
                  <a:schemeClr val="bg1"/>
                </a:solidFill>
                <a:latin typeface="HGP行書体" pitchFamily="66" charset="-128"/>
                <a:ea typeface="HGP行書体" pitchFamily="66" charset="-128"/>
              </a:rPr>
              <a:t>！</a:t>
            </a:r>
            <a:r>
              <a:rPr lang="en-US" altLang="ja-JP" sz="2000"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と</a:t>
            </a:r>
            <a:r>
              <a:rPr lang="en-US" altLang="ja-JP" dirty="0" smtClean="0">
                <a:solidFill>
                  <a:schemeClr val="bg1"/>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東電</a:t>
            </a:r>
            <a:r>
              <a:rPr lang="ja-JP" altLang="en-US" dirty="0" smtClean="0">
                <a:solidFill>
                  <a:schemeClr val="bg1"/>
                </a:solidFill>
                <a:latin typeface="HGP行書体" pitchFamily="66" charset="-128"/>
                <a:ea typeface="HGP行書体" pitchFamily="66" charset="-128"/>
              </a:rPr>
              <a:t> としては、最大限　の　知的　</a:t>
            </a:r>
            <a:r>
              <a:rPr lang="en-US" altLang="ja-JP" dirty="0" smtClean="0">
                <a:solidFill>
                  <a:srgbClr val="00FFCC"/>
                </a:solidFill>
                <a:latin typeface="HGP行書体" pitchFamily="66" charset="-128"/>
                <a:ea typeface="HGP行書体" pitchFamily="66" charset="-128"/>
              </a:rPr>
              <a:t>s</a:t>
            </a:r>
            <a:r>
              <a:rPr lang="en-US" altLang="ja-JP" dirty="0" smtClean="0">
                <a:solidFill>
                  <a:schemeClr val="bg1"/>
                </a:solidFill>
                <a:latin typeface="HGP行書体" pitchFamily="66" charset="-128"/>
                <a:ea typeface="HGP行書体" pitchFamily="66" charset="-128"/>
              </a:rPr>
              <a:t>ervice </a:t>
            </a:r>
            <a:r>
              <a:rPr lang="ja-JP" altLang="en-US" dirty="0" err="1" smtClean="0">
                <a:solidFill>
                  <a:schemeClr val="bg1"/>
                </a:solidFill>
                <a:latin typeface="HGP行書体" pitchFamily="66" charset="-128"/>
                <a:ea typeface="HGP行書体" pitchFamily="66" charset="-128"/>
              </a:rPr>
              <a:t>だった</a:t>
            </a:r>
            <a:r>
              <a:rPr lang="en-US" altLang="ja-JP" dirty="0" smtClean="0">
                <a:solidFill>
                  <a:srgbClr val="FFFF00"/>
                </a:solidFill>
                <a:latin typeface="HGP行書体" pitchFamily="66" charset="-128"/>
                <a:ea typeface="HGP行書体" pitchFamily="66" charset="-128"/>
              </a:rPr>
              <a:t>…</a:t>
            </a: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と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好意的に想う ←　？　</a:t>
            </a:r>
            <a:endParaRPr lang="en-US" altLang="ja-JP" dirty="0" smtClean="0">
              <a:solidFill>
                <a:srgbClr val="FFFF00"/>
              </a:solidFill>
              <a:latin typeface="HGP行書体" pitchFamily="66" charset="-128"/>
              <a:ea typeface="HGP行書体" pitchFamily="66" charset="-128"/>
            </a:endParaRPr>
          </a:p>
        </p:txBody>
      </p:sp>
    </p:spTree>
    <p:extLst>
      <p:ext uri="{BB962C8B-B14F-4D97-AF65-F5344CB8AC3E}">
        <p14:creationId xmlns:p14="http://schemas.microsoft.com/office/powerpoint/2010/main" val="4287551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6"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circle(in)">
                                      <p:cBhvr>
                                        <p:cTn id="11" dur="2000"/>
                                        <p:tgtEl>
                                          <p:spTgt spid="5"/>
                                        </p:tgtEl>
                                      </p:cBhvr>
                                    </p:animEffect>
                                  </p:childTnLst>
                                </p:cTn>
                              </p:par>
                            </p:childTnLst>
                          </p:cTn>
                        </p:par>
                        <p:par>
                          <p:cTn id="12" fill="hold">
                            <p:stCondLst>
                              <p:cond delay="4000"/>
                            </p:stCondLst>
                            <p:childTnLst>
                              <p:par>
                                <p:cTn id="13" presetID="6" presetClass="entr" presetSubtype="32"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circle(out)">
                                      <p:cBhvr>
                                        <p:cTn id="15" dur="2000"/>
                                        <p:tgtEl>
                                          <p:spTgt spid="6"/>
                                        </p:tgtEl>
                                      </p:cBhvr>
                                    </p:animEffect>
                                  </p:childTnLst>
                                </p:cTn>
                              </p:par>
                            </p:childTnLst>
                          </p:cTn>
                        </p:par>
                        <p:par>
                          <p:cTn id="16" fill="hold">
                            <p:stCondLst>
                              <p:cond delay="6000"/>
                            </p:stCondLst>
                            <p:childTnLst>
                              <p:par>
                                <p:cTn id="17" presetID="6" presetClass="entr" presetSubtype="32"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circle(out)">
                                      <p:cBhvr>
                                        <p:cTn id="19" dur="2000"/>
                                        <p:tgtEl>
                                          <p:spTgt spid="7"/>
                                        </p:tgtEl>
                                      </p:cBhvr>
                                    </p:animEffect>
                                  </p:childTnLst>
                                </p:cTn>
                              </p:par>
                            </p:childTnLst>
                          </p:cTn>
                        </p:par>
                        <p:par>
                          <p:cTn id="20" fill="hold">
                            <p:stCondLst>
                              <p:cond delay="8000"/>
                            </p:stCondLst>
                            <p:childTnLst>
                              <p:par>
                                <p:cTn id="21" presetID="22" presetClass="entr" presetSubtype="4"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par>
                          <p:cTn id="24" fill="hold">
                            <p:stCondLst>
                              <p:cond delay="8500"/>
                            </p:stCondLst>
                            <p:childTnLst>
                              <p:par>
                                <p:cTn id="25" presetID="22" presetClass="entr" presetSubtype="4" repeatCount="indefinite" fill="hold" grpId="0" nodeType="afterEffect">
                                  <p:stCondLst>
                                    <p:cond delay="0"/>
                                  </p:stCondLst>
                                  <p:iterate type="lt">
                                    <p:tmPct val="10000"/>
                                  </p:iterate>
                                  <p:childTnLst>
                                    <p:set>
                                      <p:cBhvr>
                                        <p:cTn id="26" dur="1" fill="hold">
                                          <p:stCondLst>
                                            <p:cond delay="0"/>
                                          </p:stCondLst>
                                        </p:cTn>
                                        <p:tgtEl>
                                          <p:spTgt spid="10"/>
                                        </p:tgtEl>
                                        <p:attrNameLst>
                                          <p:attrName>style.visibility</p:attrName>
                                        </p:attrNameLst>
                                      </p:cBhvr>
                                      <p:to>
                                        <p:strVal val="visible"/>
                                      </p:to>
                                    </p:set>
                                    <p:animEffect transition="in" filter="wipe(down)">
                                      <p:cBhvr>
                                        <p:cTn id="27" dur="5000"/>
                                        <p:tgtEl>
                                          <p:spTgt spid="10"/>
                                        </p:tgtEl>
                                      </p:cBhvr>
                                    </p:animEffect>
                                  </p:childTnLst>
                                </p:cTn>
                              </p:par>
                              <p:par>
                                <p:cTn id="28" presetID="22" presetClass="entr" presetSubtype="1" repeatCount="indefinite" fill="hold" grpId="0"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up)">
                                      <p:cBhvr>
                                        <p:cTn id="30" dur="5000"/>
                                        <p:tgtEl>
                                          <p:spTgt spid="12"/>
                                        </p:tgtEl>
                                      </p:cBhvr>
                                    </p:animEffect>
                                  </p:childTnLst>
                                </p:cTn>
                              </p:par>
                              <p:par>
                                <p:cTn id="31" presetID="26" presetClass="entr" presetSubtype="0" fill="hold" grpId="0" nodeType="withEffect">
                                  <p:stCondLst>
                                    <p:cond delay="0"/>
                                  </p:stCondLst>
                                  <p:iterate type="lt">
                                    <p:tmPct val="10000"/>
                                  </p:iterate>
                                  <p:childTnLst>
                                    <p:set>
                                      <p:cBhvr>
                                        <p:cTn id="32" dur="1" fill="hold">
                                          <p:stCondLst>
                                            <p:cond delay="0"/>
                                          </p:stCondLst>
                                        </p:cTn>
                                        <p:tgtEl>
                                          <p:spTgt spid="13"/>
                                        </p:tgtEl>
                                        <p:attrNameLst>
                                          <p:attrName>style.visibility</p:attrName>
                                        </p:attrNameLst>
                                      </p:cBhvr>
                                      <p:to>
                                        <p:strVal val="visible"/>
                                      </p:to>
                                    </p:set>
                                    <p:animEffect transition="in" filter="wipe(down)">
                                      <p:cBhvr>
                                        <p:cTn id="33" dur="580">
                                          <p:stCondLst>
                                            <p:cond delay="0"/>
                                          </p:stCondLst>
                                        </p:cTn>
                                        <p:tgtEl>
                                          <p:spTgt spid="13"/>
                                        </p:tgtEl>
                                      </p:cBhvr>
                                    </p:animEffect>
                                    <p:anim calcmode="lin" valueType="num">
                                      <p:cBhvr>
                                        <p:cTn id="34"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39" dur="26">
                                          <p:stCondLst>
                                            <p:cond delay="650"/>
                                          </p:stCondLst>
                                        </p:cTn>
                                        <p:tgtEl>
                                          <p:spTgt spid="13"/>
                                        </p:tgtEl>
                                      </p:cBhvr>
                                      <p:to x="100000" y="60000"/>
                                    </p:animScale>
                                    <p:animScale>
                                      <p:cBhvr>
                                        <p:cTn id="40" dur="166" decel="50000">
                                          <p:stCondLst>
                                            <p:cond delay="676"/>
                                          </p:stCondLst>
                                        </p:cTn>
                                        <p:tgtEl>
                                          <p:spTgt spid="13"/>
                                        </p:tgtEl>
                                      </p:cBhvr>
                                      <p:to x="100000" y="100000"/>
                                    </p:animScale>
                                    <p:animScale>
                                      <p:cBhvr>
                                        <p:cTn id="41" dur="26">
                                          <p:stCondLst>
                                            <p:cond delay="1312"/>
                                          </p:stCondLst>
                                        </p:cTn>
                                        <p:tgtEl>
                                          <p:spTgt spid="13"/>
                                        </p:tgtEl>
                                      </p:cBhvr>
                                      <p:to x="100000" y="80000"/>
                                    </p:animScale>
                                    <p:animScale>
                                      <p:cBhvr>
                                        <p:cTn id="42" dur="166" decel="50000">
                                          <p:stCondLst>
                                            <p:cond delay="1338"/>
                                          </p:stCondLst>
                                        </p:cTn>
                                        <p:tgtEl>
                                          <p:spTgt spid="13"/>
                                        </p:tgtEl>
                                      </p:cBhvr>
                                      <p:to x="100000" y="100000"/>
                                    </p:animScale>
                                    <p:animScale>
                                      <p:cBhvr>
                                        <p:cTn id="43" dur="26">
                                          <p:stCondLst>
                                            <p:cond delay="1642"/>
                                          </p:stCondLst>
                                        </p:cTn>
                                        <p:tgtEl>
                                          <p:spTgt spid="13"/>
                                        </p:tgtEl>
                                      </p:cBhvr>
                                      <p:to x="100000" y="90000"/>
                                    </p:animScale>
                                    <p:animScale>
                                      <p:cBhvr>
                                        <p:cTn id="44" dur="166" decel="50000">
                                          <p:stCondLst>
                                            <p:cond delay="1668"/>
                                          </p:stCondLst>
                                        </p:cTn>
                                        <p:tgtEl>
                                          <p:spTgt spid="13"/>
                                        </p:tgtEl>
                                      </p:cBhvr>
                                      <p:to x="100000" y="100000"/>
                                    </p:animScale>
                                    <p:animScale>
                                      <p:cBhvr>
                                        <p:cTn id="45" dur="26">
                                          <p:stCondLst>
                                            <p:cond delay="1808"/>
                                          </p:stCondLst>
                                        </p:cTn>
                                        <p:tgtEl>
                                          <p:spTgt spid="13"/>
                                        </p:tgtEl>
                                      </p:cBhvr>
                                      <p:to x="100000" y="95000"/>
                                    </p:animScale>
                                    <p:animScale>
                                      <p:cBhvr>
                                        <p:cTn id="46" dur="166" decel="50000">
                                          <p:stCondLst>
                                            <p:cond delay="1834"/>
                                          </p:stCondLst>
                                        </p:cTn>
                                        <p:tgtEl>
                                          <p:spTgt spid="13"/>
                                        </p:tgtEl>
                                      </p:cBhvr>
                                      <p:to x="100000" y="100000"/>
                                    </p:animScale>
                                  </p:childTnLst>
                                </p:cTn>
                              </p:par>
                              <p:par>
                                <p:cTn id="47" presetID="22" presetClass="entr" presetSubtype="4" repeatCount="indefinite" fill="hold" nodeType="with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down)">
                                      <p:cBhvr>
                                        <p:cTn id="49" dur="5000"/>
                                        <p:tgtEl>
                                          <p:spTgt spid="30"/>
                                        </p:tgtEl>
                                      </p:cBhvr>
                                    </p:animEffect>
                                  </p:childTnLst>
                                </p:cTn>
                              </p:par>
                              <p:par>
                                <p:cTn id="50" presetID="22" presetClass="entr" presetSubtype="1" repeatCount="indefinite" fill="hold" nodeType="with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wipe(up)">
                                      <p:cBhvr>
                                        <p:cTn id="52" dur="5000"/>
                                        <p:tgtEl>
                                          <p:spTgt spid="31"/>
                                        </p:tgtEl>
                                      </p:cBhvr>
                                    </p:animEffect>
                                  </p:childTnLst>
                                </p:cTn>
                              </p:par>
                              <p:par>
                                <p:cTn id="53" presetID="22" presetClass="entr" presetSubtype="2" repeatCount="indefinite" fill="hold" nodeType="withEffect">
                                  <p:stCondLst>
                                    <p:cond delay="0"/>
                                  </p:stCondLst>
                                  <p:childTnLst>
                                    <p:set>
                                      <p:cBhvr>
                                        <p:cTn id="54" dur="1" fill="hold">
                                          <p:stCondLst>
                                            <p:cond delay="0"/>
                                          </p:stCondLst>
                                        </p:cTn>
                                        <p:tgtEl>
                                          <p:spTgt spid="32"/>
                                        </p:tgtEl>
                                        <p:attrNameLst>
                                          <p:attrName>style.visibility</p:attrName>
                                        </p:attrNameLst>
                                      </p:cBhvr>
                                      <p:to>
                                        <p:strVal val="visible"/>
                                      </p:to>
                                    </p:set>
                                    <p:animEffect transition="in" filter="wipe(right)">
                                      <p:cBhvr>
                                        <p:cTn id="55" dur="5000"/>
                                        <p:tgtEl>
                                          <p:spTgt spid="32"/>
                                        </p:tgtEl>
                                      </p:cBhvr>
                                    </p:animEffect>
                                  </p:childTnLst>
                                </p:cTn>
                              </p:par>
                              <p:par>
                                <p:cTn id="56" presetID="22" presetClass="entr" presetSubtype="1" repeatCount="indefinite" fill="hold" nodeType="withEffect">
                                  <p:stCondLst>
                                    <p:cond delay="0"/>
                                  </p:stCondLst>
                                  <p:childTnLst>
                                    <p:set>
                                      <p:cBhvr>
                                        <p:cTn id="57" dur="1" fill="hold">
                                          <p:stCondLst>
                                            <p:cond delay="0"/>
                                          </p:stCondLst>
                                        </p:cTn>
                                        <p:tgtEl>
                                          <p:spTgt spid="33"/>
                                        </p:tgtEl>
                                        <p:attrNameLst>
                                          <p:attrName>style.visibility</p:attrName>
                                        </p:attrNameLst>
                                      </p:cBhvr>
                                      <p:to>
                                        <p:strVal val="visible"/>
                                      </p:to>
                                    </p:set>
                                    <p:animEffect transition="in" filter="wipe(up)">
                                      <p:cBhvr>
                                        <p:cTn id="58" dur="5000"/>
                                        <p:tgtEl>
                                          <p:spTgt spid="33"/>
                                        </p:tgtEl>
                                      </p:cBhvr>
                                    </p:animEffect>
                                  </p:childTnLst>
                                </p:cTn>
                              </p:par>
                              <p:par>
                                <p:cTn id="59" presetID="22" presetClass="entr" presetSubtype="4" repeatCount="indefinite" fill="hold" nodeType="withEffect">
                                  <p:stCondLst>
                                    <p:cond delay="0"/>
                                  </p:stCondLst>
                                  <p:childTnLst>
                                    <p:set>
                                      <p:cBhvr>
                                        <p:cTn id="60" dur="1" fill="hold">
                                          <p:stCondLst>
                                            <p:cond delay="0"/>
                                          </p:stCondLst>
                                        </p:cTn>
                                        <p:tgtEl>
                                          <p:spTgt spid="34"/>
                                        </p:tgtEl>
                                        <p:attrNameLst>
                                          <p:attrName>style.visibility</p:attrName>
                                        </p:attrNameLst>
                                      </p:cBhvr>
                                      <p:to>
                                        <p:strVal val="visible"/>
                                      </p:to>
                                    </p:set>
                                    <p:animEffect transition="in" filter="wipe(down)">
                                      <p:cBhvr>
                                        <p:cTn id="61" dur="5000"/>
                                        <p:tgtEl>
                                          <p:spTgt spid="34"/>
                                        </p:tgtEl>
                                      </p:cBhvr>
                                    </p:animEffect>
                                  </p:childTnLst>
                                </p:cTn>
                              </p:par>
                              <p:par>
                                <p:cTn id="62" presetID="22" presetClass="entr" presetSubtype="8" repeatCount="indefinite" fill="hold"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left)">
                                      <p:cBhvr>
                                        <p:cTn id="64" dur="5000"/>
                                        <p:tgtEl>
                                          <p:spTgt spid="35"/>
                                        </p:tgtEl>
                                      </p:cBhvr>
                                    </p:animEffect>
                                  </p:childTnLst>
                                </p:cTn>
                              </p:par>
                            </p:childTnLst>
                          </p:cTn>
                        </p:par>
                        <p:par>
                          <p:cTn id="65" fill="hold">
                            <p:stCondLst>
                              <p:cond delay="13500"/>
                            </p:stCondLst>
                            <p:childTnLst>
                              <p:par>
                                <p:cTn id="66" presetID="2" presetClass="entr" presetSubtype="8" decel="100000" fill="hold" grpId="0" nodeType="afterEffect">
                                  <p:stCondLst>
                                    <p:cond delay="0"/>
                                  </p:stCondLst>
                                  <p:iterate type="lt">
                                    <p:tmPct val="10000"/>
                                  </p:iterate>
                                  <p:childTnLst>
                                    <p:set>
                                      <p:cBhvr>
                                        <p:cTn id="67" dur="1" fill="hold">
                                          <p:stCondLst>
                                            <p:cond delay="0"/>
                                          </p:stCondLst>
                                        </p:cTn>
                                        <p:tgtEl>
                                          <p:spTgt spid="36"/>
                                        </p:tgtEl>
                                        <p:attrNameLst>
                                          <p:attrName>style.visibility</p:attrName>
                                        </p:attrNameLst>
                                      </p:cBhvr>
                                      <p:to>
                                        <p:strVal val="visible"/>
                                      </p:to>
                                    </p:set>
                                    <p:anim calcmode="lin" valueType="num">
                                      <p:cBhvr additive="base">
                                        <p:cTn id="68" dur="2000" fill="hold"/>
                                        <p:tgtEl>
                                          <p:spTgt spid="36"/>
                                        </p:tgtEl>
                                        <p:attrNameLst>
                                          <p:attrName>ppt_x</p:attrName>
                                        </p:attrNameLst>
                                      </p:cBhvr>
                                      <p:tavLst>
                                        <p:tav tm="0">
                                          <p:val>
                                            <p:strVal val="0-#ppt_w/2"/>
                                          </p:val>
                                        </p:tav>
                                        <p:tav tm="100000">
                                          <p:val>
                                            <p:strVal val="#ppt_x"/>
                                          </p:val>
                                        </p:tav>
                                      </p:tavLst>
                                    </p:anim>
                                    <p:anim calcmode="lin" valueType="num">
                                      <p:cBhvr additive="base">
                                        <p:cTn id="69" dur="20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p:bldP spid="36"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7257"/>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34822" y="36092"/>
            <a:ext cx="9143999" cy="6858000"/>
          </a:xfrm>
        </p:spPr>
      </p:pic>
      <p:sp>
        <p:nvSpPr>
          <p:cNvPr id="5" name="テキスト ボックス 4"/>
          <p:cNvSpPr txBox="1"/>
          <p:nvPr/>
        </p:nvSpPr>
        <p:spPr>
          <a:xfrm>
            <a:off x="276145" y="341160"/>
            <a:ext cx="8867855" cy="6247864"/>
          </a:xfrm>
          <a:prstGeom prst="rect">
            <a:avLst/>
          </a:prstGeom>
          <a:noFill/>
        </p:spPr>
        <p:txBody>
          <a:bodyPr wrap="square" rtlCol="0">
            <a:spAutoFit/>
          </a:bodyPr>
          <a:lstStyle/>
          <a:p>
            <a:r>
              <a:rPr kumimoji="1" lang="ja-JP" altLang="en-US" sz="4000" dirty="0" smtClean="0">
                <a:solidFill>
                  <a:srgbClr val="00FFCC"/>
                </a:solidFill>
                <a:latin typeface="HGP行書体" pitchFamily="66" charset="-128"/>
                <a:ea typeface="HGP行書体" pitchFamily="66" charset="-128"/>
              </a:rPr>
              <a:t>　「 </a:t>
            </a:r>
            <a:r>
              <a:rPr kumimoji="1" lang="ja-JP" altLang="en-US" sz="4000" dirty="0" smtClean="0">
                <a:solidFill>
                  <a:srgbClr val="00FFCC"/>
                </a:solidFill>
                <a:latin typeface="HGP教科書体" pitchFamily="18" charset="-128"/>
                <a:ea typeface="HGP教科書体" pitchFamily="18" charset="-128"/>
              </a:rPr>
              <a:t>絆</a:t>
            </a:r>
            <a:r>
              <a:rPr kumimoji="1" lang="ja-JP" altLang="en-US" sz="4000" dirty="0" smtClean="0">
                <a:solidFill>
                  <a:srgbClr val="00FFCC"/>
                </a:solidFill>
                <a:latin typeface="HGP行書体" pitchFamily="66" charset="-128"/>
                <a:ea typeface="HGP行書体" pitchFamily="66" charset="-128"/>
              </a:rPr>
              <a:t> 」　 </a:t>
            </a:r>
            <a:r>
              <a:rPr kumimoji="1" lang="en-US" altLang="ja-JP" sz="2400" dirty="0" smtClean="0">
                <a:solidFill>
                  <a:srgbClr val="00FFCC"/>
                </a:solidFill>
                <a:latin typeface="HGP行書体" pitchFamily="66" charset="-128"/>
                <a:ea typeface="HGP行書体" pitchFamily="66" charset="-128"/>
              </a:rPr>
              <a:t>… </a:t>
            </a:r>
            <a:r>
              <a:rPr kumimoji="1" lang="ja-JP" altLang="en-US" sz="2400" dirty="0" smtClean="0">
                <a:solidFill>
                  <a:srgbClr val="00FFCC"/>
                </a:solidFill>
                <a:latin typeface="HGP行書体" pitchFamily="66" charset="-128"/>
                <a:ea typeface="HGP行書体" pitchFamily="66" charset="-128"/>
              </a:rPr>
              <a:t>と　い　う</a:t>
            </a:r>
            <a:r>
              <a:rPr kumimoji="1" lang="ja-JP" altLang="en-US" sz="4000" dirty="0" smtClean="0">
                <a:solidFill>
                  <a:srgbClr val="00FFCC"/>
                </a:solidFill>
                <a:latin typeface="HGP行書体" pitchFamily="66" charset="-128"/>
                <a:ea typeface="HGP行書体" pitchFamily="66" charset="-128"/>
              </a:rPr>
              <a:t>　　“字”　 </a:t>
            </a:r>
            <a:r>
              <a:rPr kumimoji="1" lang="en-US" altLang="ja-JP" sz="4000" dirty="0" smtClean="0">
                <a:solidFill>
                  <a:srgbClr val="00FFCC"/>
                </a:solidFill>
                <a:latin typeface="HGP行書体" pitchFamily="66" charset="-128"/>
                <a:ea typeface="HGP行書体" pitchFamily="66" charset="-128"/>
              </a:rPr>
              <a:t>f  </a:t>
            </a:r>
            <a:r>
              <a:rPr kumimoji="1" lang="ja-JP" altLang="en-US" sz="4000" dirty="0" smtClean="0">
                <a:solidFill>
                  <a:srgbClr val="00FFCC"/>
                </a:solidFill>
                <a:latin typeface="HGP行書体" pitchFamily="66" charset="-128"/>
                <a:ea typeface="HGP行書体" pitchFamily="66" charset="-128"/>
              </a:rPr>
              <a:t>一　</a:t>
            </a:r>
            <a:r>
              <a:rPr lang="ja-JP" altLang="en-US" sz="4000" dirty="0">
                <a:solidFill>
                  <a:srgbClr val="00FFCC"/>
                </a:solidFill>
                <a:latin typeface="HGP行書体" pitchFamily="66" charset="-128"/>
                <a:ea typeface="HGP行書体" pitchFamily="66" charset="-128"/>
              </a:rPr>
              <a:t>一</a:t>
            </a:r>
            <a:r>
              <a:rPr kumimoji="1" lang="ja-JP" altLang="en-US" sz="4000" dirty="0" smtClean="0">
                <a:solidFill>
                  <a:srgbClr val="00FFCC"/>
                </a:solidFill>
                <a:latin typeface="HGP行書体" pitchFamily="66" charset="-128"/>
                <a:ea typeface="HGP行書体" pitchFamily="66" charset="-128"/>
              </a:rPr>
              <a:t> 。</a:t>
            </a:r>
            <a:endParaRPr kumimoji="1" lang="en-US" altLang="ja-JP" sz="4000" dirty="0" smtClean="0">
              <a:solidFill>
                <a:srgbClr val="00FFCC"/>
              </a:solidFill>
              <a:latin typeface="HGP行書体" pitchFamily="66" charset="-128"/>
              <a:ea typeface="HGP行書体" pitchFamily="66" charset="-128"/>
            </a:endParaRPr>
          </a:p>
          <a:p>
            <a:endParaRPr lang="en-US" altLang="ja-JP" sz="4000" dirty="0">
              <a:solidFill>
                <a:srgbClr val="00FFCC"/>
              </a:solidFill>
              <a:latin typeface="HGP行書体" pitchFamily="66" charset="-128"/>
              <a:ea typeface="HGP行書体" pitchFamily="66" charset="-128"/>
            </a:endParaRPr>
          </a:p>
          <a:p>
            <a:endParaRPr kumimoji="1" lang="en-US" altLang="ja-JP" sz="4000" dirty="0" smtClean="0">
              <a:solidFill>
                <a:srgbClr val="00FFCC"/>
              </a:solidFill>
              <a:latin typeface="HGP行書体" pitchFamily="66" charset="-128"/>
              <a:ea typeface="HGP行書体" pitchFamily="66" charset="-128"/>
            </a:endParaRPr>
          </a:p>
          <a:p>
            <a:r>
              <a:rPr lang="ja-JP" altLang="en-US" sz="4000" dirty="0" smtClean="0">
                <a:solidFill>
                  <a:srgbClr val="00FFCC"/>
                </a:solidFill>
                <a:latin typeface="HGP行書体" pitchFamily="66" charset="-128"/>
                <a:ea typeface="HGP行書体" pitchFamily="66" charset="-128"/>
              </a:rPr>
              <a:t>「　</a:t>
            </a:r>
            <a:r>
              <a:rPr lang="ja-JP" altLang="en-US" sz="4000" dirty="0" smtClean="0">
                <a:solidFill>
                  <a:schemeClr val="bg1"/>
                </a:solidFill>
                <a:latin typeface="HGP行書体" pitchFamily="66" charset="-128"/>
                <a:ea typeface="HGP行書体" pitchFamily="66" charset="-128"/>
              </a:rPr>
              <a:t>絆</a:t>
            </a:r>
            <a:r>
              <a:rPr lang="ja-JP" altLang="en-US" sz="4000" dirty="0" smtClean="0">
                <a:solidFill>
                  <a:srgbClr val="00FFCC"/>
                </a:solidFill>
                <a:latin typeface="HGP行書体" pitchFamily="66" charset="-128"/>
                <a:ea typeface="HGP行書体" pitchFamily="66" charset="-128"/>
              </a:rPr>
              <a:t>　」　　の　</a:t>
            </a:r>
            <a:r>
              <a:rPr lang="en-US" altLang="ja-JP" sz="4000" dirty="0" smtClean="0">
                <a:solidFill>
                  <a:srgbClr val="00FFCC"/>
                </a:solidFill>
                <a:latin typeface="HGP行書体" pitchFamily="66" charset="-128"/>
                <a:ea typeface="HGP行書体" pitchFamily="66" charset="-128"/>
              </a:rPr>
              <a:t>mean  ;  </a:t>
            </a:r>
            <a:r>
              <a:rPr lang="en-US" altLang="ja-JP" sz="4000" dirty="0" smtClean="0">
                <a:solidFill>
                  <a:schemeClr val="bg1"/>
                </a:solidFill>
                <a:latin typeface="HGP行書体" pitchFamily="66" charset="-128"/>
                <a:ea typeface="HGP行書体" pitchFamily="66" charset="-128"/>
              </a:rPr>
              <a:t>½ … </a:t>
            </a:r>
            <a:r>
              <a:rPr lang="ja-JP" altLang="en-US" sz="4000" dirty="0" smtClean="0">
                <a:solidFill>
                  <a:schemeClr val="bg1"/>
                </a:solidFill>
                <a:latin typeface="HGP行書体" pitchFamily="66" charset="-128"/>
                <a:ea typeface="HGP行書体" pitchFamily="66" charset="-128"/>
              </a:rPr>
              <a:t>に する</a:t>
            </a:r>
            <a:r>
              <a:rPr lang="ja-JP" altLang="en-US" sz="4000" dirty="0" smtClean="0">
                <a:solidFill>
                  <a:srgbClr val="00FFCC"/>
                </a:solidFill>
                <a:latin typeface="HGP行書体" pitchFamily="66" charset="-128"/>
                <a:ea typeface="HGP行書体" pitchFamily="66" charset="-128"/>
              </a:rPr>
              <a:t>意味</a:t>
            </a:r>
            <a:r>
              <a:rPr lang="en-US" altLang="ja-JP" sz="4000" dirty="0" smtClean="0">
                <a:solidFill>
                  <a:srgbClr val="00FFCC"/>
                </a:solidFill>
                <a:latin typeface="HGP行書体" pitchFamily="66" charset="-128"/>
                <a:ea typeface="HGP行書体" pitchFamily="66" charset="-128"/>
              </a:rPr>
              <a:t>.</a:t>
            </a:r>
          </a:p>
          <a:p>
            <a:endParaRPr kumimoji="1" lang="en-US" altLang="ja-JP" sz="4000" dirty="0">
              <a:solidFill>
                <a:srgbClr val="00FFCC"/>
              </a:solidFill>
              <a:latin typeface="HGP行書体" pitchFamily="66" charset="-128"/>
              <a:ea typeface="HGP行書体" pitchFamily="66" charset="-128"/>
            </a:endParaRPr>
          </a:p>
          <a:p>
            <a:endParaRPr lang="en-US" altLang="ja-JP" sz="4000" dirty="0" smtClean="0">
              <a:solidFill>
                <a:srgbClr val="00FFCC"/>
              </a:solidFill>
              <a:latin typeface="HGP行書体" pitchFamily="66" charset="-128"/>
              <a:ea typeface="HGP行書体" pitchFamily="66" charset="-128"/>
            </a:endParaRPr>
          </a:p>
          <a:p>
            <a:r>
              <a:rPr kumimoji="1" lang="ja-JP" altLang="en-US" sz="4000" dirty="0" smtClean="0">
                <a:solidFill>
                  <a:srgbClr val="00FFCC"/>
                </a:solidFill>
                <a:latin typeface="HGP行書体" pitchFamily="66" charset="-128"/>
                <a:ea typeface="HGP行書体" pitchFamily="66" charset="-128"/>
              </a:rPr>
              <a:t>「　　　　　　　　」</a:t>
            </a:r>
            <a:endParaRPr kumimoji="1" lang="en-US" altLang="ja-JP" sz="4000" dirty="0" smtClean="0">
              <a:solidFill>
                <a:srgbClr val="00FFCC"/>
              </a:solidFill>
              <a:latin typeface="HGP行書体" pitchFamily="66" charset="-128"/>
              <a:ea typeface="HGP行書体" pitchFamily="66" charset="-128"/>
            </a:endParaRPr>
          </a:p>
          <a:p>
            <a:r>
              <a:rPr lang="ja-JP" altLang="en-US" sz="4000" dirty="0" smtClean="0">
                <a:solidFill>
                  <a:srgbClr val="00FFCC"/>
                </a:solidFill>
                <a:latin typeface="HGP行書体" pitchFamily="66" charset="-128"/>
                <a:ea typeface="HGP行書体" pitchFamily="66" charset="-128"/>
              </a:rPr>
              <a:t>「　　　　　　　　」</a:t>
            </a:r>
            <a:endParaRPr lang="en-US" altLang="ja-JP" sz="4000" dirty="0" smtClean="0">
              <a:solidFill>
                <a:srgbClr val="00FFCC"/>
              </a:solidFill>
              <a:latin typeface="HGP行書体" pitchFamily="66" charset="-128"/>
              <a:ea typeface="HGP行書体" pitchFamily="66" charset="-128"/>
            </a:endParaRPr>
          </a:p>
          <a:p>
            <a:r>
              <a:rPr kumimoji="1" lang="ja-JP" altLang="en-US" sz="4000" dirty="0" smtClean="0">
                <a:solidFill>
                  <a:srgbClr val="00FFCC"/>
                </a:solidFill>
                <a:latin typeface="HGP行書体" pitchFamily="66" charset="-128"/>
                <a:ea typeface="HGP行書体" pitchFamily="66" charset="-128"/>
              </a:rPr>
              <a:t>「　　　　　　　　」　　</a:t>
            </a:r>
            <a:endParaRPr kumimoji="1" lang="en-US" altLang="ja-JP" sz="4000" dirty="0" smtClean="0">
              <a:solidFill>
                <a:srgbClr val="00FFCC"/>
              </a:solidFill>
              <a:latin typeface="HGP行書体" pitchFamily="66" charset="-128"/>
              <a:ea typeface="HGP行書体" pitchFamily="66" charset="-128"/>
            </a:endParaRPr>
          </a:p>
          <a:p>
            <a:r>
              <a:rPr lang="ja-JP" altLang="en-US" sz="4000" dirty="0" smtClean="0">
                <a:solidFill>
                  <a:schemeClr val="bg1"/>
                </a:solidFill>
                <a:latin typeface="HGP行書体" pitchFamily="66" charset="-128"/>
                <a:ea typeface="HGP行書体" pitchFamily="66" charset="-128"/>
              </a:rPr>
              <a:t>；一筋；ひとすじ</a:t>
            </a:r>
            <a:r>
              <a:rPr lang="en-US" altLang="ja-JP" sz="4000" dirty="0" smtClean="0">
                <a:solidFill>
                  <a:schemeClr val="bg1"/>
                </a:solidFill>
                <a:latin typeface="HGP行書体" pitchFamily="66" charset="-128"/>
                <a:ea typeface="HGP行書体" pitchFamily="66" charset="-128"/>
              </a:rPr>
              <a:t>…</a:t>
            </a:r>
            <a:r>
              <a:rPr lang="ja-JP" altLang="en-US" sz="3200" dirty="0" smtClean="0">
                <a:solidFill>
                  <a:srgbClr val="FF3300"/>
                </a:solidFill>
                <a:latin typeface="HGP行書体" pitchFamily="66" charset="-128"/>
                <a:ea typeface="HGP行書体" pitchFamily="66" charset="-128"/>
              </a:rPr>
              <a:t>の </a:t>
            </a:r>
            <a:r>
              <a:rPr lang="ja-JP" altLang="en-US" sz="4000" u="sng" dirty="0" smtClean="0">
                <a:solidFill>
                  <a:schemeClr val="accent6"/>
                </a:solidFill>
                <a:effectLst>
                  <a:outerShdw blurRad="38100" dist="38100" dir="2700000" algn="tl">
                    <a:srgbClr val="000000">
                      <a:alpha val="43137"/>
                    </a:srgbClr>
                  </a:outerShdw>
                </a:effectLst>
                <a:latin typeface="HGP行書体" pitchFamily="66" charset="-128"/>
                <a:ea typeface="HGP行書体" pitchFamily="66" charset="-128"/>
              </a:rPr>
              <a:t>半分ずつ </a:t>
            </a:r>
            <a:r>
              <a:rPr lang="ja-JP" altLang="en-US" sz="3200" dirty="0" smtClean="0">
                <a:solidFill>
                  <a:srgbClr val="FF3300"/>
                </a:solidFill>
                <a:latin typeface="HGP行書体" pitchFamily="66" charset="-128"/>
                <a:ea typeface="HGP行書体" pitchFamily="66" charset="-128"/>
              </a:rPr>
              <a:t>の </a:t>
            </a:r>
            <a:r>
              <a:rPr lang="ja-JP" altLang="en-US" sz="4000" dirty="0" smtClean="0">
                <a:solidFill>
                  <a:srgbClr val="FFFF00"/>
                </a:solidFill>
                <a:latin typeface="HGP行書体" pitchFamily="66" charset="-128"/>
                <a:ea typeface="HGP行書体" pitchFamily="66" charset="-128"/>
              </a:rPr>
              <a:t>意</a:t>
            </a:r>
            <a:r>
              <a:rPr lang="ja-JP" altLang="en-US" sz="4000" dirty="0" smtClean="0">
                <a:solidFill>
                  <a:srgbClr val="FF3300"/>
                </a:solidFill>
                <a:latin typeface="HGP行書体" pitchFamily="66" charset="-128"/>
                <a:ea typeface="HGP行書体" pitchFamily="66" charset="-128"/>
              </a:rPr>
              <a:t>・</a:t>
            </a:r>
            <a:r>
              <a:rPr lang="ja-JP" altLang="en-US" sz="4000" dirty="0" smtClean="0">
                <a:solidFill>
                  <a:srgbClr val="FFFF00"/>
                </a:solidFill>
                <a:latin typeface="HGP行書体" pitchFamily="66" charset="-128"/>
                <a:ea typeface="HGP行書体" pitchFamily="66" charset="-128"/>
              </a:rPr>
              <a:t>味</a:t>
            </a:r>
            <a:r>
              <a:rPr lang="ja-JP" altLang="en-US" sz="4000" dirty="0" smtClean="0">
                <a:solidFill>
                  <a:schemeClr val="bg1"/>
                </a:solidFill>
                <a:latin typeface="HGP行書体" pitchFamily="66" charset="-128"/>
                <a:ea typeface="HGP行書体" pitchFamily="66" charset="-128"/>
              </a:rPr>
              <a:t>！</a:t>
            </a:r>
            <a:endParaRPr kumimoji="1" lang="ja-JP" altLang="en-US" sz="4000" dirty="0">
              <a:solidFill>
                <a:schemeClr val="bg1"/>
              </a:solidFill>
              <a:latin typeface="HGP行書体" pitchFamily="66" charset="-128"/>
              <a:ea typeface="HGP行書体" pitchFamily="66" charset="-128"/>
            </a:endParaRPr>
          </a:p>
        </p:txBody>
      </p:sp>
      <p:sp>
        <p:nvSpPr>
          <p:cNvPr id="7" name="テキスト ボックス 6"/>
          <p:cNvSpPr txBox="1"/>
          <p:nvPr/>
        </p:nvSpPr>
        <p:spPr>
          <a:xfrm>
            <a:off x="567454" y="3898"/>
            <a:ext cx="8573880" cy="6555641"/>
          </a:xfrm>
          <a:prstGeom prst="rect">
            <a:avLst/>
          </a:prstGeom>
          <a:noFill/>
        </p:spPr>
        <p:txBody>
          <a:bodyPr wrap="square" rtlCol="0">
            <a:spAutoFit/>
          </a:bodyPr>
          <a:lstStyle/>
          <a:p>
            <a:r>
              <a:rPr lang="ja-JP" altLang="en-US" dirty="0" smtClean="0">
                <a:solidFill>
                  <a:schemeClr val="bg1"/>
                </a:solidFill>
                <a:latin typeface="HGP行書体" pitchFamily="66" charset="-128"/>
                <a:ea typeface="HGP行書体" pitchFamily="66" charset="-128"/>
              </a:rPr>
              <a:t>　　　きずな　　　　　</a:t>
            </a:r>
            <a:r>
              <a:rPr lang="en-US" altLang="ja-JP" dirty="0" smtClean="0">
                <a:solidFill>
                  <a:schemeClr val="bg1"/>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相互</a:t>
            </a:r>
            <a:r>
              <a:rPr lang="ja-JP" altLang="en-US" dirty="0" smtClean="0">
                <a:solidFill>
                  <a:srgbClr val="00FFFF"/>
                </a:solidFill>
                <a:latin typeface="HGP行書体" pitchFamily="66" charset="-128"/>
                <a:ea typeface="HGP行書体" pitchFamily="66" charset="-128"/>
              </a:rPr>
              <a:t>背</a:t>
            </a:r>
            <a:r>
              <a:rPr lang="ja-JP" altLang="en-US" dirty="0" smtClean="0">
                <a:solidFill>
                  <a:srgbClr val="FF3300"/>
                </a:solidFill>
                <a:latin typeface="HGP行書体" pitchFamily="66" charset="-128"/>
                <a:ea typeface="HGP行書体" pitchFamily="66" charset="-128"/>
              </a:rPr>
              <a:t>反</a:t>
            </a:r>
            <a:r>
              <a:rPr lang="en-US" altLang="ja-JP" dirty="0" smtClean="0">
                <a:solidFill>
                  <a:srgbClr val="FF3300"/>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の</a:t>
            </a:r>
            <a:r>
              <a:rPr lang="en-US" altLang="ja-JP" dirty="0" smtClean="0">
                <a:solidFill>
                  <a:schemeClr val="bg1"/>
                </a:solidFill>
                <a:latin typeface="HGP行書体" pitchFamily="66" charset="-128"/>
                <a:ea typeface="HGP行書体" pitchFamily="66" charset="-128"/>
              </a:rPr>
              <a:t>     “   </a:t>
            </a:r>
            <a:r>
              <a:rPr lang="ja-JP" altLang="en-US" dirty="0" smtClean="0">
                <a:solidFill>
                  <a:schemeClr val="bg1"/>
                </a:solidFill>
                <a:latin typeface="HGP行書体" pitchFamily="66" charset="-128"/>
                <a:ea typeface="HGP行書体" pitchFamily="66" charset="-128"/>
              </a:rPr>
              <a:t>じ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フィギャ～・ファンクション </a:t>
            </a:r>
            <a:r>
              <a:rPr lang="en-US" altLang="ja-JP" dirty="0" smtClean="0">
                <a:solidFill>
                  <a:schemeClr val="bg1"/>
                </a:solidFill>
                <a:latin typeface="HGP行書体" pitchFamily="66" charset="-128"/>
                <a:ea typeface="HGP行書体" pitchFamily="66" charset="-128"/>
              </a:rPr>
              <a:t>– 2p</a:t>
            </a:r>
            <a:r>
              <a:rPr lang="en-US" altLang="ja-JP" sz="1100" dirty="0" smtClean="0">
                <a:solidFill>
                  <a:srgbClr val="FF3300"/>
                </a:solidFill>
                <a:latin typeface="HGP行書体" pitchFamily="66" charset="-128"/>
                <a:ea typeface="HGP行書体" pitchFamily="66" charset="-128"/>
              </a:rPr>
              <a:t>1</a:t>
            </a:r>
            <a:r>
              <a:rPr lang="en-US" altLang="ja-JP" dirty="0" smtClean="0">
                <a:solidFill>
                  <a:schemeClr val="bg1"/>
                </a:solidFill>
                <a:latin typeface="HGP行書体" pitchFamily="66" charset="-128"/>
                <a:ea typeface="HGP行書体" pitchFamily="66" charset="-128"/>
              </a:rPr>
              <a:t>p</a:t>
            </a:r>
            <a:r>
              <a:rPr lang="en-US" altLang="ja-JP" sz="1200" dirty="0" smtClean="0">
                <a:solidFill>
                  <a:srgbClr val="00FFFF"/>
                </a:solidFill>
                <a:latin typeface="HGP行書体" pitchFamily="66" charset="-128"/>
                <a:ea typeface="HGP行書体" pitchFamily="66" charset="-128"/>
              </a:rPr>
              <a:t>2</a:t>
            </a:r>
            <a:r>
              <a:rPr lang="en-US" altLang="ja-JP" dirty="0" smtClean="0">
                <a:solidFill>
                  <a:schemeClr val="bg1"/>
                </a:solidFill>
                <a:latin typeface="HGP行書体" pitchFamily="66" charset="-128"/>
                <a:ea typeface="HGP行書体" pitchFamily="66" charset="-128"/>
              </a:rPr>
              <a:t>.</a:t>
            </a:r>
          </a:p>
          <a:p>
            <a:endParaRPr lang="en-US" altLang="ja-JP" dirty="0">
              <a:solidFill>
                <a:schemeClr val="bg1"/>
              </a:solidFill>
              <a:latin typeface="HGP行書体" pitchFamily="66" charset="-128"/>
              <a:ea typeface="HGP行書体" pitchFamily="66" charset="-128"/>
            </a:endParaRPr>
          </a:p>
          <a:p>
            <a:endParaRPr lang="en-US" altLang="ja-JP" dirty="0" smtClean="0">
              <a:solidFill>
                <a:schemeClr val="bg1"/>
              </a:solidFill>
              <a:latin typeface="HGP行書体" pitchFamily="66" charset="-128"/>
              <a:ea typeface="HGP行書体" pitchFamily="66" charset="-128"/>
            </a:endParaRPr>
          </a:p>
          <a:p>
            <a:r>
              <a:rPr lang="en-US" altLang="ja-JP" dirty="0" smtClean="0">
                <a:solidFill>
                  <a:schemeClr val="bg1"/>
                </a:solidFill>
                <a:latin typeface="HGP行書体" pitchFamily="66" charset="-128"/>
                <a:ea typeface="HGP行書体" pitchFamily="66" charset="-128"/>
              </a:rPr>
              <a:t>    </a:t>
            </a:r>
            <a:endParaRPr lang="en-US" altLang="ja-JP" dirty="0">
              <a:solidFill>
                <a:schemeClr val="bg1"/>
              </a:solidFill>
              <a:latin typeface="HGP行書体" pitchFamily="66" charset="-128"/>
              <a:ea typeface="HGP行書体" pitchFamily="66" charset="-128"/>
            </a:endParaRPr>
          </a:p>
          <a:p>
            <a:r>
              <a:rPr lang="en-US" altLang="ja-JP" dirty="0" smtClean="0">
                <a:solidFill>
                  <a:schemeClr val="bg1"/>
                </a:solidFill>
                <a:latin typeface="HGP行書体" pitchFamily="66" charset="-128"/>
                <a:ea typeface="HGP行書体" pitchFamily="66" charset="-128"/>
              </a:rPr>
              <a:t>  </a:t>
            </a:r>
            <a:r>
              <a:rPr lang="ja-JP" altLang="en-US" dirty="0" smtClean="0">
                <a:solidFill>
                  <a:srgbClr val="FF66FF"/>
                </a:solidFill>
                <a:latin typeface="HGP行書体" pitchFamily="66" charset="-128"/>
                <a:ea typeface="HGP行書体" pitchFamily="66" charset="-128"/>
              </a:rPr>
              <a:t>い　と　は　</a:t>
            </a:r>
            <a:r>
              <a:rPr lang="ja-JP" altLang="en-US" dirty="0" err="1" smtClean="0">
                <a:solidFill>
                  <a:srgbClr val="FF66FF"/>
                </a:solidFill>
                <a:latin typeface="HGP行書体" pitchFamily="66" charset="-128"/>
                <a:ea typeface="HGP行書体" pitchFamily="66" charset="-128"/>
              </a:rPr>
              <a:t>ん</a:t>
            </a:r>
            <a:endParaRPr lang="en-US" altLang="ja-JP" dirty="0" smtClean="0">
              <a:solidFill>
                <a:srgbClr val="FF66FF"/>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a:t>
            </a:r>
            <a:r>
              <a:rPr lang="ja-JP" altLang="en-US" dirty="0" smtClean="0">
                <a:solidFill>
                  <a:srgbClr val="FF00FF"/>
                </a:solidFill>
                <a:latin typeface="HGP行書体" pitchFamily="66" charset="-128"/>
                <a:ea typeface="HGP行書体" pitchFamily="66" charset="-128"/>
              </a:rPr>
              <a:t>糸　　半　分</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もともと　「糸」の字　は　</a:t>
            </a:r>
            <a:r>
              <a:rPr lang="ja-JP" altLang="en-US" dirty="0" smtClean="0">
                <a:solidFill>
                  <a:srgbClr val="FF3300"/>
                </a:solidFill>
                <a:latin typeface="HGP行書体" pitchFamily="66" charset="-128"/>
                <a:ea typeface="HGP行書体" pitchFamily="66" charset="-128"/>
              </a:rPr>
              <a:t>始</a:t>
            </a:r>
            <a:r>
              <a:rPr lang="ja-JP" altLang="en-US" dirty="0" smtClean="0">
                <a:solidFill>
                  <a:schemeClr val="bg1"/>
                </a:solidFill>
                <a:latin typeface="HGP行書体" pitchFamily="66" charset="-128"/>
                <a:ea typeface="HGP行書体" pitchFamily="66" charset="-128"/>
              </a:rPr>
              <a:t>点　→　</a:t>
            </a:r>
            <a:r>
              <a:rPr lang="ja-JP" altLang="en-US" dirty="0" smtClean="0">
                <a:solidFill>
                  <a:srgbClr val="00FFFF"/>
                </a:solidFill>
                <a:latin typeface="HGP行書体" pitchFamily="66" charset="-128"/>
                <a:ea typeface="HGP行書体" pitchFamily="66" charset="-128"/>
              </a:rPr>
              <a:t>終</a:t>
            </a:r>
            <a:r>
              <a:rPr lang="ja-JP" altLang="en-US" dirty="0" smtClean="0">
                <a:solidFill>
                  <a:schemeClr val="bg1"/>
                </a:solidFill>
                <a:latin typeface="HGP行書体" pitchFamily="66" charset="-128"/>
                <a:ea typeface="HGP行書体" pitchFamily="66" charset="-128"/>
              </a:rPr>
              <a:t>局点　までの　</a:t>
            </a:r>
            <a:r>
              <a:rPr lang="ja-JP" altLang="en-US" dirty="0" smtClean="0">
                <a:solidFill>
                  <a:srgbClr val="FF00FF"/>
                </a:solidFill>
                <a:latin typeface="HGP行書体" pitchFamily="66" charset="-128"/>
                <a:ea typeface="HGP行書体" pitchFamily="66" charset="-128"/>
              </a:rPr>
              <a:t>長差</a:t>
            </a:r>
            <a:r>
              <a:rPr lang="en-US" altLang="ja-JP" dirty="0" smtClean="0">
                <a:solidFill>
                  <a:srgbClr val="FF00FF"/>
                </a:solidFill>
                <a:latin typeface="HGP行書体" pitchFamily="66" charset="-128"/>
                <a:ea typeface="HGP行書体" pitchFamily="66" charset="-128"/>
              </a:rPr>
              <a:t>=  </a:t>
            </a:r>
            <a:r>
              <a:rPr lang="en-US" altLang="ja-JP" b="1" dirty="0" smtClean="0">
                <a:solidFill>
                  <a:srgbClr val="FF3300"/>
                </a:solidFill>
                <a:latin typeface="HGP行書体" pitchFamily="66" charset="-128"/>
                <a:ea typeface="HGP行書体" pitchFamily="66" charset="-128"/>
              </a:rPr>
              <a:t>l </a:t>
            </a:r>
            <a:r>
              <a:rPr lang="ja-JP" altLang="en-US" b="1" dirty="0" smtClean="0">
                <a:solidFill>
                  <a:srgbClr val="FF3300"/>
                </a:solidFill>
                <a:latin typeface="HGP行書体" pitchFamily="66" charset="-128"/>
                <a:ea typeface="HGP行書体" pitchFamily="66" charset="-128"/>
              </a:rPr>
              <a:t>性  </a:t>
            </a:r>
            <a:r>
              <a:rPr lang="ja-JP" altLang="en-US" dirty="0" smtClean="0">
                <a:solidFill>
                  <a:schemeClr val="bg1"/>
                </a:solidFill>
                <a:latin typeface="HGP行書体" pitchFamily="66" charset="-128"/>
                <a:ea typeface="HGP行書体" pitchFamily="66" charset="-128"/>
              </a:rPr>
              <a:t>が 有る</a:t>
            </a:r>
            <a:r>
              <a:rPr lang="en-US" altLang="ja-JP" dirty="0" smtClean="0">
                <a:solidFill>
                  <a:schemeClr val="bg1"/>
                </a:solidFill>
                <a:latin typeface="HGP行書体" pitchFamily="66" charset="-128"/>
                <a:ea typeface="HGP行書体" pitchFamily="66" charset="-128"/>
              </a:rPr>
              <a:t>.</a:t>
            </a:r>
            <a:endParaRPr lang="en-US" altLang="ja-JP" dirty="0">
              <a:solidFill>
                <a:schemeClr val="bg1"/>
              </a:solidFill>
              <a:latin typeface="HGP行書体" pitchFamily="66" charset="-128"/>
              <a:ea typeface="HGP行書体" pitchFamily="66" charset="-128"/>
            </a:endParaRPr>
          </a:p>
          <a:p>
            <a:r>
              <a:rPr lang="en-US" altLang="ja-JP" dirty="0" smtClean="0">
                <a:solidFill>
                  <a:schemeClr val="bg1"/>
                </a:solidFill>
                <a:latin typeface="HGP行書体" pitchFamily="66" charset="-128"/>
                <a:ea typeface="HGP行書体" pitchFamily="66" charset="-128"/>
              </a:rPr>
              <a:t>          </a:t>
            </a:r>
          </a:p>
          <a:p>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横一文字　　　</a:t>
            </a:r>
            <a:r>
              <a:rPr lang="en-US" altLang="ja-JP" dirty="0" smtClean="0">
                <a:solidFill>
                  <a:schemeClr val="bg1"/>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ローマ字　の　“１”　</a:t>
            </a:r>
            <a:r>
              <a:rPr lang="ja-JP" altLang="en-US" dirty="0" smtClean="0">
                <a:solidFill>
                  <a:schemeClr val="bg1"/>
                </a:solidFill>
                <a:latin typeface="HGP行書体" pitchFamily="66" charset="-128"/>
                <a:ea typeface="HGP行書体" pitchFamily="66" charset="-128"/>
              </a:rPr>
              <a:t>　と　　　</a:t>
            </a:r>
            <a:r>
              <a:rPr lang="ja-JP" altLang="en-US" dirty="0" smtClean="0">
                <a:solidFill>
                  <a:srgbClr val="FFC000"/>
                </a:solidFill>
                <a:latin typeface="HGP行書体" pitchFamily="66" charset="-128"/>
                <a:ea typeface="HGP行書体" pitchFamily="66" charset="-128"/>
              </a:rPr>
              <a:t>漢字　の　一</a:t>
            </a:r>
            <a:r>
              <a:rPr lang="ja-JP" altLang="en-US" dirty="0" smtClean="0">
                <a:solidFill>
                  <a:schemeClr val="bg1"/>
                </a:solidFill>
                <a:latin typeface="HGP行書体" pitchFamily="66" charset="-128"/>
                <a:ea typeface="HGP行書体" pitchFamily="66" charset="-128"/>
              </a:rPr>
              <a:t>　の　違い。感性　の　違い</a:t>
            </a:r>
            <a:r>
              <a:rPr lang="en-US" altLang="ja-JP" dirty="0" smtClean="0">
                <a:solidFill>
                  <a:schemeClr val="bg1"/>
                </a:solidFill>
                <a:latin typeface="HGP行書体" pitchFamily="66" charset="-128"/>
                <a:ea typeface="HGP行書体" pitchFamily="66" charset="-128"/>
              </a:rPr>
              <a:t>.</a:t>
            </a:r>
            <a:endParaRPr lang="en-US" altLang="ja-JP" dirty="0">
              <a:solidFill>
                <a:schemeClr val="bg1"/>
              </a:solidFill>
              <a:latin typeface="HGP行書体" pitchFamily="66" charset="-128"/>
              <a:ea typeface="HGP行書体" pitchFamily="66" charset="-128"/>
            </a:endParaRPr>
          </a:p>
          <a:p>
            <a:endParaRPr lang="en-US" altLang="ja-JP" sz="3200" dirty="0" smtClean="0">
              <a:solidFill>
                <a:schemeClr val="bg1"/>
              </a:solidFill>
              <a:latin typeface="HGP行書体" pitchFamily="66" charset="-128"/>
              <a:ea typeface="HGP行書体" pitchFamily="66" charset="-128"/>
            </a:endParaRPr>
          </a:p>
          <a:p>
            <a:r>
              <a:rPr lang="ja-JP" altLang="en-US" sz="2800" dirty="0" smtClean="0">
                <a:solidFill>
                  <a:schemeClr val="bg1"/>
                </a:solidFill>
                <a:latin typeface="HGP行書体" pitchFamily="66" charset="-128"/>
                <a:ea typeface="HGP行書体" pitchFamily="66" charset="-128"/>
              </a:rPr>
              <a:t>＊Ｇｅｏｒａｍａ；</a:t>
            </a:r>
            <a:r>
              <a:rPr lang="en-US" altLang="ja-JP" sz="2800" dirty="0" smtClean="0">
                <a:solidFill>
                  <a:schemeClr val="bg1"/>
                </a:solidFill>
                <a:latin typeface="HGP行書体" pitchFamily="66" charset="-128"/>
                <a:ea typeface="HGP行書体" pitchFamily="66" charset="-128"/>
              </a:rPr>
              <a:t>Geo-Graphic Drama </a:t>
            </a:r>
            <a:r>
              <a:rPr lang="ja-JP" altLang="en-US" sz="2800" dirty="0" smtClean="0">
                <a:solidFill>
                  <a:schemeClr val="bg1"/>
                </a:solidFill>
                <a:latin typeface="HGP行書体" pitchFamily="66" charset="-128"/>
                <a:ea typeface="HGP行書体" pitchFamily="66" charset="-128"/>
              </a:rPr>
              <a:t>略</a:t>
            </a:r>
            <a:r>
              <a:rPr lang="en-US" altLang="ja-JP" sz="2800" dirty="0" smtClean="0">
                <a:solidFill>
                  <a:schemeClr val="bg1"/>
                </a:solidFill>
                <a:latin typeface="HGP行書体" pitchFamily="66" charset="-128"/>
                <a:ea typeface="HGP行書体" pitchFamily="66" charset="-128"/>
              </a:rPr>
              <a:t>(</a:t>
            </a:r>
            <a:r>
              <a:rPr lang="en-US" altLang="ja-JP" sz="2800" dirty="0" err="1" smtClean="0">
                <a:solidFill>
                  <a:schemeClr val="bg1"/>
                </a:solidFill>
                <a:latin typeface="HGP行書体" pitchFamily="66" charset="-128"/>
                <a:ea typeface="HGP行書体" pitchFamily="66" charset="-128"/>
              </a:rPr>
              <a:t>abb</a:t>
            </a:r>
            <a:r>
              <a:rPr lang="en-US" altLang="ja-JP" sz="2800" dirty="0" smtClean="0">
                <a:solidFill>
                  <a:schemeClr val="bg1"/>
                </a:solidFill>
                <a:latin typeface="HGP行書体" pitchFamily="66" charset="-128"/>
                <a:ea typeface="HGP行書体" pitchFamily="66" charset="-128"/>
              </a:rPr>
              <a:t>);</a:t>
            </a:r>
            <a:r>
              <a:rPr lang="ja-JP" altLang="en-US" sz="2800" u="sng" dirty="0" smtClean="0">
                <a:solidFill>
                  <a:srgbClr val="00FF00"/>
                </a:solidFill>
                <a:latin typeface="HGP行書体" pitchFamily="66" charset="-128"/>
                <a:ea typeface="HGP行書体" pitchFamily="66" charset="-128"/>
              </a:rPr>
              <a:t>地球の絵物語</a:t>
            </a:r>
            <a:r>
              <a:rPr lang="en-US" altLang="ja-JP" sz="2800" u="sng" dirty="0" smtClean="0">
                <a:solidFill>
                  <a:srgbClr val="00FF00"/>
                </a:solidFill>
                <a:latin typeface="HGP行書体" pitchFamily="66" charset="-128"/>
                <a:ea typeface="HGP行書体" pitchFamily="66" charset="-128"/>
              </a:rPr>
              <a:t>.</a:t>
            </a:r>
          </a:p>
          <a:p>
            <a:r>
              <a:rPr lang="en-US" altLang="ja-JP" dirty="0" smtClean="0">
                <a:solidFill>
                  <a:schemeClr val="bg1"/>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ja-JP" altLang="en-US" b="1" dirty="0" smtClean="0">
                <a:solidFill>
                  <a:srgbClr val="FFFF00"/>
                </a:solidFill>
                <a:latin typeface="HGP教科書体" pitchFamily="18" charset="-128"/>
                <a:ea typeface="HGP教科書体" pitchFamily="18" charset="-128"/>
              </a:rPr>
              <a:t>縦</a:t>
            </a:r>
            <a:r>
              <a:rPr lang="ja-JP" altLang="en-US" dirty="0" smtClean="0">
                <a:solidFill>
                  <a:srgbClr val="FFFF00"/>
                </a:solidFill>
                <a:latin typeface="HGP行書体" pitchFamily="66" charset="-128"/>
                <a:ea typeface="HGP行書体" pitchFamily="66" charset="-128"/>
              </a:rPr>
              <a:t>　に　ツナゲル　；　天国　↓　地獄</a:t>
            </a:r>
            <a:r>
              <a:rPr lang="ja-JP" altLang="en-US" dirty="0" smtClean="0">
                <a:solidFill>
                  <a:schemeClr val="bg1"/>
                </a:solidFill>
                <a:latin typeface="HGP行書体" pitchFamily="66" charset="-128"/>
                <a:ea typeface="HGP行書体" pitchFamily="66" charset="-128"/>
              </a:rPr>
              <a:t>。　</a:t>
            </a:r>
            <a:r>
              <a:rPr lang="ja-JP" altLang="en-US" dirty="0" smtClean="0">
                <a:solidFill>
                  <a:srgbClr val="00FFCC"/>
                </a:solidFill>
                <a:latin typeface="HGP行書体" pitchFamily="66" charset="-128"/>
                <a:ea typeface="HGP行書体" pitchFamily="66" charset="-128"/>
              </a:rPr>
              <a:t>水平線　</a:t>
            </a:r>
            <a:r>
              <a:rPr lang="en-US" altLang="ja-JP" dirty="0" smtClean="0">
                <a:solidFill>
                  <a:srgbClr val="00FFCC"/>
                </a:solidFill>
                <a:latin typeface="HGP行書体" pitchFamily="66" charset="-128"/>
                <a:ea typeface="HGP行書体" pitchFamily="66" charset="-128"/>
              </a:rPr>
              <a:t>/  </a:t>
            </a:r>
            <a:r>
              <a:rPr lang="ja-JP" altLang="en-US" dirty="0" smtClean="0">
                <a:solidFill>
                  <a:srgbClr val="00FFCC"/>
                </a:solidFill>
                <a:latin typeface="HGP行書体" pitchFamily="66" charset="-128"/>
                <a:ea typeface="HGP行書体" pitchFamily="66" charset="-128"/>
              </a:rPr>
              <a:t>赤道　に　沿って　ツナグ</a:t>
            </a:r>
            <a:r>
              <a:rPr lang="en-US" altLang="ja-JP" dirty="0" smtClean="0">
                <a:solidFill>
                  <a:srgbClr val="00FFCC"/>
                </a:solidFill>
                <a:latin typeface="HGP行書体" pitchFamily="66" charset="-128"/>
                <a:ea typeface="HGP行書体" pitchFamily="66" charset="-128"/>
              </a:rPr>
              <a:t>; </a:t>
            </a:r>
            <a:r>
              <a:rPr lang="ja-JP" altLang="en-US" dirty="0" smtClean="0">
                <a:solidFill>
                  <a:srgbClr val="FFC000"/>
                </a:solidFill>
                <a:latin typeface="HGP行書体" pitchFamily="66" charset="-128"/>
                <a:ea typeface="HGP行書体" pitchFamily="66" charset="-128"/>
              </a:rPr>
              <a:t>周回</a:t>
            </a:r>
            <a:r>
              <a:rPr lang="en-US" altLang="ja-JP" dirty="0" smtClean="0">
                <a:solidFill>
                  <a:srgbClr val="00FFCC"/>
                </a:solidFill>
                <a:latin typeface="HGP行書体" pitchFamily="66" charset="-128"/>
                <a:ea typeface="HGP行書体" pitchFamily="66" charset="-128"/>
              </a:rPr>
              <a:t>.</a:t>
            </a:r>
            <a:endParaRPr lang="en-US" altLang="ja-JP" dirty="0">
              <a:solidFill>
                <a:srgbClr val="00FFCC"/>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                                                                               </a:t>
            </a:r>
            <a:r>
              <a:rPr lang="ja-JP" altLang="en-US" u="sng" dirty="0" smtClean="0">
                <a:solidFill>
                  <a:srgbClr val="FFFF00"/>
                </a:solidFill>
                <a:latin typeface="HGP行書体" pitchFamily="66" charset="-128"/>
                <a:ea typeface="HGP行書体" pitchFamily="66" charset="-128"/>
              </a:rPr>
              <a:t>かたわら・　命　題！</a:t>
            </a:r>
            <a:endParaRPr lang="en-US" altLang="ja-JP" u="sng" dirty="0" smtClean="0">
              <a:solidFill>
                <a:srgbClr val="FFFF00"/>
              </a:solidFill>
              <a:latin typeface="HGP行書体" pitchFamily="66" charset="-128"/>
              <a:ea typeface="HGP行書体" pitchFamily="66" charset="-128"/>
            </a:endParaRPr>
          </a:p>
          <a:p>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e r g o ,  “ </a:t>
            </a:r>
            <a:r>
              <a:rPr lang="en-US" altLang="ja-JP" dirty="0" err="1" smtClean="0">
                <a:solidFill>
                  <a:schemeClr val="bg1"/>
                </a:solidFill>
                <a:latin typeface="HGP行書体" pitchFamily="66" charset="-128"/>
                <a:ea typeface="HGP行書体" pitchFamily="66" charset="-128"/>
              </a:rPr>
              <a:t>ff</a:t>
            </a:r>
            <a:r>
              <a:rPr lang="en-US" altLang="ja-JP" dirty="0" smtClean="0">
                <a:solidFill>
                  <a:schemeClr val="bg1"/>
                </a:solidFill>
                <a:latin typeface="HGP行書体" pitchFamily="66" charset="-128"/>
                <a:ea typeface="HGP行書体" pitchFamily="66" charset="-128"/>
              </a:rPr>
              <a:t> 2</a:t>
            </a:r>
            <a:r>
              <a:rPr lang="en-US" altLang="ja-JP" spc="300" dirty="0" smtClean="0">
                <a:solidFill>
                  <a:schemeClr val="bg1"/>
                </a:solidFill>
                <a:latin typeface="HGP行書体" pitchFamily="66" charset="-128"/>
                <a:ea typeface="HGP行書体" pitchFamily="66" charset="-128"/>
              </a:rPr>
              <a:t>p</a:t>
            </a:r>
            <a:r>
              <a:rPr lang="en-US" altLang="ja-JP" sz="1200" spc="300" dirty="0" smtClean="0">
                <a:solidFill>
                  <a:schemeClr val="bg1"/>
                </a:solidFill>
                <a:latin typeface="HGP行書体" pitchFamily="66" charset="-128"/>
                <a:ea typeface="HGP行書体" pitchFamily="66" charset="-128"/>
              </a:rPr>
              <a:t>1</a:t>
            </a:r>
            <a:r>
              <a:rPr lang="en-US" altLang="ja-JP" spc="300" dirty="0" smtClean="0">
                <a:solidFill>
                  <a:schemeClr val="bg1"/>
                </a:solidFill>
                <a:latin typeface="HGP行書体" pitchFamily="66" charset="-128"/>
                <a:ea typeface="HGP行書体" pitchFamily="66" charset="-128"/>
              </a:rPr>
              <a:t>p</a:t>
            </a:r>
            <a:r>
              <a:rPr lang="en-US" altLang="ja-JP" sz="1200" spc="300" dirty="0" smtClean="0">
                <a:solidFill>
                  <a:schemeClr val="bg1"/>
                </a:solidFill>
                <a:latin typeface="HGP行書体" pitchFamily="66" charset="-128"/>
                <a:ea typeface="HGP行書体" pitchFamily="66" charset="-128"/>
              </a:rPr>
              <a:t>2</a:t>
            </a:r>
            <a:r>
              <a:rPr lang="en-US" altLang="ja-JP" sz="1200"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t>
            </a:r>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の  </a:t>
            </a:r>
            <a:r>
              <a:rPr lang="en-US" altLang="ja-JP" dirty="0" smtClean="0">
                <a:solidFill>
                  <a:schemeClr val="bg1"/>
                </a:solidFill>
                <a:latin typeface="HGP行書体" pitchFamily="66" charset="-128"/>
                <a:ea typeface="HGP行書体" pitchFamily="66" charset="-128"/>
              </a:rPr>
              <a:t>p =  </a:t>
            </a:r>
            <a:r>
              <a:rPr lang="en-US" altLang="ja-JP" b="1" u="sng" dirty="0" smtClean="0">
                <a:solidFill>
                  <a:srgbClr val="FF00FF"/>
                </a:solidFill>
                <a:latin typeface="HGP行書体" pitchFamily="66" charset="-128"/>
                <a:ea typeface="HGP行書体" pitchFamily="66" charset="-128"/>
              </a:rPr>
              <a:t>para</a:t>
            </a:r>
            <a:r>
              <a:rPr lang="en-US" altLang="ja-JP" b="1" u="sng" dirty="0" smtClean="0">
                <a:solidFill>
                  <a:srgbClr val="00FFFF"/>
                </a:solidFill>
                <a:latin typeface="HGP行書体" pitchFamily="66" charset="-128"/>
                <a:ea typeface="HGP行書体" pitchFamily="66" charset="-128"/>
              </a:rPr>
              <a:t>dox</a:t>
            </a:r>
            <a:r>
              <a:rPr lang="en-US" altLang="ja-JP" dirty="0" smtClean="0">
                <a:solidFill>
                  <a:srgbClr val="00FFFF"/>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意・味　</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a:t>
            </a:r>
            <a:endParaRPr lang="en-US" altLang="ja-JP" dirty="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a:t>
            </a:r>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ボウケイ　</a:t>
            </a:r>
            <a:r>
              <a:rPr lang="ja-JP" altLang="en-US" sz="1600" dirty="0" smtClean="0">
                <a:solidFill>
                  <a:srgbClr val="FFC000"/>
                </a:solidFill>
                <a:latin typeface="HGP行書体" pitchFamily="66" charset="-128"/>
                <a:ea typeface="HGP行書体" pitchFamily="66" charset="-128"/>
              </a:rPr>
              <a:t>的</a:t>
            </a:r>
            <a:r>
              <a:rPr lang="ja-JP" altLang="en-US" dirty="0" smtClean="0">
                <a:solidFill>
                  <a:srgbClr val="FFC000"/>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メイダイ　</a:t>
            </a:r>
            <a:r>
              <a:rPr lang="ja-JP" altLang="en-US" dirty="0" smtClean="0">
                <a:solidFill>
                  <a:srgbClr val="FFFF00"/>
                </a:solidFill>
                <a:latin typeface="HGP行書体" pitchFamily="66" charset="-128"/>
                <a:ea typeface="HGP行書体" pitchFamily="66" charset="-128"/>
              </a:rPr>
              <a:t>“　傍 系　命 題　”　</a:t>
            </a:r>
            <a:r>
              <a:rPr lang="ja-JP" altLang="en-US" b="1" dirty="0" smtClean="0">
                <a:latin typeface="HGP行書体" pitchFamily="66" charset="-128"/>
                <a:ea typeface="HGP行書体" pitchFamily="66" charset="-128"/>
              </a:rPr>
              <a:t>つい</a:t>
            </a:r>
            <a:endParaRPr lang="en-US" altLang="ja-JP" b="1" dirty="0" smtClean="0">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en-US" altLang="ja-JP" sz="2400" b="1" dirty="0" smtClean="0">
                <a:solidFill>
                  <a:schemeClr val="bg1"/>
                </a:solidFill>
                <a:latin typeface="HGP行書体" pitchFamily="66" charset="-128"/>
                <a:ea typeface="HGP行書体" pitchFamily="66" charset="-128"/>
              </a:rPr>
              <a:t>…  </a:t>
            </a:r>
            <a:r>
              <a:rPr lang="ja-JP" altLang="en-US" sz="2400" b="1" dirty="0" smtClean="0">
                <a:solidFill>
                  <a:srgbClr val="FF3300"/>
                </a:solidFill>
                <a:latin typeface="HGP行書体" pitchFamily="66" charset="-128"/>
                <a:ea typeface="HGP行書体" pitchFamily="66" charset="-128"/>
              </a:rPr>
              <a:t>赤 </a:t>
            </a:r>
            <a:r>
              <a:rPr lang="ja-JP" altLang="en-US" sz="2400" b="1" dirty="0" err="1" smtClean="0">
                <a:solidFill>
                  <a:srgbClr val="FF66FF"/>
                </a:solidFill>
                <a:latin typeface="HGP行書体" pitchFamily="66" charset="-128"/>
                <a:ea typeface="HGP行書体" pitchFamily="66" charset="-128"/>
              </a:rPr>
              <a:t>い</a:t>
            </a:r>
            <a:r>
              <a:rPr lang="ja-JP" altLang="en-US" sz="2400" b="1" dirty="0" smtClean="0">
                <a:solidFill>
                  <a:srgbClr val="FF66FF"/>
                </a:solidFill>
                <a:latin typeface="HGP行書体" pitchFamily="66" charset="-128"/>
                <a:ea typeface="HGP行書体" pitchFamily="66" charset="-128"/>
              </a:rPr>
              <a:t>糸</a:t>
            </a:r>
            <a:r>
              <a:rPr lang="ja-JP" altLang="en-US" sz="2400" b="1" dirty="0" smtClean="0">
                <a:solidFill>
                  <a:schemeClr val="bg1"/>
                </a:solidFill>
                <a:latin typeface="HGP行書体" pitchFamily="66" charset="-128"/>
                <a:ea typeface="HGP行書体" pitchFamily="66" charset="-128"/>
              </a:rPr>
              <a:t>　で　</a:t>
            </a:r>
            <a:r>
              <a:rPr lang="en-US" altLang="ja-JP" sz="2400" b="1" dirty="0" smtClean="0">
                <a:solidFill>
                  <a:srgbClr val="FF3300"/>
                </a:solidFill>
                <a:latin typeface="HGP行書体" pitchFamily="66" charset="-128"/>
                <a:ea typeface="HGP行書体" pitchFamily="66" charset="-128"/>
              </a:rPr>
              <a:t>R</a:t>
            </a:r>
            <a:r>
              <a:rPr lang="en-US" altLang="ja-JP" sz="2400" b="1" dirty="0" smtClean="0">
                <a:solidFill>
                  <a:schemeClr val="bg1"/>
                </a:solidFill>
                <a:latin typeface="HGP行書体" pitchFamily="66" charset="-128"/>
                <a:ea typeface="HGP行書体" pitchFamily="66" charset="-128"/>
              </a:rPr>
              <a:t>ight ; </a:t>
            </a:r>
            <a:r>
              <a:rPr lang="ja-JP" altLang="en-US" sz="2400" b="1" dirty="0" smtClean="0">
                <a:solidFill>
                  <a:schemeClr val="bg1"/>
                </a:solidFill>
                <a:latin typeface="HGP行書体" pitchFamily="66" charset="-128"/>
                <a:ea typeface="HGP行書体" pitchFamily="66" charset="-128"/>
              </a:rPr>
              <a:t>正しい</a:t>
            </a:r>
            <a:r>
              <a:rPr lang="en-US" altLang="ja-JP" sz="2400" b="1" dirty="0" smtClean="0">
                <a:solidFill>
                  <a:schemeClr val="bg1"/>
                </a:solidFill>
                <a:latin typeface="HGP行書体" pitchFamily="66" charset="-128"/>
                <a:ea typeface="HGP行書体" pitchFamily="66" charset="-128"/>
              </a:rPr>
              <a:t>…</a:t>
            </a:r>
            <a:r>
              <a:rPr lang="ja-JP" altLang="en-US" sz="2800" b="1" dirty="0" smtClean="0">
                <a:solidFill>
                  <a:srgbClr val="00FF00"/>
                </a:solidFill>
                <a:effectLst>
                  <a:outerShdw blurRad="38100" dist="38100" dir="2700000" algn="tl">
                    <a:srgbClr val="000000">
                      <a:alpha val="43137"/>
                    </a:srgbClr>
                  </a:outerShdw>
                </a:effectLst>
                <a:latin typeface="HGP行書体" pitchFamily="66" charset="-128"/>
                <a:ea typeface="HGP行書体" pitchFamily="66" charset="-128"/>
              </a:rPr>
              <a:t>答</a:t>
            </a:r>
            <a:r>
              <a:rPr lang="ja-JP" altLang="en-US" sz="2800" b="1" dirty="0" smtClean="0">
                <a:solidFill>
                  <a:schemeClr val="bg1"/>
                </a:solidFill>
                <a:latin typeface="HGP行書体" pitchFamily="66" charset="-128"/>
                <a:ea typeface="HGP行書体" pitchFamily="66" charset="-128"/>
              </a:rPr>
              <a:t> </a:t>
            </a:r>
            <a:r>
              <a:rPr lang="ja-JP" altLang="en-US" sz="2400" b="1" dirty="0" smtClean="0">
                <a:solidFill>
                  <a:srgbClr val="FFFF00"/>
                </a:solidFill>
                <a:latin typeface="HGP行書体" pitchFamily="66" charset="-128"/>
                <a:ea typeface="HGP行書体" pitchFamily="66" charset="-128"/>
              </a:rPr>
              <a:t>絵</a:t>
            </a:r>
            <a:r>
              <a:rPr lang="ja-JP" altLang="en-US" sz="2400" b="1" dirty="0" smtClean="0">
                <a:solidFill>
                  <a:schemeClr val="bg1"/>
                </a:solidFill>
                <a:latin typeface="HGP行書体" pitchFamily="66" charset="-128"/>
                <a:ea typeface="HGP行書体" pitchFamily="66" charset="-128"/>
              </a:rPr>
              <a:t>　</a:t>
            </a:r>
            <a:r>
              <a:rPr lang="en-US" altLang="ja-JP" sz="2400" b="1" dirty="0" smtClean="0">
                <a:solidFill>
                  <a:schemeClr val="bg1"/>
                </a:solidFill>
                <a:latin typeface="HGP行書体" pitchFamily="66" charset="-128"/>
                <a:ea typeface="HGP行書体" pitchFamily="66" charset="-128"/>
              </a:rPr>
              <a:t>!</a:t>
            </a:r>
          </a:p>
          <a:p>
            <a:endParaRPr lang="en-US" altLang="ja-JP" sz="1200" b="1" dirty="0">
              <a:solidFill>
                <a:schemeClr val="bg1"/>
              </a:solidFill>
              <a:latin typeface="HGP行書体" pitchFamily="66" charset="-128"/>
              <a:ea typeface="HGP行書体" pitchFamily="66" charset="-128"/>
            </a:endParaRPr>
          </a:p>
          <a:p>
            <a:r>
              <a:rPr lang="ja-JP" altLang="en-US" sz="2400" b="1" dirty="0" smtClean="0">
                <a:solidFill>
                  <a:schemeClr val="bg1"/>
                </a:solidFill>
                <a:latin typeface="HGP行書体" pitchFamily="66" charset="-128"/>
                <a:ea typeface="HGP行書体" pitchFamily="66" charset="-128"/>
              </a:rPr>
              <a:t>　　　　　　　　　　　　   　</a:t>
            </a:r>
            <a:r>
              <a:rPr lang="en-US" altLang="ja-JP" sz="2400" b="1" dirty="0" smtClean="0">
                <a:solidFill>
                  <a:schemeClr val="bg1"/>
                </a:solidFill>
                <a:latin typeface="HGP行書体" pitchFamily="66" charset="-128"/>
                <a:ea typeface="HGP行書体" pitchFamily="66" charset="-128"/>
              </a:rPr>
              <a:t>…   </a:t>
            </a:r>
            <a:r>
              <a:rPr lang="en-US" altLang="ja-JP" sz="2400" b="1" dirty="0" smtClean="0">
                <a:solidFill>
                  <a:srgbClr val="FFFF00"/>
                </a:solidFill>
                <a:latin typeface="HGP行書体" pitchFamily="66" charset="-128"/>
                <a:ea typeface="HGP行書体" pitchFamily="66" charset="-128"/>
              </a:rPr>
              <a:t>½  R   =  </a:t>
            </a:r>
            <a:r>
              <a:rPr lang="en-US" altLang="ja-JP" sz="2400" b="1" dirty="0" smtClean="0">
                <a:solidFill>
                  <a:srgbClr val="FF3300"/>
                </a:solidFill>
                <a:latin typeface="HGP行書体" pitchFamily="66" charset="-128"/>
                <a:ea typeface="HGP行書体" pitchFamily="66" charset="-128"/>
              </a:rPr>
              <a:t>2 r </a:t>
            </a:r>
            <a:r>
              <a:rPr lang="ja-JP" altLang="en-US" sz="2400" b="1" dirty="0" smtClean="0">
                <a:solidFill>
                  <a:schemeClr val="bg1"/>
                </a:solidFill>
                <a:latin typeface="HGP行書体" pitchFamily="66" charset="-128"/>
                <a:ea typeface="HGP行書体" pitchFamily="66" charset="-128"/>
              </a:rPr>
              <a:t>；　二つ分　の　半径！</a:t>
            </a:r>
            <a:endParaRPr lang="en-US" altLang="ja-JP" sz="2400" b="1" dirty="0" smtClean="0">
              <a:solidFill>
                <a:schemeClr val="bg1"/>
              </a:solidFill>
              <a:latin typeface="HGP行書体" pitchFamily="66" charset="-128"/>
              <a:ea typeface="HGP行書体" pitchFamily="66" charset="-128"/>
            </a:endParaRPr>
          </a:p>
          <a:p>
            <a:endParaRPr lang="en-US" altLang="ja-JP" sz="800" b="1" dirty="0">
              <a:solidFill>
                <a:schemeClr val="bg1"/>
              </a:solidFill>
              <a:latin typeface="HGP行書体" pitchFamily="66" charset="-128"/>
              <a:ea typeface="HGP行書体" pitchFamily="66" charset="-128"/>
            </a:endParaRPr>
          </a:p>
          <a:p>
            <a:r>
              <a:rPr lang="ja-JP" altLang="en-US" sz="2400" b="1" dirty="0" smtClean="0">
                <a:solidFill>
                  <a:schemeClr val="bg1"/>
                </a:solidFill>
                <a:latin typeface="HGP行書体" pitchFamily="66" charset="-128"/>
                <a:ea typeface="HGP行書体" pitchFamily="66" charset="-128"/>
              </a:rPr>
              <a:t>　　　　　　　　　　　　　   </a:t>
            </a:r>
            <a:r>
              <a:rPr lang="en-US" altLang="ja-JP" sz="2400" b="1" dirty="0" smtClean="0">
                <a:solidFill>
                  <a:schemeClr val="bg1"/>
                </a:solidFill>
                <a:latin typeface="HGP行書体" pitchFamily="66" charset="-128"/>
                <a:ea typeface="HGP行書体" pitchFamily="66" charset="-128"/>
              </a:rPr>
              <a:t>…</a:t>
            </a:r>
            <a:r>
              <a:rPr lang="ja-JP" altLang="en-US" sz="2400" b="1" dirty="0" smtClean="0">
                <a:solidFill>
                  <a:schemeClr val="bg1"/>
                </a:solidFill>
                <a:latin typeface="HGP行書体" pitchFamily="66" charset="-128"/>
                <a:ea typeface="HGP行書体" pitchFamily="66" charset="-128"/>
              </a:rPr>
              <a:t>ベクトル</a:t>
            </a:r>
            <a:r>
              <a:rPr lang="en-US" altLang="ja-JP" sz="2400" b="1" dirty="0" smtClean="0">
                <a:solidFill>
                  <a:schemeClr val="bg1"/>
                </a:solidFill>
                <a:latin typeface="HGP行書体" pitchFamily="66" charset="-128"/>
                <a:ea typeface="HGP行書体" pitchFamily="66" charset="-128"/>
              </a:rPr>
              <a:t>;</a:t>
            </a:r>
            <a:r>
              <a:rPr lang="ja-JP" altLang="en-US" sz="2400" b="1" dirty="0" smtClean="0">
                <a:solidFill>
                  <a:srgbClr val="FF3300"/>
                </a:solidFill>
                <a:latin typeface="HGP行書体" pitchFamily="66" charset="-128"/>
                <a:ea typeface="HGP行書体" pitchFamily="66" charset="-128"/>
              </a:rPr>
              <a:t>方</a:t>
            </a:r>
            <a:r>
              <a:rPr lang="en-US" altLang="ja-JP" b="1" dirty="0" smtClean="0">
                <a:solidFill>
                  <a:srgbClr val="FF66FF"/>
                </a:solidFill>
                <a:latin typeface="HGP行書体" pitchFamily="66" charset="-128"/>
                <a:ea typeface="HGP行書体" pitchFamily="66" charset="-128"/>
              </a:rPr>
              <a:t>(</a:t>
            </a:r>
            <a:r>
              <a:rPr lang="ja-JP" altLang="en-US" b="1" dirty="0" smtClean="0">
                <a:solidFill>
                  <a:srgbClr val="FF66FF"/>
                </a:solidFill>
                <a:latin typeface="HGP行書体" pitchFamily="66" charset="-128"/>
                <a:ea typeface="HGP行書体" pitchFamily="66" charset="-128"/>
              </a:rPr>
              <a:t>向</a:t>
            </a:r>
            <a:r>
              <a:rPr lang="en-US" altLang="ja-JP" b="1" dirty="0" smtClean="0">
                <a:solidFill>
                  <a:srgbClr val="FF66FF"/>
                </a:solidFill>
                <a:latin typeface="HGP行書体" pitchFamily="66" charset="-128"/>
                <a:ea typeface="HGP行書体" pitchFamily="66" charset="-128"/>
              </a:rPr>
              <a:t>) </a:t>
            </a:r>
            <a:r>
              <a:rPr lang="ja-JP" altLang="en-US" sz="2400" b="1" dirty="0" smtClean="0">
                <a:solidFill>
                  <a:srgbClr val="FFC000"/>
                </a:solidFill>
                <a:latin typeface="HGP行書体" pitchFamily="66" charset="-128"/>
                <a:ea typeface="HGP行書体" pitchFamily="66" charset="-128"/>
              </a:rPr>
              <a:t>心 </a:t>
            </a:r>
            <a:r>
              <a:rPr lang="ja-JP" altLang="en-US" sz="2400" b="1" dirty="0" smtClean="0">
                <a:solidFill>
                  <a:schemeClr val="bg1"/>
                </a:solidFill>
                <a:latin typeface="HGP行書体" pitchFamily="66" charset="-128"/>
                <a:ea typeface="HGP行書体" pitchFamily="66" charset="-128"/>
              </a:rPr>
              <a:t>を 持つ　</a:t>
            </a:r>
            <a:r>
              <a:rPr lang="ja-JP" altLang="en-US" sz="2400" b="1" dirty="0" smtClean="0">
                <a:solidFill>
                  <a:srgbClr val="FF66FF"/>
                </a:solidFill>
                <a:latin typeface="HGP行書体" pitchFamily="66" charset="-128"/>
                <a:ea typeface="HGP行書体" pitchFamily="66" charset="-128"/>
              </a:rPr>
              <a:t>レングス </a:t>
            </a:r>
            <a:r>
              <a:rPr lang="en-US" altLang="ja-JP" sz="2400" b="1" dirty="0" smtClean="0">
                <a:solidFill>
                  <a:schemeClr val="bg1"/>
                </a:solidFill>
                <a:latin typeface="HGP行書体" pitchFamily="66" charset="-128"/>
                <a:ea typeface="HGP行書体" pitchFamily="66" charset="-128"/>
              </a:rPr>
              <a:t>(</a:t>
            </a:r>
            <a:r>
              <a:rPr lang="en-US" altLang="ja-JP" sz="2400" b="1" dirty="0" smtClean="0">
                <a:solidFill>
                  <a:srgbClr val="FF3300"/>
                </a:solidFill>
                <a:latin typeface="HGP行書体" pitchFamily="66" charset="-128"/>
                <a:ea typeface="HGP行書体" pitchFamily="66" charset="-128"/>
              </a:rPr>
              <a:t>l</a:t>
            </a:r>
            <a:r>
              <a:rPr lang="en-US" altLang="ja-JP" sz="2400" b="1" dirty="0" smtClean="0">
                <a:solidFill>
                  <a:schemeClr val="bg1"/>
                </a:solidFill>
                <a:latin typeface="HGP行書体" pitchFamily="66" charset="-128"/>
                <a:ea typeface="HGP行書体" pitchFamily="66" charset="-128"/>
              </a:rPr>
              <a:t>)</a:t>
            </a:r>
          </a:p>
          <a:p>
            <a:endParaRPr lang="en-US" altLang="ja-JP" sz="2400" b="1" dirty="0">
              <a:solidFill>
                <a:schemeClr val="bg1"/>
              </a:solidFill>
              <a:latin typeface="HGP行書体" pitchFamily="66" charset="-128"/>
              <a:ea typeface="HGP行書体" pitchFamily="66" charset="-128"/>
            </a:endParaRPr>
          </a:p>
          <a:p>
            <a:r>
              <a:rPr lang="en-US" altLang="ja-JP" sz="2400" b="1" dirty="0" smtClean="0">
                <a:solidFill>
                  <a:schemeClr val="bg1"/>
                </a:solidFill>
                <a:latin typeface="HGP行書体" pitchFamily="66" charset="-128"/>
                <a:ea typeface="HGP行書体" pitchFamily="66" charset="-128"/>
              </a:rPr>
              <a:t> </a:t>
            </a:r>
            <a:endParaRPr kumimoji="1" lang="ja-JP" altLang="en-US" dirty="0">
              <a:solidFill>
                <a:schemeClr val="bg1"/>
              </a:solidFill>
              <a:latin typeface="HGP行書体" pitchFamily="66" charset="-128"/>
              <a:ea typeface="HGP行書体" pitchFamily="66" charset="-128"/>
            </a:endParaRPr>
          </a:p>
        </p:txBody>
      </p:sp>
      <p:sp>
        <p:nvSpPr>
          <p:cNvPr id="11" name="フリーフォーム 10"/>
          <p:cNvSpPr/>
          <p:nvPr/>
        </p:nvSpPr>
        <p:spPr>
          <a:xfrm>
            <a:off x="683568" y="4285795"/>
            <a:ext cx="2524946" cy="194864"/>
          </a:xfrm>
          <a:custGeom>
            <a:avLst/>
            <a:gdLst>
              <a:gd name="connsiteX0" fmla="*/ 35071 w 2895377"/>
              <a:gd name="connsiteY0" fmla="*/ 320509 h 698920"/>
              <a:gd name="connsiteX1" fmla="*/ 238271 w 2895377"/>
              <a:gd name="connsiteY1" fmla="*/ 567252 h 698920"/>
              <a:gd name="connsiteX2" fmla="*/ 485014 w 2895377"/>
              <a:gd name="connsiteY2" fmla="*/ 697881 h 698920"/>
              <a:gd name="connsiteX3" fmla="*/ 905928 w 2895377"/>
              <a:gd name="connsiteY3" fmla="*/ 625309 h 698920"/>
              <a:gd name="connsiteX4" fmla="*/ 1152671 w 2895377"/>
              <a:gd name="connsiteY4" fmla="*/ 567252 h 698920"/>
              <a:gd name="connsiteX5" fmla="*/ 1471985 w 2895377"/>
              <a:gd name="connsiteY5" fmla="*/ 509195 h 698920"/>
              <a:gd name="connsiteX6" fmla="*/ 2313814 w 2895377"/>
              <a:gd name="connsiteY6" fmla="*/ 538224 h 698920"/>
              <a:gd name="connsiteX7" fmla="*/ 2705699 w 2895377"/>
              <a:gd name="connsiteY7" fmla="*/ 625309 h 698920"/>
              <a:gd name="connsiteX8" fmla="*/ 2836328 w 2895377"/>
              <a:gd name="connsiteY8" fmla="*/ 538224 h 698920"/>
              <a:gd name="connsiteX9" fmla="*/ 2894385 w 2895377"/>
              <a:gd name="connsiteY9" fmla="*/ 262452 h 698920"/>
              <a:gd name="connsiteX10" fmla="*/ 2792785 w 2895377"/>
              <a:gd name="connsiteY10" fmla="*/ 364052 h 698920"/>
              <a:gd name="connsiteX11" fmla="*/ 2560557 w 2895377"/>
              <a:gd name="connsiteY11" fmla="*/ 131824 h 698920"/>
              <a:gd name="connsiteX12" fmla="*/ 2560557 w 2895377"/>
              <a:gd name="connsiteY12" fmla="*/ 1195 h 698920"/>
              <a:gd name="connsiteX13" fmla="*/ 2357357 w 2895377"/>
              <a:gd name="connsiteY13" fmla="*/ 204395 h 698920"/>
              <a:gd name="connsiteX14" fmla="*/ 252785 w 2895377"/>
              <a:gd name="connsiteY14" fmla="*/ 335024 h 698920"/>
              <a:gd name="connsiteX15" fmla="*/ 35071 w 2895377"/>
              <a:gd name="connsiteY15" fmla="*/ 320509 h 6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377" h="698920">
                <a:moveTo>
                  <a:pt x="35071" y="320509"/>
                </a:moveTo>
                <a:cubicBezTo>
                  <a:pt x="32652" y="359214"/>
                  <a:pt x="163281" y="504357"/>
                  <a:pt x="238271" y="567252"/>
                </a:cubicBezTo>
                <a:cubicBezTo>
                  <a:pt x="313261" y="630147"/>
                  <a:pt x="373738" y="688205"/>
                  <a:pt x="485014" y="697881"/>
                </a:cubicBezTo>
                <a:cubicBezTo>
                  <a:pt x="596290" y="707557"/>
                  <a:pt x="794652" y="647080"/>
                  <a:pt x="905928" y="625309"/>
                </a:cubicBezTo>
                <a:cubicBezTo>
                  <a:pt x="1017204" y="603538"/>
                  <a:pt x="1058328" y="586604"/>
                  <a:pt x="1152671" y="567252"/>
                </a:cubicBezTo>
                <a:cubicBezTo>
                  <a:pt x="1247014" y="547900"/>
                  <a:pt x="1278461" y="514033"/>
                  <a:pt x="1471985" y="509195"/>
                </a:cubicBezTo>
                <a:cubicBezTo>
                  <a:pt x="1665509" y="504357"/>
                  <a:pt x="2108195" y="518872"/>
                  <a:pt x="2313814" y="538224"/>
                </a:cubicBezTo>
                <a:cubicBezTo>
                  <a:pt x="2519433" y="557576"/>
                  <a:pt x="2618613" y="625309"/>
                  <a:pt x="2705699" y="625309"/>
                </a:cubicBezTo>
                <a:cubicBezTo>
                  <a:pt x="2792785" y="625309"/>
                  <a:pt x="2804880" y="598700"/>
                  <a:pt x="2836328" y="538224"/>
                </a:cubicBezTo>
                <a:cubicBezTo>
                  <a:pt x="2867776" y="477748"/>
                  <a:pt x="2901642" y="291481"/>
                  <a:pt x="2894385" y="262452"/>
                </a:cubicBezTo>
                <a:cubicBezTo>
                  <a:pt x="2887128" y="233423"/>
                  <a:pt x="2848423" y="385823"/>
                  <a:pt x="2792785" y="364052"/>
                </a:cubicBezTo>
                <a:cubicBezTo>
                  <a:pt x="2737147" y="342281"/>
                  <a:pt x="2599262" y="192300"/>
                  <a:pt x="2560557" y="131824"/>
                </a:cubicBezTo>
                <a:cubicBezTo>
                  <a:pt x="2521852" y="71348"/>
                  <a:pt x="2594424" y="-10900"/>
                  <a:pt x="2560557" y="1195"/>
                </a:cubicBezTo>
                <a:cubicBezTo>
                  <a:pt x="2526690" y="13290"/>
                  <a:pt x="2741986" y="148757"/>
                  <a:pt x="2357357" y="204395"/>
                </a:cubicBezTo>
                <a:cubicBezTo>
                  <a:pt x="1972728" y="260033"/>
                  <a:pt x="637414" y="318091"/>
                  <a:pt x="252785" y="335024"/>
                </a:cubicBezTo>
                <a:cubicBezTo>
                  <a:pt x="-131844" y="351957"/>
                  <a:pt x="37490" y="281804"/>
                  <a:pt x="35071" y="320509"/>
                </a:cubicBezTo>
                <a:close/>
              </a:path>
            </a:pathLst>
          </a:custGeom>
          <a:solidFill>
            <a:schemeClr val="bg1"/>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a:off x="825037" y="4844083"/>
            <a:ext cx="1190465" cy="194864"/>
          </a:xfrm>
          <a:custGeom>
            <a:avLst/>
            <a:gdLst>
              <a:gd name="connsiteX0" fmla="*/ 35071 w 2895377"/>
              <a:gd name="connsiteY0" fmla="*/ 320509 h 698920"/>
              <a:gd name="connsiteX1" fmla="*/ 238271 w 2895377"/>
              <a:gd name="connsiteY1" fmla="*/ 567252 h 698920"/>
              <a:gd name="connsiteX2" fmla="*/ 485014 w 2895377"/>
              <a:gd name="connsiteY2" fmla="*/ 697881 h 698920"/>
              <a:gd name="connsiteX3" fmla="*/ 905928 w 2895377"/>
              <a:gd name="connsiteY3" fmla="*/ 625309 h 698920"/>
              <a:gd name="connsiteX4" fmla="*/ 1152671 w 2895377"/>
              <a:gd name="connsiteY4" fmla="*/ 567252 h 698920"/>
              <a:gd name="connsiteX5" fmla="*/ 1471985 w 2895377"/>
              <a:gd name="connsiteY5" fmla="*/ 509195 h 698920"/>
              <a:gd name="connsiteX6" fmla="*/ 2313814 w 2895377"/>
              <a:gd name="connsiteY6" fmla="*/ 538224 h 698920"/>
              <a:gd name="connsiteX7" fmla="*/ 2705699 w 2895377"/>
              <a:gd name="connsiteY7" fmla="*/ 625309 h 698920"/>
              <a:gd name="connsiteX8" fmla="*/ 2836328 w 2895377"/>
              <a:gd name="connsiteY8" fmla="*/ 538224 h 698920"/>
              <a:gd name="connsiteX9" fmla="*/ 2894385 w 2895377"/>
              <a:gd name="connsiteY9" fmla="*/ 262452 h 698920"/>
              <a:gd name="connsiteX10" fmla="*/ 2792785 w 2895377"/>
              <a:gd name="connsiteY10" fmla="*/ 364052 h 698920"/>
              <a:gd name="connsiteX11" fmla="*/ 2560557 w 2895377"/>
              <a:gd name="connsiteY11" fmla="*/ 131824 h 698920"/>
              <a:gd name="connsiteX12" fmla="*/ 2560557 w 2895377"/>
              <a:gd name="connsiteY12" fmla="*/ 1195 h 698920"/>
              <a:gd name="connsiteX13" fmla="*/ 2357357 w 2895377"/>
              <a:gd name="connsiteY13" fmla="*/ 204395 h 698920"/>
              <a:gd name="connsiteX14" fmla="*/ 252785 w 2895377"/>
              <a:gd name="connsiteY14" fmla="*/ 335024 h 698920"/>
              <a:gd name="connsiteX15" fmla="*/ 35071 w 2895377"/>
              <a:gd name="connsiteY15" fmla="*/ 320509 h 6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377" h="698920">
                <a:moveTo>
                  <a:pt x="35071" y="320509"/>
                </a:moveTo>
                <a:cubicBezTo>
                  <a:pt x="32652" y="359214"/>
                  <a:pt x="163281" y="504357"/>
                  <a:pt x="238271" y="567252"/>
                </a:cubicBezTo>
                <a:cubicBezTo>
                  <a:pt x="313261" y="630147"/>
                  <a:pt x="373738" y="688205"/>
                  <a:pt x="485014" y="697881"/>
                </a:cubicBezTo>
                <a:cubicBezTo>
                  <a:pt x="596290" y="707557"/>
                  <a:pt x="794652" y="647080"/>
                  <a:pt x="905928" y="625309"/>
                </a:cubicBezTo>
                <a:cubicBezTo>
                  <a:pt x="1017204" y="603538"/>
                  <a:pt x="1058328" y="586604"/>
                  <a:pt x="1152671" y="567252"/>
                </a:cubicBezTo>
                <a:cubicBezTo>
                  <a:pt x="1247014" y="547900"/>
                  <a:pt x="1278461" y="514033"/>
                  <a:pt x="1471985" y="509195"/>
                </a:cubicBezTo>
                <a:cubicBezTo>
                  <a:pt x="1665509" y="504357"/>
                  <a:pt x="2108195" y="518872"/>
                  <a:pt x="2313814" y="538224"/>
                </a:cubicBezTo>
                <a:cubicBezTo>
                  <a:pt x="2519433" y="557576"/>
                  <a:pt x="2618613" y="625309"/>
                  <a:pt x="2705699" y="625309"/>
                </a:cubicBezTo>
                <a:cubicBezTo>
                  <a:pt x="2792785" y="625309"/>
                  <a:pt x="2804880" y="598700"/>
                  <a:pt x="2836328" y="538224"/>
                </a:cubicBezTo>
                <a:cubicBezTo>
                  <a:pt x="2867776" y="477748"/>
                  <a:pt x="2901642" y="291481"/>
                  <a:pt x="2894385" y="262452"/>
                </a:cubicBezTo>
                <a:cubicBezTo>
                  <a:pt x="2887128" y="233423"/>
                  <a:pt x="2848423" y="385823"/>
                  <a:pt x="2792785" y="364052"/>
                </a:cubicBezTo>
                <a:cubicBezTo>
                  <a:pt x="2737147" y="342281"/>
                  <a:pt x="2599262" y="192300"/>
                  <a:pt x="2560557" y="131824"/>
                </a:cubicBezTo>
                <a:cubicBezTo>
                  <a:pt x="2521852" y="71348"/>
                  <a:pt x="2594424" y="-10900"/>
                  <a:pt x="2560557" y="1195"/>
                </a:cubicBezTo>
                <a:cubicBezTo>
                  <a:pt x="2526690" y="13290"/>
                  <a:pt x="2741986" y="148757"/>
                  <a:pt x="2357357" y="204395"/>
                </a:cubicBezTo>
                <a:cubicBezTo>
                  <a:pt x="1972728" y="260033"/>
                  <a:pt x="637414" y="318091"/>
                  <a:pt x="252785" y="335024"/>
                </a:cubicBezTo>
                <a:cubicBezTo>
                  <a:pt x="-131844" y="351957"/>
                  <a:pt x="37490" y="281804"/>
                  <a:pt x="35071" y="320509"/>
                </a:cubicBezTo>
                <a:close/>
              </a:path>
            </a:pathLst>
          </a:custGeom>
          <a:solidFill>
            <a:schemeClr val="bg1"/>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12"/>
          <p:cNvSpPr/>
          <p:nvPr/>
        </p:nvSpPr>
        <p:spPr>
          <a:xfrm>
            <a:off x="2018049" y="4835581"/>
            <a:ext cx="1190465" cy="194864"/>
          </a:xfrm>
          <a:custGeom>
            <a:avLst/>
            <a:gdLst>
              <a:gd name="connsiteX0" fmla="*/ 35071 w 2895377"/>
              <a:gd name="connsiteY0" fmla="*/ 320509 h 698920"/>
              <a:gd name="connsiteX1" fmla="*/ 238271 w 2895377"/>
              <a:gd name="connsiteY1" fmla="*/ 567252 h 698920"/>
              <a:gd name="connsiteX2" fmla="*/ 485014 w 2895377"/>
              <a:gd name="connsiteY2" fmla="*/ 697881 h 698920"/>
              <a:gd name="connsiteX3" fmla="*/ 905928 w 2895377"/>
              <a:gd name="connsiteY3" fmla="*/ 625309 h 698920"/>
              <a:gd name="connsiteX4" fmla="*/ 1152671 w 2895377"/>
              <a:gd name="connsiteY4" fmla="*/ 567252 h 698920"/>
              <a:gd name="connsiteX5" fmla="*/ 1471985 w 2895377"/>
              <a:gd name="connsiteY5" fmla="*/ 509195 h 698920"/>
              <a:gd name="connsiteX6" fmla="*/ 2313814 w 2895377"/>
              <a:gd name="connsiteY6" fmla="*/ 538224 h 698920"/>
              <a:gd name="connsiteX7" fmla="*/ 2705699 w 2895377"/>
              <a:gd name="connsiteY7" fmla="*/ 625309 h 698920"/>
              <a:gd name="connsiteX8" fmla="*/ 2836328 w 2895377"/>
              <a:gd name="connsiteY8" fmla="*/ 538224 h 698920"/>
              <a:gd name="connsiteX9" fmla="*/ 2894385 w 2895377"/>
              <a:gd name="connsiteY9" fmla="*/ 262452 h 698920"/>
              <a:gd name="connsiteX10" fmla="*/ 2792785 w 2895377"/>
              <a:gd name="connsiteY10" fmla="*/ 364052 h 698920"/>
              <a:gd name="connsiteX11" fmla="*/ 2560557 w 2895377"/>
              <a:gd name="connsiteY11" fmla="*/ 131824 h 698920"/>
              <a:gd name="connsiteX12" fmla="*/ 2560557 w 2895377"/>
              <a:gd name="connsiteY12" fmla="*/ 1195 h 698920"/>
              <a:gd name="connsiteX13" fmla="*/ 2357357 w 2895377"/>
              <a:gd name="connsiteY13" fmla="*/ 204395 h 698920"/>
              <a:gd name="connsiteX14" fmla="*/ 252785 w 2895377"/>
              <a:gd name="connsiteY14" fmla="*/ 335024 h 698920"/>
              <a:gd name="connsiteX15" fmla="*/ 35071 w 2895377"/>
              <a:gd name="connsiteY15" fmla="*/ 320509 h 69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377" h="698920">
                <a:moveTo>
                  <a:pt x="35071" y="320509"/>
                </a:moveTo>
                <a:cubicBezTo>
                  <a:pt x="32652" y="359214"/>
                  <a:pt x="163281" y="504357"/>
                  <a:pt x="238271" y="567252"/>
                </a:cubicBezTo>
                <a:cubicBezTo>
                  <a:pt x="313261" y="630147"/>
                  <a:pt x="373738" y="688205"/>
                  <a:pt x="485014" y="697881"/>
                </a:cubicBezTo>
                <a:cubicBezTo>
                  <a:pt x="596290" y="707557"/>
                  <a:pt x="794652" y="647080"/>
                  <a:pt x="905928" y="625309"/>
                </a:cubicBezTo>
                <a:cubicBezTo>
                  <a:pt x="1017204" y="603538"/>
                  <a:pt x="1058328" y="586604"/>
                  <a:pt x="1152671" y="567252"/>
                </a:cubicBezTo>
                <a:cubicBezTo>
                  <a:pt x="1247014" y="547900"/>
                  <a:pt x="1278461" y="514033"/>
                  <a:pt x="1471985" y="509195"/>
                </a:cubicBezTo>
                <a:cubicBezTo>
                  <a:pt x="1665509" y="504357"/>
                  <a:pt x="2108195" y="518872"/>
                  <a:pt x="2313814" y="538224"/>
                </a:cubicBezTo>
                <a:cubicBezTo>
                  <a:pt x="2519433" y="557576"/>
                  <a:pt x="2618613" y="625309"/>
                  <a:pt x="2705699" y="625309"/>
                </a:cubicBezTo>
                <a:cubicBezTo>
                  <a:pt x="2792785" y="625309"/>
                  <a:pt x="2804880" y="598700"/>
                  <a:pt x="2836328" y="538224"/>
                </a:cubicBezTo>
                <a:cubicBezTo>
                  <a:pt x="2867776" y="477748"/>
                  <a:pt x="2901642" y="291481"/>
                  <a:pt x="2894385" y="262452"/>
                </a:cubicBezTo>
                <a:cubicBezTo>
                  <a:pt x="2887128" y="233423"/>
                  <a:pt x="2848423" y="385823"/>
                  <a:pt x="2792785" y="364052"/>
                </a:cubicBezTo>
                <a:cubicBezTo>
                  <a:pt x="2737147" y="342281"/>
                  <a:pt x="2599262" y="192300"/>
                  <a:pt x="2560557" y="131824"/>
                </a:cubicBezTo>
                <a:cubicBezTo>
                  <a:pt x="2521852" y="71348"/>
                  <a:pt x="2594424" y="-10900"/>
                  <a:pt x="2560557" y="1195"/>
                </a:cubicBezTo>
                <a:cubicBezTo>
                  <a:pt x="2526690" y="13290"/>
                  <a:pt x="2741986" y="148757"/>
                  <a:pt x="2357357" y="204395"/>
                </a:cubicBezTo>
                <a:cubicBezTo>
                  <a:pt x="1972728" y="260033"/>
                  <a:pt x="637414" y="318091"/>
                  <a:pt x="252785" y="335024"/>
                </a:cubicBezTo>
                <a:cubicBezTo>
                  <a:pt x="-131844" y="351957"/>
                  <a:pt x="37490" y="281804"/>
                  <a:pt x="35071" y="320509"/>
                </a:cubicBezTo>
                <a:close/>
              </a:path>
            </a:pathLst>
          </a:custGeom>
          <a:solidFill>
            <a:schemeClr val="bg1"/>
          </a:solid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2027874" y="4865158"/>
            <a:ext cx="1313180" cy="1446550"/>
          </a:xfrm>
          <a:prstGeom prst="rect">
            <a:avLst/>
          </a:prstGeom>
          <a:noFill/>
        </p:spPr>
        <p:txBody>
          <a:bodyPr wrap="none" rtlCol="0">
            <a:spAutoFit/>
          </a:bodyPr>
          <a:lstStyle/>
          <a:p>
            <a:r>
              <a:rPr kumimoji="1" lang="ja-JP" altLang="en-US" sz="8800" dirty="0" smtClean="0">
                <a:solidFill>
                  <a:srgbClr val="00FFFF"/>
                </a:solidFill>
                <a:latin typeface="HGP行書体" pitchFamily="66" charset="-128"/>
                <a:ea typeface="HGP行書体" pitchFamily="66" charset="-128"/>
              </a:rPr>
              <a:t>→</a:t>
            </a:r>
            <a:endParaRPr kumimoji="1" lang="ja-JP" altLang="en-US" sz="8800" dirty="0">
              <a:solidFill>
                <a:srgbClr val="00FFFF"/>
              </a:solidFill>
              <a:latin typeface="HGP行書体" pitchFamily="66" charset="-128"/>
              <a:ea typeface="HGP行書体" pitchFamily="66" charset="-128"/>
            </a:endParaRPr>
          </a:p>
        </p:txBody>
      </p:sp>
      <p:sp>
        <p:nvSpPr>
          <p:cNvPr id="15" name="テキスト ボックス 14"/>
          <p:cNvSpPr txBox="1"/>
          <p:nvPr/>
        </p:nvSpPr>
        <p:spPr>
          <a:xfrm>
            <a:off x="755576" y="4869160"/>
            <a:ext cx="1313180" cy="1446550"/>
          </a:xfrm>
          <a:prstGeom prst="rect">
            <a:avLst/>
          </a:prstGeom>
          <a:noFill/>
        </p:spPr>
        <p:txBody>
          <a:bodyPr wrap="none" rtlCol="0">
            <a:spAutoFit/>
          </a:bodyPr>
          <a:lstStyle/>
          <a:p>
            <a:r>
              <a:rPr kumimoji="1" lang="ja-JP" altLang="en-US" sz="8800" dirty="0" smtClean="0">
                <a:solidFill>
                  <a:srgbClr val="FF3300"/>
                </a:solidFill>
                <a:latin typeface="HGP行書体" pitchFamily="66" charset="-128"/>
                <a:ea typeface="HGP行書体" pitchFamily="66" charset="-128"/>
              </a:rPr>
              <a:t>←</a:t>
            </a:r>
            <a:endParaRPr kumimoji="1" lang="ja-JP" altLang="en-US" sz="8800" dirty="0">
              <a:solidFill>
                <a:srgbClr val="FF3300"/>
              </a:solidFill>
              <a:latin typeface="HGP行書体" pitchFamily="66" charset="-128"/>
              <a:ea typeface="HGP行書体" pitchFamily="66" charset="-128"/>
            </a:endParaRPr>
          </a:p>
        </p:txBody>
      </p:sp>
      <p:sp>
        <p:nvSpPr>
          <p:cNvPr id="3" name="フリーフォーム 2"/>
          <p:cNvSpPr/>
          <p:nvPr/>
        </p:nvSpPr>
        <p:spPr>
          <a:xfrm rot="1435357">
            <a:off x="7014355" y="294443"/>
            <a:ext cx="110233" cy="840270"/>
          </a:xfrm>
          <a:custGeom>
            <a:avLst/>
            <a:gdLst>
              <a:gd name="connsiteX0" fmla="*/ 177444 w 177444"/>
              <a:gd name="connsiteY0" fmla="*/ 0 h 805218"/>
              <a:gd name="connsiteX1" fmla="*/ 23 w 177444"/>
              <a:gd name="connsiteY1" fmla="*/ 163773 h 805218"/>
              <a:gd name="connsiteX2" fmla="*/ 163796 w 177444"/>
              <a:gd name="connsiteY2" fmla="*/ 668740 h 805218"/>
              <a:gd name="connsiteX3" fmla="*/ 23 w 177444"/>
              <a:gd name="connsiteY3" fmla="*/ 805218 h 805218"/>
            </a:gdLst>
            <a:ahLst/>
            <a:cxnLst>
              <a:cxn ang="0">
                <a:pos x="connsiteX0" y="connsiteY0"/>
              </a:cxn>
              <a:cxn ang="0">
                <a:pos x="connsiteX1" y="connsiteY1"/>
              </a:cxn>
              <a:cxn ang="0">
                <a:pos x="connsiteX2" y="connsiteY2"/>
              </a:cxn>
              <a:cxn ang="0">
                <a:pos x="connsiteX3" y="connsiteY3"/>
              </a:cxn>
            </a:cxnLst>
            <a:rect l="l" t="t" r="r" b="b"/>
            <a:pathLst>
              <a:path w="177444" h="805218">
                <a:moveTo>
                  <a:pt x="177444" y="0"/>
                </a:moveTo>
                <a:cubicBezTo>
                  <a:pt x="89871" y="26158"/>
                  <a:pt x="2298" y="52316"/>
                  <a:pt x="23" y="163773"/>
                </a:cubicBezTo>
                <a:cubicBezTo>
                  <a:pt x="-2252" y="275230"/>
                  <a:pt x="163796" y="561833"/>
                  <a:pt x="163796" y="668740"/>
                </a:cubicBezTo>
                <a:cubicBezTo>
                  <a:pt x="163796" y="775647"/>
                  <a:pt x="81909" y="790432"/>
                  <a:pt x="23" y="805218"/>
                </a:cubicBezTo>
              </a:path>
            </a:pathLst>
          </a:custGeom>
          <a:noFill/>
          <a:ln w="38100">
            <a:solidFill>
              <a:srgbClr val="00FFFF"/>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5"/>
          <p:cNvSpPr/>
          <p:nvPr/>
        </p:nvSpPr>
        <p:spPr>
          <a:xfrm rot="21326222">
            <a:off x="7623486" y="404658"/>
            <a:ext cx="504825" cy="702667"/>
          </a:xfrm>
          <a:custGeom>
            <a:avLst/>
            <a:gdLst>
              <a:gd name="connsiteX0" fmla="*/ 0 w 504825"/>
              <a:gd name="connsiteY0" fmla="*/ 642613 h 702667"/>
              <a:gd name="connsiteX1" fmla="*/ 166687 w 504825"/>
              <a:gd name="connsiteY1" fmla="*/ 647375 h 702667"/>
              <a:gd name="connsiteX2" fmla="*/ 323850 w 504825"/>
              <a:gd name="connsiteY2" fmla="*/ 56825 h 702667"/>
              <a:gd name="connsiteX3" fmla="*/ 504825 w 504825"/>
              <a:gd name="connsiteY3" fmla="*/ 56825 h 702667"/>
            </a:gdLst>
            <a:ahLst/>
            <a:cxnLst>
              <a:cxn ang="0">
                <a:pos x="connsiteX0" y="connsiteY0"/>
              </a:cxn>
              <a:cxn ang="0">
                <a:pos x="connsiteX1" y="connsiteY1"/>
              </a:cxn>
              <a:cxn ang="0">
                <a:pos x="connsiteX2" y="connsiteY2"/>
              </a:cxn>
              <a:cxn ang="0">
                <a:pos x="connsiteX3" y="connsiteY3"/>
              </a:cxn>
            </a:cxnLst>
            <a:rect l="l" t="t" r="r" b="b"/>
            <a:pathLst>
              <a:path w="504825" h="702667">
                <a:moveTo>
                  <a:pt x="0" y="642613"/>
                </a:moveTo>
                <a:cubicBezTo>
                  <a:pt x="56356" y="693809"/>
                  <a:pt x="112712" y="745006"/>
                  <a:pt x="166687" y="647375"/>
                </a:cubicBezTo>
                <a:cubicBezTo>
                  <a:pt x="220662" y="549744"/>
                  <a:pt x="267494" y="155250"/>
                  <a:pt x="323850" y="56825"/>
                </a:cubicBezTo>
                <a:cubicBezTo>
                  <a:pt x="380206" y="-41600"/>
                  <a:pt x="442515" y="7612"/>
                  <a:pt x="504825" y="56825"/>
                </a:cubicBezTo>
              </a:path>
            </a:pathLst>
          </a:custGeom>
          <a:noFill/>
          <a:ln w="38100">
            <a:solidFill>
              <a:srgbClr val="FF3300"/>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0" y="6516052"/>
            <a:ext cx="9144000" cy="369332"/>
          </a:xfrm>
          <a:prstGeom prst="rect">
            <a:avLst/>
          </a:prstGeom>
          <a:solidFill>
            <a:srgbClr val="660033"/>
          </a:solidFill>
        </p:spPr>
        <p:txBody>
          <a:bodyPr wrap="square" rtlCol="0">
            <a:spAutoFit/>
          </a:bodyPr>
          <a:lstStyle/>
          <a:p>
            <a:r>
              <a:rPr kumimoji="1" lang="en-US" altLang="ja-JP" spc="300" dirty="0" smtClean="0">
                <a:solidFill>
                  <a:schemeClr val="bg1"/>
                </a:solidFill>
                <a:latin typeface="HGP行書体" pitchFamily="66" charset="-128"/>
                <a:ea typeface="HGP行書体" pitchFamily="66" charset="-128"/>
              </a:rPr>
              <a:t>*</a:t>
            </a:r>
            <a:r>
              <a:rPr kumimoji="1" lang="ja-JP" altLang="en-US" sz="1400" spc="300" dirty="0" smtClean="0">
                <a:solidFill>
                  <a:srgbClr val="FF3300"/>
                </a:solidFill>
                <a:latin typeface="HGP行書体" pitchFamily="66" charset="-128"/>
                <a:ea typeface="HGP行書体" pitchFamily="66" charset="-128"/>
              </a:rPr>
              <a:t>追記；</a:t>
            </a:r>
            <a:r>
              <a:rPr kumimoji="1" lang="en-US" altLang="ja-JP" spc="300" dirty="0" smtClean="0">
                <a:solidFill>
                  <a:schemeClr val="bg1"/>
                </a:solidFill>
                <a:latin typeface="HGP行書体" pitchFamily="66" charset="-128"/>
                <a:ea typeface="HGP行書体" pitchFamily="66" charset="-128"/>
              </a:rPr>
              <a:t>drama</a:t>
            </a:r>
            <a:r>
              <a:rPr kumimoji="1" lang="ja-JP" altLang="en-US" spc="300" dirty="0" smtClean="0">
                <a:solidFill>
                  <a:schemeClr val="bg1"/>
                </a:solidFill>
                <a:latin typeface="HGP行書体" pitchFamily="66" charset="-128"/>
                <a:ea typeface="HGP行書体" pitchFamily="66" charset="-128"/>
              </a:rPr>
              <a:t>は</a:t>
            </a:r>
            <a:r>
              <a:rPr kumimoji="1" lang="ja-JP" altLang="en-US" sz="1400" spc="300" dirty="0" smtClean="0">
                <a:solidFill>
                  <a:srgbClr val="FFC000"/>
                </a:solidFill>
                <a:latin typeface="HGP行書体" pitchFamily="66" charset="-128"/>
                <a:ea typeface="HGP行書体" pitchFamily="66" charset="-128"/>
              </a:rPr>
              <a:t>ギリシャ原語</a:t>
            </a:r>
            <a:r>
              <a:rPr kumimoji="1" lang="ja-JP" altLang="en-US" spc="300" dirty="0" smtClean="0">
                <a:solidFill>
                  <a:schemeClr val="bg1"/>
                </a:solidFill>
                <a:latin typeface="HGP行書体" pitchFamily="66" charset="-128"/>
                <a:ea typeface="HGP行書体" pitchFamily="66" charset="-128"/>
              </a:rPr>
              <a:t>の行為、劇</a:t>
            </a:r>
            <a:r>
              <a:rPr kumimoji="1" lang="ja-JP" altLang="en-US" sz="1400" spc="300" dirty="0" smtClean="0">
                <a:solidFill>
                  <a:srgbClr val="FFFF00"/>
                </a:solidFill>
                <a:latin typeface="HGP行書体" pitchFamily="66" charset="-128"/>
                <a:ea typeface="HGP行書体" pitchFamily="66" charset="-128"/>
              </a:rPr>
              <a:t>ヨリ</a:t>
            </a:r>
            <a:r>
              <a:rPr kumimoji="1" lang="ja-JP" altLang="en-US" spc="300" dirty="0" smtClean="0">
                <a:solidFill>
                  <a:schemeClr val="bg1"/>
                </a:solidFill>
                <a:latin typeface="HGP行書体" pitchFamily="66" charset="-128"/>
                <a:ea typeface="HGP行書体" pitchFamily="66" charset="-128"/>
              </a:rPr>
              <a:t>「演じる事」が原義！</a:t>
            </a:r>
            <a:r>
              <a:rPr kumimoji="1" lang="ja-JP" altLang="en-US" spc="300" dirty="0" smtClean="0">
                <a:solidFill>
                  <a:srgbClr val="FFC000"/>
                </a:solidFill>
                <a:latin typeface="HGP行書体" pitchFamily="66" charset="-128"/>
                <a:ea typeface="HGP行書体" pitchFamily="66" charset="-128"/>
              </a:rPr>
              <a:t>演繹</a:t>
            </a:r>
            <a:r>
              <a:rPr kumimoji="1" lang="ja-JP" altLang="en-US" spc="300" dirty="0" smtClean="0">
                <a:solidFill>
                  <a:schemeClr val="bg1"/>
                </a:solidFill>
                <a:latin typeface="HGP行書体" pitchFamily="66" charset="-128"/>
                <a:ea typeface="HGP行書体" pitchFamily="66" charset="-128"/>
              </a:rPr>
              <a:t>＝ 演じ</a:t>
            </a:r>
            <a:r>
              <a:rPr lang="ja-JP" altLang="en-US" spc="300" dirty="0">
                <a:solidFill>
                  <a:schemeClr val="bg1"/>
                </a:solidFill>
                <a:latin typeface="HGP行書体" pitchFamily="66" charset="-128"/>
                <a:ea typeface="HGP行書体" pitchFamily="66" charset="-128"/>
              </a:rPr>
              <a:t>、</a:t>
            </a:r>
            <a:r>
              <a:rPr kumimoji="1" lang="ja-JP" altLang="en-US" spc="300" dirty="0" smtClean="0">
                <a:solidFill>
                  <a:schemeClr val="bg1"/>
                </a:solidFill>
                <a:latin typeface="HGP行書体" pitchFamily="66" charset="-128"/>
                <a:ea typeface="HGP行書体" pitchFamily="66" charset="-128"/>
              </a:rPr>
              <a:t>外延意。</a:t>
            </a:r>
            <a:endParaRPr kumimoji="1" lang="ja-JP" altLang="en-US" spc="3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2726035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3000" fill="hold"/>
                                        <p:tgtEl>
                                          <p:spTgt spid="5"/>
                                        </p:tgtEl>
                                        <p:attrNameLst>
                                          <p:attrName>ppt_x</p:attrName>
                                        </p:attrNameLst>
                                      </p:cBhvr>
                                      <p:tavLst>
                                        <p:tav tm="0">
                                          <p:val>
                                            <p:strVal val="0-#ppt_w/2"/>
                                          </p:val>
                                        </p:tav>
                                        <p:tav tm="100000">
                                          <p:val>
                                            <p:strVal val="#ppt_x"/>
                                          </p:val>
                                        </p:tav>
                                      </p:tavLst>
                                    </p:anim>
                                    <p:anim calcmode="lin" valueType="num">
                                      <p:cBhvr additive="base">
                                        <p:cTn id="12" dur="3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iterate type="lt">
                                    <p:tmPct val="10000"/>
                                  </p:iterate>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000" fill="hold"/>
                                        <p:tgtEl>
                                          <p:spTgt spid="7"/>
                                        </p:tgtEl>
                                        <p:attrNameLst>
                                          <p:attrName>ppt_x</p:attrName>
                                        </p:attrNameLst>
                                      </p:cBhvr>
                                      <p:tavLst>
                                        <p:tav tm="0">
                                          <p:val>
                                            <p:strVal val="1+#ppt_w/2"/>
                                          </p:val>
                                        </p:tav>
                                        <p:tav tm="100000">
                                          <p:val>
                                            <p:strVal val="#ppt_x"/>
                                          </p:val>
                                        </p:tav>
                                      </p:tavLst>
                                    </p:anim>
                                    <p:anim calcmode="lin" valueType="num">
                                      <p:cBhvr additive="base">
                                        <p:cTn id="16" dur="2000" fill="hold"/>
                                        <p:tgtEl>
                                          <p:spTgt spid="7"/>
                                        </p:tgtEl>
                                        <p:attrNameLst>
                                          <p:attrName>ppt_y</p:attrName>
                                        </p:attrNameLst>
                                      </p:cBhvr>
                                      <p:tavLst>
                                        <p:tav tm="0">
                                          <p:val>
                                            <p:strVal val="#ppt_y"/>
                                          </p:val>
                                        </p:tav>
                                        <p:tav tm="100000">
                                          <p:val>
                                            <p:strVal val="#ppt_y"/>
                                          </p:val>
                                        </p:tav>
                                      </p:tavLst>
                                    </p:anim>
                                  </p:childTnLst>
                                </p:cTn>
                              </p:par>
                            </p:childTnLst>
                          </p:cTn>
                        </p:par>
                        <p:par>
                          <p:cTn id="17" fill="hold">
                            <p:stCondLst>
                              <p:cond delay="62400"/>
                            </p:stCondLst>
                            <p:childTnLst>
                              <p:par>
                                <p:cTn id="18" presetID="22" presetClass="entr" presetSubtype="8" repeatCount="indefinite"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left)">
                                      <p:cBhvr>
                                        <p:cTn id="20" dur="5000"/>
                                        <p:tgtEl>
                                          <p:spTgt spid="11"/>
                                        </p:tgtEl>
                                      </p:cBhvr>
                                    </p:animEffect>
                                  </p:childTnLst>
                                </p:cTn>
                              </p:par>
                            </p:childTnLst>
                          </p:cTn>
                        </p:par>
                        <p:par>
                          <p:cTn id="21" fill="hold">
                            <p:stCondLst>
                              <p:cond delay="67400"/>
                            </p:stCondLst>
                            <p:childTnLst>
                              <p:par>
                                <p:cTn id="22" presetID="22" presetClass="entr" presetSubtype="8" repeatCount="indefinite"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0"/>
                                        <p:tgtEl>
                                          <p:spTgt spid="12"/>
                                        </p:tgtEl>
                                      </p:cBhvr>
                                    </p:animEffect>
                                  </p:childTnLst>
                                </p:cTn>
                              </p:par>
                              <p:par>
                                <p:cTn id="25" presetID="22" presetClass="entr" presetSubtype="8" repeatCount="indefinite"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0"/>
                                        <p:tgtEl>
                                          <p:spTgt spid="13"/>
                                        </p:tgtEl>
                                      </p:cBhvr>
                                    </p:animEffect>
                                  </p:childTnLst>
                                </p:cTn>
                              </p:par>
                            </p:childTnLst>
                          </p:cTn>
                        </p:par>
                        <p:par>
                          <p:cTn id="28" fill="hold">
                            <p:stCondLst>
                              <p:cond delay="72400"/>
                            </p:stCondLst>
                            <p:childTnLst>
                              <p:par>
                                <p:cTn id="29" presetID="22" presetClass="entr" presetSubtype="4" repeatCount="indefinite" fill="hold" grpId="0" nodeType="after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0"/>
                                        <p:tgtEl>
                                          <p:spTgt spid="14"/>
                                        </p:tgtEl>
                                      </p:cBhvr>
                                    </p:animEffect>
                                  </p:childTnLst>
                                </p:cTn>
                              </p:par>
                              <p:par>
                                <p:cTn id="32" presetID="22" presetClass="entr" presetSubtype="2" repeatCount="indefinite"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wipe(right)">
                                      <p:cBhvr>
                                        <p:cTn id="34" dur="5000"/>
                                        <p:tgtEl>
                                          <p:spTgt spid="15"/>
                                        </p:tgtEl>
                                      </p:cBhvr>
                                    </p:animEffect>
                                  </p:childTnLst>
                                </p:cTn>
                              </p:par>
                            </p:childTnLst>
                          </p:cTn>
                        </p:par>
                        <p:par>
                          <p:cTn id="35" fill="hold">
                            <p:stCondLst>
                              <p:cond delay="77400"/>
                            </p:stCondLst>
                            <p:childTnLst>
                              <p:par>
                                <p:cTn id="36" presetID="22" presetClass="entr" presetSubtype="1" repeatCount="indefinite" fill="hold" grpId="0" nodeType="after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up)">
                                      <p:cBhvr>
                                        <p:cTn id="38" dur="5000"/>
                                        <p:tgtEl>
                                          <p:spTgt spid="3"/>
                                        </p:tgtEl>
                                      </p:cBhvr>
                                    </p:animEffect>
                                  </p:childTnLst>
                                </p:cTn>
                              </p:par>
                            </p:childTnLst>
                          </p:cTn>
                        </p:par>
                        <p:par>
                          <p:cTn id="39" fill="hold">
                            <p:stCondLst>
                              <p:cond delay="82400"/>
                            </p:stCondLst>
                            <p:childTnLst>
                              <p:par>
                                <p:cTn id="40" presetID="22" presetClass="entr" presetSubtype="4" repeatCount="indefinite"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wipe(down)">
                                      <p:cBhvr>
                                        <p:cTn id="42" dur="5000"/>
                                        <p:tgtEl>
                                          <p:spTgt spid="6"/>
                                        </p:tgtEl>
                                      </p:cBhvr>
                                    </p:animEffect>
                                  </p:childTnLst>
                                </p:cTn>
                              </p:par>
                            </p:childTnLst>
                          </p:cTn>
                        </p:par>
                        <p:par>
                          <p:cTn id="43" fill="hold">
                            <p:stCondLst>
                              <p:cond delay="87400"/>
                            </p:stCondLst>
                            <p:childTnLst>
                              <p:par>
                                <p:cTn id="44" presetID="26" presetClass="entr" presetSubtype="0" fill="hold" grpId="0" nodeType="afterEffect">
                                  <p:stCondLst>
                                    <p:cond delay="0"/>
                                  </p:stCondLst>
                                  <p:iterate type="lt">
                                    <p:tmPct val="10000"/>
                                  </p:iterate>
                                  <p:childTnLst>
                                    <p:set>
                                      <p:cBhvr>
                                        <p:cTn id="45" dur="1" fill="hold">
                                          <p:stCondLst>
                                            <p:cond delay="0"/>
                                          </p:stCondLst>
                                        </p:cTn>
                                        <p:tgtEl>
                                          <p:spTgt spid="16"/>
                                        </p:tgtEl>
                                        <p:attrNameLst>
                                          <p:attrName>style.visibility</p:attrName>
                                        </p:attrNameLst>
                                      </p:cBhvr>
                                      <p:to>
                                        <p:strVal val="visible"/>
                                      </p:to>
                                    </p:set>
                                    <p:animEffect transition="in" filter="wipe(down)">
                                      <p:cBhvr>
                                        <p:cTn id="46" dur="580">
                                          <p:stCondLst>
                                            <p:cond delay="0"/>
                                          </p:stCondLst>
                                        </p:cTn>
                                        <p:tgtEl>
                                          <p:spTgt spid="16"/>
                                        </p:tgtEl>
                                      </p:cBhvr>
                                    </p:animEffect>
                                    <p:anim calcmode="lin" valueType="num">
                                      <p:cBhvr>
                                        <p:cTn id="47"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52" dur="26">
                                          <p:stCondLst>
                                            <p:cond delay="650"/>
                                          </p:stCondLst>
                                        </p:cTn>
                                        <p:tgtEl>
                                          <p:spTgt spid="16"/>
                                        </p:tgtEl>
                                      </p:cBhvr>
                                      <p:to x="100000" y="60000"/>
                                    </p:animScale>
                                    <p:animScale>
                                      <p:cBhvr>
                                        <p:cTn id="53" dur="166" decel="50000">
                                          <p:stCondLst>
                                            <p:cond delay="676"/>
                                          </p:stCondLst>
                                        </p:cTn>
                                        <p:tgtEl>
                                          <p:spTgt spid="16"/>
                                        </p:tgtEl>
                                      </p:cBhvr>
                                      <p:to x="100000" y="100000"/>
                                    </p:animScale>
                                    <p:animScale>
                                      <p:cBhvr>
                                        <p:cTn id="54" dur="26">
                                          <p:stCondLst>
                                            <p:cond delay="1312"/>
                                          </p:stCondLst>
                                        </p:cTn>
                                        <p:tgtEl>
                                          <p:spTgt spid="16"/>
                                        </p:tgtEl>
                                      </p:cBhvr>
                                      <p:to x="100000" y="80000"/>
                                    </p:animScale>
                                    <p:animScale>
                                      <p:cBhvr>
                                        <p:cTn id="55" dur="166" decel="50000">
                                          <p:stCondLst>
                                            <p:cond delay="1338"/>
                                          </p:stCondLst>
                                        </p:cTn>
                                        <p:tgtEl>
                                          <p:spTgt spid="16"/>
                                        </p:tgtEl>
                                      </p:cBhvr>
                                      <p:to x="100000" y="100000"/>
                                    </p:animScale>
                                    <p:animScale>
                                      <p:cBhvr>
                                        <p:cTn id="56" dur="26">
                                          <p:stCondLst>
                                            <p:cond delay="1642"/>
                                          </p:stCondLst>
                                        </p:cTn>
                                        <p:tgtEl>
                                          <p:spTgt spid="16"/>
                                        </p:tgtEl>
                                      </p:cBhvr>
                                      <p:to x="100000" y="90000"/>
                                    </p:animScale>
                                    <p:animScale>
                                      <p:cBhvr>
                                        <p:cTn id="57" dur="166" decel="50000">
                                          <p:stCondLst>
                                            <p:cond delay="1668"/>
                                          </p:stCondLst>
                                        </p:cTn>
                                        <p:tgtEl>
                                          <p:spTgt spid="16"/>
                                        </p:tgtEl>
                                      </p:cBhvr>
                                      <p:to x="100000" y="100000"/>
                                    </p:animScale>
                                    <p:animScale>
                                      <p:cBhvr>
                                        <p:cTn id="58" dur="26">
                                          <p:stCondLst>
                                            <p:cond delay="1808"/>
                                          </p:stCondLst>
                                        </p:cTn>
                                        <p:tgtEl>
                                          <p:spTgt spid="16"/>
                                        </p:tgtEl>
                                      </p:cBhvr>
                                      <p:to x="100000" y="95000"/>
                                    </p:animScale>
                                    <p:animScale>
                                      <p:cBhvr>
                                        <p:cTn id="59"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11" grpId="0" animBg="1"/>
      <p:bldP spid="12" grpId="0" animBg="1"/>
      <p:bldP spid="13" grpId="0" animBg="1"/>
      <p:bldP spid="14" grpId="0"/>
      <p:bldP spid="15" grpId="0"/>
      <p:bldP spid="3" grpId="0" animBg="1"/>
      <p:bldP spid="6" grpId="0" animBg="1"/>
      <p:bldP spid="1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ja-JP" altLang="en-US" dirty="0" smtClean="0"/>
              <a:t>越</a:t>
            </a:r>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p:spPr>
      </p:pic>
      <p:pic>
        <p:nvPicPr>
          <p:cNvPr id="5" name="図 4"/>
          <p:cNvPicPr>
            <a:picLocks noChangeAspect="1"/>
          </p:cNvPicPr>
          <p:nvPr/>
        </p:nvPicPr>
        <p:blipFill>
          <a:blip r:embed="rId4" cstate="email">
            <a:extLst>
              <a:ext uri="{BEBA8EAE-BF5A-486C-A8C5-ECC9F3942E4B}">
                <a14:imgProps xmlns:a14="http://schemas.microsoft.com/office/drawing/2010/main">
                  <a14:imgLayer r:embed="rId5">
                    <a14:imgEffect>
                      <a14:backgroundRemoval t="4488" b="94906" l="9914" r="89814"/>
                    </a14:imgEffect>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4573321" y="1074713"/>
            <a:ext cx="4463175" cy="3752045"/>
          </a:xfrm>
          <a:prstGeom prst="rect">
            <a:avLst/>
          </a:prstGeom>
        </p:spPr>
      </p:pic>
      <p:sp>
        <p:nvSpPr>
          <p:cNvPr id="6" name="フリーフォーム 5"/>
          <p:cNvSpPr/>
          <p:nvPr/>
        </p:nvSpPr>
        <p:spPr>
          <a:xfrm>
            <a:off x="7609588" y="1269953"/>
            <a:ext cx="531176" cy="618826"/>
          </a:xfrm>
          <a:custGeom>
            <a:avLst/>
            <a:gdLst>
              <a:gd name="connsiteX0" fmla="*/ 215019 w 531176"/>
              <a:gd name="connsiteY0" fmla="*/ 507769 h 618826"/>
              <a:gd name="connsiteX1" fmla="*/ 248356 w 531176"/>
              <a:gd name="connsiteY1" fmla="*/ 412519 h 618826"/>
              <a:gd name="connsiteX2" fmla="*/ 167394 w 531176"/>
              <a:gd name="connsiteY2" fmla="*/ 269644 h 618826"/>
              <a:gd name="connsiteX3" fmla="*/ 95956 w 531176"/>
              <a:gd name="connsiteY3" fmla="*/ 236306 h 618826"/>
              <a:gd name="connsiteX4" fmla="*/ 48331 w 531176"/>
              <a:gd name="connsiteY4" fmla="*/ 174394 h 618826"/>
              <a:gd name="connsiteX5" fmla="*/ 706 w 531176"/>
              <a:gd name="connsiteY5" fmla="*/ 174394 h 618826"/>
              <a:gd name="connsiteX6" fmla="*/ 86431 w 531176"/>
              <a:gd name="connsiteY6" fmla="*/ 83906 h 618826"/>
              <a:gd name="connsiteX7" fmla="*/ 229306 w 531176"/>
              <a:gd name="connsiteY7" fmla="*/ 2944 h 618826"/>
              <a:gd name="connsiteX8" fmla="*/ 381706 w 531176"/>
              <a:gd name="connsiteY8" fmla="*/ 26756 h 618826"/>
              <a:gd name="connsiteX9" fmla="*/ 510294 w 531176"/>
              <a:gd name="connsiteY9" fmla="*/ 112481 h 618826"/>
              <a:gd name="connsiteX10" fmla="*/ 529344 w 531176"/>
              <a:gd name="connsiteY10" fmla="*/ 250594 h 618826"/>
              <a:gd name="connsiteX11" fmla="*/ 529344 w 531176"/>
              <a:gd name="connsiteY11" fmla="*/ 364894 h 618826"/>
              <a:gd name="connsiteX12" fmla="*/ 519819 w 531176"/>
              <a:gd name="connsiteY12" fmla="*/ 464906 h 618826"/>
              <a:gd name="connsiteX13" fmla="*/ 467431 w 531176"/>
              <a:gd name="connsiteY13" fmla="*/ 474431 h 618826"/>
              <a:gd name="connsiteX14" fmla="*/ 467431 w 531176"/>
              <a:gd name="connsiteY14" fmla="*/ 503006 h 618826"/>
              <a:gd name="connsiteX15" fmla="*/ 415044 w 531176"/>
              <a:gd name="connsiteY15" fmla="*/ 555394 h 618826"/>
              <a:gd name="connsiteX16" fmla="*/ 391231 w 531176"/>
              <a:gd name="connsiteY16" fmla="*/ 612544 h 618826"/>
              <a:gd name="connsiteX17" fmla="*/ 315031 w 531176"/>
              <a:gd name="connsiteY17" fmla="*/ 612544 h 618826"/>
              <a:gd name="connsiteX18" fmla="*/ 253119 w 531176"/>
              <a:gd name="connsiteY18" fmla="*/ 569681 h 618826"/>
              <a:gd name="connsiteX19" fmla="*/ 219781 w 531176"/>
              <a:gd name="connsiteY19" fmla="*/ 564919 h 618826"/>
              <a:gd name="connsiteX20" fmla="*/ 410281 w 531176"/>
              <a:gd name="connsiteY20" fmla="*/ 331556 h 618826"/>
              <a:gd name="connsiteX21" fmla="*/ 448381 w 531176"/>
              <a:gd name="connsiteY21" fmla="*/ 393469 h 618826"/>
              <a:gd name="connsiteX22" fmla="*/ 424569 w 531176"/>
              <a:gd name="connsiteY22" fmla="*/ 541106 h 618826"/>
              <a:gd name="connsiteX23" fmla="*/ 519819 w 531176"/>
              <a:gd name="connsiteY23" fmla="*/ 350606 h 618826"/>
              <a:gd name="connsiteX24" fmla="*/ 415044 w 531176"/>
              <a:gd name="connsiteY24" fmla="*/ 302981 h 618826"/>
              <a:gd name="connsiteX25" fmla="*/ 372181 w 531176"/>
              <a:gd name="connsiteY25" fmla="*/ 326794 h 618826"/>
              <a:gd name="connsiteX26" fmla="*/ 315031 w 531176"/>
              <a:gd name="connsiteY26" fmla="*/ 298219 h 618826"/>
              <a:gd name="connsiteX27" fmla="*/ 267406 w 531176"/>
              <a:gd name="connsiteY27" fmla="*/ 322031 h 618826"/>
              <a:gd name="connsiteX28" fmla="*/ 224544 w 531176"/>
              <a:gd name="connsiteY28" fmla="*/ 374419 h 618826"/>
              <a:gd name="connsiteX29" fmla="*/ 253119 w 531176"/>
              <a:gd name="connsiteY29" fmla="*/ 264881 h 618826"/>
              <a:gd name="connsiteX30" fmla="*/ 210256 w 531176"/>
              <a:gd name="connsiteY30" fmla="*/ 212494 h 618826"/>
              <a:gd name="connsiteX31" fmla="*/ 153106 w 531176"/>
              <a:gd name="connsiteY31" fmla="*/ 236306 h 61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1176" h="618826">
                <a:moveTo>
                  <a:pt x="215019" y="507769"/>
                </a:moveTo>
                <a:cubicBezTo>
                  <a:pt x="235656" y="479987"/>
                  <a:pt x="256293" y="452206"/>
                  <a:pt x="248356" y="412519"/>
                </a:cubicBezTo>
                <a:cubicBezTo>
                  <a:pt x="240419" y="372832"/>
                  <a:pt x="192794" y="299013"/>
                  <a:pt x="167394" y="269644"/>
                </a:cubicBezTo>
                <a:cubicBezTo>
                  <a:pt x="141994" y="240275"/>
                  <a:pt x="115800" y="252181"/>
                  <a:pt x="95956" y="236306"/>
                </a:cubicBezTo>
                <a:cubicBezTo>
                  <a:pt x="76112" y="220431"/>
                  <a:pt x="64206" y="184713"/>
                  <a:pt x="48331" y="174394"/>
                </a:cubicBezTo>
                <a:cubicBezTo>
                  <a:pt x="32456" y="164075"/>
                  <a:pt x="-5644" y="189475"/>
                  <a:pt x="706" y="174394"/>
                </a:cubicBezTo>
                <a:cubicBezTo>
                  <a:pt x="7056" y="159313"/>
                  <a:pt x="48331" y="112481"/>
                  <a:pt x="86431" y="83906"/>
                </a:cubicBezTo>
                <a:cubicBezTo>
                  <a:pt x="124531" y="55331"/>
                  <a:pt x="180093" y="12469"/>
                  <a:pt x="229306" y="2944"/>
                </a:cubicBezTo>
                <a:cubicBezTo>
                  <a:pt x="278519" y="-6581"/>
                  <a:pt x="334875" y="8500"/>
                  <a:pt x="381706" y="26756"/>
                </a:cubicBezTo>
                <a:cubicBezTo>
                  <a:pt x="428537" y="45012"/>
                  <a:pt x="485688" y="75175"/>
                  <a:pt x="510294" y="112481"/>
                </a:cubicBezTo>
                <a:cubicBezTo>
                  <a:pt x="534900" y="149787"/>
                  <a:pt x="526169" y="208525"/>
                  <a:pt x="529344" y="250594"/>
                </a:cubicBezTo>
                <a:cubicBezTo>
                  <a:pt x="532519" y="292663"/>
                  <a:pt x="530931" y="329175"/>
                  <a:pt x="529344" y="364894"/>
                </a:cubicBezTo>
                <a:cubicBezTo>
                  <a:pt x="527757" y="400613"/>
                  <a:pt x="530138" y="446650"/>
                  <a:pt x="519819" y="464906"/>
                </a:cubicBezTo>
                <a:cubicBezTo>
                  <a:pt x="509500" y="483162"/>
                  <a:pt x="476162" y="468081"/>
                  <a:pt x="467431" y="474431"/>
                </a:cubicBezTo>
                <a:cubicBezTo>
                  <a:pt x="458700" y="480781"/>
                  <a:pt x="476162" y="489512"/>
                  <a:pt x="467431" y="503006"/>
                </a:cubicBezTo>
                <a:cubicBezTo>
                  <a:pt x="458700" y="516500"/>
                  <a:pt x="427744" y="537138"/>
                  <a:pt x="415044" y="555394"/>
                </a:cubicBezTo>
                <a:cubicBezTo>
                  <a:pt x="402344" y="573650"/>
                  <a:pt x="407900" y="603019"/>
                  <a:pt x="391231" y="612544"/>
                </a:cubicBezTo>
                <a:cubicBezTo>
                  <a:pt x="374562" y="622069"/>
                  <a:pt x="338050" y="619688"/>
                  <a:pt x="315031" y="612544"/>
                </a:cubicBezTo>
                <a:cubicBezTo>
                  <a:pt x="292012" y="605400"/>
                  <a:pt x="268994" y="577618"/>
                  <a:pt x="253119" y="569681"/>
                </a:cubicBezTo>
                <a:cubicBezTo>
                  <a:pt x="237244" y="561744"/>
                  <a:pt x="193587" y="604607"/>
                  <a:pt x="219781" y="564919"/>
                </a:cubicBezTo>
                <a:cubicBezTo>
                  <a:pt x="245975" y="525232"/>
                  <a:pt x="372181" y="360131"/>
                  <a:pt x="410281" y="331556"/>
                </a:cubicBezTo>
                <a:cubicBezTo>
                  <a:pt x="448381" y="302981"/>
                  <a:pt x="446000" y="358544"/>
                  <a:pt x="448381" y="393469"/>
                </a:cubicBezTo>
                <a:cubicBezTo>
                  <a:pt x="450762" y="428394"/>
                  <a:pt x="412663" y="548250"/>
                  <a:pt x="424569" y="541106"/>
                </a:cubicBezTo>
                <a:cubicBezTo>
                  <a:pt x="436475" y="533962"/>
                  <a:pt x="521406" y="390293"/>
                  <a:pt x="519819" y="350606"/>
                </a:cubicBezTo>
                <a:cubicBezTo>
                  <a:pt x="518232" y="310919"/>
                  <a:pt x="439650" y="306950"/>
                  <a:pt x="415044" y="302981"/>
                </a:cubicBezTo>
                <a:cubicBezTo>
                  <a:pt x="390438" y="299012"/>
                  <a:pt x="388850" y="327588"/>
                  <a:pt x="372181" y="326794"/>
                </a:cubicBezTo>
                <a:cubicBezTo>
                  <a:pt x="355512" y="326000"/>
                  <a:pt x="332493" y="299013"/>
                  <a:pt x="315031" y="298219"/>
                </a:cubicBezTo>
                <a:cubicBezTo>
                  <a:pt x="297569" y="297425"/>
                  <a:pt x="282487" y="309331"/>
                  <a:pt x="267406" y="322031"/>
                </a:cubicBezTo>
                <a:cubicBezTo>
                  <a:pt x="252325" y="334731"/>
                  <a:pt x="226925" y="383944"/>
                  <a:pt x="224544" y="374419"/>
                </a:cubicBezTo>
                <a:cubicBezTo>
                  <a:pt x="222163" y="364894"/>
                  <a:pt x="255500" y="291868"/>
                  <a:pt x="253119" y="264881"/>
                </a:cubicBezTo>
                <a:cubicBezTo>
                  <a:pt x="250738" y="237893"/>
                  <a:pt x="226925" y="217256"/>
                  <a:pt x="210256" y="212494"/>
                </a:cubicBezTo>
                <a:cubicBezTo>
                  <a:pt x="193587" y="207731"/>
                  <a:pt x="173346" y="222018"/>
                  <a:pt x="153106" y="236306"/>
                </a:cubicBezTo>
              </a:path>
            </a:pathLst>
          </a:custGeom>
          <a:noFill/>
          <a:ln w="28575">
            <a:solidFill>
              <a:srgbClr val="66003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 name="フリーフォーム 6"/>
          <p:cNvSpPr/>
          <p:nvPr/>
        </p:nvSpPr>
        <p:spPr>
          <a:xfrm>
            <a:off x="6984776" y="1439584"/>
            <a:ext cx="1448569" cy="2019464"/>
          </a:xfrm>
          <a:custGeom>
            <a:avLst/>
            <a:gdLst>
              <a:gd name="connsiteX0" fmla="*/ 630281 w 1448569"/>
              <a:gd name="connsiteY0" fmla="*/ 0 h 2019464"/>
              <a:gd name="connsiteX1" fmla="*/ 239756 w 1448569"/>
              <a:gd name="connsiteY1" fmla="*/ 400050 h 2019464"/>
              <a:gd name="connsiteX2" fmla="*/ 87356 w 1448569"/>
              <a:gd name="connsiteY2" fmla="*/ 690563 h 2019464"/>
              <a:gd name="connsiteX3" fmla="*/ 149268 w 1448569"/>
              <a:gd name="connsiteY3" fmla="*/ 809625 h 2019464"/>
              <a:gd name="connsiteX4" fmla="*/ 196893 w 1448569"/>
              <a:gd name="connsiteY4" fmla="*/ 728663 h 2019464"/>
              <a:gd name="connsiteX5" fmla="*/ 177843 w 1448569"/>
              <a:gd name="connsiteY5" fmla="*/ 623888 h 2019464"/>
              <a:gd name="connsiteX6" fmla="*/ 134981 w 1448569"/>
              <a:gd name="connsiteY6" fmla="*/ 590550 h 2019464"/>
              <a:gd name="connsiteX7" fmla="*/ 82593 w 1448569"/>
              <a:gd name="connsiteY7" fmla="*/ 685800 h 2019464"/>
              <a:gd name="connsiteX8" fmla="*/ 130218 w 1448569"/>
              <a:gd name="connsiteY8" fmla="*/ 809625 h 2019464"/>
              <a:gd name="connsiteX9" fmla="*/ 1631 w 1448569"/>
              <a:gd name="connsiteY9" fmla="*/ 1052513 h 2019464"/>
              <a:gd name="connsiteX10" fmla="*/ 63543 w 1448569"/>
              <a:gd name="connsiteY10" fmla="*/ 1176338 h 2019464"/>
              <a:gd name="connsiteX11" fmla="*/ 149268 w 1448569"/>
              <a:gd name="connsiteY11" fmla="*/ 1323975 h 2019464"/>
              <a:gd name="connsiteX12" fmla="*/ 115931 w 1448569"/>
              <a:gd name="connsiteY12" fmla="*/ 1452563 h 2019464"/>
              <a:gd name="connsiteX13" fmla="*/ 154031 w 1448569"/>
              <a:gd name="connsiteY13" fmla="*/ 1528763 h 2019464"/>
              <a:gd name="connsiteX14" fmla="*/ 173081 w 1448569"/>
              <a:gd name="connsiteY14" fmla="*/ 1419225 h 2019464"/>
              <a:gd name="connsiteX15" fmla="*/ 339768 w 1448569"/>
              <a:gd name="connsiteY15" fmla="*/ 1376363 h 2019464"/>
              <a:gd name="connsiteX16" fmla="*/ 401681 w 1448569"/>
              <a:gd name="connsiteY16" fmla="*/ 1376363 h 2019464"/>
              <a:gd name="connsiteX17" fmla="*/ 392156 w 1448569"/>
              <a:gd name="connsiteY17" fmla="*/ 1243013 h 2019464"/>
              <a:gd name="connsiteX18" fmla="*/ 311193 w 1448569"/>
              <a:gd name="connsiteY18" fmla="*/ 1076325 h 2019464"/>
              <a:gd name="connsiteX19" fmla="*/ 311193 w 1448569"/>
              <a:gd name="connsiteY19" fmla="*/ 900113 h 2019464"/>
              <a:gd name="connsiteX20" fmla="*/ 468356 w 1448569"/>
              <a:gd name="connsiteY20" fmla="*/ 647700 h 2019464"/>
              <a:gd name="connsiteX21" fmla="*/ 615993 w 1448569"/>
              <a:gd name="connsiteY21" fmla="*/ 671513 h 2019464"/>
              <a:gd name="connsiteX22" fmla="*/ 611231 w 1448569"/>
              <a:gd name="connsiteY22" fmla="*/ 823913 h 2019464"/>
              <a:gd name="connsiteX23" fmla="*/ 439781 w 1448569"/>
              <a:gd name="connsiteY23" fmla="*/ 942975 h 2019464"/>
              <a:gd name="connsiteX24" fmla="*/ 320718 w 1448569"/>
              <a:gd name="connsiteY24" fmla="*/ 985838 h 2019464"/>
              <a:gd name="connsiteX25" fmla="*/ 344531 w 1448569"/>
              <a:gd name="connsiteY25" fmla="*/ 1138238 h 2019464"/>
              <a:gd name="connsiteX26" fmla="*/ 415968 w 1448569"/>
              <a:gd name="connsiteY26" fmla="*/ 1295400 h 2019464"/>
              <a:gd name="connsiteX27" fmla="*/ 415968 w 1448569"/>
              <a:gd name="connsiteY27" fmla="*/ 1381125 h 2019464"/>
              <a:gd name="connsiteX28" fmla="*/ 482643 w 1448569"/>
              <a:gd name="connsiteY28" fmla="*/ 1495425 h 2019464"/>
              <a:gd name="connsiteX29" fmla="*/ 482643 w 1448569"/>
              <a:gd name="connsiteY29" fmla="*/ 1504950 h 2019464"/>
              <a:gd name="connsiteX30" fmla="*/ 396918 w 1448569"/>
              <a:gd name="connsiteY30" fmla="*/ 1538288 h 2019464"/>
              <a:gd name="connsiteX31" fmla="*/ 263568 w 1448569"/>
              <a:gd name="connsiteY31" fmla="*/ 1566863 h 2019464"/>
              <a:gd name="connsiteX32" fmla="*/ 154031 w 1448569"/>
              <a:gd name="connsiteY32" fmla="*/ 1557338 h 2019464"/>
              <a:gd name="connsiteX33" fmla="*/ 244518 w 1448569"/>
              <a:gd name="connsiteY33" fmla="*/ 1576388 h 2019464"/>
              <a:gd name="connsiteX34" fmla="*/ 396918 w 1448569"/>
              <a:gd name="connsiteY34" fmla="*/ 1562100 h 2019464"/>
              <a:gd name="connsiteX35" fmla="*/ 501693 w 1448569"/>
              <a:gd name="connsiteY35" fmla="*/ 1538288 h 2019464"/>
              <a:gd name="connsiteX36" fmla="*/ 535031 w 1448569"/>
              <a:gd name="connsiteY36" fmla="*/ 1633538 h 2019464"/>
              <a:gd name="connsiteX37" fmla="*/ 611231 w 1448569"/>
              <a:gd name="connsiteY37" fmla="*/ 1604963 h 2019464"/>
              <a:gd name="connsiteX38" fmla="*/ 611231 w 1448569"/>
              <a:gd name="connsiteY38" fmla="*/ 1585913 h 2019464"/>
              <a:gd name="connsiteX39" fmla="*/ 620756 w 1448569"/>
              <a:gd name="connsiteY39" fmla="*/ 1690688 h 2019464"/>
              <a:gd name="connsiteX40" fmla="*/ 668381 w 1448569"/>
              <a:gd name="connsiteY40" fmla="*/ 1709738 h 2019464"/>
              <a:gd name="connsiteX41" fmla="*/ 768393 w 1448569"/>
              <a:gd name="connsiteY41" fmla="*/ 1619250 h 2019464"/>
              <a:gd name="connsiteX42" fmla="*/ 849356 w 1448569"/>
              <a:gd name="connsiteY42" fmla="*/ 1704975 h 2019464"/>
              <a:gd name="connsiteX43" fmla="*/ 820781 w 1448569"/>
              <a:gd name="connsiteY43" fmla="*/ 1776413 h 2019464"/>
              <a:gd name="connsiteX44" fmla="*/ 858881 w 1448569"/>
              <a:gd name="connsiteY44" fmla="*/ 1862138 h 2019464"/>
              <a:gd name="connsiteX45" fmla="*/ 816018 w 1448569"/>
              <a:gd name="connsiteY45" fmla="*/ 1952625 h 2019464"/>
              <a:gd name="connsiteX46" fmla="*/ 920793 w 1448569"/>
              <a:gd name="connsiteY46" fmla="*/ 2019300 h 2019464"/>
              <a:gd name="connsiteX47" fmla="*/ 1049381 w 1448569"/>
              <a:gd name="connsiteY47" fmla="*/ 1933575 h 2019464"/>
              <a:gd name="connsiteX48" fmla="*/ 1125581 w 1448569"/>
              <a:gd name="connsiteY48" fmla="*/ 1852613 h 2019464"/>
              <a:gd name="connsiteX49" fmla="*/ 1201781 w 1448569"/>
              <a:gd name="connsiteY49" fmla="*/ 1614488 h 2019464"/>
              <a:gd name="connsiteX50" fmla="*/ 1120818 w 1448569"/>
              <a:gd name="connsiteY50" fmla="*/ 1885950 h 2019464"/>
              <a:gd name="connsiteX51" fmla="*/ 1225593 w 1448569"/>
              <a:gd name="connsiteY51" fmla="*/ 1866900 h 2019464"/>
              <a:gd name="connsiteX52" fmla="*/ 1249406 w 1448569"/>
              <a:gd name="connsiteY52" fmla="*/ 1800225 h 2019464"/>
              <a:gd name="connsiteX53" fmla="*/ 1249406 w 1448569"/>
              <a:gd name="connsiteY53" fmla="*/ 1690688 h 2019464"/>
              <a:gd name="connsiteX54" fmla="*/ 1249406 w 1448569"/>
              <a:gd name="connsiteY54" fmla="*/ 1852613 h 2019464"/>
              <a:gd name="connsiteX55" fmla="*/ 1263693 w 1448569"/>
              <a:gd name="connsiteY55" fmla="*/ 1890713 h 2019464"/>
              <a:gd name="connsiteX56" fmla="*/ 1325606 w 1448569"/>
              <a:gd name="connsiteY56" fmla="*/ 1881188 h 2019464"/>
              <a:gd name="connsiteX57" fmla="*/ 1330368 w 1448569"/>
              <a:gd name="connsiteY57" fmla="*/ 1738313 h 2019464"/>
              <a:gd name="connsiteX58" fmla="*/ 1330368 w 1448569"/>
              <a:gd name="connsiteY58" fmla="*/ 1838325 h 2019464"/>
              <a:gd name="connsiteX59" fmla="*/ 1382756 w 1448569"/>
              <a:gd name="connsiteY59" fmla="*/ 1614488 h 2019464"/>
              <a:gd name="connsiteX60" fmla="*/ 1397043 w 1448569"/>
              <a:gd name="connsiteY60" fmla="*/ 1271588 h 2019464"/>
              <a:gd name="connsiteX61" fmla="*/ 1444668 w 1448569"/>
              <a:gd name="connsiteY61" fmla="*/ 1176338 h 2019464"/>
              <a:gd name="connsiteX62" fmla="*/ 1282743 w 1448569"/>
              <a:gd name="connsiteY62" fmla="*/ 1114425 h 2019464"/>
              <a:gd name="connsiteX63" fmla="*/ 1387518 w 1448569"/>
              <a:gd name="connsiteY63" fmla="*/ 1085850 h 2019464"/>
              <a:gd name="connsiteX64" fmla="*/ 1358943 w 1448569"/>
              <a:gd name="connsiteY64" fmla="*/ 762000 h 2019464"/>
              <a:gd name="connsiteX65" fmla="*/ 1316081 w 1448569"/>
              <a:gd name="connsiteY65" fmla="*/ 790575 h 2019464"/>
              <a:gd name="connsiteX66" fmla="*/ 1168443 w 1448569"/>
              <a:gd name="connsiteY66" fmla="*/ 862013 h 2019464"/>
              <a:gd name="connsiteX67" fmla="*/ 1130343 w 1448569"/>
              <a:gd name="connsiteY67" fmla="*/ 719138 h 2019464"/>
              <a:gd name="connsiteX68" fmla="*/ 977943 w 1448569"/>
              <a:gd name="connsiteY68" fmla="*/ 666750 h 2019464"/>
              <a:gd name="connsiteX69" fmla="*/ 896981 w 1448569"/>
              <a:gd name="connsiteY69" fmla="*/ 552450 h 2019464"/>
              <a:gd name="connsiteX70" fmla="*/ 1006518 w 1448569"/>
              <a:gd name="connsiteY70" fmla="*/ 433388 h 2019464"/>
              <a:gd name="connsiteX71" fmla="*/ 1125581 w 1448569"/>
              <a:gd name="connsiteY71" fmla="*/ 452438 h 2019464"/>
              <a:gd name="connsiteX72" fmla="*/ 1187493 w 1448569"/>
              <a:gd name="connsiteY72" fmla="*/ 528638 h 2019464"/>
              <a:gd name="connsiteX73" fmla="*/ 1230356 w 1448569"/>
              <a:gd name="connsiteY73" fmla="*/ 557213 h 2019464"/>
              <a:gd name="connsiteX74" fmla="*/ 1301793 w 1448569"/>
              <a:gd name="connsiteY74" fmla="*/ 557213 h 2019464"/>
              <a:gd name="connsiteX75" fmla="*/ 1306556 w 1448569"/>
              <a:gd name="connsiteY75" fmla="*/ 595313 h 2019464"/>
              <a:gd name="connsiteX76" fmla="*/ 1335131 w 1448569"/>
              <a:gd name="connsiteY76" fmla="*/ 561975 h 2019464"/>
              <a:gd name="connsiteX77" fmla="*/ 1339893 w 1448569"/>
              <a:gd name="connsiteY77" fmla="*/ 585788 h 2019464"/>
              <a:gd name="connsiteX78" fmla="*/ 1220831 w 1448569"/>
              <a:gd name="connsiteY78" fmla="*/ 800100 h 2019464"/>
              <a:gd name="connsiteX79" fmla="*/ 1325606 w 1448569"/>
              <a:gd name="connsiteY79" fmla="*/ 628650 h 2019464"/>
              <a:gd name="connsiteX80" fmla="*/ 1373231 w 1448569"/>
              <a:gd name="connsiteY80" fmla="*/ 728663 h 2019464"/>
              <a:gd name="connsiteX81" fmla="*/ 1363706 w 1448569"/>
              <a:gd name="connsiteY81" fmla="*/ 771525 h 2019464"/>
              <a:gd name="connsiteX82" fmla="*/ 1373231 w 1448569"/>
              <a:gd name="connsiteY82" fmla="*/ 752475 h 20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448569" h="2019464">
                <a:moveTo>
                  <a:pt x="630281" y="0"/>
                </a:moveTo>
                <a:cubicBezTo>
                  <a:pt x="480262" y="142478"/>
                  <a:pt x="330243" y="284956"/>
                  <a:pt x="239756" y="400050"/>
                </a:cubicBezTo>
                <a:cubicBezTo>
                  <a:pt x="149269" y="515144"/>
                  <a:pt x="102437" y="622301"/>
                  <a:pt x="87356" y="690563"/>
                </a:cubicBezTo>
                <a:cubicBezTo>
                  <a:pt x="72275" y="758826"/>
                  <a:pt x="131012" y="803275"/>
                  <a:pt x="149268" y="809625"/>
                </a:cubicBezTo>
                <a:cubicBezTo>
                  <a:pt x="167524" y="815975"/>
                  <a:pt x="192130" y="759619"/>
                  <a:pt x="196893" y="728663"/>
                </a:cubicBezTo>
                <a:cubicBezTo>
                  <a:pt x="201655" y="697707"/>
                  <a:pt x="188162" y="646907"/>
                  <a:pt x="177843" y="623888"/>
                </a:cubicBezTo>
                <a:cubicBezTo>
                  <a:pt x="167524" y="600869"/>
                  <a:pt x="150856" y="580231"/>
                  <a:pt x="134981" y="590550"/>
                </a:cubicBezTo>
                <a:cubicBezTo>
                  <a:pt x="119106" y="600869"/>
                  <a:pt x="83387" y="649288"/>
                  <a:pt x="82593" y="685800"/>
                </a:cubicBezTo>
                <a:cubicBezTo>
                  <a:pt x="81799" y="722313"/>
                  <a:pt x="143712" y="748506"/>
                  <a:pt x="130218" y="809625"/>
                </a:cubicBezTo>
                <a:cubicBezTo>
                  <a:pt x="116724" y="870744"/>
                  <a:pt x="12744" y="991394"/>
                  <a:pt x="1631" y="1052513"/>
                </a:cubicBezTo>
                <a:cubicBezTo>
                  <a:pt x="-9482" y="1113632"/>
                  <a:pt x="38937" y="1131095"/>
                  <a:pt x="63543" y="1176338"/>
                </a:cubicBezTo>
                <a:cubicBezTo>
                  <a:pt x="88149" y="1221581"/>
                  <a:pt x="140537" y="1277938"/>
                  <a:pt x="149268" y="1323975"/>
                </a:cubicBezTo>
                <a:cubicBezTo>
                  <a:pt x="157999" y="1370013"/>
                  <a:pt x="115137" y="1418432"/>
                  <a:pt x="115931" y="1452563"/>
                </a:cubicBezTo>
                <a:cubicBezTo>
                  <a:pt x="116725" y="1486694"/>
                  <a:pt x="144506" y="1534319"/>
                  <a:pt x="154031" y="1528763"/>
                </a:cubicBezTo>
                <a:cubicBezTo>
                  <a:pt x="163556" y="1523207"/>
                  <a:pt x="142125" y="1444625"/>
                  <a:pt x="173081" y="1419225"/>
                </a:cubicBezTo>
                <a:cubicBezTo>
                  <a:pt x="204037" y="1393825"/>
                  <a:pt x="301668" y="1383507"/>
                  <a:pt x="339768" y="1376363"/>
                </a:cubicBezTo>
                <a:cubicBezTo>
                  <a:pt x="377868" y="1369219"/>
                  <a:pt x="392950" y="1398588"/>
                  <a:pt x="401681" y="1376363"/>
                </a:cubicBezTo>
                <a:cubicBezTo>
                  <a:pt x="410412" y="1354138"/>
                  <a:pt x="407237" y="1293019"/>
                  <a:pt x="392156" y="1243013"/>
                </a:cubicBezTo>
                <a:cubicBezTo>
                  <a:pt x="377075" y="1193007"/>
                  <a:pt x="324687" y="1133475"/>
                  <a:pt x="311193" y="1076325"/>
                </a:cubicBezTo>
                <a:cubicBezTo>
                  <a:pt x="297699" y="1019175"/>
                  <a:pt x="284999" y="971550"/>
                  <a:pt x="311193" y="900113"/>
                </a:cubicBezTo>
                <a:cubicBezTo>
                  <a:pt x="337387" y="828676"/>
                  <a:pt x="417556" y="685800"/>
                  <a:pt x="468356" y="647700"/>
                </a:cubicBezTo>
                <a:cubicBezTo>
                  <a:pt x="519156" y="609600"/>
                  <a:pt x="592181" y="642144"/>
                  <a:pt x="615993" y="671513"/>
                </a:cubicBezTo>
                <a:cubicBezTo>
                  <a:pt x="639805" y="700882"/>
                  <a:pt x="640600" y="778669"/>
                  <a:pt x="611231" y="823913"/>
                </a:cubicBezTo>
                <a:cubicBezTo>
                  <a:pt x="581862" y="869157"/>
                  <a:pt x="488200" y="915988"/>
                  <a:pt x="439781" y="942975"/>
                </a:cubicBezTo>
                <a:cubicBezTo>
                  <a:pt x="391362" y="969963"/>
                  <a:pt x="336593" y="953294"/>
                  <a:pt x="320718" y="985838"/>
                </a:cubicBezTo>
                <a:cubicBezTo>
                  <a:pt x="304843" y="1018382"/>
                  <a:pt x="328656" y="1086644"/>
                  <a:pt x="344531" y="1138238"/>
                </a:cubicBezTo>
                <a:cubicBezTo>
                  <a:pt x="360406" y="1189832"/>
                  <a:pt x="404062" y="1254919"/>
                  <a:pt x="415968" y="1295400"/>
                </a:cubicBezTo>
                <a:cubicBezTo>
                  <a:pt x="427874" y="1335881"/>
                  <a:pt x="404856" y="1347788"/>
                  <a:pt x="415968" y="1381125"/>
                </a:cubicBezTo>
                <a:cubicBezTo>
                  <a:pt x="427080" y="1414462"/>
                  <a:pt x="471531" y="1474788"/>
                  <a:pt x="482643" y="1495425"/>
                </a:cubicBezTo>
                <a:cubicBezTo>
                  <a:pt x="493755" y="1516062"/>
                  <a:pt x="496930" y="1497806"/>
                  <a:pt x="482643" y="1504950"/>
                </a:cubicBezTo>
                <a:cubicBezTo>
                  <a:pt x="468355" y="1512094"/>
                  <a:pt x="433431" y="1527969"/>
                  <a:pt x="396918" y="1538288"/>
                </a:cubicBezTo>
                <a:cubicBezTo>
                  <a:pt x="360405" y="1548607"/>
                  <a:pt x="304049" y="1563688"/>
                  <a:pt x="263568" y="1566863"/>
                </a:cubicBezTo>
                <a:cubicBezTo>
                  <a:pt x="223087" y="1570038"/>
                  <a:pt x="157206" y="1555751"/>
                  <a:pt x="154031" y="1557338"/>
                </a:cubicBezTo>
                <a:cubicBezTo>
                  <a:pt x="150856" y="1558925"/>
                  <a:pt x="204037" y="1575594"/>
                  <a:pt x="244518" y="1576388"/>
                </a:cubicBezTo>
                <a:cubicBezTo>
                  <a:pt x="284999" y="1577182"/>
                  <a:pt x="354056" y="1568450"/>
                  <a:pt x="396918" y="1562100"/>
                </a:cubicBezTo>
                <a:cubicBezTo>
                  <a:pt x="439780" y="1555750"/>
                  <a:pt x="478674" y="1526382"/>
                  <a:pt x="501693" y="1538288"/>
                </a:cubicBezTo>
                <a:cubicBezTo>
                  <a:pt x="524712" y="1550194"/>
                  <a:pt x="516775" y="1622426"/>
                  <a:pt x="535031" y="1633538"/>
                </a:cubicBezTo>
                <a:cubicBezTo>
                  <a:pt x="553287" y="1644651"/>
                  <a:pt x="598531" y="1612900"/>
                  <a:pt x="611231" y="1604963"/>
                </a:cubicBezTo>
                <a:cubicBezTo>
                  <a:pt x="623931" y="1597026"/>
                  <a:pt x="609644" y="1571626"/>
                  <a:pt x="611231" y="1585913"/>
                </a:cubicBezTo>
                <a:cubicBezTo>
                  <a:pt x="612818" y="1600200"/>
                  <a:pt x="611231" y="1670051"/>
                  <a:pt x="620756" y="1690688"/>
                </a:cubicBezTo>
                <a:cubicBezTo>
                  <a:pt x="630281" y="1711325"/>
                  <a:pt x="643775" y="1721644"/>
                  <a:pt x="668381" y="1709738"/>
                </a:cubicBezTo>
                <a:cubicBezTo>
                  <a:pt x="692987" y="1697832"/>
                  <a:pt x="738231" y="1620044"/>
                  <a:pt x="768393" y="1619250"/>
                </a:cubicBezTo>
                <a:cubicBezTo>
                  <a:pt x="798555" y="1618456"/>
                  <a:pt x="840625" y="1678781"/>
                  <a:pt x="849356" y="1704975"/>
                </a:cubicBezTo>
                <a:cubicBezTo>
                  <a:pt x="858087" y="1731169"/>
                  <a:pt x="819194" y="1750219"/>
                  <a:pt x="820781" y="1776413"/>
                </a:cubicBezTo>
                <a:cubicBezTo>
                  <a:pt x="822369" y="1802607"/>
                  <a:pt x="859675" y="1832769"/>
                  <a:pt x="858881" y="1862138"/>
                </a:cubicBezTo>
                <a:cubicBezTo>
                  <a:pt x="858087" y="1891507"/>
                  <a:pt x="805699" y="1926431"/>
                  <a:pt x="816018" y="1952625"/>
                </a:cubicBezTo>
                <a:cubicBezTo>
                  <a:pt x="826337" y="1978819"/>
                  <a:pt x="881899" y="2022475"/>
                  <a:pt x="920793" y="2019300"/>
                </a:cubicBezTo>
                <a:cubicBezTo>
                  <a:pt x="959687" y="2016125"/>
                  <a:pt x="1015250" y="1961356"/>
                  <a:pt x="1049381" y="1933575"/>
                </a:cubicBezTo>
                <a:cubicBezTo>
                  <a:pt x="1083512" y="1905794"/>
                  <a:pt x="1100181" y="1905794"/>
                  <a:pt x="1125581" y="1852613"/>
                </a:cubicBezTo>
                <a:cubicBezTo>
                  <a:pt x="1150981" y="1799432"/>
                  <a:pt x="1202575" y="1608932"/>
                  <a:pt x="1201781" y="1614488"/>
                </a:cubicBezTo>
                <a:cubicBezTo>
                  <a:pt x="1200987" y="1620044"/>
                  <a:pt x="1116849" y="1843881"/>
                  <a:pt x="1120818" y="1885950"/>
                </a:cubicBezTo>
                <a:cubicBezTo>
                  <a:pt x="1124787" y="1928019"/>
                  <a:pt x="1204162" y="1881187"/>
                  <a:pt x="1225593" y="1866900"/>
                </a:cubicBezTo>
                <a:cubicBezTo>
                  <a:pt x="1247024" y="1852613"/>
                  <a:pt x="1245437" y="1829594"/>
                  <a:pt x="1249406" y="1800225"/>
                </a:cubicBezTo>
                <a:cubicBezTo>
                  <a:pt x="1253375" y="1770856"/>
                  <a:pt x="1249406" y="1690688"/>
                  <a:pt x="1249406" y="1690688"/>
                </a:cubicBezTo>
                <a:cubicBezTo>
                  <a:pt x="1249406" y="1699419"/>
                  <a:pt x="1247025" y="1819276"/>
                  <a:pt x="1249406" y="1852613"/>
                </a:cubicBezTo>
                <a:cubicBezTo>
                  <a:pt x="1251787" y="1885950"/>
                  <a:pt x="1250993" y="1885950"/>
                  <a:pt x="1263693" y="1890713"/>
                </a:cubicBezTo>
                <a:cubicBezTo>
                  <a:pt x="1276393" y="1895476"/>
                  <a:pt x="1314494" y="1906588"/>
                  <a:pt x="1325606" y="1881188"/>
                </a:cubicBezTo>
                <a:cubicBezTo>
                  <a:pt x="1336718" y="1855788"/>
                  <a:pt x="1329574" y="1745457"/>
                  <a:pt x="1330368" y="1738313"/>
                </a:cubicBezTo>
                <a:cubicBezTo>
                  <a:pt x="1331162" y="1731169"/>
                  <a:pt x="1321637" y="1858963"/>
                  <a:pt x="1330368" y="1838325"/>
                </a:cubicBezTo>
                <a:cubicBezTo>
                  <a:pt x="1339099" y="1817687"/>
                  <a:pt x="1371644" y="1708944"/>
                  <a:pt x="1382756" y="1614488"/>
                </a:cubicBezTo>
                <a:cubicBezTo>
                  <a:pt x="1393868" y="1520032"/>
                  <a:pt x="1386724" y="1344613"/>
                  <a:pt x="1397043" y="1271588"/>
                </a:cubicBezTo>
                <a:cubicBezTo>
                  <a:pt x="1407362" y="1198563"/>
                  <a:pt x="1463718" y="1202532"/>
                  <a:pt x="1444668" y="1176338"/>
                </a:cubicBezTo>
                <a:cubicBezTo>
                  <a:pt x="1425618" y="1150144"/>
                  <a:pt x="1292268" y="1129506"/>
                  <a:pt x="1282743" y="1114425"/>
                </a:cubicBezTo>
                <a:cubicBezTo>
                  <a:pt x="1273218" y="1099344"/>
                  <a:pt x="1374818" y="1144588"/>
                  <a:pt x="1387518" y="1085850"/>
                </a:cubicBezTo>
                <a:cubicBezTo>
                  <a:pt x="1400218" y="1027113"/>
                  <a:pt x="1370849" y="811213"/>
                  <a:pt x="1358943" y="762000"/>
                </a:cubicBezTo>
                <a:cubicBezTo>
                  <a:pt x="1347037" y="712788"/>
                  <a:pt x="1347831" y="773906"/>
                  <a:pt x="1316081" y="790575"/>
                </a:cubicBezTo>
                <a:cubicBezTo>
                  <a:pt x="1284331" y="807244"/>
                  <a:pt x="1199399" y="873919"/>
                  <a:pt x="1168443" y="862013"/>
                </a:cubicBezTo>
                <a:cubicBezTo>
                  <a:pt x="1137487" y="850107"/>
                  <a:pt x="1162093" y="751682"/>
                  <a:pt x="1130343" y="719138"/>
                </a:cubicBezTo>
                <a:cubicBezTo>
                  <a:pt x="1098593" y="686594"/>
                  <a:pt x="1016837" y="694531"/>
                  <a:pt x="977943" y="666750"/>
                </a:cubicBezTo>
                <a:cubicBezTo>
                  <a:pt x="939049" y="638969"/>
                  <a:pt x="892219" y="591344"/>
                  <a:pt x="896981" y="552450"/>
                </a:cubicBezTo>
                <a:cubicBezTo>
                  <a:pt x="901743" y="513556"/>
                  <a:pt x="968418" y="450057"/>
                  <a:pt x="1006518" y="433388"/>
                </a:cubicBezTo>
                <a:cubicBezTo>
                  <a:pt x="1044618" y="416719"/>
                  <a:pt x="1095419" y="436563"/>
                  <a:pt x="1125581" y="452438"/>
                </a:cubicBezTo>
                <a:cubicBezTo>
                  <a:pt x="1155743" y="468313"/>
                  <a:pt x="1170031" y="511176"/>
                  <a:pt x="1187493" y="528638"/>
                </a:cubicBezTo>
                <a:cubicBezTo>
                  <a:pt x="1204955" y="546100"/>
                  <a:pt x="1211306" y="552451"/>
                  <a:pt x="1230356" y="557213"/>
                </a:cubicBezTo>
                <a:cubicBezTo>
                  <a:pt x="1249406" y="561975"/>
                  <a:pt x="1289093" y="550863"/>
                  <a:pt x="1301793" y="557213"/>
                </a:cubicBezTo>
                <a:cubicBezTo>
                  <a:pt x="1314493" y="563563"/>
                  <a:pt x="1301000" y="594519"/>
                  <a:pt x="1306556" y="595313"/>
                </a:cubicBezTo>
                <a:cubicBezTo>
                  <a:pt x="1312112" y="596107"/>
                  <a:pt x="1329575" y="563562"/>
                  <a:pt x="1335131" y="561975"/>
                </a:cubicBezTo>
                <a:cubicBezTo>
                  <a:pt x="1340687" y="560388"/>
                  <a:pt x="1358943" y="546100"/>
                  <a:pt x="1339893" y="585788"/>
                </a:cubicBezTo>
                <a:cubicBezTo>
                  <a:pt x="1320843" y="625476"/>
                  <a:pt x="1223212" y="792956"/>
                  <a:pt x="1220831" y="800100"/>
                </a:cubicBezTo>
                <a:cubicBezTo>
                  <a:pt x="1218450" y="807244"/>
                  <a:pt x="1300206" y="640556"/>
                  <a:pt x="1325606" y="628650"/>
                </a:cubicBezTo>
                <a:cubicBezTo>
                  <a:pt x="1351006" y="616744"/>
                  <a:pt x="1366881" y="704851"/>
                  <a:pt x="1373231" y="728663"/>
                </a:cubicBezTo>
                <a:cubicBezTo>
                  <a:pt x="1379581" y="752475"/>
                  <a:pt x="1363706" y="767556"/>
                  <a:pt x="1363706" y="771525"/>
                </a:cubicBezTo>
                <a:cubicBezTo>
                  <a:pt x="1363706" y="775494"/>
                  <a:pt x="1368468" y="763984"/>
                  <a:pt x="1373231" y="752475"/>
                </a:cubicBezTo>
              </a:path>
            </a:pathLst>
          </a:custGeom>
          <a:no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 name="テキスト ボックス 7"/>
          <p:cNvSpPr txBox="1"/>
          <p:nvPr/>
        </p:nvSpPr>
        <p:spPr>
          <a:xfrm>
            <a:off x="251519" y="300457"/>
            <a:ext cx="8719054" cy="2554545"/>
          </a:xfrm>
          <a:prstGeom prst="rect">
            <a:avLst/>
          </a:prstGeom>
          <a:noFill/>
        </p:spPr>
        <p:txBody>
          <a:bodyPr wrap="none" rtlCol="0">
            <a:spAutoFit/>
          </a:bodyPr>
          <a:lstStyle/>
          <a:p>
            <a:r>
              <a:rPr kumimoji="1" lang="ja-JP" altLang="en-US" sz="4000" dirty="0" smtClean="0">
                <a:solidFill>
                  <a:srgbClr val="FFFF00"/>
                </a:solidFill>
                <a:latin typeface="HGP行書体" pitchFamily="66" charset="-128"/>
                <a:ea typeface="HGP行書体" pitchFamily="66" charset="-128"/>
              </a:rPr>
              <a:t>「 </a:t>
            </a:r>
            <a:r>
              <a:rPr kumimoji="1" lang="en-US" altLang="ja-JP" sz="4000" dirty="0" smtClean="0">
                <a:solidFill>
                  <a:srgbClr val="FFFF00"/>
                </a:solidFill>
                <a:latin typeface="HGP行書体" pitchFamily="66" charset="-128"/>
                <a:ea typeface="HGP行書体" pitchFamily="66" charset="-128"/>
              </a:rPr>
              <a:t>Pair  Paradox</a:t>
            </a:r>
            <a:r>
              <a:rPr kumimoji="1" lang="ja-JP" altLang="en-US" sz="4000" dirty="0" smtClean="0">
                <a:solidFill>
                  <a:srgbClr val="FFFF00"/>
                </a:solidFill>
                <a:latin typeface="HGP行書体" pitchFamily="66" charset="-128"/>
                <a:ea typeface="HGP行書体" pitchFamily="66" charset="-128"/>
              </a:rPr>
              <a:t>　；　つい　矛盾　</a:t>
            </a:r>
            <a:r>
              <a:rPr lang="en-US" altLang="ja-JP" sz="4000" dirty="0" smtClean="0">
                <a:solidFill>
                  <a:srgbClr val="FFFF00"/>
                </a:solidFill>
                <a:latin typeface="HGP行書体" pitchFamily="66" charset="-128"/>
                <a:ea typeface="HGP行書体" pitchFamily="66" charset="-128"/>
              </a:rPr>
              <a:t>(</a:t>
            </a:r>
            <a:r>
              <a:rPr lang="en-US" altLang="ja-JP" sz="4000" dirty="0" smtClean="0">
                <a:solidFill>
                  <a:srgbClr val="FF0000"/>
                </a:solidFill>
                <a:latin typeface="HGP行書体" pitchFamily="66" charset="-128"/>
                <a:ea typeface="HGP行書体" pitchFamily="66" charset="-128"/>
              </a:rPr>
              <a:t>P</a:t>
            </a:r>
            <a:r>
              <a:rPr lang="en-US" altLang="ja-JP" sz="4000" dirty="0" smtClean="0">
                <a:solidFill>
                  <a:srgbClr val="FFFF00"/>
                </a:solidFill>
                <a:latin typeface="HGP行書体" pitchFamily="66" charset="-128"/>
                <a:ea typeface="HGP行書体" pitchFamily="66" charset="-128"/>
              </a:rPr>
              <a:t> </a:t>
            </a:r>
            <a:r>
              <a:rPr lang="en-US" altLang="ja-JP" sz="4000" dirty="0" smtClean="0">
                <a:solidFill>
                  <a:srgbClr val="00FFCC"/>
                </a:solidFill>
                <a:latin typeface="HGP行書体" pitchFamily="66" charset="-128"/>
                <a:ea typeface="HGP行書体" pitchFamily="66" charset="-128"/>
              </a:rPr>
              <a:t>P</a:t>
            </a:r>
            <a:r>
              <a:rPr lang="en-US" altLang="ja-JP" sz="4000" dirty="0" smtClean="0">
                <a:solidFill>
                  <a:srgbClr val="FFFF00"/>
                </a:solidFill>
                <a:latin typeface="HGP行書体" pitchFamily="66" charset="-128"/>
                <a:ea typeface="HGP行書体" pitchFamily="66" charset="-128"/>
              </a:rPr>
              <a:t>)</a:t>
            </a:r>
            <a:r>
              <a:rPr kumimoji="1" lang="en-US" altLang="ja-JP" sz="4000" dirty="0" smtClean="0">
                <a:solidFill>
                  <a:srgbClr val="FFFF00"/>
                </a:solidFill>
                <a:latin typeface="HGP行書体" pitchFamily="66" charset="-128"/>
                <a:ea typeface="HGP行書体" pitchFamily="66" charset="-128"/>
              </a:rPr>
              <a:t>  </a:t>
            </a:r>
            <a:r>
              <a:rPr kumimoji="1" lang="ja-JP" altLang="en-US" sz="4000" dirty="0" smtClean="0">
                <a:solidFill>
                  <a:srgbClr val="FFFF00"/>
                </a:solidFill>
                <a:latin typeface="HGP行書体" pitchFamily="66" charset="-128"/>
                <a:ea typeface="HGP行書体" pitchFamily="66" charset="-128"/>
              </a:rPr>
              <a:t>」</a:t>
            </a:r>
            <a:endParaRPr kumimoji="1" lang="en-US" altLang="ja-JP" sz="4000" dirty="0" smtClean="0">
              <a:solidFill>
                <a:srgbClr val="FFFF00"/>
              </a:solidFill>
              <a:latin typeface="HGP行書体" pitchFamily="66" charset="-128"/>
              <a:ea typeface="HGP行書体" pitchFamily="66" charset="-128"/>
            </a:endParaRPr>
          </a:p>
          <a:p>
            <a:endParaRPr lang="en-US" altLang="ja-JP" sz="4000" dirty="0" smtClean="0">
              <a:solidFill>
                <a:srgbClr val="FFFF00"/>
              </a:solidFill>
              <a:latin typeface="HGP行書体" pitchFamily="66" charset="-128"/>
              <a:ea typeface="HGP行書体" pitchFamily="66" charset="-128"/>
            </a:endParaRPr>
          </a:p>
          <a:p>
            <a:endParaRPr lang="en-US" altLang="ja-JP" sz="4000" dirty="0">
              <a:solidFill>
                <a:srgbClr val="FFFF00"/>
              </a:solidFill>
              <a:latin typeface="HGP行書体" pitchFamily="66" charset="-128"/>
              <a:ea typeface="HGP行書体" pitchFamily="66" charset="-128"/>
            </a:endParaRPr>
          </a:p>
          <a:p>
            <a:r>
              <a:rPr kumimoji="1" lang="ja-JP" altLang="en-US" sz="4000" dirty="0" smtClean="0">
                <a:solidFill>
                  <a:srgbClr val="FFFF00"/>
                </a:solidFill>
                <a:latin typeface="HGP行書体" pitchFamily="66" charset="-128"/>
                <a:ea typeface="HGP行書体" pitchFamily="66" charset="-128"/>
              </a:rPr>
              <a:t>　　「  </a:t>
            </a:r>
            <a:r>
              <a:rPr kumimoji="1" lang="en-US" altLang="ja-JP" sz="4000" dirty="0" smtClean="0">
                <a:solidFill>
                  <a:srgbClr val="FFFF00"/>
                </a:solidFill>
                <a:latin typeface="HGP行書体" pitchFamily="66" charset="-128"/>
                <a:ea typeface="HGP行書体" pitchFamily="66" charset="-128"/>
              </a:rPr>
              <a:t>R  </a:t>
            </a:r>
            <a:r>
              <a:rPr kumimoji="1" lang="ja-JP" altLang="en-US" sz="4000" dirty="0" smtClean="0">
                <a:solidFill>
                  <a:srgbClr val="FFFF00"/>
                </a:solidFill>
                <a:latin typeface="HGP行書体" pitchFamily="66" charset="-128"/>
                <a:ea typeface="HGP行書体" pitchFamily="66" charset="-128"/>
              </a:rPr>
              <a:t>」　　　　　　　　「  対  」</a:t>
            </a:r>
            <a:endParaRPr kumimoji="1" lang="ja-JP" altLang="en-US" sz="4000" dirty="0">
              <a:solidFill>
                <a:srgbClr val="FFFF00"/>
              </a:solidFill>
              <a:latin typeface="HGP行書体" pitchFamily="66" charset="-128"/>
              <a:ea typeface="HGP行書体" pitchFamily="66" charset="-128"/>
            </a:endParaRPr>
          </a:p>
        </p:txBody>
      </p:sp>
      <p:sp>
        <p:nvSpPr>
          <p:cNvPr id="9" name="テキスト ボックス 8"/>
          <p:cNvSpPr txBox="1"/>
          <p:nvPr/>
        </p:nvSpPr>
        <p:spPr>
          <a:xfrm>
            <a:off x="793119" y="115791"/>
            <a:ext cx="6543779" cy="3416320"/>
          </a:xfrm>
          <a:prstGeom prst="rect">
            <a:avLst/>
          </a:prstGeom>
          <a:no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ペ　ア　　　　</a:t>
            </a:r>
            <a:r>
              <a:rPr kumimoji="1" lang="ja-JP" altLang="en-US" spc="600" dirty="0" smtClean="0">
                <a:solidFill>
                  <a:schemeClr val="bg1"/>
                </a:solidFill>
                <a:latin typeface="HGP行書体" pitchFamily="66" charset="-128"/>
                <a:ea typeface="HGP行書体" pitchFamily="66" charset="-128"/>
              </a:rPr>
              <a:t>パラドックス</a:t>
            </a:r>
            <a:endParaRPr kumimoji="1" lang="en-US" altLang="ja-JP" spc="600" dirty="0" smtClean="0">
              <a:solidFill>
                <a:schemeClr val="bg1"/>
              </a:solidFill>
              <a:latin typeface="HGP行書体" pitchFamily="66" charset="-128"/>
              <a:ea typeface="HGP行書体" pitchFamily="66" charset="-128"/>
            </a:endParaRPr>
          </a:p>
          <a:p>
            <a:r>
              <a:rPr lang="ja-JP" altLang="en-US" spc="600" dirty="0" smtClean="0">
                <a:solidFill>
                  <a:schemeClr val="bg1"/>
                </a:solidFill>
                <a:latin typeface="HGP行書体" pitchFamily="66" charset="-128"/>
                <a:ea typeface="HGP行書体" pitchFamily="66" charset="-128"/>
              </a:rPr>
              <a:t>；</a:t>
            </a:r>
            <a:endParaRPr lang="en-US" altLang="ja-JP" spc="600" dirty="0">
              <a:solidFill>
                <a:schemeClr val="bg1"/>
              </a:solidFill>
              <a:latin typeface="HGP行書体" pitchFamily="66" charset="-128"/>
              <a:ea typeface="HGP行書体" pitchFamily="66" charset="-128"/>
            </a:endParaRPr>
          </a:p>
          <a:p>
            <a:endParaRPr kumimoji="1" lang="en-US" altLang="ja-JP" spc="600" dirty="0" smtClean="0">
              <a:solidFill>
                <a:schemeClr val="bg1"/>
              </a:solidFill>
              <a:latin typeface="HGP行書体" pitchFamily="66" charset="-128"/>
              <a:ea typeface="HGP行書体" pitchFamily="66" charset="-128"/>
            </a:endParaRPr>
          </a:p>
          <a:p>
            <a:endParaRPr lang="en-US" altLang="ja-JP" spc="600" dirty="0">
              <a:solidFill>
                <a:schemeClr val="bg1"/>
              </a:solidFill>
              <a:latin typeface="HGP行書体" pitchFamily="66" charset="-128"/>
              <a:ea typeface="HGP行書体" pitchFamily="66" charset="-128"/>
            </a:endParaRPr>
          </a:p>
          <a:p>
            <a:endParaRPr kumimoji="1" lang="en-US" altLang="ja-JP" spc="600" dirty="0" smtClean="0">
              <a:solidFill>
                <a:schemeClr val="bg1"/>
              </a:solidFill>
              <a:latin typeface="HGP行書体" pitchFamily="66" charset="-128"/>
              <a:ea typeface="HGP行書体" pitchFamily="66" charset="-128"/>
            </a:endParaRPr>
          </a:p>
          <a:p>
            <a:r>
              <a:rPr lang="en-US" altLang="ja-JP" spc="600" dirty="0" smtClean="0">
                <a:solidFill>
                  <a:schemeClr val="bg1"/>
                </a:solidFill>
                <a:latin typeface="HGP行書体" pitchFamily="66" charset="-128"/>
                <a:ea typeface="HGP行書体" pitchFamily="66" charset="-128"/>
              </a:rPr>
              <a:t>   </a:t>
            </a:r>
            <a:r>
              <a:rPr lang="ja-JP" altLang="en-US" spc="600" dirty="0" smtClean="0">
                <a:solidFill>
                  <a:schemeClr val="bg1"/>
                </a:solidFill>
                <a:latin typeface="HGP行書体" pitchFamily="66" charset="-128"/>
                <a:ea typeface="HGP行書体" pitchFamily="66" charset="-128"/>
              </a:rPr>
              <a:t>現 実</a:t>
            </a:r>
            <a:endParaRPr lang="en-US" altLang="ja-JP" spc="600" dirty="0">
              <a:solidFill>
                <a:schemeClr val="bg1"/>
              </a:solidFill>
              <a:latin typeface="HGP行書体" pitchFamily="66" charset="-128"/>
              <a:ea typeface="HGP行書体" pitchFamily="66" charset="-128"/>
            </a:endParaRPr>
          </a:p>
          <a:p>
            <a:r>
              <a:rPr kumimoji="1" lang="ja-JP" altLang="en-US" spc="600" dirty="0" smtClean="0">
                <a:solidFill>
                  <a:schemeClr val="bg1"/>
                </a:solidFill>
                <a:latin typeface="HGP行書体" pitchFamily="66" charset="-128"/>
                <a:ea typeface="HGP行書体" pitchFamily="66" charset="-128"/>
              </a:rPr>
              <a:t>　　</a:t>
            </a:r>
            <a:r>
              <a:rPr kumimoji="1" lang="en-US" altLang="ja-JP" spc="600" dirty="0" smtClean="0">
                <a:solidFill>
                  <a:schemeClr val="bg1"/>
                </a:solidFill>
                <a:latin typeface="HGP行書体" pitchFamily="66" charset="-128"/>
                <a:ea typeface="HGP行書体" pitchFamily="66" charset="-128"/>
              </a:rPr>
              <a:t>real                        </a:t>
            </a:r>
            <a:r>
              <a:rPr lang="ja-JP" altLang="en-US" spc="600" dirty="0" smtClean="0">
                <a:solidFill>
                  <a:schemeClr val="bg1"/>
                </a:solidFill>
                <a:latin typeface="HGP行書体" pitchFamily="66" charset="-128"/>
                <a:ea typeface="HGP行書体" pitchFamily="66" charset="-128"/>
              </a:rPr>
              <a:t>た　</a:t>
            </a:r>
            <a:r>
              <a:rPr lang="ja-JP" altLang="en-US" spc="600" dirty="0" err="1" smtClean="0">
                <a:solidFill>
                  <a:schemeClr val="bg1"/>
                </a:solidFill>
                <a:latin typeface="HGP行書体" pitchFamily="66" charset="-128"/>
                <a:ea typeface="HGP行書体" pitchFamily="66" charset="-128"/>
              </a:rPr>
              <a:t>い</a:t>
            </a:r>
            <a:endParaRPr kumimoji="1" lang="en-US" altLang="ja-JP" spc="600" dirty="0" smtClean="0">
              <a:solidFill>
                <a:schemeClr val="bg1"/>
              </a:solidFill>
              <a:latin typeface="HGP行書体" pitchFamily="66" charset="-128"/>
              <a:ea typeface="HGP行書体" pitchFamily="66" charset="-128"/>
            </a:endParaRPr>
          </a:p>
          <a:p>
            <a:endParaRPr lang="en-US" altLang="ja-JP" spc="600" dirty="0">
              <a:solidFill>
                <a:schemeClr val="bg1"/>
              </a:solidFill>
              <a:latin typeface="HGP行書体" pitchFamily="66" charset="-128"/>
              <a:ea typeface="HGP行書体" pitchFamily="66" charset="-128"/>
            </a:endParaRPr>
          </a:p>
          <a:p>
            <a:endParaRPr kumimoji="1" lang="en-US" altLang="ja-JP" spc="600" dirty="0" smtClean="0">
              <a:solidFill>
                <a:schemeClr val="bg1"/>
              </a:solidFill>
              <a:latin typeface="HGP行書体" pitchFamily="66" charset="-128"/>
              <a:ea typeface="HGP行書体" pitchFamily="66" charset="-128"/>
            </a:endParaRPr>
          </a:p>
          <a:p>
            <a:endParaRPr lang="en-US" altLang="ja-JP" spc="600" dirty="0">
              <a:solidFill>
                <a:schemeClr val="bg1"/>
              </a:solidFill>
              <a:latin typeface="HGP行書体" pitchFamily="66" charset="-128"/>
              <a:ea typeface="HGP行書体" pitchFamily="66" charset="-128"/>
            </a:endParaRPr>
          </a:p>
          <a:p>
            <a:r>
              <a:rPr kumimoji="1" lang="en-US" altLang="ja-JP" spc="600" dirty="0" smtClean="0">
                <a:solidFill>
                  <a:schemeClr val="bg1"/>
                </a:solidFill>
                <a:latin typeface="HGP行書体" pitchFamily="66" charset="-128"/>
                <a:ea typeface="HGP行書体" pitchFamily="66" charset="-128"/>
              </a:rPr>
              <a:t>  </a:t>
            </a:r>
            <a:r>
              <a:rPr kumimoji="1" lang="ja-JP" altLang="en-US" spc="600" dirty="0" smtClean="0">
                <a:solidFill>
                  <a:schemeClr val="bg1"/>
                </a:solidFill>
                <a:latin typeface="HGP行書体" pitchFamily="66" charset="-128"/>
                <a:ea typeface="HGP行書体" pitchFamily="66" charset="-128"/>
              </a:rPr>
              <a:t>　</a:t>
            </a:r>
            <a:r>
              <a:rPr kumimoji="1" lang="en-US" altLang="ja-JP" spc="600" dirty="0" smtClean="0">
                <a:solidFill>
                  <a:schemeClr val="bg1"/>
                </a:solidFill>
                <a:latin typeface="HGP行書体" pitchFamily="66" charset="-128"/>
                <a:ea typeface="HGP行書体" pitchFamily="66" charset="-128"/>
              </a:rPr>
              <a:t>resist</a:t>
            </a:r>
          </a:p>
          <a:p>
            <a:r>
              <a:rPr lang="en-US" altLang="ja-JP" spc="600" dirty="0">
                <a:solidFill>
                  <a:schemeClr val="bg1"/>
                </a:solidFill>
                <a:latin typeface="HGP行書体" pitchFamily="66" charset="-128"/>
                <a:ea typeface="HGP行書体" pitchFamily="66" charset="-128"/>
              </a:rPr>
              <a:t> </a:t>
            </a:r>
            <a:r>
              <a:rPr lang="en-US" altLang="ja-JP" spc="600" dirty="0" smtClean="0">
                <a:solidFill>
                  <a:schemeClr val="bg1"/>
                </a:solidFill>
                <a:latin typeface="HGP行書体" pitchFamily="66" charset="-128"/>
                <a:ea typeface="HGP行書体" pitchFamily="66" charset="-128"/>
              </a:rPr>
              <a:t>   </a:t>
            </a:r>
            <a:r>
              <a:rPr lang="ja-JP" altLang="en-US" spc="600" dirty="0" smtClean="0">
                <a:solidFill>
                  <a:schemeClr val="bg1"/>
                </a:solidFill>
                <a:latin typeface="HGP行書体" pitchFamily="66" charset="-128"/>
                <a:ea typeface="HGP行書体" pitchFamily="66" charset="-128"/>
              </a:rPr>
              <a:t>抵　抗</a:t>
            </a:r>
            <a:r>
              <a:rPr kumimoji="1" lang="en-US" altLang="ja-JP" spc="600" dirty="0" smtClean="0">
                <a:solidFill>
                  <a:schemeClr val="bg1"/>
                </a:solidFill>
                <a:latin typeface="HGP行書体" pitchFamily="66" charset="-128"/>
                <a:ea typeface="HGP行書体" pitchFamily="66" charset="-128"/>
              </a:rPr>
              <a:t>                      </a:t>
            </a:r>
            <a:r>
              <a:rPr kumimoji="1" lang="ja-JP" altLang="en-US" spc="600" dirty="0" smtClean="0">
                <a:solidFill>
                  <a:schemeClr val="bg1"/>
                </a:solidFill>
                <a:latin typeface="HGP行書体" pitchFamily="66" charset="-128"/>
                <a:ea typeface="HGP行書体" pitchFamily="66" charset="-128"/>
              </a:rPr>
              <a:t>つ　</a:t>
            </a:r>
            <a:r>
              <a:rPr kumimoji="1" lang="ja-JP" altLang="en-US" spc="600" dirty="0" err="1" smtClean="0">
                <a:solidFill>
                  <a:schemeClr val="bg1"/>
                </a:solidFill>
                <a:latin typeface="HGP行書体" pitchFamily="66" charset="-128"/>
                <a:ea typeface="HGP行書体" pitchFamily="66" charset="-128"/>
              </a:rPr>
              <a:t>い</a:t>
            </a:r>
            <a:r>
              <a:rPr kumimoji="1" lang="en-US" altLang="ja-JP" spc="600" dirty="0" smtClean="0">
                <a:solidFill>
                  <a:schemeClr val="bg1"/>
                </a:solidFill>
                <a:latin typeface="HGP行書体" pitchFamily="66" charset="-128"/>
                <a:ea typeface="HGP行書体" pitchFamily="66" charset="-128"/>
              </a:rPr>
              <a:t>     </a:t>
            </a:r>
            <a:endParaRPr kumimoji="1" lang="ja-JP" altLang="en-US" spc="600" dirty="0">
              <a:solidFill>
                <a:schemeClr val="bg1"/>
              </a:solidFill>
              <a:latin typeface="HGP行書体" pitchFamily="66" charset="-128"/>
              <a:ea typeface="HGP行書体" pitchFamily="66" charset="-128"/>
            </a:endParaRPr>
          </a:p>
        </p:txBody>
      </p:sp>
      <p:sp>
        <p:nvSpPr>
          <p:cNvPr id="10" name="テキスト ボックス 9"/>
          <p:cNvSpPr txBox="1"/>
          <p:nvPr/>
        </p:nvSpPr>
        <p:spPr>
          <a:xfrm>
            <a:off x="522372" y="3717032"/>
            <a:ext cx="8101898" cy="3108543"/>
          </a:xfrm>
          <a:prstGeom prst="rect">
            <a:avLst/>
          </a:prstGeom>
          <a:noFill/>
        </p:spPr>
        <p:txBody>
          <a:bodyPr wrap="none" rtlCol="0">
            <a:spAutoFit/>
          </a:bodyPr>
          <a:lstStyle/>
          <a:p>
            <a:r>
              <a:rPr kumimoji="1" lang="ja-JP" altLang="en-US" sz="2800" dirty="0" smtClean="0">
                <a:solidFill>
                  <a:schemeClr val="bg1"/>
                </a:solidFill>
                <a:latin typeface="HGP行書体" pitchFamily="66" charset="-128"/>
                <a:ea typeface="HGP行書体" pitchFamily="66" charset="-128"/>
              </a:rPr>
              <a:t>「　</a:t>
            </a:r>
            <a:r>
              <a:rPr kumimoji="1" lang="ja-JP" altLang="en-US" sz="2800" b="1" dirty="0" smtClean="0">
                <a:solidFill>
                  <a:srgbClr val="00FFCC"/>
                </a:solidFill>
                <a:latin typeface="HGP行書体" pitchFamily="66" charset="-128"/>
                <a:ea typeface="HGP行書体" pitchFamily="66" charset="-128"/>
              </a:rPr>
              <a:t>たい</a:t>
            </a:r>
            <a:r>
              <a:rPr kumimoji="1" lang="ja-JP" altLang="en-US" sz="2800" dirty="0" smtClean="0">
                <a:solidFill>
                  <a:schemeClr val="bg1"/>
                </a:solidFill>
                <a:latin typeface="HGP行書体" pitchFamily="66" charset="-128"/>
                <a:ea typeface="HGP行書体" pitchFamily="66" charset="-128"/>
              </a:rPr>
              <a:t>　</a:t>
            </a:r>
            <a:r>
              <a:rPr kumimoji="1" lang="en-US" altLang="ja-JP" sz="2800" dirty="0" smtClean="0">
                <a:solidFill>
                  <a:schemeClr val="bg1"/>
                </a:solidFill>
                <a:latin typeface="HGP行書体" pitchFamily="66" charset="-128"/>
                <a:ea typeface="HGP行書体" pitchFamily="66" charset="-128"/>
              </a:rPr>
              <a:t>…</a:t>
            </a:r>
            <a:r>
              <a:rPr kumimoji="1" lang="ja-JP" altLang="en-US" sz="2800" dirty="0" smtClean="0">
                <a:solidFill>
                  <a:schemeClr val="bg1"/>
                </a:solidFill>
                <a:latin typeface="HGP行書体" pitchFamily="66" charset="-128"/>
                <a:ea typeface="HGP行書体" pitchFamily="66" charset="-128"/>
              </a:rPr>
              <a:t>　も　</a:t>
            </a:r>
            <a:r>
              <a:rPr kumimoji="1" lang="en-US" altLang="ja-JP" sz="2800" dirty="0" smtClean="0">
                <a:solidFill>
                  <a:schemeClr val="bg1"/>
                </a:solidFill>
                <a:latin typeface="HGP行書体" pitchFamily="66" charset="-128"/>
                <a:ea typeface="HGP行書体" pitchFamily="66" charset="-128"/>
              </a:rPr>
              <a:t>… </a:t>
            </a:r>
            <a:r>
              <a:rPr kumimoji="1" lang="ja-JP" altLang="en-US" sz="2800" dirty="0" smtClean="0">
                <a:solidFill>
                  <a:schemeClr val="bg1"/>
                </a:solidFill>
                <a:latin typeface="HGP行書体" pitchFamily="66" charset="-128"/>
                <a:ea typeface="HGP行書体" pitchFamily="66" charset="-128"/>
              </a:rPr>
              <a:t>　　</a:t>
            </a:r>
            <a:r>
              <a:rPr kumimoji="1" lang="ja-JP" altLang="en-US" dirty="0" smtClean="0">
                <a:solidFill>
                  <a:srgbClr val="FFC000"/>
                </a:solidFill>
                <a:latin typeface="HGP行書体" pitchFamily="66" charset="-128"/>
                <a:ea typeface="HGP行書体" pitchFamily="66" charset="-128"/>
              </a:rPr>
              <a:t>もと</a:t>
            </a:r>
            <a:r>
              <a:rPr kumimoji="1" lang="ja-JP" altLang="en-US" sz="2800" dirty="0" smtClean="0">
                <a:solidFill>
                  <a:schemeClr val="bg1"/>
                </a:solidFill>
                <a:latin typeface="HGP行書体" pitchFamily="66" charset="-128"/>
                <a:ea typeface="HGP行書体" pitchFamily="66" charset="-128"/>
              </a:rPr>
              <a:t>　　</a:t>
            </a:r>
            <a:r>
              <a:rPr kumimoji="1" lang="ja-JP" altLang="en-US" sz="2800" b="1" dirty="0" smtClean="0">
                <a:solidFill>
                  <a:srgbClr val="FF3300"/>
                </a:solidFill>
                <a:latin typeface="HGP行書体" pitchFamily="66" charset="-128"/>
                <a:ea typeface="HGP行書体" pitchFamily="66" charset="-128"/>
              </a:rPr>
              <a:t>つい　</a:t>
            </a:r>
            <a:r>
              <a:rPr kumimoji="1" lang="ja-JP" altLang="en-US" sz="2800" dirty="0" smtClean="0">
                <a:solidFill>
                  <a:schemeClr val="bg1"/>
                </a:solidFill>
                <a:latin typeface="HGP行書体" pitchFamily="66" charset="-128"/>
                <a:ea typeface="HGP行書体" pitchFamily="66" charset="-128"/>
              </a:rPr>
              <a:t>」　の　</a:t>
            </a:r>
            <a:r>
              <a:rPr kumimoji="1" lang="en-US" altLang="ja-JP" sz="2800" dirty="0" smtClean="0">
                <a:solidFill>
                  <a:schemeClr val="bg1"/>
                </a:solidFill>
                <a:latin typeface="HGP行書体" pitchFamily="66" charset="-128"/>
                <a:ea typeface="HGP行書体" pitchFamily="66" charset="-128"/>
              </a:rPr>
              <a:t>mean!</a:t>
            </a:r>
          </a:p>
          <a:p>
            <a:endParaRPr lang="en-US" altLang="ja-JP" sz="2800" dirty="0">
              <a:solidFill>
                <a:schemeClr val="bg1"/>
              </a:solidFill>
              <a:latin typeface="HGP行書体" pitchFamily="66" charset="-128"/>
              <a:ea typeface="HGP行書体" pitchFamily="66" charset="-128"/>
            </a:endParaRPr>
          </a:p>
          <a:p>
            <a:r>
              <a:rPr kumimoji="1" lang="ja-JP" altLang="en-US" sz="2800" dirty="0" smtClean="0">
                <a:solidFill>
                  <a:schemeClr val="bg1"/>
                </a:solidFill>
                <a:latin typeface="HGP行書体" pitchFamily="66" charset="-128"/>
                <a:ea typeface="HGP行書体" pitchFamily="66" charset="-128"/>
              </a:rPr>
              <a:t>「　何時（いつ）　から、　</a:t>
            </a:r>
            <a:r>
              <a:rPr kumimoji="1" lang="ja-JP" altLang="en-US" sz="2800" dirty="0" smtClean="0">
                <a:solidFill>
                  <a:srgbClr val="FF3300"/>
                </a:solidFill>
                <a:latin typeface="HGP行書体" pitchFamily="66" charset="-128"/>
                <a:ea typeface="HGP行書体" pitchFamily="66" charset="-128"/>
              </a:rPr>
              <a:t>対立</a:t>
            </a:r>
            <a:r>
              <a:rPr kumimoji="1" lang="ja-JP" altLang="en-US" sz="2800" dirty="0" smtClean="0">
                <a:solidFill>
                  <a:schemeClr val="bg1"/>
                </a:solidFill>
                <a:latin typeface="HGP行書体" pitchFamily="66" charset="-128"/>
                <a:ea typeface="HGP行書体" pitchFamily="66" charset="-128"/>
              </a:rPr>
              <a:t>　する　ように　なったか？」</a:t>
            </a:r>
            <a:endParaRPr kumimoji="1" lang="en-US" altLang="ja-JP" sz="2800" dirty="0" smtClean="0">
              <a:solidFill>
                <a:schemeClr val="bg1"/>
              </a:solidFill>
              <a:latin typeface="HGP行書体" pitchFamily="66" charset="-128"/>
              <a:ea typeface="HGP行書体" pitchFamily="66" charset="-128"/>
            </a:endParaRPr>
          </a:p>
          <a:p>
            <a:r>
              <a:rPr lang="ja-JP" altLang="en-US" sz="2800" dirty="0" smtClean="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ナチュラル　パラサイト</a:t>
            </a:r>
            <a:endParaRPr lang="en-US" altLang="ja-JP" sz="2000" dirty="0">
              <a:solidFill>
                <a:schemeClr val="bg1"/>
              </a:solidFill>
              <a:latin typeface="HGP行書体" pitchFamily="66" charset="-128"/>
              <a:ea typeface="HGP行書体" pitchFamily="66" charset="-128"/>
            </a:endParaRPr>
          </a:p>
          <a:p>
            <a:r>
              <a:rPr kumimoji="1" lang="ja-JP" altLang="en-US" sz="2800" dirty="0" smtClean="0">
                <a:solidFill>
                  <a:schemeClr val="bg1"/>
                </a:solidFill>
                <a:latin typeface="HGP行書体" pitchFamily="66" charset="-128"/>
                <a:ea typeface="HGP行書体" pitchFamily="66" charset="-128"/>
              </a:rPr>
              <a:t>「　自 然 ・ 寄 生　</a:t>
            </a:r>
            <a:r>
              <a:rPr kumimoji="1" lang="ja-JP" altLang="en-US" sz="2800" dirty="0" smtClean="0">
                <a:solidFill>
                  <a:srgbClr val="00FFCC"/>
                </a:solidFill>
                <a:latin typeface="HGP行書体" pitchFamily="66" charset="-128"/>
                <a:ea typeface="HGP行書体" pitchFamily="66" charset="-128"/>
              </a:rPr>
              <a:t>スル</a:t>
            </a:r>
            <a:r>
              <a:rPr kumimoji="1" lang="ja-JP" altLang="en-US" sz="2800" dirty="0" smtClean="0">
                <a:solidFill>
                  <a:schemeClr val="bg1"/>
                </a:solidFill>
                <a:latin typeface="HGP行書体" pitchFamily="66" charset="-128"/>
                <a:ea typeface="HGP行書体" pitchFamily="66" charset="-128"/>
              </a:rPr>
              <a:t>　</a:t>
            </a:r>
            <a:r>
              <a:rPr kumimoji="1" lang="en-US" altLang="ja-JP" sz="2800" dirty="0" smtClean="0">
                <a:solidFill>
                  <a:schemeClr val="bg1"/>
                </a:solidFill>
                <a:latin typeface="HGP行書体" pitchFamily="66" charset="-128"/>
                <a:ea typeface="HGP行書体" pitchFamily="66" charset="-128"/>
              </a:rPr>
              <a:t>…</a:t>
            </a:r>
            <a:r>
              <a:rPr kumimoji="1" lang="ja-JP" altLang="en-US" sz="2800" dirty="0" smtClean="0">
                <a:solidFill>
                  <a:schemeClr val="bg1"/>
                </a:solidFill>
                <a:latin typeface="HGP行書体" pitchFamily="66" charset="-128"/>
                <a:ea typeface="HGP行書体" pitchFamily="66" charset="-128"/>
              </a:rPr>
              <a:t>ようになって　カラ　か？　</a:t>
            </a:r>
            <a:r>
              <a:rPr lang="ja-JP" altLang="en-US" sz="2800" dirty="0" smtClean="0">
                <a:solidFill>
                  <a:schemeClr val="bg1"/>
                </a:solidFill>
                <a:latin typeface="HGP行書体" pitchFamily="66" charset="-128"/>
                <a:ea typeface="HGP行書体" pitchFamily="66" charset="-128"/>
              </a:rPr>
              <a:t>」</a:t>
            </a:r>
            <a:endParaRPr lang="en-US" altLang="ja-JP" sz="2800" dirty="0" smtClean="0">
              <a:solidFill>
                <a:schemeClr val="bg1"/>
              </a:solidFill>
              <a:latin typeface="HGP行書体" pitchFamily="66" charset="-128"/>
              <a:ea typeface="HGP行書体" pitchFamily="66" charset="-128"/>
            </a:endParaRPr>
          </a:p>
          <a:p>
            <a:r>
              <a:rPr kumimoji="1" lang="ja-JP" altLang="en-US" sz="2800" dirty="0" smtClean="0">
                <a:solidFill>
                  <a:schemeClr val="bg1"/>
                </a:solidFill>
                <a:latin typeface="HGP行書体" pitchFamily="66" charset="-128"/>
                <a:ea typeface="HGP行書体" pitchFamily="66" charset="-128"/>
              </a:rPr>
              <a:t>「　性・相 対　」　　　対　　　　「性・相 反」　</a:t>
            </a:r>
            <a:r>
              <a:rPr kumimoji="1" lang="en-US" altLang="ja-JP" sz="2800" dirty="0" smtClean="0">
                <a:solidFill>
                  <a:schemeClr val="bg1"/>
                </a:solidFill>
                <a:latin typeface="HGP行書体" pitchFamily="66" charset="-128"/>
                <a:ea typeface="HGP行書体" pitchFamily="66" charset="-128"/>
              </a:rPr>
              <a:t>…</a:t>
            </a:r>
          </a:p>
          <a:p>
            <a:r>
              <a:rPr lang="ja-JP" altLang="en-US" sz="2800" dirty="0">
                <a:solidFill>
                  <a:schemeClr val="bg1"/>
                </a:solidFill>
                <a:latin typeface="HGP行書体" pitchFamily="66" charset="-128"/>
                <a:ea typeface="HGP行書体" pitchFamily="66" charset="-128"/>
              </a:rPr>
              <a:t>　</a:t>
            </a:r>
            <a:r>
              <a:rPr lang="ja-JP" altLang="en-US" sz="2800" dirty="0" smtClean="0">
                <a:solidFill>
                  <a:schemeClr val="bg1"/>
                </a:solidFill>
                <a:latin typeface="HGP行書体" pitchFamily="66" charset="-128"/>
                <a:ea typeface="HGP行書体" pitchFamily="66" charset="-128"/>
              </a:rPr>
              <a:t> </a:t>
            </a:r>
            <a:r>
              <a:rPr lang="en-US" altLang="ja-JP" sz="2800" dirty="0" smtClean="0">
                <a:solidFill>
                  <a:schemeClr val="bg1"/>
                </a:solidFill>
                <a:latin typeface="HGP行書体" pitchFamily="66" charset="-128"/>
                <a:ea typeface="HGP行書体" pitchFamily="66" charset="-128"/>
              </a:rPr>
              <a:t>relativity</a:t>
            </a:r>
            <a:r>
              <a:rPr kumimoji="1" lang="ja-JP" altLang="en-US" sz="2800" dirty="0" smtClean="0">
                <a:solidFill>
                  <a:schemeClr val="bg1"/>
                </a:solidFill>
                <a:latin typeface="HGP行書体" pitchFamily="66" charset="-128"/>
                <a:ea typeface="HGP行書体" pitchFamily="66" charset="-128"/>
              </a:rPr>
              <a:t>　　   </a:t>
            </a:r>
            <a:r>
              <a:rPr lang="ja-JP" altLang="en-US" sz="2800" dirty="0">
                <a:solidFill>
                  <a:schemeClr val="bg1"/>
                </a:solidFill>
                <a:latin typeface="HGP行書体" pitchFamily="66" charset="-128"/>
                <a:ea typeface="HGP行書体" pitchFamily="66" charset="-128"/>
              </a:rPr>
              <a:t>対</a:t>
            </a:r>
            <a:r>
              <a:rPr kumimoji="1" lang="ja-JP" altLang="en-US" sz="2800" dirty="0" smtClean="0">
                <a:solidFill>
                  <a:schemeClr val="bg1"/>
                </a:solidFill>
                <a:latin typeface="HGP行書体" pitchFamily="66" charset="-128"/>
                <a:ea typeface="HGP行書体" pitchFamily="66" charset="-128"/>
              </a:rPr>
              <a:t>（比）       </a:t>
            </a:r>
            <a:r>
              <a:rPr kumimoji="1" lang="en-US" altLang="ja-JP" sz="2800" dirty="0" smtClean="0">
                <a:solidFill>
                  <a:schemeClr val="bg1"/>
                </a:solidFill>
                <a:latin typeface="HGP行書体" pitchFamily="66" charset="-128"/>
                <a:ea typeface="HGP行書体" pitchFamily="66" charset="-128"/>
              </a:rPr>
              <a:t>reciprocity  </a:t>
            </a:r>
          </a:p>
        </p:txBody>
      </p:sp>
      <p:sp>
        <p:nvSpPr>
          <p:cNvPr id="11" name="テキスト ボックス 10"/>
          <p:cNvSpPr txBox="1"/>
          <p:nvPr/>
        </p:nvSpPr>
        <p:spPr>
          <a:xfrm>
            <a:off x="4164488" y="6091190"/>
            <a:ext cx="877163" cy="923330"/>
          </a:xfrm>
          <a:prstGeom prst="rect">
            <a:avLst/>
          </a:prstGeom>
          <a:noFill/>
        </p:spPr>
        <p:txBody>
          <a:bodyPr wrap="none" rtlCol="0">
            <a:spAutoFit/>
          </a:bodyPr>
          <a:lstStyle/>
          <a:p>
            <a:r>
              <a:rPr kumimoji="1" lang="ja-JP" altLang="en-US" sz="5400" dirty="0" smtClean="0">
                <a:solidFill>
                  <a:srgbClr val="00FFCC"/>
                </a:solidFill>
                <a:latin typeface="HGP行書体" pitchFamily="66" charset="-128"/>
                <a:ea typeface="HGP行書体" pitchFamily="66" charset="-128"/>
              </a:rPr>
              <a:t>→</a:t>
            </a:r>
            <a:endParaRPr kumimoji="1" lang="ja-JP" altLang="en-US" sz="5400" dirty="0">
              <a:solidFill>
                <a:srgbClr val="00FFCC"/>
              </a:solidFill>
              <a:latin typeface="HGP行書体" pitchFamily="66" charset="-128"/>
              <a:ea typeface="HGP行書体" pitchFamily="66" charset="-128"/>
            </a:endParaRPr>
          </a:p>
        </p:txBody>
      </p:sp>
      <p:sp>
        <p:nvSpPr>
          <p:cNvPr id="12" name="テキスト ボックス 11"/>
          <p:cNvSpPr txBox="1"/>
          <p:nvPr/>
        </p:nvSpPr>
        <p:spPr>
          <a:xfrm>
            <a:off x="2267744" y="6093296"/>
            <a:ext cx="877163" cy="923330"/>
          </a:xfrm>
          <a:prstGeom prst="rect">
            <a:avLst/>
          </a:prstGeom>
          <a:noFill/>
          <a:ln>
            <a:noFill/>
          </a:ln>
        </p:spPr>
        <p:txBody>
          <a:bodyPr wrap="none" rtlCol="0">
            <a:spAutoFit/>
          </a:bodyPr>
          <a:lstStyle/>
          <a:p>
            <a:r>
              <a:rPr kumimoji="1" lang="ja-JP" altLang="en-US" sz="5400" dirty="0" smtClean="0">
                <a:solidFill>
                  <a:srgbClr val="FF3300"/>
                </a:solidFill>
                <a:latin typeface="HGP行書体" pitchFamily="66" charset="-128"/>
                <a:ea typeface="HGP行書体" pitchFamily="66" charset="-128"/>
              </a:rPr>
              <a:t>←</a:t>
            </a:r>
            <a:endParaRPr kumimoji="1" lang="ja-JP" altLang="en-US" sz="5400" dirty="0">
              <a:solidFill>
                <a:srgbClr val="FF3300"/>
              </a:solidFill>
              <a:latin typeface="HGP行書体" pitchFamily="66" charset="-128"/>
              <a:ea typeface="HGP行書体" pitchFamily="66" charset="-128"/>
            </a:endParaRPr>
          </a:p>
        </p:txBody>
      </p:sp>
    </p:spTree>
    <p:extLst>
      <p:ext uri="{BB962C8B-B14F-4D97-AF65-F5344CB8AC3E}">
        <p14:creationId xmlns:p14="http://schemas.microsoft.com/office/powerpoint/2010/main" val="385864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45"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2000"/>
                                        <p:tgtEl>
                                          <p:spTgt spid="5"/>
                                        </p:tgtEl>
                                      </p:cBhvr>
                                    </p:animEffect>
                                    <p:anim calcmode="lin" valueType="num">
                                      <p:cBhvr>
                                        <p:cTn id="12" dur="2000" fill="hold"/>
                                        <p:tgtEl>
                                          <p:spTgt spid="5"/>
                                        </p:tgtEl>
                                        <p:attrNameLst>
                                          <p:attrName>ppt_w</p:attrName>
                                        </p:attrNameLst>
                                      </p:cBhvr>
                                      <p:tavLst>
                                        <p:tav tm="0" fmla="#ppt_w*sin(2.5*pi*$)">
                                          <p:val>
                                            <p:fltVal val="0"/>
                                          </p:val>
                                        </p:tav>
                                        <p:tav tm="100000">
                                          <p:val>
                                            <p:fltVal val="1"/>
                                          </p:val>
                                        </p:tav>
                                      </p:tavLst>
                                    </p:anim>
                                    <p:anim calcmode="lin" valueType="num">
                                      <p:cBhvr>
                                        <p:cTn id="13" dur="2000" fill="hold"/>
                                        <p:tgtEl>
                                          <p:spTgt spid="5"/>
                                        </p:tgtEl>
                                        <p:attrNameLst>
                                          <p:attrName>ppt_h</p:attrName>
                                        </p:attrNameLst>
                                      </p:cBhvr>
                                      <p:tavLst>
                                        <p:tav tm="0">
                                          <p:val>
                                            <p:strVal val="#ppt_h"/>
                                          </p:val>
                                        </p:tav>
                                        <p:tav tm="100000">
                                          <p:val>
                                            <p:strVal val="#ppt_h"/>
                                          </p:val>
                                        </p:tav>
                                      </p:tavLst>
                                    </p:anim>
                                  </p:childTnLst>
                                </p:cTn>
                              </p:par>
                            </p:childTnLst>
                          </p:cTn>
                        </p:par>
                        <p:par>
                          <p:cTn id="14" fill="hold">
                            <p:stCondLst>
                              <p:cond delay="7000"/>
                            </p:stCondLst>
                            <p:childTnLst>
                              <p:par>
                                <p:cTn id="15" presetID="2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0"/>
                                        <p:tgtEl>
                                          <p:spTgt spid="5"/>
                                        </p:tgtEl>
                                      </p:cBhvr>
                                    </p:animEffect>
                                  </p:childTnLst>
                                </p:cTn>
                              </p:par>
                            </p:childTnLst>
                          </p:cTn>
                        </p:par>
                        <p:par>
                          <p:cTn id="18" fill="hold">
                            <p:stCondLst>
                              <p:cond delay="12000"/>
                            </p:stCondLst>
                            <p:childTnLst>
                              <p:par>
                                <p:cTn id="19" presetID="21"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heel(1)">
                                      <p:cBhvr>
                                        <p:cTn id="21" dur="2000"/>
                                        <p:tgtEl>
                                          <p:spTgt spid="6"/>
                                        </p:tgtEl>
                                      </p:cBhvr>
                                    </p:animEffect>
                                  </p:childTnLst>
                                </p:cTn>
                              </p:par>
                            </p:childTnLst>
                          </p:cTn>
                        </p:par>
                        <p:par>
                          <p:cTn id="22" fill="hold">
                            <p:stCondLst>
                              <p:cond delay="14000"/>
                            </p:stCondLst>
                            <p:childTnLst>
                              <p:par>
                                <p:cTn id="23" presetID="21" presetClass="entr" presetSubtype="1"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heel(1)">
                                      <p:cBhvr>
                                        <p:cTn id="25" dur="5000"/>
                                        <p:tgtEl>
                                          <p:spTgt spid="7"/>
                                        </p:tgtEl>
                                      </p:cBhvr>
                                    </p:animEffect>
                                  </p:childTnLst>
                                </p:cTn>
                              </p:par>
                            </p:childTnLst>
                          </p:cTn>
                        </p:par>
                        <p:par>
                          <p:cTn id="26" fill="hold">
                            <p:stCondLst>
                              <p:cond delay="19000"/>
                            </p:stCondLst>
                            <p:childTnLst>
                              <p:par>
                                <p:cTn id="27" presetID="8" presetClass="emph" presetSubtype="0" fill="hold" grpId="1" nodeType="afterEffect">
                                  <p:stCondLst>
                                    <p:cond delay="0"/>
                                  </p:stCondLst>
                                  <p:childTnLst>
                                    <p:animRot by="21600000">
                                      <p:cBhvr>
                                        <p:cTn id="28" dur="2000" fill="hold"/>
                                        <p:tgtEl>
                                          <p:spTgt spid="6"/>
                                        </p:tgtEl>
                                        <p:attrNameLst>
                                          <p:attrName>r</p:attrName>
                                        </p:attrNameLst>
                                      </p:cBhvr>
                                    </p:animRot>
                                  </p:childTnLst>
                                </p:cTn>
                              </p:par>
                            </p:childTnLst>
                          </p:cTn>
                        </p:par>
                        <p:par>
                          <p:cTn id="29" fill="hold">
                            <p:stCondLst>
                              <p:cond delay="21000"/>
                            </p:stCondLst>
                            <p:childTnLst>
                              <p:par>
                                <p:cTn id="30" presetID="31" presetClass="exit" presetSubtype="0" fill="hold" grpId="2" nodeType="afterEffect">
                                  <p:stCondLst>
                                    <p:cond delay="2000"/>
                                  </p:stCondLst>
                                  <p:childTnLst>
                                    <p:anim calcmode="lin" valueType="num">
                                      <p:cBhvr>
                                        <p:cTn id="31" dur="5000"/>
                                        <p:tgtEl>
                                          <p:spTgt spid="6"/>
                                        </p:tgtEl>
                                        <p:attrNameLst>
                                          <p:attrName>ppt_w</p:attrName>
                                        </p:attrNameLst>
                                      </p:cBhvr>
                                      <p:tavLst>
                                        <p:tav tm="0">
                                          <p:val>
                                            <p:strVal val="ppt_w"/>
                                          </p:val>
                                        </p:tav>
                                        <p:tav tm="100000">
                                          <p:val>
                                            <p:fltVal val="0"/>
                                          </p:val>
                                        </p:tav>
                                      </p:tavLst>
                                    </p:anim>
                                    <p:anim calcmode="lin" valueType="num">
                                      <p:cBhvr>
                                        <p:cTn id="32" dur="5000"/>
                                        <p:tgtEl>
                                          <p:spTgt spid="6"/>
                                        </p:tgtEl>
                                        <p:attrNameLst>
                                          <p:attrName>ppt_h</p:attrName>
                                        </p:attrNameLst>
                                      </p:cBhvr>
                                      <p:tavLst>
                                        <p:tav tm="0">
                                          <p:val>
                                            <p:strVal val="ppt_h"/>
                                          </p:val>
                                        </p:tav>
                                        <p:tav tm="100000">
                                          <p:val>
                                            <p:fltVal val="0"/>
                                          </p:val>
                                        </p:tav>
                                      </p:tavLst>
                                    </p:anim>
                                    <p:anim calcmode="lin" valueType="num">
                                      <p:cBhvr>
                                        <p:cTn id="33" dur="5000"/>
                                        <p:tgtEl>
                                          <p:spTgt spid="6"/>
                                        </p:tgtEl>
                                        <p:attrNameLst>
                                          <p:attrName>style.rotation</p:attrName>
                                        </p:attrNameLst>
                                      </p:cBhvr>
                                      <p:tavLst>
                                        <p:tav tm="0">
                                          <p:val>
                                            <p:fltVal val="0"/>
                                          </p:val>
                                        </p:tav>
                                        <p:tav tm="100000">
                                          <p:val>
                                            <p:fltVal val="90"/>
                                          </p:val>
                                        </p:tav>
                                      </p:tavLst>
                                    </p:anim>
                                    <p:animEffect transition="out" filter="fade">
                                      <p:cBhvr>
                                        <p:cTn id="34" dur="5000"/>
                                        <p:tgtEl>
                                          <p:spTgt spid="6"/>
                                        </p:tgtEl>
                                      </p:cBhvr>
                                    </p:animEffect>
                                    <p:set>
                                      <p:cBhvr>
                                        <p:cTn id="35" dur="1" fill="hold">
                                          <p:stCondLst>
                                            <p:cond delay="4999"/>
                                          </p:stCondLst>
                                        </p:cTn>
                                        <p:tgtEl>
                                          <p:spTgt spid="6"/>
                                        </p:tgtEl>
                                        <p:attrNameLst>
                                          <p:attrName>style.visibility</p:attrName>
                                        </p:attrNameLst>
                                      </p:cBhvr>
                                      <p:to>
                                        <p:strVal val="hidden"/>
                                      </p:to>
                                    </p:set>
                                  </p:childTnLst>
                                </p:cTn>
                              </p:par>
                            </p:childTnLst>
                          </p:cTn>
                        </p:par>
                        <p:par>
                          <p:cTn id="36" fill="hold">
                            <p:stCondLst>
                              <p:cond delay="28000"/>
                            </p:stCondLst>
                            <p:childTnLst>
                              <p:par>
                                <p:cTn id="37" presetID="26" presetClass="exit" presetSubtype="0" fill="hold" grpId="1" nodeType="afterEffect">
                                  <p:stCondLst>
                                    <p:cond delay="0"/>
                                  </p:stCondLst>
                                  <p:childTnLst>
                                    <p:animEffect transition="out" filter="wipe(down)">
                                      <p:cBhvr>
                                        <p:cTn id="38" dur="450" accel="50000">
                                          <p:stCondLst>
                                            <p:cond delay="4550"/>
                                          </p:stCondLst>
                                        </p:cTn>
                                        <p:tgtEl>
                                          <p:spTgt spid="7"/>
                                        </p:tgtEl>
                                      </p:cBhvr>
                                    </p:animEffect>
                                    <p:anim calcmode="lin" valueType="num">
                                      <p:cBhvr>
                                        <p:cTn id="39" dur="4555" tmFilter="0,0; 0.14,0.31; 0.43,0.73; 0.71,0.91; 1.0,1.0">
                                          <p:stCondLst>
                                            <p:cond delay="0"/>
                                          </p:stCondLst>
                                        </p:cTn>
                                        <p:tgtEl>
                                          <p:spTgt spid="7"/>
                                        </p:tgtEl>
                                        <p:attrNameLst>
                                          <p:attrName>ppt_x</p:attrName>
                                        </p:attrNameLst>
                                      </p:cBhvr>
                                      <p:tavLst>
                                        <p:tav tm="0">
                                          <p:val>
                                            <p:strVal val="ppt_x"/>
                                          </p:val>
                                        </p:tav>
                                        <p:tav tm="100000">
                                          <p:val>
                                            <p:strVal val="#ppt_x+0.25"/>
                                          </p:val>
                                        </p:tav>
                                      </p:tavLst>
                                    </p:anim>
                                    <p:anim calcmode="lin" valueType="num">
                                      <p:cBhvr>
                                        <p:cTn id="40" dur="445">
                                          <p:stCondLst>
                                            <p:cond delay="4555"/>
                                          </p:stCondLst>
                                        </p:cTn>
                                        <p:tgtEl>
                                          <p:spTgt spid="7"/>
                                        </p:tgtEl>
                                        <p:attrNameLst>
                                          <p:attrName>ppt_x</p:attrName>
                                        </p:attrNameLst>
                                      </p:cBhvr>
                                      <p:tavLst>
                                        <p:tav tm="0">
                                          <p:val>
                                            <p:strVal val="ppt_x"/>
                                          </p:val>
                                        </p:tav>
                                        <p:tav tm="100000">
                                          <p:val>
                                            <p:strVal val="ppt_x"/>
                                          </p:val>
                                        </p:tav>
                                      </p:tavLst>
                                    </p:anim>
                                    <p:anim calcmode="lin" valueType="num">
                                      <p:cBhvr>
                                        <p:cTn id="41" dur="1660" tmFilter="0.0,0.0;0.25,0.07;0.50,0.2;0.75,0.467;1.0,1.0">
                                          <p:stCondLst>
                                            <p:cond delay="0"/>
                                          </p:stCondLst>
                                        </p:cTn>
                                        <p:tgtEl>
                                          <p:spTgt spid="7"/>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42" dur="1660" tmFilter="0, 0; 0.125,0.2665; 0.25,0.4; 0.375,0.465; 0.5,0.5;  0.625,0.535; 0.75,0.6; 0.875,0.7335; 1,1">
                                          <p:stCondLst>
                                            <p:cond delay="1660"/>
                                          </p:stCondLst>
                                        </p:cTn>
                                        <p:tgtEl>
                                          <p:spTgt spid="7"/>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43" dur="830" tmFilter="0, 0; 0.125,0.2665; 0.25,0.4; 0.375,0.465; 0.5,0.5;  0.625,0.535; 0.75,0.6; 0.875,0.7335; 1,1">
                                          <p:stCondLst>
                                            <p:cond delay="3310"/>
                                          </p:stCondLst>
                                        </p:cTn>
                                        <p:tgtEl>
                                          <p:spTgt spid="7"/>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44" dur="410" tmFilter="0, 0; 0.125,0.2665; 0.25,0.4; 0.375,0.465; 0.5,0.5;  0.625,0.535; 0.75,0.6; 0.875,0.7335; 1,1">
                                          <p:stCondLst>
                                            <p:cond delay="4140"/>
                                          </p:stCondLst>
                                        </p:cTn>
                                        <p:tgtEl>
                                          <p:spTgt spid="7"/>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45" dur="450" accel="50000">
                                          <p:stCondLst>
                                            <p:cond delay="4550"/>
                                          </p:stCondLst>
                                        </p:cTn>
                                        <p:tgtEl>
                                          <p:spTgt spid="7"/>
                                        </p:tgtEl>
                                        <p:attrNameLst>
                                          <p:attrName>ppt_y</p:attrName>
                                        </p:attrNameLst>
                                      </p:cBhvr>
                                      <p:tavLst>
                                        <p:tav tm="0">
                                          <p:val>
                                            <p:strVal val="ppt_y"/>
                                          </p:val>
                                        </p:tav>
                                        <p:tav tm="100000">
                                          <p:val>
                                            <p:strVal val="ppt_y+ppt_h"/>
                                          </p:val>
                                        </p:tav>
                                      </p:tavLst>
                                    </p:anim>
                                    <p:animScale>
                                      <p:cBhvr>
                                        <p:cTn id="46" dur="65">
                                          <p:stCondLst>
                                            <p:cond delay="1550"/>
                                          </p:stCondLst>
                                        </p:cTn>
                                        <p:tgtEl>
                                          <p:spTgt spid="7"/>
                                        </p:tgtEl>
                                      </p:cBhvr>
                                      <p:to x="100000" y="60000"/>
                                    </p:animScale>
                                    <p:animScale>
                                      <p:cBhvr>
                                        <p:cTn id="47" dur="415" decel="50000">
                                          <p:stCondLst>
                                            <p:cond delay="1615"/>
                                          </p:stCondLst>
                                        </p:cTn>
                                        <p:tgtEl>
                                          <p:spTgt spid="7"/>
                                        </p:tgtEl>
                                      </p:cBhvr>
                                      <p:to x="100000" y="100000"/>
                                    </p:animScale>
                                    <p:animScale>
                                      <p:cBhvr>
                                        <p:cTn id="48" dur="65">
                                          <p:stCondLst>
                                            <p:cond delay="3280"/>
                                          </p:stCondLst>
                                        </p:cTn>
                                        <p:tgtEl>
                                          <p:spTgt spid="7"/>
                                        </p:tgtEl>
                                      </p:cBhvr>
                                      <p:to x="100000" y="80000"/>
                                    </p:animScale>
                                    <p:animScale>
                                      <p:cBhvr>
                                        <p:cTn id="49" dur="415" decel="50000">
                                          <p:stCondLst>
                                            <p:cond delay="3345"/>
                                          </p:stCondLst>
                                        </p:cTn>
                                        <p:tgtEl>
                                          <p:spTgt spid="7"/>
                                        </p:tgtEl>
                                      </p:cBhvr>
                                      <p:to x="100000" y="100000"/>
                                    </p:animScale>
                                    <p:animScale>
                                      <p:cBhvr>
                                        <p:cTn id="50" dur="65">
                                          <p:stCondLst>
                                            <p:cond delay="4105"/>
                                          </p:stCondLst>
                                        </p:cTn>
                                        <p:tgtEl>
                                          <p:spTgt spid="7"/>
                                        </p:tgtEl>
                                      </p:cBhvr>
                                      <p:to x="100000" y="90000"/>
                                    </p:animScale>
                                    <p:animScale>
                                      <p:cBhvr>
                                        <p:cTn id="51" dur="415" decel="50000">
                                          <p:stCondLst>
                                            <p:cond delay="4170"/>
                                          </p:stCondLst>
                                        </p:cTn>
                                        <p:tgtEl>
                                          <p:spTgt spid="7"/>
                                        </p:tgtEl>
                                      </p:cBhvr>
                                      <p:to x="100000" y="100000"/>
                                    </p:animScale>
                                    <p:animScale>
                                      <p:cBhvr>
                                        <p:cTn id="52" dur="65">
                                          <p:stCondLst>
                                            <p:cond delay="4520"/>
                                          </p:stCondLst>
                                        </p:cTn>
                                        <p:tgtEl>
                                          <p:spTgt spid="7"/>
                                        </p:tgtEl>
                                      </p:cBhvr>
                                      <p:to x="100000" y="95000"/>
                                    </p:animScale>
                                    <p:animScale>
                                      <p:cBhvr>
                                        <p:cTn id="53" dur="415" decel="50000">
                                          <p:stCondLst>
                                            <p:cond delay="4585"/>
                                          </p:stCondLst>
                                        </p:cTn>
                                        <p:tgtEl>
                                          <p:spTgt spid="7"/>
                                        </p:tgtEl>
                                      </p:cBhvr>
                                      <p:to x="100000" y="100000"/>
                                    </p:animScale>
                                    <p:set>
                                      <p:cBhvr>
                                        <p:cTn id="54" dur="1" fill="hold">
                                          <p:stCondLst>
                                            <p:cond delay="4999"/>
                                          </p:stCondLst>
                                        </p:cTn>
                                        <p:tgtEl>
                                          <p:spTgt spid="7"/>
                                        </p:tgtEl>
                                        <p:attrNameLst>
                                          <p:attrName>style.visibility</p:attrName>
                                        </p:attrNameLst>
                                      </p:cBhvr>
                                      <p:to>
                                        <p:strVal val="hidden"/>
                                      </p:to>
                                    </p:set>
                                  </p:childTnLst>
                                </p:cTn>
                              </p:par>
                            </p:childTnLst>
                          </p:cTn>
                        </p:par>
                        <p:par>
                          <p:cTn id="55" fill="hold">
                            <p:stCondLst>
                              <p:cond delay="33000"/>
                            </p:stCondLst>
                            <p:childTnLst>
                              <p:par>
                                <p:cTn id="56" presetID="2" presetClass="entr" presetSubtype="8" decel="100000" fill="hold" grpId="0" nodeType="afterEffect">
                                  <p:stCondLst>
                                    <p:cond delay="0"/>
                                  </p:stCondLst>
                                  <p:iterate type="lt">
                                    <p:tmPct val="10000"/>
                                  </p:iterate>
                                  <p:childTnLst>
                                    <p:set>
                                      <p:cBhvr>
                                        <p:cTn id="57" dur="1" fill="hold">
                                          <p:stCondLst>
                                            <p:cond delay="0"/>
                                          </p:stCondLst>
                                        </p:cTn>
                                        <p:tgtEl>
                                          <p:spTgt spid="8"/>
                                        </p:tgtEl>
                                        <p:attrNameLst>
                                          <p:attrName>style.visibility</p:attrName>
                                        </p:attrNameLst>
                                      </p:cBhvr>
                                      <p:to>
                                        <p:strVal val="visible"/>
                                      </p:to>
                                    </p:set>
                                    <p:anim calcmode="lin" valueType="num">
                                      <p:cBhvr additive="base">
                                        <p:cTn id="58" dur="3000" fill="hold"/>
                                        <p:tgtEl>
                                          <p:spTgt spid="8"/>
                                        </p:tgtEl>
                                        <p:attrNameLst>
                                          <p:attrName>ppt_x</p:attrName>
                                        </p:attrNameLst>
                                      </p:cBhvr>
                                      <p:tavLst>
                                        <p:tav tm="0">
                                          <p:val>
                                            <p:strVal val="0-#ppt_w/2"/>
                                          </p:val>
                                        </p:tav>
                                        <p:tav tm="100000">
                                          <p:val>
                                            <p:strVal val="#ppt_x"/>
                                          </p:val>
                                        </p:tav>
                                      </p:tavLst>
                                    </p:anim>
                                    <p:anim calcmode="lin" valueType="num">
                                      <p:cBhvr additive="base">
                                        <p:cTn id="59" dur="3000" fill="hold"/>
                                        <p:tgtEl>
                                          <p:spTgt spid="8"/>
                                        </p:tgtEl>
                                        <p:attrNameLst>
                                          <p:attrName>ppt_y</p:attrName>
                                        </p:attrNameLst>
                                      </p:cBhvr>
                                      <p:tavLst>
                                        <p:tav tm="0">
                                          <p:val>
                                            <p:strVal val="#ppt_y"/>
                                          </p:val>
                                        </p:tav>
                                        <p:tav tm="100000">
                                          <p:val>
                                            <p:strVal val="#ppt_y"/>
                                          </p:val>
                                        </p:tav>
                                      </p:tavLst>
                                    </p:anim>
                                  </p:childTnLst>
                                </p:cTn>
                              </p:par>
                              <p:par>
                                <p:cTn id="60" presetID="2" presetClass="entr" presetSubtype="2" decel="100000" fill="hold" grpId="0" nodeType="withEffect">
                                  <p:stCondLst>
                                    <p:cond delay="0"/>
                                  </p:stCondLst>
                                  <p:iterate type="lt">
                                    <p:tmPct val="10000"/>
                                  </p:iterate>
                                  <p:childTnLst>
                                    <p:set>
                                      <p:cBhvr>
                                        <p:cTn id="61" dur="1" fill="hold">
                                          <p:stCondLst>
                                            <p:cond delay="0"/>
                                          </p:stCondLst>
                                        </p:cTn>
                                        <p:tgtEl>
                                          <p:spTgt spid="9"/>
                                        </p:tgtEl>
                                        <p:attrNameLst>
                                          <p:attrName>style.visibility</p:attrName>
                                        </p:attrNameLst>
                                      </p:cBhvr>
                                      <p:to>
                                        <p:strVal val="visible"/>
                                      </p:to>
                                    </p:set>
                                    <p:anim calcmode="lin" valueType="num">
                                      <p:cBhvr additive="base">
                                        <p:cTn id="62" dur="3000" fill="hold"/>
                                        <p:tgtEl>
                                          <p:spTgt spid="9"/>
                                        </p:tgtEl>
                                        <p:attrNameLst>
                                          <p:attrName>ppt_x</p:attrName>
                                        </p:attrNameLst>
                                      </p:cBhvr>
                                      <p:tavLst>
                                        <p:tav tm="0">
                                          <p:val>
                                            <p:strVal val="1+#ppt_w/2"/>
                                          </p:val>
                                        </p:tav>
                                        <p:tav tm="100000">
                                          <p:val>
                                            <p:strVal val="#ppt_x"/>
                                          </p:val>
                                        </p:tav>
                                      </p:tavLst>
                                    </p:anim>
                                    <p:anim calcmode="lin" valueType="num">
                                      <p:cBhvr additive="base">
                                        <p:cTn id="63" dur="3000" fill="hold"/>
                                        <p:tgtEl>
                                          <p:spTgt spid="9"/>
                                        </p:tgtEl>
                                        <p:attrNameLst>
                                          <p:attrName>ppt_y</p:attrName>
                                        </p:attrNameLst>
                                      </p:cBhvr>
                                      <p:tavLst>
                                        <p:tav tm="0">
                                          <p:val>
                                            <p:strVal val="#ppt_y"/>
                                          </p:val>
                                        </p:tav>
                                        <p:tav tm="100000">
                                          <p:val>
                                            <p:strVal val="#ppt_y"/>
                                          </p:val>
                                        </p:tav>
                                      </p:tavLst>
                                    </p:anim>
                                  </p:childTnLst>
                                </p:cTn>
                              </p:par>
                            </p:childTnLst>
                          </p:cTn>
                        </p:par>
                        <p:par>
                          <p:cTn id="64" fill="hold">
                            <p:stCondLst>
                              <p:cond delay="44100"/>
                            </p:stCondLst>
                            <p:childTnLst>
                              <p:par>
                                <p:cTn id="65" presetID="26" presetClass="entr" presetSubtype="0" fill="hold" grpId="0" nodeType="afterEffect">
                                  <p:stCondLst>
                                    <p:cond delay="0"/>
                                  </p:stCondLst>
                                  <p:iterate type="lt">
                                    <p:tmPct val="10000"/>
                                  </p:iterate>
                                  <p:childTnLst>
                                    <p:set>
                                      <p:cBhvr>
                                        <p:cTn id="66" dur="1" fill="hold">
                                          <p:stCondLst>
                                            <p:cond delay="0"/>
                                          </p:stCondLst>
                                        </p:cTn>
                                        <p:tgtEl>
                                          <p:spTgt spid="10"/>
                                        </p:tgtEl>
                                        <p:attrNameLst>
                                          <p:attrName>style.visibility</p:attrName>
                                        </p:attrNameLst>
                                      </p:cBhvr>
                                      <p:to>
                                        <p:strVal val="visible"/>
                                      </p:to>
                                    </p:set>
                                    <p:animEffect transition="in" filter="wipe(down)">
                                      <p:cBhvr>
                                        <p:cTn id="67" dur="580">
                                          <p:stCondLst>
                                            <p:cond delay="0"/>
                                          </p:stCondLst>
                                        </p:cTn>
                                        <p:tgtEl>
                                          <p:spTgt spid="10"/>
                                        </p:tgtEl>
                                      </p:cBhvr>
                                    </p:animEffect>
                                    <p:anim calcmode="lin" valueType="num">
                                      <p:cBhvr>
                                        <p:cTn id="68"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69"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70"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71"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72"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73" dur="26">
                                          <p:stCondLst>
                                            <p:cond delay="650"/>
                                          </p:stCondLst>
                                        </p:cTn>
                                        <p:tgtEl>
                                          <p:spTgt spid="10"/>
                                        </p:tgtEl>
                                      </p:cBhvr>
                                      <p:to x="100000" y="60000"/>
                                    </p:animScale>
                                    <p:animScale>
                                      <p:cBhvr>
                                        <p:cTn id="74" dur="166" decel="50000">
                                          <p:stCondLst>
                                            <p:cond delay="676"/>
                                          </p:stCondLst>
                                        </p:cTn>
                                        <p:tgtEl>
                                          <p:spTgt spid="10"/>
                                        </p:tgtEl>
                                      </p:cBhvr>
                                      <p:to x="100000" y="100000"/>
                                    </p:animScale>
                                    <p:animScale>
                                      <p:cBhvr>
                                        <p:cTn id="75" dur="26">
                                          <p:stCondLst>
                                            <p:cond delay="1312"/>
                                          </p:stCondLst>
                                        </p:cTn>
                                        <p:tgtEl>
                                          <p:spTgt spid="10"/>
                                        </p:tgtEl>
                                      </p:cBhvr>
                                      <p:to x="100000" y="80000"/>
                                    </p:animScale>
                                    <p:animScale>
                                      <p:cBhvr>
                                        <p:cTn id="76" dur="166" decel="50000">
                                          <p:stCondLst>
                                            <p:cond delay="1338"/>
                                          </p:stCondLst>
                                        </p:cTn>
                                        <p:tgtEl>
                                          <p:spTgt spid="10"/>
                                        </p:tgtEl>
                                      </p:cBhvr>
                                      <p:to x="100000" y="100000"/>
                                    </p:animScale>
                                    <p:animScale>
                                      <p:cBhvr>
                                        <p:cTn id="77" dur="26">
                                          <p:stCondLst>
                                            <p:cond delay="1642"/>
                                          </p:stCondLst>
                                        </p:cTn>
                                        <p:tgtEl>
                                          <p:spTgt spid="10"/>
                                        </p:tgtEl>
                                      </p:cBhvr>
                                      <p:to x="100000" y="90000"/>
                                    </p:animScale>
                                    <p:animScale>
                                      <p:cBhvr>
                                        <p:cTn id="78" dur="166" decel="50000">
                                          <p:stCondLst>
                                            <p:cond delay="1668"/>
                                          </p:stCondLst>
                                        </p:cTn>
                                        <p:tgtEl>
                                          <p:spTgt spid="10"/>
                                        </p:tgtEl>
                                      </p:cBhvr>
                                      <p:to x="100000" y="100000"/>
                                    </p:animScale>
                                    <p:animScale>
                                      <p:cBhvr>
                                        <p:cTn id="79" dur="26">
                                          <p:stCondLst>
                                            <p:cond delay="1808"/>
                                          </p:stCondLst>
                                        </p:cTn>
                                        <p:tgtEl>
                                          <p:spTgt spid="10"/>
                                        </p:tgtEl>
                                      </p:cBhvr>
                                      <p:to x="100000" y="95000"/>
                                    </p:animScale>
                                    <p:animScale>
                                      <p:cBhvr>
                                        <p:cTn id="80" dur="166" decel="50000">
                                          <p:stCondLst>
                                            <p:cond delay="1834"/>
                                          </p:stCondLst>
                                        </p:cTn>
                                        <p:tgtEl>
                                          <p:spTgt spid="10"/>
                                        </p:tgtEl>
                                      </p:cBhvr>
                                      <p:to x="100000" y="100000"/>
                                    </p:animScale>
                                  </p:childTnLst>
                                </p:cTn>
                              </p:par>
                            </p:childTnLst>
                          </p:cTn>
                        </p:par>
                        <p:par>
                          <p:cTn id="81" fill="hold">
                            <p:stCondLst>
                              <p:cond delay="67700"/>
                            </p:stCondLst>
                            <p:childTnLst>
                              <p:par>
                                <p:cTn id="82" presetID="22" presetClass="entr" presetSubtype="4" repeatCount="indefinite" fill="hold" grpId="0"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down)">
                                      <p:cBhvr>
                                        <p:cTn id="84" dur="5000"/>
                                        <p:tgtEl>
                                          <p:spTgt spid="11"/>
                                        </p:tgtEl>
                                      </p:cBhvr>
                                    </p:animEffect>
                                  </p:childTnLst>
                                </p:cTn>
                              </p:par>
                              <p:par>
                                <p:cTn id="85" presetID="22" presetClass="entr" presetSubtype="2" repeatCount="indefinite" fill="hold" grpId="0" nodeType="with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wipe(right)">
                                      <p:cBhvr>
                                        <p:cTn id="87" dur="5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7" grpId="0" animBg="1"/>
      <p:bldP spid="7" grpId="1" animBg="1"/>
      <p:bldP spid="8" grpId="0"/>
      <p:bldP spid="9" grpId="0"/>
      <p:bldP spid="10" grpId="0"/>
      <p:bldP spid="11" grpId="0"/>
      <p:bldP spid="12"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en-US" altLang="ja-JP" dirty="0" smtClean="0"/>
              <a:t>D</a:t>
            </a:r>
            <a:endParaRPr kumimoji="1" lang="ja-JP" altLang="en-US" dirty="0"/>
          </a:p>
        </p:txBody>
      </p:sp>
      <p:pic>
        <p:nvPicPr>
          <p:cNvPr id="5" name="図 4"/>
          <p:cNvPicPr>
            <a:picLocks noChangeAspect="1"/>
          </p:cNvPicPr>
          <p:nvPr/>
        </p:nvPicPr>
        <p:blipFill>
          <a:blip r:embed="rId3" cstate="email">
            <a:extLst>
              <a:ext uri="{BEBA8EAE-BF5A-486C-A8C5-ECC9F3942E4B}">
                <a14:imgProps xmlns:a14="http://schemas.microsoft.com/office/drawing/2010/main">
                  <a14:imgLayer r:embed="rId4">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a:off x="4572001" y="1"/>
            <a:ext cx="4572001" cy="6863815"/>
          </a:xfrm>
          <a:prstGeom prst="rect">
            <a:avLst/>
          </a:prstGeom>
        </p:spPr>
      </p:pic>
      <p:pic>
        <p:nvPicPr>
          <p:cNvPr id="6" name="図 5"/>
          <p:cNvPicPr>
            <a:picLocks noChangeAspect="1"/>
          </p:cNvPicPr>
          <p:nvPr/>
        </p:nvPicPr>
        <p:blipFill>
          <a:blip r:embed="rId3" cstate="email">
            <a:extLst>
              <a:ext uri="{BEBA8EAE-BF5A-486C-A8C5-ECC9F3942E4B}">
                <a14:imgProps xmlns:a14="http://schemas.microsoft.com/office/drawing/2010/main">
                  <a14:imgLayer r:embed="rId4">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flipH="1">
            <a:off x="-1" y="1"/>
            <a:ext cx="4572002" cy="6863815"/>
          </a:xfrm>
          <a:prstGeom prst="rect">
            <a:avLst/>
          </a:prstGeom>
        </p:spPr>
      </p:pic>
      <p:sp>
        <p:nvSpPr>
          <p:cNvPr id="17" name="Freeform 123"/>
          <p:cNvSpPr>
            <a:spLocks/>
          </p:cNvSpPr>
          <p:nvPr/>
        </p:nvSpPr>
        <p:spPr bwMode="auto">
          <a:xfrm rot="287392">
            <a:off x="4008216" y="6036418"/>
            <a:ext cx="1115317"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FF00"/>
            </a:solidFill>
            <a:round/>
            <a:headEnd/>
            <a:tailEnd/>
          </a:ln>
          <a:effectLst/>
        </p:spPr>
        <p:txBody>
          <a:bodyPr/>
          <a:lstStyle/>
          <a:p>
            <a:r>
              <a:rPr lang="en-US" altLang="ja-JP" dirty="0" smtClean="0">
                <a:solidFill>
                  <a:prstClr val="white"/>
                </a:solidFill>
              </a:rPr>
              <a:t>     </a:t>
            </a:r>
          </a:p>
          <a:p>
            <a:r>
              <a:rPr lang="en-US" altLang="ja-JP" dirty="0" smtClean="0">
                <a:solidFill>
                  <a:prstClr val="white"/>
                </a:solidFill>
              </a:rPr>
              <a:t>     </a:t>
            </a:r>
            <a:r>
              <a:rPr lang="ja-JP" altLang="en-US" dirty="0" smtClean="0">
                <a:solidFill>
                  <a:prstClr val="white"/>
                </a:solidFill>
              </a:rPr>
              <a:t>　</a:t>
            </a:r>
            <a:r>
              <a:rPr lang="en-US" altLang="ja-JP" dirty="0" smtClean="0">
                <a:solidFill>
                  <a:prstClr val="white"/>
                </a:solidFill>
              </a:rPr>
              <a:t>Y</a:t>
            </a:r>
            <a:r>
              <a:rPr lang="en-US" altLang="ja-JP" dirty="0" smtClean="0">
                <a:solidFill>
                  <a:prstClr val="white"/>
                </a:solidFill>
                <a:latin typeface="Arial Unicode MS"/>
                <a:ea typeface="Arial Unicode MS"/>
                <a:cs typeface="Arial Unicode MS"/>
              </a:rPr>
              <a:t>ˊ</a:t>
            </a:r>
            <a:endParaRPr lang="ja-JP" altLang="en-US" dirty="0">
              <a:solidFill>
                <a:prstClr val="white"/>
              </a:solidFill>
            </a:endParaRPr>
          </a:p>
        </p:txBody>
      </p:sp>
      <p:cxnSp>
        <p:nvCxnSpPr>
          <p:cNvPr id="18" name="直線矢印コネクタ 17"/>
          <p:cNvCxnSpPr/>
          <p:nvPr/>
        </p:nvCxnSpPr>
        <p:spPr>
          <a:xfrm rot="10800000">
            <a:off x="4626247" y="6133850"/>
            <a:ext cx="285752" cy="1588"/>
          </a:xfrm>
          <a:prstGeom prst="straightConnector1">
            <a:avLst/>
          </a:prstGeom>
          <a:ln w="28575">
            <a:solidFill>
              <a:srgbClr val="FF00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4411932" y="6062414"/>
            <a:ext cx="274434" cy="200055"/>
          </a:xfrm>
          <a:prstGeom prst="rect">
            <a:avLst/>
          </a:prstGeom>
          <a:noFill/>
          <a:ln>
            <a:solidFill>
              <a:schemeClr val="bg1"/>
            </a:solid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sp>
        <p:nvSpPr>
          <p:cNvPr id="20" name="テキスト ボックス 19"/>
          <p:cNvSpPr txBox="1"/>
          <p:nvPr/>
        </p:nvSpPr>
        <p:spPr>
          <a:xfrm>
            <a:off x="4911999" y="6062414"/>
            <a:ext cx="274434" cy="200055"/>
          </a:xfrm>
          <a:prstGeom prst="rect">
            <a:avLst/>
          </a:prstGeom>
          <a:noFill/>
          <a:ln>
            <a:no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cxnSp>
        <p:nvCxnSpPr>
          <p:cNvPr id="21" name="直線矢印コネクタ 20"/>
          <p:cNvCxnSpPr/>
          <p:nvPr/>
        </p:nvCxnSpPr>
        <p:spPr>
          <a:xfrm rot="10800000">
            <a:off x="4197619" y="6133850"/>
            <a:ext cx="285752" cy="1588"/>
          </a:xfrm>
          <a:prstGeom prst="straightConnector1">
            <a:avLst/>
          </a:prstGeom>
          <a:ln w="28575">
            <a:solidFill>
              <a:srgbClr val="FF00FF"/>
            </a:solidFill>
            <a:tailEnd type="arrow"/>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3911867" y="6062414"/>
            <a:ext cx="274434" cy="200055"/>
          </a:xfrm>
          <a:prstGeom prst="rect">
            <a:avLst/>
          </a:prstGeom>
          <a:noFill/>
          <a:ln>
            <a:no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sp>
        <p:nvSpPr>
          <p:cNvPr id="30" name="フリーフォーム 29"/>
          <p:cNvSpPr/>
          <p:nvPr/>
        </p:nvSpPr>
        <p:spPr>
          <a:xfrm rot="10800000" flipH="1">
            <a:off x="6372200" y="188641"/>
            <a:ext cx="2304256" cy="1357322"/>
          </a:xfrm>
          <a:custGeom>
            <a:avLst/>
            <a:gdLst>
              <a:gd name="connsiteX0" fmla="*/ 1781175 w 3400425"/>
              <a:gd name="connsiteY0" fmla="*/ 1628775 h 2273866"/>
              <a:gd name="connsiteX1" fmla="*/ 1776413 w 3400425"/>
              <a:gd name="connsiteY1" fmla="*/ 1604962 h 2273866"/>
              <a:gd name="connsiteX2" fmla="*/ 1762125 w 3400425"/>
              <a:gd name="connsiteY2" fmla="*/ 1600200 h 2273866"/>
              <a:gd name="connsiteX3" fmla="*/ 1752600 w 3400425"/>
              <a:gd name="connsiteY3" fmla="*/ 1585912 h 2273866"/>
              <a:gd name="connsiteX4" fmla="*/ 1738313 w 3400425"/>
              <a:gd name="connsiteY4" fmla="*/ 1576387 h 2273866"/>
              <a:gd name="connsiteX5" fmla="*/ 1728788 w 3400425"/>
              <a:gd name="connsiteY5" fmla="*/ 1562100 h 2273866"/>
              <a:gd name="connsiteX6" fmla="*/ 1700213 w 3400425"/>
              <a:gd name="connsiteY6" fmla="*/ 1547812 h 2273866"/>
              <a:gd name="connsiteX7" fmla="*/ 1657350 w 3400425"/>
              <a:gd name="connsiteY7" fmla="*/ 1552575 h 2273866"/>
              <a:gd name="connsiteX8" fmla="*/ 1619250 w 3400425"/>
              <a:gd name="connsiteY8" fmla="*/ 1562100 h 2273866"/>
              <a:gd name="connsiteX9" fmla="*/ 1557338 w 3400425"/>
              <a:gd name="connsiteY9" fmla="*/ 1571625 h 2273866"/>
              <a:gd name="connsiteX10" fmla="*/ 1543050 w 3400425"/>
              <a:gd name="connsiteY10" fmla="*/ 1576387 h 2273866"/>
              <a:gd name="connsiteX11" fmla="*/ 1509713 w 3400425"/>
              <a:gd name="connsiteY11" fmla="*/ 1619250 h 2273866"/>
              <a:gd name="connsiteX12" fmla="*/ 1504950 w 3400425"/>
              <a:gd name="connsiteY12" fmla="*/ 1633537 h 2273866"/>
              <a:gd name="connsiteX13" fmla="*/ 1481138 w 3400425"/>
              <a:gd name="connsiteY13" fmla="*/ 1666875 h 2273866"/>
              <a:gd name="connsiteX14" fmla="*/ 1476375 w 3400425"/>
              <a:gd name="connsiteY14" fmla="*/ 1681162 h 2273866"/>
              <a:gd name="connsiteX15" fmla="*/ 1481138 w 3400425"/>
              <a:gd name="connsiteY15" fmla="*/ 1709737 h 2273866"/>
              <a:gd name="connsiteX16" fmla="*/ 1485900 w 3400425"/>
              <a:gd name="connsiteY16" fmla="*/ 1785937 h 2273866"/>
              <a:gd name="connsiteX17" fmla="*/ 1514475 w 3400425"/>
              <a:gd name="connsiteY17" fmla="*/ 1804987 h 2273866"/>
              <a:gd name="connsiteX18" fmla="*/ 1509713 w 3400425"/>
              <a:gd name="connsiteY18" fmla="*/ 1924050 h 2273866"/>
              <a:gd name="connsiteX19" fmla="*/ 1514475 w 3400425"/>
              <a:gd name="connsiteY19" fmla="*/ 1962150 h 2273866"/>
              <a:gd name="connsiteX20" fmla="*/ 1543050 w 3400425"/>
              <a:gd name="connsiteY20" fmla="*/ 1976437 h 2273866"/>
              <a:gd name="connsiteX21" fmla="*/ 1562100 w 3400425"/>
              <a:gd name="connsiteY21" fmla="*/ 1985962 h 2273866"/>
              <a:gd name="connsiteX22" fmla="*/ 1581150 w 3400425"/>
              <a:gd name="connsiteY22" fmla="*/ 1990725 h 2273866"/>
              <a:gd name="connsiteX23" fmla="*/ 1614488 w 3400425"/>
              <a:gd name="connsiteY23" fmla="*/ 2000250 h 2273866"/>
              <a:gd name="connsiteX24" fmla="*/ 1628775 w 3400425"/>
              <a:gd name="connsiteY24" fmla="*/ 2009775 h 2273866"/>
              <a:gd name="connsiteX25" fmla="*/ 1662113 w 3400425"/>
              <a:gd name="connsiteY25" fmla="*/ 2019300 h 2273866"/>
              <a:gd name="connsiteX26" fmla="*/ 1738313 w 3400425"/>
              <a:gd name="connsiteY26" fmla="*/ 2009775 h 2273866"/>
              <a:gd name="connsiteX27" fmla="*/ 1776413 w 3400425"/>
              <a:gd name="connsiteY27" fmla="*/ 1990725 h 2273866"/>
              <a:gd name="connsiteX28" fmla="*/ 1800225 w 3400425"/>
              <a:gd name="connsiteY28" fmla="*/ 1981200 h 2273866"/>
              <a:gd name="connsiteX29" fmla="*/ 1814513 w 3400425"/>
              <a:gd name="connsiteY29" fmla="*/ 1966912 h 2273866"/>
              <a:gd name="connsiteX30" fmla="*/ 1828800 w 3400425"/>
              <a:gd name="connsiteY30" fmla="*/ 1957387 h 2273866"/>
              <a:gd name="connsiteX31" fmla="*/ 1847850 w 3400425"/>
              <a:gd name="connsiteY31" fmla="*/ 1928812 h 2273866"/>
              <a:gd name="connsiteX32" fmla="*/ 1828800 w 3400425"/>
              <a:gd name="connsiteY32" fmla="*/ 1862137 h 2273866"/>
              <a:gd name="connsiteX33" fmla="*/ 1814513 w 3400425"/>
              <a:gd name="connsiteY33" fmla="*/ 1857375 h 2273866"/>
              <a:gd name="connsiteX34" fmla="*/ 1776413 w 3400425"/>
              <a:gd name="connsiteY34" fmla="*/ 1862137 h 2273866"/>
              <a:gd name="connsiteX35" fmla="*/ 1743075 w 3400425"/>
              <a:gd name="connsiteY35" fmla="*/ 1890712 h 2273866"/>
              <a:gd name="connsiteX36" fmla="*/ 1728788 w 3400425"/>
              <a:gd name="connsiteY36" fmla="*/ 1895475 h 2273866"/>
              <a:gd name="connsiteX37" fmla="*/ 1695450 w 3400425"/>
              <a:gd name="connsiteY37" fmla="*/ 1909762 h 2273866"/>
              <a:gd name="connsiteX38" fmla="*/ 1676400 w 3400425"/>
              <a:gd name="connsiteY38" fmla="*/ 1905000 h 2273866"/>
              <a:gd name="connsiteX39" fmla="*/ 1671638 w 3400425"/>
              <a:gd name="connsiteY39" fmla="*/ 1890712 h 2273866"/>
              <a:gd name="connsiteX40" fmla="*/ 1676400 w 3400425"/>
              <a:gd name="connsiteY40" fmla="*/ 1838325 h 2273866"/>
              <a:gd name="connsiteX41" fmla="*/ 1685925 w 3400425"/>
              <a:gd name="connsiteY41" fmla="*/ 1824037 h 2273866"/>
              <a:gd name="connsiteX42" fmla="*/ 1690688 w 3400425"/>
              <a:gd name="connsiteY42" fmla="*/ 1809750 h 2273866"/>
              <a:gd name="connsiteX43" fmla="*/ 1676400 w 3400425"/>
              <a:gd name="connsiteY43" fmla="*/ 1800225 h 2273866"/>
              <a:gd name="connsiteX44" fmla="*/ 1647825 w 3400425"/>
              <a:gd name="connsiteY44" fmla="*/ 1795462 h 2273866"/>
              <a:gd name="connsiteX45" fmla="*/ 1666875 w 3400425"/>
              <a:gd name="connsiteY45" fmla="*/ 1785937 h 2273866"/>
              <a:gd name="connsiteX46" fmla="*/ 1695450 w 3400425"/>
              <a:gd name="connsiteY46" fmla="*/ 1776412 h 2273866"/>
              <a:gd name="connsiteX47" fmla="*/ 1785938 w 3400425"/>
              <a:gd name="connsiteY47" fmla="*/ 1771650 h 2273866"/>
              <a:gd name="connsiteX48" fmla="*/ 1800225 w 3400425"/>
              <a:gd name="connsiteY48" fmla="*/ 1766887 h 2273866"/>
              <a:gd name="connsiteX49" fmla="*/ 1819275 w 3400425"/>
              <a:gd name="connsiteY49" fmla="*/ 1738312 h 2273866"/>
              <a:gd name="connsiteX50" fmla="*/ 1824038 w 3400425"/>
              <a:gd name="connsiteY50" fmla="*/ 1719262 h 2273866"/>
              <a:gd name="connsiteX51" fmla="*/ 1828800 w 3400425"/>
              <a:gd name="connsiteY51" fmla="*/ 1704975 h 2273866"/>
              <a:gd name="connsiteX52" fmla="*/ 1824038 w 3400425"/>
              <a:gd name="connsiteY52" fmla="*/ 1657350 h 2273866"/>
              <a:gd name="connsiteX53" fmla="*/ 1804988 w 3400425"/>
              <a:gd name="connsiteY53" fmla="*/ 1685925 h 2273866"/>
              <a:gd name="connsiteX54" fmla="*/ 1785938 w 3400425"/>
              <a:gd name="connsiteY54" fmla="*/ 1700212 h 2273866"/>
              <a:gd name="connsiteX55" fmla="*/ 1771650 w 3400425"/>
              <a:gd name="connsiteY55" fmla="*/ 1709737 h 2273866"/>
              <a:gd name="connsiteX56" fmla="*/ 1743075 w 3400425"/>
              <a:gd name="connsiteY56" fmla="*/ 1728787 h 2273866"/>
              <a:gd name="connsiteX57" fmla="*/ 1719263 w 3400425"/>
              <a:gd name="connsiteY57" fmla="*/ 1724025 h 2273866"/>
              <a:gd name="connsiteX58" fmla="*/ 1704975 w 3400425"/>
              <a:gd name="connsiteY58" fmla="*/ 1695450 h 2273866"/>
              <a:gd name="connsiteX59" fmla="*/ 1724025 w 3400425"/>
              <a:gd name="connsiteY59" fmla="*/ 1647825 h 2273866"/>
              <a:gd name="connsiteX60" fmla="*/ 1738313 w 3400425"/>
              <a:gd name="connsiteY60" fmla="*/ 1643062 h 2273866"/>
              <a:gd name="connsiteX61" fmla="*/ 1790700 w 3400425"/>
              <a:gd name="connsiteY61" fmla="*/ 1647825 h 2273866"/>
              <a:gd name="connsiteX62" fmla="*/ 1804988 w 3400425"/>
              <a:gd name="connsiteY62" fmla="*/ 1643062 h 2273866"/>
              <a:gd name="connsiteX63" fmla="*/ 1771650 w 3400425"/>
              <a:gd name="connsiteY63" fmla="*/ 1604962 h 2273866"/>
              <a:gd name="connsiteX64" fmla="*/ 1804988 w 3400425"/>
              <a:gd name="connsiteY64" fmla="*/ 1624012 h 2273866"/>
              <a:gd name="connsiteX65" fmla="*/ 1795463 w 3400425"/>
              <a:gd name="connsiteY65" fmla="*/ 1581150 h 2273866"/>
              <a:gd name="connsiteX66" fmla="*/ 1785938 w 3400425"/>
              <a:gd name="connsiteY66" fmla="*/ 1566862 h 2273866"/>
              <a:gd name="connsiteX67" fmla="*/ 1743075 w 3400425"/>
              <a:gd name="connsiteY67" fmla="*/ 1543050 h 2273866"/>
              <a:gd name="connsiteX68" fmla="*/ 1714500 w 3400425"/>
              <a:gd name="connsiteY68" fmla="*/ 1538287 h 2273866"/>
              <a:gd name="connsiteX69" fmla="*/ 1704975 w 3400425"/>
              <a:gd name="connsiteY69" fmla="*/ 1524000 h 2273866"/>
              <a:gd name="connsiteX70" fmla="*/ 1690688 w 3400425"/>
              <a:gd name="connsiteY70" fmla="*/ 1495425 h 2273866"/>
              <a:gd name="connsiteX71" fmla="*/ 1662113 w 3400425"/>
              <a:gd name="connsiteY71" fmla="*/ 1481137 h 2273866"/>
              <a:gd name="connsiteX72" fmla="*/ 1647825 w 3400425"/>
              <a:gd name="connsiteY72" fmla="*/ 1471612 h 2273866"/>
              <a:gd name="connsiteX73" fmla="*/ 1628775 w 3400425"/>
              <a:gd name="connsiteY73" fmla="*/ 1466850 h 2273866"/>
              <a:gd name="connsiteX74" fmla="*/ 1585913 w 3400425"/>
              <a:gd name="connsiteY74" fmla="*/ 1452562 h 2273866"/>
              <a:gd name="connsiteX75" fmla="*/ 1462088 w 3400425"/>
              <a:gd name="connsiteY75" fmla="*/ 1462087 h 2273866"/>
              <a:gd name="connsiteX76" fmla="*/ 1443038 w 3400425"/>
              <a:gd name="connsiteY76" fmla="*/ 1466850 h 2273866"/>
              <a:gd name="connsiteX77" fmla="*/ 1409700 w 3400425"/>
              <a:gd name="connsiteY77" fmla="*/ 1481137 h 2273866"/>
              <a:gd name="connsiteX78" fmla="*/ 1390650 w 3400425"/>
              <a:gd name="connsiteY78" fmla="*/ 1500187 h 2273866"/>
              <a:gd name="connsiteX79" fmla="*/ 1376363 w 3400425"/>
              <a:gd name="connsiteY79" fmla="*/ 1519237 h 2273866"/>
              <a:gd name="connsiteX80" fmla="*/ 1362075 w 3400425"/>
              <a:gd name="connsiteY80" fmla="*/ 1528762 h 2273866"/>
              <a:gd name="connsiteX81" fmla="*/ 1328738 w 3400425"/>
              <a:gd name="connsiteY81" fmla="*/ 1595437 h 2273866"/>
              <a:gd name="connsiteX82" fmla="*/ 1295400 w 3400425"/>
              <a:gd name="connsiteY82" fmla="*/ 1681162 h 2273866"/>
              <a:gd name="connsiteX83" fmla="*/ 1304925 w 3400425"/>
              <a:gd name="connsiteY83" fmla="*/ 1857375 h 2273866"/>
              <a:gd name="connsiteX84" fmla="*/ 1314450 w 3400425"/>
              <a:gd name="connsiteY84" fmla="*/ 1885950 h 2273866"/>
              <a:gd name="connsiteX85" fmla="*/ 1328738 w 3400425"/>
              <a:gd name="connsiteY85" fmla="*/ 1938337 h 2273866"/>
              <a:gd name="connsiteX86" fmla="*/ 1343025 w 3400425"/>
              <a:gd name="connsiteY86" fmla="*/ 1966912 h 2273866"/>
              <a:gd name="connsiteX87" fmla="*/ 1347788 w 3400425"/>
              <a:gd name="connsiteY87" fmla="*/ 1981200 h 2273866"/>
              <a:gd name="connsiteX88" fmla="*/ 1371600 w 3400425"/>
              <a:gd name="connsiteY88" fmla="*/ 2019300 h 2273866"/>
              <a:gd name="connsiteX89" fmla="*/ 1404938 w 3400425"/>
              <a:gd name="connsiteY89" fmla="*/ 2052637 h 2273866"/>
              <a:gd name="connsiteX90" fmla="*/ 1409700 w 3400425"/>
              <a:gd name="connsiteY90" fmla="*/ 2066925 h 2273866"/>
              <a:gd name="connsiteX91" fmla="*/ 1452563 w 3400425"/>
              <a:gd name="connsiteY91" fmla="*/ 2105025 h 2273866"/>
              <a:gd name="connsiteX92" fmla="*/ 1485900 w 3400425"/>
              <a:gd name="connsiteY92" fmla="*/ 2138362 h 2273866"/>
              <a:gd name="connsiteX93" fmla="*/ 1514475 w 3400425"/>
              <a:gd name="connsiteY93" fmla="*/ 2147887 h 2273866"/>
              <a:gd name="connsiteX94" fmla="*/ 1809750 w 3400425"/>
              <a:gd name="connsiteY94" fmla="*/ 2143125 h 2273866"/>
              <a:gd name="connsiteX95" fmla="*/ 1847850 w 3400425"/>
              <a:gd name="connsiteY95" fmla="*/ 2138362 h 2273866"/>
              <a:gd name="connsiteX96" fmla="*/ 1895475 w 3400425"/>
              <a:gd name="connsiteY96" fmla="*/ 2124075 h 2273866"/>
              <a:gd name="connsiteX97" fmla="*/ 1914525 w 3400425"/>
              <a:gd name="connsiteY97" fmla="*/ 2114550 h 2273866"/>
              <a:gd name="connsiteX98" fmla="*/ 1933575 w 3400425"/>
              <a:gd name="connsiteY98" fmla="*/ 2100262 h 2273866"/>
              <a:gd name="connsiteX99" fmla="*/ 1971675 w 3400425"/>
              <a:gd name="connsiteY99" fmla="*/ 2085975 h 2273866"/>
              <a:gd name="connsiteX100" fmla="*/ 1985963 w 3400425"/>
              <a:gd name="connsiteY100" fmla="*/ 2076450 h 2273866"/>
              <a:gd name="connsiteX101" fmla="*/ 2009775 w 3400425"/>
              <a:gd name="connsiteY101" fmla="*/ 2066925 h 2273866"/>
              <a:gd name="connsiteX102" fmla="*/ 2019300 w 3400425"/>
              <a:gd name="connsiteY102" fmla="*/ 2038350 h 2273866"/>
              <a:gd name="connsiteX103" fmla="*/ 2028825 w 3400425"/>
              <a:gd name="connsiteY103" fmla="*/ 2005012 h 2273866"/>
              <a:gd name="connsiteX104" fmla="*/ 2019300 w 3400425"/>
              <a:gd name="connsiteY104" fmla="*/ 1943100 h 2273866"/>
              <a:gd name="connsiteX105" fmla="*/ 2014538 w 3400425"/>
              <a:gd name="connsiteY105" fmla="*/ 1924050 h 2273866"/>
              <a:gd name="connsiteX106" fmla="*/ 2000250 w 3400425"/>
              <a:gd name="connsiteY106" fmla="*/ 1905000 h 2273866"/>
              <a:gd name="connsiteX107" fmla="*/ 1985963 w 3400425"/>
              <a:gd name="connsiteY107" fmla="*/ 1871662 h 2273866"/>
              <a:gd name="connsiteX108" fmla="*/ 1990725 w 3400425"/>
              <a:gd name="connsiteY108" fmla="*/ 1847850 h 2273866"/>
              <a:gd name="connsiteX109" fmla="*/ 1800225 w 3400425"/>
              <a:gd name="connsiteY109" fmla="*/ 1824037 h 2273866"/>
              <a:gd name="connsiteX110" fmla="*/ 1690688 w 3400425"/>
              <a:gd name="connsiteY110" fmla="*/ 1824037 h 2273866"/>
              <a:gd name="connsiteX111" fmla="*/ 1695450 w 3400425"/>
              <a:gd name="connsiteY111" fmla="*/ 1804987 h 2273866"/>
              <a:gd name="connsiteX112" fmla="*/ 1819275 w 3400425"/>
              <a:gd name="connsiteY112" fmla="*/ 1800225 h 2273866"/>
              <a:gd name="connsiteX113" fmla="*/ 1976438 w 3400425"/>
              <a:gd name="connsiteY113" fmla="*/ 1795462 h 2273866"/>
              <a:gd name="connsiteX114" fmla="*/ 1990725 w 3400425"/>
              <a:gd name="connsiteY114" fmla="*/ 1790700 h 2273866"/>
              <a:gd name="connsiteX115" fmla="*/ 1995488 w 3400425"/>
              <a:gd name="connsiteY115" fmla="*/ 1776412 h 2273866"/>
              <a:gd name="connsiteX116" fmla="*/ 1981200 w 3400425"/>
              <a:gd name="connsiteY116" fmla="*/ 1719262 h 2273866"/>
              <a:gd name="connsiteX117" fmla="*/ 1966913 w 3400425"/>
              <a:gd name="connsiteY117" fmla="*/ 1709737 h 2273866"/>
              <a:gd name="connsiteX118" fmla="*/ 1957388 w 3400425"/>
              <a:gd name="connsiteY118" fmla="*/ 1695450 h 2273866"/>
              <a:gd name="connsiteX119" fmla="*/ 1928813 w 3400425"/>
              <a:gd name="connsiteY119" fmla="*/ 1685925 h 2273866"/>
              <a:gd name="connsiteX120" fmla="*/ 1914525 w 3400425"/>
              <a:gd name="connsiteY120" fmla="*/ 1676400 h 2273866"/>
              <a:gd name="connsiteX121" fmla="*/ 1885950 w 3400425"/>
              <a:gd name="connsiteY121" fmla="*/ 1666875 h 2273866"/>
              <a:gd name="connsiteX122" fmla="*/ 1871663 w 3400425"/>
              <a:gd name="connsiteY122" fmla="*/ 1652587 h 2273866"/>
              <a:gd name="connsiteX123" fmla="*/ 1862138 w 3400425"/>
              <a:gd name="connsiteY123" fmla="*/ 1638300 h 2273866"/>
              <a:gd name="connsiteX124" fmla="*/ 1847850 w 3400425"/>
              <a:gd name="connsiteY124" fmla="*/ 1628775 h 2273866"/>
              <a:gd name="connsiteX125" fmla="*/ 1847850 w 3400425"/>
              <a:gd name="connsiteY125" fmla="*/ 1552575 h 2273866"/>
              <a:gd name="connsiteX126" fmla="*/ 1862138 w 3400425"/>
              <a:gd name="connsiteY126" fmla="*/ 1547812 h 2273866"/>
              <a:gd name="connsiteX127" fmla="*/ 1909763 w 3400425"/>
              <a:gd name="connsiteY127" fmla="*/ 1552575 h 2273866"/>
              <a:gd name="connsiteX128" fmla="*/ 1924050 w 3400425"/>
              <a:gd name="connsiteY128" fmla="*/ 1557337 h 2273866"/>
              <a:gd name="connsiteX129" fmla="*/ 1895475 w 3400425"/>
              <a:gd name="connsiteY129" fmla="*/ 1585912 h 2273866"/>
              <a:gd name="connsiteX130" fmla="*/ 1866900 w 3400425"/>
              <a:gd name="connsiteY130" fmla="*/ 1595437 h 2273866"/>
              <a:gd name="connsiteX131" fmla="*/ 1857375 w 3400425"/>
              <a:gd name="connsiteY131" fmla="*/ 1609725 h 2273866"/>
              <a:gd name="connsiteX132" fmla="*/ 1876425 w 3400425"/>
              <a:gd name="connsiteY132" fmla="*/ 1614487 h 2273866"/>
              <a:gd name="connsiteX133" fmla="*/ 1938338 w 3400425"/>
              <a:gd name="connsiteY133" fmla="*/ 1609725 h 2273866"/>
              <a:gd name="connsiteX134" fmla="*/ 1985963 w 3400425"/>
              <a:gd name="connsiteY134" fmla="*/ 1590675 h 2273866"/>
              <a:gd name="connsiteX135" fmla="*/ 2005013 w 3400425"/>
              <a:gd name="connsiteY135" fmla="*/ 1585912 h 2273866"/>
              <a:gd name="connsiteX136" fmla="*/ 2038350 w 3400425"/>
              <a:gd name="connsiteY136" fmla="*/ 1576387 h 2273866"/>
              <a:gd name="connsiteX137" fmla="*/ 2066925 w 3400425"/>
              <a:gd name="connsiteY137" fmla="*/ 1581150 h 2273866"/>
              <a:gd name="connsiteX138" fmla="*/ 2057400 w 3400425"/>
              <a:gd name="connsiteY138" fmla="*/ 1595437 h 2273866"/>
              <a:gd name="connsiteX139" fmla="*/ 2043113 w 3400425"/>
              <a:gd name="connsiteY139" fmla="*/ 1604962 h 2273866"/>
              <a:gd name="connsiteX140" fmla="*/ 2028825 w 3400425"/>
              <a:gd name="connsiteY140" fmla="*/ 1609725 h 2273866"/>
              <a:gd name="connsiteX141" fmla="*/ 2100263 w 3400425"/>
              <a:gd name="connsiteY141" fmla="*/ 1604962 h 2273866"/>
              <a:gd name="connsiteX142" fmla="*/ 2162175 w 3400425"/>
              <a:gd name="connsiteY142" fmla="*/ 1585912 h 2273866"/>
              <a:gd name="connsiteX143" fmla="*/ 2190750 w 3400425"/>
              <a:gd name="connsiteY143" fmla="*/ 1590675 h 2273866"/>
              <a:gd name="connsiteX144" fmla="*/ 2166938 w 3400425"/>
              <a:gd name="connsiteY144" fmla="*/ 1604962 h 2273866"/>
              <a:gd name="connsiteX145" fmla="*/ 2138363 w 3400425"/>
              <a:gd name="connsiteY145" fmla="*/ 1609725 h 2273866"/>
              <a:gd name="connsiteX146" fmla="*/ 2119313 w 3400425"/>
              <a:gd name="connsiteY146" fmla="*/ 1614487 h 2273866"/>
              <a:gd name="connsiteX147" fmla="*/ 2071688 w 3400425"/>
              <a:gd name="connsiteY147" fmla="*/ 1633537 h 2273866"/>
              <a:gd name="connsiteX148" fmla="*/ 2033588 w 3400425"/>
              <a:gd name="connsiteY148" fmla="*/ 1647825 h 2273866"/>
              <a:gd name="connsiteX149" fmla="*/ 2009775 w 3400425"/>
              <a:gd name="connsiteY149" fmla="*/ 1685925 h 2273866"/>
              <a:gd name="connsiteX150" fmla="*/ 2066925 w 3400425"/>
              <a:gd name="connsiteY150" fmla="*/ 1662112 h 2273866"/>
              <a:gd name="connsiteX151" fmla="*/ 2128838 w 3400425"/>
              <a:gd name="connsiteY151" fmla="*/ 1624012 h 2273866"/>
              <a:gd name="connsiteX152" fmla="*/ 2214563 w 3400425"/>
              <a:gd name="connsiteY152" fmla="*/ 1633537 h 2273866"/>
              <a:gd name="connsiteX153" fmla="*/ 2195513 w 3400425"/>
              <a:gd name="connsiteY153" fmla="*/ 1643062 h 2273866"/>
              <a:gd name="connsiteX154" fmla="*/ 2176463 w 3400425"/>
              <a:gd name="connsiteY154" fmla="*/ 1647825 h 2273866"/>
              <a:gd name="connsiteX155" fmla="*/ 2143125 w 3400425"/>
              <a:gd name="connsiteY155" fmla="*/ 1662112 h 2273866"/>
              <a:gd name="connsiteX156" fmla="*/ 2119313 w 3400425"/>
              <a:gd name="connsiteY156" fmla="*/ 1676400 h 2273866"/>
              <a:gd name="connsiteX157" fmla="*/ 2100263 w 3400425"/>
              <a:gd name="connsiteY157" fmla="*/ 1681162 h 2273866"/>
              <a:gd name="connsiteX158" fmla="*/ 2085975 w 3400425"/>
              <a:gd name="connsiteY158" fmla="*/ 1685925 h 2273866"/>
              <a:gd name="connsiteX159" fmla="*/ 2062163 w 3400425"/>
              <a:gd name="connsiteY159" fmla="*/ 1704975 h 2273866"/>
              <a:gd name="connsiteX160" fmla="*/ 2171700 w 3400425"/>
              <a:gd name="connsiteY160" fmla="*/ 1671637 h 2273866"/>
              <a:gd name="connsiteX161" fmla="*/ 2190750 w 3400425"/>
              <a:gd name="connsiteY161" fmla="*/ 1662112 h 2273866"/>
              <a:gd name="connsiteX162" fmla="*/ 2238375 w 3400425"/>
              <a:gd name="connsiteY162" fmla="*/ 1666875 h 2273866"/>
              <a:gd name="connsiteX163" fmla="*/ 2224088 w 3400425"/>
              <a:gd name="connsiteY163" fmla="*/ 1685925 h 2273866"/>
              <a:gd name="connsiteX164" fmla="*/ 2185988 w 3400425"/>
              <a:gd name="connsiteY164" fmla="*/ 1700212 h 2273866"/>
              <a:gd name="connsiteX165" fmla="*/ 2138363 w 3400425"/>
              <a:gd name="connsiteY165" fmla="*/ 1714500 h 2273866"/>
              <a:gd name="connsiteX166" fmla="*/ 2095500 w 3400425"/>
              <a:gd name="connsiteY166" fmla="*/ 1728787 h 2273866"/>
              <a:gd name="connsiteX167" fmla="*/ 2085975 w 3400425"/>
              <a:gd name="connsiteY167" fmla="*/ 1743075 h 2273866"/>
              <a:gd name="connsiteX168" fmla="*/ 2124075 w 3400425"/>
              <a:gd name="connsiteY168" fmla="*/ 1747837 h 2273866"/>
              <a:gd name="connsiteX169" fmla="*/ 2238375 w 3400425"/>
              <a:gd name="connsiteY169" fmla="*/ 1743075 h 2273866"/>
              <a:gd name="connsiteX170" fmla="*/ 2224088 w 3400425"/>
              <a:gd name="connsiteY170" fmla="*/ 1752600 h 2273866"/>
              <a:gd name="connsiteX171" fmla="*/ 2209800 w 3400425"/>
              <a:gd name="connsiteY171" fmla="*/ 1766887 h 2273866"/>
              <a:gd name="connsiteX172" fmla="*/ 2185988 w 3400425"/>
              <a:gd name="connsiteY172" fmla="*/ 1771650 h 2273866"/>
              <a:gd name="connsiteX173" fmla="*/ 2171700 w 3400425"/>
              <a:gd name="connsiteY173" fmla="*/ 1776412 h 2273866"/>
              <a:gd name="connsiteX174" fmla="*/ 2152650 w 3400425"/>
              <a:gd name="connsiteY174" fmla="*/ 1790700 h 2273866"/>
              <a:gd name="connsiteX175" fmla="*/ 2109788 w 3400425"/>
              <a:gd name="connsiteY175" fmla="*/ 1800225 h 2273866"/>
              <a:gd name="connsiteX176" fmla="*/ 2095500 w 3400425"/>
              <a:gd name="connsiteY176" fmla="*/ 1809750 h 2273866"/>
              <a:gd name="connsiteX177" fmla="*/ 2109788 w 3400425"/>
              <a:gd name="connsiteY177" fmla="*/ 1819275 h 2273866"/>
              <a:gd name="connsiteX178" fmla="*/ 2128838 w 3400425"/>
              <a:gd name="connsiteY178" fmla="*/ 1809750 h 2273866"/>
              <a:gd name="connsiteX179" fmla="*/ 2157413 w 3400425"/>
              <a:gd name="connsiteY179" fmla="*/ 1800225 h 2273866"/>
              <a:gd name="connsiteX180" fmla="*/ 2276475 w 3400425"/>
              <a:gd name="connsiteY180" fmla="*/ 1804987 h 2273866"/>
              <a:gd name="connsiteX181" fmla="*/ 2252663 w 3400425"/>
              <a:gd name="connsiteY181" fmla="*/ 1819275 h 2273866"/>
              <a:gd name="connsiteX182" fmla="*/ 2200275 w 3400425"/>
              <a:gd name="connsiteY182" fmla="*/ 1824037 h 2273866"/>
              <a:gd name="connsiteX183" fmla="*/ 2114550 w 3400425"/>
              <a:gd name="connsiteY183" fmla="*/ 1828800 h 2273866"/>
              <a:gd name="connsiteX184" fmla="*/ 2090738 w 3400425"/>
              <a:gd name="connsiteY184" fmla="*/ 1838325 h 2273866"/>
              <a:gd name="connsiteX185" fmla="*/ 2100263 w 3400425"/>
              <a:gd name="connsiteY185" fmla="*/ 1852612 h 2273866"/>
              <a:gd name="connsiteX186" fmla="*/ 2214563 w 3400425"/>
              <a:gd name="connsiteY186" fmla="*/ 1857375 h 2273866"/>
              <a:gd name="connsiteX187" fmla="*/ 2228850 w 3400425"/>
              <a:gd name="connsiteY187" fmla="*/ 1866900 h 2273866"/>
              <a:gd name="connsiteX188" fmla="*/ 2247900 w 3400425"/>
              <a:gd name="connsiteY188" fmla="*/ 1871662 h 2273866"/>
              <a:gd name="connsiteX189" fmla="*/ 2262188 w 3400425"/>
              <a:gd name="connsiteY189" fmla="*/ 1876425 h 2273866"/>
              <a:gd name="connsiteX190" fmla="*/ 2271713 w 3400425"/>
              <a:gd name="connsiteY190" fmla="*/ 1895475 h 2273866"/>
              <a:gd name="connsiteX191" fmla="*/ 2238375 w 3400425"/>
              <a:gd name="connsiteY191" fmla="*/ 1900237 h 2273866"/>
              <a:gd name="connsiteX192" fmla="*/ 2143125 w 3400425"/>
              <a:gd name="connsiteY192" fmla="*/ 1895475 h 2273866"/>
              <a:gd name="connsiteX193" fmla="*/ 2128838 w 3400425"/>
              <a:gd name="connsiteY193" fmla="*/ 1890712 h 2273866"/>
              <a:gd name="connsiteX194" fmla="*/ 2152650 w 3400425"/>
              <a:gd name="connsiteY194" fmla="*/ 1905000 h 2273866"/>
              <a:gd name="connsiteX195" fmla="*/ 2181225 w 3400425"/>
              <a:gd name="connsiteY195" fmla="*/ 1933575 h 2273866"/>
              <a:gd name="connsiteX196" fmla="*/ 2205038 w 3400425"/>
              <a:gd name="connsiteY196" fmla="*/ 1938337 h 2273866"/>
              <a:gd name="connsiteX197" fmla="*/ 2233613 w 3400425"/>
              <a:gd name="connsiteY197" fmla="*/ 1947862 h 2273866"/>
              <a:gd name="connsiteX198" fmla="*/ 2262188 w 3400425"/>
              <a:gd name="connsiteY198" fmla="*/ 1952625 h 2273866"/>
              <a:gd name="connsiteX199" fmla="*/ 2243138 w 3400425"/>
              <a:gd name="connsiteY199" fmla="*/ 1962150 h 2273866"/>
              <a:gd name="connsiteX200" fmla="*/ 2205038 w 3400425"/>
              <a:gd name="connsiteY200" fmla="*/ 1971675 h 2273866"/>
              <a:gd name="connsiteX201" fmla="*/ 2185988 w 3400425"/>
              <a:gd name="connsiteY201" fmla="*/ 1981200 h 2273866"/>
              <a:gd name="connsiteX202" fmla="*/ 2109788 w 3400425"/>
              <a:gd name="connsiteY202" fmla="*/ 1966912 h 2273866"/>
              <a:gd name="connsiteX203" fmla="*/ 2100263 w 3400425"/>
              <a:gd name="connsiteY203" fmla="*/ 1952625 h 2273866"/>
              <a:gd name="connsiteX204" fmla="*/ 2138363 w 3400425"/>
              <a:gd name="connsiteY204" fmla="*/ 2005012 h 2273866"/>
              <a:gd name="connsiteX205" fmla="*/ 2152650 w 3400425"/>
              <a:gd name="connsiteY205" fmla="*/ 2019300 h 2273866"/>
              <a:gd name="connsiteX206" fmla="*/ 2147888 w 3400425"/>
              <a:gd name="connsiteY206" fmla="*/ 2047875 h 2273866"/>
              <a:gd name="connsiteX207" fmla="*/ 2124075 w 3400425"/>
              <a:gd name="connsiteY207" fmla="*/ 2043112 h 2273866"/>
              <a:gd name="connsiteX208" fmla="*/ 2062163 w 3400425"/>
              <a:gd name="connsiteY208" fmla="*/ 2038350 h 2273866"/>
              <a:gd name="connsiteX209" fmla="*/ 2057400 w 3400425"/>
              <a:gd name="connsiteY209" fmla="*/ 2052637 h 2273866"/>
              <a:gd name="connsiteX210" fmla="*/ 2062163 w 3400425"/>
              <a:gd name="connsiteY210" fmla="*/ 2076450 h 2273866"/>
              <a:gd name="connsiteX211" fmla="*/ 2076450 w 3400425"/>
              <a:gd name="connsiteY211" fmla="*/ 2085975 h 2273866"/>
              <a:gd name="connsiteX212" fmla="*/ 2166938 w 3400425"/>
              <a:gd name="connsiteY212" fmla="*/ 2081212 h 2273866"/>
              <a:gd name="connsiteX213" fmla="*/ 2185988 w 3400425"/>
              <a:gd name="connsiteY213" fmla="*/ 2076450 h 2273866"/>
              <a:gd name="connsiteX214" fmla="*/ 2162175 w 3400425"/>
              <a:gd name="connsiteY214" fmla="*/ 2028825 h 2273866"/>
              <a:gd name="connsiteX215" fmla="*/ 2157413 w 3400425"/>
              <a:gd name="connsiteY215" fmla="*/ 2014537 h 2273866"/>
              <a:gd name="connsiteX216" fmla="*/ 2195513 w 3400425"/>
              <a:gd name="connsiteY216" fmla="*/ 2019300 h 2273866"/>
              <a:gd name="connsiteX217" fmla="*/ 2247900 w 3400425"/>
              <a:gd name="connsiteY217" fmla="*/ 2014537 h 2273866"/>
              <a:gd name="connsiteX218" fmla="*/ 2266950 w 3400425"/>
              <a:gd name="connsiteY218" fmla="*/ 2005012 h 2273866"/>
              <a:gd name="connsiteX219" fmla="*/ 2328863 w 3400425"/>
              <a:gd name="connsiteY219" fmla="*/ 1962150 h 2273866"/>
              <a:gd name="connsiteX220" fmla="*/ 2333625 w 3400425"/>
              <a:gd name="connsiteY220" fmla="*/ 1947862 h 2273866"/>
              <a:gd name="connsiteX221" fmla="*/ 2309813 w 3400425"/>
              <a:gd name="connsiteY221" fmla="*/ 1943100 h 2273866"/>
              <a:gd name="connsiteX222" fmla="*/ 2276475 w 3400425"/>
              <a:gd name="connsiteY222" fmla="*/ 1952625 h 2273866"/>
              <a:gd name="connsiteX223" fmla="*/ 2262188 w 3400425"/>
              <a:gd name="connsiteY223" fmla="*/ 1947862 h 2273866"/>
              <a:gd name="connsiteX224" fmla="*/ 2290763 w 3400425"/>
              <a:gd name="connsiteY224" fmla="*/ 1938337 h 2273866"/>
              <a:gd name="connsiteX225" fmla="*/ 2352675 w 3400425"/>
              <a:gd name="connsiteY225" fmla="*/ 1924050 h 2273866"/>
              <a:gd name="connsiteX226" fmla="*/ 2343150 w 3400425"/>
              <a:gd name="connsiteY226" fmla="*/ 1866900 h 2273866"/>
              <a:gd name="connsiteX227" fmla="*/ 2328863 w 3400425"/>
              <a:gd name="connsiteY227" fmla="*/ 1862137 h 2273866"/>
              <a:gd name="connsiteX228" fmla="*/ 2276475 w 3400425"/>
              <a:gd name="connsiteY228" fmla="*/ 1852612 h 2273866"/>
              <a:gd name="connsiteX229" fmla="*/ 2281238 w 3400425"/>
              <a:gd name="connsiteY229" fmla="*/ 1828800 h 2273866"/>
              <a:gd name="connsiteX230" fmla="*/ 2295525 w 3400425"/>
              <a:gd name="connsiteY230" fmla="*/ 1819275 h 2273866"/>
              <a:gd name="connsiteX231" fmla="*/ 2305050 w 3400425"/>
              <a:gd name="connsiteY231" fmla="*/ 1804987 h 2273866"/>
              <a:gd name="connsiteX232" fmla="*/ 2309813 w 3400425"/>
              <a:gd name="connsiteY232" fmla="*/ 1785937 h 2273866"/>
              <a:gd name="connsiteX233" fmla="*/ 2271713 w 3400425"/>
              <a:gd name="connsiteY233" fmla="*/ 1743075 h 2273866"/>
              <a:gd name="connsiteX234" fmla="*/ 2247900 w 3400425"/>
              <a:gd name="connsiteY234" fmla="*/ 1714500 h 2273866"/>
              <a:gd name="connsiteX235" fmla="*/ 2252663 w 3400425"/>
              <a:gd name="connsiteY235" fmla="*/ 1619250 h 2273866"/>
              <a:gd name="connsiteX236" fmla="*/ 2247900 w 3400425"/>
              <a:gd name="connsiteY236" fmla="*/ 1585912 h 2273866"/>
              <a:gd name="connsiteX237" fmla="*/ 2209800 w 3400425"/>
              <a:gd name="connsiteY237" fmla="*/ 1571625 h 2273866"/>
              <a:gd name="connsiteX238" fmla="*/ 2176463 w 3400425"/>
              <a:gd name="connsiteY238" fmla="*/ 1581150 h 2273866"/>
              <a:gd name="connsiteX239" fmla="*/ 2162175 w 3400425"/>
              <a:gd name="connsiteY239" fmla="*/ 1590675 h 2273866"/>
              <a:gd name="connsiteX240" fmla="*/ 2133600 w 3400425"/>
              <a:gd name="connsiteY240" fmla="*/ 1595437 h 2273866"/>
              <a:gd name="connsiteX241" fmla="*/ 2090738 w 3400425"/>
              <a:gd name="connsiteY241" fmla="*/ 1590675 h 2273866"/>
              <a:gd name="connsiteX242" fmla="*/ 2076450 w 3400425"/>
              <a:gd name="connsiteY242" fmla="*/ 1585912 h 2273866"/>
              <a:gd name="connsiteX243" fmla="*/ 2052638 w 3400425"/>
              <a:gd name="connsiteY243" fmla="*/ 1547812 h 2273866"/>
              <a:gd name="connsiteX244" fmla="*/ 1966913 w 3400425"/>
              <a:gd name="connsiteY244" fmla="*/ 1543050 h 2273866"/>
              <a:gd name="connsiteX245" fmla="*/ 1947863 w 3400425"/>
              <a:gd name="connsiteY245" fmla="*/ 1528762 h 2273866"/>
              <a:gd name="connsiteX246" fmla="*/ 1933575 w 3400425"/>
              <a:gd name="connsiteY246" fmla="*/ 1524000 h 2273866"/>
              <a:gd name="connsiteX247" fmla="*/ 1919288 w 3400425"/>
              <a:gd name="connsiteY247" fmla="*/ 1509712 h 2273866"/>
              <a:gd name="connsiteX248" fmla="*/ 1909763 w 3400425"/>
              <a:gd name="connsiteY248" fmla="*/ 1495425 h 2273866"/>
              <a:gd name="connsiteX249" fmla="*/ 1895475 w 3400425"/>
              <a:gd name="connsiteY249" fmla="*/ 1490662 h 2273866"/>
              <a:gd name="connsiteX250" fmla="*/ 1862138 w 3400425"/>
              <a:gd name="connsiteY250" fmla="*/ 1495425 h 2273866"/>
              <a:gd name="connsiteX251" fmla="*/ 1852613 w 3400425"/>
              <a:gd name="connsiteY251" fmla="*/ 1509712 h 2273866"/>
              <a:gd name="connsiteX252" fmla="*/ 1828800 w 3400425"/>
              <a:gd name="connsiteY252" fmla="*/ 1538287 h 2273866"/>
              <a:gd name="connsiteX253" fmla="*/ 1814513 w 3400425"/>
              <a:gd name="connsiteY253" fmla="*/ 1533525 h 2273866"/>
              <a:gd name="connsiteX254" fmla="*/ 1795463 w 3400425"/>
              <a:gd name="connsiteY254" fmla="*/ 1495425 h 2273866"/>
              <a:gd name="connsiteX255" fmla="*/ 1790700 w 3400425"/>
              <a:gd name="connsiteY255" fmla="*/ 1457325 h 2273866"/>
              <a:gd name="connsiteX256" fmla="*/ 1785938 w 3400425"/>
              <a:gd name="connsiteY256" fmla="*/ 1438275 h 2273866"/>
              <a:gd name="connsiteX257" fmla="*/ 1795463 w 3400425"/>
              <a:gd name="connsiteY257" fmla="*/ 1381125 h 2273866"/>
              <a:gd name="connsiteX258" fmla="*/ 1809750 w 3400425"/>
              <a:gd name="connsiteY258" fmla="*/ 1362075 h 2273866"/>
              <a:gd name="connsiteX259" fmla="*/ 1838325 w 3400425"/>
              <a:gd name="connsiteY259" fmla="*/ 1338262 h 2273866"/>
              <a:gd name="connsiteX260" fmla="*/ 1857375 w 3400425"/>
              <a:gd name="connsiteY260" fmla="*/ 1323975 h 2273866"/>
              <a:gd name="connsiteX261" fmla="*/ 1895475 w 3400425"/>
              <a:gd name="connsiteY261" fmla="*/ 1314450 h 2273866"/>
              <a:gd name="connsiteX262" fmla="*/ 2247900 w 3400425"/>
              <a:gd name="connsiteY262" fmla="*/ 1309687 h 2273866"/>
              <a:gd name="connsiteX263" fmla="*/ 2328863 w 3400425"/>
              <a:gd name="connsiteY263" fmla="*/ 1266825 h 2273866"/>
              <a:gd name="connsiteX264" fmla="*/ 2424113 w 3400425"/>
              <a:gd name="connsiteY264" fmla="*/ 1000125 h 2273866"/>
              <a:gd name="connsiteX265" fmla="*/ 2433638 w 3400425"/>
              <a:gd name="connsiteY265" fmla="*/ 942975 h 2273866"/>
              <a:gd name="connsiteX266" fmla="*/ 2447925 w 3400425"/>
              <a:gd name="connsiteY266" fmla="*/ 909637 h 2273866"/>
              <a:gd name="connsiteX267" fmla="*/ 2466975 w 3400425"/>
              <a:gd name="connsiteY267" fmla="*/ 852487 h 2273866"/>
              <a:gd name="connsiteX268" fmla="*/ 2481263 w 3400425"/>
              <a:gd name="connsiteY268" fmla="*/ 766762 h 2273866"/>
              <a:gd name="connsiteX269" fmla="*/ 2490788 w 3400425"/>
              <a:gd name="connsiteY269" fmla="*/ 719137 h 2273866"/>
              <a:gd name="connsiteX270" fmla="*/ 2495550 w 3400425"/>
              <a:gd name="connsiteY270" fmla="*/ 676275 h 2273866"/>
              <a:gd name="connsiteX271" fmla="*/ 2500313 w 3400425"/>
              <a:gd name="connsiteY271" fmla="*/ 642937 h 2273866"/>
              <a:gd name="connsiteX272" fmla="*/ 2495550 w 3400425"/>
              <a:gd name="connsiteY272" fmla="*/ 490537 h 2273866"/>
              <a:gd name="connsiteX273" fmla="*/ 2490788 w 3400425"/>
              <a:gd name="connsiteY273" fmla="*/ 376237 h 2273866"/>
              <a:gd name="connsiteX274" fmla="*/ 2476500 w 3400425"/>
              <a:gd name="connsiteY274" fmla="*/ 323850 h 2273866"/>
              <a:gd name="connsiteX275" fmla="*/ 2471738 w 3400425"/>
              <a:gd name="connsiteY275" fmla="*/ 304800 h 2273866"/>
              <a:gd name="connsiteX276" fmla="*/ 2438400 w 3400425"/>
              <a:gd name="connsiteY276" fmla="*/ 242887 h 2273866"/>
              <a:gd name="connsiteX277" fmla="*/ 2395538 w 3400425"/>
              <a:gd name="connsiteY277" fmla="*/ 180975 h 2273866"/>
              <a:gd name="connsiteX278" fmla="*/ 2357438 w 3400425"/>
              <a:gd name="connsiteY278" fmla="*/ 147637 h 2273866"/>
              <a:gd name="connsiteX279" fmla="*/ 2319338 w 3400425"/>
              <a:gd name="connsiteY279" fmla="*/ 109537 h 2273866"/>
              <a:gd name="connsiteX280" fmla="*/ 2290763 w 3400425"/>
              <a:gd name="connsiteY280" fmla="*/ 85725 h 2273866"/>
              <a:gd name="connsiteX281" fmla="*/ 2257425 w 3400425"/>
              <a:gd name="connsiteY281" fmla="*/ 76200 h 2273866"/>
              <a:gd name="connsiteX282" fmla="*/ 2238375 w 3400425"/>
              <a:gd name="connsiteY282" fmla="*/ 61912 h 2273866"/>
              <a:gd name="connsiteX283" fmla="*/ 2224088 w 3400425"/>
              <a:gd name="connsiteY283" fmla="*/ 47625 h 2273866"/>
              <a:gd name="connsiteX284" fmla="*/ 2195513 w 3400425"/>
              <a:gd name="connsiteY284" fmla="*/ 42862 h 2273866"/>
              <a:gd name="connsiteX285" fmla="*/ 2143125 w 3400425"/>
              <a:gd name="connsiteY285" fmla="*/ 23812 h 2273866"/>
              <a:gd name="connsiteX286" fmla="*/ 2109788 w 3400425"/>
              <a:gd name="connsiteY286" fmla="*/ 19050 h 2273866"/>
              <a:gd name="connsiteX287" fmla="*/ 2095500 w 3400425"/>
              <a:gd name="connsiteY287" fmla="*/ 14287 h 2273866"/>
              <a:gd name="connsiteX288" fmla="*/ 1881188 w 3400425"/>
              <a:gd name="connsiteY288" fmla="*/ 14287 h 2273866"/>
              <a:gd name="connsiteX289" fmla="*/ 1866900 w 3400425"/>
              <a:gd name="connsiteY289" fmla="*/ 19050 h 2273866"/>
              <a:gd name="connsiteX290" fmla="*/ 1843088 w 3400425"/>
              <a:gd name="connsiteY290" fmla="*/ 23812 h 2273866"/>
              <a:gd name="connsiteX291" fmla="*/ 1766888 w 3400425"/>
              <a:gd name="connsiteY291" fmla="*/ 33337 h 2273866"/>
              <a:gd name="connsiteX292" fmla="*/ 1728788 w 3400425"/>
              <a:gd name="connsiteY292" fmla="*/ 42862 h 2273866"/>
              <a:gd name="connsiteX293" fmla="*/ 1685925 w 3400425"/>
              <a:gd name="connsiteY293" fmla="*/ 52387 h 2273866"/>
              <a:gd name="connsiteX294" fmla="*/ 1628775 w 3400425"/>
              <a:gd name="connsiteY294" fmla="*/ 76200 h 2273866"/>
              <a:gd name="connsiteX295" fmla="*/ 1614488 w 3400425"/>
              <a:gd name="connsiteY295" fmla="*/ 85725 h 2273866"/>
              <a:gd name="connsiteX296" fmla="*/ 1566863 w 3400425"/>
              <a:gd name="connsiteY296" fmla="*/ 100012 h 2273866"/>
              <a:gd name="connsiteX297" fmla="*/ 1495425 w 3400425"/>
              <a:gd name="connsiteY297" fmla="*/ 133350 h 2273866"/>
              <a:gd name="connsiteX298" fmla="*/ 1481138 w 3400425"/>
              <a:gd name="connsiteY298" fmla="*/ 138112 h 2273866"/>
              <a:gd name="connsiteX299" fmla="*/ 1457325 w 3400425"/>
              <a:gd name="connsiteY299" fmla="*/ 152400 h 2273866"/>
              <a:gd name="connsiteX300" fmla="*/ 1438275 w 3400425"/>
              <a:gd name="connsiteY300" fmla="*/ 171450 h 2273866"/>
              <a:gd name="connsiteX301" fmla="*/ 1452563 w 3400425"/>
              <a:gd name="connsiteY301" fmla="*/ 152400 h 2273866"/>
              <a:gd name="connsiteX302" fmla="*/ 1500188 w 3400425"/>
              <a:gd name="connsiteY302" fmla="*/ 123825 h 2273866"/>
              <a:gd name="connsiteX303" fmla="*/ 1566863 w 3400425"/>
              <a:gd name="connsiteY303" fmla="*/ 100012 h 2273866"/>
              <a:gd name="connsiteX304" fmla="*/ 1604963 w 3400425"/>
              <a:gd name="connsiteY304" fmla="*/ 80962 h 2273866"/>
              <a:gd name="connsiteX305" fmla="*/ 1624013 w 3400425"/>
              <a:gd name="connsiteY305" fmla="*/ 71437 h 2273866"/>
              <a:gd name="connsiteX306" fmla="*/ 1666875 w 3400425"/>
              <a:gd name="connsiteY306" fmla="*/ 47625 h 2273866"/>
              <a:gd name="connsiteX307" fmla="*/ 1809750 w 3400425"/>
              <a:gd name="connsiteY307" fmla="*/ 33337 h 2273866"/>
              <a:gd name="connsiteX308" fmla="*/ 1871663 w 3400425"/>
              <a:gd name="connsiteY308" fmla="*/ 19050 h 2273866"/>
              <a:gd name="connsiteX309" fmla="*/ 1905000 w 3400425"/>
              <a:gd name="connsiteY309" fmla="*/ 4762 h 2273866"/>
              <a:gd name="connsiteX310" fmla="*/ 1985963 w 3400425"/>
              <a:gd name="connsiteY310" fmla="*/ 0 h 2273866"/>
              <a:gd name="connsiteX311" fmla="*/ 2347913 w 3400425"/>
              <a:gd name="connsiteY311" fmla="*/ 4762 h 2273866"/>
              <a:gd name="connsiteX312" fmla="*/ 2366963 w 3400425"/>
              <a:gd name="connsiteY312" fmla="*/ 14287 h 2273866"/>
              <a:gd name="connsiteX313" fmla="*/ 2395538 w 3400425"/>
              <a:gd name="connsiteY313" fmla="*/ 23812 h 2273866"/>
              <a:gd name="connsiteX314" fmla="*/ 2486025 w 3400425"/>
              <a:gd name="connsiteY314" fmla="*/ 76200 h 2273866"/>
              <a:gd name="connsiteX315" fmla="*/ 2505075 w 3400425"/>
              <a:gd name="connsiteY315" fmla="*/ 100012 h 2273866"/>
              <a:gd name="connsiteX316" fmla="*/ 2547938 w 3400425"/>
              <a:gd name="connsiteY316" fmla="*/ 152400 h 2273866"/>
              <a:gd name="connsiteX317" fmla="*/ 2581275 w 3400425"/>
              <a:gd name="connsiteY317" fmla="*/ 190500 h 2273866"/>
              <a:gd name="connsiteX318" fmla="*/ 2605088 w 3400425"/>
              <a:gd name="connsiteY318" fmla="*/ 238125 h 2273866"/>
              <a:gd name="connsiteX319" fmla="*/ 2628900 w 3400425"/>
              <a:gd name="connsiteY319" fmla="*/ 314325 h 2273866"/>
              <a:gd name="connsiteX320" fmla="*/ 2619375 w 3400425"/>
              <a:gd name="connsiteY320" fmla="*/ 666750 h 2273866"/>
              <a:gd name="connsiteX321" fmla="*/ 2633663 w 3400425"/>
              <a:gd name="connsiteY321" fmla="*/ 900112 h 2273866"/>
              <a:gd name="connsiteX322" fmla="*/ 2647950 w 3400425"/>
              <a:gd name="connsiteY322" fmla="*/ 928687 h 2273866"/>
              <a:gd name="connsiteX323" fmla="*/ 2657475 w 3400425"/>
              <a:gd name="connsiteY323" fmla="*/ 952500 h 2273866"/>
              <a:gd name="connsiteX324" fmla="*/ 2709863 w 3400425"/>
              <a:gd name="connsiteY324" fmla="*/ 1019175 h 2273866"/>
              <a:gd name="connsiteX325" fmla="*/ 2747963 w 3400425"/>
              <a:gd name="connsiteY325" fmla="*/ 1057275 h 2273866"/>
              <a:gd name="connsiteX326" fmla="*/ 2776538 w 3400425"/>
              <a:gd name="connsiteY326" fmla="*/ 1090612 h 2273866"/>
              <a:gd name="connsiteX327" fmla="*/ 2790825 w 3400425"/>
              <a:gd name="connsiteY327" fmla="*/ 1114425 h 2273866"/>
              <a:gd name="connsiteX328" fmla="*/ 2814638 w 3400425"/>
              <a:gd name="connsiteY328" fmla="*/ 1147762 h 2273866"/>
              <a:gd name="connsiteX329" fmla="*/ 2800350 w 3400425"/>
              <a:gd name="connsiteY329" fmla="*/ 1247775 h 2273866"/>
              <a:gd name="connsiteX330" fmla="*/ 2790825 w 3400425"/>
              <a:gd name="connsiteY330" fmla="*/ 1262062 h 2273866"/>
              <a:gd name="connsiteX331" fmla="*/ 2767013 w 3400425"/>
              <a:gd name="connsiteY331" fmla="*/ 1271587 h 2273866"/>
              <a:gd name="connsiteX332" fmla="*/ 2724150 w 3400425"/>
              <a:gd name="connsiteY332" fmla="*/ 1295400 h 2273866"/>
              <a:gd name="connsiteX333" fmla="*/ 2695575 w 3400425"/>
              <a:gd name="connsiteY333" fmla="*/ 1300162 h 2273866"/>
              <a:gd name="connsiteX334" fmla="*/ 2676525 w 3400425"/>
              <a:gd name="connsiteY334" fmla="*/ 1309687 h 2273866"/>
              <a:gd name="connsiteX335" fmla="*/ 2633663 w 3400425"/>
              <a:gd name="connsiteY335" fmla="*/ 1319212 h 2273866"/>
              <a:gd name="connsiteX336" fmla="*/ 2609850 w 3400425"/>
              <a:gd name="connsiteY336" fmla="*/ 1328737 h 2273866"/>
              <a:gd name="connsiteX337" fmla="*/ 2366963 w 3400425"/>
              <a:gd name="connsiteY337" fmla="*/ 1338262 h 2273866"/>
              <a:gd name="connsiteX338" fmla="*/ 2324100 w 3400425"/>
              <a:gd name="connsiteY338" fmla="*/ 1357312 h 2273866"/>
              <a:gd name="connsiteX339" fmla="*/ 2309813 w 3400425"/>
              <a:gd name="connsiteY339" fmla="*/ 1371600 h 2273866"/>
              <a:gd name="connsiteX340" fmla="*/ 2295525 w 3400425"/>
              <a:gd name="connsiteY340" fmla="*/ 1390650 h 2273866"/>
              <a:gd name="connsiteX341" fmla="*/ 2276475 w 3400425"/>
              <a:gd name="connsiteY341" fmla="*/ 1423987 h 2273866"/>
              <a:gd name="connsiteX342" fmla="*/ 2257425 w 3400425"/>
              <a:gd name="connsiteY342" fmla="*/ 1471612 h 2273866"/>
              <a:gd name="connsiteX343" fmla="*/ 2252663 w 3400425"/>
              <a:gd name="connsiteY343" fmla="*/ 1495425 h 2273866"/>
              <a:gd name="connsiteX344" fmla="*/ 2271713 w 3400425"/>
              <a:gd name="connsiteY344" fmla="*/ 1519237 h 2273866"/>
              <a:gd name="connsiteX345" fmla="*/ 2357438 w 3400425"/>
              <a:gd name="connsiteY345" fmla="*/ 1547812 h 2273866"/>
              <a:gd name="connsiteX346" fmla="*/ 2386013 w 3400425"/>
              <a:gd name="connsiteY346" fmla="*/ 1557337 h 2273866"/>
              <a:gd name="connsiteX347" fmla="*/ 2443163 w 3400425"/>
              <a:gd name="connsiteY347" fmla="*/ 1571625 h 2273866"/>
              <a:gd name="connsiteX348" fmla="*/ 2457450 w 3400425"/>
              <a:gd name="connsiteY348" fmla="*/ 1581150 h 2273866"/>
              <a:gd name="connsiteX349" fmla="*/ 2495550 w 3400425"/>
              <a:gd name="connsiteY349" fmla="*/ 1585912 h 2273866"/>
              <a:gd name="connsiteX350" fmla="*/ 2524125 w 3400425"/>
              <a:gd name="connsiteY350" fmla="*/ 1595437 h 2273866"/>
              <a:gd name="connsiteX351" fmla="*/ 2571750 w 3400425"/>
              <a:gd name="connsiteY351" fmla="*/ 1614487 h 2273866"/>
              <a:gd name="connsiteX352" fmla="*/ 2609850 w 3400425"/>
              <a:gd name="connsiteY352" fmla="*/ 1657350 h 2273866"/>
              <a:gd name="connsiteX353" fmla="*/ 2619375 w 3400425"/>
              <a:gd name="connsiteY353" fmla="*/ 1671637 h 2273866"/>
              <a:gd name="connsiteX354" fmla="*/ 2619375 w 3400425"/>
              <a:gd name="connsiteY354" fmla="*/ 1752600 h 2273866"/>
              <a:gd name="connsiteX355" fmla="*/ 2609850 w 3400425"/>
              <a:gd name="connsiteY355" fmla="*/ 1771650 h 2273866"/>
              <a:gd name="connsiteX356" fmla="*/ 2519363 w 3400425"/>
              <a:gd name="connsiteY356" fmla="*/ 1862137 h 2273866"/>
              <a:gd name="connsiteX357" fmla="*/ 2509838 w 3400425"/>
              <a:gd name="connsiteY357" fmla="*/ 1881187 h 2273866"/>
              <a:gd name="connsiteX358" fmla="*/ 2500313 w 3400425"/>
              <a:gd name="connsiteY358" fmla="*/ 1909762 h 2273866"/>
              <a:gd name="connsiteX359" fmla="*/ 2509838 w 3400425"/>
              <a:gd name="connsiteY359" fmla="*/ 1962150 h 2273866"/>
              <a:gd name="connsiteX360" fmla="*/ 2524125 w 3400425"/>
              <a:gd name="connsiteY360" fmla="*/ 1976437 h 2273866"/>
              <a:gd name="connsiteX361" fmla="*/ 2538413 w 3400425"/>
              <a:gd name="connsiteY361" fmla="*/ 1981200 h 2273866"/>
              <a:gd name="connsiteX362" fmla="*/ 2576513 w 3400425"/>
              <a:gd name="connsiteY362" fmla="*/ 1990725 h 2273866"/>
              <a:gd name="connsiteX363" fmla="*/ 2800350 w 3400425"/>
              <a:gd name="connsiteY363" fmla="*/ 1985962 h 2273866"/>
              <a:gd name="connsiteX364" fmla="*/ 2819400 w 3400425"/>
              <a:gd name="connsiteY364" fmla="*/ 1976437 h 2273866"/>
              <a:gd name="connsiteX365" fmla="*/ 2867025 w 3400425"/>
              <a:gd name="connsiteY365" fmla="*/ 1957387 h 2273866"/>
              <a:gd name="connsiteX366" fmla="*/ 2905125 w 3400425"/>
              <a:gd name="connsiteY366" fmla="*/ 1933575 h 2273866"/>
              <a:gd name="connsiteX367" fmla="*/ 2933700 w 3400425"/>
              <a:gd name="connsiteY367" fmla="*/ 1914525 h 2273866"/>
              <a:gd name="connsiteX368" fmla="*/ 2952750 w 3400425"/>
              <a:gd name="connsiteY368" fmla="*/ 1885950 h 2273866"/>
              <a:gd name="connsiteX369" fmla="*/ 2967038 w 3400425"/>
              <a:gd name="connsiteY369" fmla="*/ 1833562 h 2273866"/>
              <a:gd name="connsiteX370" fmla="*/ 2962275 w 3400425"/>
              <a:gd name="connsiteY370" fmla="*/ 1785937 h 2273866"/>
              <a:gd name="connsiteX371" fmla="*/ 2943225 w 3400425"/>
              <a:gd name="connsiteY371" fmla="*/ 1781175 h 2273866"/>
              <a:gd name="connsiteX372" fmla="*/ 2919413 w 3400425"/>
              <a:gd name="connsiteY372" fmla="*/ 1771650 h 2273866"/>
              <a:gd name="connsiteX373" fmla="*/ 2886075 w 3400425"/>
              <a:gd name="connsiteY373" fmla="*/ 1762125 h 2273866"/>
              <a:gd name="connsiteX374" fmla="*/ 2762250 w 3400425"/>
              <a:gd name="connsiteY374" fmla="*/ 1757362 h 2273866"/>
              <a:gd name="connsiteX375" fmla="*/ 2695575 w 3400425"/>
              <a:gd name="connsiteY375" fmla="*/ 1800225 h 2273866"/>
              <a:gd name="connsiteX376" fmla="*/ 2667000 w 3400425"/>
              <a:gd name="connsiteY376" fmla="*/ 1828800 h 2273866"/>
              <a:gd name="connsiteX377" fmla="*/ 2628900 w 3400425"/>
              <a:gd name="connsiteY377" fmla="*/ 1881187 h 2273866"/>
              <a:gd name="connsiteX378" fmla="*/ 2619375 w 3400425"/>
              <a:gd name="connsiteY378" fmla="*/ 1905000 h 2273866"/>
              <a:gd name="connsiteX379" fmla="*/ 2600325 w 3400425"/>
              <a:gd name="connsiteY379" fmla="*/ 1947862 h 2273866"/>
              <a:gd name="connsiteX380" fmla="*/ 2605088 w 3400425"/>
              <a:gd name="connsiteY380" fmla="*/ 1976437 h 2273866"/>
              <a:gd name="connsiteX381" fmla="*/ 2676525 w 3400425"/>
              <a:gd name="connsiteY381" fmla="*/ 1971675 h 2273866"/>
              <a:gd name="connsiteX382" fmla="*/ 2733675 w 3400425"/>
              <a:gd name="connsiteY382" fmla="*/ 1952625 h 2273866"/>
              <a:gd name="connsiteX383" fmla="*/ 2771775 w 3400425"/>
              <a:gd name="connsiteY383" fmla="*/ 1928812 h 2273866"/>
              <a:gd name="connsiteX384" fmla="*/ 2824163 w 3400425"/>
              <a:gd name="connsiteY384" fmla="*/ 1895475 h 2273866"/>
              <a:gd name="connsiteX385" fmla="*/ 2843213 w 3400425"/>
              <a:gd name="connsiteY385" fmla="*/ 1881187 h 2273866"/>
              <a:gd name="connsiteX386" fmla="*/ 2857500 w 3400425"/>
              <a:gd name="connsiteY386" fmla="*/ 1862137 h 2273866"/>
              <a:gd name="connsiteX387" fmla="*/ 2862263 w 3400425"/>
              <a:gd name="connsiteY387" fmla="*/ 1833562 h 2273866"/>
              <a:gd name="connsiteX388" fmla="*/ 2852738 w 3400425"/>
              <a:gd name="connsiteY388" fmla="*/ 1790700 h 2273866"/>
              <a:gd name="connsiteX389" fmla="*/ 2828925 w 3400425"/>
              <a:gd name="connsiteY389" fmla="*/ 1776412 h 2273866"/>
              <a:gd name="connsiteX390" fmla="*/ 2790825 w 3400425"/>
              <a:gd name="connsiteY390" fmla="*/ 1766887 h 2273866"/>
              <a:gd name="connsiteX391" fmla="*/ 2752725 w 3400425"/>
              <a:gd name="connsiteY391" fmla="*/ 1771650 h 2273866"/>
              <a:gd name="connsiteX392" fmla="*/ 2738438 w 3400425"/>
              <a:gd name="connsiteY392" fmla="*/ 1781175 h 2273866"/>
              <a:gd name="connsiteX393" fmla="*/ 2724150 w 3400425"/>
              <a:gd name="connsiteY393" fmla="*/ 1785937 h 2273866"/>
              <a:gd name="connsiteX394" fmla="*/ 2695575 w 3400425"/>
              <a:gd name="connsiteY394" fmla="*/ 1824037 h 2273866"/>
              <a:gd name="connsiteX395" fmla="*/ 2690813 w 3400425"/>
              <a:gd name="connsiteY395" fmla="*/ 1843087 h 2273866"/>
              <a:gd name="connsiteX396" fmla="*/ 2681288 w 3400425"/>
              <a:gd name="connsiteY396" fmla="*/ 1866900 h 2273866"/>
              <a:gd name="connsiteX397" fmla="*/ 2676525 w 3400425"/>
              <a:gd name="connsiteY397" fmla="*/ 1881187 h 2273866"/>
              <a:gd name="connsiteX398" fmla="*/ 2686050 w 3400425"/>
              <a:gd name="connsiteY398" fmla="*/ 1919287 h 2273866"/>
              <a:gd name="connsiteX399" fmla="*/ 2700338 w 3400425"/>
              <a:gd name="connsiteY399" fmla="*/ 1924050 h 2273866"/>
              <a:gd name="connsiteX400" fmla="*/ 2790825 w 3400425"/>
              <a:gd name="connsiteY400" fmla="*/ 1919287 h 2273866"/>
              <a:gd name="connsiteX401" fmla="*/ 2833688 w 3400425"/>
              <a:gd name="connsiteY401" fmla="*/ 1885950 h 2273866"/>
              <a:gd name="connsiteX402" fmla="*/ 2790825 w 3400425"/>
              <a:gd name="connsiteY402" fmla="*/ 1843087 h 2273866"/>
              <a:gd name="connsiteX403" fmla="*/ 2762250 w 3400425"/>
              <a:gd name="connsiteY403" fmla="*/ 1833562 h 2273866"/>
              <a:gd name="connsiteX404" fmla="*/ 2747963 w 3400425"/>
              <a:gd name="connsiteY404" fmla="*/ 1824037 h 2273866"/>
              <a:gd name="connsiteX405" fmla="*/ 2733675 w 3400425"/>
              <a:gd name="connsiteY405" fmla="*/ 1819275 h 2273866"/>
              <a:gd name="connsiteX406" fmla="*/ 2690813 w 3400425"/>
              <a:gd name="connsiteY406" fmla="*/ 1800225 h 2273866"/>
              <a:gd name="connsiteX407" fmla="*/ 2676525 w 3400425"/>
              <a:gd name="connsiteY407" fmla="*/ 1766887 h 2273866"/>
              <a:gd name="connsiteX408" fmla="*/ 2690813 w 3400425"/>
              <a:gd name="connsiteY408" fmla="*/ 1728787 h 2273866"/>
              <a:gd name="connsiteX409" fmla="*/ 2705100 w 3400425"/>
              <a:gd name="connsiteY409" fmla="*/ 1724025 h 2273866"/>
              <a:gd name="connsiteX410" fmla="*/ 2776538 w 3400425"/>
              <a:gd name="connsiteY410" fmla="*/ 1728787 h 2273866"/>
              <a:gd name="connsiteX411" fmla="*/ 2833688 w 3400425"/>
              <a:gd name="connsiteY411" fmla="*/ 1666875 h 2273866"/>
              <a:gd name="connsiteX412" fmla="*/ 2847975 w 3400425"/>
              <a:gd name="connsiteY412" fmla="*/ 1647825 h 2273866"/>
              <a:gd name="connsiteX413" fmla="*/ 2852738 w 3400425"/>
              <a:gd name="connsiteY413" fmla="*/ 1619250 h 2273866"/>
              <a:gd name="connsiteX414" fmla="*/ 2862263 w 3400425"/>
              <a:gd name="connsiteY414" fmla="*/ 1600200 h 2273866"/>
              <a:gd name="connsiteX415" fmla="*/ 2852738 w 3400425"/>
              <a:gd name="connsiteY415" fmla="*/ 1547812 h 2273866"/>
              <a:gd name="connsiteX416" fmla="*/ 2838450 w 3400425"/>
              <a:gd name="connsiteY416" fmla="*/ 1533525 h 2273866"/>
              <a:gd name="connsiteX417" fmla="*/ 2809875 w 3400425"/>
              <a:gd name="connsiteY417" fmla="*/ 1524000 h 2273866"/>
              <a:gd name="connsiteX418" fmla="*/ 2828925 w 3400425"/>
              <a:gd name="connsiteY418" fmla="*/ 1581150 h 2273866"/>
              <a:gd name="connsiteX419" fmla="*/ 2833688 w 3400425"/>
              <a:gd name="connsiteY419" fmla="*/ 1652587 h 2273866"/>
              <a:gd name="connsiteX420" fmla="*/ 2847975 w 3400425"/>
              <a:gd name="connsiteY420" fmla="*/ 1657350 h 2273866"/>
              <a:gd name="connsiteX421" fmla="*/ 2871788 w 3400425"/>
              <a:gd name="connsiteY421" fmla="*/ 1647825 h 2273866"/>
              <a:gd name="connsiteX422" fmla="*/ 2890838 w 3400425"/>
              <a:gd name="connsiteY422" fmla="*/ 1562100 h 2273866"/>
              <a:gd name="connsiteX423" fmla="*/ 2909888 w 3400425"/>
              <a:gd name="connsiteY423" fmla="*/ 1609725 h 2273866"/>
              <a:gd name="connsiteX424" fmla="*/ 2919413 w 3400425"/>
              <a:gd name="connsiteY424" fmla="*/ 1624012 h 2273866"/>
              <a:gd name="connsiteX425" fmla="*/ 2938463 w 3400425"/>
              <a:gd name="connsiteY425" fmla="*/ 1638300 h 2273866"/>
              <a:gd name="connsiteX426" fmla="*/ 3024188 w 3400425"/>
              <a:gd name="connsiteY426" fmla="*/ 1585912 h 2273866"/>
              <a:gd name="connsiteX427" fmla="*/ 3028950 w 3400425"/>
              <a:gd name="connsiteY427" fmla="*/ 1557337 h 2273866"/>
              <a:gd name="connsiteX428" fmla="*/ 3038475 w 3400425"/>
              <a:gd name="connsiteY428" fmla="*/ 1647825 h 2273866"/>
              <a:gd name="connsiteX429" fmla="*/ 3071813 w 3400425"/>
              <a:gd name="connsiteY429" fmla="*/ 1652587 h 2273866"/>
              <a:gd name="connsiteX430" fmla="*/ 3157538 w 3400425"/>
              <a:gd name="connsiteY430" fmla="*/ 1628775 h 2273866"/>
              <a:gd name="connsiteX431" fmla="*/ 3200400 w 3400425"/>
              <a:gd name="connsiteY431" fmla="*/ 1600200 h 2273866"/>
              <a:gd name="connsiteX432" fmla="*/ 3214688 w 3400425"/>
              <a:gd name="connsiteY432" fmla="*/ 1590675 h 2273866"/>
              <a:gd name="connsiteX433" fmla="*/ 3248025 w 3400425"/>
              <a:gd name="connsiteY433" fmla="*/ 1543050 h 2273866"/>
              <a:gd name="connsiteX434" fmla="*/ 3262313 w 3400425"/>
              <a:gd name="connsiteY434" fmla="*/ 1514475 h 2273866"/>
              <a:gd name="connsiteX435" fmla="*/ 3248025 w 3400425"/>
              <a:gd name="connsiteY435" fmla="*/ 1533525 h 2273866"/>
              <a:gd name="connsiteX436" fmla="*/ 3224213 w 3400425"/>
              <a:gd name="connsiteY436" fmla="*/ 1571625 h 2273866"/>
              <a:gd name="connsiteX437" fmla="*/ 3200400 w 3400425"/>
              <a:gd name="connsiteY437" fmla="*/ 1609725 h 2273866"/>
              <a:gd name="connsiteX438" fmla="*/ 3171825 w 3400425"/>
              <a:gd name="connsiteY438" fmla="*/ 1657350 h 2273866"/>
              <a:gd name="connsiteX439" fmla="*/ 3167063 w 3400425"/>
              <a:gd name="connsiteY439" fmla="*/ 1676400 h 2273866"/>
              <a:gd name="connsiteX440" fmla="*/ 3200400 w 3400425"/>
              <a:gd name="connsiteY440" fmla="*/ 1700212 h 2273866"/>
              <a:gd name="connsiteX441" fmla="*/ 3219450 w 3400425"/>
              <a:gd name="connsiteY441" fmla="*/ 1704975 h 2273866"/>
              <a:gd name="connsiteX442" fmla="*/ 3333750 w 3400425"/>
              <a:gd name="connsiteY442" fmla="*/ 1695450 h 2273866"/>
              <a:gd name="connsiteX443" fmla="*/ 3362325 w 3400425"/>
              <a:gd name="connsiteY443" fmla="*/ 1690687 h 2273866"/>
              <a:gd name="connsiteX444" fmla="*/ 3400425 w 3400425"/>
              <a:gd name="connsiteY444" fmla="*/ 1695450 h 2273866"/>
              <a:gd name="connsiteX445" fmla="*/ 3338513 w 3400425"/>
              <a:gd name="connsiteY445" fmla="*/ 1709737 h 2273866"/>
              <a:gd name="connsiteX446" fmla="*/ 3324225 w 3400425"/>
              <a:gd name="connsiteY446" fmla="*/ 1719262 h 2273866"/>
              <a:gd name="connsiteX447" fmla="*/ 3305175 w 3400425"/>
              <a:gd name="connsiteY447" fmla="*/ 1728787 h 2273866"/>
              <a:gd name="connsiteX448" fmla="*/ 3295650 w 3400425"/>
              <a:gd name="connsiteY448" fmla="*/ 1743075 h 2273866"/>
              <a:gd name="connsiteX449" fmla="*/ 3276600 w 3400425"/>
              <a:gd name="connsiteY449" fmla="*/ 1762125 h 2273866"/>
              <a:gd name="connsiteX450" fmla="*/ 3271838 w 3400425"/>
              <a:gd name="connsiteY450" fmla="*/ 1776412 h 2273866"/>
              <a:gd name="connsiteX451" fmla="*/ 3276600 w 3400425"/>
              <a:gd name="connsiteY451" fmla="*/ 1843087 h 2273866"/>
              <a:gd name="connsiteX452" fmla="*/ 3300413 w 3400425"/>
              <a:gd name="connsiteY452" fmla="*/ 1862137 h 2273866"/>
              <a:gd name="connsiteX453" fmla="*/ 3352800 w 3400425"/>
              <a:gd name="connsiteY453" fmla="*/ 1895475 h 2273866"/>
              <a:gd name="connsiteX454" fmla="*/ 3357563 w 3400425"/>
              <a:gd name="connsiteY454" fmla="*/ 1881187 h 2273866"/>
              <a:gd name="connsiteX455" fmla="*/ 3286125 w 3400425"/>
              <a:gd name="connsiteY455" fmla="*/ 1819275 h 2273866"/>
              <a:gd name="connsiteX456" fmla="*/ 3271838 w 3400425"/>
              <a:gd name="connsiteY456" fmla="*/ 1804987 h 2273866"/>
              <a:gd name="connsiteX457" fmla="*/ 3233738 w 3400425"/>
              <a:gd name="connsiteY457" fmla="*/ 1785937 h 2273866"/>
              <a:gd name="connsiteX458" fmla="*/ 3200400 w 3400425"/>
              <a:gd name="connsiteY458" fmla="*/ 1790700 h 2273866"/>
              <a:gd name="connsiteX459" fmla="*/ 3190875 w 3400425"/>
              <a:gd name="connsiteY459" fmla="*/ 1804987 h 2273866"/>
              <a:gd name="connsiteX460" fmla="*/ 3200400 w 3400425"/>
              <a:gd name="connsiteY460" fmla="*/ 1866900 h 2273866"/>
              <a:gd name="connsiteX461" fmla="*/ 3224213 w 3400425"/>
              <a:gd name="connsiteY461" fmla="*/ 1895475 h 2273866"/>
              <a:gd name="connsiteX462" fmla="*/ 3248025 w 3400425"/>
              <a:gd name="connsiteY462" fmla="*/ 1933575 h 2273866"/>
              <a:gd name="connsiteX463" fmla="*/ 3271838 w 3400425"/>
              <a:gd name="connsiteY463" fmla="*/ 1981200 h 2273866"/>
              <a:gd name="connsiteX464" fmla="*/ 3300413 w 3400425"/>
              <a:gd name="connsiteY464" fmla="*/ 2019300 h 2273866"/>
              <a:gd name="connsiteX465" fmla="*/ 3286125 w 3400425"/>
              <a:gd name="connsiteY465" fmla="*/ 2000250 h 2273866"/>
              <a:gd name="connsiteX466" fmla="*/ 3271838 w 3400425"/>
              <a:gd name="connsiteY466" fmla="*/ 1966912 h 2273866"/>
              <a:gd name="connsiteX467" fmla="*/ 3243263 w 3400425"/>
              <a:gd name="connsiteY467" fmla="*/ 1928812 h 2273866"/>
              <a:gd name="connsiteX468" fmla="*/ 3186113 w 3400425"/>
              <a:gd name="connsiteY468" fmla="*/ 1890712 h 2273866"/>
              <a:gd name="connsiteX469" fmla="*/ 3171825 w 3400425"/>
              <a:gd name="connsiteY469" fmla="*/ 1881187 h 2273866"/>
              <a:gd name="connsiteX470" fmla="*/ 3119438 w 3400425"/>
              <a:gd name="connsiteY470" fmla="*/ 1885950 h 2273866"/>
              <a:gd name="connsiteX471" fmla="*/ 3100388 w 3400425"/>
              <a:gd name="connsiteY471" fmla="*/ 1909762 h 2273866"/>
              <a:gd name="connsiteX472" fmla="*/ 3090863 w 3400425"/>
              <a:gd name="connsiteY472" fmla="*/ 1966912 h 2273866"/>
              <a:gd name="connsiteX473" fmla="*/ 3081338 w 3400425"/>
              <a:gd name="connsiteY473" fmla="*/ 1985962 h 2273866"/>
              <a:gd name="connsiteX474" fmla="*/ 3071813 w 3400425"/>
              <a:gd name="connsiteY474" fmla="*/ 1919287 h 2273866"/>
              <a:gd name="connsiteX475" fmla="*/ 3067050 w 3400425"/>
              <a:gd name="connsiteY475" fmla="*/ 1905000 h 2273866"/>
              <a:gd name="connsiteX476" fmla="*/ 3052763 w 3400425"/>
              <a:gd name="connsiteY476" fmla="*/ 1900237 h 2273866"/>
              <a:gd name="connsiteX477" fmla="*/ 3033713 w 3400425"/>
              <a:gd name="connsiteY477" fmla="*/ 1909762 h 2273866"/>
              <a:gd name="connsiteX478" fmla="*/ 2995613 w 3400425"/>
              <a:gd name="connsiteY478" fmla="*/ 1957387 h 2273866"/>
              <a:gd name="connsiteX479" fmla="*/ 2990850 w 3400425"/>
              <a:gd name="connsiteY479" fmla="*/ 1981200 h 2273866"/>
              <a:gd name="connsiteX480" fmla="*/ 2995613 w 3400425"/>
              <a:gd name="connsiteY480" fmla="*/ 1995487 h 2273866"/>
              <a:gd name="connsiteX481" fmla="*/ 3005138 w 3400425"/>
              <a:gd name="connsiteY481" fmla="*/ 1962150 h 2273866"/>
              <a:gd name="connsiteX482" fmla="*/ 3019425 w 3400425"/>
              <a:gd name="connsiteY482" fmla="*/ 1909762 h 2273866"/>
              <a:gd name="connsiteX483" fmla="*/ 3019425 w 3400425"/>
              <a:gd name="connsiteY483" fmla="*/ 1857375 h 2273866"/>
              <a:gd name="connsiteX484" fmla="*/ 3000375 w 3400425"/>
              <a:gd name="connsiteY484" fmla="*/ 1852612 h 2273866"/>
              <a:gd name="connsiteX485" fmla="*/ 3076575 w 3400425"/>
              <a:gd name="connsiteY485" fmla="*/ 1838325 h 2273866"/>
              <a:gd name="connsiteX486" fmla="*/ 3090863 w 3400425"/>
              <a:gd name="connsiteY486" fmla="*/ 1824037 h 2273866"/>
              <a:gd name="connsiteX487" fmla="*/ 3095625 w 3400425"/>
              <a:gd name="connsiteY487" fmla="*/ 1809750 h 2273866"/>
              <a:gd name="connsiteX488" fmla="*/ 3105150 w 3400425"/>
              <a:gd name="connsiteY488" fmla="*/ 1771650 h 2273866"/>
              <a:gd name="connsiteX489" fmla="*/ 3090863 w 3400425"/>
              <a:gd name="connsiteY489" fmla="*/ 1733550 h 2273866"/>
              <a:gd name="connsiteX490" fmla="*/ 3028950 w 3400425"/>
              <a:gd name="connsiteY490" fmla="*/ 1733550 h 2273866"/>
              <a:gd name="connsiteX491" fmla="*/ 3014663 w 3400425"/>
              <a:gd name="connsiteY491" fmla="*/ 1743075 h 2273866"/>
              <a:gd name="connsiteX492" fmla="*/ 3000375 w 3400425"/>
              <a:gd name="connsiteY492" fmla="*/ 1771650 h 2273866"/>
              <a:gd name="connsiteX493" fmla="*/ 2990850 w 3400425"/>
              <a:gd name="connsiteY493" fmla="*/ 1790700 h 2273866"/>
              <a:gd name="connsiteX494" fmla="*/ 2981325 w 3400425"/>
              <a:gd name="connsiteY494" fmla="*/ 1824037 h 2273866"/>
              <a:gd name="connsiteX495" fmla="*/ 2986088 w 3400425"/>
              <a:gd name="connsiteY495" fmla="*/ 1866900 h 2273866"/>
              <a:gd name="connsiteX496" fmla="*/ 3019425 w 3400425"/>
              <a:gd name="connsiteY496" fmla="*/ 1871662 h 2273866"/>
              <a:gd name="connsiteX497" fmla="*/ 3024188 w 3400425"/>
              <a:gd name="connsiteY497" fmla="*/ 1905000 h 2273866"/>
              <a:gd name="connsiteX498" fmla="*/ 3033713 w 3400425"/>
              <a:gd name="connsiteY498" fmla="*/ 1933575 h 2273866"/>
              <a:gd name="connsiteX499" fmla="*/ 3038475 w 3400425"/>
              <a:gd name="connsiteY499" fmla="*/ 1947862 h 2273866"/>
              <a:gd name="connsiteX500" fmla="*/ 3005138 w 3400425"/>
              <a:gd name="connsiteY500" fmla="*/ 1971675 h 2273866"/>
              <a:gd name="connsiteX501" fmla="*/ 2976563 w 3400425"/>
              <a:gd name="connsiteY501" fmla="*/ 1990725 h 2273866"/>
              <a:gd name="connsiteX502" fmla="*/ 2962275 w 3400425"/>
              <a:gd name="connsiteY502" fmla="*/ 2019300 h 2273866"/>
              <a:gd name="connsiteX503" fmla="*/ 2947988 w 3400425"/>
              <a:gd name="connsiteY503" fmla="*/ 2028825 h 2273866"/>
              <a:gd name="connsiteX504" fmla="*/ 2933700 w 3400425"/>
              <a:gd name="connsiteY504" fmla="*/ 2033587 h 2273866"/>
              <a:gd name="connsiteX505" fmla="*/ 2919413 w 3400425"/>
              <a:gd name="connsiteY505" fmla="*/ 2047875 h 2273866"/>
              <a:gd name="connsiteX506" fmla="*/ 2905125 w 3400425"/>
              <a:gd name="connsiteY506" fmla="*/ 2057400 h 2273866"/>
              <a:gd name="connsiteX507" fmla="*/ 2838450 w 3400425"/>
              <a:gd name="connsiteY507" fmla="*/ 2085975 h 2273866"/>
              <a:gd name="connsiteX508" fmla="*/ 2781300 w 3400425"/>
              <a:gd name="connsiteY508" fmla="*/ 2105025 h 2273866"/>
              <a:gd name="connsiteX509" fmla="*/ 2752725 w 3400425"/>
              <a:gd name="connsiteY509" fmla="*/ 2109787 h 2273866"/>
              <a:gd name="connsiteX510" fmla="*/ 2719388 w 3400425"/>
              <a:gd name="connsiteY510" fmla="*/ 2119312 h 2273866"/>
              <a:gd name="connsiteX511" fmla="*/ 2700338 w 3400425"/>
              <a:gd name="connsiteY511" fmla="*/ 2124075 h 2273866"/>
              <a:gd name="connsiteX512" fmla="*/ 2671763 w 3400425"/>
              <a:gd name="connsiteY512" fmla="*/ 2133600 h 2273866"/>
              <a:gd name="connsiteX513" fmla="*/ 2447925 w 3400425"/>
              <a:gd name="connsiteY513" fmla="*/ 2138362 h 2273866"/>
              <a:gd name="connsiteX514" fmla="*/ 2428875 w 3400425"/>
              <a:gd name="connsiteY514" fmla="*/ 2143125 h 2273866"/>
              <a:gd name="connsiteX515" fmla="*/ 2085975 w 3400425"/>
              <a:gd name="connsiteY515" fmla="*/ 2152650 h 2273866"/>
              <a:gd name="connsiteX516" fmla="*/ 2038350 w 3400425"/>
              <a:gd name="connsiteY516" fmla="*/ 2166937 h 2273866"/>
              <a:gd name="connsiteX517" fmla="*/ 1990725 w 3400425"/>
              <a:gd name="connsiteY517" fmla="*/ 2171700 h 2273866"/>
              <a:gd name="connsiteX518" fmla="*/ 1952625 w 3400425"/>
              <a:gd name="connsiteY518" fmla="*/ 2181225 h 2273866"/>
              <a:gd name="connsiteX519" fmla="*/ 1914525 w 3400425"/>
              <a:gd name="connsiteY519" fmla="*/ 2190750 h 2273866"/>
              <a:gd name="connsiteX520" fmla="*/ 1900238 w 3400425"/>
              <a:gd name="connsiteY520" fmla="*/ 2195512 h 2273866"/>
              <a:gd name="connsiteX521" fmla="*/ 1885950 w 3400425"/>
              <a:gd name="connsiteY521" fmla="*/ 2205037 h 2273866"/>
              <a:gd name="connsiteX522" fmla="*/ 1857375 w 3400425"/>
              <a:gd name="connsiteY522" fmla="*/ 2214562 h 2273866"/>
              <a:gd name="connsiteX523" fmla="*/ 1795463 w 3400425"/>
              <a:gd name="connsiteY523" fmla="*/ 2247900 h 2273866"/>
              <a:gd name="connsiteX524" fmla="*/ 1714500 w 3400425"/>
              <a:gd name="connsiteY524" fmla="*/ 2262187 h 2273866"/>
              <a:gd name="connsiteX525" fmla="*/ 1666875 w 3400425"/>
              <a:gd name="connsiteY525" fmla="*/ 2271712 h 2273866"/>
              <a:gd name="connsiteX526" fmla="*/ 1619250 w 3400425"/>
              <a:gd name="connsiteY526" fmla="*/ 2266950 h 2273866"/>
              <a:gd name="connsiteX527" fmla="*/ 1552575 w 3400425"/>
              <a:gd name="connsiteY527" fmla="*/ 2257425 h 2273866"/>
              <a:gd name="connsiteX528" fmla="*/ 1533525 w 3400425"/>
              <a:gd name="connsiteY528" fmla="*/ 2247900 h 2273866"/>
              <a:gd name="connsiteX529" fmla="*/ 1304925 w 3400425"/>
              <a:gd name="connsiteY529" fmla="*/ 2233612 h 2273866"/>
              <a:gd name="connsiteX530" fmla="*/ 1157288 w 3400425"/>
              <a:gd name="connsiteY530" fmla="*/ 2219325 h 2273866"/>
              <a:gd name="connsiteX531" fmla="*/ 1052513 w 3400425"/>
              <a:gd name="connsiteY531" fmla="*/ 2166937 h 2273866"/>
              <a:gd name="connsiteX532" fmla="*/ 981075 w 3400425"/>
              <a:gd name="connsiteY532" fmla="*/ 2143125 h 2273866"/>
              <a:gd name="connsiteX533" fmla="*/ 947738 w 3400425"/>
              <a:gd name="connsiteY533" fmla="*/ 2133600 h 2273866"/>
              <a:gd name="connsiteX534" fmla="*/ 923925 w 3400425"/>
              <a:gd name="connsiteY534" fmla="*/ 2124075 h 2273866"/>
              <a:gd name="connsiteX535" fmla="*/ 895350 w 3400425"/>
              <a:gd name="connsiteY535" fmla="*/ 2114550 h 2273866"/>
              <a:gd name="connsiteX536" fmla="*/ 857250 w 3400425"/>
              <a:gd name="connsiteY536" fmla="*/ 2100262 h 2273866"/>
              <a:gd name="connsiteX537" fmla="*/ 819150 w 3400425"/>
              <a:gd name="connsiteY537" fmla="*/ 2090737 h 2273866"/>
              <a:gd name="connsiteX538" fmla="*/ 723900 w 3400425"/>
              <a:gd name="connsiteY538" fmla="*/ 2076450 h 2273866"/>
              <a:gd name="connsiteX539" fmla="*/ 690563 w 3400425"/>
              <a:gd name="connsiteY539" fmla="*/ 2066925 h 2273866"/>
              <a:gd name="connsiteX540" fmla="*/ 666750 w 3400425"/>
              <a:gd name="connsiteY540" fmla="*/ 2052637 h 2273866"/>
              <a:gd name="connsiteX541" fmla="*/ 633413 w 3400425"/>
              <a:gd name="connsiteY541" fmla="*/ 2043112 h 2273866"/>
              <a:gd name="connsiteX542" fmla="*/ 614363 w 3400425"/>
              <a:gd name="connsiteY542" fmla="*/ 2033587 h 2273866"/>
              <a:gd name="connsiteX543" fmla="*/ 571500 w 3400425"/>
              <a:gd name="connsiteY543" fmla="*/ 2014537 h 2273866"/>
              <a:gd name="connsiteX544" fmla="*/ 538163 w 3400425"/>
              <a:gd name="connsiteY544" fmla="*/ 1981200 h 2273866"/>
              <a:gd name="connsiteX545" fmla="*/ 519113 w 3400425"/>
              <a:gd name="connsiteY545" fmla="*/ 1966912 h 2273866"/>
              <a:gd name="connsiteX546" fmla="*/ 485775 w 3400425"/>
              <a:gd name="connsiteY546" fmla="*/ 1928812 h 2273866"/>
              <a:gd name="connsiteX547" fmla="*/ 438150 w 3400425"/>
              <a:gd name="connsiteY547" fmla="*/ 1900237 h 2273866"/>
              <a:gd name="connsiteX548" fmla="*/ 404813 w 3400425"/>
              <a:gd name="connsiteY548" fmla="*/ 1881187 h 2273866"/>
              <a:gd name="connsiteX549" fmla="*/ 366713 w 3400425"/>
              <a:gd name="connsiteY549" fmla="*/ 1857375 h 2273866"/>
              <a:gd name="connsiteX550" fmla="*/ 347663 w 3400425"/>
              <a:gd name="connsiteY550" fmla="*/ 1843087 h 2273866"/>
              <a:gd name="connsiteX551" fmla="*/ 304800 w 3400425"/>
              <a:gd name="connsiteY551" fmla="*/ 1824037 h 2273866"/>
              <a:gd name="connsiteX552" fmla="*/ 252413 w 3400425"/>
              <a:gd name="connsiteY552" fmla="*/ 1804987 h 2273866"/>
              <a:gd name="connsiteX553" fmla="*/ 233363 w 3400425"/>
              <a:gd name="connsiteY553" fmla="*/ 1795462 h 2273866"/>
              <a:gd name="connsiteX554" fmla="*/ 161925 w 3400425"/>
              <a:gd name="connsiteY554" fmla="*/ 1804987 h 2273866"/>
              <a:gd name="connsiteX555" fmla="*/ 147638 w 3400425"/>
              <a:gd name="connsiteY555" fmla="*/ 1814512 h 2273866"/>
              <a:gd name="connsiteX556" fmla="*/ 114300 w 3400425"/>
              <a:gd name="connsiteY556" fmla="*/ 1828800 h 2273866"/>
              <a:gd name="connsiteX557" fmla="*/ 95250 w 3400425"/>
              <a:gd name="connsiteY557" fmla="*/ 1843087 h 2273866"/>
              <a:gd name="connsiteX558" fmla="*/ 38100 w 3400425"/>
              <a:gd name="connsiteY558" fmla="*/ 1862137 h 2273866"/>
              <a:gd name="connsiteX559" fmla="*/ 19050 w 3400425"/>
              <a:gd name="connsiteY559" fmla="*/ 1871662 h 2273866"/>
              <a:gd name="connsiteX560" fmla="*/ 114300 w 3400425"/>
              <a:gd name="connsiteY560" fmla="*/ 1833562 h 2273866"/>
              <a:gd name="connsiteX561" fmla="*/ 133350 w 3400425"/>
              <a:gd name="connsiteY561" fmla="*/ 1828800 h 2273866"/>
              <a:gd name="connsiteX562" fmla="*/ 157163 w 3400425"/>
              <a:gd name="connsiteY562" fmla="*/ 1804987 h 2273866"/>
              <a:gd name="connsiteX563" fmla="*/ 133350 w 3400425"/>
              <a:gd name="connsiteY563" fmla="*/ 1709737 h 2273866"/>
              <a:gd name="connsiteX564" fmla="*/ 104775 w 3400425"/>
              <a:gd name="connsiteY564" fmla="*/ 1685925 h 2273866"/>
              <a:gd name="connsiteX565" fmla="*/ 42863 w 3400425"/>
              <a:gd name="connsiteY565" fmla="*/ 1624012 h 2273866"/>
              <a:gd name="connsiteX566" fmla="*/ 19050 w 3400425"/>
              <a:gd name="connsiteY566" fmla="*/ 1609725 h 2273866"/>
              <a:gd name="connsiteX567" fmla="*/ 4763 w 3400425"/>
              <a:gd name="connsiteY567" fmla="*/ 1595437 h 2273866"/>
              <a:gd name="connsiteX568" fmla="*/ 23813 w 3400425"/>
              <a:gd name="connsiteY568" fmla="*/ 1604962 h 2273866"/>
              <a:gd name="connsiteX569" fmla="*/ 61913 w 3400425"/>
              <a:gd name="connsiteY569" fmla="*/ 1638300 h 2273866"/>
              <a:gd name="connsiteX570" fmla="*/ 80963 w 3400425"/>
              <a:gd name="connsiteY570" fmla="*/ 1657350 h 2273866"/>
              <a:gd name="connsiteX571" fmla="*/ 114300 w 3400425"/>
              <a:gd name="connsiteY571" fmla="*/ 1685925 h 2273866"/>
              <a:gd name="connsiteX572" fmla="*/ 166688 w 3400425"/>
              <a:gd name="connsiteY572" fmla="*/ 1752600 h 2273866"/>
              <a:gd name="connsiteX573" fmla="*/ 180975 w 3400425"/>
              <a:gd name="connsiteY573" fmla="*/ 1766887 h 2273866"/>
              <a:gd name="connsiteX574" fmla="*/ 214313 w 3400425"/>
              <a:gd name="connsiteY574" fmla="*/ 1747837 h 2273866"/>
              <a:gd name="connsiteX575" fmla="*/ 238125 w 3400425"/>
              <a:gd name="connsiteY575" fmla="*/ 1657350 h 2273866"/>
              <a:gd name="connsiteX576" fmla="*/ 233363 w 3400425"/>
              <a:gd name="connsiteY576" fmla="*/ 1585912 h 2273866"/>
              <a:gd name="connsiteX577" fmla="*/ 209550 w 3400425"/>
              <a:gd name="connsiteY577" fmla="*/ 1547812 h 2273866"/>
              <a:gd name="connsiteX578" fmla="*/ 190500 w 3400425"/>
              <a:gd name="connsiteY578" fmla="*/ 1500187 h 2273866"/>
              <a:gd name="connsiteX579" fmla="*/ 185738 w 3400425"/>
              <a:gd name="connsiteY579" fmla="*/ 1428750 h 2273866"/>
              <a:gd name="connsiteX580" fmla="*/ 176213 w 3400425"/>
              <a:gd name="connsiteY580" fmla="*/ 1357312 h 2273866"/>
              <a:gd name="connsiteX581" fmla="*/ 171450 w 3400425"/>
              <a:gd name="connsiteY581" fmla="*/ 1376362 h 2273866"/>
              <a:gd name="connsiteX582" fmla="*/ 209550 w 3400425"/>
              <a:gd name="connsiteY582" fmla="*/ 1514475 h 2273866"/>
              <a:gd name="connsiteX583" fmla="*/ 228600 w 3400425"/>
              <a:gd name="connsiteY583" fmla="*/ 1566862 h 2273866"/>
              <a:gd name="connsiteX584" fmla="*/ 247650 w 3400425"/>
              <a:gd name="connsiteY584" fmla="*/ 1609725 h 2273866"/>
              <a:gd name="connsiteX585" fmla="*/ 280988 w 3400425"/>
              <a:gd name="connsiteY585" fmla="*/ 1638300 h 2273866"/>
              <a:gd name="connsiteX586" fmla="*/ 328613 w 3400425"/>
              <a:gd name="connsiteY586" fmla="*/ 1614487 h 2273866"/>
              <a:gd name="connsiteX587" fmla="*/ 347663 w 3400425"/>
              <a:gd name="connsiteY587" fmla="*/ 1576387 h 2273866"/>
              <a:gd name="connsiteX588" fmla="*/ 371475 w 3400425"/>
              <a:gd name="connsiteY588" fmla="*/ 1514475 h 2273866"/>
              <a:gd name="connsiteX589" fmla="*/ 409575 w 3400425"/>
              <a:gd name="connsiteY589" fmla="*/ 1471612 h 2273866"/>
              <a:gd name="connsiteX590" fmla="*/ 428625 w 3400425"/>
              <a:gd name="connsiteY590" fmla="*/ 1452562 h 2273866"/>
              <a:gd name="connsiteX591" fmla="*/ 414338 w 3400425"/>
              <a:gd name="connsiteY591" fmla="*/ 1462087 h 2273866"/>
              <a:gd name="connsiteX592" fmla="*/ 404813 w 3400425"/>
              <a:gd name="connsiteY592" fmla="*/ 1485900 h 2273866"/>
              <a:gd name="connsiteX593" fmla="*/ 395288 w 3400425"/>
              <a:gd name="connsiteY593" fmla="*/ 1500187 h 2273866"/>
              <a:gd name="connsiteX594" fmla="*/ 381000 w 3400425"/>
              <a:gd name="connsiteY594" fmla="*/ 1543050 h 2273866"/>
              <a:gd name="connsiteX595" fmla="*/ 390525 w 3400425"/>
              <a:gd name="connsiteY595" fmla="*/ 1581150 h 2273866"/>
              <a:gd name="connsiteX596" fmla="*/ 404813 w 3400425"/>
              <a:gd name="connsiteY596" fmla="*/ 1585912 h 2273866"/>
              <a:gd name="connsiteX597" fmla="*/ 519113 w 3400425"/>
              <a:gd name="connsiteY597" fmla="*/ 1571625 h 2273866"/>
              <a:gd name="connsiteX598" fmla="*/ 581025 w 3400425"/>
              <a:gd name="connsiteY598" fmla="*/ 1552575 h 2273866"/>
              <a:gd name="connsiteX599" fmla="*/ 661988 w 3400425"/>
              <a:gd name="connsiteY599" fmla="*/ 1504950 h 2273866"/>
              <a:gd name="connsiteX600" fmla="*/ 700088 w 3400425"/>
              <a:gd name="connsiteY600" fmla="*/ 1462087 h 2273866"/>
              <a:gd name="connsiteX601" fmla="*/ 657225 w 3400425"/>
              <a:gd name="connsiteY601" fmla="*/ 1485900 h 2273866"/>
              <a:gd name="connsiteX602" fmla="*/ 647700 w 3400425"/>
              <a:gd name="connsiteY602" fmla="*/ 1504950 h 2273866"/>
              <a:gd name="connsiteX603" fmla="*/ 633413 w 3400425"/>
              <a:gd name="connsiteY603" fmla="*/ 1528762 h 2273866"/>
              <a:gd name="connsiteX604" fmla="*/ 623888 w 3400425"/>
              <a:gd name="connsiteY604" fmla="*/ 1552575 h 2273866"/>
              <a:gd name="connsiteX605" fmla="*/ 590550 w 3400425"/>
              <a:gd name="connsiteY605" fmla="*/ 1595437 h 2273866"/>
              <a:gd name="connsiteX606" fmla="*/ 542925 w 3400425"/>
              <a:gd name="connsiteY606" fmla="*/ 1647825 h 2273866"/>
              <a:gd name="connsiteX607" fmla="*/ 585788 w 3400425"/>
              <a:gd name="connsiteY607" fmla="*/ 1652587 h 2273866"/>
              <a:gd name="connsiteX608" fmla="*/ 676275 w 3400425"/>
              <a:gd name="connsiteY608" fmla="*/ 1628775 h 2273866"/>
              <a:gd name="connsiteX609" fmla="*/ 714375 w 3400425"/>
              <a:gd name="connsiteY609" fmla="*/ 1609725 h 2273866"/>
              <a:gd name="connsiteX610" fmla="*/ 728663 w 3400425"/>
              <a:gd name="connsiteY610" fmla="*/ 1600200 h 2273866"/>
              <a:gd name="connsiteX611" fmla="*/ 742950 w 3400425"/>
              <a:gd name="connsiteY611" fmla="*/ 1595437 h 2273866"/>
              <a:gd name="connsiteX612" fmla="*/ 776288 w 3400425"/>
              <a:gd name="connsiteY612" fmla="*/ 1585912 h 2273866"/>
              <a:gd name="connsiteX613" fmla="*/ 800100 w 3400425"/>
              <a:gd name="connsiteY613" fmla="*/ 1571625 h 2273866"/>
              <a:gd name="connsiteX614" fmla="*/ 814388 w 3400425"/>
              <a:gd name="connsiteY614" fmla="*/ 1562100 h 2273866"/>
              <a:gd name="connsiteX615" fmla="*/ 790575 w 3400425"/>
              <a:gd name="connsiteY615" fmla="*/ 1566862 h 2273866"/>
              <a:gd name="connsiteX616" fmla="*/ 771525 w 3400425"/>
              <a:gd name="connsiteY616" fmla="*/ 1576387 h 2273866"/>
              <a:gd name="connsiteX617" fmla="*/ 728663 w 3400425"/>
              <a:gd name="connsiteY617" fmla="*/ 1590675 h 2273866"/>
              <a:gd name="connsiteX618" fmla="*/ 671513 w 3400425"/>
              <a:gd name="connsiteY618" fmla="*/ 1624012 h 2273866"/>
              <a:gd name="connsiteX619" fmla="*/ 566738 w 3400425"/>
              <a:gd name="connsiteY619" fmla="*/ 1671637 h 2273866"/>
              <a:gd name="connsiteX620" fmla="*/ 504825 w 3400425"/>
              <a:gd name="connsiteY620" fmla="*/ 1695450 h 2273866"/>
              <a:gd name="connsiteX621" fmla="*/ 490538 w 3400425"/>
              <a:gd name="connsiteY621" fmla="*/ 1704975 h 2273866"/>
              <a:gd name="connsiteX622" fmla="*/ 447675 w 3400425"/>
              <a:gd name="connsiteY622" fmla="*/ 1719262 h 2273866"/>
              <a:gd name="connsiteX623" fmla="*/ 419100 w 3400425"/>
              <a:gd name="connsiteY623" fmla="*/ 1704975 h 2273866"/>
              <a:gd name="connsiteX624" fmla="*/ 438150 w 3400425"/>
              <a:gd name="connsiteY624" fmla="*/ 1662112 h 2273866"/>
              <a:gd name="connsiteX625" fmla="*/ 419100 w 3400425"/>
              <a:gd name="connsiteY625" fmla="*/ 1657350 h 2273866"/>
              <a:gd name="connsiteX626" fmla="*/ 333375 w 3400425"/>
              <a:gd name="connsiteY626" fmla="*/ 1700212 h 2273866"/>
              <a:gd name="connsiteX627" fmla="*/ 323850 w 3400425"/>
              <a:gd name="connsiteY627" fmla="*/ 1714500 h 2273866"/>
              <a:gd name="connsiteX628" fmla="*/ 333375 w 3400425"/>
              <a:gd name="connsiteY628" fmla="*/ 1781175 h 2273866"/>
              <a:gd name="connsiteX629" fmla="*/ 338138 w 3400425"/>
              <a:gd name="connsiteY629" fmla="*/ 1795462 h 2273866"/>
              <a:gd name="connsiteX630" fmla="*/ 361950 w 3400425"/>
              <a:gd name="connsiteY630" fmla="*/ 1809750 h 2273866"/>
              <a:gd name="connsiteX631" fmla="*/ 428625 w 3400425"/>
              <a:gd name="connsiteY631" fmla="*/ 1795462 h 2273866"/>
              <a:gd name="connsiteX632" fmla="*/ 466725 w 3400425"/>
              <a:gd name="connsiteY632" fmla="*/ 1776412 h 2273866"/>
              <a:gd name="connsiteX633" fmla="*/ 504825 w 3400425"/>
              <a:gd name="connsiteY633" fmla="*/ 1728787 h 2273866"/>
              <a:gd name="connsiteX634" fmla="*/ 519113 w 3400425"/>
              <a:gd name="connsiteY634" fmla="*/ 1695450 h 2273866"/>
              <a:gd name="connsiteX635" fmla="*/ 514350 w 3400425"/>
              <a:gd name="connsiteY635" fmla="*/ 1671637 h 2273866"/>
              <a:gd name="connsiteX636" fmla="*/ 481013 w 3400425"/>
              <a:gd name="connsiteY636" fmla="*/ 1690687 h 2273866"/>
              <a:gd name="connsiteX637" fmla="*/ 495300 w 3400425"/>
              <a:gd name="connsiteY637" fmla="*/ 1738312 h 2273866"/>
              <a:gd name="connsiteX638" fmla="*/ 585788 w 3400425"/>
              <a:gd name="connsiteY638" fmla="*/ 1733550 h 2273866"/>
              <a:gd name="connsiteX639" fmla="*/ 638175 w 3400425"/>
              <a:gd name="connsiteY639" fmla="*/ 1690687 h 2273866"/>
              <a:gd name="connsiteX640" fmla="*/ 661988 w 3400425"/>
              <a:gd name="connsiteY640" fmla="*/ 1666875 h 2273866"/>
              <a:gd name="connsiteX641" fmla="*/ 695325 w 3400425"/>
              <a:gd name="connsiteY641" fmla="*/ 1652587 h 2273866"/>
              <a:gd name="connsiteX642" fmla="*/ 771525 w 3400425"/>
              <a:gd name="connsiteY642" fmla="*/ 1619250 h 2273866"/>
              <a:gd name="connsiteX643" fmla="*/ 904875 w 3400425"/>
              <a:gd name="connsiteY643" fmla="*/ 1628775 h 2273866"/>
              <a:gd name="connsiteX644" fmla="*/ 928688 w 3400425"/>
              <a:gd name="connsiteY644" fmla="*/ 1643062 h 2273866"/>
              <a:gd name="connsiteX645" fmla="*/ 985838 w 3400425"/>
              <a:gd name="connsiteY645" fmla="*/ 1685925 h 2273866"/>
              <a:gd name="connsiteX646" fmla="*/ 1004888 w 3400425"/>
              <a:gd name="connsiteY646" fmla="*/ 1704975 h 2273866"/>
              <a:gd name="connsiteX647" fmla="*/ 1009650 w 3400425"/>
              <a:gd name="connsiteY647" fmla="*/ 1719262 h 2273866"/>
              <a:gd name="connsiteX648" fmla="*/ 1038225 w 3400425"/>
              <a:gd name="connsiteY648" fmla="*/ 1776412 h 2273866"/>
              <a:gd name="connsiteX649" fmla="*/ 1033463 w 3400425"/>
              <a:gd name="connsiteY649" fmla="*/ 1876425 h 2273866"/>
              <a:gd name="connsiteX650" fmla="*/ 1014413 w 3400425"/>
              <a:gd name="connsiteY650" fmla="*/ 1890712 h 2273866"/>
              <a:gd name="connsiteX651" fmla="*/ 962025 w 3400425"/>
              <a:gd name="connsiteY651" fmla="*/ 1952625 h 2273866"/>
              <a:gd name="connsiteX652" fmla="*/ 923925 w 3400425"/>
              <a:gd name="connsiteY652" fmla="*/ 1976437 h 2273866"/>
              <a:gd name="connsiteX653" fmla="*/ 904875 w 3400425"/>
              <a:gd name="connsiteY653" fmla="*/ 1981200 h 2273866"/>
              <a:gd name="connsiteX654" fmla="*/ 885825 w 3400425"/>
              <a:gd name="connsiteY654" fmla="*/ 1995487 h 2273866"/>
              <a:gd name="connsiteX655" fmla="*/ 757238 w 3400425"/>
              <a:gd name="connsiteY655" fmla="*/ 2000250 h 2273866"/>
              <a:gd name="connsiteX656" fmla="*/ 742950 w 3400425"/>
              <a:gd name="connsiteY656" fmla="*/ 1985962 h 2273866"/>
              <a:gd name="connsiteX657" fmla="*/ 723900 w 3400425"/>
              <a:gd name="connsiteY657" fmla="*/ 1962150 h 2273866"/>
              <a:gd name="connsiteX658" fmla="*/ 638175 w 3400425"/>
              <a:gd name="connsiteY658" fmla="*/ 1900237 h 2273866"/>
              <a:gd name="connsiteX659" fmla="*/ 619125 w 3400425"/>
              <a:gd name="connsiteY659" fmla="*/ 1871662 h 2273866"/>
              <a:gd name="connsiteX660" fmla="*/ 609600 w 3400425"/>
              <a:gd name="connsiteY660" fmla="*/ 1757362 h 2273866"/>
              <a:gd name="connsiteX661" fmla="*/ 623888 w 3400425"/>
              <a:gd name="connsiteY661" fmla="*/ 1690687 h 2273866"/>
              <a:gd name="connsiteX662" fmla="*/ 695325 w 3400425"/>
              <a:gd name="connsiteY662" fmla="*/ 1652587 h 2273866"/>
              <a:gd name="connsiteX663" fmla="*/ 738188 w 3400425"/>
              <a:gd name="connsiteY663" fmla="*/ 1633537 h 2273866"/>
              <a:gd name="connsiteX664" fmla="*/ 762000 w 3400425"/>
              <a:gd name="connsiteY664" fmla="*/ 1628775 h 2273866"/>
              <a:gd name="connsiteX665" fmla="*/ 862013 w 3400425"/>
              <a:gd name="connsiteY665" fmla="*/ 1643062 h 2273866"/>
              <a:gd name="connsiteX666" fmla="*/ 890588 w 3400425"/>
              <a:gd name="connsiteY666" fmla="*/ 1690687 h 2273866"/>
              <a:gd name="connsiteX667" fmla="*/ 904875 w 3400425"/>
              <a:gd name="connsiteY667" fmla="*/ 1700212 h 2273866"/>
              <a:gd name="connsiteX668" fmla="*/ 914400 w 3400425"/>
              <a:gd name="connsiteY668" fmla="*/ 1743075 h 2273866"/>
              <a:gd name="connsiteX669" fmla="*/ 919163 w 3400425"/>
              <a:gd name="connsiteY669" fmla="*/ 1762125 h 2273866"/>
              <a:gd name="connsiteX670" fmla="*/ 928688 w 3400425"/>
              <a:gd name="connsiteY670" fmla="*/ 1809750 h 2273866"/>
              <a:gd name="connsiteX671" fmla="*/ 919163 w 3400425"/>
              <a:gd name="connsiteY671" fmla="*/ 1871662 h 2273866"/>
              <a:gd name="connsiteX672" fmla="*/ 895350 w 3400425"/>
              <a:gd name="connsiteY672" fmla="*/ 1890712 h 2273866"/>
              <a:gd name="connsiteX673" fmla="*/ 866775 w 3400425"/>
              <a:gd name="connsiteY673" fmla="*/ 1909762 h 2273866"/>
              <a:gd name="connsiteX674" fmla="*/ 847725 w 3400425"/>
              <a:gd name="connsiteY674" fmla="*/ 1924050 h 2273866"/>
              <a:gd name="connsiteX675" fmla="*/ 781050 w 3400425"/>
              <a:gd name="connsiteY675" fmla="*/ 1938337 h 2273866"/>
              <a:gd name="connsiteX676" fmla="*/ 738188 w 3400425"/>
              <a:gd name="connsiteY676" fmla="*/ 1928812 h 2273866"/>
              <a:gd name="connsiteX677" fmla="*/ 733425 w 3400425"/>
              <a:gd name="connsiteY677" fmla="*/ 1914525 h 2273866"/>
              <a:gd name="connsiteX678" fmla="*/ 723900 w 3400425"/>
              <a:gd name="connsiteY678" fmla="*/ 1900237 h 2273866"/>
              <a:gd name="connsiteX679" fmla="*/ 709613 w 3400425"/>
              <a:gd name="connsiteY679" fmla="*/ 1862137 h 2273866"/>
              <a:gd name="connsiteX680" fmla="*/ 704850 w 3400425"/>
              <a:gd name="connsiteY680" fmla="*/ 1843087 h 2273866"/>
              <a:gd name="connsiteX681" fmla="*/ 690563 w 3400425"/>
              <a:gd name="connsiteY681" fmla="*/ 1828800 h 2273866"/>
              <a:gd name="connsiteX682" fmla="*/ 681038 w 3400425"/>
              <a:gd name="connsiteY682" fmla="*/ 1785937 h 2273866"/>
              <a:gd name="connsiteX683" fmla="*/ 714375 w 3400425"/>
              <a:gd name="connsiteY683" fmla="*/ 1714500 h 2273866"/>
              <a:gd name="connsiteX684" fmla="*/ 723900 w 3400425"/>
              <a:gd name="connsiteY684" fmla="*/ 1700212 h 2273866"/>
              <a:gd name="connsiteX685" fmla="*/ 747713 w 3400425"/>
              <a:gd name="connsiteY685" fmla="*/ 1685925 h 2273866"/>
              <a:gd name="connsiteX686" fmla="*/ 762000 w 3400425"/>
              <a:gd name="connsiteY686" fmla="*/ 1676400 h 2273866"/>
              <a:gd name="connsiteX687" fmla="*/ 823913 w 3400425"/>
              <a:gd name="connsiteY687" fmla="*/ 1681162 h 2273866"/>
              <a:gd name="connsiteX688" fmla="*/ 838200 w 3400425"/>
              <a:gd name="connsiteY688" fmla="*/ 1695450 h 2273866"/>
              <a:gd name="connsiteX689" fmla="*/ 871538 w 3400425"/>
              <a:gd name="connsiteY689" fmla="*/ 1743075 h 2273866"/>
              <a:gd name="connsiteX690" fmla="*/ 881063 w 3400425"/>
              <a:gd name="connsiteY690" fmla="*/ 1804987 h 2273866"/>
              <a:gd name="connsiteX691" fmla="*/ 885825 w 3400425"/>
              <a:gd name="connsiteY691" fmla="*/ 1819275 h 2273866"/>
              <a:gd name="connsiteX692" fmla="*/ 881063 w 3400425"/>
              <a:gd name="connsiteY692" fmla="*/ 1862137 h 2273866"/>
              <a:gd name="connsiteX693" fmla="*/ 866775 w 3400425"/>
              <a:gd name="connsiteY693" fmla="*/ 1871662 h 2273866"/>
              <a:gd name="connsiteX694" fmla="*/ 819150 w 3400425"/>
              <a:gd name="connsiteY694" fmla="*/ 1876425 h 2273866"/>
              <a:gd name="connsiteX695" fmla="*/ 733425 w 3400425"/>
              <a:gd name="connsiteY695" fmla="*/ 1857375 h 2273866"/>
              <a:gd name="connsiteX696" fmla="*/ 728663 w 3400425"/>
              <a:gd name="connsiteY696" fmla="*/ 1838325 h 2273866"/>
              <a:gd name="connsiteX697" fmla="*/ 747713 w 3400425"/>
              <a:gd name="connsiteY697" fmla="*/ 1757362 h 2273866"/>
              <a:gd name="connsiteX698" fmla="*/ 766763 w 3400425"/>
              <a:gd name="connsiteY698" fmla="*/ 1747837 h 2273866"/>
              <a:gd name="connsiteX699" fmla="*/ 795338 w 3400425"/>
              <a:gd name="connsiteY699" fmla="*/ 1752600 h 2273866"/>
              <a:gd name="connsiteX700" fmla="*/ 819150 w 3400425"/>
              <a:gd name="connsiteY700" fmla="*/ 1781175 h 2273866"/>
              <a:gd name="connsiteX701" fmla="*/ 814388 w 3400425"/>
              <a:gd name="connsiteY701" fmla="*/ 1819275 h 2273866"/>
              <a:gd name="connsiteX702" fmla="*/ 838200 w 3400425"/>
              <a:gd name="connsiteY702" fmla="*/ 1814512 h 2273866"/>
              <a:gd name="connsiteX703" fmla="*/ 852488 w 3400425"/>
              <a:gd name="connsiteY703" fmla="*/ 1795462 h 2273866"/>
              <a:gd name="connsiteX704" fmla="*/ 847725 w 3400425"/>
              <a:gd name="connsiteY704" fmla="*/ 1747837 h 2273866"/>
              <a:gd name="connsiteX705" fmla="*/ 833438 w 3400425"/>
              <a:gd name="connsiteY705" fmla="*/ 1738312 h 2273866"/>
              <a:gd name="connsiteX706" fmla="*/ 790575 w 3400425"/>
              <a:gd name="connsiteY706" fmla="*/ 1743075 h 2273866"/>
              <a:gd name="connsiteX707" fmla="*/ 771525 w 3400425"/>
              <a:gd name="connsiteY707" fmla="*/ 1747837 h 2273866"/>
              <a:gd name="connsiteX708" fmla="*/ 766763 w 3400425"/>
              <a:gd name="connsiteY708" fmla="*/ 1776412 h 2273866"/>
              <a:gd name="connsiteX709" fmla="*/ 781050 w 3400425"/>
              <a:gd name="connsiteY709" fmla="*/ 1857375 h 2273866"/>
              <a:gd name="connsiteX710" fmla="*/ 833438 w 3400425"/>
              <a:gd name="connsiteY710" fmla="*/ 1871662 h 2273866"/>
              <a:gd name="connsiteX711" fmla="*/ 871538 w 3400425"/>
              <a:gd name="connsiteY711" fmla="*/ 1866900 h 2273866"/>
              <a:gd name="connsiteX712" fmla="*/ 890588 w 3400425"/>
              <a:gd name="connsiteY712" fmla="*/ 1814512 h 2273866"/>
              <a:gd name="connsiteX713" fmla="*/ 828675 w 3400425"/>
              <a:gd name="connsiteY713" fmla="*/ 1747837 h 2273866"/>
              <a:gd name="connsiteX714" fmla="*/ 800100 w 3400425"/>
              <a:gd name="connsiteY714" fmla="*/ 1743075 h 2273866"/>
              <a:gd name="connsiteX715" fmla="*/ 733425 w 3400425"/>
              <a:gd name="connsiteY715" fmla="*/ 1752600 h 2273866"/>
              <a:gd name="connsiteX716" fmla="*/ 719138 w 3400425"/>
              <a:gd name="connsiteY716" fmla="*/ 1776412 h 2273866"/>
              <a:gd name="connsiteX717" fmla="*/ 733425 w 3400425"/>
              <a:gd name="connsiteY717" fmla="*/ 1866900 h 2273866"/>
              <a:gd name="connsiteX718" fmla="*/ 771525 w 3400425"/>
              <a:gd name="connsiteY718" fmla="*/ 1890712 h 2273866"/>
              <a:gd name="connsiteX719" fmla="*/ 785813 w 3400425"/>
              <a:gd name="connsiteY719" fmla="*/ 1900237 h 2273866"/>
              <a:gd name="connsiteX720" fmla="*/ 804863 w 3400425"/>
              <a:gd name="connsiteY720" fmla="*/ 1909762 h 2273866"/>
              <a:gd name="connsiteX721" fmla="*/ 957263 w 3400425"/>
              <a:gd name="connsiteY721" fmla="*/ 1905000 h 2273866"/>
              <a:gd name="connsiteX722" fmla="*/ 985838 w 3400425"/>
              <a:gd name="connsiteY722" fmla="*/ 1895475 h 2273866"/>
              <a:gd name="connsiteX723" fmla="*/ 1000125 w 3400425"/>
              <a:gd name="connsiteY723" fmla="*/ 1890712 h 2273866"/>
              <a:gd name="connsiteX724" fmla="*/ 1033463 w 3400425"/>
              <a:gd name="connsiteY724" fmla="*/ 1871662 h 2273866"/>
              <a:gd name="connsiteX725" fmla="*/ 1047750 w 3400425"/>
              <a:gd name="connsiteY725" fmla="*/ 1843087 h 2273866"/>
              <a:gd name="connsiteX726" fmla="*/ 1071563 w 3400425"/>
              <a:gd name="connsiteY726" fmla="*/ 1809750 h 2273866"/>
              <a:gd name="connsiteX727" fmla="*/ 1076325 w 3400425"/>
              <a:gd name="connsiteY727" fmla="*/ 1795462 h 2273866"/>
              <a:gd name="connsiteX728" fmla="*/ 1085850 w 3400425"/>
              <a:gd name="connsiteY728" fmla="*/ 1776412 h 2273866"/>
              <a:gd name="connsiteX729" fmla="*/ 1076325 w 3400425"/>
              <a:gd name="connsiteY729" fmla="*/ 1714500 h 2273866"/>
              <a:gd name="connsiteX730" fmla="*/ 1009650 w 3400425"/>
              <a:gd name="connsiteY730" fmla="*/ 1690687 h 2273866"/>
              <a:gd name="connsiteX731" fmla="*/ 981075 w 3400425"/>
              <a:gd name="connsiteY731" fmla="*/ 1685925 h 2273866"/>
              <a:gd name="connsiteX732" fmla="*/ 952500 w 3400425"/>
              <a:gd name="connsiteY732" fmla="*/ 1666875 h 2273866"/>
              <a:gd name="connsiteX733" fmla="*/ 919163 w 3400425"/>
              <a:gd name="connsiteY733" fmla="*/ 1657350 h 2273866"/>
              <a:gd name="connsiteX734" fmla="*/ 923925 w 3400425"/>
              <a:gd name="connsiteY734" fmla="*/ 1600200 h 2273866"/>
              <a:gd name="connsiteX735" fmla="*/ 952500 w 3400425"/>
              <a:gd name="connsiteY735" fmla="*/ 1581150 h 2273866"/>
              <a:gd name="connsiteX736" fmla="*/ 962025 w 3400425"/>
              <a:gd name="connsiteY736" fmla="*/ 1566862 h 2273866"/>
              <a:gd name="connsiteX737" fmla="*/ 1095375 w 3400425"/>
              <a:gd name="connsiteY737" fmla="*/ 1543050 h 2273866"/>
              <a:gd name="connsiteX738" fmla="*/ 1147763 w 3400425"/>
              <a:gd name="connsiteY738" fmla="*/ 1528762 h 2273866"/>
              <a:gd name="connsiteX739" fmla="*/ 1214438 w 3400425"/>
              <a:gd name="connsiteY739" fmla="*/ 1476375 h 2273866"/>
              <a:gd name="connsiteX740" fmla="*/ 1243013 w 3400425"/>
              <a:gd name="connsiteY740" fmla="*/ 1428750 h 2273866"/>
              <a:gd name="connsiteX741" fmla="*/ 1233488 w 3400425"/>
              <a:gd name="connsiteY741" fmla="*/ 1404937 h 2273866"/>
              <a:gd name="connsiteX742" fmla="*/ 1133475 w 3400425"/>
              <a:gd name="connsiteY742" fmla="*/ 1381125 h 2273866"/>
              <a:gd name="connsiteX743" fmla="*/ 1085850 w 3400425"/>
              <a:gd name="connsiteY743" fmla="*/ 1371600 h 2273866"/>
              <a:gd name="connsiteX744" fmla="*/ 1062038 w 3400425"/>
              <a:gd name="connsiteY744" fmla="*/ 1362075 h 2273866"/>
              <a:gd name="connsiteX745" fmla="*/ 1023938 w 3400425"/>
              <a:gd name="connsiteY745" fmla="*/ 1352550 h 2273866"/>
              <a:gd name="connsiteX746" fmla="*/ 1009650 w 3400425"/>
              <a:gd name="connsiteY746" fmla="*/ 1319212 h 2273866"/>
              <a:gd name="connsiteX747" fmla="*/ 990600 w 3400425"/>
              <a:gd name="connsiteY747" fmla="*/ 1285875 h 2273866"/>
              <a:gd name="connsiteX748" fmla="*/ 985838 w 3400425"/>
              <a:gd name="connsiteY748" fmla="*/ 1271587 h 2273866"/>
              <a:gd name="connsiteX749" fmla="*/ 981075 w 3400425"/>
              <a:gd name="connsiteY749" fmla="*/ 1252537 h 2273866"/>
              <a:gd name="connsiteX750" fmla="*/ 971550 w 3400425"/>
              <a:gd name="connsiteY750" fmla="*/ 1238250 h 2273866"/>
              <a:gd name="connsiteX751" fmla="*/ 957263 w 3400425"/>
              <a:gd name="connsiteY751" fmla="*/ 1204912 h 2273866"/>
              <a:gd name="connsiteX752" fmla="*/ 947738 w 3400425"/>
              <a:gd name="connsiteY752" fmla="*/ 1171575 h 2273866"/>
              <a:gd name="connsiteX753" fmla="*/ 938213 w 3400425"/>
              <a:gd name="connsiteY753" fmla="*/ 1100137 h 2273866"/>
              <a:gd name="connsiteX754" fmla="*/ 933450 w 3400425"/>
              <a:gd name="connsiteY754" fmla="*/ 947737 h 2273866"/>
              <a:gd name="connsiteX755" fmla="*/ 914400 w 3400425"/>
              <a:gd name="connsiteY755" fmla="*/ 938212 h 2273866"/>
              <a:gd name="connsiteX756" fmla="*/ 866775 w 3400425"/>
              <a:gd name="connsiteY756" fmla="*/ 928687 h 2273866"/>
              <a:gd name="connsiteX757" fmla="*/ 852488 w 3400425"/>
              <a:gd name="connsiteY757" fmla="*/ 914400 h 2273866"/>
              <a:gd name="connsiteX758" fmla="*/ 804863 w 3400425"/>
              <a:gd name="connsiteY758" fmla="*/ 838200 h 2273866"/>
              <a:gd name="connsiteX759" fmla="*/ 790575 w 3400425"/>
              <a:gd name="connsiteY759" fmla="*/ 809625 h 2273866"/>
              <a:gd name="connsiteX760" fmla="*/ 771525 w 3400425"/>
              <a:gd name="connsiteY760" fmla="*/ 776287 h 2273866"/>
              <a:gd name="connsiteX761" fmla="*/ 766763 w 3400425"/>
              <a:gd name="connsiteY761" fmla="*/ 762000 h 2273866"/>
              <a:gd name="connsiteX762" fmla="*/ 757238 w 3400425"/>
              <a:gd name="connsiteY762" fmla="*/ 747712 h 2273866"/>
              <a:gd name="connsiteX763" fmla="*/ 742950 w 3400425"/>
              <a:gd name="connsiteY763" fmla="*/ 723900 h 2273866"/>
              <a:gd name="connsiteX764" fmla="*/ 738188 w 3400425"/>
              <a:gd name="connsiteY764" fmla="*/ 704850 h 2273866"/>
              <a:gd name="connsiteX765" fmla="*/ 738188 w 3400425"/>
              <a:gd name="connsiteY765" fmla="*/ 581025 h 2273866"/>
              <a:gd name="connsiteX766" fmla="*/ 776288 w 3400425"/>
              <a:gd name="connsiteY766" fmla="*/ 533400 h 2273866"/>
              <a:gd name="connsiteX767" fmla="*/ 833438 w 3400425"/>
              <a:gd name="connsiteY767" fmla="*/ 481012 h 2273866"/>
              <a:gd name="connsiteX768" fmla="*/ 852488 w 3400425"/>
              <a:gd name="connsiteY768" fmla="*/ 466725 h 2273866"/>
              <a:gd name="connsiteX769" fmla="*/ 866775 w 3400425"/>
              <a:gd name="connsiteY769" fmla="*/ 461962 h 2273866"/>
              <a:gd name="connsiteX770" fmla="*/ 895350 w 3400425"/>
              <a:gd name="connsiteY770" fmla="*/ 442912 h 2273866"/>
              <a:gd name="connsiteX771" fmla="*/ 952500 w 3400425"/>
              <a:gd name="connsiteY771" fmla="*/ 419100 h 2273866"/>
              <a:gd name="connsiteX772" fmla="*/ 971550 w 3400425"/>
              <a:gd name="connsiteY772" fmla="*/ 423862 h 2273866"/>
              <a:gd name="connsiteX773" fmla="*/ 957263 w 3400425"/>
              <a:gd name="connsiteY773" fmla="*/ 433387 h 2273866"/>
              <a:gd name="connsiteX774" fmla="*/ 919163 w 3400425"/>
              <a:gd name="connsiteY774" fmla="*/ 466725 h 2273866"/>
              <a:gd name="connsiteX775" fmla="*/ 904875 w 3400425"/>
              <a:gd name="connsiteY775" fmla="*/ 523875 h 2273866"/>
              <a:gd name="connsiteX776" fmla="*/ 914400 w 3400425"/>
              <a:gd name="connsiteY776" fmla="*/ 704850 h 2273866"/>
              <a:gd name="connsiteX777" fmla="*/ 919163 w 3400425"/>
              <a:gd name="connsiteY777" fmla="*/ 723900 h 2273866"/>
              <a:gd name="connsiteX778" fmla="*/ 928688 w 3400425"/>
              <a:gd name="connsiteY778" fmla="*/ 742950 h 2273866"/>
              <a:gd name="connsiteX779" fmla="*/ 952500 w 3400425"/>
              <a:gd name="connsiteY779" fmla="*/ 828675 h 2273866"/>
              <a:gd name="connsiteX780" fmla="*/ 957263 w 3400425"/>
              <a:gd name="connsiteY780" fmla="*/ 842962 h 2273866"/>
              <a:gd name="connsiteX781" fmla="*/ 1033463 w 3400425"/>
              <a:gd name="connsiteY781" fmla="*/ 895350 h 2273866"/>
              <a:gd name="connsiteX782" fmla="*/ 1076325 w 3400425"/>
              <a:gd name="connsiteY782" fmla="*/ 919162 h 2273866"/>
              <a:gd name="connsiteX783" fmla="*/ 1128713 w 3400425"/>
              <a:gd name="connsiteY783" fmla="*/ 947737 h 2273866"/>
              <a:gd name="connsiteX784" fmla="*/ 1152525 w 3400425"/>
              <a:gd name="connsiteY784" fmla="*/ 952500 h 2273866"/>
              <a:gd name="connsiteX785" fmla="*/ 1304925 w 3400425"/>
              <a:gd name="connsiteY785" fmla="*/ 981075 h 2273866"/>
              <a:gd name="connsiteX786" fmla="*/ 1319213 w 3400425"/>
              <a:gd name="connsiteY786" fmla="*/ 1000125 h 2273866"/>
              <a:gd name="connsiteX787" fmla="*/ 1319213 w 3400425"/>
              <a:gd name="connsiteY787" fmla="*/ 1071562 h 2273866"/>
              <a:gd name="connsiteX788" fmla="*/ 1304925 w 3400425"/>
              <a:gd name="connsiteY788" fmla="*/ 1085850 h 2273866"/>
              <a:gd name="connsiteX789" fmla="*/ 1300163 w 3400425"/>
              <a:gd name="connsiteY789" fmla="*/ 1100137 h 2273866"/>
              <a:gd name="connsiteX790" fmla="*/ 1290638 w 3400425"/>
              <a:gd name="connsiteY790" fmla="*/ 1123950 h 2273866"/>
              <a:gd name="connsiteX791" fmla="*/ 1314450 w 3400425"/>
              <a:gd name="connsiteY791" fmla="*/ 1181100 h 2273866"/>
              <a:gd name="connsiteX792" fmla="*/ 1323975 w 3400425"/>
              <a:gd name="connsiteY792" fmla="*/ 1195387 h 2273866"/>
              <a:gd name="connsiteX793" fmla="*/ 1343025 w 3400425"/>
              <a:gd name="connsiteY793" fmla="*/ 1214437 h 2273866"/>
              <a:gd name="connsiteX794" fmla="*/ 1376363 w 3400425"/>
              <a:gd name="connsiteY794" fmla="*/ 1257300 h 2273866"/>
              <a:gd name="connsiteX795" fmla="*/ 1390650 w 3400425"/>
              <a:gd name="connsiteY795" fmla="*/ 1266825 h 2273866"/>
              <a:gd name="connsiteX796" fmla="*/ 1404938 w 3400425"/>
              <a:gd name="connsiteY796" fmla="*/ 1281112 h 2273866"/>
              <a:gd name="connsiteX797" fmla="*/ 1443038 w 3400425"/>
              <a:gd name="connsiteY797" fmla="*/ 1295400 h 2273866"/>
              <a:gd name="connsiteX798" fmla="*/ 1566863 w 3400425"/>
              <a:gd name="connsiteY798" fmla="*/ 1290637 h 2273866"/>
              <a:gd name="connsiteX799" fmla="*/ 1628775 w 3400425"/>
              <a:gd name="connsiteY799" fmla="*/ 1295400 h 2273866"/>
              <a:gd name="connsiteX800" fmla="*/ 1643063 w 3400425"/>
              <a:gd name="connsiteY800" fmla="*/ 1309687 h 2273866"/>
              <a:gd name="connsiteX801" fmla="*/ 1690688 w 3400425"/>
              <a:gd name="connsiteY801" fmla="*/ 1376362 h 2273866"/>
              <a:gd name="connsiteX802" fmla="*/ 1719263 w 3400425"/>
              <a:gd name="connsiteY802" fmla="*/ 1428750 h 2273866"/>
              <a:gd name="connsiteX803" fmla="*/ 1724025 w 3400425"/>
              <a:gd name="connsiteY803" fmla="*/ 1443037 h 2273866"/>
              <a:gd name="connsiteX804" fmla="*/ 1728788 w 3400425"/>
              <a:gd name="connsiteY804" fmla="*/ 1471612 h 2273866"/>
              <a:gd name="connsiteX805" fmla="*/ 1738313 w 3400425"/>
              <a:gd name="connsiteY805" fmla="*/ 1485900 h 2273866"/>
              <a:gd name="connsiteX806" fmla="*/ 1747838 w 3400425"/>
              <a:gd name="connsiteY806" fmla="*/ 1519237 h 2273866"/>
              <a:gd name="connsiteX807" fmla="*/ 1762125 w 3400425"/>
              <a:gd name="connsiteY807" fmla="*/ 1524000 h 2273866"/>
              <a:gd name="connsiteX808" fmla="*/ 1714500 w 3400425"/>
              <a:gd name="connsiteY808" fmla="*/ 1533525 h 227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3400425" h="2273866">
                <a:moveTo>
                  <a:pt x="1781175" y="1628775"/>
                </a:moveTo>
                <a:cubicBezTo>
                  <a:pt x="1779588" y="1620837"/>
                  <a:pt x="1780903" y="1611697"/>
                  <a:pt x="1776413" y="1604962"/>
                </a:cubicBezTo>
                <a:cubicBezTo>
                  <a:pt x="1773628" y="1600785"/>
                  <a:pt x="1766045" y="1603336"/>
                  <a:pt x="1762125" y="1600200"/>
                </a:cubicBezTo>
                <a:cubicBezTo>
                  <a:pt x="1757655" y="1596624"/>
                  <a:pt x="1756647" y="1589960"/>
                  <a:pt x="1752600" y="1585912"/>
                </a:cubicBezTo>
                <a:cubicBezTo>
                  <a:pt x="1748553" y="1581865"/>
                  <a:pt x="1743075" y="1579562"/>
                  <a:pt x="1738313" y="1576387"/>
                </a:cubicBezTo>
                <a:cubicBezTo>
                  <a:pt x="1735138" y="1571625"/>
                  <a:pt x="1732835" y="1566147"/>
                  <a:pt x="1728788" y="1562100"/>
                </a:cubicBezTo>
                <a:cubicBezTo>
                  <a:pt x="1719556" y="1552869"/>
                  <a:pt x="1711832" y="1551686"/>
                  <a:pt x="1700213" y="1547812"/>
                </a:cubicBezTo>
                <a:cubicBezTo>
                  <a:pt x="1685925" y="1549400"/>
                  <a:pt x="1671507" y="1550077"/>
                  <a:pt x="1657350" y="1552575"/>
                </a:cubicBezTo>
                <a:cubicBezTo>
                  <a:pt x="1644458" y="1554850"/>
                  <a:pt x="1632209" y="1560249"/>
                  <a:pt x="1619250" y="1562100"/>
                </a:cubicBezTo>
                <a:cubicBezTo>
                  <a:pt x="1608600" y="1563621"/>
                  <a:pt x="1569246" y="1568979"/>
                  <a:pt x="1557338" y="1571625"/>
                </a:cubicBezTo>
                <a:cubicBezTo>
                  <a:pt x="1552437" y="1572714"/>
                  <a:pt x="1547813" y="1574800"/>
                  <a:pt x="1543050" y="1576387"/>
                </a:cubicBezTo>
                <a:cubicBezTo>
                  <a:pt x="1530723" y="1588715"/>
                  <a:pt x="1515410" y="1602161"/>
                  <a:pt x="1509713" y="1619250"/>
                </a:cubicBezTo>
                <a:cubicBezTo>
                  <a:pt x="1508125" y="1624012"/>
                  <a:pt x="1507195" y="1629047"/>
                  <a:pt x="1504950" y="1633537"/>
                </a:cubicBezTo>
                <a:cubicBezTo>
                  <a:pt x="1501467" y="1640502"/>
                  <a:pt x="1484375" y="1662559"/>
                  <a:pt x="1481138" y="1666875"/>
                </a:cubicBezTo>
                <a:cubicBezTo>
                  <a:pt x="1479550" y="1671637"/>
                  <a:pt x="1476375" y="1676142"/>
                  <a:pt x="1476375" y="1681162"/>
                </a:cubicBezTo>
                <a:cubicBezTo>
                  <a:pt x="1476375" y="1690818"/>
                  <a:pt x="1480264" y="1700120"/>
                  <a:pt x="1481138" y="1709737"/>
                </a:cubicBezTo>
                <a:cubicBezTo>
                  <a:pt x="1483442" y="1735082"/>
                  <a:pt x="1477493" y="1761916"/>
                  <a:pt x="1485900" y="1785937"/>
                </a:cubicBezTo>
                <a:cubicBezTo>
                  <a:pt x="1489682" y="1796742"/>
                  <a:pt x="1514475" y="1804987"/>
                  <a:pt x="1514475" y="1804987"/>
                </a:cubicBezTo>
                <a:cubicBezTo>
                  <a:pt x="1512888" y="1844675"/>
                  <a:pt x="1509713" y="1884331"/>
                  <a:pt x="1509713" y="1924050"/>
                </a:cubicBezTo>
                <a:cubicBezTo>
                  <a:pt x="1509713" y="1936849"/>
                  <a:pt x="1509722" y="1950267"/>
                  <a:pt x="1514475" y="1962150"/>
                </a:cubicBezTo>
                <a:cubicBezTo>
                  <a:pt x="1517631" y="1970040"/>
                  <a:pt x="1536759" y="1973741"/>
                  <a:pt x="1543050" y="1976437"/>
                </a:cubicBezTo>
                <a:cubicBezTo>
                  <a:pt x="1549576" y="1979234"/>
                  <a:pt x="1555453" y="1983469"/>
                  <a:pt x="1562100" y="1985962"/>
                </a:cubicBezTo>
                <a:cubicBezTo>
                  <a:pt x="1568229" y="1988260"/>
                  <a:pt x="1574856" y="1988927"/>
                  <a:pt x="1581150" y="1990725"/>
                </a:cubicBezTo>
                <a:cubicBezTo>
                  <a:pt x="1628977" y="2004390"/>
                  <a:pt x="1554935" y="1985360"/>
                  <a:pt x="1614488" y="2000250"/>
                </a:cubicBezTo>
                <a:cubicBezTo>
                  <a:pt x="1619250" y="2003425"/>
                  <a:pt x="1623656" y="2007215"/>
                  <a:pt x="1628775" y="2009775"/>
                </a:cubicBezTo>
                <a:cubicBezTo>
                  <a:pt x="1635603" y="2013189"/>
                  <a:pt x="1656016" y="2017776"/>
                  <a:pt x="1662113" y="2019300"/>
                </a:cubicBezTo>
                <a:cubicBezTo>
                  <a:pt x="1680069" y="2017667"/>
                  <a:pt x="1716923" y="2016192"/>
                  <a:pt x="1738313" y="2009775"/>
                </a:cubicBezTo>
                <a:cubicBezTo>
                  <a:pt x="1779505" y="1997418"/>
                  <a:pt x="1746933" y="2005465"/>
                  <a:pt x="1776413" y="1990725"/>
                </a:cubicBezTo>
                <a:cubicBezTo>
                  <a:pt x="1784059" y="1986902"/>
                  <a:pt x="1792288" y="1984375"/>
                  <a:pt x="1800225" y="1981200"/>
                </a:cubicBezTo>
                <a:cubicBezTo>
                  <a:pt x="1804988" y="1976437"/>
                  <a:pt x="1809339" y="1971224"/>
                  <a:pt x="1814513" y="1966912"/>
                </a:cubicBezTo>
                <a:cubicBezTo>
                  <a:pt x="1818910" y="1963248"/>
                  <a:pt x="1825031" y="1961695"/>
                  <a:pt x="1828800" y="1957387"/>
                </a:cubicBezTo>
                <a:cubicBezTo>
                  <a:pt x="1836338" y="1948772"/>
                  <a:pt x="1847850" y="1928812"/>
                  <a:pt x="1847850" y="1928812"/>
                </a:cubicBezTo>
                <a:cubicBezTo>
                  <a:pt x="1844719" y="1894369"/>
                  <a:pt x="1854626" y="1879354"/>
                  <a:pt x="1828800" y="1862137"/>
                </a:cubicBezTo>
                <a:cubicBezTo>
                  <a:pt x="1824623" y="1859352"/>
                  <a:pt x="1819275" y="1858962"/>
                  <a:pt x="1814513" y="1857375"/>
                </a:cubicBezTo>
                <a:cubicBezTo>
                  <a:pt x="1801813" y="1858962"/>
                  <a:pt x="1788555" y="1858090"/>
                  <a:pt x="1776413" y="1862137"/>
                </a:cubicBezTo>
                <a:cubicBezTo>
                  <a:pt x="1759076" y="1867916"/>
                  <a:pt x="1756951" y="1881461"/>
                  <a:pt x="1743075" y="1890712"/>
                </a:cubicBezTo>
                <a:cubicBezTo>
                  <a:pt x="1738898" y="1893497"/>
                  <a:pt x="1733402" y="1893497"/>
                  <a:pt x="1728788" y="1895475"/>
                </a:cubicBezTo>
                <a:cubicBezTo>
                  <a:pt x="1687611" y="1913123"/>
                  <a:pt x="1728945" y="1898599"/>
                  <a:pt x="1695450" y="1909762"/>
                </a:cubicBezTo>
                <a:cubicBezTo>
                  <a:pt x="1689100" y="1908175"/>
                  <a:pt x="1681511" y="1909089"/>
                  <a:pt x="1676400" y="1905000"/>
                </a:cubicBezTo>
                <a:cubicBezTo>
                  <a:pt x="1672480" y="1901864"/>
                  <a:pt x="1671638" y="1895732"/>
                  <a:pt x="1671638" y="1890712"/>
                </a:cubicBezTo>
                <a:cubicBezTo>
                  <a:pt x="1671638" y="1873178"/>
                  <a:pt x="1672726" y="1855470"/>
                  <a:pt x="1676400" y="1838325"/>
                </a:cubicBezTo>
                <a:cubicBezTo>
                  <a:pt x="1677599" y="1832728"/>
                  <a:pt x="1683365" y="1829157"/>
                  <a:pt x="1685925" y="1824037"/>
                </a:cubicBezTo>
                <a:cubicBezTo>
                  <a:pt x="1688170" y="1819547"/>
                  <a:pt x="1689100" y="1814512"/>
                  <a:pt x="1690688" y="1809750"/>
                </a:cubicBezTo>
                <a:cubicBezTo>
                  <a:pt x="1685925" y="1806575"/>
                  <a:pt x="1681830" y="1802035"/>
                  <a:pt x="1676400" y="1800225"/>
                </a:cubicBezTo>
                <a:cubicBezTo>
                  <a:pt x="1667239" y="1797171"/>
                  <a:pt x="1653181" y="1803497"/>
                  <a:pt x="1647825" y="1795462"/>
                </a:cubicBezTo>
                <a:cubicBezTo>
                  <a:pt x="1643887" y="1789555"/>
                  <a:pt x="1660283" y="1788574"/>
                  <a:pt x="1666875" y="1785937"/>
                </a:cubicBezTo>
                <a:cubicBezTo>
                  <a:pt x="1676197" y="1782208"/>
                  <a:pt x="1685424" y="1776940"/>
                  <a:pt x="1695450" y="1776412"/>
                </a:cubicBezTo>
                <a:lnTo>
                  <a:pt x="1785938" y="1771650"/>
                </a:lnTo>
                <a:cubicBezTo>
                  <a:pt x="1790700" y="1770062"/>
                  <a:pt x="1796675" y="1770437"/>
                  <a:pt x="1800225" y="1766887"/>
                </a:cubicBezTo>
                <a:cubicBezTo>
                  <a:pt x="1808320" y="1758792"/>
                  <a:pt x="1819275" y="1738312"/>
                  <a:pt x="1819275" y="1738312"/>
                </a:cubicBezTo>
                <a:cubicBezTo>
                  <a:pt x="1820863" y="1731962"/>
                  <a:pt x="1822240" y="1725556"/>
                  <a:pt x="1824038" y="1719262"/>
                </a:cubicBezTo>
                <a:cubicBezTo>
                  <a:pt x="1825417" y="1714435"/>
                  <a:pt x="1828800" y="1709995"/>
                  <a:pt x="1828800" y="1704975"/>
                </a:cubicBezTo>
                <a:cubicBezTo>
                  <a:pt x="1828800" y="1689021"/>
                  <a:pt x="1825625" y="1673225"/>
                  <a:pt x="1824038" y="1657350"/>
                </a:cubicBezTo>
                <a:cubicBezTo>
                  <a:pt x="1817688" y="1666875"/>
                  <a:pt x="1814146" y="1679057"/>
                  <a:pt x="1804988" y="1685925"/>
                </a:cubicBezTo>
                <a:cubicBezTo>
                  <a:pt x="1798638" y="1690687"/>
                  <a:pt x="1792397" y="1695599"/>
                  <a:pt x="1785938" y="1700212"/>
                </a:cubicBezTo>
                <a:cubicBezTo>
                  <a:pt x="1781280" y="1703539"/>
                  <a:pt x="1776047" y="1706073"/>
                  <a:pt x="1771650" y="1709737"/>
                </a:cubicBezTo>
                <a:cubicBezTo>
                  <a:pt x="1747867" y="1729557"/>
                  <a:pt x="1768185" y="1720418"/>
                  <a:pt x="1743075" y="1728787"/>
                </a:cubicBezTo>
                <a:cubicBezTo>
                  <a:pt x="1735138" y="1727200"/>
                  <a:pt x="1726291" y="1728041"/>
                  <a:pt x="1719263" y="1724025"/>
                </a:cubicBezTo>
                <a:cubicBezTo>
                  <a:pt x="1711661" y="1719681"/>
                  <a:pt x="1707420" y="1702783"/>
                  <a:pt x="1704975" y="1695450"/>
                </a:cubicBezTo>
                <a:cubicBezTo>
                  <a:pt x="1709209" y="1661584"/>
                  <a:pt x="1699643" y="1660016"/>
                  <a:pt x="1724025" y="1647825"/>
                </a:cubicBezTo>
                <a:cubicBezTo>
                  <a:pt x="1728515" y="1645580"/>
                  <a:pt x="1733550" y="1644650"/>
                  <a:pt x="1738313" y="1643062"/>
                </a:cubicBezTo>
                <a:cubicBezTo>
                  <a:pt x="1755775" y="1644650"/>
                  <a:pt x="1773166" y="1647825"/>
                  <a:pt x="1790700" y="1647825"/>
                </a:cubicBezTo>
                <a:cubicBezTo>
                  <a:pt x="1795720" y="1647825"/>
                  <a:pt x="1805698" y="1648032"/>
                  <a:pt x="1804988" y="1643062"/>
                </a:cubicBezTo>
                <a:cubicBezTo>
                  <a:pt x="1802064" y="1622591"/>
                  <a:pt x="1785812" y="1614403"/>
                  <a:pt x="1771650" y="1604962"/>
                </a:cubicBezTo>
                <a:cubicBezTo>
                  <a:pt x="1793875" y="1638300"/>
                  <a:pt x="1781175" y="1639887"/>
                  <a:pt x="1804988" y="1624012"/>
                </a:cubicBezTo>
                <a:cubicBezTo>
                  <a:pt x="1803159" y="1613041"/>
                  <a:pt x="1801324" y="1592872"/>
                  <a:pt x="1795463" y="1581150"/>
                </a:cubicBezTo>
                <a:cubicBezTo>
                  <a:pt x="1792903" y="1576030"/>
                  <a:pt x="1790246" y="1570631"/>
                  <a:pt x="1785938" y="1566862"/>
                </a:cubicBezTo>
                <a:cubicBezTo>
                  <a:pt x="1773396" y="1555888"/>
                  <a:pt x="1759360" y="1546669"/>
                  <a:pt x="1743075" y="1543050"/>
                </a:cubicBezTo>
                <a:cubicBezTo>
                  <a:pt x="1733649" y="1540955"/>
                  <a:pt x="1724025" y="1539875"/>
                  <a:pt x="1714500" y="1538287"/>
                </a:cubicBezTo>
                <a:cubicBezTo>
                  <a:pt x="1711325" y="1533525"/>
                  <a:pt x="1707535" y="1529119"/>
                  <a:pt x="1704975" y="1524000"/>
                </a:cubicBezTo>
                <a:cubicBezTo>
                  <a:pt x="1697228" y="1508505"/>
                  <a:pt x="1704338" y="1509075"/>
                  <a:pt x="1690688" y="1495425"/>
                </a:cubicBezTo>
                <a:cubicBezTo>
                  <a:pt x="1677040" y="1481778"/>
                  <a:pt x="1677605" y="1488883"/>
                  <a:pt x="1662113" y="1481137"/>
                </a:cubicBezTo>
                <a:cubicBezTo>
                  <a:pt x="1656993" y="1478577"/>
                  <a:pt x="1653086" y="1473867"/>
                  <a:pt x="1647825" y="1471612"/>
                </a:cubicBezTo>
                <a:cubicBezTo>
                  <a:pt x="1641809" y="1469034"/>
                  <a:pt x="1634985" y="1468920"/>
                  <a:pt x="1628775" y="1466850"/>
                </a:cubicBezTo>
                <a:cubicBezTo>
                  <a:pt x="1574959" y="1448912"/>
                  <a:pt x="1631576" y="1463979"/>
                  <a:pt x="1585913" y="1452562"/>
                </a:cubicBezTo>
                <a:cubicBezTo>
                  <a:pt x="1544638" y="1455737"/>
                  <a:pt x="1503279" y="1457968"/>
                  <a:pt x="1462088" y="1462087"/>
                </a:cubicBezTo>
                <a:cubicBezTo>
                  <a:pt x="1455575" y="1462738"/>
                  <a:pt x="1449167" y="1464552"/>
                  <a:pt x="1443038" y="1466850"/>
                </a:cubicBezTo>
                <a:cubicBezTo>
                  <a:pt x="1348986" y="1502121"/>
                  <a:pt x="1480584" y="1457512"/>
                  <a:pt x="1409700" y="1481137"/>
                </a:cubicBezTo>
                <a:cubicBezTo>
                  <a:pt x="1403350" y="1487487"/>
                  <a:pt x="1396563" y="1493429"/>
                  <a:pt x="1390650" y="1500187"/>
                </a:cubicBezTo>
                <a:cubicBezTo>
                  <a:pt x="1385423" y="1506161"/>
                  <a:pt x="1381976" y="1513624"/>
                  <a:pt x="1376363" y="1519237"/>
                </a:cubicBezTo>
                <a:cubicBezTo>
                  <a:pt x="1372316" y="1523284"/>
                  <a:pt x="1366838" y="1525587"/>
                  <a:pt x="1362075" y="1528762"/>
                </a:cubicBezTo>
                <a:cubicBezTo>
                  <a:pt x="1340630" y="1582375"/>
                  <a:pt x="1367885" y="1517143"/>
                  <a:pt x="1328738" y="1595437"/>
                </a:cubicBezTo>
                <a:cubicBezTo>
                  <a:pt x="1303955" y="1645003"/>
                  <a:pt x="1307898" y="1637420"/>
                  <a:pt x="1295400" y="1681162"/>
                </a:cubicBezTo>
                <a:cubicBezTo>
                  <a:pt x="1295679" y="1687866"/>
                  <a:pt x="1300140" y="1827070"/>
                  <a:pt x="1304925" y="1857375"/>
                </a:cubicBezTo>
                <a:cubicBezTo>
                  <a:pt x="1306491" y="1867292"/>
                  <a:pt x="1312481" y="1876105"/>
                  <a:pt x="1314450" y="1885950"/>
                </a:cubicBezTo>
                <a:cubicBezTo>
                  <a:pt x="1321183" y="1919611"/>
                  <a:pt x="1316652" y="1902079"/>
                  <a:pt x="1328738" y="1938337"/>
                </a:cubicBezTo>
                <a:cubicBezTo>
                  <a:pt x="1340709" y="1974251"/>
                  <a:pt x="1324560" y="1929983"/>
                  <a:pt x="1343025" y="1966912"/>
                </a:cubicBezTo>
                <a:cubicBezTo>
                  <a:pt x="1345270" y="1971402"/>
                  <a:pt x="1345810" y="1976586"/>
                  <a:pt x="1347788" y="1981200"/>
                </a:cubicBezTo>
                <a:cubicBezTo>
                  <a:pt x="1354190" y="1996138"/>
                  <a:pt x="1360513" y="2007105"/>
                  <a:pt x="1371600" y="2019300"/>
                </a:cubicBezTo>
                <a:cubicBezTo>
                  <a:pt x="1382171" y="2030928"/>
                  <a:pt x="1404938" y="2052637"/>
                  <a:pt x="1404938" y="2052637"/>
                </a:cubicBezTo>
                <a:cubicBezTo>
                  <a:pt x="1406525" y="2057400"/>
                  <a:pt x="1406618" y="2062962"/>
                  <a:pt x="1409700" y="2066925"/>
                </a:cubicBezTo>
                <a:cubicBezTo>
                  <a:pt x="1454452" y="2124465"/>
                  <a:pt x="1421913" y="2077440"/>
                  <a:pt x="1452563" y="2105025"/>
                </a:cubicBezTo>
                <a:cubicBezTo>
                  <a:pt x="1464244" y="2115538"/>
                  <a:pt x="1470991" y="2133392"/>
                  <a:pt x="1485900" y="2138362"/>
                </a:cubicBezTo>
                <a:lnTo>
                  <a:pt x="1514475" y="2147887"/>
                </a:lnTo>
                <a:lnTo>
                  <a:pt x="1809750" y="2143125"/>
                </a:lnTo>
                <a:cubicBezTo>
                  <a:pt x="1822544" y="2142759"/>
                  <a:pt x="1835433" y="2141466"/>
                  <a:pt x="1847850" y="2138362"/>
                </a:cubicBezTo>
                <a:cubicBezTo>
                  <a:pt x="1958569" y="2110681"/>
                  <a:pt x="1746962" y="2148825"/>
                  <a:pt x="1895475" y="2124075"/>
                </a:cubicBezTo>
                <a:cubicBezTo>
                  <a:pt x="1901825" y="2120900"/>
                  <a:pt x="1908505" y="2118313"/>
                  <a:pt x="1914525" y="2114550"/>
                </a:cubicBezTo>
                <a:cubicBezTo>
                  <a:pt x="1921256" y="2110343"/>
                  <a:pt x="1926636" y="2104117"/>
                  <a:pt x="1933575" y="2100262"/>
                </a:cubicBezTo>
                <a:cubicBezTo>
                  <a:pt x="1942118" y="2095516"/>
                  <a:pt x="1960981" y="2089540"/>
                  <a:pt x="1971675" y="2085975"/>
                </a:cubicBezTo>
                <a:cubicBezTo>
                  <a:pt x="1976438" y="2082800"/>
                  <a:pt x="1980843" y="2079010"/>
                  <a:pt x="1985963" y="2076450"/>
                </a:cubicBezTo>
                <a:cubicBezTo>
                  <a:pt x="1993609" y="2072627"/>
                  <a:pt x="2004146" y="2073359"/>
                  <a:pt x="2009775" y="2066925"/>
                </a:cubicBezTo>
                <a:cubicBezTo>
                  <a:pt x="2016386" y="2059369"/>
                  <a:pt x="2016125" y="2047875"/>
                  <a:pt x="2019300" y="2038350"/>
                </a:cubicBezTo>
                <a:cubicBezTo>
                  <a:pt x="2026134" y="2017849"/>
                  <a:pt x="2022844" y="2028937"/>
                  <a:pt x="2028825" y="2005012"/>
                </a:cubicBezTo>
                <a:cubicBezTo>
                  <a:pt x="2025650" y="1984375"/>
                  <a:pt x="2022929" y="1963662"/>
                  <a:pt x="2019300" y="1943100"/>
                </a:cubicBezTo>
                <a:cubicBezTo>
                  <a:pt x="2018163" y="1936654"/>
                  <a:pt x="2017465" y="1929904"/>
                  <a:pt x="2014538" y="1924050"/>
                </a:cubicBezTo>
                <a:cubicBezTo>
                  <a:pt x="2010988" y="1916950"/>
                  <a:pt x="2004457" y="1911731"/>
                  <a:pt x="2000250" y="1905000"/>
                </a:cubicBezTo>
                <a:cubicBezTo>
                  <a:pt x="1991842" y="1891547"/>
                  <a:pt x="1990592" y="1885552"/>
                  <a:pt x="1985963" y="1871662"/>
                </a:cubicBezTo>
                <a:cubicBezTo>
                  <a:pt x="1987550" y="1863725"/>
                  <a:pt x="1988595" y="1855659"/>
                  <a:pt x="1990725" y="1847850"/>
                </a:cubicBezTo>
                <a:cubicBezTo>
                  <a:pt x="2015737" y="1756137"/>
                  <a:pt x="2047509" y="1818150"/>
                  <a:pt x="1800225" y="1824037"/>
                </a:cubicBezTo>
                <a:cubicBezTo>
                  <a:pt x="1761438" y="1836968"/>
                  <a:pt x="1755125" y="1840994"/>
                  <a:pt x="1690688" y="1824037"/>
                </a:cubicBezTo>
                <a:cubicBezTo>
                  <a:pt x="1684358" y="1822371"/>
                  <a:pt x="1689014" y="1806179"/>
                  <a:pt x="1695450" y="1804987"/>
                </a:cubicBezTo>
                <a:cubicBezTo>
                  <a:pt x="1736065" y="1797466"/>
                  <a:pt x="1777993" y="1801624"/>
                  <a:pt x="1819275" y="1800225"/>
                </a:cubicBezTo>
                <a:lnTo>
                  <a:pt x="1976438" y="1795462"/>
                </a:lnTo>
                <a:cubicBezTo>
                  <a:pt x="1981200" y="1793875"/>
                  <a:pt x="1987175" y="1794250"/>
                  <a:pt x="1990725" y="1790700"/>
                </a:cubicBezTo>
                <a:cubicBezTo>
                  <a:pt x="1994275" y="1787150"/>
                  <a:pt x="1995488" y="1781432"/>
                  <a:pt x="1995488" y="1776412"/>
                </a:cubicBezTo>
                <a:cubicBezTo>
                  <a:pt x="1995488" y="1755230"/>
                  <a:pt x="1996551" y="1734613"/>
                  <a:pt x="1981200" y="1719262"/>
                </a:cubicBezTo>
                <a:cubicBezTo>
                  <a:pt x="1977153" y="1715215"/>
                  <a:pt x="1971675" y="1712912"/>
                  <a:pt x="1966913" y="1709737"/>
                </a:cubicBezTo>
                <a:cubicBezTo>
                  <a:pt x="1963738" y="1704975"/>
                  <a:pt x="1962242" y="1698483"/>
                  <a:pt x="1957388" y="1695450"/>
                </a:cubicBezTo>
                <a:cubicBezTo>
                  <a:pt x="1948874" y="1690129"/>
                  <a:pt x="1928813" y="1685925"/>
                  <a:pt x="1928813" y="1685925"/>
                </a:cubicBezTo>
                <a:cubicBezTo>
                  <a:pt x="1924050" y="1682750"/>
                  <a:pt x="1919756" y="1678725"/>
                  <a:pt x="1914525" y="1676400"/>
                </a:cubicBezTo>
                <a:cubicBezTo>
                  <a:pt x="1905350" y="1672322"/>
                  <a:pt x="1885950" y="1666875"/>
                  <a:pt x="1885950" y="1666875"/>
                </a:cubicBezTo>
                <a:cubicBezTo>
                  <a:pt x="1881188" y="1662112"/>
                  <a:pt x="1875975" y="1657761"/>
                  <a:pt x="1871663" y="1652587"/>
                </a:cubicBezTo>
                <a:cubicBezTo>
                  <a:pt x="1867999" y="1648190"/>
                  <a:pt x="1866185" y="1642347"/>
                  <a:pt x="1862138" y="1638300"/>
                </a:cubicBezTo>
                <a:cubicBezTo>
                  <a:pt x="1858090" y="1634253"/>
                  <a:pt x="1852613" y="1631950"/>
                  <a:pt x="1847850" y="1628775"/>
                </a:cubicBezTo>
                <a:cubicBezTo>
                  <a:pt x="1838368" y="1600325"/>
                  <a:pt x="1835180" y="1596920"/>
                  <a:pt x="1847850" y="1552575"/>
                </a:cubicBezTo>
                <a:cubicBezTo>
                  <a:pt x="1849229" y="1547748"/>
                  <a:pt x="1857375" y="1549400"/>
                  <a:pt x="1862138" y="1547812"/>
                </a:cubicBezTo>
                <a:cubicBezTo>
                  <a:pt x="1878013" y="1549400"/>
                  <a:pt x="1893994" y="1550149"/>
                  <a:pt x="1909763" y="1552575"/>
                </a:cubicBezTo>
                <a:cubicBezTo>
                  <a:pt x="1914725" y="1553338"/>
                  <a:pt x="1924050" y="1552317"/>
                  <a:pt x="1924050" y="1557337"/>
                </a:cubicBezTo>
                <a:cubicBezTo>
                  <a:pt x="1924050" y="1566653"/>
                  <a:pt x="1903588" y="1582306"/>
                  <a:pt x="1895475" y="1585912"/>
                </a:cubicBezTo>
                <a:cubicBezTo>
                  <a:pt x="1886300" y="1589990"/>
                  <a:pt x="1866900" y="1595437"/>
                  <a:pt x="1866900" y="1595437"/>
                </a:cubicBezTo>
                <a:cubicBezTo>
                  <a:pt x="1863725" y="1600200"/>
                  <a:pt x="1854815" y="1604605"/>
                  <a:pt x="1857375" y="1609725"/>
                </a:cubicBezTo>
                <a:cubicBezTo>
                  <a:pt x="1860302" y="1615579"/>
                  <a:pt x="1869880" y="1614487"/>
                  <a:pt x="1876425" y="1614487"/>
                </a:cubicBezTo>
                <a:cubicBezTo>
                  <a:pt x="1897124" y="1614487"/>
                  <a:pt x="1917700" y="1611312"/>
                  <a:pt x="1938338" y="1609725"/>
                </a:cubicBezTo>
                <a:cubicBezTo>
                  <a:pt x="1954213" y="1603375"/>
                  <a:pt x="1969376" y="1594822"/>
                  <a:pt x="1985963" y="1590675"/>
                </a:cubicBezTo>
                <a:cubicBezTo>
                  <a:pt x="1992313" y="1589087"/>
                  <a:pt x="1998719" y="1587710"/>
                  <a:pt x="2005013" y="1585912"/>
                </a:cubicBezTo>
                <a:cubicBezTo>
                  <a:pt x="2052839" y="1572247"/>
                  <a:pt x="1978795" y="1591277"/>
                  <a:pt x="2038350" y="1576387"/>
                </a:cubicBezTo>
                <a:cubicBezTo>
                  <a:pt x="2047875" y="1577975"/>
                  <a:pt x="2060097" y="1574322"/>
                  <a:pt x="2066925" y="1581150"/>
                </a:cubicBezTo>
                <a:cubicBezTo>
                  <a:pt x="2070972" y="1585197"/>
                  <a:pt x="2061447" y="1591390"/>
                  <a:pt x="2057400" y="1595437"/>
                </a:cubicBezTo>
                <a:cubicBezTo>
                  <a:pt x="2053353" y="1599484"/>
                  <a:pt x="2048232" y="1602402"/>
                  <a:pt x="2043113" y="1604962"/>
                </a:cubicBezTo>
                <a:cubicBezTo>
                  <a:pt x="2038623" y="1607207"/>
                  <a:pt x="2023805" y="1609725"/>
                  <a:pt x="2028825" y="1609725"/>
                </a:cubicBezTo>
                <a:cubicBezTo>
                  <a:pt x="2052691" y="1609725"/>
                  <a:pt x="2076450" y="1606550"/>
                  <a:pt x="2100263" y="1604962"/>
                </a:cubicBezTo>
                <a:cubicBezTo>
                  <a:pt x="2123733" y="1593227"/>
                  <a:pt x="2130258" y="1588040"/>
                  <a:pt x="2162175" y="1585912"/>
                </a:cubicBezTo>
                <a:cubicBezTo>
                  <a:pt x="2171810" y="1585270"/>
                  <a:pt x="2181225" y="1589087"/>
                  <a:pt x="2190750" y="1590675"/>
                </a:cubicBezTo>
                <a:cubicBezTo>
                  <a:pt x="2182813" y="1595437"/>
                  <a:pt x="2175637" y="1601799"/>
                  <a:pt x="2166938" y="1604962"/>
                </a:cubicBezTo>
                <a:cubicBezTo>
                  <a:pt x="2157863" y="1608262"/>
                  <a:pt x="2147832" y="1607831"/>
                  <a:pt x="2138363" y="1609725"/>
                </a:cubicBezTo>
                <a:cubicBezTo>
                  <a:pt x="2131945" y="1611009"/>
                  <a:pt x="2125663" y="1612900"/>
                  <a:pt x="2119313" y="1614487"/>
                </a:cubicBezTo>
                <a:cubicBezTo>
                  <a:pt x="2094659" y="1630922"/>
                  <a:pt x="2112043" y="1621430"/>
                  <a:pt x="2071688" y="1633537"/>
                </a:cubicBezTo>
                <a:cubicBezTo>
                  <a:pt x="2056759" y="1638016"/>
                  <a:pt x="2049343" y="1641523"/>
                  <a:pt x="2033588" y="1647825"/>
                </a:cubicBezTo>
                <a:cubicBezTo>
                  <a:pt x="2025650" y="1660525"/>
                  <a:pt x="1996009" y="1680026"/>
                  <a:pt x="2009775" y="1685925"/>
                </a:cubicBezTo>
                <a:cubicBezTo>
                  <a:pt x="2028744" y="1694054"/>
                  <a:pt x="2048807" y="1671994"/>
                  <a:pt x="2066925" y="1662112"/>
                </a:cubicBezTo>
                <a:cubicBezTo>
                  <a:pt x="2156359" y="1613330"/>
                  <a:pt x="2086401" y="1638159"/>
                  <a:pt x="2128838" y="1624012"/>
                </a:cubicBezTo>
                <a:cubicBezTo>
                  <a:pt x="2154376" y="1662320"/>
                  <a:pt x="2124218" y="1626009"/>
                  <a:pt x="2214563" y="1633537"/>
                </a:cubicBezTo>
                <a:cubicBezTo>
                  <a:pt x="2221638" y="1634127"/>
                  <a:pt x="2202160" y="1640569"/>
                  <a:pt x="2195513" y="1643062"/>
                </a:cubicBezTo>
                <a:cubicBezTo>
                  <a:pt x="2189384" y="1645360"/>
                  <a:pt x="2182757" y="1646027"/>
                  <a:pt x="2176463" y="1647825"/>
                </a:cubicBezTo>
                <a:cubicBezTo>
                  <a:pt x="2162574" y="1651793"/>
                  <a:pt x="2156576" y="1654639"/>
                  <a:pt x="2143125" y="1662112"/>
                </a:cubicBezTo>
                <a:cubicBezTo>
                  <a:pt x="2135033" y="1666608"/>
                  <a:pt x="2127772" y="1672641"/>
                  <a:pt x="2119313" y="1676400"/>
                </a:cubicBezTo>
                <a:cubicBezTo>
                  <a:pt x="2113332" y="1679058"/>
                  <a:pt x="2106557" y="1679364"/>
                  <a:pt x="2100263" y="1681162"/>
                </a:cubicBezTo>
                <a:cubicBezTo>
                  <a:pt x="2095436" y="1682541"/>
                  <a:pt x="2090738" y="1684337"/>
                  <a:pt x="2085975" y="1685925"/>
                </a:cubicBezTo>
                <a:cubicBezTo>
                  <a:pt x="2078038" y="1692275"/>
                  <a:pt x="2052520" y="1701761"/>
                  <a:pt x="2062163" y="1704975"/>
                </a:cubicBezTo>
                <a:cubicBezTo>
                  <a:pt x="2084566" y="1712443"/>
                  <a:pt x="2156641" y="1678225"/>
                  <a:pt x="2171700" y="1671637"/>
                </a:cubicBezTo>
                <a:cubicBezTo>
                  <a:pt x="2178204" y="1668791"/>
                  <a:pt x="2184400" y="1665287"/>
                  <a:pt x="2190750" y="1662112"/>
                </a:cubicBezTo>
                <a:cubicBezTo>
                  <a:pt x="2206625" y="1663700"/>
                  <a:pt x="2225393" y="1657602"/>
                  <a:pt x="2238375" y="1666875"/>
                </a:cubicBezTo>
                <a:cubicBezTo>
                  <a:pt x="2244834" y="1671489"/>
                  <a:pt x="2229701" y="1680312"/>
                  <a:pt x="2224088" y="1685925"/>
                </a:cubicBezTo>
                <a:cubicBezTo>
                  <a:pt x="2211825" y="1698188"/>
                  <a:pt x="2203025" y="1696805"/>
                  <a:pt x="2185988" y="1700212"/>
                </a:cubicBezTo>
                <a:cubicBezTo>
                  <a:pt x="2129163" y="1722942"/>
                  <a:pt x="2194699" y="1698404"/>
                  <a:pt x="2138363" y="1714500"/>
                </a:cubicBezTo>
                <a:cubicBezTo>
                  <a:pt x="2123882" y="1718637"/>
                  <a:pt x="2095500" y="1728787"/>
                  <a:pt x="2095500" y="1728787"/>
                </a:cubicBezTo>
                <a:cubicBezTo>
                  <a:pt x="2092325" y="1733550"/>
                  <a:pt x="2083030" y="1738167"/>
                  <a:pt x="2085975" y="1743075"/>
                </a:cubicBezTo>
                <a:cubicBezTo>
                  <a:pt x="2099412" y="1765469"/>
                  <a:pt x="2110508" y="1748842"/>
                  <a:pt x="2124075" y="1747837"/>
                </a:cubicBezTo>
                <a:cubicBezTo>
                  <a:pt x="2162104" y="1745020"/>
                  <a:pt x="2200275" y="1744662"/>
                  <a:pt x="2238375" y="1743075"/>
                </a:cubicBezTo>
                <a:cubicBezTo>
                  <a:pt x="2233613" y="1746250"/>
                  <a:pt x="2228485" y="1748936"/>
                  <a:pt x="2224088" y="1752600"/>
                </a:cubicBezTo>
                <a:cubicBezTo>
                  <a:pt x="2218914" y="1756912"/>
                  <a:pt x="2215824" y="1763875"/>
                  <a:pt x="2209800" y="1766887"/>
                </a:cubicBezTo>
                <a:cubicBezTo>
                  <a:pt x="2202560" y="1770507"/>
                  <a:pt x="2193841" y="1769687"/>
                  <a:pt x="2185988" y="1771650"/>
                </a:cubicBezTo>
                <a:cubicBezTo>
                  <a:pt x="2181118" y="1772868"/>
                  <a:pt x="2176463" y="1774825"/>
                  <a:pt x="2171700" y="1776412"/>
                </a:cubicBezTo>
                <a:cubicBezTo>
                  <a:pt x="2165350" y="1781175"/>
                  <a:pt x="2159542" y="1786762"/>
                  <a:pt x="2152650" y="1790700"/>
                </a:cubicBezTo>
                <a:cubicBezTo>
                  <a:pt x="2142997" y="1796216"/>
                  <a:pt x="2116778" y="1799060"/>
                  <a:pt x="2109788" y="1800225"/>
                </a:cubicBezTo>
                <a:cubicBezTo>
                  <a:pt x="2105025" y="1803400"/>
                  <a:pt x="2100620" y="1807190"/>
                  <a:pt x="2095500" y="1809750"/>
                </a:cubicBezTo>
                <a:cubicBezTo>
                  <a:pt x="2077914" y="1818543"/>
                  <a:pt x="2064985" y="1811807"/>
                  <a:pt x="2109788" y="1819275"/>
                </a:cubicBezTo>
                <a:cubicBezTo>
                  <a:pt x="2116138" y="1816100"/>
                  <a:pt x="2122246" y="1812387"/>
                  <a:pt x="2128838" y="1809750"/>
                </a:cubicBezTo>
                <a:cubicBezTo>
                  <a:pt x="2138160" y="1806021"/>
                  <a:pt x="2157413" y="1800225"/>
                  <a:pt x="2157413" y="1800225"/>
                </a:cubicBezTo>
                <a:lnTo>
                  <a:pt x="2276475" y="1804987"/>
                </a:lnTo>
                <a:cubicBezTo>
                  <a:pt x="2285552" y="1806802"/>
                  <a:pt x="2261643" y="1817030"/>
                  <a:pt x="2252663" y="1819275"/>
                </a:cubicBezTo>
                <a:cubicBezTo>
                  <a:pt x="2235652" y="1823528"/>
                  <a:pt x="2217768" y="1822831"/>
                  <a:pt x="2200275" y="1824037"/>
                </a:cubicBezTo>
                <a:cubicBezTo>
                  <a:pt x="2171724" y="1826006"/>
                  <a:pt x="2143125" y="1827212"/>
                  <a:pt x="2114550" y="1828800"/>
                </a:cubicBezTo>
                <a:cubicBezTo>
                  <a:pt x="2106613" y="1831975"/>
                  <a:pt x="2095136" y="1830994"/>
                  <a:pt x="2090738" y="1838325"/>
                </a:cubicBezTo>
                <a:cubicBezTo>
                  <a:pt x="2087793" y="1843233"/>
                  <a:pt x="2094606" y="1851742"/>
                  <a:pt x="2100263" y="1852612"/>
                </a:cubicBezTo>
                <a:cubicBezTo>
                  <a:pt x="2137953" y="1858410"/>
                  <a:pt x="2176463" y="1855787"/>
                  <a:pt x="2214563" y="1857375"/>
                </a:cubicBezTo>
                <a:cubicBezTo>
                  <a:pt x="2219325" y="1860550"/>
                  <a:pt x="2223589" y="1864645"/>
                  <a:pt x="2228850" y="1866900"/>
                </a:cubicBezTo>
                <a:cubicBezTo>
                  <a:pt x="2234866" y="1869478"/>
                  <a:pt x="2241606" y="1869864"/>
                  <a:pt x="2247900" y="1871662"/>
                </a:cubicBezTo>
                <a:cubicBezTo>
                  <a:pt x="2252727" y="1873041"/>
                  <a:pt x="2257425" y="1874837"/>
                  <a:pt x="2262188" y="1876425"/>
                </a:cubicBezTo>
                <a:cubicBezTo>
                  <a:pt x="2265363" y="1882775"/>
                  <a:pt x="2276733" y="1890455"/>
                  <a:pt x="2271713" y="1895475"/>
                </a:cubicBezTo>
                <a:cubicBezTo>
                  <a:pt x="2263775" y="1903412"/>
                  <a:pt x="2249600" y="1900237"/>
                  <a:pt x="2238375" y="1900237"/>
                </a:cubicBezTo>
                <a:cubicBezTo>
                  <a:pt x="2206585" y="1900237"/>
                  <a:pt x="2174875" y="1897062"/>
                  <a:pt x="2143125" y="1895475"/>
                </a:cubicBezTo>
                <a:cubicBezTo>
                  <a:pt x="2138363" y="1893887"/>
                  <a:pt x="2125288" y="1887162"/>
                  <a:pt x="2128838" y="1890712"/>
                </a:cubicBezTo>
                <a:cubicBezTo>
                  <a:pt x="2135383" y="1897257"/>
                  <a:pt x="2145486" y="1899138"/>
                  <a:pt x="2152650" y="1905000"/>
                </a:cubicBezTo>
                <a:cubicBezTo>
                  <a:pt x="2163075" y="1913530"/>
                  <a:pt x="2168016" y="1930934"/>
                  <a:pt x="2181225" y="1933575"/>
                </a:cubicBezTo>
                <a:cubicBezTo>
                  <a:pt x="2189163" y="1935162"/>
                  <a:pt x="2197228" y="1936207"/>
                  <a:pt x="2205038" y="1938337"/>
                </a:cubicBezTo>
                <a:cubicBezTo>
                  <a:pt x="2214724" y="1940979"/>
                  <a:pt x="2223709" y="1946211"/>
                  <a:pt x="2233613" y="1947862"/>
                </a:cubicBezTo>
                <a:lnTo>
                  <a:pt x="2262188" y="1952625"/>
                </a:lnTo>
                <a:cubicBezTo>
                  <a:pt x="2255838" y="1955800"/>
                  <a:pt x="2249664" y="1959353"/>
                  <a:pt x="2243138" y="1962150"/>
                </a:cubicBezTo>
                <a:cubicBezTo>
                  <a:pt x="2230328" y="1967640"/>
                  <a:pt x="2219008" y="1968881"/>
                  <a:pt x="2205038" y="1971675"/>
                </a:cubicBezTo>
                <a:cubicBezTo>
                  <a:pt x="2198688" y="1974850"/>
                  <a:pt x="2193088" y="1981200"/>
                  <a:pt x="2185988" y="1981200"/>
                </a:cubicBezTo>
                <a:cubicBezTo>
                  <a:pt x="2149974" y="1981200"/>
                  <a:pt x="2136464" y="1975805"/>
                  <a:pt x="2109788" y="1966912"/>
                </a:cubicBezTo>
                <a:cubicBezTo>
                  <a:pt x="2106613" y="1962150"/>
                  <a:pt x="2100263" y="1946901"/>
                  <a:pt x="2100263" y="1952625"/>
                </a:cubicBezTo>
                <a:cubicBezTo>
                  <a:pt x="2100263" y="1974416"/>
                  <a:pt x="2126635" y="1993283"/>
                  <a:pt x="2138363" y="2005012"/>
                </a:cubicBezTo>
                <a:lnTo>
                  <a:pt x="2152650" y="2019300"/>
                </a:lnTo>
                <a:cubicBezTo>
                  <a:pt x="2155233" y="2027048"/>
                  <a:pt x="2164748" y="2043058"/>
                  <a:pt x="2147888" y="2047875"/>
                </a:cubicBezTo>
                <a:cubicBezTo>
                  <a:pt x="2140105" y="2050099"/>
                  <a:pt x="2132013" y="2044700"/>
                  <a:pt x="2124075" y="2043112"/>
                </a:cubicBezTo>
                <a:cubicBezTo>
                  <a:pt x="2101408" y="2028000"/>
                  <a:pt x="2101841" y="2023922"/>
                  <a:pt x="2062163" y="2038350"/>
                </a:cubicBezTo>
                <a:cubicBezTo>
                  <a:pt x="2057445" y="2040066"/>
                  <a:pt x="2058988" y="2047875"/>
                  <a:pt x="2057400" y="2052637"/>
                </a:cubicBezTo>
                <a:cubicBezTo>
                  <a:pt x="2058988" y="2060575"/>
                  <a:pt x="2058147" y="2069422"/>
                  <a:pt x="2062163" y="2076450"/>
                </a:cubicBezTo>
                <a:cubicBezTo>
                  <a:pt x="2065003" y="2081420"/>
                  <a:pt x="2070732" y="2085715"/>
                  <a:pt x="2076450" y="2085975"/>
                </a:cubicBezTo>
                <a:lnTo>
                  <a:pt x="2166938" y="2081212"/>
                </a:lnTo>
                <a:cubicBezTo>
                  <a:pt x="2173288" y="2079625"/>
                  <a:pt x="2183061" y="2082304"/>
                  <a:pt x="2185988" y="2076450"/>
                </a:cubicBezTo>
                <a:cubicBezTo>
                  <a:pt x="2193783" y="2060859"/>
                  <a:pt x="2168009" y="2036117"/>
                  <a:pt x="2162175" y="2028825"/>
                </a:cubicBezTo>
                <a:cubicBezTo>
                  <a:pt x="2160588" y="2024062"/>
                  <a:pt x="2152586" y="2015916"/>
                  <a:pt x="2157413" y="2014537"/>
                </a:cubicBezTo>
                <a:cubicBezTo>
                  <a:pt x="2169719" y="2011021"/>
                  <a:pt x="2182714" y="2019300"/>
                  <a:pt x="2195513" y="2019300"/>
                </a:cubicBezTo>
                <a:cubicBezTo>
                  <a:pt x="2213047" y="2019300"/>
                  <a:pt x="2230438" y="2016125"/>
                  <a:pt x="2247900" y="2014537"/>
                </a:cubicBezTo>
                <a:cubicBezTo>
                  <a:pt x="2254250" y="2011362"/>
                  <a:pt x="2260989" y="2008869"/>
                  <a:pt x="2266950" y="2005012"/>
                </a:cubicBezTo>
                <a:cubicBezTo>
                  <a:pt x="2288024" y="1991376"/>
                  <a:pt x="2328863" y="1962150"/>
                  <a:pt x="2328863" y="1962150"/>
                </a:cubicBezTo>
                <a:cubicBezTo>
                  <a:pt x="2330450" y="1957387"/>
                  <a:pt x="2337175" y="1951412"/>
                  <a:pt x="2333625" y="1947862"/>
                </a:cubicBezTo>
                <a:cubicBezTo>
                  <a:pt x="2327901" y="1942138"/>
                  <a:pt x="2317907" y="1943100"/>
                  <a:pt x="2309813" y="1943100"/>
                </a:cubicBezTo>
                <a:cubicBezTo>
                  <a:pt x="2303830" y="1943100"/>
                  <a:pt x="2283215" y="1950378"/>
                  <a:pt x="2276475" y="1952625"/>
                </a:cubicBezTo>
                <a:cubicBezTo>
                  <a:pt x="2271713" y="1951037"/>
                  <a:pt x="2258638" y="1951412"/>
                  <a:pt x="2262188" y="1947862"/>
                </a:cubicBezTo>
                <a:cubicBezTo>
                  <a:pt x="2269288" y="1940762"/>
                  <a:pt x="2281023" y="1940772"/>
                  <a:pt x="2290763" y="1938337"/>
                </a:cubicBezTo>
                <a:cubicBezTo>
                  <a:pt x="2374848" y="1917316"/>
                  <a:pt x="2313250" y="1937191"/>
                  <a:pt x="2352675" y="1924050"/>
                </a:cubicBezTo>
                <a:cubicBezTo>
                  <a:pt x="2349500" y="1905000"/>
                  <a:pt x="2350083" y="1884926"/>
                  <a:pt x="2343150" y="1866900"/>
                </a:cubicBezTo>
                <a:cubicBezTo>
                  <a:pt x="2341348" y="1862215"/>
                  <a:pt x="2333772" y="1863189"/>
                  <a:pt x="2328863" y="1862137"/>
                </a:cubicBezTo>
                <a:cubicBezTo>
                  <a:pt x="2311508" y="1858418"/>
                  <a:pt x="2293938" y="1855787"/>
                  <a:pt x="2276475" y="1852612"/>
                </a:cubicBezTo>
                <a:cubicBezTo>
                  <a:pt x="2278063" y="1844675"/>
                  <a:pt x="2277222" y="1835828"/>
                  <a:pt x="2281238" y="1828800"/>
                </a:cubicBezTo>
                <a:cubicBezTo>
                  <a:pt x="2284078" y="1823830"/>
                  <a:pt x="2291478" y="1823322"/>
                  <a:pt x="2295525" y="1819275"/>
                </a:cubicBezTo>
                <a:cubicBezTo>
                  <a:pt x="2299572" y="1815227"/>
                  <a:pt x="2301875" y="1809750"/>
                  <a:pt x="2305050" y="1804987"/>
                </a:cubicBezTo>
                <a:cubicBezTo>
                  <a:pt x="2306638" y="1798637"/>
                  <a:pt x="2310536" y="1792442"/>
                  <a:pt x="2309813" y="1785937"/>
                </a:cubicBezTo>
                <a:cubicBezTo>
                  <a:pt x="2306120" y="1752696"/>
                  <a:pt x="2293898" y="1765260"/>
                  <a:pt x="2271713" y="1743075"/>
                </a:cubicBezTo>
                <a:cubicBezTo>
                  <a:pt x="2253378" y="1724740"/>
                  <a:pt x="2261161" y="1734391"/>
                  <a:pt x="2247900" y="1714500"/>
                </a:cubicBezTo>
                <a:cubicBezTo>
                  <a:pt x="2249488" y="1682750"/>
                  <a:pt x="2249909" y="1650920"/>
                  <a:pt x="2252663" y="1619250"/>
                </a:cubicBezTo>
                <a:cubicBezTo>
                  <a:pt x="2254081" y="1602948"/>
                  <a:pt x="2267574" y="1602776"/>
                  <a:pt x="2247900" y="1585912"/>
                </a:cubicBezTo>
                <a:cubicBezTo>
                  <a:pt x="2244274" y="1582804"/>
                  <a:pt x="2217607" y="1574227"/>
                  <a:pt x="2209800" y="1571625"/>
                </a:cubicBezTo>
                <a:cubicBezTo>
                  <a:pt x="2198688" y="1574800"/>
                  <a:pt x="2187193" y="1576858"/>
                  <a:pt x="2176463" y="1581150"/>
                </a:cubicBezTo>
                <a:cubicBezTo>
                  <a:pt x="2171148" y="1583276"/>
                  <a:pt x="2167605" y="1588865"/>
                  <a:pt x="2162175" y="1590675"/>
                </a:cubicBezTo>
                <a:cubicBezTo>
                  <a:pt x="2153014" y="1593728"/>
                  <a:pt x="2143125" y="1593850"/>
                  <a:pt x="2133600" y="1595437"/>
                </a:cubicBezTo>
                <a:cubicBezTo>
                  <a:pt x="2119313" y="1593850"/>
                  <a:pt x="2104918" y="1593038"/>
                  <a:pt x="2090738" y="1590675"/>
                </a:cubicBezTo>
                <a:cubicBezTo>
                  <a:pt x="2085786" y="1589850"/>
                  <a:pt x="2079368" y="1589997"/>
                  <a:pt x="2076450" y="1585912"/>
                </a:cubicBezTo>
                <a:cubicBezTo>
                  <a:pt x="2067238" y="1573015"/>
                  <a:pt x="2074069" y="1550873"/>
                  <a:pt x="2052638" y="1547812"/>
                </a:cubicBezTo>
                <a:cubicBezTo>
                  <a:pt x="2024307" y="1543765"/>
                  <a:pt x="1995488" y="1544637"/>
                  <a:pt x="1966913" y="1543050"/>
                </a:cubicBezTo>
                <a:cubicBezTo>
                  <a:pt x="1960563" y="1538287"/>
                  <a:pt x="1954755" y="1532700"/>
                  <a:pt x="1947863" y="1528762"/>
                </a:cubicBezTo>
                <a:cubicBezTo>
                  <a:pt x="1943504" y="1526271"/>
                  <a:pt x="1937752" y="1526785"/>
                  <a:pt x="1933575" y="1524000"/>
                </a:cubicBezTo>
                <a:cubicBezTo>
                  <a:pt x="1927971" y="1520264"/>
                  <a:pt x="1923600" y="1514886"/>
                  <a:pt x="1919288" y="1509712"/>
                </a:cubicBezTo>
                <a:cubicBezTo>
                  <a:pt x="1915624" y="1505315"/>
                  <a:pt x="1914232" y="1499001"/>
                  <a:pt x="1909763" y="1495425"/>
                </a:cubicBezTo>
                <a:cubicBezTo>
                  <a:pt x="1905843" y="1492289"/>
                  <a:pt x="1900238" y="1492250"/>
                  <a:pt x="1895475" y="1490662"/>
                </a:cubicBezTo>
                <a:cubicBezTo>
                  <a:pt x="1884363" y="1492250"/>
                  <a:pt x="1872396" y="1490866"/>
                  <a:pt x="1862138" y="1495425"/>
                </a:cubicBezTo>
                <a:cubicBezTo>
                  <a:pt x="1856908" y="1497750"/>
                  <a:pt x="1856277" y="1505315"/>
                  <a:pt x="1852613" y="1509712"/>
                </a:cubicBezTo>
                <a:cubicBezTo>
                  <a:pt x="1822055" y="1546381"/>
                  <a:pt x="1852448" y="1502816"/>
                  <a:pt x="1828800" y="1538287"/>
                </a:cubicBezTo>
                <a:cubicBezTo>
                  <a:pt x="1824038" y="1536700"/>
                  <a:pt x="1818433" y="1536661"/>
                  <a:pt x="1814513" y="1533525"/>
                </a:cubicBezTo>
                <a:cubicBezTo>
                  <a:pt x="1806121" y="1526811"/>
                  <a:pt x="1798339" y="1502615"/>
                  <a:pt x="1795463" y="1495425"/>
                </a:cubicBezTo>
                <a:cubicBezTo>
                  <a:pt x="1793875" y="1482725"/>
                  <a:pt x="1792804" y="1469950"/>
                  <a:pt x="1790700" y="1457325"/>
                </a:cubicBezTo>
                <a:cubicBezTo>
                  <a:pt x="1789624" y="1450869"/>
                  <a:pt x="1785530" y="1444808"/>
                  <a:pt x="1785938" y="1438275"/>
                </a:cubicBezTo>
                <a:cubicBezTo>
                  <a:pt x="1787143" y="1419000"/>
                  <a:pt x="1789703" y="1399559"/>
                  <a:pt x="1795463" y="1381125"/>
                </a:cubicBezTo>
                <a:cubicBezTo>
                  <a:pt x="1797830" y="1373549"/>
                  <a:pt x="1804584" y="1368102"/>
                  <a:pt x="1809750" y="1362075"/>
                </a:cubicBezTo>
                <a:cubicBezTo>
                  <a:pt x="1823792" y="1345692"/>
                  <a:pt x="1822082" y="1349864"/>
                  <a:pt x="1838325" y="1338262"/>
                </a:cubicBezTo>
                <a:cubicBezTo>
                  <a:pt x="1844784" y="1333648"/>
                  <a:pt x="1850483" y="1327913"/>
                  <a:pt x="1857375" y="1323975"/>
                </a:cubicBezTo>
                <a:cubicBezTo>
                  <a:pt x="1864066" y="1320152"/>
                  <a:pt x="1891371" y="1314554"/>
                  <a:pt x="1895475" y="1314450"/>
                </a:cubicBezTo>
                <a:cubicBezTo>
                  <a:pt x="2012923" y="1311477"/>
                  <a:pt x="2130425" y="1311275"/>
                  <a:pt x="2247900" y="1309687"/>
                </a:cubicBezTo>
                <a:cubicBezTo>
                  <a:pt x="2254694" y="1306290"/>
                  <a:pt x="2326451" y="1271101"/>
                  <a:pt x="2328863" y="1266825"/>
                </a:cubicBezTo>
                <a:cubicBezTo>
                  <a:pt x="2346949" y="1234764"/>
                  <a:pt x="2409352" y="1055888"/>
                  <a:pt x="2424113" y="1000125"/>
                </a:cubicBezTo>
                <a:cubicBezTo>
                  <a:pt x="2429055" y="981455"/>
                  <a:pt x="2428723" y="961652"/>
                  <a:pt x="2433638" y="942975"/>
                </a:cubicBezTo>
                <a:cubicBezTo>
                  <a:pt x="2436715" y="931283"/>
                  <a:pt x="2443745" y="920982"/>
                  <a:pt x="2447925" y="909637"/>
                </a:cubicBezTo>
                <a:cubicBezTo>
                  <a:pt x="2454867" y="890795"/>
                  <a:pt x="2462412" y="872042"/>
                  <a:pt x="2466975" y="852487"/>
                </a:cubicBezTo>
                <a:cubicBezTo>
                  <a:pt x="2473558" y="824276"/>
                  <a:pt x="2476170" y="795280"/>
                  <a:pt x="2481263" y="766762"/>
                </a:cubicBezTo>
                <a:cubicBezTo>
                  <a:pt x="2484109" y="750825"/>
                  <a:pt x="2488263" y="735128"/>
                  <a:pt x="2490788" y="719137"/>
                </a:cubicBezTo>
                <a:cubicBezTo>
                  <a:pt x="2493030" y="704938"/>
                  <a:pt x="2493767" y="690539"/>
                  <a:pt x="2495550" y="676275"/>
                </a:cubicBezTo>
                <a:cubicBezTo>
                  <a:pt x="2496942" y="665136"/>
                  <a:pt x="2498725" y="654050"/>
                  <a:pt x="2500313" y="642937"/>
                </a:cubicBezTo>
                <a:cubicBezTo>
                  <a:pt x="2498725" y="592137"/>
                  <a:pt x="2497364" y="541329"/>
                  <a:pt x="2495550" y="490537"/>
                </a:cubicBezTo>
                <a:cubicBezTo>
                  <a:pt x="2494189" y="452428"/>
                  <a:pt x="2493412" y="414280"/>
                  <a:pt x="2490788" y="376237"/>
                </a:cubicBezTo>
                <a:cubicBezTo>
                  <a:pt x="2489493" y="357455"/>
                  <a:pt x="2481841" y="341654"/>
                  <a:pt x="2476500" y="323850"/>
                </a:cubicBezTo>
                <a:cubicBezTo>
                  <a:pt x="2474619" y="317581"/>
                  <a:pt x="2474169" y="310877"/>
                  <a:pt x="2471738" y="304800"/>
                </a:cubicBezTo>
                <a:cubicBezTo>
                  <a:pt x="2466588" y="291926"/>
                  <a:pt x="2444871" y="252842"/>
                  <a:pt x="2438400" y="242887"/>
                </a:cubicBezTo>
                <a:cubicBezTo>
                  <a:pt x="2424721" y="221842"/>
                  <a:pt x="2415618" y="196036"/>
                  <a:pt x="2395538" y="180975"/>
                </a:cubicBezTo>
                <a:cubicBezTo>
                  <a:pt x="2378024" y="167839"/>
                  <a:pt x="2372236" y="164901"/>
                  <a:pt x="2357438" y="147637"/>
                </a:cubicBezTo>
                <a:cubicBezTo>
                  <a:pt x="2318311" y="101989"/>
                  <a:pt x="2401537" y="182602"/>
                  <a:pt x="2319338" y="109537"/>
                </a:cubicBezTo>
                <a:cubicBezTo>
                  <a:pt x="2305799" y="97502"/>
                  <a:pt x="2306578" y="93633"/>
                  <a:pt x="2290763" y="85725"/>
                </a:cubicBezTo>
                <a:cubicBezTo>
                  <a:pt x="2283928" y="82307"/>
                  <a:pt x="2263533" y="77727"/>
                  <a:pt x="2257425" y="76200"/>
                </a:cubicBezTo>
                <a:cubicBezTo>
                  <a:pt x="2251075" y="71437"/>
                  <a:pt x="2244402" y="67078"/>
                  <a:pt x="2238375" y="61912"/>
                </a:cubicBezTo>
                <a:cubicBezTo>
                  <a:pt x="2233261" y="57529"/>
                  <a:pt x="2230242" y="50360"/>
                  <a:pt x="2224088" y="47625"/>
                </a:cubicBezTo>
                <a:cubicBezTo>
                  <a:pt x="2215264" y="43703"/>
                  <a:pt x="2205038" y="44450"/>
                  <a:pt x="2195513" y="42862"/>
                </a:cubicBezTo>
                <a:cubicBezTo>
                  <a:pt x="2181311" y="37181"/>
                  <a:pt x="2157575" y="27147"/>
                  <a:pt x="2143125" y="23812"/>
                </a:cubicBezTo>
                <a:cubicBezTo>
                  <a:pt x="2132187" y="21288"/>
                  <a:pt x="2120900" y="20637"/>
                  <a:pt x="2109788" y="19050"/>
                </a:cubicBezTo>
                <a:cubicBezTo>
                  <a:pt x="2105025" y="17462"/>
                  <a:pt x="2100423" y="15272"/>
                  <a:pt x="2095500" y="14287"/>
                </a:cubicBezTo>
                <a:cubicBezTo>
                  <a:pt x="2025930" y="373"/>
                  <a:pt x="1947014" y="12555"/>
                  <a:pt x="1881188" y="14287"/>
                </a:cubicBezTo>
                <a:cubicBezTo>
                  <a:pt x="1876425" y="15875"/>
                  <a:pt x="1871770" y="17832"/>
                  <a:pt x="1866900" y="19050"/>
                </a:cubicBezTo>
                <a:cubicBezTo>
                  <a:pt x="1859047" y="21013"/>
                  <a:pt x="1851072" y="22481"/>
                  <a:pt x="1843088" y="23812"/>
                </a:cubicBezTo>
                <a:cubicBezTo>
                  <a:pt x="1815891" y="28345"/>
                  <a:pt x="1794819" y="30234"/>
                  <a:pt x="1766888" y="33337"/>
                </a:cubicBezTo>
                <a:lnTo>
                  <a:pt x="1728788" y="42862"/>
                </a:lnTo>
                <a:cubicBezTo>
                  <a:pt x="1714541" y="46214"/>
                  <a:pt x="1699727" y="47516"/>
                  <a:pt x="1685925" y="52387"/>
                </a:cubicBezTo>
                <a:cubicBezTo>
                  <a:pt x="1579160" y="90068"/>
                  <a:pt x="1690554" y="60754"/>
                  <a:pt x="1628775" y="76200"/>
                </a:cubicBezTo>
                <a:cubicBezTo>
                  <a:pt x="1624013" y="79375"/>
                  <a:pt x="1619718" y="83400"/>
                  <a:pt x="1614488" y="85725"/>
                </a:cubicBezTo>
                <a:cubicBezTo>
                  <a:pt x="1565419" y="107534"/>
                  <a:pt x="1604966" y="86157"/>
                  <a:pt x="1566863" y="100012"/>
                </a:cubicBezTo>
                <a:cubicBezTo>
                  <a:pt x="1532788" y="112403"/>
                  <a:pt x="1529877" y="117690"/>
                  <a:pt x="1495425" y="133350"/>
                </a:cubicBezTo>
                <a:cubicBezTo>
                  <a:pt x="1490855" y="135427"/>
                  <a:pt x="1485628" y="135867"/>
                  <a:pt x="1481138" y="138112"/>
                </a:cubicBezTo>
                <a:cubicBezTo>
                  <a:pt x="1472858" y="142252"/>
                  <a:pt x="1464632" y="146717"/>
                  <a:pt x="1457325" y="152400"/>
                </a:cubicBezTo>
                <a:cubicBezTo>
                  <a:pt x="1450236" y="157913"/>
                  <a:pt x="1447255" y="171450"/>
                  <a:pt x="1438275" y="171450"/>
                </a:cubicBezTo>
                <a:cubicBezTo>
                  <a:pt x="1430337" y="171450"/>
                  <a:pt x="1445757" y="156484"/>
                  <a:pt x="1452563" y="152400"/>
                </a:cubicBezTo>
                <a:cubicBezTo>
                  <a:pt x="1468438" y="142875"/>
                  <a:pt x="1484004" y="132816"/>
                  <a:pt x="1500188" y="123825"/>
                </a:cubicBezTo>
                <a:cubicBezTo>
                  <a:pt x="1540248" y="101569"/>
                  <a:pt x="1528823" y="106353"/>
                  <a:pt x="1566863" y="100012"/>
                </a:cubicBezTo>
                <a:lnTo>
                  <a:pt x="1604963" y="80962"/>
                </a:lnTo>
                <a:cubicBezTo>
                  <a:pt x="1611313" y="77787"/>
                  <a:pt x="1618106" y="75375"/>
                  <a:pt x="1624013" y="71437"/>
                </a:cubicBezTo>
                <a:cubicBezTo>
                  <a:pt x="1635520" y="63766"/>
                  <a:pt x="1654839" y="50032"/>
                  <a:pt x="1666875" y="47625"/>
                </a:cubicBezTo>
                <a:cubicBezTo>
                  <a:pt x="1681067" y="44787"/>
                  <a:pt x="1781349" y="35919"/>
                  <a:pt x="1809750" y="33337"/>
                </a:cubicBezTo>
                <a:cubicBezTo>
                  <a:pt x="1830388" y="28575"/>
                  <a:pt x="1851376" y="25136"/>
                  <a:pt x="1871663" y="19050"/>
                </a:cubicBezTo>
                <a:cubicBezTo>
                  <a:pt x="1883243" y="15576"/>
                  <a:pt x="1893075" y="6750"/>
                  <a:pt x="1905000" y="4762"/>
                </a:cubicBezTo>
                <a:cubicBezTo>
                  <a:pt x="1931666" y="318"/>
                  <a:pt x="1958975" y="1587"/>
                  <a:pt x="1985963" y="0"/>
                </a:cubicBezTo>
                <a:cubicBezTo>
                  <a:pt x="2106613" y="1587"/>
                  <a:pt x="2227337" y="241"/>
                  <a:pt x="2347913" y="4762"/>
                </a:cubicBezTo>
                <a:cubicBezTo>
                  <a:pt x="2355008" y="5028"/>
                  <a:pt x="2360371" y="11650"/>
                  <a:pt x="2366963" y="14287"/>
                </a:cubicBezTo>
                <a:cubicBezTo>
                  <a:pt x="2376285" y="18016"/>
                  <a:pt x="2386216" y="20083"/>
                  <a:pt x="2395538" y="23812"/>
                </a:cubicBezTo>
                <a:cubicBezTo>
                  <a:pt x="2433458" y="38980"/>
                  <a:pt x="2453663" y="48461"/>
                  <a:pt x="2486025" y="76200"/>
                </a:cubicBezTo>
                <a:cubicBezTo>
                  <a:pt x="2493743" y="82815"/>
                  <a:pt x="2498322" y="92415"/>
                  <a:pt x="2505075" y="100012"/>
                </a:cubicBezTo>
                <a:cubicBezTo>
                  <a:pt x="2585388" y="190363"/>
                  <a:pt x="2440426" y="18010"/>
                  <a:pt x="2547938" y="152400"/>
                </a:cubicBezTo>
                <a:cubicBezTo>
                  <a:pt x="2566890" y="176090"/>
                  <a:pt x="2561826" y="158085"/>
                  <a:pt x="2581275" y="190500"/>
                </a:cubicBezTo>
                <a:cubicBezTo>
                  <a:pt x="2590407" y="205720"/>
                  <a:pt x="2600212" y="221059"/>
                  <a:pt x="2605088" y="238125"/>
                </a:cubicBezTo>
                <a:cubicBezTo>
                  <a:pt x="2618750" y="285943"/>
                  <a:pt x="2610959" y="260498"/>
                  <a:pt x="2628900" y="314325"/>
                </a:cubicBezTo>
                <a:cubicBezTo>
                  <a:pt x="2625725" y="431800"/>
                  <a:pt x="2618420" y="549236"/>
                  <a:pt x="2619375" y="666750"/>
                </a:cubicBezTo>
                <a:cubicBezTo>
                  <a:pt x="2620009" y="744680"/>
                  <a:pt x="2625211" y="822639"/>
                  <a:pt x="2633663" y="900112"/>
                </a:cubicBezTo>
                <a:cubicBezTo>
                  <a:pt x="2634818" y="910698"/>
                  <a:pt x="2643543" y="918992"/>
                  <a:pt x="2647950" y="928687"/>
                </a:cubicBezTo>
                <a:cubicBezTo>
                  <a:pt x="2651488" y="936470"/>
                  <a:pt x="2653167" y="945115"/>
                  <a:pt x="2657475" y="952500"/>
                </a:cubicBezTo>
                <a:cubicBezTo>
                  <a:pt x="2668813" y="971936"/>
                  <a:pt x="2694889" y="1003131"/>
                  <a:pt x="2709863" y="1019175"/>
                </a:cubicBezTo>
                <a:cubicBezTo>
                  <a:pt x="2722118" y="1032305"/>
                  <a:pt x="2735708" y="1044145"/>
                  <a:pt x="2747963" y="1057275"/>
                </a:cubicBezTo>
                <a:cubicBezTo>
                  <a:pt x="2757949" y="1067975"/>
                  <a:pt x="2767757" y="1078903"/>
                  <a:pt x="2776538" y="1090612"/>
                </a:cubicBezTo>
                <a:cubicBezTo>
                  <a:pt x="2782092" y="1098017"/>
                  <a:pt x="2785919" y="1106575"/>
                  <a:pt x="2790825" y="1114425"/>
                </a:cubicBezTo>
                <a:cubicBezTo>
                  <a:pt x="2799527" y="1128349"/>
                  <a:pt x="2804163" y="1133796"/>
                  <a:pt x="2814638" y="1147762"/>
                </a:cubicBezTo>
                <a:cubicBezTo>
                  <a:pt x="2809875" y="1181100"/>
                  <a:pt x="2807219" y="1214807"/>
                  <a:pt x="2800350" y="1247775"/>
                </a:cubicBezTo>
                <a:cubicBezTo>
                  <a:pt x="2799183" y="1253378"/>
                  <a:pt x="2795483" y="1258735"/>
                  <a:pt x="2790825" y="1262062"/>
                </a:cubicBezTo>
                <a:cubicBezTo>
                  <a:pt x="2783869" y="1267031"/>
                  <a:pt x="2774659" y="1267764"/>
                  <a:pt x="2767013" y="1271587"/>
                </a:cubicBezTo>
                <a:cubicBezTo>
                  <a:pt x="2752394" y="1278897"/>
                  <a:pt x="2739326" y="1289330"/>
                  <a:pt x="2724150" y="1295400"/>
                </a:cubicBezTo>
                <a:cubicBezTo>
                  <a:pt x="2715184" y="1298986"/>
                  <a:pt x="2705100" y="1298575"/>
                  <a:pt x="2695575" y="1300162"/>
                </a:cubicBezTo>
                <a:cubicBezTo>
                  <a:pt x="2689225" y="1303337"/>
                  <a:pt x="2683172" y="1307194"/>
                  <a:pt x="2676525" y="1309687"/>
                </a:cubicBezTo>
                <a:cubicBezTo>
                  <a:pt x="2668833" y="1312572"/>
                  <a:pt x="2640136" y="1317918"/>
                  <a:pt x="2633663" y="1319212"/>
                </a:cubicBezTo>
                <a:cubicBezTo>
                  <a:pt x="2625725" y="1322387"/>
                  <a:pt x="2617855" y="1325735"/>
                  <a:pt x="2609850" y="1328737"/>
                </a:cubicBezTo>
                <a:cubicBezTo>
                  <a:pt x="2533437" y="1357393"/>
                  <a:pt x="2446045" y="1336615"/>
                  <a:pt x="2366963" y="1338262"/>
                </a:cubicBezTo>
                <a:cubicBezTo>
                  <a:pt x="2350368" y="1343794"/>
                  <a:pt x="2340629" y="1346292"/>
                  <a:pt x="2324100" y="1357312"/>
                </a:cubicBezTo>
                <a:cubicBezTo>
                  <a:pt x="2318496" y="1361048"/>
                  <a:pt x="2314196" y="1366486"/>
                  <a:pt x="2309813" y="1371600"/>
                </a:cubicBezTo>
                <a:cubicBezTo>
                  <a:pt x="2304647" y="1377627"/>
                  <a:pt x="2300139" y="1384191"/>
                  <a:pt x="2295525" y="1390650"/>
                </a:cubicBezTo>
                <a:cubicBezTo>
                  <a:pt x="2286984" y="1402608"/>
                  <a:pt x="2282455" y="1410034"/>
                  <a:pt x="2276475" y="1423987"/>
                </a:cubicBezTo>
                <a:cubicBezTo>
                  <a:pt x="2269740" y="1439702"/>
                  <a:pt x="2257425" y="1471612"/>
                  <a:pt x="2257425" y="1471612"/>
                </a:cubicBezTo>
                <a:cubicBezTo>
                  <a:pt x="2255838" y="1479550"/>
                  <a:pt x="2250337" y="1487672"/>
                  <a:pt x="2252663" y="1495425"/>
                </a:cubicBezTo>
                <a:cubicBezTo>
                  <a:pt x="2255584" y="1505161"/>
                  <a:pt x="2263163" y="1513740"/>
                  <a:pt x="2271713" y="1519237"/>
                </a:cubicBezTo>
                <a:cubicBezTo>
                  <a:pt x="2297986" y="1536126"/>
                  <a:pt x="2328405" y="1539517"/>
                  <a:pt x="2357438" y="1547812"/>
                </a:cubicBezTo>
                <a:cubicBezTo>
                  <a:pt x="2367092" y="1550570"/>
                  <a:pt x="2376488" y="1554162"/>
                  <a:pt x="2386013" y="1557337"/>
                </a:cubicBezTo>
                <a:cubicBezTo>
                  <a:pt x="2418704" y="1579132"/>
                  <a:pt x="2378428" y="1555441"/>
                  <a:pt x="2443163" y="1571625"/>
                </a:cubicBezTo>
                <a:cubicBezTo>
                  <a:pt x="2448716" y="1573013"/>
                  <a:pt x="2451928" y="1579644"/>
                  <a:pt x="2457450" y="1581150"/>
                </a:cubicBezTo>
                <a:cubicBezTo>
                  <a:pt x="2469798" y="1584518"/>
                  <a:pt x="2482850" y="1584325"/>
                  <a:pt x="2495550" y="1585912"/>
                </a:cubicBezTo>
                <a:cubicBezTo>
                  <a:pt x="2505075" y="1589087"/>
                  <a:pt x="2514803" y="1591708"/>
                  <a:pt x="2524125" y="1595437"/>
                </a:cubicBezTo>
                <a:lnTo>
                  <a:pt x="2571750" y="1614487"/>
                </a:lnTo>
                <a:cubicBezTo>
                  <a:pt x="2590223" y="1632960"/>
                  <a:pt x="2590161" y="1632036"/>
                  <a:pt x="2609850" y="1657350"/>
                </a:cubicBezTo>
                <a:cubicBezTo>
                  <a:pt x="2613364" y="1661868"/>
                  <a:pt x="2616200" y="1666875"/>
                  <a:pt x="2619375" y="1671637"/>
                </a:cubicBezTo>
                <a:cubicBezTo>
                  <a:pt x="2627896" y="1705716"/>
                  <a:pt x="2628634" y="1700134"/>
                  <a:pt x="2619375" y="1752600"/>
                </a:cubicBezTo>
                <a:cubicBezTo>
                  <a:pt x="2618141" y="1759591"/>
                  <a:pt x="2614249" y="1766078"/>
                  <a:pt x="2609850" y="1771650"/>
                </a:cubicBezTo>
                <a:cubicBezTo>
                  <a:pt x="2553492" y="1843037"/>
                  <a:pt x="2569415" y="1828769"/>
                  <a:pt x="2519363" y="1862137"/>
                </a:cubicBezTo>
                <a:cubicBezTo>
                  <a:pt x="2516188" y="1868487"/>
                  <a:pt x="2512475" y="1874595"/>
                  <a:pt x="2509838" y="1881187"/>
                </a:cubicBezTo>
                <a:cubicBezTo>
                  <a:pt x="2506109" y="1890509"/>
                  <a:pt x="2500313" y="1909762"/>
                  <a:pt x="2500313" y="1909762"/>
                </a:cubicBezTo>
                <a:cubicBezTo>
                  <a:pt x="2503488" y="1927225"/>
                  <a:pt x="2503868" y="1945435"/>
                  <a:pt x="2509838" y="1962150"/>
                </a:cubicBezTo>
                <a:cubicBezTo>
                  <a:pt x="2512103" y="1968493"/>
                  <a:pt x="2518521" y="1972701"/>
                  <a:pt x="2524125" y="1976437"/>
                </a:cubicBezTo>
                <a:cubicBezTo>
                  <a:pt x="2528302" y="1979222"/>
                  <a:pt x="2533570" y="1979879"/>
                  <a:pt x="2538413" y="1981200"/>
                </a:cubicBezTo>
                <a:cubicBezTo>
                  <a:pt x="2551043" y="1984645"/>
                  <a:pt x="2563813" y="1987550"/>
                  <a:pt x="2576513" y="1990725"/>
                </a:cubicBezTo>
                <a:cubicBezTo>
                  <a:pt x="2651125" y="1989137"/>
                  <a:pt x="2725850" y="1990345"/>
                  <a:pt x="2800350" y="1985962"/>
                </a:cubicBezTo>
                <a:cubicBezTo>
                  <a:pt x="2807437" y="1985545"/>
                  <a:pt x="2812875" y="1979234"/>
                  <a:pt x="2819400" y="1976437"/>
                </a:cubicBezTo>
                <a:cubicBezTo>
                  <a:pt x="2835115" y="1969702"/>
                  <a:pt x="2853347" y="1967646"/>
                  <a:pt x="2867025" y="1957387"/>
                </a:cubicBezTo>
                <a:cubicBezTo>
                  <a:pt x="2911248" y="1924221"/>
                  <a:pt x="2861540" y="1959726"/>
                  <a:pt x="2905125" y="1933575"/>
                </a:cubicBezTo>
                <a:cubicBezTo>
                  <a:pt x="2914941" y="1927685"/>
                  <a:pt x="2924175" y="1920875"/>
                  <a:pt x="2933700" y="1914525"/>
                </a:cubicBezTo>
                <a:cubicBezTo>
                  <a:pt x="2940050" y="1905000"/>
                  <a:pt x="2949130" y="1896810"/>
                  <a:pt x="2952750" y="1885950"/>
                </a:cubicBezTo>
                <a:cubicBezTo>
                  <a:pt x="2961653" y="1859243"/>
                  <a:pt x="2956295" y="1876532"/>
                  <a:pt x="2967038" y="1833562"/>
                </a:cubicBezTo>
                <a:cubicBezTo>
                  <a:pt x="2965450" y="1817687"/>
                  <a:pt x="2968877" y="1800461"/>
                  <a:pt x="2962275" y="1785937"/>
                </a:cubicBezTo>
                <a:cubicBezTo>
                  <a:pt x="2959566" y="1779978"/>
                  <a:pt x="2949435" y="1783245"/>
                  <a:pt x="2943225" y="1781175"/>
                </a:cubicBezTo>
                <a:cubicBezTo>
                  <a:pt x="2935115" y="1778472"/>
                  <a:pt x="2927417" y="1774652"/>
                  <a:pt x="2919413" y="1771650"/>
                </a:cubicBezTo>
                <a:cubicBezTo>
                  <a:pt x="2905744" y="1766524"/>
                  <a:pt x="2901092" y="1765879"/>
                  <a:pt x="2886075" y="1762125"/>
                </a:cubicBezTo>
                <a:cubicBezTo>
                  <a:pt x="2842864" y="1733317"/>
                  <a:pt x="2868024" y="1746029"/>
                  <a:pt x="2762250" y="1757362"/>
                </a:cubicBezTo>
                <a:cubicBezTo>
                  <a:pt x="2740787" y="1759662"/>
                  <a:pt x="2704629" y="1791171"/>
                  <a:pt x="2695575" y="1800225"/>
                </a:cubicBezTo>
                <a:cubicBezTo>
                  <a:pt x="2686050" y="1809750"/>
                  <a:pt x="2676061" y="1818833"/>
                  <a:pt x="2667000" y="1828800"/>
                </a:cubicBezTo>
                <a:cubicBezTo>
                  <a:pt x="2656122" y="1840766"/>
                  <a:pt x="2636331" y="1867563"/>
                  <a:pt x="2628900" y="1881187"/>
                </a:cubicBezTo>
                <a:cubicBezTo>
                  <a:pt x="2624806" y="1888692"/>
                  <a:pt x="2622913" y="1897217"/>
                  <a:pt x="2619375" y="1905000"/>
                </a:cubicBezTo>
                <a:cubicBezTo>
                  <a:pt x="2598708" y="1950470"/>
                  <a:pt x="2610405" y="1917625"/>
                  <a:pt x="2600325" y="1947862"/>
                </a:cubicBezTo>
                <a:cubicBezTo>
                  <a:pt x="2601913" y="1957387"/>
                  <a:pt x="2595871" y="1973557"/>
                  <a:pt x="2605088" y="1976437"/>
                </a:cubicBezTo>
                <a:cubicBezTo>
                  <a:pt x="2627867" y="1983556"/>
                  <a:pt x="2652879" y="1974899"/>
                  <a:pt x="2676525" y="1971675"/>
                </a:cubicBezTo>
                <a:cubicBezTo>
                  <a:pt x="2694541" y="1969218"/>
                  <a:pt x="2716546" y="1959477"/>
                  <a:pt x="2733675" y="1952625"/>
                </a:cubicBezTo>
                <a:cubicBezTo>
                  <a:pt x="2761114" y="1925186"/>
                  <a:pt x="2732690" y="1949857"/>
                  <a:pt x="2771775" y="1928812"/>
                </a:cubicBezTo>
                <a:cubicBezTo>
                  <a:pt x="2774626" y="1927277"/>
                  <a:pt x="2812741" y="1903633"/>
                  <a:pt x="2824163" y="1895475"/>
                </a:cubicBezTo>
                <a:cubicBezTo>
                  <a:pt x="2830622" y="1890861"/>
                  <a:pt x="2837600" y="1886800"/>
                  <a:pt x="2843213" y="1881187"/>
                </a:cubicBezTo>
                <a:cubicBezTo>
                  <a:pt x="2848826" y="1875574"/>
                  <a:pt x="2852738" y="1868487"/>
                  <a:pt x="2857500" y="1862137"/>
                </a:cubicBezTo>
                <a:cubicBezTo>
                  <a:pt x="2859088" y="1852612"/>
                  <a:pt x="2862905" y="1843197"/>
                  <a:pt x="2862263" y="1833562"/>
                </a:cubicBezTo>
                <a:cubicBezTo>
                  <a:pt x="2861290" y="1818959"/>
                  <a:pt x="2860113" y="1803342"/>
                  <a:pt x="2852738" y="1790700"/>
                </a:cubicBezTo>
                <a:cubicBezTo>
                  <a:pt x="2848074" y="1782704"/>
                  <a:pt x="2837205" y="1780552"/>
                  <a:pt x="2828925" y="1776412"/>
                </a:cubicBezTo>
                <a:cubicBezTo>
                  <a:pt x="2819164" y="1771532"/>
                  <a:pt x="2799877" y="1768698"/>
                  <a:pt x="2790825" y="1766887"/>
                </a:cubicBezTo>
                <a:cubicBezTo>
                  <a:pt x="2778125" y="1768475"/>
                  <a:pt x="2765073" y="1768282"/>
                  <a:pt x="2752725" y="1771650"/>
                </a:cubicBezTo>
                <a:cubicBezTo>
                  <a:pt x="2747203" y="1773156"/>
                  <a:pt x="2743557" y="1778615"/>
                  <a:pt x="2738438" y="1781175"/>
                </a:cubicBezTo>
                <a:cubicBezTo>
                  <a:pt x="2733948" y="1783420"/>
                  <a:pt x="2728913" y="1784350"/>
                  <a:pt x="2724150" y="1785937"/>
                </a:cubicBezTo>
                <a:cubicBezTo>
                  <a:pt x="2714625" y="1798637"/>
                  <a:pt x="2699425" y="1808636"/>
                  <a:pt x="2695575" y="1824037"/>
                </a:cubicBezTo>
                <a:cubicBezTo>
                  <a:pt x="2693988" y="1830387"/>
                  <a:pt x="2692883" y="1836877"/>
                  <a:pt x="2690813" y="1843087"/>
                </a:cubicBezTo>
                <a:cubicBezTo>
                  <a:pt x="2688110" y="1851197"/>
                  <a:pt x="2684290" y="1858895"/>
                  <a:pt x="2681288" y="1866900"/>
                </a:cubicBezTo>
                <a:cubicBezTo>
                  <a:pt x="2679525" y="1871600"/>
                  <a:pt x="2678113" y="1876425"/>
                  <a:pt x="2676525" y="1881187"/>
                </a:cubicBezTo>
                <a:cubicBezTo>
                  <a:pt x="2679700" y="1893887"/>
                  <a:pt x="2679692" y="1907844"/>
                  <a:pt x="2686050" y="1919287"/>
                </a:cubicBezTo>
                <a:cubicBezTo>
                  <a:pt x="2688488" y="1923676"/>
                  <a:pt x="2695318" y="1924050"/>
                  <a:pt x="2700338" y="1924050"/>
                </a:cubicBezTo>
                <a:cubicBezTo>
                  <a:pt x="2730542" y="1924050"/>
                  <a:pt x="2760663" y="1920875"/>
                  <a:pt x="2790825" y="1919287"/>
                </a:cubicBezTo>
                <a:cubicBezTo>
                  <a:pt x="2825004" y="1896501"/>
                  <a:pt x="2811305" y="1908331"/>
                  <a:pt x="2833688" y="1885950"/>
                </a:cubicBezTo>
                <a:cubicBezTo>
                  <a:pt x="2820956" y="1870672"/>
                  <a:pt x="2809447" y="1852398"/>
                  <a:pt x="2790825" y="1843087"/>
                </a:cubicBezTo>
                <a:cubicBezTo>
                  <a:pt x="2781845" y="1838597"/>
                  <a:pt x="2770604" y="1839131"/>
                  <a:pt x="2762250" y="1833562"/>
                </a:cubicBezTo>
                <a:cubicBezTo>
                  <a:pt x="2757488" y="1830387"/>
                  <a:pt x="2753082" y="1826597"/>
                  <a:pt x="2747963" y="1824037"/>
                </a:cubicBezTo>
                <a:cubicBezTo>
                  <a:pt x="2743473" y="1821792"/>
                  <a:pt x="2738376" y="1821038"/>
                  <a:pt x="2733675" y="1819275"/>
                </a:cubicBezTo>
                <a:cubicBezTo>
                  <a:pt x="2709357" y="1810156"/>
                  <a:pt x="2712456" y="1811046"/>
                  <a:pt x="2690813" y="1800225"/>
                </a:cubicBezTo>
                <a:cubicBezTo>
                  <a:pt x="2690275" y="1799148"/>
                  <a:pt x="2675591" y="1772025"/>
                  <a:pt x="2676525" y="1766887"/>
                </a:cubicBezTo>
                <a:cubicBezTo>
                  <a:pt x="2678951" y="1753542"/>
                  <a:pt x="2683289" y="1740073"/>
                  <a:pt x="2690813" y="1728787"/>
                </a:cubicBezTo>
                <a:cubicBezTo>
                  <a:pt x="2693598" y="1724610"/>
                  <a:pt x="2700338" y="1725612"/>
                  <a:pt x="2705100" y="1724025"/>
                </a:cubicBezTo>
                <a:cubicBezTo>
                  <a:pt x="2728913" y="1725612"/>
                  <a:pt x="2753385" y="1734575"/>
                  <a:pt x="2776538" y="1728787"/>
                </a:cubicBezTo>
                <a:cubicBezTo>
                  <a:pt x="2817656" y="1718508"/>
                  <a:pt x="2817277" y="1694226"/>
                  <a:pt x="2833688" y="1666875"/>
                </a:cubicBezTo>
                <a:cubicBezTo>
                  <a:pt x="2837772" y="1660069"/>
                  <a:pt x="2843213" y="1654175"/>
                  <a:pt x="2847975" y="1647825"/>
                </a:cubicBezTo>
                <a:cubicBezTo>
                  <a:pt x="2849563" y="1638300"/>
                  <a:pt x="2849963" y="1628499"/>
                  <a:pt x="2852738" y="1619250"/>
                </a:cubicBezTo>
                <a:cubicBezTo>
                  <a:pt x="2854778" y="1612450"/>
                  <a:pt x="2862263" y="1607300"/>
                  <a:pt x="2862263" y="1600200"/>
                </a:cubicBezTo>
                <a:cubicBezTo>
                  <a:pt x="2862263" y="1582451"/>
                  <a:pt x="2858708" y="1564527"/>
                  <a:pt x="2852738" y="1547812"/>
                </a:cubicBezTo>
                <a:cubicBezTo>
                  <a:pt x="2850473" y="1541469"/>
                  <a:pt x="2844338" y="1536796"/>
                  <a:pt x="2838450" y="1533525"/>
                </a:cubicBezTo>
                <a:cubicBezTo>
                  <a:pt x="2829673" y="1528649"/>
                  <a:pt x="2809875" y="1524000"/>
                  <a:pt x="2809875" y="1524000"/>
                </a:cubicBezTo>
                <a:cubicBezTo>
                  <a:pt x="2816225" y="1543050"/>
                  <a:pt x="2827589" y="1561114"/>
                  <a:pt x="2828925" y="1581150"/>
                </a:cubicBezTo>
                <a:cubicBezTo>
                  <a:pt x="2830513" y="1604962"/>
                  <a:pt x="2827900" y="1629434"/>
                  <a:pt x="2833688" y="1652587"/>
                </a:cubicBezTo>
                <a:cubicBezTo>
                  <a:pt x="2834906" y="1657457"/>
                  <a:pt x="2843213" y="1655762"/>
                  <a:pt x="2847975" y="1657350"/>
                </a:cubicBezTo>
                <a:cubicBezTo>
                  <a:pt x="2855913" y="1654175"/>
                  <a:pt x="2864949" y="1652954"/>
                  <a:pt x="2871788" y="1647825"/>
                </a:cubicBezTo>
                <a:cubicBezTo>
                  <a:pt x="2898226" y="1627997"/>
                  <a:pt x="2888928" y="1588838"/>
                  <a:pt x="2890838" y="1562100"/>
                </a:cubicBezTo>
                <a:cubicBezTo>
                  <a:pt x="2898644" y="1585517"/>
                  <a:pt x="2898676" y="1590105"/>
                  <a:pt x="2909888" y="1609725"/>
                </a:cubicBezTo>
                <a:cubicBezTo>
                  <a:pt x="2912728" y="1614695"/>
                  <a:pt x="2915366" y="1619965"/>
                  <a:pt x="2919413" y="1624012"/>
                </a:cubicBezTo>
                <a:cubicBezTo>
                  <a:pt x="2925026" y="1629625"/>
                  <a:pt x="2932113" y="1633537"/>
                  <a:pt x="2938463" y="1638300"/>
                </a:cubicBezTo>
                <a:cubicBezTo>
                  <a:pt x="2986726" y="1621063"/>
                  <a:pt x="3006208" y="1629066"/>
                  <a:pt x="3024188" y="1585912"/>
                </a:cubicBezTo>
                <a:cubicBezTo>
                  <a:pt x="3027902" y="1576998"/>
                  <a:pt x="3027363" y="1566862"/>
                  <a:pt x="3028950" y="1557337"/>
                </a:cubicBezTo>
                <a:cubicBezTo>
                  <a:pt x="3032125" y="1587500"/>
                  <a:pt x="3026029" y="1620167"/>
                  <a:pt x="3038475" y="1647825"/>
                </a:cubicBezTo>
                <a:cubicBezTo>
                  <a:pt x="3043082" y="1658062"/>
                  <a:pt x="3060729" y="1654361"/>
                  <a:pt x="3071813" y="1652587"/>
                </a:cubicBezTo>
                <a:cubicBezTo>
                  <a:pt x="3101097" y="1647902"/>
                  <a:pt x="3128963" y="1636712"/>
                  <a:pt x="3157538" y="1628775"/>
                </a:cubicBezTo>
                <a:lnTo>
                  <a:pt x="3200400" y="1600200"/>
                </a:lnTo>
                <a:lnTo>
                  <a:pt x="3214688" y="1590675"/>
                </a:lnTo>
                <a:cubicBezTo>
                  <a:pt x="3226696" y="1574664"/>
                  <a:pt x="3237765" y="1560638"/>
                  <a:pt x="3248025" y="1543050"/>
                </a:cubicBezTo>
                <a:cubicBezTo>
                  <a:pt x="3253391" y="1533851"/>
                  <a:pt x="3262313" y="1525124"/>
                  <a:pt x="3262313" y="1514475"/>
                </a:cubicBezTo>
                <a:cubicBezTo>
                  <a:pt x="3262313" y="1506537"/>
                  <a:pt x="3252428" y="1526921"/>
                  <a:pt x="3248025" y="1533525"/>
                </a:cubicBezTo>
                <a:cubicBezTo>
                  <a:pt x="3239718" y="1545986"/>
                  <a:pt x="3232151" y="1558925"/>
                  <a:pt x="3224213" y="1571625"/>
                </a:cubicBezTo>
                <a:cubicBezTo>
                  <a:pt x="3216275" y="1584325"/>
                  <a:pt x="3208105" y="1596883"/>
                  <a:pt x="3200400" y="1609725"/>
                </a:cubicBezTo>
                <a:lnTo>
                  <a:pt x="3171825" y="1657350"/>
                </a:lnTo>
                <a:cubicBezTo>
                  <a:pt x="3170238" y="1663700"/>
                  <a:pt x="3166251" y="1669905"/>
                  <a:pt x="3167063" y="1676400"/>
                </a:cubicBezTo>
                <a:cubicBezTo>
                  <a:pt x="3170145" y="1701054"/>
                  <a:pt x="3181100" y="1695923"/>
                  <a:pt x="3200400" y="1700212"/>
                </a:cubicBezTo>
                <a:cubicBezTo>
                  <a:pt x="3206790" y="1701632"/>
                  <a:pt x="3213100" y="1703387"/>
                  <a:pt x="3219450" y="1704975"/>
                </a:cubicBezTo>
                <a:lnTo>
                  <a:pt x="3333750" y="1695450"/>
                </a:lnTo>
                <a:cubicBezTo>
                  <a:pt x="3343358" y="1694489"/>
                  <a:pt x="3352669" y="1690687"/>
                  <a:pt x="3362325" y="1690687"/>
                </a:cubicBezTo>
                <a:cubicBezTo>
                  <a:pt x="3375124" y="1690687"/>
                  <a:pt x="3387725" y="1693862"/>
                  <a:pt x="3400425" y="1695450"/>
                </a:cubicBezTo>
                <a:cubicBezTo>
                  <a:pt x="3354472" y="1706938"/>
                  <a:pt x="3375162" y="1702408"/>
                  <a:pt x="3338513" y="1709737"/>
                </a:cubicBezTo>
                <a:cubicBezTo>
                  <a:pt x="3333750" y="1712912"/>
                  <a:pt x="3329195" y="1716422"/>
                  <a:pt x="3324225" y="1719262"/>
                </a:cubicBezTo>
                <a:cubicBezTo>
                  <a:pt x="3318061" y="1722784"/>
                  <a:pt x="3310629" y="1724242"/>
                  <a:pt x="3305175" y="1728787"/>
                </a:cubicBezTo>
                <a:cubicBezTo>
                  <a:pt x="3300778" y="1732451"/>
                  <a:pt x="3299375" y="1738729"/>
                  <a:pt x="3295650" y="1743075"/>
                </a:cubicBezTo>
                <a:cubicBezTo>
                  <a:pt x="3289806" y="1749893"/>
                  <a:pt x="3282950" y="1755775"/>
                  <a:pt x="3276600" y="1762125"/>
                </a:cubicBezTo>
                <a:cubicBezTo>
                  <a:pt x="3275013" y="1766887"/>
                  <a:pt x="3273217" y="1771585"/>
                  <a:pt x="3271838" y="1776412"/>
                </a:cubicBezTo>
                <a:cubicBezTo>
                  <a:pt x="3264742" y="1801246"/>
                  <a:pt x="3261848" y="1813584"/>
                  <a:pt x="3276600" y="1843087"/>
                </a:cubicBezTo>
                <a:cubicBezTo>
                  <a:pt x="3281146" y="1852179"/>
                  <a:pt x="3292281" y="1856038"/>
                  <a:pt x="3300413" y="1862137"/>
                </a:cubicBezTo>
                <a:cubicBezTo>
                  <a:pt x="3333942" y="1887284"/>
                  <a:pt x="3324439" y="1881295"/>
                  <a:pt x="3352800" y="1895475"/>
                </a:cubicBezTo>
                <a:cubicBezTo>
                  <a:pt x="3354388" y="1890712"/>
                  <a:pt x="3360421" y="1885315"/>
                  <a:pt x="3357563" y="1881187"/>
                </a:cubicBezTo>
                <a:cubicBezTo>
                  <a:pt x="3315498" y="1820425"/>
                  <a:pt x="3324198" y="1847830"/>
                  <a:pt x="3286125" y="1819275"/>
                </a:cubicBezTo>
                <a:cubicBezTo>
                  <a:pt x="3280737" y="1815234"/>
                  <a:pt x="3277012" y="1809299"/>
                  <a:pt x="3271838" y="1804987"/>
                </a:cubicBezTo>
                <a:cubicBezTo>
                  <a:pt x="3258670" y="1794013"/>
                  <a:pt x="3250568" y="1792669"/>
                  <a:pt x="3233738" y="1785937"/>
                </a:cubicBezTo>
                <a:cubicBezTo>
                  <a:pt x="3222625" y="1787525"/>
                  <a:pt x="3210658" y="1786141"/>
                  <a:pt x="3200400" y="1790700"/>
                </a:cubicBezTo>
                <a:cubicBezTo>
                  <a:pt x="3195170" y="1793025"/>
                  <a:pt x="3190875" y="1799263"/>
                  <a:pt x="3190875" y="1804987"/>
                </a:cubicBezTo>
                <a:cubicBezTo>
                  <a:pt x="3190875" y="1825867"/>
                  <a:pt x="3193181" y="1847307"/>
                  <a:pt x="3200400" y="1866900"/>
                </a:cubicBezTo>
                <a:cubicBezTo>
                  <a:pt x="3204686" y="1878534"/>
                  <a:pt x="3217006" y="1885386"/>
                  <a:pt x="3224213" y="1895475"/>
                </a:cubicBezTo>
                <a:cubicBezTo>
                  <a:pt x="3232918" y="1907662"/>
                  <a:pt x="3240752" y="1920483"/>
                  <a:pt x="3248025" y="1933575"/>
                </a:cubicBezTo>
                <a:cubicBezTo>
                  <a:pt x="3256645" y="1949090"/>
                  <a:pt x="3261189" y="1967001"/>
                  <a:pt x="3271838" y="1981200"/>
                </a:cubicBezTo>
                <a:lnTo>
                  <a:pt x="3300413" y="2019300"/>
                </a:lnTo>
                <a:cubicBezTo>
                  <a:pt x="3305175" y="2025650"/>
                  <a:pt x="3289252" y="2007546"/>
                  <a:pt x="3286125" y="2000250"/>
                </a:cubicBezTo>
                <a:cubicBezTo>
                  <a:pt x="3281363" y="1989137"/>
                  <a:pt x="3277245" y="1977726"/>
                  <a:pt x="3271838" y="1966912"/>
                </a:cubicBezTo>
                <a:cubicBezTo>
                  <a:pt x="3267607" y="1958449"/>
                  <a:pt x="3246473" y="1931730"/>
                  <a:pt x="3243263" y="1928812"/>
                </a:cubicBezTo>
                <a:cubicBezTo>
                  <a:pt x="3225814" y="1912950"/>
                  <a:pt x="3205759" y="1902991"/>
                  <a:pt x="3186113" y="1890712"/>
                </a:cubicBezTo>
                <a:cubicBezTo>
                  <a:pt x="3181259" y="1887678"/>
                  <a:pt x="3176588" y="1884362"/>
                  <a:pt x="3171825" y="1881187"/>
                </a:cubicBezTo>
                <a:cubicBezTo>
                  <a:pt x="3154363" y="1882775"/>
                  <a:pt x="3135718" y="1879438"/>
                  <a:pt x="3119438" y="1885950"/>
                </a:cubicBezTo>
                <a:cubicBezTo>
                  <a:pt x="3110000" y="1889725"/>
                  <a:pt x="3103771" y="1900177"/>
                  <a:pt x="3100388" y="1909762"/>
                </a:cubicBezTo>
                <a:cubicBezTo>
                  <a:pt x="3093960" y="1927974"/>
                  <a:pt x="3099500" y="1949638"/>
                  <a:pt x="3090863" y="1966912"/>
                </a:cubicBezTo>
                <a:lnTo>
                  <a:pt x="3081338" y="1985962"/>
                </a:lnTo>
                <a:cubicBezTo>
                  <a:pt x="3078163" y="1963737"/>
                  <a:pt x="3075715" y="1941396"/>
                  <a:pt x="3071813" y="1919287"/>
                </a:cubicBezTo>
                <a:cubicBezTo>
                  <a:pt x="3070941" y="1914343"/>
                  <a:pt x="3070600" y="1908550"/>
                  <a:pt x="3067050" y="1905000"/>
                </a:cubicBezTo>
                <a:cubicBezTo>
                  <a:pt x="3063500" y="1901450"/>
                  <a:pt x="3057525" y="1901825"/>
                  <a:pt x="3052763" y="1900237"/>
                </a:cubicBezTo>
                <a:cubicBezTo>
                  <a:pt x="3046413" y="1903412"/>
                  <a:pt x="3038733" y="1904742"/>
                  <a:pt x="3033713" y="1909762"/>
                </a:cubicBezTo>
                <a:cubicBezTo>
                  <a:pt x="3019338" y="1924137"/>
                  <a:pt x="2995613" y="1957387"/>
                  <a:pt x="2995613" y="1957387"/>
                </a:cubicBezTo>
                <a:cubicBezTo>
                  <a:pt x="2994025" y="1965325"/>
                  <a:pt x="2990850" y="1973105"/>
                  <a:pt x="2990850" y="1981200"/>
                </a:cubicBezTo>
                <a:cubicBezTo>
                  <a:pt x="2990850" y="1986220"/>
                  <a:pt x="2992601" y="1999503"/>
                  <a:pt x="2995613" y="1995487"/>
                </a:cubicBezTo>
                <a:cubicBezTo>
                  <a:pt x="3002547" y="1986242"/>
                  <a:pt x="3002539" y="1973411"/>
                  <a:pt x="3005138" y="1962150"/>
                </a:cubicBezTo>
                <a:cubicBezTo>
                  <a:pt x="3016914" y="1911121"/>
                  <a:pt x="3001349" y="1954954"/>
                  <a:pt x="3019425" y="1909762"/>
                </a:cubicBezTo>
                <a:cubicBezTo>
                  <a:pt x="3020300" y="1903639"/>
                  <a:pt x="3029718" y="1867668"/>
                  <a:pt x="3019425" y="1857375"/>
                </a:cubicBezTo>
                <a:cubicBezTo>
                  <a:pt x="3014797" y="1852747"/>
                  <a:pt x="3006725" y="1854200"/>
                  <a:pt x="3000375" y="1852612"/>
                </a:cubicBezTo>
                <a:cubicBezTo>
                  <a:pt x="3055265" y="1825167"/>
                  <a:pt x="2961886" y="1868909"/>
                  <a:pt x="3076575" y="1838325"/>
                </a:cubicBezTo>
                <a:cubicBezTo>
                  <a:pt x="3083083" y="1836590"/>
                  <a:pt x="3086100" y="1828800"/>
                  <a:pt x="3090863" y="1824037"/>
                </a:cubicBezTo>
                <a:cubicBezTo>
                  <a:pt x="3092450" y="1819275"/>
                  <a:pt x="3094304" y="1814593"/>
                  <a:pt x="3095625" y="1809750"/>
                </a:cubicBezTo>
                <a:cubicBezTo>
                  <a:pt x="3099069" y="1797120"/>
                  <a:pt x="3105150" y="1771650"/>
                  <a:pt x="3105150" y="1771650"/>
                </a:cubicBezTo>
                <a:cubicBezTo>
                  <a:pt x="3100388" y="1758950"/>
                  <a:pt x="3098641" y="1744662"/>
                  <a:pt x="3090863" y="1733550"/>
                </a:cubicBezTo>
                <a:cubicBezTo>
                  <a:pt x="3076802" y="1713462"/>
                  <a:pt x="3041471" y="1730768"/>
                  <a:pt x="3028950" y="1733550"/>
                </a:cubicBezTo>
                <a:cubicBezTo>
                  <a:pt x="3024188" y="1736725"/>
                  <a:pt x="3018710" y="1739028"/>
                  <a:pt x="3014663" y="1743075"/>
                </a:cubicBezTo>
                <a:cubicBezTo>
                  <a:pt x="3003223" y="1754515"/>
                  <a:pt x="3006185" y="1758093"/>
                  <a:pt x="3000375" y="1771650"/>
                </a:cubicBezTo>
                <a:cubicBezTo>
                  <a:pt x="2997578" y="1778175"/>
                  <a:pt x="2993647" y="1784174"/>
                  <a:pt x="2990850" y="1790700"/>
                </a:cubicBezTo>
                <a:cubicBezTo>
                  <a:pt x="2986752" y="1800261"/>
                  <a:pt x="2983741" y="1814376"/>
                  <a:pt x="2981325" y="1824037"/>
                </a:cubicBezTo>
                <a:cubicBezTo>
                  <a:pt x="2982913" y="1838325"/>
                  <a:pt x="2977108" y="1855675"/>
                  <a:pt x="2986088" y="1866900"/>
                </a:cubicBezTo>
                <a:cubicBezTo>
                  <a:pt x="2993100" y="1875665"/>
                  <a:pt x="3011488" y="1863725"/>
                  <a:pt x="3019425" y="1871662"/>
                </a:cubicBezTo>
                <a:cubicBezTo>
                  <a:pt x="3027363" y="1879600"/>
                  <a:pt x="3021664" y="1894062"/>
                  <a:pt x="3024188" y="1905000"/>
                </a:cubicBezTo>
                <a:cubicBezTo>
                  <a:pt x="3026446" y="1914783"/>
                  <a:pt x="3030538" y="1924050"/>
                  <a:pt x="3033713" y="1933575"/>
                </a:cubicBezTo>
                <a:lnTo>
                  <a:pt x="3038475" y="1947862"/>
                </a:lnTo>
                <a:cubicBezTo>
                  <a:pt x="3013222" y="1973117"/>
                  <a:pt x="3036480" y="1952870"/>
                  <a:pt x="3005138" y="1971675"/>
                </a:cubicBezTo>
                <a:cubicBezTo>
                  <a:pt x="2995322" y="1977565"/>
                  <a:pt x="2976563" y="1990725"/>
                  <a:pt x="2976563" y="1990725"/>
                </a:cubicBezTo>
                <a:cubicBezTo>
                  <a:pt x="2972689" y="2002344"/>
                  <a:pt x="2971506" y="2010068"/>
                  <a:pt x="2962275" y="2019300"/>
                </a:cubicBezTo>
                <a:cubicBezTo>
                  <a:pt x="2958228" y="2023347"/>
                  <a:pt x="2953107" y="2026265"/>
                  <a:pt x="2947988" y="2028825"/>
                </a:cubicBezTo>
                <a:cubicBezTo>
                  <a:pt x="2943498" y="2031070"/>
                  <a:pt x="2938463" y="2032000"/>
                  <a:pt x="2933700" y="2033587"/>
                </a:cubicBezTo>
                <a:cubicBezTo>
                  <a:pt x="2928938" y="2038350"/>
                  <a:pt x="2924587" y="2043563"/>
                  <a:pt x="2919413" y="2047875"/>
                </a:cubicBezTo>
                <a:cubicBezTo>
                  <a:pt x="2915016" y="2051539"/>
                  <a:pt x="2910150" y="2054659"/>
                  <a:pt x="2905125" y="2057400"/>
                </a:cubicBezTo>
                <a:cubicBezTo>
                  <a:pt x="2859902" y="2082067"/>
                  <a:pt x="2879182" y="2071163"/>
                  <a:pt x="2838450" y="2085975"/>
                </a:cubicBezTo>
                <a:cubicBezTo>
                  <a:pt x="2807165" y="2097351"/>
                  <a:pt x="2818454" y="2096451"/>
                  <a:pt x="2781300" y="2105025"/>
                </a:cubicBezTo>
                <a:cubicBezTo>
                  <a:pt x="2771891" y="2107196"/>
                  <a:pt x="2762134" y="2107616"/>
                  <a:pt x="2752725" y="2109787"/>
                </a:cubicBezTo>
                <a:cubicBezTo>
                  <a:pt x="2741464" y="2112386"/>
                  <a:pt x="2730538" y="2116271"/>
                  <a:pt x="2719388" y="2119312"/>
                </a:cubicBezTo>
                <a:cubicBezTo>
                  <a:pt x="2713073" y="2121034"/>
                  <a:pt x="2706607" y="2122194"/>
                  <a:pt x="2700338" y="2124075"/>
                </a:cubicBezTo>
                <a:cubicBezTo>
                  <a:pt x="2690721" y="2126960"/>
                  <a:pt x="2681787" y="2133033"/>
                  <a:pt x="2671763" y="2133600"/>
                </a:cubicBezTo>
                <a:cubicBezTo>
                  <a:pt x="2597253" y="2137817"/>
                  <a:pt x="2522538" y="2136775"/>
                  <a:pt x="2447925" y="2138362"/>
                </a:cubicBezTo>
                <a:cubicBezTo>
                  <a:pt x="2441575" y="2139950"/>
                  <a:pt x="2435315" y="2141954"/>
                  <a:pt x="2428875" y="2143125"/>
                </a:cubicBezTo>
                <a:cubicBezTo>
                  <a:pt x="2325107" y="2161992"/>
                  <a:pt x="2115034" y="2152203"/>
                  <a:pt x="2085975" y="2152650"/>
                </a:cubicBezTo>
                <a:cubicBezTo>
                  <a:pt x="2076026" y="2155966"/>
                  <a:pt x="2050950" y="2165137"/>
                  <a:pt x="2038350" y="2166937"/>
                </a:cubicBezTo>
                <a:cubicBezTo>
                  <a:pt x="2022556" y="2169193"/>
                  <a:pt x="2006600" y="2170112"/>
                  <a:pt x="1990725" y="2171700"/>
                </a:cubicBezTo>
                <a:lnTo>
                  <a:pt x="1952625" y="2181225"/>
                </a:lnTo>
                <a:lnTo>
                  <a:pt x="1914525" y="2190750"/>
                </a:lnTo>
                <a:lnTo>
                  <a:pt x="1900238" y="2195512"/>
                </a:lnTo>
                <a:cubicBezTo>
                  <a:pt x="1895475" y="2198687"/>
                  <a:pt x="1891181" y="2202712"/>
                  <a:pt x="1885950" y="2205037"/>
                </a:cubicBezTo>
                <a:cubicBezTo>
                  <a:pt x="1876775" y="2209115"/>
                  <a:pt x="1857375" y="2214562"/>
                  <a:pt x="1857375" y="2214562"/>
                </a:cubicBezTo>
                <a:cubicBezTo>
                  <a:pt x="1840096" y="2226082"/>
                  <a:pt x="1811692" y="2245872"/>
                  <a:pt x="1795463" y="2247900"/>
                </a:cubicBezTo>
                <a:cubicBezTo>
                  <a:pt x="1728506" y="2256269"/>
                  <a:pt x="1786249" y="2247837"/>
                  <a:pt x="1714500" y="2262187"/>
                </a:cubicBezTo>
                <a:cubicBezTo>
                  <a:pt x="1656108" y="2273866"/>
                  <a:pt x="1711128" y="2260650"/>
                  <a:pt x="1666875" y="2271712"/>
                </a:cubicBezTo>
                <a:cubicBezTo>
                  <a:pt x="1651000" y="2270125"/>
                  <a:pt x="1635081" y="2268929"/>
                  <a:pt x="1619250" y="2266950"/>
                </a:cubicBezTo>
                <a:cubicBezTo>
                  <a:pt x="1596973" y="2264165"/>
                  <a:pt x="1552575" y="2257425"/>
                  <a:pt x="1552575" y="2257425"/>
                </a:cubicBezTo>
                <a:cubicBezTo>
                  <a:pt x="1546225" y="2254250"/>
                  <a:pt x="1540117" y="2250537"/>
                  <a:pt x="1533525" y="2247900"/>
                </a:cubicBezTo>
                <a:cubicBezTo>
                  <a:pt x="1457955" y="2217672"/>
                  <a:pt x="1406867" y="2236039"/>
                  <a:pt x="1304925" y="2233612"/>
                </a:cubicBezTo>
                <a:cubicBezTo>
                  <a:pt x="1255713" y="2228850"/>
                  <a:pt x="1206025" y="2227646"/>
                  <a:pt x="1157288" y="2219325"/>
                </a:cubicBezTo>
                <a:cubicBezTo>
                  <a:pt x="1080654" y="2206241"/>
                  <a:pt x="1135437" y="2190629"/>
                  <a:pt x="1052513" y="2166937"/>
                </a:cubicBezTo>
                <a:cubicBezTo>
                  <a:pt x="969666" y="2143267"/>
                  <a:pt x="1072794" y="2173698"/>
                  <a:pt x="981075" y="2143125"/>
                </a:cubicBezTo>
                <a:cubicBezTo>
                  <a:pt x="970111" y="2139470"/>
                  <a:pt x="958702" y="2137255"/>
                  <a:pt x="947738" y="2133600"/>
                </a:cubicBezTo>
                <a:cubicBezTo>
                  <a:pt x="939628" y="2130897"/>
                  <a:pt x="931959" y="2126997"/>
                  <a:pt x="923925" y="2124075"/>
                </a:cubicBezTo>
                <a:cubicBezTo>
                  <a:pt x="914489" y="2120644"/>
                  <a:pt x="904672" y="2118279"/>
                  <a:pt x="895350" y="2114550"/>
                </a:cubicBezTo>
                <a:cubicBezTo>
                  <a:pt x="885043" y="2110427"/>
                  <a:pt x="868980" y="2103461"/>
                  <a:pt x="857250" y="2100262"/>
                </a:cubicBezTo>
                <a:cubicBezTo>
                  <a:pt x="844620" y="2096817"/>
                  <a:pt x="832140" y="2092361"/>
                  <a:pt x="819150" y="2090737"/>
                </a:cubicBezTo>
                <a:cubicBezTo>
                  <a:pt x="785596" y="2086543"/>
                  <a:pt x="757898" y="2083607"/>
                  <a:pt x="723900" y="2076450"/>
                </a:cubicBezTo>
                <a:cubicBezTo>
                  <a:pt x="712591" y="2074069"/>
                  <a:pt x="701675" y="2070100"/>
                  <a:pt x="690563" y="2066925"/>
                </a:cubicBezTo>
                <a:cubicBezTo>
                  <a:pt x="682625" y="2062162"/>
                  <a:pt x="675030" y="2056777"/>
                  <a:pt x="666750" y="2052637"/>
                </a:cubicBezTo>
                <a:cubicBezTo>
                  <a:pt x="655244" y="2046884"/>
                  <a:pt x="645610" y="2047686"/>
                  <a:pt x="633413" y="2043112"/>
                </a:cubicBezTo>
                <a:cubicBezTo>
                  <a:pt x="626766" y="2040619"/>
                  <a:pt x="620955" y="2036224"/>
                  <a:pt x="614363" y="2033587"/>
                </a:cubicBezTo>
                <a:cubicBezTo>
                  <a:pt x="594359" y="2025585"/>
                  <a:pt x="586160" y="2027731"/>
                  <a:pt x="571500" y="2014537"/>
                </a:cubicBezTo>
                <a:cubicBezTo>
                  <a:pt x="559819" y="2004024"/>
                  <a:pt x="550735" y="1990629"/>
                  <a:pt x="538163" y="1981200"/>
                </a:cubicBezTo>
                <a:cubicBezTo>
                  <a:pt x="531813" y="1976437"/>
                  <a:pt x="524726" y="1972525"/>
                  <a:pt x="519113" y="1966912"/>
                </a:cubicBezTo>
                <a:cubicBezTo>
                  <a:pt x="468779" y="1916578"/>
                  <a:pt x="545123" y="1980741"/>
                  <a:pt x="485775" y="1928812"/>
                </a:cubicBezTo>
                <a:cubicBezTo>
                  <a:pt x="461071" y="1907197"/>
                  <a:pt x="469979" y="1919335"/>
                  <a:pt x="438150" y="1900237"/>
                </a:cubicBezTo>
                <a:cubicBezTo>
                  <a:pt x="402109" y="1878613"/>
                  <a:pt x="434836" y="1891196"/>
                  <a:pt x="404813" y="1881187"/>
                </a:cubicBezTo>
                <a:cubicBezTo>
                  <a:pt x="350835" y="1840705"/>
                  <a:pt x="419023" y="1890069"/>
                  <a:pt x="366713" y="1857375"/>
                </a:cubicBezTo>
                <a:cubicBezTo>
                  <a:pt x="359982" y="1853168"/>
                  <a:pt x="354394" y="1847294"/>
                  <a:pt x="347663" y="1843087"/>
                </a:cubicBezTo>
                <a:cubicBezTo>
                  <a:pt x="332465" y="1833588"/>
                  <a:pt x="321358" y="1831563"/>
                  <a:pt x="304800" y="1824037"/>
                </a:cubicBezTo>
                <a:cubicBezTo>
                  <a:pt x="262589" y="1804851"/>
                  <a:pt x="291529" y="1812811"/>
                  <a:pt x="252413" y="1804987"/>
                </a:cubicBezTo>
                <a:cubicBezTo>
                  <a:pt x="246063" y="1801812"/>
                  <a:pt x="240011" y="1797955"/>
                  <a:pt x="233363" y="1795462"/>
                </a:cubicBezTo>
                <a:cubicBezTo>
                  <a:pt x="203819" y="1784383"/>
                  <a:pt x="201087" y="1794307"/>
                  <a:pt x="161925" y="1804987"/>
                </a:cubicBezTo>
                <a:cubicBezTo>
                  <a:pt x="157163" y="1808162"/>
                  <a:pt x="152757" y="1811952"/>
                  <a:pt x="147638" y="1814512"/>
                </a:cubicBezTo>
                <a:cubicBezTo>
                  <a:pt x="115227" y="1830718"/>
                  <a:pt x="153945" y="1804022"/>
                  <a:pt x="114300" y="1828800"/>
                </a:cubicBezTo>
                <a:cubicBezTo>
                  <a:pt x="107569" y="1833007"/>
                  <a:pt x="102522" y="1839906"/>
                  <a:pt x="95250" y="1843087"/>
                </a:cubicBezTo>
                <a:cubicBezTo>
                  <a:pt x="76853" y="1851136"/>
                  <a:pt x="56061" y="1853157"/>
                  <a:pt x="38100" y="1862137"/>
                </a:cubicBezTo>
                <a:cubicBezTo>
                  <a:pt x="31750" y="1865312"/>
                  <a:pt x="12088" y="1873054"/>
                  <a:pt x="19050" y="1871662"/>
                </a:cubicBezTo>
                <a:cubicBezTo>
                  <a:pt x="53561" y="1864761"/>
                  <a:pt x="82018" y="1846475"/>
                  <a:pt x="114300" y="1833562"/>
                </a:cubicBezTo>
                <a:cubicBezTo>
                  <a:pt x="120377" y="1831131"/>
                  <a:pt x="127000" y="1830387"/>
                  <a:pt x="133350" y="1828800"/>
                </a:cubicBezTo>
                <a:cubicBezTo>
                  <a:pt x="140349" y="1824134"/>
                  <a:pt x="156515" y="1816003"/>
                  <a:pt x="157163" y="1804987"/>
                </a:cubicBezTo>
                <a:cubicBezTo>
                  <a:pt x="159787" y="1760371"/>
                  <a:pt x="160545" y="1739651"/>
                  <a:pt x="133350" y="1709737"/>
                </a:cubicBezTo>
                <a:cubicBezTo>
                  <a:pt x="125010" y="1700563"/>
                  <a:pt x="113776" y="1694452"/>
                  <a:pt x="104775" y="1685925"/>
                </a:cubicBezTo>
                <a:cubicBezTo>
                  <a:pt x="83588" y="1665853"/>
                  <a:pt x="67890" y="1639027"/>
                  <a:pt x="42863" y="1624012"/>
                </a:cubicBezTo>
                <a:cubicBezTo>
                  <a:pt x="34925" y="1619250"/>
                  <a:pt x="26455" y="1615279"/>
                  <a:pt x="19050" y="1609725"/>
                </a:cubicBezTo>
                <a:cubicBezTo>
                  <a:pt x="13662" y="1605684"/>
                  <a:pt x="0" y="1600200"/>
                  <a:pt x="4763" y="1595437"/>
                </a:cubicBezTo>
                <a:cubicBezTo>
                  <a:pt x="9783" y="1590417"/>
                  <a:pt x="18133" y="1600702"/>
                  <a:pt x="23813" y="1604962"/>
                </a:cubicBezTo>
                <a:cubicBezTo>
                  <a:pt x="37313" y="1615087"/>
                  <a:pt x="49473" y="1626897"/>
                  <a:pt x="61913" y="1638300"/>
                </a:cubicBezTo>
                <a:cubicBezTo>
                  <a:pt x="68533" y="1644368"/>
                  <a:pt x="74318" y="1651309"/>
                  <a:pt x="80963" y="1657350"/>
                </a:cubicBezTo>
                <a:cubicBezTo>
                  <a:pt x="91793" y="1667195"/>
                  <a:pt x="103421" y="1676134"/>
                  <a:pt x="114300" y="1685925"/>
                </a:cubicBezTo>
                <a:cubicBezTo>
                  <a:pt x="163517" y="1730220"/>
                  <a:pt x="61597" y="1647509"/>
                  <a:pt x="166688" y="1752600"/>
                </a:cubicBezTo>
                <a:lnTo>
                  <a:pt x="180975" y="1766887"/>
                </a:lnTo>
                <a:cubicBezTo>
                  <a:pt x="192088" y="1760537"/>
                  <a:pt x="206405" y="1757901"/>
                  <a:pt x="214313" y="1747837"/>
                </a:cubicBezTo>
                <a:cubicBezTo>
                  <a:pt x="234829" y="1721726"/>
                  <a:pt x="234731" y="1687895"/>
                  <a:pt x="238125" y="1657350"/>
                </a:cubicBezTo>
                <a:cubicBezTo>
                  <a:pt x="236538" y="1633537"/>
                  <a:pt x="239387" y="1609005"/>
                  <a:pt x="233363" y="1585912"/>
                </a:cubicBezTo>
                <a:cubicBezTo>
                  <a:pt x="229583" y="1571420"/>
                  <a:pt x="216248" y="1561207"/>
                  <a:pt x="209550" y="1547812"/>
                </a:cubicBezTo>
                <a:cubicBezTo>
                  <a:pt x="201904" y="1532519"/>
                  <a:pt x="196850" y="1516062"/>
                  <a:pt x="190500" y="1500187"/>
                </a:cubicBezTo>
                <a:cubicBezTo>
                  <a:pt x="188913" y="1476375"/>
                  <a:pt x="187720" y="1452533"/>
                  <a:pt x="185738" y="1428750"/>
                </a:cubicBezTo>
                <a:cubicBezTo>
                  <a:pt x="182824" y="1393787"/>
                  <a:pt x="181379" y="1388314"/>
                  <a:pt x="176213" y="1357312"/>
                </a:cubicBezTo>
                <a:cubicBezTo>
                  <a:pt x="174625" y="1363662"/>
                  <a:pt x="171106" y="1369826"/>
                  <a:pt x="171450" y="1376362"/>
                </a:cubicBezTo>
                <a:cubicBezTo>
                  <a:pt x="175686" y="1456854"/>
                  <a:pt x="180052" y="1440730"/>
                  <a:pt x="209550" y="1514475"/>
                </a:cubicBezTo>
                <a:cubicBezTo>
                  <a:pt x="216451" y="1531727"/>
                  <a:pt x="222724" y="1549235"/>
                  <a:pt x="228600" y="1566862"/>
                </a:cubicBezTo>
                <a:cubicBezTo>
                  <a:pt x="236921" y="1591823"/>
                  <a:pt x="228140" y="1584640"/>
                  <a:pt x="247650" y="1609725"/>
                </a:cubicBezTo>
                <a:cubicBezTo>
                  <a:pt x="260087" y="1625716"/>
                  <a:pt x="266023" y="1628324"/>
                  <a:pt x="280988" y="1638300"/>
                </a:cubicBezTo>
                <a:cubicBezTo>
                  <a:pt x="296540" y="1633116"/>
                  <a:pt x="317780" y="1629383"/>
                  <a:pt x="328613" y="1614487"/>
                </a:cubicBezTo>
                <a:cubicBezTo>
                  <a:pt x="336964" y="1603004"/>
                  <a:pt x="342070" y="1589438"/>
                  <a:pt x="347663" y="1576387"/>
                </a:cubicBezTo>
                <a:cubicBezTo>
                  <a:pt x="356373" y="1556064"/>
                  <a:pt x="356785" y="1531001"/>
                  <a:pt x="371475" y="1514475"/>
                </a:cubicBezTo>
                <a:cubicBezTo>
                  <a:pt x="384175" y="1500187"/>
                  <a:pt x="396609" y="1485659"/>
                  <a:pt x="409575" y="1471612"/>
                </a:cubicBezTo>
                <a:cubicBezTo>
                  <a:pt x="415666" y="1465013"/>
                  <a:pt x="424609" y="1460594"/>
                  <a:pt x="428625" y="1452562"/>
                </a:cubicBezTo>
                <a:cubicBezTo>
                  <a:pt x="431185" y="1447443"/>
                  <a:pt x="419100" y="1458912"/>
                  <a:pt x="414338" y="1462087"/>
                </a:cubicBezTo>
                <a:cubicBezTo>
                  <a:pt x="411163" y="1470025"/>
                  <a:pt x="408636" y="1478253"/>
                  <a:pt x="404813" y="1485900"/>
                </a:cubicBezTo>
                <a:cubicBezTo>
                  <a:pt x="402253" y="1491019"/>
                  <a:pt x="397848" y="1495068"/>
                  <a:pt x="395288" y="1500187"/>
                </a:cubicBezTo>
                <a:cubicBezTo>
                  <a:pt x="386322" y="1518119"/>
                  <a:pt x="385547" y="1524862"/>
                  <a:pt x="381000" y="1543050"/>
                </a:cubicBezTo>
                <a:cubicBezTo>
                  <a:pt x="384175" y="1555750"/>
                  <a:pt x="384167" y="1569707"/>
                  <a:pt x="390525" y="1581150"/>
                </a:cubicBezTo>
                <a:cubicBezTo>
                  <a:pt x="392963" y="1585538"/>
                  <a:pt x="399806" y="1586283"/>
                  <a:pt x="404813" y="1585912"/>
                </a:cubicBezTo>
                <a:cubicBezTo>
                  <a:pt x="443105" y="1583076"/>
                  <a:pt x="481013" y="1576387"/>
                  <a:pt x="519113" y="1571625"/>
                </a:cubicBezTo>
                <a:cubicBezTo>
                  <a:pt x="525773" y="1569722"/>
                  <a:pt x="573048" y="1556737"/>
                  <a:pt x="581025" y="1552575"/>
                </a:cubicBezTo>
                <a:cubicBezTo>
                  <a:pt x="608784" y="1538092"/>
                  <a:pt x="641187" y="1528352"/>
                  <a:pt x="661988" y="1504950"/>
                </a:cubicBezTo>
                <a:lnTo>
                  <a:pt x="700088" y="1462087"/>
                </a:lnTo>
                <a:cubicBezTo>
                  <a:pt x="674911" y="1445303"/>
                  <a:pt x="686229" y="1446019"/>
                  <a:pt x="657225" y="1485900"/>
                </a:cubicBezTo>
                <a:cubicBezTo>
                  <a:pt x="653049" y="1491642"/>
                  <a:pt x="651148" y="1498744"/>
                  <a:pt x="647700" y="1504950"/>
                </a:cubicBezTo>
                <a:cubicBezTo>
                  <a:pt x="643205" y="1513042"/>
                  <a:pt x="637553" y="1520483"/>
                  <a:pt x="633413" y="1528762"/>
                </a:cubicBezTo>
                <a:cubicBezTo>
                  <a:pt x="629590" y="1536409"/>
                  <a:pt x="628511" y="1545384"/>
                  <a:pt x="623888" y="1552575"/>
                </a:cubicBezTo>
                <a:cubicBezTo>
                  <a:pt x="614100" y="1567800"/>
                  <a:pt x="603349" y="1582638"/>
                  <a:pt x="590550" y="1595437"/>
                </a:cubicBezTo>
                <a:cubicBezTo>
                  <a:pt x="548403" y="1637584"/>
                  <a:pt x="562412" y="1618593"/>
                  <a:pt x="542925" y="1647825"/>
                </a:cubicBezTo>
                <a:cubicBezTo>
                  <a:pt x="557213" y="1649412"/>
                  <a:pt x="571432" y="1653343"/>
                  <a:pt x="585788" y="1652587"/>
                </a:cubicBezTo>
                <a:cubicBezTo>
                  <a:pt x="615424" y="1651027"/>
                  <a:pt x="648526" y="1638024"/>
                  <a:pt x="676275" y="1628775"/>
                </a:cubicBezTo>
                <a:cubicBezTo>
                  <a:pt x="718582" y="1597044"/>
                  <a:pt x="672765" y="1627557"/>
                  <a:pt x="714375" y="1609725"/>
                </a:cubicBezTo>
                <a:cubicBezTo>
                  <a:pt x="719636" y="1607470"/>
                  <a:pt x="723543" y="1602760"/>
                  <a:pt x="728663" y="1600200"/>
                </a:cubicBezTo>
                <a:cubicBezTo>
                  <a:pt x="733153" y="1597955"/>
                  <a:pt x="738142" y="1596880"/>
                  <a:pt x="742950" y="1595437"/>
                </a:cubicBezTo>
                <a:cubicBezTo>
                  <a:pt x="754020" y="1592116"/>
                  <a:pt x="765175" y="1589087"/>
                  <a:pt x="776288" y="1585912"/>
                </a:cubicBezTo>
                <a:cubicBezTo>
                  <a:pt x="784225" y="1581150"/>
                  <a:pt x="792251" y="1576531"/>
                  <a:pt x="800100" y="1571625"/>
                </a:cubicBezTo>
                <a:cubicBezTo>
                  <a:pt x="804954" y="1568591"/>
                  <a:pt x="819508" y="1564660"/>
                  <a:pt x="814388" y="1562100"/>
                </a:cubicBezTo>
                <a:cubicBezTo>
                  <a:pt x="807148" y="1558480"/>
                  <a:pt x="798513" y="1565275"/>
                  <a:pt x="790575" y="1566862"/>
                </a:cubicBezTo>
                <a:cubicBezTo>
                  <a:pt x="784225" y="1570037"/>
                  <a:pt x="778151" y="1573838"/>
                  <a:pt x="771525" y="1576387"/>
                </a:cubicBezTo>
                <a:cubicBezTo>
                  <a:pt x="757469" y="1581793"/>
                  <a:pt x="742260" y="1584200"/>
                  <a:pt x="728663" y="1590675"/>
                </a:cubicBezTo>
                <a:cubicBezTo>
                  <a:pt x="708751" y="1600157"/>
                  <a:pt x="690953" y="1613598"/>
                  <a:pt x="671513" y="1624012"/>
                </a:cubicBezTo>
                <a:cubicBezTo>
                  <a:pt x="553165" y="1687412"/>
                  <a:pt x="633980" y="1645774"/>
                  <a:pt x="566738" y="1671637"/>
                </a:cubicBezTo>
                <a:cubicBezTo>
                  <a:pt x="487687" y="1702042"/>
                  <a:pt x="575168" y="1672002"/>
                  <a:pt x="504825" y="1695450"/>
                </a:cubicBezTo>
                <a:cubicBezTo>
                  <a:pt x="500063" y="1698625"/>
                  <a:pt x="495657" y="1702415"/>
                  <a:pt x="490538" y="1704975"/>
                </a:cubicBezTo>
                <a:cubicBezTo>
                  <a:pt x="472604" y="1713942"/>
                  <a:pt x="465865" y="1714715"/>
                  <a:pt x="447675" y="1719262"/>
                </a:cubicBezTo>
                <a:cubicBezTo>
                  <a:pt x="438150" y="1714500"/>
                  <a:pt x="423862" y="1714500"/>
                  <a:pt x="419100" y="1704975"/>
                </a:cubicBezTo>
                <a:cubicBezTo>
                  <a:pt x="417580" y="1701934"/>
                  <a:pt x="436164" y="1666084"/>
                  <a:pt x="438150" y="1662112"/>
                </a:cubicBezTo>
                <a:cubicBezTo>
                  <a:pt x="431800" y="1660525"/>
                  <a:pt x="425490" y="1655930"/>
                  <a:pt x="419100" y="1657350"/>
                </a:cubicBezTo>
                <a:cubicBezTo>
                  <a:pt x="371275" y="1667978"/>
                  <a:pt x="358722" y="1670641"/>
                  <a:pt x="333375" y="1700212"/>
                </a:cubicBezTo>
                <a:cubicBezTo>
                  <a:pt x="329650" y="1704558"/>
                  <a:pt x="327025" y="1709737"/>
                  <a:pt x="323850" y="1714500"/>
                </a:cubicBezTo>
                <a:cubicBezTo>
                  <a:pt x="313476" y="1745625"/>
                  <a:pt x="317367" y="1725146"/>
                  <a:pt x="333375" y="1781175"/>
                </a:cubicBezTo>
                <a:cubicBezTo>
                  <a:pt x="334754" y="1786002"/>
                  <a:pt x="334588" y="1791912"/>
                  <a:pt x="338138" y="1795462"/>
                </a:cubicBezTo>
                <a:cubicBezTo>
                  <a:pt x="344683" y="1802007"/>
                  <a:pt x="354013" y="1804987"/>
                  <a:pt x="361950" y="1809750"/>
                </a:cubicBezTo>
                <a:cubicBezTo>
                  <a:pt x="384175" y="1804987"/>
                  <a:pt x="406644" y="1801247"/>
                  <a:pt x="428625" y="1795462"/>
                </a:cubicBezTo>
                <a:cubicBezTo>
                  <a:pt x="441421" y="1792095"/>
                  <a:pt x="456259" y="1785134"/>
                  <a:pt x="466725" y="1776412"/>
                </a:cubicBezTo>
                <a:cubicBezTo>
                  <a:pt x="481097" y="1764435"/>
                  <a:pt x="496508" y="1743343"/>
                  <a:pt x="504825" y="1728787"/>
                </a:cubicBezTo>
                <a:cubicBezTo>
                  <a:pt x="510823" y="1718290"/>
                  <a:pt x="514350" y="1706562"/>
                  <a:pt x="519113" y="1695450"/>
                </a:cubicBezTo>
                <a:cubicBezTo>
                  <a:pt x="517525" y="1687512"/>
                  <a:pt x="521085" y="1676127"/>
                  <a:pt x="514350" y="1671637"/>
                </a:cubicBezTo>
                <a:cubicBezTo>
                  <a:pt x="496696" y="1659868"/>
                  <a:pt x="486705" y="1682149"/>
                  <a:pt x="481013" y="1690687"/>
                </a:cubicBezTo>
                <a:cubicBezTo>
                  <a:pt x="485775" y="1706562"/>
                  <a:pt x="484690" y="1725580"/>
                  <a:pt x="495300" y="1738312"/>
                </a:cubicBezTo>
                <a:cubicBezTo>
                  <a:pt x="514592" y="1761463"/>
                  <a:pt x="573369" y="1736655"/>
                  <a:pt x="585788" y="1733550"/>
                </a:cubicBezTo>
                <a:cubicBezTo>
                  <a:pt x="608923" y="1716198"/>
                  <a:pt x="612868" y="1713885"/>
                  <a:pt x="638175" y="1690687"/>
                </a:cubicBezTo>
                <a:cubicBezTo>
                  <a:pt x="646450" y="1683102"/>
                  <a:pt x="652648" y="1673102"/>
                  <a:pt x="661988" y="1666875"/>
                </a:cubicBezTo>
                <a:cubicBezTo>
                  <a:pt x="672047" y="1660169"/>
                  <a:pt x="684399" y="1657763"/>
                  <a:pt x="695325" y="1652587"/>
                </a:cubicBezTo>
                <a:cubicBezTo>
                  <a:pt x="765738" y="1619233"/>
                  <a:pt x="729535" y="1629746"/>
                  <a:pt x="771525" y="1619250"/>
                </a:cubicBezTo>
                <a:cubicBezTo>
                  <a:pt x="815975" y="1622425"/>
                  <a:pt x="860815" y="1622099"/>
                  <a:pt x="904875" y="1628775"/>
                </a:cubicBezTo>
                <a:cubicBezTo>
                  <a:pt x="914027" y="1630162"/>
                  <a:pt x="920986" y="1637927"/>
                  <a:pt x="928688" y="1643062"/>
                </a:cubicBezTo>
                <a:cubicBezTo>
                  <a:pt x="942846" y="1652501"/>
                  <a:pt x="971794" y="1673442"/>
                  <a:pt x="985838" y="1685925"/>
                </a:cubicBezTo>
                <a:cubicBezTo>
                  <a:pt x="992550" y="1691891"/>
                  <a:pt x="998538" y="1698625"/>
                  <a:pt x="1004888" y="1704975"/>
                </a:cubicBezTo>
                <a:cubicBezTo>
                  <a:pt x="1006475" y="1709737"/>
                  <a:pt x="1007527" y="1714713"/>
                  <a:pt x="1009650" y="1719262"/>
                </a:cubicBezTo>
                <a:cubicBezTo>
                  <a:pt x="1018657" y="1738562"/>
                  <a:pt x="1038225" y="1776412"/>
                  <a:pt x="1038225" y="1776412"/>
                </a:cubicBezTo>
                <a:cubicBezTo>
                  <a:pt x="1046038" y="1815473"/>
                  <a:pt x="1050224" y="1823349"/>
                  <a:pt x="1033463" y="1876425"/>
                </a:cubicBezTo>
                <a:cubicBezTo>
                  <a:pt x="1031073" y="1883994"/>
                  <a:pt x="1019752" y="1884839"/>
                  <a:pt x="1014413" y="1890712"/>
                </a:cubicBezTo>
                <a:cubicBezTo>
                  <a:pt x="988764" y="1918926"/>
                  <a:pt x="990232" y="1930928"/>
                  <a:pt x="962025" y="1952625"/>
                </a:cubicBezTo>
                <a:cubicBezTo>
                  <a:pt x="950154" y="1961756"/>
                  <a:pt x="937320" y="1969739"/>
                  <a:pt x="923925" y="1976437"/>
                </a:cubicBezTo>
                <a:cubicBezTo>
                  <a:pt x="918071" y="1979364"/>
                  <a:pt x="911225" y="1979612"/>
                  <a:pt x="904875" y="1981200"/>
                </a:cubicBezTo>
                <a:cubicBezTo>
                  <a:pt x="898525" y="1985962"/>
                  <a:pt x="893152" y="1992434"/>
                  <a:pt x="885825" y="1995487"/>
                </a:cubicBezTo>
                <a:cubicBezTo>
                  <a:pt x="842359" y="2013597"/>
                  <a:pt x="805569" y="2002794"/>
                  <a:pt x="757238" y="2000250"/>
                </a:cubicBezTo>
                <a:cubicBezTo>
                  <a:pt x="752475" y="1995487"/>
                  <a:pt x="747385" y="1991031"/>
                  <a:pt x="742950" y="1985962"/>
                </a:cubicBezTo>
                <a:cubicBezTo>
                  <a:pt x="736256" y="1978312"/>
                  <a:pt x="731660" y="1968716"/>
                  <a:pt x="723900" y="1962150"/>
                </a:cubicBezTo>
                <a:cubicBezTo>
                  <a:pt x="675712" y="1921375"/>
                  <a:pt x="684331" y="1946393"/>
                  <a:pt x="638175" y="1900237"/>
                </a:cubicBezTo>
                <a:cubicBezTo>
                  <a:pt x="630080" y="1892142"/>
                  <a:pt x="625475" y="1881187"/>
                  <a:pt x="619125" y="1871662"/>
                </a:cubicBezTo>
                <a:cubicBezTo>
                  <a:pt x="608500" y="1829157"/>
                  <a:pt x="605723" y="1823277"/>
                  <a:pt x="609600" y="1757362"/>
                </a:cubicBezTo>
                <a:cubicBezTo>
                  <a:pt x="610935" y="1734672"/>
                  <a:pt x="614560" y="1711415"/>
                  <a:pt x="623888" y="1690687"/>
                </a:cubicBezTo>
                <a:cubicBezTo>
                  <a:pt x="639936" y="1655026"/>
                  <a:pt x="664169" y="1661489"/>
                  <a:pt x="695325" y="1652587"/>
                </a:cubicBezTo>
                <a:cubicBezTo>
                  <a:pt x="765292" y="1632597"/>
                  <a:pt x="678638" y="1653387"/>
                  <a:pt x="738188" y="1633537"/>
                </a:cubicBezTo>
                <a:cubicBezTo>
                  <a:pt x="745867" y="1630977"/>
                  <a:pt x="754063" y="1630362"/>
                  <a:pt x="762000" y="1628775"/>
                </a:cubicBezTo>
                <a:cubicBezTo>
                  <a:pt x="795338" y="1633537"/>
                  <a:pt x="829584" y="1633982"/>
                  <a:pt x="862013" y="1643062"/>
                </a:cubicBezTo>
                <a:cubicBezTo>
                  <a:pt x="885629" y="1649674"/>
                  <a:pt x="881056" y="1675436"/>
                  <a:pt x="890588" y="1690687"/>
                </a:cubicBezTo>
                <a:cubicBezTo>
                  <a:pt x="893621" y="1695541"/>
                  <a:pt x="900113" y="1697037"/>
                  <a:pt x="904875" y="1700212"/>
                </a:cubicBezTo>
                <a:cubicBezTo>
                  <a:pt x="914145" y="1728020"/>
                  <a:pt x="906018" y="1701163"/>
                  <a:pt x="914400" y="1743075"/>
                </a:cubicBezTo>
                <a:cubicBezTo>
                  <a:pt x="915684" y="1749493"/>
                  <a:pt x="917879" y="1755707"/>
                  <a:pt x="919163" y="1762125"/>
                </a:cubicBezTo>
                <a:cubicBezTo>
                  <a:pt x="930840" y="1820511"/>
                  <a:pt x="917625" y="1765502"/>
                  <a:pt x="928688" y="1809750"/>
                </a:cubicBezTo>
                <a:cubicBezTo>
                  <a:pt x="925513" y="1830387"/>
                  <a:pt x="927113" y="1852355"/>
                  <a:pt x="919163" y="1871662"/>
                </a:cubicBezTo>
                <a:cubicBezTo>
                  <a:pt x="915293" y="1881061"/>
                  <a:pt x="903000" y="1884018"/>
                  <a:pt x="895350" y="1890712"/>
                </a:cubicBezTo>
                <a:cubicBezTo>
                  <a:pt x="873396" y="1909922"/>
                  <a:pt x="890522" y="1901848"/>
                  <a:pt x="866775" y="1909762"/>
                </a:cubicBezTo>
                <a:cubicBezTo>
                  <a:pt x="860425" y="1914525"/>
                  <a:pt x="854951" y="1920765"/>
                  <a:pt x="847725" y="1924050"/>
                </a:cubicBezTo>
                <a:cubicBezTo>
                  <a:pt x="827497" y="1933245"/>
                  <a:pt x="802612" y="1935257"/>
                  <a:pt x="781050" y="1938337"/>
                </a:cubicBezTo>
                <a:cubicBezTo>
                  <a:pt x="766763" y="1935162"/>
                  <a:pt x="751279" y="1935357"/>
                  <a:pt x="738188" y="1928812"/>
                </a:cubicBezTo>
                <a:cubicBezTo>
                  <a:pt x="733698" y="1926567"/>
                  <a:pt x="735670" y="1919015"/>
                  <a:pt x="733425" y="1914525"/>
                </a:cubicBezTo>
                <a:cubicBezTo>
                  <a:pt x="730865" y="1909405"/>
                  <a:pt x="727075" y="1905000"/>
                  <a:pt x="723900" y="1900237"/>
                </a:cubicBezTo>
                <a:cubicBezTo>
                  <a:pt x="711679" y="1851348"/>
                  <a:pt x="728288" y="1911935"/>
                  <a:pt x="709613" y="1862137"/>
                </a:cubicBezTo>
                <a:cubicBezTo>
                  <a:pt x="707315" y="1856008"/>
                  <a:pt x="708097" y="1848770"/>
                  <a:pt x="704850" y="1843087"/>
                </a:cubicBezTo>
                <a:cubicBezTo>
                  <a:pt x="701508" y="1837239"/>
                  <a:pt x="695325" y="1833562"/>
                  <a:pt x="690563" y="1828800"/>
                </a:cubicBezTo>
                <a:cubicBezTo>
                  <a:pt x="689150" y="1823150"/>
                  <a:pt x="680512" y="1789884"/>
                  <a:pt x="681038" y="1785937"/>
                </a:cubicBezTo>
                <a:cubicBezTo>
                  <a:pt x="687267" y="1739217"/>
                  <a:pt x="691704" y="1744728"/>
                  <a:pt x="714375" y="1714500"/>
                </a:cubicBezTo>
                <a:cubicBezTo>
                  <a:pt x="717809" y="1709921"/>
                  <a:pt x="719554" y="1703937"/>
                  <a:pt x="723900" y="1700212"/>
                </a:cubicBezTo>
                <a:cubicBezTo>
                  <a:pt x="730928" y="1694188"/>
                  <a:pt x="739863" y="1690831"/>
                  <a:pt x="747713" y="1685925"/>
                </a:cubicBezTo>
                <a:cubicBezTo>
                  <a:pt x="752567" y="1682892"/>
                  <a:pt x="757238" y="1679575"/>
                  <a:pt x="762000" y="1676400"/>
                </a:cubicBezTo>
                <a:cubicBezTo>
                  <a:pt x="782638" y="1677987"/>
                  <a:pt x="803832" y="1676142"/>
                  <a:pt x="823913" y="1681162"/>
                </a:cubicBezTo>
                <a:cubicBezTo>
                  <a:pt x="830447" y="1682796"/>
                  <a:pt x="833765" y="1690381"/>
                  <a:pt x="838200" y="1695450"/>
                </a:cubicBezTo>
                <a:cubicBezTo>
                  <a:pt x="857955" y="1718028"/>
                  <a:pt x="856644" y="1718253"/>
                  <a:pt x="871538" y="1743075"/>
                </a:cubicBezTo>
                <a:cubicBezTo>
                  <a:pt x="873059" y="1753725"/>
                  <a:pt x="878417" y="1793079"/>
                  <a:pt x="881063" y="1804987"/>
                </a:cubicBezTo>
                <a:cubicBezTo>
                  <a:pt x="882152" y="1809888"/>
                  <a:pt x="884238" y="1814512"/>
                  <a:pt x="885825" y="1819275"/>
                </a:cubicBezTo>
                <a:cubicBezTo>
                  <a:pt x="884238" y="1833562"/>
                  <a:pt x="885976" y="1848627"/>
                  <a:pt x="881063" y="1862137"/>
                </a:cubicBezTo>
                <a:cubicBezTo>
                  <a:pt x="879107" y="1867516"/>
                  <a:pt x="872352" y="1870375"/>
                  <a:pt x="866775" y="1871662"/>
                </a:cubicBezTo>
                <a:cubicBezTo>
                  <a:pt x="851229" y="1875250"/>
                  <a:pt x="835025" y="1874837"/>
                  <a:pt x="819150" y="1876425"/>
                </a:cubicBezTo>
                <a:cubicBezTo>
                  <a:pt x="775818" y="1873716"/>
                  <a:pt x="748390" y="1892295"/>
                  <a:pt x="733425" y="1857375"/>
                </a:cubicBezTo>
                <a:cubicBezTo>
                  <a:pt x="730847" y="1851359"/>
                  <a:pt x="730250" y="1844675"/>
                  <a:pt x="728663" y="1838325"/>
                </a:cubicBezTo>
                <a:cubicBezTo>
                  <a:pt x="732866" y="1775269"/>
                  <a:pt x="713793" y="1776745"/>
                  <a:pt x="747713" y="1757362"/>
                </a:cubicBezTo>
                <a:cubicBezTo>
                  <a:pt x="753877" y="1753840"/>
                  <a:pt x="760413" y="1751012"/>
                  <a:pt x="766763" y="1747837"/>
                </a:cubicBezTo>
                <a:cubicBezTo>
                  <a:pt x="776288" y="1749425"/>
                  <a:pt x="786514" y="1748678"/>
                  <a:pt x="795338" y="1752600"/>
                </a:cubicBezTo>
                <a:cubicBezTo>
                  <a:pt x="804023" y="1756460"/>
                  <a:pt x="814090" y="1773585"/>
                  <a:pt x="819150" y="1781175"/>
                </a:cubicBezTo>
                <a:cubicBezTo>
                  <a:pt x="817563" y="1793875"/>
                  <a:pt x="808038" y="1808163"/>
                  <a:pt x="814388" y="1819275"/>
                </a:cubicBezTo>
                <a:cubicBezTo>
                  <a:pt x="818404" y="1826303"/>
                  <a:pt x="831336" y="1818802"/>
                  <a:pt x="838200" y="1814512"/>
                </a:cubicBezTo>
                <a:cubicBezTo>
                  <a:pt x="844931" y="1810305"/>
                  <a:pt x="847725" y="1801812"/>
                  <a:pt x="852488" y="1795462"/>
                </a:cubicBezTo>
                <a:cubicBezTo>
                  <a:pt x="850900" y="1779587"/>
                  <a:pt x="852770" y="1762972"/>
                  <a:pt x="847725" y="1747837"/>
                </a:cubicBezTo>
                <a:cubicBezTo>
                  <a:pt x="845915" y="1742407"/>
                  <a:pt x="839142" y="1738787"/>
                  <a:pt x="833438" y="1738312"/>
                </a:cubicBezTo>
                <a:cubicBezTo>
                  <a:pt x="819112" y="1737118"/>
                  <a:pt x="804863" y="1741487"/>
                  <a:pt x="790575" y="1743075"/>
                </a:cubicBezTo>
                <a:cubicBezTo>
                  <a:pt x="784225" y="1744662"/>
                  <a:pt x="775329" y="1742511"/>
                  <a:pt x="771525" y="1747837"/>
                </a:cubicBezTo>
                <a:cubicBezTo>
                  <a:pt x="765912" y="1755695"/>
                  <a:pt x="765926" y="1766792"/>
                  <a:pt x="766763" y="1776412"/>
                </a:cubicBezTo>
                <a:cubicBezTo>
                  <a:pt x="769137" y="1803714"/>
                  <a:pt x="769319" y="1832608"/>
                  <a:pt x="781050" y="1857375"/>
                </a:cubicBezTo>
                <a:cubicBezTo>
                  <a:pt x="783580" y="1862716"/>
                  <a:pt x="826970" y="1870369"/>
                  <a:pt x="833438" y="1871662"/>
                </a:cubicBezTo>
                <a:cubicBezTo>
                  <a:pt x="846138" y="1870075"/>
                  <a:pt x="860740" y="1873771"/>
                  <a:pt x="871538" y="1866900"/>
                </a:cubicBezTo>
                <a:cubicBezTo>
                  <a:pt x="883848" y="1859066"/>
                  <a:pt x="887991" y="1827497"/>
                  <a:pt x="890588" y="1814512"/>
                </a:cubicBezTo>
                <a:cubicBezTo>
                  <a:pt x="863854" y="1772503"/>
                  <a:pt x="869423" y="1761420"/>
                  <a:pt x="828675" y="1747837"/>
                </a:cubicBezTo>
                <a:cubicBezTo>
                  <a:pt x="819514" y="1744783"/>
                  <a:pt x="809625" y="1744662"/>
                  <a:pt x="800100" y="1743075"/>
                </a:cubicBezTo>
                <a:cubicBezTo>
                  <a:pt x="777875" y="1746250"/>
                  <a:pt x="754185" y="1744052"/>
                  <a:pt x="733425" y="1752600"/>
                </a:cubicBezTo>
                <a:cubicBezTo>
                  <a:pt x="724866" y="1756124"/>
                  <a:pt x="719138" y="1767156"/>
                  <a:pt x="719138" y="1776412"/>
                </a:cubicBezTo>
                <a:cubicBezTo>
                  <a:pt x="719138" y="1806948"/>
                  <a:pt x="726658" y="1837123"/>
                  <a:pt x="733425" y="1866900"/>
                </a:cubicBezTo>
                <a:cubicBezTo>
                  <a:pt x="737997" y="1887018"/>
                  <a:pt x="755978" y="1883802"/>
                  <a:pt x="771525" y="1890712"/>
                </a:cubicBezTo>
                <a:cubicBezTo>
                  <a:pt x="776756" y="1893037"/>
                  <a:pt x="780843" y="1897397"/>
                  <a:pt x="785813" y="1900237"/>
                </a:cubicBezTo>
                <a:cubicBezTo>
                  <a:pt x="791977" y="1903759"/>
                  <a:pt x="798513" y="1906587"/>
                  <a:pt x="804863" y="1909762"/>
                </a:cubicBezTo>
                <a:cubicBezTo>
                  <a:pt x="855663" y="1908175"/>
                  <a:pt x="906596" y="1909000"/>
                  <a:pt x="957263" y="1905000"/>
                </a:cubicBezTo>
                <a:cubicBezTo>
                  <a:pt x="967272" y="1904210"/>
                  <a:pt x="976313" y="1898650"/>
                  <a:pt x="985838" y="1895475"/>
                </a:cubicBezTo>
                <a:cubicBezTo>
                  <a:pt x="990600" y="1893887"/>
                  <a:pt x="995635" y="1892957"/>
                  <a:pt x="1000125" y="1890712"/>
                </a:cubicBezTo>
                <a:cubicBezTo>
                  <a:pt x="1024295" y="1878627"/>
                  <a:pt x="1013268" y="1885125"/>
                  <a:pt x="1033463" y="1871662"/>
                </a:cubicBezTo>
                <a:cubicBezTo>
                  <a:pt x="1060760" y="1830719"/>
                  <a:pt x="1028033" y="1882522"/>
                  <a:pt x="1047750" y="1843087"/>
                </a:cubicBezTo>
                <a:cubicBezTo>
                  <a:pt x="1051231" y="1836124"/>
                  <a:pt x="1068328" y="1814063"/>
                  <a:pt x="1071563" y="1809750"/>
                </a:cubicBezTo>
                <a:cubicBezTo>
                  <a:pt x="1073150" y="1804987"/>
                  <a:pt x="1074348" y="1800076"/>
                  <a:pt x="1076325" y="1795462"/>
                </a:cubicBezTo>
                <a:cubicBezTo>
                  <a:pt x="1079122" y="1788936"/>
                  <a:pt x="1085850" y="1783512"/>
                  <a:pt x="1085850" y="1776412"/>
                </a:cubicBezTo>
                <a:cubicBezTo>
                  <a:pt x="1085850" y="1755532"/>
                  <a:pt x="1085216" y="1733393"/>
                  <a:pt x="1076325" y="1714500"/>
                </a:cubicBezTo>
                <a:cubicBezTo>
                  <a:pt x="1065561" y="1691627"/>
                  <a:pt x="1027289" y="1693207"/>
                  <a:pt x="1009650" y="1690687"/>
                </a:cubicBezTo>
                <a:cubicBezTo>
                  <a:pt x="1000091" y="1689321"/>
                  <a:pt x="990600" y="1687512"/>
                  <a:pt x="981075" y="1685925"/>
                </a:cubicBezTo>
                <a:cubicBezTo>
                  <a:pt x="971550" y="1679575"/>
                  <a:pt x="963606" y="1669652"/>
                  <a:pt x="952500" y="1666875"/>
                </a:cubicBezTo>
                <a:cubicBezTo>
                  <a:pt x="928580" y="1660894"/>
                  <a:pt x="939660" y="1664182"/>
                  <a:pt x="919163" y="1657350"/>
                </a:cubicBezTo>
                <a:cubicBezTo>
                  <a:pt x="912035" y="1635967"/>
                  <a:pt x="906713" y="1628170"/>
                  <a:pt x="923925" y="1600200"/>
                </a:cubicBezTo>
                <a:cubicBezTo>
                  <a:pt x="929925" y="1590451"/>
                  <a:pt x="942975" y="1587500"/>
                  <a:pt x="952500" y="1581150"/>
                </a:cubicBezTo>
                <a:cubicBezTo>
                  <a:pt x="955675" y="1576387"/>
                  <a:pt x="957679" y="1570587"/>
                  <a:pt x="962025" y="1566862"/>
                </a:cubicBezTo>
                <a:cubicBezTo>
                  <a:pt x="998692" y="1535433"/>
                  <a:pt x="1051854" y="1545226"/>
                  <a:pt x="1095375" y="1543050"/>
                </a:cubicBezTo>
                <a:cubicBezTo>
                  <a:pt x="1108154" y="1540494"/>
                  <a:pt x="1137406" y="1535667"/>
                  <a:pt x="1147763" y="1528762"/>
                </a:cubicBezTo>
                <a:cubicBezTo>
                  <a:pt x="1170703" y="1513468"/>
                  <a:pt x="1196883" y="1498319"/>
                  <a:pt x="1214438" y="1476375"/>
                </a:cubicBezTo>
                <a:cubicBezTo>
                  <a:pt x="1229763" y="1457218"/>
                  <a:pt x="1233121" y="1448535"/>
                  <a:pt x="1243013" y="1428750"/>
                </a:cubicBezTo>
                <a:cubicBezTo>
                  <a:pt x="1239838" y="1420812"/>
                  <a:pt x="1239842" y="1410656"/>
                  <a:pt x="1233488" y="1404937"/>
                </a:cubicBezTo>
                <a:cubicBezTo>
                  <a:pt x="1204388" y="1378746"/>
                  <a:pt x="1169438" y="1383891"/>
                  <a:pt x="1133475" y="1381125"/>
                </a:cubicBezTo>
                <a:cubicBezTo>
                  <a:pt x="1117600" y="1377950"/>
                  <a:pt x="1101493" y="1375771"/>
                  <a:pt x="1085850" y="1371600"/>
                </a:cubicBezTo>
                <a:cubicBezTo>
                  <a:pt x="1077590" y="1369397"/>
                  <a:pt x="1070209" y="1364589"/>
                  <a:pt x="1062038" y="1362075"/>
                </a:cubicBezTo>
                <a:cubicBezTo>
                  <a:pt x="1049526" y="1358225"/>
                  <a:pt x="1036638" y="1355725"/>
                  <a:pt x="1023938" y="1352550"/>
                </a:cubicBezTo>
                <a:cubicBezTo>
                  <a:pt x="1019175" y="1341437"/>
                  <a:pt x="1015057" y="1330026"/>
                  <a:pt x="1009650" y="1319212"/>
                </a:cubicBezTo>
                <a:cubicBezTo>
                  <a:pt x="985743" y="1271398"/>
                  <a:pt x="1015639" y="1344303"/>
                  <a:pt x="990600" y="1285875"/>
                </a:cubicBezTo>
                <a:cubicBezTo>
                  <a:pt x="988623" y="1281261"/>
                  <a:pt x="987217" y="1276414"/>
                  <a:pt x="985838" y="1271587"/>
                </a:cubicBezTo>
                <a:cubicBezTo>
                  <a:pt x="984040" y="1265293"/>
                  <a:pt x="983653" y="1258553"/>
                  <a:pt x="981075" y="1252537"/>
                </a:cubicBezTo>
                <a:cubicBezTo>
                  <a:pt x="978820" y="1247276"/>
                  <a:pt x="974725" y="1243012"/>
                  <a:pt x="971550" y="1238250"/>
                </a:cubicBezTo>
                <a:cubicBezTo>
                  <a:pt x="955374" y="1173540"/>
                  <a:pt x="979186" y="1259720"/>
                  <a:pt x="957263" y="1204912"/>
                </a:cubicBezTo>
                <a:cubicBezTo>
                  <a:pt x="952971" y="1194182"/>
                  <a:pt x="950337" y="1182836"/>
                  <a:pt x="947738" y="1171575"/>
                </a:cubicBezTo>
                <a:cubicBezTo>
                  <a:pt x="943155" y="1151717"/>
                  <a:pt x="940254" y="1118510"/>
                  <a:pt x="938213" y="1100137"/>
                </a:cubicBezTo>
                <a:cubicBezTo>
                  <a:pt x="936625" y="1049337"/>
                  <a:pt x="940845" y="998021"/>
                  <a:pt x="933450" y="947737"/>
                </a:cubicBezTo>
                <a:cubicBezTo>
                  <a:pt x="932417" y="940713"/>
                  <a:pt x="920926" y="941009"/>
                  <a:pt x="914400" y="938212"/>
                </a:cubicBezTo>
                <a:cubicBezTo>
                  <a:pt x="897778" y="931088"/>
                  <a:pt x="886490" y="931504"/>
                  <a:pt x="866775" y="928687"/>
                </a:cubicBezTo>
                <a:cubicBezTo>
                  <a:pt x="862013" y="923925"/>
                  <a:pt x="856623" y="919716"/>
                  <a:pt x="852488" y="914400"/>
                </a:cubicBezTo>
                <a:cubicBezTo>
                  <a:pt x="841909" y="900799"/>
                  <a:pt x="809020" y="846514"/>
                  <a:pt x="804863" y="838200"/>
                </a:cubicBezTo>
                <a:cubicBezTo>
                  <a:pt x="800100" y="828675"/>
                  <a:pt x="795747" y="818934"/>
                  <a:pt x="790575" y="809625"/>
                </a:cubicBezTo>
                <a:cubicBezTo>
                  <a:pt x="775631" y="782727"/>
                  <a:pt x="785446" y="808770"/>
                  <a:pt x="771525" y="776287"/>
                </a:cubicBezTo>
                <a:cubicBezTo>
                  <a:pt x="769548" y="771673"/>
                  <a:pt x="769008" y="766490"/>
                  <a:pt x="766763" y="762000"/>
                </a:cubicBezTo>
                <a:cubicBezTo>
                  <a:pt x="764203" y="756880"/>
                  <a:pt x="760272" y="752566"/>
                  <a:pt x="757238" y="747712"/>
                </a:cubicBezTo>
                <a:cubicBezTo>
                  <a:pt x="752332" y="739862"/>
                  <a:pt x="747713" y="731837"/>
                  <a:pt x="742950" y="723900"/>
                </a:cubicBezTo>
                <a:cubicBezTo>
                  <a:pt x="741363" y="717550"/>
                  <a:pt x="740258" y="711060"/>
                  <a:pt x="738188" y="704850"/>
                </a:cubicBezTo>
                <a:cubicBezTo>
                  <a:pt x="721227" y="653965"/>
                  <a:pt x="708262" y="673795"/>
                  <a:pt x="738188" y="581025"/>
                </a:cubicBezTo>
                <a:cubicBezTo>
                  <a:pt x="744429" y="561677"/>
                  <a:pt x="761913" y="547776"/>
                  <a:pt x="776288" y="533400"/>
                </a:cubicBezTo>
                <a:cubicBezTo>
                  <a:pt x="803571" y="506116"/>
                  <a:pt x="800545" y="507924"/>
                  <a:pt x="833438" y="481012"/>
                </a:cubicBezTo>
                <a:cubicBezTo>
                  <a:pt x="839581" y="475986"/>
                  <a:pt x="845596" y="470663"/>
                  <a:pt x="852488" y="466725"/>
                </a:cubicBezTo>
                <a:cubicBezTo>
                  <a:pt x="856847" y="464234"/>
                  <a:pt x="862013" y="463550"/>
                  <a:pt x="866775" y="461962"/>
                </a:cubicBezTo>
                <a:cubicBezTo>
                  <a:pt x="886891" y="431789"/>
                  <a:pt x="862788" y="461002"/>
                  <a:pt x="895350" y="442912"/>
                </a:cubicBezTo>
                <a:cubicBezTo>
                  <a:pt x="947222" y="414094"/>
                  <a:pt x="887794" y="428343"/>
                  <a:pt x="952500" y="419100"/>
                </a:cubicBezTo>
                <a:cubicBezTo>
                  <a:pt x="958850" y="420687"/>
                  <a:pt x="969480" y="417653"/>
                  <a:pt x="971550" y="423862"/>
                </a:cubicBezTo>
                <a:cubicBezTo>
                  <a:pt x="973360" y="429292"/>
                  <a:pt x="961609" y="429662"/>
                  <a:pt x="957263" y="433387"/>
                </a:cubicBezTo>
                <a:cubicBezTo>
                  <a:pt x="899715" y="482714"/>
                  <a:pt x="974464" y="425248"/>
                  <a:pt x="919163" y="466725"/>
                </a:cubicBezTo>
                <a:cubicBezTo>
                  <a:pt x="907045" y="490962"/>
                  <a:pt x="904875" y="490018"/>
                  <a:pt x="904875" y="523875"/>
                </a:cubicBezTo>
                <a:cubicBezTo>
                  <a:pt x="904875" y="617847"/>
                  <a:pt x="900134" y="640652"/>
                  <a:pt x="914400" y="704850"/>
                </a:cubicBezTo>
                <a:cubicBezTo>
                  <a:pt x="915820" y="711240"/>
                  <a:pt x="916865" y="717771"/>
                  <a:pt x="919163" y="723900"/>
                </a:cubicBezTo>
                <a:cubicBezTo>
                  <a:pt x="921656" y="730547"/>
                  <a:pt x="925513" y="736600"/>
                  <a:pt x="928688" y="742950"/>
                </a:cubicBezTo>
                <a:cubicBezTo>
                  <a:pt x="942734" y="827227"/>
                  <a:pt x="928049" y="773660"/>
                  <a:pt x="952500" y="828675"/>
                </a:cubicBezTo>
                <a:cubicBezTo>
                  <a:pt x="954539" y="833262"/>
                  <a:pt x="953713" y="839412"/>
                  <a:pt x="957263" y="842962"/>
                </a:cubicBezTo>
                <a:cubicBezTo>
                  <a:pt x="1004205" y="889903"/>
                  <a:pt x="991418" y="870824"/>
                  <a:pt x="1033463" y="895350"/>
                </a:cubicBezTo>
                <a:cubicBezTo>
                  <a:pt x="1077130" y="920823"/>
                  <a:pt x="1046392" y="909185"/>
                  <a:pt x="1076325" y="919162"/>
                </a:cubicBezTo>
                <a:cubicBezTo>
                  <a:pt x="1091227" y="929096"/>
                  <a:pt x="1113278" y="944650"/>
                  <a:pt x="1128713" y="947737"/>
                </a:cubicBezTo>
                <a:cubicBezTo>
                  <a:pt x="1136650" y="949325"/>
                  <a:pt x="1144742" y="950276"/>
                  <a:pt x="1152525" y="952500"/>
                </a:cubicBezTo>
                <a:cubicBezTo>
                  <a:pt x="1254170" y="981542"/>
                  <a:pt x="1122142" y="957233"/>
                  <a:pt x="1304925" y="981075"/>
                </a:cubicBezTo>
                <a:cubicBezTo>
                  <a:pt x="1309688" y="987425"/>
                  <a:pt x="1315989" y="992872"/>
                  <a:pt x="1319213" y="1000125"/>
                </a:cubicBezTo>
                <a:cubicBezTo>
                  <a:pt x="1327582" y="1018956"/>
                  <a:pt x="1323837" y="1056535"/>
                  <a:pt x="1319213" y="1071562"/>
                </a:cubicBezTo>
                <a:cubicBezTo>
                  <a:pt x="1317232" y="1078000"/>
                  <a:pt x="1309688" y="1081087"/>
                  <a:pt x="1304925" y="1085850"/>
                </a:cubicBezTo>
                <a:cubicBezTo>
                  <a:pt x="1303338" y="1090612"/>
                  <a:pt x="1301926" y="1095437"/>
                  <a:pt x="1300163" y="1100137"/>
                </a:cubicBezTo>
                <a:cubicBezTo>
                  <a:pt x="1297161" y="1108142"/>
                  <a:pt x="1291412" y="1115436"/>
                  <a:pt x="1290638" y="1123950"/>
                </a:cubicBezTo>
                <a:cubicBezTo>
                  <a:pt x="1288246" y="1150263"/>
                  <a:pt x="1300756" y="1160559"/>
                  <a:pt x="1314450" y="1181100"/>
                </a:cubicBezTo>
                <a:cubicBezTo>
                  <a:pt x="1317625" y="1185862"/>
                  <a:pt x="1319928" y="1191340"/>
                  <a:pt x="1323975" y="1195387"/>
                </a:cubicBezTo>
                <a:cubicBezTo>
                  <a:pt x="1330325" y="1201737"/>
                  <a:pt x="1337224" y="1207582"/>
                  <a:pt x="1343025" y="1214437"/>
                </a:cubicBezTo>
                <a:cubicBezTo>
                  <a:pt x="1354717" y="1228255"/>
                  <a:pt x="1361303" y="1247259"/>
                  <a:pt x="1376363" y="1257300"/>
                </a:cubicBezTo>
                <a:cubicBezTo>
                  <a:pt x="1381125" y="1260475"/>
                  <a:pt x="1386253" y="1263161"/>
                  <a:pt x="1390650" y="1266825"/>
                </a:cubicBezTo>
                <a:cubicBezTo>
                  <a:pt x="1395824" y="1271137"/>
                  <a:pt x="1399457" y="1277197"/>
                  <a:pt x="1404938" y="1281112"/>
                </a:cubicBezTo>
                <a:cubicBezTo>
                  <a:pt x="1418348" y="1290690"/>
                  <a:pt x="1427698" y="1291565"/>
                  <a:pt x="1443038" y="1295400"/>
                </a:cubicBezTo>
                <a:cubicBezTo>
                  <a:pt x="1484313" y="1293812"/>
                  <a:pt x="1525557" y="1290637"/>
                  <a:pt x="1566863" y="1290637"/>
                </a:cubicBezTo>
                <a:cubicBezTo>
                  <a:pt x="1587561" y="1290637"/>
                  <a:pt x="1608695" y="1290380"/>
                  <a:pt x="1628775" y="1295400"/>
                </a:cubicBezTo>
                <a:cubicBezTo>
                  <a:pt x="1635309" y="1297034"/>
                  <a:pt x="1638798" y="1304474"/>
                  <a:pt x="1643063" y="1309687"/>
                </a:cubicBezTo>
                <a:cubicBezTo>
                  <a:pt x="1648610" y="1316467"/>
                  <a:pt x="1684391" y="1363768"/>
                  <a:pt x="1690688" y="1376362"/>
                </a:cubicBezTo>
                <a:cubicBezTo>
                  <a:pt x="1712298" y="1419582"/>
                  <a:pt x="1701862" y="1402648"/>
                  <a:pt x="1719263" y="1428750"/>
                </a:cubicBezTo>
                <a:cubicBezTo>
                  <a:pt x="1720850" y="1433512"/>
                  <a:pt x="1722936" y="1438137"/>
                  <a:pt x="1724025" y="1443037"/>
                </a:cubicBezTo>
                <a:cubicBezTo>
                  <a:pt x="1726120" y="1452463"/>
                  <a:pt x="1725734" y="1462451"/>
                  <a:pt x="1728788" y="1471612"/>
                </a:cubicBezTo>
                <a:cubicBezTo>
                  <a:pt x="1730598" y="1477042"/>
                  <a:pt x="1735138" y="1481137"/>
                  <a:pt x="1738313" y="1485900"/>
                </a:cubicBezTo>
                <a:cubicBezTo>
                  <a:pt x="1738355" y="1486068"/>
                  <a:pt x="1745559" y="1516958"/>
                  <a:pt x="1747838" y="1519237"/>
                </a:cubicBezTo>
                <a:cubicBezTo>
                  <a:pt x="1751388" y="1522787"/>
                  <a:pt x="1757363" y="1522412"/>
                  <a:pt x="1762125" y="1524000"/>
                </a:cubicBezTo>
                <a:cubicBezTo>
                  <a:pt x="1738592" y="1539689"/>
                  <a:pt x="1753562" y="1533525"/>
                  <a:pt x="1714500" y="1533525"/>
                </a:cubicBezTo>
              </a:path>
            </a:pathLst>
          </a:custGeom>
          <a:gradFill flip="none" rotWithShape="1">
            <a:gsLst>
              <a:gs pos="0">
                <a:srgbClr val="FF0000">
                  <a:shade val="30000"/>
                  <a:satMod val="115000"/>
                  <a:alpha val="0"/>
                </a:srgbClr>
              </a:gs>
              <a:gs pos="12000">
                <a:srgbClr val="FF0000">
                  <a:shade val="30000"/>
                  <a:satMod val="115000"/>
                  <a:alpha val="2000"/>
                </a:srgbClr>
              </a:gs>
              <a:gs pos="50000">
                <a:srgbClr val="FF0000">
                  <a:shade val="67500"/>
                  <a:satMod val="115000"/>
                </a:srgbClr>
              </a:gs>
              <a:gs pos="100000">
                <a:srgbClr val="FF0000">
                  <a:shade val="100000"/>
                  <a:satMod val="115000"/>
                </a:srgbClr>
              </a:gs>
            </a:gsLst>
            <a:path path="circle">
              <a:fillToRect l="50000" t="50000" r="50000" b="50000"/>
            </a:path>
            <a:tileRect/>
          </a:gradFill>
          <a:ln>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endParaRPr lang="en-US" altLang="ja-JP" sz="1400" b="1" dirty="0" smtClean="0">
              <a:solidFill>
                <a:srgbClr val="00FFFF"/>
              </a:solidFill>
            </a:endParaRPr>
          </a:p>
          <a:p>
            <a:pPr algn="ctr"/>
            <a:r>
              <a:rPr lang="ja-JP" altLang="en-US" sz="1400" b="1" dirty="0" smtClean="0">
                <a:solidFill>
                  <a:srgbClr val="00FFFF"/>
                </a:solidFill>
              </a:rPr>
              <a:t>　　</a:t>
            </a:r>
            <a:endParaRPr lang="en-US" altLang="ja-JP" sz="1400" b="1" dirty="0" smtClean="0">
              <a:solidFill>
                <a:srgbClr val="00FFFF"/>
              </a:solidFill>
            </a:endParaRPr>
          </a:p>
          <a:p>
            <a:pPr algn="ctr"/>
            <a:endParaRPr lang="en-US" altLang="ja-JP" sz="1400" b="1" dirty="0" smtClean="0">
              <a:solidFill>
                <a:srgbClr val="00FFFF"/>
              </a:solidFill>
            </a:endParaRPr>
          </a:p>
          <a:p>
            <a:pPr algn="ctr"/>
            <a:endParaRPr lang="ja-JP" altLang="en-US" sz="1100" dirty="0">
              <a:solidFill>
                <a:srgbClr val="00FFFF"/>
              </a:solidFill>
            </a:endParaRPr>
          </a:p>
        </p:txBody>
      </p:sp>
      <p:sp>
        <p:nvSpPr>
          <p:cNvPr id="31" name="フリーフォーム 30"/>
          <p:cNvSpPr/>
          <p:nvPr/>
        </p:nvSpPr>
        <p:spPr>
          <a:xfrm rot="16863070">
            <a:off x="2353476" y="2897428"/>
            <a:ext cx="2552558" cy="280820"/>
          </a:xfrm>
          <a:custGeom>
            <a:avLst/>
            <a:gdLst>
              <a:gd name="connsiteX0" fmla="*/ 39813 w 1355977"/>
              <a:gd name="connsiteY0" fmla="*/ 15144 h 64289"/>
              <a:gd name="connsiteX1" fmla="*/ 206501 w 1355977"/>
              <a:gd name="connsiteY1" fmla="*/ 58007 h 64289"/>
              <a:gd name="connsiteX2" fmla="*/ 1149476 w 1355977"/>
              <a:gd name="connsiteY2" fmla="*/ 58007 h 64289"/>
              <a:gd name="connsiteX3" fmla="*/ 1316163 w 1355977"/>
              <a:gd name="connsiteY3" fmla="*/ 857 h 64289"/>
              <a:gd name="connsiteX4" fmla="*/ 1235201 w 1355977"/>
              <a:gd name="connsiteY4" fmla="*/ 24669 h 64289"/>
              <a:gd name="connsiteX5" fmla="*/ 120776 w 1355977"/>
              <a:gd name="connsiteY5" fmla="*/ 38957 h 64289"/>
              <a:gd name="connsiteX6" fmla="*/ 39813 w 1355977"/>
              <a:gd name="connsiteY6" fmla="*/ 15144 h 6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977" h="64289">
                <a:moveTo>
                  <a:pt x="39813" y="15144"/>
                </a:moveTo>
                <a:cubicBezTo>
                  <a:pt x="54100" y="18319"/>
                  <a:pt x="21557" y="50863"/>
                  <a:pt x="206501" y="58007"/>
                </a:cubicBezTo>
                <a:cubicBezTo>
                  <a:pt x="391445" y="65151"/>
                  <a:pt x="964532" y="67532"/>
                  <a:pt x="1149476" y="58007"/>
                </a:cubicBezTo>
                <a:cubicBezTo>
                  <a:pt x="1334420" y="48482"/>
                  <a:pt x="1301875" y="6413"/>
                  <a:pt x="1316163" y="857"/>
                </a:cubicBezTo>
                <a:cubicBezTo>
                  <a:pt x="1330451" y="-4699"/>
                  <a:pt x="1434432" y="18319"/>
                  <a:pt x="1235201" y="24669"/>
                </a:cubicBezTo>
                <a:cubicBezTo>
                  <a:pt x="1035970" y="31019"/>
                  <a:pt x="320007" y="42132"/>
                  <a:pt x="120776" y="38957"/>
                </a:cubicBezTo>
                <a:cubicBezTo>
                  <a:pt x="-78455" y="35782"/>
                  <a:pt x="25526" y="11969"/>
                  <a:pt x="39813" y="15144"/>
                </a:cubicBezTo>
                <a:close/>
              </a:path>
            </a:pathLst>
          </a:custGeom>
          <a:gradFill>
            <a:gsLst>
              <a:gs pos="0">
                <a:srgbClr val="000082"/>
              </a:gs>
              <a:gs pos="30000">
                <a:srgbClr val="66008F"/>
              </a:gs>
              <a:gs pos="64999">
                <a:srgbClr val="BA0066"/>
              </a:gs>
              <a:gs pos="89999">
                <a:srgbClr val="FF0000"/>
              </a:gs>
              <a:gs pos="100000">
                <a:srgbClr val="FF8200"/>
              </a:gs>
            </a:gsLst>
            <a:lin ang="5400000" scaled="0"/>
          </a:gra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2" name="フリーフォーム 31"/>
          <p:cNvSpPr/>
          <p:nvPr/>
        </p:nvSpPr>
        <p:spPr>
          <a:xfrm rot="21234856" flipH="1">
            <a:off x="1493353" y="1313624"/>
            <a:ext cx="5977795" cy="4243441"/>
          </a:xfrm>
          <a:custGeom>
            <a:avLst/>
            <a:gdLst>
              <a:gd name="connsiteX0" fmla="*/ 0 w 812800"/>
              <a:gd name="connsiteY0" fmla="*/ 0 h 769257"/>
              <a:gd name="connsiteX1" fmla="*/ 159657 w 812800"/>
              <a:gd name="connsiteY1" fmla="*/ 333829 h 769257"/>
              <a:gd name="connsiteX2" fmla="*/ 609600 w 812800"/>
              <a:gd name="connsiteY2" fmla="*/ 464457 h 769257"/>
              <a:gd name="connsiteX3" fmla="*/ 812800 w 812800"/>
              <a:gd name="connsiteY3" fmla="*/ 769257 h 769257"/>
            </a:gdLst>
            <a:ahLst/>
            <a:cxnLst>
              <a:cxn ang="0">
                <a:pos x="connsiteX0" y="connsiteY0"/>
              </a:cxn>
              <a:cxn ang="0">
                <a:pos x="connsiteX1" y="connsiteY1"/>
              </a:cxn>
              <a:cxn ang="0">
                <a:pos x="connsiteX2" y="connsiteY2"/>
              </a:cxn>
              <a:cxn ang="0">
                <a:pos x="connsiteX3" y="connsiteY3"/>
              </a:cxn>
            </a:cxnLst>
            <a:rect l="l" t="t" r="r" b="b"/>
            <a:pathLst>
              <a:path w="812800" h="769257">
                <a:moveTo>
                  <a:pt x="0" y="0"/>
                </a:moveTo>
                <a:cubicBezTo>
                  <a:pt x="29028" y="128210"/>
                  <a:pt x="58057" y="256420"/>
                  <a:pt x="159657" y="333829"/>
                </a:cubicBezTo>
                <a:cubicBezTo>
                  <a:pt x="261257" y="411238"/>
                  <a:pt x="500743" y="391886"/>
                  <a:pt x="609600" y="464457"/>
                </a:cubicBezTo>
                <a:cubicBezTo>
                  <a:pt x="718457" y="537028"/>
                  <a:pt x="765628" y="653142"/>
                  <a:pt x="812800" y="769257"/>
                </a:cubicBezTo>
              </a:path>
            </a:pathLst>
          </a:custGeom>
          <a:noFill/>
          <a:ln w="38100">
            <a:solidFill>
              <a:srgbClr val="0000FF"/>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3" name="フリーフォーム 32"/>
          <p:cNvSpPr/>
          <p:nvPr/>
        </p:nvSpPr>
        <p:spPr>
          <a:xfrm rot="21313828" flipH="1">
            <a:off x="2001995" y="1577799"/>
            <a:ext cx="5977795" cy="4243441"/>
          </a:xfrm>
          <a:custGeom>
            <a:avLst/>
            <a:gdLst>
              <a:gd name="connsiteX0" fmla="*/ 0 w 812800"/>
              <a:gd name="connsiteY0" fmla="*/ 0 h 769257"/>
              <a:gd name="connsiteX1" fmla="*/ 159657 w 812800"/>
              <a:gd name="connsiteY1" fmla="*/ 333829 h 769257"/>
              <a:gd name="connsiteX2" fmla="*/ 609600 w 812800"/>
              <a:gd name="connsiteY2" fmla="*/ 464457 h 769257"/>
              <a:gd name="connsiteX3" fmla="*/ 812800 w 812800"/>
              <a:gd name="connsiteY3" fmla="*/ 769257 h 769257"/>
            </a:gdLst>
            <a:ahLst/>
            <a:cxnLst>
              <a:cxn ang="0">
                <a:pos x="connsiteX0" y="connsiteY0"/>
              </a:cxn>
              <a:cxn ang="0">
                <a:pos x="connsiteX1" y="connsiteY1"/>
              </a:cxn>
              <a:cxn ang="0">
                <a:pos x="connsiteX2" y="connsiteY2"/>
              </a:cxn>
              <a:cxn ang="0">
                <a:pos x="connsiteX3" y="connsiteY3"/>
              </a:cxn>
            </a:cxnLst>
            <a:rect l="l" t="t" r="r" b="b"/>
            <a:pathLst>
              <a:path w="812800" h="769257">
                <a:moveTo>
                  <a:pt x="0" y="0"/>
                </a:moveTo>
                <a:cubicBezTo>
                  <a:pt x="29028" y="128210"/>
                  <a:pt x="58057" y="256420"/>
                  <a:pt x="159657" y="333829"/>
                </a:cubicBezTo>
                <a:cubicBezTo>
                  <a:pt x="261257" y="411238"/>
                  <a:pt x="500743" y="391886"/>
                  <a:pt x="609600" y="464457"/>
                </a:cubicBezTo>
                <a:cubicBezTo>
                  <a:pt x="718457" y="537028"/>
                  <a:pt x="765628" y="653142"/>
                  <a:pt x="812800" y="769257"/>
                </a:cubicBezTo>
              </a:path>
            </a:pathLst>
          </a:custGeom>
          <a:noFill/>
          <a:ln w="38100">
            <a:solidFill>
              <a:srgbClr val="FF0000"/>
            </a:solidFill>
            <a:headEnd type="arrow"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4" name="フリーフォーム 33"/>
          <p:cNvSpPr/>
          <p:nvPr/>
        </p:nvSpPr>
        <p:spPr>
          <a:xfrm rot="21234856" flipH="1">
            <a:off x="1826817" y="1375529"/>
            <a:ext cx="5977795" cy="4243441"/>
          </a:xfrm>
          <a:custGeom>
            <a:avLst/>
            <a:gdLst>
              <a:gd name="connsiteX0" fmla="*/ 0 w 812800"/>
              <a:gd name="connsiteY0" fmla="*/ 0 h 769257"/>
              <a:gd name="connsiteX1" fmla="*/ 159657 w 812800"/>
              <a:gd name="connsiteY1" fmla="*/ 333829 h 769257"/>
              <a:gd name="connsiteX2" fmla="*/ 609600 w 812800"/>
              <a:gd name="connsiteY2" fmla="*/ 464457 h 769257"/>
              <a:gd name="connsiteX3" fmla="*/ 812800 w 812800"/>
              <a:gd name="connsiteY3" fmla="*/ 769257 h 769257"/>
            </a:gdLst>
            <a:ahLst/>
            <a:cxnLst>
              <a:cxn ang="0">
                <a:pos x="connsiteX0" y="connsiteY0"/>
              </a:cxn>
              <a:cxn ang="0">
                <a:pos x="connsiteX1" y="connsiteY1"/>
              </a:cxn>
              <a:cxn ang="0">
                <a:pos x="connsiteX2" y="connsiteY2"/>
              </a:cxn>
              <a:cxn ang="0">
                <a:pos x="connsiteX3" y="connsiteY3"/>
              </a:cxn>
            </a:cxnLst>
            <a:rect l="l" t="t" r="r" b="b"/>
            <a:pathLst>
              <a:path w="812800" h="769257">
                <a:moveTo>
                  <a:pt x="0" y="0"/>
                </a:moveTo>
                <a:cubicBezTo>
                  <a:pt x="29028" y="128210"/>
                  <a:pt x="58057" y="256420"/>
                  <a:pt x="159657" y="333829"/>
                </a:cubicBezTo>
                <a:cubicBezTo>
                  <a:pt x="261257" y="411238"/>
                  <a:pt x="500743" y="391886"/>
                  <a:pt x="609600" y="464457"/>
                </a:cubicBezTo>
                <a:cubicBezTo>
                  <a:pt x="718457" y="537028"/>
                  <a:pt x="765628" y="653142"/>
                  <a:pt x="812800" y="769257"/>
                </a:cubicBezTo>
              </a:path>
            </a:pathLst>
          </a:custGeom>
          <a:noFill/>
          <a:ln w="38100">
            <a:solidFill>
              <a:srgbClr val="00B050"/>
            </a:solidFill>
            <a:headEnd type="arrow"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5" name="フリーフォーム 34"/>
          <p:cNvSpPr/>
          <p:nvPr/>
        </p:nvSpPr>
        <p:spPr>
          <a:xfrm rot="899115">
            <a:off x="3162052" y="1920586"/>
            <a:ext cx="3774331" cy="496337"/>
          </a:xfrm>
          <a:custGeom>
            <a:avLst/>
            <a:gdLst>
              <a:gd name="connsiteX0" fmla="*/ 39813 w 1355977"/>
              <a:gd name="connsiteY0" fmla="*/ 15144 h 64289"/>
              <a:gd name="connsiteX1" fmla="*/ 206501 w 1355977"/>
              <a:gd name="connsiteY1" fmla="*/ 58007 h 64289"/>
              <a:gd name="connsiteX2" fmla="*/ 1149476 w 1355977"/>
              <a:gd name="connsiteY2" fmla="*/ 58007 h 64289"/>
              <a:gd name="connsiteX3" fmla="*/ 1316163 w 1355977"/>
              <a:gd name="connsiteY3" fmla="*/ 857 h 64289"/>
              <a:gd name="connsiteX4" fmla="*/ 1235201 w 1355977"/>
              <a:gd name="connsiteY4" fmla="*/ 24669 h 64289"/>
              <a:gd name="connsiteX5" fmla="*/ 120776 w 1355977"/>
              <a:gd name="connsiteY5" fmla="*/ 38957 h 64289"/>
              <a:gd name="connsiteX6" fmla="*/ 39813 w 1355977"/>
              <a:gd name="connsiteY6" fmla="*/ 15144 h 6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977" h="64289">
                <a:moveTo>
                  <a:pt x="39813" y="15144"/>
                </a:moveTo>
                <a:cubicBezTo>
                  <a:pt x="54100" y="18319"/>
                  <a:pt x="21557" y="50863"/>
                  <a:pt x="206501" y="58007"/>
                </a:cubicBezTo>
                <a:cubicBezTo>
                  <a:pt x="391445" y="65151"/>
                  <a:pt x="964532" y="67532"/>
                  <a:pt x="1149476" y="58007"/>
                </a:cubicBezTo>
                <a:cubicBezTo>
                  <a:pt x="1334420" y="48482"/>
                  <a:pt x="1301875" y="6413"/>
                  <a:pt x="1316163" y="857"/>
                </a:cubicBezTo>
                <a:cubicBezTo>
                  <a:pt x="1330451" y="-4699"/>
                  <a:pt x="1434432" y="18319"/>
                  <a:pt x="1235201" y="24669"/>
                </a:cubicBezTo>
                <a:cubicBezTo>
                  <a:pt x="1035970" y="31019"/>
                  <a:pt x="320007" y="42132"/>
                  <a:pt x="120776" y="38957"/>
                </a:cubicBezTo>
                <a:cubicBezTo>
                  <a:pt x="-78455" y="35782"/>
                  <a:pt x="25526" y="11969"/>
                  <a:pt x="39813" y="15144"/>
                </a:cubicBezTo>
                <a:close/>
              </a:path>
            </a:pathLst>
          </a:custGeom>
          <a:gradFill>
            <a:gsLst>
              <a:gs pos="0">
                <a:srgbClr val="000082"/>
              </a:gs>
              <a:gs pos="30000">
                <a:srgbClr val="66008F"/>
              </a:gs>
              <a:gs pos="64999">
                <a:srgbClr val="BA0066"/>
              </a:gs>
              <a:gs pos="89999">
                <a:srgbClr val="FF0000"/>
              </a:gs>
              <a:gs pos="100000">
                <a:srgbClr val="FF8200"/>
              </a:gs>
            </a:gsLst>
            <a:lin ang="5400000" scaled="0"/>
          </a:gra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6" name="フリーフォーム 35"/>
          <p:cNvSpPr/>
          <p:nvPr/>
        </p:nvSpPr>
        <p:spPr>
          <a:xfrm rot="974134">
            <a:off x="3412615" y="2575401"/>
            <a:ext cx="2806199" cy="540334"/>
          </a:xfrm>
          <a:custGeom>
            <a:avLst/>
            <a:gdLst>
              <a:gd name="connsiteX0" fmla="*/ 39813 w 1355977"/>
              <a:gd name="connsiteY0" fmla="*/ 15144 h 64289"/>
              <a:gd name="connsiteX1" fmla="*/ 206501 w 1355977"/>
              <a:gd name="connsiteY1" fmla="*/ 58007 h 64289"/>
              <a:gd name="connsiteX2" fmla="*/ 1149476 w 1355977"/>
              <a:gd name="connsiteY2" fmla="*/ 58007 h 64289"/>
              <a:gd name="connsiteX3" fmla="*/ 1316163 w 1355977"/>
              <a:gd name="connsiteY3" fmla="*/ 857 h 64289"/>
              <a:gd name="connsiteX4" fmla="*/ 1235201 w 1355977"/>
              <a:gd name="connsiteY4" fmla="*/ 24669 h 64289"/>
              <a:gd name="connsiteX5" fmla="*/ 120776 w 1355977"/>
              <a:gd name="connsiteY5" fmla="*/ 38957 h 64289"/>
              <a:gd name="connsiteX6" fmla="*/ 39813 w 1355977"/>
              <a:gd name="connsiteY6" fmla="*/ 15144 h 6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977" h="64289">
                <a:moveTo>
                  <a:pt x="39813" y="15144"/>
                </a:moveTo>
                <a:cubicBezTo>
                  <a:pt x="54100" y="18319"/>
                  <a:pt x="21557" y="50863"/>
                  <a:pt x="206501" y="58007"/>
                </a:cubicBezTo>
                <a:cubicBezTo>
                  <a:pt x="391445" y="65151"/>
                  <a:pt x="964532" y="67532"/>
                  <a:pt x="1149476" y="58007"/>
                </a:cubicBezTo>
                <a:cubicBezTo>
                  <a:pt x="1334420" y="48482"/>
                  <a:pt x="1301875" y="6413"/>
                  <a:pt x="1316163" y="857"/>
                </a:cubicBezTo>
                <a:cubicBezTo>
                  <a:pt x="1330451" y="-4699"/>
                  <a:pt x="1434432" y="18319"/>
                  <a:pt x="1235201" y="24669"/>
                </a:cubicBezTo>
                <a:cubicBezTo>
                  <a:pt x="1035970" y="31019"/>
                  <a:pt x="320007" y="42132"/>
                  <a:pt x="120776" y="38957"/>
                </a:cubicBezTo>
                <a:cubicBezTo>
                  <a:pt x="-78455" y="35782"/>
                  <a:pt x="25526" y="11969"/>
                  <a:pt x="39813" y="15144"/>
                </a:cubicBezTo>
                <a:close/>
              </a:path>
            </a:pathLst>
          </a:custGeom>
          <a:gradFill>
            <a:gsLst>
              <a:gs pos="0">
                <a:srgbClr val="000082"/>
              </a:gs>
              <a:gs pos="30000">
                <a:srgbClr val="66008F"/>
              </a:gs>
              <a:gs pos="64999">
                <a:srgbClr val="BA0066"/>
              </a:gs>
              <a:gs pos="89999">
                <a:srgbClr val="FF0000"/>
              </a:gs>
              <a:gs pos="100000">
                <a:srgbClr val="FF8200"/>
              </a:gs>
            </a:gsLst>
            <a:lin ang="5400000" scaled="0"/>
          </a:gra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7" name="フリーフォーム 36"/>
          <p:cNvSpPr/>
          <p:nvPr/>
        </p:nvSpPr>
        <p:spPr>
          <a:xfrm rot="4666333">
            <a:off x="4337610" y="3785127"/>
            <a:ext cx="3598404" cy="856416"/>
          </a:xfrm>
          <a:custGeom>
            <a:avLst/>
            <a:gdLst>
              <a:gd name="connsiteX0" fmla="*/ 39813 w 1355977"/>
              <a:gd name="connsiteY0" fmla="*/ 15144 h 64289"/>
              <a:gd name="connsiteX1" fmla="*/ 206501 w 1355977"/>
              <a:gd name="connsiteY1" fmla="*/ 58007 h 64289"/>
              <a:gd name="connsiteX2" fmla="*/ 1149476 w 1355977"/>
              <a:gd name="connsiteY2" fmla="*/ 58007 h 64289"/>
              <a:gd name="connsiteX3" fmla="*/ 1316163 w 1355977"/>
              <a:gd name="connsiteY3" fmla="*/ 857 h 64289"/>
              <a:gd name="connsiteX4" fmla="*/ 1235201 w 1355977"/>
              <a:gd name="connsiteY4" fmla="*/ 24669 h 64289"/>
              <a:gd name="connsiteX5" fmla="*/ 120776 w 1355977"/>
              <a:gd name="connsiteY5" fmla="*/ 38957 h 64289"/>
              <a:gd name="connsiteX6" fmla="*/ 39813 w 1355977"/>
              <a:gd name="connsiteY6" fmla="*/ 15144 h 6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5977" h="64289">
                <a:moveTo>
                  <a:pt x="39813" y="15144"/>
                </a:moveTo>
                <a:cubicBezTo>
                  <a:pt x="54100" y="18319"/>
                  <a:pt x="21557" y="50863"/>
                  <a:pt x="206501" y="58007"/>
                </a:cubicBezTo>
                <a:cubicBezTo>
                  <a:pt x="391445" y="65151"/>
                  <a:pt x="964532" y="67532"/>
                  <a:pt x="1149476" y="58007"/>
                </a:cubicBezTo>
                <a:cubicBezTo>
                  <a:pt x="1334420" y="48482"/>
                  <a:pt x="1301875" y="6413"/>
                  <a:pt x="1316163" y="857"/>
                </a:cubicBezTo>
                <a:cubicBezTo>
                  <a:pt x="1330451" y="-4699"/>
                  <a:pt x="1434432" y="18319"/>
                  <a:pt x="1235201" y="24669"/>
                </a:cubicBezTo>
                <a:cubicBezTo>
                  <a:pt x="1035970" y="31019"/>
                  <a:pt x="320007" y="42132"/>
                  <a:pt x="120776" y="38957"/>
                </a:cubicBezTo>
                <a:cubicBezTo>
                  <a:pt x="-78455" y="35782"/>
                  <a:pt x="25526" y="11969"/>
                  <a:pt x="39813" y="15144"/>
                </a:cubicBezTo>
                <a:close/>
              </a:path>
            </a:pathLst>
          </a:custGeom>
          <a:gradFill>
            <a:gsLst>
              <a:gs pos="0">
                <a:srgbClr val="000082"/>
              </a:gs>
              <a:gs pos="30000">
                <a:srgbClr val="66008F"/>
              </a:gs>
              <a:gs pos="64999">
                <a:srgbClr val="BA0066"/>
              </a:gs>
              <a:gs pos="89999">
                <a:srgbClr val="FF0000"/>
              </a:gs>
              <a:gs pos="100000">
                <a:srgbClr val="FF8200"/>
              </a:gs>
            </a:gsLst>
            <a:lin ang="5400000" scaled="0"/>
          </a:gra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23" name="テキスト ボックス 22"/>
          <p:cNvSpPr txBox="1"/>
          <p:nvPr/>
        </p:nvSpPr>
        <p:spPr>
          <a:xfrm>
            <a:off x="145443" y="67083"/>
            <a:ext cx="4697120" cy="1231106"/>
          </a:xfrm>
          <a:prstGeom prst="rect">
            <a:avLst/>
          </a:prstGeom>
          <a:noFill/>
        </p:spPr>
        <p:txBody>
          <a:bodyPr wrap="none" rtlCol="0">
            <a:spAutoFit/>
          </a:bodyPr>
          <a:lstStyle/>
          <a:p>
            <a:r>
              <a:rPr lang="ja-JP" altLang="en-US" spc="300" dirty="0" smtClean="0">
                <a:solidFill>
                  <a:prstClr val="white"/>
                </a:solidFill>
                <a:latin typeface="HGP行書体" pitchFamily="66" charset="-128"/>
                <a:ea typeface="HGP行書体" pitchFamily="66" charset="-128"/>
              </a:rPr>
              <a:t> ク  オン タム    　</a:t>
            </a:r>
            <a:r>
              <a:rPr lang="en-US" altLang="ja-JP" spc="300" dirty="0" smtClean="0">
                <a:solidFill>
                  <a:prstClr val="white"/>
                </a:solidFill>
                <a:latin typeface="HGP行書体" pitchFamily="66" charset="-128"/>
                <a:ea typeface="HGP行書体" pitchFamily="66" charset="-128"/>
              </a:rPr>
              <a:t>life</a:t>
            </a:r>
          </a:p>
          <a:p>
            <a:r>
              <a:rPr lang="ja-JP" altLang="en-US" sz="2800" spc="300" dirty="0" smtClean="0">
                <a:solidFill>
                  <a:prstClr val="white"/>
                </a:solidFill>
                <a:latin typeface="HGP行書体" pitchFamily="66" charset="-128"/>
                <a:ea typeface="HGP行書体" pitchFamily="66" charset="-128"/>
              </a:rPr>
              <a:t>久 遠 度 ・ ライフ </a:t>
            </a:r>
            <a:r>
              <a:rPr lang="en-US" altLang="ja-JP" sz="2800" spc="300" dirty="0" smtClean="0">
                <a:solidFill>
                  <a:prstClr val="white"/>
                </a:solidFill>
                <a:latin typeface="HGP行書体" pitchFamily="66" charset="-128"/>
                <a:ea typeface="HGP行書体" pitchFamily="66" charset="-128"/>
              </a:rPr>
              <a:t>;  Q </a:t>
            </a:r>
            <a:r>
              <a:rPr lang="en-US" altLang="ja-JP" sz="2800" b="1" spc="300" dirty="0" smtClean="0">
                <a:solidFill>
                  <a:srgbClr val="FF3300"/>
                </a:solidFill>
                <a:latin typeface="HGP行書体" pitchFamily="66" charset="-128"/>
                <a:ea typeface="HGP行書体" pitchFamily="66" charset="-128"/>
              </a:rPr>
              <a:t>O</a:t>
            </a:r>
            <a:r>
              <a:rPr lang="en-US" altLang="ja-JP" sz="2800" spc="300" dirty="0" smtClean="0">
                <a:solidFill>
                  <a:prstClr val="white"/>
                </a:solidFill>
                <a:latin typeface="HGP行書体" pitchFamily="66" charset="-128"/>
                <a:ea typeface="HGP行書体" pitchFamily="66" charset="-128"/>
              </a:rPr>
              <a:t> L</a:t>
            </a:r>
          </a:p>
          <a:p>
            <a:r>
              <a:rPr lang="en-US" altLang="ja-JP" sz="2800" spc="300" dirty="0" smtClean="0">
                <a:solidFill>
                  <a:srgbClr val="00FFFF"/>
                </a:solidFill>
                <a:latin typeface="HGP行書体" pitchFamily="66" charset="-128"/>
                <a:ea typeface="HGP行書体" pitchFamily="66" charset="-128"/>
              </a:rPr>
              <a:t>Q</a:t>
            </a:r>
            <a:r>
              <a:rPr lang="en-US" altLang="ja-JP" sz="2800" spc="300" dirty="0" smtClean="0">
                <a:solidFill>
                  <a:prstClr val="white"/>
                </a:solidFill>
                <a:latin typeface="HGP行書体" pitchFamily="66" charset="-128"/>
                <a:ea typeface="HGP行書体" pitchFamily="66" charset="-128"/>
              </a:rPr>
              <a:t>uantum   </a:t>
            </a:r>
            <a:r>
              <a:rPr lang="en-US" altLang="ja-JP" sz="2800" spc="300" dirty="0" smtClean="0">
                <a:solidFill>
                  <a:srgbClr val="FF3300"/>
                </a:solidFill>
                <a:latin typeface="HGP行書体" pitchFamily="66" charset="-128"/>
                <a:ea typeface="HGP行書体" pitchFamily="66" charset="-128"/>
              </a:rPr>
              <a:t>o</a:t>
            </a:r>
            <a:r>
              <a:rPr lang="en-US" altLang="ja-JP" sz="2800" spc="300" dirty="0" smtClean="0">
                <a:latin typeface="HGP行書体" pitchFamily="66" charset="-128"/>
                <a:ea typeface="HGP行書体" pitchFamily="66" charset="-128"/>
              </a:rPr>
              <a:t>f</a:t>
            </a:r>
            <a:r>
              <a:rPr lang="en-US" altLang="ja-JP" sz="2800" spc="300" dirty="0" smtClean="0">
                <a:solidFill>
                  <a:prstClr val="white"/>
                </a:solidFill>
                <a:latin typeface="HGP行書体" pitchFamily="66" charset="-128"/>
                <a:ea typeface="HGP行書体" pitchFamily="66" charset="-128"/>
              </a:rPr>
              <a:t>  </a:t>
            </a:r>
            <a:r>
              <a:rPr lang="en-US" altLang="ja-JP" sz="2800" spc="300" dirty="0" smtClean="0">
                <a:solidFill>
                  <a:srgbClr val="00FF00"/>
                </a:solidFill>
                <a:latin typeface="HGP行書体" pitchFamily="66" charset="-128"/>
                <a:ea typeface="HGP行書体" pitchFamily="66" charset="-128"/>
              </a:rPr>
              <a:t>L</a:t>
            </a:r>
            <a:r>
              <a:rPr lang="en-US" altLang="ja-JP" sz="2800" spc="300" dirty="0" smtClean="0">
                <a:solidFill>
                  <a:prstClr val="white"/>
                </a:solidFill>
                <a:latin typeface="HGP行書体" pitchFamily="66" charset="-128"/>
                <a:ea typeface="HGP行書体" pitchFamily="66" charset="-128"/>
              </a:rPr>
              <a:t>ife </a:t>
            </a:r>
            <a:endParaRPr lang="ja-JP" altLang="en-US" sz="2800" spc="300" dirty="0">
              <a:solidFill>
                <a:prstClr val="white"/>
              </a:solidFill>
              <a:latin typeface="HGP行書体" pitchFamily="66" charset="-128"/>
              <a:ea typeface="HGP行書体" pitchFamily="66" charset="-128"/>
            </a:endParaRPr>
          </a:p>
        </p:txBody>
      </p:sp>
      <p:cxnSp>
        <p:nvCxnSpPr>
          <p:cNvPr id="7" name="直線矢印コネクタ 6"/>
          <p:cNvCxnSpPr/>
          <p:nvPr/>
        </p:nvCxnSpPr>
        <p:spPr>
          <a:xfrm flipH="1" flipV="1">
            <a:off x="5837245" y="548680"/>
            <a:ext cx="1" cy="460028"/>
          </a:xfrm>
          <a:prstGeom prst="straightConnector1">
            <a:avLst/>
          </a:prstGeom>
          <a:ln w="28575">
            <a:solidFill>
              <a:srgbClr val="FFFF00"/>
            </a:solidFill>
            <a:tailEnd type="arrow"/>
          </a:ln>
        </p:spPr>
        <p:style>
          <a:lnRef idx="1">
            <a:schemeClr val="accent1"/>
          </a:lnRef>
          <a:fillRef idx="0">
            <a:schemeClr val="accent1"/>
          </a:fillRef>
          <a:effectRef idx="0">
            <a:schemeClr val="accent1"/>
          </a:effectRef>
          <a:fontRef idx="minor">
            <a:schemeClr val="tx1"/>
          </a:fontRef>
        </p:style>
      </p:cxnSp>
      <p:sp>
        <p:nvSpPr>
          <p:cNvPr id="24" name="円/楕円 23"/>
          <p:cNvSpPr/>
          <p:nvPr/>
        </p:nvSpPr>
        <p:spPr>
          <a:xfrm>
            <a:off x="5436096" y="1008708"/>
            <a:ext cx="802299" cy="749603"/>
          </a:xfrm>
          <a:prstGeom prst="ellipse">
            <a:avLst/>
          </a:prstGeom>
          <a:solidFill>
            <a:srgbClr val="FF33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latin typeface="HGP行書体" pitchFamily="66" charset="-128"/>
                <a:ea typeface="HGP行書体" pitchFamily="66" charset="-128"/>
              </a:rPr>
              <a:t>光</a:t>
            </a:r>
            <a:endParaRPr kumimoji="1" lang="en-US" altLang="ja-JP" sz="1600" dirty="0" smtClean="0">
              <a:latin typeface="HGP行書体" pitchFamily="66" charset="-128"/>
              <a:ea typeface="HGP行書体" pitchFamily="66" charset="-128"/>
            </a:endParaRPr>
          </a:p>
          <a:p>
            <a:pPr algn="ctr"/>
            <a:r>
              <a:rPr kumimoji="1" lang="ja-JP" altLang="en-US" sz="1600" dirty="0" smtClean="0">
                <a:latin typeface="HGP行書体" pitchFamily="66" charset="-128"/>
                <a:ea typeface="HGP行書体" pitchFamily="66" charset="-128"/>
              </a:rPr>
              <a:t>源</a:t>
            </a:r>
            <a:endParaRPr kumimoji="1" lang="ja-JP" altLang="en-US" sz="1600" dirty="0">
              <a:latin typeface="HGP行書体" pitchFamily="66" charset="-128"/>
              <a:ea typeface="HGP行書体" pitchFamily="66" charset="-128"/>
            </a:endParaRPr>
          </a:p>
        </p:txBody>
      </p:sp>
      <p:cxnSp>
        <p:nvCxnSpPr>
          <p:cNvPr id="26" name="直線矢印コネクタ 25"/>
          <p:cNvCxnSpPr/>
          <p:nvPr/>
        </p:nvCxnSpPr>
        <p:spPr>
          <a:xfrm flipH="1" flipV="1">
            <a:off x="5837246" y="1758311"/>
            <a:ext cx="1" cy="460028"/>
          </a:xfrm>
          <a:prstGeom prst="straightConnector1">
            <a:avLst/>
          </a:prstGeom>
          <a:ln w="28575">
            <a:solidFill>
              <a:srgbClr val="FFFF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flipV="1">
            <a:off x="6136812" y="836712"/>
            <a:ext cx="380765" cy="315077"/>
          </a:xfrm>
          <a:prstGeom prst="straightConnector1">
            <a:avLst/>
          </a:prstGeom>
          <a:ln w="28575">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p:nvPr/>
        </p:nvCxnSpPr>
        <p:spPr>
          <a:xfrm>
            <a:off x="6241579" y="1400232"/>
            <a:ext cx="490661" cy="0"/>
          </a:xfrm>
          <a:prstGeom prst="straightConnector1">
            <a:avLst/>
          </a:prstGeom>
          <a:ln w="28575">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39" name="直線矢印コネクタ 38"/>
          <p:cNvCxnSpPr/>
          <p:nvPr/>
        </p:nvCxnSpPr>
        <p:spPr>
          <a:xfrm>
            <a:off x="6129617" y="1638828"/>
            <a:ext cx="387960" cy="389774"/>
          </a:xfrm>
          <a:prstGeom prst="straightConnector1">
            <a:avLst/>
          </a:prstGeom>
          <a:ln w="28575">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40" name="直線矢印コネクタ 39"/>
          <p:cNvCxnSpPr/>
          <p:nvPr/>
        </p:nvCxnSpPr>
        <p:spPr>
          <a:xfrm flipH="1" flipV="1">
            <a:off x="5170417" y="816722"/>
            <a:ext cx="380765" cy="315077"/>
          </a:xfrm>
          <a:prstGeom prst="straightConnector1">
            <a:avLst/>
          </a:prstGeom>
          <a:ln w="28575">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41" name="直線矢印コネクタ 40"/>
          <p:cNvCxnSpPr/>
          <p:nvPr/>
        </p:nvCxnSpPr>
        <p:spPr>
          <a:xfrm flipH="1">
            <a:off x="4945432" y="1380243"/>
            <a:ext cx="490661" cy="0"/>
          </a:xfrm>
          <a:prstGeom prst="straightConnector1">
            <a:avLst/>
          </a:prstGeom>
          <a:ln w="28575">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42" name="直線矢印コネクタ 41"/>
          <p:cNvCxnSpPr/>
          <p:nvPr/>
        </p:nvCxnSpPr>
        <p:spPr>
          <a:xfrm flipH="1">
            <a:off x="5148443" y="1651085"/>
            <a:ext cx="402739" cy="389774"/>
          </a:xfrm>
          <a:prstGeom prst="straightConnector1">
            <a:avLst/>
          </a:prstGeom>
          <a:ln w="28575">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43" name="直線矢印コネクタ 42"/>
          <p:cNvCxnSpPr/>
          <p:nvPr/>
        </p:nvCxnSpPr>
        <p:spPr>
          <a:xfrm flipH="1" flipV="1">
            <a:off x="3327879" y="2061619"/>
            <a:ext cx="1" cy="460028"/>
          </a:xfrm>
          <a:prstGeom prst="straightConnector1">
            <a:avLst/>
          </a:prstGeom>
          <a:ln>
            <a:solidFill>
              <a:srgbClr val="FFFF00"/>
            </a:solidFill>
            <a:tailEnd type="arrow"/>
          </a:ln>
        </p:spPr>
        <p:style>
          <a:lnRef idx="1">
            <a:schemeClr val="accent1"/>
          </a:lnRef>
          <a:fillRef idx="0">
            <a:schemeClr val="accent1"/>
          </a:fillRef>
          <a:effectRef idx="0">
            <a:schemeClr val="accent1"/>
          </a:effectRef>
          <a:fontRef idx="minor">
            <a:schemeClr val="tx1"/>
          </a:fontRef>
        </p:style>
      </p:cxnSp>
      <p:sp>
        <p:nvSpPr>
          <p:cNvPr id="44" name="円/楕円 43"/>
          <p:cNvSpPr/>
          <p:nvPr/>
        </p:nvSpPr>
        <p:spPr>
          <a:xfrm>
            <a:off x="2926730" y="2521647"/>
            <a:ext cx="802299" cy="749603"/>
          </a:xfrm>
          <a:prstGeom prst="ellipse">
            <a:avLst/>
          </a:prstGeom>
          <a:solidFill>
            <a:srgbClr val="FF3300"/>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5" name="直線矢印コネクタ 44"/>
          <p:cNvCxnSpPr/>
          <p:nvPr/>
        </p:nvCxnSpPr>
        <p:spPr>
          <a:xfrm flipH="1" flipV="1">
            <a:off x="3327880" y="3271250"/>
            <a:ext cx="1" cy="460028"/>
          </a:xfrm>
          <a:prstGeom prst="straightConnector1">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6" name="直線矢印コネクタ 45"/>
          <p:cNvCxnSpPr/>
          <p:nvPr/>
        </p:nvCxnSpPr>
        <p:spPr>
          <a:xfrm flipV="1">
            <a:off x="3627446" y="2349651"/>
            <a:ext cx="380765" cy="315077"/>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直線矢印コネクタ 46"/>
          <p:cNvCxnSpPr/>
          <p:nvPr/>
        </p:nvCxnSpPr>
        <p:spPr>
          <a:xfrm>
            <a:off x="3732213" y="2913171"/>
            <a:ext cx="490661" cy="0"/>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8" name="直線矢印コネクタ 47"/>
          <p:cNvCxnSpPr/>
          <p:nvPr/>
        </p:nvCxnSpPr>
        <p:spPr>
          <a:xfrm>
            <a:off x="3605472" y="3184013"/>
            <a:ext cx="306395" cy="313236"/>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9" name="直線矢印コネクタ 48"/>
          <p:cNvCxnSpPr/>
          <p:nvPr/>
        </p:nvCxnSpPr>
        <p:spPr>
          <a:xfrm flipH="1" flipV="1">
            <a:off x="2661051" y="2329661"/>
            <a:ext cx="380765" cy="315077"/>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0" name="直線矢印コネクタ 49"/>
          <p:cNvCxnSpPr/>
          <p:nvPr/>
        </p:nvCxnSpPr>
        <p:spPr>
          <a:xfrm flipH="1">
            <a:off x="2436066" y="2893182"/>
            <a:ext cx="490661" cy="0"/>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直線矢印コネクタ 50"/>
          <p:cNvCxnSpPr/>
          <p:nvPr/>
        </p:nvCxnSpPr>
        <p:spPr>
          <a:xfrm flipH="1">
            <a:off x="2661051" y="3309745"/>
            <a:ext cx="265680" cy="264042"/>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円弧 14"/>
          <p:cNvSpPr/>
          <p:nvPr/>
        </p:nvSpPr>
        <p:spPr>
          <a:xfrm>
            <a:off x="3327879" y="1257102"/>
            <a:ext cx="216024" cy="1462445"/>
          </a:xfrm>
          <a:prstGeom prst="arc">
            <a:avLst>
              <a:gd name="adj1" fmla="val 11001881"/>
              <a:gd name="adj2" fmla="val 0"/>
            </a:avLst>
          </a:prstGeom>
          <a:ln>
            <a:solidFill>
              <a:srgbClr val="FFFF00"/>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2" name="円弧 51"/>
          <p:cNvSpPr/>
          <p:nvPr/>
        </p:nvSpPr>
        <p:spPr>
          <a:xfrm flipV="1">
            <a:off x="3131840" y="1001321"/>
            <a:ext cx="418888" cy="1911849"/>
          </a:xfrm>
          <a:prstGeom prst="arc">
            <a:avLst>
              <a:gd name="adj1" fmla="val 16266096"/>
              <a:gd name="adj2" fmla="val 0"/>
            </a:avLst>
          </a:prstGeom>
          <a:ln>
            <a:solidFill>
              <a:srgbClr val="C00000"/>
            </a:solidFill>
            <a:prstDash val="sysDash"/>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kumimoji="1" lang="ja-JP" altLang="en-US" dirty="0" smtClean="0">
                <a:solidFill>
                  <a:srgbClr val="C00000"/>
                </a:solidFill>
              </a:rPr>
              <a:t>　</a:t>
            </a:r>
            <a:endParaRPr kumimoji="1" lang="ja-JP" altLang="en-US" dirty="0">
              <a:solidFill>
                <a:srgbClr val="C00000"/>
              </a:solidFill>
            </a:endParaRPr>
          </a:p>
        </p:txBody>
      </p:sp>
      <p:sp>
        <p:nvSpPr>
          <p:cNvPr id="16" name="テキスト ボックス 15"/>
          <p:cNvSpPr txBox="1"/>
          <p:nvPr/>
        </p:nvSpPr>
        <p:spPr>
          <a:xfrm>
            <a:off x="3249767" y="1380243"/>
            <a:ext cx="400110" cy="941925"/>
          </a:xfrm>
          <a:prstGeom prst="rect">
            <a:avLst/>
          </a:prstGeom>
          <a:noFill/>
        </p:spPr>
        <p:txBody>
          <a:bodyPr vert="eaVert" wrap="none" rtlCol="0">
            <a:spAutoFit/>
          </a:bodyPr>
          <a:lstStyle/>
          <a:p>
            <a:r>
              <a:rPr kumimoji="1" lang="ja-JP" altLang="en-US" sz="1400" dirty="0" smtClean="0">
                <a:solidFill>
                  <a:srgbClr val="FFFF00"/>
                </a:solidFill>
                <a:latin typeface="HGP行書体" pitchFamily="66" charset="-128"/>
                <a:ea typeface="HGP行書体" pitchFamily="66" charset="-128"/>
              </a:rPr>
              <a:t>黒い色の</a:t>
            </a:r>
            <a:r>
              <a:rPr kumimoji="1" lang="en-US" altLang="ja-JP" sz="1400" dirty="0" err="1" smtClean="0">
                <a:solidFill>
                  <a:srgbClr val="FFFF00"/>
                </a:solidFill>
                <a:latin typeface="HGP行書体" pitchFamily="66" charset="-128"/>
                <a:ea typeface="HGP行書体" pitchFamily="66" charset="-128"/>
              </a:rPr>
              <a:t>νt</a:t>
            </a:r>
            <a:endParaRPr kumimoji="1" lang="ja-JP" altLang="en-US" sz="1400" dirty="0">
              <a:solidFill>
                <a:srgbClr val="FFFF00"/>
              </a:solidFill>
              <a:latin typeface="HGP行書体" pitchFamily="66" charset="-128"/>
              <a:ea typeface="HGP行書体" pitchFamily="66" charset="-128"/>
            </a:endParaRPr>
          </a:p>
        </p:txBody>
      </p:sp>
      <p:sp>
        <p:nvSpPr>
          <p:cNvPr id="28" name="円/楕円 27"/>
          <p:cNvSpPr/>
          <p:nvPr/>
        </p:nvSpPr>
        <p:spPr>
          <a:xfrm>
            <a:off x="2865194" y="2946852"/>
            <a:ext cx="431099" cy="432048"/>
          </a:xfrm>
          <a:prstGeom prst="ellipse">
            <a:avLst/>
          </a:prstGeom>
          <a:solidFill>
            <a:schemeClr val="tx1"/>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p:cNvSpPr txBox="1"/>
          <p:nvPr/>
        </p:nvSpPr>
        <p:spPr>
          <a:xfrm>
            <a:off x="6435" y="3995678"/>
            <a:ext cx="3504486" cy="2862322"/>
          </a:xfrm>
          <a:prstGeom prst="rect">
            <a:avLst/>
          </a:prstGeom>
          <a:solidFill>
            <a:schemeClr val="tx1">
              <a:alpha val="38000"/>
            </a:schemeClr>
          </a:solidFill>
        </p:spPr>
        <p:txBody>
          <a:bodyPr wrap="none" rtlCol="0">
            <a:spAutoFit/>
          </a:bodyPr>
          <a:lstStyle/>
          <a:p>
            <a:r>
              <a:rPr lang="ja-JP" altLang="en-US" sz="2000" dirty="0" smtClean="0">
                <a:solidFill>
                  <a:schemeClr val="bg1"/>
                </a:solidFill>
                <a:latin typeface="HGP行書体" pitchFamily="66" charset="-128"/>
                <a:ea typeface="HGP行書体" pitchFamily="66" charset="-128"/>
              </a:rPr>
              <a:t>「</a:t>
            </a:r>
            <a:r>
              <a:rPr lang="ja-JP" altLang="en-US" sz="1600" dirty="0" smtClean="0">
                <a:solidFill>
                  <a:schemeClr val="bg1"/>
                </a:solidFill>
                <a:latin typeface="HGP行書体" pitchFamily="66" charset="-128"/>
                <a:ea typeface="HGP行書体" pitchFamily="66" charset="-128"/>
              </a:rPr>
              <a:t>ニュートリノ（</a:t>
            </a:r>
            <a:r>
              <a:rPr lang="en-US" altLang="ja-JP" sz="1600" dirty="0" err="1" smtClean="0">
                <a:solidFill>
                  <a:schemeClr val="bg1"/>
                </a:solidFill>
                <a:latin typeface="HGP行書体" pitchFamily="66" charset="-128"/>
                <a:ea typeface="HGP行書体" pitchFamily="66" charset="-128"/>
              </a:rPr>
              <a:t>νt</a:t>
            </a:r>
            <a:r>
              <a:rPr lang="en-US" altLang="ja-JP" sz="1600" dirty="0" smtClean="0">
                <a:solidFill>
                  <a:schemeClr val="bg1"/>
                </a:solidFill>
                <a:latin typeface="HGP行書体" pitchFamily="66" charset="-128"/>
                <a:ea typeface="HGP行書体" pitchFamily="66" charset="-128"/>
              </a:rPr>
              <a:t>- particle)</a:t>
            </a:r>
            <a:r>
              <a:rPr lang="ja-JP" altLang="en-US" sz="1400" dirty="0" smtClean="0">
                <a:solidFill>
                  <a:schemeClr val="bg1"/>
                </a:solidFill>
                <a:latin typeface="HGP行書体" pitchFamily="66" charset="-128"/>
                <a:ea typeface="HGP行書体" pitchFamily="66" charset="-128"/>
              </a:rPr>
              <a:t>の　</a:t>
            </a:r>
            <a:r>
              <a:rPr lang="ja-JP" altLang="en-US" sz="2000" b="1" u="sng" dirty="0" smtClean="0">
                <a:latin typeface="HGP行書体" pitchFamily="66" charset="-128"/>
                <a:ea typeface="HGP行書体" pitchFamily="66" charset="-128"/>
              </a:rPr>
              <a:t>行く末</a:t>
            </a:r>
            <a:r>
              <a:rPr lang="ja-JP" altLang="en-US" sz="2000" dirty="0" smtClean="0">
                <a:solidFill>
                  <a:schemeClr val="bg1"/>
                </a:solidFill>
                <a:latin typeface="HGP行書体" pitchFamily="66" charset="-128"/>
                <a:ea typeface="HGP行書体" pitchFamily="66" charset="-128"/>
              </a:rPr>
              <a:t>」</a:t>
            </a:r>
            <a:endParaRPr lang="en-US" altLang="ja-JP" sz="2000"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が　見えて　来た！          あだ　な</a:t>
            </a:r>
            <a:endParaRPr lang="en-US" altLang="ja-JP"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“ダーク・ニュートリノ　の　</a:t>
            </a:r>
            <a:r>
              <a:rPr lang="ja-JP" altLang="en-US" sz="1400" dirty="0" smtClean="0">
                <a:latin typeface="HGP行書体" pitchFamily="66" charset="-128"/>
                <a:ea typeface="HGP行書体" pitchFamily="66" charset="-128"/>
              </a:rPr>
              <a:t>ＡＤＡ</a:t>
            </a:r>
            <a:r>
              <a:rPr lang="ja-JP" altLang="en-US" dirty="0" smtClean="0">
                <a:solidFill>
                  <a:schemeClr val="bg1"/>
                </a:solidFill>
                <a:latin typeface="HGP行書体" pitchFamily="66" charset="-128"/>
                <a:ea typeface="HGP行書体" pitchFamily="66" charset="-128"/>
              </a:rPr>
              <a:t> </a:t>
            </a:r>
            <a:r>
              <a:rPr lang="ja-JP" altLang="en-US" dirty="0" smtClean="0">
                <a:solidFill>
                  <a:schemeClr val="bg1"/>
                </a:solidFill>
                <a:latin typeface="HGP教科書体" pitchFamily="18" charset="-128"/>
                <a:ea typeface="HGP教科書体" pitchFamily="18" charset="-128"/>
              </a:rPr>
              <a:t>綽</a:t>
            </a:r>
            <a:r>
              <a:rPr lang="ja-JP" altLang="en-US" dirty="0" smtClean="0">
                <a:solidFill>
                  <a:schemeClr val="bg1"/>
                </a:solidFill>
                <a:latin typeface="HGP行書体" pitchFamily="66" charset="-128"/>
                <a:ea typeface="HGP行書体" pitchFamily="66" charset="-128"/>
              </a:rPr>
              <a:t>名”</a:t>
            </a:r>
            <a:endParaRPr lang="en-US" altLang="ja-JP" dirty="0" smtClean="0">
              <a:solidFill>
                <a:schemeClr val="bg1"/>
              </a:solidFill>
              <a:latin typeface="HGP行書体" pitchFamily="66" charset="-128"/>
              <a:ea typeface="HGP行書体" pitchFamily="66" charset="-128"/>
            </a:endParaRPr>
          </a:p>
          <a:p>
            <a:r>
              <a:rPr kumimoji="1" lang="en-US" altLang="ja-JP" dirty="0" smtClean="0">
                <a:solidFill>
                  <a:srgbClr val="FF00FF"/>
                </a:solidFill>
                <a:latin typeface="HGP行書体" pitchFamily="66" charset="-128"/>
                <a:ea typeface="HGP行書体" pitchFamily="66" charset="-128"/>
              </a:rPr>
              <a:t>H </a:t>
            </a:r>
            <a:r>
              <a:rPr kumimoji="1" lang="en-US" altLang="ja-JP" sz="1400" dirty="0" smtClean="0">
                <a:solidFill>
                  <a:srgbClr val="FF0000"/>
                </a:solidFill>
                <a:latin typeface="HGP行書体" pitchFamily="66" charset="-128"/>
                <a:ea typeface="HGP行書体" pitchFamily="66" charset="-128"/>
              </a:rPr>
              <a:t>a/o</a:t>
            </a:r>
            <a:r>
              <a:rPr kumimoji="1" lang="en-US" altLang="ja-JP" dirty="0" smtClean="0">
                <a:solidFill>
                  <a:schemeClr val="bg1"/>
                </a:solidFill>
                <a:latin typeface="HGP行書体" pitchFamily="66" charset="-128"/>
                <a:ea typeface="HGP行書体" pitchFamily="66" charset="-128"/>
              </a:rPr>
              <a:t> </a:t>
            </a:r>
            <a:r>
              <a:rPr kumimoji="1" lang="ja-JP" altLang="en-US" dirty="0" smtClean="0">
                <a:solidFill>
                  <a:schemeClr val="bg1"/>
                </a:solidFill>
                <a:latin typeface="HGP行書体" pitchFamily="66" charset="-128"/>
                <a:ea typeface="HGP行書体" pitchFamily="66" charset="-128"/>
              </a:rPr>
              <a:t>　</a:t>
            </a:r>
            <a:r>
              <a:rPr kumimoji="1" lang="en-US" altLang="ja-JP" sz="1400" dirty="0" smtClean="0">
                <a:solidFill>
                  <a:srgbClr val="FF00FF"/>
                </a:solidFill>
                <a:latin typeface="HGP行書体" pitchFamily="66" charset="-128"/>
                <a:ea typeface="HGP行書体" pitchFamily="66" charset="-128"/>
              </a:rPr>
              <a:t>h</a:t>
            </a:r>
            <a:r>
              <a:rPr kumimoji="1" lang="en-US" altLang="ja-JP" dirty="0" smtClean="0">
                <a:solidFill>
                  <a:schemeClr val="bg1"/>
                </a:solidFill>
                <a:latin typeface="HGP行書体" pitchFamily="66" charset="-128"/>
                <a:ea typeface="HGP行書体" pitchFamily="66" charset="-128"/>
              </a:rPr>
              <a:t>- field </a:t>
            </a:r>
            <a:r>
              <a:rPr lang="ja-JP" altLang="en-US" dirty="0" smtClean="0">
                <a:solidFill>
                  <a:schemeClr val="bg1"/>
                </a:solidFill>
                <a:latin typeface="HGP行書体" pitchFamily="66" charset="-128"/>
                <a:ea typeface="HGP行書体" pitchFamily="66" charset="-128"/>
              </a:rPr>
              <a:t>の　</a:t>
            </a:r>
            <a:r>
              <a:rPr lang="ja-JP" altLang="en-US" sz="1400" dirty="0" smtClean="0">
                <a:latin typeface="HGP行書体" pitchFamily="66" charset="-128"/>
                <a:ea typeface="HGP行書体" pitchFamily="66" charset="-128"/>
              </a:rPr>
              <a:t>ザ</a:t>
            </a:r>
            <a:r>
              <a:rPr lang="ja-JP" altLang="en-US" dirty="0" smtClean="0">
                <a:solidFill>
                  <a:schemeClr val="bg1"/>
                </a:solidFill>
                <a:latin typeface="HGP行書体" pitchFamily="66" charset="-128"/>
                <a:ea typeface="HGP行書体" pitchFamily="66" charset="-128"/>
              </a:rPr>
              <a:t>・</a:t>
            </a:r>
            <a:r>
              <a:rPr kumimoji="1" lang="en-US" altLang="ja-JP" dirty="0" err="1" smtClean="0">
                <a:solidFill>
                  <a:schemeClr val="bg1"/>
                </a:solidFill>
                <a:latin typeface="HGP行書体" pitchFamily="66" charset="-128"/>
                <a:ea typeface="HGP行書体" pitchFamily="66" charset="-128"/>
              </a:rPr>
              <a:t>ν</a:t>
            </a:r>
            <a:r>
              <a:rPr lang="en-US" altLang="ja-JP" dirty="0" err="1" smtClean="0">
                <a:solidFill>
                  <a:schemeClr val="bg1"/>
                </a:solidFill>
                <a:latin typeface="HGP行書体" pitchFamily="66" charset="-128"/>
                <a:ea typeface="HGP行書体" pitchFamily="66" charset="-128"/>
              </a:rPr>
              <a:t>T</a:t>
            </a:r>
            <a:r>
              <a:rPr lang="ja-JP" altLang="en-US" dirty="0" smtClean="0">
                <a:solidFill>
                  <a:schemeClr val="bg1"/>
                </a:solidFill>
                <a:latin typeface="HGP行書体" pitchFamily="66" charset="-128"/>
                <a:ea typeface="HGP行書体" pitchFamily="66" charset="-128"/>
              </a:rPr>
              <a:t>・</a:t>
            </a:r>
            <a:r>
              <a:rPr lang="en-US" altLang="ja-JP" dirty="0" smtClean="0">
                <a:solidFill>
                  <a:schemeClr val="bg1"/>
                </a:solidFill>
                <a:latin typeface="HGP行書体" pitchFamily="66" charset="-128"/>
                <a:ea typeface="HGP行書体" pitchFamily="66" charset="-128"/>
              </a:rPr>
              <a:t>future.</a:t>
            </a:r>
          </a:p>
          <a:p>
            <a:r>
              <a:rPr lang="ja-JP" altLang="en-US" sz="1400" dirty="0" smtClean="0">
                <a:solidFill>
                  <a:srgbClr val="FFFF00"/>
                </a:solidFill>
                <a:latin typeface="HGP行書体" pitchFamily="66" charset="-128"/>
                <a:ea typeface="HGP行書体" pitchFamily="66" charset="-128"/>
              </a:rPr>
              <a:t>ニュートリノが色づく　ノダカラ　換言　シテ</a:t>
            </a:r>
            <a:r>
              <a:rPr lang="en-US" altLang="ja-JP" sz="1400" dirty="0" smtClean="0">
                <a:solidFill>
                  <a:srgbClr val="FFFF00"/>
                </a:solidFill>
                <a:latin typeface="HGP行書体" pitchFamily="66" charset="-128"/>
                <a:ea typeface="HGP行書体" pitchFamily="66" charset="-128"/>
              </a:rPr>
              <a:t>…</a:t>
            </a:r>
            <a:endParaRPr kumimoji="1" lang="en-US" altLang="ja-JP" sz="1400" dirty="0">
              <a:solidFill>
                <a:srgbClr val="FFFF00"/>
              </a:solidFill>
              <a:latin typeface="HGP行書体" pitchFamily="66" charset="-128"/>
              <a:ea typeface="HGP行書体" pitchFamily="66" charset="-128"/>
            </a:endParaRPr>
          </a:p>
          <a:p>
            <a:endParaRPr lang="en-US" altLang="ja-JP" sz="1400" dirty="0" smtClean="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「質量　の　自然・落下　の　法則」</a:t>
            </a:r>
            <a:endParaRPr lang="en-US" altLang="ja-JP" dirty="0" smtClean="0">
              <a:solidFill>
                <a:schemeClr val="bg1"/>
              </a:solidFill>
              <a:latin typeface="HGP行書体" pitchFamily="66" charset="-128"/>
              <a:ea typeface="HGP行書体" pitchFamily="66" charset="-128"/>
            </a:endParaRPr>
          </a:p>
          <a:p>
            <a:r>
              <a:rPr kumimoji="1" lang="en-US" altLang="ja-JP" sz="1400" dirty="0" smtClean="0">
                <a:solidFill>
                  <a:schemeClr val="bg1"/>
                </a:solidFill>
                <a:latin typeface="HGP行書体" pitchFamily="66" charset="-128"/>
                <a:ea typeface="HGP行書体" pitchFamily="66" charset="-128"/>
              </a:rPr>
              <a:t>…</a:t>
            </a:r>
            <a:r>
              <a:rPr kumimoji="1" lang="ja-JP" altLang="en-US" sz="1400" dirty="0" smtClean="0">
                <a:solidFill>
                  <a:schemeClr val="bg1"/>
                </a:solidFill>
                <a:latin typeface="HGP行書体" pitchFamily="66" charset="-128"/>
                <a:ea typeface="HGP行書体" pitchFamily="66" charset="-128"/>
              </a:rPr>
              <a:t>？　</a:t>
            </a:r>
            <a:r>
              <a:rPr kumimoji="1" lang="ja-JP" altLang="en-US" sz="1400" dirty="0" smtClean="0">
                <a:solidFill>
                  <a:schemeClr val="bg1"/>
                </a:solidFill>
                <a:latin typeface="HGP行書体" pitchFamily="66" charset="-128"/>
                <a:ea typeface="HGP行書体" pitchFamily="66" charset="-128"/>
                <a:sym typeface="Wingdings"/>
              </a:rPr>
              <a:t>　 </a:t>
            </a:r>
            <a:r>
              <a:rPr kumimoji="1" lang="ja-JP" altLang="en-US" sz="1400" dirty="0" smtClean="0">
                <a:solidFill>
                  <a:schemeClr val="bg1"/>
                </a:solidFill>
                <a:latin typeface="HGP行書体" pitchFamily="66" charset="-128"/>
                <a:ea typeface="HGP行書体" pitchFamily="66" charset="-128"/>
                <a:sym typeface="Webdings"/>
              </a:rPr>
              <a:t>  </a:t>
            </a:r>
            <a:r>
              <a:rPr kumimoji="1" lang="ja-JP" altLang="en-US" dirty="0" smtClean="0">
                <a:solidFill>
                  <a:srgbClr val="FF3300"/>
                </a:solidFill>
                <a:latin typeface="HGP行書体" pitchFamily="66" charset="-128"/>
                <a:ea typeface="HGP行書体" pitchFamily="66" charset="-128"/>
                <a:sym typeface="Wingdings"/>
              </a:rPr>
              <a:t></a:t>
            </a:r>
            <a:r>
              <a:rPr kumimoji="1" lang="ja-JP" altLang="en-US" sz="1400" dirty="0" smtClean="0">
                <a:solidFill>
                  <a:schemeClr val="bg1"/>
                </a:solidFill>
                <a:latin typeface="HGP行書体" pitchFamily="66" charset="-128"/>
                <a:ea typeface="HGP行書体" pitchFamily="66" charset="-128"/>
                <a:sym typeface="Wingdings"/>
              </a:rPr>
              <a:t>  　</a:t>
            </a:r>
            <a:r>
              <a:rPr kumimoji="1" lang="ja-JP" altLang="en-US" sz="1400" dirty="0" smtClean="0">
                <a:solidFill>
                  <a:schemeClr val="bg1"/>
                </a:solidFill>
                <a:latin typeface="HGP行書体" pitchFamily="66" charset="-128"/>
                <a:ea typeface="HGP行書体" pitchFamily="66" charset="-128"/>
                <a:sym typeface="Webdings"/>
              </a:rPr>
              <a:t>　  →　</a:t>
            </a:r>
            <a:r>
              <a:rPr kumimoji="1" lang="ja-JP" altLang="en-US" dirty="0" smtClean="0">
                <a:latin typeface="HGP行書体" pitchFamily="66" charset="-128"/>
                <a:ea typeface="HGP行書体" pitchFamily="66" charset="-128"/>
                <a:sym typeface="Webdings"/>
              </a:rPr>
              <a:t> </a:t>
            </a:r>
            <a:r>
              <a:rPr kumimoji="1" lang="ja-JP" altLang="en-US" sz="1400" dirty="0" smtClean="0">
                <a:latin typeface="HGP行書体" pitchFamily="66" charset="-128"/>
                <a:ea typeface="HGP行書体" pitchFamily="66" charset="-128"/>
                <a:sym typeface="Webdings"/>
              </a:rPr>
              <a:t> </a:t>
            </a:r>
            <a:r>
              <a:rPr kumimoji="1" lang="en-US" altLang="ja-JP" sz="1400" dirty="0" smtClean="0">
                <a:latin typeface="HGP行書体" pitchFamily="66" charset="-128"/>
                <a:ea typeface="HGP行書体" pitchFamily="66" charset="-128"/>
                <a:sym typeface="Webdings"/>
              </a:rPr>
              <a:t>!</a:t>
            </a:r>
            <a:endParaRPr kumimoji="1" lang="en-US" altLang="ja-JP" sz="1400" dirty="0" smtClean="0">
              <a:latin typeface="HGP行書体" pitchFamily="66" charset="-128"/>
              <a:ea typeface="HGP行書体" pitchFamily="66" charset="-128"/>
            </a:endParaRPr>
          </a:p>
          <a:p>
            <a:r>
              <a:rPr lang="ja-JP" altLang="en-US" sz="1400" dirty="0" smtClean="0">
                <a:solidFill>
                  <a:schemeClr val="bg1"/>
                </a:solidFill>
                <a:latin typeface="HGP行書体" pitchFamily="66" charset="-128"/>
                <a:ea typeface="HGP行書体" pitchFamily="66" charset="-128"/>
              </a:rPr>
              <a:t>「光源　の　ビック・クランチ・フィールド</a:t>
            </a:r>
            <a:endParaRPr lang="en-US" altLang="ja-JP" sz="1400" dirty="0">
              <a:solidFill>
                <a:schemeClr val="bg1"/>
              </a:solidFill>
              <a:latin typeface="HGP行書体" pitchFamily="66" charset="-128"/>
              <a:ea typeface="HGP行書体" pitchFamily="66" charset="-128"/>
            </a:endParaRPr>
          </a:p>
          <a:p>
            <a:r>
              <a:rPr kumimoji="1" lang="ja-JP" altLang="en-US" sz="1400" dirty="0" smtClean="0">
                <a:solidFill>
                  <a:schemeClr val="bg1"/>
                </a:solidFill>
                <a:latin typeface="HGP行書体" pitchFamily="66" charset="-128"/>
                <a:ea typeface="HGP行書体" pitchFamily="66" charset="-128"/>
              </a:rPr>
              <a:t>とも云う。    ヒッグズ・ボソン・フィールド</a:t>
            </a:r>
            <a:endParaRPr kumimoji="1" lang="en-US" altLang="ja-JP" sz="1400" dirty="0" smtClean="0">
              <a:solidFill>
                <a:schemeClr val="bg1"/>
              </a:solidFill>
              <a:latin typeface="HGP行書体" pitchFamily="66" charset="-128"/>
              <a:ea typeface="HGP行書体" pitchFamily="66" charset="-128"/>
            </a:endParaRPr>
          </a:p>
          <a:p>
            <a:r>
              <a:rPr lang="ja-JP" altLang="en-US" sz="1400" dirty="0" smtClean="0">
                <a:solidFill>
                  <a:schemeClr val="bg1"/>
                </a:solidFill>
                <a:latin typeface="HGP行書体" pitchFamily="66" charset="-128"/>
                <a:ea typeface="HGP行書体" pitchFamily="66" charset="-128"/>
              </a:rPr>
              <a:t>「</a:t>
            </a:r>
            <a:r>
              <a:rPr lang="en-US" altLang="ja-JP" sz="1400" dirty="0" smtClean="0">
                <a:solidFill>
                  <a:schemeClr val="bg1"/>
                </a:solidFill>
                <a:latin typeface="HGP行書体" pitchFamily="66" charset="-128"/>
                <a:ea typeface="HGP行書体" pitchFamily="66" charset="-128"/>
              </a:rPr>
              <a:t>H </a:t>
            </a:r>
            <a:r>
              <a:rPr lang="ja-JP" altLang="en-US" sz="1400" dirty="0" smtClean="0">
                <a:solidFill>
                  <a:schemeClr val="bg1"/>
                </a:solidFill>
                <a:latin typeface="HGP行書体" pitchFamily="66" charset="-128"/>
                <a:ea typeface="HGP行書体" pitchFamily="66" charset="-128"/>
              </a:rPr>
              <a:t>も </a:t>
            </a:r>
            <a:r>
              <a:rPr lang="en-US" altLang="ja-JP" sz="1400" dirty="0" smtClean="0">
                <a:solidFill>
                  <a:schemeClr val="bg1"/>
                </a:solidFill>
                <a:latin typeface="HGP行書体" pitchFamily="66" charset="-128"/>
                <a:ea typeface="HGP行書体" pitchFamily="66" charset="-128"/>
              </a:rPr>
              <a:t>h </a:t>
            </a:r>
            <a:r>
              <a:rPr lang="ja-JP" altLang="en-US" sz="1400" dirty="0" smtClean="0">
                <a:solidFill>
                  <a:schemeClr val="bg1"/>
                </a:solidFill>
                <a:latin typeface="HGP行書体" pitchFamily="66" charset="-128"/>
                <a:ea typeface="HGP行書体" pitchFamily="66" charset="-128"/>
              </a:rPr>
              <a:t>も　　Ｈｉｇｇｓ　</a:t>
            </a:r>
            <a:r>
              <a:rPr lang="en-US" altLang="ja-JP" sz="1400" dirty="0" smtClean="0">
                <a:solidFill>
                  <a:schemeClr val="bg1"/>
                </a:solidFill>
                <a:latin typeface="HGP行書体" pitchFamily="66" charset="-128"/>
                <a:ea typeface="HGP行書体" pitchFamily="66" charset="-128"/>
              </a:rPr>
              <a:t>boson(b)</a:t>
            </a:r>
            <a:r>
              <a:rPr lang="ja-JP" altLang="en-US" sz="1400" dirty="0" smtClean="0">
                <a:solidFill>
                  <a:schemeClr val="bg1"/>
                </a:solidFill>
                <a:latin typeface="HGP行書体" pitchFamily="66" charset="-128"/>
                <a:ea typeface="HGP行書体" pitchFamily="66" charset="-128"/>
              </a:rPr>
              <a:t>　場　</a:t>
            </a:r>
            <a:r>
              <a:rPr lang="en-US" altLang="ja-JP" sz="1400" dirty="0" smtClean="0">
                <a:solidFill>
                  <a:schemeClr val="bg1"/>
                </a:solidFill>
                <a:latin typeface="HGP行書体" pitchFamily="66" charset="-128"/>
                <a:ea typeface="HGP行書体" pitchFamily="66" charset="-128"/>
              </a:rPr>
              <a:t>…</a:t>
            </a:r>
            <a:r>
              <a:rPr lang="ja-JP" altLang="en-US" sz="1400" dirty="0" smtClean="0">
                <a:solidFill>
                  <a:schemeClr val="bg1"/>
                </a:solidFill>
                <a:latin typeface="HGP行書体" pitchFamily="66" charset="-128"/>
                <a:ea typeface="HGP行書体" pitchFamily="66" charset="-128"/>
              </a:rPr>
              <a:t>」</a:t>
            </a:r>
            <a:endParaRPr kumimoji="1" lang="en-US" altLang="ja-JP" sz="1400" dirty="0" smtClean="0">
              <a:solidFill>
                <a:schemeClr val="bg1"/>
              </a:solidFill>
              <a:latin typeface="HGP行書体" pitchFamily="66" charset="-128"/>
              <a:ea typeface="HGP行書体" pitchFamily="66" charset="-128"/>
            </a:endParaRPr>
          </a:p>
        </p:txBody>
      </p:sp>
      <p:sp>
        <p:nvSpPr>
          <p:cNvPr id="53" name="雲形吹き出し 52"/>
          <p:cNvSpPr/>
          <p:nvPr/>
        </p:nvSpPr>
        <p:spPr>
          <a:xfrm>
            <a:off x="35496" y="2664728"/>
            <a:ext cx="2736304" cy="1412344"/>
          </a:xfrm>
          <a:prstGeom prst="cloudCallout">
            <a:avLst>
              <a:gd name="adj1" fmla="val -6495"/>
              <a:gd name="adj2" fmla="val -64469"/>
            </a:avLst>
          </a:prstGeom>
          <a:solidFill>
            <a:schemeClr val="tx1">
              <a:alpha val="42000"/>
            </a:schemeClr>
          </a:solid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smtClean="0">
                <a:latin typeface="HGP行書体" pitchFamily="66" charset="-128"/>
                <a:ea typeface="HGP行書体" pitchFamily="66" charset="-128"/>
              </a:rPr>
              <a:t>「ニュートリノ が 重たく生る </a:t>
            </a:r>
            <a:r>
              <a:rPr kumimoji="1" lang="en-US" altLang="ja-JP" sz="1100" dirty="0" smtClean="0">
                <a:latin typeface="HGP行書体" pitchFamily="66" charset="-128"/>
                <a:ea typeface="HGP行書体" pitchFamily="66" charset="-128"/>
              </a:rPr>
              <a:t>…</a:t>
            </a:r>
            <a:r>
              <a:rPr kumimoji="1" lang="ja-JP" altLang="en-US" sz="1100" dirty="0" smtClean="0">
                <a:latin typeface="HGP行書体" pitchFamily="66" charset="-128"/>
                <a:ea typeface="HGP行書体" pitchFamily="66" charset="-128"/>
              </a:rPr>
              <a:t>ト</a:t>
            </a:r>
            <a:r>
              <a:rPr kumimoji="1" lang="en-US" altLang="ja-JP" sz="1100" dirty="0" smtClean="0">
                <a:latin typeface="HGP行書体" pitchFamily="66" charset="-128"/>
                <a:ea typeface="HGP行書体" pitchFamily="66" charset="-128"/>
              </a:rPr>
              <a:t>…  </a:t>
            </a:r>
            <a:r>
              <a:rPr kumimoji="1" lang="en-US" altLang="ja-JP" sz="1100" dirty="0" smtClean="0">
                <a:solidFill>
                  <a:srgbClr val="FFFF00"/>
                </a:solidFill>
                <a:latin typeface="HGP行書体" pitchFamily="66" charset="-128"/>
                <a:ea typeface="HGP行書体" pitchFamily="66" charset="-128"/>
              </a:rPr>
              <a:t>ergo(</a:t>
            </a:r>
            <a:r>
              <a:rPr kumimoji="1" lang="ja-JP" altLang="en-US" sz="1100" dirty="0" smtClean="0">
                <a:solidFill>
                  <a:srgbClr val="FFFF00"/>
                </a:solidFill>
                <a:latin typeface="HGP行書体" pitchFamily="66" charset="-128"/>
                <a:ea typeface="HGP行書体" pitchFamily="66" charset="-128"/>
              </a:rPr>
              <a:t>故</a:t>
            </a:r>
            <a:r>
              <a:rPr kumimoji="1" lang="en-US" altLang="ja-JP" sz="1100" dirty="0" smtClean="0">
                <a:solidFill>
                  <a:srgbClr val="FFFF00"/>
                </a:solidFill>
                <a:latin typeface="HGP行書体" pitchFamily="66" charset="-128"/>
                <a:ea typeface="HGP行書体" pitchFamily="66" charset="-128"/>
              </a:rPr>
              <a:t>) </a:t>
            </a:r>
            <a:r>
              <a:rPr kumimoji="1" lang="en-US" altLang="ja-JP" sz="1100" dirty="0" smtClean="0">
                <a:latin typeface="HGP行書体" pitchFamily="66" charset="-128"/>
                <a:ea typeface="HGP行書体" pitchFamily="66" charset="-128"/>
              </a:rPr>
              <a:t>…</a:t>
            </a:r>
          </a:p>
          <a:p>
            <a:pPr algn="ctr"/>
            <a:r>
              <a:rPr lang="ja-JP" altLang="en-US" sz="1100" dirty="0">
                <a:latin typeface="HGP行書体" pitchFamily="66" charset="-128"/>
                <a:ea typeface="HGP行書体" pitchFamily="66" charset="-128"/>
              </a:rPr>
              <a:t>「</a:t>
            </a:r>
            <a:r>
              <a:rPr lang="ja-JP" altLang="en-US" sz="1100" dirty="0" smtClean="0">
                <a:latin typeface="HGP行書体" pitchFamily="66" charset="-128"/>
                <a:ea typeface="HGP行書体" pitchFamily="66" charset="-128"/>
              </a:rPr>
              <a:t>光源 収縮　が　起きる」</a:t>
            </a:r>
            <a:r>
              <a:rPr lang="en-US" altLang="ja-JP" sz="1100" dirty="0" smtClean="0">
                <a:latin typeface="HGP行書体" pitchFamily="66" charset="-128"/>
                <a:ea typeface="HGP行書体" pitchFamily="66" charset="-128"/>
              </a:rPr>
              <a:t>…</a:t>
            </a:r>
            <a:r>
              <a:rPr lang="ja-JP" altLang="en-US" sz="1100" dirty="0" smtClean="0">
                <a:latin typeface="HGP行書体" pitchFamily="66" charset="-128"/>
                <a:ea typeface="HGP行書体" pitchFamily="66" charset="-128"/>
              </a:rPr>
              <a:t>　</a:t>
            </a:r>
            <a:r>
              <a:rPr lang="en-US" altLang="ja-JP" sz="1600" dirty="0" smtClean="0">
                <a:solidFill>
                  <a:srgbClr val="00FFFF"/>
                </a:solidFill>
                <a:latin typeface="HGP行書体" pitchFamily="66" charset="-128"/>
                <a:ea typeface="HGP行書体" pitchFamily="66" charset="-128"/>
              </a:rPr>
              <a:t>U</a:t>
            </a:r>
            <a:r>
              <a:rPr lang="en-US" altLang="ja-JP" sz="1100" dirty="0" smtClean="0">
                <a:latin typeface="HGP行書体" pitchFamily="66" charset="-128"/>
                <a:ea typeface="HGP行書体" pitchFamily="66" charset="-128"/>
              </a:rPr>
              <a:t>-turn </a:t>
            </a:r>
            <a:r>
              <a:rPr lang="ja-JP" altLang="en-US" sz="1100" dirty="0" smtClean="0">
                <a:latin typeface="HGP行書体" pitchFamily="66" charset="-128"/>
                <a:ea typeface="HGP行書体" pitchFamily="66" charset="-128"/>
              </a:rPr>
              <a:t>← </a:t>
            </a:r>
            <a:r>
              <a:rPr lang="en-US" altLang="ja-JP" sz="1100" dirty="0" smtClean="0">
                <a:solidFill>
                  <a:srgbClr val="FFFF00"/>
                </a:solidFill>
                <a:latin typeface="HGP行書体" pitchFamily="66" charset="-128"/>
                <a:ea typeface="HGP行書体" pitchFamily="66" charset="-128"/>
              </a:rPr>
              <a:t>ergo </a:t>
            </a:r>
            <a:r>
              <a:rPr lang="en-US" altLang="ja-JP" sz="1100" dirty="0" smtClean="0">
                <a:latin typeface="HGP行書体" pitchFamily="66" charset="-128"/>
                <a:ea typeface="HGP行書体" pitchFamily="66" charset="-128"/>
              </a:rPr>
              <a:t>…</a:t>
            </a:r>
            <a:r>
              <a:rPr lang="ja-JP" altLang="en-US" sz="1100" dirty="0" smtClean="0">
                <a:latin typeface="HGP行書体" pitchFamily="66" charset="-128"/>
                <a:ea typeface="HGP行書体" pitchFamily="66" charset="-128"/>
              </a:rPr>
              <a:t>と、</a:t>
            </a:r>
            <a:r>
              <a:rPr kumimoji="1" lang="ja-JP" altLang="en-US" sz="1100" dirty="0" smtClean="0">
                <a:latin typeface="HGP行書体" pitchFamily="66" charset="-128"/>
                <a:ea typeface="HGP行書体" pitchFamily="66" charset="-128"/>
              </a:rPr>
              <a:t>考える</a:t>
            </a:r>
            <a:r>
              <a:rPr lang="ja-JP" altLang="en-US" sz="1100" dirty="0" smtClean="0">
                <a:latin typeface="HGP行書体" pitchFamily="66" charset="-128"/>
                <a:ea typeface="HGP行書体" pitchFamily="66" charset="-128"/>
              </a:rPr>
              <a:t> </a:t>
            </a:r>
            <a:r>
              <a:rPr lang="ja-JP" altLang="en-US" sz="1100" dirty="0" smtClean="0">
                <a:solidFill>
                  <a:srgbClr val="FFFF00"/>
                </a:solidFill>
                <a:latin typeface="HGP行書体" pitchFamily="66" charset="-128"/>
                <a:ea typeface="HGP行書体" pitchFamily="66" charset="-128"/>
              </a:rPr>
              <a:t>ナラ</a:t>
            </a:r>
            <a:r>
              <a:rPr lang="ja-JP" altLang="en-US" sz="1100" dirty="0" smtClean="0">
                <a:latin typeface="HGP行書体" pitchFamily="66" charset="-128"/>
                <a:ea typeface="HGP行書体" pitchFamily="66" charset="-128"/>
              </a:rPr>
              <a:t> </a:t>
            </a:r>
            <a:r>
              <a:rPr lang="en-US" altLang="ja-JP" sz="1100" dirty="0" smtClean="0">
                <a:latin typeface="HGP行書体" pitchFamily="66" charset="-128"/>
                <a:ea typeface="HGP行書体" pitchFamily="66" charset="-128"/>
              </a:rPr>
              <a:t>...</a:t>
            </a:r>
            <a:r>
              <a:rPr lang="ja-JP" altLang="en-US" sz="1100" dirty="0" smtClean="0">
                <a:latin typeface="HGP行書体" pitchFamily="66" charset="-128"/>
                <a:ea typeface="HGP行書体" pitchFamily="66" charset="-128"/>
              </a:rPr>
              <a:t>　その　</a:t>
            </a:r>
            <a:r>
              <a:rPr lang="ja-JP" altLang="en-US" sz="1100" dirty="0" smtClean="0">
                <a:solidFill>
                  <a:srgbClr val="FF66FF"/>
                </a:solidFill>
                <a:latin typeface="HGP行書体" pitchFamily="66" charset="-128"/>
                <a:ea typeface="HGP行書体" pitchFamily="66" charset="-128"/>
              </a:rPr>
              <a:t>未来</a:t>
            </a:r>
            <a:r>
              <a:rPr lang="ja-JP" altLang="en-US" sz="1100" dirty="0" smtClean="0">
                <a:latin typeface="HGP行書体" pitchFamily="66" charset="-128"/>
                <a:ea typeface="HGP行書体" pitchFamily="66" charset="-128"/>
              </a:rPr>
              <a:t>　ニハ、</a:t>
            </a:r>
            <a:endParaRPr lang="en-US" altLang="ja-JP" sz="1100" dirty="0" smtClean="0">
              <a:latin typeface="HGP行書体" pitchFamily="66" charset="-128"/>
              <a:ea typeface="HGP行書体" pitchFamily="66" charset="-128"/>
            </a:endParaRPr>
          </a:p>
          <a:p>
            <a:pPr algn="ctr"/>
            <a:r>
              <a:rPr kumimoji="1" lang="en-US" altLang="ja-JP" sz="1100" dirty="0" smtClean="0">
                <a:latin typeface="HGP行書体" pitchFamily="66" charset="-128"/>
                <a:ea typeface="HGP行書体" pitchFamily="66" charset="-128"/>
              </a:rPr>
              <a:t>S(</a:t>
            </a:r>
            <a:r>
              <a:rPr kumimoji="1" lang="ja-JP" altLang="en-US" sz="1100" dirty="0" smtClean="0">
                <a:solidFill>
                  <a:srgbClr val="FF0000"/>
                </a:solidFill>
                <a:latin typeface="HGP行書体" pitchFamily="66" charset="-128"/>
                <a:ea typeface="HGP行書体" pitchFamily="66" charset="-128"/>
              </a:rPr>
              <a:t>☀</a:t>
            </a:r>
            <a:r>
              <a:rPr kumimoji="1" lang="en-US" altLang="ja-JP" sz="1100" dirty="0" smtClean="0">
                <a:latin typeface="HGP行書体" pitchFamily="66" charset="-128"/>
                <a:ea typeface="HGP行書体" pitchFamily="66" charset="-128"/>
              </a:rPr>
              <a:t>)</a:t>
            </a:r>
            <a:r>
              <a:rPr kumimoji="1" lang="ja-JP" altLang="en-US" sz="1100" dirty="0" smtClean="0">
                <a:latin typeface="HGP行書体" pitchFamily="66" charset="-128"/>
                <a:ea typeface="HGP行書体" pitchFamily="66" charset="-128"/>
              </a:rPr>
              <a:t> も   “</a:t>
            </a:r>
            <a:r>
              <a:rPr kumimoji="1" lang="ja-JP" altLang="en-US" sz="1600" dirty="0" smtClean="0">
                <a:solidFill>
                  <a:schemeClr val="tx1"/>
                </a:solidFill>
                <a:latin typeface="HGP行書体" pitchFamily="66" charset="-128"/>
                <a:ea typeface="HGP行書体" pitchFamily="66" charset="-128"/>
              </a:rPr>
              <a:t>全</a:t>
            </a:r>
            <a:r>
              <a:rPr kumimoji="1" lang="ja-JP" altLang="en-US" sz="1100" dirty="0" smtClean="0">
                <a:latin typeface="HGP行書体" pitchFamily="66" charset="-128"/>
                <a:ea typeface="HGP行書体" pitchFamily="66" charset="-128"/>
              </a:rPr>
              <a:t>・消費”</a:t>
            </a:r>
            <a:endParaRPr kumimoji="1" lang="en-US" altLang="ja-JP" sz="1100" dirty="0" smtClean="0">
              <a:latin typeface="HGP行書体" pitchFamily="66" charset="-128"/>
              <a:ea typeface="HGP行書体" pitchFamily="66" charset="-128"/>
            </a:endParaRPr>
          </a:p>
          <a:p>
            <a:pPr algn="ctr"/>
            <a:r>
              <a:rPr lang="ja-JP" altLang="en-US" sz="1100" dirty="0" smtClean="0">
                <a:latin typeface="HGP行書体" pitchFamily="66" charset="-128"/>
                <a:ea typeface="HGP行書体" pitchFamily="66" charset="-128"/>
              </a:rPr>
              <a:t>する　</a:t>
            </a:r>
            <a:r>
              <a:rPr lang="ja-JP" altLang="en-US" sz="1100" dirty="0" err="1" smtClean="0">
                <a:latin typeface="HGP行書体" pitchFamily="66" charset="-128"/>
                <a:ea typeface="HGP行書体" pitchFamily="66" charset="-128"/>
              </a:rPr>
              <a:t>ッ</a:t>
            </a:r>
            <a:r>
              <a:rPr lang="ja-JP" altLang="en-US" sz="1100" dirty="0" smtClean="0">
                <a:latin typeface="HGP行書体" pitchFamily="66" charset="-128"/>
                <a:ea typeface="HGP行書体" pitchFamily="66" charset="-128"/>
              </a:rPr>
              <a:t>中</a:t>
            </a:r>
            <a:r>
              <a:rPr lang="en-US" altLang="ja-JP" sz="1100" dirty="0" smtClean="0">
                <a:latin typeface="HGP行書体" pitchFamily="66" charset="-128"/>
                <a:ea typeface="HGP行書体" pitchFamily="66" charset="-128"/>
              </a:rPr>
              <a:t>… </a:t>
            </a:r>
            <a:r>
              <a:rPr lang="ja-JP" altLang="en-US" sz="1100" dirty="0" smtClean="0">
                <a:latin typeface="HGP行書体" pitchFamily="66" charset="-128"/>
                <a:ea typeface="HGP行書体" pitchFamily="66" charset="-128"/>
              </a:rPr>
              <a:t>こと！</a:t>
            </a:r>
            <a:r>
              <a:rPr kumimoji="1" lang="ja-JP" altLang="en-US" sz="1100" dirty="0" smtClean="0">
                <a:latin typeface="HGP行書体" pitchFamily="66" charset="-128"/>
                <a:ea typeface="HGP行書体" pitchFamily="66" charset="-128"/>
              </a:rPr>
              <a:t>　</a:t>
            </a:r>
            <a:endParaRPr kumimoji="1" lang="ja-JP" altLang="en-US" sz="1100" dirty="0">
              <a:latin typeface="HGP行書体" pitchFamily="66" charset="-128"/>
              <a:ea typeface="HGP行書体" pitchFamily="66" charset="-128"/>
            </a:endParaRPr>
          </a:p>
        </p:txBody>
      </p:sp>
      <p:sp>
        <p:nvSpPr>
          <p:cNvPr id="4" name="テキスト ボックス 3"/>
          <p:cNvSpPr txBox="1"/>
          <p:nvPr/>
        </p:nvSpPr>
        <p:spPr>
          <a:xfrm>
            <a:off x="5762126" y="4509120"/>
            <a:ext cx="3368230" cy="2339102"/>
          </a:xfrm>
          <a:prstGeom prst="rect">
            <a:avLst/>
          </a:prstGeom>
          <a:solidFill>
            <a:schemeClr val="tx1">
              <a:alpha val="56000"/>
            </a:schemeClr>
          </a:solidFill>
        </p:spPr>
        <p:txBody>
          <a:bodyPr wrap="none" rtlCol="0">
            <a:spAutoFit/>
          </a:bodyPr>
          <a:lstStyle/>
          <a:p>
            <a:r>
              <a:rPr lang="ja-JP" altLang="en-US" dirty="0" smtClean="0">
                <a:solidFill>
                  <a:srgbClr val="00FFFF"/>
                </a:solidFill>
                <a:latin typeface="HGP行書体" pitchFamily="66" charset="-128"/>
                <a:ea typeface="HGP行書体" pitchFamily="66" charset="-128"/>
              </a:rPr>
              <a:t>　</a:t>
            </a:r>
            <a:r>
              <a:rPr lang="ja-JP" altLang="en-US" sz="2000" dirty="0" smtClean="0">
                <a:solidFill>
                  <a:srgbClr val="FFFF00"/>
                </a:solidFill>
                <a:latin typeface="HGP行書体" pitchFamily="66" charset="-128"/>
                <a:ea typeface="HGP行書体" pitchFamily="66" charset="-128"/>
              </a:rPr>
              <a:t>　「希望　の　素粒子」</a:t>
            </a:r>
            <a:endParaRPr lang="en-US" altLang="ja-JP" sz="2000" dirty="0" smtClean="0">
              <a:solidFill>
                <a:srgbClr val="FFFF00"/>
              </a:solidFill>
              <a:latin typeface="HGP行書体" pitchFamily="66" charset="-128"/>
              <a:ea typeface="HGP行書体" pitchFamily="66" charset="-128"/>
            </a:endParaRPr>
          </a:p>
          <a:p>
            <a:r>
              <a:rPr kumimoji="1" lang="en-US" altLang="ja-JP" dirty="0" smtClean="0">
                <a:solidFill>
                  <a:srgbClr val="00FFFF"/>
                </a:solidFill>
                <a:latin typeface="HGP行書体" pitchFamily="66" charset="-128"/>
                <a:ea typeface="HGP行書体" pitchFamily="66" charset="-128"/>
              </a:rPr>
              <a:t>…</a:t>
            </a:r>
            <a:r>
              <a:rPr kumimoji="1" lang="ja-JP" altLang="en-US" dirty="0" smtClean="0">
                <a:solidFill>
                  <a:srgbClr val="00FFFF"/>
                </a:solidFill>
                <a:latin typeface="HGP行書体" pitchFamily="66" charset="-128"/>
                <a:ea typeface="HGP行書体" pitchFamily="66" charset="-128"/>
              </a:rPr>
              <a:t>の　“ニュートリノ”　</a:t>
            </a:r>
            <a:r>
              <a:rPr kumimoji="1" lang="en-US" altLang="ja-JP" dirty="0" smtClean="0">
                <a:solidFill>
                  <a:srgbClr val="00FFFF"/>
                </a:solidFill>
                <a:latin typeface="HGP行書体" pitchFamily="66" charset="-128"/>
                <a:ea typeface="HGP行書体" pitchFamily="66" charset="-128"/>
              </a:rPr>
              <a:t>…</a:t>
            </a:r>
            <a:r>
              <a:rPr kumimoji="1" lang="ja-JP" altLang="en-US" dirty="0" smtClean="0">
                <a:solidFill>
                  <a:srgbClr val="00FFFF"/>
                </a:solidFill>
                <a:latin typeface="HGP行書体" pitchFamily="66" charset="-128"/>
                <a:ea typeface="HGP行書体" pitchFamily="66" charset="-128"/>
              </a:rPr>
              <a:t>に、</a:t>
            </a:r>
            <a:endParaRPr kumimoji="1" lang="en-US" altLang="ja-JP" dirty="0" smtClean="0">
              <a:solidFill>
                <a:srgbClr val="00FFFF"/>
              </a:solidFill>
              <a:latin typeface="HGP行書体" pitchFamily="66" charset="-128"/>
              <a:ea typeface="HGP行書体" pitchFamily="66" charset="-128"/>
            </a:endParaRPr>
          </a:p>
          <a:p>
            <a:r>
              <a:rPr lang="en-US" altLang="ja-JP" dirty="0">
                <a:solidFill>
                  <a:srgbClr val="00FFFF"/>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白</a:t>
            </a:r>
            <a:r>
              <a:rPr lang="ja-JP" altLang="en-US" dirty="0" smtClean="0">
                <a:latin typeface="HGP行書体" pitchFamily="66" charset="-128"/>
                <a:ea typeface="HGP行書体" pitchFamily="66" charset="-128"/>
              </a:rPr>
              <a:t>黒</a:t>
            </a:r>
            <a:r>
              <a:rPr lang="ja-JP" altLang="en-US" dirty="0" smtClean="0">
                <a:solidFill>
                  <a:srgbClr val="00FFFF"/>
                </a:solidFill>
                <a:latin typeface="HGP行書体" pitchFamily="66" charset="-128"/>
                <a:ea typeface="HGP行書体" pitchFamily="66" charset="-128"/>
              </a:rPr>
              <a:t>　と　</a:t>
            </a:r>
            <a:r>
              <a:rPr lang="ja-JP" altLang="en-US" dirty="0" smtClean="0">
                <a:solidFill>
                  <a:srgbClr val="FF0000"/>
                </a:solidFill>
                <a:latin typeface="HGP行書体" pitchFamily="66" charset="-128"/>
                <a:ea typeface="HGP行書体" pitchFamily="66" charset="-128"/>
              </a:rPr>
              <a:t>赤</a:t>
            </a:r>
            <a:r>
              <a:rPr lang="ja-JP" altLang="en-US" dirty="0" smtClean="0">
                <a:solidFill>
                  <a:srgbClr val="00FFFF"/>
                </a:solidFill>
                <a:latin typeface="HGP行書体" pitchFamily="66" charset="-128"/>
                <a:ea typeface="HGP行書体" pitchFamily="66" charset="-128"/>
              </a:rPr>
              <a:t>、</a:t>
            </a:r>
            <a:r>
              <a:rPr lang="ja-JP" altLang="en-US" b="1" dirty="0" smtClean="0">
                <a:solidFill>
                  <a:srgbClr val="00FF00"/>
                </a:solidFill>
                <a:latin typeface="HGP行書体" pitchFamily="66" charset="-128"/>
                <a:ea typeface="HGP行書体" pitchFamily="66" charset="-128"/>
              </a:rPr>
              <a:t>緑</a:t>
            </a:r>
            <a:r>
              <a:rPr lang="ja-JP" altLang="en-US" dirty="0" smtClean="0">
                <a:solidFill>
                  <a:srgbClr val="00FFFF"/>
                </a:solidFill>
                <a:latin typeface="HGP行書体" pitchFamily="66" charset="-128"/>
                <a:ea typeface="HGP行書体" pitchFamily="66" charset="-128"/>
              </a:rPr>
              <a:t>、青</a:t>
            </a:r>
            <a:r>
              <a:rPr lang="en-US" altLang="ja-JP" dirty="0" smtClean="0">
                <a:solidFill>
                  <a:srgbClr val="00FFFF"/>
                </a:solidFill>
                <a:latin typeface="HGP行書体" pitchFamily="66" charset="-128"/>
                <a:ea typeface="HGP行書体" pitchFamily="66" charset="-128"/>
              </a:rPr>
              <a:t>』</a:t>
            </a:r>
            <a:r>
              <a:rPr lang="ja-JP" altLang="en-US" dirty="0" smtClean="0">
                <a:solidFill>
                  <a:srgbClr val="00FFFF"/>
                </a:solidFill>
                <a:latin typeface="HGP行書体" pitchFamily="66" charset="-128"/>
                <a:ea typeface="HGP行書体" pitchFamily="66" charset="-128"/>
              </a:rPr>
              <a:t>　の</a:t>
            </a:r>
            <a:endParaRPr kumimoji="1" lang="en-US" altLang="ja-JP" dirty="0" smtClean="0">
              <a:solidFill>
                <a:srgbClr val="00FFFF"/>
              </a:solidFill>
              <a:latin typeface="HGP行書体" pitchFamily="66" charset="-128"/>
              <a:ea typeface="HGP行書体" pitchFamily="66" charset="-128"/>
            </a:endParaRPr>
          </a:p>
          <a:p>
            <a:r>
              <a:rPr lang="ja-JP" altLang="en-US" dirty="0" smtClean="0">
                <a:solidFill>
                  <a:srgbClr val="00FFFF"/>
                </a:solidFill>
                <a:latin typeface="HGP行書体" pitchFamily="66" charset="-128"/>
                <a:ea typeface="HGP行書体" pitchFamily="66" charset="-128"/>
              </a:rPr>
              <a:t> </a:t>
            </a:r>
            <a:r>
              <a:rPr lang="en-US" altLang="ja-JP" dirty="0" smtClean="0">
                <a:solidFill>
                  <a:srgbClr val="00FFFF"/>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“色違いの　</a:t>
            </a:r>
            <a:r>
              <a:rPr lang="ja-JP" altLang="en-US" dirty="0" smtClean="0">
                <a:solidFill>
                  <a:srgbClr val="FFFF00"/>
                </a:solidFill>
                <a:latin typeface="HGP行書体" pitchFamily="66" charset="-128"/>
                <a:ea typeface="HGP行書体" pitchFamily="66" charset="-128"/>
              </a:rPr>
              <a:t>シキ・</a:t>
            </a:r>
            <a:r>
              <a:rPr lang="ja-JP" altLang="en-US" dirty="0" smtClean="0">
                <a:solidFill>
                  <a:srgbClr val="FF3300"/>
                </a:solidFill>
                <a:latin typeface="HGP行書体" pitchFamily="66" charset="-128"/>
                <a:ea typeface="HGP行書体" pitchFamily="66" charset="-128"/>
              </a:rPr>
              <a:t>種</a:t>
            </a:r>
            <a:r>
              <a:rPr lang="ja-JP" altLang="en-US" dirty="0" smtClean="0">
                <a:solidFill>
                  <a:srgbClr val="00FFFF"/>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別</a:t>
            </a:r>
            <a:r>
              <a:rPr lang="ja-JP" altLang="en-US" dirty="0" smtClean="0">
                <a:solidFill>
                  <a:srgbClr val="00FFFF"/>
                </a:solidFill>
                <a:latin typeface="HGP行書体" pitchFamily="66" charset="-128"/>
                <a:ea typeface="HGP行書体" pitchFamily="66" charset="-128"/>
              </a:rPr>
              <a:t>　</a:t>
            </a:r>
            <a:endParaRPr lang="en-US" altLang="ja-JP" dirty="0" smtClean="0">
              <a:solidFill>
                <a:srgbClr val="00FFFF"/>
              </a:solidFill>
              <a:latin typeface="HGP行書体" pitchFamily="66" charset="-128"/>
              <a:ea typeface="HGP行書体" pitchFamily="66" charset="-128"/>
            </a:endParaRPr>
          </a:p>
          <a:p>
            <a:r>
              <a:rPr lang="ja-JP" altLang="en-US" dirty="0" smtClean="0">
                <a:solidFill>
                  <a:srgbClr val="00FFFF"/>
                </a:solidFill>
                <a:latin typeface="HGP行書体" pitchFamily="66" charset="-128"/>
                <a:ea typeface="HGP行書体" pitchFamily="66" charset="-128"/>
              </a:rPr>
              <a:t>　が</a:t>
            </a:r>
            <a:r>
              <a:rPr lang="ja-JP" altLang="en-US" dirty="0">
                <a:solidFill>
                  <a:srgbClr val="00FFFF"/>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あった　！</a:t>
            </a:r>
            <a:endParaRPr lang="en-US" altLang="ja-JP" dirty="0" smtClean="0">
              <a:solidFill>
                <a:srgbClr val="00FFFF"/>
              </a:solidFill>
              <a:latin typeface="HGP行書体" pitchFamily="66" charset="-128"/>
              <a:ea typeface="HGP行書体" pitchFamily="66" charset="-128"/>
            </a:endParaRPr>
          </a:p>
          <a:p>
            <a:r>
              <a:rPr kumimoji="1" lang="ja-JP" altLang="en-US" dirty="0">
                <a:solidFill>
                  <a:srgbClr val="00FFFF"/>
                </a:solidFill>
                <a:latin typeface="HGP行書体" pitchFamily="66" charset="-128"/>
                <a:ea typeface="HGP行書体" pitchFamily="66" charset="-128"/>
              </a:rPr>
              <a:t>　</a:t>
            </a:r>
            <a:r>
              <a:rPr kumimoji="1" lang="ja-JP" altLang="en-US" dirty="0" smtClean="0">
                <a:solidFill>
                  <a:srgbClr val="00FFFF"/>
                </a:solidFill>
                <a:latin typeface="HGP行書体" pitchFamily="66" charset="-128"/>
                <a:ea typeface="HGP行書体" pitchFamily="66" charset="-128"/>
              </a:rPr>
              <a:t>　　</a:t>
            </a:r>
            <a:r>
              <a:rPr kumimoji="1" lang="en-US" altLang="ja-JP" dirty="0" smtClean="0">
                <a:solidFill>
                  <a:srgbClr val="00FFFF"/>
                </a:solidFill>
                <a:latin typeface="HGP行書体" pitchFamily="66" charset="-128"/>
                <a:ea typeface="HGP行書体" pitchFamily="66" charset="-128"/>
              </a:rPr>
              <a:t>… </a:t>
            </a:r>
            <a:r>
              <a:rPr kumimoji="1" lang="ja-JP" altLang="en-US" dirty="0" smtClean="0">
                <a:solidFill>
                  <a:srgbClr val="00FFFF"/>
                </a:solidFill>
                <a:latin typeface="HGP行書体" pitchFamily="66" charset="-128"/>
                <a:ea typeface="HGP行書体" pitchFamily="66" charset="-128"/>
              </a:rPr>
              <a:t>だ・け・の・事　！</a:t>
            </a:r>
            <a:endParaRPr kumimoji="1" lang="en-US" altLang="ja-JP" dirty="0" smtClean="0">
              <a:solidFill>
                <a:srgbClr val="00FFFF"/>
              </a:solidFill>
              <a:latin typeface="HGP行書体" pitchFamily="66" charset="-128"/>
              <a:ea typeface="HGP行書体" pitchFamily="66" charset="-128"/>
            </a:endParaRPr>
          </a:p>
          <a:p>
            <a:r>
              <a:rPr lang="en-US" altLang="ja-JP" dirty="0" smtClean="0">
                <a:solidFill>
                  <a:srgbClr val="00FFFF"/>
                </a:solidFill>
                <a:latin typeface="HGP行書体" pitchFamily="66" charset="-128"/>
                <a:ea typeface="HGP行書体" pitchFamily="66" charset="-128"/>
              </a:rPr>
              <a:t>Parasite? Paradigm ? </a:t>
            </a:r>
            <a:r>
              <a:rPr lang="en-US" altLang="ja-JP" dirty="0" err="1" smtClean="0">
                <a:solidFill>
                  <a:srgbClr val="00FFFF"/>
                </a:solidFill>
                <a:latin typeface="HGP行書体" pitchFamily="66" charset="-128"/>
                <a:ea typeface="HGP行書体" pitchFamily="66" charset="-128"/>
              </a:rPr>
              <a:t>Parabasics</a:t>
            </a:r>
            <a:r>
              <a:rPr lang="en-US" altLang="ja-JP" dirty="0" smtClean="0">
                <a:solidFill>
                  <a:srgbClr val="00FFFF"/>
                </a:solidFill>
                <a:latin typeface="HGP行書体" pitchFamily="66" charset="-128"/>
                <a:ea typeface="HGP行書体" pitchFamily="66" charset="-128"/>
              </a:rPr>
              <a:t>!</a:t>
            </a:r>
          </a:p>
          <a:p>
            <a:r>
              <a:rPr kumimoji="1" lang="ja-JP" altLang="en-US" dirty="0" smtClean="0">
                <a:solidFill>
                  <a:schemeClr val="bg2">
                    <a:lumMod val="50000"/>
                  </a:schemeClr>
                </a:solidFill>
                <a:latin typeface="HGP行書体" pitchFamily="66" charset="-128"/>
                <a:ea typeface="HGP行書体" pitchFamily="66" charset="-128"/>
              </a:rPr>
              <a:t>雲</a:t>
            </a:r>
            <a:r>
              <a:rPr kumimoji="1" lang="ja-JP" altLang="en-US" sz="1400" dirty="0" smtClean="0">
                <a:solidFill>
                  <a:srgbClr val="00FFFF"/>
                </a:solidFill>
                <a:latin typeface="HGP行書体" pitchFamily="66" charset="-128"/>
                <a:ea typeface="HGP行書体" pitchFamily="66" charset="-128"/>
              </a:rPr>
              <a:t>ニャ～（否） </a:t>
            </a:r>
            <a:r>
              <a:rPr kumimoji="1" lang="ja-JP" altLang="en-US" dirty="0" smtClean="0">
                <a:solidFill>
                  <a:srgbClr val="00FFFF"/>
                </a:solidFill>
                <a:latin typeface="HGP行書体" pitchFamily="66" charset="-128"/>
                <a:ea typeface="HGP行書体" pitchFamily="66" charset="-128"/>
              </a:rPr>
              <a:t>； </a:t>
            </a:r>
            <a:r>
              <a:rPr kumimoji="1" lang="en-US" altLang="ja-JP" dirty="0" smtClean="0">
                <a:solidFill>
                  <a:srgbClr val="FF3300"/>
                </a:solidFill>
                <a:latin typeface="HGP行書体" pitchFamily="66" charset="-128"/>
                <a:ea typeface="HGP行書体" pitchFamily="66" charset="-128"/>
              </a:rPr>
              <a:t>O</a:t>
            </a:r>
            <a:r>
              <a:rPr kumimoji="1" lang="en-US" altLang="ja-JP" dirty="0" smtClean="0">
                <a:solidFill>
                  <a:srgbClr val="00FFFF"/>
                </a:solidFill>
                <a:latin typeface="HGP行書体" pitchFamily="66" charset="-128"/>
                <a:ea typeface="HGP行書体" pitchFamily="66" charset="-128"/>
              </a:rPr>
              <a:t>rtho-</a:t>
            </a:r>
            <a:r>
              <a:rPr kumimoji="1" lang="en-US" altLang="ja-JP" dirty="0" smtClean="0">
                <a:solidFill>
                  <a:srgbClr val="FFFF00"/>
                </a:solidFill>
                <a:latin typeface="HGP行書体" pitchFamily="66" charset="-128"/>
                <a:ea typeface="HGP行書体" pitchFamily="66" charset="-128"/>
              </a:rPr>
              <a:t>P</a:t>
            </a:r>
            <a:r>
              <a:rPr kumimoji="1" lang="en-US" altLang="ja-JP" dirty="0" smtClean="0">
                <a:solidFill>
                  <a:srgbClr val="00FFFF"/>
                </a:solidFill>
                <a:latin typeface="HGP行書体" pitchFamily="66" charset="-128"/>
                <a:ea typeface="HGP行書体" pitchFamily="66" charset="-128"/>
              </a:rPr>
              <a:t>ara-</a:t>
            </a:r>
            <a:r>
              <a:rPr kumimoji="1" lang="en-US" altLang="ja-JP" dirty="0" smtClean="0">
                <a:solidFill>
                  <a:schemeClr val="bg1"/>
                </a:solidFill>
                <a:latin typeface="HGP行書体" pitchFamily="66" charset="-128"/>
                <a:ea typeface="HGP行書体" pitchFamily="66" charset="-128"/>
              </a:rPr>
              <a:t>D</a:t>
            </a:r>
            <a:r>
              <a:rPr kumimoji="1" lang="en-US" altLang="ja-JP" dirty="0" smtClean="0">
                <a:solidFill>
                  <a:srgbClr val="00FFFF"/>
                </a:solidFill>
                <a:latin typeface="HGP行書体" pitchFamily="66" charset="-128"/>
                <a:ea typeface="HGP行書体" pitchFamily="66" charset="-128"/>
              </a:rPr>
              <a:t>o-</a:t>
            </a:r>
            <a:r>
              <a:rPr kumimoji="1" lang="en-US" altLang="ja-JP" dirty="0" smtClean="0">
                <a:solidFill>
                  <a:srgbClr val="FF00FF"/>
                </a:solidFill>
                <a:latin typeface="HGP行書体" pitchFamily="66" charset="-128"/>
                <a:ea typeface="HGP行書体" pitchFamily="66" charset="-128"/>
              </a:rPr>
              <a:t>x</a:t>
            </a:r>
            <a:r>
              <a:rPr kumimoji="1" lang="en-US" altLang="ja-JP" dirty="0" smtClean="0">
                <a:solidFill>
                  <a:srgbClr val="00FFFF"/>
                </a:solidFill>
                <a:latin typeface="HGP行書体" pitchFamily="66" charset="-128"/>
                <a:ea typeface="HGP行書体" pitchFamily="66" charset="-128"/>
              </a:rPr>
              <a:t> </a:t>
            </a:r>
            <a:r>
              <a:rPr lang="en-US" altLang="ja-JP" dirty="0">
                <a:solidFill>
                  <a:srgbClr val="00FFFF"/>
                </a:solidFill>
                <a:latin typeface="HGP行書体" pitchFamily="66" charset="-128"/>
                <a:ea typeface="HGP行書体" pitchFamily="66" charset="-128"/>
              </a:rPr>
              <a:t>?</a:t>
            </a:r>
            <a:endParaRPr kumimoji="1" lang="en-US" altLang="ja-JP" dirty="0" smtClean="0">
              <a:solidFill>
                <a:srgbClr val="00FFFF"/>
              </a:solidFill>
              <a:latin typeface="HGP行書体" pitchFamily="66" charset="-128"/>
              <a:ea typeface="HGP行書体" pitchFamily="66" charset="-128"/>
            </a:endParaRPr>
          </a:p>
        </p:txBody>
      </p:sp>
      <p:sp>
        <p:nvSpPr>
          <p:cNvPr id="8" name="下矢印 7"/>
          <p:cNvSpPr/>
          <p:nvPr/>
        </p:nvSpPr>
        <p:spPr>
          <a:xfrm>
            <a:off x="7413085" y="2774581"/>
            <a:ext cx="1284382" cy="1734539"/>
          </a:xfrm>
          <a:prstGeom prst="downArrow">
            <a:avLst/>
          </a:prstGeom>
          <a:solidFill>
            <a:srgbClr val="66003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200" dirty="0" smtClean="0">
              <a:solidFill>
                <a:schemeClr val="bg1"/>
              </a:solidFill>
              <a:latin typeface="HGP行書体" pitchFamily="66" charset="-128"/>
              <a:ea typeface="HGP行書体" pitchFamily="66" charset="-128"/>
            </a:endParaRPr>
          </a:p>
          <a:p>
            <a:pPr algn="ctr"/>
            <a:endParaRPr lang="en-US" altLang="ja-JP" sz="1200" dirty="0">
              <a:solidFill>
                <a:schemeClr val="bg1"/>
              </a:solidFill>
              <a:latin typeface="HGP行書体" pitchFamily="66" charset="-128"/>
              <a:ea typeface="HGP行書体" pitchFamily="66" charset="-128"/>
            </a:endParaRPr>
          </a:p>
          <a:p>
            <a:pPr algn="ctr"/>
            <a:endParaRPr kumimoji="1" lang="en-US" altLang="ja-JP" sz="1200" dirty="0" smtClean="0">
              <a:solidFill>
                <a:schemeClr val="bg1"/>
              </a:solidFill>
              <a:latin typeface="HGP行書体" pitchFamily="66" charset="-128"/>
              <a:ea typeface="HGP行書体" pitchFamily="66" charset="-128"/>
            </a:endParaRPr>
          </a:p>
          <a:p>
            <a:pPr algn="ctr"/>
            <a:r>
              <a:rPr kumimoji="1" lang="ja-JP" altLang="en-US" sz="1200" dirty="0" smtClean="0">
                <a:solidFill>
                  <a:schemeClr val="bg1"/>
                </a:solidFill>
                <a:latin typeface="HGP行書体" pitchFamily="66" charset="-128"/>
                <a:ea typeface="HGP行書体" pitchFamily="66" charset="-128"/>
              </a:rPr>
              <a:t>質点の自発的</a:t>
            </a:r>
            <a:endParaRPr kumimoji="1" lang="en-US" altLang="ja-JP" sz="1200" dirty="0" smtClean="0">
              <a:solidFill>
                <a:schemeClr val="bg1"/>
              </a:solidFill>
              <a:latin typeface="HGP行書体" pitchFamily="66" charset="-128"/>
              <a:ea typeface="HGP行書体" pitchFamily="66" charset="-128"/>
            </a:endParaRPr>
          </a:p>
          <a:p>
            <a:pPr algn="ctr"/>
            <a:r>
              <a:rPr lang="ja-JP" altLang="en-US" sz="1200" dirty="0" smtClean="0">
                <a:solidFill>
                  <a:schemeClr val="bg1"/>
                </a:solidFill>
                <a:latin typeface="HGP行書体" pitchFamily="66" charset="-128"/>
                <a:ea typeface="HGP行書体" pitchFamily="66" charset="-128"/>
              </a:rPr>
              <a:t>な　線</a:t>
            </a:r>
            <a:endParaRPr lang="en-US" altLang="ja-JP" sz="1200" dirty="0" smtClean="0">
              <a:solidFill>
                <a:schemeClr val="bg1"/>
              </a:solidFill>
              <a:latin typeface="HGP行書体" pitchFamily="66" charset="-128"/>
              <a:ea typeface="HGP行書体" pitchFamily="66" charset="-128"/>
            </a:endParaRPr>
          </a:p>
          <a:p>
            <a:pPr algn="ctr"/>
            <a:r>
              <a:rPr lang="ja-JP" altLang="en-US" sz="1200" dirty="0" smtClean="0">
                <a:solidFill>
                  <a:schemeClr val="bg1"/>
                </a:solidFill>
                <a:latin typeface="HGP行書体" pitchFamily="66" charset="-128"/>
                <a:ea typeface="HGP行書体" pitchFamily="66" charset="-128"/>
              </a:rPr>
              <a:t>の行方</a:t>
            </a:r>
            <a:endParaRPr lang="en-US" altLang="ja-JP" sz="1200" dirty="0">
              <a:solidFill>
                <a:schemeClr val="bg1"/>
              </a:solidFill>
              <a:latin typeface="HGP行書体" pitchFamily="66" charset="-128"/>
              <a:ea typeface="HGP行書体" pitchFamily="66" charset="-128"/>
            </a:endParaRPr>
          </a:p>
          <a:p>
            <a:pPr algn="ctr"/>
            <a:r>
              <a:rPr lang="ja-JP" altLang="en-US" sz="1200" dirty="0" smtClean="0">
                <a:solidFill>
                  <a:schemeClr val="bg1"/>
                </a:solidFill>
                <a:latin typeface="HGP行書体" pitchFamily="66" charset="-128"/>
                <a:ea typeface="HGP行書体" pitchFamily="66" charset="-128"/>
              </a:rPr>
              <a:t>を</a:t>
            </a:r>
            <a:endParaRPr lang="en-US" altLang="ja-JP" sz="1200" dirty="0" smtClean="0">
              <a:solidFill>
                <a:schemeClr val="bg1"/>
              </a:solidFill>
              <a:latin typeface="HGP行書体" pitchFamily="66" charset="-128"/>
              <a:ea typeface="HGP行書体" pitchFamily="66" charset="-128"/>
            </a:endParaRPr>
          </a:p>
          <a:p>
            <a:pPr algn="ctr"/>
            <a:r>
              <a:rPr lang="ja-JP" altLang="en-US" sz="1200" dirty="0" smtClean="0">
                <a:solidFill>
                  <a:schemeClr val="bg1"/>
                </a:solidFill>
                <a:latin typeface="HGP行書体" pitchFamily="66" charset="-128"/>
                <a:ea typeface="HGP行書体" pitchFamily="66" charset="-128"/>
              </a:rPr>
              <a:t>考える！</a:t>
            </a:r>
            <a:endParaRPr lang="en-US" altLang="ja-JP" sz="1200" dirty="0" smtClean="0">
              <a:solidFill>
                <a:schemeClr val="bg1"/>
              </a:solidFill>
              <a:latin typeface="HGP行書体" pitchFamily="66" charset="-128"/>
              <a:ea typeface="HGP行書体" pitchFamily="66" charset="-128"/>
            </a:endParaRPr>
          </a:p>
          <a:p>
            <a:pPr algn="ctr"/>
            <a:r>
              <a:rPr lang="ja-JP" altLang="en-US" sz="1200" dirty="0" smtClean="0">
                <a:solidFill>
                  <a:schemeClr val="bg1"/>
                </a:solidFill>
                <a:latin typeface="HGP行書体" pitchFamily="66" charset="-128"/>
                <a:ea typeface="HGP行書体" pitchFamily="66" charset="-128"/>
              </a:rPr>
              <a:t>“ろ”</a:t>
            </a:r>
            <a:endParaRPr lang="en-US" altLang="ja-JP" sz="1200" dirty="0" smtClean="0">
              <a:solidFill>
                <a:schemeClr val="bg1"/>
              </a:solidFill>
              <a:latin typeface="HGP行書体" pitchFamily="66" charset="-128"/>
              <a:ea typeface="HGP行書体" pitchFamily="66" charset="-128"/>
            </a:endParaRPr>
          </a:p>
          <a:p>
            <a:pPr algn="ctr"/>
            <a:r>
              <a:rPr kumimoji="1" lang="ja-JP" altLang="en-US" sz="1200" dirty="0">
                <a:solidFill>
                  <a:schemeClr val="bg1"/>
                </a:solidFill>
                <a:latin typeface="HGP行書体" pitchFamily="66" charset="-128"/>
                <a:ea typeface="HGP行書体" pitchFamily="66" charset="-128"/>
              </a:rPr>
              <a:t>　</a:t>
            </a:r>
            <a:endParaRPr kumimoji="1" lang="en-US" altLang="ja-JP" sz="1200" dirty="0" smtClean="0">
              <a:solidFill>
                <a:schemeClr val="bg1"/>
              </a:solidFill>
              <a:latin typeface="HGP行書体" pitchFamily="66" charset="-128"/>
              <a:ea typeface="HGP行書体" pitchFamily="66" charset="-128"/>
            </a:endParaRPr>
          </a:p>
          <a:p>
            <a:pPr algn="ctr"/>
            <a:endParaRPr kumimoji="1" lang="ja-JP" altLang="en-US" sz="12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3505431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up)">
                                      <p:cBhvr>
                                        <p:cTn id="10" dur="5000"/>
                                        <p:tgtEl>
                                          <p:spTgt spid="6"/>
                                        </p:tgtEl>
                                      </p:cBhvr>
                                    </p:animEffect>
                                  </p:childTnLst>
                                </p:cTn>
                              </p:par>
                            </p:childTnLst>
                          </p:cTn>
                        </p:par>
                        <p:par>
                          <p:cTn id="11" fill="hold">
                            <p:stCondLst>
                              <p:cond delay="5000"/>
                            </p:stCondLst>
                            <p:childTnLst>
                              <p:par>
                                <p:cTn id="12" presetID="15" presetClass="entr" presetSubtype="0" fill="hold" grpId="0" nodeType="afterEffect">
                                  <p:stCondLst>
                                    <p:cond delay="500"/>
                                  </p:stCondLst>
                                  <p:childTnLst>
                                    <p:set>
                                      <p:cBhvr>
                                        <p:cTn id="13" dur="1" fill="hold">
                                          <p:stCondLst>
                                            <p:cond delay="0"/>
                                          </p:stCondLst>
                                        </p:cTn>
                                        <p:tgtEl>
                                          <p:spTgt spid="17"/>
                                        </p:tgtEl>
                                        <p:attrNameLst>
                                          <p:attrName>style.visibility</p:attrName>
                                        </p:attrNameLst>
                                      </p:cBhvr>
                                      <p:to>
                                        <p:strVal val="visible"/>
                                      </p:to>
                                    </p:set>
                                    <p:anim calcmode="lin" valueType="num">
                                      <p:cBhvr>
                                        <p:cTn id="14" dur="5000" fill="hold"/>
                                        <p:tgtEl>
                                          <p:spTgt spid="17"/>
                                        </p:tgtEl>
                                        <p:attrNameLst>
                                          <p:attrName>ppt_w</p:attrName>
                                        </p:attrNameLst>
                                      </p:cBhvr>
                                      <p:tavLst>
                                        <p:tav tm="0">
                                          <p:val>
                                            <p:fltVal val="0"/>
                                          </p:val>
                                        </p:tav>
                                        <p:tav tm="100000">
                                          <p:val>
                                            <p:strVal val="#ppt_w"/>
                                          </p:val>
                                        </p:tav>
                                      </p:tavLst>
                                    </p:anim>
                                    <p:anim calcmode="lin" valueType="num">
                                      <p:cBhvr>
                                        <p:cTn id="15" dur="5000" fill="hold"/>
                                        <p:tgtEl>
                                          <p:spTgt spid="17"/>
                                        </p:tgtEl>
                                        <p:attrNameLst>
                                          <p:attrName>ppt_h</p:attrName>
                                        </p:attrNameLst>
                                      </p:cBhvr>
                                      <p:tavLst>
                                        <p:tav tm="0">
                                          <p:val>
                                            <p:fltVal val="0"/>
                                          </p:val>
                                        </p:tav>
                                        <p:tav tm="100000">
                                          <p:val>
                                            <p:strVal val="#ppt_h"/>
                                          </p:val>
                                        </p:tav>
                                      </p:tavLst>
                                    </p:anim>
                                    <p:anim calcmode="lin" valueType="num">
                                      <p:cBhvr>
                                        <p:cTn id="16" dur="5000" fill="hold"/>
                                        <p:tgtEl>
                                          <p:spTgt spid="17"/>
                                        </p:tgtEl>
                                        <p:attrNameLst>
                                          <p:attrName>ppt_x</p:attrName>
                                        </p:attrNameLst>
                                      </p:cBhvr>
                                      <p:tavLst>
                                        <p:tav tm="0" fmla="#ppt_x+(cos(-2*pi*(1-$))*-#ppt_x-sin(-2*pi*(1-$))*(1-#ppt_y))*(1-$)">
                                          <p:val>
                                            <p:fltVal val="0"/>
                                          </p:val>
                                        </p:tav>
                                        <p:tav tm="100000">
                                          <p:val>
                                            <p:fltVal val="1"/>
                                          </p:val>
                                        </p:tav>
                                      </p:tavLst>
                                    </p:anim>
                                    <p:anim calcmode="lin" valueType="num">
                                      <p:cBhvr>
                                        <p:cTn id="17" dur="5000" fill="hold"/>
                                        <p:tgtEl>
                                          <p:spTgt spid="17"/>
                                        </p:tgtEl>
                                        <p:attrNameLst>
                                          <p:attrName>ppt_y</p:attrName>
                                        </p:attrNameLst>
                                      </p:cBhvr>
                                      <p:tavLst>
                                        <p:tav tm="0" fmla="#ppt_y+(sin(-2*pi*(1-$))*-#ppt_x+cos(-2*pi*(1-$))*(1-#ppt_y))*(1-$)">
                                          <p:val>
                                            <p:fltVal val="0"/>
                                          </p:val>
                                        </p:tav>
                                        <p:tav tm="100000">
                                          <p:val>
                                            <p:fltVal val="1"/>
                                          </p:val>
                                        </p:tav>
                                      </p:tavLst>
                                    </p:anim>
                                  </p:childTnLst>
                                </p:cTn>
                              </p:par>
                              <p:par>
                                <p:cTn id="18" presetID="24" presetClass="entr" presetSubtype="0" fill="hold" nodeType="withEffect">
                                  <p:stCondLst>
                                    <p:cond delay="0"/>
                                  </p:stCondLst>
                                  <p:childTnLst>
                                    <p:set>
                                      <p:cBhvr>
                                        <p:cTn id="19" dur="1" fill="hold">
                                          <p:stCondLst>
                                            <p:cond delay="0"/>
                                          </p:stCondLst>
                                        </p:cTn>
                                        <p:tgtEl>
                                          <p:spTgt spid="18"/>
                                        </p:tgtEl>
                                        <p:attrNameLst>
                                          <p:attrName>style.visibility</p:attrName>
                                        </p:attrNameLst>
                                      </p:cBhvr>
                                      <p:to>
                                        <p:strVal val="visible"/>
                                      </p:to>
                                    </p:set>
                                    <p:anim to="" calcmode="lin" valueType="num">
                                      <p:cBhvr>
                                        <p:cTn id="20" dur="1" fill="hold"/>
                                        <p:tgtEl>
                                          <p:spTgt spid="18"/>
                                        </p:tgtEl>
                                        <p:attrNameLst>
                                          <p:attrName/>
                                        </p:attrNameLst>
                                      </p:cBhvr>
                                    </p:anim>
                                  </p:childTnLst>
                                </p:cTn>
                              </p:par>
                              <p:par>
                                <p:cTn id="21" presetID="22" presetClass="entr" presetSubtype="8" repeatCount="indefinite"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left)">
                                      <p:cBhvr>
                                        <p:cTn id="23" dur="5000"/>
                                        <p:tgtEl>
                                          <p:spTgt spid="18"/>
                                        </p:tgtEl>
                                      </p:cBhvr>
                                    </p:animEffect>
                                  </p:childTnLst>
                                </p:cTn>
                              </p:par>
                            </p:childTnLst>
                          </p:cTn>
                        </p:par>
                        <p:par>
                          <p:cTn id="24" fill="hold">
                            <p:stCondLst>
                              <p:cond delay="10500"/>
                            </p:stCondLst>
                            <p:childTnLst>
                              <p:par>
                                <p:cTn id="25" presetID="15"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0" fill="hold"/>
                                        <p:tgtEl>
                                          <p:spTgt spid="19"/>
                                        </p:tgtEl>
                                        <p:attrNameLst>
                                          <p:attrName>ppt_w</p:attrName>
                                        </p:attrNameLst>
                                      </p:cBhvr>
                                      <p:tavLst>
                                        <p:tav tm="0">
                                          <p:val>
                                            <p:fltVal val="0"/>
                                          </p:val>
                                        </p:tav>
                                        <p:tav tm="100000">
                                          <p:val>
                                            <p:strVal val="#ppt_w"/>
                                          </p:val>
                                        </p:tav>
                                      </p:tavLst>
                                    </p:anim>
                                    <p:anim calcmode="lin" valueType="num">
                                      <p:cBhvr>
                                        <p:cTn id="28" dur="5000" fill="hold"/>
                                        <p:tgtEl>
                                          <p:spTgt spid="19"/>
                                        </p:tgtEl>
                                        <p:attrNameLst>
                                          <p:attrName>ppt_h</p:attrName>
                                        </p:attrNameLst>
                                      </p:cBhvr>
                                      <p:tavLst>
                                        <p:tav tm="0">
                                          <p:val>
                                            <p:fltVal val="0"/>
                                          </p:val>
                                        </p:tav>
                                        <p:tav tm="100000">
                                          <p:val>
                                            <p:strVal val="#ppt_h"/>
                                          </p:val>
                                        </p:tav>
                                      </p:tavLst>
                                    </p:anim>
                                    <p:anim calcmode="lin" valueType="num">
                                      <p:cBhvr>
                                        <p:cTn id="29" dur="5000" fill="hold"/>
                                        <p:tgtEl>
                                          <p:spTgt spid="19"/>
                                        </p:tgtEl>
                                        <p:attrNameLst>
                                          <p:attrName>ppt_x</p:attrName>
                                        </p:attrNameLst>
                                      </p:cBhvr>
                                      <p:tavLst>
                                        <p:tav tm="0" fmla="#ppt_x+(cos(-2*pi*(1-$))*-#ppt_x-sin(-2*pi*(1-$))*(1-#ppt_y))*(1-$)">
                                          <p:val>
                                            <p:fltVal val="0"/>
                                          </p:val>
                                        </p:tav>
                                        <p:tav tm="100000">
                                          <p:val>
                                            <p:fltVal val="1"/>
                                          </p:val>
                                        </p:tav>
                                      </p:tavLst>
                                    </p:anim>
                                    <p:anim calcmode="lin" valueType="num">
                                      <p:cBhvr>
                                        <p:cTn id="30" dur="5000" fill="hold"/>
                                        <p:tgtEl>
                                          <p:spTgt spid="19"/>
                                        </p:tgtEl>
                                        <p:attrNameLst>
                                          <p:attrName>ppt_y</p:attrName>
                                        </p:attrNameLst>
                                      </p:cBhvr>
                                      <p:tavLst>
                                        <p:tav tm="0" fmla="#ppt_y+(sin(-2*pi*(1-$))*-#ppt_x+cos(-2*pi*(1-$))*(1-#ppt_y))*(1-$)">
                                          <p:val>
                                            <p:fltVal val="0"/>
                                          </p:val>
                                        </p:tav>
                                        <p:tav tm="100000">
                                          <p:val>
                                            <p:fltVal val="1"/>
                                          </p:val>
                                        </p:tav>
                                      </p:tavLst>
                                    </p:anim>
                                  </p:childTnLst>
                                </p:cTn>
                              </p:par>
                            </p:childTnLst>
                          </p:cTn>
                        </p:par>
                        <p:par>
                          <p:cTn id="31" fill="hold">
                            <p:stCondLst>
                              <p:cond delay="15500"/>
                            </p:stCondLst>
                            <p:childTnLst>
                              <p:par>
                                <p:cTn id="32" presetID="26" presetClass="entr" presetSubtype="0" fill="hold" grpId="1"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down)">
                                      <p:cBhvr>
                                        <p:cTn id="34" dur="580">
                                          <p:stCondLst>
                                            <p:cond delay="0"/>
                                          </p:stCondLst>
                                        </p:cTn>
                                        <p:tgtEl>
                                          <p:spTgt spid="19"/>
                                        </p:tgtEl>
                                      </p:cBhvr>
                                    </p:animEffect>
                                    <p:anim calcmode="lin" valueType="num">
                                      <p:cBhvr>
                                        <p:cTn id="35"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40" dur="26">
                                          <p:stCondLst>
                                            <p:cond delay="650"/>
                                          </p:stCondLst>
                                        </p:cTn>
                                        <p:tgtEl>
                                          <p:spTgt spid="19"/>
                                        </p:tgtEl>
                                      </p:cBhvr>
                                      <p:to x="100000" y="60000"/>
                                    </p:animScale>
                                    <p:animScale>
                                      <p:cBhvr>
                                        <p:cTn id="41" dur="166" decel="50000">
                                          <p:stCondLst>
                                            <p:cond delay="676"/>
                                          </p:stCondLst>
                                        </p:cTn>
                                        <p:tgtEl>
                                          <p:spTgt spid="19"/>
                                        </p:tgtEl>
                                      </p:cBhvr>
                                      <p:to x="100000" y="100000"/>
                                    </p:animScale>
                                    <p:animScale>
                                      <p:cBhvr>
                                        <p:cTn id="42" dur="26">
                                          <p:stCondLst>
                                            <p:cond delay="1312"/>
                                          </p:stCondLst>
                                        </p:cTn>
                                        <p:tgtEl>
                                          <p:spTgt spid="19"/>
                                        </p:tgtEl>
                                      </p:cBhvr>
                                      <p:to x="100000" y="80000"/>
                                    </p:animScale>
                                    <p:animScale>
                                      <p:cBhvr>
                                        <p:cTn id="43" dur="166" decel="50000">
                                          <p:stCondLst>
                                            <p:cond delay="1338"/>
                                          </p:stCondLst>
                                        </p:cTn>
                                        <p:tgtEl>
                                          <p:spTgt spid="19"/>
                                        </p:tgtEl>
                                      </p:cBhvr>
                                      <p:to x="100000" y="100000"/>
                                    </p:animScale>
                                    <p:animScale>
                                      <p:cBhvr>
                                        <p:cTn id="44" dur="26">
                                          <p:stCondLst>
                                            <p:cond delay="1642"/>
                                          </p:stCondLst>
                                        </p:cTn>
                                        <p:tgtEl>
                                          <p:spTgt spid="19"/>
                                        </p:tgtEl>
                                      </p:cBhvr>
                                      <p:to x="100000" y="90000"/>
                                    </p:animScale>
                                    <p:animScale>
                                      <p:cBhvr>
                                        <p:cTn id="45" dur="166" decel="50000">
                                          <p:stCondLst>
                                            <p:cond delay="1668"/>
                                          </p:stCondLst>
                                        </p:cTn>
                                        <p:tgtEl>
                                          <p:spTgt spid="19"/>
                                        </p:tgtEl>
                                      </p:cBhvr>
                                      <p:to x="100000" y="100000"/>
                                    </p:animScale>
                                    <p:animScale>
                                      <p:cBhvr>
                                        <p:cTn id="46" dur="26">
                                          <p:stCondLst>
                                            <p:cond delay="1808"/>
                                          </p:stCondLst>
                                        </p:cTn>
                                        <p:tgtEl>
                                          <p:spTgt spid="19"/>
                                        </p:tgtEl>
                                      </p:cBhvr>
                                      <p:to x="100000" y="95000"/>
                                    </p:animScale>
                                    <p:animScale>
                                      <p:cBhvr>
                                        <p:cTn id="47" dur="166" decel="50000">
                                          <p:stCondLst>
                                            <p:cond delay="1834"/>
                                          </p:stCondLst>
                                        </p:cTn>
                                        <p:tgtEl>
                                          <p:spTgt spid="19"/>
                                        </p:tgtEl>
                                      </p:cBhvr>
                                      <p:to x="100000" y="100000"/>
                                    </p:animScale>
                                  </p:childTnLst>
                                </p:cTn>
                              </p:par>
                              <p:par>
                                <p:cTn id="48" presetID="24" presetClass="entr" presetSubtype="0"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to="" calcmode="lin" valueType="num">
                                      <p:cBhvr>
                                        <p:cTn id="50" dur="1" fill="hold"/>
                                        <p:tgtEl>
                                          <p:spTgt spid="20"/>
                                        </p:tgtEl>
                                        <p:attrNameLst>
                                          <p:attrName/>
                                        </p:attrNameLst>
                                      </p:cBhvr>
                                    </p:anim>
                                  </p:childTnLst>
                                </p:cTn>
                              </p:par>
                              <p:par>
                                <p:cTn id="51" presetID="24" presetClass="entr" presetSubtype="0" fill="hold" nodeType="withEffect">
                                  <p:stCondLst>
                                    <p:cond delay="0"/>
                                  </p:stCondLst>
                                  <p:childTnLst>
                                    <p:set>
                                      <p:cBhvr>
                                        <p:cTn id="52" dur="1" fill="hold">
                                          <p:stCondLst>
                                            <p:cond delay="0"/>
                                          </p:stCondLst>
                                        </p:cTn>
                                        <p:tgtEl>
                                          <p:spTgt spid="21"/>
                                        </p:tgtEl>
                                        <p:attrNameLst>
                                          <p:attrName>style.visibility</p:attrName>
                                        </p:attrNameLst>
                                      </p:cBhvr>
                                      <p:to>
                                        <p:strVal val="visible"/>
                                      </p:to>
                                    </p:set>
                                    <p:anim to="" calcmode="lin" valueType="num">
                                      <p:cBhvr>
                                        <p:cTn id="53" dur="1" fill="hold"/>
                                        <p:tgtEl>
                                          <p:spTgt spid="21"/>
                                        </p:tgtEl>
                                        <p:attrNameLst>
                                          <p:attrName/>
                                        </p:attrNameLst>
                                      </p:cBhvr>
                                    </p:anim>
                                  </p:childTnLst>
                                </p:cTn>
                              </p:par>
                            </p:childTnLst>
                          </p:cTn>
                        </p:par>
                        <p:par>
                          <p:cTn id="54" fill="hold">
                            <p:stCondLst>
                              <p:cond delay="17500"/>
                            </p:stCondLst>
                            <p:childTnLst>
                              <p:par>
                                <p:cTn id="55" presetID="22" presetClass="entr" presetSubtype="2" repeatCount="indefinite" fill="hold" nodeType="after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wipe(right)">
                                      <p:cBhvr>
                                        <p:cTn id="57" dur="5000"/>
                                        <p:tgtEl>
                                          <p:spTgt spid="21"/>
                                        </p:tgtEl>
                                      </p:cBhvr>
                                    </p:animEffect>
                                  </p:childTnLst>
                                </p:cTn>
                              </p:par>
                            </p:childTnLst>
                          </p:cTn>
                        </p:par>
                        <p:par>
                          <p:cTn id="58" fill="hold">
                            <p:stCondLst>
                              <p:cond delay="22500"/>
                            </p:stCondLst>
                            <p:childTnLst>
                              <p:par>
                                <p:cTn id="59" presetID="24" presetClass="entr" presetSubtype="0" fill="hold" grpId="0" nodeType="afterEffect">
                                  <p:stCondLst>
                                    <p:cond delay="0"/>
                                  </p:stCondLst>
                                  <p:childTnLst>
                                    <p:set>
                                      <p:cBhvr>
                                        <p:cTn id="60" dur="1" fill="hold">
                                          <p:stCondLst>
                                            <p:cond delay="0"/>
                                          </p:stCondLst>
                                        </p:cTn>
                                        <p:tgtEl>
                                          <p:spTgt spid="22"/>
                                        </p:tgtEl>
                                        <p:attrNameLst>
                                          <p:attrName>style.visibility</p:attrName>
                                        </p:attrNameLst>
                                      </p:cBhvr>
                                      <p:to>
                                        <p:strVal val="visible"/>
                                      </p:to>
                                    </p:set>
                                    <p:anim to="" calcmode="lin" valueType="num">
                                      <p:cBhvr>
                                        <p:cTn id="61" dur="1" fill="hold"/>
                                        <p:tgtEl>
                                          <p:spTgt spid="22"/>
                                        </p:tgtEl>
                                        <p:attrNameLst>
                                          <p:attrName/>
                                        </p:attrNameLst>
                                      </p:cBhvr>
                                    </p:anim>
                                  </p:childTnLst>
                                </p:cTn>
                              </p:par>
                            </p:childTnLst>
                          </p:cTn>
                        </p:par>
                        <p:par>
                          <p:cTn id="62" fill="hold">
                            <p:stCondLst>
                              <p:cond delay="22500"/>
                            </p:stCondLst>
                            <p:childTnLst>
                              <p:par>
                                <p:cTn id="63" presetID="24" presetClass="entr" presetSubtype="0" fill="hold" nodeType="afterEffect">
                                  <p:stCondLst>
                                    <p:cond delay="4000"/>
                                  </p:stCondLst>
                                  <p:childTnLst>
                                    <p:set>
                                      <p:cBhvr>
                                        <p:cTn id="64" dur="1" fill="hold">
                                          <p:stCondLst>
                                            <p:cond delay="0"/>
                                          </p:stCondLst>
                                        </p:cTn>
                                        <p:tgtEl>
                                          <p:spTgt spid="21"/>
                                        </p:tgtEl>
                                        <p:attrNameLst>
                                          <p:attrName>style.visibility</p:attrName>
                                        </p:attrNameLst>
                                      </p:cBhvr>
                                      <p:to>
                                        <p:strVal val="visible"/>
                                      </p:to>
                                    </p:set>
                                    <p:anim to="" calcmode="lin" valueType="num">
                                      <p:cBhvr>
                                        <p:cTn id="65" dur="1" fill="hold"/>
                                        <p:tgtEl>
                                          <p:spTgt spid="21"/>
                                        </p:tgtEl>
                                        <p:attrNameLst>
                                          <p:attrName/>
                                        </p:attrNameLst>
                                      </p:cBhvr>
                                    </p:anim>
                                  </p:childTnLst>
                                </p:cTn>
                              </p:par>
                              <p:par>
                                <p:cTn id="66" presetID="24" presetClass="entr" presetSubtype="0" fill="hold" grpId="1" nodeType="withEffect">
                                  <p:stCondLst>
                                    <p:cond delay="0"/>
                                  </p:stCondLst>
                                  <p:childTnLst>
                                    <p:set>
                                      <p:cBhvr>
                                        <p:cTn id="67" dur="1" fill="hold">
                                          <p:stCondLst>
                                            <p:cond delay="0"/>
                                          </p:stCondLst>
                                        </p:cTn>
                                        <p:tgtEl>
                                          <p:spTgt spid="22"/>
                                        </p:tgtEl>
                                        <p:attrNameLst>
                                          <p:attrName>style.visibility</p:attrName>
                                        </p:attrNameLst>
                                      </p:cBhvr>
                                      <p:to>
                                        <p:strVal val="visible"/>
                                      </p:to>
                                    </p:set>
                                    <p:anim to="" calcmode="lin" valueType="num">
                                      <p:cBhvr>
                                        <p:cTn id="68" dur="1" fill="hold"/>
                                        <p:tgtEl>
                                          <p:spTgt spid="22"/>
                                        </p:tgtEl>
                                        <p:attrNameLst>
                                          <p:attrName/>
                                        </p:attrNameLst>
                                      </p:cBhvr>
                                    </p:anim>
                                  </p:childTnLst>
                                </p:cTn>
                              </p:par>
                            </p:childTnLst>
                          </p:cTn>
                        </p:par>
                        <p:par>
                          <p:cTn id="69" fill="hold">
                            <p:stCondLst>
                              <p:cond delay="26500"/>
                            </p:stCondLst>
                            <p:childTnLst>
                              <p:par>
                                <p:cTn id="70" presetID="31"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 calcmode="lin" valueType="num">
                                      <p:cBhvr>
                                        <p:cTn id="72" dur="1000" fill="hold"/>
                                        <p:tgtEl>
                                          <p:spTgt spid="30"/>
                                        </p:tgtEl>
                                        <p:attrNameLst>
                                          <p:attrName>ppt_w</p:attrName>
                                        </p:attrNameLst>
                                      </p:cBhvr>
                                      <p:tavLst>
                                        <p:tav tm="0">
                                          <p:val>
                                            <p:fltVal val="0"/>
                                          </p:val>
                                        </p:tav>
                                        <p:tav tm="100000">
                                          <p:val>
                                            <p:strVal val="#ppt_w"/>
                                          </p:val>
                                        </p:tav>
                                      </p:tavLst>
                                    </p:anim>
                                    <p:anim calcmode="lin" valueType="num">
                                      <p:cBhvr>
                                        <p:cTn id="73" dur="1000" fill="hold"/>
                                        <p:tgtEl>
                                          <p:spTgt spid="30"/>
                                        </p:tgtEl>
                                        <p:attrNameLst>
                                          <p:attrName>ppt_h</p:attrName>
                                        </p:attrNameLst>
                                      </p:cBhvr>
                                      <p:tavLst>
                                        <p:tav tm="0">
                                          <p:val>
                                            <p:fltVal val="0"/>
                                          </p:val>
                                        </p:tav>
                                        <p:tav tm="100000">
                                          <p:val>
                                            <p:strVal val="#ppt_h"/>
                                          </p:val>
                                        </p:tav>
                                      </p:tavLst>
                                    </p:anim>
                                    <p:anim calcmode="lin" valueType="num">
                                      <p:cBhvr>
                                        <p:cTn id="74" dur="1000" fill="hold"/>
                                        <p:tgtEl>
                                          <p:spTgt spid="30"/>
                                        </p:tgtEl>
                                        <p:attrNameLst>
                                          <p:attrName>style.rotation</p:attrName>
                                        </p:attrNameLst>
                                      </p:cBhvr>
                                      <p:tavLst>
                                        <p:tav tm="0">
                                          <p:val>
                                            <p:fltVal val="90"/>
                                          </p:val>
                                        </p:tav>
                                        <p:tav tm="100000">
                                          <p:val>
                                            <p:fltVal val="0"/>
                                          </p:val>
                                        </p:tav>
                                      </p:tavLst>
                                    </p:anim>
                                    <p:animEffect transition="in" filter="fade">
                                      <p:cBhvr>
                                        <p:cTn id="75" dur="1000"/>
                                        <p:tgtEl>
                                          <p:spTgt spid="30"/>
                                        </p:tgtEl>
                                      </p:cBhvr>
                                    </p:animEffect>
                                  </p:childTnLst>
                                </p:cTn>
                              </p:par>
                            </p:childTnLst>
                          </p:cTn>
                        </p:par>
                        <p:par>
                          <p:cTn id="76" fill="hold">
                            <p:stCondLst>
                              <p:cond delay="27500"/>
                            </p:stCondLst>
                            <p:childTnLst>
                              <p:par>
                                <p:cTn id="77" presetID="31" presetClass="entr" presetSubtype="0" fill="hold" grpId="0" nodeType="after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p:cTn id="79" dur="1000" fill="hold"/>
                                        <p:tgtEl>
                                          <p:spTgt spid="31"/>
                                        </p:tgtEl>
                                        <p:attrNameLst>
                                          <p:attrName>ppt_w</p:attrName>
                                        </p:attrNameLst>
                                      </p:cBhvr>
                                      <p:tavLst>
                                        <p:tav tm="0">
                                          <p:val>
                                            <p:fltVal val="0"/>
                                          </p:val>
                                        </p:tav>
                                        <p:tav tm="100000">
                                          <p:val>
                                            <p:strVal val="#ppt_w"/>
                                          </p:val>
                                        </p:tav>
                                      </p:tavLst>
                                    </p:anim>
                                    <p:anim calcmode="lin" valueType="num">
                                      <p:cBhvr>
                                        <p:cTn id="80" dur="1000" fill="hold"/>
                                        <p:tgtEl>
                                          <p:spTgt spid="31"/>
                                        </p:tgtEl>
                                        <p:attrNameLst>
                                          <p:attrName>ppt_h</p:attrName>
                                        </p:attrNameLst>
                                      </p:cBhvr>
                                      <p:tavLst>
                                        <p:tav tm="0">
                                          <p:val>
                                            <p:fltVal val="0"/>
                                          </p:val>
                                        </p:tav>
                                        <p:tav tm="100000">
                                          <p:val>
                                            <p:strVal val="#ppt_h"/>
                                          </p:val>
                                        </p:tav>
                                      </p:tavLst>
                                    </p:anim>
                                    <p:anim calcmode="lin" valueType="num">
                                      <p:cBhvr>
                                        <p:cTn id="81" dur="1000" fill="hold"/>
                                        <p:tgtEl>
                                          <p:spTgt spid="31"/>
                                        </p:tgtEl>
                                        <p:attrNameLst>
                                          <p:attrName>style.rotation</p:attrName>
                                        </p:attrNameLst>
                                      </p:cBhvr>
                                      <p:tavLst>
                                        <p:tav tm="0">
                                          <p:val>
                                            <p:fltVal val="90"/>
                                          </p:val>
                                        </p:tav>
                                        <p:tav tm="100000">
                                          <p:val>
                                            <p:fltVal val="0"/>
                                          </p:val>
                                        </p:tav>
                                      </p:tavLst>
                                    </p:anim>
                                    <p:animEffect transition="in" filter="fade">
                                      <p:cBhvr>
                                        <p:cTn id="82" dur="1000"/>
                                        <p:tgtEl>
                                          <p:spTgt spid="31"/>
                                        </p:tgtEl>
                                      </p:cBhvr>
                                    </p:animEffect>
                                  </p:childTnLst>
                                </p:cTn>
                              </p:par>
                              <p:par>
                                <p:cTn id="83" presetID="31" presetClass="entr" presetSubtype="0" fill="hold" grpId="0" nodeType="with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1000" fill="hold"/>
                                        <p:tgtEl>
                                          <p:spTgt spid="34"/>
                                        </p:tgtEl>
                                        <p:attrNameLst>
                                          <p:attrName>ppt_w</p:attrName>
                                        </p:attrNameLst>
                                      </p:cBhvr>
                                      <p:tavLst>
                                        <p:tav tm="0">
                                          <p:val>
                                            <p:fltVal val="0"/>
                                          </p:val>
                                        </p:tav>
                                        <p:tav tm="100000">
                                          <p:val>
                                            <p:strVal val="#ppt_w"/>
                                          </p:val>
                                        </p:tav>
                                      </p:tavLst>
                                    </p:anim>
                                    <p:anim calcmode="lin" valueType="num">
                                      <p:cBhvr>
                                        <p:cTn id="86" dur="1000" fill="hold"/>
                                        <p:tgtEl>
                                          <p:spTgt spid="34"/>
                                        </p:tgtEl>
                                        <p:attrNameLst>
                                          <p:attrName>ppt_h</p:attrName>
                                        </p:attrNameLst>
                                      </p:cBhvr>
                                      <p:tavLst>
                                        <p:tav tm="0">
                                          <p:val>
                                            <p:fltVal val="0"/>
                                          </p:val>
                                        </p:tav>
                                        <p:tav tm="100000">
                                          <p:val>
                                            <p:strVal val="#ppt_h"/>
                                          </p:val>
                                        </p:tav>
                                      </p:tavLst>
                                    </p:anim>
                                    <p:anim calcmode="lin" valueType="num">
                                      <p:cBhvr>
                                        <p:cTn id="87" dur="1000" fill="hold"/>
                                        <p:tgtEl>
                                          <p:spTgt spid="34"/>
                                        </p:tgtEl>
                                        <p:attrNameLst>
                                          <p:attrName>style.rotation</p:attrName>
                                        </p:attrNameLst>
                                      </p:cBhvr>
                                      <p:tavLst>
                                        <p:tav tm="0">
                                          <p:val>
                                            <p:fltVal val="90"/>
                                          </p:val>
                                        </p:tav>
                                        <p:tav tm="100000">
                                          <p:val>
                                            <p:fltVal val="0"/>
                                          </p:val>
                                        </p:tav>
                                      </p:tavLst>
                                    </p:anim>
                                    <p:animEffect transition="in" filter="fade">
                                      <p:cBhvr>
                                        <p:cTn id="88" dur="1000"/>
                                        <p:tgtEl>
                                          <p:spTgt spid="34"/>
                                        </p:tgtEl>
                                      </p:cBhvr>
                                    </p:animEffect>
                                  </p:childTnLst>
                                </p:cTn>
                              </p:par>
                            </p:childTnLst>
                          </p:cTn>
                        </p:par>
                        <p:par>
                          <p:cTn id="89" fill="hold">
                            <p:stCondLst>
                              <p:cond delay="28500"/>
                            </p:stCondLst>
                            <p:childTnLst>
                              <p:par>
                                <p:cTn id="90" presetID="16" presetClass="entr" presetSubtype="42" repeatCount="indefinite" fill="hold" grpId="1"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barn(outHorizontal)">
                                      <p:cBhvr>
                                        <p:cTn id="92" dur="5000"/>
                                        <p:tgtEl>
                                          <p:spTgt spid="34"/>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32"/>
                                        </p:tgtEl>
                                        <p:attrNameLst>
                                          <p:attrName>style.visibility</p:attrName>
                                        </p:attrNameLst>
                                      </p:cBhvr>
                                      <p:to>
                                        <p:strVal val="visible"/>
                                      </p:to>
                                    </p:set>
                                    <p:anim calcmode="lin" valueType="num">
                                      <p:cBhvr>
                                        <p:cTn id="95" dur="1000" fill="hold"/>
                                        <p:tgtEl>
                                          <p:spTgt spid="32"/>
                                        </p:tgtEl>
                                        <p:attrNameLst>
                                          <p:attrName>ppt_w</p:attrName>
                                        </p:attrNameLst>
                                      </p:cBhvr>
                                      <p:tavLst>
                                        <p:tav tm="0">
                                          <p:val>
                                            <p:fltVal val="0"/>
                                          </p:val>
                                        </p:tav>
                                        <p:tav tm="100000">
                                          <p:val>
                                            <p:strVal val="#ppt_w"/>
                                          </p:val>
                                        </p:tav>
                                      </p:tavLst>
                                    </p:anim>
                                    <p:anim calcmode="lin" valueType="num">
                                      <p:cBhvr>
                                        <p:cTn id="96" dur="1000" fill="hold"/>
                                        <p:tgtEl>
                                          <p:spTgt spid="32"/>
                                        </p:tgtEl>
                                        <p:attrNameLst>
                                          <p:attrName>ppt_h</p:attrName>
                                        </p:attrNameLst>
                                      </p:cBhvr>
                                      <p:tavLst>
                                        <p:tav tm="0">
                                          <p:val>
                                            <p:fltVal val="0"/>
                                          </p:val>
                                        </p:tav>
                                        <p:tav tm="100000">
                                          <p:val>
                                            <p:strVal val="#ppt_h"/>
                                          </p:val>
                                        </p:tav>
                                      </p:tavLst>
                                    </p:anim>
                                    <p:anim calcmode="lin" valueType="num">
                                      <p:cBhvr>
                                        <p:cTn id="97" dur="1000" fill="hold"/>
                                        <p:tgtEl>
                                          <p:spTgt spid="32"/>
                                        </p:tgtEl>
                                        <p:attrNameLst>
                                          <p:attrName>style.rotation</p:attrName>
                                        </p:attrNameLst>
                                      </p:cBhvr>
                                      <p:tavLst>
                                        <p:tav tm="0">
                                          <p:val>
                                            <p:fltVal val="90"/>
                                          </p:val>
                                        </p:tav>
                                        <p:tav tm="100000">
                                          <p:val>
                                            <p:fltVal val="0"/>
                                          </p:val>
                                        </p:tav>
                                      </p:tavLst>
                                    </p:anim>
                                    <p:animEffect transition="in" filter="fade">
                                      <p:cBhvr>
                                        <p:cTn id="98" dur="1000"/>
                                        <p:tgtEl>
                                          <p:spTgt spid="32"/>
                                        </p:tgtEl>
                                      </p:cBhvr>
                                    </p:animEffect>
                                  </p:childTnLst>
                                </p:cTn>
                              </p:par>
                            </p:childTnLst>
                          </p:cTn>
                        </p:par>
                        <p:par>
                          <p:cTn id="99" fill="hold">
                            <p:stCondLst>
                              <p:cond delay="33500"/>
                            </p:stCondLst>
                            <p:childTnLst>
                              <p:par>
                                <p:cTn id="100" presetID="22" presetClass="entr" presetSubtype="1" repeatCount="indefinite" fill="hold" grpId="1" nodeType="afterEffect">
                                  <p:stCondLst>
                                    <p:cond delay="0"/>
                                  </p:stCondLst>
                                  <p:childTnLst>
                                    <p:set>
                                      <p:cBhvr>
                                        <p:cTn id="101" dur="1" fill="hold">
                                          <p:stCondLst>
                                            <p:cond delay="0"/>
                                          </p:stCondLst>
                                        </p:cTn>
                                        <p:tgtEl>
                                          <p:spTgt spid="32"/>
                                        </p:tgtEl>
                                        <p:attrNameLst>
                                          <p:attrName>style.visibility</p:attrName>
                                        </p:attrNameLst>
                                      </p:cBhvr>
                                      <p:to>
                                        <p:strVal val="visible"/>
                                      </p:to>
                                    </p:set>
                                    <p:animEffect transition="in" filter="wipe(up)">
                                      <p:cBhvr>
                                        <p:cTn id="102" dur="5000"/>
                                        <p:tgtEl>
                                          <p:spTgt spid="32"/>
                                        </p:tgtEl>
                                      </p:cBhvr>
                                    </p:animEffect>
                                  </p:childTnLst>
                                </p:cTn>
                              </p:par>
                            </p:childTnLst>
                          </p:cTn>
                        </p:par>
                        <p:par>
                          <p:cTn id="103" fill="hold">
                            <p:stCondLst>
                              <p:cond delay="38500"/>
                            </p:stCondLst>
                            <p:childTnLst>
                              <p:par>
                                <p:cTn id="104" presetID="31" presetClass="entr" presetSubtype="0" fill="hold" grpId="0" nodeType="afterEffect">
                                  <p:stCondLst>
                                    <p:cond delay="0"/>
                                  </p:stCondLst>
                                  <p:childTnLst>
                                    <p:set>
                                      <p:cBhvr>
                                        <p:cTn id="105" dur="1" fill="hold">
                                          <p:stCondLst>
                                            <p:cond delay="0"/>
                                          </p:stCondLst>
                                        </p:cTn>
                                        <p:tgtEl>
                                          <p:spTgt spid="33"/>
                                        </p:tgtEl>
                                        <p:attrNameLst>
                                          <p:attrName>style.visibility</p:attrName>
                                        </p:attrNameLst>
                                      </p:cBhvr>
                                      <p:to>
                                        <p:strVal val="visible"/>
                                      </p:to>
                                    </p:set>
                                    <p:anim calcmode="lin" valueType="num">
                                      <p:cBhvr>
                                        <p:cTn id="106" dur="1000" fill="hold"/>
                                        <p:tgtEl>
                                          <p:spTgt spid="33"/>
                                        </p:tgtEl>
                                        <p:attrNameLst>
                                          <p:attrName>ppt_w</p:attrName>
                                        </p:attrNameLst>
                                      </p:cBhvr>
                                      <p:tavLst>
                                        <p:tav tm="0">
                                          <p:val>
                                            <p:fltVal val="0"/>
                                          </p:val>
                                        </p:tav>
                                        <p:tav tm="100000">
                                          <p:val>
                                            <p:strVal val="#ppt_w"/>
                                          </p:val>
                                        </p:tav>
                                      </p:tavLst>
                                    </p:anim>
                                    <p:anim calcmode="lin" valueType="num">
                                      <p:cBhvr>
                                        <p:cTn id="107" dur="1000" fill="hold"/>
                                        <p:tgtEl>
                                          <p:spTgt spid="33"/>
                                        </p:tgtEl>
                                        <p:attrNameLst>
                                          <p:attrName>ppt_h</p:attrName>
                                        </p:attrNameLst>
                                      </p:cBhvr>
                                      <p:tavLst>
                                        <p:tav tm="0">
                                          <p:val>
                                            <p:fltVal val="0"/>
                                          </p:val>
                                        </p:tav>
                                        <p:tav tm="100000">
                                          <p:val>
                                            <p:strVal val="#ppt_h"/>
                                          </p:val>
                                        </p:tav>
                                      </p:tavLst>
                                    </p:anim>
                                    <p:anim calcmode="lin" valueType="num">
                                      <p:cBhvr>
                                        <p:cTn id="108" dur="1000" fill="hold"/>
                                        <p:tgtEl>
                                          <p:spTgt spid="33"/>
                                        </p:tgtEl>
                                        <p:attrNameLst>
                                          <p:attrName>style.rotation</p:attrName>
                                        </p:attrNameLst>
                                      </p:cBhvr>
                                      <p:tavLst>
                                        <p:tav tm="0">
                                          <p:val>
                                            <p:fltVal val="90"/>
                                          </p:val>
                                        </p:tav>
                                        <p:tav tm="100000">
                                          <p:val>
                                            <p:fltVal val="0"/>
                                          </p:val>
                                        </p:tav>
                                      </p:tavLst>
                                    </p:anim>
                                    <p:animEffect transition="in" filter="fade">
                                      <p:cBhvr>
                                        <p:cTn id="109" dur="1000"/>
                                        <p:tgtEl>
                                          <p:spTgt spid="33"/>
                                        </p:tgtEl>
                                      </p:cBhvr>
                                    </p:animEffect>
                                  </p:childTnLst>
                                </p:cTn>
                              </p:par>
                            </p:childTnLst>
                          </p:cTn>
                        </p:par>
                        <p:par>
                          <p:cTn id="110" fill="hold">
                            <p:stCondLst>
                              <p:cond delay="39500"/>
                            </p:stCondLst>
                            <p:childTnLst>
                              <p:par>
                                <p:cTn id="111" presetID="22" presetClass="entr" presetSubtype="4" repeatCount="indefinite" fill="hold" grpId="1" nodeType="after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wipe(down)">
                                      <p:cBhvr>
                                        <p:cTn id="113" dur="5000"/>
                                        <p:tgtEl>
                                          <p:spTgt spid="33"/>
                                        </p:tgtEl>
                                      </p:cBhvr>
                                    </p:animEffect>
                                  </p:childTnLst>
                                </p:cTn>
                              </p:par>
                              <p:par>
                                <p:cTn id="114" presetID="31" presetClass="entr" presetSubtype="0" fill="hold" grpId="0" nodeType="withEffect">
                                  <p:stCondLst>
                                    <p:cond delay="0"/>
                                  </p:stCondLst>
                                  <p:childTnLst>
                                    <p:set>
                                      <p:cBhvr>
                                        <p:cTn id="115" dur="1" fill="hold">
                                          <p:stCondLst>
                                            <p:cond delay="0"/>
                                          </p:stCondLst>
                                        </p:cTn>
                                        <p:tgtEl>
                                          <p:spTgt spid="35"/>
                                        </p:tgtEl>
                                        <p:attrNameLst>
                                          <p:attrName>style.visibility</p:attrName>
                                        </p:attrNameLst>
                                      </p:cBhvr>
                                      <p:to>
                                        <p:strVal val="visible"/>
                                      </p:to>
                                    </p:set>
                                    <p:anim calcmode="lin" valueType="num">
                                      <p:cBhvr>
                                        <p:cTn id="116" dur="1000" fill="hold"/>
                                        <p:tgtEl>
                                          <p:spTgt spid="35"/>
                                        </p:tgtEl>
                                        <p:attrNameLst>
                                          <p:attrName>ppt_w</p:attrName>
                                        </p:attrNameLst>
                                      </p:cBhvr>
                                      <p:tavLst>
                                        <p:tav tm="0">
                                          <p:val>
                                            <p:fltVal val="0"/>
                                          </p:val>
                                        </p:tav>
                                        <p:tav tm="100000">
                                          <p:val>
                                            <p:strVal val="#ppt_w"/>
                                          </p:val>
                                        </p:tav>
                                      </p:tavLst>
                                    </p:anim>
                                    <p:anim calcmode="lin" valueType="num">
                                      <p:cBhvr>
                                        <p:cTn id="117" dur="1000" fill="hold"/>
                                        <p:tgtEl>
                                          <p:spTgt spid="35"/>
                                        </p:tgtEl>
                                        <p:attrNameLst>
                                          <p:attrName>ppt_h</p:attrName>
                                        </p:attrNameLst>
                                      </p:cBhvr>
                                      <p:tavLst>
                                        <p:tav tm="0">
                                          <p:val>
                                            <p:fltVal val="0"/>
                                          </p:val>
                                        </p:tav>
                                        <p:tav tm="100000">
                                          <p:val>
                                            <p:strVal val="#ppt_h"/>
                                          </p:val>
                                        </p:tav>
                                      </p:tavLst>
                                    </p:anim>
                                    <p:anim calcmode="lin" valueType="num">
                                      <p:cBhvr>
                                        <p:cTn id="118" dur="1000" fill="hold"/>
                                        <p:tgtEl>
                                          <p:spTgt spid="35"/>
                                        </p:tgtEl>
                                        <p:attrNameLst>
                                          <p:attrName>style.rotation</p:attrName>
                                        </p:attrNameLst>
                                      </p:cBhvr>
                                      <p:tavLst>
                                        <p:tav tm="0">
                                          <p:val>
                                            <p:fltVal val="90"/>
                                          </p:val>
                                        </p:tav>
                                        <p:tav tm="100000">
                                          <p:val>
                                            <p:fltVal val="0"/>
                                          </p:val>
                                        </p:tav>
                                      </p:tavLst>
                                    </p:anim>
                                    <p:animEffect transition="in" filter="fade">
                                      <p:cBhvr>
                                        <p:cTn id="119" dur="1000"/>
                                        <p:tgtEl>
                                          <p:spTgt spid="35"/>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36"/>
                                        </p:tgtEl>
                                        <p:attrNameLst>
                                          <p:attrName>style.visibility</p:attrName>
                                        </p:attrNameLst>
                                      </p:cBhvr>
                                      <p:to>
                                        <p:strVal val="visible"/>
                                      </p:to>
                                    </p:set>
                                    <p:anim calcmode="lin" valueType="num">
                                      <p:cBhvr>
                                        <p:cTn id="122" dur="1000" fill="hold"/>
                                        <p:tgtEl>
                                          <p:spTgt spid="36"/>
                                        </p:tgtEl>
                                        <p:attrNameLst>
                                          <p:attrName>ppt_w</p:attrName>
                                        </p:attrNameLst>
                                      </p:cBhvr>
                                      <p:tavLst>
                                        <p:tav tm="0">
                                          <p:val>
                                            <p:fltVal val="0"/>
                                          </p:val>
                                        </p:tav>
                                        <p:tav tm="100000">
                                          <p:val>
                                            <p:strVal val="#ppt_w"/>
                                          </p:val>
                                        </p:tav>
                                      </p:tavLst>
                                    </p:anim>
                                    <p:anim calcmode="lin" valueType="num">
                                      <p:cBhvr>
                                        <p:cTn id="123" dur="1000" fill="hold"/>
                                        <p:tgtEl>
                                          <p:spTgt spid="36"/>
                                        </p:tgtEl>
                                        <p:attrNameLst>
                                          <p:attrName>ppt_h</p:attrName>
                                        </p:attrNameLst>
                                      </p:cBhvr>
                                      <p:tavLst>
                                        <p:tav tm="0">
                                          <p:val>
                                            <p:fltVal val="0"/>
                                          </p:val>
                                        </p:tav>
                                        <p:tav tm="100000">
                                          <p:val>
                                            <p:strVal val="#ppt_h"/>
                                          </p:val>
                                        </p:tav>
                                      </p:tavLst>
                                    </p:anim>
                                    <p:anim calcmode="lin" valueType="num">
                                      <p:cBhvr>
                                        <p:cTn id="124" dur="1000" fill="hold"/>
                                        <p:tgtEl>
                                          <p:spTgt spid="36"/>
                                        </p:tgtEl>
                                        <p:attrNameLst>
                                          <p:attrName>style.rotation</p:attrName>
                                        </p:attrNameLst>
                                      </p:cBhvr>
                                      <p:tavLst>
                                        <p:tav tm="0">
                                          <p:val>
                                            <p:fltVal val="90"/>
                                          </p:val>
                                        </p:tav>
                                        <p:tav tm="100000">
                                          <p:val>
                                            <p:fltVal val="0"/>
                                          </p:val>
                                        </p:tav>
                                      </p:tavLst>
                                    </p:anim>
                                    <p:animEffect transition="in" filter="fade">
                                      <p:cBhvr>
                                        <p:cTn id="125" dur="1000"/>
                                        <p:tgtEl>
                                          <p:spTgt spid="36"/>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37"/>
                                        </p:tgtEl>
                                        <p:attrNameLst>
                                          <p:attrName>style.visibility</p:attrName>
                                        </p:attrNameLst>
                                      </p:cBhvr>
                                      <p:to>
                                        <p:strVal val="visible"/>
                                      </p:to>
                                    </p:set>
                                    <p:anim calcmode="lin" valueType="num">
                                      <p:cBhvr>
                                        <p:cTn id="128" dur="1000" fill="hold"/>
                                        <p:tgtEl>
                                          <p:spTgt spid="37"/>
                                        </p:tgtEl>
                                        <p:attrNameLst>
                                          <p:attrName>ppt_w</p:attrName>
                                        </p:attrNameLst>
                                      </p:cBhvr>
                                      <p:tavLst>
                                        <p:tav tm="0">
                                          <p:val>
                                            <p:fltVal val="0"/>
                                          </p:val>
                                        </p:tav>
                                        <p:tav tm="100000">
                                          <p:val>
                                            <p:strVal val="#ppt_w"/>
                                          </p:val>
                                        </p:tav>
                                      </p:tavLst>
                                    </p:anim>
                                    <p:anim calcmode="lin" valueType="num">
                                      <p:cBhvr>
                                        <p:cTn id="129" dur="1000" fill="hold"/>
                                        <p:tgtEl>
                                          <p:spTgt spid="37"/>
                                        </p:tgtEl>
                                        <p:attrNameLst>
                                          <p:attrName>ppt_h</p:attrName>
                                        </p:attrNameLst>
                                      </p:cBhvr>
                                      <p:tavLst>
                                        <p:tav tm="0">
                                          <p:val>
                                            <p:fltVal val="0"/>
                                          </p:val>
                                        </p:tav>
                                        <p:tav tm="100000">
                                          <p:val>
                                            <p:strVal val="#ppt_h"/>
                                          </p:val>
                                        </p:tav>
                                      </p:tavLst>
                                    </p:anim>
                                    <p:anim calcmode="lin" valueType="num">
                                      <p:cBhvr>
                                        <p:cTn id="130" dur="1000" fill="hold"/>
                                        <p:tgtEl>
                                          <p:spTgt spid="37"/>
                                        </p:tgtEl>
                                        <p:attrNameLst>
                                          <p:attrName>style.rotation</p:attrName>
                                        </p:attrNameLst>
                                      </p:cBhvr>
                                      <p:tavLst>
                                        <p:tav tm="0">
                                          <p:val>
                                            <p:fltVal val="90"/>
                                          </p:val>
                                        </p:tav>
                                        <p:tav tm="100000">
                                          <p:val>
                                            <p:fltVal val="0"/>
                                          </p:val>
                                        </p:tav>
                                      </p:tavLst>
                                    </p:anim>
                                    <p:animEffect transition="in" filter="fade">
                                      <p:cBhvr>
                                        <p:cTn id="131" dur="1000"/>
                                        <p:tgtEl>
                                          <p:spTgt spid="37"/>
                                        </p:tgtEl>
                                      </p:cBhvr>
                                    </p:animEffect>
                                  </p:childTnLst>
                                </p:cTn>
                              </p:par>
                            </p:childTnLst>
                          </p:cTn>
                        </p:par>
                        <p:par>
                          <p:cTn id="132" fill="hold">
                            <p:stCondLst>
                              <p:cond delay="44500"/>
                            </p:stCondLst>
                            <p:childTnLst>
                              <p:par>
                                <p:cTn id="133" presetID="2" presetClass="entr" presetSubtype="6" accel="100000" fill="hold" grpId="0" nodeType="afterEffect">
                                  <p:stCondLst>
                                    <p:cond delay="0"/>
                                  </p:stCondLst>
                                  <p:iterate type="lt">
                                    <p:tmPct val="10000"/>
                                  </p:iterate>
                                  <p:childTnLst>
                                    <p:set>
                                      <p:cBhvr>
                                        <p:cTn id="134" dur="1" fill="hold">
                                          <p:stCondLst>
                                            <p:cond delay="0"/>
                                          </p:stCondLst>
                                        </p:cTn>
                                        <p:tgtEl>
                                          <p:spTgt spid="23"/>
                                        </p:tgtEl>
                                        <p:attrNameLst>
                                          <p:attrName>style.visibility</p:attrName>
                                        </p:attrNameLst>
                                      </p:cBhvr>
                                      <p:to>
                                        <p:strVal val="visible"/>
                                      </p:to>
                                    </p:set>
                                    <p:anim calcmode="lin" valueType="num">
                                      <p:cBhvr additive="base">
                                        <p:cTn id="135" dur="3000" fill="hold"/>
                                        <p:tgtEl>
                                          <p:spTgt spid="23"/>
                                        </p:tgtEl>
                                        <p:attrNameLst>
                                          <p:attrName>ppt_x</p:attrName>
                                        </p:attrNameLst>
                                      </p:cBhvr>
                                      <p:tavLst>
                                        <p:tav tm="0">
                                          <p:val>
                                            <p:strVal val="1+#ppt_w/2"/>
                                          </p:val>
                                        </p:tav>
                                        <p:tav tm="100000">
                                          <p:val>
                                            <p:strVal val="#ppt_x"/>
                                          </p:val>
                                        </p:tav>
                                      </p:tavLst>
                                    </p:anim>
                                    <p:anim calcmode="lin" valueType="num">
                                      <p:cBhvr additive="base">
                                        <p:cTn id="136" dur="3000" fill="hold"/>
                                        <p:tgtEl>
                                          <p:spTgt spid="23"/>
                                        </p:tgtEl>
                                        <p:attrNameLst>
                                          <p:attrName>ppt_y</p:attrName>
                                        </p:attrNameLst>
                                      </p:cBhvr>
                                      <p:tavLst>
                                        <p:tav tm="0">
                                          <p:val>
                                            <p:strVal val="1+#ppt_h/2"/>
                                          </p:val>
                                        </p:tav>
                                        <p:tav tm="100000">
                                          <p:val>
                                            <p:strVal val="#ppt_y"/>
                                          </p:val>
                                        </p:tav>
                                      </p:tavLst>
                                    </p:anim>
                                  </p:childTnLst>
                                </p:cTn>
                              </p:par>
                            </p:childTnLst>
                          </p:cTn>
                        </p:par>
                        <p:par>
                          <p:cTn id="137" fill="hold">
                            <p:stCondLst>
                              <p:cond delay="57100"/>
                            </p:stCondLst>
                            <p:childTnLst>
                              <p:par>
                                <p:cTn id="138" presetID="6" presetClass="entr" presetSubtype="32" repeatCount="indefinite" fill="hold" grpId="0" nodeType="afterEffect">
                                  <p:stCondLst>
                                    <p:cond delay="0"/>
                                  </p:stCondLst>
                                  <p:childTnLst>
                                    <p:set>
                                      <p:cBhvr>
                                        <p:cTn id="139" dur="1" fill="hold">
                                          <p:stCondLst>
                                            <p:cond delay="0"/>
                                          </p:stCondLst>
                                        </p:cTn>
                                        <p:tgtEl>
                                          <p:spTgt spid="24"/>
                                        </p:tgtEl>
                                        <p:attrNameLst>
                                          <p:attrName>style.visibility</p:attrName>
                                        </p:attrNameLst>
                                      </p:cBhvr>
                                      <p:to>
                                        <p:strVal val="visible"/>
                                      </p:to>
                                    </p:set>
                                    <p:animEffect transition="in" filter="circle(out)">
                                      <p:cBhvr>
                                        <p:cTn id="140" dur="5000"/>
                                        <p:tgtEl>
                                          <p:spTgt spid="24"/>
                                        </p:tgtEl>
                                      </p:cBhvr>
                                    </p:animEffect>
                                  </p:childTnLst>
                                </p:cTn>
                              </p:par>
                              <p:par>
                                <p:cTn id="141" presetID="22" presetClass="entr" presetSubtype="4" repeatCount="indefinite" fill="hold" nodeType="withEffect">
                                  <p:stCondLst>
                                    <p:cond delay="0"/>
                                  </p:stCondLst>
                                  <p:childTnLst>
                                    <p:set>
                                      <p:cBhvr>
                                        <p:cTn id="142" dur="1" fill="hold">
                                          <p:stCondLst>
                                            <p:cond delay="0"/>
                                          </p:stCondLst>
                                        </p:cTn>
                                        <p:tgtEl>
                                          <p:spTgt spid="7"/>
                                        </p:tgtEl>
                                        <p:attrNameLst>
                                          <p:attrName>style.visibility</p:attrName>
                                        </p:attrNameLst>
                                      </p:cBhvr>
                                      <p:to>
                                        <p:strVal val="visible"/>
                                      </p:to>
                                    </p:set>
                                    <p:animEffect transition="in" filter="wipe(down)">
                                      <p:cBhvr>
                                        <p:cTn id="143" dur="5000"/>
                                        <p:tgtEl>
                                          <p:spTgt spid="7"/>
                                        </p:tgtEl>
                                      </p:cBhvr>
                                    </p:animEffect>
                                  </p:childTnLst>
                                </p:cTn>
                              </p:par>
                              <p:par>
                                <p:cTn id="144" presetID="22" presetClass="entr" presetSubtype="1" repeatCount="indefinite" fill="hold" nodeType="withEffect">
                                  <p:stCondLst>
                                    <p:cond delay="0"/>
                                  </p:stCondLst>
                                  <p:childTnLst>
                                    <p:set>
                                      <p:cBhvr>
                                        <p:cTn id="145" dur="1" fill="hold">
                                          <p:stCondLst>
                                            <p:cond delay="0"/>
                                          </p:stCondLst>
                                        </p:cTn>
                                        <p:tgtEl>
                                          <p:spTgt spid="26"/>
                                        </p:tgtEl>
                                        <p:attrNameLst>
                                          <p:attrName>style.visibility</p:attrName>
                                        </p:attrNameLst>
                                      </p:cBhvr>
                                      <p:to>
                                        <p:strVal val="visible"/>
                                      </p:to>
                                    </p:set>
                                    <p:animEffect transition="in" filter="wipe(up)">
                                      <p:cBhvr>
                                        <p:cTn id="146" dur="5000"/>
                                        <p:tgtEl>
                                          <p:spTgt spid="26"/>
                                        </p:tgtEl>
                                      </p:cBhvr>
                                    </p:animEffect>
                                  </p:childTnLst>
                                </p:cTn>
                              </p:par>
                              <p:par>
                                <p:cTn id="147" presetID="22" presetClass="entr" presetSubtype="8" repeatCount="indefinite" fill="hold" nodeType="withEffect">
                                  <p:stCondLst>
                                    <p:cond delay="0"/>
                                  </p:stCondLst>
                                  <p:childTnLst>
                                    <p:set>
                                      <p:cBhvr>
                                        <p:cTn id="148" dur="1" fill="hold">
                                          <p:stCondLst>
                                            <p:cond delay="0"/>
                                          </p:stCondLst>
                                        </p:cTn>
                                        <p:tgtEl>
                                          <p:spTgt spid="27"/>
                                        </p:tgtEl>
                                        <p:attrNameLst>
                                          <p:attrName>style.visibility</p:attrName>
                                        </p:attrNameLst>
                                      </p:cBhvr>
                                      <p:to>
                                        <p:strVal val="visible"/>
                                      </p:to>
                                    </p:set>
                                    <p:animEffect transition="in" filter="wipe(left)">
                                      <p:cBhvr>
                                        <p:cTn id="149" dur="5000"/>
                                        <p:tgtEl>
                                          <p:spTgt spid="27"/>
                                        </p:tgtEl>
                                      </p:cBhvr>
                                    </p:animEffect>
                                  </p:childTnLst>
                                </p:cTn>
                              </p:par>
                              <p:par>
                                <p:cTn id="150" presetID="22" presetClass="entr" presetSubtype="8" repeatCount="indefinite" fill="hold" nodeType="withEffect">
                                  <p:stCondLst>
                                    <p:cond delay="0"/>
                                  </p:stCondLst>
                                  <p:childTnLst>
                                    <p:set>
                                      <p:cBhvr>
                                        <p:cTn id="151" dur="1" fill="hold">
                                          <p:stCondLst>
                                            <p:cond delay="0"/>
                                          </p:stCondLst>
                                        </p:cTn>
                                        <p:tgtEl>
                                          <p:spTgt spid="38"/>
                                        </p:tgtEl>
                                        <p:attrNameLst>
                                          <p:attrName>style.visibility</p:attrName>
                                        </p:attrNameLst>
                                      </p:cBhvr>
                                      <p:to>
                                        <p:strVal val="visible"/>
                                      </p:to>
                                    </p:set>
                                    <p:animEffect transition="in" filter="wipe(left)">
                                      <p:cBhvr>
                                        <p:cTn id="152" dur="5000"/>
                                        <p:tgtEl>
                                          <p:spTgt spid="38"/>
                                        </p:tgtEl>
                                      </p:cBhvr>
                                    </p:animEffect>
                                  </p:childTnLst>
                                </p:cTn>
                              </p:par>
                              <p:par>
                                <p:cTn id="153" presetID="22" presetClass="entr" presetSubtype="8" repeatCount="indefinite" fill="hold" nodeType="withEffect">
                                  <p:stCondLst>
                                    <p:cond delay="0"/>
                                  </p:stCondLst>
                                  <p:childTnLst>
                                    <p:set>
                                      <p:cBhvr>
                                        <p:cTn id="154" dur="1" fill="hold">
                                          <p:stCondLst>
                                            <p:cond delay="0"/>
                                          </p:stCondLst>
                                        </p:cTn>
                                        <p:tgtEl>
                                          <p:spTgt spid="39"/>
                                        </p:tgtEl>
                                        <p:attrNameLst>
                                          <p:attrName>style.visibility</p:attrName>
                                        </p:attrNameLst>
                                      </p:cBhvr>
                                      <p:to>
                                        <p:strVal val="visible"/>
                                      </p:to>
                                    </p:set>
                                    <p:animEffect transition="in" filter="wipe(left)">
                                      <p:cBhvr>
                                        <p:cTn id="155" dur="5000"/>
                                        <p:tgtEl>
                                          <p:spTgt spid="39"/>
                                        </p:tgtEl>
                                      </p:cBhvr>
                                    </p:animEffect>
                                  </p:childTnLst>
                                </p:cTn>
                              </p:par>
                              <p:par>
                                <p:cTn id="156" presetID="22" presetClass="entr" presetSubtype="2" repeatCount="indefinite" fill="hold" nodeType="withEffect">
                                  <p:stCondLst>
                                    <p:cond delay="0"/>
                                  </p:stCondLst>
                                  <p:childTnLst>
                                    <p:set>
                                      <p:cBhvr>
                                        <p:cTn id="157" dur="1" fill="hold">
                                          <p:stCondLst>
                                            <p:cond delay="0"/>
                                          </p:stCondLst>
                                        </p:cTn>
                                        <p:tgtEl>
                                          <p:spTgt spid="40"/>
                                        </p:tgtEl>
                                        <p:attrNameLst>
                                          <p:attrName>style.visibility</p:attrName>
                                        </p:attrNameLst>
                                      </p:cBhvr>
                                      <p:to>
                                        <p:strVal val="visible"/>
                                      </p:to>
                                    </p:set>
                                    <p:animEffect transition="in" filter="wipe(right)">
                                      <p:cBhvr>
                                        <p:cTn id="158" dur="5000"/>
                                        <p:tgtEl>
                                          <p:spTgt spid="40"/>
                                        </p:tgtEl>
                                      </p:cBhvr>
                                    </p:animEffect>
                                  </p:childTnLst>
                                </p:cTn>
                              </p:par>
                              <p:par>
                                <p:cTn id="159" presetID="22" presetClass="entr" presetSubtype="2" repeatCount="indefinite" fill="hold" nodeType="withEffect">
                                  <p:stCondLst>
                                    <p:cond delay="0"/>
                                  </p:stCondLst>
                                  <p:childTnLst>
                                    <p:set>
                                      <p:cBhvr>
                                        <p:cTn id="160" dur="1" fill="hold">
                                          <p:stCondLst>
                                            <p:cond delay="0"/>
                                          </p:stCondLst>
                                        </p:cTn>
                                        <p:tgtEl>
                                          <p:spTgt spid="41"/>
                                        </p:tgtEl>
                                        <p:attrNameLst>
                                          <p:attrName>style.visibility</p:attrName>
                                        </p:attrNameLst>
                                      </p:cBhvr>
                                      <p:to>
                                        <p:strVal val="visible"/>
                                      </p:to>
                                    </p:set>
                                    <p:animEffect transition="in" filter="wipe(right)">
                                      <p:cBhvr>
                                        <p:cTn id="161" dur="5000"/>
                                        <p:tgtEl>
                                          <p:spTgt spid="41"/>
                                        </p:tgtEl>
                                      </p:cBhvr>
                                    </p:animEffect>
                                  </p:childTnLst>
                                </p:cTn>
                              </p:par>
                              <p:par>
                                <p:cTn id="162" presetID="22" presetClass="entr" presetSubtype="2" repeatCount="indefinite" fill="hold" nodeType="withEffect">
                                  <p:stCondLst>
                                    <p:cond delay="0"/>
                                  </p:stCondLst>
                                  <p:childTnLst>
                                    <p:set>
                                      <p:cBhvr>
                                        <p:cTn id="163" dur="1" fill="hold">
                                          <p:stCondLst>
                                            <p:cond delay="0"/>
                                          </p:stCondLst>
                                        </p:cTn>
                                        <p:tgtEl>
                                          <p:spTgt spid="42"/>
                                        </p:tgtEl>
                                        <p:attrNameLst>
                                          <p:attrName>style.visibility</p:attrName>
                                        </p:attrNameLst>
                                      </p:cBhvr>
                                      <p:to>
                                        <p:strVal val="visible"/>
                                      </p:to>
                                    </p:set>
                                    <p:animEffect transition="in" filter="wipe(right)">
                                      <p:cBhvr>
                                        <p:cTn id="164" dur="5000"/>
                                        <p:tgtEl>
                                          <p:spTgt spid="42"/>
                                        </p:tgtEl>
                                      </p:cBhvr>
                                    </p:animEffect>
                                  </p:childTnLst>
                                </p:cTn>
                              </p:par>
                            </p:childTnLst>
                          </p:cTn>
                        </p:par>
                        <p:par>
                          <p:cTn id="165" fill="hold">
                            <p:stCondLst>
                              <p:cond delay="62100"/>
                            </p:stCondLst>
                            <p:childTnLst>
                              <p:par>
                                <p:cTn id="166" presetID="6" presetClass="entr" presetSubtype="32" repeatCount="indefinite" fill="hold" grpId="0" nodeType="afterEffect">
                                  <p:stCondLst>
                                    <p:cond delay="0"/>
                                  </p:stCondLst>
                                  <p:childTnLst>
                                    <p:set>
                                      <p:cBhvr>
                                        <p:cTn id="167" dur="1" fill="hold">
                                          <p:stCondLst>
                                            <p:cond delay="0"/>
                                          </p:stCondLst>
                                        </p:cTn>
                                        <p:tgtEl>
                                          <p:spTgt spid="44"/>
                                        </p:tgtEl>
                                        <p:attrNameLst>
                                          <p:attrName>style.visibility</p:attrName>
                                        </p:attrNameLst>
                                      </p:cBhvr>
                                      <p:to>
                                        <p:strVal val="visible"/>
                                      </p:to>
                                    </p:set>
                                    <p:animEffect transition="in" filter="circle(out)">
                                      <p:cBhvr>
                                        <p:cTn id="168" dur="5000"/>
                                        <p:tgtEl>
                                          <p:spTgt spid="44"/>
                                        </p:tgtEl>
                                      </p:cBhvr>
                                    </p:animEffect>
                                  </p:childTnLst>
                                </p:cTn>
                              </p:par>
                              <p:par>
                                <p:cTn id="169" presetID="22" presetClass="entr" presetSubtype="4" repeatCount="indefinite" fill="hold" nodeType="withEffect">
                                  <p:stCondLst>
                                    <p:cond delay="0"/>
                                  </p:stCondLst>
                                  <p:childTnLst>
                                    <p:set>
                                      <p:cBhvr>
                                        <p:cTn id="170" dur="1" fill="hold">
                                          <p:stCondLst>
                                            <p:cond delay="0"/>
                                          </p:stCondLst>
                                        </p:cTn>
                                        <p:tgtEl>
                                          <p:spTgt spid="43"/>
                                        </p:tgtEl>
                                        <p:attrNameLst>
                                          <p:attrName>style.visibility</p:attrName>
                                        </p:attrNameLst>
                                      </p:cBhvr>
                                      <p:to>
                                        <p:strVal val="visible"/>
                                      </p:to>
                                    </p:set>
                                    <p:animEffect transition="in" filter="wipe(down)">
                                      <p:cBhvr>
                                        <p:cTn id="171" dur="5000"/>
                                        <p:tgtEl>
                                          <p:spTgt spid="43"/>
                                        </p:tgtEl>
                                      </p:cBhvr>
                                    </p:animEffect>
                                  </p:childTnLst>
                                </p:cTn>
                              </p:par>
                              <p:par>
                                <p:cTn id="172" presetID="22" presetClass="entr" presetSubtype="4" repeatCount="indefinite" fill="hold" nodeType="withEffect">
                                  <p:stCondLst>
                                    <p:cond delay="0"/>
                                  </p:stCondLst>
                                  <p:childTnLst>
                                    <p:set>
                                      <p:cBhvr>
                                        <p:cTn id="173" dur="1" fill="hold">
                                          <p:stCondLst>
                                            <p:cond delay="0"/>
                                          </p:stCondLst>
                                        </p:cTn>
                                        <p:tgtEl>
                                          <p:spTgt spid="45"/>
                                        </p:tgtEl>
                                        <p:attrNameLst>
                                          <p:attrName>style.visibility</p:attrName>
                                        </p:attrNameLst>
                                      </p:cBhvr>
                                      <p:to>
                                        <p:strVal val="visible"/>
                                      </p:to>
                                    </p:set>
                                    <p:animEffect transition="in" filter="wipe(down)">
                                      <p:cBhvr>
                                        <p:cTn id="174" dur="5000"/>
                                        <p:tgtEl>
                                          <p:spTgt spid="45"/>
                                        </p:tgtEl>
                                      </p:cBhvr>
                                    </p:animEffect>
                                  </p:childTnLst>
                                </p:cTn>
                              </p:par>
                              <p:par>
                                <p:cTn id="175" presetID="22" presetClass="entr" presetSubtype="2" repeatCount="indefinite" fill="hold" nodeType="withEffect">
                                  <p:stCondLst>
                                    <p:cond delay="0"/>
                                  </p:stCondLst>
                                  <p:childTnLst>
                                    <p:set>
                                      <p:cBhvr>
                                        <p:cTn id="176" dur="1" fill="hold">
                                          <p:stCondLst>
                                            <p:cond delay="0"/>
                                          </p:stCondLst>
                                        </p:cTn>
                                        <p:tgtEl>
                                          <p:spTgt spid="46"/>
                                        </p:tgtEl>
                                        <p:attrNameLst>
                                          <p:attrName>style.visibility</p:attrName>
                                        </p:attrNameLst>
                                      </p:cBhvr>
                                      <p:to>
                                        <p:strVal val="visible"/>
                                      </p:to>
                                    </p:set>
                                    <p:animEffect transition="in" filter="wipe(right)">
                                      <p:cBhvr>
                                        <p:cTn id="177" dur="5000"/>
                                        <p:tgtEl>
                                          <p:spTgt spid="46"/>
                                        </p:tgtEl>
                                      </p:cBhvr>
                                    </p:animEffect>
                                  </p:childTnLst>
                                </p:cTn>
                              </p:par>
                              <p:par>
                                <p:cTn id="178" presetID="22" presetClass="entr" presetSubtype="2" repeatCount="indefinite" fill="hold" nodeType="withEffect">
                                  <p:stCondLst>
                                    <p:cond delay="0"/>
                                  </p:stCondLst>
                                  <p:childTnLst>
                                    <p:set>
                                      <p:cBhvr>
                                        <p:cTn id="179" dur="1" fill="hold">
                                          <p:stCondLst>
                                            <p:cond delay="0"/>
                                          </p:stCondLst>
                                        </p:cTn>
                                        <p:tgtEl>
                                          <p:spTgt spid="47"/>
                                        </p:tgtEl>
                                        <p:attrNameLst>
                                          <p:attrName>style.visibility</p:attrName>
                                        </p:attrNameLst>
                                      </p:cBhvr>
                                      <p:to>
                                        <p:strVal val="visible"/>
                                      </p:to>
                                    </p:set>
                                    <p:animEffect transition="in" filter="wipe(right)">
                                      <p:cBhvr>
                                        <p:cTn id="180" dur="5000"/>
                                        <p:tgtEl>
                                          <p:spTgt spid="47"/>
                                        </p:tgtEl>
                                      </p:cBhvr>
                                    </p:animEffect>
                                  </p:childTnLst>
                                </p:cTn>
                              </p:par>
                              <p:par>
                                <p:cTn id="181" presetID="22" presetClass="entr" presetSubtype="2" repeatCount="indefinite" fill="hold" nodeType="withEffect">
                                  <p:stCondLst>
                                    <p:cond delay="0"/>
                                  </p:stCondLst>
                                  <p:childTnLst>
                                    <p:set>
                                      <p:cBhvr>
                                        <p:cTn id="182" dur="1" fill="hold">
                                          <p:stCondLst>
                                            <p:cond delay="0"/>
                                          </p:stCondLst>
                                        </p:cTn>
                                        <p:tgtEl>
                                          <p:spTgt spid="48"/>
                                        </p:tgtEl>
                                        <p:attrNameLst>
                                          <p:attrName>style.visibility</p:attrName>
                                        </p:attrNameLst>
                                      </p:cBhvr>
                                      <p:to>
                                        <p:strVal val="visible"/>
                                      </p:to>
                                    </p:set>
                                    <p:animEffect transition="in" filter="wipe(right)">
                                      <p:cBhvr>
                                        <p:cTn id="183" dur="5000"/>
                                        <p:tgtEl>
                                          <p:spTgt spid="48"/>
                                        </p:tgtEl>
                                      </p:cBhvr>
                                    </p:animEffect>
                                  </p:childTnLst>
                                </p:cTn>
                              </p:par>
                              <p:par>
                                <p:cTn id="184" presetID="22" presetClass="entr" presetSubtype="8" repeatCount="indefinite" fill="hold" nodeType="withEffect">
                                  <p:stCondLst>
                                    <p:cond delay="0"/>
                                  </p:stCondLst>
                                  <p:childTnLst>
                                    <p:set>
                                      <p:cBhvr>
                                        <p:cTn id="185" dur="1" fill="hold">
                                          <p:stCondLst>
                                            <p:cond delay="0"/>
                                          </p:stCondLst>
                                        </p:cTn>
                                        <p:tgtEl>
                                          <p:spTgt spid="49"/>
                                        </p:tgtEl>
                                        <p:attrNameLst>
                                          <p:attrName>style.visibility</p:attrName>
                                        </p:attrNameLst>
                                      </p:cBhvr>
                                      <p:to>
                                        <p:strVal val="visible"/>
                                      </p:to>
                                    </p:set>
                                    <p:animEffect transition="in" filter="wipe(left)">
                                      <p:cBhvr>
                                        <p:cTn id="186" dur="5000"/>
                                        <p:tgtEl>
                                          <p:spTgt spid="49"/>
                                        </p:tgtEl>
                                      </p:cBhvr>
                                    </p:animEffect>
                                  </p:childTnLst>
                                </p:cTn>
                              </p:par>
                              <p:par>
                                <p:cTn id="187" presetID="22" presetClass="entr" presetSubtype="8" repeatCount="indefinite" fill="hold" nodeType="withEffect">
                                  <p:stCondLst>
                                    <p:cond delay="0"/>
                                  </p:stCondLst>
                                  <p:childTnLst>
                                    <p:set>
                                      <p:cBhvr>
                                        <p:cTn id="188" dur="1" fill="hold">
                                          <p:stCondLst>
                                            <p:cond delay="0"/>
                                          </p:stCondLst>
                                        </p:cTn>
                                        <p:tgtEl>
                                          <p:spTgt spid="50"/>
                                        </p:tgtEl>
                                        <p:attrNameLst>
                                          <p:attrName>style.visibility</p:attrName>
                                        </p:attrNameLst>
                                      </p:cBhvr>
                                      <p:to>
                                        <p:strVal val="visible"/>
                                      </p:to>
                                    </p:set>
                                    <p:animEffect transition="in" filter="wipe(left)">
                                      <p:cBhvr>
                                        <p:cTn id="189" dur="5000"/>
                                        <p:tgtEl>
                                          <p:spTgt spid="50"/>
                                        </p:tgtEl>
                                      </p:cBhvr>
                                    </p:animEffect>
                                  </p:childTnLst>
                                </p:cTn>
                              </p:par>
                              <p:par>
                                <p:cTn id="190" presetID="22" presetClass="entr" presetSubtype="8" repeatCount="indefinite" fill="hold" nodeType="withEffect">
                                  <p:stCondLst>
                                    <p:cond delay="0"/>
                                  </p:stCondLst>
                                  <p:childTnLst>
                                    <p:set>
                                      <p:cBhvr>
                                        <p:cTn id="191" dur="1" fill="hold">
                                          <p:stCondLst>
                                            <p:cond delay="0"/>
                                          </p:stCondLst>
                                        </p:cTn>
                                        <p:tgtEl>
                                          <p:spTgt spid="51"/>
                                        </p:tgtEl>
                                        <p:attrNameLst>
                                          <p:attrName>style.visibility</p:attrName>
                                        </p:attrNameLst>
                                      </p:cBhvr>
                                      <p:to>
                                        <p:strVal val="visible"/>
                                      </p:to>
                                    </p:set>
                                    <p:animEffect transition="in" filter="wipe(left)">
                                      <p:cBhvr>
                                        <p:cTn id="192" dur="5000"/>
                                        <p:tgtEl>
                                          <p:spTgt spid="51"/>
                                        </p:tgtEl>
                                      </p:cBhvr>
                                    </p:animEffect>
                                  </p:childTnLst>
                                </p:cTn>
                              </p:par>
                            </p:childTnLst>
                          </p:cTn>
                        </p:par>
                        <p:par>
                          <p:cTn id="193" fill="hold">
                            <p:stCondLst>
                              <p:cond delay="67100"/>
                            </p:stCondLst>
                            <p:childTnLst>
                              <p:par>
                                <p:cTn id="194" presetID="22" presetClass="entr" presetSubtype="8" repeatCount="indefinite" fill="hold" grpId="0" nodeType="afterEffect">
                                  <p:stCondLst>
                                    <p:cond delay="0"/>
                                  </p:stCondLst>
                                  <p:childTnLst>
                                    <p:set>
                                      <p:cBhvr>
                                        <p:cTn id="195" dur="1" fill="hold">
                                          <p:stCondLst>
                                            <p:cond delay="0"/>
                                          </p:stCondLst>
                                        </p:cTn>
                                        <p:tgtEl>
                                          <p:spTgt spid="15"/>
                                        </p:tgtEl>
                                        <p:attrNameLst>
                                          <p:attrName>style.visibility</p:attrName>
                                        </p:attrNameLst>
                                      </p:cBhvr>
                                      <p:to>
                                        <p:strVal val="visible"/>
                                      </p:to>
                                    </p:set>
                                    <p:animEffect transition="in" filter="wipe(left)">
                                      <p:cBhvr>
                                        <p:cTn id="196" dur="5000"/>
                                        <p:tgtEl>
                                          <p:spTgt spid="15"/>
                                        </p:tgtEl>
                                      </p:cBhvr>
                                    </p:animEffect>
                                  </p:childTnLst>
                                </p:cTn>
                              </p:par>
                            </p:childTnLst>
                          </p:cTn>
                        </p:par>
                        <p:par>
                          <p:cTn id="197" fill="hold">
                            <p:stCondLst>
                              <p:cond delay="72100"/>
                            </p:stCondLst>
                            <p:childTnLst>
                              <p:par>
                                <p:cTn id="198" presetID="22" presetClass="entr" presetSubtype="2" repeatCount="indefinite" fill="hold" grpId="0" nodeType="afterEffect">
                                  <p:stCondLst>
                                    <p:cond delay="0"/>
                                  </p:stCondLst>
                                  <p:childTnLst>
                                    <p:set>
                                      <p:cBhvr>
                                        <p:cTn id="199" dur="1" fill="hold">
                                          <p:stCondLst>
                                            <p:cond delay="0"/>
                                          </p:stCondLst>
                                        </p:cTn>
                                        <p:tgtEl>
                                          <p:spTgt spid="52"/>
                                        </p:tgtEl>
                                        <p:attrNameLst>
                                          <p:attrName>style.visibility</p:attrName>
                                        </p:attrNameLst>
                                      </p:cBhvr>
                                      <p:to>
                                        <p:strVal val="visible"/>
                                      </p:to>
                                    </p:set>
                                    <p:animEffect transition="in" filter="wipe(right)">
                                      <p:cBhvr>
                                        <p:cTn id="200" dur="5000"/>
                                        <p:tgtEl>
                                          <p:spTgt spid="52"/>
                                        </p:tgtEl>
                                      </p:cBhvr>
                                    </p:animEffect>
                                  </p:childTnLst>
                                </p:cTn>
                              </p:par>
                            </p:childTnLst>
                          </p:cTn>
                        </p:par>
                        <p:par>
                          <p:cTn id="201" fill="hold">
                            <p:stCondLst>
                              <p:cond delay="77100"/>
                            </p:stCondLst>
                            <p:childTnLst>
                              <p:par>
                                <p:cTn id="202" presetID="22" presetClass="entr" presetSubtype="1" fill="hold" grpId="0" nodeType="afterEffect">
                                  <p:stCondLst>
                                    <p:cond delay="0"/>
                                  </p:stCondLst>
                                  <p:iterate type="lt">
                                    <p:tmPct val="10000"/>
                                  </p:iterate>
                                  <p:childTnLst>
                                    <p:set>
                                      <p:cBhvr>
                                        <p:cTn id="203" dur="1" fill="hold">
                                          <p:stCondLst>
                                            <p:cond delay="0"/>
                                          </p:stCondLst>
                                        </p:cTn>
                                        <p:tgtEl>
                                          <p:spTgt spid="16"/>
                                        </p:tgtEl>
                                        <p:attrNameLst>
                                          <p:attrName>style.visibility</p:attrName>
                                        </p:attrNameLst>
                                      </p:cBhvr>
                                      <p:to>
                                        <p:strVal val="visible"/>
                                      </p:to>
                                    </p:set>
                                    <p:animEffect transition="in" filter="wipe(up)">
                                      <p:cBhvr>
                                        <p:cTn id="204" dur="5000"/>
                                        <p:tgtEl>
                                          <p:spTgt spid="16"/>
                                        </p:tgtEl>
                                      </p:cBhvr>
                                    </p:animEffect>
                                  </p:childTnLst>
                                </p:cTn>
                              </p:par>
                            </p:childTnLst>
                          </p:cTn>
                        </p:par>
                        <p:par>
                          <p:cTn id="205" fill="hold">
                            <p:stCondLst>
                              <p:cond delay="84600"/>
                            </p:stCondLst>
                            <p:childTnLst>
                              <p:par>
                                <p:cTn id="206" presetID="6" presetClass="emph" presetSubtype="0" repeatCount="indefinite" decel="98000" autoRev="1" fill="hold" grpId="0" nodeType="afterEffect">
                                  <p:stCondLst>
                                    <p:cond delay="0"/>
                                  </p:stCondLst>
                                  <p:childTnLst>
                                    <p:animScale>
                                      <p:cBhvr>
                                        <p:cTn id="207" dur="2000" fill="hold"/>
                                        <p:tgtEl>
                                          <p:spTgt spid="28"/>
                                        </p:tgtEl>
                                      </p:cBhvr>
                                      <p:by x="25000" y="25000"/>
                                    </p:animScale>
                                  </p:childTnLst>
                                  <p:subTnLst>
                                    <p:animClr clrSpc="rgb" dir="cw">
                                      <p:cBhvr override="childStyle">
                                        <p:cTn dur="1" fill="hold" display="0" masterRel="nextClick" afterEffect="1"/>
                                        <p:tgtEl>
                                          <p:spTgt spid="28"/>
                                        </p:tgtEl>
                                        <p:attrNameLst>
                                          <p:attrName>ppt_c</p:attrName>
                                        </p:attrNameLst>
                                      </p:cBhvr>
                                      <p:to>
                                        <a:schemeClr val="bg1"/>
                                      </p:to>
                                    </p:animClr>
                                    <p:audio>
                                      <p:cMediaNode>
                                        <p:cTn display="0" masterRel="sameClick">
                                          <p:stCondLst>
                                            <p:cond evt="begin" delay="0">
                                              <p:tn val="206"/>
                                            </p:cond>
                                          </p:stCondLst>
                                          <p:endCondLst>
                                            <p:cond evt="onStopAudio" delay="0">
                                              <p:tgtEl>
                                                <p:sldTgt/>
                                              </p:tgtEl>
                                            </p:cond>
                                          </p:endCondLst>
                                        </p:cTn>
                                        <p:tgtEl>
                                          <p:sndTgt r:embed="rId2" name="camera.wav"/>
                                        </p:tgtEl>
                                      </p:cMediaNode>
                                    </p:audio>
                                  </p:subTnLst>
                                </p:cTn>
                              </p:par>
                            </p:childTnLst>
                          </p:cTn>
                        </p:par>
                        <p:par>
                          <p:cTn id="208" fill="hold">
                            <p:stCondLst>
                              <p:cond delay="88600"/>
                            </p:stCondLst>
                            <p:childTnLst>
                              <p:par>
                                <p:cTn id="209" presetID="2" presetClass="entr" presetSubtype="8" decel="100000" fill="hold" grpId="0" nodeType="afterEffect">
                                  <p:stCondLst>
                                    <p:cond delay="0"/>
                                  </p:stCondLst>
                                  <p:iterate type="lt">
                                    <p:tmPct val="10000"/>
                                  </p:iterate>
                                  <p:childTnLst>
                                    <p:set>
                                      <p:cBhvr>
                                        <p:cTn id="210" dur="1" fill="hold">
                                          <p:stCondLst>
                                            <p:cond delay="0"/>
                                          </p:stCondLst>
                                        </p:cTn>
                                        <p:tgtEl>
                                          <p:spTgt spid="29"/>
                                        </p:tgtEl>
                                        <p:attrNameLst>
                                          <p:attrName>style.visibility</p:attrName>
                                        </p:attrNameLst>
                                      </p:cBhvr>
                                      <p:to>
                                        <p:strVal val="visible"/>
                                      </p:to>
                                    </p:set>
                                    <p:anim calcmode="lin" valueType="num">
                                      <p:cBhvr additive="base">
                                        <p:cTn id="211" dur="2000" fill="hold"/>
                                        <p:tgtEl>
                                          <p:spTgt spid="29"/>
                                        </p:tgtEl>
                                        <p:attrNameLst>
                                          <p:attrName>ppt_x</p:attrName>
                                        </p:attrNameLst>
                                      </p:cBhvr>
                                      <p:tavLst>
                                        <p:tav tm="0">
                                          <p:val>
                                            <p:strVal val="0-#ppt_w/2"/>
                                          </p:val>
                                        </p:tav>
                                        <p:tav tm="100000">
                                          <p:val>
                                            <p:strVal val="#ppt_x"/>
                                          </p:val>
                                        </p:tav>
                                      </p:tavLst>
                                    </p:anim>
                                    <p:anim calcmode="lin" valueType="num">
                                      <p:cBhvr additive="base">
                                        <p:cTn id="212" dur="2000" fill="hold"/>
                                        <p:tgtEl>
                                          <p:spTgt spid="29"/>
                                        </p:tgtEl>
                                        <p:attrNameLst>
                                          <p:attrName>ppt_y</p:attrName>
                                        </p:attrNameLst>
                                      </p:cBhvr>
                                      <p:tavLst>
                                        <p:tav tm="0">
                                          <p:val>
                                            <p:strVal val="#ppt_y"/>
                                          </p:val>
                                        </p:tav>
                                        <p:tav tm="100000">
                                          <p:val>
                                            <p:strVal val="#ppt_y"/>
                                          </p:val>
                                        </p:tav>
                                      </p:tavLst>
                                    </p:anim>
                                  </p:childTnLst>
                                </p:cTn>
                              </p:par>
                            </p:childTnLst>
                          </p:cTn>
                        </p:par>
                        <p:par>
                          <p:cTn id="213" fill="hold">
                            <p:stCondLst>
                              <p:cond delay="126400"/>
                            </p:stCondLst>
                            <p:childTnLst>
                              <p:par>
                                <p:cTn id="214" presetID="2" presetClass="entr" presetSubtype="8" decel="100000" fill="hold" grpId="0" nodeType="afterEffect">
                                  <p:stCondLst>
                                    <p:cond delay="0"/>
                                  </p:stCondLst>
                                  <p:iterate type="lt">
                                    <p:tmPct val="10000"/>
                                  </p:iterate>
                                  <p:childTnLst>
                                    <p:set>
                                      <p:cBhvr>
                                        <p:cTn id="215" dur="1" fill="hold">
                                          <p:stCondLst>
                                            <p:cond delay="0"/>
                                          </p:stCondLst>
                                        </p:cTn>
                                        <p:tgtEl>
                                          <p:spTgt spid="53"/>
                                        </p:tgtEl>
                                        <p:attrNameLst>
                                          <p:attrName>style.visibility</p:attrName>
                                        </p:attrNameLst>
                                      </p:cBhvr>
                                      <p:to>
                                        <p:strVal val="visible"/>
                                      </p:to>
                                    </p:set>
                                    <p:anim calcmode="lin" valueType="num">
                                      <p:cBhvr additive="base">
                                        <p:cTn id="216" dur="3000" fill="hold"/>
                                        <p:tgtEl>
                                          <p:spTgt spid="53"/>
                                        </p:tgtEl>
                                        <p:attrNameLst>
                                          <p:attrName>ppt_x</p:attrName>
                                        </p:attrNameLst>
                                      </p:cBhvr>
                                      <p:tavLst>
                                        <p:tav tm="0">
                                          <p:val>
                                            <p:strVal val="0-#ppt_w/2"/>
                                          </p:val>
                                        </p:tav>
                                        <p:tav tm="100000">
                                          <p:val>
                                            <p:strVal val="#ppt_x"/>
                                          </p:val>
                                        </p:tav>
                                      </p:tavLst>
                                    </p:anim>
                                    <p:anim calcmode="lin" valueType="num">
                                      <p:cBhvr additive="base">
                                        <p:cTn id="217" dur="3000" fill="hold"/>
                                        <p:tgtEl>
                                          <p:spTgt spid="53"/>
                                        </p:tgtEl>
                                        <p:attrNameLst>
                                          <p:attrName>ppt_y</p:attrName>
                                        </p:attrNameLst>
                                      </p:cBhvr>
                                      <p:tavLst>
                                        <p:tav tm="0">
                                          <p:val>
                                            <p:strVal val="#ppt_y"/>
                                          </p:val>
                                        </p:tav>
                                        <p:tav tm="100000">
                                          <p:val>
                                            <p:strVal val="#ppt_y"/>
                                          </p:val>
                                        </p:tav>
                                      </p:tavLst>
                                    </p:anim>
                                  </p:childTnLst>
                                </p:cTn>
                              </p:par>
                            </p:childTnLst>
                          </p:cTn>
                        </p:par>
                        <p:par>
                          <p:cTn id="218" fill="hold">
                            <p:stCondLst>
                              <p:cond delay="154000"/>
                            </p:stCondLst>
                            <p:childTnLst>
                              <p:par>
                                <p:cTn id="219" presetID="2" presetClass="entr" presetSubtype="2" decel="100000" fill="hold" grpId="0" nodeType="afterEffect">
                                  <p:stCondLst>
                                    <p:cond delay="0"/>
                                  </p:stCondLst>
                                  <p:iterate type="lt">
                                    <p:tmPct val="10000"/>
                                  </p:iterate>
                                  <p:childTnLst>
                                    <p:set>
                                      <p:cBhvr>
                                        <p:cTn id="220" dur="1" fill="hold">
                                          <p:stCondLst>
                                            <p:cond delay="0"/>
                                          </p:stCondLst>
                                        </p:cTn>
                                        <p:tgtEl>
                                          <p:spTgt spid="4"/>
                                        </p:tgtEl>
                                        <p:attrNameLst>
                                          <p:attrName>style.visibility</p:attrName>
                                        </p:attrNameLst>
                                      </p:cBhvr>
                                      <p:to>
                                        <p:strVal val="visible"/>
                                      </p:to>
                                    </p:set>
                                    <p:anim calcmode="lin" valueType="num">
                                      <p:cBhvr additive="base">
                                        <p:cTn id="221" dur="2000" fill="hold"/>
                                        <p:tgtEl>
                                          <p:spTgt spid="4"/>
                                        </p:tgtEl>
                                        <p:attrNameLst>
                                          <p:attrName>ppt_x</p:attrName>
                                        </p:attrNameLst>
                                      </p:cBhvr>
                                      <p:tavLst>
                                        <p:tav tm="0">
                                          <p:val>
                                            <p:strVal val="1+#ppt_w/2"/>
                                          </p:val>
                                        </p:tav>
                                        <p:tav tm="100000">
                                          <p:val>
                                            <p:strVal val="#ppt_x"/>
                                          </p:val>
                                        </p:tav>
                                      </p:tavLst>
                                    </p:anim>
                                    <p:anim calcmode="lin" valueType="num">
                                      <p:cBhvr additive="base">
                                        <p:cTn id="222" dur="2000" fill="hold"/>
                                        <p:tgtEl>
                                          <p:spTgt spid="4"/>
                                        </p:tgtEl>
                                        <p:attrNameLst>
                                          <p:attrName>ppt_y</p:attrName>
                                        </p:attrNameLst>
                                      </p:cBhvr>
                                      <p:tavLst>
                                        <p:tav tm="0">
                                          <p:val>
                                            <p:strVal val="#ppt_y"/>
                                          </p:val>
                                        </p:tav>
                                        <p:tav tm="100000">
                                          <p:val>
                                            <p:strVal val="#ppt_y"/>
                                          </p:val>
                                        </p:tav>
                                      </p:tavLst>
                                    </p:anim>
                                  </p:childTnLst>
                                </p:cTn>
                              </p:par>
                            </p:childTnLst>
                          </p:cTn>
                        </p:par>
                        <p:par>
                          <p:cTn id="223" fill="hold">
                            <p:stCondLst>
                              <p:cond delay="178000"/>
                            </p:stCondLst>
                            <p:childTnLst>
                              <p:par>
                                <p:cTn id="224" presetID="22" presetClass="entr" presetSubtype="1" repeatCount="2000" fill="hold" grpId="0" nodeType="afterEffect">
                                  <p:stCondLst>
                                    <p:cond delay="0"/>
                                  </p:stCondLst>
                                  <p:iterate type="lt">
                                    <p:tmPct val="10000"/>
                                  </p:iterate>
                                  <p:childTnLst>
                                    <p:set>
                                      <p:cBhvr>
                                        <p:cTn id="225" dur="1" fill="hold">
                                          <p:stCondLst>
                                            <p:cond delay="0"/>
                                          </p:stCondLst>
                                        </p:cTn>
                                        <p:tgtEl>
                                          <p:spTgt spid="8"/>
                                        </p:tgtEl>
                                        <p:attrNameLst>
                                          <p:attrName>style.visibility</p:attrName>
                                        </p:attrNameLst>
                                      </p:cBhvr>
                                      <p:to>
                                        <p:strVal val="visible"/>
                                      </p:to>
                                    </p:set>
                                    <p:animEffect transition="in" filter="wipe(up)">
                                      <p:cBhvr>
                                        <p:cTn id="226" dur="5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P spid="19" grpId="1" animBg="1"/>
      <p:bldP spid="20" grpId="0"/>
      <p:bldP spid="22" grpId="0"/>
      <p:bldP spid="22" grpId="1"/>
      <p:bldP spid="30" grpId="0" animBg="1"/>
      <p:bldP spid="31" grpId="0" animBg="1"/>
      <p:bldP spid="32" grpId="0" animBg="1"/>
      <p:bldP spid="32" grpId="1" animBg="1"/>
      <p:bldP spid="33" grpId="0" animBg="1"/>
      <p:bldP spid="33" grpId="1" animBg="1"/>
      <p:bldP spid="34" grpId="0" animBg="1"/>
      <p:bldP spid="34" grpId="1" animBg="1"/>
      <p:bldP spid="35" grpId="0" animBg="1"/>
      <p:bldP spid="36" grpId="0" animBg="1"/>
      <p:bldP spid="37" grpId="0" animBg="1"/>
      <p:bldP spid="23" grpId="0"/>
      <p:bldP spid="24" grpId="0" animBg="1"/>
      <p:bldP spid="44" grpId="0" animBg="1"/>
      <p:bldP spid="15" grpId="0" animBg="1"/>
      <p:bldP spid="52" grpId="0" animBg="1"/>
      <p:bldP spid="16" grpId="0"/>
      <p:bldP spid="28" grpId="0" animBg="1"/>
      <p:bldP spid="29" grpId="0" animBg="1"/>
      <p:bldP spid="53" grpId="0" animBg="1"/>
      <p:bldP spid="4" grpId="0" animBg="1"/>
      <p:bldP spid="8"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ja-JP" altLang="en-US" dirty="0" smtClean="0"/>
              <a:t>Ｓ</a:t>
            </a:r>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2" y="0"/>
            <a:ext cx="9143999" cy="6858000"/>
          </a:xfrm>
        </p:spPr>
      </p:pic>
      <p:cxnSp>
        <p:nvCxnSpPr>
          <p:cNvPr id="7" name="直線矢印コネクタ 6"/>
          <p:cNvCxnSpPr>
            <a:endCxn id="37" idx="26"/>
          </p:cNvCxnSpPr>
          <p:nvPr/>
        </p:nvCxnSpPr>
        <p:spPr>
          <a:xfrm flipH="1" flipV="1">
            <a:off x="1837041" y="3844013"/>
            <a:ext cx="52194" cy="1704710"/>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pic>
        <p:nvPicPr>
          <p:cNvPr id="5" name="コンテンツ プレースホルダー 3"/>
          <p:cNvPicPr>
            <a:picLocks noChangeAspect="1"/>
          </p:cNvPicPr>
          <p:nvPr/>
        </p:nvPicPr>
        <p:blipFill>
          <a:blip r:embed="rId4" cstate="email">
            <a:extLst>
              <a:ext uri="{BEBA8EAE-BF5A-486C-A8C5-ECC9F3942E4B}">
                <a14:imgProps xmlns:a14="http://schemas.microsoft.com/office/drawing/2010/main">
                  <a14:imgLayer r:embed="rId5">
                    <a14:imgEffect>
                      <a14:backgroundRemoval t="4459" b="89985" l="9978" r="89967"/>
                    </a14:imgEffect>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4266117"/>
            <a:ext cx="3429103" cy="2565520"/>
          </a:xfrm>
          <a:prstGeom prst="rect">
            <a:avLst/>
          </a:prstGeom>
        </p:spPr>
      </p:pic>
      <p:sp>
        <p:nvSpPr>
          <p:cNvPr id="6" name="Oval 98"/>
          <p:cNvSpPr>
            <a:spLocks noChangeArrowheads="1"/>
          </p:cNvSpPr>
          <p:nvPr/>
        </p:nvSpPr>
        <p:spPr bwMode="auto">
          <a:xfrm>
            <a:off x="3746821" y="2869864"/>
            <a:ext cx="1103312" cy="1044575"/>
          </a:xfrm>
          <a:prstGeom prst="ellipse">
            <a:avLst/>
          </a:prstGeom>
          <a:gradFill rotWithShape="1">
            <a:gsLst>
              <a:gs pos="0">
                <a:srgbClr val="6600FF"/>
              </a:gs>
              <a:gs pos="100000">
                <a:srgbClr val="00FFFF"/>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altLang="ja-JP" sz="1600" b="1" dirty="0" smtClean="0">
              <a:solidFill>
                <a:srgbClr val="FFFFFF"/>
              </a:solidFill>
              <a:latin typeface="ＭＳ Ｐ明朝" pitchFamily="18" charset="-128"/>
              <a:ea typeface="ＭＳ Ｐ明朝" pitchFamily="18" charset="-128"/>
            </a:endParaRPr>
          </a:p>
          <a:p>
            <a:pPr fontAlgn="base">
              <a:spcBef>
                <a:spcPct val="0"/>
              </a:spcBef>
              <a:spcAft>
                <a:spcPct val="0"/>
              </a:spcAft>
            </a:pPr>
            <a:endParaRPr lang="en-US" altLang="ja-JP" sz="1600" b="1" dirty="0">
              <a:solidFill>
                <a:srgbClr val="FFFFFF"/>
              </a:solidFill>
              <a:latin typeface="ＭＳ Ｐ明朝" pitchFamily="18" charset="-128"/>
              <a:ea typeface="ＭＳ Ｐ明朝" pitchFamily="18" charset="-128"/>
            </a:endParaRPr>
          </a:p>
          <a:p>
            <a:pPr fontAlgn="base">
              <a:spcBef>
                <a:spcPct val="0"/>
              </a:spcBef>
              <a:spcAft>
                <a:spcPct val="0"/>
              </a:spcAft>
            </a:pPr>
            <a:r>
              <a:rPr lang="ja-JP" altLang="en-US" sz="1200" b="1" dirty="0">
                <a:solidFill>
                  <a:srgbClr val="C00000"/>
                </a:solidFill>
                <a:latin typeface="HGS行書体" pitchFamily="66" charset="-128"/>
                <a:ea typeface="HGS行書体" pitchFamily="66" charset="-128"/>
              </a:rPr>
              <a:t> </a:t>
            </a:r>
            <a:endParaRPr lang="en-US" altLang="ja-JP" sz="1200" b="1" dirty="0" smtClean="0">
              <a:solidFill>
                <a:srgbClr val="C00000"/>
              </a:solidFill>
              <a:latin typeface="HGS行書体" pitchFamily="66" charset="-128"/>
              <a:ea typeface="HGS行書体" pitchFamily="66" charset="-128"/>
            </a:endParaRPr>
          </a:p>
          <a:p>
            <a:pPr fontAlgn="base">
              <a:spcBef>
                <a:spcPct val="0"/>
              </a:spcBef>
              <a:spcAft>
                <a:spcPct val="0"/>
              </a:spcAft>
            </a:pPr>
            <a:r>
              <a:rPr lang="en-US" altLang="ja-JP" sz="1200" b="1" dirty="0">
                <a:solidFill>
                  <a:srgbClr val="C00000"/>
                </a:solidFill>
                <a:latin typeface="HGS行書体" pitchFamily="66" charset="-128"/>
                <a:ea typeface="HGS行書体" pitchFamily="66" charset="-128"/>
              </a:rPr>
              <a:t> </a:t>
            </a:r>
            <a:r>
              <a:rPr lang="ja-JP" altLang="en-US" sz="1200" b="1" dirty="0" smtClean="0">
                <a:solidFill>
                  <a:srgbClr val="C00000"/>
                </a:solidFill>
                <a:latin typeface="HGS行書体" pitchFamily="66" charset="-128"/>
                <a:ea typeface="HGS行書体" pitchFamily="66" charset="-128"/>
              </a:rPr>
              <a:t>土  球</a:t>
            </a:r>
            <a:endParaRPr lang="ja-JP" altLang="en-US" sz="1200" b="1" dirty="0">
              <a:solidFill>
                <a:srgbClr val="C00000"/>
              </a:solidFill>
              <a:latin typeface="HGS行書体" pitchFamily="66" charset="-128"/>
              <a:ea typeface="HGS行書体" pitchFamily="66" charset="-128"/>
            </a:endParaRPr>
          </a:p>
        </p:txBody>
      </p:sp>
      <p:sp>
        <p:nvSpPr>
          <p:cNvPr id="8" name="Freeform 99"/>
          <p:cNvSpPr>
            <a:spLocks/>
          </p:cNvSpPr>
          <p:nvPr/>
        </p:nvSpPr>
        <p:spPr bwMode="auto">
          <a:xfrm>
            <a:off x="3716661" y="2853988"/>
            <a:ext cx="682625" cy="828675"/>
          </a:xfrm>
          <a:custGeom>
            <a:avLst/>
            <a:gdLst>
              <a:gd name="T0" fmla="*/ 384 w 430"/>
              <a:gd name="T1" fmla="*/ 10 h 522"/>
              <a:gd name="T2" fmla="*/ 220 w 430"/>
              <a:gd name="T3" fmla="*/ 28 h 522"/>
              <a:gd name="T4" fmla="*/ 156 w 430"/>
              <a:gd name="T5" fmla="*/ 92 h 522"/>
              <a:gd name="T6" fmla="*/ 73 w 430"/>
              <a:gd name="T7" fmla="*/ 156 h 522"/>
              <a:gd name="T8" fmla="*/ 19 w 430"/>
              <a:gd name="T9" fmla="*/ 229 h 522"/>
              <a:gd name="T10" fmla="*/ 0 w 430"/>
              <a:gd name="T11" fmla="*/ 284 h 522"/>
              <a:gd name="T12" fmla="*/ 64 w 430"/>
              <a:gd name="T13" fmla="*/ 458 h 522"/>
              <a:gd name="T14" fmla="*/ 110 w 430"/>
              <a:gd name="T15" fmla="*/ 522 h 522"/>
              <a:gd name="T16" fmla="*/ 156 w 430"/>
              <a:gd name="T17" fmla="*/ 513 h 522"/>
              <a:gd name="T18" fmla="*/ 220 w 430"/>
              <a:gd name="T19" fmla="*/ 458 h 522"/>
              <a:gd name="T20" fmla="*/ 211 w 430"/>
              <a:gd name="T21" fmla="*/ 375 h 522"/>
              <a:gd name="T22" fmla="*/ 183 w 430"/>
              <a:gd name="T23" fmla="*/ 321 h 522"/>
              <a:gd name="T24" fmla="*/ 229 w 430"/>
              <a:gd name="T25" fmla="*/ 330 h 522"/>
              <a:gd name="T26" fmla="*/ 265 w 430"/>
              <a:gd name="T27" fmla="*/ 339 h 522"/>
              <a:gd name="T28" fmla="*/ 247 w 430"/>
              <a:gd name="T29" fmla="*/ 302 h 522"/>
              <a:gd name="T30" fmla="*/ 238 w 430"/>
              <a:gd name="T31" fmla="*/ 275 h 522"/>
              <a:gd name="T32" fmla="*/ 302 w 430"/>
              <a:gd name="T33" fmla="*/ 147 h 522"/>
              <a:gd name="T34" fmla="*/ 320 w 430"/>
              <a:gd name="T35" fmla="*/ 202 h 522"/>
              <a:gd name="T36" fmla="*/ 348 w 430"/>
              <a:gd name="T37" fmla="*/ 211 h 522"/>
              <a:gd name="T38" fmla="*/ 329 w 430"/>
              <a:gd name="T39" fmla="*/ 138 h 522"/>
              <a:gd name="T40" fmla="*/ 339 w 430"/>
              <a:gd name="T41" fmla="*/ 92 h 522"/>
              <a:gd name="T42" fmla="*/ 430 w 430"/>
              <a:gd name="T43" fmla="*/ 65 h 522"/>
              <a:gd name="T44" fmla="*/ 421 w 430"/>
              <a:gd name="T45" fmla="*/ 37 h 522"/>
              <a:gd name="T46" fmla="*/ 384 w 430"/>
              <a:gd name="T47" fmla="*/ 1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0" h="522">
                <a:moveTo>
                  <a:pt x="384" y="10"/>
                </a:moveTo>
                <a:cubicBezTo>
                  <a:pt x="329" y="14"/>
                  <a:pt x="267" y="0"/>
                  <a:pt x="220" y="28"/>
                </a:cubicBezTo>
                <a:cubicBezTo>
                  <a:pt x="194" y="43"/>
                  <a:pt x="181" y="76"/>
                  <a:pt x="156" y="92"/>
                </a:cubicBezTo>
                <a:cubicBezTo>
                  <a:pt x="126" y="111"/>
                  <a:pt x="102" y="135"/>
                  <a:pt x="73" y="156"/>
                </a:cubicBezTo>
                <a:cubicBezTo>
                  <a:pt x="57" y="180"/>
                  <a:pt x="31" y="202"/>
                  <a:pt x="19" y="229"/>
                </a:cubicBezTo>
                <a:cubicBezTo>
                  <a:pt x="11" y="247"/>
                  <a:pt x="0" y="284"/>
                  <a:pt x="0" y="284"/>
                </a:cubicBezTo>
                <a:cubicBezTo>
                  <a:pt x="9" y="396"/>
                  <a:pt x="0" y="391"/>
                  <a:pt x="64" y="458"/>
                </a:cubicBezTo>
                <a:cubicBezTo>
                  <a:pt x="86" y="522"/>
                  <a:pt x="65" y="507"/>
                  <a:pt x="110" y="522"/>
                </a:cubicBezTo>
                <a:cubicBezTo>
                  <a:pt x="125" y="432"/>
                  <a:pt x="114" y="471"/>
                  <a:pt x="156" y="513"/>
                </a:cubicBezTo>
                <a:cubicBezTo>
                  <a:pt x="191" y="488"/>
                  <a:pt x="206" y="499"/>
                  <a:pt x="220" y="458"/>
                </a:cubicBezTo>
                <a:cubicBezTo>
                  <a:pt x="217" y="430"/>
                  <a:pt x="223" y="400"/>
                  <a:pt x="211" y="375"/>
                </a:cubicBezTo>
                <a:cubicBezTo>
                  <a:pt x="172" y="297"/>
                  <a:pt x="156" y="457"/>
                  <a:pt x="183" y="321"/>
                </a:cubicBezTo>
                <a:cubicBezTo>
                  <a:pt x="198" y="324"/>
                  <a:pt x="216" y="321"/>
                  <a:pt x="229" y="330"/>
                </a:cubicBezTo>
                <a:cubicBezTo>
                  <a:pt x="263" y="353"/>
                  <a:pt x="205" y="379"/>
                  <a:pt x="265" y="339"/>
                </a:cubicBezTo>
                <a:cubicBezTo>
                  <a:pt x="285" y="283"/>
                  <a:pt x="278" y="332"/>
                  <a:pt x="247" y="302"/>
                </a:cubicBezTo>
                <a:cubicBezTo>
                  <a:pt x="240" y="295"/>
                  <a:pt x="241" y="284"/>
                  <a:pt x="238" y="275"/>
                </a:cubicBezTo>
                <a:cubicBezTo>
                  <a:pt x="249" y="217"/>
                  <a:pt x="240" y="168"/>
                  <a:pt x="302" y="147"/>
                </a:cubicBezTo>
                <a:cubicBezTo>
                  <a:pt x="364" y="168"/>
                  <a:pt x="297" y="135"/>
                  <a:pt x="320" y="202"/>
                </a:cubicBezTo>
                <a:cubicBezTo>
                  <a:pt x="323" y="211"/>
                  <a:pt x="339" y="208"/>
                  <a:pt x="348" y="211"/>
                </a:cubicBezTo>
                <a:cubicBezTo>
                  <a:pt x="376" y="168"/>
                  <a:pt x="364" y="171"/>
                  <a:pt x="329" y="138"/>
                </a:cubicBezTo>
                <a:cubicBezTo>
                  <a:pt x="332" y="123"/>
                  <a:pt x="328" y="103"/>
                  <a:pt x="339" y="92"/>
                </a:cubicBezTo>
                <a:cubicBezTo>
                  <a:pt x="347" y="84"/>
                  <a:pt x="413" y="69"/>
                  <a:pt x="430" y="65"/>
                </a:cubicBezTo>
                <a:cubicBezTo>
                  <a:pt x="427" y="56"/>
                  <a:pt x="430" y="41"/>
                  <a:pt x="421" y="37"/>
                </a:cubicBezTo>
                <a:cubicBezTo>
                  <a:pt x="370" y="11"/>
                  <a:pt x="327" y="48"/>
                  <a:pt x="384" y="10"/>
                </a:cubicBezTo>
                <a:close/>
              </a:path>
            </a:pathLst>
          </a:custGeom>
          <a:solidFill>
            <a:srgbClr val="00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9" name="Freeform 100"/>
          <p:cNvSpPr>
            <a:spLocks/>
          </p:cNvSpPr>
          <p:nvPr/>
        </p:nvSpPr>
        <p:spPr bwMode="auto">
          <a:xfrm>
            <a:off x="4399283" y="2885738"/>
            <a:ext cx="512763" cy="1008063"/>
          </a:xfrm>
          <a:custGeom>
            <a:avLst/>
            <a:gdLst>
              <a:gd name="T0" fmla="*/ 18 w 323"/>
              <a:gd name="T1" fmla="*/ 17 h 635"/>
              <a:gd name="T2" fmla="*/ 192 w 323"/>
              <a:gd name="T3" fmla="*/ 136 h 635"/>
              <a:gd name="T4" fmla="*/ 229 w 323"/>
              <a:gd name="T5" fmla="*/ 182 h 635"/>
              <a:gd name="T6" fmla="*/ 256 w 323"/>
              <a:gd name="T7" fmla="*/ 273 h 635"/>
              <a:gd name="T8" fmla="*/ 265 w 323"/>
              <a:gd name="T9" fmla="*/ 301 h 635"/>
              <a:gd name="T10" fmla="*/ 247 w 323"/>
              <a:gd name="T11" fmla="*/ 282 h 635"/>
              <a:gd name="T12" fmla="*/ 219 w 323"/>
              <a:gd name="T13" fmla="*/ 264 h 635"/>
              <a:gd name="T14" fmla="*/ 146 w 323"/>
              <a:gd name="T15" fmla="*/ 218 h 635"/>
              <a:gd name="T16" fmla="*/ 64 w 323"/>
              <a:gd name="T17" fmla="*/ 328 h 635"/>
              <a:gd name="T18" fmla="*/ 101 w 323"/>
              <a:gd name="T19" fmla="*/ 419 h 635"/>
              <a:gd name="T20" fmla="*/ 110 w 323"/>
              <a:gd name="T21" fmla="*/ 456 h 635"/>
              <a:gd name="T22" fmla="*/ 137 w 323"/>
              <a:gd name="T23" fmla="*/ 465 h 635"/>
              <a:gd name="T24" fmla="*/ 146 w 323"/>
              <a:gd name="T25" fmla="*/ 419 h 635"/>
              <a:gd name="T26" fmla="*/ 201 w 323"/>
              <a:gd name="T27" fmla="*/ 401 h 635"/>
              <a:gd name="T28" fmla="*/ 229 w 323"/>
              <a:gd name="T29" fmla="*/ 456 h 635"/>
              <a:gd name="T30" fmla="*/ 219 w 323"/>
              <a:gd name="T31" fmla="*/ 483 h 635"/>
              <a:gd name="T32" fmla="*/ 201 w 323"/>
              <a:gd name="T33" fmla="*/ 502 h 635"/>
              <a:gd name="T34" fmla="*/ 174 w 323"/>
              <a:gd name="T35" fmla="*/ 584 h 635"/>
              <a:gd name="T36" fmla="*/ 73 w 323"/>
              <a:gd name="T37" fmla="*/ 630 h 635"/>
              <a:gd name="T38" fmla="*/ 9 w 323"/>
              <a:gd name="T39" fmla="*/ 621 h 635"/>
              <a:gd name="T40" fmla="*/ 27 w 323"/>
              <a:gd name="T41" fmla="*/ 593 h 635"/>
              <a:gd name="T42" fmla="*/ 91 w 323"/>
              <a:gd name="T43" fmla="*/ 538 h 635"/>
              <a:gd name="T44" fmla="*/ 82 w 323"/>
              <a:gd name="T45" fmla="*/ 502 h 635"/>
              <a:gd name="T46" fmla="*/ 46 w 323"/>
              <a:gd name="T47" fmla="*/ 447 h 635"/>
              <a:gd name="T48" fmla="*/ 46 w 323"/>
              <a:gd name="T49" fmla="*/ 209 h 635"/>
              <a:gd name="T50" fmla="*/ 9 w 323"/>
              <a:gd name="T51" fmla="*/ 109 h 635"/>
              <a:gd name="T52" fmla="*/ 18 w 323"/>
              <a:gd name="T53" fmla="*/ 8 h 635"/>
              <a:gd name="T54" fmla="*/ 37 w 323"/>
              <a:gd name="T55" fmla="*/ 26 h 635"/>
              <a:gd name="T56" fmla="*/ 64 w 323"/>
              <a:gd name="T57" fmla="*/ 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 h="635">
                <a:moveTo>
                  <a:pt x="18" y="17"/>
                </a:moveTo>
                <a:cubicBezTo>
                  <a:pt x="102" y="44"/>
                  <a:pt x="122" y="113"/>
                  <a:pt x="192" y="136"/>
                </a:cubicBezTo>
                <a:cubicBezTo>
                  <a:pt x="203" y="152"/>
                  <a:pt x="220" y="164"/>
                  <a:pt x="229" y="182"/>
                </a:cubicBezTo>
                <a:cubicBezTo>
                  <a:pt x="242" y="208"/>
                  <a:pt x="248" y="244"/>
                  <a:pt x="256" y="273"/>
                </a:cubicBezTo>
                <a:cubicBezTo>
                  <a:pt x="259" y="282"/>
                  <a:pt x="272" y="294"/>
                  <a:pt x="265" y="301"/>
                </a:cubicBezTo>
                <a:cubicBezTo>
                  <a:pt x="259" y="307"/>
                  <a:pt x="254" y="287"/>
                  <a:pt x="247" y="282"/>
                </a:cubicBezTo>
                <a:cubicBezTo>
                  <a:pt x="238" y="275"/>
                  <a:pt x="228" y="270"/>
                  <a:pt x="219" y="264"/>
                </a:cubicBezTo>
                <a:cubicBezTo>
                  <a:pt x="197" y="231"/>
                  <a:pt x="183" y="230"/>
                  <a:pt x="146" y="218"/>
                </a:cubicBezTo>
                <a:cubicBezTo>
                  <a:pt x="98" y="234"/>
                  <a:pt x="79" y="282"/>
                  <a:pt x="64" y="328"/>
                </a:cubicBezTo>
                <a:cubicBezTo>
                  <a:pt x="73" y="363"/>
                  <a:pt x="91" y="385"/>
                  <a:pt x="101" y="419"/>
                </a:cubicBezTo>
                <a:cubicBezTo>
                  <a:pt x="105" y="431"/>
                  <a:pt x="102" y="446"/>
                  <a:pt x="110" y="456"/>
                </a:cubicBezTo>
                <a:cubicBezTo>
                  <a:pt x="116" y="463"/>
                  <a:pt x="128" y="462"/>
                  <a:pt x="137" y="465"/>
                </a:cubicBezTo>
                <a:cubicBezTo>
                  <a:pt x="140" y="450"/>
                  <a:pt x="135" y="430"/>
                  <a:pt x="146" y="419"/>
                </a:cubicBezTo>
                <a:cubicBezTo>
                  <a:pt x="160" y="405"/>
                  <a:pt x="201" y="401"/>
                  <a:pt x="201" y="401"/>
                </a:cubicBezTo>
                <a:cubicBezTo>
                  <a:pt x="323" y="414"/>
                  <a:pt x="287" y="398"/>
                  <a:pt x="229" y="456"/>
                </a:cubicBezTo>
                <a:cubicBezTo>
                  <a:pt x="226" y="465"/>
                  <a:pt x="224" y="475"/>
                  <a:pt x="219" y="483"/>
                </a:cubicBezTo>
                <a:cubicBezTo>
                  <a:pt x="214" y="490"/>
                  <a:pt x="205" y="494"/>
                  <a:pt x="201" y="502"/>
                </a:cubicBezTo>
                <a:cubicBezTo>
                  <a:pt x="188" y="528"/>
                  <a:pt x="195" y="564"/>
                  <a:pt x="174" y="584"/>
                </a:cubicBezTo>
                <a:cubicBezTo>
                  <a:pt x="146" y="610"/>
                  <a:pt x="109" y="618"/>
                  <a:pt x="73" y="630"/>
                </a:cubicBezTo>
                <a:cubicBezTo>
                  <a:pt x="52" y="627"/>
                  <a:pt x="26" y="635"/>
                  <a:pt x="9" y="621"/>
                </a:cubicBezTo>
                <a:cubicBezTo>
                  <a:pt x="0" y="614"/>
                  <a:pt x="20" y="602"/>
                  <a:pt x="27" y="593"/>
                </a:cubicBezTo>
                <a:cubicBezTo>
                  <a:pt x="45" y="571"/>
                  <a:pt x="71" y="559"/>
                  <a:pt x="91" y="538"/>
                </a:cubicBezTo>
                <a:cubicBezTo>
                  <a:pt x="88" y="526"/>
                  <a:pt x="87" y="513"/>
                  <a:pt x="82" y="502"/>
                </a:cubicBezTo>
                <a:cubicBezTo>
                  <a:pt x="72" y="482"/>
                  <a:pt x="46" y="447"/>
                  <a:pt x="46" y="447"/>
                </a:cubicBezTo>
                <a:cubicBezTo>
                  <a:pt x="57" y="295"/>
                  <a:pt x="59" y="351"/>
                  <a:pt x="46" y="209"/>
                </a:cubicBezTo>
                <a:cubicBezTo>
                  <a:pt x="37" y="117"/>
                  <a:pt x="59" y="141"/>
                  <a:pt x="9" y="109"/>
                </a:cubicBezTo>
                <a:cubicBezTo>
                  <a:pt x="12" y="75"/>
                  <a:pt x="7" y="40"/>
                  <a:pt x="18" y="8"/>
                </a:cubicBezTo>
                <a:cubicBezTo>
                  <a:pt x="21" y="0"/>
                  <a:pt x="29" y="22"/>
                  <a:pt x="37" y="26"/>
                </a:cubicBezTo>
                <a:cubicBezTo>
                  <a:pt x="67" y="44"/>
                  <a:pt x="64" y="23"/>
                  <a:pt x="64" y="45"/>
                </a:cubicBezTo>
              </a:path>
            </a:pathLst>
          </a:custGeom>
          <a:solidFill>
            <a:srgbClr val="00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0" name="Freeform 101"/>
          <p:cNvSpPr>
            <a:spLocks/>
          </p:cNvSpPr>
          <p:nvPr/>
        </p:nvSpPr>
        <p:spPr bwMode="auto">
          <a:xfrm>
            <a:off x="4169221" y="3645024"/>
            <a:ext cx="258763" cy="273050"/>
          </a:xfrm>
          <a:custGeom>
            <a:avLst/>
            <a:gdLst>
              <a:gd name="T0" fmla="*/ 26 w 163"/>
              <a:gd name="T1" fmla="*/ 0 h 172"/>
              <a:gd name="T2" fmla="*/ 163 w 163"/>
              <a:gd name="T3" fmla="*/ 27 h 172"/>
              <a:gd name="T4" fmla="*/ 99 w 163"/>
              <a:gd name="T5" fmla="*/ 82 h 172"/>
              <a:gd name="T6" fmla="*/ 90 w 163"/>
              <a:gd name="T7" fmla="*/ 110 h 172"/>
              <a:gd name="T8" fmla="*/ 109 w 163"/>
              <a:gd name="T9" fmla="*/ 128 h 172"/>
              <a:gd name="T10" fmla="*/ 72 w 163"/>
              <a:gd name="T11" fmla="*/ 146 h 172"/>
              <a:gd name="T12" fmla="*/ 8 w 163"/>
              <a:gd name="T13" fmla="*/ 100 h 172"/>
              <a:gd name="T14" fmla="*/ 17 w 163"/>
              <a:gd name="T15" fmla="*/ 36 h 172"/>
              <a:gd name="T16" fmla="*/ 26 w 163"/>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172">
                <a:moveTo>
                  <a:pt x="26" y="0"/>
                </a:moveTo>
                <a:cubicBezTo>
                  <a:pt x="46" y="61"/>
                  <a:pt x="107" y="33"/>
                  <a:pt x="163" y="27"/>
                </a:cubicBezTo>
                <a:cubicBezTo>
                  <a:pt x="143" y="48"/>
                  <a:pt x="120" y="62"/>
                  <a:pt x="99" y="82"/>
                </a:cubicBezTo>
                <a:cubicBezTo>
                  <a:pt x="96" y="91"/>
                  <a:pt x="88" y="100"/>
                  <a:pt x="90" y="110"/>
                </a:cubicBezTo>
                <a:cubicBezTo>
                  <a:pt x="92" y="119"/>
                  <a:pt x="103" y="121"/>
                  <a:pt x="109" y="128"/>
                </a:cubicBezTo>
                <a:cubicBezTo>
                  <a:pt x="145" y="172"/>
                  <a:pt x="125" y="155"/>
                  <a:pt x="72" y="146"/>
                </a:cubicBezTo>
                <a:cubicBezTo>
                  <a:pt x="19" y="128"/>
                  <a:pt x="61" y="120"/>
                  <a:pt x="8" y="100"/>
                </a:cubicBezTo>
                <a:cubicBezTo>
                  <a:pt x="37" y="57"/>
                  <a:pt x="64" y="68"/>
                  <a:pt x="17" y="36"/>
                </a:cubicBezTo>
                <a:cubicBezTo>
                  <a:pt x="6" y="3"/>
                  <a:pt x="0" y="13"/>
                  <a:pt x="26" y="0"/>
                </a:cubicBezTo>
                <a:close/>
              </a:path>
            </a:pathLst>
          </a:custGeom>
          <a:solidFill>
            <a:srgbClr val="00FF99">
              <a:alpha val="49000"/>
            </a:srgbClr>
          </a:solidFill>
          <a:ln w="9525">
            <a:solidFill>
              <a:schemeClr val="tx1"/>
            </a:solidFill>
            <a:round/>
            <a:headEnd/>
            <a:tailEnd/>
          </a:ln>
          <a:effectLs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1" name="Freeform 102"/>
          <p:cNvSpPr>
            <a:spLocks/>
          </p:cNvSpPr>
          <p:nvPr/>
        </p:nvSpPr>
        <p:spPr bwMode="auto">
          <a:xfrm>
            <a:off x="3702373" y="1823701"/>
            <a:ext cx="1176337" cy="1778000"/>
          </a:xfrm>
          <a:custGeom>
            <a:avLst/>
            <a:gdLst>
              <a:gd name="T0" fmla="*/ 18 w 741"/>
              <a:gd name="T1" fmla="*/ 842 h 1120"/>
              <a:gd name="T2" fmla="*/ 128 w 741"/>
              <a:gd name="T3" fmla="*/ 741 h 1120"/>
              <a:gd name="T4" fmla="*/ 192 w 741"/>
              <a:gd name="T5" fmla="*/ 677 h 1120"/>
              <a:gd name="T6" fmla="*/ 238 w 741"/>
              <a:gd name="T7" fmla="*/ 640 h 1120"/>
              <a:gd name="T8" fmla="*/ 64 w 741"/>
              <a:gd name="T9" fmla="*/ 832 h 1120"/>
              <a:gd name="T10" fmla="*/ 92 w 741"/>
              <a:gd name="T11" fmla="*/ 933 h 1120"/>
              <a:gd name="T12" fmla="*/ 137 w 741"/>
              <a:gd name="T13" fmla="*/ 1006 h 1120"/>
              <a:gd name="T14" fmla="*/ 156 w 741"/>
              <a:gd name="T15" fmla="*/ 1098 h 1120"/>
              <a:gd name="T16" fmla="*/ 137 w 741"/>
              <a:gd name="T17" fmla="*/ 832 h 1120"/>
              <a:gd name="T18" fmla="*/ 320 w 741"/>
              <a:gd name="T19" fmla="*/ 942 h 1120"/>
              <a:gd name="T20" fmla="*/ 357 w 741"/>
              <a:gd name="T21" fmla="*/ 1024 h 1120"/>
              <a:gd name="T22" fmla="*/ 357 w 741"/>
              <a:gd name="T23" fmla="*/ 814 h 1120"/>
              <a:gd name="T24" fmla="*/ 311 w 741"/>
              <a:gd name="T25" fmla="*/ 741 h 1120"/>
              <a:gd name="T26" fmla="*/ 476 w 741"/>
              <a:gd name="T27" fmla="*/ 796 h 1120"/>
              <a:gd name="T28" fmla="*/ 457 w 741"/>
              <a:gd name="T29" fmla="*/ 1015 h 1120"/>
              <a:gd name="T30" fmla="*/ 530 w 741"/>
              <a:gd name="T31" fmla="*/ 878 h 1120"/>
              <a:gd name="T32" fmla="*/ 631 w 741"/>
              <a:gd name="T33" fmla="*/ 933 h 1120"/>
              <a:gd name="T34" fmla="*/ 695 w 741"/>
              <a:gd name="T35" fmla="*/ 1070 h 1120"/>
              <a:gd name="T36" fmla="*/ 732 w 741"/>
              <a:gd name="T37" fmla="*/ 869 h 1120"/>
              <a:gd name="T38" fmla="*/ 686 w 741"/>
              <a:gd name="T39" fmla="*/ 796 h 1120"/>
              <a:gd name="T40" fmla="*/ 549 w 741"/>
              <a:gd name="T41" fmla="*/ 677 h 1120"/>
              <a:gd name="T42" fmla="*/ 393 w 741"/>
              <a:gd name="T43" fmla="*/ 631 h 1120"/>
              <a:gd name="T44" fmla="*/ 448 w 741"/>
              <a:gd name="T45" fmla="*/ 220 h 1120"/>
              <a:gd name="T46" fmla="*/ 540 w 741"/>
              <a:gd name="T47" fmla="*/ 256 h 1120"/>
              <a:gd name="T48" fmla="*/ 713 w 741"/>
              <a:gd name="T49" fmla="*/ 458 h 1120"/>
              <a:gd name="T50" fmla="*/ 677 w 741"/>
              <a:gd name="T51" fmla="*/ 330 h 1120"/>
              <a:gd name="T52" fmla="*/ 530 w 741"/>
              <a:gd name="T53" fmla="*/ 247 h 1120"/>
              <a:gd name="T54" fmla="*/ 329 w 741"/>
              <a:gd name="T55" fmla="*/ 92 h 1120"/>
              <a:gd name="T56" fmla="*/ 293 w 741"/>
              <a:gd name="T57" fmla="*/ 0 h 1120"/>
              <a:gd name="T58" fmla="*/ 302 w 741"/>
              <a:gd name="T59" fmla="*/ 284 h 1120"/>
              <a:gd name="T60" fmla="*/ 274 w 741"/>
              <a:gd name="T61" fmla="*/ 366 h 1120"/>
              <a:gd name="T62" fmla="*/ 28 w 741"/>
              <a:gd name="T63" fmla="*/ 448 h 1120"/>
              <a:gd name="T64" fmla="*/ 192 w 741"/>
              <a:gd name="T65" fmla="*/ 384 h 1120"/>
              <a:gd name="T66" fmla="*/ 256 w 741"/>
              <a:gd name="T67" fmla="*/ 512 h 1120"/>
              <a:gd name="T68" fmla="*/ 256 w 741"/>
              <a:gd name="T69" fmla="*/ 659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1120">
                <a:moveTo>
                  <a:pt x="0" y="933"/>
                </a:moveTo>
                <a:cubicBezTo>
                  <a:pt x="1" y="923"/>
                  <a:pt x="6" y="862"/>
                  <a:pt x="18" y="842"/>
                </a:cubicBezTo>
                <a:cubicBezTo>
                  <a:pt x="32" y="819"/>
                  <a:pt x="79" y="801"/>
                  <a:pt x="92" y="787"/>
                </a:cubicBezTo>
                <a:cubicBezTo>
                  <a:pt x="105" y="773"/>
                  <a:pt x="114" y="755"/>
                  <a:pt x="128" y="741"/>
                </a:cubicBezTo>
                <a:cubicBezTo>
                  <a:pt x="179" y="691"/>
                  <a:pt x="136" y="752"/>
                  <a:pt x="174" y="704"/>
                </a:cubicBezTo>
                <a:cubicBezTo>
                  <a:pt x="181" y="695"/>
                  <a:pt x="184" y="685"/>
                  <a:pt x="192" y="677"/>
                </a:cubicBezTo>
                <a:cubicBezTo>
                  <a:pt x="200" y="669"/>
                  <a:pt x="211" y="666"/>
                  <a:pt x="220" y="659"/>
                </a:cubicBezTo>
                <a:cubicBezTo>
                  <a:pt x="227" y="654"/>
                  <a:pt x="232" y="646"/>
                  <a:pt x="238" y="640"/>
                </a:cubicBezTo>
                <a:cubicBezTo>
                  <a:pt x="223" y="687"/>
                  <a:pt x="189" y="702"/>
                  <a:pt x="156" y="732"/>
                </a:cubicBezTo>
                <a:cubicBezTo>
                  <a:pt x="121" y="763"/>
                  <a:pt x="90" y="793"/>
                  <a:pt x="64" y="832"/>
                </a:cubicBezTo>
                <a:cubicBezTo>
                  <a:pt x="67" y="860"/>
                  <a:pt x="66" y="888"/>
                  <a:pt x="73" y="915"/>
                </a:cubicBezTo>
                <a:cubicBezTo>
                  <a:pt x="75" y="923"/>
                  <a:pt x="87" y="926"/>
                  <a:pt x="92" y="933"/>
                </a:cubicBezTo>
                <a:cubicBezTo>
                  <a:pt x="97" y="941"/>
                  <a:pt x="96" y="952"/>
                  <a:pt x="101" y="960"/>
                </a:cubicBezTo>
                <a:cubicBezTo>
                  <a:pt x="111" y="977"/>
                  <a:pt x="126" y="990"/>
                  <a:pt x="137" y="1006"/>
                </a:cubicBezTo>
                <a:cubicBezTo>
                  <a:pt x="140" y="1015"/>
                  <a:pt x="144" y="1024"/>
                  <a:pt x="146" y="1034"/>
                </a:cubicBezTo>
                <a:cubicBezTo>
                  <a:pt x="150" y="1055"/>
                  <a:pt x="156" y="1120"/>
                  <a:pt x="156" y="1098"/>
                </a:cubicBezTo>
                <a:cubicBezTo>
                  <a:pt x="156" y="929"/>
                  <a:pt x="175" y="970"/>
                  <a:pt x="128" y="896"/>
                </a:cubicBezTo>
                <a:cubicBezTo>
                  <a:pt x="131" y="875"/>
                  <a:pt x="127" y="851"/>
                  <a:pt x="137" y="832"/>
                </a:cubicBezTo>
                <a:cubicBezTo>
                  <a:pt x="153" y="801"/>
                  <a:pt x="203" y="774"/>
                  <a:pt x="229" y="750"/>
                </a:cubicBezTo>
                <a:cubicBezTo>
                  <a:pt x="288" y="811"/>
                  <a:pt x="304" y="863"/>
                  <a:pt x="320" y="942"/>
                </a:cubicBezTo>
                <a:cubicBezTo>
                  <a:pt x="323" y="976"/>
                  <a:pt x="315" y="1012"/>
                  <a:pt x="329" y="1043"/>
                </a:cubicBezTo>
                <a:cubicBezTo>
                  <a:pt x="334" y="1053"/>
                  <a:pt x="349" y="1032"/>
                  <a:pt x="357" y="1024"/>
                </a:cubicBezTo>
                <a:cubicBezTo>
                  <a:pt x="378" y="1003"/>
                  <a:pt x="393" y="942"/>
                  <a:pt x="393" y="942"/>
                </a:cubicBezTo>
                <a:cubicBezTo>
                  <a:pt x="387" y="893"/>
                  <a:pt x="388" y="853"/>
                  <a:pt x="357" y="814"/>
                </a:cubicBezTo>
                <a:cubicBezTo>
                  <a:pt x="331" y="781"/>
                  <a:pt x="342" y="812"/>
                  <a:pt x="320" y="768"/>
                </a:cubicBezTo>
                <a:cubicBezTo>
                  <a:pt x="316" y="759"/>
                  <a:pt x="302" y="741"/>
                  <a:pt x="311" y="741"/>
                </a:cubicBezTo>
                <a:cubicBezTo>
                  <a:pt x="324" y="741"/>
                  <a:pt x="327" y="761"/>
                  <a:pt x="338" y="768"/>
                </a:cubicBezTo>
                <a:cubicBezTo>
                  <a:pt x="372" y="791"/>
                  <a:pt x="439" y="791"/>
                  <a:pt x="476" y="796"/>
                </a:cubicBezTo>
                <a:cubicBezTo>
                  <a:pt x="473" y="860"/>
                  <a:pt x="472" y="924"/>
                  <a:pt x="466" y="988"/>
                </a:cubicBezTo>
                <a:cubicBezTo>
                  <a:pt x="465" y="997"/>
                  <a:pt x="450" y="1008"/>
                  <a:pt x="457" y="1015"/>
                </a:cubicBezTo>
                <a:cubicBezTo>
                  <a:pt x="464" y="1022"/>
                  <a:pt x="476" y="1009"/>
                  <a:pt x="485" y="1006"/>
                </a:cubicBezTo>
                <a:cubicBezTo>
                  <a:pt x="524" y="948"/>
                  <a:pt x="520" y="968"/>
                  <a:pt x="530" y="878"/>
                </a:cubicBezTo>
                <a:cubicBezTo>
                  <a:pt x="547" y="889"/>
                  <a:pt x="558" y="906"/>
                  <a:pt x="576" y="915"/>
                </a:cubicBezTo>
                <a:cubicBezTo>
                  <a:pt x="593" y="924"/>
                  <a:pt x="631" y="933"/>
                  <a:pt x="631" y="933"/>
                </a:cubicBezTo>
                <a:cubicBezTo>
                  <a:pt x="642" y="949"/>
                  <a:pt x="659" y="961"/>
                  <a:pt x="668" y="979"/>
                </a:cubicBezTo>
                <a:cubicBezTo>
                  <a:pt x="678" y="1000"/>
                  <a:pt x="689" y="1045"/>
                  <a:pt x="695" y="1070"/>
                </a:cubicBezTo>
                <a:cubicBezTo>
                  <a:pt x="731" y="1046"/>
                  <a:pt x="731" y="1029"/>
                  <a:pt x="741" y="988"/>
                </a:cubicBezTo>
                <a:cubicBezTo>
                  <a:pt x="738" y="948"/>
                  <a:pt x="740" y="908"/>
                  <a:pt x="732" y="869"/>
                </a:cubicBezTo>
                <a:cubicBezTo>
                  <a:pt x="728" y="850"/>
                  <a:pt x="704" y="841"/>
                  <a:pt x="695" y="823"/>
                </a:cubicBezTo>
                <a:cubicBezTo>
                  <a:pt x="691" y="814"/>
                  <a:pt x="692" y="803"/>
                  <a:pt x="686" y="796"/>
                </a:cubicBezTo>
                <a:cubicBezTo>
                  <a:pt x="679" y="787"/>
                  <a:pt x="666" y="785"/>
                  <a:pt x="658" y="778"/>
                </a:cubicBezTo>
                <a:cubicBezTo>
                  <a:pt x="625" y="749"/>
                  <a:pt x="591" y="697"/>
                  <a:pt x="549" y="677"/>
                </a:cubicBezTo>
                <a:cubicBezTo>
                  <a:pt x="521" y="663"/>
                  <a:pt x="472" y="662"/>
                  <a:pt x="448" y="659"/>
                </a:cubicBezTo>
                <a:cubicBezTo>
                  <a:pt x="432" y="654"/>
                  <a:pt x="403" y="647"/>
                  <a:pt x="393" y="631"/>
                </a:cubicBezTo>
                <a:cubicBezTo>
                  <a:pt x="383" y="615"/>
                  <a:pt x="375" y="576"/>
                  <a:pt x="375" y="576"/>
                </a:cubicBezTo>
                <a:cubicBezTo>
                  <a:pt x="370" y="426"/>
                  <a:pt x="309" y="289"/>
                  <a:pt x="448" y="220"/>
                </a:cubicBezTo>
                <a:cubicBezTo>
                  <a:pt x="469" y="223"/>
                  <a:pt x="492" y="221"/>
                  <a:pt x="512" y="229"/>
                </a:cubicBezTo>
                <a:cubicBezTo>
                  <a:pt x="524" y="234"/>
                  <a:pt x="530" y="248"/>
                  <a:pt x="540" y="256"/>
                </a:cubicBezTo>
                <a:cubicBezTo>
                  <a:pt x="578" y="288"/>
                  <a:pt x="614" y="322"/>
                  <a:pt x="649" y="357"/>
                </a:cubicBezTo>
                <a:cubicBezTo>
                  <a:pt x="683" y="391"/>
                  <a:pt x="683" y="426"/>
                  <a:pt x="713" y="458"/>
                </a:cubicBezTo>
                <a:cubicBezTo>
                  <a:pt x="719" y="452"/>
                  <a:pt x="730" y="448"/>
                  <a:pt x="732" y="439"/>
                </a:cubicBezTo>
                <a:cubicBezTo>
                  <a:pt x="736" y="417"/>
                  <a:pt x="682" y="337"/>
                  <a:pt x="677" y="330"/>
                </a:cubicBezTo>
                <a:cubicBezTo>
                  <a:pt x="668" y="316"/>
                  <a:pt x="646" y="317"/>
                  <a:pt x="631" y="311"/>
                </a:cubicBezTo>
                <a:cubicBezTo>
                  <a:pt x="604" y="271"/>
                  <a:pt x="574" y="261"/>
                  <a:pt x="530" y="247"/>
                </a:cubicBezTo>
                <a:cubicBezTo>
                  <a:pt x="474" y="209"/>
                  <a:pt x="412" y="245"/>
                  <a:pt x="348" y="229"/>
                </a:cubicBezTo>
                <a:cubicBezTo>
                  <a:pt x="324" y="163"/>
                  <a:pt x="345" y="227"/>
                  <a:pt x="329" y="92"/>
                </a:cubicBezTo>
                <a:cubicBezTo>
                  <a:pt x="328" y="83"/>
                  <a:pt x="319" y="33"/>
                  <a:pt x="311" y="19"/>
                </a:cubicBezTo>
                <a:cubicBezTo>
                  <a:pt x="307" y="11"/>
                  <a:pt x="293" y="0"/>
                  <a:pt x="293" y="0"/>
                </a:cubicBezTo>
                <a:cubicBezTo>
                  <a:pt x="334" y="43"/>
                  <a:pt x="316" y="63"/>
                  <a:pt x="311" y="128"/>
                </a:cubicBezTo>
                <a:cubicBezTo>
                  <a:pt x="307" y="180"/>
                  <a:pt x="309" y="232"/>
                  <a:pt x="302" y="284"/>
                </a:cubicBezTo>
                <a:cubicBezTo>
                  <a:pt x="300" y="303"/>
                  <a:pt x="290" y="321"/>
                  <a:pt x="284" y="339"/>
                </a:cubicBezTo>
                <a:cubicBezTo>
                  <a:pt x="281" y="348"/>
                  <a:pt x="282" y="360"/>
                  <a:pt x="274" y="366"/>
                </a:cubicBezTo>
                <a:cubicBezTo>
                  <a:pt x="243" y="390"/>
                  <a:pt x="176" y="384"/>
                  <a:pt x="137" y="394"/>
                </a:cubicBezTo>
                <a:cubicBezTo>
                  <a:pt x="104" y="416"/>
                  <a:pt x="65" y="436"/>
                  <a:pt x="28" y="448"/>
                </a:cubicBezTo>
                <a:cubicBezTo>
                  <a:pt x="41" y="554"/>
                  <a:pt x="22" y="525"/>
                  <a:pt x="82" y="485"/>
                </a:cubicBezTo>
                <a:cubicBezTo>
                  <a:pt x="112" y="443"/>
                  <a:pt x="143" y="402"/>
                  <a:pt x="192" y="384"/>
                </a:cubicBezTo>
                <a:cubicBezTo>
                  <a:pt x="210" y="387"/>
                  <a:pt x="239" y="377"/>
                  <a:pt x="247" y="394"/>
                </a:cubicBezTo>
                <a:cubicBezTo>
                  <a:pt x="265" y="429"/>
                  <a:pt x="253" y="473"/>
                  <a:pt x="256" y="512"/>
                </a:cubicBezTo>
                <a:cubicBezTo>
                  <a:pt x="259" y="543"/>
                  <a:pt x="262" y="573"/>
                  <a:pt x="265" y="604"/>
                </a:cubicBezTo>
                <a:cubicBezTo>
                  <a:pt x="262" y="622"/>
                  <a:pt x="264" y="642"/>
                  <a:pt x="256" y="659"/>
                </a:cubicBezTo>
                <a:cubicBezTo>
                  <a:pt x="245" y="680"/>
                  <a:pt x="210" y="675"/>
                  <a:pt x="210" y="704"/>
                </a:cubicBezTo>
              </a:path>
            </a:pathLst>
          </a:custGeom>
          <a:gradFill rotWithShape="1">
            <a:gsLst>
              <a:gs pos="0">
                <a:srgbClr val="9B502B"/>
              </a:gs>
              <a:gs pos="100000">
                <a:srgbClr val="FF00FF"/>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2" name="Freeform 103"/>
          <p:cNvSpPr>
            <a:spLocks/>
          </p:cNvSpPr>
          <p:nvPr/>
        </p:nvSpPr>
        <p:spPr bwMode="auto">
          <a:xfrm>
            <a:off x="3803973" y="1657012"/>
            <a:ext cx="377825" cy="400050"/>
          </a:xfrm>
          <a:custGeom>
            <a:avLst/>
            <a:gdLst>
              <a:gd name="T0" fmla="*/ 201 w 238"/>
              <a:gd name="T1" fmla="*/ 32 h 252"/>
              <a:gd name="T2" fmla="*/ 82 w 238"/>
              <a:gd name="T3" fmla="*/ 14 h 252"/>
              <a:gd name="T4" fmla="*/ 37 w 238"/>
              <a:gd name="T5" fmla="*/ 197 h 252"/>
              <a:gd name="T6" fmla="*/ 0 w 238"/>
              <a:gd name="T7" fmla="*/ 243 h 252"/>
              <a:gd name="T8" fmla="*/ 18 w 238"/>
              <a:gd name="T9" fmla="*/ 224 h 252"/>
              <a:gd name="T10" fmla="*/ 110 w 238"/>
              <a:gd name="T11" fmla="*/ 197 h 252"/>
              <a:gd name="T12" fmla="*/ 156 w 238"/>
              <a:gd name="T13" fmla="*/ 151 h 252"/>
              <a:gd name="T14" fmla="*/ 210 w 238"/>
              <a:gd name="T15" fmla="*/ 133 h 252"/>
              <a:gd name="T16" fmla="*/ 238 w 238"/>
              <a:gd name="T17" fmla="*/ 124 h 252"/>
              <a:gd name="T18" fmla="*/ 174 w 238"/>
              <a:gd name="T19" fmla="*/ 78 h 252"/>
              <a:gd name="T20" fmla="*/ 146 w 238"/>
              <a:gd name="T21" fmla="*/ 69 h 252"/>
              <a:gd name="T22" fmla="*/ 73 w 238"/>
              <a:gd name="T23" fmla="*/ 197 h 252"/>
              <a:gd name="T24" fmla="*/ 64 w 238"/>
              <a:gd name="T25" fmla="*/ 160 h 252"/>
              <a:gd name="T26" fmla="*/ 92 w 238"/>
              <a:gd name="T27" fmla="*/ 151 h 252"/>
              <a:gd name="T28" fmla="*/ 119 w 238"/>
              <a:gd name="T29" fmla="*/ 133 h 252"/>
              <a:gd name="T30" fmla="*/ 119 w 238"/>
              <a:gd name="T31" fmla="*/ 105 h 252"/>
              <a:gd name="T32" fmla="*/ 146 w 238"/>
              <a:gd name="T33" fmla="*/ 78 h 252"/>
              <a:gd name="T34" fmla="*/ 183 w 238"/>
              <a:gd name="T35" fmla="*/ 41 h 252"/>
              <a:gd name="T36" fmla="*/ 192 w 238"/>
              <a:gd name="T37" fmla="*/ 69 h 252"/>
              <a:gd name="T38" fmla="*/ 137 w 238"/>
              <a:gd name="T39" fmla="*/ 115 h 252"/>
              <a:gd name="T40" fmla="*/ 110 w 238"/>
              <a:gd name="T41" fmla="*/ 169 h 252"/>
              <a:gd name="T42" fmla="*/ 64 w 238"/>
              <a:gd name="T43" fmla="*/ 18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8" h="252">
                <a:moveTo>
                  <a:pt x="201" y="32"/>
                </a:moveTo>
                <a:cubicBezTo>
                  <a:pt x="153" y="0"/>
                  <a:pt x="144" y="5"/>
                  <a:pt x="82" y="14"/>
                </a:cubicBezTo>
                <a:cubicBezTo>
                  <a:pt x="42" y="73"/>
                  <a:pt x="56" y="130"/>
                  <a:pt x="37" y="197"/>
                </a:cubicBezTo>
                <a:cubicBezTo>
                  <a:pt x="28" y="230"/>
                  <a:pt x="0" y="199"/>
                  <a:pt x="0" y="243"/>
                </a:cubicBezTo>
                <a:cubicBezTo>
                  <a:pt x="0" y="252"/>
                  <a:pt x="10" y="228"/>
                  <a:pt x="18" y="224"/>
                </a:cubicBezTo>
                <a:cubicBezTo>
                  <a:pt x="39" y="213"/>
                  <a:pt x="84" y="203"/>
                  <a:pt x="110" y="197"/>
                </a:cubicBezTo>
                <a:cubicBezTo>
                  <a:pt x="125" y="182"/>
                  <a:pt x="135" y="158"/>
                  <a:pt x="156" y="151"/>
                </a:cubicBezTo>
                <a:cubicBezTo>
                  <a:pt x="174" y="145"/>
                  <a:pt x="192" y="139"/>
                  <a:pt x="210" y="133"/>
                </a:cubicBezTo>
                <a:cubicBezTo>
                  <a:pt x="219" y="130"/>
                  <a:pt x="238" y="124"/>
                  <a:pt x="238" y="124"/>
                </a:cubicBezTo>
                <a:cubicBezTo>
                  <a:pt x="223" y="78"/>
                  <a:pt x="238" y="99"/>
                  <a:pt x="174" y="78"/>
                </a:cubicBezTo>
                <a:cubicBezTo>
                  <a:pt x="165" y="75"/>
                  <a:pt x="146" y="69"/>
                  <a:pt x="146" y="69"/>
                </a:cubicBezTo>
                <a:cubicBezTo>
                  <a:pt x="129" y="120"/>
                  <a:pt x="113" y="159"/>
                  <a:pt x="73" y="197"/>
                </a:cubicBezTo>
                <a:cubicBezTo>
                  <a:pt x="70" y="185"/>
                  <a:pt x="59" y="172"/>
                  <a:pt x="64" y="160"/>
                </a:cubicBezTo>
                <a:cubicBezTo>
                  <a:pt x="68" y="151"/>
                  <a:pt x="83" y="155"/>
                  <a:pt x="92" y="151"/>
                </a:cubicBezTo>
                <a:cubicBezTo>
                  <a:pt x="102" y="146"/>
                  <a:pt x="110" y="139"/>
                  <a:pt x="119" y="133"/>
                </a:cubicBezTo>
                <a:cubicBezTo>
                  <a:pt x="74" y="103"/>
                  <a:pt x="91" y="125"/>
                  <a:pt x="119" y="105"/>
                </a:cubicBezTo>
                <a:cubicBezTo>
                  <a:pt x="129" y="98"/>
                  <a:pt x="137" y="87"/>
                  <a:pt x="146" y="78"/>
                </a:cubicBezTo>
                <a:cubicBezTo>
                  <a:pt x="150" y="68"/>
                  <a:pt x="157" y="28"/>
                  <a:pt x="183" y="41"/>
                </a:cubicBezTo>
                <a:cubicBezTo>
                  <a:pt x="192" y="45"/>
                  <a:pt x="189" y="60"/>
                  <a:pt x="192" y="69"/>
                </a:cubicBezTo>
                <a:cubicBezTo>
                  <a:pt x="173" y="83"/>
                  <a:pt x="152" y="96"/>
                  <a:pt x="137" y="115"/>
                </a:cubicBezTo>
                <a:cubicBezTo>
                  <a:pt x="124" y="131"/>
                  <a:pt x="124" y="155"/>
                  <a:pt x="110" y="169"/>
                </a:cubicBezTo>
                <a:cubicBezTo>
                  <a:pt x="98" y="181"/>
                  <a:pt x="79" y="181"/>
                  <a:pt x="64" y="188"/>
                </a:cubicBezTo>
              </a:path>
            </a:pathLst>
          </a:custGeom>
          <a:gradFill rotWithShape="1">
            <a:gsLst>
              <a:gs pos="0">
                <a:srgbClr val="00FF99"/>
              </a:gs>
              <a:gs pos="100000">
                <a:srgbClr val="00FF99">
                  <a:gamma/>
                  <a:shade val="66275"/>
                  <a:invGamma/>
                </a:srgbClr>
              </a:gs>
            </a:gsLst>
            <a:lin ang="189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3" name="Freeform 104"/>
          <p:cNvSpPr>
            <a:spLocks/>
          </p:cNvSpPr>
          <p:nvPr/>
        </p:nvSpPr>
        <p:spPr bwMode="auto">
          <a:xfrm>
            <a:off x="3310257" y="2361864"/>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4" name="Freeform 105"/>
          <p:cNvSpPr>
            <a:spLocks/>
          </p:cNvSpPr>
          <p:nvPr/>
        </p:nvSpPr>
        <p:spPr bwMode="auto">
          <a:xfrm>
            <a:off x="3367407" y="1982452"/>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5" name="Freeform 106"/>
          <p:cNvSpPr>
            <a:spLocks/>
          </p:cNvSpPr>
          <p:nvPr/>
        </p:nvSpPr>
        <p:spPr bwMode="auto">
          <a:xfrm>
            <a:off x="3597595" y="15585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6" name="Freeform 108"/>
          <p:cNvSpPr>
            <a:spLocks/>
          </p:cNvSpPr>
          <p:nvPr/>
        </p:nvSpPr>
        <p:spPr bwMode="auto">
          <a:xfrm rot="4969966">
            <a:off x="4421509" y="16855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7" name="Freeform 109"/>
          <p:cNvSpPr>
            <a:spLocks/>
          </p:cNvSpPr>
          <p:nvPr/>
        </p:nvSpPr>
        <p:spPr bwMode="auto">
          <a:xfrm>
            <a:off x="3969071" y="1887202"/>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8" name="Freeform 110"/>
          <p:cNvSpPr>
            <a:spLocks/>
          </p:cNvSpPr>
          <p:nvPr/>
        </p:nvSpPr>
        <p:spPr bwMode="auto">
          <a:xfrm rot="3074069">
            <a:off x="4389759" y="207452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9" name="Freeform 111"/>
          <p:cNvSpPr>
            <a:spLocks/>
          </p:cNvSpPr>
          <p:nvPr/>
        </p:nvSpPr>
        <p:spPr bwMode="auto">
          <a:xfrm>
            <a:off x="4299271" y="1753852"/>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0" name="Freeform 112"/>
          <p:cNvSpPr>
            <a:spLocks/>
          </p:cNvSpPr>
          <p:nvPr/>
        </p:nvSpPr>
        <p:spPr bwMode="auto">
          <a:xfrm>
            <a:off x="3721421" y="18379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1" name="Freeform 113"/>
          <p:cNvSpPr>
            <a:spLocks/>
          </p:cNvSpPr>
          <p:nvPr/>
        </p:nvSpPr>
        <p:spPr bwMode="auto">
          <a:xfrm rot="2714384">
            <a:off x="4618359" y="22316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2" name="Freeform 114"/>
          <p:cNvSpPr>
            <a:spLocks/>
          </p:cNvSpPr>
          <p:nvPr/>
        </p:nvSpPr>
        <p:spPr bwMode="auto">
          <a:xfrm>
            <a:off x="4159571" y="1737975"/>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3" name="Freeform 115"/>
          <p:cNvSpPr>
            <a:spLocks/>
          </p:cNvSpPr>
          <p:nvPr/>
        </p:nvSpPr>
        <p:spPr bwMode="auto">
          <a:xfrm rot="-1189589">
            <a:off x="3708722" y="1837987"/>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4" name="Freeform 116"/>
          <p:cNvSpPr>
            <a:spLocks/>
          </p:cNvSpPr>
          <p:nvPr/>
        </p:nvSpPr>
        <p:spPr bwMode="auto">
          <a:xfrm rot="1484962">
            <a:off x="4038922" y="2053887"/>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5" name="Freeform 117"/>
          <p:cNvSpPr>
            <a:spLocks/>
          </p:cNvSpPr>
          <p:nvPr/>
        </p:nvSpPr>
        <p:spPr bwMode="auto">
          <a:xfrm rot="1386108">
            <a:off x="4400871" y="2023725"/>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6" name="Freeform 118"/>
          <p:cNvSpPr>
            <a:spLocks/>
          </p:cNvSpPr>
          <p:nvPr/>
        </p:nvSpPr>
        <p:spPr bwMode="auto">
          <a:xfrm rot="1623453">
            <a:off x="3688085" y="2239625"/>
            <a:ext cx="249239"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7" name="Freeform 119"/>
          <p:cNvSpPr>
            <a:spLocks/>
          </p:cNvSpPr>
          <p:nvPr/>
        </p:nvSpPr>
        <p:spPr bwMode="auto">
          <a:xfrm>
            <a:off x="4375471" y="2244388"/>
            <a:ext cx="249237" cy="246063"/>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8" name="Freeform 120"/>
          <p:cNvSpPr>
            <a:spLocks/>
          </p:cNvSpPr>
          <p:nvPr/>
        </p:nvSpPr>
        <p:spPr bwMode="auto">
          <a:xfrm>
            <a:off x="3876995" y="1839577"/>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9" name="Freeform 121"/>
          <p:cNvSpPr>
            <a:spLocks/>
          </p:cNvSpPr>
          <p:nvPr/>
        </p:nvSpPr>
        <p:spPr bwMode="auto">
          <a:xfrm rot="1993318">
            <a:off x="4370707" y="1766552"/>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0" name="Freeform 122"/>
          <p:cNvSpPr>
            <a:spLocks/>
          </p:cNvSpPr>
          <p:nvPr/>
        </p:nvSpPr>
        <p:spPr bwMode="auto">
          <a:xfrm rot="1247647">
            <a:off x="3992883" y="2158664"/>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1" name="Freeform 123"/>
          <p:cNvSpPr>
            <a:spLocks/>
          </p:cNvSpPr>
          <p:nvPr/>
        </p:nvSpPr>
        <p:spPr bwMode="auto">
          <a:xfrm>
            <a:off x="3297557" y="208563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2" name="Freeform 124"/>
          <p:cNvSpPr>
            <a:spLocks/>
          </p:cNvSpPr>
          <p:nvPr/>
        </p:nvSpPr>
        <p:spPr bwMode="auto">
          <a:xfrm rot="2541889">
            <a:off x="4588195" y="188243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3" name="Text Box 139"/>
          <p:cNvSpPr txBox="1">
            <a:spLocks noChangeArrowheads="1"/>
          </p:cNvSpPr>
          <p:nvPr/>
        </p:nvSpPr>
        <p:spPr bwMode="auto">
          <a:xfrm>
            <a:off x="300715" y="1164121"/>
            <a:ext cx="3308919"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sz="1600" b="1" dirty="0">
                <a:solidFill>
                  <a:srgbClr val="FFFF00"/>
                </a:solidFill>
                <a:latin typeface="HGS行書体" pitchFamily="66" charset="-128"/>
                <a:ea typeface="HGS行書体" pitchFamily="66" charset="-128"/>
              </a:rPr>
              <a:t>　</a:t>
            </a:r>
            <a:r>
              <a:rPr lang="ja-JP" altLang="en-US" sz="1600" b="1" dirty="0" smtClean="0">
                <a:solidFill>
                  <a:srgbClr val="FFFF00"/>
                </a:solidFill>
                <a:latin typeface="HGS行書体" pitchFamily="66" charset="-128"/>
                <a:ea typeface="HGS行書体" pitchFamily="66" charset="-128"/>
              </a:rPr>
              <a:t>光合成  　光電 ・効果 　  </a:t>
            </a:r>
            <a:r>
              <a:rPr lang="en-US" altLang="ja-JP" sz="1600" b="1" dirty="0">
                <a:solidFill>
                  <a:srgbClr val="FFFF00"/>
                </a:solidFill>
                <a:latin typeface="HGS行書体" pitchFamily="66" charset="-128"/>
                <a:ea typeface="HGS行書体" pitchFamily="66" charset="-128"/>
              </a:rPr>
              <a:t>E </a:t>
            </a:r>
            <a:r>
              <a:rPr lang="ja-JP" altLang="en-US" sz="1600" b="1" dirty="0">
                <a:solidFill>
                  <a:srgbClr val="FFFF00"/>
                </a:solidFill>
                <a:latin typeface="HGS行書体" pitchFamily="66" charset="-128"/>
                <a:ea typeface="HGS行書体" pitchFamily="66" charset="-128"/>
              </a:rPr>
              <a:t>量 </a:t>
            </a: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r>
              <a:rPr lang="ja-JP" altLang="en-US" sz="1600" b="1" dirty="0" smtClean="0">
                <a:solidFill>
                  <a:srgbClr val="FFFF00"/>
                </a:solidFill>
                <a:latin typeface="HGS行書体" pitchFamily="66" charset="-128"/>
                <a:ea typeface="HGS行書体" pitchFamily="66" charset="-128"/>
              </a:rPr>
              <a:t> </a:t>
            </a: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200" b="1" dirty="0" smtClean="0">
              <a:solidFill>
                <a:srgbClr val="FFFF00"/>
              </a:solidFill>
              <a:latin typeface="HGS行書体" pitchFamily="66" charset="-128"/>
              <a:ea typeface="HGS行書体" pitchFamily="66" charset="-128"/>
            </a:endParaRPr>
          </a:p>
          <a:p>
            <a:pPr fontAlgn="base">
              <a:spcBef>
                <a:spcPct val="0"/>
              </a:spcBef>
              <a:spcAft>
                <a:spcPct val="0"/>
              </a:spcAft>
            </a:pPr>
            <a:r>
              <a:rPr lang="ja-JP" altLang="en-US" sz="1600" b="1" dirty="0" smtClean="0">
                <a:solidFill>
                  <a:srgbClr val="FFFF00"/>
                </a:solidFill>
                <a:latin typeface="HGS行書体" pitchFamily="66" charset="-128"/>
                <a:ea typeface="HGS行書体" pitchFamily="66" charset="-128"/>
              </a:rPr>
              <a:t>肝　胆</a:t>
            </a:r>
            <a:endParaRPr lang="ja-JP" altLang="en-US" sz="1600" b="1" dirty="0">
              <a:solidFill>
                <a:srgbClr val="FFFF00"/>
              </a:solidFill>
              <a:latin typeface="HGS行書体" pitchFamily="66" charset="-128"/>
              <a:ea typeface="HGS行書体" pitchFamily="66" charset="-128"/>
            </a:endParaRPr>
          </a:p>
        </p:txBody>
      </p:sp>
      <p:sp>
        <p:nvSpPr>
          <p:cNvPr id="34" name="Freeform 44"/>
          <p:cNvSpPr>
            <a:spLocks/>
          </p:cNvSpPr>
          <p:nvPr/>
        </p:nvSpPr>
        <p:spPr bwMode="auto">
          <a:xfrm>
            <a:off x="4290539" y="2809108"/>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35" name="Freeform 45"/>
          <p:cNvSpPr>
            <a:spLocks/>
          </p:cNvSpPr>
          <p:nvPr/>
        </p:nvSpPr>
        <p:spPr bwMode="auto">
          <a:xfrm rot="10800000" flipH="1" flipV="1">
            <a:off x="3653957" y="2630172"/>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sp>
        <p:nvSpPr>
          <p:cNvPr id="36" name="Freeform 107"/>
          <p:cNvSpPr>
            <a:spLocks/>
          </p:cNvSpPr>
          <p:nvPr/>
        </p:nvSpPr>
        <p:spPr bwMode="auto">
          <a:xfrm rot="2948962">
            <a:off x="3864297" y="1440132"/>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7" name="フリーフォーム 36"/>
          <p:cNvSpPr/>
          <p:nvPr/>
        </p:nvSpPr>
        <p:spPr>
          <a:xfrm rot="20844369" flipH="1">
            <a:off x="58894" y="1590659"/>
            <a:ext cx="3196431" cy="2567445"/>
          </a:xfrm>
          <a:custGeom>
            <a:avLst/>
            <a:gdLst>
              <a:gd name="connsiteX0" fmla="*/ 1781175 w 3400425"/>
              <a:gd name="connsiteY0" fmla="*/ 1628775 h 2273866"/>
              <a:gd name="connsiteX1" fmla="*/ 1776413 w 3400425"/>
              <a:gd name="connsiteY1" fmla="*/ 1604962 h 2273866"/>
              <a:gd name="connsiteX2" fmla="*/ 1762125 w 3400425"/>
              <a:gd name="connsiteY2" fmla="*/ 1600200 h 2273866"/>
              <a:gd name="connsiteX3" fmla="*/ 1752600 w 3400425"/>
              <a:gd name="connsiteY3" fmla="*/ 1585912 h 2273866"/>
              <a:gd name="connsiteX4" fmla="*/ 1738313 w 3400425"/>
              <a:gd name="connsiteY4" fmla="*/ 1576387 h 2273866"/>
              <a:gd name="connsiteX5" fmla="*/ 1728788 w 3400425"/>
              <a:gd name="connsiteY5" fmla="*/ 1562100 h 2273866"/>
              <a:gd name="connsiteX6" fmla="*/ 1700213 w 3400425"/>
              <a:gd name="connsiteY6" fmla="*/ 1547812 h 2273866"/>
              <a:gd name="connsiteX7" fmla="*/ 1657350 w 3400425"/>
              <a:gd name="connsiteY7" fmla="*/ 1552575 h 2273866"/>
              <a:gd name="connsiteX8" fmla="*/ 1619250 w 3400425"/>
              <a:gd name="connsiteY8" fmla="*/ 1562100 h 2273866"/>
              <a:gd name="connsiteX9" fmla="*/ 1557338 w 3400425"/>
              <a:gd name="connsiteY9" fmla="*/ 1571625 h 2273866"/>
              <a:gd name="connsiteX10" fmla="*/ 1543050 w 3400425"/>
              <a:gd name="connsiteY10" fmla="*/ 1576387 h 2273866"/>
              <a:gd name="connsiteX11" fmla="*/ 1509713 w 3400425"/>
              <a:gd name="connsiteY11" fmla="*/ 1619250 h 2273866"/>
              <a:gd name="connsiteX12" fmla="*/ 1504950 w 3400425"/>
              <a:gd name="connsiteY12" fmla="*/ 1633537 h 2273866"/>
              <a:gd name="connsiteX13" fmla="*/ 1481138 w 3400425"/>
              <a:gd name="connsiteY13" fmla="*/ 1666875 h 2273866"/>
              <a:gd name="connsiteX14" fmla="*/ 1476375 w 3400425"/>
              <a:gd name="connsiteY14" fmla="*/ 1681162 h 2273866"/>
              <a:gd name="connsiteX15" fmla="*/ 1481138 w 3400425"/>
              <a:gd name="connsiteY15" fmla="*/ 1709737 h 2273866"/>
              <a:gd name="connsiteX16" fmla="*/ 1485900 w 3400425"/>
              <a:gd name="connsiteY16" fmla="*/ 1785937 h 2273866"/>
              <a:gd name="connsiteX17" fmla="*/ 1514475 w 3400425"/>
              <a:gd name="connsiteY17" fmla="*/ 1804987 h 2273866"/>
              <a:gd name="connsiteX18" fmla="*/ 1509713 w 3400425"/>
              <a:gd name="connsiteY18" fmla="*/ 1924050 h 2273866"/>
              <a:gd name="connsiteX19" fmla="*/ 1514475 w 3400425"/>
              <a:gd name="connsiteY19" fmla="*/ 1962150 h 2273866"/>
              <a:gd name="connsiteX20" fmla="*/ 1543050 w 3400425"/>
              <a:gd name="connsiteY20" fmla="*/ 1976437 h 2273866"/>
              <a:gd name="connsiteX21" fmla="*/ 1562100 w 3400425"/>
              <a:gd name="connsiteY21" fmla="*/ 1985962 h 2273866"/>
              <a:gd name="connsiteX22" fmla="*/ 1581150 w 3400425"/>
              <a:gd name="connsiteY22" fmla="*/ 1990725 h 2273866"/>
              <a:gd name="connsiteX23" fmla="*/ 1614488 w 3400425"/>
              <a:gd name="connsiteY23" fmla="*/ 2000250 h 2273866"/>
              <a:gd name="connsiteX24" fmla="*/ 1628775 w 3400425"/>
              <a:gd name="connsiteY24" fmla="*/ 2009775 h 2273866"/>
              <a:gd name="connsiteX25" fmla="*/ 1662113 w 3400425"/>
              <a:gd name="connsiteY25" fmla="*/ 2019300 h 2273866"/>
              <a:gd name="connsiteX26" fmla="*/ 1738313 w 3400425"/>
              <a:gd name="connsiteY26" fmla="*/ 2009775 h 2273866"/>
              <a:gd name="connsiteX27" fmla="*/ 1776413 w 3400425"/>
              <a:gd name="connsiteY27" fmla="*/ 1990725 h 2273866"/>
              <a:gd name="connsiteX28" fmla="*/ 1800225 w 3400425"/>
              <a:gd name="connsiteY28" fmla="*/ 1981200 h 2273866"/>
              <a:gd name="connsiteX29" fmla="*/ 1814513 w 3400425"/>
              <a:gd name="connsiteY29" fmla="*/ 1966912 h 2273866"/>
              <a:gd name="connsiteX30" fmla="*/ 1828800 w 3400425"/>
              <a:gd name="connsiteY30" fmla="*/ 1957387 h 2273866"/>
              <a:gd name="connsiteX31" fmla="*/ 1847850 w 3400425"/>
              <a:gd name="connsiteY31" fmla="*/ 1928812 h 2273866"/>
              <a:gd name="connsiteX32" fmla="*/ 1828800 w 3400425"/>
              <a:gd name="connsiteY32" fmla="*/ 1862137 h 2273866"/>
              <a:gd name="connsiteX33" fmla="*/ 1814513 w 3400425"/>
              <a:gd name="connsiteY33" fmla="*/ 1857375 h 2273866"/>
              <a:gd name="connsiteX34" fmla="*/ 1776413 w 3400425"/>
              <a:gd name="connsiteY34" fmla="*/ 1862137 h 2273866"/>
              <a:gd name="connsiteX35" fmla="*/ 1743075 w 3400425"/>
              <a:gd name="connsiteY35" fmla="*/ 1890712 h 2273866"/>
              <a:gd name="connsiteX36" fmla="*/ 1728788 w 3400425"/>
              <a:gd name="connsiteY36" fmla="*/ 1895475 h 2273866"/>
              <a:gd name="connsiteX37" fmla="*/ 1695450 w 3400425"/>
              <a:gd name="connsiteY37" fmla="*/ 1909762 h 2273866"/>
              <a:gd name="connsiteX38" fmla="*/ 1676400 w 3400425"/>
              <a:gd name="connsiteY38" fmla="*/ 1905000 h 2273866"/>
              <a:gd name="connsiteX39" fmla="*/ 1671638 w 3400425"/>
              <a:gd name="connsiteY39" fmla="*/ 1890712 h 2273866"/>
              <a:gd name="connsiteX40" fmla="*/ 1676400 w 3400425"/>
              <a:gd name="connsiteY40" fmla="*/ 1838325 h 2273866"/>
              <a:gd name="connsiteX41" fmla="*/ 1685925 w 3400425"/>
              <a:gd name="connsiteY41" fmla="*/ 1824037 h 2273866"/>
              <a:gd name="connsiteX42" fmla="*/ 1690688 w 3400425"/>
              <a:gd name="connsiteY42" fmla="*/ 1809750 h 2273866"/>
              <a:gd name="connsiteX43" fmla="*/ 1676400 w 3400425"/>
              <a:gd name="connsiteY43" fmla="*/ 1800225 h 2273866"/>
              <a:gd name="connsiteX44" fmla="*/ 1647825 w 3400425"/>
              <a:gd name="connsiteY44" fmla="*/ 1795462 h 2273866"/>
              <a:gd name="connsiteX45" fmla="*/ 1666875 w 3400425"/>
              <a:gd name="connsiteY45" fmla="*/ 1785937 h 2273866"/>
              <a:gd name="connsiteX46" fmla="*/ 1695450 w 3400425"/>
              <a:gd name="connsiteY46" fmla="*/ 1776412 h 2273866"/>
              <a:gd name="connsiteX47" fmla="*/ 1785938 w 3400425"/>
              <a:gd name="connsiteY47" fmla="*/ 1771650 h 2273866"/>
              <a:gd name="connsiteX48" fmla="*/ 1800225 w 3400425"/>
              <a:gd name="connsiteY48" fmla="*/ 1766887 h 2273866"/>
              <a:gd name="connsiteX49" fmla="*/ 1819275 w 3400425"/>
              <a:gd name="connsiteY49" fmla="*/ 1738312 h 2273866"/>
              <a:gd name="connsiteX50" fmla="*/ 1824038 w 3400425"/>
              <a:gd name="connsiteY50" fmla="*/ 1719262 h 2273866"/>
              <a:gd name="connsiteX51" fmla="*/ 1828800 w 3400425"/>
              <a:gd name="connsiteY51" fmla="*/ 1704975 h 2273866"/>
              <a:gd name="connsiteX52" fmla="*/ 1824038 w 3400425"/>
              <a:gd name="connsiteY52" fmla="*/ 1657350 h 2273866"/>
              <a:gd name="connsiteX53" fmla="*/ 1804988 w 3400425"/>
              <a:gd name="connsiteY53" fmla="*/ 1685925 h 2273866"/>
              <a:gd name="connsiteX54" fmla="*/ 1785938 w 3400425"/>
              <a:gd name="connsiteY54" fmla="*/ 1700212 h 2273866"/>
              <a:gd name="connsiteX55" fmla="*/ 1771650 w 3400425"/>
              <a:gd name="connsiteY55" fmla="*/ 1709737 h 2273866"/>
              <a:gd name="connsiteX56" fmla="*/ 1743075 w 3400425"/>
              <a:gd name="connsiteY56" fmla="*/ 1728787 h 2273866"/>
              <a:gd name="connsiteX57" fmla="*/ 1719263 w 3400425"/>
              <a:gd name="connsiteY57" fmla="*/ 1724025 h 2273866"/>
              <a:gd name="connsiteX58" fmla="*/ 1704975 w 3400425"/>
              <a:gd name="connsiteY58" fmla="*/ 1695450 h 2273866"/>
              <a:gd name="connsiteX59" fmla="*/ 1724025 w 3400425"/>
              <a:gd name="connsiteY59" fmla="*/ 1647825 h 2273866"/>
              <a:gd name="connsiteX60" fmla="*/ 1738313 w 3400425"/>
              <a:gd name="connsiteY60" fmla="*/ 1643062 h 2273866"/>
              <a:gd name="connsiteX61" fmla="*/ 1790700 w 3400425"/>
              <a:gd name="connsiteY61" fmla="*/ 1647825 h 2273866"/>
              <a:gd name="connsiteX62" fmla="*/ 1804988 w 3400425"/>
              <a:gd name="connsiteY62" fmla="*/ 1643062 h 2273866"/>
              <a:gd name="connsiteX63" fmla="*/ 1771650 w 3400425"/>
              <a:gd name="connsiteY63" fmla="*/ 1604962 h 2273866"/>
              <a:gd name="connsiteX64" fmla="*/ 1804988 w 3400425"/>
              <a:gd name="connsiteY64" fmla="*/ 1624012 h 2273866"/>
              <a:gd name="connsiteX65" fmla="*/ 1795463 w 3400425"/>
              <a:gd name="connsiteY65" fmla="*/ 1581150 h 2273866"/>
              <a:gd name="connsiteX66" fmla="*/ 1785938 w 3400425"/>
              <a:gd name="connsiteY66" fmla="*/ 1566862 h 2273866"/>
              <a:gd name="connsiteX67" fmla="*/ 1743075 w 3400425"/>
              <a:gd name="connsiteY67" fmla="*/ 1543050 h 2273866"/>
              <a:gd name="connsiteX68" fmla="*/ 1714500 w 3400425"/>
              <a:gd name="connsiteY68" fmla="*/ 1538287 h 2273866"/>
              <a:gd name="connsiteX69" fmla="*/ 1704975 w 3400425"/>
              <a:gd name="connsiteY69" fmla="*/ 1524000 h 2273866"/>
              <a:gd name="connsiteX70" fmla="*/ 1690688 w 3400425"/>
              <a:gd name="connsiteY70" fmla="*/ 1495425 h 2273866"/>
              <a:gd name="connsiteX71" fmla="*/ 1662113 w 3400425"/>
              <a:gd name="connsiteY71" fmla="*/ 1481137 h 2273866"/>
              <a:gd name="connsiteX72" fmla="*/ 1647825 w 3400425"/>
              <a:gd name="connsiteY72" fmla="*/ 1471612 h 2273866"/>
              <a:gd name="connsiteX73" fmla="*/ 1628775 w 3400425"/>
              <a:gd name="connsiteY73" fmla="*/ 1466850 h 2273866"/>
              <a:gd name="connsiteX74" fmla="*/ 1585913 w 3400425"/>
              <a:gd name="connsiteY74" fmla="*/ 1452562 h 2273866"/>
              <a:gd name="connsiteX75" fmla="*/ 1462088 w 3400425"/>
              <a:gd name="connsiteY75" fmla="*/ 1462087 h 2273866"/>
              <a:gd name="connsiteX76" fmla="*/ 1443038 w 3400425"/>
              <a:gd name="connsiteY76" fmla="*/ 1466850 h 2273866"/>
              <a:gd name="connsiteX77" fmla="*/ 1409700 w 3400425"/>
              <a:gd name="connsiteY77" fmla="*/ 1481137 h 2273866"/>
              <a:gd name="connsiteX78" fmla="*/ 1390650 w 3400425"/>
              <a:gd name="connsiteY78" fmla="*/ 1500187 h 2273866"/>
              <a:gd name="connsiteX79" fmla="*/ 1376363 w 3400425"/>
              <a:gd name="connsiteY79" fmla="*/ 1519237 h 2273866"/>
              <a:gd name="connsiteX80" fmla="*/ 1362075 w 3400425"/>
              <a:gd name="connsiteY80" fmla="*/ 1528762 h 2273866"/>
              <a:gd name="connsiteX81" fmla="*/ 1328738 w 3400425"/>
              <a:gd name="connsiteY81" fmla="*/ 1595437 h 2273866"/>
              <a:gd name="connsiteX82" fmla="*/ 1295400 w 3400425"/>
              <a:gd name="connsiteY82" fmla="*/ 1681162 h 2273866"/>
              <a:gd name="connsiteX83" fmla="*/ 1304925 w 3400425"/>
              <a:gd name="connsiteY83" fmla="*/ 1857375 h 2273866"/>
              <a:gd name="connsiteX84" fmla="*/ 1314450 w 3400425"/>
              <a:gd name="connsiteY84" fmla="*/ 1885950 h 2273866"/>
              <a:gd name="connsiteX85" fmla="*/ 1328738 w 3400425"/>
              <a:gd name="connsiteY85" fmla="*/ 1938337 h 2273866"/>
              <a:gd name="connsiteX86" fmla="*/ 1343025 w 3400425"/>
              <a:gd name="connsiteY86" fmla="*/ 1966912 h 2273866"/>
              <a:gd name="connsiteX87" fmla="*/ 1347788 w 3400425"/>
              <a:gd name="connsiteY87" fmla="*/ 1981200 h 2273866"/>
              <a:gd name="connsiteX88" fmla="*/ 1371600 w 3400425"/>
              <a:gd name="connsiteY88" fmla="*/ 2019300 h 2273866"/>
              <a:gd name="connsiteX89" fmla="*/ 1404938 w 3400425"/>
              <a:gd name="connsiteY89" fmla="*/ 2052637 h 2273866"/>
              <a:gd name="connsiteX90" fmla="*/ 1409700 w 3400425"/>
              <a:gd name="connsiteY90" fmla="*/ 2066925 h 2273866"/>
              <a:gd name="connsiteX91" fmla="*/ 1452563 w 3400425"/>
              <a:gd name="connsiteY91" fmla="*/ 2105025 h 2273866"/>
              <a:gd name="connsiteX92" fmla="*/ 1485900 w 3400425"/>
              <a:gd name="connsiteY92" fmla="*/ 2138362 h 2273866"/>
              <a:gd name="connsiteX93" fmla="*/ 1514475 w 3400425"/>
              <a:gd name="connsiteY93" fmla="*/ 2147887 h 2273866"/>
              <a:gd name="connsiteX94" fmla="*/ 1809750 w 3400425"/>
              <a:gd name="connsiteY94" fmla="*/ 2143125 h 2273866"/>
              <a:gd name="connsiteX95" fmla="*/ 1847850 w 3400425"/>
              <a:gd name="connsiteY95" fmla="*/ 2138362 h 2273866"/>
              <a:gd name="connsiteX96" fmla="*/ 1895475 w 3400425"/>
              <a:gd name="connsiteY96" fmla="*/ 2124075 h 2273866"/>
              <a:gd name="connsiteX97" fmla="*/ 1914525 w 3400425"/>
              <a:gd name="connsiteY97" fmla="*/ 2114550 h 2273866"/>
              <a:gd name="connsiteX98" fmla="*/ 1933575 w 3400425"/>
              <a:gd name="connsiteY98" fmla="*/ 2100262 h 2273866"/>
              <a:gd name="connsiteX99" fmla="*/ 1971675 w 3400425"/>
              <a:gd name="connsiteY99" fmla="*/ 2085975 h 2273866"/>
              <a:gd name="connsiteX100" fmla="*/ 1985963 w 3400425"/>
              <a:gd name="connsiteY100" fmla="*/ 2076450 h 2273866"/>
              <a:gd name="connsiteX101" fmla="*/ 2009775 w 3400425"/>
              <a:gd name="connsiteY101" fmla="*/ 2066925 h 2273866"/>
              <a:gd name="connsiteX102" fmla="*/ 2019300 w 3400425"/>
              <a:gd name="connsiteY102" fmla="*/ 2038350 h 2273866"/>
              <a:gd name="connsiteX103" fmla="*/ 2028825 w 3400425"/>
              <a:gd name="connsiteY103" fmla="*/ 2005012 h 2273866"/>
              <a:gd name="connsiteX104" fmla="*/ 2019300 w 3400425"/>
              <a:gd name="connsiteY104" fmla="*/ 1943100 h 2273866"/>
              <a:gd name="connsiteX105" fmla="*/ 2014538 w 3400425"/>
              <a:gd name="connsiteY105" fmla="*/ 1924050 h 2273866"/>
              <a:gd name="connsiteX106" fmla="*/ 2000250 w 3400425"/>
              <a:gd name="connsiteY106" fmla="*/ 1905000 h 2273866"/>
              <a:gd name="connsiteX107" fmla="*/ 1985963 w 3400425"/>
              <a:gd name="connsiteY107" fmla="*/ 1871662 h 2273866"/>
              <a:gd name="connsiteX108" fmla="*/ 1990725 w 3400425"/>
              <a:gd name="connsiteY108" fmla="*/ 1847850 h 2273866"/>
              <a:gd name="connsiteX109" fmla="*/ 1800225 w 3400425"/>
              <a:gd name="connsiteY109" fmla="*/ 1824037 h 2273866"/>
              <a:gd name="connsiteX110" fmla="*/ 1690688 w 3400425"/>
              <a:gd name="connsiteY110" fmla="*/ 1824037 h 2273866"/>
              <a:gd name="connsiteX111" fmla="*/ 1695450 w 3400425"/>
              <a:gd name="connsiteY111" fmla="*/ 1804987 h 2273866"/>
              <a:gd name="connsiteX112" fmla="*/ 1819275 w 3400425"/>
              <a:gd name="connsiteY112" fmla="*/ 1800225 h 2273866"/>
              <a:gd name="connsiteX113" fmla="*/ 1976438 w 3400425"/>
              <a:gd name="connsiteY113" fmla="*/ 1795462 h 2273866"/>
              <a:gd name="connsiteX114" fmla="*/ 1990725 w 3400425"/>
              <a:gd name="connsiteY114" fmla="*/ 1790700 h 2273866"/>
              <a:gd name="connsiteX115" fmla="*/ 1995488 w 3400425"/>
              <a:gd name="connsiteY115" fmla="*/ 1776412 h 2273866"/>
              <a:gd name="connsiteX116" fmla="*/ 1981200 w 3400425"/>
              <a:gd name="connsiteY116" fmla="*/ 1719262 h 2273866"/>
              <a:gd name="connsiteX117" fmla="*/ 1966913 w 3400425"/>
              <a:gd name="connsiteY117" fmla="*/ 1709737 h 2273866"/>
              <a:gd name="connsiteX118" fmla="*/ 1957388 w 3400425"/>
              <a:gd name="connsiteY118" fmla="*/ 1695450 h 2273866"/>
              <a:gd name="connsiteX119" fmla="*/ 1928813 w 3400425"/>
              <a:gd name="connsiteY119" fmla="*/ 1685925 h 2273866"/>
              <a:gd name="connsiteX120" fmla="*/ 1914525 w 3400425"/>
              <a:gd name="connsiteY120" fmla="*/ 1676400 h 2273866"/>
              <a:gd name="connsiteX121" fmla="*/ 1885950 w 3400425"/>
              <a:gd name="connsiteY121" fmla="*/ 1666875 h 2273866"/>
              <a:gd name="connsiteX122" fmla="*/ 1871663 w 3400425"/>
              <a:gd name="connsiteY122" fmla="*/ 1652587 h 2273866"/>
              <a:gd name="connsiteX123" fmla="*/ 1862138 w 3400425"/>
              <a:gd name="connsiteY123" fmla="*/ 1638300 h 2273866"/>
              <a:gd name="connsiteX124" fmla="*/ 1847850 w 3400425"/>
              <a:gd name="connsiteY124" fmla="*/ 1628775 h 2273866"/>
              <a:gd name="connsiteX125" fmla="*/ 1847850 w 3400425"/>
              <a:gd name="connsiteY125" fmla="*/ 1552575 h 2273866"/>
              <a:gd name="connsiteX126" fmla="*/ 1862138 w 3400425"/>
              <a:gd name="connsiteY126" fmla="*/ 1547812 h 2273866"/>
              <a:gd name="connsiteX127" fmla="*/ 1909763 w 3400425"/>
              <a:gd name="connsiteY127" fmla="*/ 1552575 h 2273866"/>
              <a:gd name="connsiteX128" fmla="*/ 1924050 w 3400425"/>
              <a:gd name="connsiteY128" fmla="*/ 1557337 h 2273866"/>
              <a:gd name="connsiteX129" fmla="*/ 1895475 w 3400425"/>
              <a:gd name="connsiteY129" fmla="*/ 1585912 h 2273866"/>
              <a:gd name="connsiteX130" fmla="*/ 1866900 w 3400425"/>
              <a:gd name="connsiteY130" fmla="*/ 1595437 h 2273866"/>
              <a:gd name="connsiteX131" fmla="*/ 1857375 w 3400425"/>
              <a:gd name="connsiteY131" fmla="*/ 1609725 h 2273866"/>
              <a:gd name="connsiteX132" fmla="*/ 1876425 w 3400425"/>
              <a:gd name="connsiteY132" fmla="*/ 1614487 h 2273866"/>
              <a:gd name="connsiteX133" fmla="*/ 1938338 w 3400425"/>
              <a:gd name="connsiteY133" fmla="*/ 1609725 h 2273866"/>
              <a:gd name="connsiteX134" fmla="*/ 1985963 w 3400425"/>
              <a:gd name="connsiteY134" fmla="*/ 1590675 h 2273866"/>
              <a:gd name="connsiteX135" fmla="*/ 2005013 w 3400425"/>
              <a:gd name="connsiteY135" fmla="*/ 1585912 h 2273866"/>
              <a:gd name="connsiteX136" fmla="*/ 2038350 w 3400425"/>
              <a:gd name="connsiteY136" fmla="*/ 1576387 h 2273866"/>
              <a:gd name="connsiteX137" fmla="*/ 2066925 w 3400425"/>
              <a:gd name="connsiteY137" fmla="*/ 1581150 h 2273866"/>
              <a:gd name="connsiteX138" fmla="*/ 2057400 w 3400425"/>
              <a:gd name="connsiteY138" fmla="*/ 1595437 h 2273866"/>
              <a:gd name="connsiteX139" fmla="*/ 2043113 w 3400425"/>
              <a:gd name="connsiteY139" fmla="*/ 1604962 h 2273866"/>
              <a:gd name="connsiteX140" fmla="*/ 2028825 w 3400425"/>
              <a:gd name="connsiteY140" fmla="*/ 1609725 h 2273866"/>
              <a:gd name="connsiteX141" fmla="*/ 2100263 w 3400425"/>
              <a:gd name="connsiteY141" fmla="*/ 1604962 h 2273866"/>
              <a:gd name="connsiteX142" fmla="*/ 2162175 w 3400425"/>
              <a:gd name="connsiteY142" fmla="*/ 1585912 h 2273866"/>
              <a:gd name="connsiteX143" fmla="*/ 2190750 w 3400425"/>
              <a:gd name="connsiteY143" fmla="*/ 1590675 h 2273866"/>
              <a:gd name="connsiteX144" fmla="*/ 2166938 w 3400425"/>
              <a:gd name="connsiteY144" fmla="*/ 1604962 h 2273866"/>
              <a:gd name="connsiteX145" fmla="*/ 2138363 w 3400425"/>
              <a:gd name="connsiteY145" fmla="*/ 1609725 h 2273866"/>
              <a:gd name="connsiteX146" fmla="*/ 2119313 w 3400425"/>
              <a:gd name="connsiteY146" fmla="*/ 1614487 h 2273866"/>
              <a:gd name="connsiteX147" fmla="*/ 2071688 w 3400425"/>
              <a:gd name="connsiteY147" fmla="*/ 1633537 h 2273866"/>
              <a:gd name="connsiteX148" fmla="*/ 2033588 w 3400425"/>
              <a:gd name="connsiteY148" fmla="*/ 1647825 h 2273866"/>
              <a:gd name="connsiteX149" fmla="*/ 2009775 w 3400425"/>
              <a:gd name="connsiteY149" fmla="*/ 1685925 h 2273866"/>
              <a:gd name="connsiteX150" fmla="*/ 2066925 w 3400425"/>
              <a:gd name="connsiteY150" fmla="*/ 1662112 h 2273866"/>
              <a:gd name="connsiteX151" fmla="*/ 2128838 w 3400425"/>
              <a:gd name="connsiteY151" fmla="*/ 1624012 h 2273866"/>
              <a:gd name="connsiteX152" fmla="*/ 2214563 w 3400425"/>
              <a:gd name="connsiteY152" fmla="*/ 1633537 h 2273866"/>
              <a:gd name="connsiteX153" fmla="*/ 2195513 w 3400425"/>
              <a:gd name="connsiteY153" fmla="*/ 1643062 h 2273866"/>
              <a:gd name="connsiteX154" fmla="*/ 2176463 w 3400425"/>
              <a:gd name="connsiteY154" fmla="*/ 1647825 h 2273866"/>
              <a:gd name="connsiteX155" fmla="*/ 2143125 w 3400425"/>
              <a:gd name="connsiteY155" fmla="*/ 1662112 h 2273866"/>
              <a:gd name="connsiteX156" fmla="*/ 2119313 w 3400425"/>
              <a:gd name="connsiteY156" fmla="*/ 1676400 h 2273866"/>
              <a:gd name="connsiteX157" fmla="*/ 2100263 w 3400425"/>
              <a:gd name="connsiteY157" fmla="*/ 1681162 h 2273866"/>
              <a:gd name="connsiteX158" fmla="*/ 2085975 w 3400425"/>
              <a:gd name="connsiteY158" fmla="*/ 1685925 h 2273866"/>
              <a:gd name="connsiteX159" fmla="*/ 2062163 w 3400425"/>
              <a:gd name="connsiteY159" fmla="*/ 1704975 h 2273866"/>
              <a:gd name="connsiteX160" fmla="*/ 2171700 w 3400425"/>
              <a:gd name="connsiteY160" fmla="*/ 1671637 h 2273866"/>
              <a:gd name="connsiteX161" fmla="*/ 2190750 w 3400425"/>
              <a:gd name="connsiteY161" fmla="*/ 1662112 h 2273866"/>
              <a:gd name="connsiteX162" fmla="*/ 2238375 w 3400425"/>
              <a:gd name="connsiteY162" fmla="*/ 1666875 h 2273866"/>
              <a:gd name="connsiteX163" fmla="*/ 2224088 w 3400425"/>
              <a:gd name="connsiteY163" fmla="*/ 1685925 h 2273866"/>
              <a:gd name="connsiteX164" fmla="*/ 2185988 w 3400425"/>
              <a:gd name="connsiteY164" fmla="*/ 1700212 h 2273866"/>
              <a:gd name="connsiteX165" fmla="*/ 2138363 w 3400425"/>
              <a:gd name="connsiteY165" fmla="*/ 1714500 h 2273866"/>
              <a:gd name="connsiteX166" fmla="*/ 2095500 w 3400425"/>
              <a:gd name="connsiteY166" fmla="*/ 1728787 h 2273866"/>
              <a:gd name="connsiteX167" fmla="*/ 2085975 w 3400425"/>
              <a:gd name="connsiteY167" fmla="*/ 1743075 h 2273866"/>
              <a:gd name="connsiteX168" fmla="*/ 2124075 w 3400425"/>
              <a:gd name="connsiteY168" fmla="*/ 1747837 h 2273866"/>
              <a:gd name="connsiteX169" fmla="*/ 2238375 w 3400425"/>
              <a:gd name="connsiteY169" fmla="*/ 1743075 h 2273866"/>
              <a:gd name="connsiteX170" fmla="*/ 2224088 w 3400425"/>
              <a:gd name="connsiteY170" fmla="*/ 1752600 h 2273866"/>
              <a:gd name="connsiteX171" fmla="*/ 2209800 w 3400425"/>
              <a:gd name="connsiteY171" fmla="*/ 1766887 h 2273866"/>
              <a:gd name="connsiteX172" fmla="*/ 2185988 w 3400425"/>
              <a:gd name="connsiteY172" fmla="*/ 1771650 h 2273866"/>
              <a:gd name="connsiteX173" fmla="*/ 2171700 w 3400425"/>
              <a:gd name="connsiteY173" fmla="*/ 1776412 h 2273866"/>
              <a:gd name="connsiteX174" fmla="*/ 2152650 w 3400425"/>
              <a:gd name="connsiteY174" fmla="*/ 1790700 h 2273866"/>
              <a:gd name="connsiteX175" fmla="*/ 2109788 w 3400425"/>
              <a:gd name="connsiteY175" fmla="*/ 1800225 h 2273866"/>
              <a:gd name="connsiteX176" fmla="*/ 2095500 w 3400425"/>
              <a:gd name="connsiteY176" fmla="*/ 1809750 h 2273866"/>
              <a:gd name="connsiteX177" fmla="*/ 2109788 w 3400425"/>
              <a:gd name="connsiteY177" fmla="*/ 1819275 h 2273866"/>
              <a:gd name="connsiteX178" fmla="*/ 2128838 w 3400425"/>
              <a:gd name="connsiteY178" fmla="*/ 1809750 h 2273866"/>
              <a:gd name="connsiteX179" fmla="*/ 2157413 w 3400425"/>
              <a:gd name="connsiteY179" fmla="*/ 1800225 h 2273866"/>
              <a:gd name="connsiteX180" fmla="*/ 2276475 w 3400425"/>
              <a:gd name="connsiteY180" fmla="*/ 1804987 h 2273866"/>
              <a:gd name="connsiteX181" fmla="*/ 2252663 w 3400425"/>
              <a:gd name="connsiteY181" fmla="*/ 1819275 h 2273866"/>
              <a:gd name="connsiteX182" fmla="*/ 2200275 w 3400425"/>
              <a:gd name="connsiteY182" fmla="*/ 1824037 h 2273866"/>
              <a:gd name="connsiteX183" fmla="*/ 2114550 w 3400425"/>
              <a:gd name="connsiteY183" fmla="*/ 1828800 h 2273866"/>
              <a:gd name="connsiteX184" fmla="*/ 2090738 w 3400425"/>
              <a:gd name="connsiteY184" fmla="*/ 1838325 h 2273866"/>
              <a:gd name="connsiteX185" fmla="*/ 2100263 w 3400425"/>
              <a:gd name="connsiteY185" fmla="*/ 1852612 h 2273866"/>
              <a:gd name="connsiteX186" fmla="*/ 2214563 w 3400425"/>
              <a:gd name="connsiteY186" fmla="*/ 1857375 h 2273866"/>
              <a:gd name="connsiteX187" fmla="*/ 2228850 w 3400425"/>
              <a:gd name="connsiteY187" fmla="*/ 1866900 h 2273866"/>
              <a:gd name="connsiteX188" fmla="*/ 2247900 w 3400425"/>
              <a:gd name="connsiteY188" fmla="*/ 1871662 h 2273866"/>
              <a:gd name="connsiteX189" fmla="*/ 2262188 w 3400425"/>
              <a:gd name="connsiteY189" fmla="*/ 1876425 h 2273866"/>
              <a:gd name="connsiteX190" fmla="*/ 2271713 w 3400425"/>
              <a:gd name="connsiteY190" fmla="*/ 1895475 h 2273866"/>
              <a:gd name="connsiteX191" fmla="*/ 2238375 w 3400425"/>
              <a:gd name="connsiteY191" fmla="*/ 1900237 h 2273866"/>
              <a:gd name="connsiteX192" fmla="*/ 2143125 w 3400425"/>
              <a:gd name="connsiteY192" fmla="*/ 1895475 h 2273866"/>
              <a:gd name="connsiteX193" fmla="*/ 2128838 w 3400425"/>
              <a:gd name="connsiteY193" fmla="*/ 1890712 h 2273866"/>
              <a:gd name="connsiteX194" fmla="*/ 2152650 w 3400425"/>
              <a:gd name="connsiteY194" fmla="*/ 1905000 h 2273866"/>
              <a:gd name="connsiteX195" fmla="*/ 2181225 w 3400425"/>
              <a:gd name="connsiteY195" fmla="*/ 1933575 h 2273866"/>
              <a:gd name="connsiteX196" fmla="*/ 2205038 w 3400425"/>
              <a:gd name="connsiteY196" fmla="*/ 1938337 h 2273866"/>
              <a:gd name="connsiteX197" fmla="*/ 2233613 w 3400425"/>
              <a:gd name="connsiteY197" fmla="*/ 1947862 h 2273866"/>
              <a:gd name="connsiteX198" fmla="*/ 2262188 w 3400425"/>
              <a:gd name="connsiteY198" fmla="*/ 1952625 h 2273866"/>
              <a:gd name="connsiteX199" fmla="*/ 2243138 w 3400425"/>
              <a:gd name="connsiteY199" fmla="*/ 1962150 h 2273866"/>
              <a:gd name="connsiteX200" fmla="*/ 2205038 w 3400425"/>
              <a:gd name="connsiteY200" fmla="*/ 1971675 h 2273866"/>
              <a:gd name="connsiteX201" fmla="*/ 2185988 w 3400425"/>
              <a:gd name="connsiteY201" fmla="*/ 1981200 h 2273866"/>
              <a:gd name="connsiteX202" fmla="*/ 2109788 w 3400425"/>
              <a:gd name="connsiteY202" fmla="*/ 1966912 h 2273866"/>
              <a:gd name="connsiteX203" fmla="*/ 2100263 w 3400425"/>
              <a:gd name="connsiteY203" fmla="*/ 1952625 h 2273866"/>
              <a:gd name="connsiteX204" fmla="*/ 2138363 w 3400425"/>
              <a:gd name="connsiteY204" fmla="*/ 2005012 h 2273866"/>
              <a:gd name="connsiteX205" fmla="*/ 2152650 w 3400425"/>
              <a:gd name="connsiteY205" fmla="*/ 2019300 h 2273866"/>
              <a:gd name="connsiteX206" fmla="*/ 2147888 w 3400425"/>
              <a:gd name="connsiteY206" fmla="*/ 2047875 h 2273866"/>
              <a:gd name="connsiteX207" fmla="*/ 2124075 w 3400425"/>
              <a:gd name="connsiteY207" fmla="*/ 2043112 h 2273866"/>
              <a:gd name="connsiteX208" fmla="*/ 2062163 w 3400425"/>
              <a:gd name="connsiteY208" fmla="*/ 2038350 h 2273866"/>
              <a:gd name="connsiteX209" fmla="*/ 2057400 w 3400425"/>
              <a:gd name="connsiteY209" fmla="*/ 2052637 h 2273866"/>
              <a:gd name="connsiteX210" fmla="*/ 2062163 w 3400425"/>
              <a:gd name="connsiteY210" fmla="*/ 2076450 h 2273866"/>
              <a:gd name="connsiteX211" fmla="*/ 2076450 w 3400425"/>
              <a:gd name="connsiteY211" fmla="*/ 2085975 h 2273866"/>
              <a:gd name="connsiteX212" fmla="*/ 2166938 w 3400425"/>
              <a:gd name="connsiteY212" fmla="*/ 2081212 h 2273866"/>
              <a:gd name="connsiteX213" fmla="*/ 2185988 w 3400425"/>
              <a:gd name="connsiteY213" fmla="*/ 2076450 h 2273866"/>
              <a:gd name="connsiteX214" fmla="*/ 2162175 w 3400425"/>
              <a:gd name="connsiteY214" fmla="*/ 2028825 h 2273866"/>
              <a:gd name="connsiteX215" fmla="*/ 2157413 w 3400425"/>
              <a:gd name="connsiteY215" fmla="*/ 2014537 h 2273866"/>
              <a:gd name="connsiteX216" fmla="*/ 2195513 w 3400425"/>
              <a:gd name="connsiteY216" fmla="*/ 2019300 h 2273866"/>
              <a:gd name="connsiteX217" fmla="*/ 2247900 w 3400425"/>
              <a:gd name="connsiteY217" fmla="*/ 2014537 h 2273866"/>
              <a:gd name="connsiteX218" fmla="*/ 2266950 w 3400425"/>
              <a:gd name="connsiteY218" fmla="*/ 2005012 h 2273866"/>
              <a:gd name="connsiteX219" fmla="*/ 2328863 w 3400425"/>
              <a:gd name="connsiteY219" fmla="*/ 1962150 h 2273866"/>
              <a:gd name="connsiteX220" fmla="*/ 2333625 w 3400425"/>
              <a:gd name="connsiteY220" fmla="*/ 1947862 h 2273866"/>
              <a:gd name="connsiteX221" fmla="*/ 2309813 w 3400425"/>
              <a:gd name="connsiteY221" fmla="*/ 1943100 h 2273866"/>
              <a:gd name="connsiteX222" fmla="*/ 2276475 w 3400425"/>
              <a:gd name="connsiteY222" fmla="*/ 1952625 h 2273866"/>
              <a:gd name="connsiteX223" fmla="*/ 2262188 w 3400425"/>
              <a:gd name="connsiteY223" fmla="*/ 1947862 h 2273866"/>
              <a:gd name="connsiteX224" fmla="*/ 2290763 w 3400425"/>
              <a:gd name="connsiteY224" fmla="*/ 1938337 h 2273866"/>
              <a:gd name="connsiteX225" fmla="*/ 2352675 w 3400425"/>
              <a:gd name="connsiteY225" fmla="*/ 1924050 h 2273866"/>
              <a:gd name="connsiteX226" fmla="*/ 2343150 w 3400425"/>
              <a:gd name="connsiteY226" fmla="*/ 1866900 h 2273866"/>
              <a:gd name="connsiteX227" fmla="*/ 2328863 w 3400425"/>
              <a:gd name="connsiteY227" fmla="*/ 1862137 h 2273866"/>
              <a:gd name="connsiteX228" fmla="*/ 2276475 w 3400425"/>
              <a:gd name="connsiteY228" fmla="*/ 1852612 h 2273866"/>
              <a:gd name="connsiteX229" fmla="*/ 2281238 w 3400425"/>
              <a:gd name="connsiteY229" fmla="*/ 1828800 h 2273866"/>
              <a:gd name="connsiteX230" fmla="*/ 2295525 w 3400425"/>
              <a:gd name="connsiteY230" fmla="*/ 1819275 h 2273866"/>
              <a:gd name="connsiteX231" fmla="*/ 2305050 w 3400425"/>
              <a:gd name="connsiteY231" fmla="*/ 1804987 h 2273866"/>
              <a:gd name="connsiteX232" fmla="*/ 2309813 w 3400425"/>
              <a:gd name="connsiteY232" fmla="*/ 1785937 h 2273866"/>
              <a:gd name="connsiteX233" fmla="*/ 2271713 w 3400425"/>
              <a:gd name="connsiteY233" fmla="*/ 1743075 h 2273866"/>
              <a:gd name="connsiteX234" fmla="*/ 2247900 w 3400425"/>
              <a:gd name="connsiteY234" fmla="*/ 1714500 h 2273866"/>
              <a:gd name="connsiteX235" fmla="*/ 2252663 w 3400425"/>
              <a:gd name="connsiteY235" fmla="*/ 1619250 h 2273866"/>
              <a:gd name="connsiteX236" fmla="*/ 2247900 w 3400425"/>
              <a:gd name="connsiteY236" fmla="*/ 1585912 h 2273866"/>
              <a:gd name="connsiteX237" fmla="*/ 2209800 w 3400425"/>
              <a:gd name="connsiteY237" fmla="*/ 1571625 h 2273866"/>
              <a:gd name="connsiteX238" fmla="*/ 2176463 w 3400425"/>
              <a:gd name="connsiteY238" fmla="*/ 1581150 h 2273866"/>
              <a:gd name="connsiteX239" fmla="*/ 2162175 w 3400425"/>
              <a:gd name="connsiteY239" fmla="*/ 1590675 h 2273866"/>
              <a:gd name="connsiteX240" fmla="*/ 2133600 w 3400425"/>
              <a:gd name="connsiteY240" fmla="*/ 1595437 h 2273866"/>
              <a:gd name="connsiteX241" fmla="*/ 2090738 w 3400425"/>
              <a:gd name="connsiteY241" fmla="*/ 1590675 h 2273866"/>
              <a:gd name="connsiteX242" fmla="*/ 2076450 w 3400425"/>
              <a:gd name="connsiteY242" fmla="*/ 1585912 h 2273866"/>
              <a:gd name="connsiteX243" fmla="*/ 2052638 w 3400425"/>
              <a:gd name="connsiteY243" fmla="*/ 1547812 h 2273866"/>
              <a:gd name="connsiteX244" fmla="*/ 1966913 w 3400425"/>
              <a:gd name="connsiteY244" fmla="*/ 1543050 h 2273866"/>
              <a:gd name="connsiteX245" fmla="*/ 1947863 w 3400425"/>
              <a:gd name="connsiteY245" fmla="*/ 1528762 h 2273866"/>
              <a:gd name="connsiteX246" fmla="*/ 1933575 w 3400425"/>
              <a:gd name="connsiteY246" fmla="*/ 1524000 h 2273866"/>
              <a:gd name="connsiteX247" fmla="*/ 1919288 w 3400425"/>
              <a:gd name="connsiteY247" fmla="*/ 1509712 h 2273866"/>
              <a:gd name="connsiteX248" fmla="*/ 1909763 w 3400425"/>
              <a:gd name="connsiteY248" fmla="*/ 1495425 h 2273866"/>
              <a:gd name="connsiteX249" fmla="*/ 1895475 w 3400425"/>
              <a:gd name="connsiteY249" fmla="*/ 1490662 h 2273866"/>
              <a:gd name="connsiteX250" fmla="*/ 1862138 w 3400425"/>
              <a:gd name="connsiteY250" fmla="*/ 1495425 h 2273866"/>
              <a:gd name="connsiteX251" fmla="*/ 1852613 w 3400425"/>
              <a:gd name="connsiteY251" fmla="*/ 1509712 h 2273866"/>
              <a:gd name="connsiteX252" fmla="*/ 1828800 w 3400425"/>
              <a:gd name="connsiteY252" fmla="*/ 1538287 h 2273866"/>
              <a:gd name="connsiteX253" fmla="*/ 1814513 w 3400425"/>
              <a:gd name="connsiteY253" fmla="*/ 1533525 h 2273866"/>
              <a:gd name="connsiteX254" fmla="*/ 1795463 w 3400425"/>
              <a:gd name="connsiteY254" fmla="*/ 1495425 h 2273866"/>
              <a:gd name="connsiteX255" fmla="*/ 1790700 w 3400425"/>
              <a:gd name="connsiteY255" fmla="*/ 1457325 h 2273866"/>
              <a:gd name="connsiteX256" fmla="*/ 1785938 w 3400425"/>
              <a:gd name="connsiteY256" fmla="*/ 1438275 h 2273866"/>
              <a:gd name="connsiteX257" fmla="*/ 1795463 w 3400425"/>
              <a:gd name="connsiteY257" fmla="*/ 1381125 h 2273866"/>
              <a:gd name="connsiteX258" fmla="*/ 1809750 w 3400425"/>
              <a:gd name="connsiteY258" fmla="*/ 1362075 h 2273866"/>
              <a:gd name="connsiteX259" fmla="*/ 1838325 w 3400425"/>
              <a:gd name="connsiteY259" fmla="*/ 1338262 h 2273866"/>
              <a:gd name="connsiteX260" fmla="*/ 1857375 w 3400425"/>
              <a:gd name="connsiteY260" fmla="*/ 1323975 h 2273866"/>
              <a:gd name="connsiteX261" fmla="*/ 1895475 w 3400425"/>
              <a:gd name="connsiteY261" fmla="*/ 1314450 h 2273866"/>
              <a:gd name="connsiteX262" fmla="*/ 2247900 w 3400425"/>
              <a:gd name="connsiteY262" fmla="*/ 1309687 h 2273866"/>
              <a:gd name="connsiteX263" fmla="*/ 2328863 w 3400425"/>
              <a:gd name="connsiteY263" fmla="*/ 1266825 h 2273866"/>
              <a:gd name="connsiteX264" fmla="*/ 2424113 w 3400425"/>
              <a:gd name="connsiteY264" fmla="*/ 1000125 h 2273866"/>
              <a:gd name="connsiteX265" fmla="*/ 2433638 w 3400425"/>
              <a:gd name="connsiteY265" fmla="*/ 942975 h 2273866"/>
              <a:gd name="connsiteX266" fmla="*/ 2447925 w 3400425"/>
              <a:gd name="connsiteY266" fmla="*/ 909637 h 2273866"/>
              <a:gd name="connsiteX267" fmla="*/ 2466975 w 3400425"/>
              <a:gd name="connsiteY267" fmla="*/ 852487 h 2273866"/>
              <a:gd name="connsiteX268" fmla="*/ 2481263 w 3400425"/>
              <a:gd name="connsiteY268" fmla="*/ 766762 h 2273866"/>
              <a:gd name="connsiteX269" fmla="*/ 2490788 w 3400425"/>
              <a:gd name="connsiteY269" fmla="*/ 719137 h 2273866"/>
              <a:gd name="connsiteX270" fmla="*/ 2495550 w 3400425"/>
              <a:gd name="connsiteY270" fmla="*/ 676275 h 2273866"/>
              <a:gd name="connsiteX271" fmla="*/ 2500313 w 3400425"/>
              <a:gd name="connsiteY271" fmla="*/ 642937 h 2273866"/>
              <a:gd name="connsiteX272" fmla="*/ 2495550 w 3400425"/>
              <a:gd name="connsiteY272" fmla="*/ 490537 h 2273866"/>
              <a:gd name="connsiteX273" fmla="*/ 2490788 w 3400425"/>
              <a:gd name="connsiteY273" fmla="*/ 376237 h 2273866"/>
              <a:gd name="connsiteX274" fmla="*/ 2476500 w 3400425"/>
              <a:gd name="connsiteY274" fmla="*/ 323850 h 2273866"/>
              <a:gd name="connsiteX275" fmla="*/ 2471738 w 3400425"/>
              <a:gd name="connsiteY275" fmla="*/ 304800 h 2273866"/>
              <a:gd name="connsiteX276" fmla="*/ 2438400 w 3400425"/>
              <a:gd name="connsiteY276" fmla="*/ 242887 h 2273866"/>
              <a:gd name="connsiteX277" fmla="*/ 2395538 w 3400425"/>
              <a:gd name="connsiteY277" fmla="*/ 180975 h 2273866"/>
              <a:gd name="connsiteX278" fmla="*/ 2357438 w 3400425"/>
              <a:gd name="connsiteY278" fmla="*/ 147637 h 2273866"/>
              <a:gd name="connsiteX279" fmla="*/ 2319338 w 3400425"/>
              <a:gd name="connsiteY279" fmla="*/ 109537 h 2273866"/>
              <a:gd name="connsiteX280" fmla="*/ 2290763 w 3400425"/>
              <a:gd name="connsiteY280" fmla="*/ 85725 h 2273866"/>
              <a:gd name="connsiteX281" fmla="*/ 2257425 w 3400425"/>
              <a:gd name="connsiteY281" fmla="*/ 76200 h 2273866"/>
              <a:gd name="connsiteX282" fmla="*/ 2238375 w 3400425"/>
              <a:gd name="connsiteY282" fmla="*/ 61912 h 2273866"/>
              <a:gd name="connsiteX283" fmla="*/ 2224088 w 3400425"/>
              <a:gd name="connsiteY283" fmla="*/ 47625 h 2273866"/>
              <a:gd name="connsiteX284" fmla="*/ 2195513 w 3400425"/>
              <a:gd name="connsiteY284" fmla="*/ 42862 h 2273866"/>
              <a:gd name="connsiteX285" fmla="*/ 2143125 w 3400425"/>
              <a:gd name="connsiteY285" fmla="*/ 23812 h 2273866"/>
              <a:gd name="connsiteX286" fmla="*/ 2109788 w 3400425"/>
              <a:gd name="connsiteY286" fmla="*/ 19050 h 2273866"/>
              <a:gd name="connsiteX287" fmla="*/ 2095500 w 3400425"/>
              <a:gd name="connsiteY287" fmla="*/ 14287 h 2273866"/>
              <a:gd name="connsiteX288" fmla="*/ 1881188 w 3400425"/>
              <a:gd name="connsiteY288" fmla="*/ 14287 h 2273866"/>
              <a:gd name="connsiteX289" fmla="*/ 1866900 w 3400425"/>
              <a:gd name="connsiteY289" fmla="*/ 19050 h 2273866"/>
              <a:gd name="connsiteX290" fmla="*/ 1843088 w 3400425"/>
              <a:gd name="connsiteY290" fmla="*/ 23812 h 2273866"/>
              <a:gd name="connsiteX291" fmla="*/ 1766888 w 3400425"/>
              <a:gd name="connsiteY291" fmla="*/ 33337 h 2273866"/>
              <a:gd name="connsiteX292" fmla="*/ 1728788 w 3400425"/>
              <a:gd name="connsiteY292" fmla="*/ 42862 h 2273866"/>
              <a:gd name="connsiteX293" fmla="*/ 1685925 w 3400425"/>
              <a:gd name="connsiteY293" fmla="*/ 52387 h 2273866"/>
              <a:gd name="connsiteX294" fmla="*/ 1628775 w 3400425"/>
              <a:gd name="connsiteY294" fmla="*/ 76200 h 2273866"/>
              <a:gd name="connsiteX295" fmla="*/ 1614488 w 3400425"/>
              <a:gd name="connsiteY295" fmla="*/ 85725 h 2273866"/>
              <a:gd name="connsiteX296" fmla="*/ 1566863 w 3400425"/>
              <a:gd name="connsiteY296" fmla="*/ 100012 h 2273866"/>
              <a:gd name="connsiteX297" fmla="*/ 1495425 w 3400425"/>
              <a:gd name="connsiteY297" fmla="*/ 133350 h 2273866"/>
              <a:gd name="connsiteX298" fmla="*/ 1481138 w 3400425"/>
              <a:gd name="connsiteY298" fmla="*/ 138112 h 2273866"/>
              <a:gd name="connsiteX299" fmla="*/ 1457325 w 3400425"/>
              <a:gd name="connsiteY299" fmla="*/ 152400 h 2273866"/>
              <a:gd name="connsiteX300" fmla="*/ 1438275 w 3400425"/>
              <a:gd name="connsiteY300" fmla="*/ 171450 h 2273866"/>
              <a:gd name="connsiteX301" fmla="*/ 1452563 w 3400425"/>
              <a:gd name="connsiteY301" fmla="*/ 152400 h 2273866"/>
              <a:gd name="connsiteX302" fmla="*/ 1500188 w 3400425"/>
              <a:gd name="connsiteY302" fmla="*/ 123825 h 2273866"/>
              <a:gd name="connsiteX303" fmla="*/ 1566863 w 3400425"/>
              <a:gd name="connsiteY303" fmla="*/ 100012 h 2273866"/>
              <a:gd name="connsiteX304" fmla="*/ 1604963 w 3400425"/>
              <a:gd name="connsiteY304" fmla="*/ 80962 h 2273866"/>
              <a:gd name="connsiteX305" fmla="*/ 1624013 w 3400425"/>
              <a:gd name="connsiteY305" fmla="*/ 71437 h 2273866"/>
              <a:gd name="connsiteX306" fmla="*/ 1666875 w 3400425"/>
              <a:gd name="connsiteY306" fmla="*/ 47625 h 2273866"/>
              <a:gd name="connsiteX307" fmla="*/ 1809750 w 3400425"/>
              <a:gd name="connsiteY307" fmla="*/ 33337 h 2273866"/>
              <a:gd name="connsiteX308" fmla="*/ 1871663 w 3400425"/>
              <a:gd name="connsiteY308" fmla="*/ 19050 h 2273866"/>
              <a:gd name="connsiteX309" fmla="*/ 1905000 w 3400425"/>
              <a:gd name="connsiteY309" fmla="*/ 4762 h 2273866"/>
              <a:gd name="connsiteX310" fmla="*/ 1985963 w 3400425"/>
              <a:gd name="connsiteY310" fmla="*/ 0 h 2273866"/>
              <a:gd name="connsiteX311" fmla="*/ 2347913 w 3400425"/>
              <a:gd name="connsiteY311" fmla="*/ 4762 h 2273866"/>
              <a:gd name="connsiteX312" fmla="*/ 2366963 w 3400425"/>
              <a:gd name="connsiteY312" fmla="*/ 14287 h 2273866"/>
              <a:gd name="connsiteX313" fmla="*/ 2395538 w 3400425"/>
              <a:gd name="connsiteY313" fmla="*/ 23812 h 2273866"/>
              <a:gd name="connsiteX314" fmla="*/ 2486025 w 3400425"/>
              <a:gd name="connsiteY314" fmla="*/ 76200 h 2273866"/>
              <a:gd name="connsiteX315" fmla="*/ 2505075 w 3400425"/>
              <a:gd name="connsiteY315" fmla="*/ 100012 h 2273866"/>
              <a:gd name="connsiteX316" fmla="*/ 2547938 w 3400425"/>
              <a:gd name="connsiteY316" fmla="*/ 152400 h 2273866"/>
              <a:gd name="connsiteX317" fmla="*/ 2581275 w 3400425"/>
              <a:gd name="connsiteY317" fmla="*/ 190500 h 2273866"/>
              <a:gd name="connsiteX318" fmla="*/ 2605088 w 3400425"/>
              <a:gd name="connsiteY318" fmla="*/ 238125 h 2273866"/>
              <a:gd name="connsiteX319" fmla="*/ 2628900 w 3400425"/>
              <a:gd name="connsiteY319" fmla="*/ 314325 h 2273866"/>
              <a:gd name="connsiteX320" fmla="*/ 2619375 w 3400425"/>
              <a:gd name="connsiteY320" fmla="*/ 666750 h 2273866"/>
              <a:gd name="connsiteX321" fmla="*/ 2633663 w 3400425"/>
              <a:gd name="connsiteY321" fmla="*/ 900112 h 2273866"/>
              <a:gd name="connsiteX322" fmla="*/ 2647950 w 3400425"/>
              <a:gd name="connsiteY322" fmla="*/ 928687 h 2273866"/>
              <a:gd name="connsiteX323" fmla="*/ 2657475 w 3400425"/>
              <a:gd name="connsiteY323" fmla="*/ 952500 h 2273866"/>
              <a:gd name="connsiteX324" fmla="*/ 2709863 w 3400425"/>
              <a:gd name="connsiteY324" fmla="*/ 1019175 h 2273866"/>
              <a:gd name="connsiteX325" fmla="*/ 2747963 w 3400425"/>
              <a:gd name="connsiteY325" fmla="*/ 1057275 h 2273866"/>
              <a:gd name="connsiteX326" fmla="*/ 2776538 w 3400425"/>
              <a:gd name="connsiteY326" fmla="*/ 1090612 h 2273866"/>
              <a:gd name="connsiteX327" fmla="*/ 2790825 w 3400425"/>
              <a:gd name="connsiteY327" fmla="*/ 1114425 h 2273866"/>
              <a:gd name="connsiteX328" fmla="*/ 2814638 w 3400425"/>
              <a:gd name="connsiteY328" fmla="*/ 1147762 h 2273866"/>
              <a:gd name="connsiteX329" fmla="*/ 2800350 w 3400425"/>
              <a:gd name="connsiteY329" fmla="*/ 1247775 h 2273866"/>
              <a:gd name="connsiteX330" fmla="*/ 2790825 w 3400425"/>
              <a:gd name="connsiteY330" fmla="*/ 1262062 h 2273866"/>
              <a:gd name="connsiteX331" fmla="*/ 2767013 w 3400425"/>
              <a:gd name="connsiteY331" fmla="*/ 1271587 h 2273866"/>
              <a:gd name="connsiteX332" fmla="*/ 2724150 w 3400425"/>
              <a:gd name="connsiteY332" fmla="*/ 1295400 h 2273866"/>
              <a:gd name="connsiteX333" fmla="*/ 2695575 w 3400425"/>
              <a:gd name="connsiteY333" fmla="*/ 1300162 h 2273866"/>
              <a:gd name="connsiteX334" fmla="*/ 2676525 w 3400425"/>
              <a:gd name="connsiteY334" fmla="*/ 1309687 h 2273866"/>
              <a:gd name="connsiteX335" fmla="*/ 2633663 w 3400425"/>
              <a:gd name="connsiteY335" fmla="*/ 1319212 h 2273866"/>
              <a:gd name="connsiteX336" fmla="*/ 2609850 w 3400425"/>
              <a:gd name="connsiteY336" fmla="*/ 1328737 h 2273866"/>
              <a:gd name="connsiteX337" fmla="*/ 2366963 w 3400425"/>
              <a:gd name="connsiteY337" fmla="*/ 1338262 h 2273866"/>
              <a:gd name="connsiteX338" fmla="*/ 2324100 w 3400425"/>
              <a:gd name="connsiteY338" fmla="*/ 1357312 h 2273866"/>
              <a:gd name="connsiteX339" fmla="*/ 2309813 w 3400425"/>
              <a:gd name="connsiteY339" fmla="*/ 1371600 h 2273866"/>
              <a:gd name="connsiteX340" fmla="*/ 2295525 w 3400425"/>
              <a:gd name="connsiteY340" fmla="*/ 1390650 h 2273866"/>
              <a:gd name="connsiteX341" fmla="*/ 2276475 w 3400425"/>
              <a:gd name="connsiteY341" fmla="*/ 1423987 h 2273866"/>
              <a:gd name="connsiteX342" fmla="*/ 2257425 w 3400425"/>
              <a:gd name="connsiteY342" fmla="*/ 1471612 h 2273866"/>
              <a:gd name="connsiteX343" fmla="*/ 2252663 w 3400425"/>
              <a:gd name="connsiteY343" fmla="*/ 1495425 h 2273866"/>
              <a:gd name="connsiteX344" fmla="*/ 2271713 w 3400425"/>
              <a:gd name="connsiteY344" fmla="*/ 1519237 h 2273866"/>
              <a:gd name="connsiteX345" fmla="*/ 2357438 w 3400425"/>
              <a:gd name="connsiteY345" fmla="*/ 1547812 h 2273866"/>
              <a:gd name="connsiteX346" fmla="*/ 2386013 w 3400425"/>
              <a:gd name="connsiteY346" fmla="*/ 1557337 h 2273866"/>
              <a:gd name="connsiteX347" fmla="*/ 2443163 w 3400425"/>
              <a:gd name="connsiteY347" fmla="*/ 1571625 h 2273866"/>
              <a:gd name="connsiteX348" fmla="*/ 2457450 w 3400425"/>
              <a:gd name="connsiteY348" fmla="*/ 1581150 h 2273866"/>
              <a:gd name="connsiteX349" fmla="*/ 2495550 w 3400425"/>
              <a:gd name="connsiteY349" fmla="*/ 1585912 h 2273866"/>
              <a:gd name="connsiteX350" fmla="*/ 2524125 w 3400425"/>
              <a:gd name="connsiteY350" fmla="*/ 1595437 h 2273866"/>
              <a:gd name="connsiteX351" fmla="*/ 2571750 w 3400425"/>
              <a:gd name="connsiteY351" fmla="*/ 1614487 h 2273866"/>
              <a:gd name="connsiteX352" fmla="*/ 2609850 w 3400425"/>
              <a:gd name="connsiteY352" fmla="*/ 1657350 h 2273866"/>
              <a:gd name="connsiteX353" fmla="*/ 2619375 w 3400425"/>
              <a:gd name="connsiteY353" fmla="*/ 1671637 h 2273866"/>
              <a:gd name="connsiteX354" fmla="*/ 2619375 w 3400425"/>
              <a:gd name="connsiteY354" fmla="*/ 1752600 h 2273866"/>
              <a:gd name="connsiteX355" fmla="*/ 2609850 w 3400425"/>
              <a:gd name="connsiteY355" fmla="*/ 1771650 h 2273866"/>
              <a:gd name="connsiteX356" fmla="*/ 2519363 w 3400425"/>
              <a:gd name="connsiteY356" fmla="*/ 1862137 h 2273866"/>
              <a:gd name="connsiteX357" fmla="*/ 2509838 w 3400425"/>
              <a:gd name="connsiteY357" fmla="*/ 1881187 h 2273866"/>
              <a:gd name="connsiteX358" fmla="*/ 2500313 w 3400425"/>
              <a:gd name="connsiteY358" fmla="*/ 1909762 h 2273866"/>
              <a:gd name="connsiteX359" fmla="*/ 2509838 w 3400425"/>
              <a:gd name="connsiteY359" fmla="*/ 1962150 h 2273866"/>
              <a:gd name="connsiteX360" fmla="*/ 2524125 w 3400425"/>
              <a:gd name="connsiteY360" fmla="*/ 1976437 h 2273866"/>
              <a:gd name="connsiteX361" fmla="*/ 2538413 w 3400425"/>
              <a:gd name="connsiteY361" fmla="*/ 1981200 h 2273866"/>
              <a:gd name="connsiteX362" fmla="*/ 2576513 w 3400425"/>
              <a:gd name="connsiteY362" fmla="*/ 1990725 h 2273866"/>
              <a:gd name="connsiteX363" fmla="*/ 2800350 w 3400425"/>
              <a:gd name="connsiteY363" fmla="*/ 1985962 h 2273866"/>
              <a:gd name="connsiteX364" fmla="*/ 2819400 w 3400425"/>
              <a:gd name="connsiteY364" fmla="*/ 1976437 h 2273866"/>
              <a:gd name="connsiteX365" fmla="*/ 2867025 w 3400425"/>
              <a:gd name="connsiteY365" fmla="*/ 1957387 h 2273866"/>
              <a:gd name="connsiteX366" fmla="*/ 2905125 w 3400425"/>
              <a:gd name="connsiteY366" fmla="*/ 1933575 h 2273866"/>
              <a:gd name="connsiteX367" fmla="*/ 2933700 w 3400425"/>
              <a:gd name="connsiteY367" fmla="*/ 1914525 h 2273866"/>
              <a:gd name="connsiteX368" fmla="*/ 2952750 w 3400425"/>
              <a:gd name="connsiteY368" fmla="*/ 1885950 h 2273866"/>
              <a:gd name="connsiteX369" fmla="*/ 2967038 w 3400425"/>
              <a:gd name="connsiteY369" fmla="*/ 1833562 h 2273866"/>
              <a:gd name="connsiteX370" fmla="*/ 2962275 w 3400425"/>
              <a:gd name="connsiteY370" fmla="*/ 1785937 h 2273866"/>
              <a:gd name="connsiteX371" fmla="*/ 2943225 w 3400425"/>
              <a:gd name="connsiteY371" fmla="*/ 1781175 h 2273866"/>
              <a:gd name="connsiteX372" fmla="*/ 2919413 w 3400425"/>
              <a:gd name="connsiteY372" fmla="*/ 1771650 h 2273866"/>
              <a:gd name="connsiteX373" fmla="*/ 2886075 w 3400425"/>
              <a:gd name="connsiteY373" fmla="*/ 1762125 h 2273866"/>
              <a:gd name="connsiteX374" fmla="*/ 2762250 w 3400425"/>
              <a:gd name="connsiteY374" fmla="*/ 1757362 h 2273866"/>
              <a:gd name="connsiteX375" fmla="*/ 2695575 w 3400425"/>
              <a:gd name="connsiteY375" fmla="*/ 1800225 h 2273866"/>
              <a:gd name="connsiteX376" fmla="*/ 2667000 w 3400425"/>
              <a:gd name="connsiteY376" fmla="*/ 1828800 h 2273866"/>
              <a:gd name="connsiteX377" fmla="*/ 2628900 w 3400425"/>
              <a:gd name="connsiteY377" fmla="*/ 1881187 h 2273866"/>
              <a:gd name="connsiteX378" fmla="*/ 2619375 w 3400425"/>
              <a:gd name="connsiteY378" fmla="*/ 1905000 h 2273866"/>
              <a:gd name="connsiteX379" fmla="*/ 2600325 w 3400425"/>
              <a:gd name="connsiteY379" fmla="*/ 1947862 h 2273866"/>
              <a:gd name="connsiteX380" fmla="*/ 2605088 w 3400425"/>
              <a:gd name="connsiteY380" fmla="*/ 1976437 h 2273866"/>
              <a:gd name="connsiteX381" fmla="*/ 2676525 w 3400425"/>
              <a:gd name="connsiteY381" fmla="*/ 1971675 h 2273866"/>
              <a:gd name="connsiteX382" fmla="*/ 2733675 w 3400425"/>
              <a:gd name="connsiteY382" fmla="*/ 1952625 h 2273866"/>
              <a:gd name="connsiteX383" fmla="*/ 2771775 w 3400425"/>
              <a:gd name="connsiteY383" fmla="*/ 1928812 h 2273866"/>
              <a:gd name="connsiteX384" fmla="*/ 2824163 w 3400425"/>
              <a:gd name="connsiteY384" fmla="*/ 1895475 h 2273866"/>
              <a:gd name="connsiteX385" fmla="*/ 2843213 w 3400425"/>
              <a:gd name="connsiteY385" fmla="*/ 1881187 h 2273866"/>
              <a:gd name="connsiteX386" fmla="*/ 2857500 w 3400425"/>
              <a:gd name="connsiteY386" fmla="*/ 1862137 h 2273866"/>
              <a:gd name="connsiteX387" fmla="*/ 2862263 w 3400425"/>
              <a:gd name="connsiteY387" fmla="*/ 1833562 h 2273866"/>
              <a:gd name="connsiteX388" fmla="*/ 2852738 w 3400425"/>
              <a:gd name="connsiteY388" fmla="*/ 1790700 h 2273866"/>
              <a:gd name="connsiteX389" fmla="*/ 2828925 w 3400425"/>
              <a:gd name="connsiteY389" fmla="*/ 1776412 h 2273866"/>
              <a:gd name="connsiteX390" fmla="*/ 2790825 w 3400425"/>
              <a:gd name="connsiteY390" fmla="*/ 1766887 h 2273866"/>
              <a:gd name="connsiteX391" fmla="*/ 2752725 w 3400425"/>
              <a:gd name="connsiteY391" fmla="*/ 1771650 h 2273866"/>
              <a:gd name="connsiteX392" fmla="*/ 2738438 w 3400425"/>
              <a:gd name="connsiteY392" fmla="*/ 1781175 h 2273866"/>
              <a:gd name="connsiteX393" fmla="*/ 2724150 w 3400425"/>
              <a:gd name="connsiteY393" fmla="*/ 1785937 h 2273866"/>
              <a:gd name="connsiteX394" fmla="*/ 2695575 w 3400425"/>
              <a:gd name="connsiteY394" fmla="*/ 1824037 h 2273866"/>
              <a:gd name="connsiteX395" fmla="*/ 2690813 w 3400425"/>
              <a:gd name="connsiteY395" fmla="*/ 1843087 h 2273866"/>
              <a:gd name="connsiteX396" fmla="*/ 2681288 w 3400425"/>
              <a:gd name="connsiteY396" fmla="*/ 1866900 h 2273866"/>
              <a:gd name="connsiteX397" fmla="*/ 2676525 w 3400425"/>
              <a:gd name="connsiteY397" fmla="*/ 1881187 h 2273866"/>
              <a:gd name="connsiteX398" fmla="*/ 2686050 w 3400425"/>
              <a:gd name="connsiteY398" fmla="*/ 1919287 h 2273866"/>
              <a:gd name="connsiteX399" fmla="*/ 2700338 w 3400425"/>
              <a:gd name="connsiteY399" fmla="*/ 1924050 h 2273866"/>
              <a:gd name="connsiteX400" fmla="*/ 2790825 w 3400425"/>
              <a:gd name="connsiteY400" fmla="*/ 1919287 h 2273866"/>
              <a:gd name="connsiteX401" fmla="*/ 2833688 w 3400425"/>
              <a:gd name="connsiteY401" fmla="*/ 1885950 h 2273866"/>
              <a:gd name="connsiteX402" fmla="*/ 2790825 w 3400425"/>
              <a:gd name="connsiteY402" fmla="*/ 1843087 h 2273866"/>
              <a:gd name="connsiteX403" fmla="*/ 2762250 w 3400425"/>
              <a:gd name="connsiteY403" fmla="*/ 1833562 h 2273866"/>
              <a:gd name="connsiteX404" fmla="*/ 2747963 w 3400425"/>
              <a:gd name="connsiteY404" fmla="*/ 1824037 h 2273866"/>
              <a:gd name="connsiteX405" fmla="*/ 2733675 w 3400425"/>
              <a:gd name="connsiteY405" fmla="*/ 1819275 h 2273866"/>
              <a:gd name="connsiteX406" fmla="*/ 2690813 w 3400425"/>
              <a:gd name="connsiteY406" fmla="*/ 1800225 h 2273866"/>
              <a:gd name="connsiteX407" fmla="*/ 2676525 w 3400425"/>
              <a:gd name="connsiteY407" fmla="*/ 1766887 h 2273866"/>
              <a:gd name="connsiteX408" fmla="*/ 2690813 w 3400425"/>
              <a:gd name="connsiteY408" fmla="*/ 1728787 h 2273866"/>
              <a:gd name="connsiteX409" fmla="*/ 2705100 w 3400425"/>
              <a:gd name="connsiteY409" fmla="*/ 1724025 h 2273866"/>
              <a:gd name="connsiteX410" fmla="*/ 2776538 w 3400425"/>
              <a:gd name="connsiteY410" fmla="*/ 1728787 h 2273866"/>
              <a:gd name="connsiteX411" fmla="*/ 2833688 w 3400425"/>
              <a:gd name="connsiteY411" fmla="*/ 1666875 h 2273866"/>
              <a:gd name="connsiteX412" fmla="*/ 2847975 w 3400425"/>
              <a:gd name="connsiteY412" fmla="*/ 1647825 h 2273866"/>
              <a:gd name="connsiteX413" fmla="*/ 2852738 w 3400425"/>
              <a:gd name="connsiteY413" fmla="*/ 1619250 h 2273866"/>
              <a:gd name="connsiteX414" fmla="*/ 2862263 w 3400425"/>
              <a:gd name="connsiteY414" fmla="*/ 1600200 h 2273866"/>
              <a:gd name="connsiteX415" fmla="*/ 2852738 w 3400425"/>
              <a:gd name="connsiteY415" fmla="*/ 1547812 h 2273866"/>
              <a:gd name="connsiteX416" fmla="*/ 2838450 w 3400425"/>
              <a:gd name="connsiteY416" fmla="*/ 1533525 h 2273866"/>
              <a:gd name="connsiteX417" fmla="*/ 2809875 w 3400425"/>
              <a:gd name="connsiteY417" fmla="*/ 1524000 h 2273866"/>
              <a:gd name="connsiteX418" fmla="*/ 2828925 w 3400425"/>
              <a:gd name="connsiteY418" fmla="*/ 1581150 h 2273866"/>
              <a:gd name="connsiteX419" fmla="*/ 2833688 w 3400425"/>
              <a:gd name="connsiteY419" fmla="*/ 1652587 h 2273866"/>
              <a:gd name="connsiteX420" fmla="*/ 2847975 w 3400425"/>
              <a:gd name="connsiteY420" fmla="*/ 1657350 h 2273866"/>
              <a:gd name="connsiteX421" fmla="*/ 2871788 w 3400425"/>
              <a:gd name="connsiteY421" fmla="*/ 1647825 h 2273866"/>
              <a:gd name="connsiteX422" fmla="*/ 2890838 w 3400425"/>
              <a:gd name="connsiteY422" fmla="*/ 1562100 h 2273866"/>
              <a:gd name="connsiteX423" fmla="*/ 2909888 w 3400425"/>
              <a:gd name="connsiteY423" fmla="*/ 1609725 h 2273866"/>
              <a:gd name="connsiteX424" fmla="*/ 2919413 w 3400425"/>
              <a:gd name="connsiteY424" fmla="*/ 1624012 h 2273866"/>
              <a:gd name="connsiteX425" fmla="*/ 2938463 w 3400425"/>
              <a:gd name="connsiteY425" fmla="*/ 1638300 h 2273866"/>
              <a:gd name="connsiteX426" fmla="*/ 3024188 w 3400425"/>
              <a:gd name="connsiteY426" fmla="*/ 1585912 h 2273866"/>
              <a:gd name="connsiteX427" fmla="*/ 3028950 w 3400425"/>
              <a:gd name="connsiteY427" fmla="*/ 1557337 h 2273866"/>
              <a:gd name="connsiteX428" fmla="*/ 3038475 w 3400425"/>
              <a:gd name="connsiteY428" fmla="*/ 1647825 h 2273866"/>
              <a:gd name="connsiteX429" fmla="*/ 3071813 w 3400425"/>
              <a:gd name="connsiteY429" fmla="*/ 1652587 h 2273866"/>
              <a:gd name="connsiteX430" fmla="*/ 3157538 w 3400425"/>
              <a:gd name="connsiteY430" fmla="*/ 1628775 h 2273866"/>
              <a:gd name="connsiteX431" fmla="*/ 3200400 w 3400425"/>
              <a:gd name="connsiteY431" fmla="*/ 1600200 h 2273866"/>
              <a:gd name="connsiteX432" fmla="*/ 3214688 w 3400425"/>
              <a:gd name="connsiteY432" fmla="*/ 1590675 h 2273866"/>
              <a:gd name="connsiteX433" fmla="*/ 3248025 w 3400425"/>
              <a:gd name="connsiteY433" fmla="*/ 1543050 h 2273866"/>
              <a:gd name="connsiteX434" fmla="*/ 3262313 w 3400425"/>
              <a:gd name="connsiteY434" fmla="*/ 1514475 h 2273866"/>
              <a:gd name="connsiteX435" fmla="*/ 3248025 w 3400425"/>
              <a:gd name="connsiteY435" fmla="*/ 1533525 h 2273866"/>
              <a:gd name="connsiteX436" fmla="*/ 3224213 w 3400425"/>
              <a:gd name="connsiteY436" fmla="*/ 1571625 h 2273866"/>
              <a:gd name="connsiteX437" fmla="*/ 3200400 w 3400425"/>
              <a:gd name="connsiteY437" fmla="*/ 1609725 h 2273866"/>
              <a:gd name="connsiteX438" fmla="*/ 3171825 w 3400425"/>
              <a:gd name="connsiteY438" fmla="*/ 1657350 h 2273866"/>
              <a:gd name="connsiteX439" fmla="*/ 3167063 w 3400425"/>
              <a:gd name="connsiteY439" fmla="*/ 1676400 h 2273866"/>
              <a:gd name="connsiteX440" fmla="*/ 3200400 w 3400425"/>
              <a:gd name="connsiteY440" fmla="*/ 1700212 h 2273866"/>
              <a:gd name="connsiteX441" fmla="*/ 3219450 w 3400425"/>
              <a:gd name="connsiteY441" fmla="*/ 1704975 h 2273866"/>
              <a:gd name="connsiteX442" fmla="*/ 3333750 w 3400425"/>
              <a:gd name="connsiteY442" fmla="*/ 1695450 h 2273866"/>
              <a:gd name="connsiteX443" fmla="*/ 3362325 w 3400425"/>
              <a:gd name="connsiteY443" fmla="*/ 1690687 h 2273866"/>
              <a:gd name="connsiteX444" fmla="*/ 3400425 w 3400425"/>
              <a:gd name="connsiteY444" fmla="*/ 1695450 h 2273866"/>
              <a:gd name="connsiteX445" fmla="*/ 3338513 w 3400425"/>
              <a:gd name="connsiteY445" fmla="*/ 1709737 h 2273866"/>
              <a:gd name="connsiteX446" fmla="*/ 3324225 w 3400425"/>
              <a:gd name="connsiteY446" fmla="*/ 1719262 h 2273866"/>
              <a:gd name="connsiteX447" fmla="*/ 3305175 w 3400425"/>
              <a:gd name="connsiteY447" fmla="*/ 1728787 h 2273866"/>
              <a:gd name="connsiteX448" fmla="*/ 3295650 w 3400425"/>
              <a:gd name="connsiteY448" fmla="*/ 1743075 h 2273866"/>
              <a:gd name="connsiteX449" fmla="*/ 3276600 w 3400425"/>
              <a:gd name="connsiteY449" fmla="*/ 1762125 h 2273866"/>
              <a:gd name="connsiteX450" fmla="*/ 3271838 w 3400425"/>
              <a:gd name="connsiteY450" fmla="*/ 1776412 h 2273866"/>
              <a:gd name="connsiteX451" fmla="*/ 3276600 w 3400425"/>
              <a:gd name="connsiteY451" fmla="*/ 1843087 h 2273866"/>
              <a:gd name="connsiteX452" fmla="*/ 3300413 w 3400425"/>
              <a:gd name="connsiteY452" fmla="*/ 1862137 h 2273866"/>
              <a:gd name="connsiteX453" fmla="*/ 3352800 w 3400425"/>
              <a:gd name="connsiteY453" fmla="*/ 1895475 h 2273866"/>
              <a:gd name="connsiteX454" fmla="*/ 3357563 w 3400425"/>
              <a:gd name="connsiteY454" fmla="*/ 1881187 h 2273866"/>
              <a:gd name="connsiteX455" fmla="*/ 3286125 w 3400425"/>
              <a:gd name="connsiteY455" fmla="*/ 1819275 h 2273866"/>
              <a:gd name="connsiteX456" fmla="*/ 3271838 w 3400425"/>
              <a:gd name="connsiteY456" fmla="*/ 1804987 h 2273866"/>
              <a:gd name="connsiteX457" fmla="*/ 3233738 w 3400425"/>
              <a:gd name="connsiteY457" fmla="*/ 1785937 h 2273866"/>
              <a:gd name="connsiteX458" fmla="*/ 3200400 w 3400425"/>
              <a:gd name="connsiteY458" fmla="*/ 1790700 h 2273866"/>
              <a:gd name="connsiteX459" fmla="*/ 3190875 w 3400425"/>
              <a:gd name="connsiteY459" fmla="*/ 1804987 h 2273866"/>
              <a:gd name="connsiteX460" fmla="*/ 3200400 w 3400425"/>
              <a:gd name="connsiteY460" fmla="*/ 1866900 h 2273866"/>
              <a:gd name="connsiteX461" fmla="*/ 3224213 w 3400425"/>
              <a:gd name="connsiteY461" fmla="*/ 1895475 h 2273866"/>
              <a:gd name="connsiteX462" fmla="*/ 3248025 w 3400425"/>
              <a:gd name="connsiteY462" fmla="*/ 1933575 h 2273866"/>
              <a:gd name="connsiteX463" fmla="*/ 3271838 w 3400425"/>
              <a:gd name="connsiteY463" fmla="*/ 1981200 h 2273866"/>
              <a:gd name="connsiteX464" fmla="*/ 3300413 w 3400425"/>
              <a:gd name="connsiteY464" fmla="*/ 2019300 h 2273866"/>
              <a:gd name="connsiteX465" fmla="*/ 3286125 w 3400425"/>
              <a:gd name="connsiteY465" fmla="*/ 2000250 h 2273866"/>
              <a:gd name="connsiteX466" fmla="*/ 3271838 w 3400425"/>
              <a:gd name="connsiteY466" fmla="*/ 1966912 h 2273866"/>
              <a:gd name="connsiteX467" fmla="*/ 3243263 w 3400425"/>
              <a:gd name="connsiteY467" fmla="*/ 1928812 h 2273866"/>
              <a:gd name="connsiteX468" fmla="*/ 3186113 w 3400425"/>
              <a:gd name="connsiteY468" fmla="*/ 1890712 h 2273866"/>
              <a:gd name="connsiteX469" fmla="*/ 3171825 w 3400425"/>
              <a:gd name="connsiteY469" fmla="*/ 1881187 h 2273866"/>
              <a:gd name="connsiteX470" fmla="*/ 3119438 w 3400425"/>
              <a:gd name="connsiteY470" fmla="*/ 1885950 h 2273866"/>
              <a:gd name="connsiteX471" fmla="*/ 3100388 w 3400425"/>
              <a:gd name="connsiteY471" fmla="*/ 1909762 h 2273866"/>
              <a:gd name="connsiteX472" fmla="*/ 3090863 w 3400425"/>
              <a:gd name="connsiteY472" fmla="*/ 1966912 h 2273866"/>
              <a:gd name="connsiteX473" fmla="*/ 3081338 w 3400425"/>
              <a:gd name="connsiteY473" fmla="*/ 1985962 h 2273866"/>
              <a:gd name="connsiteX474" fmla="*/ 3071813 w 3400425"/>
              <a:gd name="connsiteY474" fmla="*/ 1919287 h 2273866"/>
              <a:gd name="connsiteX475" fmla="*/ 3067050 w 3400425"/>
              <a:gd name="connsiteY475" fmla="*/ 1905000 h 2273866"/>
              <a:gd name="connsiteX476" fmla="*/ 3052763 w 3400425"/>
              <a:gd name="connsiteY476" fmla="*/ 1900237 h 2273866"/>
              <a:gd name="connsiteX477" fmla="*/ 3033713 w 3400425"/>
              <a:gd name="connsiteY477" fmla="*/ 1909762 h 2273866"/>
              <a:gd name="connsiteX478" fmla="*/ 2995613 w 3400425"/>
              <a:gd name="connsiteY478" fmla="*/ 1957387 h 2273866"/>
              <a:gd name="connsiteX479" fmla="*/ 2990850 w 3400425"/>
              <a:gd name="connsiteY479" fmla="*/ 1981200 h 2273866"/>
              <a:gd name="connsiteX480" fmla="*/ 2995613 w 3400425"/>
              <a:gd name="connsiteY480" fmla="*/ 1995487 h 2273866"/>
              <a:gd name="connsiteX481" fmla="*/ 3005138 w 3400425"/>
              <a:gd name="connsiteY481" fmla="*/ 1962150 h 2273866"/>
              <a:gd name="connsiteX482" fmla="*/ 3019425 w 3400425"/>
              <a:gd name="connsiteY482" fmla="*/ 1909762 h 2273866"/>
              <a:gd name="connsiteX483" fmla="*/ 3019425 w 3400425"/>
              <a:gd name="connsiteY483" fmla="*/ 1857375 h 2273866"/>
              <a:gd name="connsiteX484" fmla="*/ 3000375 w 3400425"/>
              <a:gd name="connsiteY484" fmla="*/ 1852612 h 2273866"/>
              <a:gd name="connsiteX485" fmla="*/ 3076575 w 3400425"/>
              <a:gd name="connsiteY485" fmla="*/ 1838325 h 2273866"/>
              <a:gd name="connsiteX486" fmla="*/ 3090863 w 3400425"/>
              <a:gd name="connsiteY486" fmla="*/ 1824037 h 2273866"/>
              <a:gd name="connsiteX487" fmla="*/ 3095625 w 3400425"/>
              <a:gd name="connsiteY487" fmla="*/ 1809750 h 2273866"/>
              <a:gd name="connsiteX488" fmla="*/ 3105150 w 3400425"/>
              <a:gd name="connsiteY488" fmla="*/ 1771650 h 2273866"/>
              <a:gd name="connsiteX489" fmla="*/ 3090863 w 3400425"/>
              <a:gd name="connsiteY489" fmla="*/ 1733550 h 2273866"/>
              <a:gd name="connsiteX490" fmla="*/ 3028950 w 3400425"/>
              <a:gd name="connsiteY490" fmla="*/ 1733550 h 2273866"/>
              <a:gd name="connsiteX491" fmla="*/ 3014663 w 3400425"/>
              <a:gd name="connsiteY491" fmla="*/ 1743075 h 2273866"/>
              <a:gd name="connsiteX492" fmla="*/ 3000375 w 3400425"/>
              <a:gd name="connsiteY492" fmla="*/ 1771650 h 2273866"/>
              <a:gd name="connsiteX493" fmla="*/ 2990850 w 3400425"/>
              <a:gd name="connsiteY493" fmla="*/ 1790700 h 2273866"/>
              <a:gd name="connsiteX494" fmla="*/ 2981325 w 3400425"/>
              <a:gd name="connsiteY494" fmla="*/ 1824037 h 2273866"/>
              <a:gd name="connsiteX495" fmla="*/ 2986088 w 3400425"/>
              <a:gd name="connsiteY495" fmla="*/ 1866900 h 2273866"/>
              <a:gd name="connsiteX496" fmla="*/ 3019425 w 3400425"/>
              <a:gd name="connsiteY496" fmla="*/ 1871662 h 2273866"/>
              <a:gd name="connsiteX497" fmla="*/ 3024188 w 3400425"/>
              <a:gd name="connsiteY497" fmla="*/ 1905000 h 2273866"/>
              <a:gd name="connsiteX498" fmla="*/ 3033713 w 3400425"/>
              <a:gd name="connsiteY498" fmla="*/ 1933575 h 2273866"/>
              <a:gd name="connsiteX499" fmla="*/ 3038475 w 3400425"/>
              <a:gd name="connsiteY499" fmla="*/ 1947862 h 2273866"/>
              <a:gd name="connsiteX500" fmla="*/ 3005138 w 3400425"/>
              <a:gd name="connsiteY500" fmla="*/ 1971675 h 2273866"/>
              <a:gd name="connsiteX501" fmla="*/ 2976563 w 3400425"/>
              <a:gd name="connsiteY501" fmla="*/ 1990725 h 2273866"/>
              <a:gd name="connsiteX502" fmla="*/ 2962275 w 3400425"/>
              <a:gd name="connsiteY502" fmla="*/ 2019300 h 2273866"/>
              <a:gd name="connsiteX503" fmla="*/ 2947988 w 3400425"/>
              <a:gd name="connsiteY503" fmla="*/ 2028825 h 2273866"/>
              <a:gd name="connsiteX504" fmla="*/ 2933700 w 3400425"/>
              <a:gd name="connsiteY504" fmla="*/ 2033587 h 2273866"/>
              <a:gd name="connsiteX505" fmla="*/ 2919413 w 3400425"/>
              <a:gd name="connsiteY505" fmla="*/ 2047875 h 2273866"/>
              <a:gd name="connsiteX506" fmla="*/ 2905125 w 3400425"/>
              <a:gd name="connsiteY506" fmla="*/ 2057400 h 2273866"/>
              <a:gd name="connsiteX507" fmla="*/ 2838450 w 3400425"/>
              <a:gd name="connsiteY507" fmla="*/ 2085975 h 2273866"/>
              <a:gd name="connsiteX508" fmla="*/ 2781300 w 3400425"/>
              <a:gd name="connsiteY508" fmla="*/ 2105025 h 2273866"/>
              <a:gd name="connsiteX509" fmla="*/ 2752725 w 3400425"/>
              <a:gd name="connsiteY509" fmla="*/ 2109787 h 2273866"/>
              <a:gd name="connsiteX510" fmla="*/ 2719388 w 3400425"/>
              <a:gd name="connsiteY510" fmla="*/ 2119312 h 2273866"/>
              <a:gd name="connsiteX511" fmla="*/ 2700338 w 3400425"/>
              <a:gd name="connsiteY511" fmla="*/ 2124075 h 2273866"/>
              <a:gd name="connsiteX512" fmla="*/ 2671763 w 3400425"/>
              <a:gd name="connsiteY512" fmla="*/ 2133600 h 2273866"/>
              <a:gd name="connsiteX513" fmla="*/ 2447925 w 3400425"/>
              <a:gd name="connsiteY513" fmla="*/ 2138362 h 2273866"/>
              <a:gd name="connsiteX514" fmla="*/ 2428875 w 3400425"/>
              <a:gd name="connsiteY514" fmla="*/ 2143125 h 2273866"/>
              <a:gd name="connsiteX515" fmla="*/ 2085975 w 3400425"/>
              <a:gd name="connsiteY515" fmla="*/ 2152650 h 2273866"/>
              <a:gd name="connsiteX516" fmla="*/ 2038350 w 3400425"/>
              <a:gd name="connsiteY516" fmla="*/ 2166937 h 2273866"/>
              <a:gd name="connsiteX517" fmla="*/ 1990725 w 3400425"/>
              <a:gd name="connsiteY517" fmla="*/ 2171700 h 2273866"/>
              <a:gd name="connsiteX518" fmla="*/ 1952625 w 3400425"/>
              <a:gd name="connsiteY518" fmla="*/ 2181225 h 2273866"/>
              <a:gd name="connsiteX519" fmla="*/ 1914525 w 3400425"/>
              <a:gd name="connsiteY519" fmla="*/ 2190750 h 2273866"/>
              <a:gd name="connsiteX520" fmla="*/ 1900238 w 3400425"/>
              <a:gd name="connsiteY520" fmla="*/ 2195512 h 2273866"/>
              <a:gd name="connsiteX521" fmla="*/ 1885950 w 3400425"/>
              <a:gd name="connsiteY521" fmla="*/ 2205037 h 2273866"/>
              <a:gd name="connsiteX522" fmla="*/ 1857375 w 3400425"/>
              <a:gd name="connsiteY522" fmla="*/ 2214562 h 2273866"/>
              <a:gd name="connsiteX523" fmla="*/ 1795463 w 3400425"/>
              <a:gd name="connsiteY523" fmla="*/ 2247900 h 2273866"/>
              <a:gd name="connsiteX524" fmla="*/ 1714500 w 3400425"/>
              <a:gd name="connsiteY524" fmla="*/ 2262187 h 2273866"/>
              <a:gd name="connsiteX525" fmla="*/ 1666875 w 3400425"/>
              <a:gd name="connsiteY525" fmla="*/ 2271712 h 2273866"/>
              <a:gd name="connsiteX526" fmla="*/ 1619250 w 3400425"/>
              <a:gd name="connsiteY526" fmla="*/ 2266950 h 2273866"/>
              <a:gd name="connsiteX527" fmla="*/ 1552575 w 3400425"/>
              <a:gd name="connsiteY527" fmla="*/ 2257425 h 2273866"/>
              <a:gd name="connsiteX528" fmla="*/ 1533525 w 3400425"/>
              <a:gd name="connsiteY528" fmla="*/ 2247900 h 2273866"/>
              <a:gd name="connsiteX529" fmla="*/ 1304925 w 3400425"/>
              <a:gd name="connsiteY529" fmla="*/ 2233612 h 2273866"/>
              <a:gd name="connsiteX530" fmla="*/ 1157288 w 3400425"/>
              <a:gd name="connsiteY530" fmla="*/ 2219325 h 2273866"/>
              <a:gd name="connsiteX531" fmla="*/ 1052513 w 3400425"/>
              <a:gd name="connsiteY531" fmla="*/ 2166937 h 2273866"/>
              <a:gd name="connsiteX532" fmla="*/ 981075 w 3400425"/>
              <a:gd name="connsiteY532" fmla="*/ 2143125 h 2273866"/>
              <a:gd name="connsiteX533" fmla="*/ 947738 w 3400425"/>
              <a:gd name="connsiteY533" fmla="*/ 2133600 h 2273866"/>
              <a:gd name="connsiteX534" fmla="*/ 923925 w 3400425"/>
              <a:gd name="connsiteY534" fmla="*/ 2124075 h 2273866"/>
              <a:gd name="connsiteX535" fmla="*/ 895350 w 3400425"/>
              <a:gd name="connsiteY535" fmla="*/ 2114550 h 2273866"/>
              <a:gd name="connsiteX536" fmla="*/ 857250 w 3400425"/>
              <a:gd name="connsiteY536" fmla="*/ 2100262 h 2273866"/>
              <a:gd name="connsiteX537" fmla="*/ 819150 w 3400425"/>
              <a:gd name="connsiteY537" fmla="*/ 2090737 h 2273866"/>
              <a:gd name="connsiteX538" fmla="*/ 723900 w 3400425"/>
              <a:gd name="connsiteY538" fmla="*/ 2076450 h 2273866"/>
              <a:gd name="connsiteX539" fmla="*/ 690563 w 3400425"/>
              <a:gd name="connsiteY539" fmla="*/ 2066925 h 2273866"/>
              <a:gd name="connsiteX540" fmla="*/ 666750 w 3400425"/>
              <a:gd name="connsiteY540" fmla="*/ 2052637 h 2273866"/>
              <a:gd name="connsiteX541" fmla="*/ 633413 w 3400425"/>
              <a:gd name="connsiteY541" fmla="*/ 2043112 h 2273866"/>
              <a:gd name="connsiteX542" fmla="*/ 614363 w 3400425"/>
              <a:gd name="connsiteY542" fmla="*/ 2033587 h 2273866"/>
              <a:gd name="connsiteX543" fmla="*/ 571500 w 3400425"/>
              <a:gd name="connsiteY543" fmla="*/ 2014537 h 2273866"/>
              <a:gd name="connsiteX544" fmla="*/ 538163 w 3400425"/>
              <a:gd name="connsiteY544" fmla="*/ 1981200 h 2273866"/>
              <a:gd name="connsiteX545" fmla="*/ 519113 w 3400425"/>
              <a:gd name="connsiteY545" fmla="*/ 1966912 h 2273866"/>
              <a:gd name="connsiteX546" fmla="*/ 485775 w 3400425"/>
              <a:gd name="connsiteY546" fmla="*/ 1928812 h 2273866"/>
              <a:gd name="connsiteX547" fmla="*/ 438150 w 3400425"/>
              <a:gd name="connsiteY547" fmla="*/ 1900237 h 2273866"/>
              <a:gd name="connsiteX548" fmla="*/ 404813 w 3400425"/>
              <a:gd name="connsiteY548" fmla="*/ 1881187 h 2273866"/>
              <a:gd name="connsiteX549" fmla="*/ 366713 w 3400425"/>
              <a:gd name="connsiteY549" fmla="*/ 1857375 h 2273866"/>
              <a:gd name="connsiteX550" fmla="*/ 347663 w 3400425"/>
              <a:gd name="connsiteY550" fmla="*/ 1843087 h 2273866"/>
              <a:gd name="connsiteX551" fmla="*/ 304800 w 3400425"/>
              <a:gd name="connsiteY551" fmla="*/ 1824037 h 2273866"/>
              <a:gd name="connsiteX552" fmla="*/ 252413 w 3400425"/>
              <a:gd name="connsiteY552" fmla="*/ 1804987 h 2273866"/>
              <a:gd name="connsiteX553" fmla="*/ 233363 w 3400425"/>
              <a:gd name="connsiteY553" fmla="*/ 1795462 h 2273866"/>
              <a:gd name="connsiteX554" fmla="*/ 161925 w 3400425"/>
              <a:gd name="connsiteY554" fmla="*/ 1804987 h 2273866"/>
              <a:gd name="connsiteX555" fmla="*/ 147638 w 3400425"/>
              <a:gd name="connsiteY555" fmla="*/ 1814512 h 2273866"/>
              <a:gd name="connsiteX556" fmla="*/ 114300 w 3400425"/>
              <a:gd name="connsiteY556" fmla="*/ 1828800 h 2273866"/>
              <a:gd name="connsiteX557" fmla="*/ 95250 w 3400425"/>
              <a:gd name="connsiteY557" fmla="*/ 1843087 h 2273866"/>
              <a:gd name="connsiteX558" fmla="*/ 38100 w 3400425"/>
              <a:gd name="connsiteY558" fmla="*/ 1862137 h 2273866"/>
              <a:gd name="connsiteX559" fmla="*/ 19050 w 3400425"/>
              <a:gd name="connsiteY559" fmla="*/ 1871662 h 2273866"/>
              <a:gd name="connsiteX560" fmla="*/ 114300 w 3400425"/>
              <a:gd name="connsiteY560" fmla="*/ 1833562 h 2273866"/>
              <a:gd name="connsiteX561" fmla="*/ 133350 w 3400425"/>
              <a:gd name="connsiteY561" fmla="*/ 1828800 h 2273866"/>
              <a:gd name="connsiteX562" fmla="*/ 157163 w 3400425"/>
              <a:gd name="connsiteY562" fmla="*/ 1804987 h 2273866"/>
              <a:gd name="connsiteX563" fmla="*/ 133350 w 3400425"/>
              <a:gd name="connsiteY563" fmla="*/ 1709737 h 2273866"/>
              <a:gd name="connsiteX564" fmla="*/ 104775 w 3400425"/>
              <a:gd name="connsiteY564" fmla="*/ 1685925 h 2273866"/>
              <a:gd name="connsiteX565" fmla="*/ 42863 w 3400425"/>
              <a:gd name="connsiteY565" fmla="*/ 1624012 h 2273866"/>
              <a:gd name="connsiteX566" fmla="*/ 19050 w 3400425"/>
              <a:gd name="connsiteY566" fmla="*/ 1609725 h 2273866"/>
              <a:gd name="connsiteX567" fmla="*/ 4763 w 3400425"/>
              <a:gd name="connsiteY567" fmla="*/ 1595437 h 2273866"/>
              <a:gd name="connsiteX568" fmla="*/ 23813 w 3400425"/>
              <a:gd name="connsiteY568" fmla="*/ 1604962 h 2273866"/>
              <a:gd name="connsiteX569" fmla="*/ 61913 w 3400425"/>
              <a:gd name="connsiteY569" fmla="*/ 1638300 h 2273866"/>
              <a:gd name="connsiteX570" fmla="*/ 80963 w 3400425"/>
              <a:gd name="connsiteY570" fmla="*/ 1657350 h 2273866"/>
              <a:gd name="connsiteX571" fmla="*/ 114300 w 3400425"/>
              <a:gd name="connsiteY571" fmla="*/ 1685925 h 2273866"/>
              <a:gd name="connsiteX572" fmla="*/ 166688 w 3400425"/>
              <a:gd name="connsiteY572" fmla="*/ 1752600 h 2273866"/>
              <a:gd name="connsiteX573" fmla="*/ 180975 w 3400425"/>
              <a:gd name="connsiteY573" fmla="*/ 1766887 h 2273866"/>
              <a:gd name="connsiteX574" fmla="*/ 214313 w 3400425"/>
              <a:gd name="connsiteY574" fmla="*/ 1747837 h 2273866"/>
              <a:gd name="connsiteX575" fmla="*/ 238125 w 3400425"/>
              <a:gd name="connsiteY575" fmla="*/ 1657350 h 2273866"/>
              <a:gd name="connsiteX576" fmla="*/ 233363 w 3400425"/>
              <a:gd name="connsiteY576" fmla="*/ 1585912 h 2273866"/>
              <a:gd name="connsiteX577" fmla="*/ 209550 w 3400425"/>
              <a:gd name="connsiteY577" fmla="*/ 1547812 h 2273866"/>
              <a:gd name="connsiteX578" fmla="*/ 190500 w 3400425"/>
              <a:gd name="connsiteY578" fmla="*/ 1500187 h 2273866"/>
              <a:gd name="connsiteX579" fmla="*/ 185738 w 3400425"/>
              <a:gd name="connsiteY579" fmla="*/ 1428750 h 2273866"/>
              <a:gd name="connsiteX580" fmla="*/ 176213 w 3400425"/>
              <a:gd name="connsiteY580" fmla="*/ 1357312 h 2273866"/>
              <a:gd name="connsiteX581" fmla="*/ 171450 w 3400425"/>
              <a:gd name="connsiteY581" fmla="*/ 1376362 h 2273866"/>
              <a:gd name="connsiteX582" fmla="*/ 209550 w 3400425"/>
              <a:gd name="connsiteY582" fmla="*/ 1514475 h 2273866"/>
              <a:gd name="connsiteX583" fmla="*/ 228600 w 3400425"/>
              <a:gd name="connsiteY583" fmla="*/ 1566862 h 2273866"/>
              <a:gd name="connsiteX584" fmla="*/ 247650 w 3400425"/>
              <a:gd name="connsiteY584" fmla="*/ 1609725 h 2273866"/>
              <a:gd name="connsiteX585" fmla="*/ 280988 w 3400425"/>
              <a:gd name="connsiteY585" fmla="*/ 1638300 h 2273866"/>
              <a:gd name="connsiteX586" fmla="*/ 328613 w 3400425"/>
              <a:gd name="connsiteY586" fmla="*/ 1614487 h 2273866"/>
              <a:gd name="connsiteX587" fmla="*/ 347663 w 3400425"/>
              <a:gd name="connsiteY587" fmla="*/ 1576387 h 2273866"/>
              <a:gd name="connsiteX588" fmla="*/ 371475 w 3400425"/>
              <a:gd name="connsiteY588" fmla="*/ 1514475 h 2273866"/>
              <a:gd name="connsiteX589" fmla="*/ 409575 w 3400425"/>
              <a:gd name="connsiteY589" fmla="*/ 1471612 h 2273866"/>
              <a:gd name="connsiteX590" fmla="*/ 428625 w 3400425"/>
              <a:gd name="connsiteY590" fmla="*/ 1452562 h 2273866"/>
              <a:gd name="connsiteX591" fmla="*/ 414338 w 3400425"/>
              <a:gd name="connsiteY591" fmla="*/ 1462087 h 2273866"/>
              <a:gd name="connsiteX592" fmla="*/ 404813 w 3400425"/>
              <a:gd name="connsiteY592" fmla="*/ 1485900 h 2273866"/>
              <a:gd name="connsiteX593" fmla="*/ 395288 w 3400425"/>
              <a:gd name="connsiteY593" fmla="*/ 1500187 h 2273866"/>
              <a:gd name="connsiteX594" fmla="*/ 381000 w 3400425"/>
              <a:gd name="connsiteY594" fmla="*/ 1543050 h 2273866"/>
              <a:gd name="connsiteX595" fmla="*/ 390525 w 3400425"/>
              <a:gd name="connsiteY595" fmla="*/ 1581150 h 2273866"/>
              <a:gd name="connsiteX596" fmla="*/ 404813 w 3400425"/>
              <a:gd name="connsiteY596" fmla="*/ 1585912 h 2273866"/>
              <a:gd name="connsiteX597" fmla="*/ 519113 w 3400425"/>
              <a:gd name="connsiteY597" fmla="*/ 1571625 h 2273866"/>
              <a:gd name="connsiteX598" fmla="*/ 581025 w 3400425"/>
              <a:gd name="connsiteY598" fmla="*/ 1552575 h 2273866"/>
              <a:gd name="connsiteX599" fmla="*/ 661988 w 3400425"/>
              <a:gd name="connsiteY599" fmla="*/ 1504950 h 2273866"/>
              <a:gd name="connsiteX600" fmla="*/ 700088 w 3400425"/>
              <a:gd name="connsiteY600" fmla="*/ 1462087 h 2273866"/>
              <a:gd name="connsiteX601" fmla="*/ 657225 w 3400425"/>
              <a:gd name="connsiteY601" fmla="*/ 1485900 h 2273866"/>
              <a:gd name="connsiteX602" fmla="*/ 647700 w 3400425"/>
              <a:gd name="connsiteY602" fmla="*/ 1504950 h 2273866"/>
              <a:gd name="connsiteX603" fmla="*/ 633413 w 3400425"/>
              <a:gd name="connsiteY603" fmla="*/ 1528762 h 2273866"/>
              <a:gd name="connsiteX604" fmla="*/ 623888 w 3400425"/>
              <a:gd name="connsiteY604" fmla="*/ 1552575 h 2273866"/>
              <a:gd name="connsiteX605" fmla="*/ 590550 w 3400425"/>
              <a:gd name="connsiteY605" fmla="*/ 1595437 h 2273866"/>
              <a:gd name="connsiteX606" fmla="*/ 542925 w 3400425"/>
              <a:gd name="connsiteY606" fmla="*/ 1647825 h 2273866"/>
              <a:gd name="connsiteX607" fmla="*/ 585788 w 3400425"/>
              <a:gd name="connsiteY607" fmla="*/ 1652587 h 2273866"/>
              <a:gd name="connsiteX608" fmla="*/ 676275 w 3400425"/>
              <a:gd name="connsiteY608" fmla="*/ 1628775 h 2273866"/>
              <a:gd name="connsiteX609" fmla="*/ 714375 w 3400425"/>
              <a:gd name="connsiteY609" fmla="*/ 1609725 h 2273866"/>
              <a:gd name="connsiteX610" fmla="*/ 728663 w 3400425"/>
              <a:gd name="connsiteY610" fmla="*/ 1600200 h 2273866"/>
              <a:gd name="connsiteX611" fmla="*/ 742950 w 3400425"/>
              <a:gd name="connsiteY611" fmla="*/ 1595437 h 2273866"/>
              <a:gd name="connsiteX612" fmla="*/ 776288 w 3400425"/>
              <a:gd name="connsiteY612" fmla="*/ 1585912 h 2273866"/>
              <a:gd name="connsiteX613" fmla="*/ 800100 w 3400425"/>
              <a:gd name="connsiteY613" fmla="*/ 1571625 h 2273866"/>
              <a:gd name="connsiteX614" fmla="*/ 814388 w 3400425"/>
              <a:gd name="connsiteY614" fmla="*/ 1562100 h 2273866"/>
              <a:gd name="connsiteX615" fmla="*/ 790575 w 3400425"/>
              <a:gd name="connsiteY615" fmla="*/ 1566862 h 2273866"/>
              <a:gd name="connsiteX616" fmla="*/ 771525 w 3400425"/>
              <a:gd name="connsiteY616" fmla="*/ 1576387 h 2273866"/>
              <a:gd name="connsiteX617" fmla="*/ 728663 w 3400425"/>
              <a:gd name="connsiteY617" fmla="*/ 1590675 h 2273866"/>
              <a:gd name="connsiteX618" fmla="*/ 671513 w 3400425"/>
              <a:gd name="connsiteY618" fmla="*/ 1624012 h 2273866"/>
              <a:gd name="connsiteX619" fmla="*/ 566738 w 3400425"/>
              <a:gd name="connsiteY619" fmla="*/ 1671637 h 2273866"/>
              <a:gd name="connsiteX620" fmla="*/ 504825 w 3400425"/>
              <a:gd name="connsiteY620" fmla="*/ 1695450 h 2273866"/>
              <a:gd name="connsiteX621" fmla="*/ 490538 w 3400425"/>
              <a:gd name="connsiteY621" fmla="*/ 1704975 h 2273866"/>
              <a:gd name="connsiteX622" fmla="*/ 447675 w 3400425"/>
              <a:gd name="connsiteY622" fmla="*/ 1719262 h 2273866"/>
              <a:gd name="connsiteX623" fmla="*/ 419100 w 3400425"/>
              <a:gd name="connsiteY623" fmla="*/ 1704975 h 2273866"/>
              <a:gd name="connsiteX624" fmla="*/ 438150 w 3400425"/>
              <a:gd name="connsiteY624" fmla="*/ 1662112 h 2273866"/>
              <a:gd name="connsiteX625" fmla="*/ 419100 w 3400425"/>
              <a:gd name="connsiteY625" fmla="*/ 1657350 h 2273866"/>
              <a:gd name="connsiteX626" fmla="*/ 333375 w 3400425"/>
              <a:gd name="connsiteY626" fmla="*/ 1700212 h 2273866"/>
              <a:gd name="connsiteX627" fmla="*/ 323850 w 3400425"/>
              <a:gd name="connsiteY627" fmla="*/ 1714500 h 2273866"/>
              <a:gd name="connsiteX628" fmla="*/ 333375 w 3400425"/>
              <a:gd name="connsiteY628" fmla="*/ 1781175 h 2273866"/>
              <a:gd name="connsiteX629" fmla="*/ 338138 w 3400425"/>
              <a:gd name="connsiteY629" fmla="*/ 1795462 h 2273866"/>
              <a:gd name="connsiteX630" fmla="*/ 361950 w 3400425"/>
              <a:gd name="connsiteY630" fmla="*/ 1809750 h 2273866"/>
              <a:gd name="connsiteX631" fmla="*/ 428625 w 3400425"/>
              <a:gd name="connsiteY631" fmla="*/ 1795462 h 2273866"/>
              <a:gd name="connsiteX632" fmla="*/ 466725 w 3400425"/>
              <a:gd name="connsiteY632" fmla="*/ 1776412 h 2273866"/>
              <a:gd name="connsiteX633" fmla="*/ 504825 w 3400425"/>
              <a:gd name="connsiteY633" fmla="*/ 1728787 h 2273866"/>
              <a:gd name="connsiteX634" fmla="*/ 519113 w 3400425"/>
              <a:gd name="connsiteY634" fmla="*/ 1695450 h 2273866"/>
              <a:gd name="connsiteX635" fmla="*/ 514350 w 3400425"/>
              <a:gd name="connsiteY635" fmla="*/ 1671637 h 2273866"/>
              <a:gd name="connsiteX636" fmla="*/ 481013 w 3400425"/>
              <a:gd name="connsiteY636" fmla="*/ 1690687 h 2273866"/>
              <a:gd name="connsiteX637" fmla="*/ 495300 w 3400425"/>
              <a:gd name="connsiteY637" fmla="*/ 1738312 h 2273866"/>
              <a:gd name="connsiteX638" fmla="*/ 585788 w 3400425"/>
              <a:gd name="connsiteY638" fmla="*/ 1733550 h 2273866"/>
              <a:gd name="connsiteX639" fmla="*/ 638175 w 3400425"/>
              <a:gd name="connsiteY639" fmla="*/ 1690687 h 2273866"/>
              <a:gd name="connsiteX640" fmla="*/ 661988 w 3400425"/>
              <a:gd name="connsiteY640" fmla="*/ 1666875 h 2273866"/>
              <a:gd name="connsiteX641" fmla="*/ 695325 w 3400425"/>
              <a:gd name="connsiteY641" fmla="*/ 1652587 h 2273866"/>
              <a:gd name="connsiteX642" fmla="*/ 771525 w 3400425"/>
              <a:gd name="connsiteY642" fmla="*/ 1619250 h 2273866"/>
              <a:gd name="connsiteX643" fmla="*/ 904875 w 3400425"/>
              <a:gd name="connsiteY643" fmla="*/ 1628775 h 2273866"/>
              <a:gd name="connsiteX644" fmla="*/ 928688 w 3400425"/>
              <a:gd name="connsiteY644" fmla="*/ 1643062 h 2273866"/>
              <a:gd name="connsiteX645" fmla="*/ 985838 w 3400425"/>
              <a:gd name="connsiteY645" fmla="*/ 1685925 h 2273866"/>
              <a:gd name="connsiteX646" fmla="*/ 1004888 w 3400425"/>
              <a:gd name="connsiteY646" fmla="*/ 1704975 h 2273866"/>
              <a:gd name="connsiteX647" fmla="*/ 1009650 w 3400425"/>
              <a:gd name="connsiteY647" fmla="*/ 1719262 h 2273866"/>
              <a:gd name="connsiteX648" fmla="*/ 1038225 w 3400425"/>
              <a:gd name="connsiteY648" fmla="*/ 1776412 h 2273866"/>
              <a:gd name="connsiteX649" fmla="*/ 1033463 w 3400425"/>
              <a:gd name="connsiteY649" fmla="*/ 1876425 h 2273866"/>
              <a:gd name="connsiteX650" fmla="*/ 1014413 w 3400425"/>
              <a:gd name="connsiteY650" fmla="*/ 1890712 h 2273866"/>
              <a:gd name="connsiteX651" fmla="*/ 962025 w 3400425"/>
              <a:gd name="connsiteY651" fmla="*/ 1952625 h 2273866"/>
              <a:gd name="connsiteX652" fmla="*/ 923925 w 3400425"/>
              <a:gd name="connsiteY652" fmla="*/ 1976437 h 2273866"/>
              <a:gd name="connsiteX653" fmla="*/ 904875 w 3400425"/>
              <a:gd name="connsiteY653" fmla="*/ 1981200 h 2273866"/>
              <a:gd name="connsiteX654" fmla="*/ 885825 w 3400425"/>
              <a:gd name="connsiteY654" fmla="*/ 1995487 h 2273866"/>
              <a:gd name="connsiteX655" fmla="*/ 757238 w 3400425"/>
              <a:gd name="connsiteY655" fmla="*/ 2000250 h 2273866"/>
              <a:gd name="connsiteX656" fmla="*/ 742950 w 3400425"/>
              <a:gd name="connsiteY656" fmla="*/ 1985962 h 2273866"/>
              <a:gd name="connsiteX657" fmla="*/ 723900 w 3400425"/>
              <a:gd name="connsiteY657" fmla="*/ 1962150 h 2273866"/>
              <a:gd name="connsiteX658" fmla="*/ 638175 w 3400425"/>
              <a:gd name="connsiteY658" fmla="*/ 1900237 h 2273866"/>
              <a:gd name="connsiteX659" fmla="*/ 619125 w 3400425"/>
              <a:gd name="connsiteY659" fmla="*/ 1871662 h 2273866"/>
              <a:gd name="connsiteX660" fmla="*/ 609600 w 3400425"/>
              <a:gd name="connsiteY660" fmla="*/ 1757362 h 2273866"/>
              <a:gd name="connsiteX661" fmla="*/ 623888 w 3400425"/>
              <a:gd name="connsiteY661" fmla="*/ 1690687 h 2273866"/>
              <a:gd name="connsiteX662" fmla="*/ 695325 w 3400425"/>
              <a:gd name="connsiteY662" fmla="*/ 1652587 h 2273866"/>
              <a:gd name="connsiteX663" fmla="*/ 738188 w 3400425"/>
              <a:gd name="connsiteY663" fmla="*/ 1633537 h 2273866"/>
              <a:gd name="connsiteX664" fmla="*/ 762000 w 3400425"/>
              <a:gd name="connsiteY664" fmla="*/ 1628775 h 2273866"/>
              <a:gd name="connsiteX665" fmla="*/ 862013 w 3400425"/>
              <a:gd name="connsiteY665" fmla="*/ 1643062 h 2273866"/>
              <a:gd name="connsiteX666" fmla="*/ 890588 w 3400425"/>
              <a:gd name="connsiteY666" fmla="*/ 1690687 h 2273866"/>
              <a:gd name="connsiteX667" fmla="*/ 904875 w 3400425"/>
              <a:gd name="connsiteY667" fmla="*/ 1700212 h 2273866"/>
              <a:gd name="connsiteX668" fmla="*/ 914400 w 3400425"/>
              <a:gd name="connsiteY668" fmla="*/ 1743075 h 2273866"/>
              <a:gd name="connsiteX669" fmla="*/ 919163 w 3400425"/>
              <a:gd name="connsiteY669" fmla="*/ 1762125 h 2273866"/>
              <a:gd name="connsiteX670" fmla="*/ 928688 w 3400425"/>
              <a:gd name="connsiteY670" fmla="*/ 1809750 h 2273866"/>
              <a:gd name="connsiteX671" fmla="*/ 919163 w 3400425"/>
              <a:gd name="connsiteY671" fmla="*/ 1871662 h 2273866"/>
              <a:gd name="connsiteX672" fmla="*/ 895350 w 3400425"/>
              <a:gd name="connsiteY672" fmla="*/ 1890712 h 2273866"/>
              <a:gd name="connsiteX673" fmla="*/ 866775 w 3400425"/>
              <a:gd name="connsiteY673" fmla="*/ 1909762 h 2273866"/>
              <a:gd name="connsiteX674" fmla="*/ 847725 w 3400425"/>
              <a:gd name="connsiteY674" fmla="*/ 1924050 h 2273866"/>
              <a:gd name="connsiteX675" fmla="*/ 781050 w 3400425"/>
              <a:gd name="connsiteY675" fmla="*/ 1938337 h 2273866"/>
              <a:gd name="connsiteX676" fmla="*/ 738188 w 3400425"/>
              <a:gd name="connsiteY676" fmla="*/ 1928812 h 2273866"/>
              <a:gd name="connsiteX677" fmla="*/ 733425 w 3400425"/>
              <a:gd name="connsiteY677" fmla="*/ 1914525 h 2273866"/>
              <a:gd name="connsiteX678" fmla="*/ 723900 w 3400425"/>
              <a:gd name="connsiteY678" fmla="*/ 1900237 h 2273866"/>
              <a:gd name="connsiteX679" fmla="*/ 709613 w 3400425"/>
              <a:gd name="connsiteY679" fmla="*/ 1862137 h 2273866"/>
              <a:gd name="connsiteX680" fmla="*/ 704850 w 3400425"/>
              <a:gd name="connsiteY680" fmla="*/ 1843087 h 2273866"/>
              <a:gd name="connsiteX681" fmla="*/ 690563 w 3400425"/>
              <a:gd name="connsiteY681" fmla="*/ 1828800 h 2273866"/>
              <a:gd name="connsiteX682" fmla="*/ 681038 w 3400425"/>
              <a:gd name="connsiteY682" fmla="*/ 1785937 h 2273866"/>
              <a:gd name="connsiteX683" fmla="*/ 714375 w 3400425"/>
              <a:gd name="connsiteY683" fmla="*/ 1714500 h 2273866"/>
              <a:gd name="connsiteX684" fmla="*/ 723900 w 3400425"/>
              <a:gd name="connsiteY684" fmla="*/ 1700212 h 2273866"/>
              <a:gd name="connsiteX685" fmla="*/ 747713 w 3400425"/>
              <a:gd name="connsiteY685" fmla="*/ 1685925 h 2273866"/>
              <a:gd name="connsiteX686" fmla="*/ 762000 w 3400425"/>
              <a:gd name="connsiteY686" fmla="*/ 1676400 h 2273866"/>
              <a:gd name="connsiteX687" fmla="*/ 823913 w 3400425"/>
              <a:gd name="connsiteY687" fmla="*/ 1681162 h 2273866"/>
              <a:gd name="connsiteX688" fmla="*/ 838200 w 3400425"/>
              <a:gd name="connsiteY688" fmla="*/ 1695450 h 2273866"/>
              <a:gd name="connsiteX689" fmla="*/ 871538 w 3400425"/>
              <a:gd name="connsiteY689" fmla="*/ 1743075 h 2273866"/>
              <a:gd name="connsiteX690" fmla="*/ 881063 w 3400425"/>
              <a:gd name="connsiteY690" fmla="*/ 1804987 h 2273866"/>
              <a:gd name="connsiteX691" fmla="*/ 885825 w 3400425"/>
              <a:gd name="connsiteY691" fmla="*/ 1819275 h 2273866"/>
              <a:gd name="connsiteX692" fmla="*/ 881063 w 3400425"/>
              <a:gd name="connsiteY692" fmla="*/ 1862137 h 2273866"/>
              <a:gd name="connsiteX693" fmla="*/ 866775 w 3400425"/>
              <a:gd name="connsiteY693" fmla="*/ 1871662 h 2273866"/>
              <a:gd name="connsiteX694" fmla="*/ 819150 w 3400425"/>
              <a:gd name="connsiteY694" fmla="*/ 1876425 h 2273866"/>
              <a:gd name="connsiteX695" fmla="*/ 733425 w 3400425"/>
              <a:gd name="connsiteY695" fmla="*/ 1857375 h 2273866"/>
              <a:gd name="connsiteX696" fmla="*/ 728663 w 3400425"/>
              <a:gd name="connsiteY696" fmla="*/ 1838325 h 2273866"/>
              <a:gd name="connsiteX697" fmla="*/ 747713 w 3400425"/>
              <a:gd name="connsiteY697" fmla="*/ 1757362 h 2273866"/>
              <a:gd name="connsiteX698" fmla="*/ 766763 w 3400425"/>
              <a:gd name="connsiteY698" fmla="*/ 1747837 h 2273866"/>
              <a:gd name="connsiteX699" fmla="*/ 795338 w 3400425"/>
              <a:gd name="connsiteY699" fmla="*/ 1752600 h 2273866"/>
              <a:gd name="connsiteX700" fmla="*/ 819150 w 3400425"/>
              <a:gd name="connsiteY700" fmla="*/ 1781175 h 2273866"/>
              <a:gd name="connsiteX701" fmla="*/ 814388 w 3400425"/>
              <a:gd name="connsiteY701" fmla="*/ 1819275 h 2273866"/>
              <a:gd name="connsiteX702" fmla="*/ 838200 w 3400425"/>
              <a:gd name="connsiteY702" fmla="*/ 1814512 h 2273866"/>
              <a:gd name="connsiteX703" fmla="*/ 852488 w 3400425"/>
              <a:gd name="connsiteY703" fmla="*/ 1795462 h 2273866"/>
              <a:gd name="connsiteX704" fmla="*/ 847725 w 3400425"/>
              <a:gd name="connsiteY704" fmla="*/ 1747837 h 2273866"/>
              <a:gd name="connsiteX705" fmla="*/ 833438 w 3400425"/>
              <a:gd name="connsiteY705" fmla="*/ 1738312 h 2273866"/>
              <a:gd name="connsiteX706" fmla="*/ 790575 w 3400425"/>
              <a:gd name="connsiteY706" fmla="*/ 1743075 h 2273866"/>
              <a:gd name="connsiteX707" fmla="*/ 771525 w 3400425"/>
              <a:gd name="connsiteY707" fmla="*/ 1747837 h 2273866"/>
              <a:gd name="connsiteX708" fmla="*/ 766763 w 3400425"/>
              <a:gd name="connsiteY708" fmla="*/ 1776412 h 2273866"/>
              <a:gd name="connsiteX709" fmla="*/ 781050 w 3400425"/>
              <a:gd name="connsiteY709" fmla="*/ 1857375 h 2273866"/>
              <a:gd name="connsiteX710" fmla="*/ 833438 w 3400425"/>
              <a:gd name="connsiteY710" fmla="*/ 1871662 h 2273866"/>
              <a:gd name="connsiteX711" fmla="*/ 871538 w 3400425"/>
              <a:gd name="connsiteY711" fmla="*/ 1866900 h 2273866"/>
              <a:gd name="connsiteX712" fmla="*/ 890588 w 3400425"/>
              <a:gd name="connsiteY712" fmla="*/ 1814512 h 2273866"/>
              <a:gd name="connsiteX713" fmla="*/ 828675 w 3400425"/>
              <a:gd name="connsiteY713" fmla="*/ 1747837 h 2273866"/>
              <a:gd name="connsiteX714" fmla="*/ 800100 w 3400425"/>
              <a:gd name="connsiteY714" fmla="*/ 1743075 h 2273866"/>
              <a:gd name="connsiteX715" fmla="*/ 733425 w 3400425"/>
              <a:gd name="connsiteY715" fmla="*/ 1752600 h 2273866"/>
              <a:gd name="connsiteX716" fmla="*/ 719138 w 3400425"/>
              <a:gd name="connsiteY716" fmla="*/ 1776412 h 2273866"/>
              <a:gd name="connsiteX717" fmla="*/ 733425 w 3400425"/>
              <a:gd name="connsiteY717" fmla="*/ 1866900 h 2273866"/>
              <a:gd name="connsiteX718" fmla="*/ 771525 w 3400425"/>
              <a:gd name="connsiteY718" fmla="*/ 1890712 h 2273866"/>
              <a:gd name="connsiteX719" fmla="*/ 785813 w 3400425"/>
              <a:gd name="connsiteY719" fmla="*/ 1900237 h 2273866"/>
              <a:gd name="connsiteX720" fmla="*/ 804863 w 3400425"/>
              <a:gd name="connsiteY720" fmla="*/ 1909762 h 2273866"/>
              <a:gd name="connsiteX721" fmla="*/ 957263 w 3400425"/>
              <a:gd name="connsiteY721" fmla="*/ 1905000 h 2273866"/>
              <a:gd name="connsiteX722" fmla="*/ 985838 w 3400425"/>
              <a:gd name="connsiteY722" fmla="*/ 1895475 h 2273866"/>
              <a:gd name="connsiteX723" fmla="*/ 1000125 w 3400425"/>
              <a:gd name="connsiteY723" fmla="*/ 1890712 h 2273866"/>
              <a:gd name="connsiteX724" fmla="*/ 1033463 w 3400425"/>
              <a:gd name="connsiteY724" fmla="*/ 1871662 h 2273866"/>
              <a:gd name="connsiteX725" fmla="*/ 1047750 w 3400425"/>
              <a:gd name="connsiteY725" fmla="*/ 1843087 h 2273866"/>
              <a:gd name="connsiteX726" fmla="*/ 1071563 w 3400425"/>
              <a:gd name="connsiteY726" fmla="*/ 1809750 h 2273866"/>
              <a:gd name="connsiteX727" fmla="*/ 1076325 w 3400425"/>
              <a:gd name="connsiteY727" fmla="*/ 1795462 h 2273866"/>
              <a:gd name="connsiteX728" fmla="*/ 1085850 w 3400425"/>
              <a:gd name="connsiteY728" fmla="*/ 1776412 h 2273866"/>
              <a:gd name="connsiteX729" fmla="*/ 1076325 w 3400425"/>
              <a:gd name="connsiteY729" fmla="*/ 1714500 h 2273866"/>
              <a:gd name="connsiteX730" fmla="*/ 1009650 w 3400425"/>
              <a:gd name="connsiteY730" fmla="*/ 1690687 h 2273866"/>
              <a:gd name="connsiteX731" fmla="*/ 981075 w 3400425"/>
              <a:gd name="connsiteY731" fmla="*/ 1685925 h 2273866"/>
              <a:gd name="connsiteX732" fmla="*/ 952500 w 3400425"/>
              <a:gd name="connsiteY732" fmla="*/ 1666875 h 2273866"/>
              <a:gd name="connsiteX733" fmla="*/ 919163 w 3400425"/>
              <a:gd name="connsiteY733" fmla="*/ 1657350 h 2273866"/>
              <a:gd name="connsiteX734" fmla="*/ 923925 w 3400425"/>
              <a:gd name="connsiteY734" fmla="*/ 1600200 h 2273866"/>
              <a:gd name="connsiteX735" fmla="*/ 952500 w 3400425"/>
              <a:gd name="connsiteY735" fmla="*/ 1581150 h 2273866"/>
              <a:gd name="connsiteX736" fmla="*/ 962025 w 3400425"/>
              <a:gd name="connsiteY736" fmla="*/ 1566862 h 2273866"/>
              <a:gd name="connsiteX737" fmla="*/ 1095375 w 3400425"/>
              <a:gd name="connsiteY737" fmla="*/ 1543050 h 2273866"/>
              <a:gd name="connsiteX738" fmla="*/ 1147763 w 3400425"/>
              <a:gd name="connsiteY738" fmla="*/ 1528762 h 2273866"/>
              <a:gd name="connsiteX739" fmla="*/ 1214438 w 3400425"/>
              <a:gd name="connsiteY739" fmla="*/ 1476375 h 2273866"/>
              <a:gd name="connsiteX740" fmla="*/ 1243013 w 3400425"/>
              <a:gd name="connsiteY740" fmla="*/ 1428750 h 2273866"/>
              <a:gd name="connsiteX741" fmla="*/ 1233488 w 3400425"/>
              <a:gd name="connsiteY741" fmla="*/ 1404937 h 2273866"/>
              <a:gd name="connsiteX742" fmla="*/ 1133475 w 3400425"/>
              <a:gd name="connsiteY742" fmla="*/ 1381125 h 2273866"/>
              <a:gd name="connsiteX743" fmla="*/ 1085850 w 3400425"/>
              <a:gd name="connsiteY743" fmla="*/ 1371600 h 2273866"/>
              <a:gd name="connsiteX744" fmla="*/ 1062038 w 3400425"/>
              <a:gd name="connsiteY744" fmla="*/ 1362075 h 2273866"/>
              <a:gd name="connsiteX745" fmla="*/ 1023938 w 3400425"/>
              <a:gd name="connsiteY745" fmla="*/ 1352550 h 2273866"/>
              <a:gd name="connsiteX746" fmla="*/ 1009650 w 3400425"/>
              <a:gd name="connsiteY746" fmla="*/ 1319212 h 2273866"/>
              <a:gd name="connsiteX747" fmla="*/ 990600 w 3400425"/>
              <a:gd name="connsiteY747" fmla="*/ 1285875 h 2273866"/>
              <a:gd name="connsiteX748" fmla="*/ 985838 w 3400425"/>
              <a:gd name="connsiteY748" fmla="*/ 1271587 h 2273866"/>
              <a:gd name="connsiteX749" fmla="*/ 981075 w 3400425"/>
              <a:gd name="connsiteY749" fmla="*/ 1252537 h 2273866"/>
              <a:gd name="connsiteX750" fmla="*/ 971550 w 3400425"/>
              <a:gd name="connsiteY750" fmla="*/ 1238250 h 2273866"/>
              <a:gd name="connsiteX751" fmla="*/ 957263 w 3400425"/>
              <a:gd name="connsiteY751" fmla="*/ 1204912 h 2273866"/>
              <a:gd name="connsiteX752" fmla="*/ 947738 w 3400425"/>
              <a:gd name="connsiteY752" fmla="*/ 1171575 h 2273866"/>
              <a:gd name="connsiteX753" fmla="*/ 938213 w 3400425"/>
              <a:gd name="connsiteY753" fmla="*/ 1100137 h 2273866"/>
              <a:gd name="connsiteX754" fmla="*/ 933450 w 3400425"/>
              <a:gd name="connsiteY754" fmla="*/ 947737 h 2273866"/>
              <a:gd name="connsiteX755" fmla="*/ 914400 w 3400425"/>
              <a:gd name="connsiteY755" fmla="*/ 938212 h 2273866"/>
              <a:gd name="connsiteX756" fmla="*/ 866775 w 3400425"/>
              <a:gd name="connsiteY756" fmla="*/ 928687 h 2273866"/>
              <a:gd name="connsiteX757" fmla="*/ 852488 w 3400425"/>
              <a:gd name="connsiteY757" fmla="*/ 914400 h 2273866"/>
              <a:gd name="connsiteX758" fmla="*/ 804863 w 3400425"/>
              <a:gd name="connsiteY758" fmla="*/ 838200 h 2273866"/>
              <a:gd name="connsiteX759" fmla="*/ 790575 w 3400425"/>
              <a:gd name="connsiteY759" fmla="*/ 809625 h 2273866"/>
              <a:gd name="connsiteX760" fmla="*/ 771525 w 3400425"/>
              <a:gd name="connsiteY760" fmla="*/ 776287 h 2273866"/>
              <a:gd name="connsiteX761" fmla="*/ 766763 w 3400425"/>
              <a:gd name="connsiteY761" fmla="*/ 762000 h 2273866"/>
              <a:gd name="connsiteX762" fmla="*/ 757238 w 3400425"/>
              <a:gd name="connsiteY762" fmla="*/ 747712 h 2273866"/>
              <a:gd name="connsiteX763" fmla="*/ 742950 w 3400425"/>
              <a:gd name="connsiteY763" fmla="*/ 723900 h 2273866"/>
              <a:gd name="connsiteX764" fmla="*/ 738188 w 3400425"/>
              <a:gd name="connsiteY764" fmla="*/ 704850 h 2273866"/>
              <a:gd name="connsiteX765" fmla="*/ 738188 w 3400425"/>
              <a:gd name="connsiteY765" fmla="*/ 581025 h 2273866"/>
              <a:gd name="connsiteX766" fmla="*/ 776288 w 3400425"/>
              <a:gd name="connsiteY766" fmla="*/ 533400 h 2273866"/>
              <a:gd name="connsiteX767" fmla="*/ 833438 w 3400425"/>
              <a:gd name="connsiteY767" fmla="*/ 481012 h 2273866"/>
              <a:gd name="connsiteX768" fmla="*/ 852488 w 3400425"/>
              <a:gd name="connsiteY768" fmla="*/ 466725 h 2273866"/>
              <a:gd name="connsiteX769" fmla="*/ 866775 w 3400425"/>
              <a:gd name="connsiteY769" fmla="*/ 461962 h 2273866"/>
              <a:gd name="connsiteX770" fmla="*/ 895350 w 3400425"/>
              <a:gd name="connsiteY770" fmla="*/ 442912 h 2273866"/>
              <a:gd name="connsiteX771" fmla="*/ 952500 w 3400425"/>
              <a:gd name="connsiteY771" fmla="*/ 419100 h 2273866"/>
              <a:gd name="connsiteX772" fmla="*/ 971550 w 3400425"/>
              <a:gd name="connsiteY772" fmla="*/ 423862 h 2273866"/>
              <a:gd name="connsiteX773" fmla="*/ 957263 w 3400425"/>
              <a:gd name="connsiteY773" fmla="*/ 433387 h 2273866"/>
              <a:gd name="connsiteX774" fmla="*/ 919163 w 3400425"/>
              <a:gd name="connsiteY774" fmla="*/ 466725 h 2273866"/>
              <a:gd name="connsiteX775" fmla="*/ 904875 w 3400425"/>
              <a:gd name="connsiteY775" fmla="*/ 523875 h 2273866"/>
              <a:gd name="connsiteX776" fmla="*/ 914400 w 3400425"/>
              <a:gd name="connsiteY776" fmla="*/ 704850 h 2273866"/>
              <a:gd name="connsiteX777" fmla="*/ 919163 w 3400425"/>
              <a:gd name="connsiteY777" fmla="*/ 723900 h 2273866"/>
              <a:gd name="connsiteX778" fmla="*/ 928688 w 3400425"/>
              <a:gd name="connsiteY778" fmla="*/ 742950 h 2273866"/>
              <a:gd name="connsiteX779" fmla="*/ 952500 w 3400425"/>
              <a:gd name="connsiteY779" fmla="*/ 828675 h 2273866"/>
              <a:gd name="connsiteX780" fmla="*/ 957263 w 3400425"/>
              <a:gd name="connsiteY780" fmla="*/ 842962 h 2273866"/>
              <a:gd name="connsiteX781" fmla="*/ 1033463 w 3400425"/>
              <a:gd name="connsiteY781" fmla="*/ 895350 h 2273866"/>
              <a:gd name="connsiteX782" fmla="*/ 1076325 w 3400425"/>
              <a:gd name="connsiteY782" fmla="*/ 919162 h 2273866"/>
              <a:gd name="connsiteX783" fmla="*/ 1128713 w 3400425"/>
              <a:gd name="connsiteY783" fmla="*/ 947737 h 2273866"/>
              <a:gd name="connsiteX784" fmla="*/ 1152525 w 3400425"/>
              <a:gd name="connsiteY784" fmla="*/ 952500 h 2273866"/>
              <a:gd name="connsiteX785" fmla="*/ 1304925 w 3400425"/>
              <a:gd name="connsiteY785" fmla="*/ 981075 h 2273866"/>
              <a:gd name="connsiteX786" fmla="*/ 1319213 w 3400425"/>
              <a:gd name="connsiteY786" fmla="*/ 1000125 h 2273866"/>
              <a:gd name="connsiteX787" fmla="*/ 1319213 w 3400425"/>
              <a:gd name="connsiteY787" fmla="*/ 1071562 h 2273866"/>
              <a:gd name="connsiteX788" fmla="*/ 1304925 w 3400425"/>
              <a:gd name="connsiteY788" fmla="*/ 1085850 h 2273866"/>
              <a:gd name="connsiteX789" fmla="*/ 1300163 w 3400425"/>
              <a:gd name="connsiteY789" fmla="*/ 1100137 h 2273866"/>
              <a:gd name="connsiteX790" fmla="*/ 1290638 w 3400425"/>
              <a:gd name="connsiteY790" fmla="*/ 1123950 h 2273866"/>
              <a:gd name="connsiteX791" fmla="*/ 1314450 w 3400425"/>
              <a:gd name="connsiteY791" fmla="*/ 1181100 h 2273866"/>
              <a:gd name="connsiteX792" fmla="*/ 1323975 w 3400425"/>
              <a:gd name="connsiteY792" fmla="*/ 1195387 h 2273866"/>
              <a:gd name="connsiteX793" fmla="*/ 1343025 w 3400425"/>
              <a:gd name="connsiteY793" fmla="*/ 1214437 h 2273866"/>
              <a:gd name="connsiteX794" fmla="*/ 1376363 w 3400425"/>
              <a:gd name="connsiteY794" fmla="*/ 1257300 h 2273866"/>
              <a:gd name="connsiteX795" fmla="*/ 1390650 w 3400425"/>
              <a:gd name="connsiteY795" fmla="*/ 1266825 h 2273866"/>
              <a:gd name="connsiteX796" fmla="*/ 1404938 w 3400425"/>
              <a:gd name="connsiteY796" fmla="*/ 1281112 h 2273866"/>
              <a:gd name="connsiteX797" fmla="*/ 1443038 w 3400425"/>
              <a:gd name="connsiteY797" fmla="*/ 1295400 h 2273866"/>
              <a:gd name="connsiteX798" fmla="*/ 1566863 w 3400425"/>
              <a:gd name="connsiteY798" fmla="*/ 1290637 h 2273866"/>
              <a:gd name="connsiteX799" fmla="*/ 1628775 w 3400425"/>
              <a:gd name="connsiteY799" fmla="*/ 1295400 h 2273866"/>
              <a:gd name="connsiteX800" fmla="*/ 1643063 w 3400425"/>
              <a:gd name="connsiteY800" fmla="*/ 1309687 h 2273866"/>
              <a:gd name="connsiteX801" fmla="*/ 1690688 w 3400425"/>
              <a:gd name="connsiteY801" fmla="*/ 1376362 h 2273866"/>
              <a:gd name="connsiteX802" fmla="*/ 1719263 w 3400425"/>
              <a:gd name="connsiteY802" fmla="*/ 1428750 h 2273866"/>
              <a:gd name="connsiteX803" fmla="*/ 1724025 w 3400425"/>
              <a:gd name="connsiteY803" fmla="*/ 1443037 h 2273866"/>
              <a:gd name="connsiteX804" fmla="*/ 1728788 w 3400425"/>
              <a:gd name="connsiteY804" fmla="*/ 1471612 h 2273866"/>
              <a:gd name="connsiteX805" fmla="*/ 1738313 w 3400425"/>
              <a:gd name="connsiteY805" fmla="*/ 1485900 h 2273866"/>
              <a:gd name="connsiteX806" fmla="*/ 1747838 w 3400425"/>
              <a:gd name="connsiteY806" fmla="*/ 1519237 h 2273866"/>
              <a:gd name="connsiteX807" fmla="*/ 1762125 w 3400425"/>
              <a:gd name="connsiteY807" fmla="*/ 1524000 h 2273866"/>
              <a:gd name="connsiteX808" fmla="*/ 1714500 w 3400425"/>
              <a:gd name="connsiteY808" fmla="*/ 1533525 h 227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3400425" h="2273866">
                <a:moveTo>
                  <a:pt x="1781175" y="1628775"/>
                </a:moveTo>
                <a:cubicBezTo>
                  <a:pt x="1779588" y="1620837"/>
                  <a:pt x="1780903" y="1611697"/>
                  <a:pt x="1776413" y="1604962"/>
                </a:cubicBezTo>
                <a:cubicBezTo>
                  <a:pt x="1773628" y="1600785"/>
                  <a:pt x="1766045" y="1603336"/>
                  <a:pt x="1762125" y="1600200"/>
                </a:cubicBezTo>
                <a:cubicBezTo>
                  <a:pt x="1757655" y="1596624"/>
                  <a:pt x="1756647" y="1589960"/>
                  <a:pt x="1752600" y="1585912"/>
                </a:cubicBezTo>
                <a:cubicBezTo>
                  <a:pt x="1748553" y="1581865"/>
                  <a:pt x="1743075" y="1579562"/>
                  <a:pt x="1738313" y="1576387"/>
                </a:cubicBezTo>
                <a:cubicBezTo>
                  <a:pt x="1735138" y="1571625"/>
                  <a:pt x="1732835" y="1566147"/>
                  <a:pt x="1728788" y="1562100"/>
                </a:cubicBezTo>
                <a:cubicBezTo>
                  <a:pt x="1719556" y="1552869"/>
                  <a:pt x="1711832" y="1551686"/>
                  <a:pt x="1700213" y="1547812"/>
                </a:cubicBezTo>
                <a:cubicBezTo>
                  <a:pt x="1685925" y="1549400"/>
                  <a:pt x="1671507" y="1550077"/>
                  <a:pt x="1657350" y="1552575"/>
                </a:cubicBezTo>
                <a:cubicBezTo>
                  <a:pt x="1644458" y="1554850"/>
                  <a:pt x="1632209" y="1560249"/>
                  <a:pt x="1619250" y="1562100"/>
                </a:cubicBezTo>
                <a:cubicBezTo>
                  <a:pt x="1608600" y="1563621"/>
                  <a:pt x="1569246" y="1568979"/>
                  <a:pt x="1557338" y="1571625"/>
                </a:cubicBezTo>
                <a:cubicBezTo>
                  <a:pt x="1552437" y="1572714"/>
                  <a:pt x="1547813" y="1574800"/>
                  <a:pt x="1543050" y="1576387"/>
                </a:cubicBezTo>
                <a:cubicBezTo>
                  <a:pt x="1530723" y="1588715"/>
                  <a:pt x="1515410" y="1602161"/>
                  <a:pt x="1509713" y="1619250"/>
                </a:cubicBezTo>
                <a:cubicBezTo>
                  <a:pt x="1508125" y="1624012"/>
                  <a:pt x="1507195" y="1629047"/>
                  <a:pt x="1504950" y="1633537"/>
                </a:cubicBezTo>
                <a:cubicBezTo>
                  <a:pt x="1501467" y="1640502"/>
                  <a:pt x="1484375" y="1662559"/>
                  <a:pt x="1481138" y="1666875"/>
                </a:cubicBezTo>
                <a:cubicBezTo>
                  <a:pt x="1479550" y="1671637"/>
                  <a:pt x="1476375" y="1676142"/>
                  <a:pt x="1476375" y="1681162"/>
                </a:cubicBezTo>
                <a:cubicBezTo>
                  <a:pt x="1476375" y="1690818"/>
                  <a:pt x="1480264" y="1700120"/>
                  <a:pt x="1481138" y="1709737"/>
                </a:cubicBezTo>
                <a:cubicBezTo>
                  <a:pt x="1483442" y="1735082"/>
                  <a:pt x="1477493" y="1761916"/>
                  <a:pt x="1485900" y="1785937"/>
                </a:cubicBezTo>
                <a:cubicBezTo>
                  <a:pt x="1489682" y="1796742"/>
                  <a:pt x="1514475" y="1804987"/>
                  <a:pt x="1514475" y="1804987"/>
                </a:cubicBezTo>
                <a:cubicBezTo>
                  <a:pt x="1512888" y="1844675"/>
                  <a:pt x="1509713" y="1884331"/>
                  <a:pt x="1509713" y="1924050"/>
                </a:cubicBezTo>
                <a:cubicBezTo>
                  <a:pt x="1509713" y="1936849"/>
                  <a:pt x="1509722" y="1950267"/>
                  <a:pt x="1514475" y="1962150"/>
                </a:cubicBezTo>
                <a:cubicBezTo>
                  <a:pt x="1517631" y="1970040"/>
                  <a:pt x="1536759" y="1973741"/>
                  <a:pt x="1543050" y="1976437"/>
                </a:cubicBezTo>
                <a:cubicBezTo>
                  <a:pt x="1549576" y="1979234"/>
                  <a:pt x="1555453" y="1983469"/>
                  <a:pt x="1562100" y="1985962"/>
                </a:cubicBezTo>
                <a:cubicBezTo>
                  <a:pt x="1568229" y="1988260"/>
                  <a:pt x="1574856" y="1988927"/>
                  <a:pt x="1581150" y="1990725"/>
                </a:cubicBezTo>
                <a:cubicBezTo>
                  <a:pt x="1628977" y="2004390"/>
                  <a:pt x="1554935" y="1985360"/>
                  <a:pt x="1614488" y="2000250"/>
                </a:cubicBezTo>
                <a:cubicBezTo>
                  <a:pt x="1619250" y="2003425"/>
                  <a:pt x="1623656" y="2007215"/>
                  <a:pt x="1628775" y="2009775"/>
                </a:cubicBezTo>
                <a:cubicBezTo>
                  <a:pt x="1635603" y="2013189"/>
                  <a:pt x="1656016" y="2017776"/>
                  <a:pt x="1662113" y="2019300"/>
                </a:cubicBezTo>
                <a:cubicBezTo>
                  <a:pt x="1680069" y="2017667"/>
                  <a:pt x="1716923" y="2016192"/>
                  <a:pt x="1738313" y="2009775"/>
                </a:cubicBezTo>
                <a:cubicBezTo>
                  <a:pt x="1779505" y="1997418"/>
                  <a:pt x="1746933" y="2005465"/>
                  <a:pt x="1776413" y="1990725"/>
                </a:cubicBezTo>
                <a:cubicBezTo>
                  <a:pt x="1784059" y="1986902"/>
                  <a:pt x="1792288" y="1984375"/>
                  <a:pt x="1800225" y="1981200"/>
                </a:cubicBezTo>
                <a:cubicBezTo>
                  <a:pt x="1804988" y="1976437"/>
                  <a:pt x="1809339" y="1971224"/>
                  <a:pt x="1814513" y="1966912"/>
                </a:cubicBezTo>
                <a:cubicBezTo>
                  <a:pt x="1818910" y="1963248"/>
                  <a:pt x="1825031" y="1961695"/>
                  <a:pt x="1828800" y="1957387"/>
                </a:cubicBezTo>
                <a:cubicBezTo>
                  <a:pt x="1836338" y="1948772"/>
                  <a:pt x="1847850" y="1928812"/>
                  <a:pt x="1847850" y="1928812"/>
                </a:cubicBezTo>
                <a:cubicBezTo>
                  <a:pt x="1844719" y="1894369"/>
                  <a:pt x="1854626" y="1879354"/>
                  <a:pt x="1828800" y="1862137"/>
                </a:cubicBezTo>
                <a:cubicBezTo>
                  <a:pt x="1824623" y="1859352"/>
                  <a:pt x="1819275" y="1858962"/>
                  <a:pt x="1814513" y="1857375"/>
                </a:cubicBezTo>
                <a:cubicBezTo>
                  <a:pt x="1801813" y="1858962"/>
                  <a:pt x="1788555" y="1858090"/>
                  <a:pt x="1776413" y="1862137"/>
                </a:cubicBezTo>
                <a:cubicBezTo>
                  <a:pt x="1759076" y="1867916"/>
                  <a:pt x="1756951" y="1881461"/>
                  <a:pt x="1743075" y="1890712"/>
                </a:cubicBezTo>
                <a:cubicBezTo>
                  <a:pt x="1738898" y="1893497"/>
                  <a:pt x="1733402" y="1893497"/>
                  <a:pt x="1728788" y="1895475"/>
                </a:cubicBezTo>
                <a:cubicBezTo>
                  <a:pt x="1687611" y="1913123"/>
                  <a:pt x="1728945" y="1898599"/>
                  <a:pt x="1695450" y="1909762"/>
                </a:cubicBezTo>
                <a:cubicBezTo>
                  <a:pt x="1689100" y="1908175"/>
                  <a:pt x="1681511" y="1909089"/>
                  <a:pt x="1676400" y="1905000"/>
                </a:cubicBezTo>
                <a:cubicBezTo>
                  <a:pt x="1672480" y="1901864"/>
                  <a:pt x="1671638" y="1895732"/>
                  <a:pt x="1671638" y="1890712"/>
                </a:cubicBezTo>
                <a:cubicBezTo>
                  <a:pt x="1671638" y="1873178"/>
                  <a:pt x="1672726" y="1855470"/>
                  <a:pt x="1676400" y="1838325"/>
                </a:cubicBezTo>
                <a:cubicBezTo>
                  <a:pt x="1677599" y="1832728"/>
                  <a:pt x="1683365" y="1829157"/>
                  <a:pt x="1685925" y="1824037"/>
                </a:cubicBezTo>
                <a:cubicBezTo>
                  <a:pt x="1688170" y="1819547"/>
                  <a:pt x="1689100" y="1814512"/>
                  <a:pt x="1690688" y="1809750"/>
                </a:cubicBezTo>
                <a:cubicBezTo>
                  <a:pt x="1685925" y="1806575"/>
                  <a:pt x="1681830" y="1802035"/>
                  <a:pt x="1676400" y="1800225"/>
                </a:cubicBezTo>
                <a:cubicBezTo>
                  <a:pt x="1667239" y="1797171"/>
                  <a:pt x="1653181" y="1803497"/>
                  <a:pt x="1647825" y="1795462"/>
                </a:cubicBezTo>
                <a:cubicBezTo>
                  <a:pt x="1643887" y="1789555"/>
                  <a:pt x="1660283" y="1788574"/>
                  <a:pt x="1666875" y="1785937"/>
                </a:cubicBezTo>
                <a:cubicBezTo>
                  <a:pt x="1676197" y="1782208"/>
                  <a:pt x="1685424" y="1776940"/>
                  <a:pt x="1695450" y="1776412"/>
                </a:cubicBezTo>
                <a:lnTo>
                  <a:pt x="1785938" y="1771650"/>
                </a:lnTo>
                <a:cubicBezTo>
                  <a:pt x="1790700" y="1770062"/>
                  <a:pt x="1796675" y="1770437"/>
                  <a:pt x="1800225" y="1766887"/>
                </a:cubicBezTo>
                <a:cubicBezTo>
                  <a:pt x="1808320" y="1758792"/>
                  <a:pt x="1819275" y="1738312"/>
                  <a:pt x="1819275" y="1738312"/>
                </a:cubicBezTo>
                <a:cubicBezTo>
                  <a:pt x="1820863" y="1731962"/>
                  <a:pt x="1822240" y="1725556"/>
                  <a:pt x="1824038" y="1719262"/>
                </a:cubicBezTo>
                <a:cubicBezTo>
                  <a:pt x="1825417" y="1714435"/>
                  <a:pt x="1828800" y="1709995"/>
                  <a:pt x="1828800" y="1704975"/>
                </a:cubicBezTo>
                <a:cubicBezTo>
                  <a:pt x="1828800" y="1689021"/>
                  <a:pt x="1825625" y="1673225"/>
                  <a:pt x="1824038" y="1657350"/>
                </a:cubicBezTo>
                <a:cubicBezTo>
                  <a:pt x="1817688" y="1666875"/>
                  <a:pt x="1814146" y="1679057"/>
                  <a:pt x="1804988" y="1685925"/>
                </a:cubicBezTo>
                <a:cubicBezTo>
                  <a:pt x="1798638" y="1690687"/>
                  <a:pt x="1792397" y="1695599"/>
                  <a:pt x="1785938" y="1700212"/>
                </a:cubicBezTo>
                <a:cubicBezTo>
                  <a:pt x="1781280" y="1703539"/>
                  <a:pt x="1776047" y="1706073"/>
                  <a:pt x="1771650" y="1709737"/>
                </a:cubicBezTo>
                <a:cubicBezTo>
                  <a:pt x="1747867" y="1729557"/>
                  <a:pt x="1768185" y="1720418"/>
                  <a:pt x="1743075" y="1728787"/>
                </a:cubicBezTo>
                <a:cubicBezTo>
                  <a:pt x="1735138" y="1727200"/>
                  <a:pt x="1726291" y="1728041"/>
                  <a:pt x="1719263" y="1724025"/>
                </a:cubicBezTo>
                <a:cubicBezTo>
                  <a:pt x="1711661" y="1719681"/>
                  <a:pt x="1707420" y="1702783"/>
                  <a:pt x="1704975" y="1695450"/>
                </a:cubicBezTo>
                <a:cubicBezTo>
                  <a:pt x="1709209" y="1661584"/>
                  <a:pt x="1699643" y="1660016"/>
                  <a:pt x="1724025" y="1647825"/>
                </a:cubicBezTo>
                <a:cubicBezTo>
                  <a:pt x="1728515" y="1645580"/>
                  <a:pt x="1733550" y="1644650"/>
                  <a:pt x="1738313" y="1643062"/>
                </a:cubicBezTo>
                <a:cubicBezTo>
                  <a:pt x="1755775" y="1644650"/>
                  <a:pt x="1773166" y="1647825"/>
                  <a:pt x="1790700" y="1647825"/>
                </a:cubicBezTo>
                <a:cubicBezTo>
                  <a:pt x="1795720" y="1647825"/>
                  <a:pt x="1805698" y="1648032"/>
                  <a:pt x="1804988" y="1643062"/>
                </a:cubicBezTo>
                <a:cubicBezTo>
                  <a:pt x="1802064" y="1622591"/>
                  <a:pt x="1785812" y="1614403"/>
                  <a:pt x="1771650" y="1604962"/>
                </a:cubicBezTo>
                <a:cubicBezTo>
                  <a:pt x="1793875" y="1638300"/>
                  <a:pt x="1781175" y="1639887"/>
                  <a:pt x="1804988" y="1624012"/>
                </a:cubicBezTo>
                <a:cubicBezTo>
                  <a:pt x="1803159" y="1613041"/>
                  <a:pt x="1801324" y="1592872"/>
                  <a:pt x="1795463" y="1581150"/>
                </a:cubicBezTo>
                <a:cubicBezTo>
                  <a:pt x="1792903" y="1576030"/>
                  <a:pt x="1790246" y="1570631"/>
                  <a:pt x="1785938" y="1566862"/>
                </a:cubicBezTo>
                <a:cubicBezTo>
                  <a:pt x="1773396" y="1555888"/>
                  <a:pt x="1759360" y="1546669"/>
                  <a:pt x="1743075" y="1543050"/>
                </a:cubicBezTo>
                <a:cubicBezTo>
                  <a:pt x="1733649" y="1540955"/>
                  <a:pt x="1724025" y="1539875"/>
                  <a:pt x="1714500" y="1538287"/>
                </a:cubicBezTo>
                <a:cubicBezTo>
                  <a:pt x="1711325" y="1533525"/>
                  <a:pt x="1707535" y="1529119"/>
                  <a:pt x="1704975" y="1524000"/>
                </a:cubicBezTo>
                <a:cubicBezTo>
                  <a:pt x="1697228" y="1508505"/>
                  <a:pt x="1704338" y="1509075"/>
                  <a:pt x="1690688" y="1495425"/>
                </a:cubicBezTo>
                <a:cubicBezTo>
                  <a:pt x="1677040" y="1481778"/>
                  <a:pt x="1677605" y="1488883"/>
                  <a:pt x="1662113" y="1481137"/>
                </a:cubicBezTo>
                <a:cubicBezTo>
                  <a:pt x="1656993" y="1478577"/>
                  <a:pt x="1653086" y="1473867"/>
                  <a:pt x="1647825" y="1471612"/>
                </a:cubicBezTo>
                <a:cubicBezTo>
                  <a:pt x="1641809" y="1469034"/>
                  <a:pt x="1634985" y="1468920"/>
                  <a:pt x="1628775" y="1466850"/>
                </a:cubicBezTo>
                <a:cubicBezTo>
                  <a:pt x="1574959" y="1448912"/>
                  <a:pt x="1631576" y="1463979"/>
                  <a:pt x="1585913" y="1452562"/>
                </a:cubicBezTo>
                <a:cubicBezTo>
                  <a:pt x="1544638" y="1455737"/>
                  <a:pt x="1503279" y="1457968"/>
                  <a:pt x="1462088" y="1462087"/>
                </a:cubicBezTo>
                <a:cubicBezTo>
                  <a:pt x="1455575" y="1462738"/>
                  <a:pt x="1449167" y="1464552"/>
                  <a:pt x="1443038" y="1466850"/>
                </a:cubicBezTo>
                <a:cubicBezTo>
                  <a:pt x="1348986" y="1502121"/>
                  <a:pt x="1480584" y="1457512"/>
                  <a:pt x="1409700" y="1481137"/>
                </a:cubicBezTo>
                <a:cubicBezTo>
                  <a:pt x="1403350" y="1487487"/>
                  <a:pt x="1396563" y="1493429"/>
                  <a:pt x="1390650" y="1500187"/>
                </a:cubicBezTo>
                <a:cubicBezTo>
                  <a:pt x="1385423" y="1506161"/>
                  <a:pt x="1381976" y="1513624"/>
                  <a:pt x="1376363" y="1519237"/>
                </a:cubicBezTo>
                <a:cubicBezTo>
                  <a:pt x="1372316" y="1523284"/>
                  <a:pt x="1366838" y="1525587"/>
                  <a:pt x="1362075" y="1528762"/>
                </a:cubicBezTo>
                <a:cubicBezTo>
                  <a:pt x="1340630" y="1582375"/>
                  <a:pt x="1367885" y="1517143"/>
                  <a:pt x="1328738" y="1595437"/>
                </a:cubicBezTo>
                <a:cubicBezTo>
                  <a:pt x="1303955" y="1645003"/>
                  <a:pt x="1307898" y="1637420"/>
                  <a:pt x="1295400" y="1681162"/>
                </a:cubicBezTo>
                <a:cubicBezTo>
                  <a:pt x="1295679" y="1687866"/>
                  <a:pt x="1300140" y="1827070"/>
                  <a:pt x="1304925" y="1857375"/>
                </a:cubicBezTo>
                <a:cubicBezTo>
                  <a:pt x="1306491" y="1867292"/>
                  <a:pt x="1312481" y="1876105"/>
                  <a:pt x="1314450" y="1885950"/>
                </a:cubicBezTo>
                <a:cubicBezTo>
                  <a:pt x="1321183" y="1919611"/>
                  <a:pt x="1316652" y="1902079"/>
                  <a:pt x="1328738" y="1938337"/>
                </a:cubicBezTo>
                <a:cubicBezTo>
                  <a:pt x="1340709" y="1974251"/>
                  <a:pt x="1324560" y="1929983"/>
                  <a:pt x="1343025" y="1966912"/>
                </a:cubicBezTo>
                <a:cubicBezTo>
                  <a:pt x="1345270" y="1971402"/>
                  <a:pt x="1345810" y="1976586"/>
                  <a:pt x="1347788" y="1981200"/>
                </a:cubicBezTo>
                <a:cubicBezTo>
                  <a:pt x="1354190" y="1996138"/>
                  <a:pt x="1360513" y="2007105"/>
                  <a:pt x="1371600" y="2019300"/>
                </a:cubicBezTo>
                <a:cubicBezTo>
                  <a:pt x="1382171" y="2030928"/>
                  <a:pt x="1404938" y="2052637"/>
                  <a:pt x="1404938" y="2052637"/>
                </a:cubicBezTo>
                <a:cubicBezTo>
                  <a:pt x="1406525" y="2057400"/>
                  <a:pt x="1406618" y="2062962"/>
                  <a:pt x="1409700" y="2066925"/>
                </a:cubicBezTo>
                <a:cubicBezTo>
                  <a:pt x="1454452" y="2124465"/>
                  <a:pt x="1421913" y="2077440"/>
                  <a:pt x="1452563" y="2105025"/>
                </a:cubicBezTo>
                <a:cubicBezTo>
                  <a:pt x="1464244" y="2115538"/>
                  <a:pt x="1470991" y="2133392"/>
                  <a:pt x="1485900" y="2138362"/>
                </a:cubicBezTo>
                <a:lnTo>
                  <a:pt x="1514475" y="2147887"/>
                </a:lnTo>
                <a:lnTo>
                  <a:pt x="1809750" y="2143125"/>
                </a:lnTo>
                <a:cubicBezTo>
                  <a:pt x="1822544" y="2142759"/>
                  <a:pt x="1835433" y="2141466"/>
                  <a:pt x="1847850" y="2138362"/>
                </a:cubicBezTo>
                <a:cubicBezTo>
                  <a:pt x="1958569" y="2110681"/>
                  <a:pt x="1746962" y="2148825"/>
                  <a:pt x="1895475" y="2124075"/>
                </a:cubicBezTo>
                <a:cubicBezTo>
                  <a:pt x="1901825" y="2120900"/>
                  <a:pt x="1908505" y="2118313"/>
                  <a:pt x="1914525" y="2114550"/>
                </a:cubicBezTo>
                <a:cubicBezTo>
                  <a:pt x="1921256" y="2110343"/>
                  <a:pt x="1926636" y="2104117"/>
                  <a:pt x="1933575" y="2100262"/>
                </a:cubicBezTo>
                <a:cubicBezTo>
                  <a:pt x="1942118" y="2095516"/>
                  <a:pt x="1960981" y="2089540"/>
                  <a:pt x="1971675" y="2085975"/>
                </a:cubicBezTo>
                <a:cubicBezTo>
                  <a:pt x="1976438" y="2082800"/>
                  <a:pt x="1980843" y="2079010"/>
                  <a:pt x="1985963" y="2076450"/>
                </a:cubicBezTo>
                <a:cubicBezTo>
                  <a:pt x="1993609" y="2072627"/>
                  <a:pt x="2004146" y="2073359"/>
                  <a:pt x="2009775" y="2066925"/>
                </a:cubicBezTo>
                <a:cubicBezTo>
                  <a:pt x="2016386" y="2059369"/>
                  <a:pt x="2016125" y="2047875"/>
                  <a:pt x="2019300" y="2038350"/>
                </a:cubicBezTo>
                <a:cubicBezTo>
                  <a:pt x="2026134" y="2017849"/>
                  <a:pt x="2022844" y="2028937"/>
                  <a:pt x="2028825" y="2005012"/>
                </a:cubicBezTo>
                <a:cubicBezTo>
                  <a:pt x="2025650" y="1984375"/>
                  <a:pt x="2022929" y="1963662"/>
                  <a:pt x="2019300" y="1943100"/>
                </a:cubicBezTo>
                <a:cubicBezTo>
                  <a:pt x="2018163" y="1936654"/>
                  <a:pt x="2017465" y="1929904"/>
                  <a:pt x="2014538" y="1924050"/>
                </a:cubicBezTo>
                <a:cubicBezTo>
                  <a:pt x="2010988" y="1916950"/>
                  <a:pt x="2004457" y="1911731"/>
                  <a:pt x="2000250" y="1905000"/>
                </a:cubicBezTo>
                <a:cubicBezTo>
                  <a:pt x="1991842" y="1891547"/>
                  <a:pt x="1990592" y="1885552"/>
                  <a:pt x="1985963" y="1871662"/>
                </a:cubicBezTo>
                <a:cubicBezTo>
                  <a:pt x="1987550" y="1863725"/>
                  <a:pt x="1988595" y="1855659"/>
                  <a:pt x="1990725" y="1847850"/>
                </a:cubicBezTo>
                <a:cubicBezTo>
                  <a:pt x="2015737" y="1756137"/>
                  <a:pt x="2047509" y="1818150"/>
                  <a:pt x="1800225" y="1824037"/>
                </a:cubicBezTo>
                <a:cubicBezTo>
                  <a:pt x="1761438" y="1836968"/>
                  <a:pt x="1755125" y="1840994"/>
                  <a:pt x="1690688" y="1824037"/>
                </a:cubicBezTo>
                <a:cubicBezTo>
                  <a:pt x="1684358" y="1822371"/>
                  <a:pt x="1689014" y="1806179"/>
                  <a:pt x="1695450" y="1804987"/>
                </a:cubicBezTo>
                <a:cubicBezTo>
                  <a:pt x="1736065" y="1797466"/>
                  <a:pt x="1777993" y="1801624"/>
                  <a:pt x="1819275" y="1800225"/>
                </a:cubicBezTo>
                <a:lnTo>
                  <a:pt x="1976438" y="1795462"/>
                </a:lnTo>
                <a:cubicBezTo>
                  <a:pt x="1981200" y="1793875"/>
                  <a:pt x="1987175" y="1794250"/>
                  <a:pt x="1990725" y="1790700"/>
                </a:cubicBezTo>
                <a:cubicBezTo>
                  <a:pt x="1994275" y="1787150"/>
                  <a:pt x="1995488" y="1781432"/>
                  <a:pt x="1995488" y="1776412"/>
                </a:cubicBezTo>
                <a:cubicBezTo>
                  <a:pt x="1995488" y="1755230"/>
                  <a:pt x="1996551" y="1734613"/>
                  <a:pt x="1981200" y="1719262"/>
                </a:cubicBezTo>
                <a:cubicBezTo>
                  <a:pt x="1977153" y="1715215"/>
                  <a:pt x="1971675" y="1712912"/>
                  <a:pt x="1966913" y="1709737"/>
                </a:cubicBezTo>
                <a:cubicBezTo>
                  <a:pt x="1963738" y="1704975"/>
                  <a:pt x="1962242" y="1698483"/>
                  <a:pt x="1957388" y="1695450"/>
                </a:cubicBezTo>
                <a:cubicBezTo>
                  <a:pt x="1948874" y="1690129"/>
                  <a:pt x="1928813" y="1685925"/>
                  <a:pt x="1928813" y="1685925"/>
                </a:cubicBezTo>
                <a:cubicBezTo>
                  <a:pt x="1924050" y="1682750"/>
                  <a:pt x="1919756" y="1678725"/>
                  <a:pt x="1914525" y="1676400"/>
                </a:cubicBezTo>
                <a:cubicBezTo>
                  <a:pt x="1905350" y="1672322"/>
                  <a:pt x="1885950" y="1666875"/>
                  <a:pt x="1885950" y="1666875"/>
                </a:cubicBezTo>
                <a:cubicBezTo>
                  <a:pt x="1881188" y="1662112"/>
                  <a:pt x="1875975" y="1657761"/>
                  <a:pt x="1871663" y="1652587"/>
                </a:cubicBezTo>
                <a:cubicBezTo>
                  <a:pt x="1867999" y="1648190"/>
                  <a:pt x="1866185" y="1642347"/>
                  <a:pt x="1862138" y="1638300"/>
                </a:cubicBezTo>
                <a:cubicBezTo>
                  <a:pt x="1858090" y="1634253"/>
                  <a:pt x="1852613" y="1631950"/>
                  <a:pt x="1847850" y="1628775"/>
                </a:cubicBezTo>
                <a:cubicBezTo>
                  <a:pt x="1838368" y="1600325"/>
                  <a:pt x="1835180" y="1596920"/>
                  <a:pt x="1847850" y="1552575"/>
                </a:cubicBezTo>
                <a:cubicBezTo>
                  <a:pt x="1849229" y="1547748"/>
                  <a:pt x="1857375" y="1549400"/>
                  <a:pt x="1862138" y="1547812"/>
                </a:cubicBezTo>
                <a:cubicBezTo>
                  <a:pt x="1878013" y="1549400"/>
                  <a:pt x="1893994" y="1550149"/>
                  <a:pt x="1909763" y="1552575"/>
                </a:cubicBezTo>
                <a:cubicBezTo>
                  <a:pt x="1914725" y="1553338"/>
                  <a:pt x="1924050" y="1552317"/>
                  <a:pt x="1924050" y="1557337"/>
                </a:cubicBezTo>
                <a:cubicBezTo>
                  <a:pt x="1924050" y="1566653"/>
                  <a:pt x="1903588" y="1582306"/>
                  <a:pt x="1895475" y="1585912"/>
                </a:cubicBezTo>
                <a:cubicBezTo>
                  <a:pt x="1886300" y="1589990"/>
                  <a:pt x="1866900" y="1595437"/>
                  <a:pt x="1866900" y="1595437"/>
                </a:cubicBezTo>
                <a:cubicBezTo>
                  <a:pt x="1863725" y="1600200"/>
                  <a:pt x="1854815" y="1604605"/>
                  <a:pt x="1857375" y="1609725"/>
                </a:cubicBezTo>
                <a:cubicBezTo>
                  <a:pt x="1860302" y="1615579"/>
                  <a:pt x="1869880" y="1614487"/>
                  <a:pt x="1876425" y="1614487"/>
                </a:cubicBezTo>
                <a:cubicBezTo>
                  <a:pt x="1897124" y="1614487"/>
                  <a:pt x="1917700" y="1611312"/>
                  <a:pt x="1938338" y="1609725"/>
                </a:cubicBezTo>
                <a:cubicBezTo>
                  <a:pt x="1954213" y="1603375"/>
                  <a:pt x="1969376" y="1594822"/>
                  <a:pt x="1985963" y="1590675"/>
                </a:cubicBezTo>
                <a:cubicBezTo>
                  <a:pt x="1992313" y="1589087"/>
                  <a:pt x="1998719" y="1587710"/>
                  <a:pt x="2005013" y="1585912"/>
                </a:cubicBezTo>
                <a:cubicBezTo>
                  <a:pt x="2052839" y="1572247"/>
                  <a:pt x="1978795" y="1591277"/>
                  <a:pt x="2038350" y="1576387"/>
                </a:cubicBezTo>
                <a:cubicBezTo>
                  <a:pt x="2047875" y="1577975"/>
                  <a:pt x="2060097" y="1574322"/>
                  <a:pt x="2066925" y="1581150"/>
                </a:cubicBezTo>
                <a:cubicBezTo>
                  <a:pt x="2070972" y="1585197"/>
                  <a:pt x="2061447" y="1591390"/>
                  <a:pt x="2057400" y="1595437"/>
                </a:cubicBezTo>
                <a:cubicBezTo>
                  <a:pt x="2053353" y="1599484"/>
                  <a:pt x="2048232" y="1602402"/>
                  <a:pt x="2043113" y="1604962"/>
                </a:cubicBezTo>
                <a:cubicBezTo>
                  <a:pt x="2038623" y="1607207"/>
                  <a:pt x="2023805" y="1609725"/>
                  <a:pt x="2028825" y="1609725"/>
                </a:cubicBezTo>
                <a:cubicBezTo>
                  <a:pt x="2052691" y="1609725"/>
                  <a:pt x="2076450" y="1606550"/>
                  <a:pt x="2100263" y="1604962"/>
                </a:cubicBezTo>
                <a:cubicBezTo>
                  <a:pt x="2123733" y="1593227"/>
                  <a:pt x="2130258" y="1588040"/>
                  <a:pt x="2162175" y="1585912"/>
                </a:cubicBezTo>
                <a:cubicBezTo>
                  <a:pt x="2171810" y="1585270"/>
                  <a:pt x="2181225" y="1589087"/>
                  <a:pt x="2190750" y="1590675"/>
                </a:cubicBezTo>
                <a:cubicBezTo>
                  <a:pt x="2182813" y="1595437"/>
                  <a:pt x="2175637" y="1601799"/>
                  <a:pt x="2166938" y="1604962"/>
                </a:cubicBezTo>
                <a:cubicBezTo>
                  <a:pt x="2157863" y="1608262"/>
                  <a:pt x="2147832" y="1607831"/>
                  <a:pt x="2138363" y="1609725"/>
                </a:cubicBezTo>
                <a:cubicBezTo>
                  <a:pt x="2131945" y="1611009"/>
                  <a:pt x="2125663" y="1612900"/>
                  <a:pt x="2119313" y="1614487"/>
                </a:cubicBezTo>
                <a:cubicBezTo>
                  <a:pt x="2094659" y="1630922"/>
                  <a:pt x="2112043" y="1621430"/>
                  <a:pt x="2071688" y="1633537"/>
                </a:cubicBezTo>
                <a:cubicBezTo>
                  <a:pt x="2056759" y="1638016"/>
                  <a:pt x="2049343" y="1641523"/>
                  <a:pt x="2033588" y="1647825"/>
                </a:cubicBezTo>
                <a:cubicBezTo>
                  <a:pt x="2025650" y="1660525"/>
                  <a:pt x="1996009" y="1680026"/>
                  <a:pt x="2009775" y="1685925"/>
                </a:cubicBezTo>
                <a:cubicBezTo>
                  <a:pt x="2028744" y="1694054"/>
                  <a:pt x="2048807" y="1671994"/>
                  <a:pt x="2066925" y="1662112"/>
                </a:cubicBezTo>
                <a:cubicBezTo>
                  <a:pt x="2156359" y="1613330"/>
                  <a:pt x="2086401" y="1638159"/>
                  <a:pt x="2128838" y="1624012"/>
                </a:cubicBezTo>
                <a:cubicBezTo>
                  <a:pt x="2154376" y="1662320"/>
                  <a:pt x="2124218" y="1626009"/>
                  <a:pt x="2214563" y="1633537"/>
                </a:cubicBezTo>
                <a:cubicBezTo>
                  <a:pt x="2221638" y="1634127"/>
                  <a:pt x="2202160" y="1640569"/>
                  <a:pt x="2195513" y="1643062"/>
                </a:cubicBezTo>
                <a:cubicBezTo>
                  <a:pt x="2189384" y="1645360"/>
                  <a:pt x="2182757" y="1646027"/>
                  <a:pt x="2176463" y="1647825"/>
                </a:cubicBezTo>
                <a:cubicBezTo>
                  <a:pt x="2162574" y="1651793"/>
                  <a:pt x="2156576" y="1654639"/>
                  <a:pt x="2143125" y="1662112"/>
                </a:cubicBezTo>
                <a:cubicBezTo>
                  <a:pt x="2135033" y="1666608"/>
                  <a:pt x="2127772" y="1672641"/>
                  <a:pt x="2119313" y="1676400"/>
                </a:cubicBezTo>
                <a:cubicBezTo>
                  <a:pt x="2113332" y="1679058"/>
                  <a:pt x="2106557" y="1679364"/>
                  <a:pt x="2100263" y="1681162"/>
                </a:cubicBezTo>
                <a:cubicBezTo>
                  <a:pt x="2095436" y="1682541"/>
                  <a:pt x="2090738" y="1684337"/>
                  <a:pt x="2085975" y="1685925"/>
                </a:cubicBezTo>
                <a:cubicBezTo>
                  <a:pt x="2078038" y="1692275"/>
                  <a:pt x="2052520" y="1701761"/>
                  <a:pt x="2062163" y="1704975"/>
                </a:cubicBezTo>
                <a:cubicBezTo>
                  <a:pt x="2084566" y="1712443"/>
                  <a:pt x="2156641" y="1678225"/>
                  <a:pt x="2171700" y="1671637"/>
                </a:cubicBezTo>
                <a:cubicBezTo>
                  <a:pt x="2178204" y="1668791"/>
                  <a:pt x="2184400" y="1665287"/>
                  <a:pt x="2190750" y="1662112"/>
                </a:cubicBezTo>
                <a:cubicBezTo>
                  <a:pt x="2206625" y="1663700"/>
                  <a:pt x="2225393" y="1657602"/>
                  <a:pt x="2238375" y="1666875"/>
                </a:cubicBezTo>
                <a:cubicBezTo>
                  <a:pt x="2244834" y="1671489"/>
                  <a:pt x="2229701" y="1680312"/>
                  <a:pt x="2224088" y="1685925"/>
                </a:cubicBezTo>
                <a:cubicBezTo>
                  <a:pt x="2211825" y="1698188"/>
                  <a:pt x="2203025" y="1696805"/>
                  <a:pt x="2185988" y="1700212"/>
                </a:cubicBezTo>
                <a:cubicBezTo>
                  <a:pt x="2129163" y="1722942"/>
                  <a:pt x="2194699" y="1698404"/>
                  <a:pt x="2138363" y="1714500"/>
                </a:cubicBezTo>
                <a:cubicBezTo>
                  <a:pt x="2123882" y="1718637"/>
                  <a:pt x="2095500" y="1728787"/>
                  <a:pt x="2095500" y="1728787"/>
                </a:cubicBezTo>
                <a:cubicBezTo>
                  <a:pt x="2092325" y="1733550"/>
                  <a:pt x="2083030" y="1738167"/>
                  <a:pt x="2085975" y="1743075"/>
                </a:cubicBezTo>
                <a:cubicBezTo>
                  <a:pt x="2099412" y="1765469"/>
                  <a:pt x="2110508" y="1748842"/>
                  <a:pt x="2124075" y="1747837"/>
                </a:cubicBezTo>
                <a:cubicBezTo>
                  <a:pt x="2162104" y="1745020"/>
                  <a:pt x="2200275" y="1744662"/>
                  <a:pt x="2238375" y="1743075"/>
                </a:cubicBezTo>
                <a:cubicBezTo>
                  <a:pt x="2233613" y="1746250"/>
                  <a:pt x="2228485" y="1748936"/>
                  <a:pt x="2224088" y="1752600"/>
                </a:cubicBezTo>
                <a:cubicBezTo>
                  <a:pt x="2218914" y="1756912"/>
                  <a:pt x="2215824" y="1763875"/>
                  <a:pt x="2209800" y="1766887"/>
                </a:cubicBezTo>
                <a:cubicBezTo>
                  <a:pt x="2202560" y="1770507"/>
                  <a:pt x="2193841" y="1769687"/>
                  <a:pt x="2185988" y="1771650"/>
                </a:cubicBezTo>
                <a:cubicBezTo>
                  <a:pt x="2181118" y="1772868"/>
                  <a:pt x="2176463" y="1774825"/>
                  <a:pt x="2171700" y="1776412"/>
                </a:cubicBezTo>
                <a:cubicBezTo>
                  <a:pt x="2165350" y="1781175"/>
                  <a:pt x="2159542" y="1786762"/>
                  <a:pt x="2152650" y="1790700"/>
                </a:cubicBezTo>
                <a:cubicBezTo>
                  <a:pt x="2142997" y="1796216"/>
                  <a:pt x="2116778" y="1799060"/>
                  <a:pt x="2109788" y="1800225"/>
                </a:cubicBezTo>
                <a:cubicBezTo>
                  <a:pt x="2105025" y="1803400"/>
                  <a:pt x="2100620" y="1807190"/>
                  <a:pt x="2095500" y="1809750"/>
                </a:cubicBezTo>
                <a:cubicBezTo>
                  <a:pt x="2077914" y="1818543"/>
                  <a:pt x="2064985" y="1811807"/>
                  <a:pt x="2109788" y="1819275"/>
                </a:cubicBezTo>
                <a:cubicBezTo>
                  <a:pt x="2116138" y="1816100"/>
                  <a:pt x="2122246" y="1812387"/>
                  <a:pt x="2128838" y="1809750"/>
                </a:cubicBezTo>
                <a:cubicBezTo>
                  <a:pt x="2138160" y="1806021"/>
                  <a:pt x="2157413" y="1800225"/>
                  <a:pt x="2157413" y="1800225"/>
                </a:cubicBezTo>
                <a:lnTo>
                  <a:pt x="2276475" y="1804987"/>
                </a:lnTo>
                <a:cubicBezTo>
                  <a:pt x="2285552" y="1806802"/>
                  <a:pt x="2261643" y="1817030"/>
                  <a:pt x="2252663" y="1819275"/>
                </a:cubicBezTo>
                <a:cubicBezTo>
                  <a:pt x="2235652" y="1823528"/>
                  <a:pt x="2217768" y="1822831"/>
                  <a:pt x="2200275" y="1824037"/>
                </a:cubicBezTo>
                <a:cubicBezTo>
                  <a:pt x="2171724" y="1826006"/>
                  <a:pt x="2143125" y="1827212"/>
                  <a:pt x="2114550" y="1828800"/>
                </a:cubicBezTo>
                <a:cubicBezTo>
                  <a:pt x="2106613" y="1831975"/>
                  <a:pt x="2095136" y="1830994"/>
                  <a:pt x="2090738" y="1838325"/>
                </a:cubicBezTo>
                <a:cubicBezTo>
                  <a:pt x="2087793" y="1843233"/>
                  <a:pt x="2094606" y="1851742"/>
                  <a:pt x="2100263" y="1852612"/>
                </a:cubicBezTo>
                <a:cubicBezTo>
                  <a:pt x="2137953" y="1858410"/>
                  <a:pt x="2176463" y="1855787"/>
                  <a:pt x="2214563" y="1857375"/>
                </a:cubicBezTo>
                <a:cubicBezTo>
                  <a:pt x="2219325" y="1860550"/>
                  <a:pt x="2223589" y="1864645"/>
                  <a:pt x="2228850" y="1866900"/>
                </a:cubicBezTo>
                <a:cubicBezTo>
                  <a:pt x="2234866" y="1869478"/>
                  <a:pt x="2241606" y="1869864"/>
                  <a:pt x="2247900" y="1871662"/>
                </a:cubicBezTo>
                <a:cubicBezTo>
                  <a:pt x="2252727" y="1873041"/>
                  <a:pt x="2257425" y="1874837"/>
                  <a:pt x="2262188" y="1876425"/>
                </a:cubicBezTo>
                <a:cubicBezTo>
                  <a:pt x="2265363" y="1882775"/>
                  <a:pt x="2276733" y="1890455"/>
                  <a:pt x="2271713" y="1895475"/>
                </a:cubicBezTo>
                <a:cubicBezTo>
                  <a:pt x="2263775" y="1903412"/>
                  <a:pt x="2249600" y="1900237"/>
                  <a:pt x="2238375" y="1900237"/>
                </a:cubicBezTo>
                <a:cubicBezTo>
                  <a:pt x="2206585" y="1900237"/>
                  <a:pt x="2174875" y="1897062"/>
                  <a:pt x="2143125" y="1895475"/>
                </a:cubicBezTo>
                <a:cubicBezTo>
                  <a:pt x="2138363" y="1893887"/>
                  <a:pt x="2125288" y="1887162"/>
                  <a:pt x="2128838" y="1890712"/>
                </a:cubicBezTo>
                <a:cubicBezTo>
                  <a:pt x="2135383" y="1897257"/>
                  <a:pt x="2145486" y="1899138"/>
                  <a:pt x="2152650" y="1905000"/>
                </a:cubicBezTo>
                <a:cubicBezTo>
                  <a:pt x="2163075" y="1913530"/>
                  <a:pt x="2168016" y="1930934"/>
                  <a:pt x="2181225" y="1933575"/>
                </a:cubicBezTo>
                <a:cubicBezTo>
                  <a:pt x="2189163" y="1935162"/>
                  <a:pt x="2197228" y="1936207"/>
                  <a:pt x="2205038" y="1938337"/>
                </a:cubicBezTo>
                <a:cubicBezTo>
                  <a:pt x="2214724" y="1940979"/>
                  <a:pt x="2223709" y="1946211"/>
                  <a:pt x="2233613" y="1947862"/>
                </a:cubicBezTo>
                <a:lnTo>
                  <a:pt x="2262188" y="1952625"/>
                </a:lnTo>
                <a:cubicBezTo>
                  <a:pt x="2255838" y="1955800"/>
                  <a:pt x="2249664" y="1959353"/>
                  <a:pt x="2243138" y="1962150"/>
                </a:cubicBezTo>
                <a:cubicBezTo>
                  <a:pt x="2230328" y="1967640"/>
                  <a:pt x="2219008" y="1968881"/>
                  <a:pt x="2205038" y="1971675"/>
                </a:cubicBezTo>
                <a:cubicBezTo>
                  <a:pt x="2198688" y="1974850"/>
                  <a:pt x="2193088" y="1981200"/>
                  <a:pt x="2185988" y="1981200"/>
                </a:cubicBezTo>
                <a:cubicBezTo>
                  <a:pt x="2149974" y="1981200"/>
                  <a:pt x="2136464" y="1975805"/>
                  <a:pt x="2109788" y="1966912"/>
                </a:cubicBezTo>
                <a:cubicBezTo>
                  <a:pt x="2106613" y="1962150"/>
                  <a:pt x="2100263" y="1946901"/>
                  <a:pt x="2100263" y="1952625"/>
                </a:cubicBezTo>
                <a:cubicBezTo>
                  <a:pt x="2100263" y="1974416"/>
                  <a:pt x="2126635" y="1993283"/>
                  <a:pt x="2138363" y="2005012"/>
                </a:cubicBezTo>
                <a:lnTo>
                  <a:pt x="2152650" y="2019300"/>
                </a:lnTo>
                <a:cubicBezTo>
                  <a:pt x="2155233" y="2027048"/>
                  <a:pt x="2164748" y="2043058"/>
                  <a:pt x="2147888" y="2047875"/>
                </a:cubicBezTo>
                <a:cubicBezTo>
                  <a:pt x="2140105" y="2050099"/>
                  <a:pt x="2132013" y="2044700"/>
                  <a:pt x="2124075" y="2043112"/>
                </a:cubicBezTo>
                <a:cubicBezTo>
                  <a:pt x="2101408" y="2028000"/>
                  <a:pt x="2101841" y="2023922"/>
                  <a:pt x="2062163" y="2038350"/>
                </a:cubicBezTo>
                <a:cubicBezTo>
                  <a:pt x="2057445" y="2040066"/>
                  <a:pt x="2058988" y="2047875"/>
                  <a:pt x="2057400" y="2052637"/>
                </a:cubicBezTo>
                <a:cubicBezTo>
                  <a:pt x="2058988" y="2060575"/>
                  <a:pt x="2058147" y="2069422"/>
                  <a:pt x="2062163" y="2076450"/>
                </a:cubicBezTo>
                <a:cubicBezTo>
                  <a:pt x="2065003" y="2081420"/>
                  <a:pt x="2070732" y="2085715"/>
                  <a:pt x="2076450" y="2085975"/>
                </a:cubicBezTo>
                <a:lnTo>
                  <a:pt x="2166938" y="2081212"/>
                </a:lnTo>
                <a:cubicBezTo>
                  <a:pt x="2173288" y="2079625"/>
                  <a:pt x="2183061" y="2082304"/>
                  <a:pt x="2185988" y="2076450"/>
                </a:cubicBezTo>
                <a:cubicBezTo>
                  <a:pt x="2193783" y="2060859"/>
                  <a:pt x="2168009" y="2036117"/>
                  <a:pt x="2162175" y="2028825"/>
                </a:cubicBezTo>
                <a:cubicBezTo>
                  <a:pt x="2160588" y="2024062"/>
                  <a:pt x="2152586" y="2015916"/>
                  <a:pt x="2157413" y="2014537"/>
                </a:cubicBezTo>
                <a:cubicBezTo>
                  <a:pt x="2169719" y="2011021"/>
                  <a:pt x="2182714" y="2019300"/>
                  <a:pt x="2195513" y="2019300"/>
                </a:cubicBezTo>
                <a:cubicBezTo>
                  <a:pt x="2213047" y="2019300"/>
                  <a:pt x="2230438" y="2016125"/>
                  <a:pt x="2247900" y="2014537"/>
                </a:cubicBezTo>
                <a:cubicBezTo>
                  <a:pt x="2254250" y="2011362"/>
                  <a:pt x="2260989" y="2008869"/>
                  <a:pt x="2266950" y="2005012"/>
                </a:cubicBezTo>
                <a:cubicBezTo>
                  <a:pt x="2288024" y="1991376"/>
                  <a:pt x="2328863" y="1962150"/>
                  <a:pt x="2328863" y="1962150"/>
                </a:cubicBezTo>
                <a:cubicBezTo>
                  <a:pt x="2330450" y="1957387"/>
                  <a:pt x="2337175" y="1951412"/>
                  <a:pt x="2333625" y="1947862"/>
                </a:cubicBezTo>
                <a:cubicBezTo>
                  <a:pt x="2327901" y="1942138"/>
                  <a:pt x="2317907" y="1943100"/>
                  <a:pt x="2309813" y="1943100"/>
                </a:cubicBezTo>
                <a:cubicBezTo>
                  <a:pt x="2303830" y="1943100"/>
                  <a:pt x="2283215" y="1950378"/>
                  <a:pt x="2276475" y="1952625"/>
                </a:cubicBezTo>
                <a:cubicBezTo>
                  <a:pt x="2271713" y="1951037"/>
                  <a:pt x="2258638" y="1951412"/>
                  <a:pt x="2262188" y="1947862"/>
                </a:cubicBezTo>
                <a:cubicBezTo>
                  <a:pt x="2269288" y="1940762"/>
                  <a:pt x="2281023" y="1940772"/>
                  <a:pt x="2290763" y="1938337"/>
                </a:cubicBezTo>
                <a:cubicBezTo>
                  <a:pt x="2374848" y="1917316"/>
                  <a:pt x="2313250" y="1937191"/>
                  <a:pt x="2352675" y="1924050"/>
                </a:cubicBezTo>
                <a:cubicBezTo>
                  <a:pt x="2349500" y="1905000"/>
                  <a:pt x="2350083" y="1884926"/>
                  <a:pt x="2343150" y="1866900"/>
                </a:cubicBezTo>
                <a:cubicBezTo>
                  <a:pt x="2341348" y="1862215"/>
                  <a:pt x="2333772" y="1863189"/>
                  <a:pt x="2328863" y="1862137"/>
                </a:cubicBezTo>
                <a:cubicBezTo>
                  <a:pt x="2311508" y="1858418"/>
                  <a:pt x="2293938" y="1855787"/>
                  <a:pt x="2276475" y="1852612"/>
                </a:cubicBezTo>
                <a:cubicBezTo>
                  <a:pt x="2278063" y="1844675"/>
                  <a:pt x="2277222" y="1835828"/>
                  <a:pt x="2281238" y="1828800"/>
                </a:cubicBezTo>
                <a:cubicBezTo>
                  <a:pt x="2284078" y="1823830"/>
                  <a:pt x="2291478" y="1823322"/>
                  <a:pt x="2295525" y="1819275"/>
                </a:cubicBezTo>
                <a:cubicBezTo>
                  <a:pt x="2299572" y="1815227"/>
                  <a:pt x="2301875" y="1809750"/>
                  <a:pt x="2305050" y="1804987"/>
                </a:cubicBezTo>
                <a:cubicBezTo>
                  <a:pt x="2306638" y="1798637"/>
                  <a:pt x="2310536" y="1792442"/>
                  <a:pt x="2309813" y="1785937"/>
                </a:cubicBezTo>
                <a:cubicBezTo>
                  <a:pt x="2306120" y="1752696"/>
                  <a:pt x="2293898" y="1765260"/>
                  <a:pt x="2271713" y="1743075"/>
                </a:cubicBezTo>
                <a:cubicBezTo>
                  <a:pt x="2253378" y="1724740"/>
                  <a:pt x="2261161" y="1734391"/>
                  <a:pt x="2247900" y="1714500"/>
                </a:cubicBezTo>
                <a:cubicBezTo>
                  <a:pt x="2249488" y="1682750"/>
                  <a:pt x="2249909" y="1650920"/>
                  <a:pt x="2252663" y="1619250"/>
                </a:cubicBezTo>
                <a:cubicBezTo>
                  <a:pt x="2254081" y="1602948"/>
                  <a:pt x="2267574" y="1602776"/>
                  <a:pt x="2247900" y="1585912"/>
                </a:cubicBezTo>
                <a:cubicBezTo>
                  <a:pt x="2244274" y="1582804"/>
                  <a:pt x="2217607" y="1574227"/>
                  <a:pt x="2209800" y="1571625"/>
                </a:cubicBezTo>
                <a:cubicBezTo>
                  <a:pt x="2198688" y="1574800"/>
                  <a:pt x="2187193" y="1576858"/>
                  <a:pt x="2176463" y="1581150"/>
                </a:cubicBezTo>
                <a:cubicBezTo>
                  <a:pt x="2171148" y="1583276"/>
                  <a:pt x="2167605" y="1588865"/>
                  <a:pt x="2162175" y="1590675"/>
                </a:cubicBezTo>
                <a:cubicBezTo>
                  <a:pt x="2153014" y="1593728"/>
                  <a:pt x="2143125" y="1593850"/>
                  <a:pt x="2133600" y="1595437"/>
                </a:cubicBezTo>
                <a:cubicBezTo>
                  <a:pt x="2119313" y="1593850"/>
                  <a:pt x="2104918" y="1593038"/>
                  <a:pt x="2090738" y="1590675"/>
                </a:cubicBezTo>
                <a:cubicBezTo>
                  <a:pt x="2085786" y="1589850"/>
                  <a:pt x="2079368" y="1589997"/>
                  <a:pt x="2076450" y="1585912"/>
                </a:cubicBezTo>
                <a:cubicBezTo>
                  <a:pt x="2067238" y="1573015"/>
                  <a:pt x="2074069" y="1550873"/>
                  <a:pt x="2052638" y="1547812"/>
                </a:cubicBezTo>
                <a:cubicBezTo>
                  <a:pt x="2024307" y="1543765"/>
                  <a:pt x="1995488" y="1544637"/>
                  <a:pt x="1966913" y="1543050"/>
                </a:cubicBezTo>
                <a:cubicBezTo>
                  <a:pt x="1960563" y="1538287"/>
                  <a:pt x="1954755" y="1532700"/>
                  <a:pt x="1947863" y="1528762"/>
                </a:cubicBezTo>
                <a:cubicBezTo>
                  <a:pt x="1943504" y="1526271"/>
                  <a:pt x="1937752" y="1526785"/>
                  <a:pt x="1933575" y="1524000"/>
                </a:cubicBezTo>
                <a:cubicBezTo>
                  <a:pt x="1927971" y="1520264"/>
                  <a:pt x="1923600" y="1514886"/>
                  <a:pt x="1919288" y="1509712"/>
                </a:cubicBezTo>
                <a:cubicBezTo>
                  <a:pt x="1915624" y="1505315"/>
                  <a:pt x="1914232" y="1499001"/>
                  <a:pt x="1909763" y="1495425"/>
                </a:cubicBezTo>
                <a:cubicBezTo>
                  <a:pt x="1905843" y="1492289"/>
                  <a:pt x="1900238" y="1492250"/>
                  <a:pt x="1895475" y="1490662"/>
                </a:cubicBezTo>
                <a:cubicBezTo>
                  <a:pt x="1884363" y="1492250"/>
                  <a:pt x="1872396" y="1490866"/>
                  <a:pt x="1862138" y="1495425"/>
                </a:cubicBezTo>
                <a:cubicBezTo>
                  <a:pt x="1856908" y="1497750"/>
                  <a:pt x="1856277" y="1505315"/>
                  <a:pt x="1852613" y="1509712"/>
                </a:cubicBezTo>
                <a:cubicBezTo>
                  <a:pt x="1822055" y="1546381"/>
                  <a:pt x="1852448" y="1502816"/>
                  <a:pt x="1828800" y="1538287"/>
                </a:cubicBezTo>
                <a:cubicBezTo>
                  <a:pt x="1824038" y="1536700"/>
                  <a:pt x="1818433" y="1536661"/>
                  <a:pt x="1814513" y="1533525"/>
                </a:cubicBezTo>
                <a:cubicBezTo>
                  <a:pt x="1806121" y="1526811"/>
                  <a:pt x="1798339" y="1502615"/>
                  <a:pt x="1795463" y="1495425"/>
                </a:cubicBezTo>
                <a:cubicBezTo>
                  <a:pt x="1793875" y="1482725"/>
                  <a:pt x="1792804" y="1469950"/>
                  <a:pt x="1790700" y="1457325"/>
                </a:cubicBezTo>
                <a:cubicBezTo>
                  <a:pt x="1789624" y="1450869"/>
                  <a:pt x="1785530" y="1444808"/>
                  <a:pt x="1785938" y="1438275"/>
                </a:cubicBezTo>
                <a:cubicBezTo>
                  <a:pt x="1787143" y="1419000"/>
                  <a:pt x="1789703" y="1399559"/>
                  <a:pt x="1795463" y="1381125"/>
                </a:cubicBezTo>
                <a:cubicBezTo>
                  <a:pt x="1797830" y="1373549"/>
                  <a:pt x="1804584" y="1368102"/>
                  <a:pt x="1809750" y="1362075"/>
                </a:cubicBezTo>
                <a:cubicBezTo>
                  <a:pt x="1823792" y="1345692"/>
                  <a:pt x="1822082" y="1349864"/>
                  <a:pt x="1838325" y="1338262"/>
                </a:cubicBezTo>
                <a:cubicBezTo>
                  <a:pt x="1844784" y="1333648"/>
                  <a:pt x="1850483" y="1327913"/>
                  <a:pt x="1857375" y="1323975"/>
                </a:cubicBezTo>
                <a:cubicBezTo>
                  <a:pt x="1864066" y="1320152"/>
                  <a:pt x="1891371" y="1314554"/>
                  <a:pt x="1895475" y="1314450"/>
                </a:cubicBezTo>
                <a:cubicBezTo>
                  <a:pt x="2012923" y="1311477"/>
                  <a:pt x="2130425" y="1311275"/>
                  <a:pt x="2247900" y="1309687"/>
                </a:cubicBezTo>
                <a:cubicBezTo>
                  <a:pt x="2254694" y="1306290"/>
                  <a:pt x="2326451" y="1271101"/>
                  <a:pt x="2328863" y="1266825"/>
                </a:cubicBezTo>
                <a:cubicBezTo>
                  <a:pt x="2346949" y="1234764"/>
                  <a:pt x="2409352" y="1055888"/>
                  <a:pt x="2424113" y="1000125"/>
                </a:cubicBezTo>
                <a:cubicBezTo>
                  <a:pt x="2429055" y="981455"/>
                  <a:pt x="2428723" y="961652"/>
                  <a:pt x="2433638" y="942975"/>
                </a:cubicBezTo>
                <a:cubicBezTo>
                  <a:pt x="2436715" y="931283"/>
                  <a:pt x="2443745" y="920982"/>
                  <a:pt x="2447925" y="909637"/>
                </a:cubicBezTo>
                <a:cubicBezTo>
                  <a:pt x="2454867" y="890795"/>
                  <a:pt x="2462412" y="872042"/>
                  <a:pt x="2466975" y="852487"/>
                </a:cubicBezTo>
                <a:cubicBezTo>
                  <a:pt x="2473558" y="824276"/>
                  <a:pt x="2476170" y="795280"/>
                  <a:pt x="2481263" y="766762"/>
                </a:cubicBezTo>
                <a:cubicBezTo>
                  <a:pt x="2484109" y="750825"/>
                  <a:pt x="2488263" y="735128"/>
                  <a:pt x="2490788" y="719137"/>
                </a:cubicBezTo>
                <a:cubicBezTo>
                  <a:pt x="2493030" y="704938"/>
                  <a:pt x="2493767" y="690539"/>
                  <a:pt x="2495550" y="676275"/>
                </a:cubicBezTo>
                <a:cubicBezTo>
                  <a:pt x="2496942" y="665136"/>
                  <a:pt x="2498725" y="654050"/>
                  <a:pt x="2500313" y="642937"/>
                </a:cubicBezTo>
                <a:cubicBezTo>
                  <a:pt x="2498725" y="592137"/>
                  <a:pt x="2497364" y="541329"/>
                  <a:pt x="2495550" y="490537"/>
                </a:cubicBezTo>
                <a:cubicBezTo>
                  <a:pt x="2494189" y="452428"/>
                  <a:pt x="2493412" y="414280"/>
                  <a:pt x="2490788" y="376237"/>
                </a:cubicBezTo>
                <a:cubicBezTo>
                  <a:pt x="2489493" y="357455"/>
                  <a:pt x="2481841" y="341654"/>
                  <a:pt x="2476500" y="323850"/>
                </a:cubicBezTo>
                <a:cubicBezTo>
                  <a:pt x="2474619" y="317581"/>
                  <a:pt x="2474169" y="310877"/>
                  <a:pt x="2471738" y="304800"/>
                </a:cubicBezTo>
                <a:cubicBezTo>
                  <a:pt x="2466588" y="291926"/>
                  <a:pt x="2444871" y="252842"/>
                  <a:pt x="2438400" y="242887"/>
                </a:cubicBezTo>
                <a:cubicBezTo>
                  <a:pt x="2424721" y="221842"/>
                  <a:pt x="2415618" y="196036"/>
                  <a:pt x="2395538" y="180975"/>
                </a:cubicBezTo>
                <a:cubicBezTo>
                  <a:pt x="2378024" y="167839"/>
                  <a:pt x="2372236" y="164901"/>
                  <a:pt x="2357438" y="147637"/>
                </a:cubicBezTo>
                <a:cubicBezTo>
                  <a:pt x="2318311" y="101989"/>
                  <a:pt x="2401537" y="182602"/>
                  <a:pt x="2319338" y="109537"/>
                </a:cubicBezTo>
                <a:cubicBezTo>
                  <a:pt x="2305799" y="97502"/>
                  <a:pt x="2306578" y="93633"/>
                  <a:pt x="2290763" y="85725"/>
                </a:cubicBezTo>
                <a:cubicBezTo>
                  <a:pt x="2283928" y="82307"/>
                  <a:pt x="2263533" y="77727"/>
                  <a:pt x="2257425" y="76200"/>
                </a:cubicBezTo>
                <a:cubicBezTo>
                  <a:pt x="2251075" y="71437"/>
                  <a:pt x="2244402" y="67078"/>
                  <a:pt x="2238375" y="61912"/>
                </a:cubicBezTo>
                <a:cubicBezTo>
                  <a:pt x="2233261" y="57529"/>
                  <a:pt x="2230242" y="50360"/>
                  <a:pt x="2224088" y="47625"/>
                </a:cubicBezTo>
                <a:cubicBezTo>
                  <a:pt x="2215264" y="43703"/>
                  <a:pt x="2205038" y="44450"/>
                  <a:pt x="2195513" y="42862"/>
                </a:cubicBezTo>
                <a:cubicBezTo>
                  <a:pt x="2181311" y="37181"/>
                  <a:pt x="2157575" y="27147"/>
                  <a:pt x="2143125" y="23812"/>
                </a:cubicBezTo>
                <a:cubicBezTo>
                  <a:pt x="2132187" y="21288"/>
                  <a:pt x="2120900" y="20637"/>
                  <a:pt x="2109788" y="19050"/>
                </a:cubicBezTo>
                <a:cubicBezTo>
                  <a:pt x="2105025" y="17462"/>
                  <a:pt x="2100423" y="15272"/>
                  <a:pt x="2095500" y="14287"/>
                </a:cubicBezTo>
                <a:cubicBezTo>
                  <a:pt x="2025930" y="373"/>
                  <a:pt x="1947014" y="12555"/>
                  <a:pt x="1881188" y="14287"/>
                </a:cubicBezTo>
                <a:cubicBezTo>
                  <a:pt x="1876425" y="15875"/>
                  <a:pt x="1871770" y="17832"/>
                  <a:pt x="1866900" y="19050"/>
                </a:cubicBezTo>
                <a:cubicBezTo>
                  <a:pt x="1859047" y="21013"/>
                  <a:pt x="1851072" y="22481"/>
                  <a:pt x="1843088" y="23812"/>
                </a:cubicBezTo>
                <a:cubicBezTo>
                  <a:pt x="1815891" y="28345"/>
                  <a:pt x="1794819" y="30234"/>
                  <a:pt x="1766888" y="33337"/>
                </a:cubicBezTo>
                <a:lnTo>
                  <a:pt x="1728788" y="42862"/>
                </a:lnTo>
                <a:cubicBezTo>
                  <a:pt x="1714541" y="46214"/>
                  <a:pt x="1699727" y="47516"/>
                  <a:pt x="1685925" y="52387"/>
                </a:cubicBezTo>
                <a:cubicBezTo>
                  <a:pt x="1579160" y="90068"/>
                  <a:pt x="1690554" y="60754"/>
                  <a:pt x="1628775" y="76200"/>
                </a:cubicBezTo>
                <a:cubicBezTo>
                  <a:pt x="1624013" y="79375"/>
                  <a:pt x="1619718" y="83400"/>
                  <a:pt x="1614488" y="85725"/>
                </a:cubicBezTo>
                <a:cubicBezTo>
                  <a:pt x="1565419" y="107534"/>
                  <a:pt x="1604966" y="86157"/>
                  <a:pt x="1566863" y="100012"/>
                </a:cubicBezTo>
                <a:cubicBezTo>
                  <a:pt x="1532788" y="112403"/>
                  <a:pt x="1529877" y="117690"/>
                  <a:pt x="1495425" y="133350"/>
                </a:cubicBezTo>
                <a:cubicBezTo>
                  <a:pt x="1490855" y="135427"/>
                  <a:pt x="1485628" y="135867"/>
                  <a:pt x="1481138" y="138112"/>
                </a:cubicBezTo>
                <a:cubicBezTo>
                  <a:pt x="1472858" y="142252"/>
                  <a:pt x="1464632" y="146717"/>
                  <a:pt x="1457325" y="152400"/>
                </a:cubicBezTo>
                <a:cubicBezTo>
                  <a:pt x="1450236" y="157913"/>
                  <a:pt x="1447255" y="171450"/>
                  <a:pt x="1438275" y="171450"/>
                </a:cubicBezTo>
                <a:cubicBezTo>
                  <a:pt x="1430337" y="171450"/>
                  <a:pt x="1445757" y="156484"/>
                  <a:pt x="1452563" y="152400"/>
                </a:cubicBezTo>
                <a:cubicBezTo>
                  <a:pt x="1468438" y="142875"/>
                  <a:pt x="1484004" y="132816"/>
                  <a:pt x="1500188" y="123825"/>
                </a:cubicBezTo>
                <a:cubicBezTo>
                  <a:pt x="1540248" y="101569"/>
                  <a:pt x="1528823" y="106353"/>
                  <a:pt x="1566863" y="100012"/>
                </a:cubicBezTo>
                <a:lnTo>
                  <a:pt x="1604963" y="80962"/>
                </a:lnTo>
                <a:cubicBezTo>
                  <a:pt x="1611313" y="77787"/>
                  <a:pt x="1618106" y="75375"/>
                  <a:pt x="1624013" y="71437"/>
                </a:cubicBezTo>
                <a:cubicBezTo>
                  <a:pt x="1635520" y="63766"/>
                  <a:pt x="1654839" y="50032"/>
                  <a:pt x="1666875" y="47625"/>
                </a:cubicBezTo>
                <a:cubicBezTo>
                  <a:pt x="1681067" y="44787"/>
                  <a:pt x="1781349" y="35919"/>
                  <a:pt x="1809750" y="33337"/>
                </a:cubicBezTo>
                <a:cubicBezTo>
                  <a:pt x="1830388" y="28575"/>
                  <a:pt x="1851376" y="25136"/>
                  <a:pt x="1871663" y="19050"/>
                </a:cubicBezTo>
                <a:cubicBezTo>
                  <a:pt x="1883243" y="15576"/>
                  <a:pt x="1893075" y="6750"/>
                  <a:pt x="1905000" y="4762"/>
                </a:cubicBezTo>
                <a:cubicBezTo>
                  <a:pt x="1931666" y="318"/>
                  <a:pt x="1958975" y="1587"/>
                  <a:pt x="1985963" y="0"/>
                </a:cubicBezTo>
                <a:cubicBezTo>
                  <a:pt x="2106613" y="1587"/>
                  <a:pt x="2227337" y="241"/>
                  <a:pt x="2347913" y="4762"/>
                </a:cubicBezTo>
                <a:cubicBezTo>
                  <a:pt x="2355008" y="5028"/>
                  <a:pt x="2360371" y="11650"/>
                  <a:pt x="2366963" y="14287"/>
                </a:cubicBezTo>
                <a:cubicBezTo>
                  <a:pt x="2376285" y="18016"/>
                  <a:pt x="2386216" y="20083"/>
                  <a:pt x="2395538" y="23812"/>
                </a:cubicBezTo>
                <a:cubicBezTo>
                  <a:pt x="2433458" y="38980"/>
                  <a:pt x="2453663" y="48461"/>
                  <a:pt x="2486025" y="76200"/>
                </a:cubicBezTo>
                <a:cubicBezTo>
                  <a:pt x="2493743" y="82815"/>
                  <a:pt x="2498322" y="92415"/>
                  <a:pt x="2505075" y="100012"/>
                </a:cubicBezTo>
                <a:cubicBezTo>
                  <a:pt x="2585388" y="190363"/>
                  <a:pt x="2440426" y="18010"/>
                  <a:pt x="2547938" y="152400"/>
                </a:cubicBezTo>
                <a:cubicBezTo>
                  <a:pt x="2566890" y="176090"/>
                  <a:pt x="2561826" y="158085"/>
                  <a:pt x="2581275" y="190500"/>
                </a:cubicBezTo>
                <a:cubicBezTo>
                  <a:pt x="2590407" y="205720"/>
                  <a:pt x="2600212" y="221059"/>
                  <a:pt x="2605088" y="238125"/>
                </a:cubicBezTo>
                <a:cubicBezTo>
                  <a:pt x="2618750" y="285943"/>
                  <a:pt x="2610959" y="260498"/>
                  <a:pt x="2628900" y="314325"/>
                </a:cubicBezTo>
                <a:cubicBezTo>
                  <a:pt x="2625725" y="431800"/>
                  <a:pt x="2618420" y="549236"/>
                  <a:pt x="2619375" y="666750"/>
                </a:cubicBezTo>
                <a:cubicBezTo>
                  <a:pt x="2620009" y="744680"/>
                  <a:pt x="2625211" y="822639"/>
                  <a:pt x="2633663" y="900112"/>
                </a:cubicBezTo>
                <a:cubicBezTo>
                  <a:pt x="2634818" y="910698"/>
                  <a:pt x="2643543" y="918992"/>
                  <a:pt x="2647950" y="928687"/>
                </a:cubicBezTo>
                <a:cubicBezTo>
                  <a:pt x="2651488" y="936470"/>
                  <a:pt x="2653167" y="945115"/>
                  <a:pt x="2657475" y="952500"/>
                </a:cubicBezTo>
                <a:cubicBezTo>
                  <a:pt x="2668813" y="971936"/>
                  <a:pt x="2694889" y="1003131"/>
                  <a:pt x="2709863" y="1019175"/>
                </a:cubicBezTo>
                <a:cubicBezTo>
                  <a:pt x="2722118" y="1032305"/>
                  <a:pt x="2735708" y="1044145"/>
                  <a:pt x="2747963" y="1057275"/>
                </a:cubicBezTo>
                <a:cubicBezTo>
                  <a:pt x="2757949" y="1067975"/>
                  <a:pt x="2767757" y="1078903"/>
                  <a:pt x="2776538" y="1090612"/>
                </a:cubicBezTo>
                <a:cubicBezTo>
                  <a:pt x="2782092" y="1098017"/>
                  <a:pt x="2785919" y="1106575"/>
                  <a:pt x="2790825" y="1114425"/>
                </a:cubicBezTo>
                <a:cubicBezTo>
                  <a:pt x="2799527" y="1128349"/>
                  <a:pt x="2804163" y="1133796"/>
                  <a:pt x="2814638" y="1147762"/>
                </a:cubicBezTo>
                <a:cubicBezTo>
                  <a:pt x="2809875" y="1181100"/>
                  <a:pt x="2807219" y="1214807"/>
                  <a:pt x="2800350" y="1247775"/>
                </a:cubicBezTo>
                <a:cubicBezTo>
                  <a:pt x="2799183" y="1253378"/>
                  <a:pt x="2795483" y="1258735"/>
                  <a:pt x="2790825" y="1262062"/>
                </a:cubicBezTo>
                <a:cubicBezTo>
                  <a:pt x="2783869" y="1267031"/>
                  <a:pt x="2774659" y="1267764"/>
                  <a:pt x="2767013" y="1271587"/>
                </a:cubicBezTo>
                <a:cubicBezTo>
                  <a:pt x="2752394" y="1278897"/>
                  <a:pt x="2739326" y="1289330"/>
                  <a:pt x="2724150" y="1295400"/>
                </a:cubicBezTo>
                <a:cubicBezTo>
                  <a:pt x="2715184" y="1298986"/>
                  <a:pt x="2705100" y="1298575"/>
                  <a:pt x="2695575" y="1300162"/>
                </a:cubicBezTo>
                <a:cubicBezTo>
                  <a:pt x="2689225" y="1303337"/>
                  <a:pt x="2683172" y="1307194"/>
                  <a:pt x="2676525" y="1309687"/>
                </a:cubicBezTo>
                <a:cubicBezTo>
                  <a:pt x="2668833" y="1312572"/>
                  <a:pt x="2640136" y="1317918"/>
                  <a:pt x="2633663" y="1319212"/>
                </a:cubicBezTo>
                <a:cubicBezTo>
                  <a:pt x="2625725" y="1322387"/>
                  <a:pt x="2617855" y="1325735"/>
                  <a:pt x="2609850" y="1328737"/>
                </a:cubicBezTo>
                <a:cubicBezTo>
                  <a:pt x="2533437" y="1357393"/>
                  <a:pt x="2446045" y="1336615"/>
                  <a:pt x="2366963" y="1338262"/>
                </a:cubicBezTo>
                <a:cubicBezTo>
                  <a:pt x="2350368" y="1343794"/>
                  <a:pt x="2340629" y="1346292"/>
                  <a:pt x="2324100" y="1357312"/>
                </a:cubicBezTo>
                <a:cubicBezTo>
                  <a:pt x="2318496" y="1361048"/>
                  <a:pt x="2314196" y="1366486"/>
                  <a:pt x="2309813" y="1371600"/>
                </a:cubicBezTo>
                <a:cubicBezTo>
                  <a:pt x="2304647" y="1377627"/>
                  <a:pt x="2300139" y="1384191"/>
                  <a:pt x="2295525" y="1390650"/>
                </a:cubicBezTo>
                <a:cubicBezTo>
                  <a:pt x="2286984" y="1402608"/>
                  <a:pt x="2282455" y="1410034"/>
                  <a:pt x="2276475" y="1423987"/>
                </a:cubicBezTo>
                <a:cubicBezTo>
                  <a:pt x="2269740" y="1439702"/>
                  <a:pt x="2257425" y="1471612"/>
                  <a:pt x="2257425" y="1471612"/>
                </a:cubicBezTo>
                <a:cubicBezTo>
                  <a:pt x="2255838" y="1479550"/>
                  <a:pt x="2250337" y="1487672"/>
                  <a:pt x="2252663" y="1495425"/>
                </a:cubicBezTo>
                <a:cubicBezTo>
                  <a:pt x="2255584" y="1505161"/>
                  <a:pt x="2263163" y="1513740"/>
                  <a:pt x="2271713" y="1519237"/>
                </a:cubicBezTo>
                <a:cubicBezTo>
                  <a:pt x="2297986" y="1536126"/>
                  <a:pt x="2328405" y="1539517"/>
                  <a:pt x="2357438" y="1547812"/>
                </a:cubicBezTo>
                <a:cubicBezTo>
                  <a:pt x="2367092" y="1550570"/>
                  <a:pt x="2376488" y="1554162"/>
                  <a:pt x="2386013" y="1557337"/>
                </a:cubicBezTo>
                <a:cubicBezTo>
                  <a:pt x="2418704" y="1579132"/>
                  <a:pt x="2378428" y="1555441"/>
                  <a:pt x="2443163" y="1571625"/>
                </a:cubicBezTo>
                <a:cubicBezTo>
                  <a:pt x="2448716" y="1573013"/>
                  <a:pt x="2451928" y="1579644"/>
                  <a:pt x="2457450" y="1581150"/>
                </a:cubicBezTo>
                <a:cubicBezTo>
                  <a:pt x="2469798" y="1584518"/>
                  <a:pt x="2482850" y="1584325"/>
                  <a:pt x="2495550" y="1585912"/>
                </a:cubicBezTo>
                <a:cubicBezTo>
                  <a:pt x="2505075" y="1589087"/>
                  <a:pt x="2514803" y="1591708"/>
                  <a:pt x="2524125" y="1595437"/>
                </a:cubicBezTo>
                <a:lnTo>
                  <a:pt x="2571750" y="1614487"/>
                </a:lnTo>
                <a:cubicBezTo>
                  <a:pt x="2590223" y="1632960"/>
                  <a:pt x="2590161" y="1632036"/>
                  <a:pt x="2609850" y="1657350"/>
                </a:cubicBezTo>
                <a:cubicBezTo>
                  <a:pt x="2613364" y="1661868"/>
                  <a:pt x="2616200" y="1666875"/>
                  <a:pt x="2619375" y="1671637"/>
                </a:cubicBezTo>
                <a:cubicBezTo>
                  <a:pt x="2627896" y="1705716"/>
                  <a:pt x="2628634" y="1700134"/>
                  <a:pt x="2619375" y="1752600"/>
                </a:cubicBezTo>
                <a:cubicBezTo>
                  <a:pt x="2618141" y="1759591"/>
                  <a:pt x="2614249" y="1766078"/>
                  <a:pt x="2609850" y="1771650"/>
                </a:cubicBezTo>
                <a:cubicBezTo>
                  <a:pt x="2553492" y="1843037"/>
                  <a:pt x="2569415" y="1828769"/>
                  <a:pt x="2519363" y="1862137"/>
                </a:cubicBezTo>
                <a:cubicBezTo>
                  <a:pt x="2516188" y="1868487"/>
                  <a:pt x="2512475" y="1874595"/>
                  <a:pt x="2509838" y="1881187"/>
                </a:cubicBezTo>
                <a:cubicBezTo>
                  <a:pt x="2506109" y="1890509"/>
                  <a:pt x="2500313" y="1909762"/>
                  <a:pt x="2500313" y="1909762"/>
                </a:cubicBezTo>
                <a:cubicBezTo>
                  <a:pt x="2503488" y="1927225"/>
                  <a:pt x="2503868" y="1945435"/>
                  <a:pt x="2509838" y="1962150"/>
                </a:cubicBezTo>
                <a:cubicBezTo>
                  <a:pt x="2512103" y="1968493"/>
                  <a:pt x="2518521" y="1972701"/>
                  <a:pt x="2524125" y="1976437"/>
                </a:cubicBezTo>
                <a:cubicBezTo>
                  <a:pt x="2528302" y="1979222"/>
                  <a:pt x="2533570" y="1979879"/>
                  <a:pt x="2538413" y="1981200"/>
                </a:cubicBezTo>
                <a:cubicBezTo>
                  <a:pt x="2551043" y="1984645"/>
                  <a:pt x="2563813" y="1987550"/>
                  <a:pt x="2576513" y="1990725"/>
                </a:cubicBezTo>
                <a:cubicBezTo>
                  <a:pt x="2651125" y="1989137"/>
                  <a:pt x="2725850" y="1990345"/>
                  <a:pt x="2800350" y="1985962"/>
                </a:cubicBezTo>
                <a:cubicBezTo>
                  <a:pt x="2807437" y="1985545"/>
                  <a:pt x="2812875" y="1979234"/>
                  <a:pt x="2819400" y="1976437"/>
                </a:cubicBezTo>
                <a:cubicBezTo>
                  <a:pt x="2835115" y="1969702"/>
                  <a:pt x="2853347" y="1967646"/>
                  <a:pt x="2867025" y="1957387"/>
                </a:cubicBezTo>
                <a:cubicBezTo>
                  <a:pt x="2911248" y="1924221"/>
                  <a:pt x="2861540" y="1959726"/>
                  <a:pt x="2905125" y="1933575"/>
                </a:cubicBezTo>
                <a:cubicBezTo>
                  <a:pt x="2914941" y="1927685"/>
                  <a:pt x="2924175" y="1920875"/>
                  <a:pt x="2933700" y="1914525"/>
                </a:cubicBezTo>
                <a:cubicBezTo>
                  <a:pt x="2940050" y="1905000"/>
                  <a:pt x="2949130" y="1896810"/>
                  <a:pt x="2952750" y="1885950"/>
                </a:cubicBezTo>
                <a:cubicBezTo>
                  <a:pt x="2961653" y="1859243"/>
                  <a:pt x="2956295" y="1876532"/>
                  <a:pt x="2967038" y="1833562"/>
                </a:cubicBezTo>
                <a:cubicBezTo>
                  <a:pt x="2965450" y="1817687"/>
                  <a:pt x="2968877" y="1800461"/>
                  <a:pt x="2962275" y="1785937"/>
                </a:cubicBezTo>
                <a:cubicBezTo>
                  <a:pt x="2959566" y="1779978"/>
                  <a:pt x="2949435" y="1783245"/>
                  <a:pt x="2943225" y="1781175"/>
                </a:cubicBezTo>
                <a:cubicBezTo>
                  <a:pt x="2935115" y="1778472"/>
                  <a:pt x="2927417" y="1774652"/>
                  <a:pt x="2919413" y="1771650"/>
                </a:cubicBezTo>
                <a:cubicBezTo>
                  <a:pt x="2905744" y="1766524"/>
                  <a:pt x="2901092" y="1765879"/>
                  <a:pt x="2886075" y="1762125"/>
                </a:cubicBezTo>
                <a:cubicBezTo>
                  <a:pt x="2842864" y="1733317"/>
                  <a:pt x="2868024" y="1746029"/>
                  <a:pt x="2762250" y="1757362"/>
                </a:cubicBezTo>
                <a:cubicBezTo>
                  <a:pt x="2740787" y="1759662"/>
                  <a:pt x="2704629" y="1791171"/>
                  <a:pt x="2695575" y="1800225"/>
                </a:cubicBezTo>
                <a:cubicBezTo>
                  <a:pt x="2686050" y="1809750"/>
                  <a:pt x="2676061" y="1818833"/>
                  <a:pt x="2667000" y="1828800"/>
                </a:cubicBezTo>
                <a:cubicBezTo>
                  <a:pt x="2656122" y="1840766"/>
                  <a:pt x="2636331" y="1867563"/>
                  <a:pt x="2628900" y="1881187"/>
                </a:cubicBezTo>
                <a:cubicBezTo>
                  <a:pt x="2624806" y="1888692"/>
                  <a:pt x="2622913" y="1897217"/>
                  <a:pt x="2619375" y="1905000"/>
                </a:cubicBezTo>
                <a:cubicBezTo>
                  <a:pt x="2598708" y="1950470"/>
                  <a:pt x="2610405" y="1917625"/>
                  <a:pt x="2600325" y="1947862"/>
                </a:cubicBezTo>
                <a:cubicBezTo>
                  <a:pt x="2601913" y="1957387"/>
                  <a:pt x="2595871" y="1973557"/>
                  <a:pt x="2605088" y="1976437"/>
                </a:cubicBezTo>
                <a:cubicBezTo>
                  <a:pt x="2627867" y="1983556"/>
                  <a:pt x="2652879" y="1974899"/>
                  <a:pt x="2676525" y="1971675"/>
                </a:cubicBezTo>
                <a:cubicBezTo>
                  <a:pt x="2694541" y="1969218"/>
                  <a:pt x="2716546" y="1959477"/>
                  <a:pt x="2733675" y="1952625"/>
                </a:cubicBezTo>
                <a:cubicBezTo>
                  <a:pt x="2761114" y="1925186"/>
                  <a:pt x="2732690" y="1949857"/>
                  <a:pt x="2771775" y="1928812"/>
                </a:cubicBezTo>
                <a:cubicBezTo>
                  <a:pt x="2774626" y="1927277"/>
                  <a:pt x="2812741" y="1903633"/>
                  <a:pt x="2824163" y="1895475"/>
                </a:cubicBezTo>
                <a:cubicBezTo>
                  <a:pt x="2830622" y="1890861"/>
                  <a:pt x="2837600" y="1886800"/>
                  <a:pt x="2843213" y="1881187"/>
                </a:cubicBezTo>
                <a:cubicBezTo>
                  <a:pt x="2848826" y="1875574"/>
                  <a:pt x="2852738" y="1868487"/>
                  <a:pt x="2857500" y="1862137"/>
                </a:cubicBezTo>
                <a:cubicBezTo>
                  <a:pt x="2859088" y="1852612"/>
                  <a:pt x="2862905" y="1843197"/>
                  <a:pt x="2862263" y="1833562"/>
                </a:cubicBezTo>
                <a:cubicBezTo>
                  <a:pt x="2861290" y="1818959"/>
                  <a:pt x="2860113" y="1803342"/>
                  <a:pt x="2852738" y="1790700"/>
                </a:cubicBezTo>
                <a:cubicBezTo>
                  <a:pt x="2848074" y="1782704"/>
                  <a:pt x="2837205" y="1780552"/>
                  <a:pt x="2828925" y="1776412"/>
                </a:cubicBezTo>
                <a:cubicBezTo>
                  <a:pt x="2819164" y="1771532"/>
                  <a:pt x="2799877" y="1768698"/>
                  <a:pt x="2790825" y="1766887"/>
                </a:cubicBezTo>
                <a:cubicBezTo>
                  <a:pt x="2778125" y="1768475"/>
                  <a:pt x="2765073" y="1768282"/>
                  <a:pt x="2752725" y="1771650"/>
                </a:cubicBezTo>
                <a:cubicBezTo>
                  <a:pt x="2747203" y="1773156"/>
                  <a:pt x="2743557" y="1778615"/>
                  <a:pt x="2738438" y="1781175"/>
                </a:cubicBezTo>
                <a:cubicBezTo>
                  <a:pt x="2733948" y="1783420"/>
                  <a:pt x="2728913" y="1784350"/>
                  <a:pt x="2724150" y="1785937"/>
                </a:cubicBezTo>
                <a:cubicBezTo>
                  <a:pt x="2714625" y="1798637"/>
                  <a:pt x="2699425" y="1808636"/>
                  <a:pt x="2695575" y="1824037"/>
                </a:cubicBezTo>
                <a:cubicBezTo>
                  <a:pt x="2693988" y="1830387"/>
                  <a:pt x="2692883" y="1836877"/>
                  <a:pt x="2690813" y="1843087"/>
                </a:cubicBezTo>
                <a:cubicBezTo>
                  <a:pt x="2688110" y="1851197"/>
                  <a:pt x="2684290" y="1858895"/>
                  <a:pt x="2681288" y="1866900"/>
                </a:cubicBezTo>
                <a:cubicBezTo>
                  <a:pt x="2679525" y="1871600"/>
                  <a:pt x="2678113" y="1876425"/>
                  <a:pt x="2676525" y="1881187"/>
                </a:cubicBezTo>
                <a:cubicBezTo>
                  <a:pt x="2679700" y="1893887"/>
                  <a:pt x="2679692" y="1907844"/>
                  <a:pt x="2686050" y="1919287"/>
                </a:cubicBezTo>
                <a:cubicBezTo>
                  <a:pt x="2688488" y="1923676"/>
                  <a:pt x="2695318" y="1924050"/>
                  <a:pt x="2700338" y="1924050"/>
                </a:cubicBezTo>
                <a:cubicBezTo>
                  <a:pt x="2730542" y="1924050"/>
                  <a:pt x="2760663" y="1920875"/>
                  <a:pt x="2790825" y="1919287"/>
                </a:cubicBezTo>
                <a:cubicBezTo>
                  <a:pt x="2825004" y="1896501"/>
                  <a:pt x="2811305" y="1908331"/>
                  <a:pt x="2833688" y="1885950"/>
                </a:cubicBezTo>
                <a:cubicBezTo>
                  <a:pt x="2820956" y="1870672"/>
                  <a:pt x="2809447" y="1852398"/>
                  <a:pt x="2790825" y="1843087"/>
                </a:cubicBezTo>
                <a:cubicBezTo>
                  <a:pt x="2781845" y="1838597"/>
                  <a:pt x="2770604" y="1839131"/>
                  <a:pt x="2762250" y="1833562"/>
                </a:cubicBezTo>
                <a:cubicBezTo>
                  <a:pt x="2757488" y="1830387"/>
                  <a:pt x="2753082" y="1826597"/>
                  <a:pt x="2747963" y="1824037"/>
                </a:cubicBezTo>
                <a:cubicBezTo>
                  <a:pt x="2743473" y="1821792"/>
                  <a:pt x="2738376" y="1821038"/>
                  <a:pt x="2733675" y="1819275"/>
                </a:cubicBezTo>
                <a:cubicBezTo>
                  <a:pt x="2709357" y="1810156"/>
                  <a:pt x="2712456" y="1811046"/>
                  <a:pt x="2690813" y="1800225"/>
                </a:cubicBezTo>
                <a:cubicBezTo>
                  <a:pt x="2690275" y="1799148"/>
                  <a:pt x="2675591" y="1772025"/>
                  <a:pt x="2676525" y="1766887"/>
                </a:cubicBezTo>
                <a:cubicBezTo>
                  <a:pt x="2678951" y="1753542"/>
                  <a:pt x="2683289" y="1740073"/>
                  <a:pt x="2690813" y="1728787"/>
                </a:cubicBezTo>
                <a:cubicBezTo>
                  <a:pt x="2693598" y="1724610"/>
                  <a:pt x="2700338" y="1725612"/>
                  <a:pt x="2705100" y="1724025"/>
                </a:cubicBezTo>
                <a:cubicBezTo>
                  <a:pt x="2728913" y="1725612"/>
                  <a:pt x="2753385" y="1734575"/>
                  <a:pt x="2776538" y="1728787"/>
                </a:cubicBezTo>
                <a:cubicBezTo>
                  <a:pt x="2817656" y="1718508"/>
                  <a:pt x="2817277" y="1694226"/>
                  <a:pt x="2833688" y="1666875"/>
                </a:cubicBezTo>
                <a:cubicBezTo>
                  <a:pt x="2837772" y="1660069"/>
                  <a:pt x="2843213" y="1654175"/>
                  <a:pt x="2847975" y="1647825"/>
                </a:cubicBezTo>
                <a:cubicBezTo>
                  <a:pt x="2849563" y="1638300"/>
                  <a:pt x="2849963" y="1628499"/>
                  <a:pt x="2852738" y="1619250"/>
                </a:cubicBezTo>
                <a:cubicBezTo>
                  <a:pt x="2854778" y="1612450"/>
                  <a:pt x="2862263" y="1607300"/>
                  <a:pt x="2862263" y="1600200"/>
                </a:cubicBezTo>
                <a:cubicBezTo>
                  <a:pt x="2862263" y="1582451"/>
                  <a:pt x="2858708" y="1564527"/>
                  <a:pt x="2852738" y="1547812"/>
                </a:cubicBezTo>
                <a:cubicBezTo>
                  <a:pt x="2850473" y="1541469"/>
                  <a:pt x="2844338" y="1536796"/>
                  <a:pt x="2838450" y="1533525"/>
                </a:cubicBezTo>
                <a:cubicBezTo>
                  <a:pt x="2829673" y="1528649"/>
                  <a:pt x="2809875" y="1524000"/>
                  <a:pt x="2809875" y="1524000"/>
                </a:cubicBezTo>
                <a:cubicBezTo>
                  <a:pt x="2816225" y="1543050"/>
                  <a:pt x="2827589" y="1561114"/>
                  <a:pt x="2828925" y="1581150"/>
                </a:cubicBezTo>
                <a:cubicBezTo>
                  <a:pt x="2830513" y="1604962"/>
                  <a:pt x="2827900" y="1629434"/>
                  <a:pt x="2833688" y="1652587"/>
                </a:cubicBezTo>
                <a:cubicBezTo>
                  <a:pt x="2834906" y="1657457"/>
                  <a:pt x="2843213" y="1655762"/>
                  <a:pt x="2847975" y="1657350"/>
                </a:cubicBezTo>
                <a:cubicBezTo>
                  <a:pt x="2855913" y="1654175"/>
                  <a:pt x="2864949" y="1652954"/>
                  <a:pt x="2871788" y="1647825"/>
                </a:cubicBezTo>
                <a:cubicBezTo>
                  <a:pt x="2898226" y="1627997"/>
                  <a:pt x="2888928" y="1588838"/>
                  <a:pt x="2890838" y="1562100"/>
                </a:cubicBezTo>
                <a:cubicBezTo>
                  <a:pt x="2898644" y="1585517"/>
                  <a:pt x="2898676" y="1590105"/>
                  <a:pt x="2909888" y="1609725"/>
                </a:cubicBezTo>
                <a:cubicBezTo>
                  <a:pt x="2912728" y="1614695"/>
                  <a:pt x="2915366" y="1619965"/>
                  <a:pt x="2919413" y="1624012"/>
                </a:cubicBezTo>
                <a:cubicBezTo>
                  <a:pt x="2925026" y="1629625"/>
                  <a:pt x="2932113" y="1633537"/>
                  <a:pt x="2938463" y="1638300"/>
                </a:cubicBezTo>
                <a:cubicBezTo>
                  <a:pt x="2986726" y="1621063"/>
                  <a:pt x="3006208" y="1629066"/>
                  <a:pt x="3024188" y="1585912"/>
                </a:cubicBezTo>
                <a:cubicBezTo>
                  <a:pt x="3027902" y="1576998"/>
                  <a:pt x="3027363" y="1566862"/>
                  <a:pt x="3028950" y="1557337"/>
                </a:cubicBezTo>
                <a:cubicBezTo>
                  <a:pt x="3032125" y="1587500"/>
                  <a:pt x="3026029" y="1620167"/>
                  <a:pt x="3038475" y="1647825"/>
                </a:cubicBezTo>
                <a:cubicBezTo>
                  <a:pt x="3043082" y="1658062"/>
                  <a:pt x="3060729" y="1654361"/>
                  <a:pt x="3071813" y="1652587"/>
                </a:cubicBezTo>
                <a:cubicBezTo>
                  <a:pt x="3101097" y="1647902"/>
                  <a:pt x="3128963" y="1636712"/>
                  <a:pt x="3157538" y="1628775"/>
                </a:cubicBezTo>
                <a:lnTo>
                  <a:pt x="3200400" y="1600200"/>
                </a:lnTo>
                <a:lnTo>
                  <a:pt x="3214688" y="1590675"/>
                </a:lnTo>
                <a:cubicBezTo>
                  <a:pt x="3226696" y="1574664"/>
                  <a:pt x="3237765" y="1560638"/>
                  <a:pt x="3248025" y="1543050"/>
                </a:cubicBezTo>
                <a:cubicBezTo>
                  <a:pt x="3253391" y="1533851"/>
                  <a:pt x="3262313" y="1525124"/>
                  <a:pt x="3262313" y="1514475"/>
                </a:cubicBezTo>
                <a:cubicBezTo>
                  <a:pt x="3262313" y="1506537"/>
                  <a:pt x="3252428" y="1526921"/>
                  <a:pt x="3248025" y="1533525"/>
                </a:cubicBezTo>
                <a:cubicBezTo>
                  <a:pt x="3239718" y="1545986"/>
                  <a:pt x="3232151" y="1558925"/>
                  <a:pt x="3224213" y="1571625"/>
                </a:cubicBezTo>
                <a:cubicBezTo>
                  <a:pt x="3216275" y="1584325"/>
                  <a:pt x="3208105" y="1596883"/>
                  <a:pt x="3200400" y="1609725"/>
                </a:cubicBezTo>
                <a:lnTo>
                  <a:pt x="3171825" y="1657350"/>
                </a:lnTo>
                <a:cubicBezTo>
                  <a:pt x="3170238" y="1663700"/>
                  <a:pt x="3166251" y="1669905"/>
                  <a:pt x="3167063" y="1676400"/>
                </a:cubicBezTo>
                <a:cubicBezTo>
                  <a:pt x="3170145" y="1701054"/>
                  <a:pt x="3181100" y="1695923"/>
                  <a:pt x="3200400" y="1700212"/>
                </a:cubicBezTo>
                <a:cubicBezTo>
                  <a:pt x="3206790" y="1701632"/>
                  <a:pt x="3213100" y="1703387"/>
                  <a:pt x="3219450" y="1704975"/>
                </a:cubicBezTo>
                <a:lnTo>
                  <a:pt x="3333750" y="1695450"/>
                </a:lnTo>
                <a:cubicBezTo>
                  <a:pt x="3343358" y="1694489"/>
                  <a:pt x="3352669" y="1690687"/>
                  <a:pt x="3362325" y="1690687"/>
                </a:cubicBezTo>
                <a:cubicBezTo>
                  <a:pt x="3375124" y="1690687"/>
                  <a:pt x="3387725" y="1693862"/>
                  <a:pt x="3400425" y="1695450"/>
                </a:cubicBezTo>
                <a:cubicBezTo>
                  <a:pt x="3354472" y="1706938"/>
                  <a:pt x="3375162" y="1702408"/>
                  <a:pt x="3338513" y="1709737"/>
                </a:cubicBezTo>
                <a:cubicBezTo>
                  <a:pt x="3333750" y="1712912"/>
                  <a:pt x="3329195" y="1716422"/>
                  <a:pt x="3324225" y="1719262"/>
                </a:cubicBezTo>
                <a:cubicBezTo>
                  <a:pt x="3318061" y="1722784"/>
                  <a:pt x="3310629" y="1724242"/>
                  <a:pt x="3305175" y="1728787"/>
                </a:cubicBezTo>
                <a:cubicBezTo>
                  <a:pt x="3300778" y="1732451"/>
                  <a:pt x="3299375" y="1738729"/>
                  <a:pt x="3295650" y="1743075"/>
                </a:cubicBezTo>
                <a:cubicBezTo>
                  <a:pt x="3289806" y="1749893"/>
                  <a:pt x="3282950" y="1755775"/>
                  <a:pt x="3276600" y="1762125"/>
                </a:cubicBezTo>
                <a:cubicBezTo>
                  <a:pt x="3275013" y="1766887"/>
                  <a:pt x="3273217" y="1771585"/>
                  <a:pt x="3271838" y="1776412"/>
                </a:cubicBezTo>
                <a:cubicBezTo>
                  <a:pt x="3264742" y="1801246"/>
                  <a:pt x="3261848" y="1813584"/>
                  <a:pt x="3276600" y="1843087"/>
                </a:cubicBezTo>
                <a:cubicBezTo>
                  <a:pt x="3281146" y="1852179"/>
                  <a:pt x="3292281" y="1856038"/>
                  <a:pt x="3300413" y="1862137"/>
                </a:cubicBezTo>
                <a:cubicBezTo>
                  <a:pt x="3333942" y="1887284"/>
                  <a:pt x="3324439" y="1881295"/>
                  <a:pt x="3352800" y="1895475"/>
                </a:cubicBezTo>
                <a:cubicBezTo>
                  <a:pt x="3354388" y="1890712"/>
                  <a:pt x="3360421" y="1885315"/>
                  <a:pt x="3357563" y="1881187"/>
                </a:cubicBezTo>
                <a:cubicBezTo>
                  <a:pt x="3315498" y="1820425"/>
                  <a:pt x="3324198" y="1847830"/>
                  <a:pt x="3286125" y="1819275"/>
                </a:cubicBezTo>
                <a:cubicBezTo>
                  <a:pt x="3280737" y="1815234"/>
                  <a:pt x="3277012" y="1809299"/>
                  <a:pt x="3271838" y="1804987"/>
                </a:cubicBezTo>
                <a:cubicBezTo>
                  <a:pt x="3258670" y="1794013"/>
                  <a:pt x="3250568" y="1792669"/>
                  <a:pt x="3233738" y="1785937"/>
                </a:cubicBezTo>
                <a:cubicBezTo>
                  <a:pt x="3222625" y="1787525"/>
                  <a:pt x="3210658" y="1786141"/>
                  <a:pt x="3200400" y="1790700"/>
                </a:cubicBezTo>
                <a:cubicBezTo>
                  <a:pt x="3195170" y="1793025"/>
                  <a:pt x="3190875" y="1799263"/>
                  <a:pt x="3190875" y="1804987"/>
                </a:cubicBezTo>
                <a:cubicBezTo>
                  <a:pt x="3190875" y="1825867"/>
                  <a:pt x="3193181" y="1847307"/>
                  <a:pt x="3200400" y="1866900"/>
                </a:cubicBezTo>
                <a:cubicBezTo>
                  <a:pt x="3204686" y="1878534"/>
                  <a:pt x="3217006" y="1885386"/>
                  <a:pt x="3224213" y="1895475"/>
                </a:cubicBezTo>
                <a:cubicBezTo>
                  <a:pt x="3232918" y="1907662"/>
                  <a:pt x="3240752" y="1920483"/>
                  <a:pt x="3248025" y="1933575"/>
                </a:cubicBezTo>
                <a:cubicBezTo>
                  <a:pt x="3256645" y="1949090"/>
                  <a:pt x="3261189" y="1967001"/>
                  <a:pt x="3271838" y="1981200"/>
                </a:cubicBezTo>
                <a:lnTo>
                  <a:pt x="3300413" y="2019300"/>
                </a:lnTo>
                <a:cubicBezTo>
                  <a:pt x="3305175" y="2025650"/>
                  <a:pt x="3289252" y="2007546"/>
                  <a:pt x="3286125" y="2000250"/>
                </a:cubicBezTo>
                <a:cubicBezTo>
                  <a:pt x="3281363" y="1989137"/>
                  <a:pt x="3277245" y="1977726"/>
                  <a:pt x="3271838" y="1966912"/>
                </a:cubicBezTo>
                <a:cubicBezTo>
                  <a:pt x="3267607" y="1958449"/>
                  <a:pt x="3246473" y="1931730"/>
                  <a:pt x="3243263" y="1928812"/>
                </a:cubicBezTo>
                <a:cubicBezTo>
                  <a:pt x="3225814" y="1912950"/>
                  <a:pt x="3205759" y="1902991"/>
                  <a:pt x="3186113" y="1890712"/>
                </a:cubicBezTo>
                <a:cubicBezTo>
                  <a:pt x="3181259" y="1887678"/>
                  <a:pt x="3176588" y="1884362"/>
                  <a:pt x="3171825" y="1881187"/>
                </a:cubicBezTo>
                <a:cubicBezTo>
                  <a:pt x="3154363" y="1882775"/>
                  <a:pt x="3135718" y="1879438"/>
                  <a:pt x="3119438" y="1885950"/>
                </a:cubicBezTo>
                <a:cubicBezTo>
                  <a:pt x="3110000" y="1889725"/>
                  <a:pt x="3103771" y="1900177"/>
                  <a:pt x="3100388" y="1909762"/>
                </a:cubicBezTo>
                <a:cubicBezTo>
                  <a:pt x="3093960" y="1927974"/>
                  <a:pt x="3099500" y="1949638"/>
                  <a:pt x="3090863" y="1966912"/>
                </a:cubicBezTo>
                <a:lnTo>
                  <a:pt x="3081338" y="1985962"/>
                </a:lnTo>
                <a:cubicBezTo>
                  <a:pt x="3078163" y="1963737"/>
                  <a:pt x="3075715" y="1941396"/>
                  <a:pt x="3071813" y="1919287"/>
                </a:cubicBezTo>
                <a:cubicBezTo>
                  <a:pt x="3070941" y="1914343"/>
                  <a:pt x="3070600" y="1908550"/>
                  <a:pt x="3067050" y="1905000"/>
                </a:cubicBezTo>
                <a:cubicBezTo>
                  <a:pt x="3063500" y="1901450"/>
                  <a:pt x="3057525" y="1901825"/>
                  <a:pt x="3052763" y="1900237"/>
                </a:cubicBezTo>
                <a:cubicBezTo>
                  <a:pt x="3046413" y="1903412"/>
                  <a:pt x="3038733" y="1904742"/>
                  <a:pt x="3033713" y="1909762"/>
                </a:cubicBezTo>
                <a:cubicBezTo>
                  <a:pt x="3019338" y="1924137"/>
                  <a:pt x="2995613" y="1957387"/>
                  <a:pt x="2995613" y="1957387"/>
                </a:cubicBezTo>
                <a:cubicBezTo>
                  <a:pt x="2994025" y="1965325"/>
                  <a:pt x="2990850" y="1973105"/>
                  <a:pt x="2990850" y="1981200"/>
                </a:cubicBezTo>
                <a:cubicBezTo>
                  <a:pt x="2990850" y="1986220"/>
                  <a:pt x="2992601" y="1999503"/>
                  <a:pt x="2995613" y="1995487"/>
                </a:cubicBezTo>
                <a:cubicBezTo>
                  <a:pt x="3002547" y="1986242"/>
                  <a:pt x="3002539" y="1973411"/>
                  <a:pt x="3005138" y="1962150"/>
                </a:cubicBezTo>
                <a:cubicBezTo>
                  <a:pt x="3016914" y="1911121"/>
                  <a:pt x="3001349" y="1954954"/>
                  <a:pt x="3019425" y="1909762"/>
                </a:cubicBezTo>
                <a:cubicBezTo>
                  <a:pt x="3020300" y="1903639"/>
                  <a:pt x="3029718" y="1867668"/>
                  <a:pt x="3019425" y="1857375"/>
                </a:cubicBezTo>
                <a:cubicBezTo>
                  <a:pt x="3014797" y="1852747"/>
                  <a:pt x="3006725" y="1854200"/>
                  <a:pt x="3000375" y="1852612"/>
                </a:cubicBezTo>
                <a:cubicBezTo>
                  <a:pt x="3055265" y="1825167"/>
                  <a:pt x="2961886" y="1868909"/>
                  <a:pt x="3076575" y="1838325"/>
                </a:cubicBezTo>
                <a:cubicBezTo>
                  <a:pt x="3083083" y="1836590"/>
                  <a:pt x="3086100" y="1828800"/>
                  <a:pt x="3090863" y="1824037"/>
                </a:cubicBezTo>
                <a:cubicBezTo>
                  <a:pt x="3092450" y="1819275"/>
                  <a:pt x="3094304" y="1814593"/>
                  <a:pt x="3095625" y="1809750"/>
                </a:cubicBezTo>
                <a:cubicBezTo>
                  <a:pt x="3099069" y="1797120"/>
                  <a:pt x="3105150" y="1771650"/>
                  <a:pt x="3105150" y="1771650"/>
                </a:cubicBezTo>
                <a:cubicBezTo>
                  <a:pt x="3100388" y="1758950"/>
                  <a:pt x="3098641" y="1744662"/>
                  <a:pt x="3090863" y="1733550"/>
                </a:cubicBezTo>
                <a:cubicBezTo>
                  <a:pt x="3076802" y="1713462"/>
                  <a:pt x="3041471" y="1730768"/>
                  <a:pt x="3028950" y="1733550"/>
                </a:cubicBezTo>
                <a:cubicBezTo>
                  <a:pt x="3024188" y="1736725"/>
                  <a:pt x="3018710" y="1739028"/>
                  <a:pt x="3014663" y="1743075"/>
                </a:cubicBezTo>
                <a:cubicBezTo>
                  <a:pt x="3003223" y="1754515"/>
                  <a:pt x="3006185" y="1758093"/>
                  <a:pt x="3000375" y="1771650"/>
                </a:cubicBezTo>
                <a:cubicBezTo>
                  <a:pt x="2997578" y="1778175"/>
                  <a:pt x="2993647" y="1784174"/>
                  <a:pt x="2990850" y="1790700"/>
                </a:cubicBezTo>
                <a:cubicBezTo>
                  <a:pt x="2986752" y="1800261"/>
                  <a:pt x="2983741" y="1814376"/>
                  <a:pt x="2981325" y="1824037"/>
                </a:cubicBezTo>
                <a:cubicBezTo>
                  <a:pt x="2982913" y="1838325"/>
                  <a:pt x="2977108" y="1855675"/>
                  <a:pt x="2986088" y="1866900"/>
                </a:cubicBezTo>
                <a:cubicBezTo>
                  <a:pt x="2993100" y="1875665"/>
                  <a:pt x="3011488" y="1863725"/>
                  <a:pt x="3019425" y="1871662"/>
                </a:cubicBezTo>
                <a:cubicBezTo>
                  <a:pt x="3027363" y="1879600"/>
                  <a:pt x="3021664" y="1894062"/>
                  <a:pt x="3024188" y="1905000"/>
                </a:cubicBezTo>
                <a:cubicBezTo>
                  <a:pt x="3026446" y="1914783"/>
                  <a:pt x="3030538" y="1924050"/>
                  <a:pt x="3033713" y="1933575"/>
                </a:cubicBezTo>
                <a:lnTo>
                  <a:pt x="3038475" y="1947862"/>
                </a:lnTo>
                <a:cubicBezTo>
                  <a:pt x="3013222" y="1973117"/>
                  <a:pt x="3036480" y="1952870"/>
                  <a:pt x="3005138" y="1971675"/>
                </a:cubicBezTo>
                <a:cubicBezTo>
                  <a:pt x="2995322" y="1977565"/>
                  <a:pt x="2976563" y="1990725"/>
                  <a:pt x="2976563" y="1990725"/>
                </a:cubicBezTo>
                <a:cubicBezTo>
                  <a:pt x="2972689" y="2002344"/>
                  <a:pt x="2971506" y="2010068"/>
                  <a:pt x="2962275" y="2019300"/>
                </a:cubicBezTo>
                <a:cubicBezTo>
                  <a:pt x="2958228" y="2023347"/>
                  <a:pt x="2953107" y="2026265"/>
                  <a:pt x="2947988" y="2028825"/>
                </a:cubicBezTo>
                <a:cubicBezTo>
                  <a:pt x="2943498" y="2031070"/>
                  <a:pt x="2938463" y="2032000"/>
                  <a:pt x="2933700" y="2033587"/>
                </a:cubicBezTo>
                <a:cubicBezTo>
                  <a:pt x="2928938" y="2038350"/>
                  <a:pt x="2924587" y="2043563"/>
                  <a:pt x="2919413" y="2047875"/>
                </a:cubicBezTo>
                <a:cubicBezTo>
                  <a:pt x="2915016" y="2051539"/>
                  <a:pt x="2910150" y="2054659"/>
                  <a:pt x="2905125" y="2057400"/>
                </a:cubicBezTo>
                <a:cubicBezTo>
                  <a:pt x="2859902" y="2082067"/>
                  <a:pt x="2879182" y="2071163"/>
                  <a:pt x="2838450" y="2085975"/>
                </a:cubicBezTo>
                <a:cubicBezTo>
                  <a:pt x="2807165" y="2097351"/>
                  <a:pt x="2818454" y="2096451"/>
                  <a:pt x="2781300" y="2105025"/>
                </a:cubicBezTo>
                <a:cubicBezTo>
                  <a:pt x="2771891" y="2107196"/>
                  <a:pt x="2762134" y="2107616"/>
                  <a:pt x="2752725" y="2109787"/>
                </a:cubicBezTo>
                <a:cubicBezTo>
                  <a:pt x="2741464" y="2112386"/>
                  <a:pt x="2730538" y="2116271"/>
                  <a:pt x="2719388" y="2119312"/>
                </a:cubicBezTo>
                <a:cubicBezTo>
                  <a:pt x="2713073" y="2121034"/>
                  <a:pt x="2706607" y="2122194"/>
                  <a:pt x="2700338" y="2124075"/>
                </a:cubicBezTo>
                <a:cubicBezTo>
                  <a:pt x="2690721" y="2126960"/>
                  <a:pt x="2681787" y="2133033"/>
                  <a:pt x="2671763" y="2133600"/>
                </a:cubicBezTo>
                <a:cubicBezTo>
                  <a:pt x="2597253" y="2137817"/>
                  <a:pt x="2522538" y="2136775"/>
                  <a:pt x="2447925" y="2138362"/>
                </a:cubicBezTo>
                <a:cubicBezTo>
                  <a:pt x="2441575" y="2139950"/>
                  <a:pt x="2435315" y="2141954"/>
                  <a:pt x="2428875" y="2143125"/>
                </a:cubicBezTo>
                <a:cubicBezTo>
                  <a:pt x="2325107" y="2161992"/>
                  <a:pt x="2115034" y="2152203"/>
                  <a:pt x="2085975" y="2152650"/>
                </a:cubicBezTo>
                <a:cubicBezTo>
                  <a:pt x="2076026" y="2155966"/>
                  <a:pt x="2050950" y="2165137"/>
                  <a:pt x="2038350" y="2166937"/>
                </a:cubicBezTo>
                <a:cubicBezTo>
                  <a:pt x="2022556" y="2169193"/>
                  <a:pt x="2006600" y="2170112"/>
                  <a:pt x="1990725" y="2171700"/>
                </a:cubicBezTo>
                <a:lnTo>
                  <a:pt x="1952625" y="2181225"/>
                </a:lnTo>
                <a:lnTo>
                  <a:pt x="1914525" y="2190750"/>
                </a:lnTo>
                <a:lnTo>
                  <a:pt x="1900238" y="2195512"/>
                </a:lnTo>
                <a:cubicBezTo>
                  <a:pt x="1895475" y="2198687"/>
                  <a:pt x="1891181" y="2202712"/>
                  <a:pt x="1885950" y="2205037"/>
                </a:cubicBezTo>
                <a:cubicBezTo>
                  <a:pt x="1876775" y="2209115"/>
                  <a:pt x="1857375" y="2214562"/>
                  <a:pt x="1857375" y="2214562"/>
                </a:cubicBezTo>
                <a:cubicBezTo>
                  <a:pt x="1840096" y="2226082"/>
                  <a:pt x="1811692" y="2245872"/>
                  <a:pt x="1795463" y="2247900"/>
                </a:cubicBezTo>
                <a:cubicBezTo>
                  <a:pt x="1728506" y="2256269"/>
                  <a:pt x="1786249" y="2247837"/>
                  <a:pt x="1714500" y="2262187"/>
                </a:cubicBezTo>
                <a:cubicBezTo>
                  <a:pt x="1656108" y="2273866"/>
                  <a:pt x="1711128" y="2260650"/>
                  <a:pt x="1666875" y="2271712"/>
                </a:cubicBezTo>
                <a:cubicBezTo>
                  <a:pt x="1651000" y="2270125"/>
                  <a:pt x="1635081" y="2268929"/>
                  <a:pt x="1619250" y="2266950"/>
                </a:cubicBezTo>
                <a:cubicBezTo>
                  <a:pt x="1596973" y="2264165"/>
                  <a:pt x="1552575" y="2257425"/>
                  <a:pt x="1552575" y="2257425"/>
                </a:cubicBezTo>
                <a:cubicBezTo>
                  <a:pt x="1546225" y="2254250"/>
                  <a:pt x="1540117" y="2250537"/>
                  <a:pt x="1533525" y="2247900"/>
                </a:cubicBezTo>
                <a:cubicBezTo>
                  <a:pt x="1457955" y="2217672"/>
                  <a:pt x="1406867" y="2236039"/>
                  <a:pt x="1304925" y="2233612"/>
                </a:cubicBezTo>
                <a:cubicBezTo>
                  <a:pt x="1255713" y="2228850"/>
                  <a:pt x="1206025" y="2227646"/>
                  <a:pt x="1157288" y="2219325"/>
                </a:cubicBezTo>
                <a:cubicBezTo>
                  <a:pt x="1080654" y="2206241"/>
                  <a:pt x="1135437" y="2190629"/>
                  <a:pt x="1052513" y="2166937"/>
                </a:cubicBezTo>
                <a:cubicBezTo>
                  <a:pt x="969666" y="2143267"/>
                  <a:pt x="1072794" y="2173698"/>
                  <a:pt x="981075" y="2143125"/>
                </a:cubicBezTo>
                <a:cubicBezTo>
                  <a:pt x="970111" y="2139470"/>
                  <a:pt x="958702" y="2137255"/>
                  <a:pt x="947738" y="2133600"/>
                </a:cubicBezTo>
                <a:cubicBezTo>
                  <a:pt x="939628" y="2130897"/>
                  <a:pt x="931959" y="2126997"/>
                  <a:pt x="923925" y="2124075"/>
                </a:cubicBezTo>
                <a:cubicBezTo>
                  <a:pt x="914489" y="2120644"/>
                  <a:pt x="904672" y="2118279"/>
                  <a:pt x="895350" y="2114550"/>
                </a:cubicBezTo>
                <a:cubicBezTo>
                  <a:pt x="885043" y="2110427"/>
                  <a:pt x="868980" y="2103461"/>
                  <a:pt x="857250" y="2100262"/>
                </a:cubicBezTo>
                <a:cubicBezTo>
                  <a:pt x="844620" y="2096817"/>
                  <a:pt x="832140" y="2092361"/>
                  <a:pt x="819150" y="2090737"/>
                </a:cubicBezTo>
                <a:cubicBezTo>
                  <a:pt x="785596" y="2086543"/>
                  <a:pt x="757898" y="2083607"/>
                  <a:pt x="723900" y="2076450"/>
                </a:cubicBezTo>
                <a:cubicBezTo>
                  <a:pt x="712591" y="2074069"/>
                  <a:pt x="701675" y="2070100"/>
                  <a:pt x="690563" y="2066925"/>
                </a:cubicBezTo>
                <a:cubicBezTo>
                  <a:pt x="682625" y="2062162"/>
                  <a:pt x="675030" y="2056777"/>
                  <a:pt x="666750" y="2052637"/>
                </a:cubicBezTo>
                <a:cubicBezTo>
                  <a:pt x="655244" y="2046884"/>
                  <a:pt x="645610" y="2047686"/>
                  <a:pt x="633413" y="2043112"/>
                </a:cubicBezTo>
                <a:cubicBezTo>
                  <a:pt x="626766" y="2040619"/>
                  <a:pt x="620955" y="2036224"/>
                  <a:pt x="614363" y="2033587"/>
                </a:cubicBezTo>
                <a:cubicBezTo>
                  <a:pt x="594359" y="2025585"/>
                  <a:pt x="586160" y="2027731"/>
                  <a:pt x="571500" y="2014537"/>
                </a:cubicBezTo>
                <a:cubicBezTo>
                  <a:pt x="559819" y="2004024"/>
                  <a:pt x="550735" y="1990629"/>
                  <a:pt x="538163" y="1981200"/>
                </a:cubicBezTo>
                <a:cubicBezTo>
                  <a:pt x="531813" y="1976437"/>
                  <a:pt x="524726" y="1972525"/>
                  <a:pt x="519113" y="1966912"/>
                </a:cubicBezTo>
                <a:cubicBezTo>
                  <a:pt x="468779" y="1916578"/>
                  <a:pt x="545123" y="1980741"/>
                  <a:pt x="485775" y="1928812"/>
                </a:cubicBezTo>
                <a:cubicBezTo>
                  <a:pt x="461071" y="1907197"/>
                  <a:pt x="469979" y="1919335"/>
                  <a:pt x="438150" y="1900237"/>
                </a:cubicBezTo>
                <a:cubicBezTo>
                  <a:pt x="402109" y="1878613"/>
                  <a:pt x="434836" y="1891196"/>
                  <a:pt x="404813" y="1881187"/>
                </a:cubicBezTo>
                <a:cubicBezTo>
                  <a:pt x="350835" y="1840705"/>
                  <a:pt x="419023" y="1890069"/>
                  <a:pt x="366713" y="1857375"/>
                </a:cubicBezTo>
                <a:cubicBezTo>
                  <a:pt x="359982" y="1853168"/>
                  <a:pt x="354394" y="1847294"/>
                  <a:pt x="347663" y="1843087"/>
                </a:cubicBezTo>
                <a:cubicBezTo>
                  <a:pt x="332465" y="1833588"/>
                  <a:pt x="321358" y="1831563"/>
                  <a:pt x="304800" y="1824037"/>
                </a:cubicBezTo>
                <a:cubicBezTo>
                  <a:pt x="262589" y="1804851"/>
                  <a:pt x="291529" y="1812811"/>
                  <a:pt x="252413" y="1804987"/>
                </a:cubicBezTo>
                <a:cubicBezTo>
                  <a:pt x="246063" y="1801812"/>
                  <a:pt x="240011" y="1797955"/>
                  <a:pt x="233363" y="1795462"/>
                </a:cubicBezTo>
                <a:cubicBezTo>
                  <a:pt x="203819" y="1784383"/>
                  <a:pt x="201087" y="1794307"/>
                  <a:pt x="161925" y="1804987"/>
                </a:cubicBezTo>
                <a:cubicBezTo>
                  <a:pt x="157163" y="1808162"/>
                  <a:pt x="152757" y="1811952"/>
                  <a:pt x="147638" y="1814512"/>
                </a:cubicBezTo>
                <a:cubicBezTo>
                  <a:pt x="115227" y="1830718"/>
                  <a:pt x="153945" y="1804022"/>
                  <a:pt x="114300" y="1828800"/>
                </a:cubicBezTo>
                <a:cubicBezTo>
                  <a:pt x="107569" y="1833007"/>
                  <a:pt x="102522" y="1839906"/>
                  <a:pt x="95250" y="1843087"/>
                </a:cubicBezTo>
                <a:cubicBezTo>
                  <a:pt x="76853" y="1851136"/>
                  <a:pt x="56061" y="1853157"/>
                  <a:pt x="38100" y="1862137"/>
                </a:cubicBezTo>
                <a:cubicBezTo>
                  <a:pt x="31750" y="1865312"/>
                  <a:pt x="12088" y="1873054"/>
                  <a:pt x="19050" y="1871662"/>
                </a:cubicBezTo>
                <a:cubicBezTo>
                  <a:pt x="53561" y="1864761"/>
                  <a:pt x="82018" y="1846475"/>
                  <a:pt x="114300" y="1833562"/>
                </a:cubicBezTo>
                <a:cubicBezTo>
                  <a:pt x="120377" y="1831131"/>
                  <a:pt x="127000" y="1830387"/>
                  <a:pt x="133350" y="1828800"/>
                </a:cubicBezTo>
                <a:cubicBezTo>
                  <a:pt x="140349" y="1824134"/>
                  <a:pt x="156515" y="1816003"/>
                  <a:pt x="157163" y="1804987"/>
                </a:cubicBezTo>
                <a:cubicBezTo>
                  <a:pt x="159787" y="1760371"/>
                  <a:pt x="160545" y="1739651"/>
                  <a:pt x="133350" y="1709737"/>
                </a:cubicBezTo>
                <a:cubicBezTo>
                  <a:pt x="125010" y="1700563"/>
                  <a:pt x="113776" y="1694452"/>
                  <a:pt x="104775" y="1685925"/>
                </a:cubicBezTo>
                <a:cubicBezTo>
                  <a:pt x="83588" y="1665853"/>
                  <a:pt x="67890" y="1639027"/>
                  <a:pt x="42863" y="1624012"/>
                </a:cubicBezTo>
                <a:cubicBezTo>
                  <a:pt x="34925" y="1619250"/>
                  <a:pt x="26455" y="1615279"/>
                  <a:pt x="19050" y="1609725"/>
                </a:cubicBezTo>
                <a:cubicBezTo>
                  <a:pt x="13662" y="1605684"/>
                  <a:pt x="0" y="1600200"/>
                  <a:pt x="4763" y="1595437"/>
                </a:cubicBezTo>
                <a:cubicBezTo>
                  <a:pt x="9783" y="1590417"/>
                  <a:pt x="18133" y="1600702"/>
                  <a:pt x="23813" y="1604962"/>
                </a:cubicBezTo>
                <a:cubicBezTo>
                  <a:pt x="37313" y="1615087"/>
                  <a:pt x="49473" y="1626897"/>
                  <a:pt x="61913" y="1638300"/>
                </a:cubicBezTo>
                <a:cubicBezTo>
                  <a:pt x="68533" y="1644368"/>
                  <a:pt x="74318" y="1651309"/>
                  <a:pt x="80963" y="1657350"/>
                </a:cubicBezTo>
                <a:cubicBezTo>
                  <a:pt x="91793" y="1667195"/>
                  <a:pt x="103421" y="1676134"/>
                  <a:pt x="114300" y="1685925"/>
                </a:cubicBezTo>
                <a:cubicBezTo>
                  <a:pt x="163517" y="1730220"/>
                  <a:pt x="61597" y="1647509"/>
                  <a:pt x="166688" y="1752600"/>
                </a:cubicBezTo>
                <a:lnTo>
                  <a:pt x="180975" y="1766887"/>
                </a:lnTo>
                <a:cubicBezTo>
                  <a:pt x="192088" y="1760537"/>
                  <a:pt x="206405" y="1757901"/>
                  <a:pt x="214313" y="1747837"/>
                </a:cubicBezTo>
                <a:cubicBezTo>
                  <a:pt x="234829" y="1721726"/>
                  <a:pt x="234731" y="1687895"/>
                  <a:pt x="238125" y="1657350"/>
                </a:cubicBezTo>
                <a:cubicBezTo>
                  <a:pt x="236538" y="1633537"/>
                  <a:pt x="239387" y="1609005"/>
                  <a:pt x="233363" y="1585912"/>
                </a:cubicBezTo>
                <a:cubicBezTo>
                  <a:pt x="229583" y="1571420"/>
                  <a:pt x="216248" y="1561207"/>
                  <a:pt x="209550" y="1547812"/>
                </a:cubicBezTo>
                <a:cubicBezTo>
                  <a:pt x="201904" y="1532519"/>
                  <a:pt x="196850" y="1516062"/>
                  <a:pt x="190500" y="1500187"/>
                </a:cubicBezTo>
                <a:cubicBezTo>
                  <a:pt x="188913" y="1476375"/>
                  <a:pt x="187720" y="1452533"/>
                  <a:pt x="185738" y="1428750"/>
                </a:cubicBezTo>
                <a:cubicBezTo>
                  <a:pt x="182824" y="1393787"/>
                  <a:pt x="181379" y="1388314"/>
                  <a:pt x="176213" y="1357312"/>
                </a:cubicBezTo>
                <a:cubicBezTo>
                  <a:pt x="174625" y="1363662"/>
                  <a:pt x="171106" y="1369826"/>
                  <a:pt x="171450" y="1376362"/>
                </a:cubicBezTo>
                <a:cubicBezTo>
                  <a:pt x="175686" y="1456854"/>
                  <a:pt x="180052" y="1440730"/>
                  <a:pt x="209550" y="1514475"/>
                </a:cubicBezTo>
                <a:cubicBezTo>
                  <a:pt x="216451" y="1531727"/>
                  <a:pt x="222724" y="1549235"/>
                  <a:pt x="228600" y="1566862"/>
                </a:cubicBezTo>
                <a:cubicBezTo>
                  <a:pt x="236921" y="1591823"/>
                  <a:pt x="228140" y="1584640"/>
                  <a:pt x="247650" y="1609725"/>
                </a:cubicBezTo>
                <a:cubicBezTo>
                  <a:pt x="260087" y="1625716"/>
                  <a:pt x="266023" y="1628324"/>
                  <a:pt x="280988" y="1638300"/>
                </a:cubicBezTo>
                <a:cubicBezTo>
                  <a:pt x="296540" y="1633116"/>
                  <a:pt x="317780" y="1629383"/>
                  <a:pt x="328613" y="1614487"/>
                </a:cubicBezTo>
                <a:cubicBezTo>
                  <a:pt x="336964" y="1603004"/>
                  <a:pt x="342070" y="1589438"/>
                  <a:pt x="347663" y="1576387"/>
                </a:cubicBezTo>
                <a:cubicBezTo>
                  <a:pt x="356373" y="1556064"/>
                  <a:pt x="356785" y="1531001"/>
                  <a:pt x="371475" y="1514475"/>
                </a:cubicBezTo>
                <a:cubicBezTo>
                  <a:pt x="384175" y="1500187"/>
                  <a:pt x="396609" y="1485659"/>
                  <a:pt x="409575" y="1471612"/>
                </a:cubicBezTo>
                <a:cubicBezTo>
                  <a:pt x="415666" y="1465013"/>
                  <a:pt x="424609" y="1460594"/>
                  <a:pt x="428625" y="1452562"/>
                </a:cubicBezTo>
                <a:cubicBezTo>
                  <a:pt x="431185" y="1447443"/>
                  <a:pt x="419100" y="1458912"/>
                  <a:pt x="414338" y="1462087"/>
                </a:cubicBezTo>
                <a:cubicBezTo>
                  <a:pt x="411163" y="1470025"/>
                  <a:pt x="408636" y="1478253"/>
                  <a:pt x="404813" y="1485900"/>
                </a:cubicBezTo>
                <a:cubicBezTo>
                  <a:pt x="402253" y="1491019"/>
                  <a:pt x="397848" y="1495068"/>
                  <a:pt x="395288" y="1500187"/>
                </a:cubicBezTo>
                <a:cubicBezTo>
                  <a:pt x="386322" y="1518119"/>
                  <a:pt x="385547" y="1524862"/>
                  <a:pt x="381000" y="1543050"/>
                </a:cubicBezTo>
                <a:cubicBezTo>
                  <a:pt x="384175" y="1555750"/>
                  <a:pt x="384167" y="1569707"/>
                  <a:pt x="390525" y="1581150"/>
                </a:cubicBezTo>
                <a:cubicBezTo>
                  <a:pt x="392963" y="1585538"/>
                  <a:pt x="399806" y="1586283"/>
                  <a:pt x="404813" y="1585912"/>
                </a:cubicBezTo>
                <a:cubicBezTo>
                  <a:pt x="443105" y="1583076"/>
                  <a:pt x="481013" y="1576387"/>
                  <a:pt x="519113" y="1571625"/>
                </a:cubicBezTo>
                <a:cubicBezTo>
                  <a:pt x="525773" y="1569722"/>
                  <a:pt x="573048" y="1556737"/>
                  <a:pt x="581025" y="1552575"/>
                </a:cubicBezTo>
                <a:cubicBezTo>
                  <a:pt x="608784" y="1538092"/>
                  <a:pt x="641187" y="1528352"/>
                  <a:pt x="661988" y="1504950"/>
                </a:cubicBezTo>
                <a:lnTo>
                  <a:pt x="700088" y="1462087"/>
                </a:lnTo>
                <a:cubicBezTo>
                  <a:pt x="674911" y="1445303"/>
                  <a:pt x="686229" y="1446019"/>
                  <a:pt x="657225" y="1485900"/>
                </a:cubicBezTo>
                <a:cubicBezTo>
                  <a:pt x="653049" y="1491642"/>
                  <a:pt x="651148" y="1498744"/>
                  <a:pt x="647700" y="1504950"/>
                </a:cubicBezTo>
                <a:cubicBezTo>
                  <a:pt x="643205" y="1513042"/>
                  <a:pt x="637553" y="1520483"/>
                  <a:pt x="633413" y="1528762"/>
                </a:cubicBezTo>
                <a:cubicBezTo>
                  <a:pt x="629590" y="1536409"/>
                  <a:pt x="628511" y="1545384"/>
                  <a:pt x="623888" y="1552575"/>
                </a:cubicBezTo>
                <a:cubicBezTo>
                  <a:pt x="614100" y="1567800"/>
                  <a:pt x="603349" y="1582638"/>
                  <a:pt x="590550" y="1595437"/>
                </a:cubicBezTo>
                <a:cubicBezTo>
                  <a:pt x="548403" y="1637584"/>
                  <a:pt x="562412" y="1618593"/>
                  <a:pt x="542925" y="1647825"/>
                </a:cubicBezTo>
                <a:cubicBezTo>
                  <a:pt x="557213" y="1649412"/>
                  <a:pt x="571432" y="1653343"/>
                  <a:pt x="585788" y="1652587"/>
                </a:cubicBezTo>
                <a:cubicBezTo>
                  <a:pt x="615424" y="1651027"/>
                  <a:pt x="648526" y="1638024"/>
                  <a:pt x="676275" y="1628775"/>
                </a:cubicBezTo>
                <a:cubicBezTo>
                  <a:pt x="718582" y="1597044"/>
                  <a:pt x="672765" y="1627557"/>
                  <a:pt x="714375" y="1609725"/>
                </a:cubicBezTo>
                <a:cubicBezTo>
                  <a:pt x="719636" y="1607470"/>
                  <a:pt x="723543" y="1602760"/>
                  <a:pt x="728663" y="1600200"/>
                </a:cubicBezTo>
                <a:cubicBezTo>
                  <a:pt x="733153" y="1597955"/>
                  <a:pt x="738142" y="1596880"/>
                  <a:pt x="742950" y="1595437"/>
                </a:cubicBezTo>
                <a:cubicBezTo>
                  <a:pt x="754020" y="1592116"/>
                  <a:pt x="765175" y="1589087"/>
                  <a:pt x="776288" y="1585912"/>
                </a:cubicBezTo>
                <a:cubicBezTo>
                  <a:pt x="784225" y="1581150"/>
                  <a:pt x="792251" y="1576531"/>
                  <a:pt x="800100" y="1571625"/>
                </a:cubicBezTo>
                <a:cubicBezTo>
                  <a:pt x="804954" y="1568591"/>
                  <a:pt x="819508" y="1564660"/>
                  <a:pt x="814388" y="1562100"/>
                </a:cubicBezTo>
                <a:cubicBezTo>
                  <a:pt x="807148" y="1558480"/>
                  <a:pt x="798513" y="1565275"/>
                  <a:pt x="790575" y="1566862"/>
                </a:cubicBezTo>
                <a:cubicBezTo>
                  <a:pt x="784225" y="1570037"/>
                  <a:pt x="778151" y="1573838"/>
                  <a:pt x="771525" y="1576387"/>
                </a:cubicBezTo>
                <a:cubicBezTo>
                  <a:pt x="757469" y="1581793"/>
                  <a:pt x="742260" y="1584200"/>
                  <a:pt x="728663" y="1590675"/>
                </a:cubicBezTo>
                <a:cubicBezTo>
                  <a:pt x="708751" y="1600157"/>
                  <a:pt x="690953" y="1613598"/>
                  <a:pt x="671513" y="1624012"/>
                </a:cubicBezTo>
                <a:cubicBezTo>
                  <a:pt x="553165" y="1687412"/>
                  <a:pt x="633980" y="1645774"/>
                  <a:pt x="566738" y="1671637"/>
                </a:cubicBezTo>
                <a:cubicBezTo>
                  <a:pt x="487687" y="1702042"/>
                  <a:pt x="575168" y="1672002"/>
                  <a:pt x="504825" y="1695450"/>
                </a:cubicBezTo>
                <a:cubicBezTo>
                  <a:pt x="500063" y="1698625"/>
                  <a:pt x="495657" y="1702415"/>
                  <a:pt x="490538" y="1704975"/>
                </a:cubicBezTo>
                <a:cubicBezTo>
                  <a:pt x="472604" y="1713942"/>
                  <a:pt x="465865" y="1714715"/>
                  <a:pt x="447675" y="1719262"/>
                </a:cubicBezTo>
                <a:cubicBezTo>
                  <a:pt x="438150" y="1714500"/>
                  <a:pt x="423862" y="1714500"/>
                  <a:pt x="419100" y="1704975"/>
                </a:cubicBezTo>
                <a:cubicBezTo>
                  <a:pt x="417580" y="1701934"/>
                  <a:pt x="436164" y="1666084"/>
                  <a:pt x="438150" y="1662112"/>
                </a:cubicBezTo>
                <a:cubicBezTo>
                  <a:pt x="431800" y="1660525"/>
                  <a:pt x="425490" y="1655930"/>
                  <a:pt x="419100" y="1657350"/>
                </a:cubicBezTo>
                <a:cubicBezTo>
                  <a:pt x="371275" y="1667978"/>
                  <a:pt x="358722" y="1670641"/>
                  <a:pt x="333375" y="1700212"/>
                </a:cubicBezTo>
                <a:cubicBezTo>
                  <a:pt x="329650" y="1704558"/>
                  <a:pt x="327025" y="1709737"/>
                  <a:pt x="323850" y="1714500"/>
                </a:cubicBezTo>
                <a:cubicBezTo>
                  <a:pt x="313476" y="1745625"/>
                  <a:pt x="317367" y="1725146"/>
                  <a:pt x="333375" y="1781175"/>
                </a:cubicBezTo>
                <a:cubicBezTo>
                  <a:pt x="334754" y="1786002"/>
                  <a:pt x="334588" y="1791912"/>
                  <a:pt x="338138" y="1795462"/>
                </a:cubicBezTo>
                <a:cubicBezTo>
                  <a:pt x="344683" y="1802007"/>
                  <a:pt x="354013" y="1804987"/>
                  <a:pt x="361950" y="1809750"/>
                </a:cubicBezTo>
                <a:cubicBezTo>
                  <a:pt x="384175" y="1804987"/>
                  <a:pt x="406644" y="1801247"/>
                  <a:pt x="428625" y="1795462"/>
                </a:cubicBezTo>
                <a:cubicBezTo>
                  <a:pt x="441421" y="1792095"/>
                  <a:pt x="456259" y="1785134"/>
                  <a:pt x="466725" y="1776412"/>
                </a:cubicBezTo>
                <a:cubicBezTo>
                  <a:pt x="481097" y="1764435"/>
                  <a:pt x="496508" y="1743343"/>
                  <a:pt x="504825" y="1728787"/>
                </a:cubicBezTo>
                <a:cubicBezTo>
                  <a:pt x="510823" y="1718290"/>
                  <a:pt x="514350" y="1706562"/>
                  <a:pt x="519113" y="1695450"/>
                </a:cubicBezTo>
                <a:cubicBezTo>
                  <a:pt x="517525" y="1687512"/>
                  <a:pt x="521085" y="1676127"/>
                  <a:pt x="514350" y="1671637"/>
                </a:cubicBezTo>
                <a:cubicBezTo>
                  <a:pt x="496696" y="1659868"/>
                  <a:pt x="486705" y="1682149"/>
                  <a:pt x="481013" y="1690687"/>
                </a:cubicBezTo>
                <a:cubicBezTo>
                  <a:pt x="485775" y="1706562"/>
                  <a:pt x="484690" y="1725580"/>
                  <a:pt x="495300" y="1738312"/>
                </a:cubicBezTo>
                <a:cubicBezTo>
                  <a:pt x="514592" y="1761463"/>
                  <a:pt x="573369" y="1736655"/>
                  <a:pt x="585788" y="1733550"/>
                </a:cubicBezTo>
                <a:cubicBezTo>
                  <a:pt x="608923" y="1716198"/>
                  <a:pt x="612868" y="1713885"/>
                  <a:pt x="638175" y="1690687"/>
                </a:cubicBezTo>
                <a:cubicBezTo>
                  <a:pt x="646450" y="1683102"/>
                  <a:pt x="652648" y="1673102"/>
                  <a:pt x="661988" y="1666875"/>
                </a:cubicBezTo>
                <a:cubicBezTo>
                  <a:pt x="672047" y="1660169"/>
                  <a:pt x="684399" y="1657763"/>
                  <a:pt x="695325" y="1652587"/>
                </a:cubicBezTo>
                <a:cubicBezTo>
                  <a:pt x="765738" y="1619233"/>
                  <a:pt x="729535" y="1629746"/>
                  <a:pt x="771525" y="1619250"/>
                </a:cubicBezTo>
                <a:cubicBezTo>
                  <a:pt x="815975" y="1622425"/>
                  <a:pt x="860815" y="1622099"/>
                  <a:pt x="904875" y="1628775"/>
                </a:cubicBezTo>
                <a:cubicBezTo>
                  <a:pt x="914027" y="1630162"/>
                  <a:pt x="920986" y="1637927"/>
                  <a:pt x="928688" y="1643062"/>
                </a:cubicBezTo>
                <a:cubicBezTo>
                  <a:pt x="942846" y="1652501"/>
                  <a:pt x="971794" y="1673442"/>
                  <a:pt x="985838" y="1685925"/>
                </a:cubicBezTo>
                <a:cubicBezTo>
                  <a:pt x="992550" y="1691891"/>
                  <a:pt x="998538" y="1698625"/>
                  <a:pt x="1004888" y="1704975"/>
                </a:cubicBezTo>
                <a:cubicBezTo>
                  <a:pt x="1006475" y="1709737"/>
                  <a:pt x="1007527" y="1714713"/>
                  <a:pt x="1009650" y="1719262"/>
                </a:cubicBezTo>
                <a:cubicBezTo>
                  <a:pt x="1018657" y="1738562"/>
                  <a:pt x="1038225" y="1776412"/>
                  <a:pt x="1038225" y="1776412"/>
                </a:cubicBezTo>
                <a:cubicBezTo>
                  <a:pt x="1046038" y="1815473"/>
                  <a:pt x="1050224" y="1823349"/>
                  <a:pt x="1033463" y="1876425"/>
                </a:cubicBezTo>
                <a:cubicBezTo>
                  <a:pt x="1031073" y="1883994"/>
                  <a:pt x="1019752" y="1884839"/>
                  <a:pt x="1014413" y="1890712"/>
                </a:cubicBezTo>
                <a:cubicBezTo>
                  <a:pt x="988764" y="1918926"/>
                  <a:pt x="990232" y="1930928"/>
                  <a:pt x="962025" y="1952625"/>
                </a:cubicBezTo>
                <a:cubicBezTo>
                  <a:pt x="950154" y="1961756"/>
                  <a:pt x="937320" y="1969739"/>
                  <a:pt x="923925" y="1976437"/>
                </a:cubicBezTo>
                <a:cubicBezTo>
                  <a:pt x="918071" y="1979364"/>
                  <a:pt x="911225" y="1979612"/>
                  <a:pt x="904875" y="1981200"/>
                </a:cubicBezTo>
                <a:cubicBezTo>
                  <a:pt x="898525" y="1985962"/>
                  <a:pt x="893152" y="1992434"/>
                  <a:pt x="885825" y="1995487"/>
                </a:cubicBezTo>
                <a:cubicBezTo>
                  <a:pt x="842359" y="2013597"/>
                  <a:pt x="805569" y="2002794"/>
                  <a:pt x="757238" y="2000250"/>
                </a:cubicBezTo>
                <a:cubicBezTo>
                  <a:pt x="752475" y="1995487"/>
                  <a:pt x="747385" y="1991031"/>
                  <a:pt x="742950" y="1985962"/>
                </a:cubicBezTo>
                <a:cubicBezTo>
                  <a:pt x="736256" y="1978312"/>
                  <a:pt x="731660" y="1968716"/>
                  <a:pt x="723900" y="1962150"/>
                </a:cubicBezTo>
                <a:cubicBezTo>
                  <a:pt x="675712" y="1921375"/>
                  <a:pt x="684331" y="1946393"/>
                  <a:pt x="638175" y="1900237"/>
                </a:cubicBezTo>
                <a:cubicBezTo>
                  <a:pt x="630080" y="1892142"/>
                  <a:pt x="625475" y="1881187"/>
                  <a:pt x="619125" y="1871662"/>
                </a:cubicBezTo>
                <a:cubicBezTo>
                  <a:pt x="608500" y="1829157"/>
                  <a:pt x="605723" y="1823277"/>
                  <a:pt x="609600" y="1757362"/>
                </a:cubicBezTo>
                <a:cubicBezTo>
                  <a:pt x="610935" y="1734672"/>
                  <a:pt x="614560" y="1711415"/>
                  <a:pt x="623888" y="1690687"/>
                </a:cubicBezTo>
                <a:cubicBezTo>
                  <a:pt x="639936" y="1655026"/>
                  <a:pt x="664169" y="1661489"/>
                  <a:pt x="695325" y="1652587"/>
                </a:cubicBezTo>
                <a:cubicBezTo>
                  <a:pt x="765292" y="1632597"/>
                  <a:pt x="678638" y="1653387"/>
                  <a:pt x="738188" y="1633537"/>
                </a:cubicBezTo>
                <a:cubicBezTo>
                  <a:pt x="745867" y="1630977"/>
                  <a:pt x="754063" y="1630362"/>
                  <a:pt x="762000" y="1628775"/>
                </a:cubicBezTo>
                <a:cubicBezTo>
                  <a:pt x="795338" y="1633537"/>
                  <a:pt x="829584" y="1633982"/>
                  <a:pt x="862013" y="1643062"/>
                </a:cubicBezTo>
                <a:cubicBezTo>
                  <a:pt x="885629" y="1649674"/>
                  <a:pt x="881056" y="1675436"/>
                  <a:pt x="890588" y="1690687"/>
                </a:cubicBezTo>
                <a:cubicBezTo>
                  <a:pt x="893621" y="1695541"/>
                  <a:pt x="900113" y="1697037"/>
                  <a:pt x="904875" y="1700212"/>
                </a:cubicBezTo>
                <a:cubicBezTo>
                  <a:pt x="914145" y="1728020"/>
                  <a:pt x="906018" y="1701163"/>
                  <a:pt x="914400" y="1743075"/>
                </a:cubicBezTo>
                <a:cubicBezTo>
                  <a:pt x="915684" y="1749493"/>
                  <a:pt x="917879" y="1755707"/>
                  <a:pt x="919163" y="1762125"/>
                </a:cubicBezTo>
                <a:cubicBezTo>
                  <a:pt x="930840" y="1820511"/>
                  <a:pt x="917625" y="1765502"/>
                  <a:pt x="928688" y="1809750"/>
                </a:cubicBezTo>
                <a:cubicBezTo>
                  <a:pt x="925513" y="1830387"/>
                  <a:pt x="927113" y="1852355"/>
                  <a:pt x="919163" y="1871662"/>
                </a:cubicBezTo>
                <a:cubicBezTo>
                  <a:pt x="915293" y="1881061"/>
                  <a:pt x="903000" y="1884018"/>
                  <a:pt x="895350" y="1890712"/>
                </a:cubicBezTo>
                <a:cubicBezTo>
                  <a:pt x="873396" y="1909922"/>
                  <a:pt x="890522" y="1901848"/>
                  <a:pt x="866775" y="1909762"/>
                </a:cubicBezTo>
                <a:cubicBezTo>
                  <a:pt x="860425" y="1914525"/>
                  <a:pt x="854951" y="1920765"/>
                  <a:pt x="847725" y="1924050"/>
                </a:cubicBezTo>
                <a:cubicBezTo>
                  <a:pt x="827497" y="1933245"/>
                  <a:pt x="802612" y="1935257"/>
                  <a:pt x="781050" y="1938337"/>
                </a:cubicBezTo>
                <a:cubicBezTo>
                  <a:pt x="766763" y="1935162"/>
                  <a:pt x="751279" y="1935357"/>
                  <a:pt x="738188" y="1928812"/>
                </a:cubicBezTo>
                <a:cubicBezTo>
                  <a:pt x="733698" y="1926567"/>
                  <a:pt x="735670" y="1919015"/>
                  <a:pt x="733425" y="1914525"/>
                </a:cubicBezTo>
                <a:cubicBezTo>
                  <a:pt x="730865" y="1909405"/>
                  <a:pt x="727075" y="1905000"/>
                  <a:pt x="723900" y="1900237"/>
                </a:cubicBezTo>
                <a:cubicBezTo>
                  <a:pt x="711679" y="1851348"/>
                  <a:pt x="728288" y="1911935"/>
                  <a:pt x="709613" y="1862137"/>
                </a:cubicBezTo>
                <a:cubicBezTo>
                  <a:pt x="707315" y="1856008"/>
                  <a:pt x="708097" y="1848770"/>
                  <a:pt x="704850" y="1843087"/>
                </a:cubicBezTo>
                <a:cubicBezTo>
                  <a:pt x="701508" y="1837239"/>
                  <a:pt x="695325" y="1833562"/>
                  <a:pt x="690563" y="1828800"/>
                </a:cubicBezTo>
                <a:cubicBezTo>
                  <a:pt x="689150" y="1823150"/>
                  <a:pt x="680512" y="1789884"/>
                  <a:pt x="681038" y="1785937"/>
                </a:cubicBezTo>
                <a:cubicBezTo>
                  <a:pt x="687267" y="1739217"/>
                  <a:pt x="691704" y="1744728"/>
                  <a:pt x="714375" y="1714500"/>
                </a:cubicBezTo>
                <a:cubicBezTo>
                  <a:pt x="717809" y="1709921"/>
                  <a:pt x="719554" y="1703937"/>
                  <a:pt x="723900" y="1700212"/>
                </a:cubicBezTo>
                <a:cubicBezTo>
                  <a:pt x="730928" y="1694188"/>
                  <a:pt x="739863" y="1690831"/>
                  <a:pt x="747713" y="1685925"/>
                </a:cubicBezTo>
                <a:cubicBezTo>
                  <a:pt x="752567" y="1682892"/>
                  <a:pt x="757238" y="1679575"/>
                  <a:pt x="762000" y="1676400"/>
                </a:cubicBezTo>
                <a:cubicBezTo>
                  <a:pt x="782638" y="1677987"/>
                  <a:pt x="803832" y="1676142"/>
                  <a:pt x="823913" y="1681162"/>
                </a:cubicBezTo>
                <a:cubicBezTo>
                  <a:pt x="830447" y="1682796"/>
                  <a:pt x="833765" y="1690381"/>
                  <a:pt x="838200" y="1695450"/>
                </a:cubicBezTo>
                <a:cubicBezTo>
                  <a:pt x="857955" y="1718028"/>
                  <a:pt x="856644" y="1718253"/>
                  <a:pt x="871538" y="1743075"/>
                </a:cubicBezTo>
                <a:cubicBezTo>
                  <a:pt x="873059" y="1753725"/>
                  <a:pt x="878417" y="1793079"/>
                  <a:pt x="881063" y="1804987"/>
                </a:cubicBezTo>
                <a:cubicBezTo>
                  <a:pt x="882152" y="1809888"/>
                  <a:pt x="884238" y="1814512"/>
                  <a:pt x="885825" y="1819275"/>
                </a:cubicBezTo>
                <a:cubicBezTo>
                  <a:pt x="884238" y="1833562"/>
                  <a:pt x="885976" y="1848627"/>
                  <a:pt x="881063" y="1862137"/>
                </a:cubicBezTo>
                <a:cubicBezTo>
                  <a:pt x="879107" y="1867516"/>
                  <a:pt x="872352" y="1870375"/>
                  <a:pt x="866775" y="1871662"/>
                </a:cubicBezTo>
                <a:cubicBezTo>
                  <a:pt x="851229" y="1875250"/>
                  <a:pt x="835025" y="1874837"/>
                  <a:pt x="819150" y="1876425"/>
                </a:cubicBezTo>
                <a:cubicBezTo>
                  <a:pt x="775818" y="1873716"/>
                  <a:pt x="748390" y="1892295"/>
                  <a:pt x="733425" y="1857375"/>
                </a:cubicBezTo>
                <a:cubicBezTo>
                  <a:pt x="730847" y="1851359"/>
                  <a:pt x="730250" y="1844675"/>
                  <a:pt x="728663" y="1838325"/>
                </a:cubicBezTo>
                <a:cubicBezTo>
                  <a:pt x="732866" y="1775269"/>
                  <a:pt x="713793" y="1776745"/>
                  <a:pt x="747713" y="1757362"/>
                </a:cubicBezTo>
                <a:cubicBezTo>
                  <a:pt x="753877" y="1753840"/>
                  <a:pt x="760413" y="1751012"/>
                  <a:pt x="766763" y="1747837"/>
                </a:cubicBezTo>
                <a:cubicBezTo>
                  <a:pt x="776288" y="1749425"/>
                  <a:pt x="786514" y="1748678"/>
                  <a:pt x="795338" y="1752600"/>
                </a:cubicBezTo>
                <a:cubicBezTo>
                  <a:pt x="804023" y="1756460"/>
                  <a:pt x="814090" y="1773585"/>
                  <a:pt x="819150" y="1781175"/>
                </a:cubicBezTo>
                <a:cubicBezTo>
                  <a:pt x="817563" y="1793875"/>
                  <a:pt x="808038" y="1808163"/>
                  <a:pt x="814388" y="1819275"/>
                </a:cubicBezTo>
                <a:cubicBezTo>
                  <a:pt x="818404" y="1826303"/>
                  <a:pt x="831336" y="1818802"/>
                  <a:pt x="838200" y="1814512"/>
                </a:cubicBezTo>
                <a:cubicBezTo>
                  <a:pt x="844931" y="1810305"/>
                  <a:pt x="847725" y="1801812"/>
                  <a:pt x="852488" y="1795462"/>
                </a:cubicBezTo>
                <a:cubicBezTo>
                  <a:pt x="850900" y="1779587"/>
                  <a:pt x="852770" y="1762972"/>
                  <a:pt x="847725" y="1747837"/>
                </a:cubicBezTo>
                <a:cubicBezTo>
                  <a:pt x="845915" y="1742407"/>
                  <a:pt x="839142" y="1738787"/>
                  <a:pt x="833438" y="1738312"/>
                </a:cubicBezTo>
                <a:cubicBezTo>
                  <a:pt x="819112" y="1737118"/>
                  <a:pt x="804863" y="1741487"/>
                  <a:pt x="790575" y="1743075"/>
                </a:cubicBezTo>
                <a:cubicBezTo>
                  <a:pt x="784225" y="1744662"/>
                  <a:pt x="775329" y="1742511"/>
                  <a:pt x="771525" y="1747837"/>
                </a:cubicBezTo>
                <a:cubicBezTo>
                  <a:pt x="765912" y="1755695"/>
                  <a:pt x="765926" y="1766792"/>
                  <a:pt x="766763" y="1776412"/>
                </a:cubicBezTo>
                <a:cubicBezTo>
                  <a:pt x="769137" y="1803714"/>
                  <a:pt x="769319" y="1832608"/>
                  <a:pt x="781050" y="1857375"/>
                </a:cubicBezTo>
                <a:cubicBezTo>
                  <a:pt x="783580" y="1862716"/>
                  <a:pt x="826970" y="1870369"/>
                  <a:pt x="833438" y="1871662"/>
                </a:cubicBezTo>
                <a:cubicBezTo>
                  <a:pt x="846138" y="1870075"/>
                  <a:pt x="860740" y="1873771"/>
                  <a:pt x="871538" y="1866900"/>
                </a:cubicBezTo>
                <a:cubicBezTo>
                  <a:pt x="883848" y="1859066"/>
                  <a:pt x="887991" y="1827497"/>
                  <a:pt x="890588" y="1814512"/>
                </a:cubicBezTo>
                <a:cubicBezTo>
                  <a:pt x="863854" y="1772503"/>
                  <a:pt x="869423" y="1761420"/>
                  <a:pt x="828675" y="1747837"/>
                </a:cubicBezTo>
                <a:cubicBezTo>
                  <a:pt x="819514" y="1744783"/>
                  <a:pt x="809625" y="1744662"/>
                  <a:pt x="800100" y="1743075"/>
                </a:cubicBezTo>
                <a:cubicBezTo>
                  <a:pt x="777875" y="1746250"/>
                  <a:pt x="754185" y="1744052"/>
                  <a:pt x="733425" y="1752600"/>
                </a:cubicBezTo>
                <a:cubicBezTo>
                  <a:pt x="724866" y="1756124"/>
                  <a:pt x="719138" y="1767156"/>
                  <a:pt x="719138" y="1776412"/>
                </a:cubicBezTo>
                <a:cubicBezTo>
                  <a:pt x="719138" y="1806948"/>
                  <a:pt x="726658" y="1837123"/>
                  <a:pt x="733425" y="1866900"/>
                </a:cubicBezTo>
                <a:cubicBezTo>
                  <a:pt x="737997" y="1887018"/>
                  <a:pt x="755978" y="1883802"/>
                  <a:pt x="771525" y="1890712"/>
                </a:cubicBezTo>
                <a:cubicBezTo>
                  <a:pt x="776756" y="1893037"/>
                  <a:pt x="780843" y="1897397"/>
                  <a:pt x="785813" y="1900237"/>
                </a:cubicBezTo>
                <a:cubicBezTo>
                  <a:pt x="791977" y="1903759"/>
                  <a:pt x="798513" y="1906587"/>
                  <a:pt x="804863" y="1909762"/>
                </a:cubicBezTo>
                <a:cubicBezTo>
                  <a:pt x="855663" y="1908175"/>
                  <a:pt x="906596" y="1909000"/>
                  <a:pt x="957263" y="1905000"/>
                </a:cubicBezTo>
                <a:cubicBezTo>
                  <a:pt x="967272" y="1904210"/>
                  <a:pt x="976313" y="1898650"/>
                  <a:pt x="985838" y="1895475"/>
                </a:cubicBezTo>
                <a:cubicBezTo>
                  <a:pt x="990600" y="1893887"/>
                  <a:pt x="995635" y="1892957"/>
                  <a:pt x="1000125" y="1890712"/>
                </a:cubicBezTo>
                <a:cubicBezTo>
                  <a:pt x="1024295" y="1878627"/>
                  <a:pt x="1013268" y="1885125"/>
                  <a:pt x="1033463" y="1871662"/>
                </a:cubicBezTo>
                <a:cubicBezTo>
                  <a:pt x="1060760" y="1830719"/>
                  <a:pt x="1028033" y="1882522"/>
                  <a:pt x="1047750" y="1843087"/>
                </a:cubicBezTo>
                <a:cubicBezTo>
                  <a:pt x="1051231" y="1836124"/>
                  <a:pt x="1068328" y="1814063"/>
                  <a:pt x="1071563" y="1809750"/>
                </a:cubicBezTo>
                <a:cubicBezTo>
                  <a:pt x="1073150" y="1804987"/>
                  <a:pt x="1074348" y="1800076"/>
                  <a:pt x="1076325" y="1795462"/>
                </a:cubicBezTo>
                <a:cubicBezTo>
                  <a:pt x="1079122" y="1788936"/>
                  <a:pt x="1085850" y="1783512"/>
                  <a:pt x="1085850" y="1776412"/>
                </a:cubicBezTo>
                <a:cubicBezTo>
                  <a:pt x="1085850" y="1755532"/>
                  <a:pt x="1085216" y="1733393"/>
                  <a:pt x="1076325" y="1714500"/>
                </a:cubicBezTo>
                <a:cubicBezTo>
                  <a:pt x="1065561" y="1691627"/>
                  <a:pt x="1027289" y="1693207"/>
                  <a:pt x="1009650" y="1690687"/>
                </a:cubicBezTo>
                <a:cubicBezTo>
                  <a:pt x="1000091" y="1689321"/>
                  <a:pt x="990600" y="1687512"/>
                  <a:pt x="981075" y="1685925"/>
                </a:cubicBezTo>
                <a:cubicBezTo>
                  <a:pt x="971550" y="1679575"/>
                  <a:pt x="963606" y="1669652"/>
                  <a:pt x="952500" y="1666875"/>
                </a:cubicBezTo>
                <a:cubicBezTo>
                  <a:pt x="928580" y="1660894"/>
                  <a:pt x="939660" y="1664182"/>
                  <a:pt x="919163" y="1657350"/>
                </a:cubicBezTo>
                <a:cubicBezTo>
                  <a:pt x="912035" y="1635967"/>
                  <a:pt x="906713" y="1628170"/>
                  <a:pt x="923925" y="1600200"/>
                </a:cubicBezTo>
                <a:cubicBezTo>
                  <a:pt x="929925" y="1590451"/>
                  <a:pt x="942975" y="1587500"/>
                  <a:pt x="952500" y="1581150"/>
                </a:cubicBezTo>
                <a:cubicBezTo>
                  <a:pt x="955675" y="1576387"/>
                  <a:pt x="957679" y="1570587"/>
                  <a:pt x="962025" y="1566862"/>
                </a:cubicBezTo>
                <a:cubicBezTo>
                  <a:pt x="998692" y="1535433"/>
                  <a:pt x="1051854" y="1545226"/>
                  <a:pt x="1095375" y="1543050"/>
                </a:cubicBezTo>
                <a:cubicBezTo>
                  <a:pt x="1108154" y="1540494"/>
                  <a:pt x="1137406" y="1535667"/>
                  <a:pt x="1147763" y="1528762"/>
                </a:cubicBezTo>
                <a:cubicBezTo>
                  <a:pt x="1170703" y="1513468"/>
                  <a:pt x="1196883" y="1498319"/>
                  <a:pt x="1214438" y="1476375"/>
                </a:cubicBezTo>
                <a:cubicBezTo>
                  <a:pt x="1229763" y="1457218"/>
                  <a:pt x="1233121" y="1448535"/>
                  <a:pt x="1243013" y="1428750"/>
                </a:cubicBezTo>
                <a:cubicBezTo>
                  <a:pt x="1239838" y="1420812"/>
                  <a:pt x="1239842" y="1410656"/>
                  <a:pt x="1233488" y="1404937"/>
                </a:cubicBezTo>
                <a:cubicBezTo>
                  <a:pt x="1204388" y="1378746"/>
                  <a:pt x="1169438" y="1383891"/>
                  <a:pt x="1133475" y="1381125"/>
                </a:cubicBezTo>
                <a:cubicBezTo>
                  <a:pt x="1117600" y="1377950"/>
                  <a:pt x="1101493" y="1375771"/>
                  <a:pt x="1085850" y="1371600"/>
                </a:cubicBezTo>
                <a:cubicBezTo>
                  <a:pt x="1077590" y="1369397"/>
                  <a:pt x="1070209" y="1364589"/>
                  <a:pt x="1062038" y="1362075"/>
                </a:cubicBezTo>
                <a:cubicBezTo>
                  <a:pt x="1049526" y="1358225"/>
                  <a:pt x="1036638" y="1355725"/>
                  <a:pt x="1023938" y="1352550"/>
                </a:cubicBezTo>
                <a:cubicBezTo>
                  <a:pt x="1019175" y="1341437"/>
                  <a:pt x="1015057" y="1330026"/>
                  <a:pt x="1009650" y="1319212"/>
                </a:cubicBezTo>
                <a:cubicBezTo>
                  <a:pt x="985743" y="1271398"/>
                  <a:pt x="1015639" y="1344303"/>
                  <a:pt x="990600" y="1285875"/>
                </a:cubicBezTo>
                <a:cubicBezTo>
                  <a:pt x="988623" y="1281261"/>
                  <a:pt x="987217" y="1276414"/>
                  <a:pt x="985838" y="1271587"/>
                </a:cubicBezTo>
                <a:cubicBezTo>
                  <a:pt x="984040" y="1265293"/>
                  <a:pt x="983653" y="1258553"/>
                  <a:pt x="981075" y="1252537"/>
                </a:cubicBezTo>
                <a:cubicBezTo>
                  <a:pt x="978820" y="1247276"/>
                  <a:pt x="974725" y="1243012"/>
                  <a:pt x="971550" y="1238250"/>
                </a:cubicBezTo>
                <a:cubicBezTo>
                  <a:pt x="955374" y="1173540"/>
                  <a:pt x="979186" y="1259720"/>
                  <a:pt x="957263" y="1204912"/>
                </a:cubicBezTo>
                <a:cubicBezTo>
                  <a:pt x="952971" y="1194182"/>
                  <a:pt x="950337" y="1182836"/>
                  <a:pt x="947738" y="1171575"/>
                </a:cubicBezTo>
                <a:cubicBezTo>
                  <a:pt x="943155" y="1151717"/>
                  <a:pt x="940254" y="1118510"/>
                  <a:pt x="938213" y="1100137"/>
                </a:cubicBezTo>
                <a:cubicBezTo>
                  <a:pt x="936625" y="1049337"/>
                  <a:pt x="940845" y="998021"/>
                  <a:pt x="933450" y="947737"/>
                </a:cubicBezTo>
                <a:cubicBezTo>
                  <a:pt x="932417" y="940713"/>
                  <a:pt x="920926" y="941009"/>
                  <a:pt x="914400" y="938212"/>
                </a:cubicBezTo>
                <a:cubicBezTo>
                  <a:pt x="897778" y="931088"/>
                  <a:pt x="886490" y="931504"/>
                  <a:pt x="866775" y="928687"/>
                </a:cubicBezTo>
                <a:cubicBezTo>
                  <a:pt x="862013" y="923925"/>
                  <a:pt x="856623" y="919716"/>
                  <a:pt x="852488" y="914400"/>
                </a:cubicBezTo>
                <a:cubicBezTo>
                  <a:pt x="841909" y="900799"/>
                  <a:pt x="809020" y="846514"/>
                  <a:pt x="804863" y="838200"/>
                </a:cubicBezTo>
                <a:cubicBezTo>
                  <a:pt x="800100" y="828675"/>
                  <a:pt x="795747" y="818934"/>
                  <a:pt x="790575" y="809625"/>
                </a:cubicBezTo>
                <a:cubicBezTo>
                  <a:pt x="775631" y="782727"/>
                  <a:pt x="785446" y="808770"/>
                  <a:pt x="771525" y="776287"/>
                </a:cubicBezTo>
                <a:cubicBezTo>
                  <a:pt x="769548" y="771673"/>
                  <a:pt x="769008" y="766490"/>
                  <a:pt x="766763" y="762000"/>
                </a:cubicBezTo>
                <a:cubicBezTo>
                  <a:pt x="764203" y="756880"/>
                  <a:pt x="760272" y="752566"/>
                  <a:pt x="757238" y="747712"/>
                </a:cubicBezTo>
                <a:cubicBezTo>
                  <a:pt x="752332" y="739862"/>
                  <a:pt x="747713" y="731837"/>
                  <a:pt x="742950" y="723900"/>
                </a:cubicBezTo>
                <a:cubicBezTo>
                  <a:pt x="741363" y="717550"/>
                  <a:pt x="740258" y="711060"/>
                  <a:pt x="738188" y="704850"/>
                </a:cubicBezTo>
                <a:cubicBezTo>
                  <a:pt x="721227" y="653965"/>
                  <a:pt x="708262" y="673795"/>
                  <a:pt x="738188" y="581025"/>
                </a:cubicBezTo>
                <a:cubicBezTo>
                  <a:pt x="744429" y="561677"/>
                  <a:pt x="761913" y="547776"/>
                  <a:pt x="776288" y="533400"/>
                </a:cubicBezTo>
                <a:cubicBezTo>
                  <a:pt x="803571" y="506116"/>
                  <a:pt x="800545" y="507924"/>
                  <a:pt x="833438" y="481012"/>
                </a:cubicBezTo>
                <a:cubicBezTo>
                  <a:pt x="839581" y="475986"/>
                  <a:pt x="845596" y="470663"/>
                  <a:pt x="852488" y="466725"/>
                </a:cubicBezTo>
                <a:cubicBezTo>
                  <a:pt x="856847" y="464234"/>
                  <a:pt x="862013" y="463550"/>
                  <a:pt x="866775" y="461962"/>
                </a:cubicBezTo>
                <a:cubicBezTo>
                  <a:pt x="886891" y="431789"/>
                  <a:pt x="862788" y="461002"/>
                  <a:pt x="895350" y="442912"/>
                </a:cubicBezTo>
                <a:cubicBezTo>
                  <a:pt x="947222" y="414094"/>
                  <a:pt x="887794" y="428343"/>
                  <a:pt x="952500" y="419100"/>
                </a:cubicBezTo>
                <a:cubicBezTo>
                  <a:pt x="958850" y="420687"/>
                  <a:pt x="969480" y="417653"/>
                  <a:pt x="971550" y="423862"/>
                </a:cubicBezTo>
                <a:cubicBezTo>
                  <a:pt x="973360" y="429292"/>
                  <a:pt x="961609" y="429662"/>
                  <a:pt x="957263" y="433387"/>
                </a:cubicBezTo>
                <a:cubicBezTo>
                  <a:pt x="899715" y="482714"/>
                  <a:pt x="974464" y="425248"/>
                  <a:pt x="919163" y="466725"/>
                </a:cubicBezTo>
                <a:cubicBezTo>
                  <a:pt x="907045" y="490962"/>
                  <a:pt x="904875" y="490018"/>
                  <a:pt x="904875" y="523875"/>
                </a:cubicBezTo>
                <a:cubicBezTo>
                  <a:pt x="904875" y="617847"/>
                  <a:pt x="900134" y="640652"/>
                  <a:pt x="914400" y="704850"/>
                </a:cubicBezTo>
                <a:cubicBezTo>
                  <a:pt x="915820" y="711240"/>
                  <a:pt x="916865" y="717771"/>
                  <a:pt x="919163" y="723900"/>
                </a:cubicBezTo>
                <a:cubicBezTo>
                  <a:pt x="921656" y="730547"/>
                  <a:pt x="925513" y="736600"/>
                  <a:pt x="928688" y="742950"/>
                </a:cubicBezTo>
                <a:cubicBezTo>
                  <a:pt x="942734" y="827227"/>
                  <a:pt x="928049" y="773660"/>
                  <a:pt x="952500" y="828675"/>
                </a:cubicBezTo>
                <a:cubicBezTo>
                  <a:pt x="954539" y="833262"/>
                  <a:pt x="953713" y="839412"/>
                  <a:pt x="957263" y="842962"/>
                </a:cubicBezTo>
                <a:cubicBezTo>
                  <a:pt x="1004205" y="889903"/>
                  <a:pt x="991418" y="870824"/>
                  <a:pt x="1033463" y="895350"/>
                </a:cubicBezTo>
                <a:cubicBezTo>
                  <a:pt x="1077130" y="920823"/>
                  <a:pt x="1046392" y="909185"/>
                  <a:pt x="1076325" y="919162"/>
                </a:cubicBezTo>
                <a:cubicBezTo>
                  <a:pt x="1091227" y="929096"/>
                  <a:pt x="1113278" y="944650"/>
                  <a:pt x="1128713" y="947737"/>
                </a:cubicBezTo>
                <a:cubicBezTo>
                  <a:pt x="1136650" y="949325"/>
                  <a:pt x="1144742" y="950276"/>
                  <a:pt x="1152525" y="952500"/>
                </a:cubicBezTo>
                <a:cubicBezTo>
                  <a:pt x="1254170" y="981542"/>
                  <a:pt x="1122142" y="957233"/>
                  <a:pt x="1304925" y="981075"/>
                </a:cubicBezTo>
                <a:cubicBezTo>
                  <a:pt x="1309688" y="987425"/>
                  <a:pt x="1315989" y="992872"/>
                  <a:pt x="1319213" y="1000125"/>
                </a:cubicBezTo>
                <a:cubicBezTo>
                  <a:pt x="1327582" y="1018956"/>
                  <a:pt x="1323837" y="1056535"/>
                  <a:pt x="1319213" y="1071562"/>
                </a:cubicBezTo>
                <a:cubicBezTo>
                  <a:pt x="1317232" y="1078000"/>
                  <a:pt x="1309688" y="1081087"/>
                  <a:pt x="1304925" y="1085850"/>
                </a:cubicBezTo>
                <a:cubicBezTo>
                  <a:pt x="1303338" y="1090612"/>
                  <a:pt x="1301926" y="1095437"/>
                  <a:pt x="1300163" y="1100137"/>
                </a:cubicBezTo>
                <a:cubicBezTo>
                  <a:pt x="1297161" y="1108142"/>
                  <a:pt x="1291412" y="1115436"/>
                  <a:pt x="1290638" y="1123950"/>
                </a:cubicBezTo>
                <a:cubicBezTo>
                  <a:pt x="1288246" y="1150263"/>
                  <a:pt x="1300756" y="1160559"/>
                  <a:pt x="1314450" y="1181100"/>
                </a:cubicBezTo>
                <a:cubicBezTo>
                  <a:pt x="1317625" y="1185862"/>
                  <a:pt x="1319928" y="1191340"/>
                  <a:pt x="1323975" y="1195387"/>
                </a:cubicBezTo>
                <a:cubicBezTo>
                  <a:pt x="1330325" y="1201737"/>
                  <a:pt x="1337224" y="1207582"/>
                  <a:pt x="1343025" y="1214437"/>
                </a:cubicBezTo>
                <a:cubicBezTo>
                  <a:pt x="1354717" y="1228255"/>
                  <a:pt x="1361303" y="1247259"/>
                  <a:pt x="1376363" y="1257300"/>
                </a:cubicBezTo>
                <a:cubicBezTo>
                  <a:pt x="1381125" y="1260475"/>
                  <a:pt x="1386253" y="1263161"/>
                  <a:pt x="1390650" y="1266825"/>
                </a:cubicBezTo>
                <a:cubicBezTo>
                  <a:pt x="1395824" y="1271137"/>
                  <a:pt x="1399457" y="1277197"/>
                  <a:pt x="1404938" y="1281112"/>
                </a:cubicBezTo>
                <a:cubicBezTo>
                  <a:pt x="1418348" y="1290690"/>
                  <a:pt x="1427698" y="1291565"/>
                  <a:pt x="1443038" y="1295400"/>
                </a:cubicBezTo>
                <a:cubicBezTo>
                  <a:pt x="1484313" y="1293812"/>
                  <a:pt x="1525557" y="1290637"/>
                  <a:pt x="1566863" y="1290637"/>
                </a:cubicBezTo>
                <a:cubicBezTo>
                  <a:pt x="1587561" y="1290637"/>
                  <a:pt x="1608695" y="1290380"/>
                  <a:pt x="1628775" y="1295400"/>
                </a:cubicBezTo>
                <a:cubicBezTo>
                  <a:pt x="1635309" y="1297034"/>
                  <a:pt x="1638798" y="1304474"/>
                  <a:pt x="1643063" y="1309687"/>
                </a:cubicBezTo>
                <a:cubicBezTo>
                  <a:pt x="1648610" y="1316467"/>
                  <a:pt x="1684391" y="1363768"/>
                  <a:pt x="1690688" y="1376362"/>
                </a:cubicBezTo>
                <a:cubicBezTo>
                  <a:pt x="1712298" y="1419582"/>
                  <a:pt x="1701862" y="1402648"/>
                  <a:pt x="1719263" y="1428750"/>
                </a:cubicBezTo>
                <a:cubicBezTo>
                  <a:pt x="1720850" y="1433512"/>
                  <a:pt x="1722936" y="1438137"/>
                  <a:pt x="1724025" y="1443037"/>
                </a:cubicBezTo>
                <a:cubicBezTo>
                  <a:pt x="1726120" y="1452463"/>
                  <a:pt x="1725734" y="1462451"/>
                  <a:pt x="1728788" y="1471612"/>
                </a:cubicBezTo>
                <a:cubicBezTo>
                  <a:pt x="1730598" y="1477042"/>
                  <a:pt x="1735138" y="1481137"/>
                  <a:pt x="1738313" y="1485900"/>
                </a:cubicBezTo>
                <a:cubicBezTo>
                  <a:pt x="1738355" y="1486068"/>
                  <a:pt x="1745559" y="1516958"/>
                  <a:pt x="1747838" y="1519237"/>
                </a:cubicBezTo>
                <a:cubicBezTo>
                  <a:pt x="1751388" y="1522787"/>
                  <a:pt x="1757363" y="1522412"/>
                  <a:pt x="1762125" y="1524000"/>
                </a:cubicBezTo>
                <a:cubicBezTo>
                  <a:pt x="1738592" y="1539689"/>
                  <a:pt x="1753562" y="1533525"/>
                  <a:pt x="1714500" y="1533525"/>
                </a:cubicBezTo>
              </a:path>
            </a:pathLst>
          </a:custGeom>
          <a:gradFill flip="none" rotWithShape="1">
            <a:gsLst>
              <a:gs pos="0">
                <a:srgbClr val="FF0000">
                  <a:shade val="30000"/>
                  <a:satMod val="115000"/>
                  <a:alpha val="0"/>
                </a:srgbClr>
              </a:gs>
              <a:gs pos="12000">
                <a:srgbClr val="FF0000">
                  <a:shade val="30000"/>
                  <a:satMod val="115000"/>
                  <a:alpha val="2000"/>
                </a:srgbClr>
              </a:gs>
              <a:gs pos="50000">
                <a:srgbClr val="FF0000">
                  <a:shade val="67500"/>
                  <a:satMod val="115000"/>
                </a:srgbClr>
              </a:gs>
              <a:gs pos="100000">
                <a:srgbClr val="FF0000">
                  <a:shade val="100000"/>
                  <a:satMod val="115000"/>
                </a:srgbClr>
              </a:gs>
            </a:gsLst>
            <a:path path="circle">
              <a:fillToRect l="50000" t="50000" r="50000" b="50000"/>
            </a:path>
            <a:tileRect/>
          </a:gradFill>
          <a:ln>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sz="2800" b="1" dirty="0" smtClean="0">
              <a:solidFill>
                <a:srgbClr val="00FFFF"/>
              </a:solidFill>
            </a:endParaRPr>
          </a:p>
          <a:p>
            <a:pPr algn="ctr"/>
            <a:endParaRPr lang="en-US" altLang="ja-JP" sz="2800" b="1" dirty="0" smtClean="0">
              <a:solidFill>
                <a:srgbClr val="00FFFF"/>
              </a:solidFill>
            </a:endParaRPr>
          </a:p>
          <a:p>
            <a:pPr algn="ctr"/>
            <a:r>
              <a:rPr lang="ja-JP" altLang="en-US" sz="2800" b="1" dirty="0" smtClean="0">
                <a:solidFill>
                  <a:srgbClr val="00FFFF"/>
                </a:solidFill>
              </a:rPr>
              <a:t>神  </a:t>
            </a:r>
            <a:r>
              <a:rPr lang="en-US" altLang="ja-JP" sz="2800" b="1" dirty="0" smtClean="0">
                <a:solidFill>
                  <a:srgbClr val="00FFFF"/>
                </a:solidFill>
              </a:rPr>
              <a:t>G</a:t>
            </a:r>
            <a:r>
              <a:rPr lang="ja-JP" altLang="en-US" sz="1400" b="1" dirty="0" smtClean="0">
                <a:solidFill>
                  <a:srgbClr val="00FFFF"/>
                </a:solidFill>
              </a:rPr>
              <a:t>　　</a:t>
            </a:r>
            <a:endParaRPr lang="en-US" altLang="ja-JP" sz="1400" b="1" dirty="0" smtClean="0">
              <a:solidFill>
                <a:srgbClr val="00FFFF"/>
              </a:solidFill>
            </a:endParaRPr>
          </a:p>
          <a:p>
            <a:pPr algn="ctr"/>
            <a:endParaRPr lang="en-US" altLang="ja-JP" sz="1400" b="1" dirty="0" smtClean="0">
              <a:solidFill>
                <a:srgbClr val="00FFFF"/>
              </a:solidFill>
            </a:endParaRPr>
          </a:p>
          <a:p>
            <a:pPr algn="ctr"/>
            <a:endParaRPr lang="en-US" altLang="ja-JP" sz="1100" dirty="0" smtClean="0">
              <a:solidFill>
                <a:srgbClr val="00FFFF"/>
              </a:solidFill>
            </a:endParaRPr>
          </a:p>
        </p:txBody>
      </p:sp>
      <p:sp>
        <p:nvSpPr>
          <p:cNvPr id="38" name="円弧 37"/>
          <p:cNvSpPr/>
          <p:nvPr/>
        </p:nvSpPr>
        <p:spPr>
          <a:xfrm>
            <a:off x="1041269" y="2109141"/>
            <a:ext cx="1009323" cy="459412"/>
          </a:xfrm>
          <a:prstGeom prst="arc">
            <a:avLst>
              <a:gd name="adj1" fmla="val 16200000"/>
              <a:gd name="adj2" fmla="val 15979148"/>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sz="2800" b="1" dirty="0" smtClean="0">
                <a:solidFill>
                  <a:srgbClr val="FF66FF"/>
                </a:solidFill>
                <a:latin typeface="HGP行書体" pitchFamily="66" charset="-128"/>
                <a:ea typeface="HGP行書体" pitchFamily="66" charset="-128"/>
                <a:cs typeface="Arial Unicode MS"/>
              </a:rPr>
              <a:t>Ⓖ</a:t>
            </a:r>
            <a:endParaRPr lang="ja-JP" altLang="en-US" sz="2800" b="1" dirty="0">
              <a:solidFill>
                <a:srgbClr val="FF66FF"/>
              </a:solidFill>
              <a:latin typeface="HGP行書体" pitchFamily="66" charset="-128"/>
              <a:ea typeface="HGP行書体" pitchFamily="66" charset="-128"/>
            </a:endParaRPr>
          </a:p>
        </p:txBody>
      </p:sp>
      <p:sp>
        <p:nvSpPr>
          <p:cNvPr id="39" name="円弧 38"/>
          <p:cNvSpPr/>
          <p:nvPr/>
        </p:nvSpPr>
        <p:spPr>
          <a:xfrm>
            <a:off x="1041269" y="1867428"/>
            <a:ext cx="1009323" cy="942834"/>
          </a:xfrm>
          <a:prstGeom prst="arc">
            <a:avLst>
              <a:gd name="adj1" fmla="val 5534711"/>
              <a:gd name="adj2" fmla="val 16053086"/>
            </a:avLst>
          </a:prstGeom>
          <a:ln w="28575">
            <a:solidFill>
              <a:srgbClr val="FF33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smtClean="0">
                <a:solidFill>
                  <a:prstClr val="black"/>
                </a:solidFill>
              </a:rPr>
              <a:t>　</a:t>
            </a:r>
            <a:r>
              <a:rPr lang="en-US" altLang="ja-JP" dirty="0" smtClean="0">
                <a:solidFill>
                  <a:prstClr val="white"/>
                </a:solidFill>
              </a:rPr>
              <a:t>r</a:t>
            </a:r>
          </a:p>
          <a:p>
            <a:pPr algn="ctr"/>
            <a:endParaRPr lang="en-US" altLang="ja-JP" dirty="0">
              <a:solidFill>
                <a:prstClr val="black"/>
              </a:solidFill>
            </a:endParaRPr>
          </a:p>
          <a:p>
            <a:pPr algn="ctr"/>
            <a:endParaRPr lang="en-US" altLang="ja-JP" dirty="0" smtClean="0">
              <a:solidFill>
                <a:prstClr val="black"/>
              </a:solidFill>
            </a:endParaRPr>
          </a:p>
          <a:p>
            <a:pPr algn="r"/>
            <a:r>
              <a:rPr lang="ja-JP" altLang="en-US" dirty="0" smtClean="0">
                <a:solidFill>
                  <a:srgbClr val="FFFF00"/>
                </a:solidFill>
                <a:latin typeface="HGP行書体" pitchFamily="66" charset="-128"/>
                <a:ea typeface="HGP行書体" pitchFamily="66" charset="-128"/>
              </a:rPr>
              <a:t>照</a:t>
            </a:r>
            <a:endParaRPr lang="ja-JP" altLang="en-US" dirty="0">
              <a:solidFill>
                <a:srgbClr val="FFFF00"/>
              </a:solidFill>
              <a:latin typeface="HGP行書体" pitchFamily="66" charset="-128"/>
              <a:ea typeface="HGP行書体" pitchFamily="66" charset="-128"/>
            </a:endParaRPr>
          </a:p>
        </p:txBody>
      </p:sp>
      <p:sp>
        <p:nvSpPr>
          <p:cNvPr id="40" name="円弧 39"/>
          <p:cNvSpPr/>
          <p:nvPr/>
        </p:nvSpPr>
        <p:spPr>
          <a:xfrm>
            <a:off x="1041268" y="1871981"/>
            <a:ext cx="1022416" cy="942834"/>
          </a:xfrm>
          <a:prstGeom prst="arc">
            <a:avLst>
              <a:gd name="adj1" fmla="val 16223909"/>
              <a:gd name="adj2" fmla="val 5352779"/>
            </a:avLst>
          </a:prstGeom>
          <a:ln w="28575">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prstClr val="black"/>
              </a:solidFill>
            </a:endParaRPr>
          </a:p>
          <a:p>
            <a:pPr algn="ctr"/>
            <a:endParaRPr lang="en-US" altLang="ja-JP" dirty="0">
              <a:solidFill>
                <a:prstClr val="black"/>
              </a:solidFill>
            </a:endParaRPr>
          </a:p>
          <a:p>
            <a:pPr algn="ctr"/>
            <a:endParaRPr lang="en-US" altLang="ja-JP" dirty="0" smtClean="0">
              <a:solidFill>
                <a:prstClr val="black"/>
              </a:solidFill>
            </a:endParaRPr>
          </a:p>
          <a:p>
            <a:pPr algn="ctr"/>
            <a:r>
              <a:rPr lang="ja-JP" altLang="en-US" dirty="0" smtClean="0">
                <a:solidFill>
                  <a:srgbClr val="FFFF00"/>
                </a:solidFill>
                <a:latin typeface="HGP行書体" pitchFamily="66" charset="-128"/>
                <a:ea typeface="HGP行書体" pitchFamily="66" charset="-128"/>
              </a:rPr>
              <a:t>相</a:t>
            </a:r>
            <a:endParaRPr lang="ja-JP" altLang="en-US" dirty="0">
              <a:solidFill>
                <a:srgbClr val="FFFF00"/>
              </a:solidFill>
              <a:latin typeface="HGP行書体" pitchFamily="66" charset="-128"/>
              <a:ea typeface="HGP行書体" pitchFamily="66" charset="-128"/>
            </a:endParaRPr>
          </a:p>
        </p:txBody>
      </p:sp>
      <p:sp>
        <p:nvSpPr>
          <p:cNvPr id="41" name="Freeform 44"/>
          <p:cNvSpPr>
            <a:spLocks/>
          </p:cNvSpPr>
          <p:nvPr/>
        </p:nvSpPr>
        <p:spPr bwMode="auto">
          <a:xfrm>
            <a:off x="1665039" y="2127475"/>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42" name="Freeform 45"/>
          <p:cNvSpPr>
            <a:spLocks/>
          </p:cNvSpPr>
          <p:nvPr/>
        </p:nvSpPr>
        <p:spPr bwMode="auto">
          <a:xfrm rot="10800000" flipH="1" flipV="1">
            <a:off x="894775" y="1867429"/>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cxnSp>
        <p:nvCxnSpPr>
          <p:cNvPr id="43" name="直線矢印コネクタ 42"/>
          <p:cNvCxnSpPr>
            <a:stCxn id="38" idx="1"/>
          </p:cNvCxnSpPr>
          <p:nvPr/>
        </p:nvCxnSpPr>
        <p:spPr>
          <a:xfrm flipV="1">
            <a:off x="1545931" y="1808855"/>
            <a:ext cx="343304" cy="529993"/>
          </a:xfrm>
          <a:prstGeom prst="straightConnector1">
            <a:avLst/>
          </a:prstGeom>
          <a:ln>
            <a:solidFill>
              <a:srgbClr val="00FF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a:xfrm>
            <a:off x="6656728" y="6369972"/>
            <a:ext cx="2517036" cy="461665"/>
          </a:xfrm>
          <a:prstGeom prst="rect">
            <a:avLst/>
          </a:prstGeom>
          <a:noFill/>
        </p:spPr>
        <p:txBody>
          <a:bodyPr wrap="none" rtlCol="0">
            <a:spAutoFit/>
          </a:bodyPr>
          <a:lstStyle/>
          <a:p>
            <a:r>
              <a:rPr lang="ja-JP" altLang="en-US" sz="1200" dirty="0" smtClean="0">
                <a:solidFill>
                  <a:prstClr val="white"/>
                </a:solidFill>
                <a:latin typeface="HGP行書体" pitchFamily="66" charset="-128"/>
                <a:ea typeface="HGP行書体" pitchFamily="66" charset="-128"/>
              </a:rPr>
              <a:t>「２０１４</a:t>
            </a:r>
            <a:r>
              <a:rPr lang="en-US" altLang="ja-JP" sz="1200" dirty="0" smtClean="0">
                <a:solidFill>
                  <a:prstClr val="white"/>
                </a:solidFill>
                <a:latin typeface="HGP行書体" pitchFamily="66" charset="-128"/>
                <a:ea typeface="HGP行書体" pitchFamily="66" charset="-128"/>
              </a:rPr>
              <a:t>/08/18(</a:t>
            </a:r>
            <a:r>
              <a:rPr lang="ja-JP" altLang="en-US" sz="1200" dirty="0" smtClean="0">
                <a:solidFill>
                  <a:prstClr val="white"/>
                </a:solidFill>
                <a:latin typeface="HGP行書体" pitchFamily="66" charset="-128"/>
                <a:ea typeface="HGP行書体" pitchFamily="66" charset="-128"/>
              </a:rPr>
              <a:t>月） </a:t>
            </a:r>
            <a:r>
              <a:rPr lang="en-US" altLang="ja-JP" sz="1200" dirty="0" smtClean="0">
                <a:solidFill>
                  <a:prstClr val="white"/>
                </a:solidFill>
                <a:latin typeface="HGP行書体" pitchFamily="66" charset="-128"/>
                <a:ea typeface="HGP行書体" pitchFamily="66" charset="-128"/>
              </a:rPr>
              <a:t>19:30.  NHK BS 3 </a:t>
            </a:r>
          </a:p>
          <a:p>
            <a:r>
              <a:rPr lang="ja-JP" altLang="en-US" sz="1200" dirty="0">
                <a:solidFill>
                  <a:prstClr val="white"/>
                </a:solidFill>
                <a:latin typeface="HGP行書体" pitchFamily="66" charset="-128"/>
                <a:ea typeface="HGP行書体" pitchFamily="66" charset="-128"/>
              </a:rPr>
              <a:t>　</a:t>
            </a:r>
            <a:r>
              <a:rPr lang="ja-JP" altLang="en-US" sz="1200" dirty="0" smtClean="0">
                <a:solidFill>
                  <a:prstClr val="white"/>
                </a:solidFill>
                <a:latin typeface="HGP行書体" pitchFamily="66" charset="-128"/>
                <a:ea typeface="HGP行書体" pitchFamily="66" charset="-128"/>
              </a:rPr>
              <a:t>妙高山   日本百名山」</a:t>
            </a:r>
            <a:endParaRPr lang="ja-JP" altLang="en-US" sz="1200" dirty="0">
              <a:solidFill>
                <a:prstClr val="white"/>
              </a:solidFill>
              <a:latin typeface="HGP行書体" pitchFamily="66" charset="-128"/>
              <a:ea typeface="HGP行書体" pitchFamily="66" charset="-128"/>
            </a:endParaRPr>
          </a:p>
        </p:txBody>
      </p:sp>
      <p:sp>
        <p:nvSpPr>
          <p:cNvPr id="3" name="テキスト ボックス 2"/>
          <p:cNvSpPr txBox="1"/>
          <p:nvPr/>
        </p:nvSpPr>
        <p:spPr>
          <a:xfrm>
            <a:off x="1" y="28792"/>
            <a:ext cx="9144001" cy="369332"/>
          </a:xfrm>
          <a:prstGeom prst="rect">
            <a:avLst/>
          </a:prstGeom>
          <a:solidFill>
            <a:schemeClr val="tx1">
              <a:alpha val="59000"/>
            </a:schemeClr>
          </a:solidFill>
        </p:spPr>
        <p:txBody>
          <a:bodyPr wrap="square" rtlCol="0">
            <a:spAutoFit/>
          </a:bodyPr>
          <a:lstStyle/>
          <a:p>
            <a:r>
              <a:rPr lang="ja-JP" altLang="en-US" dirty="0" smtClean="0">
                <a:solidFill>
                  <a:srgbClr val="FFFF00"/>
                </a:solidFill>
                <a:latin typeface="HGP行書体" pitchFamily="66" charset="-128"/>
                <a:ea typeface="HGP行書体" pitchFamily="66" charset="-128"/>
              </a:rPr>
              <a:t>＜　リー 群　対 比 ・素＞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記号 論理 学　の　</a:t>
            </a:r>
            <a:r>
              <a:rPr lang="en-US" altLang="ja-JP" dirty="0" smtClean="0">
                <a:solidFill>
                  <a:srgbClr val="FFFF00"/>
                </a:solidFill>
                <a:latin typeface="HGP行書体" pitchFamily="66" charset="-128"/>
                <a:ea typeface="HGP行書体" pitchFamily="66" charset="-128"/>
              </a:rPr>
              <a:t> </a:t>
            </a:r>
            <a:r>
              <a:rPr lang="en-US" altLang="ja-JP" dirty="0" err="1" smtClean="0">
                <a:solidFill>
                  <a:srgbClr val="FFFF00"/>
                </a:solidFill>
                <a:latin typeface="HGP行書体" pitchFamily="66" charset="-128"/>
                <a:ea typeface="HGP行書体" pitchFamily="66" charset="-128"/>
              </a:rPr>
              <a:t>ia</a:t>
            </a:r>
            <a:r>
              <a:rPr lang="en-US" altLang="ja-JP" dirty="0" smtClean="0">
                <a:solidFill>
                  <a:srgbClr val="FFFF00"/>
                </a:solidFill>
                <a:latin typeface="HGP行書体" pitchFamily="66" charset="-128"/>
                <a:ea typeface="HGP行書体" pitchFamily="66" charset="-128"/>
              </a:rPr>
              <a:t> (     )   </a:t>
            </a:r>
            <a:r>
              <a:rPr lang="ja-JP" altLang="en-US" dirty="0" smtClean="0">
                <a:solidFill>
                  <a:srgbClr val="FFFF00"/>
                </a:solidFill>
                <a:latin typeface="HGP行書体" pitchFamily="66" charset="-128"/>
                <a:ea typeface="HGP行書体" pitchFamily="66" charset="-128"/>
              </a:rPr>
              <a:t>は　対比 </a:t>
            </a:r>
            <a:r>
              <a:rPr lang="en-US" altLang="ja-JP" dirty="0" smtClean="0">
                <a:solidFill>
                  <a:srgbClr val="FFFF00"/>
                </a:solidFill>
                <a:latin typeface="HGP行書体" pitchFamily="66" charset="-128"/>
                <a:ea typeface="HGP行書体" pitchFamily="66" charset="-128"/>
              </a:rPr>
              <a:t>2</a:t>
            </a:r>
            <a:r>
              <a:rPr lang="ja-JP" altLang="en-US" dirty="0" smtClean="0">
                <a:solidFill>
                  <a:srgbClr val="FFFF00"/>
                </a:solidFill>
                <a:latin typeface="HGP行書体" pitchFamily="66" charset="-128"/>
                <a:ea typeface="HGP行書体" pitchFamily="66" charset="-128"/>
              </a:rPr>
              <a:t>素 を 作る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機能群</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意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a:t>
            </a:r>
            <a:endParaRPr lang="ja-JP" altLang="en-US" dirty="0">
              <a:solidFill>
                <a:srgbClr val="FFFF00"/>
              </a:solidFill>
              <a:latin typeface="HGP行書体" pitchFamily="66" charset="-128"/>
              <a:ea typeface="HGP行書体" pitchFamily="66" charset="-128"/>
            </a:endParaRPr>
          </a:p>
        </p:txBody>
      </p:sp>
      <p:cxnSp>
        <p:nvCxnSpPr>
          <p:cNvPr id="46" name="直線矢印コネクタ 45"/>
          <p:cNvCxnSpPr/>
          <p:nvPr/>
        </p:nvCxnSpPr>
        <p:spPr>
          <a:xfrm>
            <a:off x="5007299" y="188640"/>
            <a:ext cx="288032"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8" name="直線矢印コネクタ 47"/>
          <p:cNvCxnSpPr/>
          <p:nvPr/>
        </p:nvCxnSpPr>
        <p:spPr>
          <a:xfrm flipH="1">
            <a:off x="4987676" y="259358"/>
            <a:ext cx="288032" cy="0"/>
          </a:xfrm>
          <a:prstGeom prst="straightConnector1">
            <a:avLst/>
          </a:prstGeom>
          <a:ln>
            <a:solidFill>
              <a:srgbClr val="66FFFF"/>
            </a:solidFill>
            <a:tailEnd type="arrow"/>
          </a:ln>
        </p:spPr>
        <p:style>
          <a:lnRef idx="1">
            <a:schemeClr val="accent1"/>
          </a:lnRef>
          <a:fillRef idx="0">
            <a:schemeClr val="accent1"/>
          </a:fillRef>
          <a:effectRef idx="0">
            <a:schemeClr val="accent1"/>
          </a:effectRef>
          <a:fontRef idx="minor">
            <a:schemeClr val="tx1"/>
          </a:fontRef>
        </p:style>
      </p:cxnSp>
      <p:sp>
        <p:nvSpPr>
          <p:cNvPr id="52" name="上矢印 51"/>
          <p:cNvSpPr/>
          <p:nvPr/>
        </p:nvSpPr>
        <p:spPr>
          <a:xfrm>
            <a:off x="6228184" y="2034838"/>
            <a:ext cx="216024" cy="1233486"/>
          </a:xfrm>
          <a:prstGeom prst="up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3" name="下矢印 52"/>
          <p:cNvSpPr/>
          <p:nvPr/>
        </p:nvSpPr>
        <p:spPr>
          <a:xfrm>
            <a:off x="6840253" y="2052096"/>
            <a:ext cx="180020" cy="1216229"/>
          </a:xfrm>
          <a:prstGeom prst="downArrow">
            <a:avLst/>
          </a:prstGeom>
          <a:solidFill>
            <a:srgbClr val="0000FF"/>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9" name="円弧 58"/>
          <p:cNvSpPr/>
          <p:nvPr/>
        </p:nvSpPr>
        <p:spPr>
          <a:xfrm>
            <a:off x="6336197" y="1124744"/>
            <a:ext cx="558063" cy="1202346"/>
          </a:xfrm>
          <a:prstGeom prst="arc">
            <a:avLst>
              <a:gd name="adj1" fmla="val 11022877"/>
              <a:gd name="adj2" fmla="val 0"/>
            </a:avLst>
          </a:prstGeom>
          <a:ln w="76200">
            <a:solidFill>
              <a:srgbClr val="66FFFF"/>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0" name="円弧 59"/>
          <p:cNvSpPr/>
          <p:nvPr/>
        </p:nvSpPr>
        <p:spPr>
          <a:xfrm>
            <a:off x="6347865" y="3313265"/>
            <a:ext cx="558063" cy="1202346"/>
          </a:xfrm>
          <a:prstGeom prst="arc">
            <a:avLst>
              <a:gd name="adj1" fmla="val 92088"/>
              <a:gd name="adj2" fmla="val 11063498"/>
            </a:avLst>
          </a:prstGeom>
          <a:ln w="76200">
            <a:solidFill>
              <a:srgbClr val="FF33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2" name="円弧 61"/>
          <p:cNvSpPr/>
          <p:nvPr/>
        </p:nvSpPr>
        <p:spPr>
          <a:xfrm>
            <a:off x="5220072" y="2258281"/>
            <a:ext cx="2664296" cy="681633"/>
          </a:xfrm>
          <a:prstGeom prst="arc">
            <a:avLst>
              <a:gd name="adj1" fmla="val 20054312"/>
              <a:gd name="adj2" fmla="val 12469129"/>
            </a:avLst>
          </a:prstGeom>
          <a:ln w="76200">
            <a:solidFill>
              <a:srgbClr val="A2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3" name="円弧 62"/>
          <p:cNvSpPr/>
          <p:nvPr/>
        </p:nvSpPr>
        <p:spPr>
          <a:xfrm>
            <a:off x="5220072" y="1296334"/>
            <a:ext cx="2664296" cy="2636723"/>
          </a:xfrm>
          <a:prstGeom prst="arc">
            <a:avLst>
              <a:gd name="adj1" fmla="val 6591358"/>
              <a:gd name="adj2" fmla="val 14829842"/>
            </a:avLst>
          </a:prstGeom>
          <a:ln w="76200">
            <a:solidFill>
              <a:srgbClr val="FF33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4" name="円弧 63"/>
          <p:cNvSpPr/>
          <p:nvPr/>
        </p:nvSpPr>
        <p:spPr>
          <a:xfrm>
            <a:off x="5220072" y="1268761"/>
            <a:ext cx="2664296" cy="2636723"/>
          </a:xfrm>
          <a:prstGeom prst="arc">
            <a:avLst>
              <a:gd name="adj1" fmla="val 17602012"/>
              <a:gd name="adj2" fmla="val 4647971"/>
            </a:avLst>
          </a:prstGeom>
          <a:ln w="76200">
            <a:solidFill>
              <a:srgbClr val="3333CC"/>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5" name="テキスト ボックス 64"/>
          <p:cNvSpPr txBox="1"/>
          <p:nvPr/>
        </p:nvSpPr>
        <p:spPr>
          <a:xfrm>
            <a:off x="5683370" y="531108"/>
            <a:ext cx="1887055" cy="3477875"/>
          </a:xfrm>
          <a:prstGeom prst="rect">
            <a:avLst/>
          </a:prstGeom>
          <a:noFill/>
        </p:spPr>
        <p:txBody>
          <a:bodyPr wrap="none" rtlCol="0">
            <a:spAutoFit/>
          </a:bodyPr>
          <a:lstStyle/>
          <a:p>
            <a:r>
              <a:rPr lang="ja-JP" altLang="en-US" sz="2000" b="1" dirty="0" smtClean="0">
                <a:solidFill>
                  <a:srgbClr val="FF3300"/>
                </a:solidFill>
                <a:latin typeface="HGP行書体" pitchFamily="66" charset="-128"/>
                <a:ea typeface="HGP行書体" pitchFamily="66" charset="-128"/>
              </a:rPr>
              <a:t>♀</a:t>
            </a:r>
            <a:r>
              <a:rPr lang="en-US" altLang="ja-JP" sz="2000" b="1" dirty="0" smtClean="0">
                <a:solidFill>
                  <a:srgbClr val="FF3300"/>
                </a:solidFill>
                <a:latin typeface="HGP行書体" pitchFamily="66" charset="-128"/>
                <a:ea typeface="HGP行書体" pitchFamily="66" charset="-128"/>
              </a:rPr>
              <a:t>/</a:t>
            </a:r>
            <a:r>
              <a:rPr lang="ja-JP" altLang="en-US" sz="2000" b="1" dirty="0" smtClean="0">
                <a:solidFill>
                  <a:srgbClr val="FF3300"/>
                </a:solidFill>
                <a:latin typeface="HGP行書体" pitchFamily="66" charset="-128"/>
                <a:ea typeface="HGP行書体" pitchFamily="66" charset="-128"/>
              </a:rPr>
              <a:t>　</a:t>
            </a:r>
            <a:r>
              <a:rPr lang="en-US" altLang="ja-JP" sz="2000" b="1" dirty="0" smtClean="0">
                <a:solidFill>
                  <a:srgbClr val="FF3300"/>
                </a:solidFill>
                <a:latin typeface="HGP行書体" pitchFamily="66" charset="-128"/>
                <a:ea typeface="HGP行書体" pitchFamily="66" charset="-128"/>
              </a:rPr>
              <a:t>O  </a:t>
            </a:r>
            <a:r>
              <a:rPr lang="en-US" altLang="ja-JP" sz="2000" b="1" dirty="0" smtClean="0">
                <a:solidFill>
                  <a:srgbClr val="FFFF00"/>
                </a:solidFill>
                <a:latin typeface="HGP行書体" pitchFamily="66" charset="-128"/>
                <a:ea typeface="HGP行書体" pitchFamily="66" charset="-128"/>
              </a:rPr>
              <a:t>, </a:t>
            </a:r>
            <a:r>
              <a:rPr lang="ja-JP" altLang="en-US" sz="2000" b="1" dirty="0" smtClean="0">
                <a:solidFill>
                  <a:srgbClr val="0000FF"/>
                </a:solidFill>
                <a:latin typeface="HGP行書体" pitchFamily="66" charset="-128"/>
                <a:ea typeface="HGP行書体" pitchFamily="66" charset="-128"/>
              </a:rPr>
              <a:t>♂ </a:t>
            </a:r>
            <a:r>
              <a:rPr lang="en-US" altLang="ja-JP" sz="2000" b="1" dirty="0" smtClean="0">
                <a:solidFill>
                  <a:srgbClr val="0000FF"/>
                </a:solidFill>
                <a:latin typeface="HGP行書体" pitchFamily="66" charset="-128"/>
                <a:ea typeface="HGP行書体" pitchFamily="66" charset="-128"/>
              </a:rPr>
              <a:t>/ S</a:t>
            </a:r>
          </a:p>
          <a:p>
            <a:endParaRPr lang="en-US" altLang="ja-JP" sz="2000" b="1" dirty="0">
              <a:solidFill>
                <a:srgbClr val="0000FF"/>
              </a:solidFill>
              <a:latin typeface="HGP行書体" pitchFamily="66" charset="-128"/>
              <a:ea typeface="HGP行書体" pitchFamily="66" charset="-128"/>
            </a:endParaRPr>
          </a:p>
          <a:p>
            <a:endParaRPr lang="en-US" altLang="ja-JP" sz="2000" b="1" dirty="0">
              <a:solidFill>
                <a:srgbClr val="0000FF"/>
              </a:solidFill>
              <a:latin typeface="HGP行書体" pitchFamily="66" charset="-128"/>
              <a:ea typeface="HGP行書体" pitchFamily="66" charset="-128"/>
            </a:endParaRPr>
          </a:p>
          <a:p>
            <a:r>
              <a:rPr lang="en-US" altLang="ja-JP" sz="4000" b="1" dirty="0">
                <a:solidFill>
                  <a:srgbClr val="FF3300"/>
                </a:solidFill>
                <a:latin typeface="HGP行書体" pitchFamily="66" charset="-128"/>
                <a:ea typeface="HGP行書体" pitchFamily="66" charset="-128"/>
              </a:rPr>
              <a:t> </a:t>
            </a:r>
            <a:r>
              <a:rPr lang="en-US" altLang="ja-JP" sz="4000" b="1" dirty="0" smtClean="0">
                <a:solidFill>
                  <a:srgbClr val="FF3300"/>
                </a:solidFill>
                <a:latin typeface="HGP行書体" pitchFamily="66" charset="-128"/>
                <a:ea typeface="HGP行書体" pitchFamily="66" charset="-128"/>
              </a:rPr>
              <a:t> e   </a:t>
            </a:r>
            <a:r>
              <a:rPr lang="en-US" altLang="ja-JP" sz="4000" b="1" dirty="0" err="1" smtClean="0">
                <a:solidFill>
                  <a:srgbClr val="66FFFF"/>
                </a:solidFill>
                <a:latin typeface="HGP行書体" pitchFamily="66" charset="-128"/>
                <a:ea typeface="HGP行書体" pitchFamily="66" charset="-128"/>
              </a:rPr>
              <a:t>e</a:t>
            </a:r>
            <a:endParaRPr lang="en-US" altLang="ja-JP" sz="4000" b="1" dirty="0" smtClean="0">
              <a:solidFill>
                <a:srgbClr val="66FFFF"/>
              </a:solidFill>
              <a:latin typeface="HGP行書体" pitchFamily="66" charset="-128"/>
              <a:ea typeface="HGP行書体" pitchFamily="66" charset="-128"/>
            </a:endParaRPr>
          </a:p>
          <a:p>
            <a:endParaRPr lang="en-US" altLang="ja-JP" sz="2000" b="1" dirty="0">
              <a:solidFill>
                <a:srgbClr val="0000FF"/>
              </a:solidFill>
              <a:latin typeface="HGP行書体" pitchFamily="66" charset="-128"/>
              <a:ea typeface="HGP行書体" pitchFamily="66" charset="-128"/>
            </a:endParaRPr>
          </a:p>
          <a:p>
            <a:endParaRPr lang="en-US" altLang="ja-JP" sz="2400" b="1" dirty="0" smtClean="0">
              <a:solidFill>
                <a:srgbClr val="0000FF"/>
              </a:solidFill>
              <a:latin typeface="HGP行書体" pitchFamily="66" charset="-128"/>
              <a:ea typeface="HGP行書体" pitchFamily="66" charset="-128"/>
            </a:endParaRPr>
          </a:p>
          <a:p>
            <a:endParaRPr lang="en-US" altLang="ja-JP" sz="2000" b="1" dirty="0" smtClean="0">
              <a:solidFill>
                <a:srgbClr val="0000FF"/>
              </a:solidFill>
              <a:latin typeface="HGP行書体" pitchFamily="66" charset="-128"/>
              <a:ea typeface="HGP行書体" pitchFamily="66" charset="-128"/>
            </a:endParaRPr>
          </a:p>
          <a:p>
            <a:r>
              <a:rPr lang="en-US" altLang="ja-JP" sz="3600" b="1" dirty="0">
                <a:solidFill>
                  <a:srgbClr val="FF3300"/>
                </a:solidFill>
                <a:latin typeface="HGP行書体" pitchFamily="66" charset="-128"/>
                <a:ea typeface="HGP行書体" pitchFamily="66" charset="-128"/>
              </a:rPr>
              <a:t>  </a:t>
            </a:r>
            <a:r>
              <a:rPr lang="en-US" altLang="ja-JP" sz="3600" b="1" dirty="0" smtClean="0">
                <a:solidFill>
                  <a:srgbClr val="FF3300"/>
                </a:solidFill>
                <a:latin typeface="HGP行書体" pitchFamily="66" charset="-128"/>
                <a:ea typeface="HGP行書体" pitchFamily="66" charset="-128"/>
              </a:rPr>
              <a:t> </a:t>
            </a:r>
            <a:r>
              <a:rPr lang="en-US" altLang="ja-JP" sz="3600" b="1" dirty="0" smtClean="0">
                <a:solidFill>
                  <a:srgbClr val="3333CC"/>
                </a:solidFill>
                <a:latin typeface="HGP行書体" pitchFamily="66" charset="-128"/>
                <a:ea typeface="HGP行書体" pitchFamily="66" charset="-128"/>
              </a:rPr>
              <a:t>e</a:t>
            </a:r>
            <a:r>
              <a:rPr lang="en-US" altLang="ja-JP" sz="3600" b="1" dirty="0" smtClean="0">
                <a:solidFill>
                  <a:srgbClr val="FF3300"/>
                </a:solidFill>
                <a:latin typeface="HGP行書体" pitchFamily="66" charset="-128"/>
                <a:ea typeface="HGP行書体" pitchFamily="66" charset="-128"/>
              </a:rPr>
              <a:t>  </a:t>
            </a:r>
            <a:r>
              <a:rPr lang="en-US" altLang="ja-JP" sz="3600" b="1" dirty="0" err="1" smtClean="0">
                <a:solidFill>
                  <a:srgbClr val="FF00FF"/>
                </a:solidFill>
                <a:latin typeface="HGP行書体" pitchFamily="66" charset="-128"/>
                <a:ea typeface="HGP行書体" pitchFamily="66" charset="-128"/>
              </a:rPr>
              <a:t>e</a:t>
            </a:r>
            <a:endParaRPr lang="en-US" altLang="ja-JP" sz="3600" b="1" dirty="0" smtClean="0">
              <a:solidFill>
                <a:srgbClr val="FF00FF"/>
              </a:solidFill>
              <a:latin typeface="HGP行書体" pitchFamily="66" charset="-128"/>
              <a:ea typeface="HGP行書体" pitchFamily="66" charset="-128"/>
            </a:endParaRPr>
          </a:p>
          <a:p>
            <a:r>
              <a:rPr lang="ja-JP" altLang="en-US" sz="2000" b="1" dirty="0" smtClean="0">
                <a:solidFill>
                  <a:srgbClr val="66FFFF"/>
                </a:solidFill>
                <a:latin typeface="HGP行書体" pitchFamily="66" charset="-128"/>
                <a:ea typeface="HGP行書体" pitchFamily="66" charset="-128"/>
              </a:rPr>
              <a:t>　　</a:t>
            </a:r>
            <a:r>
              <a:rPr lang="ja-JP" altLang="en-US" sz="2000" b="1" dirty="0" smtClean="0">
                <a:solidFill>
                  <a:srgbClr val="FFFF00"/>
                </a:solidFill>
                <a:latin typeface="HGP行書体" pitchFamily="66" charset="-128"/>
                <a:ea typeface="HGP行書体" pitchFamily="66" charset="-128"/>
              </a:rPr>
              <a:t>Ｐ</a:t>
            </a:r>
            <a:r>
              <a:rPr lang="ja-JP" altLang="en-US" sz="2000" b="1" dirty="0" smtClean="0">
                <a:solidFill>
                  <a:srgbClr val="FF3300"/>
                </a:solidFill>
                <a:latin typeface="HGP行書体" pitchFamily="66" charset="-128"/>
                <a:ea typeface="HGP行書体" pitchFamily="66" charset="-128"/>
              </a:rPr>
              <a:t>Ｏ</a:t>
            </a:r>
            <a:r>
              <a:rPr lang="ja-JP" altLang="en-US" sz="2000" b="1" dirty="0">
                <a:solidFill>
                  <a:srgbClr val="66FFFF"/>
                </a:solidFill>
                <a:latin typeface="HGP行書体" pitchFamily="66" charset="-128"/>
                <a:ea typeface="HGP行書体" pitchFamily="66" charset="-128"/>
              </a:rPr>
              <a:t>－</a:t>
            </a:r>
            <a:r>
              <a:rPr lang="ja-JP" altLang="en-US" sz="2000" b="1" dirty="0" err="1">
                <a:solidFill>
                  <a:srgbClr val="66FFFF"/>
                </a:solidFill>
                <a:latin typeface="HGP行書体" pitchFamily="66" charset="-128"/>
                <a:ea typeface="HGP行書体" pitchFamily="66" charset="-128"/>
              </a:rPr>
              <a:t>ｓ</a:t>
            </a:r>
            <a:r>
              <a:rPr lang="en-US" altLang="ja-JP" sz="2000" b="1" dirty="0" smtClean="0">
                <a:solidFill>
                  <a:srgbClr val="66FFFF"/>
                </a:solidFill>
                <a:latin typeface="HGP行書体" pitchFamily="66" charset="-128"/>
                <a:ea typeface="HGP行書体" pitchFamily="66" charset="-128"/>
              </a:rPr>
              <a:t> </a:t>
            </a:r>
            <a:endParaRPr lang="ja-JP" altLang="en-US" sz="2000" b="1" dirty="0">
              <a:solidFill>
                <a:srgbClr val="66FFFF"/>
              </a:solidFill>
              <a:latin typeface="HGP行書体" pitchFamily="66" charset="-128"/>
              <a:ea typeface="HGP行書体" pitchFamily="66" charset="-128"/>
            </a:endParaRPr>
          </a:p>
        </p:txBody>
      </p:sp>
      <p:sp>
        <p:nvSpPr>
          <p:cNvPr id="68" name="テキスト ボックス 67"/>
          <p:cNvSpPr txBox="1"/>
          <p:nvPr/>
        </p:nvSpPr>
        <p:spPr>
          <a:xfrm>
            <a:off x="5724130" y="1746369"/>
            <a:ext cx="873957"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en-US" altLang="ja-JP" sz="900" dirty="0" smtClean="0">
                <a:solidFill>
                  <a:prstClr val="white"/>
                </a:solidFill>
                <a:latin typeface="HGP行書体" pitchFamily="66" charset="-128"/>
                <a:ea typeface="HGP行書体" pitchFamily="66" charset="-128"/>
              </a:rPr>
              <a:t>1</a:t>
            </a: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69" name="テキスト ボックス 68"/>
          <p:cNvSpPr txBox="1"/>
          <p:nvPr/>
        </p:nvSpPr>
        <p:spPr>
          <a:xfrm>
            <a:off x="6948315" y="1779726"/>
            <a:ext cx="689612"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ja-JP" altLang="en-US" sz="900" dirty="0">
                <a:solidFill>
                  <a:prstClr val="white"/>
                </a:solidFill>
                <a:latin typeface="HGP行書体" pitchFamily="66" charset="-128"/>
                <a:ea typeface="HGP行書体" pitchFamily="66" charset="-128"/>
              </a:rPr>
              <a:t>２</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71" name="テキスト ボックス 70"/>
          <p:cNvSpPr txBox="1"/>
          <p:nvPr/>
        </p:nvSpPr>
        <p:spPr>
          <a:xfrm>
            <a:off x="6691669" y="3251776"/>
            <a:ext cx="875561"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ja-JP" altLang="en-US" sz="900" dirty="0">
                <a:solidFill>
                  <a:prstClr val="white"/>
                </a:solidFill>
                <a:latin typeface="HGP行書体" pitchFamily="66" charset="-128"/>
                <a:ea typeface="HGP行書体" pitchFamily="66" charset="-128"/>
              </a:rPr>
              <a:t>３</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a:t>
            </a:r>
            <a:r>
              <a:rPr lang="ja-JP" altLang="en-US" sz="1100" dirty="0" smtClean="0">
                <a:solidFill>
                  <a:prstClr val="white"/>
                </a:solidFill>
                <a:latin typeface="HGP行書体" pitchFamily="66" charset="-128"/>
                <a:ea typeface="HGP行書体" pitchFamily="66" charset="-128"/>
              </a:rPr>
              <a:t>　　</a:t>
            </a:r>
            <a:r>
              <a:rPr lang="en-US" altLang="ja-JP" sz="1100" dirty="0" smtClean="0">
                <a:solidFill>
                  <a:prstClr val="white"/>
                </a:solidFill>
                <a:latin typeface="HGP行書体" pitchFamily="66" charset="-128"/>
                <a:ea typeface="HGP行書体" pitchFamily="66" charset="-128"/>
              </a:rPr>
              <a:t>energy </a:t>
            </a:r>
            <a:endParaRPr lang="ja-JP" altLang="en-US" sz="1100" dirty="0">
              <a:solidFill>
                <a:prstClr val="white"/>
              </a:solidFill>
              <a:latin typeface="HGP行書体" pitchFamily="66" charset="-128"/>
              <a:ea typeface="HGP行書体" pitchFamily="66" charset="-128"/>
            </a:endParaRPr>
          </a:p>
        </p:txBody>
      </p:sp>
      <p:sp>
        <p:nvSpPr>
          <p:cNvPr id="72" name="テキスト ボックス 71"/>
          <p:cNvSpPr txBox="1"/>
          <p:nvPr/>
        </p:nvSpPr>
        <p:spPr>
          <a:xfrm>
            <a:off x="5847062" y="3268738"/>
            <a:ext cx="873957"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en-US" altLang="ja-JP" sz="900" dirty="0">
                <a:solidFill>
                  <a:prstClr val="white"/>
                </a:solidFill>
                <a:latin typeface="HGP行書体" pitchFamily="66" charset="-128"/>
                <a:ea typeface="HGP行書体" pitchFamily="66" charset="-128"/>
              </a:rPr>
              <a:t>4</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76" name="テキスト ボックス 75"/>
          <p:cNvSpPr txBox="1"/>
          <p:nvPr/>
        </p:nvSpPr>
        <p:spPr>
          <a:xfrm>
            <a:off x="7279753" y="1084093"/>
            <a:ext cx="1858201" cy="3600986"/>
          </a:xfrm>
          <a:prstGeom prst="rect">
            <a:avLst/>
          </a:prstGeom>
          <a:noFill/>
        </p:spPr>
        <p:txBody>
          <a:bodyPr wrap="none" rtlCol="0">
            <a:spAutoFit/>
          </a:bodyPr>
          <a:lstStyle/>
          <a:p>
            <a:r>
              <a:rPr lang="ja-JP" altLang="en-US" sz="1600" dirty="0" smtClean="0">
                <a:solidFill>
                  <a:prstClr val="white"/>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/O            </a:t>
            </a:r>
            <a:r>
              <a:rPr lang="ja-JP" altLang="en-US" sz="1600" dirty="0" smtClean="0">
                <a:solidFill>
                  <a:prstClr val="white"/>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/s</a:t>
            </a:r>
          </a:p>
          <a:p>
            <a:endParaRPr lang="en-US" altLang="ja-JP" sz="1600" dirty="0">
              <a:solidFill>
                <a:prstClr val="white"/>
              </a:solidFill>
              <a:latin typeface="HGP行書体" pitchFamily="66" charset="-128"/>
              <a:ea typeface="HGP行書体" pitchFamily="66" charset="-128"/>
            </a:endParaRPr>
          </a:p>
          <a:p>
            <a:endParaRPr lang="en-US" altLang="ja-JP" sz="20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a:t>
            </a:r>
            <a:r>
              <a:rPr lang="ja-JP" altLang="en-US" sz="1600" dirty="0" smtClean="0">
                <a:solidFill>
                  <a:srgbClr val="FF3300"/>
                </a:solidFill>
                <a:latin typeface="HGP行書体" pitchFamily="66" charset="-128"/>
                <a:ea typeface="HGP行書体" pitchFamily="66" charset="-128"/>
              </a:rPr>
              <a:t>“対”</a:t>
            </a:r>
            <a:endParaRPr lang="en-US" altLang="ja-JP" sz="1600" dirty="0">
              <a:solidFill>
                <a:srgbClr val="FF3300"/>
              </a:solidFill>
              <a:latin typeface="HGP行書体" pitchFamily="66" charset="-128"/>
              <a:ea typeface="HGP行書体" pitchFamily="66" charset="-128"/>
            </a:endParaRPr>
          </a:p>
          <a:p>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酸化　　　　　　還元</a:t>
            </a:r>
            <a:endParaRPr lang="en-US" altLang="ja-JP" sz="1600" dirty="0" smtClean="0">
              <a:solidFill>
                <a:prstClr val="white"/>
              </a:solidFill>
              <a:latin typeface="HGP行書体" pitchFamily="66" charset="-128"/>
              <a:ea typeface="HGP行書体" pitchFamily="66" charset="-128"/>
            </a:endParaRPr>
          </a:p>
          <a:p>
            <a:endParaRPr lang="en-US" altLang="ja-JP" sz="1600" dirty="0">
              <a:solidFill>
                <a:prstClr val="white"/>
              </a:solidFill>
              <a:latin typeface="HGP行書体" pitchFamily="66" charset="-128"/>
              <a:ea typeface="HGP行書体" pitchFamily="66" charset="-128"/>
            </a:endParaRPr>
          </a:p>
          <a:p>
            <a:r>
              <a:rPr lang="en-US" altLang="ja-JP" sz="1600" dirty="0" smtClean="0">
                <a:solidFill>
                  <a:prstClr val="white"/>
                </a:solidFill>
                <a:latin typeface="HGP行書体" pitchFamily="66" charset="-128"/>
                <a:ea typeface="HGP行書体" pitchFamily="66" charset="-128"/>
              </a:rPr>
              <a:t>        free(a)</a:t>
            </a:r>
            <a:r>
              <a:rPr lang="en-US" altLang="ja-JP" sz="1600" b="1" dirty="0" smtClean="0">
                <a:solidFill>
                  <a:srgbClr val="FF0000"/>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f(a)</a:t>
            </a:r>
          </a:p>
          <a:p>
            <a:r>
              <a:rPr lang="ja-JP" altLang="en-US" sz="1600" dirty="0" smtClean="0">
                <a:solidFill>
                  <a:prstClr val="white"/>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　「縦 横 無 尽」</a:t>
            </a:r>
            <a:endParaRPr lang="en-US" altLang="ja-JP" sz="1600" dirty="0" smtClean="0">
              <a:solidFill>
                <a:srgbClr val="FFFF00"/>
              </a:solidFill>
              <a:latin typeface="HGP行書体" pitchFamily="66" charset="-128"/>
              <a:ea typeface="HGP行書体" pitchFamily="66" charset="-128"/>
            </a:endParaRPr>
          </a:p>
          <a:p>
            <a:r>
              <a:rPr lang="en-US" altLang="ja-JP" sz="1600" dirty="0" smtClean="0">
                <a:solidFill>
                  <a:prstClr val="white"/>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a:t>
            </a:r>
            <a:r>
              <a:rPr lang="en-US" altLang="ja-JP" sz="1600" dirty="0" smtClean="0">
                <a:solidFill>
                  <a:srgbClr val="FFFF00"/>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自由</a:t>
            </a:r>
            <a:r>
              <a:rPr lang="en-US" altLang="ja-JP" sz="1600" dirty="0" smtClean="0">
                <a:solidFill>
                  <a:srgbClr val="FFFF00"/>
                </a:solidFill>
                <a:latin typeface="HGP行書体" pitchFamily="66" charset="-128"/>
                <a:ea typeface="HGP行書体" pitchFamily="66" charset="-128"/>
              </a:rPr>
              <a:t>action</a:t>
            </a:r>
            <a:r>
              <a:rPr lang="ja-JP" altLang="en-US" sz="1600" dirty="0" smtClean="0">
                <a:solidFill>
                  <a:srgbClr val="FFFF00"/>
                </a:solidFill>
                <a:latin typeface="HGP行書体" pitchFamily="66" charset="-128"/>
                <a:ea typeface="HGP行書体" pitchFamily="66" charset="-128"/>
              </a:rPr>
              <a:t>意</a:t>
            </a:r>
            <a:r>
              <a:rPr lang="en-US" altLang="ja-JP" sz="1600" dirty="0" smtClean="0">
                <a:solidFill>
                  <a:prstClr val="white"/>
                </a:solidFill>
                <a:latin typeface="HGP行書体" pitchFamily="66" charset="-128"/>
                <a:ea typeface="HGP行書体" pitchFamily="66" charset="-128"/>
              </a:rPr>
              <a:t>.</a:t>
            </a:r>
            <a:endParaRPr lang="en-US" altLang="ja-JP" sz="1600" dirty="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ｓ・</a:t>
            </a:r>
            <a:r>
              <a:rPr lang="en-US" altLang="ja-JP" sz="1600" dirty="0" smtClean="0">
                <a:solidFill>
                  <a:prstClr val="white"/>
                </a:solidFill>
                <a:latin typeface="HGP行書体" pitchFamily="66" charset="-128"/>
                <a:ea typeface="HGP行書体" pitchFamily="66" charset="-128"/>
              </a:rPr>
              <a:t>e  4</a:t>
            </a:r>
            <a:r>
              <a:rPr lang="ja-JP" altLang="en-US" sz="1600" dirty="0" smtClean="0">
                <a:solidFill>
                  <a:prstClr val="white"/>
                </a:solidFill>
                <a:latin typeface="HGP行書体" pitchFamily="66" charset="-128"/>
                <a:ea typeface="HGP行書体" pitchFamily="66" charset="-128"/>
              </a:rPr>
              <a:t>　次元</a:t>
            </a:r>
            <a:r>
              <a:rPr lang="en-US" altLang="ja-JP" sz="1600" dirty="0" smtClean="0">
                <a:solidFill>
                  <a:prstClr val="white"/>
                </a:solidFill>
                <a:latin typeface="HGP行書体" pitchFamily="66" charset="-128"/>
                <a:ea typeface="HGP行書体" pitchFamily="66" charset="-128"/>
              </a:rPr>
              <a:t>s</a:t>
            </a:r>
          </a:p>
          <a:p>
            <a:r>
              <a:rPr lang="ja-JP" altLang="en-US" sz="1600" dirty="0" err="1" smtClean="0">
                <a:solidFill>
                  <a:prstClr val="white"/>
                </a:solidFill>
                <a:latin typeface="HGP行書体" pitchFamily="66" charset="-128"/>
                <a:ea typeface="HGP行書体" pitchFamily="66" charset="-128"/>
              </a:rPr>
              <a:t>ｔ</a:t>
            </a:r>
            <a:r>
              <a:rPr lang="en-US" altLang="ja-JP" sz="1600" dirty="0" smtClean="0">
                <a:solidFill>
                  <a:prstClr val="white"/>
                </a:solidFill>
                <a:latin typeface="HGP行書体" pitchFamily="66" charset="-128"/>
                <a:ea typeface="HGP行書体" pitchFamily="66" charset="-128"/>
              </a:rPr>
              <a:t> r f  graphic</a:t>
            </a:r>
          </a:p>
          <a:p>
            <a:r>
              <a:rPr lang="en-US" altLang="ja-JP" sz="1600" dirty="0" smtClean="0">
                <a:solidFill>
                  <a:prstClr val="white"/>
                </a:solidFill>
                <a:latin typeface="HGP行書体" pitchFamily="66" charset="-128"/>
                <a:ea typeface="HGP行書体" pitchFamily="66" charset="-128"/>
              </a:rPr>
              <a:t>Presentation ! “</a:t>
            </a:r>
          </a:p>
          <a:p>
            <a:r>
              <a:rPr lang="ja-JP" altLang="en-US" sz="1600" dirty="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　　　</a:t>
            </a:r>
            <a:r>
              <a:rPr lang="ja-JP" altLang="en-US" sz="1600" b="1" u="sng" dirty="0" smtClean="0">
                <a:solidFill>
                  <a:srgbClr val="FF00FF"/>
                </a:solidFill>
                <a:latin typeface="HGP行書体" pitchFamily="66" charset="-128"/>
                <a:ea typeface="HGP行書体" pitchFamily="66" charset="-128"/>
              </a:rPr>
              <a:t>　図・意</a:t>
            </a:r>
            <a:r>
              <a:rPr lang="ja-JP" altLang="en-US" sz="1600" dirty="0" smtClean="0">
                <a:solidFill>
                  <a:prstClr val="white"/>
                </a:solidFill>
                <a:latin typeface="HGP行書体" pitchFamily="66" charset="-128"/>
                <a:ea typeface="HGP行書体" pitchFamily="66" charset="-128"/>
              </a:rPr>
              <a:t>　！</a:t>
            </a:r>
            <a:endParaRPr lang="ja-JP" altLang="en-US" sz="1600" dirty="0">
              <a:solidFill>
                <a:prstClr val="white"/>
              </a:solidFill>
              <a:latin typeface="HGP行書体" pitchFamily="66" charset="-128"/>
              <a:ea typeface="HGP行書体" pitchFamily="66" charset="-128"/>
            </a:endParaRPr>
          </a:p>
        </p:txBody>
      </p:sp>
      <p:cxnSp>
        <p:nvCxnSpPr>
          <p:cNvPr id="77" name="直線矢印コネクタ 76"/>
          <p:cNvCxnSpPr/>
          <p:nvPr/>
        </p:nvCxnSpPr>
        <p:spPr>
          <a:xfrm>
            <a:off x="7989333" y="1241187"/>
            <a:ext cx="471099"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8" name="直線矢印コネクタ 77"/>
          <p:cNvCxnSpPr/>
          <p:nvPr/>
        </p:nvCxnSpPr>
        <p:spPr>
          <a:xfrm flipH="1">
            <a:off x="7989335" y="1326337"/>
            <a:ext cx="451476" cy="14432"/>
          </a:xfrm>
          <a:prstGeom prst="straightConnector1">
            <a:avLst/>
          </a:prstGeom>
          <a:ln w="38100">
            <a:solidFill>
              <a:srgbClr val="66FFFF"/>
            </a:solidFill>
            <a:tailEnd type="arrow"/>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a:off x="8028384" y="2509714"/>
            <a:ext cx="471099"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H="1">
            <a:off x="8028385" y="2594863"/>
            <a:ext cx="451476" cy="14432"/>
          </a:xfrm>
          <a:prstGeom prst="straightConnector1">
            <a:avLst/>
          </a:prstGeom>
          <a:ln w="38100">
            <a:solidFill>
              <a:srgbClr val="66FFFF"/>
            </a:solidFill>
            <a:tailEnd type="arrow"/>
          </a:ln>
        </p:spPr>
        <p:style>
          <a:lnRef idx="1">
            <a:schemeClr val="accent1"/>
          </a:lnRef>
          <a:fillRef idx="0">
            <a:schemeClr val="accent1"/>
          </a:fillRef>
          <a:effectRef idx="0">
            <a:schemeClr val="accent1"/>
          </a:effectRef>
          <a:fontRef idx="minor">
            <a:schemeClr val="tx1"/>
          </a:fontRef>
        </p:style>
      </p:cxnSp>
      <p:sp>
        <p:nvSpPr>
          <p:cNvPr id="87" name="上矢印 86"/>
          <p:cNvSpPr/>
          <p:nvPr/>
        </p:nvSpPr>
        <p:spPr>
          <a:xfrm>
            <a:off x="7575533" y="1463970"/>
            <a:ext cx="452852" cy="884910"/>
          </a:xfrm>
          <a:prstGeom prst="up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prstClr val="white"/>
                </a:solidFill>
                <a:latin typeface="HGP行書体" pitchFamily="66" charset="-128"/>
                <a:ea typeface="HGP行書体" pitchFamily="66" charset="-128"/>
              </a:rPr>
              <a:t>等</a:t>
            </a:r>
            <a:endParaRPr lang="en-US" altLang="ja-JP" sz="1600" dirty="0" smtClean="0">
              <a:solidFill>
                <a:prstClr val="white"/>
              </a:solidFill>
              <a:latin typeface="HGP行書体" pitchFamily="66" charset="-128"/>
              <a:ea typeface="HGP行書体" pitchFamily="66" charset="-128"/>
            </a:endParaRPr>
          </a:p>
          <a:p>
            <a:pPr algn="ctr"/>
            <a:endParaRPr lang="en-US" altLang="ja-JP" sz="1600" dirty="0" smtClean="0">
              <a:solidFill>
                <a:prstClr val="white"/>
              </a:solidFill>
              <a:latin typeface="HGP行書体" pitchFamily="66" charset="-128"/>
              <a:ea typeface="HGP行書体" pitchFamily="66" charset="-128"/>
            </a:endParaRPr>
          </a:p>
          <a:p>
            <a:pPr algn="ctr"/>
            <a:r>
              <a:rPr lang="ja-JP" altLang="en-US" sz="1600" dirty="0" smtClean="0">
                <a:solidFill>
                  <a:prstClr val="white"/>
                </a:solidFill>
                <a:latin typeface="HGP行書体" pitchFamily="66" charset="-128"/>
                <a:ea typeface="HGP行書体" pitchFamily="66" charset="-128"/>
              </a:rPr>
              <a:t>価</a:t>
            </a:r>
            <a:endParaRPr lang="ja-JP" altLang="en-US" sz="1600" dirty="0">
              <a:solidFill>
                <a:prstClr val="white"/>
              </a:solidFill>
              <a:latin typeface="HGP行書体" pitchFamily="66" charset="-128"/>
              <a:ea typeface="HGP行書体" pitchFamily="66" charset="-128"/>
            </a:endParaRPr>
          </a:p>
        </p:txBody>
      </p:sp>
      <p:sp>
        <p:nvSpPr>
          <p:cNvPr id="88" name="下矢印 87"/>
          <p:cNvSpPr/>
          <p:nvPr/>
        </p:nvSpPr>
        <p:spPr>
          <a:xfrm>
            <a:off x="8515864" y="1472596"/>
            <a:ext cx="448624" cy="876284"/>
          </a:xfrm>
          <a:prstGeom prst="downArrow">
            <a:avLst/>
          </a:prstGeom>
          <a:solidFill>
            <a:srgbClr val="0000FF"/>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white"/>
                </a:solidFill>
                <a:latin typeface="HGP行書体" pitchFamily="66" charset="-128"/>
                <a:ea typeface="HGP行書体" pitchFamily="66" charset="-128"/>
              </a:rPr>
              <a:t>等</a:t>
            </a:r>
            <a:endParaRPr lang="en-US" altLang="ja-JP" dirty="0" smtClean="0">
              <a:solidFill>
                <a:prstClr val="white"/>
              </a:solidFill>
              <a:latin typeface="HGP行書体" pitchFamily="66" charset="-128"/>
              <a:ea typeface="HGP行書体" pitchFamily="66" charset="-128"/>
            </a:endParaRPr>
          </a:p>
          <a:p>
            <a:pPr algn="ctr"/>
            <a:endParaRPr lang="en-US" altLang="ja-JP" dirty="0">
              <a:solidFill>
                <a:prstClr val="white"/>
              </a:solidFill>
              <a:latin typeface="HGP行書体" pitchFamily="66" charset="-128"/>
              <a:ea typeface="HGP行書体" pitchFamily="66" charset="-128"/>
            </a:endParaRPr>
          </a:p>
          <a:p>
            <a:pPr algn="ctr"/>
            <a:r>
              <a:rPr lang="ja-JP" altLang="en-US" dirty="0" smtClean="0">
                <a:solidFill>
                  <a:prstClr val="white"/>
                </a:solidFill>
                <a:latin typeface="HGP行書体" pitchFamily="66" charset="-128"/>
                <a:ea typeface="HGP行書体" pitchFamily="66" charset="-128"/>
              </a:rPr>
              <a:t>価</a:t>
            </a:r>
            <a:endParaRPr lang="ja-JP" altLang="en-US" dirty="0">
              <a:solidFill>
                <a:prstClr val="white"/>
              </a:solidFill>
              <a:latin typeface="HGP行書体" pitchFamily="66" charset="-128"/>
              <a:ea typeface="HGP行書体" pitchFamily="66" charset="-128"/>
            </a:endParaRPr>
          </a:p>
        </p:txBody>
      </p:sp>
      <p:sp>
        <p:nvSpPr>
          <p:cNvPr id="89" name="テキスト ボックス 88"/>
          <p:cNvSpPr txBox="1"/>
          <p:nvPr/>
        </p:nvSpPr>
        <p:spPr>
          <a:xfrm>
            <a:off x="2229641" y="4153981"/>
            <a:ext cx="4106555" cy="2677656"/>
          </a:xfrm>
          <a:prstGeom prst="rect">
            <a:avLst/>
          </a:prstGeom>
          <a:solidFill>
            <a:schemeClr val="tx1">
              <a:alpha val="49000"/>
            </a:schemeClr>
          </a:solidFill>
          <a:ln>
            <a:solidFill>
              <a:schemeClr val="tx1"/>
            </a:solidFill>
          </a:ln>
        </p:spPr>
        <p:txBody>
          <a:bodyPr wrap="square" rtlCol="0">
            <a:spAutoFit/>
          </a:bodyPr>
          <a:lstStyle/>
          <a:p>
            <a:r>
              <a:rPr lang="ja-JP" altLang="en-US" sz="1600" dirty="0" smtClean="0">
                <a:solidFill>
                  <a:prstClr val="white"/>
                </a:solidFill>
                <a:latin typeface="HGP行書体" pitchFamily="66" charset="-128"/>
                <a:ea typeface="HGP行書体" pitchFamily="66" charset="-128"/>
              </a:rPr>
              <a:t>「存在 </a:t>
            </a:r>
            <a:r>
              <a:rPr lang="en-US" altLang="ja-JP" sz="1600" dirty="0" smtClean="0">
                <a:solidFill>
                  <a:prstClr val="white"/>
                </a:solidFill>
                <a:latin typeface="HGP行書体" pitchFamily="66" charset="-128"/>
                <a:ea typeface="HGP行書体" pitchFamily="66" charset="-128"/>
              </a:rPr>
              <a:t>E(</a:t>
            </a:r>
            <a:r>
              <a:rPr lang="en-US" altLang="ja-JP" sz="1600" b="1" dirty="0" smtClean="0">
                <a:solidFill>
                  <a:srgbClr val="FFFF00"/>
                </a:solidFill>
                <a:latin typeface="HGP行書体" pitchFamily="66" charset="-128"/>
                <a:ea typeface="HGP行書体" pitchFamily="66" charset="-128"/>
              </a:rPr>
              <a:t>x</a:t>
            </a:r>
            <a:r>
              <a:rPr lang="en-US" altLang="ja-JP" sz="1600" dirty="0" smtClean="0">
                <a:solidFill>
                  <a:prstClr val="white"/>
                </a:solidFill>
                <a:latin typeface="HGP行書体" pitchFamily="66" charset="-128"/>
                <a:ea typeface="HGP行書体" pitchFamily="66" charset="-128"/>
              </a:rPr>
              <a:t>) = </a:t>
            </a:r>
            <a:r>
              <a:rPr lang="ja-JP" altLang="en-US" sz="1600" dirty="0" smtClean="0">
                <a:solidFill>
                  <a:srgbClr val="FFFF00"/>
                </a:solidFill>
                <a:latin typeface="HGP行書体" pitchFamily="66" charset="-128"/>
                <a:ea typeface="HGP行書体" pitchFamily="66" charset="-128"/>
              </a:rPr>
              <a:t>もとのことわり</a:t>
            </a:r>
            <a:r>
              <a:rPr lang="ja-JP" altLang="en-US" sz="1600" dirty="0" smtClean="0">
                <a:solidFill>
                  <a:prstClr val="white"/>
                </a:solidFill>
                <a:latin typeface="HGP行書体" pitchFamily="66" charset="-128"/>
                <a:ea typeface="HGP行書体" pitchFamily="66" charset="-128"/>
              </a:rPr>
              <a:t>（</a:t>
            </a:r>
            <a:r>
              <a:rPr lang="ja-JP" altLang="en-US" sz="1600" dirty="0" smtClean="0">
                <a:solidFill>
                  <a:srgbClr val="00FFFF"/>
                </a:solidFill>
                <a:latin typeface="HGP行書体" pitchFamily="66" charset="-128"/>
                <a:ea typeface="HGP行書体" pitchFamily="66" charset="-128"/>
              </a:rPr>
              <a:t>素・原理</a:t>
            </a:r>
            <a:r>
              <a:rPr lang="ja-JP" altLang="en-US" sz="1600" dirty="0" smtClean="0">
                <a:solidFill>
                  <a:prstClr val="white"/>
                </a:solidFill>
                <a:latin typeface="HGP行書体" pitchFamily="66" charset="-128"/>
                <a:ea typeface="HGP行書体" pitchFamily="66" charset="-128"/>
              </a:rPr>
              <a:t>）を考える</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時</a:t>
            </a:r>
            <a:r>
              <a:rPr lang="ja-JP" altLang="en-US" sz="1600" dirty="0">
                <a:solidFill>
                  <a:prstClr val="white"/>
                </a:solidFill>
                <a:latin typeface="HGP行書体" pitchFamily="66" charset="-128"/>
                <a:ea typeface="HGP行書体" pitchFamily="66" charset="-128"/>
              </a:rPr>
              <a:t>に</a:t>
            </a:r>
            <a:r>
              <a:rPr lang="ja-JP" altLang="en-US" sz="1600" dirty="0" smtClean="0">
                <a:solidFill>
                  <a:prstClr val="white"/>
                </a:solidFill>
                <a:latin typeface="HGP行書体" pitchFamily="66" charset="-128"/>
                <a:ea typeface="HGP行書体" pitchFamily="66" charset="-128"/>
              </a:rPr>
              <a:t>、ヒト種は、何か </a:t>
            </a:r>
            <a:r>
              <a:rPr lang="en-US" altLang="ja-JP" sz="1600" dirty="0" smtClean="0">
                <a:solidFill>
                  <a:prstClr val="white"/>
                </a:solidFill>
                <a:latin typeface="HGP行書体" pitchFamily="66" charset="-128"/>
                <a:ea typeface="HGP行書体" pitchFamily="66" charset="-128"/>
              </a:rPr>
              <a:t>model</a:t>
            </a:r>
            <a:r>
              <a:rPr lang="ja-JP" altLang="en-US" sz="1600" dirty="0" smtClean="0">
                <a:solidFill>
                  <a:prstClr val="white"/>
                </a:solidFill>
                <a:latin typeface="HGP行書体" pitchFamily="66" charset="-128"/>
                <a:ea typeface="HGP行書体" pitchFamily="66" charset="-128"/>
              </a:rPr>
              <a:t>を　脳底　に　置いて</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措いて</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おいといて</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それに　</a:t>
            </a:r>
            <a:r>
              <a:rPr lang="en-US" altLang="ja-JP" sz="1600" dirty="0" smtClean="0">
                <a:solidFill>
                  <a:prstClr val="white"/>
                </a:solidFill>
                <a:latin typeface="HGP行書体" pitchFamily="66" charset="-128"/>
                <a:ea typeface="HGP行書体" pitchFamily="66" charset="-128"/>
              </a:rPr>
              <a:t>analog</a:t>
            </a:r>
            <a:r>
              <a:rPr lang="ja-JP" altLang="en-US" sz="1600" dirty="0" smtClean="0">
                <a:solidFill>
                  <a:prstClr val="white"/>
                </a:solidFill>
                <a:latin typeface="HGP行書体" pitchFamily="66" charset="-128"/>
                <a:ea typeface="HGP行書体" pitchFamily="66" charset="-128"/>
              </a:rPr>
              <a:t>な　モデル</a:t>
            </a:r>
            <a:endParaRPr lang="en-US" altLang="ja-JP" sz="1600" dirty="0" smtClean="0">
              <a:solidFill>
                <a:prstClr val="white"/>
              </a:solidFill>
              <a:latin typeface="HGP行書体" pitchFamily="66" charset="-128"/>
              <a:ea typeface="HGP行書体" pitchFamily="66" charset="-128"/>
            </a:endParaRPr>
          </a:p>
          <a:p>
            <a:r>
              <a:rPr lang="ja-JP" altLang="en-US" sz="1600" dirty="0">
                <a:solidFill>
                  <a:prstClr val="white"/>
                </a:solidFill>
                <a:latin typeface="HGP行書体" pitchFamily="66" charset="-128"/>
                <a:ea typeface="HGP行書体" pitchFamily="66" charset="-128"/>
              </a:rPr>
              <a:t>すなわち</a:t>
            </a:r>
            <a:r>
              <a:rPr lang="ja-JP" altLang="en-US" sz="1600" dirty="0" smtClean="0">
                <a:solidFill>
                  <a:prstClr val="white"/>
                </a:solidFill>
                <a:latin typeface="HGP行書体" pitchFamily="66" charset="-128"/>
                <a:ea typeface="HGP行書体" pitchFamily="66" charset="-128"/>
              </a:rPr>
              <a:t>、模型　とか　玩具　を　想定し、＝　</a:t>
            </a:r>
            <a:r>
              <a:rPr lang="en-US" altLang="ja-JP" sz="1600" dirty="0" smtClean="0">
                <a:solidFill>
                  <a:prstClr val="white"/>
                </a:solidFill>
                <a:latin typeface="HGP行書体" pitchFamily="66" charset="-128"/>
                <a:ea typeface="HGP行書体" pitchFamily="66" charset="-128"/>
              </a:rPr>
              <a:t>…</a:t>
            </a:r>
          </a:p>
          <a:p>
            <a:r>
              <a:rPr lang="ja-JP" altLang="en-US" sz="1600" dirty="0" smtClean="0">
                <a:solidFill>
                  <a:prstClr val="white"/>
                </a:solidFill>
                <a:latin typeface="HGP行書体" pitchFamily="66" charset="-128"/>
                <a:ea typeface="HGP行書体" pitchFamily="66" charset="-128"/>
              </a:rPr>
              <a:t>想い　定め　</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ソレッキャナイ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と　ばかりに、</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想い　直 し て </a:t>
            </a:r>
            <a:r>
              <a:rPr lang="en-US" altLang="ja-JP" sz="1600" dirty="0" smtClean="0">
                <a:solidFill>
                  <a:prstClr val="white"/>
                </a:solidFill>
                <a:latin typeface="HGP行書体" pitchFamily="66" charset="-128"/>
                <a:ea typeface="HGP行書体" pitchFamily="66" charset="-128"/>
              </a:rPr>
              <a:t>,</a:t>
            </a:r>
            <a:r>
              <a:rPr lang="en-US" altLang="ja-JP" sz="1600" dirty="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a:t>
            </a:r>
            <a:r>
              <a:rPr lang="ja-JP" altLang="en-US" sz="2400" dirty="0" smtClean="0">
                <a:solidFill>
                  <a:srgbClr val="00FFFF"/>
                </a:solidFill>
                <a:latin typeface="HGP行書体" pitchFamily="66" charset="-128"/>
                <a:ea typeface="HGP行書体" pitchFamily="66" charset="-128"/>
              </a:rPr>
              <a:t>新</a:t>
            </a:r>
            <a:r>
              <a:rPr lang="ja-JP" altLang="en-US" sz="1600" dirty="0" smtClean="0">
                <a:solidFill>
                  <a:prstClr val="white"/>
                </a:solidFill>
                <a:latin typeface="HGP行書体" pitchFamily="66" charset="-128"/>
                <a:ea typeface="HGP行書体" pitchFamily="66" charset="-128"/>
              </a:rPr>
              <a:t>・</a:t>
            </a:r>
            <a:r>
              <a:rPr lang="ja-JP" altLang="en-US" sz="1600" dirty="0" smtClean="0">
                <a:solidFill>
                  <a:srgbClr val="FF00FF"/>
                </a:solidFill>
                <a:latin typeface="HGP行書体" pitchFamily="66" charset="-128"/>
                <a:ea typeface="HGP行書体" pitchFamily="66" charset="-128"/>
              </a:rPr>
              <a:t>と・り・の</a:t>
            </a:r>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すなわち、</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“ニュー・三つ組み”　＝　「父　と　母　と　子」</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の　こと　を　謂い　直した　の・で　ある！</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その始まりは</a:t>
            </a:r>
            <a:r>
              <a:rPr lang="ja-JP" altLang="en-US" sz="1600" dirty="0" smtClean="0">
                <a:solidFill>
                  <a:srgbClr val="FF66FF"/>
                </a:solidFill>
                <a:latin typeface="HGP行書体" pitchFamily="66" charset="-128"/>
                <a:ea typeface="HGP行書体" pitchFamily="66" charset="-128"/>
              </a:rPr>
              <a:t>　</a:t>
            </a:r>
            <a:r>
              <a:rPr lang="en-US" altLang="ja-JP" sz="1600" dirty="0" smtClean="0">
                <a:solidFill>
                  <a:srgbClr val="FF66FF"/>
                </a:solidFill>
                <a:latin typeface="HGP行書体" pitchFamily="66" charset="-128"/>
                <a:ea typeface="HGP行書体" pitchFamily="66" charset="-128"/>
              </a:rPr>
              <a:t>P-Theorem </a:t>
            </a:r>
            <a:r>
              <a:rPr lang="ja-JP" altLang="en-US" sz="1600" dirty="0" smtClean="0">
                <a:solidFill>
                  <a:prstClr val="white"/>
                </a:solidFill>
                <a:latin typeface="HGP行書体" pitchFamily="66" charset="-128"/>
                <a:ea typeface="HGP行書体" pitchFamily="66" charset="-128"/>
              </a:rPr>
              <a:t>に次ぐ　デカルト　の</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srgbClr val="FF3300"/>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cogito  ergo,  sum </a:t>
            </a:r>
            <a:r>
              <a:rPr lang="en-US" altLang="ja-JP" sz="1600" dirty="0" smtClean="0">
                <a:solidFill>
                  <a:srgbClr val="FF3300"/>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想うが故に有る</a:t>
            </a:r>
            <a:r>
              <a:rPr lang="ja-JP" altLang="en-US" sz="1600" dirty="0" smtClean="0">
                <a:solidFill>
                  <a:srgbClr val="FF3300"/>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のこと！</a:t>
            </a:r>
            <a:endParaRPr lang="en-US" altLang="ja-JP" sz="1600" dirty="0" smtClean="0">
              <a:solidFill>
                <a:prstClr val="white"/>
              </a:solidFill>
              <a:latin typeface="HGP行書体" pitchFamily="66" charset="-128"/>
              <a:ea typeface="HGP行書体" pitchFamily="66" charset="-128"/>
            </a:endParaRPr>
          </a:p>
        </p:txBody>
      </p:sp>
      <p:sp>
        <p:nvSpPr>
          <p:cNvPr id="67" name="テキスト ボックス 66"/>
          <p:cNvSpPr txBox="1"/>
          <p:nvPr/>
        </p:nvSpPr>
        <p:spPr>
          <a:xfrm>
            <a:off x="43008" y="5900612"/>
            <a:ext cx="1172116" cy="938719"/>
          </a:xfrm>
          <a:prstGeom prst="rect">
            <a:avLst/>
          </a:prstGeom>
          <a:solidFill>
            <a:schemeClr val="tx1">
              <a:alpha val="34000"/>
            </a:schemeClr>
          </a:solidFill>
        </p:spPr>
        <p:txBody>
          <a:bodyPr wrap="none" rtlCol="0">
            <a:spAutoFit/>
          </a:bodyPr>
          <a:lstStyle/>
          <a:p>
            <a:r>
              <a:rPr lang="ja-JP" altLang="en-US" sz="1100" dirty="0" smtClean="0">
                <a:solidFill>
                  <a:prstClr val="white"/>
                </a:solidFill>
                <a:latin typeface="HGP行書体" pitchFamily="66" charset="-128"/>
                <a:ea typeface="HGP行書体" pitchFamily="66" charset="-128"/>
              </a:rPr>
              <a:t>胎児画像　は、</a:t>
            </a:r>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prstClr val="white"/>
                </a:solidFill>
                <a:latin typeface="HGP行書体" pitchFamily="66" charset="-128"/>
                <a:ea typeface="HGP行書体" pitchFamily="66" charset="-128"/>
              </a:rPr>
              <a:t>画像</a:t>
            </a:r>
            <a:r>
              <a:rPr lang="ja-JP" altLang="en-US" sz="1100" dirty="0">
                <a:solidFill>
                  <a:prstClr val="white"/>
                </a:solidFill>
                <a:latin typeface="HGP行書体" pitchFamily="66" charset="-128"/>
                <a:ea typeface="HGP行書体" pitchFamily="66" charset="-128"/>
              </a:rPr>
              <a:t>・科学・雑誌</a:t>
            </a:r>
            <a:endParaRPr lang="en-US" altLang="ja-JP" sz="1100" dirty="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Newton /</a:t>
            </a:r>
            <a:r>
              <a:rPr lang="en-US" altLang="ja-JP" sz="1100" dirty="0" smtClean="0">
                <a:solidFill>
                  <a:prstClr val="white"/>
                </a:solidFill>
                <a:latin typeface="HGP行書体" pitchFamily="66" charset="-128"/>
                <a:ea typeface="HGP行書体" pitchFamily="66" charset="-128"/>
              </a:rPr>
              <a:t>2013</a:t>
            </a:r>
          </a:p>
          <a:p>
            <a:r>
              <a:rPr lang="en-US" altLang="ja-JP" sz="1100" dirty="0" smtClean="0">
                <a:solidFill>
                  <a:prstClr val="white"/>
                </a:solidFill>
                <a:latin typeface="HGP行書体" pitchFamily="66" charset="-128"/>
                <a:ea typeface="HGP行書体" pitchFamily="66" charset="-128"/>
              </a:rPr>
              <a:t>/</a:t>
            </a:r>
            <a:r>
              <a:rPr lang="en-US" altLang="ja-JP" sz="1100" dirty="0">
                <a:solidFill>
                  <a:prstClr val="white"/>
                </a:solidFill>
                <a:latin typeface="HGP行書体" pitchFamily="66" charset="-128"/>
                <a:ea typeface="HGP行書体" pitchFamily="66" charset="-128"/>
              </a:rPr>
              <a:t>11</a:t>
            </a:r>
            <a:r>
              <a:rPr lang="ja-JP" altLang="en-US" sz="1100" dirty="0" smtClean="0">
                <a:solidFill>
                  <a:prstClr val="white"/>
                </a:solidFill>
                <a:latin typeface="HGP行書体" pitchFamily="66" charset="-128"/>
                <a:ea typeface="HGP行書体" pitchFamily="66" charset="-128"/>
              </a:rPr>
              <a:t>月号　よ り</a:t>
            </a:r>
            <a:r>
              <a:rPr lang="ja-JP" altLang="en-US" sz="1100" dirty="0">
                <a:solidFill>
                  <a:prstClr val="white"/>
                </a:solidFill>
                <a:latin typeface="HGP行書体" pitchFamily="66" charset="-128"/>
                <a:ea typeface="HGP行書体" pitchFamily="66" charset="-128"/>
              </a:rPr>
              <a:t>、</a:t>
            </a:r>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prstClr val="white"/>
                </a:solidFill>
                <a:latin typeface="HGP行書体" pitchFamily="66" charset="-128"/>
                <a:ea typeface="HGP行書体" pitchFamily="66" charset="-128"/>
              </a:rPr>
              <a:t>転写</a:t>
            </a:r>
            <a:r>
              <a:rPr lang="en-US" altLang="ja-JP" sz="1100" dirty="0" smtClean="0">
                <a:solidFill>
                  <a:prstClr val="white"/>
                </a:solidFill>
                <a:latin typeface="HGP行書体" pitchFamily="66" charset="-128"/>
                <a:ea typeface="HGP行書体" pitchFamily="66" charset="-128"/>
              </a:rPr>
              <a:t>-</a:t>
            </a:r>
            <a:r>
              <a:rPr lang="ja-JP" altLang="en-US" sz="1100" dirty="0" smtClean="0">
                <a:solidFill>
                  <a:prstClr val="white"/>
                </a:solidFill>
                <a:latin typeface="HGP行書体" pitchFamily="66" charset="-128"/>
                <a:ea typeface="HGP行書体" pitchFamily="66" charset="-128"/>
              </a:rPr>
              <a:t>写真。</a:t>
            </a:r>
            <a:endParaRPr lang="en-US" altLang="ja-JP" sz="1100" dirty="0" smtClean="0">
              <a:solidFill>
                <a:prstClr val="white"/>
              </a:solidFill>
              <a:latin typeface="HGP行書体" pitchFamily="66" charset="-128"/>
              <a:ea typeface="HGP行書体" pitchFamily="66" charset="-128"/>
            </a:endParaRPr>
          </a:p>
        </p:txBody>
      </p:sp>
      <p:sp>
        <p:nvSpPr>
          <p:cNvPr id="45" name="テキスト ボックス 44"/>
          <p:cNvSpPr txBox="1"/>
          <p:nvPr/>
        </p:nvSpPr>
        <p:spPr>
          <a:xfrm>
            <a:off x="462022" y="332656"/>
            <a:ext cx="5671745" cy="3785652"/>
          </a:xfrm>
          <a:prstGeom prst="rect">
            <a:avLst/>
          </a:prstGeom>
          <a:noFill/>
        </p:spPr>
        <p:txBody>
          <a:bodyPr wrap="none" rtlCol="0">
            <a:spAutoFit/>
          </a:bodyPr>
          <a:lstStyle/>
          <a:p>
            <a:r>
              <a:rPr kumimoji="1" lang="ja-JP" altLang="en-US" sz="2400" b="1" dirty="0" smtClean="0">
                <a:solidFill>
                  <a:schemeClr val="bg1"/>
                </a:solidFill>
                <a:latin typeface="HGP行書体" pitchFamily="66" charset="-128"/>
                <a:ea typeface="HGP行書体" pitchFamily="66" charset="-128"/>
              </a:rPr>
              <a:t>「　二　素　が　　　　　何　？　」</a:t>
            </a:r>
            <a:endParaRPr kumimoji="1" lang="en-US" altLang="ja-JP" sz="2400" b="1" dirty="0" smtClean="0">
              <a:solidFill>
                <a:schemeClr val="bg1"/>
              </a:solidFill>
              <a:latin typeface="HGP行書体" pitchFamily="66" charset="-128"/>
              <a:ea typeface="HGP行書体" pitchFamily="66" charset="-128"/>
            </a:endParaRPr>
          </a:p>
          <a:p>
            <a:r>
              <a:rPr lang="en-US" altLang="ja-JP" b="1" dirty="0" smtClean="0">
                <a:solidFill>
                  <a:srgbClr val="C00000"/>
                </a:solidFill>
                <a:latin typeface="HGP行書体" pitchFamily="66" charset="-128"/>
                <a:ea typeface="HGP行書体" pitchFamily="66" charset="-128"/>
              </a:rPr>
              <a:t>… Ans.  ;   </a:t>
            </a:r>
            <a:r>
              <a:rPr lang="ja-JP" altLang="en-US" sz="2400" b="1" dirty="0" smtClean="0">
                <a:solidFill>
                  <a:schemeClr val="bg1"/>
                </a:solidFill>
                <a:latin typeface="HGP行書体" pitchFamily="66" charset="-128"/>
                <a:ea typeface="HGP行書体" pitchFamily="66" charset="-128"/>
              </a:rPr>
              <a:t>その　二倍　が　</a:t>
            </a:r>
            <a:r>
              <a:rPr lang="en-US" altLang="ja-JP" sz="2400" b="1" dirty="0" smtClean="0">
                <a:solidFill>
                  <a:schemeClr val="bg1"/>
                </a:solidFill>
                <a:latin typeface="HGP行書体" pitchFamily="66" charset="-128"/>
                <a:ea typeface="HGP行書体" pitchFamily="66" charset="-128"/>
              </a:rPr>
              <a:t>Ⅳ</a:t>
            </a:r>
            <a:r>
              <a:rPr lang="ja-JP" altLang="en-US" sz="2400" b="1" dirty="0" smtClean="0">
                <a:solidFill>
                  <a:schemeClr val="bg1"/>
                </a:solidFill>
                <a:latin typeface="HGP行書体" pitchFamily="66" charset="-128"/>
                <a:ea typeface="HGP行書体" pitchFamily="66" charset="-128"/>
              </a:rPr>
              <a:t>（四）元素。</a:t>
            </a:r>
            <a:endParaRPr lang="en-US" altLang="ja-JP" sz="2400" b="1" dirty="0" smtClean="0">
              <a:solidFill>
                <a:schemeClr val="bg1"/>
              </a:solidFill>
              <a:latin typeface="HGP行書体" pitchFamily="66" charset="-128"/>
              <a:ea typeface="HGP行書体" pitchFamily="66" charset="-128"/>
            </a:endParaRPr>
          </a:p>
          <a:p>
            <a:endParaRPr lang="en-US" altLang="ja-JP" sz="2400" b="1" dirty="0">
              <a:solidFill>
                <a:schemeClr val="bg1"/>
              </a:solidFill>
              <a:latin typeface="HGP行書体" pitchFamily="66" charset="-128"/>
              <a:ea typeface="HGP行書体" pitchFamily="66" charset="-128"/>
            </a:endParaRPr>
          </a:p>
          <a:p>
            <a:r>
              <a:rPr lang="ja-JP" altLang="en-US" sz="2400" b="1" dirty="0">
                <a:solidFill>
                  <a:schemeClr val="bg1"/>
                </a:solidFill>
                <a:latin typeface="HGP行書体" pitchFamily="66" charset="-128"/>
                <a:ea typeface="HGP行書体" pitchFamily="66" charset="-128"/>
              </a:rPr>
              <a:t>　</a:t>
            </a:r>
            <a:r>
              <a:rPr lang="ja-JP" altLang="en-US" sz="2400" b="1" dirty="0" smtClean="0">
                <a:solidFill>
                  <a:schemeClr val="bg1"/>
                </a:solidFill>
                <a:latin typeface="HGP行書体" pitchFamily="66" charset="-128"/>
                <a:ea typeface="HGP行書体" pitchFamily="66" charset="-128"/>
              </a:rPr>
              <a:t>　　　　　　　　　　　　　　　　 </a:t>
            </a:r>
            <a:r>
              <a:rPr lang="ja-JP" altLang="en-US" sz="1400" b="1" dirty="0" smtClean="0">
                <a:solidFill>
                  <a:schemeClr val="bg1"/>
                </a:solidFill>
                <a:latin typeface="HGP行書体" pitchFamily="66" charset="-128"/>
                <a:ea typeface="HGP行書体" pitchFamily="66" charset="-128"/>
              </a:rPr>
              <a:t>オ</a:t>
            </a:r>
            <a:endParaRPr lang="en-US" altLang="ja-JP" sz="1400" b="1" dirty="0" smtClean="0">
              <a:solidFill>
                <a:schemeClr val="bg1"/>
              </a:solidFill>
              <a:latin typeface="HGP行書体" pitchFamily="66" charset="-128"/>
              <a:ea typeface="HGP行書体" pitchFamily="66" charset="-128"/>
            </a:endParaRPr>
          </a:p>
          <a:p>
            <a:r>
              <a:rPr lang="ja-JP" altLang="en-US" sz="1400" b="1" dirty="0">
                <a:solidFill>
                  <a:schemeClr val="bg1"/>
                </a:solidFill>
                <a:latin typeface="HGP行書体" pitchFamily="66" charset="-128"/>
                <a:ea typeface="HGP行書体" pitchFamily="66" charset="-128"/>
              </a:rPr>
              <a:t>　</a:t>
            </a:r>
            <a:r>
              <a:rPr lang="ja-JP" altLang="en-US" sz="1400" b="1" dirty="0" smtClean="0">
                <a:solidFill>
                  <a:schemeClr val="bg1"/>
                </a:solidFill>
                <a:latin typeface="HGP行書体" pitchFamily="66" charset="-128"/>
                <a:ea typeface="HGP行書体" pitchFamily="66" charset="-128"/>
              </a:rPr>
              <a:t>　　　　　　　　　　　　　　　　　　　　　　　　　　　　　 </a:t>
            </a:r>
            <a:r>
              <a:rPr lang="en-US" altLang="ja-JP" sz="1400" b="1" dirty="0" smtClean="0">
                <a:solidFill>
                  <a:schemeClr val="bg1"/>
                </a:solidFill>
                <a:latin typeface="HGP行書体" pitchFamily="66" charset="-128"/>
                <a:ea typeface="HGP行書体" pitchFamily="66" charset="-128"/>
              </a:rPr>
              <a:t>|</a:t>
            </a:r>
          </a:p>
          <a:p>
            <a:r>
              <a:rPr lang="ja-JP" altLang="en-US" sz="1400" b="1" dirty="0">
                <a:solidFill>
                  <a:schemeClr val="bg1"/>
                </a:solidFill>
                <a:latin typeface="HGP行書体" pitchFamily="66" charset="-128"/>
                <a:ea typeface="HGP行書体" pitchFamily="66" charset="-128"/>
              </a:rPr>
              <a:t>　</a:t>
            </a:r>
            <a:r>
              <a:rPr lang="ja-JP" altLang="en-US" sz="1400" b="1" dirty="0" smtClean="0">
                <a:solidFill>
                  <a:schemeClr val="bg1"/>
                </a:solidFill>
                <a:latin typeface="HGP行書体" pitchFamily="66" charset="-128"/>
                <a:ea typeface="HGP行書体" pitchFamily="66" charset="-128"/>
              </a:rPr>
              <a:t>　　　　　　　　　　　　　　　　　　　　　　　　　　　　　ガ</a:t>
            </a:r>
            <a:endParaRPr lang="en-US" altLang="ja-JP" sz="1400" b="1" dirty="0" smtClean="0">
              <a:solidFill>
                <a:schemeClr val="bg1"/>
              </a:solidFill>
              <a:latin typeface="HGP行書体" pitchFamily="66" charset="-128"/>
              <a:ea typeface="HGP行書体" pitchFamily="66" charset="-128"/>
            </a:endParaRPr>
          </a:p>
          <a:p>
            <a:r>
              <a:rPr lang="ja-JP" altLang="en-US" sz="1400" b="1" dirty="0">
                <a:solidFill>
                  <a:schemeClr val="bg1"/>
                </a:solidFill>
                <a:latin typeface="HGP行書体" pitchFamily="66" charset="-128"/>
                <a:ea typeface="HGP行書体" pitchFamily="66" charset="-128"/>
              </a:rPr>
              <a:t>　</a:t>
            </a:r>
            <a:r>
              <a:rPr lang="ja-JP" altLang="en-US" sz="1400" b="1" dirty="0" smtClean="0">
                <a:solidFill>
                  <a:schemeClr val="bg1"/>
                </a:solidFill>
                <a:latin typeface="HGP行書体" pitchFamily="66" charset="-128"/>
                <a:ea typeface="HGP行書体" pitchFamily="66" charset="-128"/>
              </a:rPr>
              <a:t>　　　　　　　　　　　　　　　　　　　　　　　　　　　　　ナ</a:t>
            </a:r>
            <a:endParaRPr lang="en-US" altLang="ja-JP" sz="1400" b="1" dirty="0" smtClean="0">
              <a:solidFill>
                <a:schemeClr val="bg1"/>
              </a:solidFill>
              <a:latin typeface="HGP行書体" pitchFamily="66" charset="-128"/>
              <a:ea typeface="HGP行書体" pitchFamily="66" charset="-128"/>
            </a:endParaRPr>
          </a:p>
          <a:p>
            <a:r>
              <a:rPr lang="ja-JP" altLang="en-US" sz="1400" b="1" dirty="0">
                <a:solidFill>
                  <a:schemeClr val="bg1"/>
                </a:solidFill>
                <a:latin typeface="HGP行書体" pitchFamily="66" charset="-128"/>
                <a:ea typeface="HGP行書体" pitchFamily="66" charset="-128"/>
              </a:rPr>
              <a:t>　</a:t>
            </a:r>
            <a:r>
              <a:rPr lang="ja-JP" altLang="en-US" sz="1400" b="1" dirty="0" smtClean="0">
                <a:solidFill>
                  <a:schemeClr val="bg1"/>
                </a:solidFill>
                <a:latin typeface="HGP行書体" pitchFamily="66" charset="-128"/>
                <a:ea typeface="HGP行書体" pitchFamily="66" charset="-128"/>
              </a:rPr>
              <a:t>　　　　　　　　　　　　　　　　　　　　　　　　　　　　　イ</a:t>
            </a:r>
            <a:endParaRPr lang="en-US" altLang="ja-JP" sz="1400" b="1" dirty="0" smtClean="0">
              <a:solidFill>
                <a:schemeClr val="bg1"/>
              </a:solidFill>
              <a:latin typeface="HGP行書体" pitchFamily="66" charset="-128"/>
              <a:ea typeface="HGP行書体" pitchFamily="66" charset="-128"/>
            </a:endParaRPr>
          </a:p>
          <a:p>
            <a:r>
              <a:rPr lang="ja-JP" altLang="en-US" sz="1400" b="1" dirty="0">
                <a:solidFill>
                  <a:schemeClr val="bg1"/>
                </a:solidFill>
                <a:latin typeface="HGP行書体" pitchFamily="66" charset="-128"/>
                <a:ea typeface="HGP行書体" pitchFamily="66" charset="-128"/>
              </a:rPr>
              <a:t>　</a:t>
            </a:r>
            <a:r>
              <a:rPr lang="ja-JP" altLang="en-US" sz="1400" b="1" dirty="0" smtClean="0">
                <a:solidFill>
                  <a:schemeClr val="bg1"/>
                </a:solidFill>
                <a:latin typeface="HGP行書体" pitchFamily="66" charset="-128"/>
                <a:ea typeface="HGP行書体" pitchFamily="66" charset="-128"/>
              </a:rPr>
              <a:t>　　　　　　　　　　　　　　　　　　　　　　　　　　　　　ズ</a:t>
            </a:r>
            <a:endParaRPr lang="en-US" altLang="ja-JP" sz="1400" b="1" dirty="0" smtClean="0">
              <a:solidFill>
                <a:schemeClr val="bg1"/>
              </a:solidFill>
              <a:latin typeface="HGP行書体" pitchFamily="66" charset="-128"/>
              <a:ea typeface="HGP行書体" pitchFamily="66" charset="-128"/>
            </a:endParaRPr>
          </a:p>
          <a:p>
            <a:r>
              <a:rPr lang="ja-JP" altLang="en-US" sz="1400" b="1" dirty="0">
                <a:solidFill>
                  <a:schemeClr val="bg1"/>
                </a:solidFill>
                <a:latin typeface="HGP行書体" pitchFamily="66" charset="-128"/>
                <a:ea typeface="HGP行書体" pitchFamily="66" charset="-128"/>
              </a:rPr>
              <a:t>　</a:t>
            </a:r>
            <a:r>
              <a:rPr lang="ja-JP" altLang="en-US" sz="1400" b="1" dirty="0" smtClean="0">
                <a:solidFill>
                  <a:schemeClr val="bg1"/>
                </a:solidFill>
                <a:latin typeface="HGP行書体" pitchFamily="66" charset="-128"/>
                <a:ea typeface="HGP行書体" pitchFamily="66" charset="-128"/>
              </a:rPr>
              <a:t>　　　　　　　　　　　　　　　　　　　　　　　　　　　　　 </a:t>
            </a:r>
            <a:r>
              <a:rPr lang="ja-JP" altLang="en-US" sz="1100" b="1" dirty="0" err="1" smtClean="0">
                <a:solidFill>
                  <a:schemeClr val="bg1"/>
                </a:solidFill>
                <a:latin typeface="HGP行書体" pitchFamily="66" charset="-128"/>
                <a:ea typeface="HGP行書体" pitchFamily="66" charset="-128"/>
              </a:rPr>
              <a:t>の</a:t>
            </a:r>
            <a:endParaRPr lang="en-US" altLang="ja-JP" sz="1100" b="1" dirty="0" smtClean="0">
              <a:solidFill>
                <a:schemeClr val="bg1"/>
              </a:solidFill>
              <a:latin typeface="HGP行書体" pitchFamily="66" charset="-128"/>
              <a:ea typeface="HGP行書体" pitchFamily="66" charset="-128"/>
            </a:endParaRPr>
          </a:p>
          <a:p>
            <a:r>
              <a:rPr lang="ja-JP" altLang="en-US" sz="1400" b="1" dirty="0">
                <a:solidFill>
                  <a:schemeClr val="bg1"/>
                </a:solidFill>
                <a:latin typeface="HGP行書体" pitchFamily="66" charset="-128"/>
                <a:ea typeface="HGP行書体" pitchFamily="66" charset="-128"/>
              </a:rPr>
              <a:t>　</a:t>
            </a:r>
            <a:r>
              <a:rPr lang="ja-JP" altLang="en-US" sz="1400" b="1" dirty="0" smtClean="0">
                <a:solidFill>
                  <a:schemeClr val="bg1"/>
                </a:solidFill>
                <a:latin typeface="HGP行書体" pitchFamily="66" charset="-128"/>
                <a:ea typeface="HGP行書体" pitchFamily="66" charset="-128"/>
              </a:rPr>
              <a:t>　　　　　　　　　　　　　　　　　　　　　　　　　　　　　</a:t>
            </a:r>
            <a:r>
              <a:rPr lang="ja-JP" altLang="en-US" b="1" dirty="0" smtClean="0">
                <a:latin typeface="HGP行書体" pitchFamily="66" charset="-128"/>
                <a:ea typeface="HGP行書体" pitchFamily="66" charset="-128"/>
              </a:rPr>
              <a:t>木</a:t>
            </a:r>
            <a:endParaRPr lang="en-US" altLang="ja-JP" b="1" dirty="0" smtClean="0">
              <a:latin typeface="HGP行書体" pitchFamily="66" charset="-128"/>
              <a:ea typeface="HGP行書体" pitchFamily="66" charset="-128"/>
            </a:endParaRPr>
          </a:p>
          <a:p>
            <a:r>
              <a:rPr lang="ja-JP" altLang="en-US" sz="1400" b="1" dirty="0">
                <a:solidFill>
                  <a:schemeClr val="bg1"/>
                </a:solidFill>
                <a:latin typeface="HGP行書体" pitchFamily="66" charset="-128"/>
                <a:ea typeface="HGP行書体" pitchFamily="66" charset="-128"/>
              </a:rPr>
              <a:t>　</a:t>
            </a:r>
            <a:r>
              <a:rPr lang="ja-JP" altLang="en-US" sz="1400" b="1" dirty="0" smtClean="0">
                <a:solidFill>
                  <a:schemeClr val="bg1"/>
                </a:solidFill>
                <a:latin typeface="HGP行書体" pitchFamily="66" charset="-128"/>
                <a:ea typeface="HGP行書体" pitchFamily="66" charset="-128"/>
              </a:rPr>
              <a:t>　　　　　　　　　　　　　　　　　　</a:t>
            </a:r>
            <a:r>
              <a:rPr lang="en-US" altLang="ja-JP" sz="1400" b="1" dirty="0" smtClean="0">
                <a:solidFill>
                  <a:schemeClr val="bg1"/>
                </a:solidFill>
                <a:latin typeface="HGP行書体" pitchFamily="66" charset="-128"/>
                <a:ea typeface="HGP行書体" pitchFamily="66" charset="-128"/>
              </a:rPr>
              <a:t>“ a wooden</a:t>
            </a:r>
            <a:r>
              <a:rPr lang="ja-JP" altLang="en-US" sz="1400" b="1" dirty="0" smtClean="0">
                <a:solidFill>
                  <a:schemeClr val="bg1"/>
                </a:solidFill>
                <a:latin typeface="HGP行書体" pitchFamily="66" charset="-128"/>
                <a:ea typeface="HGP行書体" pitchFamily="66" charset="-128"/>
              </a:rPr>
              <a:t>　　　　</a:t>
            </a:r>
            <a:r>
              <a:rPr lang="ja-JP" altLang="en-US" sz="1400" b="1" dirty="0">
                <a:solidFill>
                  <a:schemeClr val="bg1"/>
                </a:solidFill>
                <a:latin typeface="HGP行書体" pitchFamily="66" charset="-128"/>
                <a:ea typeface="HGP行書体" pitchFamily="66" charset="-128"/>
              </a:rPr>
              <a:t> </a:t>
            </a:r>
            <a:r>
              <a:rPr lang="ja-JP" altLang="en-US" sz="1400" b="1" dirty="0" smtClean="0">
                <a:latin typeface="HGP行書体" pitchFamily="66" charset="-128"/>
                <a:ea typeface="HGP行書体" pitchFamily="66" charset="-128"/>
              </a:rPr>
              <a:t>碑      </a:t>
            </a:r>
            <a:r>
              <a:rPr lang="en-US" altLang="ja-JP" sz="1400" b="1" dirty="0" smtClean="0">
                <a:solidFill>
                  <a:schemeClr val="bg1"/>
                </a:solidFill>
                <a:latin typeface="HGP行書体" pitchFamily="66" charset="-128"/>
                <a:ea typeface="HGP行書体" pitchFamily="66" charset="-128"/>
              </a:rPr>
              <a:t>monument “ !</a:t>
            </a:r>
            <a:r>
              <a:rPr lang="ja-JP" altLang="en-US" sz="1400" b="1" dirty="0" smtClean="0">
                <a:solidFill>
                  <a:schemeClr val="bg1"/>
                </a:solidFill>
                <a:latin typeface="HGP行書体" pitchFamily="66" charset="-128"/>
                <a:ea typeface="HGP行書体" pitchFamily="66" charset="-128"/>
              </a:rPr>
              <a:t>    </a:t>
            </a:r>
            <a:endParaRPr lang="en-US" altLang="ja-JP" sz="1400" b="1" dirty="0" smtClean="0">
              <a:solidFill>
                <a:schemeClr val="bg1"/>
              </a:solidFill>
              <a:latin typeface="HGP行書体" pitchFamily="66" charset="-128"/>
              <a:ea typeface="HGP行書体" pitchFamily="66" charset="-128"/>
            </a:endParaRPr>
          </a:p>
          <a:p>
            <a:endParaRPr lang="en-US" altLang="ja-JP" sz="1400" b="1" dirty="0">
              <a:latin typeface="HGP行書体" pitchFamily="66" charset="-128"/>
              <a:ea typeface="HGP行書体" pitchFamily="66" charset="-128"/>
            </a:endParaRPr>
          </a:p>
          <a:p>
            <a:r>
              <a:rPr lang="en-US" altLang="ja-JP" sz="1400" b="1" dirty="0" smtClean="0">
                <a:solidFill>
                  <a:srgbClr val="660033"/>
                </a:solidFill>
                <a:latin typeface="HGP行書体" pitchFamily="66" charset="-128"/>
                <a:ea typeface="HGP行書体" pitchFamily="66" charset="-128"/>
              </a:rPr>
              <a:t>                        </a:t>
            </a:r>
            <a:r>
              <a:rPr lang="ja-JP" altLang="en-US" sz="1400" b="1" dirty="0" smtClean="0">
                <a:solidFill>
                  <a:srgbClr val="660033"/>
                </a:solidFill>
                <a:latin typeface="HGP行書体" pitchFamily="66" charset="-128"/>
                <a:ea typeface="HGP行書体" pitchFamily="66" charset="-128"/>
              </a:rPr>
              <a:t>「要は、次元を境目にして、その下から上へのコト！」　　↑</a:t>
            </a:r>
            <a:endParaRPr lang="en-US" altLang="ja-JP" sz="1400" b="1" dirty="0" smtClean="0">
              <a:solidFill>
                <a:srgbClr val="660033"/>
              </a:solidFill>
              <a:latin typeface="HGP行書体" pitchFamily="66" charset="-128"/>
              <a:ea typeface="HGP行書体" pitchFamily="66" charset="-128"/>
            </a:endParaRPr>
          </a:p>
        </p:txBody>
      </p:sp>
    </p:spTree>
    <p:extLst>
      <p:ext uri="{BB962C8B-B14F-4D97-AF65-F5344CB8AC3E}">
        <p14:creationId xmlns:p14="http://schemas.microsoft.com/office/powerpoint/2010/main" val="3005720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Horizontal)">
                                      <p:cBhvr>
                                        <p:cTn id="7" dur="5000"/>
                                        <p:tgtEl>
                                          <p:spTgt spid="4"/>
                                        </p:tgtEl>
                                      </p:cBhvr>
                                    </p:animEffect>
                                  </p:childTnLst>
                                </p:cTn>
                              </p:par>
                              <p:par>
                                <p:cTn id="8" presetID="22" presetClass="entr" presetSubtype="2"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0"/>
                                        <p:tgtEl>
                                          <p:spTgt spid="7"/>
                                        </p:tgtEl>
                                      </p:cBhvr>
                                    </p:animEffect>
                                  </p:childTnLst>
                                </p:cTn>
                              </p:par>
                            </p:childTnLst>
                          </p:cTn>
                        </p:par>
                        <p:par>
                          <p:cTn id="11" fill="hold">
                            <p:stCondLst>
                              <p:cond delay="5000"/>
                            </p:stCondLst>
                            <p:childTnLst>
                              <p:par>
                                <p:cTn id="12" presetID="22" presetClass="entr" presetSubtype="4"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down)">
                                      <p:cBhvr>
                                        <p:cTn id="14" dur="5000"/>
                                        <p:tgtEl>
                                          <p:spTgt spid="5"/>
                                        </p:tgtEl>
                                      </p:cBhvr>
                                    </p:animEffect>
                                  </p:childTnLst>
                                </p:cTn>
                              </p:par>
                            </p:childTnLst>
                          </p:cTn>
                        </p:par>
                        <p:par>
                          <p:cTn id="15" fill="hold">
                            <p:stCondLst>
                              <p:cond delay="10000"/>
                            </p:stCondLst>
                            <p:childTnLst>
                              <p:par>
                                <p:cTn id="16" presetID="26" presetClass="entr" presetSubtype="0"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Effect transition="in" filter="wipe(down)">
                                      <p:cBhvr>
                                        <p:cTn id="18" dur="580">
                                          <p:stCondLst>
                                            <p:cond delay="0"/>
                                          </p:stCondLst>
                                        </p:cTn>
                                        <p:tgtEl>
                                          <p:spTgt spid="34"/>
                                        </p:tgtEl>
                                      </p:cBhvr>
                                    </p:animEffect>
                                    <p:anim calcmode="lin" valueType="num">
                                      <p:cBhvr>
                                        <p:cTn id="19"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24" dur="26">
                                          <p:stCondLst>
                                            <p:cond delay="650"/>
                                          </p:stCondLst>
                                        </p:cTn>
                                        <p:tgtEl>
                                          <p:spTgt spid="34"/>
                                        </p:tgtEl>
                                      </p:cBhvr>
                                      <p:to x="100000" y="60000"/>
                                    </p:animScale>
                                    <p:animScale>
                                      <p:cBhvr>
                                        <p:cTn id="25" dur="166" decel="50000">
                                          <p:stCondLst>
                                            <p:cond delay="676"/>
                                          </p:stCondLst>
                                        </p:cTn>
                                        <p:tgtEl>
                                          <p:spTgt spid="34"/>
                                        </p:tgtEl>
                                      </p:cBhvr>
                                      <p:to x="100000" y="100000"/>
                                    </p:animScale>
                                    <p:animScale>
                                      <p:cBhvr>
                                        <p:cTn id="26" dur="26">
                                          <p:stCondLst>
                                            <p:cond delay="1312"/>
                                          </p:stCondLst>
                                        </p:cTn>
                                        <p:tgtEl>
                                          <p:spTgt spid="34"/>
                                        </p:tgtEl>
                                      </p:cBhvr>
                                      <p:to x="100000" y="80000"/>
                                    </p:animScale>
                                    <p:animScale>
                                      <p:cBhvr>
                                        <p:cTn id="27" dur="166" decel="50000">
                                          <p:stCondLst>
                                            <p:cond delay="1338"/>
                                          </p:stCondLst>
                                        </p:cTn>
                                        <p:tgtEl>
                                          <p:spTgt spid="34"/>
                                        </p:tgtEl>
                                      </p:cBhvr>
                                      <p:to x="100000" y="100000"/>
                                    </p:animScale>
                                    <p:animScale>
                                      <p:cBhvr>
                                        <p:cTn id="28" dur="26">
                                          <p:stCondLst>
                                            <p:cond delay="1642"/>
                                          </p:stCondLst>
                                        </p:cTn>
                                        <p:tgtEl>
                                          <p:spTgt spid="34"/>
                                        </p:tgtEl>
                                      </p:cBhvr>
                                      <p:to x="100000" y="90000"/>
                                    </p:animScale>
                                    <p:animScale>
                                      <p:cBhvr>
                                        <p:cTn id="29" dur="166" decel="50000">
                                          <p:stCondLst>
                                            <p:cond delay="1668"/>
                                          </p:stCondLst>
                                        </p:cTn>
                                        <p:tgtEl>
                                          <p:spTgt spid="34"/>
                                        </p:tgtEl>
                                      </p:cBhvr>
                                      <p:to x="100000" y="100000"/>
                                    </p:animScale>
                                    <p:animScale>
                                      <p:cBhvr>
                                        <p:cTn id="30" dur="26">
                                          <p:stCondLst>
                                            <p:cond delay="1808"/>
                                          </p:stCondLst>
                                        </p:cTn>
                                        <p:tgtEl>
                                          <p:spTgt spid="34"/>
                                        </p:tgtEl>
                                      </p:cBhvr>
                                      <p:to x="100000" y="95000"/>
                                    </p:animScale>
                                    <p:animScale>
                                      <p:cBhvr>
                                        <p:cTn id="31" dur="166" decel="50000">
                                          <p:stCondLst>
                                            <p:cond delay="1834"/>
                                          </p:stCondLst>
                                        </p:cTn>
                                        <p:tgtEl>
                                          <p:spTgt spid="34"/>
                                        </p:tgtEl>
                                      </p:cBhvr>
                                      <p:to x="100000" y="100000"/>
                                    </p:animScale>
                                  </p:childTnLst>
                                </p:cTn>
                              </p:par>
                            </p:childTnLst>
                          </p:cTn>
                        </p:par>
                        <p:par>
                          <p:cTn id="32" fill="hold">
                            <p:stCondLst>
                              <p:cond delay="12000"/>
                            </p:stCondLst>
                            <p:childTnLst>
                              <p:par>
                                <p:cTn id="33" presetID="26"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80">
                                          <p:stCondLst>
                                            <p:cond delay="0"/>
                                          </p:stCondLst>
                                        </p:cTn>
                                        <p:tgtEl>
                                          <p:spTgt spid="35"/>
                                        </p:tgtEl>
                                      </p:cBhvr>
                                    </p:animEffect>
                                    <p:anim calcmode="lin" valueType="num">
                                      <p:cBhvr>
                                        <p:cTn id="36"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41" dur="26">
                                          <p:stCondLst>
                                            <p:cond delay="650"/>
                                          </p:stCondLst>
                                        </p:cTn>
                                        <p:tgtEl>
                                          <p:spTgt spid="35"/>
                                        </p:tgtEl>
                                      </p:cBhvr>
                                      <p:to x="100000" y="60000"/>
                                    </p:animScale>
                                    <p:animScale>
                                      <p:cBhvr>
                                        <p:cTn id="42" dur="166" decel="50000">
                                          <p:stCondLst>
                                            <p:cond delay="676"/>
                                          </p:stCondLst>
                                        </p:cTn>
                                        <p:tgtEl>
                                          <p:spTgt spid="35"/>
                                        </p:tgtEl>
                                      </p:cBhvr>
                                      <p:to x="100000" y="100000"/>
                                    </p:animScale>
                                    <p:animScale>
                                      <p:cBhvr>
                                        <p:cTn id="43" dur="26">
                                          <p:stCondLst>
                                            <p:cond delay="1312"/>
                                          </p:stCondLst>
                                        </p:cTn>
                                        <p:tgtEl>
                                          <p:spTgt spid="35"/>
                                        </p:tgtEl>
                                      </p:cBhvr>
                                      <p:to x="100000" y="80000"/>
                                    </p:animScale>
                                    <p:animScale>
                                      <p:cBhvr>
                                        <p:cTn id="44" dur="166" decel="50000">
                                          <p:stCondLst>
                                            <p:cond delay="1338"/>
                                          </p:stCondLst>
                                        </p:cTn>
                                        <p:tgtEl>
                                          <p:spTgt spid="35"/>
                                        </p:tgtEl>
                                      </p:cBhvr>
                                      <p:to x="100000" y="100000"/>
                                    </p:animScale>
                                    <p:animScale>
                                      <p:cBhvr>
                                        <p:cTn id="45" dur="26">
                                          <p:stCondLst>
                                            <p:cond delay="1642"/>
                                          </p:stCondLst>
                                        </p:cTn>
                                        <p:tgtEl>
                                          <p:spTgt spid="35"/>
                                        </p:tgtEl>
                                      </p:cBhvr>
                                      <p:to x="100000" y="90000"/>
                                    </p:animScale>
                                    <p:animScale>
                                      <p:cBhvr>
                                        <p:cTn id="46" dur="166" decel="50000">
                                          <p:stCondLst>
                                            <p:cond delay="1668"/>
                                          </p:stCondLst>
                                        </p:cTn>
                                        <p:tgtEl>
                                          <p:spTgt spid="35"/>
                                        </p:tgtEl>
                                      </p:cBhvr>
                                      <p:to x="100000" y="100000"/>
                                    </p:animScale>
                                    <p:animScale>
                                      <p:cBhvr>
                                        <p:cTn id="47" dur="26">
                                          <p:stCondLst>
                                            <p:cond delay="1808"/>
                                          </p:stCondLst>
                                        </p:cTn>
                                        <p:tgtEl>
                                          <p:spTgt spid="35"/>
                                        </p:tgtEl>
                                      </p:cBhvr>
                                      <p:to x="100000" y="95000"/>
                                    </p:animScale>
                                    <p:animScale>
                                      <p:cBhvr>
                                        <p:cTn id="48" dur="166" decel="50000">
                                          <p:stCondLst>
                                            <p:cond delay="1834"/>
                                          </p:stCondLst>
                                        </p:cTn>
                                        <p:tgtEl>
                                          <p:spTgt spid="35"/>
                                        </p:tgtEl>
                                      </p:cBhvr>
                                      <p:to x="100000" y="100000"/>
                                    </p:animScale>
                                  </p:childTnLst>
                                </p:cTn>
                              </p:par>
                            </p:childTnLst>
                          </p:cTn>
                        </p:par>
                        <p:par>
                          <p:cTn id="49" fill="hold">
                            <p:stCondLst>
                              <p:cond delay="14000"/>
                            </p:stCondLst>
                            <p:childTnLst>
                              <p:par>
                                <p:cTn id="50" presetID="26" presetClass="entr" presetSubtype="0" fill="hold" grpId="0" nodeType="after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wipe(down)">
                                      <p:cBhvr>
                                        <p:cTn id="52" dur="145">
                                          <p:stCondLst>
                                            <p:cond delay="0"/>
                                          </p:stCondLst>
                                        </p:cTn>
                                        <p:tgtEl>
                                          <p:spTgt spid="6"/>
                                        </p:tgtEl>
                                      </p:cBhvr>
                                    </p:animEffect>
                                    <p:anim calcmode="lin" valueType="num">
                                      <p:cBhvr>
                                        <p:cTn id="53" dur="456"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54" dur="166"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55" dur="166" tmFilter="0, 0; 0.125,0.2665; 0.25,0.4; 0.375,0.465; 0.5,0.5;  0.625,0.535; 0.75,0.6; 0.875,0.7335; 1,1">
                                          <p:stCondLst>
                                            <p:cond delay="166"/>
                                          </p:stCondLst>
                                        </p:cTn>
                                        <p:tgtEl>
                                          <p:spTgt spid="6"/>
                                        </p:tgtEl>
                                        <p:attrNameLst>
                                          <p:attrName>ppt_y</p:attrName>
                                        </p:attrNameLst>
                                      </p:cBhvr>
                                      <p:tavLst>
                                        <p:tav tm="0" fmla="#ppt_y-sin(pi*$)/9">
                                          <p:val>
                                            <p:fltVal val="0"/>
                                          </p:val>
                                        </p:tav>
                                        <p:tav tm="100000">
                                          <p:val>
                                            <p:fltVal val="1"/>
                                          </p:val>
                                        </p:tav>
                                      </p:tavLst>
                                    </p:anim>
                                    <p:anim calcmode="lin" valueType="num">
                                      <p:cBhvr>
                                        <p:cTn id="56" dur="83" tmFilter="0, 0; 0.125,0.2665; 0.25,0.4; 0.375,0.465; 0.5,0.5;  0.625,0.535; 0.75,0.6; 0.875,0.7335; 1,1">
                                          <p:stCondLst>
                                            <p:cond delay="331"/>
                                          </p:stCondLst>
                                        </p:cTn>
                                        <p:tgtEl>
                                          <p:spTgt spid="6"/>
                                        </p:tgtEl>
                                        <p:attrNameLst>
                                          <p:attrName>ppt_y</p:attrName>
                                        </p:attrNameLst>
                                      </p:cBhvr>
                                      <p:tavLst>
                                        <p:tav tm="0" fmla="#ppt_y-sin(pi*$)/27">
                                          <p:val>
                                            <p:fltVal val="0"/>
                                          </p:val>
                                        </p:tav>
                                        <p:tav tm="100000">
                                          <p:val>
                                            <p:fltVal val="1"/>
                                          </p:val>
                                        </p:tav>
                                      </p:tavLst>
                                    </p:anim>
                                    <p:anim calcmode="lin" valueType="num">
                                      <p:cBhvr>
                                        <p:cTn id="57" dur="41" tmFilter="0, 0; 0.125,0.2665; 0.25,0.4; 0.375,0.465; 0.5,0.5;  0.625,0.535; 0.75,0.6; 0.875,0.7335; 1,1">
                                          <p:stCondLst>
                                            <p:cond delay="414"/>
                                          </p:stCondLst>
                                        </p:cTn>
                                        <p:tgtEl>
                                          <p:spTgt spid="6"/>
                                        </p:tgtEl>
                                        <p:attrNameLst>
                                          <p:attrName>ppt_y</p:attrName>
                                        </p:attrNameLst>
                                      </p:cBhvr>
                                      <p:tavLst>
                                        <p:tav tm="0" fmla="#ppt_y-sin(pi*$)/81">
                                          <p:val>
                                            <p:fltVal val="0"/>
                                          </p:val>
                                        </p:tav>
                                        <p:tav tm="100000">
                                          <p:val>
                                            <p:fltVal val="1"/>
                                          </p:val>
                                        </p:tav>
                                      </p:tavLst>
                                    </p:anim>
                                    <p:animScale>
                                      <p:cBhvr>
                                        <p:cTn id="58" dur="7">
                                          <p:stCondLst>
                                            <p:cond delay="163"/>
                                          </p:stCondLst>
                                        </p:cTn>
                                        <p:tgtEl>
                                          <p:spTgt spid="6"/>
                                        </p:tgtEl>
                                      </p:cBhvr>
                                      <p:to x="100000" y="60000"/>
                                    </p:animScale>
                                    <p:animScale>
                                      <p:cBhvr>
                                        <p:cTn id="59" dur="42" decel="50000">
                                          <p:stCondLst>
                                            <p:cond delay="169"/>
                                          </p:stCondLst>
                                        </p:cTn>
                                        <p:tgtEl>
                                          <p:spTgt spid="6"/>
                                        </p:tgtEl>
                                      </p:cBhvr>
                                      <p:to x="100000" y="100000"/>
                                    </p:animScale>
                                    <p:animScale>
                                      <p:cBhvr>
                                        <p:cTn id="60" dur="7">
                                          <p:stCondLst>
                                            <p:cond delay="328"/>
                                          </p:stCondLst>
                                        </p:cTn>
                                        <p:tgtEl>
                                          <p:spTgt spid="6"/>
                                        </p:tgtEl>
                                      </p:cBhvr>
                                      <p:to x="100000" y="80000"/>
                                    </p:animScale>
                                    <p:animScale>
                                      <p:cBhvr>
                                        <p:cTn id="61" dur="42" decel="50000">
                                          <p:stCondLst>
                                            <p:cond delay="335"/>
                                          </p:stCondLst>
                                        </p:cTn>
                                        <p:tgtEl>
                                          <p:spTgt spid="6"/>
                                        </p:tgtEl>
                                      </p:cBhvr>
                                      <p:to x="100000" y="100000"/>
                                    </p:animScale>
                                    <p:animScale>
                                      <p:cBhvr>
                                        <p:cTn id="62" dur="7">
                                          <p:stCondLst>
                                            <p:cond delay="411"/>
                                          </p:stCondLst>
                                        </p:cTn>
                                        <p:tgtEl>
                                          <p:spTgt spid="6"/>
                                        </p:tgtEl>
                                      </p:cBhvr>
                                      <p:to x="100000" y="90000"/>
                                    </p:animScale>
                                    <p:animScale>
                                      <p:cBhvr>
                                        <p:cTn id="63" dur="42" decel="50000">
                                          <p:stCondLst>
                                            <p:cond delay="417"/>
                                          </p:stCondLst>
                                        </p:cTn>
                                        <p:tgtEl>
                                          <p:spTgt spid="6"/>
                                        </p:tgtEl>
                                      </p:cBhvr>
                                      <p:to x="100000" y="100000"/>
                                    </p:animScale>
                                    <p:animScale>
                                      <p:cBhvr>
                                        <p:cTn id="64" dur="7">
                                          <p:stCondLst>
                                            <p:cond delay="452"/>
                                          </p:stCondLst>
                                        </p:cTn>
                                        <p:tgtEl>
                                          <p:spTgt spid="6"/>
                                        </p:tgtEl>
                                      </p:cBhvr>
                                      <p:to x="100000" y="95000"/>
                                    </p:animScale>
                                    <p:animScale>
                                      <p:cBhvr>
                                        <p:cTn id="65" dur="42" decel="50000">
                                          <p:stCondLst>
                                            <p:cond delay="459"/>
                                          </p:stCondLst>
                                        </p:cTn>
                                        <p:tgtEl>
                                          <p:spTgt spid="6"/>
                                        </p:tgtEl>
                                      </p:cBhvr>
                                      <p:to x="100000" y="100000"/>
                                    </p:animScale>
                                  </p:childTnLst>
                                </p:cTn>
                              </p:par>
                            </p:childTnLst>
                          </p:cTn>
                        </p:par>
                        <p:par>
                          <p:cTn id="66" fill="hold">
                            <p:stCondLst>
                              <p:cond delay="14501"/>
                            </p:stCondLst>
                            <p:childTnLst>
                              <p:par>
                                <p:cTn id="67" presetID="26" presetClass="entr" presetSubtype="0" fill="hold" grpId="0" nodeType="after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down)">
                                      <p:cBhvr>
                                        <p:cTn id="69" dur="145">
                                          <p:stCondLst>
                                            <p:cond delay="0"/>
                                          </p:stCondLst>
                                        </p:cTn>
                                        <p:tgtEl>
                                          <p:spTgt spid="8"/>
                                        </p:tgtEl>
                                      </p:cBhvr>
                                    </p:animEffect>
                                    <p:anim calcmode="lin" valueType="num">
                                      <p:cBhvr>
                                        <p:cTn id="70" dur="456"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71" dur="166"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72" dur="166" tmFilter="0, 0; 0.125,0.2665; 0.25,0.4; 0.375,0.465; 0.5,0.5;  0.625,0.535; 0.75,0.6; 0.875,0.7335; 1,1">
                                          <p:stCondLst>
                                            <p:cond delay="166"/>
                                          </p:stCondLst>
                                        </p:cTn>
                                        <p:tgtEl>
                                          <p:spTgt spid="8"/>
                                        </p:tgtEl>
                                        <p:attrNameLst>
                                          <p:attrName>ppt_y</p:attrName>
                                        </p:attrNameLst>
                                      </p:cBhvr>
                                      <p:tavLst>
                                        <p:tav tm="0" fmla="#ppt_y-sin(pi*$)/9">
                                          <p:val>
                                            <p:fltVal val="0"/>
                                          </p:val>
                                        </p:tav>
                                        <p:tav tm="100000">
                                          <p:val>
                                            <p:fltVal val="1"/>
                                          </p:val>
                                        </p:tav>
                                      </p:tavLst>
                                    </p:anim>
                                    <p:anim calcmode="lin" valueType="num">
                                      <p:cBhvr>
                                        <p:cTn id="73" dur="83" tmFilter="0, 0; 0.125,0.2665; 0.25,0.4; 0.375,0.465; 0.5,0.5;  0.625,0.535; 0.75,0.6; 0.875,0.7335; 1,1">
                                          <p:stCondLst>
                                            <p:cond delay="331"/>
                                          </p:stCondLst>
                                        </p:cTn>
                                        <p:tgtEl>
                                          <p:spTgt spid="8"/>
                                        </p:tgtEl>
                                        <p:attrNameLst>
                                          <p:attrName>ppt_y</p:attrName>
                                        </p:attrNameLst>
                                      </p:cBhvr>
                                      <p:tavLst>
                                        <p:tav tm="0" fmla="#ppt_y-sin(pi*$)/27">
                                          <p:val>
                                            <p:fltVal val="0"/>
                                          </p:val>
                                        </p:tav>
                                        <p:tav tm="100000">
                                          <p:val>
                                            <p:fltVal val="1"/>
                                          </p:val>
                                        </p:tav>
                                      </p:tavLst>
                                    </p:anim>
                                    <p:anim calcmode="lin" valueType="num">
                                      <p:cBhvr>
                                        <p:cTn id="74" dur="41" tmFilter="0, 0; 0.125,0.2665; 0.25,0.4; 0.375,0.465; 0.5,0.5;  0.625,0.535; 0.75,0.6; 0.875,0.7335; 1,1">
                                          <p:stCondLst>
                                            <p:cond delay="414"/>
                                          </p:stCondLst>
                                        </p:cTn>
                                        <p:tgtEl>
                                          <p:spTgt spid="8"/>
                                        </p:tgtEl>
                                        <p:attrNameLst>
                                          <p:attrName>ppt_y</p:attrName>
                                        </p:attrNameLst>
                                      </p:cBhvr>
                                      <p:tavLst>
                                        <p:tav tm="0" fmla="#ppt_y-sin(pi*$)/81">
                                          <p:val>
                                            <p:fltVal val="0"/>
                                          </p:val>
                                        </p:tav>
                                        <p:tav tm="100000">
                                          <p:val>
                                            <p:fltVal val="1"/>
                                          </p:val>
                                        </p:tav>
                                      </p:tavLst>
                                    </p:anim>
                                    <p:animScale>
                                      <p:cBhvr>
                                        <p:cTn id="75" dur="7">
                                          <p:stCondLst>
                                            <p:cond delay="163"/>
                                          </p:stCondLst>
                                        </p:cTn>
                                        <p:tgtEl>
                                          <p:spTgt spid="8"/>
                                        </p:tgtEl>
                                      </p:cBhvr>
                                      <p:to x="100000" y="60000"/>
                                    </p:animScale>
                                    <p:animScale>
                                      <p:cBhvr>
                                        <p:cTn id="76" dur="42" decel="50000">
                                          <p:stCondLst>
                                            <p:cond delay="169"/>
                                          </p:stCondLst>
                                        </p:cTn>
                                        <p:tgtEl>
                                          <p:spTgt spid="8"/>
                                        </p:tgtEl>
                                      </p:cBhvr>
                                      <p:to x="100000" y="100000"/>
                                    </p:animScale>
                                    <p:animScale>
                                      <p:cBhvr>
                                        <p:cTn id="77" dur="7">
                                          <p:stCondLst>
                                            <p:cond delay="328"/>
                                          </p:stCondLst>
                                        </p:cTn>
                                        <p:tgtEl>
                                          <p:spTgt spid="8"/>
                                        </p:tgtEl>
                                      </p:cBhvr>
                                      <p:to x="100000" y="80000"/>
                                    </p:animScale>
                                    <p:animScale>
                                      <p:cBhvr>
                                        <p:cTn id="78" dur="42" decel="50000">
                                          <p:stCondLst>
                                            <p:cond delay="335"/>
                                          </p:stCondLst>
                                        </p:cTn>
                                        <p:tgtEl>
                                          <p:spTgt spid="8"/>
                                        </p:tgtEl>
                                      </p:cBhvr>
                                      <p:to x="100000" y="100000"/>
                                    </p:animScale>
                                    <p:animScale>
                                      <p:cBhvr>
                                        <p:cTn id="79" dur="7">
                                          <p:stCondLst>
                                            <p:cond delay="411"/>
                                          </p:stCondLst>
                                        </p:cTn>
                                        <p:tgtEl>
                                          <p:spTgt spid="8"/>
                                        </p:tgtEl>
                                      </p:cBhvr>
                                      <p:to x="100000" y="90000"/>
                                    </p:animScale>
                                    <p:animScale>
                                      <p:cBhvr>
                                        <p:cTn id="80" dur="42" decel="50000">
                                          <p:stCondLst>
                                            <p:cond delay="417"/>
                                          </p:stCondLst>
                                        </p:cTn>
                                        <p:tgtEl>
                                          <p:spTgt spid="8"/>
                                        </p:tgtEl>
                                      </p:cBhvr>
                                      <p:to x="100000" y="100000"/>
                                    </p:animScale>
                                    <p:animScale>
                                      <p:cBhvr>
                                        <p:cTn id="81" dur="7">
                                          <p:stCondLst>
                                            <p:cond delay="452"/>
                                          </p:stCondLst>
                                        </p:cTn>
                                        <p:tgtEl>
                                          <p:spTgt spid="8"/>
                                        </p:tgtEl>
                                      </p:cBhvr>
                                      <p:to x="100000" y="95000"/>
                                    </p:animScale>
                                    <p:animScale>
                                      <p:cBhvr>
                                        <p:cTn id="82" dur="42" decel="50000">
                                          <p:stCondLst>
                                            <p:cond delay="459"/>
                                          </p:stCondLst>
                                        </p:cTn>
                                        <p:tgtEl>
                                          <p:spTgt spid="8"/>
                                        </p:tgtEl>
                                      </p:cBhvr>
                                      <p:to x="100000" y="100000"/>
                                    </p:animScale>
                                  </p:childTnLst>
                                </p:cTn>
                              </p:par>
                            </p:childTnLst>
                          </p:cTn>
                        </p:par>
                        <p:par>
                          <p:cTn id="83" fill="hold">
                            <p:stCondLst>
                              <p:cond delay="15002"/>
                            </p:stCondLst>
                            <p:childTnLst>
                              <p:par>
                                <p:cTn id="84" presetID="26" presetClass="entr" presetSubtype="0" fill="hold" grpId="0" nodeType="afterEffect">
                                  <p:stCondLst>
                                    <p:cond delay="0"/>
                                  </p:stCondLst>
                                  <p:childTnLst>
                                    <p:set>
                                      <p:cBhvr>
                                        <p:cTn id="85" dur="1" fill="hold">
                                          <p:stCondLst>
                                            <p:cond delay="0"/>
                                          </p:stCondLst>
                                        </p:cTn>
                                        <p:tgtEl>
                                          <p:spTgt spid="9"/>
                                        </p:tgtEl>
                                        <p:attrNameLst>
                                          <p:attrName>style.visibility</p:attrName>
                                        </p:attrNameLst>
                                      </p:cBhvr>
                                      <p:to>
                                        <p:strVal val="visible"/>
                                      </p:to>
                                    </p:set>
                                    <p:animEffect transition="in" filter="wipe(down)">
                                      <p:cBhvr>
                                        <p:cTn id="86" dur="145">
                                          <p:stCondLst>
                                            <p:cond delay="0"/>
                                          </p:stCondLst>
                                        </p:cTn>
                                        <p:tgtEl>
                                          <p:spTgt spid="9"/>
                                        </p:tgtEl>
                                      </p:cBhvr>
                                    </p:animEffect>
                                    <p:anim calcmode="lin" valueType="num">
                                      <p:cBhvr>
                                        <p:cTn id="87" dur="456"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88" dur="166"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89" dur="166" tmFilter="0, 0; 0.125,0.2665; 0.25,0.4; 0.375,0.465; 0.5,0.5;  0.625,0.535; 0.75,0.6; 0.875,0.7335; 1,1">
                                          <p:stCondLst>
                                            <p:cond delay="166"/>
                                          </p:stCondLst>
                                        </p:cTn>
                                        <p:tgtEl>
                                          <p:spTgt spid="9"/>
                                        </p:tgtEl>
                                        <p:attrNameLst>
                                          <p:attrName>ppt_y</p:attrName>
                                        </p:attrNameLst>
                                      </p:cBhvr>
                                      <p:tavLst>
                                        <p:tav tm="0" fmla="#ppt_y-sin(pi*$)/9">
                                          <p:val>
                                            <p:fltVal val="0"/>
                                          </p:val>
                                        </p:tav>
                                        <p:tav tm="100000">
                                          <p:val>
                                            <p:fltVal val="1"/>
                                          </p:val>
                                        </p:tav>
                                      </p:tavLst>
                                    </p:anim>
                                    <p:anim calcmode="lin" valueType="num">
                                      <p:cBhvr>
                                        <p:cTn id="90" dur="83" tmFilter="0, 0; 0.125,0.2665; 0.25,0.4; 0.375,0.465; 0.5,0.5;  0.625,0.535; 0.75,0.6; 0.875,0.7335; 1,1">
                                          <p:stCondLst>
                                            <p:cond delay="331"/>
                                          </p:stCondLst>
                                        </p:cTn>
                                        <p:tgtEl>
                                          <p:spTgt spid="9"/>
                                        </p:tgtEl>
                                        <p:attrNameLst>
                                          <p:attrName>ppt_y</p:attrName>
                                        </p:attrNameLst>
                                      </p:cBhvr>
                                      <p:tavLst>
                                        <p:tav tm="0" fmla="#ppt_y-sin(pi*$)/27">
                                          <p:val>
                                            <p:fltVal val="0"/>
                                          </p:val>
                                        </p:tav>
                                        <p:tav tm="100000">
                                          <p:val>
                                            <p:fltVal val="1"/>
                                          </p:val>
                                        </p:tav>
                                      </p:tavLst>
                                    </p:anim>
                                    <p:anim calcmode="lin" valueType="num">
                                      <p:cBhvr>
                                        <p:cTn id="91" dur="41" tmFilter="0, 0; 0.125,0.2665; 0.25,0.4; 0.375,0.465; 0.5,0.5;  0.625,0.535; 0.75,0.6; 0.875,0.7335; 1,1">
                                          <p:stCondLst>
                                            <p:cond delay="414"/>
                                          </p:stCondLst>
                                        </p:cTn>
                                        <p:tgtEl>
                                          <p:spTgt spid="9"/>
                                        </p:tgtEl>
                                        <p:attrNameLst>
                                          <p:attrName>ppt_y</p:attrName>
                                        </p:attrNameLst>
                                      </p:cBhvr>
                                      <p:tavLst>
                                        <p:tav tm="0" fmla="#ppt_y-sin(pi*$)/81">
                                          <p:val>
                                            <p:fltVal val="0"/>
                                          </p:val>
                                        </p:tav>
                                        <p:tav tm="100000">
                                          <p:val>
                                            <p:fltVal val="1"/>
                                          </p:val>
                                        </p:tav>
                                      </p:tavLst>
                                    </p:anim>
                                    <p:animScale>
                                      <p:cBhvr>
                                        <p:cTn id="92" dur="7">
                                          <p:stCondLst>
                                            <p:cond delay="163"/>
                                          </p:stCondLst>
                                        </p:cTn>
                                        <p:tgtEl>
                                          <p:spTgt spid="9"/>
                                        </p:tgtEl>
                                      </p:cBhvr>
                                      <p:to x="100000" y="60000"/>
                                    </p:animScale>
                                    <p:animScale>
                                      <p:cBhvr>
                                        <p:cTn id="93" dur="42" decel="50000">
                                          <p:stCondLst>
                                            <p:cond delay="169"/>
                                          </p:stCondLst>
                                        </p:cTn>
                                        <p:tgtEl>
                                          <p:spTgt spid="9"/>
                                        </p:tgtEl>
                                      </p:cBhvr>
                                      <p:to x="100000" y="100000"/>
                                    </p:animScale>
                                    <p:animScale>
                                      <p:cBhvr>
                                        <p:cTn id="94" dur="7">
                                          <p:stCondLst>
                                            <p:cond delay="328"/>
                                          </p:stCondLst>
                                        </p:cTn>
                                        <p:tgtEl>
                                          <p:spTgt spid="9"/>
                                        </p:tgtEl>
                                      </p:cBhvr>
                                      <p:to x="100000" y="80000"/>
                                    </p:animScale>
                                    <p:animScale>
                                      <p:cBhvr>
                                        <p:cTn id="95" dur="42" decel="50000">
                                          <p:stCondLst>
                                            <p:cond delay="335"/>
                                          </p:stCondLst>
                                        </p:cTn>
                                        <p:tgtEl>
                                          <p:spTgt spid="9"/>
                                        </p:tgtEl>
                                      </p:cBhvr>
                                      <p:to x="100000" y="100000"/>
                                    </p:animScale>
                                    <p:animScale>
                                      <p:cBhvr>
                                        <p:cTn id="96" dur="7">
                                          <p:stCondLst>
                                            <p:cond delay="411"/>
                                          </p:stCondLst>
                                        </p:cTn>
                                        <p:tgtEl>
                                          <p:spTgt spid="9"/>
                                        </p:tgtEl>
                                      </p:cBhvr>
                                      <p:to x="100000" y="90000"/>
                                    </p:animScale>
                                    <p:animScale>
                                      <p:cBhvr>
                                        <p:cTn id="97" dur="42" decel="50000">
                                          <p:stCondLst>
                                            <p:cond delay="417"/>
                                          </p:stCondLst>
                                        </p:cTn>
                                        <p:tgtEl>
                                          <p:spTgt spid="9"/>
                                        </p:tgtEl>
                                      </p:cBhvr>
                                      <p:to x="100000" y="100000"/>
                                    </p:animScale>
                                    <p:animScale>
                                      <p:cBhvr>
                                        <p:cTn id="98" dur="7">
                                          <p:stCondLst>
                                            <p:cond delay="452"/>
                                          </p:stCondLst>
                                        </p:cTn>
                                        <p:tgtEl>
                                          <p:spTgt spid="9"/>
                                        </p:tgtEl>
                                      </p:cBhvr>
                                      <p:to x="100000" y="95000"/>
                                    </p:animScale>
                                    <p:animScale>
                                      <p:cBhvr>
                                        <p:cTn id="99" dur="42" decel="50000">
                                          <p:stCondLst>
                                            <p:cond delay="459"/>
                                          </p:stCondLst>
                                        </p:cTn>
                                        <p:tgtEl>
                                          <p:spTgt spid="9"/>
                                        </p:tgtEl>
                                      </p:cBhvr>
                                      <p:to x="100000" y="100000"/>
                                    </p:animScale>
                                  </p:childTnLst>
                                </p:cTn>
                              </p:par>
                            </p:childTnLst>
                          </p:cTn>
                        </p:par>
                        <p:par>
                          <p:cTn id="100" fill="hold">
                            <p:stCondLst>
                              <p:cond delay="15503"/>
                            </p:stCondLst>
                            <p:childTnLst>
                              <p:par>
                                <p:cTn id="101" presetID="26" presetClass="entr" presetSubtype="0" fill="hold" grpId="0" nodeType="after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wipe(down)">
                                      <p:cBhvr>
                                        <p:cTn id="103" dur="145">
                                          <p:stCondLst>
                                            <p:cond delay="0"/>
                                          </p:stCondLst>
                                        </p:cTn>
                                        <p:tgtEl>
                                          <p:spTgt spid="10"/>
                                        </p:tgtEl>
                                      </p:cBhvr>
                                    </p:animEffect>
                                    <p:anim calcmode="lin" valueType="num">
                                      <p:cBhvr>
                                        <p:cTn id="104" dur="456"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05" dur="166"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06" dur="166" tmFilter="0, 0; 0.125,0.2665; 0.25,0.4; 0.375,0.465; 0.5,0.5;  0.625,0.535; 0.75,0.6; 0.875,0.7335; 1,1">
                                          <p:stCondLst>
                                            <p:cond delay="166"/>
                                          </p:stCondLst>
                                        </p:cTn>
                                        <p:tgtEl>
                                          <p:spTgt spid="10"/>
                                        </p:tgtEl>
                                        <p:attrNameLst>
                                          <p:attrName>ppt_y</p:attrName>
                                        </p:attrNameLst>
                                      </p:cBhvr>
                                      <p:tavLst>
                                        <p:tav tm="0" fmla="#ppt_y-sin(pi*$)/9">
                                          <p:val>
                                            <p:fltVal val="0"/>
                                          </p:val>
                                        </p:tav>
                                        <p:tav tm="100000">
                                          <p:val>
                                            <p:fltVal val="1"/>
                                          </p:val>
                                        </p:tav>
                                      </p:tavLst>
                                    </p:anim>
                                    <p:anim calcmode="lin" valueType="num">
                                      <p:cBhvr>
                                        <p:cTn id="107" dur="83" tmFilter="0, 0; 0.125,0.2665; 0.25,0.4; 0.375,0.465; 0.5,0.5;  0.625,0.535; 0.75,0.6; 0.875,0.7335; 1,1">
                                          <p:stCondLst>
                                            <p:cond delay="331"/>
                                          </p:stCondLst>
                                        </p:cTn>
                                        <p:tgtEl>
                                          <p:spTgt spid="10"/>
                                        </p:tgtEl>
                                        <p:attrNameLst>
                                          <p:attrName>ppt_y</p:attrName>
                                        </p:attrNameLst>
                                      </p:cBhvr>
                                      <p:tavLst>
                                        <p:tav tm="0" fmla="#ppt_y-sin(pi*$)/27">
                                          <p:val>
                                            <p:fltVal val="0"/>
                                          </p:val>
                                        </p:tav>
                                        <p:tav tm="100000">
                                          <p:val>
                                            <p:fltVal val="1"/>
                                          </p:val>
                                        </p:tav>
                                      </p:tavLst>
                                    </p:anim>
                                    <p:anim calcmode="lin" valueType="num">
                                      <p:cBhvr>
                                        <p:cTn id="108" dur="41" tmFilter="0, 0; 0.125,0.2665; 0.25,0.4; 0.375,0.465; 0.5,0.5;  0.625,0.535; 0.75,0.6; 0.875,0.7335; 1,1">
                                          <p:stCondLst>
                                            <p:cond delay="414"/>
                                          </p:stCondLst>
                                        </p:cTn>
                                        <p:tgtEl>
                                          <p:spTgt spid="10"/>
                                        </p:tgtEl>
                                        <p:attrNameLst>
                                          <p:attrName>ppt_y</p:attrName>
                                        </p:attrNameLst>
                                      </p:cBhvr>
                                      <p:tavLst>
                                        <p:tav tm="0" fmla="#ppt_y-sin(pi*$)/81">
                                          <p:val>
                                            <p:fltVal val="0"/>
                                          </p:val>
                                        </p:tav>
                                        <p:tav tm="100000">
                                          <p:val>
                                            <p:fltVal val="1"/>
                                          </p:val>
                                        </p:tav>
                                      </p:tavLst>
                                    </p:anim>
                                    <p:animScale>
                                      <p:cBhvr>
                                        <p:cTn id="109" dur="7">
                                          <p:stCondLst>
                                            <p:cond delay="163"/>
                                          </p:stCondLst>
                                        </p:cTn>
                                        <p:tgtEl>
                                          <p:spTgt spid="10"/>
                                        </p:tgtEl>
                                      </p:cBhvr>
                                      <p:to x="100000" y="60000"/>
                                    </p:animScale>
                                    <p:animScale>
                                      <p:cBhvr>
                                        <p:cTn id="110" dur="42" decel="50000">
                                          <p:stCondLst>
                                            <p:cond delay="169"/>
                                          </p:stCondLst>
                                        </p:cTn>
                                        <p:tgtEl>
                                          <p:spTgt spid="10"/>
                                        </p:tgtEl>
                                      </p:cBhvr>
                                      <p:to x="100000" y="100000"/>
                                    </p:animScale>
                                    <p:animScale>
                                      <p:cBhvr>
                                        <p:cTn id="111" dur="7">
                                          <p:stCondLst>
                                            <p:cond delay="328"/>
                                          </p:stCondLst>
                                        </p:cTn>
                                        <p:tgtEl>
                                          <p:spTgt spid="10"/>
                                        </p:tgtEl>
                                      </p:cBhvr>
                                      <p:to x="100000" y="80000"/>
                                    </p:animScale>
                                    <p:animScale>
                                      <p:cBhvr>
                                        <p:cTn id="112" dur="42" decel="50000">
                                          <p:stCondLst>
                                            <p:cond delay="335"/>
                                          </p:stCondLst>
                                        </p:cTn>
                                        <p:tgtEl>
                                          <p:spTgt spid="10"/>
                                        </p:tgtEl>
                                      </p:cBhvr>
                                      <p:to x="100000" y="100000"/>
                                    </p:animScale>
                                    <p:animScale>
                                      <p:cBhvr>
                                        <p:cTn id="113" dur="7">
                                          <p:stCondLst>
                                            <p:cond delay="411"/>
                                          </p:stCondLst>
                                        </p:cTn>
                                        <p:tgtEl>
                                          <p:spTgt spid="10"/>
                                        </p:tgtEl>
                                      </p:cBhvr>
                                      <p:to x="100000" y="90000"/>
                                    </p:animScale>
                                    <p:animScale>
                                      <p:cBhvr>
                                        <p:cTn id="114" dur="42" decel="50000">
                                          <p:stCondLst>
                                            <p:cond delay="417"/>
                                          </p:stCondLst>
                                        </p:cTn>
                                        <p:tgtEl>
                                          <p:spTgt spid="10"/>
                                        </p:tgtEl>
                                      </p:cBhvr>
                                      <p:to x="100000" y="100000"/>
                                    </p:animScale>
                                    <p:animScale>
                                      <p:cBhvr>
                                        <p:cTn id="115" dur="7">
                                          <p:stCondLst>
                                            <p:cond delay="452"/>
                                          </p:stCondLst>
                                        </p:cTn>
                                        <p:tgtEl>
                                          <p:spTgt spid="10"/>
                                        </p:tgtEl>
                                      </p:cBhvr>
                                      <p:to x="100000" y="95000"/>
                                    </p:animScale>
                                    <p:animScale>
                                      <p:cBhvr>
                                        <p:cTn id="116" dur="42" decel="50000">
                                          <p:stCondLst>
                                            <p:cond delay="459"/>
                                          </p:stCondLst>
                                        </p:cTn>
                                        <p:tgtEl>
                                          <p:spTgt spid="10"/>
                                        </p:tgtEl>
                                      </p:cBhvr>
                                      <p:to x="100000" y="100000"/>
                                    </p:animScale>
                                  </p:childTnLst>
                                </p:cTn>
                              </p:par>
                            </p:childTnLst>
                          </p:cTn>
                        </p:par>
                        <p:par>
                          <p:cTn id="117" fill="hold">
                            <p:stCondLst>
                              <p:cond delay="16004"/>
                            </p:stCondLst>
                            <p:childTnLst>
                              <p:par>
                                <p:cTn id="118" presetID="26" presetClass="entr" presetSubtype="0" fill="hold" grpId="0" nodeType="afterEffect">
                                  <p:stCondLst>
                                    <p:cond delay="0"/>
                                  </p:stCondLst>
                                  <p:childTnLst>
                                    <p:set>
                                      <p:cBhvr>
                                        <p:cTn id="119" dur="1" fill="hold">
                                          <p:stCondLst>
                                            <p:cond delay="0"/>
                                          </p:stCondLst>
                                        </p:cTn>
                                        <p:tgtEl>
                                          <p:spTgt spid="11"/>
                                        </p:tgtEl>
                                        <p:attrNameLst>
                                          <p:attrName>style.visibility</p:attrName>
                                        </p:attrNameLst>
                                      </p:cBhvr>
                                      <p:to>
                                        <p:strVal val="visible"/>
                                      </p:to>
                                    </p:set>
                                    <p:animEffect transition="in" filter="wipe(down)">
                                      <p:cBhvr>
                                        <p:cTn id="120" dur="145">
                                          <p:stCondLst>
                                            <p:cond delay="0"/>
                                          </p:stCondLst>
                                        </p:cTn>
                                        <p:tgtEl>
                                          <p:spTgt spid="11"/>
                                        </p:tgtEl>
                                      </p:cBhvr>
                                    </p:animEffect>
                                    <p:anim calcmode="lin" valueType="num">
                                      <p:cBhvr>
                                        <p:cTn id="121" dur="456"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122" dur="166"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123" dur="166" tmFilter="0, 0; 0.125,0.2665; 0.25,0.4; 0.375,0.465; 0.5,0.5;  0.625,0.535; 0.75,0.6; 0.875,0.7335; 1,1">
                                          <p:stCondLst>
                                            <p:cond delay="166"/>
                                          </p:stCondLst>
                                        </p:cTn>
                                        <p:tgtEl>
                                          <p:spTgt spid="11"/>
                                        </p:tgtEl>
                                        <p:attrNameLst>
                                          <p:attrName>ppt_y</p:attrName>
                                        </p:attrNameLst>
                                      </p:cBhvr>
                                      <p:tavLst>
                                        <p:tav tm="0" fmla="#ppt_y-sin(pi*$)/9">
                                          <p:val>
                                            <p:fltVal val="0"/>
                                          </p:val>
                                        </p:tav>
                                        <p:tav tm="100000">
                                          <p:val>
                                            <p:fltVal val="1"/>
                                          </p:val>
                                        </p:tav>
                                      </p:tavLst>
                                    </p:anim>
                                    <p:anim calcmode="lin" valueType="num">
                                      <p:cBhvr>
                                        <p:cTn id="124" dur="83" tmFilter="0, 0; 0.125,0.2665; 0.25,0.4; 0.375,0.465; 0.5,0.5;  0.625,0.535; 0.75,0.6; 0.875,0.7335; 1,1">
                                          <p:stCondLst>
                                            <p:cond delay="331"/>
                                          </p:stCondLst>
                                        </p:cTn>
                                        <p:tgtEl>
                                          <p:spTgt spid="11"/>
                                        </p:tgtEl>
                                        <p:attrNameLst>
                                          <p:attrName>ppt_y</p:attrName>
                                        </p:attrNameLst>
                                      </p:cBhvr>
                                      <p:tavLst>
                                        <p:tav tm="0" fmla="#ppt_y-sin(pi*$)/27">
                                          <p:val>
                                            <p:fltVal val="0"/>
                                          </p:val>
                                        </p:tav>
                                        <p:tav tm="100000">
                                          <p:val>
                                            <p:fltVal val="1"/>
                                          </p:val>
                                        </p:tav>
                                      </p:tavLst>
                                    </p:anim>
                                    <p:anim calcmode="lin" valueType="num">
                                      <p:cBhvr>
                                        <p:cTn id="125" dur="41" tmFilter="0, 0; 0.125,0.2665; 0.25,0.4; 0.375,0.465; 0.5,0.5;  0.625,0.535; 0.75,0.6; 0.875,0.7335; 1,1">
                                          <p:stCondLst>
                                            <p:cond delay="414"/>
                                          </p:stCondLst>
                                        </p:cTn>
                                        <p:tgtEl>
                                          <p:spTgt spid="11"/>
                                        </p:tgtEl>
                                        <p:attrNameLst>
                                          <p:attrName>ppt_y</p:attrName>
                                        </p:attrNameLst>
                                      </p:cBhvr>
                                      <p:tavLst>
                                        <p:tav tm="0" fmla="#ppt_y-sin(pi*$)/81">
                                          <p:val>
                                            <p:fltVal val="0"/>
                                          </p:val>
                                        </p:tav>
                                        <p:tav tm="100000">
                                          <p:val>
                                            <p:fltVal val="1"/>
                                          </p:val>
                                        </p:tav>
                                      </p:tavLst>
                                    </p:anim>
                                    <p:animScale>
                                      <p:cBhvr>
                                        <p:cTn id="126" dur="7">
                                          <p:stCondLst>
                                            <p:cond delay="163"/>
                                          </p:stCondLst>
                                        </p:cTn>
                                        <p:tgtEl>
                                          <p:spTgt spid="11"/>
                                        </p:tgtEl>
                                      </p:cBhvr>
                                      <p:to x="100000" y="60000"/>
                                    </p:animScale>
                                    <p:animScale>
                                      <p:cBhvr>
                                        <p:cTn id="127" dur="42" decel="50000">
                                          <p:stCondLst>
                                            <p:cond delay="169"/>
                                          </p:stCondLst>
                                        </p:cTn>
                                        <p:tgtEl>
                                          <p:spTgt spid="11"/>
                                        </p:tgtEl>
                                      </p:cBhvr>
                                      <p:to x="100000" y="100000"/>
                                    </p:animScale>
                                    <p:animScale>
                                      <p:cBhvr>
                                        <p:cTn id="128" dur="7">
                                          <p:stCondLst>
                                            <p:cond delay="328"/>
                                          </p:stCondLst>
                                        </p:cTn>
                                        <p:tgtEl>
                                          <p:spTgt spid="11"/>
                                        </p:tgtEl>
                                      </p:cBhvr>
                                      <p:to x="100000" y="80000"/>
                                    </p:animScale>
                                    <p:animScale>
                                      <p:cBhvr>
                                        <p:cTn id="129" dur="42" decel="50000">
                                          <p:stCondLst>
                                            <p:cond delay="335"/>
                                          </p:stCondLst>
                                        </p:cTn>
                                        <p:tgtEl>
                                          <p:spTgt spid="11"/>
                                        </p:tgtEl>
                                      </p:cBhvr>
                                      <p:to x="100000" y="100000"/>
                                    </p:animScale>
                                    <p:animScale>
                                      <p:cBhvr>
                                        <p:cTn id="130" dur="7">
                                          <p:stCondLst>
                                            <p:cond delay="411"/>
                                          </p:stCondLst>
                                        </p:cTn>
                                        <p:tgtEl>
                                          <p:spTgt spid="11"/>
                                        </p:tgtEl>
                                      </p:cBhvr>
                                      <p:to x="100000" y="90000"/>
                                    </p:animScale>
                                    <p:animScale>
                                      <p:cBhvr>
                                        <p:cTn id="131" dur="42" decel="50000">
                                          <p:stCondLst>
                                            <p:cond delay="417"/>
                                          </p:stCondLst>
                                        </p:cTn>
                                        <p:tgtEl>
                                          <p:spTgt spid="11"/>
                                        </p:tgtEl>
                                      </p:cBhvr>
                                      <p:to x="100000" y="100000"/>
                                    </p:animScale>
                                    <p:animScale>
                                      <p:cBhvr>
                                        <p:cTn id="132" dur="7">
                                          <p:stCondLst>
                                            <p:cond delay="452"/>
                                          </p:stCondLst>
                                        </p:cTn>
                                        <p:tgtEl>
                                          <p:spTgt spid="11"/>
                                        </p:tgtEl>
                                      </p:cBhvr>
                                      <p:to x="100000" y="95000"/>
                                    </p:animScale>
                                    <p:animScale>
                                      <p:cBhvr>
                                        <p:cTn id="133" dur="42" decel="50000">
                                          <p:stCondLst>
                                            <p:cond delay="459"/>
                                          </p:stCondLst>
                                        </p:cTn>
                                        <p:tgtEl>
                                          <p:spTgt spid="11"/>
                                        </p:tgtEl>
                                      </p:cBhvr>
                                      <p:to x="100000" y="100000"/>
                                    </p:animScale>
                                  </p:childTnLst>
                                </p:cTn>
                              </p:par>
                            </p:childTnLst>
                          </p:cTn>
                        </p:par>
                        <p:par>
                          <p:cTn id="134" fill="hold">
                            <p:stCondLst>
                              <p:cond delay="16505"/>
                            </p:stCondLst>
                            <p:childTnLst>
                              <p:par>
                                <p:cTn id="135" presetID="26" presetClass="entr" presetSubtype="0" fill="hold" grpId="0" nodeType="afterEffect">
                                  <p:stCondLst>
                                    <p:cond delay="0"/>
                                  </p:stCondLst>
                                  <p:childTnLst>
                                    <p:set>
                                      <p:cBhvr>
                                        <p:cTn id="136" dur="1" fill="hold">
                                          <p:stCondLst>
                                            <p:cond delay="0"/>
                                          </p:stCondLst>
                                        </p:cTn>
                                        <p:tgtEl>
                                          <p:spTgt spid="12"/>
                                        </p:tgtEl>
                                        <p:attrNameLst>
                                          <p:attrName>style.visibility</p:attrName>
                                        </p:attrNameLst>
                                      </p:cBhvr>
                                      <p:to>
                                        <p:strVal val="visible"/>
                                      </p:to>
                                    </p:set>
                                    <p:animEffect transition="in" filter="wipe(down)">
                                      <p:cBhvr>
                                        <p:cTn id="137" dur="145">
                                          <p:stCondLst>
                                            <p:cond delay="0"/>
                                          </p:stCondLst>
                                        </p:cTn>
                                        <p:tgtEl>
                                          <p:spTgt spid="12"/>
                                        </p:tgtEl>
                                      </p:cBhvr>
                                    </p:animEffect>
                                    <p:anim calcmode="lin" valueType="num">
                                      <p:cBhvr>
                                        <p:cTn id="138" dur="456"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139" dur="166"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40" dur="166" tmFilter="0, 0; 0.125,0.2665; 0.25,0.4; 0.375,0.465; 0.5,0.5;  0.625,0.535; 0.75,0.6; 0.875,0.7335; 1,1">
                                          <p:stCondLst>
                                            <p:cond delay="166"/>
                                          </p:stCondLst>
                                        </p:cTn>
                                        <p:tgtEl>
                                          <p:spTgt spid="12"/>
                                        </p:tgtEl>
                                        <p:attrNameLst>
                                          <p:attrName>ppt_y</p:attrName>
                                        </p:attrNameLst>
                                      </p:cBhvr>
                                      <p:tavLst>
                                        <p:tav tm="0" fmla="#ppt_y-sin(pi*$)/9">
                                          <p:val>
                                            <p:fltVal val="0"/>
                                          </p:val>
                                        </p:tav>
                                        <p:tav tm="100000">
                                          <p:val>
                                            <p:fltVal val="1"/>
                                          </p:val>
                                        </p:tav>
                                      </p:tavLst>
                                    </p:anim>
                                    <p:anim calcmode="lin" valueType="num">
                                      <p:cBhvr>
                                        <p:cTn id="141" dur="83" tmFilter="0, 0; 0.125,0.2665; 0.25,0.4; 0.375,0.465; 0.5,0.5;  0.625,0.535; 0.75,0.6; 0.875,0.7335; 1,1">
                                          <p:stCondLst>
                                            <p:cond delay="331"/>
                                          </p:stCondLst>
                                        </p:cTn>
                                        <p:tgtEl>
                                          <p:spTgt spid="12"/>
                                        </p:tgtEl>
                                        <p:attrNameLst>
                                          <p:attrName>ppt_y</p:attrName>
                                        </p:attrNameLst>
                                      </p:cBhvr>
                                      <p:tavLst>
                                        <p:tav tm="0" fmla="#ppt_y-sin(pi*$)/27">
                                          <p:val>
                                            <p:fltVal val="0"/>
                                          </p:val>
                                        </p:tav>
                                        <p:tav tm="100000">
                                          <p:val>
                                            <p:fltVal val="1"/>
                                          </p:val>
                                        </p:tav>
                                      </p:tavLst>
                                    </p:anim>
                                    <p:anim calcmode="lin" valueType="num">
                                      <p:cBhvr>
                                        <p:cTn id="142" dur="41" tmFilter="0, 0; 0.125,0.2665; 0.25,0.4; 0.375,0.465; 0.5,0.5;  0.625,0.535; 0.75,0.6; 0.875,0.7335; 1,1">
                                          <p:stCondLst>
                                            <p:cond delay="414"/>
                                          </p:stCondLst>
                                        </p:cTn>
                                        <p:tgtEl>
                                          <p:spTgt spid="12"/>
                                        </p:tgtEl>
                                        <p:attrNameLst>
                                          <p:attrName>ppt_y</p:attrName>
                                        </p:attrNameLst>
                                      </p:cBhvr>
                                      <p:tavLst>
                                        <p:tav tm="0" fmla="#ppt_y-sin(pi*$)/81">
                                          <p:val>
                                            <p:fltVal val="0"/>
                                          </p:val>
                                        </p:tav>
                                        <p:tav tm="100000">
                                          <p:val>
                                            <p:fltVal val="1"/>
                                          </p:val>
                                        </p:tav>
                                      </p:tavLst>
                                    </p:anim>
                                    <p:animScale>
                                      <p:cBhvr>
                                        <p:cTn id="143" dur="7">
                                          <p:stCondLst>
                                            <p:cond delay="163"/>
                                          </p:stCondLst>
                                        </p:cTn>
                                        <p:tgtEl>
                                          <p:spTgt spid="12"/>
                                        </p:tgtEl>
                                      </p:cBhvr>
                                      <p:to x="100000" y="60000"/>
                                    </p:animScale>
                                    <p:animScale>
                                      <p:cBhvr>
                                        <p:cTn id="144" dur="42" decel="50000">
                                          <p:stCondLst>
                                            <p:cond delay="169"/>
                                          </p:stCondLst>
                                        </p:cTn>
                                        <p:tgtEl>
                                          <p:spTgt spid="12"/>
                                        </p:tgtEl>
                                      </p:cBhvr>
                                      <p:to x="100000" y="100000"/>
                                    </p:animScale>
                                    <p:animScale>
                                      <p:cBhvr>
                                        <p:cTn id="145" dur="7">
                                          <p:stCondLst>
                                            <p:cond delay="328"/>
                                          </p:stCondLst>
                                        </p:cTn>
                                        <p:tgtEl>
                                          <p:spTgt spid="12"/>
                                        </p:tgtEl>
                                      </p:cBhvr>
                                      <p:to x="100000" y="80000"/>
                                    </p:animScale>
                                    <p:animScale>
                                      <p:cBhvr>
                                        <p:cTn id="146" dur="42" decel="50000">
                                          <p:stCondLst>
                                            <p:cond delay="335"/>
                                          </p:stCondLst>
                                        </p:cTn>
                                        <p:tgtEl>
                                          <p:spTgt spid="12"/>
                                        </p:tgtEl>
                                      </p:cBhvr>
                                      <p:to x="100000" y="100000"/>
                                    </p:animScale>
                                    <p:animScale>
                                      <p:cBhvr>
                                        <p:cTn id="147" dur="7">
                                          <p:stCondLst>
                                            <p:cond delay="411"/>
                                          </p:stCondLst>
                                        </p:cTn>
                                        <p:tgtEl>
                                          <p:spTgt spid="12"/>
                                        </p:tgtEl>
                                      </p:cBhvr>
                                      <p:to x="100000" y="90000"/>
                                    </p:animScale>
                                    <p:animScale>
                                      <p:cBhvr>
                                        <p:cTn id="148" dur="42" decel="50000">
                                          <p:stCondLst>
                                            <p:cond delay="417"/>
                                          </p:stCondLst>
                                        </p:cTn>
                                        <p:tgtEl>
                                          <p:spTgt spid="12"/>
                                        </p:tgtEl>
                                      </p:cBhvr>
                                      <p:to x="100000" y="100000"/>
                                    </p:animScale>
                                    <p:animScale>
                                      <p:cBhvr>
                                        <p:cTn id="149" dur="7">
                                          <p:stCondLst>
                                            <p:cond delay="452"/>
                                          </p:stCondLst>
                                        </p:cTn>
                                        <p:tgtEl>
                                          <p:spTgt spid="12"/>
                                        </p:tgtEl>
                                      </p:cBhvr>
                                      <p:to x="100000" y="95000"/>
                                    </p:animScale>
                                    <p:animScale>
                                      <p:cBhvr>
                                        <p:cTn id="150" dur="42" decel="50000">
                                          <p:stCondLst>
                                            <p:cond delay="459"/>
                                          </p:stCondLst>
                                        </p:cTn>
                                        <p:tgtEl>
                                          <p:spTgt spid="12"/>
                                        </p:tgtEl>
                                      </p:cBhvr>
                                      <p:to x="100000" y="100000"/>
                                    </p:animScale>
                                  </p:childTnLst>
                                </p:cTn>
                              </p:par>
                            </p:childTnLst>
                          </p:cTn>
                        </p:par>
                        <p:par>
                          <p:cTn id="151" fill="hold">
                            <p:stCondLst>
                              <p:cond delay="17006"/>
                            </p:stCondLst>
                            <p:childTnLst>
                              <p:par>
                                <p:cTn id="152" presetID="26" presetClass="entr" presetSubtype="0" fill="hold" grpId="0" nodeType="afterEffect">
                                  <p:stCondLst>
                                    <p:cond delay="0"/>
                                  </p:stCondLst>
                                  <p:childTnLst>
                                    <p:set>
                                      <p:cBhvr>
                                        <p:cTn id="153" dur="1" fill="hold">
                                          <p:stCondLst>
                                            <p:cond delay="0"/>
                                          </p:stCondLst>
                                        </p:cTn>
                                        <p:tgtEl>
                                          <p:spTgt spid="13"/>
                                        </p:tgtEl>
                                        <p:attrNameLst>
                                          <p:attrName>style.visibility</p:attrName>
                                        </p:attrNameLst>
                                      </p:cBhvr>
                                      <p:to>
                                        <p:strVal val="visible"/>
                                      </p:to>
                                    </p:set>
                                    <p:animEffect transition="in" filter="wipe(down)">
                                      <p:cBhvr>
                                        <p:cTn id="154" dur="145">
                                          <p:stCondLst>
                                            <p:cond delay="0"/>
                                          </p:stCondLst>
                                        </p:cTn>
                                        <p:tgtEl>
                                          <p:spTgt spid="13"/>
                                        </p:tgtEl>
                                      </p:cBhvr>
                                    </p:animEffect>
                                    <p:anim calcmode="lin" valueType="num">
                                      <p:cBhvr>
                                        <p:cTn id="155" dur="456"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56" dur="166"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57" dur="166" tmFilter="0, 0; 0.125,0.2665; 0.25,0.4; 0.375,0.465; 0.5,0.5;  0.625,0.535; 0.75,0.6; 0.875,0.7335; 1,1">
                                          <p:stCondLst>
                                            <p:cond delay="166"/>
                                          </p:stCondLst>
                                        </p:cTn>
                                        <p:tgtEl>
                                          <p:spTgt spid="13"/>
                                        </p:tgtEl>
                                        <p:attrNameLst>
                                          <p:attrName>ppt_y</p:attrName>
                                        </p:attrNameLst>
                                      </p:cBhvr>
                                      <p:tavLst>
                                        <p:tav tm="0" fmla="#ppt_y-sin(pi*$)/9">
                                          <p:val>
                                            <p:fltVal val="0"/>
                                          </p:val>
                                        </p:tav>
                                        <p:tav tm="100000">
                                          <p:val>
                                            <p:fltVal val="1"/>
                                          </p:val>
                                        </p:tav>
                                      </p:tavLst>
                                    </p:anim>
                                    <p:anim calcmode="lin" valueType="num">
                                      <p:cBhvr>
                                        <p:cTn id="158" dur="83" tmFilter="0, 0; 0.125,0.2665; 0.25,0.4; 0.375,0.465; 0.5,0.5;  0.625,0.535; 0.75,0.6; 0.875,0.7335; 1,1">
                                          <p:stCondLst>
                                            <p:cond delay="331"/>
                                          </p:stCondLst>
                                        </p:cTn>
                                        <p:tgtEl>
                                          <p:spTgt spid="13"/>
                                        </p:tgtEl>
                                        <p:attrNameLst>
                                          <p:attrName>ppt_y</p:attrName>
                                        </p:attrNameLst>
                                      </p:cBhvr>
                                      <p:tavLst>
                                        <p:tav tm="0" fmla="#ppt_y-sin(pi*$)/27">
                                          <p:val>
                                            <p:fltVal val="0"/>
                                          </p:val>
                                        </p:tav>
                                        <p:tav tm="100000">
                                          <p:val>
                                            <p:fltVal val="1"/>
                                          </p:val>
                                        </p:tav>
                                      </p:tavLst>
                                    </p:anim>
                                    <p:anim calcmode="lin" valueType="num">
                                      <p:cBhvr>
                                        <p:cTn id="159" dur="41" tmFilter="0, 0; 0.125,0.2665; 0.25,0.4; 0.375,0.465; 0.5,0.5;  0.625,0.535; 0.75,0.6; 0.875,0.7335; 1,1">
                                          <p:stCondLst>
                                            <p:cond delay="414"/>
                                          </p:stCondLst>
                                        </p:cTn>
                                        <p:tgtEl>
                                          <p:spTgt spid="13"/>
                                        </p:tgtEl>
                                        <p:attrNameLst>
                                          <p:attrName>ppt_y</p:attrName>
                                        </p:attrNameLst>
                                      </p:cBhvr>
                                      <p:tavLst>
                                        <p:tav tm="0" fmla="#ppt_y-sin(pi*$)/81">
                                          <p:val>
                                            <p:fltVal val="0"/>
                                          </p:val>
                                        </p:tav>
                                        <p:tav tm="100000">
                                          <p:val>
                                            <p:fltVal val="1"/>
                                          </p:val>
                                        </p:tav>
                                      </p:tavLst>
                                    </p:anim>
                                    <p:animScale>
                                      <p:cBhvr>
                                        <p:cTn id="160" dur="7">
                                          <p:stCondLst>
                                            <p:cond delay="163"/>
                                          </p:stCondLst>
                                        </p:cTn>
                                        <p:tgtEl>
                                          <p:spTgt spid="13"/>
                                        </p:tgtEl>
                                      </p:cBhvr>
                                      <p:to x="100000" y="60000"/>
                                    </p:animScale>
                                    <p:animScale>
                                      <p:cBhvr>
                                        <p:cTn id="161" dur="42" decel="50000">
                                          <p:stCondLst>
                                            <p:cond delay="169"/>
                                          </p:stCondLst>
                                        </p:cTn>
                                        <p:tgtEl>
                                          <p:spTgt spid="13"/>
                                        </p:tgtEl>
                                      </p:cBhvr>
                                      <p:to x="100000" y="100000"/>
                                    </p:animScale>
                                    <p:animScale>
                                      <p:cBhvr>
                                        <p:cTn id="162" dur="7">
                                          <p:stCondLst>
                                            <p:cond delay="328"/>
                                          </p:stCondLst>
                                        </p:cTn>
                                        <p:tgtEl>
                                          <p:spTgt spid="13"/>
                                        </p:tgtEl>
                                      </p:cBhvr>
                                      <p:to x="100000" y="80000"/>
                                    </p:animScale>
                                    <p:animScale>
                                      <p:cBhvr>
                                        <p:cTn id="163" dur="42" decel="50000">
                                          <p:stCondLst>
                                            <p:cond delay="335"/>
                                          </p:stCondLst>
                                        </p:cTn>
                                        <p:tgtEl>
                                          <p:spTgt spid="13"/>
                                        </p:tgtEl>
                                      </p:cBhvr>
                                      <p:to x="100000" y="100000"/>
                                    </p:animScale>
                                    <p:animScale>
                                      <p:cBhvr>
                                        <p:cTn id="164" dur="7">
                                          <p:stCondLst>
                                            <p:cond delay="411"/>
                                          </p:stCondLst>
                                        </p:cTn>
                                        <p:tgtEl>
                                          <p:spTgt spid="13"/>
                                        </p:tgtEl>
                                      </p:cBhvr>
                                      <p:to x="100000" y="90000"/>
                                    </p:animScale>
                                    <p:animScale>
                                      <p:cBhvr>
                                        <p:cTn id="165" dur="42" decel="50000">
                                          <p:stCondLst>
                                            <p:cond delay="417"/>
                                          </p:stCondLst>
                                        </p:cTn>
                                        <p:tgtEl>
                                          <p:spTgt spid="13"/>
                                        </p:tgtEl>
                                      </p:cBhvr>
                                      <p:to x="100000" y="100000"/>
                                    </p:animScale>
                                    <p:animScale>
                                      <p:cBhvr>
                                        <p:cTn id="166" dur="7">
                                          <p:stCondLst>
                                            <p:cond delay="452"/>
                                          </p:stCondLst>
                                        </p:cTn>
                                        <p:tgtEl>
                                          <p:spTgt spid="13"/>
                                        </p:tgtEl>
                                      </p:cBhvr>
                                      <p:to x="100000" y="95000"/>
                                    </p:animScale>
                                    <p:animScale>
                                      <p:cBhvr>
                                        <p:cTn id="167" dur="42" decel="50000">
                                          <p:stCondLst>
                                            <p:cond delay="459"/>
                                          </p:stCondLst>
                                        </p:cTn>
                                        <p:tgtEl>
                                          <p:spTgt spid="13"/>
                                        </p:tgtEl>
                                      </p:cBhvr>
                                      <p:to x="100000" y="100000"/>
                                    </p:animScale>
                                  </p:childTnLst>
                                </p:cTn>
                              </p:par>
                            </p:childTnLst>
                          </p:cTn>
                        </p:par>
                        <p:par>
                          <p:cTn id="168" fill="hold">
                            <p:stCondLst>
                              <p:cond delay="17507"/>
                            </p:stCondLst>
                            <p:childTnLst>
                              <p:par>
                                <p:cTn id="169" presetID="26" presetClass="entr" presetSubtype="0" fill="hold" grpId="0" nodeType="afterEffect">
                                  <p:stCondLst>
                                    <p:cond delay="0"/>
                                  </p:stCondLst>
                                  <p:childTnLst>
                                    <p:set>
                                      <p:cBhvr>
                                        <p:cTn id="170" dur="1" fill="hold">
                                          <p:stCondLst>
                                            <p:cond delay="0"/>
                                          </p:stCondLst>
                                        </p:cTn>
                                        <p:tgtEl>
                                          <p:spTgt spid="14"/>
                                        </p:tgtEl>
                                        <p:attrNameLst>
                                          <p:attrName>style.visibility</p:attrName>
                                        </p:attrNameLst>
                                      </p:cBhvr>
                                      <p:to>
                                        <p:strVal val="visible"/>
                                      </p:to>
                                    </p:set>
                                    <p:animEffect transition="in" filter="wipe(down)">
                                      <p:cBhvr>
                                        <p:cTn id="171" dur="145">
                                          <p:stCondLst>
                                            <p:cond delay="0"/>
                                          </p:stCondLst>
                                        </p:cTn>
                                        <p:tgtEl>
                                          <p:spTgt spid="14"/>
                                        </p:tgtEl>
                                      </p:cBhvr>
                                    </p:animEffect>
                                    <p:anim calcmode="lin" valueType="num">
                                      <p:cBhvr>
                                        <p:cTn id="172" dur="456"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173" dur="166"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174" dur="166" tmFilter="0, 0; 0.125,0.2665; 0.25,0.4; 0.375,0.465; 0.5,0.5;  0.625,0.535; 0.75,0.6; 0.875,0.7335; 1,1">
                                          <p:stCondLst>
                                            <p:cond delay="166"/>
                                          </p:stCondLst>
                                        </p:cTn>
                                        <p:tgtEl>
                                          <p:spTgt spid="14"/>
                                        </p:tgtEl>
                                        <p:attrNameLst>
                                          <p:attrName>ppt_y</p:attrName>
                                        </p:attrNameLst>
                                      </p:cBhvr>
                                      <p:tavLst>
                                        <p:tav tm="0" fmla="#ppt_y-sin(pi*$)/9">
                                          <p:val>
                                            <p:fltVal val="0"/>
                                          </p:val>
                                        </p:tav>
                                        <p:tav tm="100000">
                                          <p:val>
                                            <p:fltVal val="1"/>
                                          </p:val>
                                        </p:tav>
                                      </p:tavLst>
                                    </p:anim>
                                    <p:anim calcmode="lin" valueType="num">
                                      <p:cBhvr>
                                        <p:cTn id="175" dur="83" tmFilter="0, 0; 0.125,0.2665; 0.25,0.4; 0.375,0.465; 0.5,0.5;  0.625,0.535; 0.75,0.6; 0.875,0.7335; 1,1">
                                          <p:stCondLst>
                                            <p:cond delay="331"/>
                                          </p:stCondLst>
                                        </p:cTn>
                                        <p:tgtEl>
                                          <p:spTgt spid="14"/>
                                        </p:tgtEl>
                                        <p:attrNameLst>
                                          <p:attrName>ppt_y</p:attrName>
                                        </p:attrNameLst>
                                      </p:cBhvr>
                                      <p:tavLst>
                                        <p:tav tm="0" fmla="#ppt_y-sin(pi*$)/27">
                                          <p:val>
                                            <p:fltVal val="0"/>
                                          </p:val>
                                        </p:tav>
                                        <p:tav tm="100000">
                                          <p:val>
                                            <p:fltVal val="1"/>
                                          </p:val>
                                        </p:tav>
                                      </p:tavLst>
                                    </p:anim>
                                    <p:anim calcmode="lin" valueType="num">
                                      <p:cBhvr>
                                        <p:cTn id="176" dur="41" tmFilter="0, 0; 0.125,0.2665; 0.25,0.4; 0.375,0.465; 0.5,0.5;  0.625,0.535; 0.75,0.6; 0.875,0.7335; 1,1">
                                          <p:stCondLst>
                                            <p:cond delay="414"/>
                                          </p:stCondLst>
                                        </p:cTn>
                                        <p:tgtEl>
                                          <p:spTgt spid="14"/>
                                        </p:tgtEl>
                                        <p:attrNameLst>
                                          <p:attrName>ppt_y</p:attrName>
                                        </p:attrNameLst>
                                      </p:cBhvr>
                                      <p:tavLst>
                                        <p:tav tm="0" fmla="#ppt_y-sin(pi*$)/81">
                                          <p:val>
                                            <p:fltVal val="0"/>
                                          </p:val>
                                        </p:tav>
                                        <p:tav tm="100000">
                                          <p:val>
                                            <p:fltVal val="1"/>
                                          </p:val>
                                        </p:tav>
                                      </p:tavLst>
                                    </p:anim>
                                    <p:animScale>
                                      <p:cBhvr>
                                        <p:cTn id="177" dur="7">
                                          <p:stCondLst>
                                            <p:cond delay="163"/>
                                          </p:stCondLst>
                                        </p:cTn>
                                        <p:tgtEl>
                                          <p:spTgt spid="14"/>
                                        </p:tgtEl>
                                      </p:cBhvr>
                                      <p:to x="100000" y="60000"/>
                                    </p:animScale>
                                    <p:animScale>
                                      <p:cBhvr>
                                        <p:cTn id="178" dur="42" decel="50000">
                                          <p:stCondLst>
                                            <p:cond delay="169"/>
                                          </p:stCondLst>
                                        </p:cTn>
                                        <p:tgtEl>
                                          <p:spTgt spid="14"/>
                                        </p:tgtEl>
                                      </p:cBhvr>
                                      <p:to x="100000" y="100000"/>
                                    </p:animScale>
                                    <p:animScale>
                                      <p:cBhvr>
                                        <p:cTn id="179" dur="7">
                                          <p:stCondLst>
                                            <p:cond delay="328"/>
                                          </p:stCondLst>
                                        </p:cTn>
                                        <p:tgtEl>
                                          <p:spTgt spid="14"/>
                                        </p:tgtEl>
                                      </p:cBhvr>
                                      <p:to x="100000" y="80000"/>
                                    </p:animScale>
                                    <p:animScale>
                                      <p:cBhvr>
                                        <p:cTn id="180" dur="42" decel="50000">
                                          <p:stCondLst>
                                            <p:cond delay="335"/>
                                          </p:stCondLst>
                                        </p:cTn>
                                        <p:tgtEl>
                                          <p:spTgt spid="14"/>
                                        </p:tgtEl>
                                      </p:cBhvr>
                                      <p:to x="100000" y="100000"/>
                                    </p:animScale>
                                    <p:animScale>
                                      <p:cBhvr>
                                        <p:cTn id="181" dur="7">
                                          <p:stCondLst>
                                            <p:cond delay="411"/>
                                          </p:stCondLst>
                                        </p:cTn>
                                        <p:tgtEl>
                                          <p:spTgt spid="14"/>
                                        </p:tgtEl>
                                      </p:cBhvr>
                                      <p:to x="100000" y="90000"/>
                                    </p:animScale>
                                    <p:animScale>
                                      <p:cBhvr>
                                        <p:cTn id="182" dur="42" decel="50000">
                                          <p:stCondLst>
                                            <p:cond delay="417"/>
                                          </p:stCondLst>
                                        </p:cTn>
                                        <p:tgtEl>
                                          <p:spTgt spid="14"/>
                                        </p:tgtEl>
                                      </p:cBhvr>
                                      <p:to x="100000" y="100000"/>
                                    </p:animScale>
                                    <p:animScale>
                                      <p:cBhvr>
                                        <p:cTn id="183" dur="7">
                                          <p:stCondLst>
                                            <p:cond delay="452"/>
                                          </p:stCondLst>
                                        </p:cTn>
                                        <p:tgtEl>
                                          <p:spTgt spid="14"/>
                                        </p:tgtEl>
                                      </p:cBhvr>
                                      <p:to x="100000" y="95000"/>
                                    </p:animScale>
                                    <p:animScale>
                                      <p:cBhvr>
                                        <p:cTn id="184" dur="42" decel="50000">
                                          <p:stCondLst>
                                            <p:cond delay="459"/>
                                          </p:stCondLst>
                                        </p:cTn>
                                        <p:tgtEl>
                                          <p:spTgt spid="14"/>
                                        </p:tgtEl>
                                      </p:cBhvr>
                                      <p:to x="100000" y="100000"/>
                                    </p:animScale>
                                  </p:childTnLst>
                                </p:cTn>
                              </p:par>
                            </p:childTnLst>
                          </p:cTn>
                        </p:par>
                        <p:par>
                          <p:cTn id="185" fill="hold">
                            <p:stCondLst>
                              <p:cond delay="18008"/>
                            </p:stCondLst>
                            <p:childTnLst>
                              <p:par>
                                <p:cTn id="186" presetID="26" presetClass="entr" presetSubtype="0" fill="hold" grpId="0" nodeType="afterEffect">
                                  <p:stCondLst>
                                    <p:cond delay="0"/>
                                  </p:stCondLst>
                                  <p:childTnLst>
                                    <p:set>
                                      <p:cBhvr>
                                        <p:cTn id="187" dur="1" fill="hold">
                                          <p:stCondLst>
                                            <p:cond delay="0"/>
                                          </p:stCondLst>
                                        </p:cTn>
                                        <p:tgtEl>
                                          <p:spTgt spid="15"/>
                                        </p:tgtEl>
                                        <p:attrNameLst>
                                          <p:attrName>style.visibility</p:attrName>
                                        </p:attrNameLst>
                                      </p:cBhvr>
                                      <p:to>
                                        <p:strVal val="visible"/>
                                      </p:to>
                                    </p:set>
                                    <p:animEffect transition="in" filter="wipe(down)">
                                      <p:cBhvr>
                                        <p:cTn id="188" dur="145">
                                          <p:stCondLst>
                                            <p:cond delay="0"/>
                                          </p:stCondLst>
                                        </p:cTn>
                                        <p:tgtEl>
                                          <p:spTgt spid="15"/>
                                        </p:tgtEl>
                                      </p:cBhvr>
                                    </p:animEffect>
                                    <p:anim calcmode="lin" valueType="num">
                                      <p:cBhvr>
                                        <p:cTn id="189" dur="456"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90" dur="166"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91" dur="166" tmFilter="0, 0; 0.125,0.2665; 0.25,0.4; 0.375,0.465; 0.5,0.5;  0.625,0.535; 0.75,0.6; 0.875,0.7335; 1,1">
                                          <p:stCondLst>
                                            <p:cond delay="166"/>
                                          </p:stCondLst>
                                        </p:cTn>
                                        <p:tgtEl>
                                          <p:spTgt spid="15"/>
                                        </p:tgtEl>
                                        <p:attrNameLst>
                                          <p:attrName>ppt_y</p:attrName>
                                        </p:attrNameLst>
                                      </p:cBhvr>
                                      <p:tavLst>
                                        <p:tav tm="0" fmla="#ppt_y-sin(pi*$)/9">
                                          <p:val>
                                            <p:fltVal val="0"/>
                                          </p:val>
                                        </p:tav>
                                        <p:tav tm="100000">
                                          <p:val>
                                            <p:fltVal val="1"/>
                                          </p:val>
                                        </p:tav>
                                      </p:tavLst>
                                    </p:anim>
                                    <p:anim calcmode="lin" valueType="num">
                                      <p:cBhvr>
                                        <p:cTn id="192" dur="83" tmFilter="0, 0; 0.125,0.2665; 0.25,0.4; 0.375,0.465; 0.5,0.5;  0.625,0.535; 0.75,0.6; 0.875,0.7335; 1,1">
                                          <p:stCondLst>
                                            <p:cond delay="331"/>
                                          </p:stCondLst>
                                        </p:cTn>
                                        <p:tgtEl>
                                          <p:spTgt spid="15"/>
                                        </p:tgtEl>
                                        <p:attrNameLst>
                                          <p:attrName>ppt_y</p:attrName>
                                        </p:attrNameLst>
                                      </p:cBhvr>
                                      <p:tavLst>
                                        <p:tav tm="0" fmla="#ppt_y-sin(pi*$)/27">
                                          <p:val>
                                            <p:fltVal val="0"/>
                                          </p:val>
                                        </p:tav>
                                        <p:tav tm="100000">
                                          <p:val>
                                            <p:fltVal val="1"/>
                                          </p:val>
                                        </p:tav>
                                      </p:tavLst>
                                    </p:anim>
                                    <p:anim calcmode="lin" valueType="num">
                                      <p:cBhvr>
                                        <p:cTn id="193" dur="41" tmFilter="0, 0; 0.125,0.2665; 0.25,0.4; 0.375,0.465; 0.5,0.5;  0.625,0.535; 0.75,0.6; 0.875,0.7335; 1,1">
                                          <p:stCondLst>
                                            <p:cond delay="414"/>
                                          </p:stCondLst>
                                        </p:cTn>
                                        <p:tgtEl>
                                          <p:spTgt spid="15"/>
                                        </p:tgtEl>
                                        <p:attrNameLst>
                                          <p:attrName>ppt_y</p:attrName>
                                        </p:attrNameLst>
                                      </p:cBhvr>
                                      <p:tavLst>
                                        <p:tav tm="0" fmla="#ppt_y-sin(pi*$)/81">
                                          <p:val>
                                            <p:fltVal val="0"/>
                                          </p:val>
                                        </p:tav>
                                        <p:tav tm="100000">
                                          <p:val>
                                            <p:fltVal val="1"/>
                                          </p:val>
                                        </p:tav>
                                      </p:tavLst>
                                    </p:anim>
                                    <p:animScale>
                                      <p:cBhvr>
                                        <p:cTn id="194" dur="7">
                                          <p:stCondLst>
                                            <p:cond delay="163"/>
                                          </p:stCondLst>
                                        </p:cTn>
                                        <p:tgtEl>
                                          <p:spTgt spid="15"/>
                                        </p:tgtEl>
                                      </p:cBhvr>
                                      <p:to x="100000" y="60000"/>
                                    </p:animScale>
                                    <p:animScale>
                                      <p:cBhvr>
                                        <p:cTn id="195" dur="42" decel="50000">
                                          <p:stCondLst>
                                            <p:cond delay="169"/>
                                          </p:stCondLst>
                                        </p:cTn>
                                        <p:tgtEl>
                                          <p:spTgt spid="15"/>
                                        </p:tgtEl>
                                      </p:cBhvr>
                                      <p:to x="100000" y="100000"/>
                                    </p:animScale>
                                    <p:animScale>
                                      <p:cBhvr>
                                        <p:cTn id="196" dur="7">
                                          <p:stCondLst>
                                            <p:cond delay="328"/>
                                          </p:stCondLst>
                                        </p:cTn>
                                        <p:tgtEl>
                                          <p:spTgt spid="15"/>
                                        </p:tgtEl>
                                      </p:cBhvr>
                                      <p:to x="100000" y="80000"/>
                                    </p:animScale>
                                    <p:animScale>
                                      <p:cBhvr>
                                        <p:cTn id="197" dur="42" decel="50000">
                                          <p:stCondLst>
                                            <p:cond delay="335"/>
                                          </p:stCondLst>
                                        </p:cTn>
                                        <p:tgtEl>
                                          <p:spTgt spid="15"/>
                                        </p:tgtEl>
                                      </p:cBhvr>
                                      <p:to x="100000" y="100000"/>
                                    </p:animScale>
                                    <p:animScale>
                                      <p:cBhvr>
                                        <p:cTn id="198" dur="7">
                                          <p:stCondLst>
                                            <p:cond delay="411"/>
                                          </p:stCondLst>
                                        </p:cTn>
                                        <p:tgtEl>
                                          <p:spTgt spid="15"/>
                                        </p:tgtEl>
                                      </p:cBhvr>
                                      <p:to x="100000" y="90000"/>
                                    </p:animScale>
                                    <p:animScale>
                                      <p:cBhvr>
                                        <p:cTn id="199" dur="42" decel="50000">
                                          <p:stCondLst>
                                            <p:cond delay="417"/>
                                          </p:stCondLst>
                                        </p:cTn>
                                        <p:tgtEl>
                                          <p:spTgt spid="15"/>
                                        </p:tgtEl>
                                      </p:cBhvr>
                                      <p:to x="100000" y="100000"/>
                                    </p:animScale>
                                    <p:animScale>
                                      <p:cBhvr>
                                        <p:cTn id="200" dur="7">
                                          <p:stCondLst>
                                            <p:cond delay="452"/>
                                          </p:stCondLst>
                                        </p:cTn>
                                        <p:tgtEl>
                                          <p:spTgt spid="15"/>
                                        </p:tgtEl>
                                      </p:cBhvr>
                                      <p:to x="100000" y="95000"/>
                                    </p:animScale>
                                    <p:animScale>
                                      <p:cBhvr>
                                        <p:cTn id="201" dur="42" decel="50000">
                                          <p:stCondLst>
                                            <p:cond delay="459"/>
                                          </p:stCondLst>
                                        </p:cTn>
                                        <p:tgtEl>
                                          <p:spTgt spid="15"/>
                                        </p:tgtEl>
                                      </p:cBhvr>
                                      <p:to x="100000" y="100000"/>
                                    </p:animScale>
                                  </p:childTnLst>
                                </p:cTn>
                              </p:par>
                            </p:childTnLst>
                          </p:cTn>
                        </p:par>
                        <p:par>
                          <p:cTn id="202" fill="hold">
                            <p:stCondLst>
                              <p:cond delay="18509"/>
                            </p:stCondLst>
                            <p:childTnLst>
                              <p:par>
                                <p:cTn id="203" presetID="26" presetClass="entr" presetSubtype="0" fill="hold" grpId="0" nodeType="afterEffect">
                                  <p:stCondLst>
                                    <p:cond delay="0"/>
                                  </p:stCondLst>
                                  <p:childTnLst>
                                    <p:set>
                                      <p:cBhvr>
                                        <p:cTn id="204" dur="1" fill="hold">
                                          <p:stCondLst>
                                            <p:cond delay="0"/>
                                          </p:stCondLst>
                                        </p:cTn>
                                        <p:tgtEl>
                                          <p:spTgt spid="16"/>
                                        </p:tgtEl>
                                        <p:attrNameLst>
                                          <p:attrName>style.visibility</p:attrName>
                                        </p:attrNameLst>
                                      </p:cBhvr>
                                      <p:to>
                                        <p:strVal val="visible"/>
                                      </p:to>
                                    </p:set>
                                    <p:animEffect transition="in" filter="wipe(down)">
                                      <p:cBhvr>
                                        <p:cTn id="205" dur="145">
                                          <p:stCondLst>
                                            <p:cond delay="0"/>
                                          </p:stCondLst>
                                        </p:cTn>
                                        <p:tgtEl>
                                          <p:spTgt spid="16"/>
                                        </p:tgtEl>
                                      </p:cBhvr>
                                    </p:animEffect>
                                    <p:anim calcmode="lin" valueType="num">
                                      <p:cBhvr>
                                        <p:cTn id="206" dur="456"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07" dur="166"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08" dur="166" tmFilter="0, 0; 0.125,0.2665; 0.25,0.4; 0.375,0.465; 0.5,0.5;  0.625,0.535; 0.75,0.6; 0.875,0.7335; 1,1">
                                          <p:stCondLst>
                                            <p:cond delay="166"/>
                                          </p:stCondLst>
                                        </p:cTn>
                                        <p:tgtEl>
                                          <p:spTgt spid="16"/>
                                        </p:tgtEl>
                                        <p:attrNameLst>
                                          <p:attrName>ppt_y</p:attrName>
                                        </p:attrNameLst>
                                      </p:cBhvr>
                                      <p:tavLst>
                                        <p:tav tm="0" fmla="#ppt_y-sin(pi*$)/9">
                                          <p:val>
                                            <p:fltVal val="0"/>
                                          </p:val>
                                        </p:tav>
                                        <p:tav tm="100000">
                                          <p:val>
                                            <p:fltVal val="1"/>
                                          </p:val>
                                        </p:tav>
                                      </p:tavLst>
                                    </p:anim>
                                    <p:anim calcmode="lin" valueType="num">
                                      <p:cBhvr>
                                        <p:cTn id="209" dur="83" tmFilter="0, 0; 0.125,0.2665; 0.25,0.4; 0.375,0.465; 0.5,0.5;  0.625,0.535; 0.75,0.6; 0.875,0.7335; 1,1">
                                          <p:stCondLst>
                                            <p:cond delay="331"/>
                                          </p:stCondLst>
                                        </p:cTn>
                                        <p:tgtEl>
                                          <p:spTgt spid="16"/>
                                        </p:tgtEl>
                                        <p:attrNameLst>
                                          <p:attrName>ppt_y</p:attrName>
                                        </p:attrNameLst>
                                      </p:cBhvr>
                                      <p:tavLst>
                                        <p:tav tm="0" fmla="#ppt_y-sin(pi*$)/27">
                                          <p:val>
                                            <p:fltVal val="0"/>
                                          </p:val>
                                        </p:tav>
                                        <p:tav tm="100000">
                                          <p:val>
                                            <p:fltVal val="1"/>
                                          </p:val>
                                        </p:tav>
                                      </p:tavLst>
                                    </p:anim>
                                    <p:anim calcmode="lin" valueType="num">
                                      <p:cBhvr>
                                        <p:cTn id="210" dur="41" tmFilter="0, 0; 0.125,0.2665; 0.25,0.4; 0.375,0.465; 0.5,0.5;  0.625,0.535; 0.75,0.6; 0.875,0.7335; 1,1">
                                          <p:stCondLst>
                                            <p:cond delay="414"/>
                                          </p:stCondLst>
                                        </p:cTn>
                                        <p:tgtEl>
                                          <p:spTgt spid="16"/>
                                        </p:tgtEl>
                                        <p:attrNameLst>
                                          <p:attrName>ppt_y</p:attrName>
                                        </p:attrNameLst>
                                      </p:cBhvr>
                                      <p:tavLst>
                                        <p:tav tm="0" fmla="#ppt_y-sin(pi*$)/81">
                                          <p:val>
                                            <p:fltVal val="0"/>
                                          </p:val>
                                        </p:tav>
                                        <p:tav tm="100000">
                                          <p:val>
                                            <p:fltVal val="1"/>
                                          </p:val>
                                        </p:tav>
                                      </p:tavLst>
                                    </p:anim>
                                    <p:animScale>
                                      <p:cBhvr>
                                        <p:cTn id="211" dur="7">
                                          <p:stCondLst>
                                            <p:cond delay="163"/>
                                          </p:stCondLst>
                                        </p:cTn>
                                        <p:tgtEl>
                                          <p:spTgt spid="16"/>
                                        </p:tgtEl>
                                      </p:cBhvr>
                                      <p:to x="100000" y="60000"/>
                                    </p:animScale>
                                    <p:animScale>
                                      <p:cBhvr>
                                        <p:cTn id="212" dur="42" decel="50000">
                                          <p:stCondLst>
                                            <p:cond delay="169"/>
                                          </p:stCondLst>
                                        </p:cTn>
                                        <p:tgtEl>
                                          <p:spTgt spid="16"/>
                                        </p:tgtEl>
                                      </p:cBhvr>
                                      <p:to x="100000" y="100000"/>
                                    </p:animScale>
                                    <p:animScale>
                                      <p:cBhvr>
                                        <p:cTn id="213" dur="7">
                                          <p:stCondLst>
                                            <p:cond delay="328"/>
                                          </p:stCondLst>
                                        </p:cTn>
                                        <p:tgtEl>
                                          <p:spTgt spid="16"/>
                                        </p:tgtEl>
                                      </p:cBhvr>
                                      <p:to x="100000" y="80000"/>
                                    </p:animScale>
                                    <p:animScale>
                                      <p:cBhvr>
                                        <p:cTn id="214" dur="42" decel="50000">
                                          <p:stCondLst>
                                            <p:cond delay="335"/>
                                          </p:stCondLst>
                                        </p:cTn>
                                        <p:tgtEl>
                                          <p:spTgt spid="16"/>
                                        </p:tgtEl>
                                      </p:cBhvr>
                                      <p:to x="100000" y="100000"/>
                                    </p:animScale>
                                    <p:animScale>
                                      <p:cBhvr>
                                        <p:cTn id="215" dur="7">
                                          <p:stCondLst>
                                            <p:cond delay="411"/>
                                          </p:stCondLst>
                                        </p:cTn>
                                        <p:tgtEl>
                                          <p:spTgt spid="16"/>
                                        </p:tgtEl>
                                      </p:cBhvr>
                                      <p:to x="100000" y="90000"/>
                                    </p:animScale>
                                    <p:animScale>
                                      <p:cBhvr>
                                        <p:cTn id="216" dur="42" decel="50000">
                                          <p:stCondLst>
                                            <p:cond delay="417"/>
                                          </p:stCondLst>
                                        </p:cTn>
                                        <p:tgtEl>
                                          <p:spTgt spid="16"/>
                                        </p:tgtEl>
                                      </p:cBhvr>
                                      <p:to x="100000" y="100000"/>
                                    </p:animScale>
                                    <p:animScale>
                                      <p:cBhvr>
                                        <p:cTn id="217" dur="7">
                                          <p:stCondLst>
                                            <p:cond delay="452"/>
                                          </p:stCondLst>
                                        </p:cTn>
                                        <p:tgtEl>
                                          <p:spTgt spid="16"/>
                                        </p:tgtEl>
                                      </p:cBhvr>
                                      <p:to x="100000" y="95000"/>
                                    </p:animScale>
                                    <p:animScale>
                                      <p:cBhvr>
                                        <p:cTn id="218" dur="42" decel="50000">
                                          <p:stCondLst>
                                            <p:cond delay="459"/>
                                          </p:stCondLst>
                                        </p:cTn>
                                        <p:tgtEl>
                                          <p:spTgt spid="16"/>
                                        </p:tgtEl>
                                      </p:cBhvr>
                                      <p:to x="100000" y="100000"/>
                                    </p:animScale>
                                  </p:childTnLst>
                                </p:cTn>
                              </p:par>
                            </p:childTnLst>
                          </p:cTn>
                        </p:par>
                        <p:par>
                          <p:cTn id="219" fill="hold">
                            <p:stCondLst>
                              <p:cond delay="19010"/>
                            </p:stCondLst>
                            <p:childTnLst>
                              <p:par>
                                <p:cTn id="220" presetID="26" presetClass="entr" presetSubtype="0" fill="hold" grpId="0" nodeType="afterEffect">
                                  <p:stCondLst>
                                    <p:cond delay="0"/>
                                  </p:stCondLst>
                                  <p:childTnLst>
                                    <p:set>
                                      <p:cBhvr>
                                        <p:cTn id="221" dur="1" fill="hold">
                                          <p:stCondLst>
                                            <p:cond delay="0"/>
                                          </p:stCondLst>
                                        </p:cTn>
                                        <p:tgtEl>
                                          <p:spTgt spid="17"/>
                                        </p:tgtEl>
                                        <p:attrNameLst>
                                          <p:attrName>style.visibility</p:attrName>
                                        </p:attrNameLst>
                                      </p:cBhvr>
                                      <p:to>
                                        <p:strVal val="visible"/>
                                      </p:to>
                                    </p:set>
                                    <p:animEffect transition="in" filter="wipe(down)">
                                      <p:cBhvr>
                                        <p:cTn id="222" dur="145">
                                          <p:stCondLst>
                                            <p:cond delay="0"/>
                                          </p:stCondLst>
                                        </p:cTn>
                                        <p:tgtEl>
                                          <p:spTgt spid="17"/>
                                        </p:tgtEl>
                                      </p:cBhvr>
                                    </p:animEffect>
                                    <p:anim calcmode="lin" valueType="num">
                                      <p:cBhvr>
                                        <p:cTn id="223" dur="456"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24" dur="166"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5" dur="166" tmFilter="0, 0; 0.125,0.2665; 0.25,0.4; 0.375,0.465; 0.5,0.5;  0.625,0.535; 0.75,0.6; 0.875,0.7335; 1,1">
                                          <p:stCondLst>
                                            <p:cond delay="166"/>
                                          </p:stCondLst>
                                        </p:cTn>
                                        <p:tgtEl>
                                          <p:spTgt spid="17"/>
                                        </p:tgtEl>
                                        <p:attrNameLst>
                                          <p:attrName>ppt_y</p:attrName>
                                        </p:attrNameLst>
                                      </p:cBhvr>
                                      <p:tavLst>
                                        <p:tav tm="0" fmla="#ppt_y-sin(pi*$)/9">
                                          <p:val>
                                            <p:fltVal val="0"/>
                                          </p:val>
                                        </p:tav>
                                        <p:tav tm="100000">
                                          <p:val>
                                            <p:fltVal val="1"/>
                                          </p:val>
                                        </p:tav>
                                      </p:tavLst>
                                    </p:anim>
                                    <p:anim calcmode="lin" valueType="num">
                                      <p:cBhvr>
                                        <p:cTn id="226" dur="83" tmFilter="0, 0; 0.125,0.2665; 0.25,0.4; 0.375,0.465; 0.5,0.5;  0.625,0.535; 0.75,0.6; 0.875,0.7335; 1,1">
                                          <p:stCondLst>
                                            <p:cond delay="331"/>
                                          </p:stCondLst>
                                        </p:cTn>
                                        <p:tgtEl>
                                          <p:spTgt spid="17"/>
                                        </p:tgtEl>
                                        <p:attrNameLst>
                                          <p:attrName>ppt_y</p:attrName>
                                        </p:attrNameLst>
                                      </p:cBhvr>
                                      <p:tavLst>
                                        <p:tav tm="0" fmla="#ppt_y-sin(pi*$)/27">
                                          <p:val>
                                            <p:fltVal val="0"/>
                                          </p:val>
                                        </p:tav>
                                        <p:tav tm="100000">
                                          <p:val>
                                            <p:fltVal val="1"/>
                                          </p:val>
                                        </p:tav>
                                      </p:tavLst>
                                    </p:anim>
                                    <p:anim calcmode="lin" valueType="num">
                                      <p:cBhvr>
                                        <p:cTn id="227" dur="41" tmFilter="0, 0; 0.125,0.2665; 0.25,0.4; 0.375,0.465; 0.5,0.5;  0.625,0.535; 0.75,0.6; 0.875,0.7335; 1,1">
                                          <p:stCondLst>
                                            <p:cond delay="414"/>
                                          </p:stCondLst>
                                        </p:cTn>
                                        <p:tgtEl>
                                          <p:spTgt spid="17"/>
                                        </p:tgtEl>
                                        <p:attrNameLst>
                                          <p:attrName>ppt_y</p:attrName>
                                        </p:attrNameLst>
                                      </p:cBhvr>
                                      <p:tavLst>
                                        <p:tav tm="0" fmla="#ppt_y-sin(pi*$)/81">
                                          <p:val>
                                            <p:fltVal val="0"/>
                                          </p:val>
                                        </p:tav>
                                        <p:tav tm="100000">
                                          <p:val>
                                            <p:fltVal val="1"/>
                                          </p:val>
                                        </p:tav>
                                      </p:tavLst>
                                    </p:anim>
                                    <p:animScale>
                                      <p:cBhvr>
                                        <p:cTn id="228" dur="7">
                                          <p:stCondLst>
                                            <p:cond delay="163"/>
                                          </p:stCondLst>
                                        </p:cTn>
                                        <p:tgtEl>
                                          <p:spTgt spid="17"/>
                                        </p:tgtEl>
                                      </p:cBhvr>
                                      <p:to x="100000" y="60000"/>
                                    </p:animScale>
                                    <p:animScale>
                                      <p:cBhvr>
                                        <p:cTn id="229" dur="42" decel="50000">
                                          <p:stCondLst>
                                            <p:cond delay="169"/>
                                          </p:stCondLst>
                                        </p:cTn>
                                        <p:tgtEl>
                                          <p:spTgt spid="17"/>
                                        </p:tgtEl>
                                      </p:cBhvr>
                                      <p:to x="100000" y="100000"/>
                                    </p:animScale>
                                    <p:animScale>
                                      <p:cBhvr>
                                        <p:cTn id="230" dur="7">
                                          <p:stCondLst>
                                            <p:cond delay="328"/>
                                          </p:stCondLst>
                                        </p:cTn>
                                        <p:tgtEl>
                                          <p:spTgt spid="17"/>
                                        </p:tgtEl>
                                      </p:cBhvr>
                                      <p:to x="100000" y="80000"/>
                                    </p:animScale>
                                    <p:animScale>
                                      <p:cBhvr>
                                        <p:cTn id="231" dur="42" decel="50000">
                                          <p:stCondLst>
                                            <p:cond delay="335"/>
                                          </p:stCondLst>
                                        </p:cTn>
                                        <p:tgtEl>
                                          <p:spTgt spid="17"/>
                                        </p:tgtEl>
                                      </p:cBhvr>
                                      <p:to x="100000" y="100000"/>
                                    </p:animScale>
                                    <p:animScale>
                                      <p:cBhvr>
                                        <p:cTn id="232" dur="7">
                                          <p:stCondLst>
                                            <p:cond delay="411"/>
                                          </p:stCondLst>
                                        </p:cTn>
                                        <p:tgtEl>
                                          <p:spTgt spid="17"/>
                                        </p:tgtEl>
                                      </p:cBhvr>
                                      <p:to x="100000" y="90000"/>
                                    </p:animScale>
                                    <p:animScale>
                                      <p:cBhvr>
                                        <p:cTn id="233" dur="42" decel="50000">
                                          <p:stCondLst>
                                            <p:cond delay="417"/>
                                          </p:stCondLst>
                                        </p:cTn>
                                        <p:tgtEl>
                                          <p:spTgt spid="17"/>
                                        </p:tgtEl>
                                      </p:cBhvr>
                                      <p:to x="100000" y="100000"/>
                                    </p:animScale>
                                    <p:animScale>
                                      <p:cBhvr>
                                        <p:cTn id="234" dur="7">
                                          <p:stCondLst>
                                            <p:cond delay="452"/>
                                          </p:stCondLst>
                                        </p:cTn>
                                        <p:tgtEl>
                                          <p:spTgt spid="17"/>
                                        </p:tgtEl>
                                      </p:cBhvr>
                                      <p:to x="100000" y="95000"/>
                                    </p:animScale>
                                    <p:animScale>
                                      <p:cBhvr>
                                        <p:cTn id="235" dur="42" decel="50000">
                                          <p:stCondLst>
                                            <p:cond delay="459"/>
                                          </p:stCondLst>
                                        </p:cTn>
                                        <p:tgtEl>
                                          <p:spTgt spid="17"/>
                                        </p:tgtEl>
                                      </p:cBhvr>
                                      <p:to x="100000" y="100000"/>
                                    </p:animScale>
                                  </p:childTnLst>
                                </p:cTn>
                              </p:par>
                            </p:childTnLst>
                          </p:cTn>
                        </p:par>
                        <p:par>
                          <p:cTn id="236" fill="hold">
                            <p:stCondLst>
                              <p:cond delay="19511"/>
                            </p:stCondLst>
                            <p:childTnLst>
                              <p:par>
                                <p:cTn id="237" presetID="26" presetClass="entr" presetSubtype="0" fill="hold" grpId="0" nodeType="afterEffect">
                                  <p:stCondLst>
                                    <p:cond delay="0"/>
                                  </p:stCondLst>
                                  <p:childTnLst>
                                    <p:set>
                                      <p:cBhvr>
                                        <p:cTn id="238" dur="1" fill="hold">
                                          <p:stCondLst>
                                            <p:cond delay="0"/>
                                          </p:stCondLst>
                                        </p:cTn>
                                        <p:tgtEl>
                                          <p:spTgt spid="18"/>
                                        </p:tgtEl>
                                        <p:attrNameLst>
                                          <p:attrName>style.visibility</p:attrName>
                                        </p:attrNameLst>
                                      </p:cBhvr>
                                      <p:to>
                                        <p:strVal val="visible"/>
                                      </p:to>
                                    </p:set>
                                    <p:animEffect transition="in" filter="wipe(down)">
                                      <p:cBhvr>
                                        <p:cTn id="239" dur="145">
                                          <p:stCondLst>
                                            <p:cond delay="0"/>
                                          </p:stCondLst>
                                        </p:cTn>
                                        <p:tgtEl>
                                          <p:spTgt spid="18"/>
                                        </p:tgtEl>
                                      </p:cBhvr>
                                    </p:animEffect>
                                    <p:anim calcmode="lin" valueType="num">
                                      <p:cBhvr>
                                        <p:cTn id="240" dur="456"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241" dur="166"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242" dur="166" tmFilter="0, 0; 0.125,0.2665; 0.25,0.4; 0.375,0.465; 0.5,0.5;  0.625,0.535; 0.75,0.6; 0.875,0.7335; 1,1">
                                          <p:stCondLst>
                                            <p:cond delay="166"/>
                                          </p:stCondLst>
                                        </p:cTn>
                                        <p:tgtEl>
                                          <p:spTgt spid="18"/>
                                        </p:tgtEl>
                                        <p:attrNameLst>
                                          <p:attrName>ppt_y</p:attrName>
                                        </p:attrNameLst>
                                      </p:cBhvr>
                                      <p:tavLst>
                                        <p:tav tm="0" fmla="#ppt_y-sin(pi*$)/9">
                                          <p:val>
                                            <p:fltVal val="0"/>
                                          </p:val>
                                        </p:tav>
                                        <p:tav tm="100000">
                                          <p:val>
                                            <p:fltVal val="1"/>
                                          </p:val>
                                        </p:tav>
                                      </p:tavLst>
                                    </p:anim>
                                    <p:anim calcmode="lin" valueType="num">
                                      <p:cBhvr>
                                        <p:cTn id="243" dur="83" tmFilter="0, 0; 0.125,0.2665; 0.25,0.4; 0.375,0.465; 0.5,0.5;  0.625,0.535; 0.75,0.6; 0.875,0.7335; 1,1">
                                          <p:stCondLst>
                                            <p:cond delay="331"/>
                                          </p:stCondLst>
                                        </p:cTn>
                                        <p:tgtEl>
                                          <p:spTgt spid="18"/>
                                        </p:tgtEl>
                                        <p:attrNameLst>
                                          <p:attrName>ppt_y</p:attrName>
                                        </p:attrNameLst>
                                      </p:cBhvr>
                                      <p:tavLst>
                                        <p:tav tm="0" fmla="#ppt_y-sin(pi*$)/27">
                                          <p:val>
                                            <p:fltVal val="0"/>
                                          </p:val>
                                        </p:tav>
                                        <p:tav tm="100000">
                                          <p:val>
                                            <p:fltVal val="1"/>
                                          </p:val>
                                        </p:tav>
                                      </p:tavLst>
                                    </p:anim>
                                    <p:anim calcmode="lin" valueType="num">
                                      <p:cBhvr>
                                        <p:cTn id="244" dur="41" tmFilter="0, 0; 0.125,0.2665; 0.25,0.4; 0.375,0.465; 0.5,0.5;  0.625,0.535; 0.75,0.6; 0.875,0.7335; 1,1">
                                          <p:stCondLst>
                                            <p:cond delay="414"/>
                                          </p:stCondLst>
                                        </p:cTn>
                                        <p:tgtEl>
                                          <p:spTgt spid="18"/>
                                        </p:tgtEl>
                                        <p:attrNameLst>
                                          <p:attrName>ppt_y</p:attrName>
                                        </p:attrNameLst>
                                      </p:cBhvr>
                                      <p:tavLst>
                                        <p:tav tm="0" fmla="#ppt_y-sin(pi*$)/81">
                                          <p:val>
                                            <p:fltVal val="0"/>
                                          </p:val>
                                        </p:tav>
                                        <p:tav tm="100000">
                                          <p:val>
                                            <p:fltVal val="1"/>
                                          </p:val>
                                        </p:tav>
                                      </p:tavLst>
                                    </p:anim>
                                    <p:animScale>
                                      <p:cBhvr>
                                        <p:cTn id="245" dur="7">
                                          <p:stCondLst>
                                            <p:cond delay="163"/>
                                          </p:stCondLst>
                                        </p:cTn>
                                        <p:tgtEl>
                                          <p:spTgt spid="18"/>
                                        </p:tgtEl>
                                      </p:cBhvr>
                                      <p:to x="100000" y="60000"/>
                                    </p:animScale>
                                    <p:animScale>
                                      <p:cBhvr>
                                        <p:cTn id="246" dur="42" decel="50000">
                                          <p:stCondLst>
                                            <p:cond delay="169"/>
                                          </p:stCondLst>
                                        </p:cTn>
                                        <p:tgtEl>
                                          <p:spTgt spid="18"/>
                                        </p:tgtEl>
                                      </p:cBhvr>
                                      <p:to x="100000" y="100000"/>
                                    </p:animScale>
                                    <p:animScale>
                                      <p:cBhvr>
                                        <p:cTn id="247" dur="7">
                                          <p:stCondLst>
                                            <p:cond delay="328"/>
                                          </p:stCondLst>
                                        </p:cTn>
                                        <p:tgtEl>
                                          <p:spTgt spid="18"/>
                                        </p:tgtEl>
                                      </p:cBhvr>
                                      <p:to x="100000" y="80000"/>
                                    </p:animScale>
                                    <p:animScale>
                                      <p:cBhvr>
                                        <p:cTn id="248" dur="42" decel="50000">
                                          <p:stCondLst>
                                            <p:cond delay="335"/>
                                          </p:stCondLst>
                                        </p:cTn>
                                        <p:tgtEl>
                                          <p:spTgt spid="18"/>
                                        </p:tgtEl>
                                      </p:cBhvr>
                                      <p:to x="100000" y="100000"/>
                                    </p:animScale>
                                    <p:animScale>
                                      <p:cBhvr>
                                        <p:cTn id="249" dur="7">
                                          <p:stCondLst>
                                            <p:cond delay="411"/>
                                          </p:stCondLst>
                                        </p:cTn>
                                        <p:tgtEl>
                                          <p:spTgt spid="18"/>
                                        </p:tgtEl>
                                      </p:cBhvr>
                                      <p:to x="100000" y="90000"/>
                                    </p:animScale>
                                    <p:animScale>
                                      <p:cBhvr>
                                        <p:cTn id="250" dur="42" decel="50000">
                                          <p:stCondLst>
                                            <p:cond delay="417"/>
                                          </p:stCondLst>
                                        </p:cTn>
                                        <p:tgtEl>
                                          <p:spTgt spid="18"/>
                                        </p:tgtEl>
                                      </p:cBhvr>
                                      <p:to x="100000" y="100000"/>
                                    </p:animScale>
                                    <p:animScale>
                                      <p:cBhvr>
                                        <p:cTn id="251" dur="7">
                                          <p:stCondLst>
                                            <p:cond delay="452"/>
                                          </p:stCondLst>
                                        </p:cTn>
                                        <p:tgtEl>
                                          <p:spTgt spid="18"/>
                                        </p:tgtEl>
                                      </p:cBhvr>
                                      <p:to x="100000" y="95000"/>
                                    </p:animScale>
                                    <p:animScale>
                                      <p:cBhvr>
                                        <p:cTn id="252" dur="42" decel="50000">
                                          <p:stCondLst>
                                            <p:cond delay="459"/>
                                          </p:stCondLst>
                                        </p:cTn>
                                        <p:tgtEl>
                                          <p:spTgt spid="18"/>
                                        </p:tgtEl>
                                      </p:cBhvr>
                                      <p:to x="100000" y="100000"/>
                                    </p:animScale>
                                  </p:childTnLst>
                                </p:cTn>
                              </p:par>
                            </p:childTnLst>
                          </p:cTn>
                        </p:par>
                        <p:par>
                          <p:cTn id="253" fill="hold">
                            <p:stCondLst>
                              <p:cond delay="20012"/>
                            </p:stCondLst>
                            <p:childTnLst>
                              <p:par>
                                <p:cTn id="254" presetID="26" presetClass="entr" presetSubtype="0" fill="hold" grpId="0" nodeType="afterEffect">
                                  <p:stCondLst>
                                    <p:cond delay="0"/>
                                  </p:stCondLst>
                                  <p:childTnLst>
                                    <p:set>
                                      <p:cBhvr>
                                        <p:cTn id="255" dur="1" fill="hold">
                                          <p:stCondLst>
                                            <p:cond delay="0"/>
                                          </p:stCondLst>
                                        </p:cTn>
                                        <p:tgtEl>
                                          <p:spTgt spid="19"/>
                                        </p:tgtEl>
                                        <p:attrNameLst>
                                          <p:attrName>style.visibility</p:attrName>
                                        </p:attrNameLst>
                                      </p:cBhvr>
                                      <p:to>
                                        <p:strVal val="visible"/>
                                      </p:to>
                                    </p:set>
                                    <p:animEffect transition="in" filter="wipe(down)">
                                      <p:cBhvr>
                                        <p:cTn id="256" dur="145">
                                          <p:stCondLst>
                                            <p:cond delay="0"/>
                                          </p:stCondLst>
                                        </p:cTn>
                                        <p:tgtEl>
                                          <p:spTgt spid="19"/>
                                        </p:tgtEl>
                                      </p:cBhvr>
                                    </p:animEffect>
                                    <p:anim calcmode="lin" valueType="num">
                                      <p:cBhvr>
                                        <p:cTn id="257" dur="456"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258" dur="166"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259" dur="166" tmFilter="0, 0; 0.125,0.2665; 0.25,0.4; 0.375,0.465; 0.5,0.5;  0.625,0.535; 0.75,0.6; 0.875,0.7335; 1,1">
                                          <p:stCondLst>
                                            <p:cond delay="166"/>
                                          </p:stCondLst>
                                        </p:cTn>
                                        <p:tgtEl>
                                          <p:spTgt spid="19"/>
                                        </p:tgtEl>
                                        <p:attrNameLst>
                                          <p:attrName>ppt_y</p:attrName>
                                        </p:attrNameLst>
                                      </p:cBhvr>
                                      <p:tavLst>
                                        <p:tav tm="0" fmla="#ppt_y-sin(pi*$)/9">
                                          <p:val>
                                            <p:fltVal val="0"/>
                                          </p:val>
                                        </p:tav>
                                        <p:tav tm="100000">
                                          <p:val>
                                            <p:fltVal val="1"/>
                                          </p:val>
                                        </p:tav>
                                      </p:tavLst>
                                    </p:anim>
                                    <p:anim calcmode="lin" valueType="num">
                                      <p:cBhvr>
                                        <p:cTn id="260" dur="83" tmFilter="0, 0; 0.125,0.2665; 0.25,0.4; 0.375,0.465; 0.5,0.5;  0.625,0.535; 0.75,0.6; 0.875,0.7335; 1,1">
                                          <p:stCondLst>
                                            <p:cond delay="331"/>
                                          </p:stCondLst>
                                        </p:cTn>
                                        <p:tgtEl>
                                          <p:spTgt spid="19"/>
                                        </p:tgtEl>
                                        <p:attrNameLst>
                                          <p:attrName>ppt_y</p:attrName>
                                        </p:attrNameLst>
                                      </p:cBhvr>
                                      <p:tavLst>
                                        <p:tav tm="0" fmla="#ppt_y-sin(pi*$)/27">
                                          <p:val>
                                            <p:fltVal val="0"/>
                                          </p:val>
                                        </p:tav>
                                        <p:tav tm="100000">
                                          <p:val>
                                            <p:fltVal val="1"/>
                                          </p:val>
                                        </p:tav>
                                      </p:tavLst>
                                    </p:anim>
                                    <p:anim calcmode="lin" valueType="num">
                                      <p:cBhvr>
                                        <p:cTn id="261" dur="41" tmFilter="0, 0; 0.125,0.2665; 0.25,0.4; 0.375,0.465; 0.5,0.5;  0.625,0.535; 0.75,0.6; 0.875,0.7335; 1,1">
                                          <p:stCondLst>
                                            <p:cond delay="414"/>
                                          </p:stCondLst>
                                        </p:cTn>
                                        <p:tgtEl>
                                          <p:spTgt spid="19"/>
                                        </p:tgtEl>
                                        <p:attrNameLst>
                                          <p:attrName>ppt_y</p:attrName>
                                        </p:attrNameLst>
                                      </p:cBhvr>
                                      <p:tavLst>
                                        <p:tav tm="0" fmla="#ppt_y-sin(pi*$)/81">
                                          <p:val>
                                            <p:fltVal val="0"/>
                                          </p:val>
                                        </p:tav>
                                        <p:tav tm="100000">
                                          <p:val>
                                            <p:fltVal val="1"/>
                                          </p:val>
                                        </p:tav>
                                      </p:tavLst>
                                    </p:anim>
                                    <p:animScale>
                                      <p:cBhvr>
                                        <p:cTn id="262" dur="7">
                                          <p:stCondLst>
                                            <p:cond delay="163"/>
                                          </p:stCondLst>
                                        </p:cTn>
                                        <p:tgtEl>
                                          <p:spTgt spid="19"/>
                                        </p:tgtEl>
                                      </p:cBhvr>
                                      <p:to x="100000" y="60000"/>
                                    </p:animScale>
                                    <p:animScale>
                                      <p:cBhvr>
                                        <p:cTn id="263" dur="42" decel="50000">
                                          <p:stCondLst>
                                            <p:cond delay="169"/>
                                          </p:stCondLst>
                                        </p:cTn>
                                        <p:tgtEl>
                                          <p:spTgt spid="19"/>
                                        </p:tgtEl>
                                      </p:cBhvr>
                                      <p:to x="100000" y="100000"/>
                                    </p:animScale>
                                    <p:animScale>
                                      <p:cBhvr>
                                        <p:cTn id="264" dur="7">
                                          <p:stCondLst>
                                            <p:cond delay="328"/>
                                          </p:stCondLst>
                                        </p:cTn>
                                        <p:tgtEl>
                                          <p:spTgt spid="19"/>
                                        </p:tgtEl>
                                      </p:cBhvr>
                                      <p:to x="100000" y="80000"/>
                                    </p:animScale>
                                    <p:animScale>
                                      <p:cBhvr>
                                        <p:cTn id="265" dur="42" decel="50000">
                                          <p:stCondLst>
                                            <p:cond delay="335"/>
                                          </p:stCondLst>
                                        </p:cTn>
                                        <p:tgtEl>
                                          <p:spTgt spid="19"/>
                                        </p:tgtEl>
                                      </p:cBhvr>
                                      <p:to x="100000" y="100000"/>
                                    </p:animScale>
                                    <p:animScale>
                                      <p:cBhvr>
                                        <p:cTn id="266" dur="7">
                                          <p:stCondLst>
                                            <p:cond delay="411"/>
                                          </p:stCondLst>
                                        </p:cTn>
                                        <p:tgtEl>
                                          <p:spTgt spid="19"/>
                                        </p:tgtEl>
                                      </p:cBhvr>
                                      <p:to x="100000" y="90000"/>
                                    </p:animScale>
                                    <p:animScale>
                                      <p:cBhvr>
                                        <p:cTn id="267" dur="42" decel="50000">
                                          <p:stCondLst>
                                            <p:cond delay="417"/>
                                          </p:stCondLst>
                                        </p:cTn>
                                        <p:tgtEl>
                                          <p:spTgt spid="19"/>
                                        </p:tgtEl>
                                      </p:cBhvr>
                                      <p:to x="100000" y="100000"/>
                                    </p:animScale>
                                    <p:animScale>
                                      <p:cBhvr>
                                        <p:cTn id="268" dur="7">
                                          <p:stCondLst>
                                            <p:cond delay="452"/>
                                          </p:stCondLst>
                                        </p:cTn>
                                        <p:tgtEl>
                                          <p:spTgt spid="19"/>
                                        </p:tgtEl>
                                      </p:cBhvr>
                                      <p:to x="100000" y="95000"/>
                                    </p:animScale>
                                    <p:animScale>
                                      <p:cBhvr>
                                        <p:cTn id="269" dur="42" decel="50000">
                                          <p:stCondLst>
                                            <p:cond delay="459"/>
                                          </p:stCondLst>
                                        </p:cTn>
                                        <p:tgtEl>
                                          <p:spTgt spid="19"/>
                                        </p:tgtEl>
                                      </p:cBhvr>
                                      <p:to x="100000" y="100000"/>
                                    </p:animScale>
                                  </p:childTnLst>
                                </p:cTn>
                              </p:par>
                            </p:childTnLst>
                          </p:cTn>
                        </p:par>
                        <p:par>
                          <p:cTn id="270" fill="hold">
                            <p:stCondLst>
                              <p:cond delay="20513"/>
                            </p:stCondLst>
                            <p:childTnLst>
                              <p:par>
                                <p:cTn id="271" presetID="26" presetClass="entr" presetSubtype="0" fill="hold" grpId="0" nodeType="afterEffect">
                                  <p:stCondLst>
                                    <p:cond delay="0"/>
                                  </p:stCondLst>
                                  <p:childTnLst>
                                    <p:set>
                                      <p:cBhvr>
                                        <p:cTn id="272" dur="1" fill="hold">
                                          <p:stCondLst>
                                            <p:cond delay="0"/>
                                          </p:stCondLst>
                                        </p:cTn>
                                        <p:tgtEl>
                                          <p:spTgt spid="20"/>
                                        </p:tgtEl>
                                        <p:attrNameLst>
                                          <p:attrName>style.visibility</p:attrName>
                                        </p:attrNameLst>
                                      </p:cBhvr>
                                      <p:to>
                                        <p:strVal val="visible"/>
                                      </p:to>
                                    </p:set>
                                    <p:animEffect transition="in" filter="wipe(down)">
                                      <p:cBhvr>
                                        <p:cTn id="273" dur="145">
                                          <p:stCondLst>
                                            <p:cond delay="0"/>
                                          </p:stCondLst>
                                        </p:cTn>
                                        <p:tgtEl>
                                          <p:spTgt spid="20"/>
                                        </p:tgtEl>
                                      </p:cBhvr>
                                    </p:animEffect>
                                    <p:anim calcmode="lin" valueType="num">
                                      <p:cBhvr>
                                        <p:cTn id="274" dur="456"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275" dur="166"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276" dur="166" tmFilter="0, 0; 0.125,0.2665; 0.25,0.4; 0.375,0.465; 0.5,0.5;  0.625,0.535; 0.75,0.6; 0.875,0.7335; 1,1">
                                          <p:stCondLst>
                                            <p:cond delay="166"/>
                                          </p:stCondLst>
                                        </p:cTn>
                                        <p:tgtEl>
                                          <p:spTgt spid="20"/>
                                        </p:tgtEl>
                                        <p:attrNameLst>
                                          <p:attrName>ppt_y</p:attrName>
                                        </p:attrNameLst>
                                      </p:cBhvr>
                                      <p:tavLst>
                                        <p:tav tm="0" fmla="#ppt_y-sin(pi*$)/9">
                                          <p:val>
                                            <p:fltVal val="0"/>
                                          </p:val>
                                        </p:tav>
                                        <p:tav tm="100000">
                                          <p:val>
                                            <p:fltVal val="1"/>
                                          </p:val>
                                        </p:tav>
                                      </p:tavLst>
                                    </p:anim>
                                    <p:anim calcmode="lin" valueType="num">
                                      <p:cBhvr>
                                        <p:cTn id="277" dur="83" tmFilter="0, 0; 0.125,0.2665; 0.25,0.4; 0.375,0.465; 0.5,0.5;  0.625,0.535; 0.75,0.6; 0.875,0.7335; 1,1">
                                          <p:stCondLst>
                                            <p:cond delay="331"/>
                                          </p:stCondLst>
                                        </p:cTn>
                                        <p:tgtEl>
                                          <p:spTgt spid="20"/>
                                        </p:tgtEl>
                                        <p:attrNameLst>
                                          <p:attrName>ppt_y</p:attrName>
                                        </p:attrNameLst>
                                      </p:cBhvr>
                                      <p:tavLst>
                                        <p:tav tm="0" fmla="#ppt_y-sin(pi*$)/27">
                                          <p:val>
                                            <p:fltVal val="0"/>
                                          </p:val>
                                        </p:tav>
                                        <p:tav tm="100000">
                                          <p:val>
                                            <p:fltVal val="1"/>
                                          </p:val>
                                        </p:tav>
                                      </p:tavLst>
                                    </p:anim>
                                    <p:anim calcmode="lin" valueType="num">
                                      <p:cBhvr>
                                        <p:cTn id="278" dur="41" tmFilter="0, 0; 0.125,0.2665; 0.25,0.4; 0.375,0.465; 0.5,0.5;  0.625,0.535; 0.75,0.6; 0.875,0.7335; 1,1">
                                          <p:stCondLst>
                                            <p:cond delay="414"/>
                                          </p:stCondLst>
                                        </p:cTn>
                                        <p:tgtEl>
                                          <p:spTgt spid="20"/>
                                        </p:tgtEl>
                                        <p:attrNameLst>
                                          <p:attrName>ppt_y</p:attrName>
                                        </p:attrNameLst>
                                      </p:cBhvr>
                                      <p:tavLst>
                                        <p:tav tm="0" fmla="#ppt_y-sin(pi*$)/81">
                                          <p:val>
                                            <p:fltVal val="0"/>
                                          </p:val>
                                        </p:tav>
                                        <p:tav tm="100000">
                                          <p:val>
                                            <p:fltVal val="1"/>
                                          </p:val>
                                        </p:tav>
                                      </p:tavLst>
                                    </p:anim>
                                    <p:animScale>
                                      <p:cBhvr>
                                        <p:cTn id="279" dur="7">
                                          <p:stCondLst>
                                            <p:cond delay="163"/>
                                          </p:stCondLst>
                                        </p:cTn>
                                        <p:tgtEl>
                                          <p:spTgt spid="20"/>
                                        </p:tgtEl>
                                      </p:cBhvr>
                                      <p:to x="100000" y="60000"/>
                                    </p:animScale>
                                    <p:animScale>
                                      <p:cBhvr>
                                        <p:cTn id="280" dur="42" decel="50000">
                                          <p:stCondLst>
                                            <p:cond delay="169"/>
                                          </p:stCondLst>
                                        </p:cTn>
                                        <p:tgtEl>
                                          <p:spTgt spid="20"/>
                                        </p:tgtEl>
                                      </p:cBhvr>
                                      <p:to x="100000" y="100000"/>
                                    </p:animScale>
                                    <p:animScale>
                                      <p:cBhvr>
                                        <p:cTn id="281" dur="7">
                                          <p:stCondLst>
                                            <p:cond delay="328"/>
                                          </p:stCondLst>
                                        </p:cTn>
                                        <p:tgtEl>
                                          <p:spTgt spid="20"/>
                                        </p:tgtEl>
                                      </p:cBhvr>
                                      <p:to x="100000" y="80000"/>
                                    </p:animScale>
                                    <p:animScale>
                                      <p:cBhvr>
                                        <p:cTn id="282" dur="42" decel="50000">
                                          <p:stCondLst>
                                            <p:cond delay="335"/>
                                          </p:stCondLst>
                                        </p:cTn>
                                        <p:tgtEl>
                                          <p:spTgt spid="20"/>
                                        </p:tgtEl>
                                      </p:cBhvr>
                                      <p:to x="100000" y="100000"/>
                                    </p:animScale>
                                    <p:animScale>
                                      <p:cBhvr>
                                        <p:cTn id="283" dur="7">
                                          <p:stCondLst>
                                            <p:cond delay="411"/>
                                          </p:stCondLst>
                                        </p:cTn>
                                        <p:tgtEl>
                                          <p:spTgt spid="20"/>
                                        </p:tgtEl>
                                      </p:cBhvr>
                                      <p:to x="100000" y="90000"/>
                                    </p:animScale>
                                    <p:animScale>
                                      <p:cBhvr>
                                        <p:cTn id="284" dur="42" decel="50000">
                                          <p:stCondLst>
                                            <p:cond delay="417"/>
                                          </p:stCondLst>
                                        </p:cTn>
                                        <p:tgtEl>
                                          <p:spTgt spid="20"/>
                                        </p:tgtEl>
                                      </p:cBhvr>
                                      <p:to x="100000" y="100000"/>
                                    </p:animScale>
                                    <p:animScale>
                                      <p:cBhvr>
                                        <p:cTn id="285" dur="7">
                                          <p:stCondLst>
                                            <p:cond delay="452"/>
                                          </p:stCondLst>
                                        </p:cTn>
                                        <p:tgtEl>
                                          <p:spTgt spid="20"/>
                                        </p:tgtEl>
                                      </p:cBhvr>
                                      <p:to x="100000" y="95000"/>
                                    </p:animScale>
                                    <p:animScale>
                                      <p:cBhvr>
                                        <p:cTn id="286" dur="42" decel="50000">
                                          <p:stCondLst>
                                            <p:cond delay="459"/>
                                          </p:stCondLst>
                                        </p:cTn>
                                        <p:tgtEl>
                                          <p:spTgt spid="20"/>
                                        </p:tgtEl>
                                      </p:cBhvr>
                                      <p:to x="100000" y="100000"/>
                                    </p:animScale>
                                  </p:childTnLst>
                                </p:cTn>
                              </p:par>
                            </p:childTnLst>
                          </p:cTn>
                        </p:par>
                        <p:par>
                          <p:cTn id="287" fill="hold">
                            <p:stCondLst>
                              <p:cond delay="21014"/>
                            </p:stCondLst>
                            <p:childTnLst>
                              <p:par>
                                <p:cTn id="288" presetID="26" presetClass="entr" presetSubtype="0" fill="hold" grpId="0" nodeType="afterEffect">
                                  <p:stCondLst>
                                    <p:cond delay="0"/>
                                  </p:stCondLst>
                                  <p:childTnLst>
                                    <p:set>
                                      <p:cBhvr>
                                        <p:cTn id="289" dur="1" fill="hold">
                                          <p:stCondLst>
                                            <p:cond delay="0"/>
                                          </p:stCondLst>
                                        </p:cTn>
                                        <p:tgtEl>
                                          <p:spTgt spid="21"/>
                                        </p:tgtEl>
                                        <p:attrNameLst>
                                          <p:attrName>style.visibility</p:attrName>
                                        </p:attrNameLst>
                                      </p:cBhvr>
                                      <p:to>
                                        <p:strVal val="visible"/>
                                      </p:to>
                                    </p:set>
                                    <p:animEffect transition="in" filter="wipe(down)">
                                      <p:cBhvr>
                                        <p:cTn id="290" dur="145">
                                          <p:stCondLst>
                                            <p:cond delay="0"/>
                                          </p:stCondLst>
                                        </p:cTn>
                                        <p:tgtEl>
                                          <p:spTgt spid="21"/>
                                        </p:tgtEl>
                                      </p:cBhvr>
                                    </p:animEffect>
                                    <p:anim calcmode="lin" valueType="num">
                                      <p:cBhvr>
                                        <p:cTn id="291" dur="456"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292" dur="166"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293" dur="166" tmFilter="0, 0; 0.125,0.2665; 0.25,0.4; 0.375,0.465; 0.5,0.5;  0.625,0.535; 0.75,0.6; 0.875,0.7335; 1,1">
                                          <p:stCondLst>
                                            <p:cond delay="166"/>
                                          </p:stCondLst>
                                        </p:cTn>
                                        <p:tgtEl>
                                          <p:spTgt spid="21"/>
                                        </p:tgtEl>
                                        <p:attrNameLst>
                                          <p:attrName>ppt_y</p:attrName>
                                        </p:attrNameLst>
                                      </p:cBhvr>
                                      <p:tavLst>
                                        <p:tav tm="0" fmla="#ppt_y-sin(pi*$)/9">
                                          <p:val>
                                            <p:fltVal val="0"/>
                                          </p:val>
                                        </p:tav>
                                        <p:tav tm="100000">
                                          <p:val>
                                            <p:fltVal val="1"/>
                                          </p:val>
                                        </p:tav>
                                      </p:tavLst>
                                    </p:anim>
                                    <p:anim calcmode="lin" valueType="num">
                                      <p:cBhvr>
                                        <p:cTn id="294" dur="83" tmFilter="0, 0; 0.125,0.2665; 0.25,0.4; 0.375,0.465; 0.5,0.5;  0.625,0.535; 0.75,0.6; 0.875,0.7335; 1,1">
                                          <p:stCondLst>
                                            <p:cond delay="331"/>
                                          </p:stCondLst>
                                        </p:cTn>
                                        <p:tgtEl>
                                          <p:spTgt spid="21"/>
                                        </p:tgtEl>
                                        <p:attrNameLst>
                                          <p:attrName>ppt_y</p:attrName>
                                        </p:attrNameLst>
                                      </p:cBhvr>
                                      <p:tavLst>
                                        <p:tav tm="0" fmla="#ppt_y-sin(pi*$)/27">
                                          <p:val>
                                            <p:fltVal val="0"/>
                                          </p:val>
                                        </p:tav>
                                        <p:tav tm="100000">
                                          <p:val>
                                            <p:fltVal val="1"/>
                                          </p:val>
                                        </p:tav>
                                      </p:tavLst>
                                    </p:anim>
                                    <p:anim calcmode="lin" valueType="num">
                                      <p:cBhvr>
                                        <p:cTn id="295" dur="41" tmFilter="0, 0; 0.125,0.2665; 0.25,0.4; 0.375,0.465; 0.5,0.5;  0.625,0.535; 0.75,0.6; 0.875,0.7335; 1,1">
                                          <p:stCondLst>
                                            <p:cond delay="414"/>
                                          </p:stCondLst>
                                        </p:cTn>
                                        <p:tgtEl>
                                          <p:spTgt spid="21"/>
                                        </p:tgtEl>
                                        <p:attrNameLst>
                                          <p:attrName>ppt_y</p:attrName>
                                        </p:attrNameLst>
                                      </p:cBhvr>
                                      <p:tavLst>
                                        <p:tav tm="0" fmla="#ppt_y-sin(pi*$)/81">
                                          <p:val>
                                            <p:fltVal val="0"/>
                                          </p:val>
                                        </p:tav>
                                        <p:tav tm="100000">
                                          <p:val>
                                            <p:fltVal val="1"/>
                                          </p:val>
                                        </p:tav>
                                      </p:tavLst>
                                    </p:anim>
                                    <p:animScale>
                                      <p:cBhvr>
                                        <p:cTn id="296" dur="7">
                                          <p:stCondLst>
                                            <p:cond delay="163"/>
                                          </p:stCondLst>
                                        </p:cTn>
                                        <p:tgtEl>
                                          <p:spTgt spid="21"/>
                                        </p:tgtEl>
                                      </p:cBhvr>
                                      <p:to x="100000" y="60000"/>
                                    </p:animScale>
                                    <p:animScale>
                                      <p:cBhvr>
                                        <p:cTn id="297" dur="42" decel="50000">
                                          <p:stCondLst>
                                            <p:cond delay="169"/>
                                          </p:stCondLst>
                                        </p:cTn>
                                        <p:tgtEl>
                                          <p:spTgt spid="21"/>
                                        </p:tgtEl>
                                      </p:cBhvr>
                                      <p:to x="100000" y="100000"/>
                                    </p:animScale>
                                    <p:animScale>
                                      <p:cBhvr>
                                        <p:cTn id="298" dur="7">
                                          <p:stCondLst>
                                            <p:cond delay="328"/>
                                          </p:stCondLst>
                                        </p:cTn>
                                        <p:tgtEl>
                                          <p:spTgt spid="21"/>
                                        </p:tgtEl>
                                      </p:cBhvr>
                                      <p:to x="100000" y="80000"/>
                                    </p:animScale>
                                    <p:animScale>
                                      <p:cBhvr>
                                        <p:cTn id="299" dur="42" decel="50000">
                                          <p:stCondLst>
                                            <p:cond delay="335"/>
                                          </p:stCondLst>
                                        </p:cTn>
                                        <p:tgtEl>
                                          <p:spTgt spid="21"/>
                                        </p:tgtEl>
                                      </p:cBhvr>
                                      <p:to x="100000" y="100000"/>
                                    </p:animScale>
                                    <p:animScale>
                                      <p:cBhvr>
                                        <p:cTn id="300" dur="7">
                                          <p:stCondLst>
                                            <p:cond delay="411"/>
                                          </p:stCondLst>
                                        </p:cTn>
                                        <p:tgtEl>
                                          <p:spTgt spid="21"/>
                                        </p:tgtEl>
                                      </p:cBhvr>
                                      <p:to x="100000" y="90000"/>
                                    </p:animScale>
                                    <p:animScale>
                                      <p:cBhvr>
                                        <p:cTn id="301" dur="42" decel="50000">
                                          <p:stCondLst>
                                            <p:cond delay="417"/>
                                          </p:stCondLst>
                                        </p:cTn>
                                        <p:tgtEl>
                                          <p:spTgt spid="21"/>
                                        </p:tgtEl>
                                      </p:cBhvr>
                                      <p:to x="100000" y="100000"/>
                                    </p:animScale>
                                    <p:animScale>
                                      <p:cBhvr>
                                        <p:cTn id="302" dur="7">
                                          <p:stCondLst>
                                            <p:cond delay="452"/>
                                          </p:stCondLst>
                                        </p:cTn>
                                        <p:tgtEl>
                                          <p:spTgt spid="21"/>
                                        </p:tgtEl>
                                      </p:cBhvr>
                                      <p:to x="100000" y="95000"/>
                                    </p:animScale>
                                    <p:animScale>
                                      <p:cBhvr>
                                        <p:cTn id="303" dur="42" decel="50000">
                                          <p:stCondLst>
                                            <p:cond delay="459"/>
                                          </p:stCondLst>
                                        </p:cTn>
                                        <p:tgtEl>
                                          <p:spTgt spid="21"/>
                                        </p:tgtEl>
                                      </p:cBhvr>
                                      <p:to x="100000" y="100000"/>
                                    </p:animScale>
                                  </p:childTnLst>
                                </p:cTn>
                              </p:par>
                            </p:childTnLst>
                          </p:cTn>
                        </p:par>
                        <p:par>
                          <p:cTn id="304" fill="hold">
                            <p:stCondLst>
                              <p:cond delay="21515"/>
                            </p:stCondLst>
                            <p:childTnLst>
                              <p:par>
                                <p:cTn id="305" presetID="26" presetClass="entr" presetSubtype="0" fill="hold" grpId="0" nodeType="afterEffect">
                                  <p:stCondLst>
                                    <p:cond delay="0"/>
                                  </p:stCondLst>
                                  <p:childTnLst>
                                    <p:set>
                                      <p:cBhvr>
                                        <p:cTn id="306" dur="1" fill="hold">
                                          <p:stCondLst>
                                            <p:cond delay="0"/>
                                          </p:stCondLst>
                                        </p:cTn>
                                        <p:tgtEl>
                                          <p:spTgt spid="22"/>
                                        </p:tgtEl>
                                        <p:attrNameLst>
                                          <p:attrName>style.visibility</p:attrName>
                                        </p:attrNameLst>
                                      </p:cBhvr>
                                      <p:to>
                                        <p:strVal val="visible"/>
                                      </p:to>
                                    </p:set>
                                    <p:animEffect transition="in" filter="wipe(down)">
                                      <p:cBhvr>
                                        <p:cTn id="307" dur="145">
                                          <p:stCondLst>
                                            <p:cond delay="0"/>
                                          </p:stCondLst>
                                        </p:cTn>
                                        <p:tgtEl>
                                          <p:spTgt spid="22"/>
                                        </p:tgtEl>
                                      </p:cBhvr>
                                    </p:animEffect>
                                    <p:anim calcmode="lin" valueType="num">
                                      <p:cBhvr>
                                        <p:cTn id="308" dur="456"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309" dur="166"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310" dur="166" tmFilter="0, 0; 0.125,0.2665; 0.25,0.4; 0.375,0.465; 0.5,0.5;  0.625,0.535; 0.75,0.6; 0.875,0.7335; 1,1">
                                          <p:stCondLst>
                                            <p:cond delay="166"/>
                                          </p:stCondLst>
                                        </p:cTn>
                                        <p:tgtEl>
                                          <p:spTgt spid="22"/>
                                        </p:tgtEl>
                                        <p:attrNameLst>
                                          <p:attrName>ppt_y</p:attrName>
                                        </p:attrNameLst>
                                      </p:cBhvr>
                                      <p:tavLst>
                                        <p:tav tm="0" fmla="#ppt_y-sin(pi*$)/9">
                                          <p:val>
                                            <p:fltVal val="0"/>
                                          </p:val>
                                        </p:tav>
                                        <p:tav tm="100000">
                                          <p:val>
                                            <p:fltVal val="1"/>
                                          </p:val>
                                        </p:tav>
                                      </p:tavLst>
                                    </p:anim>
                                    <p:anim calcmode="lin" valueType="num">
                                      <p:cBhvr>
                                        <p:cTn id="311" dur="83" tmFilter="0, 0; 0.125,0.2665; 0.25,0.4; 0.375,0.465; 0.5,0.5;  0.625,0.535; 0.75,0.6; 0.875,0.7335; 1,1">
                                          <p:stCondLst>
                                            <p:cond delay="331"/>
                                          </p:stCondLst>
                                        </p:cTn>
                                        <p:tgtEl>
                                          <p:spTgt spid="22"/>
                                        </p:tgtEl>
                                        <p:attrNameLst>
                                          <p:attrName>ppt_y</p:attrName>
                                        </p:attrNameLst>
                                      </p:cBhvr>
                                      <p:tavLst>
                                        <p:tav tm="0" fmla="#ppt_y-sin(pi*$)/27">
                                          <p:val>
                                            <p:fltVal val="0"/>
                                          </p:val>
                                        </p:tav>
                                        <p:tav tm="100000">
                                          <p:val>
                                            <p:fltVal val="1"/>
                                          </p:val>
                                        </p:tav>
                                      </p:tavLst>
                                    </p:anim>
                                    <p:anim calcmode="lin" valueType="num">
                                      <p:cBhvr>
                                        <p:cTn id="312" dur="41" tmFilter="0, 0; 0.125,0.2665; 0.25,0.4; 0.375,0.465; 0.5,0.5;  0.625,0.535; 0.75,0.6; 0.875,0.7335; 1,1">
                                          <p:stCondLst>
                                            <p:cond delay="414"/>
                                          </p:stCondLst>
                                        </p:cTn>
                                        <p:tgtEl>
                                          <p:spTgt spid="22"/>
                                        </p:tgtEl>
                                        <p:attrNameLst>
                                          <p:attrName>ppt_y</p:attrName>
                                        </p:attrNameLst>
                                      </p:cBhvr>
                                      <p:tavLst>
                                        <p:tav tm="0" fmla="#ppt_y-sin(pi*$)/81">
                                          <p:val>
                                            <p:fltVal val="0"/>
                                          </p:val>
                                        </p:tav>
                                        <p:tav tm="100000">
                                          <p:val>
                                            <p:fltVal val="1"/>
                                          </p:val>
                                        </p:tav>
                                      </p:tavLst>
                                    </p:anim>
                                    <p:animScale>
                                      <p:cBhvr>
                                        <p:cTn id="313" dur="7">
                                          <p:stCondLst>
                                            <p:cond delay="163"/>
                                          </p:stCondLst>
                                        </p:cTn>
                                        <p:tgtEl>
                                          <p:spTgt spid="22"/>
                                        </p:tgtEl>
                                      </p:cBhvr>
                                      <p:to x="100000" y="60000"/>
                                    </p:animScale>
                                    <p:animScale>
                                      <p:cBhvr>
                                        <p:cTn id="314" dur="42" decel="50000">
                                          <p:stCondLst>
                                            <p:cond delay="169"/>
                                          </p:stCondLst>
                                        </p:cTn>
                                        <p:tgtEl>
                                          <p:spTgt spid="22"/>
                                        </p:tgtEl>
                                      </p:cBhvr>
                                      <p:to x="100000" y="100000"/>
                                    </p:animScale>
                                    <p:animScale>
                                      <p:cBhvr>
                                        <p:cTn id="315" dur="7">
                                          <p:stCondLst>
                                            <p:cond delay="328"/>
                                          </p:stCondLst>
                                        </p:cTn>
                                        <p:tgtEl>
                                          <p:spTgt spid="22"/>
                                        </p:tgtEl>
                                      </p:cBhvr>
                                      <p:to x="100000" y="80000"/>
                                    </p:animScale>
                                    <p:animScale>
                                      <p:cBhvr>
                                        <p:cTn id="316" dur="42" decel="50000">
                                          <p:stCondLst>
                                            <p:cond delay="335"/>
                                          </p:stCondLst>
                                        </p:cTn>
                                        <p:tgtEl>
                                          <p:spTgt spid="22"/>
                                        </p:tgtEl>
                                      </p:cBhvr>
                                      <p:to x="100000" y="100000"/>
                                    </p:animScale>
                                    <p:animScale>
                                      <p:cBhvr>
                                        <p:cTn id="317" dur="7">
                                          <p:stCondLst>
                                            <p:cond delay="411"/>
                                          </p:stCondLst>
                                        </p:cTn>
                                        <p:tgtEl>
                                          <p:spTgt spid="22"/>
                                        </p:tgtEl>
                                      </p:cBhvr>
                                      <p:to x="100000" y="90000"/>
                                    </p:animScale>
                                    <p:animScale>
                                      <p:cBhvr>
                                        <p:cTn id="318" dur="42" decel="50000">
                                          <p:stCondLst>
                                            <p:cond delay="417"/>
                                          </p:stCondLst>
                                        </p:cTn>
                                        <p:tgtEl>
                                          <p:spTgt spid="22"/>
                                        </p:tgtEl>
                                      </p:cBhvr>
                                      <p:to x="100000" y="100000"/>
                                    </p:animScale>
                                    <p:animScale>
                                      <p:cBhvr>
                                        <p:cTn id="319" dur="7">
                                          <p:stCondLst>
                                            <p:cond delay="452"/>
                                          </p:stCondLst>
                                        </p:cTn>
                                        <p:tgtEl>
                                          <p:spTgt spid="22"/>
                                        </p:tgtEl>
                                      </p:cBhvr>
                                      <p:to x="100000" y="95000"/>
                                    </p:animScale>
                                    <p:animScale>
                                      <p:cBhvr>
                                        <p:cTn id="320" dur="42" decel="50000">
                                          <p:stCondLst>
                                            <p:cond delay="459"/>
                                          </p:stCondLst>
                                        </p:cTn>
                                        <p:tgtEl>
                                          <p:spTgt spid="22"/>
                                        </p:tgtEl>
                                      </p:cBhvr>
                                      <p:to x="100000" y="100000"/>
                                    </p:animScale>
                                  </p:childTnLst>
                                </p:cTn>
                              </p:par>
                            </p:childTnLst>
                          </p:cTn>
                        </p:par>
                        <p:par>
                          <p:cTn id="321" fill="hold">
                            <p:stCondLst>
                              <p:cond delay="22016"/>
                            </p:stCondLst>
                            <p:childTnLst>
                              <p:par>
                                <p:cTn id="322" presetID="26" presetClass="entr" presetSubtype="0" fill="hold" grpId="0" nodeType="afterEffect">
                                  <p:stCondLst>
                                    <p:cond delay="0"/>
                                  </p:stCondLst>
                                  <p:childTnLst>
                                    <p:set>
                                      <p:cBhvr>
                                        <p:cTn id="323" dur="1" fill="hold">
                                          <p:stCondLst>
                                            <p:cond delay="0"/>
                                          </p:stCondLst>
                                        </p:cTn>
                                        <p:tgtEl>
                                          <p:spTgt spid="23"/>
                                        </p:tgtEl>
                                        <p:attrNameLst>
                                          <p:attrName>style.visibility</p:attrName>
                                        </p:attrNameLst>
                                      </p:cBhvr>
                                      <p:to>
                                        <p:strVal val="visible"/>
                                      </p:to>
                                    </p:set>
                                    <p:animEffect transition="in" filter="wipe(down)">
                                      <p:cBhvr>
                                        <p:cTn id="324" dur="145">
                                          <p:stCondLst>
                                            <p:cond delay="0"/>
                                          </p:stCondLst>
                                        </p:cTn>
                                        <p:tgtEl>
                                          <p:spTgt spid="23"/>
                                        </p:tgtEl>
                                      </p:cBhvr>
                                    </p:animEffect>
                                    <p:anim calcmode="lin" valueType="num">
                                      <p:cBhvr>
                                        <p:cTn id="325" dur="456"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326" dur="166"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327" dur="166" tmFilter="0, 0; 0.125,0.2665; 0.25,0.4; 0.375,0.465; 0.5,0.5;  0.625,0.535; 0.75,0.6; 0.875,0.7335; 1,1">
                                          <p:stCondLst>
                                            <p:cond delay="166"/>
                                          </p:stCondLst>
                                        </p:cTn>
                                        <p:tgtEl>
                                          <p:spTgt spid="23"/>
                                        </p:tgtEl>
                                        <p:attrNameLst>
                                          <p:attrName>ppt_y</p:attrName>
                                        </p:attrNameLst>
                                      </p:cBhvr>
                                      <p:tavLst>
                                        <p:tav tm="0" fmla="#ppt_y-sin(pi*$)/9">
                                          <p:val>
                                            <p:fltVal val="0"/>
                                          </p:val>
                                        </p:tav>
                                        <p:tav tm="100000">
                                          <p:val>
                                            <p:fltVal val="1"/>
                                          </p:val>
                                        </p:tav>
                                      </p:tavLst>
                                    </p:anim>
                                    <p:anim calcmode="lin" valueType="num">
                                      <p:cBhvr>
                                        <p:cTn id="328" dur="83" tmFilter="0, 0; 0.125,0.2665; 0.25,0.4; 0.375,0.465; 0.5,0.5;  0.625,0.535; 0.75,0.6; 0.875,0.7335; 1,1">
                                          <p:stCondLst>
                                            <p:cond delay="331"/>
                                          </p:stCondLst>
                                        </p:cTn>
                                        <p:tgtEl>
                                          <p:spTgt spid="23"/>
                                        </p:tgtEl>
                                        <p:attrNameLst>
                                          <p:attrName>ppt_y</p:attrName>
                                        </p:attrNameLst>
                                      </p:cBhvr>
                                      <p:tavLst>
                                        <p:tav tm="0" fmla="#ppt_y-sin(pi*$)/27">
                                          <p:val>
                                            <p:fltVal val="0"/>
                                          </p:val>
                                        </p:tav>
                                        <p:tav tm="100000">
                                          <p:val>
                                            <p:fltVal val="1"/>
                                          </p:val>
                                        </p:tav>
                                      </p:tavLst>
                                    </p:anim>
                                    <p:anim calcmode="lin" valueType="num">
                                      <p:cBhvr>
                                        <p:cTn id="329" dur="41" tmFilter="0, 0; 0.125,0.2665; 0.25,0.4; 0.375,0.465; 0.5,0.5;  0.625,0.535; 0.75,0.6; 0.875,0.7335; 1,1">
                                          <p:stCondLst>
                                            <p:cond delay="414"/>
                                          </p:stCondLst>
                                        </p:cTn>
                                        <p:tgtEl>
                                          <p:spTgt spid="23"/>
                                        </p:tgtEl>
                                        <p:attrNameLst>
                                          <p:attrName>ppt_y</p:attrName>
                                        </p:attrNameLst>
                                      </p:cBhvr>
                                      <p:tavLst>
                                        <p:tav tm="0" fmla="#ppt_y-sin(pi*$)/81">
                                          <p:val>
                                            <p:fltVal val="0"/>
                                          </p:val>
                                        </p:tav>
                                        <p:tav tm="100000">
                                          <p:val>
                                            <p:fltVal val="1"/>
                                          </p:val>
                                        </p:tav>
                                      </p:tavLst>
                                    </p:anim>
                                    <p:animScale>
                                      <p:cBhvr>
                                        <p:cTn id="330" dur="7">
                                          <p:stCondLst>
                                            <p:cond delay="163"/>
                                          </p:stCondLst>
                                        </p:cTn>
                                        <p:tgtEl>
                                          <p:spTgt spid="23"/>
                                        </p:tgtEl>
                                      </p:cBhvr>
                                      <p:to x="100000" y="60000"/>
                                    </p:animScale>
                                    <p:animScale>
                                      <p:cBhvr>
                                        <p:cTn id="331" dur="42" decel="50000">
                                          <p:stCondLst>
                                            <p:cond delay="169"/>
                                          </p:stCondLst>
                                        </p:cTn>
                                        <p:tgtEl>
                                          <p:spTgt spid="23"/>
                                        </p:tgtEl>
                                      </p:cBhvr>
                                      <p:to x="100000" y="100000"/>
                                    </p:animScale>
                                    <p:animScale>
                                      <p:cBhvr>
                                        <p:cTn id="332" dur="7">
                                          <p:stCondLst>
                                            <p:cond delay="328"/>
                                          </p:stCondLst>
                                        </p:cTn>
                                        <p:tgtEl>
                                          <p:spTgt spid="23"/>
                                        </p:tgtEl>
                                      </p:cBhvr>
                                      <p:to x="100000" y="80000"/>
                                    </p:animScale>
                                    <p:animScale>
                                      <p:cBhvr>
                                        <p:cTn id="333" dur="42" decel="50000">
                                          <p:stCondLst>
                                            <p:cond delay="335"/>
                                          </p:stCondLst>
                                        </p:cTn>
                                        <p:tgtEl>
                                          <p:spTgt spid="23"/>
                                        </p:tgtEl>
                                      </p:cBhvr>
                                      <p:to x="100000" y="100000"/>
                                    </p:animScale>
                                    <p:animScale>
                                      <p:cBhvr>
                                        <p:cTn id="334" dur="7">
                                          <p:stCondLst>
                                            <p:cond delay="411"/>
                                          </p:stCondLst>
                                        </p:cTn>
                                        <p:tgtEl>
                                          <p:spTgt spid="23"/>
                                        </p:tgtEl>
                                      </p:cBhvr>
                                      <p:to x="100000" y="90000"/>
                                    </p:animScale>
                                    <p:animScale>
                                      <p:cBhvr>
                                        <p:cTn id="335" dur="42" decel="50000">
                                          <p:stCondLst>
                                            <p:cond delay="417"/>
                                          </p:stCondLst>
                                        </p:cTn>
                                        <p:tgtEl>
                                          <p:spTgt spid="23"/>
                                        </p:tgtEl>
                                      </p:cBhvr>
                                      <p:to x="100000" y="100000"/>
                                    </p:animScale>
                                    <p:animScale>
                                      <p:cBhvr>
                                        <p:cTn id="336" dur="7">
                                          <p:stCondLst>
                                            <p:cond delay="452"/>
                                          </p:stCondLst>
                                        </p:cTn>
                                        <p:tgtEl>
                                          <p:spTgt spid="23"/>
                                        </p:tgtEl>
                                      </p:cBhvr>
                                      <p:to x="100000" y="95000"/>
                                    </p:animScale>
                                    <p:animScale>
                                      <p:cBhvr>
                                        <p:cTn id="337" dur="42" decel="50000">
                                          <p:stCondLst>
                                            <p:cond delay="459"/>
                                          </p:stCondLst>
                                        </p:cTn>
                                        <p:tgtEl>
                                          <p:spTgt spid="23"/>
                                        </p:tgtEl>
                                      </p:cBhvr>
                                      <p:to x="100000" y="100000"/>
                                    </p:animScale>
                                  </p:childTnLst>
                                </p:cTn>
                              </p:par>
                            </p:childTnLst>
                          </p:cTn>
                        </p:par>
                        <p:par>
                          <p:cTn id="338" fill="hold">
                            <p:stCondLst>
                              <p:cond delay="22517"/>
                            </p:stCondLst>
                            <p:childTnLst>
                              <p:par>
                                <p:cTn id="339" presetID="26" presetClass="entr" presetSubtype="0" fill="hold" grpId="0" nodeType="afterEffect">
                                  <p:stCondLst>
                                    <p:cond delay="0"/>
                                  </p:stCondLst>
                                  <p:childTnLst>
                                    <p:set>
                                      <p:cBhvr>
                                        <p:cTn id="340" dur="1" fill="hold">
                                          <p:stCondLst>
                                            <p:cond delay="0"/>
                                          </p:stCondLst>
                                        </p:cTn>
                                        <p:tgtEl>
                                          <p:spTgt spid="24"/>
                                        </p:tgtEl>
                                        <p:attrNameLst>
                                          <p:attrName>style.visibility</p:attrName>
                                        </p:attrNameLst>
                                      </p:cBhvr>
                                      <p:to>
                                        <p:strVal val="visible"/>
                                      </p:to>
                                    </p:set>
                                    <p:animEffect transition="in" filter="wipe(down)">
                                      <p:cBhvr>
                                        <p:cTn id="341" dur="145">
                                          <p:stCondLst>
                                            <p:cond delay="0"/>
                                          </p:stCondLst>
                                        </p:cTn>
                                        <p:tgtEl>
                                          <p:spTgt spid="24"/>
                                        </p:tgtEl>
                                      </p:cBhvr>
                                    </p:animEffect>
                                    <p:anim calcmode="lin" valueType="num">
                                      <p:cBhvr>
                                        <p:cTn id="342" dur="456" tmFilter="0,0; 0.14,0.36; 0.43,0.73; 0.71,0.91; 1.0,1.0">
                                          <p:stCondLst>
                                            <p:cond delay="0"/>
                                          </p:stCondLst>
                                        </p:cTn>
                                        <p:tgtEl>
                                          <p:spTgt spid="24"/>
                                        </p:tgtEl>
                                        <p:attrNameLst>
                                          <p:attrName>ppt_x</p:attrName>
                                        </p:attrNameLst>
                                      </p:cBhvr>
                                      <p:tavLst>
                                        <p:tav tm="0">
                                          <p:val>
                                            <p:strVal val="#ppt_x-0.25"/>
                                          </p:val>
                                        </p:tav>
                                        <p:tav tm="100000">
                                          <p:val>
                                            <p:strVal val="#ppt_x"/>
                                          </p:val>
                                        </p:tav>
                                      </p:tavLst>
                                    </p:anim>
                                    <p:anim calcmode="lin" valueType="num">
                                      <p:cBhvr>
                                        <p:cTn id="343" dur="166" tmFilter="0.0,0.0; 0.25,0.07; 0.50,0.2; 0.75,0.467; 1.0,1.0">
                                          <p:stCondLst>
                                            <p:cond delay="0"/>
                                          </p:stCondLst>
                                        </p:cTn>
                                        <p:tgtEl>
                                          <p:spTgt spid="24"/>
                                        </p:tgtEl>
                                        <p:attrNameLst>
                                          <p:attrName>ppt_y</p:attrName>
                                        </p:attrNameLst>
                                      </p:cBhvr>
                                      <p:tavLst>
                                        <p:tav tm="0" fmla="#ppt_y-sin(pi*$)/3">
                                          <p:val>
                                            <p:fltVal val="0.5"/>
                                          </p:val>
                                        </p:tav>
                                        <p:tav tm="100000">
                                          <p:val>
                                            <p:fltVal val="1"/>
                                          </p:val>
                                        </p:tav>
                                      </p:tavLst>
                                    </p:anim>
                                    <p:anim calcmode="lin" valueType="num">
                                      <p:cBhvr>
                                        <p:cTn id="344" dur="166" tmFilter="0, 0; 0.125,0.2665; 0.25,0.4; 0.375,0.465; 0.5,0.5;  0.625,0.535; 0.75,0.6; 0.875,0.7335; 1,1">
                                          <p:stCondLst>
                                            <p:cond delay="166"/>
                                          </p:stCondLst>
                                        </p:cTn>
                                        <p:tgtEl>
                                          <p:spTgt spid="24"/>
                                        </p:tgtEl>
                                        <p:attrNameLst>
                                          <p:attrName>ppt_y</p:attrName>
                                        </p:attrNameLst>
                                      </p:cBhvr>
                                      <p:tavLst>
                                        <p:tav tm="0" fmla="#ppt_y-sin(pi*$)/9">
                                          <p:val>
                                            <p:fltVal val="0"/>
                                          </p:val>
                                        </p:tav>
                                        <p:tav tm="100000">
                                          <p:val>
                                            <p:fltVal val="1"/>
                                          </p:val>
                                        </p:tav>
                                      </p:tavLst>
                                    </p:anim>
                                    <p:anim calcmode="lin" valueType="num">
                                      <p:cBhvr>
                                        <p:cTn id="345" dur="83" tmFilter="0, 0; 0.125,0.2665; 0.25,0.4; 0.375,0.465; 0.5,0.5;  0.625,0.535; 0.75,0.6; 0.875,0.7335; 1,1">
                                          <p:stCondLst>
                                            <p:cond delay="331"/>
                                          </p:stCondLst>
                                        </p:cTn>
                                        <p:tgtEl>
                                          <p:spTgt spid="24"/>
                                        </p:tgtEl>
                                        <p:attrNameLst>
                                          <p:attrName>ppt_y</p:attrName>
                                        </p:attrNameLst>
                                      </p:cBhvr>
                                      <p:tavLst>
                                        <p:tav tm="0" fmla="#ppt_y-sin(pi*$)/27">
                                          <p:val>
                                            <p:fltVal val="0"/>
                                          </p:val>
                                        </p:tav>
                                        <p:tav tm="100000">
                                          <p:val>
                                            <p:fltVal val="1"/>
                                          </p:val>
                                        </p:tav>
                                      </p:tavLst>
                                    </p:anim>
                                    <p:anim calcmode="lin" valueType="num">
                                      <p:cBhvr>
                                        <p:cTn id="346" dur="41" tmFilter="0, 0; 0.125,0.2665; 0.25,0.4; 0.375,0.465; 0.5,0.5;  0.625,0.535; 0.75,0.6; 0.875,0.7335; 1,1">
                                          <p:stCondLst>
                                            <p:cond delay="414"/>
                                          </p:stCondLst>
                                        </p:cTn>
                                        <p:tgtEl>
                                          <p:spTgt spid="24"/>
                                        </p:tgtEl>
                                        <p:attrNameLst>
                                          <p:attrName>ppt_y</p:attrName>
                                        </p:attrNameLst>
                                      </p:cBhvr>
                                      <p:tavLst>
                                        <p:tav tm="0" fmla="#ppt_y-sin(pi*$)/81">
                                          <p:val>
                                            <p:fltVal val="0"/>
                                          </p:val>
                                        </p:tav>
                                        <p:tav tm="100000">
                                          <p:val>
                                            <p:fltVal val="1"/>
                                          </p:val>
                                        </p:tav>
                                      </p:tavLst>
                                    </p:anim>
                                    <p:animScale>
                                      <p:cBhvr>
                                        <p:cTn id="347" dur="7">
                                          <p:stCondLst>
                                            <p:cond delay="163"/>
                                          </p:stCondLst>
                                        </p:cTn>
                                        <p:tgtEl>
                                          <p:spTgt spid="24"/>
                                        </p:tgtEl>
                                      </p:cBhvr>
                                      <p:to x="100000" y="60000"/>
                                    </p:animScale>
                                    <p:animScale>
                                      <p:cBhvr>
                                        <p:cTn id="348" dur="42" decel="50000">
                                          <p:stCondLst>
                                            <p:cond delay="169"/>
                                          </p:stCondLst>
                                        </p:cTn>
                                        <p:tgtEl>
                                          <p:spTgt spid="24"/>
                                        </p:tgtEl>
                                      </p:cBhvr>
                                      <p:to x="100000" y="100000"/>
                                    </p:animScale>
                                    <p:animScale>
                                      <p:cBhvr>
                                        <p:cTn id="349" dur="7">
                                          <p:stCondLst>
                                            <p:cond delay="328"/>
                                          </p:stCondLst>
                                        </p:cTn>
                                        <p:tgtEl>
                                          <p:spTgt spid="24"/>
                                        </p:tgtEl>
                                      </p:cBhvr>
                                      <p:to x="100000" y="80000"/>
                                    </p:animScale>
                                    <p:animScale>
                                      <p:cBhvr>
                                        <p:cTn id="350" dur="42" decel="50000">
                                          <p:stCondLst>
                                            <p:cond delay="335"/>
                                          </p:stCondLst>
                                        </p:cTn>
                                        <p:tgtEl>
                                          <p:spTgt spid="24"/>
                                        </p:tgtEl>
                                      </p:cBhvr>
                                      <p:to x="100000" y="100000"/>
                                    </p:animScale>
                                    <p:animScale>
                                      <p:cBhvr>
                                        <p:cTn id="351" dur="7">
                                          <p:stCondLst>
                                            <p:cond delay="411"/>
                                          </p:stCondLst>
                                        </p:cTn>
                                        <p:tgtEl>
                                          <p:spTgt spid="24"/>
                                        </p:tgtEl>
                                      </p:cBhvr>
                                      <p:to x="100000" y="90000"/>
                                    </p:animScale>
                                    <p:animScale>
                                      <p:cBhvr>
                                        <p:cTn id="352" dur="42" decel="50000">
                                          <p:stCondLst>
                                            <p:cond delay="417"/>
                                          </p:stCondLst>
                                        </p:cTn>
                                        <p:tgtEl>
                                          <p:spTgt spid="24"/>
                                        </p:tgtEl>
                                      </p:cBhvr>
                                      <p:to x="100000" y="100000"/>
                                    </p:animScale>
                                    <p:animScale>
                                      <p:cBhvr>
                                        <p:cTn id="353" dur="7">
                                          <p:stCondLst>
                                            <p:cond delay="452"/>
                                          </p:stCondLst>
                                        </p:cTn>
                                        <p:tgtEl>
                                          <p:spTgt spid="24"/>
                                        </p:tgtEl>
                                      </p:cBhvr>
                                      <p:to x="100000" y="95000"/>
                                    </p:animScale>
                                    <p:animScale>
                                      <p:cBhvr>
                                        <p:cTn id="354" dur="42" decel="50000">
                                          <p:stCondLst>
                                            <p:cond delay="459"/>
                                          </p:stCondLst>
                                        </p:cTn>
                                        <p:tgtEl>
                                          <p:spTgt spid="24"/>
                                        </p:tgtEl>
                                      </p:cBhvr>
                                      <p:to x="100000" y="100000"/>
                                    </p:animScale>
                                  </p:childTnLst>
                                </p:cTn>
                              </p:par>
                            </p:childTnLst>
                          </p:cTn>
                        </p:par>
                        <p:par>
                          <p:cTn id="355" fill="hold">
                            <p:stCondLst>
                              <p:cond delay="23018"/>
                            </p:stCondLst>
                            <p:childTnLst>
                              <p:par>
                                <p:cTn id="356" presetID="26" presetClass="entr" presetSubtype="0" fill="hold" grpId="0" nodeType="afterEffect">
                                  <p:stCondLst>
                                    <p:cond delay="0"/>
                                  </p:stCondLst>
                                  <p:childTnLst>
                                    <p:set>
                                      <p:cBhvr>
                                        <p:cTn id="357" dur="1" fill="hold">
                                          <p:stCondLst>
                                            <p:cond delay="0"/>
                                          </p:stCondLst>
                                        </p:cTn>
                                        <p:tgtEl>
                                          <p:spTgt spid="25"/>
                                        </p:tgtEl>
                                        <p:attrNameLst>
                                          <p:attrName>style.visibility</p:attrName>
                                        </p:attrNameLst>
                                      </p:cBhvr>
                                      <p:to>
                                        <p:strVal val="visible"/>
                                      </p:to>
                                    </p:set>
                                    <p:animEffect transition="in" filter="wipe(down)">
                                      <p:cBhvr>
                                        <p:cTn id="358" dur="145">
                                          <p:stCondLst>
                                            <p:cond delay="0"/>
                                          </p:stCondLst>
                                        </p:cTn>
                                        <p:tgtEl>
                                          <p:spTgt spid="25"/>
                                        </p:tgtEl>
                                      </p:cBhvr>
                                    </p:animEffect>
                                    <p:anim calcmode="lin" valueType="num">
                                      <p:cBhvr>
                                        <p:cTn id="359" dur="456"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360" dur="166"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361" dur="166" tmFilter="0, 0; 0.125,0.2665; 0.25,0.4; 0.375,0.465; 0.5,0.5;  0.625,0.535; 0.75,0.6; 0.875,0.7335; 1,1">
                                          <p:stCondLst>
                                            <p:cond delay="166"/>
                                          </p:stCondLst>
                                        </p:cTn>
                                        <p:tgtEl>
                                          <p:spTgt spid="25"/>
                                        </p:tgtEl>
                                        <p:attrNameLst>
                                          <p:attrName>ppt_y</p:attrName>
                                        </p:attrNameLst>
                                      </p:cBhvr>
                                      <p:tavLst>
                                        <p:tav tm="0" fmla="#ppt_y-sin(pi*$)/9">
                                          <p:val>
                                            <p:fltVal val="0"/>
                                          </p:val>
                                        </p:tav>
                                        <p:tav tm="100000">
                                          <p:val>
                                            <p:fltVal val="1"/>
                                          </p:val>
                                        </p:tav>
                                      </p:tavLst>
                                    </p:anim>
                                    <p:anim calcmode="lin" valueType="num">
                                      <p:cBhvr>
                                        <p:cTn id="362" dur="83" tmFilter="0, 0; 0.125,0.2665; 0.25,0.4; 0.375,0.465; 0.5,0.5;  0.625,0.535; 0.75,0.6; 0.875,0.7335; 1,1">
                                          <p:stCondLst>
                                            <p:cond delay="331"/>
                                          </p:stCondLst>
                                        </p:cTn>
                                        <p:tgtEl>
                                          <p:spTgt spid="25"/>
                                        </p:tgtEl>
                                        <p:attrNameLst>
                                          <p:attrName>ppt_y</p:attrName>
                                        </p:attrNameLst>
                                      </p:cBhvr>
                                      <p:tavLst>
                                        <p:tav tm="0" fmla="#ppt_y-sin(pi*$)/27">
                                          <p:val>
                                            <p:fltVal val="0"/>
                                          </p:val>
                                        </p:tav>
                                        <p:tav tm="100000">
                                          <p:val>
                                            <p:fltVal val="1"/>
                                          </p:val>
                                        </p:tav>
                                      </p:tavLst>
                                    </p:anim>
                                    <p:anim calcmode="lin" valueType="num">
                                      <p:cBhvr>
                                        <p:cTn id="363" dur="41" tmFilter="0, 0; 0.125,0.2665; 0.25,0.4; 0.375,0.465; 0.5,0.5;  0.625,0.535; 0.75,0.6; 0.875,0.7335; 1,1">
                                          <p:stCondLst>
                                            <p:cond delay="414"/>
                                          </p:stCondLst>
                                        </p:cTn>
                                        <p:tgtEl>
                                          <p:spTgt spid="25"/>
                                        </p:tgtEl>
                                        <p:attrNameLst>
                                          <p:attrName>ppt_y</p:attrName>
                                        </p:attrNameLst>
                                      </p:cBhvr>
                                      <p:tavLst>
                                        <p:tav tm="0" fmla="#ppt_y-sin(pi*$)/81">
                                          <p:val>
                                            <p:fltVal val="0"/>
                                          </p:val>
                                        </p:tav>
                                        <p:tav tm="100000">
                                          <p:val>
                                            <p:fltVal val="1"/>
                                          </p:val>
                                        </p:tav>
                                      </p:tavLst>
                                    </p:anim>
                                    <p:animScale>
                                      <p:cBhvr>
                                        <p:cTn id="364" dur="7">
                                          <p:stCondLst>
                                            <p:cond delay="163"/>
                                          </p:stCondLst>
                                        </p:cTn>
                                        <p:tgtEl>
                                          <p:spTgt spid="25"/>
                                        </p:tgtEl>
                                      </p:cBhvr>
                                      <p:to x="100000" y="60000"/>
                                    </p:animScale>
                                    <p:animScale>
                                      <p:cBhvr>
                                        <p:cTn id="365" dur="42" decel="50000">
                                          <p:stCondLst>
                                            <p:cond delay="169"/>
                                          </p:stCondLst>
                                        </p:cTn>
                                        <p:tgtEl>
                                          <p:spTgt spid="25"/>
                                        </p:tgtEl>
                                      </p:cBhvr>
                                      <p:to x="100000" y="100000"/>
                                    </p:animScale>
                                    <p:animScale>
                                      <p:cBhvr>
                                        <p:cTn id="366" dur="7">
                                          <p:stCondLst>
                                            <p:cond delay="328"/>
                                          </p:stCondLst>
                                        </p:cTn>
                                        <p:tgtEl>
                                          <p:spTgt spid="25"/>
                                        </p:tgtEl>
                                      </p:cBhvr>
                                      <p:to x="100000" y="80000"/>
                                    </p:animScale>
                                    <p:animScale>
                                      <p:cBhvr>
                                        <p:cTn id="367" dur="42" decel="50000">
                                          <p:stCondLst>
                                            <p:cond delay="335"/>
                                          </p:stCondLst>
                                        </p:cTn>
                                        <p:tgtEl>
                                          <p:spTgt spid="25"/>
                                        </p:tgtEl>
                                      </p:cBhvr>
                                      <p:to x="100000" y="100000"/>
                                    </p:animScale>
                                    <p:animScale>
                                      <p:cBhvr>
                                        <p:cTn id="368" dur="7">
                                          <p:stCondLst>
                                            <p:cond delay="411"/>
                                          </p:stCondLst>
                                        </p:cTn>
                                        <p:tgtEl>
                                          <p:spTgt spid="25"/>
                                        </p:tgtEl>
                                      </p:cBhvr>
                                      <p:to x="100000" y="90000"/>
                                    </p:animScale>
                                    <p:animScale>
                                      <p:cBhvr>
                                        <p:cTn id="369" dur="42" decel="50000">
                                          <p:stCondLst>
                                            <p:cond delay="417"/>
                                          </p:stCondLst>
                                        </p:cTn>
                                        <p:tgtEl>
                                          <p:spTgt spid="25"/>
                                        </p:tgtEl>
                                      </p:cBhvr>
                                      <p:to x="100000" y="100000"/>
                                    </p:animScale>
                                    <p:animScale>
                                      <p:cBhvr>
                                        <p:cTn id="370" dur="7">
                                          <p:stCondLst>
                                            <p:cond delay="452"/>
                                          </p:stCondLst>
                                        </p:cTn>
                                        <p:tgtEl>
                                          <p:spTgt spid="25"/>
                                        </p:tgtEl>
                                      </p:cBhvr>
                                      <p:to x="100000" y="95000"/>
                                    </p:animScale>
                                    <p:animScale>
                                      <p:cBhvr>
                                        <p:cTn id="371" dur="42" decel="50000">
                                          <p:stCondLst>
                                            <p:cond delay="459"/>
                                          </p:stCondLst>
                                        </p:cTn>
                                        <p:tgtEl>
                                          <p:spTgt spid="25"/>
                                        </p:tgtEl>
                                      </p:cBhvr>
                                      <p:to x="100000" y="100000"/>
                                    </p:animScale>
                                  </p:childTnLst>
                                </p:cTn>
                              </p:par>
                            </p:childTnLst>
                          </p:cTn>
                        </p:par>
                        <p:par>
                          <p:cTn id="372" fill="hold">
                            <p:stCondLst>
                              <p:cond delay="23519"/>
                            </p:stCondLst>
                            <p:childTnLst>
                              <p:par>
                                <p:cTn id="373" presetID="26" presetClass="entr" presetSubtype="0" fill="hold" grpId="0" nodeType="afterEffect">
                                  <p:stCondLst>
                                    <p:cond delay="0"/>
                                  </p:stCondLst>
                                  <p:childTnLst>
                                    <p:set>
                                      <p:cBhvr>
                                        <p:cTn id="374" dur="1" fill="hold">
                                          <p:stCondLst>
                                            <p:cond delay="0"/>
                                          </p:stCondLst>
                                        </p:cTn>
                                        <p:tgtEl>
                                          <p:spTgt spid="26"/>
                                        </p:tgtEl>
                                        <p:attrNameLst>
                                          <p:attrName>style.visibility</p:attrName>
                                        </p:attrNameLst>
                                      </p:cBhvr>
                                      <p:to>
                                        <p:strVal val="visible"/>
                                      </p:to>
                                    </p:set>
                                    <p:animEffect transition="in" filter="wipe(down)">
                                      <p:cBhvr>
                                        <p:cTn id="375" dur="145">
                                          <p:stCondLst>
                                            <p:cond delay="0"/>
                                          </p:stCondLst>
                                        </p:cTn>
                                        <p:tgtEl>
                                          <p:spTgt spid="26"/>
                                        </p:tgtEl>
                                      </p:cBhvr>
                                    </p:animEffect>
                                    <p:anim calcmode="lin" valueType="num">
                                      <p:cBhvr>
                                        <p:cTn id="376" dur="456"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377" dur="166"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378" dur="166" tmFilter="0, 0; 0.125,0.2665; 0.25,0.4; 0.375,0.465; 0.5,0.5;  0.625,0.535; 0.75,0.6; 0.875,0.7335; 1,1">
                                          <p:stCondLst>
                                            <p:cond delay="166"/>
                                          </p:stCondLst>
                                        </p:cTn>
                                        <p:tgtEl>
                                          <p:spTgt spid="26"/>
                                        </p:tgtEl>
                                        <p:attrNameLst>
                                          <p:attrName>ppt_y</p:attrName>
                                        </p:attrNameLst>
                                      </p:cBhvr>
                                      <p:tavLst>
                                        <p:tav tm="0" fmla="#ppt_y-sin(pi*$)/9">
                                          <p:val>
                                            <p:fltVal val="0"/>
                                          </p:val>
                                        </p:tav>
                                        <p:tav tm="100000">
                                          <p:val>
                                            <p:fltVal val="1"/>
                                          </p:val>
                                        </p:tav>
                                      </p:tavLst>
                                    </p:anim>
                                    <p:anim calcmode="lin" valueType="num">
                                      <p:cBhvr>
                                        <p:cTn id="379" dur="83" tmFilter="0, 0; 0.125,0.2665; 0.25,0.4; 0.375,0.465; 0.5,0.5;  0.625,0.535; 0.75,0.6; 0.875,0.7335; 1,1">
                                          <p:stCondLst>
                                            <p:cond delay="331"/>
                                          </p:stCondLst>
                                        </p:cTn>
                                        <p:tgtEl>
                                          <p:spTgt spid="26"/>
                                        </p:tgtEl>
                                        <p:attrNameLst>
                                          <p:attrName>ppt_y</p:attrName>
                                        </p:attrNameLst>
                                      </p:cBhvr>
                                      <p:tavLst>
                                        <p:tav tm="0" fmla="#ppt_y-sin(pi*$)/27">
                                          <p:val>
                                            <p:fltVal val="0"/>
                                          </p:val>
                                        </p:tav>
                                        <p:tav tm="100000">
                                          <p:val>
                                            <p:fltVal val="1"/>
                                          </p:val>
                                        </p:tav>
                                      </p:tavLst>
                                    </p:anim>
                                    <p:anim calcmode="lin" valueType="num">
                                      <p:cBhvr>
                                        <p:cTn id="380" dur="41" tmFilter="0, 0; 0.125,0.2665; 0.25,0.4; 0.375,0.465; 0.5,0.5;  0.625,0.535; 0.75,0.6; 0.875,0.7335; 1,1">
                                          <p:stCondLst>
                                            <p:cond delay="414"/>
                                          </p:stCondLst>
                                        </p:cTn>
                                        <p:tgtEl>
                                          <p:spTgt spid="26"/>
                                        </p:tgtEl>
                                        <p:attrNameLst>
                                          <p:attrName>ppt_y</p:attrName>
                                        </p:attrNameLst>
                                      </p:cBhvr>
                                      <p:tavLst>
                                        <p:tav tm="0" fmla="#ppt_y-sin(pi*$)/81">
                                          <p:val>
                                            <p:fltVal val="0"/>
                                          </p:val>
                                        </p:tav>
                                        <p:tav tm="100000">
                                          <p:val>
                                            <p:fltVal val="1"/>
                                          </p:val>
                                        </p:tav>
                                      </p:tavLst>
                                    </p:anim>
                                    <p:animScale>
                                      <p:cBhvr>
                                        <p:cTn id="381" dur="7">
                                          <p:stCondLst>
                                            <p:cond delay="163"/>
                                          </p:stCondLst>
                                        </p:cTn>
                                        <p:tgtEl>
                                          <p:spTgt spid="26"/>
                                        </p:tgtEl>
                                      </p:cBhvr>
                                      <p:to x="100000" y="60000"/>
                                    </p:animScale>
                                    <p:animScale>
                                      <p:cBhvr>
                                        <p:cTn id="382" dur="42" decel="50000">
                                          <p:stCondLst>
                                            <p:cond delay="169"/>
                                          </p:stCondLst>
                                        </p:cTn>
                                        <p:tgtEl>
                                          <p:spTgt spid="26"/>
                                        </p:tgtEl>
                                      </p:cBhvr>
                                      <p:to x="100000" y="100000"/>
                                    </p:animScale>
                                    <p:animScale>
                                      <p:cBhvr>
                                        <p:cTn id="383" dur="7">
                                          <p:stCondLst>
                                            <p:cond delay="328"/>
                                          </p:stCondLst>
                                        </p:cTn>
                                        <p:tgtEl>
                                          <p:spTgt spid="26"/>
                                        </p:tgtEl>
                                      </p:cBhvr>
                                      <p:to x="100000" y="80000"/>
                                    </p:animScale>
                                    <p:animScale>
                                      <p:cBhvr>
                                        <p:cTn id="384" dur="42" decel="50000">
                                          <p:stCondLst>
                                            <p:cond delay="335"/>
                                          </p:stCondLst>
                                        </p:cTn>
                                        <p:tgtEl>
                                          <p:spTgt spid="26"/>
                                        </p:tgtEl>
                                      </p:cBhvr>
                                      <p:to x="100000" y="100000"/>
                                    </p:animScale>
                                    <p:animScale>
                                      <p:cBhvr>
                                        <p:cTn id="385" dur="7">
                                          <p:stCondLst>
                                            <p:cond delay="411"/>
                                          </p:stCondLst>
                                        </p:cTn>
                                        <p:tgtEl>
                                          <p:spTgt spid="26"/>
                                        </p:tgtEl>
                                      </p:cBhvr>
                                      <p:to x="100000" y="90000"/>
                                    </p:animScale>
                                    <p:animScale>
                                      <p:cBhvr>
                                        <p:cTn id="386" dur="42" decel="50000">
                                          <p:stCondLst>
                                            <p:cond delay="417"/>
                                          </p:stCondLst>
                                        </p:cTn>
                                        <p:tgtEl>
                                          <p:spTgt spid="26"/>
                                        </p:tgtEl>
                                      </p:cBhvr>
                                      <p:to x="100000" y="100000"/>
                                    </p:animScale>
                                    <p:animScale>
                                      <p:cBhvr>
                                        <p:cTn id="387" dur="7">
                                          <p:stCondLst>
                                            <p:cond delay="452"/>
                                          </p:stCondLst>
                                        </p:cTn>
                                        <p:tgtEl>
                                          <p:spTgt spid="26"/>
                                        </p:tgtEl>
                                      </p:cBhvr>
                                      <p:to x="100000" y="95000"/>
                                    </p:animScale>
                                    <p:animScale>
                                      <p:cBhvr>
                                        <p:cTn id="388" dur="42" decel="50000">
                                          <p:stCondLst>
                                            <p:cond delay="459"/>
                                          </p:stCondLst>
                                        </p:cTn>
                                        <p:tgtEl>
                                          <p:spTgt spid="26"/>
                                        </p:tgtEl>
                                      </p:cBhvr>
                                      <p:to x="100000" y="100000"/>
                                    </p:animScale>
                                  </p:childTnLst>
                                </p:cTn>
                              </p:par>
                            </p:childTnLst>
                          </p:cTn>
                        </p:par>
                        <p:par>
                          <p:cTn id="389" fill="hold">
                            <p:stCondLst>
                              <p:cond delay="24020"/>
                            </p:stCondLst>
                            <p:childTnLst>
                              <p:par>
                                <p:cTn id="390" presetID="26" presetClass="entr" presetSubtype="0" fill="hold" grpId="0" nodeType="afterEffect">
                                  <p:stCondLst>
                                    <p:cond delay="0"/>
                                  </p:stCondLst>
                                  <p:childTnLst>
                                    <p:set>
                                      <p:cBhvr>
                                        <p:cTn id="391" dur="1" fill="hold">
                                          <p:stCondLst>
                                            <p:cond delay="0"/>
                                          </p:stCondLst>
                                        </p:cTn>
                                        <p:tgtEl>
                                          <p:spTgt spid="27"/>
                                        </p:tgtEl>
                                        <p:attrNameLst>
                                          <p:attrName>style.visibility</p:attrName>
                                        </p:attrNameLst>
                                      </p:cBhvr>
                                      <p:to>
                                        <p:strVal val="visible"/>
                                      </p:to>
                                    </p:set>
                                    <p:animEffect transition="in" filter="wipe(down)">
                                      <p:cBhvr>
                                        <p:cTn id="392" dur="145">
                                          <p:stCondLst>
                                            <p:cond delay="0"/>
                                          </p:stCondLst>
                                        </p:cTn>
                                        <p:tgtEl>
                                          <p:spTgt spid="27"/>
                                        </p:tgtEl>
                                      </p:cBhvr>
                                    </p:animEffect>
                                    <p:anim calcmode="lin" valueType="num">
                                      <p:cBhvr>
                                        <p:cTn id="393" dur="456"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394" dur="166"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395" dur="166" tmFilter="0, 0; 0.125,0.2665; 0.25,0.4; 0.375,0.465; 0.5,0.5;  0.625,0.535; 0.75,0.6; 0.875,0.7335; 1,1">
                                          <p:stCondLst>
                                            <p:cond delay="166"/>
                                          </p:stCondLst>
                                        </p:cTn>
                                        <p:tgtEl>
                                          <p:spTgt spid="27"/>
                                        </p:tgtEl>
                                        <p:attrNameLst>
                                          <p:attrName>ppt_y</p:attrName>
                                        </p:attrNameLst>
                                      </p:cBhvr>
                                      <p:tavLst>
                                        <p:tav tm="0" fmla="#ppt_y-sin(pi*$)/9">
                                          <p:val>
                                            <p:fltVal val="0"/>
                                          </p:val>
                                        </p:tav>
                                        <p:tav tm="100000">
                                          <p:val>
                                            <p:fltVal val="1"/>
                                          </p:val>
                                        </p:tav>
                                      </p:tavLst>
                                    </p:anim>
                                    <p:anim calcmode="lin" valueType="num">
                                      <p:cBhvr>
                                        <p:cTn id="396" dur="83" tmFilter="0, 0; 0.125,0.2665; 0.25,0.4; 0.375,0.465; 0.5,0.5;  0.625,0.535; 0.75,0.6; 0.875,0.7335; 1,1">
                                          <p:stCondLst>
                                            <p:cond delay="331"/>
                                          </p:stCondLst>
                                        </p:cTn>
                                        <p:tgtEl>
                                          <p:spTgt spid="27"/>
                                        </p:tgtEl>
                                        <p:attrNameLst>
                                          <p:attrName>ppt_y</p:attrName>
                                        </p:attrNameLst>
                                      </p:cBhvr>
                                      <p:tavLst>
                                        <p:tav tm="0" fmla="#ppt_y-sin(pi*$)/27">
                                          <p:val>
                                            <p:fltVal val="0"/>
                                          </p:val>
                                        </p:tav>
                                        <p:tav tm="100000">
                                          <p:val>
                                            <p:fltVal val="1"/>
                                          </p:val>
                                        </p:tav>
                                      </p:tavLst>
                                    </p:anim>
                                    <p:anim calcmode="lin" valueType="num">
                                      <p:cBhvr>
                                        <p:cTn id="397" dur="41" tmFilter="0, 0; 0.125,0.2665; 0.25,0.4; 0.375,0.465; 0.5,0.5;  0.625,0.535; 0.75,0.6; 0.875,0.7335; 1,1">
                                          <p:stCondLst>
                                            <p:cond delay="414"/>
                                          </p:stCondLst>
                                        </p:cTn>
                                        <p:tgtEl>
                                          <p:spTgt spid="27"/>
                                        </p:tgtEl>
                                        <p:attrNameLst>
                                          <p:attrName>ppt_y</p:attrName>
                                        </p:attrNameLst>
                                      </p:cBhvr>
                                      <p:tavLst>
                                        <p:tav tm="0" fmla="#ppt_y-sin(pi*$)/81">
                                          <p:val>
                                            <p:fltVal val="0"/>
                                          </p:val>
                                        </p:tav>
                                        <p:tav tm="100000">
                                          <p:val>
                                            <p:fltVal val="1"/>
                                          </p:val>
                                        </p:tav>
                                      </p:tavLst>
                                    </p:anim>
                                    <p:animScale>
                                      <p:cBhvr>
                                        <p:cTn id="398" dur="7">
                                          <p:stCondLst>
                                            <p:cond delay="163"/>
                                          </p:stCondLst>
                                        </p:cTn>
                                        <p:tgtEl>
                                          <p:spTgt spid="27"/>
                                        </p:tgtEl>
                                      </p:cBhvr>
                                      <p:to x="100000" y="60000"/>
                                    </p:animScale>
                                    <p:animScale>
                                      <p:cBhvr>
                                        <p:cTn id="399" dur="42" decel="50000">
                                          <p:stCondLst>
                                            <p:cond delay="169"/>
                                          </p:stCondLst>
                                        </p:cTn>
                                        <p:tgtEl>
                                          <p:spTgt spid="27"/>
                                        </p:tgtEl>
                                      </p:cBhvr>
                                      <p:to x="100000" y="100000"/>
                                    </p:animScale>
                                    <p:animScale>
                                      <p:cBhvr>
                                        <p:cTn id="400" dur="7">
                                          <p:stCondLst>
                                            <p:cond delay="328"/>
                                          </p:stCondLst>
                                        </p:cTn>
                                        <p:tgtEl>
                                          <p:spTgt spid="27"/>
                                        </p:tgtEl>
                                      </p:cBhvr>
                                      <p:to x="100000" y="80000"/>
                                    </p:animScale>
                                    <p:animScale>
                                      <p:cBhvr>
                                        <p:cTn id="401" dur="42" decel="50000">
                                          <p:stCondLst>
                                            <p:cond delay="335"/>
                                          </p:stCondLst>
                                        </p:cTn>
                                        <p:tgtEl>
                                          <p:spTgt spid="27"/>
                                        </p:tgtEl>
                                      </p:cBhvr>
                                      <p:to x="100000" y="100000"/>
                                    </p:animScale>
                                    <p:animScale>
                                      <p:cBhvr>
                                        <p:cTn id="402" dur="7">
                                          <p:stCondLst>
                                            <p:cond delay="411"/>
                                          </p:stCondLst>
                                        </p:cTn>
                                        <p:tgtEl>
                                          <p:spTgt spid="27"/>
                                        </p:tgtEl>
                                      </p:cBhvr>
                                      <p:to x="100000" y="90000"/>
                                    </p:animScale>
                                    <p:animScale>
                                      <p:cBhvr>
                                        <p:cTn id="403" dur="42" decel="50000">
                                          <p:stCondLst>
                                            <p:cond delay="417"/>
                                          </p:stCondLst>
                                        </p:cTn>
                                        <p:tgtEl>
                                          <p:spTgt spid="27"/>
                                        </p:tgtEl>
                                      </p:cBhvr>
                                      <p:to x="100000" y="100000"/>
                                    </p:animScale>
                                    <p:animScale>
                                      <p:cBhvr>
                                        <p:cTn id="404" dur="7">
                                          <p:stCondLst>
                                            <p:cond delay="452"/>
                                          </p:stCondLst>
                                        </p:cTn>
                                        <p:tgtEl>
                                          <p:spTgt spid="27"/>
                                        </p:tgtEl>
                                      </p:cBhvr>
                                      <p:to x="100000" y="95000"/>
                                    </p:animScale>
                                    <p:animScale>
                                      <p:cBhvr>
                                        <p:cTn id="405" dur="42" decel="50000">
                                          <p:stCondLst>
                                            <p:cond delay="459"/>
                                          </p:stCondLst>
                                        </p:cTn>
                                        <p:tgtEl>
                                          <p:spTgt spid="27"/>
                                        </p:tgtEl>
                                      </p:cBhvr>
                                      <p:to x="100000" y="100000"/>
                                    </p:animScale>
                                  </p:childTnLst>
                                </p:cTn>
                              </p:par>
                            </p:childTnLst>
                          </p:cTn>
                        </p:par>
                        <p:par>
                          <p:cTn id="406" fill="hold">
                            <p:stCondLst>
                              <p:cond delay="24521"/>
                            </p:stCondLst>
                            <p:childTnLst>
                              <p:par>
                                <p:cTn id="407" presetID="26" presetClass="entr" presetSubtype="0" fill="hold" grpId="0" nodeType="afterEffect">
                                  <p:stCondLst>
                                    <p:cond delay="0"/>
                                  </p:stCondLst>
                                  <p:childTnLst>
                                    <p:set>
                                      <p:cBhvr>
                                        <p:cTn id="408" dur="1" fill="hold">
                                          <p:stCondLst>
                                            <p:cond delay="0"/>
                                          </p:stCondLst>
                                        </p:cTn>
                                        <p:tgtEl>
                                          <p:spTgt spid="28"/>
                                        </p:tgtEl>
                                        <p:attrNameLst>
                                          <p:attrName>style.visibility</p:attrName>
                                        </p:attrNameLst>
                                      </p:cBhvr>
                                      <p:to>
                                        <p:strVal val="visible"/>
                                      </p:to>
                                    </p:set>
                                    <p:animEffect transition="in" filter="wipe(down)">
                                      <p:cBhvr>
                                        <p:cTn id="409" dur="145">
                                          <p:stCondLst>
                                            <p:cond delay="0"/>
                                          </p:stCondLst>
                                        </p:cTn>
                                        <p:tgtEl>
                                          <p:spTgt spid="28"/>
                                        </p:tgtEl>
                                      </p:cBhvr>
                                    </p:animEffect>
                                    <p:anim calcmode="lin" valueType="num">
                                      <p:cBhvr>
                                        <p:cTn id="410" dur="456"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411" dur="166"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412" dur="166" tmFilter="0, 0; 0.125,0.2665; 0.25,0.4; 0.375,0.465; 0.5,0.5;  0.625,0.535; 0.75,0.6; 0.875,0.7335; 1,1">
                                          <p:stCondLst>
                                            <p:cond delay="166"/>
                                          </p:stCondLst>
                                        </p:cTn>
                                        <p:tgtEl>
                                          <p:spTgt spid="28"/>
                                        </p:tgtEl>
                                        <p:attrNameLst>
                                          <p:attrName>ppt_y</p:attrName>
                                        </p:attrNameLst>
                                      </p:cBhvr>
                                      <p:tavLst>
                                        <p:tav tm="0" fmla="#ppt_y-sin(pi*$)/9">
                                          <p:val>
                                            <p:fltVal val="0"/>
                                          </p:val>
                                        </p:tav>
                                        <p:tav tm="100000">
                                          <p:val>
                                            <p:fltVal val="1"/>
                                          </p:val>
                                        </p:tav>
                                      </p:tavLst>
                                    </p:anim>
                                    <p:anim calcmode="lin" valueType="num">
                                      <p:cBhvr>
                                        <p:cTn id="413" dur="83" tmFilter="0, 0; 0.125,0.2665; 0.25,0.4; 0.375,0.465; 0.5,0.5;  0.625,0.535; 0.75,0.6; 0.875,0.7335; 1,1">
                                          <p:stCondLst>
                                            <p:cond delay="331"/>
                                          </p:stCondLst>
                                        </p:cTn>
                                        <p:tgtEl>
                                          <p:spTgt spid="28"/>
                                        </p:tgtEl>
                                        <p:attrNameLst>
                                          <p:attrName>ppt_y</p:attrName>
                                        </p:attrNameLst>
                                      </p:cBhvr>
                                      <p:tavLst>
                                        <p:tav tm="0" fmla="#ppt_y-sin(pi*$)/27">
                                          <p:val>
                                            <p:fltVal val="0"/>
                                          </p:val>
                                        </p:tav>
                                        <p:tav tm="100000">
                                          <p:val>
                                            <p:fltVal val="1"/>
                                          </p:val>
                                        </p:tav>
                                      </p:tavLst>
                                    </p:anim>
                                    <p:anim calcmode="lin" valueType="num">
                                      <p:cBhvr>
                                        <p:cTn id="414" dur="41" tmFilter="0, 0; 0.125,0.2665; 0.25,0.4; 0.375,0.465; 0.5,0.5;  0.625,0.535; 0.75,0.6; 0.875,0.7335; 1,1">
                                          <p:stCondLst>
                                            <p:cond delay="414"/>
                                          </p:stCondLst>
                                        </p:cTn>
                                        <p:tgtEl>
                                          <p:spTgt spid="28"/>
                                        </p:tgtEl>
                                        <p:attrNameLst>
                                          <p:attrName>ppt_y</p:attrName>
                                        </p:attrNameLst>
                                      </p:cBhvr>
                                      <p:tavLst>
                                        <p:tav tm="0" fmla="#ppt_y-sin(pi*$)/81">
                                          <p:val>
                                            <p:fltVal val="0"/>
                                          </p:val>
                                        </p:tav>
                                        <p:tav tm="100000">
                                          <p:val>
                                            <p:fltVal val="1"/>
                                          </p:val>
                                        </p:tav>
                                      </p:tavLst>
                                    </p:anim>
                                    <p:animScale>
                                      <p:cBhvr>
                                        <p:cTn id="415" dur="7">
                                          <p:stCondLst>
                                            <p:cond delay="163"/>
                                          </p:stCondLst>
                                        </p:cTn>
                                        <p:tgtEl>
                                          <p:spTgt spid="28"/>
                                        </p:tgtEl>
                                      </p:cBhvr>
                                      <p:to x="100000" y="60000"/>
                                    </p:animScale>
                                    <p:animScale>
                                      <p:cBhvr>
                                        <p:cTn id="416" dur="42" decel="50000">
                                          <p:stCondLst>
                                            <p:cond delay="169"/>
                                          </p:stCondLst>
                                        </p:cTn>
                                        <p:tgtEl>
                                          <p:spTgt spid="28"/>
                                        </p:tgtEl>
                                      </p:cBhvr>
                                      <p:to x="100000" y="100000"/>
                                    </p:animScale>
                                    <p:animScale>
                                      <p:cBhvr>
                                        <p:cTn id="417" dur="7">
                                          <p:stCondLst>
                                            <p:cond delay="328"/>
                                          </p:stCondLst>
                                        </p:cTn>
                                        <p:tgtEl>
                                          <p:spTgt spid="28"/>
                                        </p:tgtEl>
                                      </p:cBhvr>
                                      <p:to x="100000" y="80000"/>
                                    </p:animScale>
                                    <p:animScale>
                                      <p:cBhvr>
                                        <p:cTn id="418" dur="42" decel="50000">
                                          <p:stCondLst>
                                            <p:cond delay="335"/>
                                          </p:stCondLst>
                                        </p:cTn>
                                        <p:tgtEl>
                                          <p:spTgt spid="28"/>
                                        </p:tgtEl>
                                      </p:cBhvr>
                                      <p:to x="100000" y="100000"/>
                                    </p:animScale>
                                    <p:animScale>
                                      <p:cBhvr>
                                        <p:cTn id="419" dur="7">
                                          <p:stCondLst>
                                            <p:cond delay="411"/>
                                          </p:stCondLst>
                                        </p:cTn>
                                        <p:tgtEl>
                                          <p:spTgt spid="28"/>
                                        </p:tgtEl>
                                      </p:cBhvr>
                                      <p:to x="100000" y="90000"/>
                                    </p:animScale>
                                    <p:animScale>
                                      <p:cBhvr>
                                        <p:cTn id="420" dur="42" decel="50000">
                                          <p:stCondLst>
                                            <p:cond delay="417"/>
                                          </p:stCondLst>
                                        </p:cTn>
                                        <p:tgtEl>
                                          <p:spTgt spid="28"/>
                                        </p:tgtEl>
                                      </p:cBhvr>
                                      <p:to x="100000" y="100000"/>
                                    </p:animScale>
                                    <p:animScale>
                                      <p:cBhvr>
                                        <p:cTn id="421" dur="7">
                                          <p:stCondLst>
                                            <p:cond delay="452"/>
                                          </p:stCondLst>
                                        </p:cTn>
                                        <p:tgtEl>
                                          <p:spTgt spid="28"/>
                                        </p:tgtEl>
                                      </p:cBhvr>
                                      <p:to x="100000" y="95000"/>
                                    </p:animScale>
                                    <p:animScale>
                                      <p:cBhvr>
                                        <p:cTn id="422" dur="42" decel="50000">
                                          <p:stCondLst>
                                            <p:cond delay="459"/>
                                          </p:stCondLst>
                                        </p:cTn>
                                        <p:tgtEl>
                                          <p:spTgt spid="28"/>
                                        </p:tgtEl>
                                      </p:cBhvr>
                                      <p:to x="100000" y="100000"/>
                                    </p:animScale>
                                  </p:childTnLst>
                                </p:cTn>
                              </p:par>
                            </p:childTnLst>
                          </p:cTn>
                        </p:par>
                        <p:par>
                          <p:cTn id="423" fill="hold">
                            <p:stCondLst>
                              <p:cond delay="25022"/>
                            </p:stCondLst>
                            <p:childTnLst>
                              <p:par>
                                <p:cTn id="424" presetID="26" presetClass="entr" presetSubtype="0" fill="hold" grpId="0" nodeType="afterEffect">
                                  <p:stCondLst>
                                    <p:cond delay="0"/>
                                  </p:stCondLst>
                                  <p:childTnLst>
                                    <p:set>
                                      <p:cBhvr>
                                        <p:cTn id="425" dur="1" fill="hold">
                                          <p:stCondLst>
                                            <p:cond delay="0"/>
                                          </p:stCondLst>
                                        </p:cTn>
                                        <p:tgtEl>
                                          <p:spTgt spid="29"/>
                                        </p:tgtEl>
                                        <p:attrNameLst>
                                          <p:attrName>style.visibility</p:attrName>
                                        </p:attrNameLst>
                                      </p:cBhvr>
                                      <p:to>
                                        <p:strVal val="visible"/>
                                      </p:to>
                                    </p:set>
                                    <p:animEffect transition="in" filter="wipe(down)">
                                      <p:cBhvr>
                                        <p:cTn id="426" dur="145">
                                          <p:stCondLst>
                                            <p:cond delay="0"/>
                                          </p:stCondLst>
                                        </p:cTn>
                                        <p:tgtEl>
                                          <p:spTgt spid="29"/>
                                        </p:tgtEl>
                                      </p:cBhvr>
                                    </p:animEffect>
                                    <p:anim calcmode="lin" valueType="num">
                                      <p:cBhvr>
                                        <p:cTn id="427" dur="456"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428" dur="166"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429" dur="166" tmFilter="0, 0; 0.125,0.2665; 0.25,0.4; 0.375,0.465; 0.5,0.5;  0.625,0.535; 0.75,0.6; 0.875,0.7335; 1,1">
                                          <p:stCondLst>
                                            <p:cond delay="166"/>
                                          </p:stCondLst>
                                        </p:cTn>
                                        <p:tgtEl>
                                          <p:spTgt spid="29"/>
                                        </p:tgtEl>
                                        <p:attrNameLst>
                                          <p:attrName>ppt_y</p:attrName>
                                        </p:attrNameLst>
                                      </p:cBhvr>
                                      <p:tavLst>
                                        <p:tav tm="0" fmla="#ppt_y-sin(pi*$)/9">
                                          <p:val>
                                            <p:fltVal val="0"/>
                                          </p:val>
                                        </p:tav>
                                        <p:tav tm="100000">
                                          <p:val>
                                            <p:fltVal val="1"/>
                                          </p:val>
                                        </p:tav>
                                      </p:tavLst>
                                    </p:anim>
                                    <p:anim calcmode="lin" valueType="num">
                                      <p:cBhvr>
                                        <p:cTn id="430" dur="83" tmFilter="0, 0; 0.125,0.2665; 0.25,0.4; 0.375,0.465; 0.5,0.5;  0.625,0.535; 0.75,0.6; 0.875,0.7335; 1,1">
                                          <p:stCondLst>
                                            <p:cond delay="331"/>
                                          </p:stCondLst>
                                        </p:cTn>
                                        <p:tgtEl>
                                          <p:spTgt spid="29"/>
                                        </p:tgtEl>
                                        <p:attrNameLst>
                                          <p:attrName>ppt_y</p:attrName>
                                        </p:attrNameLst>
                                      </p:cBhvr>
                                      <p:tavLst>
                                        <p:tav tm="0" fmla="#ppt_y-sin(pi*$)/27">
                                          <p:val>
                                            <p:fltVal val="0"/>
                                          </p:val>
                                        </p:tav>
                                        <p:tav tm="100000">
                                          <p:val>
                                            <p:fltVal val="1"/>
                                          </p:val>
                                        </p:tav>
                                      </p:tavLst>
                                    </p:anim>
                                    <p:anim calcmode="lin" valueType="num">
                                      <p:cBhvr>
                                        <p:cTn id="431" dur="41" tmFilter="0, 0; 0.125,0.2665; 0.25,0.4; 0.375,0.465; 0.5,0.5;  0.625,0.535; 0.75,0.6; 0.875,0.7335; 1,1">
                                          <p:stCondLst>
                                            <p:cond delay="414"/>
                                          </p:stCondLst>
                                        </p:cTn>
                                        <p:tgtEl>
                                          <p:spTgt spid="29"/>
                                        </p:tgtEl>
                                        <p:attrNameLst>
                                          <p:attrName>ppt_y</p:attrName>
                                        </p:attrNameLst>
                                      </p:cBhvr>
                                      <p:tavLst>
                                        <p:tav tm="0" fmla="#ppt_y-sin(pi*$)/81">
                                          <p:val>
                                            <p:fltVal val="0"/>
                                          </p:val>
                                        </p:tav>
                                        <p:tav tm="100000">
                                          <p:val>
                                            <p:fltVal val="1"/>
                                          </p:val>
                                        </p:tav>
                                      </p:tavLst>
                                    </p:anim>
                                    <p:animScale>
                                      <p:cBhvr>
                                        <p:cTn id="432" dur="7">
                                          <p:stCondLst>
                                            <p:cond delay="163"/>
                                          </p:stCondLst>
                                        </p:cTn>
                                        <p:tgtEl>
                                          <p:spTgt spid="29"/>
                                        </p:tgtEl>
                                      </p:cBhvr>
                                      <p:to x="100000" y="60000"/>
                                    </p:animScale>
                                    <p:animScale>
                                      <p:cBhvr>
                                        <p:cTn id="433" dur="42" decel="50000">
                                          <p:stCondLst>
                                            <p:cond delay="169"/>
                                          </p:stCondLst>
                                        </p:cTn>
                                        <p:tgtEl>
                                          <p:spTgt spid="29"/>
                                        </p:tgtEl>
                                      </p:cBhvr>
                                      <p:to x="100000" y="100000"/>
                                    </p:animScale>
                                    <p:animScale>
                                      <p:cBhvr>
                                        <p:cTn id="434" dur="7">
                                          <p:stCondLst>
                                            <p:cond delay="328"/>
                                          </p:stCondLst>
                                        </p:cTn>
                                        <p:tgtEl>
                                          <p:spTgt spid="29"/>
                                        </p:tgtEl>
                                      </p:cBhvr>
                                      <p:to x="100000" y="80000"/>
                                    </p:animScale>
                                    <p:animScale>
                                      <p:cBhvr>
                                        <p:cTn id="435" dur="42" decel="50000">
                                          <p:stCondLst>
                                            <p:cond delay="335"/>
                                          </p:stCondLst>
                                        </p:cTn>
                                        <p:tgtEl>
                                          <p:spTgt spid="29"/>
                                        </p:tgtEl>
                                      </p:cBhvr>
                                      <p:to x="100000" y="100000"/>
                                    </p:animScale>
                                    <p:animScale>
                                      <p:cBhvr>
                                        <p:cTn id="436" dur="7">
                                          <p:stCondLst>
                                            <p:cond delay="411"/>
                                          </p:stCondLst>
                                        </p:cTn>
                                        <p:tgtEl>
                                          <p:spTgt spid="29"/>
                                        </p:tgtEl>
                                      </p:cBhvr>
                                      <p:to x="100000" y="90000"/>
                                    </p:animScale>
                                    <p:animScale>
                                      <p:cBhvr>
                                        <p:cTn id="437" dur="42" decel="50000">
                                          <p:stCondLst>
                                            <p:cond delay="417"/>
                                          </p:stCondLst>
                                        </p:cTn>
                                        <p:tgtEl>
                                          <p:spTgt spid="29"/>
                                        </p:tgtEl>
                                      </p:cBhvr>
                                      <p:to x="100000" y="100000"/>
                                    </p:animScale>
                                    <p:animScale>
                                      <p:cBhvr>
                                        <p:cTn id="438" dur="7">
                                          <p:stCondLst>
                                            <p:cond delay="452"/>
                                          </p:stCondLst>
                                        </p:cTn>
                                        <p:tgtEl>
                                          <p:spTgt spid="29"/>
                                        </p:tgtEl>
                                      </p:cBhvr>
                                      <p:to x="100000" y="95000"/>
                                    </p:animScale>
                                    <p:animScale>
                                      <p:cBhvr>
                                        <p:cTn id="439" dur="42" decel="50000">
                                          <p:stCondLst>
                                            <p:cond delay="459"/>
                                          </p:stCondLst>
                                        </p:cTn>
                                        <p:tgtEl>
                                          <p:spTgt spid="29"/>
                                        </p:tgtEl>
                                      </p:cBhvr>
                                      <p:to x="100000" y="100000"/>
                                    </p:animScale>
                                  </p:childTnLst>
                                </p:cTn>
                              </p:par>
                            </p:childTnLst>
                          </p:cTn>
                        </p:par>
                        <p:par>
                          <p:cTn id="440" fill="hold">
                            <p:stCondLst>
                              <p:cond delay="25523"/>
                            </p:stCondLst>
                            <p:childTnLst>
                              <p:par>
                                <p:cTn id="441" presetID="26" presetClass="entr" presetSubtype="0" fill="hold" grpId="0" nodeType="afterEffect">
                                  <p:stCondLst>
                                    <p:cond delay="0"/>
                                  </p:stCondLst>
                                  <p:childTnLst>
                                    <p:set>
                                      <p:cBhvr>
                                        <p:cTn id="442" dur="1" fill="hold">
                                          <p:stCondLst>
                                            <p:cond delay="0"/>
                                          </p:stCondLst>
                                        </p:cTn>
                                        <p:tgtEl>
                                          <p:spTgt spid="30"/>
                                        </p:tgtEl>
                                        <p:attrNameLst>
                                          <p:attrName>style.visibility</p:attrName>
                                        </p:attrNameLst>
                                      </p:cBhvr>
                                      <p:to>
                                        <p:strVal val="visible"/>
                                      </p:to>
                                    </p:set>
                                    <p:animEffect transition="in" filter="wipe(down)">
                                      <p:cBhvr>
                                        <p:cTn id="443" dur="145">
                                          <p:stCondLst>
                                            <p:cond delay="0"/>
                                          </p:stCondLst>
                                        </p:cTn>
                                        <p:tgtEl>
                                          <p:spTgt spid="30"/>
                                        </p:tgtEl>
                                      </p:cBhvr>
                                    </p:animEffect>
                                    <p:anim calcmode="lin" valueType="num">
                                      <p:cBhvr>
                                        <p:cTn id="444" dur="456" tmFilter="0,0; 0.14,0.36; 0.43,0.73; 0.71,0.91; 1.0,1.0">
                                          <p:stCondLst>
                                            <p:cond delay="0"/>
                                          </p:stCondLst>
                                        </p:cTn>
                                        <p:tgtEl>
                                          <p:spTgt spid="30"/>
                                        </p:tgtEl>
                                        <p:attrNameLst>
                                          <p:attrName>ppt_x</p:attrName>
                                        </p:attrNameLst>
                                      </p:cBhvr>
                                      <p:tavLst>
                                        <p:tav tm="0">
                                          <p:val>
                                            <p:strVal val="#ppt_x-0.25"/>
                                          </p:val>
                                        </p:tav>
                                        <p:tav tm="100000">
                                          <p:val>
                                            <p:strVal val="#ppt_x"/>
                                          </p:val>
                                        </p:tav>
                                      </p:tavLst>
                                    </p:anim>
                                    <p:anim calcmode="lin" valueType="num">
                                      <p:cBhvr>
                                        <p:cTn id="445" dur="166" tmFilter="0.0,0.0; 0.25,0.07; 0.50,0.2; 0.75,0.467; 1.0,1.0">
                                          <p:stCondLst>
                                            <p:cond delay="0"/>
                                          </p:stCondLst>
                                        </p:cTn>
                                        <p:tgtEl>
                                          <p:spTgt spid="30"/>
                                        </p:tgtEl>
                                        <p:attrNameLst>
                                          <p:attrName>ppt_y</p:attrName>
                                        </p:attrNameLst>
                                      </p:cBhvr>
                                      <p:tavLst>
                                        <p:tav tm="0" fmla="#ppt_y-sin(pi*$)/3">
                                          <p:val>
                                            <p:fltVal val="0.5"/>
                                          </p:val>
                                        </p:tav>
                                        <p:tav tm="100000">
                                          <p:val>
                                            <p:fltVal val="1"/>
                                          </p:val>
                                        </p:tav>
                                      </p:tavLst>
                                    </p:anim>
                                    <p:anim calcmode="lin" valueType="num">
                                      <p:cBhvr>
                                        <p:cTn id="446" dur="166" tmFilter="0, 0; 0.125,0.2665; 0.25,0.4; 0.375,0.465; 0.5,0.5;  0.625,0.535; 0.75,0.6; 0.875,0.7335; 1,1">
                                          <p:stCondLst>
                                            <p:cond delay="166"/>
                                          </p:stCondLst>
                                        </p:cTn>
                                        <p:tgtEl>
                                          <p:spTgt spid="30"/>
                                        </p:tgtEl>
                                        <p:attrNameLst>
                                          <p:attrName>ppt_y</p:attrName>
                                        </p:attrNameLst>
                                      </p:cBhvr>
                                      <p:tavLst>
                                        <p:tav tm="0" fmla="#ppt_y-sin(pi*$)/9">
                                          <p:val>
                                            <p:fltVal val="0"/>
                                          </p:val>
                                        </p:tav>
                                        <p:tav tm="100000">
                                          <p:val>
                                            <p:fltVal val="1"/>
                                          </p:val>
                                        </p:tav>
                                      </p:tavLst>
                                    </p:anim>
                                    <p:anim calcmode="lin" valueType="num">
                                      <p:cBhvr>
                                        <p:cTn id="447" dur="83" tmFilter="0, 0; 0.125,0.2665; 0.25,0.4; 0.375,0.465; 0.5,0.5;  0.625,0.535; 0.75,0.6; 0.875,0.7335; 1,1">
                                          <p:stCondLst>
                                            <p:cond delay="331"/>
                                          </p:stCondLst>
                                        </p:cTn>
                                        <p:tgtEl>
                                          <p:spTgt spid="30"/>
                                        </p:tgtEl>
                                        <p:attrNameLst>
                                          <p:attrName>ppt_y</p:attrName>
                                        </p:attrNameLst>
                                      </p:cBhvr>
                                      <p:tavLst>
                                        <p:tav tm="0" fmla="#ppt_y-sin(pi*$)/27">
                                          <p:val>
                                            <p:fltVal val="0"/>
                                          </p:val>
                                        </p:tav>
                                        <p:tav tm="100000">
                                          <p:val>
                                            <p:fltVal val="1"/>
                                          </p:val>
                                        </p:tav>
                                      </p:tavLst>
                                    </p:anim>
                                    <p:anim calcmode="lin" valueType="num">
                                      <p:cBhvr>
                                        <p:cTn id="448" dur="41" tmFilter="0, 0; 0.125,0.2665; 0.25,0.4; 0.375,0.465; 0.5,0.5;  0.625,0.535; 0.75,0.6; 0.875,0.7335; 1,1">
                                          <p:stCondLst>
                                            <p:cond delay="414"/>
                                          </p:stCondLst>
                                        </p:cTn>
                                        <p:tgtEl>
                                          <p:spTgt spid="30"/>
                                        </p:tgtEl>
                                        <p:attrNameLst>
                                          <p:attrName>ppt_y</p:attrName>
                                        </p:attrNameLst>
                                      </p:cBhvr>
                                      <p:tavLst>
                                        <p:tav tm="0" fmla="#ppt_y-sin(pi*$)/81">
                                          <p:val>
                                            <p:fltVal val="0"/>
                                          </p:val>
                                        </p:tav>
                                        <p:tav tm="100000">
                                          <p:val>
                                            <p:fltVal val="1"/>
                                          </p:val>
                                        </p:tav>
                                      </p:tavLst>
                                    </p:anim>
                                    <p:animScale>
                                      <p:cBhvr>
                                        <p:cTn id="449" dur="7">
                                          <p:stCondLst>
                                            <p:cond delay="163"/>
                                          </p:stCondLst>
                                        </p:cTn>
                                        <p:tgtEl>
                                          <p:spTgt spid="30"/>
                                        </p:tgtEl>
                                      </p:cBhvr>
                                      <p:to x="100000" y="60000"/>
                                    </p:animScale>
                                    <p:animScale>
                                      <p:cBhvr>
                                        <p:cTn id="450" dur="42" decel="50000">
                                          <p:stCondLst>
                                            <p:cond delay="169"/>
                                          </p:stCondLst>
                                        </p:cTn>
                                        <p:tgtEl>
                                          <p:spTgt spid="30"/>
                                        </p:tgtEl>
                                      </p:cBhvr>
                                      <p:to x="100000" y="100000"/>
                                    </p:animScale>
                                    <p:animScale>
                                      <p:cBhvr>
                                        <p:cTn id="451" dur="7">
                                          <p:stCondLst>
                                            <p:cond delay="328"/>
                                          </p:stCondLst>
                                        </p:cTn>
                                        <p:tgtEl>
                                          <p:spTgt spid="30"/>
                                        </p:tgtEl>
                                      </p:cBhvr>
                                      <p:to x="100000" y="80000"/>
                                    </p:animScale>
                                    <p:animScale>
                                      <p:cBhvr>
                                        <p:cTn id="452" dur="42" decel="50000">
                                          <p:stCondLst>
                                            <p:cond delay="335"/>
                                          </p:stCondLst>
                                        </p:cTn>
                                        <p:tgtEl>
                                          <p:spTgt spid="30"/>
                                        </p:tgtEl>
                                      </p:cBhvr>
                                      <p:to x="100000" y="100000"/>
                                    </p:animScale>
                                    <p:animScale>
                                      <p:cBhvr>
                                        <p:cTn id="453" dur="7">
                                          <p:stCondLst>
                                            <p:cond delay="411"/>
                                          </p:stCondLst>
                                        </p:cTn>
                                        <p:tgtEl>
                                          <p:spTgt spid="30"/>
                                        </p:tgtEl>
                                      </p:cBhvr>
                                      <p:to x="100000" y="90000"/>
                                    </p:animScale>
                                    <p:animScale>
                                      <p:cBhvr>
                                        <p:cTn id="454" dur="42" decel="50000">
                                          <p:stCondLst>
                                            <p:cond delay="417"/>
                                          </p:stCondLst>
                                        </p:cTn>
                                        <p:tgtEl>
                                          <p:spTgt spid="30"/>
                                        </p:tgtEl>
                                      </p:cBhvr>
                                      <p:to x="100000" y="100000"/>
                                    </p:animScale>
                                    <p:animScale>
                                      <p:cBhvr>
                                        <p:cTn id="455" dur="7">
                                          <p:stCondLst>
                                            <p:cond delay="452"/>
                                          </p:stCondLst>
                                        </p:cTn>
                                        <p:tgtEl>
                                          <p:spTgt spid="30"/>
                                        </p:tgtEl>
                                      </p:cBhvr>
                                      <p:to x="100000" y="95000"/>
                                    </p:animScale>
                                    <p:animScale>
                                      <p:cBhvr>
                                        <p:cTn id="456" dur="42" decel="50000">
                                          <p:stCondLst>
                                            <p:cond delay="459"/>
                                          </p:stCondLst>
                                        </p:cTn>
                                        <p:tgtEl>
                                          <p:spTgt spid="30"/>
                                        </p:tgtEl>
                                      </p:cBhvr>
                                      <p:to x="100000" y="100000"/>
                                    </p:animScale>
                                  </p:childTnLst>
                                </p:cTn>
                              </p:par>
                            </p:childTnLst>
                          </p:cTn>
                        </p:par>
                        <p:par>
                          <p:cTn id="457" fill="hold">
                            <p:stCondLst>
                              <p:cond delay="26024"/>
                            </p:stCondLst>
                            <p:childTnLst>
                              <p:par>
                                <p:cTn id="458" presetID="26" presetClass="entr" presetSubtype="0" fill="hold" grpId="0" nodeType="afterEffect">
                                  <p:stCondLst>
                                    <p:cond delay="0"/>
                                  </p:stCondLst>
                                  <p:childTnLst>
                                    <p:set>
                                      <p:cBhvr>
                                        <p:cTn id="459" dur="1" fill="hold">
                                          <p:stCondLst>
                                            <p:cond delay="0"/>
                                          </p:stCondLst>
                                        </p:cTn>
                                        <p:tgtEl>
                                          <p:spTgt spid="31"/>
                                        </p:tgtEl>
                                        <p:attrNameLst>
                                          <p:attrName>style.visibility</p:attrName>
                                        </p:attrNameLst>
                                      </p:cBhvr>
                                      <p:to>
                                        <p:strVal val="visible"/>
                                      </p:to>
                                    </p:set>
                                    <p:animEffect transition="in" filter="wipe(down)">
                                      <p:cBhvr>
                                        <p:cTn id="460" dur="145">
                                          <p:stCondLst>
                                            <p:cond delay="0"/>
                                          </p:stCondLst>
                                        </p:cTn>
                                        <p:tgtEl>
                                          <p:spTgt spid="31"/>
                                        </p:tgtEl>
                                      </p:cBhvr>
                                    </p:animEffect>
                                    <p:anim calcmode="lin" valueType="num">
                                      <p:cBhvr>
                                        <p:cTn id="461" dur="456"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462" dur="166"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463" dur="166" tmFilter="0, 0; 0.125,0.2665; 0.25,0.4; 0.375,0.465; 0.5,0.5;  0.625,0.535; 0.75,0.6; 0.875,0.7335; 1,1">
                                          <p:stCondLst>
                                            <p:cond delay="166"/>
                                          </p:stCondLst>
                                        </p:cTn>
                                        <p:tgtEl>
                                          <p:spTgt spid="31"/>
                                        </p:tgtEl>
                                        <p:attrNameLst>
                                          <p:attrName>ppt_y</p:attrName>
                                        </p:attrNameLst>
                                      </p:cBhvr>
                                      <p:tavLst>
                                        <p:tav tm="0" fmla="#ppt_y-sin(pi*$)/9">
                                          <p:val>
                                            <p:fltVal val="0"/>
                                          </p:val>
                                        </p:tav>
                                        <p:tav tm="100000">
                                          <p:val>
                                            <p:fltVal val="1"/>
                                          </p:val>
                                        </p:tav>
                                      </p:tavLst>
                                    </p:anim>
                                    <p:anim calcmode="lin" valueType="num">
                                      <p:cBhvr>
                                        <p:cTn id="464" dur="83" tmFilter="0, 0; 0.125,0.2665; 0.25,0.4; 0.375,0.465; 0.5,0.5;  0.625,0.535; 0.75,0.6; 0.875,0.7335; 1,1">
                                          <p:stCondLst>
                                            <p:cond delay="331"/>
                                          </p:stCondLst>
                                        </p:cTn>
                                        <p:tgtEl>
                                          <p:spTgt spid="31"/>
                                        </p:tgtEl>
                                        <p:attrNameLst>
                                          <p:attrName>ppt_y</p:attrName>
                                        </p:attrNameLst>
                                      </p:cBhvr>
                                      <p:tavLst>
                                        <p:tav tm="0" fmla="#ppt_y-sin(pi*$)/27">
                                          <p:val>
                                            <p:fltVal val="0"/>
                                          </p:val>
                                        </p:tav>
                                        <p:tav tm="100000">
                                          <p:val>
                                            <p:fltVal val="1"/>
                                          </p:val>
                                        </p:tav>
                                      </p:tavLst>
                                    </p:anim>
                                    <p:anim calcmode="lin" valueType="num">
                                      <p:cBhvr>
                                        <p:cTn id="465" dur="41" tmFilter="0, 0; 0.125,0.2665; 0.25,0.4; 0.375,0.465; 0.5,0.5;  0.625,0.535; 0.75,0.6; 0.875,0.7335; 1,1">
                                          <p:stCondLst>
                                            <p:cond delay="414"/>
                                          </p:stCondLst>
                                        </p:cTn>
                                        <p:tgtEl>
                                          <p:spTgt spid="31"/>
                                        </p:tgtEl>
                                        <p:attrNameLst>
                                          <p:attrName>ppt_y</p:attrName>
                                        </p:attrNameLst>
                                      </p:cBhvr>
                                      <p:tavLst>
                                        <p:tav tm="0" fmla="#ppt_y-sin(pi*$)/81">
                                          <p:val>
                                            <p:fltVal val="0"/>
                                          </p:val>
                                        </p:tav>
                                        <p:tav tm="100000">
                                          <p:val>
                                            <p:fltVal val="1"/>
                                          </p:val>
                                        </p:tav>
                                      </p:tavLst>
                                    </p:anim>
                                    <p:animScale>
                                      <p:cBhvr>
                                        <p:cTn id="466" dur="7">
                                          <p:stCondLst>
                                            <p:cond delay="163"/>
                                          </p:stCondLst>
                                        </p:cTn>
                                        <p:tgtEl>
                                          <p:spTgt spid="31"/>
                                        </p:tgtEl>
                                      </p:cBhvr>
                                      <p:to x="100000" y="60000"/>
                                    </p:animScale>
                                    <p:animScale>
                                      <p:cBhvr>
                                        <p:cTn id="467" dur="42" decel="50000">
                                          <p:stCondLst>
                                            <p:cond delay="169"/>
                                          </p:stCondLst>
                                        </p:cTn>
                                        <p:tgtEl>
                                          <p:spTgt spid="31"/>
                                        </p:tgtEl>
                                      </p:cBhvr>
                                      <p:to x="100000" y="100000"/>
                                    </p:animScale>
                                    <p:animScale>
                                      <p:cBhvr>
                                        <p:cTn id="468" dur="7">
                                          <p:stCondLst>
                                            <p:cond delay="328"/>
                                          </p:stCondLst>
                                        </p:cTn>
                                        <p:tgtEl>
                                          <p:spTgt spid="31"/>
                                        </p:tgtEl>
                                      </p:cBhvr>
                                      <p:to x="100000" y="80000"/>
                                    </p:animScale>
                                    <p:animScale>
                                      <p:cBhvr>
                                        <p:cTn id="469" dur="42" decel="50000">
                                          <p:stCondLst>
                                            <p:cond delay="335"/>
                                          </p:stCondLst>
                                        </p:cTn>
                                        <p:tgtEl>
                                          <p:spTgt spid="31"/>
                                        </p:tgtEl>
                                      </p:cBhvr>
                                      <p:to x="100000" y="100000"/>
                                    </p:animScale>
                                    <p:animScale>
                                      <p:cBhvr>
                                        <p:cTn id="470" dur="7">
                                          <p:stCondLst>
                                            <p:cond delay="411"/>
                                          </p:stCondLst>
                                        </p:cTn>
                                        <p:tgtEl>
                                          <p:spTgt spid="31"/>
                                        </p:tgtEl>
                                      </p:cBhvr>
                                      <p:to x="100000" y="90000"/>
                                    </p:animScale>
                                    <p:animScale>
                                      <p:cBhvr>
                                        <p:cTn id="471" dur="42" decel="50000">
                                          <p:stCondLst>
                                            <p:cond delay="417"/>
                                          </p:stCondLst>
                                        </p:cTn>
                                        <p:tgtEl>
                                          <p:spTgt spid="31"/>
                                        </p:tgtEl>
                                      </p:cBhvr>
                                      <p:to x="100000" y="100000"/>
                                    </p:animScale>
                                    <p:animScale>
                                      <p:cBhvr>
                                        <p:cTn id="472" dur="7">
                                          <p:stCondLst>
                                            <p:cond delay="452"/>
                                          </p:stCondLst>
                                        </p:cTn>
                                        <p:tgtEl>
                                          <p:spTgt spid="31"/>
                                        </p:tgtEl>
                                      </p:cBhvr>
                                      <p:to x="100000" y="95000"/>
                                    </p:animScale>
                                    <p:animScale>
                                      <p:cBhvr>
                                        <p:cTn id="473" dur="42" decel="50000">
                                          <p:stCondLst>
                                            <p:cond delay="459"/>
                                          </p:stCondLst>
                                        </p:cTn>
                                        <p:tgtEl>
                                          <p:spTgt spid="31"/>
                                        </p:tgtEl>
                                      </p:cBhvr>
                                      <p:to x="100000" y="100000"/>
                                    </p:animScale>
                                  </p:childTnLst>
                                </p:cTn>
                              </p:par>
                            </p:childTnLst>
                          </p:cTn>
                        </p:par>
                        <p:par>
                          <p:cTn id="474" fill="hold">
                            <p:stCondLst>
                              <p:cond delay="26525"/>
                            </p:stCondLst>
                            <p:childTnLst>
                              <p:par>
                                <p:cTn id="475" presetID="26" presetClass="entr" presetSubtype="0" fill="hold" grpId="0" nodeType="afterEffect">
                                  <p:stCondLst>
                                    <p:cond delay="0"/>
                                  </p:stCondLst>
                                  <p:childTnLst>
                                    <p:set>
                                      <p:cBhvr>
                                        <p:cTn id="476" dur="1" fill="hold">
                                          <p:stCondLst>
                                            <p:cond delay="0"/>
                                          </p:stCondLst>
                                        </p:cTn>
                                        <p:tgtEl>
                                          <p:spTgt spid="32"/>
                                        </p:tgtEl>
                                        <p:attrNameLst>
                                          <p:attrName>style.visibility</p:attrName>
                                        </p:attrNameLst>
                                      </p:cBhvr>
                                      <p:to>
                                        <p:strVal val="visible"/>
                                      </p:to>
                                    </p:set>
                                    <p:animEffect transition="in" filter="wipe(down)">
                                      <p:cBhvr>
                                        <p:cTn id="477" dur="145">
                                          <p:stCondLst>
                                            <p:cond delay="0"/>
                                          </p:stCondLst>
                                        </p:cTn>
                                        <p:tgtEl>
                                          <p:spTgt spid="32"/>
                                        </p:tgtEl>
                                      </p:cBhvr>
                                    </p:animEffect>
                                    <p:anim calcmode="lin" valueType="num">
                                      <p:cBhvr>
                                        <p:cTn id="478" dur="456"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479" dur="166"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480" dur="166" tmFilter="0, 0; 0.125,0.2665; 0.25,0.4; 0.375,0.465; 0.5,0.5;  0.625,0.535; 0.75,0.6; 0.875,0.7335; 1,1">
                                          <p:stCondLst>
                                            <p:cond delay="166"/>
                                          </p:stCondLst>
                                        </p:cTn>
                                        <p:tgtEl>
                                          <p:spTgt spid="32"/>
                                        </p:tgtEl>
                                        <p:attrNameLst>
                                          <p:attrName>ppt_y</p:attrName>
                                        </p:attrNameLst>
                                      </p:cBhvr>
                                      <p:tavLst>
                                        <p:tav tm="0" fmla="#ppt_y-sin(pi*$)/9">
                                          <p:val>
                                            <p:fltVal val="0"/>
                                          </p:val>
                                        </p:tav>
                                        <p:tav tm="100000">
                                          <p:val>
                                            <p:fltVal val="1"/>
                                          </p:val>
                                        </p:tav>
                                      </p:tavLst>
                                    </p:anim>
                                    <p:anim calcmode="lin" valueType="num">
                                      <p:cBhvr>
                                        <p:cTn id="481" dur="83" tmFilter="0, 0; 0.125,0.2665; 0.25,0.4; 0.375,0.465; 0.5,0.5;  0.625,0.535; 0.75,0.6; 0.875,0.7335; 1,1">
                                          <p:stCondLst>
                                            <p:cond delay="331"/>
                                          </p:stCondLst>
                                        </p:cTn>
                                        <p:tgtEl>
                                          <p:spTgt spid="32"/>
                                        </p:tgtEl>
                                        <p:attrNameLst>
                                          <p:attrName>ppt_y</p:attrName>
                                        </p:attrNameLst>
                                      </p:cBhvr>
                                      <p:tavLst>
                                        <p:tav tm="0" fmla="#ppt_y-sin(pi*$)/27">
                                          <p:val>
                                            <p:fltVal val="0"/>
                                          </p:val>
                                        </p:tav>
                                        <p:tav tm="100000">
                                          <p:val>
                                            <p:fltVal val="1"/>
                                          </p:val>
                                        </p:tav>
                                      </p:tavLst>
                                    </p:anim>
                                    <p:anim calcmode="lin" valueType="num">
                                      <p:cBhvr>
                                        <p:cTn id="482" dur="41" tmFilter="0, 0; 0.125,0.2665; 0.25,0.4; 0.375,0.465; 0.5,0.5;  0.625,0.535; 0.75,0.6; 0.875,0.7335; 1,1">
                                          <p:stCondLst>
                                            <p:cond delay="414"/>
                                          </p:stCondLst>
                                        </p:cTn>
                                        <p:tgtEl>
                                          <p:spTgt spid="32"/>
                                        </p:tgtEl>
                                        <p:attrNameLst>
                                          <p:attrName>ppt_y</p:attrName>
                                        </p:attrNameLst>
                                      </p:cBhvr>
                                      <p:tavLst>
                                        <p:tav tm="0" fmla="#ppt_y-sin(pi*$)/81">
                                          <p:val>
                                            <p:fltVal val="0"/>
                                          </p:val>
                                        </p:tav>
                                        <p:tav tm="100000">
                                          <p:val>
                                            <p:fltVal val="1"/>
                                          </p:val>
                                        </p:tav>
                                      </p:tavLst>
                                    </p:anim>
                                    <p:animScale>
                                      <p:cBhvr>
                                        <p:cTn id="483" dur="7">
                                          <p:stCondLst>
                                            <p:cond delay="163"/>
                                          </p:stCondLst>
                                        </p:cTn>
                                        <p:tgtEl>
                                          <p:spTgt spid="32"/>
                                        </p:tgtEl>
                                      </p:cBhvr>
                                      <p:to x="100000" y="60000"/>
                                    </p:animScale>
                                    <p:animScale>
                                      <p:cBhvr>
                                        <p:cTn id="484" dur="42" decel="50000">
                                          <p:stCondLst>
                                            <p:cond delay="169"/>
                                          </p:stCondLst>
                                        </p:cTn>
                                        <p:tgtEl>
                                          <p:spTgt spid="32"/>
                                        </p:tgtEl>
                                      </p:cBhvr>
                                      <p:to x="100000" y="100000"/>
                                    </p:animScale>
                                    <p:animScale>
                                      <p:cBhvr>
                                        <p:cTn id="485" dur="7">
                                          <p:stCondLst>
                                            <p:cond delay="328"/>
                                          </p:stCondLst>
                                        </p:cTn>
                                        <p:tgtEl>
                                          <p:spTgt spid="32"/>
                                        </p:tgtEl>
                                      </p:cBhvr>
                                      <p:to x="100000" y="80000"/>
                                    </p:animScale>
                                    <p:animScale>
                                      <p:cBhvr>
                                        <p:cTn id="486" dur="42" decel="50000">
                                          <p:stCondLst>
                                            <p:cond delay="335"/>
                                          </p:stCondLst>
                                        </p:cTn>
                                        <p:tgtEl>
                                          <p:spTgt spid="32"/>
                                        </p:tgtEl>
                                      </p:cBhvr>
                                      <p:to x="100000" y="100000"/>
                                    </p:animScale>
                                    <p:animScale>
                                      <p:cBhvr>
                                        <p:cTn id="487" dur="7">
                                          <p:stCondLst>
                                            <p:cond delay="411"/>
                                          </p:stCondLst>
                                        </p:cTn>
                                        <p:tgtEl>
                                          <p:spTgt spid="32"/>
                                        </p:tgtEl>
                                      </p:cBhvr>
                                      <p:to x="100000" y="90000"/>
                                    </p:animScale>
                                    <p:animScale>
                                      <p:cBhvr>
                                        <p:cTn id="488" dur="42" decel="50000">
                                          <p:stCondLst>
                                            <p:cond delay="417"/>
                                          </p:stCondLst>
                                        </p:cTn>
                                        <p:tgtEl>
                                          <p:spTgt spid="32"/>
                                        </p:tgtEl>
                                      </p:cBhvr>
                                      <p:to x="100000" y="100000"/>
                                    </p:animScale>
                                    <p:animScale>
                                      <p:cBhvr>
                                        <p:cTn id="489" dur="7">
                                          <p:stCondLst>
                                            <p:cond delay="452"/>
                                          </p:stCondLst>
                                        </p:cTn>
                                        <p:tgtEl>
                                          <p:spTgt spid="32"/>
                                        </p:tgtEl>
                                      </p:cBhvr>
                                      <p:to x="100000" y="95000"/>
                                    </p:animScale>
                                    <p:animScale>
                                      <p:cBhvr>
                                        <p:cTn id="490" dur="42" decel="50000">
                                          <p:stCondLst>
                                            <p:cond delay="459"/>
                                          </p:stCondLst>
                                        </p:cTn>
                                        <p:tgtEl>
                                          <p:spTgt spid="32"/>
                                        </p:tgtEl>
                                      </p:cBhvr>
                                      <p:to x="100000" y="100000"/>
                                    </p:animScale>
                                  </p:childTnLst>
                                </p:cTn>
                              </p:par>
                            </p:childTnLst>
                          </p:cTn>
                        </p:par>
                        <p:par>
                          <p:cTn id="491" fill="hold">
                            <p:stCondLst>
                              <p:cond delay="27026"/>
                            </p:stCondLst>
                            <p:childTnLst>
                              <p:par>
                                <p:cTn id="492" presetID="26" presetClass="entr" presetSubtype="0" fill="hold" grpId="0" nodeType="afterEffect">
                                  <p:stCondLst>
                                    <p:cond delay="0"/>
                                  </p:stCondLst>
                                  <p:childTnLst>
                                    <p:set>
                                      <p:cBhvr>
                                        <p:cTn id="493" dur="1" fill="hold">
                                          <p:stCondLst>
                                            <p:cond delay="0"/>
                                          </p:stCondLst>
                                        </p:cTn>
                                        <p:tgtEl>
                                          <p:spTgt spid="36"/>
                                        </p:tgtEl>
                                        <p:attrNameLst>
                                          <p:attrName>style.visibility</p:attrName>
                                        </p:attrNameLst>
                                      </p:cBhvr>
                                      <p:to>
                                        <p:strVal val="visible"/>
                                      </p:to>
                                    </p:set>
                                    <p:animEffect transition="in" filter="wipe(down)">
                                      <p:cBhvr>
                                        <p:cTn id="494" dur="145">
                                          <p:stCondLst>
                                            <p:cond delay="0"/>
                                          </p:stCondLst>
                                        </p:cTn>
                                        <p:tgtEl>
                                          <p:spTgt spid="36"/>
                                        </p:tgtEl>
                                      </p:cBhvr>
                                    </p:animEffect>
                                    <p:anim calcmode="lin" valueType="num">
                                      <p:cBhvr>
                                        <p:cTn id="495" dur="456" tmFilter="0,0; 0.14,0.36; 0.43,0.73; 0.71,0.91; 1.0,1.0">
                                          <p:stCondLst>
                                            <p:cond delay="0"/>
                                          </p:stCondLst>
                                        </p:cTn>
                                        <p:tgtEl>
                                          <p:spTgt spid="36"/>
                                        </p:tgtEl>
                                        <p:attrNameLst>
                                          <p:attrName>ppt_x</p:attrName>
                                        </p:attrNameLst>
                                      </p:cBhvr>
                                      <p:tavLst>
                                        <p:tav tm="0">
                                          <p:val>
                                            <p:strVal val="#ppt_x-0.25"/>
                                          </p:val>
                                        </p:tav>
                                        <p:tav tm="100000">
                                          <p:val>
                                            <p:strVal val="#ppt_x"/>
                                          </p:val>
                                        </p:tav>
                                      </p:tavLst>
                                    </p:anim>
                                    <p:anim calcmode="lin" valueType="num">
                                      <p:cBhvr>
                                        <p:cTn id="496" dur="166" tmFilter="0.0,0.0; 0.25,0.07; 0.50,0.2; 0.75,0.467; 1.0,1.0">
                                          <p:stCondLst>
                                            <p:cond delay="0"/>
                                          </p:stCondLst>
                                        </p:cTn>
                                        <p:tgtEl>
                                          <p:spTgt spid="36"/>
                                        </p:tgtEl>
                                        <p:attrNameLst>
                                          <p:attrName>ppt_y</p:attrName>
                                        </p:attrNameLst>
                                      </p:cBhvr>
                                      <p:tavLst>
                                        <p:tav tm="0" fmla="#ppt_y-sin(pi*$)/3">
                                          <p:val>
                                            <p:fltVal val="0.5"/>
                                          </p:val>
                                        </p:tav>
                                        <p:tav tm="100000">
                                          <p:val>
                                            <p:fltVal val="1"/>
                                          </p:val>
                                        </p:tav>
                                      </p:tavLst>
                                    </p:anim>
                                    <p:anim calcmode="lin" valueType="num">
                                      <p:cBhvr>
                                        <p:cTn id="497" dur="166" tmFilter="0, 0; 0.125,0.2665; 0.25,0.4; 0.375,0.465; 0.5,0.5;  0.625,0.535; 0.75,0.6; 0.875,0.7335; 1,1">
                                          <p:stCondLst>
                                            <p:cond delay="166"/>
                                          </p:stCondLst>
                                        </p:cTn>
                                        <p:tgtEl>
                                          <p:spTgt spid="36"/>
                                        </p:tgtEl>
                                        <p:attrNameLst>
                                          <p:attrName>ppt_y</p:attrName>
                                        </p:attrNameLst>
                                      </p:cBhvr>
                                      <p:tavLst>
                                        <p:tav tm="0" fmla="#ppt_y-sin(pi*$)/9">
                                          <p:val>
                                            <p:fltVal val="0"/>
                                          </p:val>
                                        </p:tav>
                                        <p:tav tm="100000">
                                          <p:val>
                                            <p:fltVal val="1"/>
                                          </p:val>
                                        </p:tav>
                                      </p:tavLst>
                                    </p:anim>
                                    <p:anim calcmode="lin" valueType="num">
                                      <p:cBhvr>
                                        <p:cTn id="498" dur="83" tmFilter="0, 0; 0.125,0.2665; 0.25,0.4; 0.375,0.465; 0.5,0.5;  0.625,0.535; 0.75,0.6; 0.875,0.7335; 1,1">
                                          <p:stCondLst>
                                            <p:cond delay="331"/>
                                          </p:stCondLst>
                                        </p:cTn>
                                        <p:tgtEl>
                                          <p:spTgt spid="36"/>
                                        </p:tgtEl>
                                        <p:attrNameLst>
                                          <p:attrName>ppt_y</p:attrName>
                                        </p:attrNameLst>
                                      </p:cBhvr>
                                      <p:tavLst>
                                        <p:tav tm="0" fmla="#ppt_y-sin(pi*$)/27">
                                          <p:val>
                                            <p:fltVal val="0"/>
                                          </p:val>
                                        </p:tav>
                                        <p:tav tm="100000">
                                          <p:val>
                                            <p:fltVal val="1"/>
                                          </p:val>
                                        </p:tav>
                                      </p:tavLst>
                                    </p:anim>
                                    <p:anim calcmode="lin" valueType="num">
                                      <p:cBhvr>
                                        <p:cTn id="499" dur="41" tmFilter="0, 0; 0.125,0.2665; 0.25,0.4; 0.375,0.465; 0.5,0.5;  0.625,0.535; 0.75,0.6; 0.875,0.7335; 1,1">
                                          <p:stCondLst>
                                            <p:cond delay="414"/>
                                          </p:stCondLst>
                                        </p:cTn>
                                        <p:tgtEl>
                                          <p:spTgt spid="36"/>
                                        </p:tgtEl>
                                        <p:attrNameLst>
                                          <p:attrName>ppt_y</p:attrName>
                                        </p:attrNameLst>
                                      </p:cBhvr>
                                      <p:tavLst>
                                        <p:tav tm="0" fmla="#ppt_y-sin(pi*$)/81">
                                          <p:val>
                                            <p:fltVal val="0"/>
                                          </p:val>
                                        </p:tav>
                                        <p:tav tm="100000">
                                          <p:val>
                                            <p:fltVal val="1"/>
                                          </p:val>
                                        </p:tav>
                                      </p:tavLst>
                                    </p:anim>
                                    <p:animScale>
                                      <p:cBhvr>
                                        <p:cTn id="500" dur="7">
                                          <p:stCondLst>
                                            <p:cond delay="163"/>
                                          </p:stCondLst>
                                        </p:cTn>
                                        <p:tgtEl>
                                          <p:spTgt spid="36"/>
                                        </p:tgtEl>
                                      </p:cBhvr>
                                      <p:to x="100000" y="60000"/>
                                    </p:animScale>
                                    <p:animScale>
                                      <p:cBhvr>
                                        <p:cTn id="501" dur="42" decel="50000">
                                          <p:stCondLst>
                                            <p:cond delay="169"/>
                                          </p:stCondLst>
                                        </p:cTn>
                                        <p:tgtEl>
                                          <p:spTgt spid="36"/>
                                        </p:tgtEl>
                                      </p:cBhvr>
                                      <p:to x="100000" y="100000"/>
                                    </p:animScale>
                                    <p:animScale>
                                      <p:cBhvr>
                                        <p:cTn id="502" dur="7">
                                          <p:stCondLst>
                                            <p:cond delay="328"/>
                                          </p:stCondLst>
                                        </p:cTn>
                                        <p:tgtEl>
                                          <p:spTgt spid="36"/>
                                        </p:tgtEl>
                                      </p:cBhvr>
                                      <p:to x="100000" y="80000"/>
                                    </p:animScale>
                                    <p:animScale>
                                      <p:cBhvr>
                                        <p:cTn id="503" dur="42" decel="50000">
                                          <p:stCondLst>
                                            <p:cond delay="335"/>
                                          </p:stCondLst>
                                        </p:cTn>
                                        <p:tgtEl>
                                          <p:spTgt spid="36"/>
                                        </p:tgtEl>
                                      </p:cBhvr>
                                      <p:to x="100000" y="100000"/>
                                    </p:animScale>
                                    <p:animScale>
                                      <p:cBhvr>
                                        <p:cTn id="504" dur="7">
                                          <p:stCondLst>
                                            <p:cond delay="411"/>
                                          </p:stCondLst>
                                        </p:cTn>
                                        <p:tgtEl>
                                          <p:spTgt spid="36"/>
                                        </p:tgtEl>
                                      </p:cBhvr>
                                      <p:to x="100000" y="90000"/>
                                    </p:animScale>
                                    <p:animScale>
                                      <p:cBhvr>
                                        <p:cTn id="505" dur="42" decel="50000">
                                          <p:stCondLst>
                                            <p:cond delay="417"/>
                                          </p:stCondLst>
                                        </p:cTn>
                                        <p:tgtEl>
                                          <p:spTgt spid="36"/>
                                        </p:tgtEl>
                                      </p:cBhvr>
                                      <p:to x="100000" y="100000"/>
                                    </p:animScale>
                                    <p:animScale>
                                      <p:cBhvr>
                                        <p:cTn id="506" dur="7">
                                          <p:stCondLst>
                                            <p:cond delay="452"/>
                                          </p:stCondLst>
                                        </p:cTn>
                                        <p:tgtEl>
                                          <p:spTgt spid="36"/>
                                        </p:tgtEl>
                                      </p:cBhvr>
                                      <p:to x="100000" y="95000"/>
                                    </p:animScale>
                                    <p:animScale>
                                      <p:cBhvr>
                                        <p:cTn id="507" dur="42" decel="50000">
                                          <p:stCondLst>
                                            <p:cond delay="459"/>
                                          </p:stCondLst>
                                        </p:cTn>
                                        <p:tgtEl>
                                          <p:spTgt spid="36"/>
                                        </p:tgtEl>
                                      </p:cBhvr>
                                      <p:to x="100000" y="100000"/>
                                    </p:animScale>
                                  </p:childTnLst>
                                </p:cTn>
                              </p:par>
                            </p:childTnLst>
                          </p:cTn>
                        </p:par>
                        <p:par>
                          <p:cTn id="508" fill="hold">
                            <p:stCondLst>
                              <p:cond delay="27527"/>
                            </p:stCondLst>
                            <p:childTnLst>
                              <p:par>
                                <p:cTn id="509" presetID="26" presetClass="entr" presetSubtype="0" fill="hold" grpId="0" nodeType="afterEffect">
                                  <p:stCondLst>
                                    <p:cond delay="0"/>
                                  </p:stCondLst>
                                  <p:iterate type="lt">
                                    <p:tmPct val="10000"/>
                                  </p:iterate>
                                  <p:childTnLst>
                                    <p:set>
                                      <p:cBhvr>
                                        <p:cTn id="510" dur="1" fill="hold">
                                          <p:stCondLst>
                                            <p:cond delay="0"/>
                                          </p:stCondLst>
                                        </p:cTn>
                                        <p:tgtEl>
                                          <p:spTgt spid="33"/>
                                        </p:tgtEl>
                                        <p:attrNameLst>
                                          <p:attrName>style.visibility</p:attrName>
                                        </p:attrNameLst>
                                      </p:cBhvr>
                                      <p:to>
                                        <p:strVal val="visible"/>
                                      </p:to>
                                    </p:set>
                                    <p:animEffect transition="in" filter="wipe(down)">
                                      <p:cBhvr>
                                        <p:cTn id="511" dur="579">
                                          <p:stCondLst>
                                            <p:cond delay="0"/>
                                          </p:stCondLst>
                                        </p:cTn>
                                        <p:tgtEl>
                                          <p:spTgt spid="33"/>
                                        </p:tgtEl>
                                      </p:cBhvr>
                                    </p:animEffect>
                                    <p:anim calcmode="lin" valueType="num">
                                      <p:cBhvr>
                                        <p:cTn id="512" dur="1820"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513" dur="663"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514" dur="663" tmFilter="0, 0; 0.125,0.2665; 0.25,0.4; 0.375,0.465; 0.5,0.5;  0.625,0.535; 0.75,0.6; 0.875,0.7335; 1,1">
                                          <p:stCondLst>
                                            <p:cond delay="663"/>
                                          </p:stCondLst>
                                        </p:cTn>
                                        <p:tgtEl>
                                          <p:spTgt spid="33"/>
                                        </p:tgtEl>
                                        <p:attrNameLst>
                                          <p:attrName>ppt_y</p:attrName>
                                        </p:attrNameLst>
                                      </p:cBhvr>
                                      <p:tavLst>
                                        <p:tav tm="0" fmla="#ppt_y-sin(pi*$)/9">
                                          <p:val>
                                            <p:fltVal val="0"/>
                                          </p:val>
                                        </p:tav>
                                        <p:tav tm="100000">
                                          <p:val>
                                            <p:fltVal val="1"/>
                                          </p:val>
                                        </p:tav>
                                      </p:tavLst>
                                    </p:anim>
                                    <p:anim calcmode="lin" valueType="num">
                                      <p:cBhvr>
                                        <p:cTn id="515" dur="331" tmFilter="0, 0; 0.125,0.2665; 0.25,0.4; 0.375,0.465; 0.5,0.5;  0.625,0.535; 0.75,0.6; 0.875,0.7335; 1,1">
                                          <p:stCondLst>
                                            <p:cond delay="1321"/>
                                          </p:stCondLst>
                                        </p:cTn>
                                        <p:tgtEl>
                                          <p:spTgt spid="33"/>
                                        </p:tgtEl>
                                        <p:attrNameLst>
                                          <p:attrName>ppt_y</p:attrName>
                                        </p:attrNameLst>
                                      </p:cBhvr>
                                      <p:tavLst>
                                        <p:tav tm="0" fmla="#ppt_y-sin(pi*$)/27">
                                          <p:val>
                                            <p:fltVal val="0"/>
                                          </p:val>
                                        </p:tav>
                                        <p:tav tm="100000">
                                          <p:val>
                                            <p:fltVal val="1"/>
                                          </p:val>
                                        </p:tav>
                                      </p:tavLst>
                                    </p:anim>
                                    <p:anim calcmode="lin" valueType="num">
                                      <p:cBhvr>
                                        <p:cTn id="516" dur="164" tmFilter="0, 0; 0.125,0.2665; 0.25,0.4; 0.375,0.465; 0.5,0.5;  0.625,0.535; 0.75,0.6; 0.875,0.7335; 1,1">
                                          <p:stCondLst>
                                            <p:cond delay="1653"/>
                                          </p:stCondLst>
                                        </p:cTn>
                                        <p:tgtEl>
                                          <p:spTgt spid="33"/>
                                        </p:tgtEl>
                                        <p:attrNameLst>
                                          <p:attrName>ppt_y</p:attrName>
                                        </p:attrNameLst>
                                      </p:cBhvr>
                                      <p:tavLst>
                                        <p:tav tm="0" fmla="#ppt_y-sin(pi*$)/81">
                                          <p:val>
                                            <p:fltVal val="0"/>
                                          </p:val>
                                        </p:tav>
                                        <p:tav tm="100000">
                                          <p:val>
                                            <p:fltVal val="1"/>
                                          </p:val>
                                        </p:tav>
                                      </p:tavLst>
                                    </p:anim>
                                    <p:animScale>
                                      <p:cBhvr>
                                        <p:cTn id="517" dur="28">
                                          <p:stCondLst>
                                            <p:cond delay="651"/>
                                          </p:stCondLst>
                                        </p:cTn>
                                        <p:tgtEl>
                                          <p:spTgt spid="33"/>
                                        </p:tgtEl>
                                      </p:cBhvr>
                                      <p:to x="100000" y="60000"/>
                                    </p:animScale>
                                    <p:animScale>
                                      <p:cBhvr>
                                        <p:cTn id="518" dur="168" decel="50000">
                                          <p:stCondLst>
                                            <p:cond delay="675"/>
                                          </p:stCondLst>
                                        </p:cTn>
                                        <p:tgtEl>
                                          <p:spTgt spid="33"/>
                                        </p:tgtEl>
                                      </p:cBhvr>
                                      <p:to x="100000" y="100000"/>
                                    </p:animScale>
                                    <p:animScale>
                                      <p:cBhvr>
                                        <p:cTn id="519" dur="28">
                                          <p:stCondLst>
                                            <p:cond delay="1309"/>
                                          </p:stCondLst>
                                        </p:cTn>
                                        <p:tgtEl>
                                          <p:spTgt spid="33"/>
                                        </p:tgtEl>
                                      </p:cBhvr>
                                      <p:to x="100000" y="80000"/>
                                    </p:animScale>
                                    <p:animScale>
                                      <p:cBhvr>
                                        <p:cTn id="520" dur="168" decel="50000">
                                          <p:stCondLst>
                                            <p:cond delay="1337"/>
                                          </p:stCondLst>
                                        </p:cTn>
                                        <p:tgtEl>
                                          <p:spTgt spid="33"/>
                                        </p:tgtEl>
                                      </p:cBhvr>
                                      <p:to x="100000" y="100000"/>
                                    </p:animScale>
                                    <p:animScale>
                                      <p:cBhvr>
                                        <p:cTn id="521" dur="28">
                                          <p:stCondLst>
                                            <p:cond delay="1641"/>
                                          </p:stCondLst>
                                        </p:cTn>
                                        <p:tgtEl>
                                          <p:spTgt spid="33"/>
                                        </p:tgtEl>
                                      </p:cBhvr>
                                      <p:to x="100000" y="90000"/>
                                    </p:animScale>
                                    <p:animScale>
                                      <p:cBhvr>
                                        <p:cTn id="522" dur="168" decel="50000">
                                          <p:stCondLst>
                                            <p:cond delay="1665"/>
                                          </p:stCondLst>
                                        </p:cTn>
                                        <p:tgtEl>
                                          <p:spTgt spid="33"/>
                                        </p:tgtEl>
                                      </p:cBhvr>
                                      <p:to x="100000" y="100000"/>
                                    </p:animScale>
                                    <p:animScale>
                                      <p:cBhvr>
                                        <p:cTn id="523" dur="28">
                                          <p:stCondLst>
                                            <p:cond delay="1804"/>
                                          </p:stCondLst>
                                        </p:cTn>
                                        <p:tgtEl>
                                          <p:spTgt spid="33"/>
                                        </p:tgtEl>
                                      </p:cBhvr>
                                      <p:to x="100000" y="95000"/>
                                    </p:animScale>
                                    <p:animScale>
                                      <p:cBhvr>
                                        <p:cTn id="524" dur="168" decel="50000">
                                          <p:stCondLst>
                                            <p:cond delay="1832"/>
                                          </p:stCondLst>
                                        </p:cTn>
                                        <p:tgtEl>
                                          <p:spTgt spid="33"/>
                                        </p:tgtEl>
                                      </p:cBhvr>
                                      <p:to x="100000" y="100000"/>
                                    </p:animScale>
                                  </p:childTnLst>
                                </p:cTn>
                              </p:par>
                            </p:childTnLst>
                          </p:cTn>
                        </p:par>
                        <p:par>
                          <p:cTn id="525" fill="hold">
                            <p:stCondLst>
                              <p:cond delay="31727"/>
                            </p:stCondLst>
                            <p:childTnLst>
                              <p:par>
                                <p:cTn id="526" presetID="22" presetClass="entr" presetSubtype="4" fill="hold" grpId="0" nodeType="afterEffect">
                                  <p:stCondLst>
                                    <p:cond delay="0"/>
                                  </p:stCondLst>
                                  <p:childTnLst>
                                    <p:set>
                                      <p:cBhvr>
                                        <p:cTn id="527" dur="1" fill="hold">
                                          <p:stCondLst>
                                            <p:cond delay="0"/>
                                          </p:stCondLst>
                                        </p:cTn>
                                        <p:tgtEl>
                                          <p:spTgt spid="37"/>
                                        </p:tgtEl>
                                        <p:attrNameLst>
                                          <p:attrName>style.visibility</p:attrName>
                                        </p:attrNameLst>
                                      </p:cBhvr>
                                      <p:to>
                                        <p:strVal val="visible"/>
                                      </p:to>
                                    </p:set>
                                    <p:animEffect transition="in" filter="wipe(down)">
                                      <p:cBhvr>
                                        <p:cTn id="528" dur="5000"/>
                                        <p:tgtEl>
                                          <p:spTgt spid="37"/>
                                        </p:tgtEl>
                                      </p:cBhvr>
                                    </p:animEffect>
                                  </p:childTnLst>
                                </p:cTn>
                              </p:par>
                            </p:childTnLst>
                          </p:cTn>
                        </p:par>
                        <p:par>
                          <p:cTn id="529" fill="hold">
                            <p:stCondLst>
                              <p:cond delay="36727"/>
                            </p:stCondLst>
                            <p:childTnLst>
                              <p:par>
                                <p:cTn id="530" presetID="21" presetClass="entr" presetSubtype="1" repeatCount="indefinite" fill="hold" grpId="0" nodeType="afterEffect">
                                  <p:stCondLst>
                                    <p:cond delay="0"/>
                                  </p:stCondLst>
                                  <p:childTnLst>
                                    <p:set>
                                      <p:cBhvr>
                                        <p:cTn id="531" dur="1" fill="hold">
                                          <p:stCondLst>
                                            <p:cond delay="0"/>
                                          </p:stCondLst>
                                        </p:cTn>
                                        <p:tgtEl>
                                          <p:spTgt spid="38"/>
                                        </p:tgtEl>
                                        <p:attrNameLst>
                                          <p:attrName>style.visibility</p:attrName>
                                        </p:attrNameLst>
                                      </p:cBhvr>
                                      <p:to>
                                        <p:strVal val="visible"/>
                                      </p:to>
                                    </p:set>
                                    <p:animEffect transition="in" filter="wheel(1)">
                                      <p:cBhvr>
                                        <p:cTn id="532" dur="5000"/>
                                        <p:tgtEl>
                                          <p:spTgt spid="38"/>
                                        </p:tgtEl>
                                      </p:cBhvr>
                                    </p:animEffect>
                                  </p:childTnLst>
                                </p:cTn>
                              </p:par>
                              <p:par>
                                <p:cTn id="533" presetID="22" presetClass="entr" presetSubtype="4" repeatCount="indefinite" fill="hold" grpId="0" nodeType="withEffect">
                                  <p:stCondLst>
                                    <p:cond delay="0"/>
                                  </p:stCondLst>
                                  <p:childTnLst>
                                    <p:set>
                                      <p:cBhvr>
                                        <p:cTn id="534" dur="1" fill="hold">
                                          <p:stCondLst>
                                            <p:cond delay="0"/>
                                          </p:stCondLst>
                                        </p:cTn>
                                        <p:tgtEl>
                                          <p:spTgt spid="39"/>
                                        </p:tgtEl>
                                        <p:attrNameLst>
                                          <p:attrName>style.visibility</p:attrName>
                                        </p:attrNameLst>
                                      </p:cBhvr>
                                      <p:to>
                                        <p:strVal val="visible"/>
                                      </p:to>
                                    </p:set>
                                    <p:animEffect transition="in" filter="wipe(down)">
                                      <p:cBhvr>
                                        <p:cTn id="535" dur="5000"/>
                                        <p:tgtEl>
                                          <p:spTgt spid="39"/>
                                        </p:tgtEl>
                                      </p:cBhvr>
                                    </p:animEffect>
                                  </p:childTnLst>
                                </p:cTn>
                              </p:par>
                              <p:par>
                                <p:cTn id="536" presetID="22" presetClass="entr" presetSubtype="1" repeatCount="indefinite" fill="hold" grpId="0" nodeType="withEffect">
                                  <p:stCondLst>
                                    <p:cond delay="0"/>
                                  </p:stCondLst>
                                  <p:childTnLst>
                                    <p:set>
                                      <p:cBhvr>
                                        <p:cTn id="537" dur="1" fill="hold">
                                          <p:stCondLst>
                                            <p:cond delay="0"/>
                                          </p:stCondLst>
                                        </p:cTn>
                                        <p:tgtEl>
                                          <p:spTgt spid="40"/>
                                        </p:tgtEl>
                                        <p:attrNameLst>
                                          <p:attrName>style.visibility</p:attrName>
                                        </p:attrNameLst>
                                      </p:cBhvr>
                                      <p:to>
                                        <p:strVal val="visible"/>
                                      </p:to>
                                    </p:set>
                                    <p:animEffect transition="in" filter="wipe(up)">
                                      <p:cBhvr>
                                        <p:cTn id="538" dur="5000"/>
                                        <p:tgtEl>
                                          <p:spTgt spid="40"/>
                                        </p:tgtEl>
                                      </p:cBhvr>
                                    </p:animEffect>
                                  </p:childTnLst>
                                </p:cTn>
                              </p:par>
                            </p:childTnLst>
                          </p:cTn>
                        </p:par>
                        <p:par>
                          <p:cTn id="539" fill="hold">
                            <p:stCondLst>
                              <p:cond delay="41727"/>
                            </p:stCondLst>
                            <p:childTnLst>
                              <p:par>
                                <p:cTn id="540" presetID="43" presetClass="entr" presetSubtype="0" fill="hold" grpId="0" nodeType="afterEffect">
                                  <p:stCondLst>
                                    <p:cond delay="500"/>
                                  </p:stCondLst>
                                  <p:childTnLst>
                                    <p:set>
                                      <p:cBhvr>
                                        <p:cTn id="541" dur="1" fill="hold">
                                          <p:stCondLst>
                                            <p:cond delay="0"/>
                                          </p:stCondLst>
                                        </p:cTn>
                                        <p:tgtEl>
                                          <p:spTgt spid="41"/>
                                        </p:tgtEl>
                                        <p:attrNameLst>
                                          <p:attrName>style.visibility</p:attrName>
                                        </p:attrNameLst>
                                      </p:cBhvr>
                                      <p:to>
                                        <p:strVal val="visible"/>
                                      </p:to>
                                    </p:set>
                                    <p:animEffect transition="in" filter="fade">
                                      <p:cBhvr>
                                        <p:cTn id="542" dur="500"/>
                                        <p:tgtEl>
                                          <p:spTgt spid="41"/>
                                        </p:tgtEl>
                                      </p:cBhvr>
                                    </p:animEffect>
                                    <p:anim calcmode="lin" valueType="num">
                                      <p:cBhvr>
                                        <p:cTn id="543" dur="2000" fill="hold"/>
                                        <p:tgtEl>
                                          <p:spTgt spid="41"/>
                                        </p:tgtEl>
                                        <p:attrNameLst>
                                          <p:attrName>ppt_x</p:attrName>
                                        </p:attrNameLst>
                                      </p:cBhvr>
                                      <p:tavLst>
                                        <p:tav tm="0">
                                          <p:val>
                                            <p:strVal val="#ppt_x"/>
                                          </p:val>
                                        </p:tav>
                                        <p:tav tm="100000">
                                          <p:val>
                                            <p:strVal val="#ppt_x"/>
                                          </p:val>
                                        </p:tav>
                                      </p:tavLst>
                                    </p:anim>
                                    <p:anim calcmode="lin" valueType="num">
                                      <p:cBhvr>
                                        <p:cTn id="544" dur="2000" fill="hold"/>
                                        <p:tgtEl>
                                          <p:spTgt spid="41"/>
                                        </p:tgtEl>
                                        <p:attrNameLst>
                                          <p:attrName>ppt_y</p:attrName>
                                        </p:attrNameLst>
                                      </p:cBhvr>
                                      <p:tavLst>
                                        <p:tav tm="0">
                                          <p:val>
                                            <p:strVal val="#ppt_y+0.31"/>
                                          </p:val>
                                        </p:tav>
                                        <p:tav tm="100000">
                                          <p:val>
                                            <p:strVal val="#ppt_y+0.31"/>
                                          </p:val>
                                        </p:tav>
                                      </p:tavLst>
                                    </p:anim>
                                    <p:anim calcmode="lin" valueType="num">
                                      <p:cBhvr>
                                        <p:cTn id="545" dur="3000" decel="50000" fill="hold">
                                          <p:stCondLst>
                                            <p:cond delay="2000"/>
                                          </p:stCondLst>
                                        </p:cTn>
                                        <p:tgtEl>
                                          <p:spTgt spid="4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46" dur="3000" decel="50000" fill="hold">
                                          <p:stCondLst>
                                            <p:cond delay="2000"/>
                                          </p:stCondLst>
                                        </p:cTn>
                                        <p:tgtEl>
                                          <p:spTgt spid="4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547" presetID="43" presetClass="entr" presetSubtype="0" fill="hold" grpId="0" nodeType="withEffect">
                                  <p:stCondLst>
                                    <p:cond delay="500"/>
                                  </p:stCondLst>
                                  <p:childTnLst>
                                    <p:set>
                                      <p:cBhvr>
                                        <p:cTn id="548" dur="1" fill="hold">
                                          <p:stCondLst>
                                            <p:cond delay="0"/>
                                          </p:stCondLst>
                                        </p:cTn>
                                        <p:tgtEl>
                                          <p:spTgt spid="42"/>
                                        </p:tgtEl>
                                        <p:attrNameLst>
                                          <p:attrName>style.visibility</p:attrName>
                                        </p:attrNameLst>
                                      </p:cBhvr>
                                      <p:to>
                                        <p:strVal val="visible"/>
                                      </p:to>
                                    </p:set>
                                    <p:animEffect transition="in" filter="fade">
                                      <p:cBhvr>
                                        <p:cTn id="549" dur="500"/>
                                        <p:tgtEl>
                                          <p:spTgt spid="42"/>
                                        </p:tgtEl>
                                      </p:cBhvr>
                                    </p:animEffect>
                                    <p:anim calcmode="lin" valueType="num">
                                      <p:cBhvr>
                                        <p:cTn id="550" dur="2000" fill="hold"/>
                                        <p:tgtEl>
                                          <p:spTgt spid="42"/>
                                        </p:tgtEl>
                                        <p:attrNameLst>
                                          <p:attrName>ppt_x</p:attrName>
                                        </p:attrNameLst>
                                      </p:cBhvr>
                                      <p:tavLst>
                                        <p:tav tm="0">
                                          <p:val>
                                            <p:strVal val="#ppt_x"/>
                                          </p:val>
                                        </p:tav>
                                        <p:tav tm="100000">
                                          <p:val>
                                            <p:strVal val="#ppt_x"/>
                                          </p:val>
                                        </p:tav>
                                      </p:tavLst>
                                    </p:anim>
                                    <p:anim calcmode="lin" valueType="num">
                                      <p:cBhvr>
                                        <p:cTn id="551" dur="2000" fill="hold"/>
                                        <p:tgtEl>
                                          <p:spTgt spid="42"/>
                                        </p:tgtEl>
                                        <p:attrNameLst>
                                          <p:attrName>ppt_y</p:attrName>
                                        </p:attrNameLst>
                                      </p:cBhvr>
                                      <p:tavLst>
                                        <p:tav tm="0">
                                          <p:val>
                                            <p:strVal val="#ppt_y+0.31"/>
                                          </p:val>
                                        </p:tav>
                                        <p:tav tm="100000">
                                          <p:val>
                                            <p:strVal val="#ppt_y+0.31"/>
                                          </p:val>
                                        </p:tav>
                                      </p:tavLst>
                                    </p:anim>
                                    <p:anim calcmode="lin" valueType="num">
                                      <p:cBhvr>
                                        <p:cTn id="552" dur="3000" decel="50000" fill="hold">
                                          <p:stCondLst>
                                            <p:cond delay="2000"/>
                                          </p:stCondLst>
                                        </p:cTn>
                                        <p:tgtEl>
                                          <p:spTgt spid="4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53" dur="3000" decel="50000" fill="hold">
                                          <p:stCondLst>
                                            <p:cond delay="2000"/>
                                          </p:stCondLst>
                                        </p:cTn>
                                        <p:tgtEl>
                                          <p:spTgt spid="4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554" fill="hold">
                            <p:stCondLst>
                              <p:cond delay="47227"/>
                            </p:stCondLst>
                            <p:childTnLst>
                              <p:par>
                                <p:cTn id="555" presetID="31" presetClass="entr" presetSubtype="0" fill="hold" nodeType="afterEffect">
                                  <p:stCondLst>
                                    <p:cond delay="0"/>
                                  </p:stCondLst>
                                  <p:childTnLst>
                                    <p:set>
                                      <p:cBhvr>
                                        <p:cTn id="556" dur="1" fill="hold">
                                          <p:stCondLst>
                                            <p:cond delay="0"/>
                                          </p:stCondLst>
                                        </p:cTn>
                                        <p:tgtEl>
                                          <p:spTgt spid="43"/>
                                        </p:tgtEl>
                                        <p:attrNameLst>
                                          <p:attrName>style.visibility</p:attrName>
                                        </p:attrNameLst>
                                      </p:cBhvr>
                                      <p:to>
                                        <p:strVal val="visible"/>
                                      </p:to>
                                    </p:set>
                                    <p:anim calcmode="lin" valueType="num">
                                      <p:cBhvr>
                                        <p:cTn id="557" dur="1000" fill="hold"/>
                                        <p:tgtEl>
                                          <p:spTgt spid="43"/>
                                        </p:tgtEl>
                                        <p:attrNameLst>
                                          <p:attrName>ppt_w</p:attrName>
                                        </p:attrNameLst>
                                      </p:cBhvr>
                                      <p:tavLst>
                                        <p:tav tm="0">
                                          <p:val>
                                            <p:fltVal val="0"/>
                                          </p:val>
                                        </p:tav>
                                        <p:tav tm="100000">
                                          <p:val>
                                            <p:strVal val="#ppt_w"/>
                                          </p:val>
                                        </p:tav>
                                      </p:tavLst>
                                    </p:anim>
                                    <p:anim calcmode="lin" valueType="num">
                                      <p:cBhvr>
                                        <p:cTn id="558" dur="1000" fill="hold"/>
                                        <p:tgtEl>
                                          <p:spTgt spid="43"/>
                                        </p:tgtEl>
                                        <p:attrNameLst>
                                          <p:attrName>ppt_h</p:attrName>
                                        </p:attrNameLst>
                                      </p:cBhvr>
                                      <p:tavLst>
                                        <p:tav tm="0">
                                          <p:val>
                                            <p:fltVal val="0"/>
                                          </p:val>
                                        </p:tav>
                                        <p:tav tm="100000">
                                          <p:val>
                                            <p:strVal val="#ppt_h"/>
                                          </p:val>
                                        </p:tav>
                                      </p:tavLst>
                                    </p:anim>
                                    <p:anim calcmode="lin" valueType="num">
                                      <p:cBhvr>
                                        <p:cTn id="559" dur="1000" fill="hold"/>
                                        <p:tgtEl>
                                          <p:spTgt spid="43"/>
                                        </p:tgtEl>
                                        <p:attrNameLst>
                                          <p:attrName>style.rotation</p:attrName>
                                        </p:attrNameLst>
                                      </p:cBhvr>
                                      <p:tavLst>
                                        <p:tav tm="0">
                                          <p:val>
                                            <p:fltVal val="90"/>
                                          </p:val>
                                        </p:tav>
                                        <p:tav tm="100000">
                                          <p:val>
                                            <p:fltVal val="0"/>
                                          </p:val>
                                        </p:tav>
                                      </p:tavLst>
                                    </p:anim>
                                    <p:animEffect transition="in" filter="fade">
                                      <p:cBhvr>
                                        <p:cTn id="560" dur="1000"/>
                                        <p:tgtEl>
                                          <p:spTgt spid="43"/>
                                        </p:tgtEl>
                                      </p:cBhvr>
                                    </p:animEffect>
                                  </p:childTnLst>
                                </p:cTn>
                              </p:par>
                            </p:childTnLst>
                          </p:cTn>
                        </p:par>
                        <p:par>
                          <p:cTn id="561" fill="hold">
                            <p:stCondLst>
                              <p:cond delay="48227"/>
                            </p:stCondLst>
                            <p:childTnLst>
                              <p:par>
                                <p:cTn id="562" presetID="22" presetClass="entr" presetSubtype="4" repeatCount="indefinite" fill="hold" nodeType="afterEffect">
                                  <p:stCondLst>
                                    <p:cond delay="0"/>
                                  </p:stCondLst>
                                  <p:childTnLst>
                                    <p:set>
                                      <p:cBhvr>
                                        <p:cTn id="563" dur="1" fill="hold">
                                          <p:stCondLst>
                                            <p:cond delay="0"/>
                                          </p:stCondLst>
                                        </p:cTn>
                                        <p:tgtEl>
                                          <p:spTgt spid="43"/>
                                        </p:tgtEl>
                                        <p:attrNameLst>
                                          <p:attrName>style.visibility</p:attrName>
                                        </p:attrNameLst>
                                      </p:cBhvr>
                                      <p:to>
                                        <p:strVal val="visible"/>
                                      </p:to>
                                    </p:set>
                                    <p:animEffect transition="in" filter="wipe(down)">
                                      <p:cBhvr>
                                        <p:cTn id="564" dur="5000"/>
                                        <p:tgtEl>
                                          <p:spTgt spid="43"/>
                                        </p:tgtEl>
                                      </p:cBhvr>
                                    </p:animEffect>
                                  </p:childTnLst>
                                </p:cTn>
                              </p:par>
                            </p:childTnLst>
                          </p:cTn>
                        </p:par>
                        <p:par>
                          <p:cTn id="565" fill="hold">
                            <p:stCondLst>
                              <p:cond delay="53227"/>
                            </p:stCondLst>
                            <p:childTnLst>
                              <p:par>
                                <p:cTn id="566" presetID="2" presetClass="entr" presetSubtype="3" decel="100000" fill="hold" grpId="0" nodeType="afterEffect">
                                  <p:stCondLst>
                                    <p:cond delay="0"/>
                                  </p:stCondLst>
                                  <p:iterate type="lt">
                                    <p:tmPct val="10000"/>
                                  </p:iterate>
                                  <p:childTnLst>
                                    <p:set>
                                      <p:cBhvr>
                                        <p:cTn id="567" dur="1" fill="hold">
                                          <p:stCondLst>
                                            <p:cond delay="0"/>
                                          </p:stCondLst>
                                        </p:cTn>
                                        <p:tgtEl>
                                          <p:spTgt spid="44"/>
                                        </p:tgtEl>
                                        <p:attrNameLst>
                                          <p:attrName>style.visibility</p:attrName>
                                        </p:attrNameLst>
                                      </p:cBhvr>
                                      <p:to>
                                        <p:strVal val="visible"/>
                                      </p:to>
                                    </p:set>
                                    <p:anim calcmode="lin" valueType="num">
                                      <p:cBhvr additive="base">
                                        <p:cTn id="568" dur="2000" fill="hold"/>
                                        <p:tgtEl>
                                          <p:spTgt spid="44"/>
                                        </p:tgtEl>
                                        <p:attrNameLst>
                                          <p:attrName>ppt_x</p:attrName>
                                        </p:attrNameLst>
                                      </p:cBhvr>
                                      <p:tavLst>
                                        <p:tav tm="0">
                                          <p:val>
                                            <p:strVal val="1+#ppt_w/2"/>
                                          </p:val>
                                        </p:tav>
                                        <p:tav tm="100000">
                                          <p:val>
                                            <p:strVal val="#ppt_x"/>
                                          </p:val>
                                        </p:tav>
                                      </p:tavLst>
                                    </p:anim>
                                    <p:anim calcmode="lin" valueType="num">
                                      <p:cBhvr additive="base">
                                        <p:cTn id="569" dur="2000" fill="hold"/>
                                        <p:tgtEl>
                                          <p:spTgt spid="44"/>
                                        </p:tgtEl>
                                        <p:attrNameLst>
                                          <p:attrName>ppt_y</p:attrName>
                                        </p:attrNameLst>
                                      </p:cBhvr>
                                      <p:tavLst>
                                        <p:tav tm="0">
                                          <p:val>
                                            <p:strVal val="0-#ppt_h/2"/>
                                          </p:val>
                                        </p:tav>
                                        <p:tav tm="100000">
                                          <p:val>
                                            <p:strVal val="#ppt_y"/>
                                          </p:val>
                                        </p:tav>
                                      </p:tavLst>
                                    </p:anim>
                                  </p:childTnLst>
                                </p:cTn>
                              </p:par>
                            </p:childTnLst>
                          </p:cTn>
                        </p:par>
                        <p:par>
                          <p:cTn id="570" fill="hold">
                            <p:stCondLst>
                              <p:cond delay="62027"/>
                            </p:stCondLst>
                            <p:childTnLst>
                              <p:par>
                                <p:cTn id="571" presetID="2" presetClass="entr" presetSubtype="2" decel="60000" fill="hold" grpId="0" nodeType="afterEffect">
                                  <p:stCondLst>
                                    <p:cond delay="0"/>
                                  </p:stCondLst>
                                  <p:iterate type="lt">
                                    <p:tmPct val="10000"/>
                                  </p:iterate>
                                  <p:childTnLst>
                                    <p:set>
                                      <p:cBhvr>
                                        <p:cTn id="572" dur="1" fill="hold">
                                          <p:stCondLst>
                                            <p:cond delay="0"/>
                                          </p:stCondLst>
                                        </p:cTn>
                                        <p:tgtEl>
                                          <p:spTgt spid="3"/>
                                        </p:tgtEl>
                                        <p:attrNameLst>
                                          <p:attrName>style.visibility</p:attrName>
                                        </p:attrNameLst>
                                      </p:cBhvr>
                                      <p:to>
                                        <p:strVal val="visible"/>
                                      </p:to>
                                    </p:set>
                                    <p:anim calcmode="lin" valueType="num">
                                      <p:cBhvr additive="base">
                                        <p:cTn id="573" dur="2000" fill="hold"/>
                                        <p:tgtEl>
                                          <p:spTgt spid="3"/>
                                        </p:tgtEl>
                                        <p:attrNameLst>
                                          <p:attrName>ppt_x</p:attrName>
                                        </p:attrNameLst>
                                      </p:cBhvr>
                                      <p:tavLst>
                                        <p:tav tm="0">
                                          <p:val>
                                            <p:strVal val="1+#ppt_w/2"/>
                                          </p:val>
                                        </p:tav>
                                        <p:tav tm="100000">
                                          <p:val>
                                            <p:strVal val="#ppt_x"/>
                                          </p:val>
                                        </p:tav>
                                      </p:tavLst>
                                    </p:anim>
                                    <p:anim calcmode="lin" valueType="num">
                                      <p:cBhvr additive="base">
                                        <p:cTn id="574" dur="2000" fill="hold"/>
                                        <p:tgtEl>
                                          <p:spTgt spid="3"/>
                                        </p:tgtEl>
                                        <p:attrNameLst>
                                          <p:attrName>ppt_y</p:attrName>
                                        </p:attrNameLst>
                                      </p:cBhvr>
                                      <p:tavLst>
                                        <p:tav tm="0">
                                          <p:val>
                                            <p:strVal val="#ppt_y"/>
                                          </p:val>
                                        </p:tav>
                                        <p:tav tm="100000">
                                          <p:val>
                                            <p:strVal val="#ppt_y"/>
                                          </p:val>
                                        </p:tav>
                                      </p:tavLst>
                                    </p:anim>
                                  </p:childTnLst>
                                </p:cTn>
                              </p:par>
                            </p:childTnLst>
                          </p:cTn>
                        </p:par>
                        <p:par>
                          <p:cTn id="575" fill="hold">
                            <p:stCondLst>
                              <p:cond delay="70827"/>
                            </p:stCondLst>
                            <p:childTnLst>
                              <p:par>
                                <p:cTn id="576" presetID="31" presetClass="entr" presetSubtype="0" fill="hold" nodeType="afterEffect">
                                  <p:stCondLst>
                                    <p:cond delay="0"/>
                                  </p:stCondLst>
                                  <p:childTnLst>
                                    <p:set>
                                      <p:cBhvr>
                                        <p:cTn id="577" dur="1" fill="hold">
                                          <p:stCondLst>
                                            <p:cond delay="0"/>
                                          </p:stCondLst>
                                        </p:cTn>
                                        <p:tgtEl>
                                          <p:spTgt spid="46"/>
                                        </p:tgtEl>
                                        <p:attrNameLst>
                                          <p:attrName>style.visibility</p:attrName>
                                        </p:attrNameLst>
                                      </p:cBhvr>
                                      <p:to>
                                        <p:strVal val="visible"/>
                                      </p:to>
                                    </p:set>
                                    <p:anim calcmode="lin" valueType="num">
                                      <p:cBhvr>
                                        <p:cTn id="578" dur="2000" fill="hold"/>
                                        <p:tgtEl>
                                          <p:spTgt spid="46"/>
                                        </p:tgtEl>
                                        <p:attrNameLst>
                                          <p:attrName>ppt_w</p:attrName>
                                        </p:attrNameLst>
                                      </p:cBhvr>
                                      <p:tavLst>
                                        <p:tav tm="0">
                                          <p:val>
                                            <p:fltVal val="0"/>
                                          </p:val>
                                        </p:tav>
                                        <p:tav tm="100000">
                                          <p:val>
                                            <p:strVal val="#ppt_w"/>
                                          </p:val>
                                        </p:tav>
                                      </p:tavLst>
                                    </p:anim>
                                    <p:anim calcmode="lin" valueType="num">
                                      <p:cBhvr>
                                        <p:cTn id="579" dur="2000" fill="hold"/>
                                        <p:tgtEl>
                                          <p:spTgt spid="46"/>
                                        </p:tgtEl>
                                        <p:attrNameLst>
                                          <p:attrName>ppt_h</p:attrName>
                                        </p:attrNameLst>
                                      </p:cBhvr>
                                      <p:tavLst>
                                        <p:tav tm="0">
                                          <p:val>
                                            <p:fltVal val="0"/>
                                          </p:val>
                                        </p:tav>
                                        <p:tav tm="100000">
                                          <p:val>
                                            <p:strVal val="#ppt_h"/>
                                          </p:val>
                                        </p:tav>
                                      </p:tavLst>
                                    </p:anim>
                                    <p:anim calcmode="lin" valueType="num">
                                      <p:cBhvr>
                                        <p:cTn id="580" dur="2000" fill="hold"/>
                                        <p:tgtEl>
                                          <p:spTgt spid="46"/>
                                        </p:tgtEl>
                                        <p:attrNameLst>
                                          <p:attrName>style.rotation</p:attrName>
                                        </p:attrNameLst>
                                      </p:cBhvr>
                                      <p:tavLst>
                                        <p:tav tm="0">
                                          <p:val>
                                            <p:fltVal val="90"/>
                                          </p:val>
                                        </p:tav>
                                        <p:tav tm="100000">
                                          <p:val>
                                            <p:fltVal val="0"/>
                                          </p:val>
                                        </p:tav>
                                      </p:tavLst>
                                    </p:anim>
                                    <p:animEffect transition="in" filter="fade">
                                      <p:cBhvr>
                                        <p:cTn id="581" dur="2000"/>
                                        <p:tgtEl>
                                          <p:spTgt spid="46"/>
                                        </p:tgtEl>
                                      </p:cBhvr>
                                    </p:animEffect>
                                  </p:childTnLst>
                                </p:cTn>
                              </p:par>
                            </p:childTnLst>
                          </p:cTn>
                        </p:par>
                        <p:par>
                          <p:cTn id="582" fill="hold">
                            <p:stCondLst>
                              <p:cond delay="72827"/>
                            </p:stCondLst>
                            <p:childTnLst>
                              <p:par>
                                <p:cTn id="583" presetID="26" presetClass="entr" presetSubtype="0" fill="hold" nodeType="afterEffect">
                                  <p:stCondLst>
                                    <p:cond delay="0"/>
                                  </p:stCondLst>
                                  <p:childTnLst>
                                    <p:set>
                                      <p:cBhvr>
                                        <p:cTn id="584" dur="1" fill="hold">
                                          <p:stCondLst>
                                            <p:cond delay="0"/>
                                          </p:stCondLst>
                                        </p:cTn>
                                        <p:tgtEl>
                                          <p:spTgt spid="48"/>
                                        </p:tgtEl>
                                        <p:attrNameLst>
                                          <p:attrName>style.visibility</p:attrName>
                                        </p:attrNameLst>
                                      </p:cBhvr>
                                      <p:to>
                                        <p:strVal val="visible"/>
                                      </p:to>
                                    </p:set>
                                    <p:animEffect transition="in" filter="wipe(down)">
                                      <p:cBhvr>
                                        <p:cTn id="585" dur="580">
                                          <p:stCondLst>
                                            <p:cond delay="0"/>
                                          </p:stCondLst>
                                        </p:cTn>
                                        <p:tgtEl>
                                          <p:spTgt spid="48"/>
                                        </p:tgtEl>
                                      </p:cBhvr>
                                    </p:animEffect>
                                    <p:anim calcmode="lin" valueType="num">
                                      <p:cBhvr>
                                        <p:cTn id="586"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587"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588"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589"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590"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591" dur="26">
                                          <p:stCondLst>
                                            <p:cond delay="650"/>
                                          </p:stCondLst>
                                        </p:cTn>
                                        <p:tgtEl>
                                          <p:spTgt spid="48"/>
                                        </p:tgtEl>
                                      </p:cBhvr>
                                      <p:to x="100000" y="60000"/>
                                    </p:animScale>
                                    <p:animScale>
                                      <p:cBhvr>
                                        <p:cTn id="592" dur="166" decel="50000">
                                          <p:stCondLst>
                                            <p:cond delay="676"/>
                                          </p:stCondLst>
                                        </p:cTn>
                                        <p:tgtEl>
                                          <p:spTgt spid="48"/>
                                        </p:tgtEl>
                                      </p:cBhvr>
                                      <p:to x="100000" y="100000"/>
                                    </p:animScale>
                                    <p:animScale>
                                      <p:cBhvr>
                                        <p:cTn id="593" dur="26">
                                          <p:stCondLst>
                                            <p:cond delay="1312"/>
                                          </p:stCondLst>
                                        </p:cTn>
                                        <p:tgtEl>
                                          <p:spTgt spid="48"/>
                                        </p:tgtEl>
                                      </p:cBhvr>
                                      <p:to x="100000" y="80000"/>
                                    </p:animScale>
                                    <p:animScale>
                                      <p:cBhvr>
                                        <p:cTn id="594" dur="166" decel="50000">
                                          <p:stCondLst>
                                            <p:cond delay="1338"/>
                                          </p:stCondLst>
                                        </p:cTn>
                                        <p:tgtEl>
                                          <p:spTgt spid="48"/>
                                        </p:tgtEl>
                                      </p:cBhvr>
                                      <p:to x="100000" y="100000"/>
                                    </p:animScale>
                                    <p:animScale>
                                      <p:cBhvr>
                                        <p:cTn id="595" dur="26">
                                          <p:stCondLst>
                                            <p:cond delay="1642"/>
                                          </p:stCondLst>
                                        </p:cTn>
                                        <p:tgtEl>
                                          <p:spTgt spid="48"/>
                                        </p:tgtEl>
                                      </p:cBhvr>
                                      <p:to x="100000" y="90000"/>
                                    </p:animScale>
                                    <p:animScale>
                                      <p:cBhvr>
                                        <p:cTn id="596" dur="166" decel="50000">
                                          <p:stCondLst>
                                            <p:cond delay="1668"/>
                                          </p:stCondLst>
                                        </p:cTn>
                                        <p:tgtEl>
                                          <p:spTgt spid="48"/>
                                        </p:tgtEl>
                                      </p:cBhvr>
                                      <p:to x="100000" y="100000"/>
                                    </p:animScale>
                                    <p:animScale>
                                      <p:cBhvr>
                                        <p:cTn id="597" dur="26">
                                          <p:stCondLst>
                                            <p:cond delay="1808"/>
                                          </p:stCondLst>
                                        </p:cTn>
                                        <p:tgtEl>
                                          <p:spTgt spid="48"/>
                                        </p:tgtEl>
                                      </p:cBhvr>
                                      <p:to x="100000" y="95000"/>
                                    </p:animScale>
                                    <p:animScale>
                                      <p:cBhvr>
                                        <p:cTn id="598" dur="166" decel="50000">
                                          <p:stCondLst>
                                            <p:cond delay="1834"/>
                                          </p:stCondLst>
                                        </p:cTn>
                                        <p:tgtEl>
                                          <p:spTgt spid="48"/>
                                        </p:tgtEl>
                                      </p:cBhvr>
                                      <p:to x="100000" y="100000"/>
                                    </p:animScale>
                                  </p:childTnLst>
                                </p:cTn>
                              </p:par>
                            </p:childTnLst>
                          </p:cTn>
                        </p:par>
                        <p:par>
                          <p:cTn id="599" fill="hold">
                            <p:stCondLst>
                              <p:cond delay="74827"/>
                            </p:stCondLst>
                            <p:childTnLst>
                              <p:par>
                                <p:cTn id="600" presetID="22" presetClass="entr" presetSubtype="8" fill="hold" nodeType="afterEffect">
                                  <p:stCondLst>
                                    <p:cond delay="0"/>
                                  </p:stCondLst>
                                  <p:childTnLst>
                                    <p:set>
                                      <p:cBhvr>
                                        <p:cTn id="601" dur="1" fill="hold">
                                          <p:stCondLst>
                                            <p:cond delay="0"/>
                                          </p:stCondLst>
                                        </p:cTn>
                                        <p:tgtEl>
                                          <p:spTgt spid="46"/>
                                        </p:tgtEl>
                                        <p:attrNameLst>
                                          <p:attrName>style.visibility</p:attrName>
                                        </p:attrNameLst>
                                      </p:cBhvr>
                                      <p:to>
                                        <p:strVal val="visible"/>
                                      </p:to>
                                    </p:set>
                                    <p:animEffect transition="in" filter="wipe(left)">
                                      <p:cBhvr>
                                        <p:cTn id="602" dur="5000"/>
                                        <p:tgtEl>
                                          <p:spTgt spid="46"/>
                                        </p:tgtEl>
                                      </p:cBhvr>
                                    </p:animEffect>
                                  </p:childTnLst>
                                </p:cTn>
                              </p:par>
                            </p:childTnLst>
                          </p:cTn>
                        </p:par>
                        <p:par>
                          <p:cTn id="603" fill="hold">
                            <p:stCondLst>
                              <p:cond delay="79827"/>
                            </p:stCondLst>
                            <p:childTnLst>
                              <p:par>
                                <p:cTn id="604" presetID="22" presetClass="entr" presetSubtype="2" repeatCount="indefinite" fill="hold" nodeType="afterEffect">
                                  <p:stCondLst>
                                    <p:cond delay="0"/>
                                  </p:stCondLst>
                                  <p:childTnLst>
                                    <p:set>
                                      <p:cBhvr>
                                        <p:cTn id="605" dur="1" fill="hold">
                                          <p:stCondLst>
                                            <p:cond delay="0"/>
                                          </p:stCondLst>
                                        </p:cTn>
                                        <p:tgtEl>
                                          <p:spTgt spid="48"/>
                                        </p:tgtEl>
                                        <p:attrNameLst>
                                          <p:attrName>style.visibility</p:attrName>
                                        </p:attrNameLst>
                                      </p:cBhvr>
                                      <p:to>
                                        <p:strVal val="visible"/>
                                      </p:to>
                                    </p:set>
                                    <p:animEffect transition="in" filter="wipe(right)">
                                      <p:cBhvr>
                                        <p:cTn id="606" dur="5000"/>
                                        <p:tgtEl>
                                          <p:spTgt spid="48"/>
                                        </p:tgtEl>
                                      </p:cBhvr>
                                    </p:animEffect>
                                  </p:childTnLst>
                                </p:cTn>
                              </p:par>
                            </p:childTnLst>
                          </p:cTn>
                        </p:par>
                        <p:par>
                          <p:cTn id="607" fill="hold">
                            <p:stCondLst>
                              <p:cond delay="84827"/>
                            </p:stCondLst>
                            <p:childTnLst>
                              <p:par>
                                <p:cTn id="608" presetID="31" presetClass="entr" presetSubtype="0" fill="hold" grpId="0" nodeType="afterEffect">
                                  <p:stCondLst>
                                    <p:cond delay="0"/>
                                  </p:stCondLst>
                                  <p:childTnLst>
                                    <p:set>
                                      <p:cBhvr>
                                        <p:cTn id="609" dur="1" fill="hold">
                                          <p:stCondLst>
                                            <p:cond delay="0"/>
                                          </p:stCondLst>
                                        </p:cTn>
                                        <p:tgtEl>
                                          <p:spTgt spid="52"/>
                                        </p:tgtEl>
                                        <p:attrNameLst>
                                          <p:attrName>style.visibility</p:attrName>
                                        </p:attrNameLst>
                                      </p:cBhvr>
                                      <p:to>
                                        <p:strVal val="visible"/>
                                      </p:to>
                                    </p:set>
                                    <p:anim calcmode="lin" valueType="num">
                                      <p:cBhvr>
                                        <p:cTn id="610" dur="1000" fill="hold"/>
                                        <p:tgtEl>
                                          <p:spTgt spid="52"/>
                                        </p:tgtEl>
                                        <p:attrNameLst>
                                          <p:attrName>ppt_w</p:attrName>
                                        </p:attrNameLst>
                                      </p:cBhvr>
                                      <p:tavLst>
                                        <p:tav tm="0">
                                          <p:val>
                                            <p:fltVal val="0"/>
                                          </p:val>
                                        </p:tav>
                                        <p:tav tm="100000">
                                          <p:val>
                                            <p:strVal val="#ppt_w"/>
                                          </p:val>
                                        </p:tav>
                                      </p:tavLst>
                                    </p:anim>
                                    <p:anim calcmode="lin" valueType="num">
                                      <p:cBhvr>
                                        <p:cTn id="611" dur="1000" fill="hold"/>
                                        <p:tgtEl>
                                          <p:spTgt spid="52"/>
                                        </p:tgtEl>
                                        <p:attrNameLst>
                                          <p:attrName>ppt_h</p:attrName>
                                        </p:attrNameLst>
                                      </p:cBhvr>
                                      <p:tavLst>
                                        <p:tav tm="0">
                                          <p:val>
                                            <p:fltVal val="0"/>
                                          </p:val>
                                        </p:tav>
                                        <p:tav tm="100000">
                                          <p:val>
                                            <p:strVal val="#ppt_h"/>
                                          </p:val>
                                        </p:tav>
                                      </p:tavLst>
                                    </p:anim>
                                    <p:anim calcmode="lin" valueType="num">
                                      <p:cBhvr>
                                        <p:cTn id="612" dur="1000" fill="hold"/>
                                        <p:tgtEl>
                                          <p:spTgt spid="52"/>
                                        </p:tgtEl>
                                        <p:attrNameLst>
                                          <p:attrName>style.rotation</p:attrName>
                                        </p:attrNameLst>
                                      </p:cBhvr>
                                      <p:tavLst>
                                        <p:tav tm="0">
                                          <p:val>
                                            <p:fltVal val="90"/>
                                          </p:val>
                                        </p:tav>
                                        <p:tav tm="100000">
                                          <p:val>
                                            <p:fltVal val="0"/>
                                          </p:val>
                                        </p:tav>
                                      </p:tavLst>
                                    </p:anim>
                                    <p:animEffect transition="in" filter="fade">
                                      <p:cBhvr>
                                        <p:cTn id="613" dur="1000"/>
                                        <p:tgtEl>
                                          <p:spTgt spid="52"/>
                                        </p:tgtEl>
                                      </p:cBhvr>
                                    </p:animEffect>
                                  </p:childTnLst>
                                </p:cTn>
                              </p:par>
                            </p:childTnLst>
                          </p:cTn>
                        </p:par>
                        <p:par>
                          <p:cTn id="614" fill="hold">
                            <p:stCondLst>
                              <p:cond delay="85827"/>
                            </p:stCondLst>
                            <p:childTnLst>
                              <p:par>
                                <p:cTn id="615" presetID="22" presetClass="entr" presetSubtype="4" repeatCount="indefinite" fill="hold" grpId="1" nodeType="afterEffect">
                                  <p:stCondLst>
                                    <p:cond delay="0"/>
                                  </p:stCondLst>
                                  <p:childTnLst>
                                    <p:set>
                                      <p:cBhvr>
                                        <p:cTn id="616" dur="1" fill="hold">
                                          <p:stCondLst>
                                            <p:cond delay="0"/>
                                          </p:stCondLst>
                                        </p:cTn>
                                        <p:tgtEl>
                                          <p:spTgt spid="52"/>
                                        </p:tgtEl>
                                        <p:attrNameLst>
                                          <p:attrName>style.visibility</p:attrName>
                                        </p:attrNameLst>
                                      </p:cBhvr>
                                      <p:to>
                                        <p:strVal val="visible"/>
                                      </p:to>
                                    </p:set>
                                    <p:animEffect transition="in" filter="wipe(down)">
                                      <p:cBhvr>
                                        <p:cTn id="617" dur="5000"/>
                                        <p:tgtEl>
                                          <p:spTgt spid="52"/>
                                        </p:tgtEl>
                                      </p:cBhvr>
                                    </p:animEffect>
                                  </p:childTnLst>
                                </p:cTn>
                              </p:par>
                            </p:childTnLst>
                          </p:cTn>
                        </p:par>
                        <p:par>
                          <p:cTn id="618" fill="hold">
                            <p:stCondLst>
                              <p:cond delay="90827"/>
                            </p:stCondLst>
                            <p:childTnLst>
                              <p:par>
                                <p:cTn id="619" presetID="26" presetClass="entr" presetSubtype="0" fill="hold" grpId="0" nodeType="afterEffect">
                                  <p:stCondLst>
                                    <p:cond delay="0"/>
                                  </p:stCondLst>
                                  <p:childTnLst>
                                    <p:set>
                                      <p:cBhvr>
                                        <p:cTn id="620" dur="1" fill="hold">
                                          <p:stCondLst>
                                            <p:cond delay="0"/>
                                          </p:stCondLst>
                                        </p:cTn>
                                        <p:tgtEl>
                                          <p:spTgt spid="53"/>
                                        </p:tgtEl>
                                        <p:attrNameLst>
                                          <p:attrName>style.visibility</p:attrName>
                                        </p:attrNameLst>
                                      </p:cBhvr>
                                      <p:to>
                                        <p:strVal val="visible"/>
                                      </p:to>
                                    </p:set>
                                    <p:animEffect transition="in" filter="wipe(down)">
                                      <p:cBhvr>
                                        <p:cTn id="621" dur="580">
                                          <p:stCondLst>
                                            <p:cond delay="0"/>
                                          </p:stCondLst>
                                        </p:cTn>
                                        <p:tgtEl>
                                          <p:spTgt spid="53"/>
                                        </p:tgtEl>
                                      </p:cBhvr>
                                    </p:animEffect>
                                    <p:anim calcmode="lin" valueType="num">
                                      <p:cBhvr>
                                        <p:cTn id="622" dur="1822" tmFilter="0,0; 0.14,0.36; 0.43,0.73; 0.71,0.91; 1.0,1.0">
                                          <p:stCondLst>
                                            <p:cond delay="0"/>
                                          </p:stCondLst>
                                        </p:cTn>
                                        <p:tgtEl>
                                          <p:spTgt spid="53"/>
                                        </p:tgtEl>
                                        <p:attrNameLst>
                                          <p:attrName>ppt_x</p:attrName>
                                        </p:attrNameLst>
                                      </p:cBhvr>
                                      <p:tavLst>
                                        <p:tav tm="0">
                                          <p:val>
                                            <p:strVal val="#ppt_x-0.25"/>
                                          </p:val>
                                        </p:tav>
                                        <p:tav tm="100000">
                                          <p:val>
                                            <p:strVal val="#ppt_x"/>
                                          </p:val>
                                        </p:tav>
                                      </p:tavLst>
                                    </p:anim>
                                    <p:anim calcmode="lin" valueType="num">
                                      <p:cBhvr>
                                        <p:cTn id="623" dur="664" tmFilter="0.0,0.0; 0.25,0.07; 0.50,0.2; 0.75,0.467; 1.0,1.0">
                                          <p:stCondLst>
                                            <p:cond delay="0"/>
                                          </p:stCondLst>
                                        </p:cTn>
                                        <p:tgtEl>
                                          <p:spTgt spid="53"/>
                                        </p:tgtEl>
                                        <p:attrNameLst>
                                          <p:attrName>ppt_y</p:attrName>
                                        </p:attrNameLst>
                                      </p:cBhvr>
                                      <p:tavLst>
                                        <p:tav tm="0" fmla="#ppt_y-sin(pi*$)/3">
                                          <p:val>
                                            <p:fltVal val="0.5"/>
                                          </p:val>
                                        </p:tav>
                                        <p:tav tm="100000">
                                          <p:val>
                                            <p:fltVal val="1"/>
                                          </p:val>
                                        </p:tav>
                                      </p:tavLst>
                                    </p:anim>
                                    <p:anim calcmode="lin" valueType="num">
                                      <p:cBhvr>
                                        <p:cTn id="624" dur="664" tmFilter="0, 0; 0.125,0.2665; 0.25,0.4; 0.375,0.465; 0.5,0.5;  0.625,0.535; 0.75,0.6; 0.875,0.7335; 1,1">
                                          <p:stCondLst>
                                            <p:cond delay="664"/>
                                          </p:stCondLst>
                                        </p:cTn>
                                        <p:tgtEl>
                                          <p:spTgt spid="53"/>
                                        </p:tgtEl>
                                        <p:attrNameLst>
                                          <p:attrName>ppt_y</p:attrName>
                                        </p:attrNameLst>
                                      </p:cBhvr>
                                      <p:tavLst>
                                        <p:tav tm="0" fmla="#ppt_y-sin(pi*$)/9">
                                          <p:val>
                                            <p:fltVal val="0"/>
                                          </p:val>
                                        </p:tav>
                                        <p:tav tm="100000">
                                          <p:val>
                                            <p:fltVal val="1"/>
                                          </p:val>
                                        </p:tav>
                                      </p:tavLst>
                                    </p:anim>
                                    <p:anim calcmode="lin" valueType="num">
                                      <p:cBhvr>
                                        <p:cTn id="625" dur="332" tmFilter="0, 0; 0.125,0.2665; 0.25,0.4; 0.375,0.465; 0.5,0.5;  0.625,0.535; 0.75,0.6; 0.875,0.7335; 1,1">
                                          <p:stCondLst>
                                            <p:cond delay="1324"/>
                                          </p:stCondLst>
                                        </p:cTn>
                                        <p:tgtEl>
                                          <p:spTgt spid="53"/>
                                        </p:tgtEl>
                                        <p:attrNameLst>
                                          <p:attrName>ppt_y</p:attrName>
                                        </p:attrNameLst>
                                      </p:cBhvr>
                                      <p:tavLst>
                                        <p:tav tm="0" fmla="#ppt_y-sin(pi*$)/27">
                                          <p:val>
                                            <p:fltVal val="0"/>
                                          </p:val>
                                        </p:tav>
                                        <p:tav tm="100000">
                                          <p:val>
                                            <p:fltVal val="1"/>
                                          </p:val>
                                        </p:tav>
                                      </p:tavLst>
                                    </p:anim>
                                    <p:anim calcmode="lin" valueType="num">
                                      <p:cBhvr>
                                        <p:cTn id="626" dur="164" tmFilter="0, 0; 0.125,0.2665; 0.25,0.4; 0.375,0.465; 0.5,0.5;  0.625,0.535; 0.75,0.6; 0.875,0.7335; 1,1">
                                          <p:stCondLst>
                                            <p:cond delay="1656"/>
                                          </p:stCondLst>
                                        </p:cTn>
                                        <p:tgtEl>
                                          <p:spTgt spid="53"/>
                                        </p:tgtEl>
                                        <p:attrNameLst>
                                          <p:attrName>ppt_y</p:attrName>
                                        </p:attrNameLst>
                                      </p:cBhvr>
                                      <p:tavLst>
                                        <p:tav tm="0" fmla="#ppt_y-sin(pi*$)/81">
                                          <p:val>
                                            <p:fltVal val="0"/>
                                          </p:val>
                                        </p:tav>
                                        <p:tav tm="100000">
                                          <p:val>
                                            <p:fltVal val="1"/>
                                          </p:val>
                                        </p:tav>
                                      </p:tavLst>
                                    </p:anim>
                                    <p:animScale>
                                      <p:cBhvr>
                                        <p:cTn id="627" dur="26">
                                          <p:stCondLst>
                                            <p:cond delay="650"/>
                                          </p:stCondLst>
                                        </p:cTn>
                                        <p:tgtEl>
                                          <p:spTgt spid="53"/>
                                        </p:tgtEl>
                                      </p:cBhvr>
                                      <p:to x="100000" y="60000"/>
                                    </p:animScale>
                                    <p:animScale>
                                      <p:cBhvr>
                                        <p:cTn id="628" dur="166" decel="50000">
                                          <p:stCondLst>
                                            <p:cond delay="676"/>
                                          </p:stCondLst>
                                        </p:cTn>
                                        <p:tgtEl>
                                          <p:spTgt spid="53"/>
                                        </p:tgtEl>
                                      </p:cBhvr>
                                      <p:to x="100000" y="100000"/>
                                    </p:animScale>
                                    <p:animScale>
                                      <p:cBhvr>
                                        <p:cTn id="629" dur="26">
                                          <p:stCondLst>
                                            <p:cond delay="1312"/>
                                          </p:stCondLst>
                                        </p:cTn>
                                        <p:tgtEl>
                                          <p:spTgt spid="53"/>
                                        </p:tgtEl>
                                      </p:cBhvr>
                                      <p:to x="100000" y="80000"/>
                                    </p:animScale>
                                    <p:animScale>
                                      <p:cBhvr>
                                        <p:cTn id="630" dur="166" decel="50000">
                                          <p:stCondLst>
                                            <p:cond delay="1338"/>
                                          </p:stCondLst>
                                        </p:cTn>
                                        <p:tgtEl>
                                          <p:spTgt spid="53"/>
                                        </p:tgtEl>
                                      </p:cBhvr>
                                      <p:to x="100000" y="100000"/>
                                    </p:animScale>
                                    <p:animScale>
                                      <p:cBhvr>
                                        <p:cTn id="631" dur="26">
                                          <p:stCondLst>
                                            <p:cond delay="1642"/>
                                          </p:stCondLst>
                                        </p:cTn>
                                        <p:tgtEl>
                                          <p:spTgt spid="53"/>
                                        </p:tgtEl>
                                      </p:cBhvr>
                                      <p:to x="100000" y="90000"/>
                                    </p:animScale>
                                    <p:animScale>
                                      <p:cBhvr>
                                        <p:cTn id="632" dur="166" decel="50000">
                                          <p:stCondLst>
                                            <p:cond delay="1668"/>
                                          </p:stCondLst>
                                        </p:cTn>
                                        <p:tgtEl>
                                          <p:spTgt spid="53"/>
                                        </p:tgtEl>
                                      </p:cBhvr>
                                      <p:to x="100000" y="100000"/>
                                    </p:animScale>
                                    <p:animScale>
                                      <p:cBhvr>
                                        <p:cTn id="633" dur="26">
                                          <p:stCondLst>
                                            <p:cond delay="1808"/>
                                          </p:stCondLst>
                                        </p:cTn>
                                        <p:tgtEl>
                                          <p:spTgt spid="53"/>
                                        </p:tgtEl>
                                      </p:cBhvr>
                                      <p:to x="100000" y="95000"/>
                                    </p:animScale>
                                    <p:animScale>
                                      <p:cBhvr>
                                        <p:cTn id="634" dur="166" decel="50000">
                                          <p:stCondLst>
                                            <p:cond delay="1834"/>
                                          </p:stCondLst>
                                        </p:cTn>
                                        <p:tgtEl>
                                          <p:spTgt spid="53"/>
                                        </p:tgtEl>
                                      </p:cBhvr>
                                      <p:to x="100000" y="100000"/>
                                    </p:animScale>
                                  </p:childTnLst>
                                </p:cTn>
                              </p:par>
                            </p:childTnLst>
                          </p:cTn>
                        </p:par>
                        <p:par>
                          <p:cTn id="635" fill="hold">
                            <p:stCondLst>
                              <p:cond delay="92827"/>
                            </p:stCondLst>
                            <p:childTnLst>
                              <p:par>
                                <p:cTn id="636" presetID="22" presetClass="entr" presetSubtype="1" repeatCount="indefinite" fill="hold" grpId="1" nodeType="afterEffect">
                                  <p:stCondLst>
                                    <p:cond delay="0"/>
                                  </p:stCondLst>
                                  <p:childTnLst>
                                    <p:set>
                                      <p:cBhvr>
                                        <p:cTn id="637" dur="1" fill="hold">
                                          <p:stCondLst>
                                            <p:cond delay="0"/>
                                          </p:stCondLst>
                                        </p:cTn>
                                        <p:tgtEl>
                                          <p:spTgt spid="53"/>
                                        </p:tgtEl>
                                        <p:attrNameLst>
                                          <p:attrName>style.visibility</p:attrName>
                                        </p:attrNameLst>
                                      </p:cBhvr>
                                      <p:to>
                                        <p:strVal val="visible"/>
                                      </p:to>
                                    </p:set>
                                    <p:animEffect transition="in" filter="wipe(up)">
                                      <p:cBhvr>
                                        <p:cTn id="638" dur="5000"/>
                                        <p:tgtEl>
                                          <p:spTgt spid="53"/>
                                        </p:tgtEl>
                                      </p:cBhvr>
                                    </p:animEffect>
                                  </p:childTnLst>
                                </p:cTn>
                              </p:par>
                            </p:childTnLst>
                          </p:cTn>
                        </p:par>
                        <p:par>
                          <p:cTn id="639" fill="hold">
                            <p:stCondLst>
                              <p:cond delay="97827"/>
                            </p:stCondLst>
                            <p:childTnLst>
                              <p:par>
                                <p:cTn id="640" presetID="53" presetClass="entr" presetSubtype="16" fill="hold" grpId="0" nodeType="afterEffect">
                                  <p:stCondLst>
                                    <p:cond delay="0"/>
                                  </p:stCondLst>
                                  <p:childTnLst>
                                    <p:set>
                                      <p:cBhvr>
                                        <p:cTn id="641" dur="1" fill="hold">
                                          <p:stCondLst>
                                            <p:cond delay="0"/>
                                          </p:stCondLst>
                                        </p:cTn>
                                        <p:tgtEl>
                                          <p:spTgt spid="59"/>
                                        </p:tgtEl>
                                        <p:attrNameLst>
                                          <p:attrName>style.visibility</p:attrName>
                                        </p:attrNameLst>
                                      </p:cBhvr>
                                      <p:to>
                                        <p:strVal val="visible"/>
                                      </p:to>
                                    </p:set>
                                    <p:anim calcmode="lin" valueType="num">
                                      <p:cBhvr>
                                        <p:cTn id="642" dur="500" fill="hold"/>
                                        <p:tgtEl>
                                          <p:spTgt spid="59"/>
                                        </p:tgtEl>
                                        <p:attrNameLst>
                                          <p:attrName>ppt_w</p:attrName>
                                        </p:attrNameLst>
                                      </p:cBhvr>
                                      <p:tavLst>
                                        <p:tav tm="0">
                                          <p:val>
                                            <p:fltVal val="0"/>
                                          </p:val>
                                        </p:tav>
                                        <p:tav tm="100000">
                                          <p:val>
                                            <p:strVal val="#ppt_w"/>
                                          </p:val>
                                        </p:tav>
                                      </p:tavLst>
                                    </p:anim>
                                    <p:anim calcmode="lin" valueType="num">
                                      <p:cBhvr>
                                        <p:cTn id="643" dur="500" fill="hold"/>
                                        <p:tgtEl>
                                          <p:spTgt spid="59"/>
                                        </p:tgtEl>
                                        <p:attrNameLst>
                                          <p:attrName>ppt_h</p:attrName>
                                        </p:attrNameLst>
                                      </p:cBhvr>
                                      <p:tavLst>
                                        <p:tav tm="0">
                                          <p:val>
                                            <p:fltVal val="0"/>
                                          </p:val>
                                        </p:tav>
                                        <p:tav tm="100000">
                                          <p:val>
                                            <p:strVal val="#ppt_h"/>
                                          </p:val>
                                        </p:tav>
                                      </p:tavLst>
                                    </p:anim>
                                    <p:animEffect transition="in" filter="fade">
                                      <p:cBhvr>
                                        <p:cTn id="644" dur="500"/>
                                        <p:tgtEl>
                                          <p:spTgt spid="59"/>
                                        </p:tgtEl>
                                      </p:cBhvr>
                                    </p:animEffect>
                                  </p:childTnLst>
                                </p:cTn>
                              </p:par>
                            </p:childTnLst>
                          </p:cTn>
                        </p:par>
                        <p:par>
                          <p:cTn id="645" fill="hold">
                            <p:stCondLst>
                              <p:cond delay="98327"/>
                            </p:stCondLst>
                            <p:childTnLst>
                              <p:par>
                                <p:cTn id="646" presetID="53" presetClass="entr" presetSubtype="16" fill="hold" grpId="0" nodeType="afterEffect">
                                  <p:stCondLst>
                                    <p:cond delay="0"/>
                                  </p:stCondLst>
                                  <p:childTnLst>
                                    <p:set>
                                      <p:cBhvr>
                                        <p:cTn id="647" dur="1" fill="hold">
                                          <p:stCondLst>
                                            <p:cond delay="0"/>
                                          </p:stCondLst>
                                        </p:cTn>
                                        <p:tgtEl>
                                          <p:spTgt spid="60"/>
                                        </p:tgtEl>
                                        <p:attrNameLst>
                                          <p:attrName>style.visibility</p:attrName>
                                        </p:attrNameLst>
                                      </p:cBhvr>
                                      <p:to>
                                        <p:strVal val="visible"/>
                                      </p:to>
                                    </p:set>
                                    <p:anim calcmode="lin" valueType="num">
                                      <p:cBhvr>
                                        <p:cTn id="648" dur="500" fill="hold"/>
                                        <p:tgtEl>
                                          <p:spTgt spid="60"/>
                                        </p:tgtEl>
                                        <p:attrNameLst>
                                          <p:attrName>ppt_w</p:attrName>
                                        </p:attrNameLst>
                                      </p:cBhvr>
                                      <p:tavLst>
                                        <p:tav tm="0">
                                          <p:val>
                                            <p:fltVal val="0"/>
                                          </p:val>
                                        </p:tav>
                                        <p:tav tm="100000">
                                          <p:val>
                                            <p:strVal val="#ppt_w"/>
                                          </p:val>
                                        </p:tav>
                                      </p:tavLst>
                                    </p:anim>
                                    <p:anim calcmode="lin" valueType="num">
                                      <p:cBhvr>
                                        <p:cTn id="649" dur="500" fill="hold"/>
                                        <p:tgtEl>
                                          <p:spTgt spid="60"/>
                                        </p:tgtEl>
                                        <p:attrNameLst>
                                          <p:attrName>ppt_h</p:attrName>
                                        </p:attrNameLst>
                                      </p:cBhvr>
                                      <p:tavLst>
                                        <p:tav tm="0">
                                          <p:val>
                                            <p:fltVal val="0"/>
                                          </p:val>
                                        </p:tav>
                                        <p:tav tm="100000">
                                          <p:val>
                                            <p:strVal val="#ppt_h"/>
                                          </p:val>
                                        </p:tav>
                                      </p:tavLst>
                                    </p:anim>
                                    <p:animEffect transition="in" filter="fade">
                                      <p:cBhvr>
                                        <p:cTn id="650" dur="500"/>
                                        <p:tgtEl>
                                          <p:spTgt spid="60"/>
                                        </p:tgtEl>
                                      </p:cBhvr>
                                    </p:animEffect>
                                  </p:childTnLst>
                                </p:cTn>
                              </p:par>
                            </p:childTnLst>
                          </p:cTn>
                        </p:par>
                        <p:par>
                          <p:cTn id="651" fill="hold">
                            <p:stCondLst>
                              <p:cond delay="98827"/>
                            </p:stCondLst>
                            <p:childTnLst>
                              <p:par>
                                <p:cTn id="652" presetID="22" presetClass="entr" presetSubtype="2" repeatCount="indefinite" fill="hold" grpId="1" nodeType="afterEffect">
                                  <p:stCondLst>
                                    <p:cond delay="0"/>
                                  </p:stCondLst>
                                  <p:childTnLst>
                                    <p:set>
                                      <p:cBhvr>
                                        <p:cTn id="653" dur="1" fill="hold">
                                          <p:stCondLst>
                                            <p:cond delay="0"/>
                                          </p:stCondLst>
                                        </p:cTn>
                                        <p:tgtEl>
                                          <p:spTgt spid="60"/>
                                        </p:tgtEl>
                                        <p:attrNameLst>
                                          <p:attrName>style.visibility</p:attrName>
                                        </p:attrNameLst>
                                      </p:cBhvr>
                                      <p:to>
                                        <p:strVal val="visible"/>
                                      </p:to>
                                    </p:set>
                                    <p:animEffect transition="in" filter="wipe(right)">
                                      <p:cBhvr>
                                        <p:cTn id="654" dur="5000"/>
                                        <p:tgtEl>
                                          <p:spTgt spid="60"/>
                                        </p:tgtEl>
                                      </p:cBhvr>
                                    </p:animEffect>
                                  </p:childTnLst>
                                </p:cTn>
                              </p:par>
                            </p:childTnLst>
                          </p:cTn>
                        </p:par>
                        <p:par>
                          <p:cTn id="655" fill="hold">
                            <p:stCondLst>
                              <p:cond delay="103827"/>
                            </p:stCondLst>
                            <p:childTnLst>
                              <p:par>
                                <p:cTn id="656" presetID="22" presetClass="entr" presetSubtype="8" repeatCount="indefinite" fill="hold" grpId="1" nodeType="afterEffect">
                                  <p:stCondLst>
                                    <p:cond delay="0"/>
                                  </p:stCondLst>
                                  <p:childTnLst>
                                    <p:set>
                                      <p:cBhvr>
                                        <p:cTn id="657" dur="1" fill="hold">
                                          <p:stCondLst>
                                            <p:cond delay="0"/>
                                          </p:stCondLst>
                                        </p:cTn>
                                        <p:tgtEl>
                                          <p:spTgt spid="59"/>
                                        </p:tgtEl>
                                        <p:attrNameLst>
                                          <p:attrName>style.visibility</p:attrName>
                                        </p:attrNameLst>
                                      </p:cBhvr>
                                      <p:to>
                                        <p:strVal val="visible"/>
                                      </p:to>
                                    </p:set>
                                    <p:animEffect transition="in" filter="wipe(left)">
                                      <p:cBhvr>
                                        <p:cTn id="658" dur="5000"/>
                                        <p:tgtEl>
                                          <p:spTgt spid="59"/>
                                        </p:tgtEl>
                                      </p:cBhvr>
                                    </p:animEffect>
                                  </p:childTnLst>
                                </p:cTn>
                              </p:par>
                            </p:childTnLst>
                          </p:cTn>
                        </p:par>
                        <p:par>
                          <p:cTn id="659" fill="hold">
                            <p:stCondLst>
                              <p:cond delay="108827"/>
                            </p:stCondLst>
                            <p:childTnLst>
                              <p:par>
                                <p:cTn id="660" presetID="45" presetClass="entr" presetSubtype="0" fill="hold" grpId="0" nodeType="afterEffect">
                                  <p:stCondLst>
                                    <p:cond delay="0"/>
                                  </p:stCondLst>
                                  <p:childTnLst>
                                    <p:set>
                                      <p:cBhvr>
                                        <p:cTn id="661" dur="1" fill="hold">
                                          <p:stCondLst>
                                            <p:cond delay="0"/>
                                          </p:stCondLst>
                                        </p:cTn>
                                        <p:tgtEl>
                                          <p:spTgt spid="62"/>
                                        </p:tgtEl>
                                        <p:attrNameLst>
                                          <p:attrName>style.visibility</p:attrName>
                                        </p:attrNameLst>
                                      </p:cBhvr>
                                      <p:to>
                                        <p:strVal val="visible"/>
                                      </p:to>
                                    </p:set>
                                    <p:animEffect transition="in" filter="fade">
                                      <p:cBhvr>
                                        <p:cTn id="662" dur="500"/>
                                        <p:tgtEl>
                                          <p:spTgt spid="62"/>
                                        </p:tgtEl>
                                      </p:cBhvr>
                                    </p:animEffect>
                                    <p:anim calcmode="lin" valueType="num">
                                      <p:cBhvr>
                                        <p:cTn id="663" dur="500" fill="hold"/>
                                        <p:tgtEl>
                                          <p:spTgt spid="62"/>
                                        </p:tgtEl>
                                        <p:attrNameLst>
                                          <p:attrName>ppt_w</p:attrName>
                                        </p:attrNameLst>
                                      </p:cBhvr>
                                      <p:tavLst>
                                        <p:tav tm="0" fmla="#ppt_w*sin(2.5*pi*$)">
                                          <p:val>
                                            <p:fltVal val="0"/>
                                          </p:val>
                                        </p:tav>
                                        <p:tav tm="100000">
                                          <p:val>
                                            <p:fltVal val="1"/>
                                          </p:val>
                                        </p:tav>
                                      </p:tavLst>
                                    </p:anim>
                                    <p:anim calcmode="lin" valueType="num">
                                      <p:cBhvr>
                                        <p:cTn id="664" dur="500" fill="hold"/>
                                        <p:tgtEl>
                                          <p:spTgt spid="62"/>
                                        </p:tgtEl>
                                        <p:attrNameLst>
                                          <p:attrName>ppt_h</p:attrName>
                                        </p:attrNameLst>
                                      </p:cBhvr>
                                      <p:tavLst>
                                        <p:tav tm="0">
                                          <p:val>
                                            <p:strVal val="#ppt_h"/>
                                          </p:val>
                                        </p:tav>
                                        <p:tav tm="100000">
                                          <p:val>
                                            <p:strVal val="#ppt_h"/>
                                          </p:val>
                                        </p:tav>
                                      </p:tavLst>
                                    </p:anim>
                                  </p:childTnLst>
                                </p:cTn>
                              </p:par>
                            </p:childTnLst>
                          </p:cTn>
                        </p:par>
                        <p:par>
                          <p:cTn id="665" fill="hold">
                            <p:stCondLst>
                              <p:cond delay="109327"/>
                            </p:stCondLst>
                            <p:childTnLst>
                              <p:par>
                                <p:cTn id="666" presetID="21" presetClass="entr" presetSubtype="1" repeatCount="indefinite" fill="hold" grpId="1" nodeType="afterEffect">
                                  <p:stCondLst>
                                    <p:cond delay="0"/>
                                  </p:stCondLst>
                                  <p:childTnLst>
                                    <p:set>
                                      <p:cBhvr>
                                        <p:cTn id="667" dur="1" fill="hold">
                                          <p:stCondLst>
                                            <p:cond delay="0"/>
                                          </p:stCondLst>
                                        </p:cTn>
                                        <p:tgtEl>
                                          <p:spTgt spid="62"/>
                                        </p:tgtEl>
                                        <p:attrNameLst>
                                          <p:attrName>style.visibility</p:attrName>
                                        </p:attrNameLst>
                                      </p:cBhvr>
                                      <p:to>
                                        <p:strVal val="visible"/>
                                      </p:to>
                                    </p:set>
                                    <p:animEffect transition="in" filter="wheel(1)">
                                      <p:cBhvr>
                                        <p:cTn id="668" dur="5000"/>
                                        <p:tgtEl>
                                          <p:spTgt spid="62"/>
                                        </p:tgtEl>
                                      </p:cBhvr>
                                    </p:animEffect>
                                  </p:childTnLst>
                                </p:cTn>
                              </p:par>
                            </p:childTnLst>
                          </p:cTn>
                        </p:par>
                        <p:par>
                          <p:cTn id="669" fill="hold">
                            <p:stCondLst>
                              <p:cond delay="114327"/>
                            </p:stCondLst>
                            <p:childTnLst>
                              <p:par>
                                <p:cTn id="670" presetID="31" presetClass="entr" presetSubtype="0" fill="hold" grpId="0" nodeType="afterEffect">
                                  <p:stCondLst>
                                    <p:cond delay="0"/>
                                  </p:stCondLst>
                                  <p:childTnLst>
                                    <p:set>
                                      <p:cBhvr>
                                        <p:cTn id="671" dur="1" fill="hold">
                                          <p:stCondLst>
                                            <p:cond delay="0"/>
                                          </p:stCondLst>
                                        </p:cTn>
                                        <p:tgtEl>
                                          <p:spTgt spid="63"/>
                                        </p:tgtEl>
                                        <p:attrNameLst>
                                          <p:attrName>style.visibility</p:attrName>
                                        </p:attrNameLst>
                                      </p:cBhvr>
                                      <p:to>
                                        <p:strVal val="visible"/>
                                      </p:to>
                                    </p:set>
                                    <p:anim calcmode="lin" valueType="num">
                                      <p:cBhvr>
                                        <p:cTn id="672" dur="1000" fill="hold"/>
                                        <p:tgtEl>
                                          <p:spTgt spid="63"/>
                                        </p:tgtEl>
                                        <p:attrNameLst>
                                          <p:attrName>ppt_w</p:attrName>
                                        </p:attrNameLst>
                                      </p:cBhvr>
                                      <p:tavLst>
                                        <p:tav tm="0">
                                          <p:val>
                                            <p:fltVal val="0"/>
                                          </p:val>
                                        </p:tav>
                                        <p:tav tm="100000">
                                          <p:val>
                                            <p:strVal val="#ppt_w"/>
                                          </p:val>
                                        </p:tav>
                                      </p:tavLst>
                                    </p:anim>
                                    <p:anim calcmode="lin" valueType="num">
                                      <p:cBhvr>
                                        <p:cTn id="673" dur="1000" fill="hold"/>
                                        <p:tgtEl>
                                          <p:spTgt spid="63"/>
                                        </p:tgtEl>
                                        <p:attrNameLst>
                                          <p:attrName>ppt_h</p:attrName>
                                        </p:attrNameLst>
                                      </p:cBhvr>
                                      <p:tavLst>
                                        <p:tav tm="0">
                                          <p:val>
                                            <p:fltVal val="0"/>
                                          </p:val>
                                        </p:tav>
                                        <p:tav tm="100000">
                                          <p:val>
                                            <p:strVal val="#ppt_h"/>
                                          </p:val>
                                        </p:tav>
                                      </p:tavLst>
                                    </p:anim>
                                    <p:anim calcmode="lin" valueType="num">
                                      <p:cBhvr>
                                        <p:cTn id="674" dur="1000" fill="hold"/>
                                        <p:tgtEl>
                                          <p:spTgt spid="63"/>
                                        </p:tgtEl>
                                        <p:attrNameLst>
                                          <p:attrName>style.rotation</p:attrName>
                                        </p:attrNameLst>
                                      </p:cBhvr>
                                      <p:tavLst>
                                        <p:tav tm="0">
                                          <p:val>
                                            <p:fltVal val="90"/>
                                          </p:val>
                                        </p:tav>
                                        <p:tav tm="100000">
                                          <p:val>
                                            <p:fltVal val="0"/>
                                          </p:val>
                                        </p:tav>
                                      </p:tavLst>
                                    </p:anim>
                                    <p:animEffect transition="in" filter="fade">
                                      <p:cBhvr>
                                        <p:cTn id="675" dur="1000"/>
                                        <p:tgtEl>
                                          <p:spTgt spid="63"/>
                                        </p:tgtEl>
                                      </p:cBhvr>
                                    </p:animEffect>
                                  </p:childTnLst>
                                </p:cTn>
                              </p:par>
                            </p:childTnLst>
                          </p:cTn>
                        </p:par>
                        <p:par>
                          <p:cTn id="676" fill="hold">
                            <p:stCondLst>
                              <p:cond delay="115327"/>
                            </p:stCondLst>
                            <p:childTnLst>
                              <p:par>
                                <p:cTn id="677" presetID="26" presetClass="entr" presetSubtype="0" fill="hold" grpId="0" nodeType="afterEffect">
                                  <p:stCondLst>
                                    <p:cond delay="0"/>
                                  </p:stCondLst>
                                  <p:childTnLst>
                                    <p:set>
                                      <p:cBhvr>
                                        <p:cTn id="678" dur="1" fill="hold">
                                          <p:stCondLst>
                                            <p:cond delay="0"/>
                                          </p:stCondLst>
                                        </p:cTn>
                                        <p:tgtEl>
                                          <p:spTgt spid="64"/>
                                        </p:tgtEl>
                                        <p:attrNameLst>
                                          <p:attrName>style.visibility</p:attrName>
                                        </p:attrNameLst>
                                      </p:cBhvr>
                                      <p:to>
                                        <p:strVal val="visible"/>
                                      </p:to>
                                    </p:set>
                                    <p:animEffect transition="in" filter="wipe(down)">
                                      <p:cBhvr>
                                        <p:cTn id="679" dur="580">
                                          <p:stCondLst>
                                            <p:cond delay="0"/>
                                          </p:stCondLst>
                                        </p:cTn>
                                        <p:tgtEl>
                                          <p:spTgt spid="64"/>
                                        </p:tgtEl>
                                      </p:cBhvr>
                                    </p:animEffect>
                                    <p:anim calcmode="lin" valueType="num">
                                      <p:cBhvr>
                                        <p:cTn id="680" dur="1822" tmFilter="0,0; 0.14,0.36; 0.43,0.73; 0.71,0.91; 1.0,1.0">
                                          <p:stCondLst>
                                            <p:cond delay="0"/>
                                          </p:stCondLst>
                                        </p:cTn>
                                        <p:tgtEl>
                                          <p:spTgt spid="64"/>
                                        </p:tgtEl>
                                        <p:attrNameLst>
                                          <p:attrName>ppt_x</p:attrName>
                                        </p:attrNameLst>
                                      </p:cBhvr>
                                      <p:tavLst>
                                        <p:tav tm="0">
                                          <p:val>
                                            <p:strVal val="#ppt_x-0.25"/>
                                          </p:val>
                                        </p:tav>
                                        <p:tav tm="100000">
                                          <p:val>
                                            <p:strVal val="#ppt_x"/>
                                          </p:val>
                                        </p:tav>
                                      </p:tavLst>
                                    </p:anim>
                                    <p:anim calcmode="lin" valueType="num">
                                      <p:cBhvr>
                                        <p:cTn id="681" dur="664" tmFilter="0.0,0.0; 0.25,0.07; 0.50,0.2; 0.75,0.467; 1.0,1.0">
                                          <p:stCondLst>
                                            <p:cond delay="0"/>
                                          </p:stCondLst>
                                        </p:cTn>
                                        <p:tgtEl>
                                          <p:spTgt spid="64"/>
                                        </p:tgtEl>
                                        <p:attrNameLst>
                                          <p:attrName>ppt_y</p:attrName>
                                        </p:attrNameLst>
                                      </p:cBhvr>
                                      <p:tavLst>
                                        <p:tav tm="0" fmla="#ppt_y-sin(pi*$)/3">
                                          <p:val>
                                            <p:fltVal val="0.5"/>
                                          </p:val>
                                        </p:tav>
                                        <p:tav tm="100000">
                                          <p:val>
                                            <p:fltVal val="1"/>
                                          </p:val>
                                        </p:tav>
                                      </p:tavLst>
                                    </p:anim>
                                    <p:anim calcmode="lin" valueType="num">
                                      <p:cBhvr>
                                        <p:cTn id="682" dur="664" tmFilter="0, 0; 0.125,0.2665; 0.25,0.4; 0.375,0.465; 0.5,0.5;  0.625,0.535; 0.75,0.6; 0.875,0.7335; 1,1">
                                          <p:stCondLst>
                                            <p:cond delay="664"/>
                                          </p:stCondLst>
                                        </p:cTn>
                                        <p:tgtEl>
                                          <p:spTgt spid="64"/>
                                        </p:tgtEl>
                                        <p:attrNameLst>
                                          <p:attrName>ppt_y</p:attrName>
                                        </p:attrNameLst>
                                      </p:cBhvr>
                                      <p:tavLst>
                                        <p:tav tm="0" fmla="#ppt_y-sin(pi*$)/9">
                                          <p:val>
                                            <p:fltVal val="0"/>
                                          </p:val>
                                        </p:tav>
                                        <p:tav tm="100000">
                                          <p:val>
                                            <p:fltVal val="1"/>
                                          </p:val>
                                        </p:tav>
                                      </p:tavLst>
                                    </p:anim>
                                    <p:anim calcmode="lin" valueType="num">
                                      <p:cBhvr>
                                        <p:cTn id="683" dur="332" tmFilter="0, 0; 0.125,0.2665; 0.25,0.4; 0.375,0.465; 0.5,0.5;  0.625,0.535; 0.75,0.6; 0.875,0.7335; 1,1">
                                          <p:stCondLst>
                                            <p:cond delay="1324"/>
                                          </p:stCondLst>
                                        </p:cTn>
                                        <p:tgtEl>
                                          <p:spTgt spid="64"/>
                                        </p:tgtEl>
                                        <p:attrNameLst>
                                          <p:attrName>ppt_y</p:attrName>
                                        </p:attrNameLst>
                                      </p:cBhvr>
                                      <p:tavLst>
                                        <p:tav tm="0" fmla="#ppt_y-sin(pi*$)/27">
                                          <p:val>
                                            <p:fltVal val="0"/>
                                          </p:val>
                                        </p:tav>
                                        <p:tav tm="100000">
                                          <p:val>
                                            <p:fltVal val="1"/>
                                          </p:val>
                                        </p:tav>
                                      </p:tavLst>
                                    </p:anim>
                                    <p:anim calcmode="lin" valueType="num">
                                      <p:cBhvr>
                                        <p:cTn id="684" dur="164" tmFilter="0, 0; 0.125,0.2665; 0.25,0.4; 0.375,0.465; 0.5,0.5;  0.625,0.535; 0.75,0.6; 0.875,0.7335; 1,1">
                                          <p:stCondLst>
                                            <p:cond delay="1656"/>
                                          </p:stCondLst>
                                        </p:cTn>
                                        <p:tgtEl>
                                          <p:spTgt spid="64"/>
                                        </p:tgtEl>
                                        <p:attrNameLst>
                                          <p:attrName>ppt_y</p:attrName>
                                        </p:attrNameLst>
                                      </p:cBhvr>
                                      <p:tavLst>
                                        <p:tav tm="0" fmla="#ppt_y-sin(pi*$)/81">
                                          <p:val>
                                            <p:fltVal val="0"/>
                                          </p:val>
                                        </p:tav>
                                        <p:tav tm="100000">
                                          <p:val>
                                            <p:fltVal val="1"/>
                                          </p:val>
                                        </p:tav>
                                      </p:tavLst>
                                    </p:anim>
                                    <p:animScale>
                                      <p:cBhvr>
                                        <p:cTn id="685" dur="26">
                                          <p:stCondLst>
                                            <p:cond delay="650"/>
                                          </p:stCondLst>
                                        </p:cTn>
                                        <p:tgtEl>
                                          <p:spTgt spid="64"/>
                                        </p:tgtEl>
                                      </p:cBhvr>
                                      <p:to x="100000" y="60000"/>
                                    </p:animScale>
                                    <p:animScale>
                                      <p:cBhvr>
                                        <p:cTn id="686" dur="166" decel="50000">
                                          <p:stCondLst>
                                            <p:cond delay="676"/>
                                          </p:stCondLst>
                                        </p:cTn>
                                        <p:tgtEl>
                                          <p:spTgt spid="64"/>
                                        </p:tgtEl>
                                      </p:cBhvr>
                                      <p:to x="100000" y="100000"/>
                                    </p:animScale>
                                    <p:animScale>
                                      <p:cBhvr>
                                        <p:cTn id="687" dur="26">
                                          <p:stCondLst>
                                            <p:cond delay="1312"/>
                                          </p:stCondLst>
                                        </p:cTn>
                                        <p:tgtEl>
                                          <p:spTgt spid="64"/>
                                        </p:tgtEl>
                                      </p:cBhvr>
                                      <p:to x="100000" y="80000"/>
                                    </p:animScale>
                                    <p:animScale>
                                      <p:cBhvr>
                                        <p:cTn id="688" dur="166" decel="50000">
                                          <p:stCondLst>
                                            <p:cond delay="1338"/>
                                          </p:stCondLst>
                                        </p:cTn>
                                        <p:tgtEl>
                                          <p:spTgt spid="64"/>
                                        </p:tgtEl>
                                      </p:cBhvr>
                                      <p:to x="100000" y="100000"/>
                                    </p:animScale>
                                    <p:animScale>
                                      <p:cBhvr>
                                        <p:cTn id="689" dur="26">
                                          <p:stCondLst>
                                            <p:cond delay="1642"/>
                                          </p:stCondLst>
                                        </p:cTn>
                                        <p:tgtEl>
                                          <p:spTgt spid="64"/>
                                        </p:tgtEl>
                                      </p:cBhvr>
                                      <p:to x="100000" y="90000"/>
                                    </p:animScale>
                                    <p:animScale>
                                      <p:cBhvr>
                                        <p:cTn id="690" dur="166" decel="50000">
                                          <p:stCondLst>
                                            <p:cond delay="1668"/>
                                          </p:stCondLst>
                                        </p:cTn>
                                        <p:tgtEl>
                                          <p:spTgt spid="64"/>
                                        </p:tgtEl>
                                      </p:cBhvr>
                                      <p:to x="100000" y="100000"/>
                                    </p:animScale>
                                    <p:animScale>
                                      <p:cBhvr>
                                        <p:cTn id="691" dur="26">
                                          <p:stCondLst>
                                            <p:cond delay="1808"/>
                                          </p:stCondLst>
                                        </p:cTn>
                                        <p:tgtEl>
                                          <p:spTgt spid="64"/>
                                        </p:tgtEl>
                                      </p:cBhvr>
                                      <p:to x="100000" y="95000"/>
                                    </p:animScale>
                                    <p:animScale>
                                      <p:cBhvr>
                                        <p:cTn id="692" dur="166" decel="50000">
                                          <p:stCondLst>
                                            <p:cond delay="1834"/>
                                          </p:stCondLst>
                                        </p:cTn>
                                        <p:tgtEl>
                                          <p:spTgt spid="64"/>
                                        </p:tgtEl>
                                      </p:cBhvr>
                                      <p:to x="100000" y="100000"/>
                                    </p:animScale>
                                  </p:childTnLst>
                                </p:cTn>
                              </p:par>
                            </p:childTnLst>
                          </p:cTn>
                        </p:par>
                        <p:par>
                          <p:cTn id="693" fill="hold">
                            <p:stCondLst>
                              <p:cond delay="117327"/>
                            </p:stCondLst>
                            <p:childTnLst>
                              <p:par>
                                <p:cTn id="694" presetID="22" presetClass="entr" presetSubtype="4" repeatCount="indefinite" fill="hold" grpId="1" nodeType="afterEffect">
                                  <p:stCondLst>
                                    <p:cond delay="0"/>
                                  </p:stCondLst>
                                  <p:childTnLst>
                                    <p:set>
                                      <p:cBhvr>
                                        <p:cTn id="695" dur="1" fill="hold">
                                          <p:stCondLst>
                                            <p:cond delay="0"/>
                                          </p:stCondLst>
                                        </p:cTn>
                                        <p:tgtEl>
                                          <p:spTgt spid="63"/>
                                        </p:tgtEl>
                                        <p:attrNameLst>
                                          <p:attrName>style.visibility</p:attrName>
                                        </p:attrNameLst>
                                      </p:cBhvr>
                                      <p:to>
                                        <p:strVal val="visible"/>
                                      </p:to>
                                    </p:set>
                                    <p:animEffect transition="in" filter="wipe(down)">
                                      <p:cBhvr>
                                        <p:cTn id="696" dur="5000"/>
                                        <p:tgtEl>
                                          <p:spTgt spid="63"/>
                                        </p:tgtEl>
                                      </p:cBhvr>
                                    </p:animEffect>
                                  </p:childTnLst>
                                </p:cTn>
                              </p:par>
                            </p:childTnLst>
                          </p:cTn>
                        </p:par>
                        <p:par>
                          <p:cTn id="697" fill="hold">
                            <p:stCondLst>
                              <p:cond delay="122327"/>
                            </p:stCondLst>
                            <p:childTnLst>
                              <p:par>
                                <p:cTn id="698" presetID="31" presetClass="entr" presetSubtype="0" fill="hold" grpId="0" nodeType="afterEffect">
                                  <p:stCondLst>
                                    <p:cond delay="0"/>
                                  </p:stCondLst>
                                  <p:iterate type="lt">
                                    <p:tmPct val="5000"/>
                                  </p:iterate>
                                  <p:childTnLst>
                                    <p:set>
                                      <p:cBhvr>
                                        <p:cTn id="699" dur="1" fill="hold">
                                          <p:stCondLst>
                                            <p:cond delay="0"/>
                                          </p:stCondLst>
                                        </p:cTn>
                                        <p:tgtEl>
                                          <p:spTgt spid="65"/>
                                        </p:tgtEl>
                                        <p:attrNameLst>
                                          <p:attrName>style.visibility</p:attrName>
                                        </p:attrNameLst>
                                      </p:cBhvr>
                                      <p:to>
                                        <p:strVal val="visible"/>
                                      </p:to>
                                    </p:set>
                                    <p:anim calcmode="lin" valueType="num">
                                      <p:cBhvr>
                                        <p:cTn id="700" dur="2000" fill="hold"/>
                                        <p:tgtEl>
                                          <p:spTgt spid="65"/>
                                        </p:tgtEl>
                                        <p:attrNameLst>
                                          <p:attrName>ppt_w</p:attrName>
                                        </p:attrNameLst>
                                      </p:cBhvr>
                                      <p:tavLst>
                                        <p:tav tm="0">
                                          <p:val>
                                            <p:fltVal val="0"/>
                                          </p:val>
                                        </p:tav>
                                        <p:tav tm="100000">
                                          <p:val>
                                            <p:strVal val="#ppt_w"/>
                                          </p:val>
                                        </p:tav>
                                      </p:tavLst>
                                    </p:anim>
                                    <p:anim calcmode="lin" valueType="num">
                                      <p:cBhvr>
                                        <p:cTn id="701" dur="2000" fill="hold"/>
                                        <p:tgtEl>
                                          <p:spTgt spid="65"/>
                                        </p:tgtEl>
                                        <p:attrNameLst>
                                          <p:attrName>ppt_h</p:attrName>
                                        </p:attrNameLst>
                                      </p:cBhvr>
                                      <p:tavLst>
                                        <p:tav tm="0">
                                          <p:val>
                                            <p:fltVal val="0"/>
                                          </p:val>
                                        </p:tav>
                                        <p:tav tm="100000">
                                          <p:val>
                                            <p:strVal val="#ppt_h"/>
                                          </p:val>
                                        </p:tav>
                                      </p:tavLst>
                                    </p:anim>
                                    <p:anim calcmode="lin" valueType="num">
                                      <p:cBhvr>
                                        <p:cTn id="702" dur="2000" fill="hold"/>
                                        <p:tgtEl>
                                          <p:spTgt spid="65"/>
                                        </p:tgtEl>
                                        <p:attrNameLst>
                                          <p:attrName>style.rotation</p:attrName>
                                        </p:attrNameLst>
                                      </p:cBhvr>
                                      <p:tavLst>
                                        <p:tav tm="0">
                                          <p:val>
                                            <p:fltVal val="90"/>
                                          </p:val>
                                        </p:tav>
                                        <p:tav tm="100000">
                                          <p:val>
                                            <p:fltVal val="0"/>
                                          </p:val>
                                        </p:tav>
                                      </p:tavLst>
                                    </p:anim>
                                    <p:animEffect transition="in" filter="fade">
                                      <p:cBhvr>
                                        <p:cTn id="703" dur="2000"/>
                                        <p:tgtEl>
                                          <p:spTgt spid="65"/>
                                        </p:tgtEl>
                                      </p:cBhvr>
                                    </p:animEffect>
                                  </p:childTnLst>
                                </p:cTn>
                              </p:par>
                            </p:childTnLst>
                          </p:cTn>
                        </p:par>
                        <p:par>
                          <p:cTn id="704" fill="hold">
                            <p:stCondLst>
                              <p:cond delay="125727"/>
                            </p:stCondLst>
                            <p:childTnLst>
                              <p:par>
                                <p:cTn id="705" presetID="26" presetClass="entr" presetSubtype="0" fill="hold" grpId="1" nodeType="afterEffect">
                                  <p:stCondLst>
                                    <p:cond delay="0"/>
                                  </p:stCondLst>
                                  <p:iterate type="lt">
                                    <p:tmPct val="10000"/>
                                  </p:iterate>
                                  <p:childTnLst>
                                    <p:set>
                                      <p:cBhvr>
                                        <p:cTn id="706" dur="1" fill="hold">
                                          <p:stCondLst>
                                            <p:cond delay="0"/>
                                          </p:stCondLst>
                                        </p:cTn>
                                        <p:tgtEl>
                                          <p:spTgt spid="65"/>
                                        </p:tgtEl>
                                        <p:attrNameLst>
                                          <p:attrName>style.visibility</p:attrName>
                                        </p:attrNameLst>
                                      </p:cBhvr>
                                      <p:to>
                                        <p:strVal val="visible"/>
                                      </p:to>
                                    </p:set>
                                    <p:animEffect transition="in" filter="wipe(down)">
                                      <p:cBhvr>
                                        <p:cTn id="707" dur="580">
                                          <p:stCondLst>
                                            <p:cond delay="0"/>
                                          </p:stCondLst>
                                        </p:cTn>
                                        <p:tgtEl>
                                          <p:spTgt spid="65"/>
                                        </p:tgtEl>
                                      </p:cBhvr>
                                    </p:animEffect>
                                    <p:anim calcmode="lin" valueType="num">
                                      <p:cBhvr>
                                        <p:cTn id="708" dur="1822"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09" dur="664"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10" dur="664" tmFilter="0, 0; 0.125,0.2665; 0.25,0.4; 0.375,0.465; 0.5,0.5;  0.625,0.535; 0.75,0.6; 0.875,0.7335; 1,1">
                                          <p:stCondLst>
                                            <p:cond delay="664"/>
                                          </p:stCondLst>
                                        </p:cTn>
                                        <p:tgtEl>
                                          <p:spTgt spid="65"/>
                                        </p:tgtEl>
                                        <p:attrNameLst>
                                          <p:attrName>ppt_y</p:attrName>
                                        </p:attrNameLst>
                                      </p:cBhvr>
                                      <p:tavLst>
                                        <p:tav tm="0" fmla="#ppt_y-sin(pi*$)/9">
                                          <p:val>
                                            <p:fltVal val="0"/>
                                          </p:val>
                                        </p:tav>
                                        <p:tav tm="100000">
                                          <p:val>
                                            <p:fltVal val="1"/>
                                          </p:val>
                                        </p:tav>
                                      </p:tavLst>
                                    </p:anim>
                                    <p:anim calcmode="lin" valueType="num">
                                      <p:cBhvr>
                                        <p:cTn id="711" dur="332" tmFilter="0, 0; 0.125,0.2665; 0.25,0.4; 0.375,0.465; 0.5,0.5;  0.625,0.535; 0.75,0.6; 0.875,0.7335; 1,1">
                                          <p:stCondLst>
                                            <p:cond delay="1324"/>
                                          </p:stCondLst>
                                        </p:cTn>
                                        <p:tgtEl>
                                          <p:spTgt spid="65"/>
                                        </p:tgtEl>
                                        <p:attrNameLst>
                                          <p:attrName>ppt_y</p:attrName>
                                        </p:attrNameLst>
                                      </p:cBhvr>
                                      <p:tavLst>
                                        <p:tav tm="0" fmla="#ppt_y-sin(pi*$)/27">
                                          <p:val>
                                            <p:fltVal val="0"/>
                                          </p:val>
                                        </p:tav>
                                        <p:tav tm="100000">
                                          <p:val>
                                            <p:fltVal val="1"/>
                                          </p:val>
                                        </p:tav>
                                      </p:tavLst>
                                    </p:anim>
                                    <p:anim calcmode="lin" valueType="num">
                                      <p:cBhvr>
                                        <p:cTn id="712" dur="164" tmFilter="0, 0; 0.125,0.2665; 0.25,0.4; 0.375,0.465; 0.5,0.5;  0.625,0.535; 0.75,0.6; 0.875,0.7335; 1,1">
                                          <p:stCondLst>
                                            <p:cond delay="1656"/>
                                          </p:stCondLst>
                                        </p:cTn>
                                        <p:tgtEl>
                                          <p:spTgt spid="65"/>
                                        </p:tgtEl>
                                        <p:attrNameLst>
                                          <p:attrName>ppt_y</p:attrName>
                                        </p:attrNameLst>
                                      </p:cBhvr>
                                      <p:tavLst>
                                        <p:tav tm="0" fmla="#ppt_y-sin(pi*$)/81">
                                          <p:val>
                                            <p:fltVal val="0"/>
                                          </p:val>
                                        </p:tav>
                                        <p:tav tm="100000">
                                          <p:val>
                                            <p:fltVal val="1"/>
                                          </p:val>
                                        </p:tav>
                                      </p:tavLst>
                                    </p:anim>
                                    <p:animScale>
                                      <p:cBhvr>
                                        <p:cTn id="713" dur="26">
                                          <p:stCondLst>
                                            <p:cond delay="650"/>
                                          </p:stCondLst>
                                        </p:cTn>
                                        <p:tgtEl>
                                          <p:spTgt spid="65"/>
                                        </p:tgtEl>
                                      </p:cBhvr>
                                      <p:to x="100000" y="60000"/>
                                    </p:animScale>
                                    <p:animScale>
                                      <p:cBhvr>
                                        <p:cTn id="714" dur="166" decel="50000">
                                          <p:stCondLst>
                                            <p:cond delay="676"/>
                                          </p:stCondLst>
                                        </p:cTn>
                                        <p:tgtEl>
                                          <p:spTgt spid="65"/>
                                        </p:tgtEl>
                                      </p:cBhvr>
                                      <p:to x="100000" y="100000"/>
                                    </p:animScale>
                                    <p:animScale>
                                      <p:cBhvr>
                                        <p:cTn id="715" dur="26">
                                          <p:stCondLst>
                                            <p:cond delay="1312"/>
                                          </p:stCondLst>
                                        </p:cTn>
                                        <p:tgtEl>
                                          <p:spTgt spid="65"/>
                                        </p:tgtEl>
                                      </p:cBhvr>
                                      <p:to x="100000" y="80000"/>
                                    </p:animScale>
                                    <p:animScale>
                                      <p:cBhvr>
                                        <p:cTn id="716" dur="166" decel="50000">
                                          <p:stCondLst>
                                            <p:cond delay="1338"/>
                                          </p:stCondLst>
                                        </p:cTn>
                                        <p:tgtEl>
                                          <p:spTgt spid="65"/>
                                        </p:tgtEl>
                                      </p:cBhvr>
                                      <p:to x="100000" y="100000"/>
                                    </p:animScale>
                                    <p:animScale>
                                      <p:cBhvr>
                                        <p:cTn id="717" dur="26">
                                          <p:stCondLst>
                                            <p:cond delay="1642"/>
                                          </p:stCondLst>
                                        </p:cTn>
                                        <p:tgtEl>
                                          <p:spTgt spid="65"/>
                                        </p:tgtEl>
                                      </p:cBhvr>
                                      <p:to x="100000" y="90000"/>
                                    </p:animScale>
                                    <p:animScale>
                                      <p:cBhvr>
                                        <p:cTn id="718" dur="166" decel="50000">
                                          <p:stCondLst>
                                            <p:cond delay="1668"/>
                                          </p:stCondLst>
                                        </p:cTn>
                                        <p:tgtEl>
                                          <p:spTgt spid="65"/>
                                        </p:tgtEl>
                                      </p:cBhvr>
                                      <p:to x="100000" y="100000"/>
                                    </p:animScale>
                                    <p:animScale>
                                      <p:cBhvr>
                                        <p:cTn id="719" dur="26">
                                          <p:stCondLst>
                                            <p:cond delay="1808"/>
                                          </p:stCondLst>
                                        </p:cTn>
                                        <p:tgtEl>
                                          <p:spTgt spid="65"/>
                                        </p:tgtEl>
                                      </p:cBhvr>
                                      <p:to x="100000" y="95000"/>
                                    </p:animScale>
                                    <p:animScale>
                                      <p:cBhvr>
                                        <p:cTn id="720" dur="166" decel="50000">
                                          <p:stCondLst>
                                            <p:cond delay="1834"/>
                                          </p:stCondLst>
                                        </p:cTn>
                                        <p:tgtEl>
                                          <p:spTgt spid="65"/>
                                        </p:tgtEl>
                                      </p:cBhvr>
                                      <p:to x="100000" y="100000"/>
                                    </p:animScale>
                                  </p:childTnLst>
                                </p:cTn>
                              </p:par>
                            </p:childTnLst>
                          </p:cTn>
                        </p:par>
                        <p:par>
                          <p:cTn id="721" fill="hold">
                            <p:stCondLst>
                              <p:cond delay="130527"/>
                            </p:stCondLst>
                            <p:childTnLst>
                              <p:par>
                                <p:cTn id="722" presetID="22" presetClass="entr" presetSubtype="4" repeatCount="indefinite" fill="hold" nodeType="afterEffect">
                                  <p:stCondLst>
                                    <p:cond delay="0"/>
                                  </p:stCondLst>
                                  <p:childTnLst>
                                    <p:set>
                                      <p:cBhvr>
                                        <p:cTn id="723" dur="1" fill="hold">
                                          <p:stCondLst>
                                            <p:cond delay="0"/>
                                          </p:stCondLst>
                                        </p:cTn>
                                        <p:tgtEl>
                                          <p:spTgt spid="7"/>
                                        </p:tgtEl>
                                        <p:attrNameLst>
                                          <p:attrName>style.visibility</p:attrName>
                                        </p:attrNameLst>
                                      </p:cBhvr>
                                      <p:to>
                                        <p:strVal val="visible"/>
                                      </p:to>
                                    </p:set>
                                    <p:animEffect transition="in" filter="wipe(down)">
                                      <p:cBhvr>
                                        <p:cTn id="724" dur="5000"/>
                                        <p:tgtEl>
                                          <p:spTgt spid="7"/>
                                        </p:tgtEl>
                                      </p:cBhvr>
                                    </p:animEffect>
                                  </p:childTnLst>
                                </p:cTn>
                              </p:par>
                            </p:childTnLst>
                          </p:cTn>
                        </p:par>
                        <p:par>
                          <p:cTn id="725" fill="hold">
                            <p:stCondLst>
                              <p:cond delay="135527"/>
                            </p:stCondLst>
                            <p:childTnLst>
                              <p:par>
                                <p:cTn id="726" presetID="2" presetClass="entr" presetSubtype="8" decel="98000" fill="hold" grpId="0" nodeType="afterEffect">
                                  <p:stCondLst>
                                    <p:cond delay="0"/>
                                  </p:stCondLst>
                                  <p:iterate type="lt">
                                    <p:tmPct val="10000"/>
                                  </p:iterate>
                                  <p:childTnLst>
                                    <p:set>
                                      <p:cBhvr>
                                        <p:cTn id="727" dur="1" fill="hold">
                                          <p:stCondLst>
                                            <p:cond delay="0"/>
                                          </p:stCondLst>
                                        </p:cTn>
                                        <p:tgtEl>
                                          <p:spTgt spid="68"/>
                                        </p:tgtEl>
                                        <p:attrNameLst>
                                          <p:attrName>style.visibility</p:attrName>
                                        </p:attrNameLst>
                                      </p:cBhvr>
                                      <p:to>
                                        <p:strVal val="visible"/>
                                      </p:to>
                                    </p:set>
                                    <p:anim calcmode="lin" valueType="num">
                                      <p:cBhvr additive="base">
                                        <p:cTn id="728" dur="2000" fill="hold"/>
                                        <p:tgtEl>
                                          <p:spTgt spid="68"/>
                                        </p:tgtEl>
                                        <p:attrNameLst>
                                          <p:attrName>ppt_x</p:attrName>
                                        </p:attrNameLst>
                                      </p:cBhvr>
                                      <p:tavLst>
                                        <p:tav tm="0">
                                          <p:val>
                                            <p:strVal val="0-#ppt_w/2"/>
                                          </p:val>
                                        </p:tav>
                                        <p:tav tm="100000">
                                          <p:val>
                                            <p:strVal val="#ppt_x"/>
                                          </p:val>
                                        </p:tav>
                                      </p:tavLst>
                                    </p:anim>
                                    <p:anim calcmode="lin" valueType="num">
                                      <p:cBhvr additive="base">
                                        <p:cTn id="729" dur="2000" fill="hold"/>
                                        <p:tgtEl>
                                          <p:spTgt spid="68"/>
                                        </p:tgtEl>
                                        <p:attrNameLst>
                                          <p:attrName>ppt_y</p:attrName>
                                        </p:attrNameLst>
                                      </p:cBhvr>
                                      <p:tavLst>
                                        <p:tav tm="0">
                                          <p:val>
                                            <p:strVal val="#ppt_y"/>
                                          </p:val>
                                        </p:tav>
                                        <p:tav tm="100000">
                                          <p:val>
                                            <p:strVal val="#ppt_y"/>
                                          </p:val>
                                        </p:tav>
                                      </p:tavLst>
                                    </p:anim>
                                  </p:childTnLst>
                                </p:cTn>
                              </p:par>
                            </p:childTnLst>
                          </p:cTn>
                        </p:par>
                        <p:par>
                          <p:cTn id="730" fill="hold">
                            <p:stCondLst>
                              <p:cond delay="138927"/>
                            </p:stCondLst>
                            <p:childTnLst>
                              <p:par>
                                <p:cTn id="731" presetID="2" presetClass="entr" presetSubtype="2" decel="98000" fill="hold" grpId="0" nodeType="afterEffect">
                                  <p:stCondLst>
                                    <p:cond delay="0"/>
                                  </p:stCondLst>
                                  <p:iterate type="lt">
                                    <p:tmPct val="10000"/>
                                  </p:iterate>
                                  <p:childTnLst>
                                    <p:set>
                                      <p:cBhvr>
                                        <p:cTn id="732" dur="1" fill="hold">
                                          <p:stCondLst>
                                            <p:cond delay="0"/>
                                          </p:stCondLst>
                                        </p:cTn>
                                        <p:tgtEl>
                                          <p:spTgt spid="69"/>
                                        </p:tgtEl>
                                        <p:attrNameLst>
                                          <p:attrName>style.visibility</p:attrName>
                                        </p:attrNameLst>
                                      </p:cBhvr>
                                      <p:to>
                                        <p:strVal val="visible"/>
                                      </p:to>
                                    </p:set>
                                    <p:anim calcmode="lin" valueType="num">
                                      <p:cBhvr additive="base">
                                        <p:cTn id="733" dur="2000" fill="hold"/>
                                        <p:tgtEl>
                                          <p:spTgt spid="69"/>
                                        </p:tgtEl>
                                        <p:attrNameLst>
                                          <p:attrName>ppt_x</p:attrName>
                                        </p:attrNameLst>
                                      </p:cBhvr>
                                      <p:tavLst>
                                        <p:tav tm="0">
                                          <p:val>
                                            <p:strVal val="1+#ppt_w/2"/>
                                          </p:val>
                                        </p:tav>
                                        <p:tav tm="100000">
                                          <p:val>
                                            <p:strVal val="#ppt_x"/>
                                          </p:val>
                                        </p:tav>
                                      </p:tavLst>
                                    </p:anim>
                                    <p:anim calcmode="lin" valueType="num">
                                      <p:cBhvr additive="base">
                                        <p:cTn id="734" dur="2000" fill="hold"/>
                                        <p:tgtEl>
                                          <p:spTgt spid="69"/>
                                        </p:tgtEl>
                                        <p:attrNameLst>
                                          <p:attrName>ppt_y</p:attrName>
                                        </p:attrNameLst>
                                      </p:cBhvr>
                                      <p:tavLst>
                                        <p:tav tm="0">
                                          <p:val>
                                            <p:strVal val="#ppt_y"/>
                                          </p:val>
                                        </p:tav>
                                        <p:tav tm="100000">
                                          <p:val>
                                            <p:strVal val="#ppt_y"/>
                                          </p:val>
                                        </p:tav>
                                      </p:tavLst>
                                    </p:anim>
                                  </p:childTnLst>
                                </p:cTn>
                              </p:par>
                            </p:childTnLst>
                          </p:cTn>
                        </p:par>
                        <p:par>
                          <p:cTn id="735" fill="hold">
                            <p:stCondLst>
                              <p:cond delay="142327"/>
                            </p:stCondLst>
                            <p:childTnLst>
                              <p:par>
                                <p:cTn id="736" presetID="2" presetClass="entr" presetSubtype="1" decel="98000" fill="hold" grpId="0" nodeType="afterEffect">
                                  <p:stCondLst>
                                    <p:cond delay="0"/>
                                  </p:stCondLst>
                                  <p:iterate type="lt">
                                    <p:tmPct val="10000"/>
                                  </p:iterate>
                                  <p:childTnLst>
                                    <p:set>
                                      <p:cBhvr>
                                        <p:cTn id="737" dur="1" fill="hold">
                                          <p:stCondLst>
                                            <p:cond delay="0"/>
                                          </p:stCondLst>
                                        </p:cTn>
                                        <p:tgtEl>
                                          <p:spTgt spid="71"/>
                                        </p:tgtEl>
                                        <p:attrNameLst>
                                          <p:attrName>style.visibility</p:attrName>
                                        </p:attrNameLst>
                                      </p:cBhvr>
                                      <p:to>
                                        <p:strVal val="visible"/>
                                      </p:to>
                                    </p:set>
                                    <p:anim calcmode="lin" valueType="num">
                                      <p:cBhvr additive="base">
                                        <p:cTn id="738" dur="2000" fill="hold"/>
                                        <p:tgtEl>
                                          <p:spTgt spid="71"/>
                                        </p:tgtEl>
                                        <p:attrNameLst>
                                          <p:attrName>ppt_x</p:attrName>
                                        </p:attrNameLst>
                                      </p:cBhvr>
                                      <p:tavLst>
                                        <p:tav tm="0">
                                          <p:val>
                                            <p:strVal val="#ppt_x"/>
                                          </p:val>
                                        </p:tav>
                                        <p:tav tm="100000">
                                          <p:val>
                                            <p:strVal val="#ppt_x"/>
                                          </p:val>
                                        </p:tav>
                                      </p:tavLst>
                                    </p:anim>
                                    <p:anim calcmode="lin" valueType="num">
                                      <p:cBhvr additive="base">
                                        <p:cTn id="739" dur="2000" fill="hold"/>
                                        <p:tgtEl>
                                          <p:spTgt spid="71"/>
                                        </p:tgtEl>
                                        <p:attrNameLst>
                                          <p:attrName>ppt_y</p:attrName>
                                        </p:attrNameLst>
                                      </p:cBhvr>
                                      <p:tavLst>
                                        <p:tav tm="0">
                                          <p:val>
                                            <p:strVal val="0-#ppt_h/2"/>
                                          </p:val>
                                        </p:tav>
                                        <p:tav tm="100000">
                                          <p:val>
                                            <p:strVal val="#ppt_y"/>
                                          </p:val>
                                        </p:tav>
                                      </p:tavLst>
                                    </p:anim>
                                  </p:childTnLst>
                                </p:cTn>
                              </p:par>
                            </p:childTnLst>
                          </p:cTn>
                        </p:par>
                        <p:par>
                          <p:cTn id="740" fill="hold">
                            <p:stCondLst>
                              <p:cond delay="145727"/>
                            </p:stCondLst>
                            <p:childTnLst>
                              <p:par>
                                <p:cTn id="741" presetID="2" presetClass="entr" presetSubtype="2" decel="98000" fill="hold" grpId="0" nodeType="afterEffect">
                                  <p:stCondLst>
                                    <p:cond delay="0"/>
                                  </p:stCondLst>
                                  <p:iterate type="lt">
                                    <p:tmPct val="10000"/>
                                  </p:iterate>
                                  <p:childTnLst>
                                    <p:set>
                                      <p:cBhvr>
                                        <p:cTn id="742" dur="1" fill="hold">
                                          <p:stCondLst>
                                            <p:cond delay="0"/>
                                          </p:stCondLst>
                                        </p:cTn>
                                        <p:tgtEl>
                                          <p:spTgt spid="72"/>
                                        </p:tgtEl>
                                        <p:attrNameLst>
                                          <p:attrName>style.visibility</p:attrName>
                                        </p:attrNameLst>
                                      </p:cBhvr>
                                      <p:to>
                                        <p:strVal val="visible"/>
                                      </p:to>
                                    </p:set>
                                    <p:anim calcmode="lin" valueType="num">
                                      <p:cBhvr additive="base">
                                        <p:cTn id="743" dur="2000" fill="hold"/>
                                        <p:tgtEl>
                                          <p:spTgt spid="72"/>
                                        </p:tgtEl>
                                        <p:attrNameLst>
                                          <p:attrName>ppt_x</p:attrName>
                                        </p:attrNameLst>
                                      </p:cBhvr>
                                      <p:tavLst>
                                        <p:tav tm="0">
                                          <p:val>
                                            <p:strVal val="1+#ppt_w/2"/>
                                          </p:val>
                                        </p:tav>
                                        <p:tav tm="100000">
                                          <p:val>
                                            <p:strVal val="#ppt_x"/>
                                          </p:val>
                                        </p:tav>
                                      </p:tavLst>
                                    </p:anim>
                                    <p:anim calcmode="lin" valueType="num">
                                      <p:cBhvr additive="base">
                                        <p:cTn id="744" dur="2000" fill="hold"/>
                                        <p:tgtEl>
                                          <p:spTgt spid="72"/>
                                        </p:tgtEl>
                                        <p:attrNameLst>
                                          <p:attrName>ppt_y</p:attrName>
                                        </p:attrNameLst>
                                      </p:cBhvr>
                                      <p:tavLst>
                                        <p:tav tm="0">
                                          <p:val>
                                            <p:strVal val="#ppt_y"/>
                                          </p:val>
                                        </p:tav>
                                        <p:tav tm="100000">
                                          <p:val>
                                            <p:strVal val="#ppt_y"/>
                                          </p:val>
                                        </p:tav>
                                      </p:tavLst>
                                    </p:anim>
                                  </p:childTnLst>
                                </p:cTn>
                              </p:par>
                            </p:childTnLst>
                          </p:cTn>
                        </p:par>
                        <p:par>
                          <p:cTn id="745" fill="hold">
                            <p:stCondLst>
                              <p:cond delay="149127"/>
                            </p:stCondLst>
                            <p:childTnLst>
                              <p:par>
                                <p:cTn id="746" presetID="2" presetClass="entr" presetSubtype="4" decel="100000" fill="hold" grpId="0" nodeType="afterEffect">
                                  <p:stCondLst>
                                    <p:cond delay="0"/>
                                  </p:stCondLst>
                                  <p:iterate type="lt">
                                    <p:tmPct val="10000"/>
                                  </p:iterate>
                                  <p:childTnLst>
                                    <p:set>
                                      <p:cBhvr>
                                        <p:cTn id="747" dur="1" fill="hold">
                                          <p:stCondLst>
                                            <p:cond delay="0"/>
                                          </p:stCondLst>
                                        </p:cTn>
                                        <p:tgtEl>
                                          <p:spTgt spid="76"/>
                                        </p:tgtEl>
                                        <p:attrNameLst>
                                          <p:attrName>style.visibility</p:attrName>
                                        </p:attrNameLst>
                                      </p:cBhvr>
                                      <p:to>
                                        <p:strVal val="visible"/>
                                      </p:to>
                                    </p:set>
                                    <p:anim calcmode="lin" valueType="num">
                                      <p:cBhvr additive="base">
                                        <p:cTn id="748" dur="2000" fill="hold"/>
                                        <p:tgtEl>
                                          <p:spTgt spid="76"/>
                                        </p:tgtEl>
                                        <p:attrNameLst>
                                          <p:attrName>ppt_x</p:attrName>
                                        </p:attrNameLst>
                                      </p:cBhvr>
                                      <p:tavLst>
                                        <p:tav tm="0">
                                          <p:val>
                                            <p:strVal val="#ppt_x"/>
                                          </p:val>
                                        </p:tav>
                                        <p:tav tm="100000">
                                          <p:val>
                                            <p:strVal val="#ppt_x"/>
                                          </p:val>
                                        </p:tav>
                                      </p:tavLst>
                                    </p:anim>
                                    <p:anim calcmode="lin" valueType="num">
                                      <p:cBhvr additive="base">
                                        <p:cTn id="749" dur="2000" fill="hold"/>
                                        <p:tgtEl>
                                          <p:spTgt spid="76"/>
                                        </p:tgtEl>
                                        <p:attrNameLst>
                                          <p:attrName>ppt_y</p:attrName>
                                        </p:attrNameLst>
                                      </p:cBhvr>
                                      <p:tavLst>
                                        <p:tav tm="0">
                                          <p:val>
                                            <p:strVal val="1+#ppt_h/2"/>
                                          </p:val>
                                        </p:tav>
                                        <p:tav tm="100000">
                                          <p:val>
                                            <p:strVal val="#ppt_y"/>
                                          </p:val>
                                        </p:tav>
                                      </p:tavLst>
                                    </p:anim>
                                  </p:childTnLst>
                                </p:cTn>
                              </p:par>
                            </p:childTnLst>
                          </p:cTn>
                        </p:par>
                        <p:par>
                          <p:cTn id="750" fill="hold">
                            <p:stCondLst>
                              <p:cond delay="166527"/>
                            </p:stCondLst>
                            <p:childTnLst>
                              <p:par>
                                <p:cTn id="751" presetID="31" presetClass="entr" presetSubtype="0" fill="hold" nodeType="afterEffect">
                                  <p:stCondLst>
                                    <p:cond delay="0"/>
                                  </p:stCondLst>
                                  <p:childTnLst>
                                    <p:set>
                                      <p:cBhvr>
                                        <p:cTn id="752" dur="1" fill="hold">
                                          <p:stCondLst>
                                            <p:cond delay="0"/>
                                          </p:stCondLst>
                                        </p:cTn>
                                        <p:tgtEl>
                                          <p:spTgt spid="77"/>
                                        </p:tgtEl>
                                        <p:attrNameLst>
                                          <p:attrName>style.visibility</p:attrName>
                                        </p:attrNameLst>
                                      </p:cBhvr>
                                      <p:to>
                                        <p:strVal val="visible"/>
                                      </p:to>
                                    </p:set>
                                    <p:anim calcmode="lin" valueType="num">
                                      <p:cBhvr>
                                        <p:cTn id="753" dur="2000" fill="hold"/>
                                        <p:tgtEl>
                                          <p:spTgt spid="77"/>
                                        </p:tgtEl>
                                        <p:attrNameLst>
                                          <p:attrName>ppt_w</p:attrName>
                                        </p:attrNameLst>
                                      </p:cBhvr>
                                      <p:tavLst>
                                        <p:tav tm="0">
                                          <p:val>
                                            <p:fltVal val="0"/>
                                          </p:val>
                                        </p:tav>
                                        <p:tav tm="100000">
                                          <p:val>
                                            <p:strVal val="#ppt_w"/>
                                          </p:val>
                                        </p:tav>
                                      </p:tavLst>
                                    </p:anim>
                                    <p:anim calcmode="lin" valueType="num">
                                      <p:cBhvr>
                                        <p:cTn id="754" dur="2000" fill="hold"/>
                                        <p:tgtEl>
                                          <p:spTgt spid="77"/>
                                        </p:tgtEl>
                                        <p:attrNameLst>
                                          <p:attrName>ppt_h</p:attrName>
                                        </p:attrNameLst>
                                      </p:cBhvr>
                                      <p:tavLst>
                                        <p:tav tm="0">
                                          <p:val>
                                            <p:fltVal val="0"/>
                                          </p:val>
                                        </p:tav>
                                        <p:tav tm="100000">
                                          <p:val>
                                            <p:strVal val="#ppt_h"/>
                                          </p:val>
                                        </p:tav>
                                      </p:tavLst>
                                    </p:anim>
                                    <p:anim calcmode="lin" valueType="num">
                                      <p:cBhvr>
                                        <p:cTn id="755" dur="2000" fill="hold"/>
                                        <p:tgtEl>
                                          <p:spTgt spid="77"/>
                                        </p:tgtEl>
                                        <p:attrNameLst>
                                          <p:attrName>style.rotation</p:attrName>
                                        </p:attrNameLst>
                                      </p:cBhvr>
                                      <p:tavLst>
                                        <p:tav tm="0">
                                          <p:val>
                                            <p:fltVal val="90"/>
                                          </p:val>
                                        </p:tav>
                                        <p:tav tm="100000">
                                          <p:val>
                                            <p:fltVal val="0"/>
                                          </p:val>
                                        </p:tav>
                                      </p:tavLst>
                                    </p:anim>
                                    <p:animEffect transition="in" filter="fade">
                                      <p:cBhvr>
                                        <p:cTn id="756" dur="2000"/>
                                        <p:tgtEl>
                                          <p:spTgt spid="77"/>
                                        </p:tgtEl>
                                      </p:cBhvr>
                                    </p:animEffect>
                                  </p:childTnLst>
                                </p:cTn>
                              </p:par>
                            </p:childTnLst>
                          </p:cTn>
                        </p:par>
                        <p:par>
                          <p:cTn id="757" fill="hold">
                            <p:stCondLst>
                              <p:cond delay="168527"/>
                            </p:stCondLst>
                            <p:childTnLst>
                              <p:par>
                                <p:cTn id="758" presetID="26" presetClass="entr" presetSubtype="0" fill="hold" nodeType="afterEffect">
                                  <p:stCondLst>
                                    <p:cond delay="0"/>
                                  </p:stCondLst>
                                  <p:childTnLst>
                                    <p:set>
                                      <p:cBhvr>
                                        <p:cTn id="759" dur="1" fill="hold">
                                          <p:stCondLst>
                                            <p:cond delay="0"/>
                                          </p:stCondLst>
                                        </p:cTn>
                                        <p:tgtEl>
                                          <p:spTgt spid="78"/>
                                        </p:tgtEl>
                                        <p:attrNameLst>
                                          <p:attrName>style.visibility</p:attrName>
                                        </p:attrNameLst>
                                      </p:cBhvr>
                                      <p:to>
                                        <p:strVal val="visible"/>
                                      </p:to>
                                    </p:set>
                                    <p:animEffect transition="in" filter="wipe(down)">
                                      <p:cBhvr>
                                        <p:cTn id="760" dur="580">
                                          <p:stCondLst>
                                            <p:cond delay="0"/>
                                          </p:stCondLst>
                                        </p:cTn>
                                        <p:tgtEl>
                                          <p:spTgt spid="78"/>
                                        </p:tgtEl>
                                      </p:cBhvr>
                                    </p:animEffect>
                                    <p:anim calcmode="lin" valueType="num">
                                      <p:cBhvr>
                                        <p:cTn id="761" dur="1822" tmFilter="0,0; 0.14,0.36; 0.43,0.73; 0.71,0.91; 1.0,1.0">
                                          <p:stCondLst>
                                            <p:cond delay="0"/>
                                          </p:stCondLst>
                                        </p:cTn>
                                        <p:tgtEl>
                                          <p:spTgt spid="78"/>
                                        </p:tgtEl>
                                        <p:attrNameLst>
                                          <p:attrName>ppt_x</p:attrName>
                                        </p:attrNameLst>
                                      </p:cBhvr>
                                      <p:tavLst>
                                        <p:tav tm="0">
                                          <p:val>
                                            <p:strVal val="#ppt_x-0.25"/>
                                          </p:val>
                                        </p:tav>
                                        <p:tav tm="100000">
                                          <p:val>
                                            <p:strVal val="#ppt_x"/>
                                          </p:val>
                                        </p:tav>
                                      </p:tavLst>
                                    </p:anim>
                                    <p:anim calcmode="lin" valueType="num">
                                      <p:cBhvr>
                                        <p:cTn id="762" dur="664" tmFilter="0.0,0.0; 0.25,0.07; 0.50,0.2; 0.75,0.467; 1.0,1.0">
                                          <p:stCondLst>
                                            <p:cond delay="0"/>
                                          </p:stCondLst>
                                        </p:cTn>
                                        <p:tgtEl>
                                          <p:spTgt spid="78"/>
                                        </p:tgtEl>
                                        <p:attrNameLst>
                                          <p:attrName>ppt_y</p:attrName>
                                        </p:attrNameLst>
                                      </p:cBhvr>
                                      <p:tavLst>
                                        <p:tav tm="0" fmla="#ppt_y-sin(pi*$)/3">
                                          <p:val>
                                            <p:fltVal val="0.5"/>
                                          </p:val>
                                        </p:tav>
                                        <p:tav tm="100000">
                                          <p:val>
                                            <p:fltVal val="1"/>
                                          </p:val>
                                        </p:tav>
                                      </p:tavLst>
                                    </p:anim>
                                    <p:anim calcmode="lin" valueType="num">
                                      <p:cBhvr>
                                        <p:cTn id="763" dur="664" tmFilter="0, 0; 0.125,0.2665; 0.25,0.4; 0.375,0.465; 0.5,0.5;  0.625,0.535; 0.75,0.6; 0.875,0.7335; 1,1">
                                          <p:stCondLst>
                                            <p:cond delay="664"/>
                                          </p:stCondLst>
                                        </p:cTn>
                                        <p:tgtEl>
                                          <p:spTgt spid="78"/>
                                        </p:tgtEl>
                                        <p:attrNameLst>
                                          <p:attrName>ppt_y</p:attrName>
                                        </p:attrNameLst>
                                      </p:cBhvr>
                                      <p:tavLst>
                                        <p:tav tm="0" fmla="#ppt_y-sin(pi*$)/9">
                                          <p:val>
                                            <p:fltVal val="0"/>
                                          </p:val>
                                        </p:tav>
                                        <p:tav tm="100000">
                                          <p:val>
                                            <p:fltVal val="1"/>
                                          </p:val>
                                        </p:tav>
                                      </p:tavLst>
                                    </p:anim>
                                    <p:anim calcmode="lin" valueType="num">
                                      <p:cBhvr>
                                        <p:cTn id="764" dur="332" tmFilter="0, 0; 0.125,0.2665; 0.25,0.4; 0.375,0.465; 0.5,0.5;  0.625,0.535; 0.75,0.6; 0.875,0.7335; 1,1">
                                          <p:stCondLst>
                                            <p:cond delay="1324"/>
                                          </p:stCondLst>
                                        </p:cTn>
                                        <p:tgtEl>
                                          <p:spTgt spid="78"/>
                                        </p:tgtEl>
                                        <p:attrNameLst>
                                          <p:attrName>ppt_y</p:attrName>
                                        </p:attrNameLst>
                                      </p:cBhvr>
                                      <p:tavLst>
                                        <p:tav tm="0" fmla="#ppt_y-sin(pi*$)/27">
                                          <p:val>
                                            <p:fltVal val="0"/>
                                          </p:val>
                                        </p:tav>
                                        <p:tav tm="100000">
                                          <p:val>
                                            <p:fltVal val="1"/>
                                          </p:val>
                                        </p:tav>
                                      </p:tavLst>
                                    </p:anim>
                                    <p:anim calcmode="lin" valueType="num">
                                      <p:cBhvr>
                                        <p:cTn id="765" dur="164" tmFilter="0, 0; 0.125,0.2665; 0.25,0.4; 0.375,0.465; 0.5,0.5;  0.625,0.535; 0.75,0.6; 0.875,0.7335; 1,1">
                                          <p:stCondLst>
                                            <p:cond delay="1656"/>
                                          </p:stCondLst>
                                        </p:cTn>
                                        <p:tgtEl>
                                          <p:spTgt spid="78"/>
                                        </p:tgtEl>
                                        <p:attrNameLst>
                                          <p:attrName>ppt_y</p:attrName>
                                        </p:attrNameLst>
                                      </p:cBhvr>
                                      <p:tavLst>
                                        <p:tav tm="0" fmla="#ppt_y-sin(pi*$)/81">
                                          <p:val>
                                            <p:fltVal val="0"/>
                                          </p:val>
                                        </p:tav>
                                        <p:tav tm="100000">
                                          <p:val>
                                            <p:fltVal val="1"/>
                                          </p:val>
                                        </p:tav>
                                      </p:tavLst>
                                    </p:anim>
                                    <p:animScale>
                                      <p:cBhvr>
                                        <p:cTn id="766" dur="26">
                                          <p:stCondLst>
                                            <p:cond delay="650"/>
                                          </p:stCondLst>
                                        </p:cTn>
                                        <p:tgtEl>
                                          <p:spTgt spid="78"/>
                                        </p:tgtEl>
                                      </p:cBhvr>
                                      <p:to x="100000" y="60000"/>
                                    </p:animScale>
                                    <p:animScale>
                                      <p:cBhvr>
                                        <p:cTn id="767" dur="166" decel="50000">
                                          <p:stCondLst>
                                            <p:cond delay="676"/>
                                          </p:stCondLst>
                                        </p:cTn>
                                        <p:tgtEl>
                                          <p:spTgt spid="78"/>
                                        </p:tgtEl>
                                      </p:cBhvr>
                                      <p:to x="100000" y="100000"/>
                                    </p:animScale>
                                    <p:animScale>
                                      <p:cBhvr>
                                        <p:cTn id="768" dur="26">
                                          <p:stCondLst>
                                            <p:cond delay="1312"/>
                                          </p:stCondLst>
                                        </p:cTn>
                                        <p:tgtEl>
                                          <p:spTgt spid="78"/>
                                        </p:tgtEl>
                                      </p:cBhvr>
                                      <p:to x="100000" y="80000"/>
                                    </p:animScale>
                                    <p:animScale>
                                      <p:cBhvr>
                                        <p:cTn id="769" dur="166" decel="50000">
                                          <p:stCondLst>
                                            <p:cond delay="1338"/>
                                          </p:stCondLst>
                                        </p:cTn>
                                        <p:tgtEl>
                                          <p:spTgt spid="78"/>
                                        </p:tgtEl>
                                      </p:cBhvr>
                                      <p:to x="100000" y="100000"/>
                                    </p:animScale>
                                    <p:animScale>
                                      <p:cBhvr>
                                        <p:cTn id="770" dur="26">
                                          <p:stCondLst>
                                            <p:cond delay="1642"/>
                                          </p:stCondLst>
                                        </p:cTn>
                                        <p:tgtEl>
                                          <p:spTgt spid="78"/>
                                        </p:tgtEl>
                                      </p:cBhvr>
                                      <p:to x="100000" y="90000"/>
                                    </p:animScale>
                                    <p:animScale>
                                      <p:cBhvr>
                                        <p:cTn id="771" dur="166" decel="50000">
                                          <p:stCondLst>
                                            <p:cond delay="1668"/>
                                          </p:stCondLst>
                                        </p:cTn>
                                        <p:tgtEl>
                                          <p:spTgt spid="78"/>
                                        </p:tgtEl>
                                      </p:cBhvr>
                                      <p:to x="100000" y="100000"/>
                                    </p:animScale>
                                    <p:animScale>
                                      <p:cBhvr>
                                        <p:cTn id="772" dur="26">
                                          <p:stCondLst>
                                            <p:cond delay="1808"/>
                                          </p:stCondLst>
                                        </p:cTn>
                                        <p:tgtEl>
                                          <p:spTgt spid="78"/>
                                        </p:tgtEl>
                                      </p:cBhvr>
                                      <p:to x="100000" y="95000"/>
                                    </p:animScale>
                                    <p:animScale>
                                      <p:cBhvr>
                                        <p:cTn id="773" dur="166" decel="50000">
                                          <p:stCondLst>
                                            <p:cond delay="1834"/>
                                          </p:stCondLst>
                                        </p:cTn>
                                        <p:tgtEl>
                                          <p:spTgt spid="78"/>
                                        </p:tgtEl>
                                      </p:cBhvr>
                                      <p:to x="100000" y="100000"/>
                                    </p:animScale>
                                  </p:childTnLst>
                                </p:cTn>
                              </p:par>
                            </p:childTnLst>
                          </p:cTn>
                        </p:par>
                        <p:par>
                          <p:cTn id="774" fill="hold">
                            <p:stCondLst>
                              <p:cond delay="170527"/>
                            </p:stCondLst>
                            <p:childTnLst>
                              <p:par>
                                <p:cTn id="775" presetID="22" presetClass="entr" presetSubtype="8" repeatCount="indefinite" fill="hold" nodeType="afterEffect">
                                  <p:stCondLst>
                                    <p:cond delay="0"/>
                                  </p:stCondLst>
                                  <p:childTnLst>
                                    <p:set>
                                      <p:cBhvr>
                                        <p:cTn id="776" dur="1" fill="hold">
                                          <p:stCondLst>
                                            <p:cond delay="0"/>
                                          </p:stCondLst>
                                        </p:cTn>
                                        <p:tgtEl>
                                          <p:spTgt spid="77"/>
                                        </p:tgtEl>
                                        <p:attrNameLst>
                                          <p:attrName>style.visibility</p:attrName>
                                        </p:attrNameLst>
                                      </p:cBhvr>
                                      <p:to>
                                        <p:strVal val="visible"/>
                                      </p:to>
                                    </p:set>
                                    <p:animEffect transition="in" filter="wipe(left)">
                                      <p:cBhvr>
                                        <p:cTn id="777" dur="5000"/>
                                        <p:tgtEl>
                                          <p:spTgt spid="77"/>
                                        </p:tgtEl>
                                      </p:cBhvr>
                                    </p:animEffect>
                                  </p:childTnLst>
                                </p:cTn>
                              </p:par>
                            </p:childTnLst>
                          </p:cTn>
                        </p:par>
                        <p:par>
                          <p:cTn id="778" fill="hold">
                            <p:stCondLst>
                              <p:cond delay="175527"/>
                            </p:stCondLst>
                            <p:childTnLst>
                              <p:par>
                                <p:cTn id="779" presetID="22" presetClass="entr" presetSubtype="2" repeatCount="indefinite" fill="hold" nodeType="afterEffect">
                                  <p:stCondLst>
                                    <p:cond delay="0"/>
                                  </p:stCondLst>
                                  <p:childTnLst>
                                    <p:set>
                                      <p:cBhvr>
                                        <p:cTn id="780" dur="1" fill="hold">
                                          <p:stCondLst>
                                            <p:cond delay="0"/>
                                          </p:stCondLst>
                                        </p:cTn>
                                        <p:tgtEl>
                                          <p:spTgt spid="78"/>
                                        </p:tgtEl>
                                        <p:attrNameLst>
                                          <p:attrName>style.visibility</p:attrName>
                                        </p:attrNameLst>
                                      </p:cBhvr>
                                      <p:to>
                                        <p:strVal val="visible"/>
                                      </p:to>
                                    </p:set>
                                    <p:animEffect transition="in" filter="wipe(right)">
                                      <p:cBhvr>
                                        <p:cTn id="781" dur="5000"/>
                                        <p:tgtEl>
                                          <p:spTgt spid="78"/>
                                        </p:tgtEl>
                                      </p:cBhvr>
                                    </p:animEffect>
                                  </p:childTnLst>
                                </p:cTn>
                              </p:par>
                            </p:childTnLst>
                          </p:cTn>
                        </p:par>
                        <p:par>
                          <p:cTn id="782" fill="hold">
                            <p:stCondLst>
                              <p:cond delay="180527"/>
                            </p:stCondLst>
                            <p:childTnLst>
                              <p:par>
                                <p:cTn id="783" presetID="31" presetClass="entr" presetSubtype="0" fill="hold" nodeType="afterEffect">
                                  <p:stCondLst>
                                    <p:cond delay="0"/>
                                  </p:stCondLst>
                                  <p:childTnLst>
                                    <p:set>
                                      <p:cBhvr>
                                        <p:cTn id="784" dur="1" fill="hold">
                                          <p:stCondLst>
                                            <p:cond delay="0"/>
                                          </p:stCondLst>
                                        </p:cTn>
                                        <p:tgtEl>
                                          <p:spTgt spid="85"/>
                                        </p:tgtEl>
                                        <p:attrNameLst>
                                          <p:attrName>style.visibility</p:attrName>
                                        </p:attrNameLst>
                                      </p:cBhvr>
                                      <p:to>
                                        <p:strVal val="visible"/>
                                      </p:to>
                                    </p:set>
                                    <p:anim calcmode="lin" valueType="num">
                                      <p:cBhvr>
                                        <p:cTn id="785" dur="2000" fill="hold"/>
                                        <p:tgtEl>
                                          <p:spTgt spid="85"/>
                                        </p:tgtEl>
                                        <p:attrNameLst>
                                          <p:attrName>ppt_w</p:attrName>
                                        </p:attrNameLst>
                                      </p:cBhvr>
                                      <p:tavLst>
                                        <p:tav tm="0">
                                          <p:val>
                                            <p:fltVal val="0"/>
                                          </p:val>
                                        </p:tav>
                                        <p:tav tm="100000">
                                          <p:val>
                                            <p:strVal val="#ppt_w"/>
                                          </p:val>
                                        </p:tav>
                                      </p:tavLst>
                                    </p:anim>
                                    <p:anim calcmode="lin" valueType="num">
                                      <p:cBhvr>
                                        <p:cTn id="786" dur="2000" fill="hold"/>
                                        <p:tgtEl>
                                          <p:spTgt spid="85"/>
                                        </p:tgtEl>
                                        <p:attrNameLst>
                                          <p:attrName>ppt_h</p:attrName>
                                        </p:attrNameLst>
                                      </p:cBhvr>
                                      <p:tavLst>
                                        <p:tav tm="0">
                                          <p:val>
                                            <p:fltVal val="0"/>
                                          </p:val>
                                        </p:tav>
                                        <p:tav tm="100000">
                                          <p:val>
                                            <p:strVal val="#ppt_h"/>
                                          </p:val>
                                        </p:tav>
                                      </p:tavLst>
                                    </p:anim>
                                    <p:anim calcmode="lin" valueType="num">
                                      <p:cBhvr>
                                        <p:cTn id="787" dur="2000" fill="hold"/>
                                        <p:tgtEl>
                                          <p:spTgt spid="85"/>
                                        </p:tgtEl>
                                        <p:attrNameLst>
                                          <p:attrName>style.rotation</p:attrName>
                                        </p:attrNameLst>
                                      </p:cBhvr>
                                      <p:tavLst>
                                        <p:tav tm="0">
                                          <p:val>
                                            <p:fltVal val="90"/>
                                          </p:val>
                                        </p:tav>
                                        <p:tav tm="100000">
                                          <p:val>
                                            <p:fltVal val="0"/>
                                          </p:val>
                                        </p:tav>
                                      </p:tavLst>
                                    </p:anim>
                                    <p:animEffect transition="in" filter="fade">
                                      <p:cBhvr>
                                        <p:cTn id="788" dur="2000"/>
                                        <p:tgtEl>
                                          <p:spTgt spid="85"/>
                                        </p:tgtEl>
                                      </p:cBhvr>
                                    </p:animEffect>
                                  </p:childTnLst>
                                </p:cTn>
                              </p:par>
                            </p:childTnLst>
                          </p:cTn>
                        </p:par>
                        <p:par>
                          <p:cTn id="789" fill="hold">
                            <p:stCondLst>
                              <p:cond delay="182527"/>
                            </p:stCondLst>
                            <p:childTnLst>
                              <p:par>
                                <p:cTn id="790" presetID="26" presetClass="entr" presetSubtype="0" fill="hold" nodeType="afterEffect">
                                  <p:stCondLst>
                                    <p:cond delay="0"/>
                                  </p:stCondLst>
                                  <p:childTnLst>
                                    <p:set>
                                      <p:cBhvr>
                                        <p:cTn id="791" dur="1" fill="hold">
                                          <p:stCondLst>
                                            <p:cond delay="0"/>
                                          </p:stCondLst>
                                        </p:cTn>
                                        <p:tgtEl>
                                          <p:spTgt spid="86"/>
                                        </p:tgtEl>
                                        <p:attrNameLst>
                                          <p:attrName>style.visibility</p:attrName>
                                        </p:attrNameLst>
                                      </p:cBhvr>
                                      <p:to>
                                        <p:strVal val="visible"/>
                                      </p:to>
                                    </p:set>
                                    <p:animEffect transition="in" filter="wipe(down)">
                                      <p:cBhvr>
                                        <p:cTn id="792" dur="580">
                                          <p:stCondLst>
                                            <p:cond delay="0"/>
                                          </p:stCondLst>
                                        </p:cTn>
                                        <p:tgtEl>
                                          <p:spTgt spid="86"/>
                                        </p:tgtEl>
                                      </p:cBhvr>
                                    </p:animEffect>
                                    <p:anim calcmode="lin" valueType="num">
                                      <p:cBhvr>
                                        <p:cTn id="793" dur="1822" tmFilter="0,0; 0.14,0.36; 0.43,0.73; 0.71,0.91; 1.0,1.0">
                                          <p:stCondLst>
                                            <p:cond delay="0"/>
                                          </p:stCondLst>
                                        </p:cTn>
                                        <p:tgtEl>
                                          <p:spTgt spid="86"/>
                                        </p:tgtEl>
                                        <p:attrNameLst>
                                          <p:attrName>ppt_x</p:attrName>
                                        </p:attrNameLst>
                                      </p:cBhvr>
                                      <p:tavLst>
                                        <p:tav tm="0">
                                          <p:val>
                                            <p:strVal val="#ppt_x-0.25"/>
                                          </p:val>
                                        </p:tav>
                                        <p:tav tm="100000">
                                          <p:val>
                                            <p:strVal val="#ppt_x"/>
                                          </p:val>
                                        </p:tav>
                                      </p:tavLst>
                                    </p:anim>
                                    <p:anim calcmode="lin" valueType="num">
                                      <p:cBhvr>
                                        <p:cTn id="794" dur="664" tmFilter="0.0,0.0; 0.25,0.07; 0.50,0.2; 0.75,0.467; 1.0,1.0">
                                          <p:stCondLst>
                                            <p:cond delay="0"/>
                                          </p:stCondLst>
                                        </p:cTn>
                                        <p:tgtEl>
                                          <p:spTgt spid="86"/>
                                        </p:tgtEl>
                                        <p:attrNameLst>
                                          <p:attrName>ppt_y</p:attrName>
                                        </p:attrNameLst>
                                      </p:cBhvr>
                                      <p:tavLst>
                                        <p:tav tm="0" fmla="#ppt_y-sin(pi*$)/3">
                                          <p:val>
                                            <p:fltVal val="0.5"/>
                                          </p:val>
                                        </p:tav>
                                        <p:tav tm="100000">
                                          <p:val>
                                            <p:fltVal val="1"/>
                                          </p:val>
                                        </p:tav>
                                      </p:tavLst>
                                    </p:anim>
                                    <p:anim calcmode="lin" valueType="num">
                                      <p:cBhvr>
                                        <p:cTn id="795" dur="664" tmFilter="0, 0; 0.125,0.2665; 0.25,0.4; 0.375,0.465; 0.5,0.5;  0.625,0.535; 0.75,0.6; 0.875,0.7335; 1,1">
                                          <p:stCondLst>
                                            <p:cond delay="664"/>
                                          </p:stCondLst>
                                        </p:cTn>
                                        <p:tgtEl>
                                          <p:spTgt spid="86"/>
                                        </p:tgtEl>
                                        <p:attrNameLst>
                                          <p:attrName>ppt_y</p:attrName>
                                        </p:attrNameLst>
                                      </p:cBhvr>
                                      <p:tavLst>
                                        <p:tav tm="0" fmla="#ppt_y-sin(pi*$)/9">
                                          <p:val>
                                            <p:fltVal val="0"/>
                                          </p:val>
                                        </p:tav>
                                        <p:tav tm="100000">
                                          <p:val>
                                            <p:fltVal val="1"/>
                                          </p:val>
                                        </p:tav>
                                      </p:tavLst>
                                    </p:anim>
                                    <p:anim calcmode="lin" valueType="num">
                                      <p:cBhvr>
                                        <p:cTn id="796" dur="332" tmFilter="0, 0; 0.125,0.2665; 0.25,0.4; 0.375,0.465; 0.5,0.5;  0.625,0.535; 0.75,0.6; 0.875,0.7335; 1,1">
                                          <p:stCondLst>
                                            <p:cond delay="1324"/>
                                          </p:stCondLst>
                                        </p:cTn>
                                        <p:tgtEl>
                                          <p:spTgt spid="86"/>
                                        </p:tgtEl>
                                        <p:attrNameLst>
                                          <p:attrName>ppt_y</p:attrName>
                                        </p:attrNameLst>
                                      </p:cBhvr>
                                      <p:tavLst>
                                        <p:tav tm="0" fmla="#ppt_y-sin(pi*$)/27">
                                          <p:val>
                                            <p:fltVal val="0"/>
                                          </p:val>
                                        </p:tav>
                                        <p:tav tm="100000">
                                          <p:val>
                                            <p:fltVal val="1"/>
                                          </p:val>
                                        </p:tav>
                                      </p:tavLst>
                                    </p:anim>
                                    <p:anim calcmode="lin" valueType="num">
                                      <p:cBhvr>
                                        <p:cTn id="797" dur="164" tmFilter="0, 0; 0.125,0.2665; 0.25,0.4; 0.375,0.465; 0.5,0.5;  0.625,0.535; 0.75,0.6; 0.875,0.7335; 1,1">
                                          <p:stCondLst>
                                            <p:cond delay="1656"/>
                                          </p:stCondLst>
                                        </p:cTn>
                                        <p:tgtEl>
                                          <p:spTgt spid="86"/>
                                        </p:tgtEl>
                                        <p:attrNameLst>
                                          <p:attrName>ppt_y</p:attrName>
                                        </p:attrNameLst>
                                      </p:cBhvr>
                                      <p:tavLst>
                                        <p:tav tm="0" fmla="#ppt_y-sin(pi*$)/81">
                                          <p:val>
                                            <p:fltVal val="0"/>
                                          </p:val>
                                        </p:tav>
                                        <p:tav tm="100000">
                                          <p:val>
                                            <p:fltVal val="1"/>
                                          </p:val>
                                        </p:tav>
                                      </p:tavLst>
                                    </p:anim>
                                    <p:animScale>
                                      <p:cBhvr>
                                        <p:cTn id="798" dur="26">
                                          <p:stCondLst>
                                            <p:cond delay="650"/>
                                          </p:stCondLst>
                                        </p:cTn>
                                        <p:tgtEl>
                                          <p:spTgt spid="86"/>
                                        </p:tgtEl>
                                      </p:cBhvr>
                                      <p:to x="100000" y="60000"/>
                                    </p:animScale>
                                    <p:animScale>
                                      <p:cBhvr>
                                        <p:cTn id="799" dur="166" decel="50000">
                                          <p:stCondLst>
                                            <p:cond delay="676"/>
                                          </p:stCondLst>
                                        </p:cTn>
                                        <p:tgtEl>
                                          <p:spTgt spid="86"/>
                                        </p:tgtEl>
                                      </p:cBhvr>
                                      <p:to x="100000" y="100000"/>
                                    </p:animScale>
                                    <p:animScale>
                                      <p:cBhvr>
                                        <p:cTn id="800" dur="26">
                                          <p:stCondLst>
                                            <p:cond delay="1312"/>
                                          </p:stCondLst>
                                        </p:cTn>
                                        <p:tgtEl>
                                          <p:spTgt spid="86"/>
                                        </p:tgtEl>
                                      </p:cBhvr>
                                      <p:to x="100000" y="80000"/>
                                    </p:animScale>
                                    <p:animScale>
                                      <p:cBhvr>
                                        <p:cTn id="801" dur="166" decel="50000">
                                          <p:stCondLst>
                                            <p:cond delay="1338"/>
                                          </p:stCondLst>
                                        </p:cTn>
                                        <p:tgtEl>
                                          <p:spTgt spid="86"/>
                                        </p:tgtEl>
                                      </p:cBhvr>
                                      <p:to x="100000" y="100000"/>
                                    </p:animScale>
                                    <p:animScale>
                                      <p:cBhvr>
                                        <p:cTn id="802" dur="26">
                                          <p:stCondLst>
                                            <p:cond delay="1642"/>
                                          </p:stCondLst>
                                        </p:cTn>
                                        <p:tgtEl>
                                          <p:spTgt spid="86"/>
                                        </p:tgtEl>
                                      </p:cBhvr>
                                      <p:to x="100000" y="90000"/>
                                    </p:animScale>
                                    <p:animScale>
                                      <p:cBhvr>
                                        <p:cTn id="803" dur="166" decel="50000">
                                          <p:stCondLst>
                                            <p:cond delay="1668"/>
                                          </p:stCondLst>
                                        </p:cTn>
                                        <p:tgtEl>
                                          <p:spTgt spid="86"/>
                                        </p:tgtEl>
                                      </p:cBhvr>
                                      <p:to x="100000" y="100000"/>
                                    </p:animScale>
                                    <p:animScale>
                                      <p:cBhvr>
                                        <p:cTn id="804" dur="26">
                                          <p:stCondLst>
                                            <p:cond delay="1808"/>
                                          </p:stCondLst>
                                        </p:cTn>
                                        <p:tgtEl>
                                          <p:spTgt spid="86"/>
                                        </p:tgtEl>
                                      </p:cBhvr>
                                      <p:to x="100000" y="95000"/>
                                    </p:animScale>
                                    <p:animScale>
                                      <p:cBhvr>
                                        <p:cTn id="805" dur="166" decel="50000">
                                          <p:stCondLst>
                                            <p:cond delay="1834"/>
                                          </p:stCondLst>
                                        </p:cTn>
                                        <p:tgtEl>
                                          <p:spTgt spid="86"/>
                                        </p:tgtEl>
                                      </p:cBhvr>
                                      <p:to x="100000" y="100000"/>
                                    </p:animScale>
                                  </p:childTnLst>
                                </p:cTn>
                              </p:par>
                            </p:childTnLst>
                          </p:cTn>
                        </p:par>
                        <p:par>
                          <p:cTn id="806" fill="hold">
                            <p:stCondLst>
                              <p:cond delay="184527"/>
                            </p:stCondLst>
                            <p:childTnLst>
                              <p:par>
                                <p:cTn id="807" presetID="22" presetClass="entr" presetSubtype="8" repeatCount="indefinite" fill="hold" nodeType="afterEffect">
                                  <p:stCondLst>
                                    <p:cond delay="0"/>
                                  </p:stCondLst>
                                  <p:childTnLst>
                                    <p:set>
                                      <p:cBhvr>
                                        <p:cTn id="808" dur="1" fill="hold">
                                          <p:stCondLst>
                                            <p:cond delay="0"/>
                                          </p:stCondLst>
                                        </p:cTn>
                                        <p:tgtEl>
                                          <p:spTgt spid="85"/>
                                        </p:tgtEl>
                                        <p:attrNameLst>
                                          <p:attrName>style.visibility</p:attrName>
                                        </p:attrNameLst>
                                      </p:cBhvr>
                                      <p:to>
                                        <p:strVal val="visible"/>
                                      </p:to>
                                    </p:set>
                                    <p:animEffect transition="in" filter="wipe(left)">
                                      <p:cBhvr>
                                        <p:cTn id="809" dur="5000"/>
                                        <p:tgtEl>
                                          <p:spTgt spid="85"/>
                                        </p:tgtEl>
                                      </p:cBhvr>
                                    </p:animEffect>
                                  </p:childTnLst>
                                </p:cTn>
                              </p:par>
                            </p:childTnLst>
                          </p:cTn>
                        </p:par>
                        <p:par>
                          <p:cTn id="810" fill="hold">
                            <p:stCondLst>
                              <p:cond delay="189527"/>
                            </p:stCondLst>
                            <p:childTnLst>
                              <p:par>
                                <p:cTn id="811" presetID="22" presetClass="entr" presetSubtype="2" repeatCount="indefinite" fill="hold" nodeType="afterEffect">
                                  <p:stCondLst>
                                    <p:cond delay="0"/>
                                  </p:stCondLst>
                                  <p:childTnLst>
                                    <p:set>
                                      <p:cBhvr>
                                        <p:cTn id="812" dur="1" fill="hold">
                                          <p:stCondLst>
                                            <p:cond delay="0"/>
                                          </p:stCondLst>
                                        </p:cTn>
                                        <p:tgtEl>
                                          <p:spTgt spid="86"/>
                                        </p:tgtEl>
                                        <p:attrNameLst>
                                          <p:attrName>style.visibility</p:attrName>
                                        </p:attrNameLst>
                                      </p:cBhvr>
                                      <p:to>
                                        <p:strVal val="visible"/>
                                      </p:to>
                                    </p:set>
                                    <p:animEffect transition="in" filter="wipe(right)">
                                      <p:cBhvr>
                                        <p:cTn id="813" dur="5000"/>
                                        <p:tgtEl>
                                          <p:spTgt spid="86"/>
                                        </p:tgtEl>
                                      </p:cBhvr>
                                    </p:animEffect>
                                  </p:childTnLst>
                                </p:cTn>
                              </p:par>
                            </p:childTnLst>
                          </p:cTn>
                        </p:par>
                        <p:par>
                          <p:cTn id="814" fill="hold">
                            <p:stCondLst>
                              <p:cond delay="194527"/>
                            </p:stCondLst>
                            <p:childTnLst>
                              <p:par>
                                <p:cTn id="815" presetID="31" presetClass="entr" presetSubtype="0" fill="hold" grpId="0" nodeType="afterEffect">
                                  <p:stCondLst>
                                    <p:cond delay="0"/>
                                  </p:stCondLst>
                                  <p:childTnLst>
                                    <p:set>
                                      <p:cBhvr>
                                        <p:cTn id="816" dur="1" fill="hold">
                                          <p:stCondLst>
                                            <p:cond delay="0"/>
                                          </p:stCondLst>
                                        </p:cTn>
                                        <p:tgtEl>
                                          <p:spTgt spid="87"/>
                                        </p:tgtEl>
                                        <p:attrNameLst>
                                          <p:attrName>style.visibility</p:attrName>
                                        </p:attrNameLst>
                                      </p:cBhvr>
                                      <p:to>
                                        <p:strVal val="visible"/>
                                      </p:to>
                                    </p:set>
                                    <p:anim calcmode="lin" valueType="num">
                                      <p:cBhvr>
                                        <p:cTn id="817" dur="1000" fill="hold"/>
                                        <p:tgtEl>
                                          <p:spTgt spid="87"/>
                                        </p:tgtEl>
                                        <p:attrNameLst>
                                          <p:attrName>ppt_w</p:attrName>
                                        </p:attrNameLst>
                                      </p:cBhvr>
                                      <p:tavLst>
                                        <p:tav tm="0">
                                          <p:val>
                                            <p:fltVal val="0"/>
                                          </p:val>
                                        </p:tav>
                                        <p:tav tm="100000">
                                          <p:val>
                                            <p:strVal val="#ppt_w"/>
                                          </p:val>
                                        </p:tav>
                                      </p:tavLst>
                                    </p:anim>
                                    <p:anim calcmode="lin" valueType="num">
                                      <p:cBhvr>
                                        <p:cTn id="818" dur="1000" fill="hold"/>
                                        <p:tgtEl>
                                          <p:spTgt spid="87"/>
                                        </p:tgtEl>
                                        <p:attrNameLst>
                                          <p:attrName>ppt_h</p:attrName>
                                        </p:attrNameLst>
                                      </p:cBhvr>
                                      <p:tavLst>
                                        <p:tav tm="0">
                                          <p:val>
                                            <p:fltVal val="0"/>
                                          </p:val>
                                        </p:tav>
                                        <p:tav tm="100000">
                                          <p:val>
                                            <p:strVal val="#ppt_h"/>
                                          </p:val>
                                        </p:tav>
                                      </p:tavLst>
                                    </p:anim>
                                    <p:anim calcmode="lin" valueType="num">
                                      <p:cBhvr>
                                        <p:cTn id="819" dur="1000" fill="hold"/>
                                        <p:tgtEl>
                                          <p:spTgt spid="87"/>
                                        </p:tgtEl>
                                        <p:attrNameLst>
                                          <p:attrName>style.rotation</p:attrName>
                                        </p:attrNameLst>
                                      </p:cBhvr>
                                      <p:tavLst>
                                        <p:tav tm="0">
                                          <p:val>
                                            <p:fltVal val="90"/>
                                          </p:val>
                                        </p:tav>
                                        <p:tav tm="100000">
                                          <p:val>
                                            <p:fltVal val="0"/>
                                          </p:val>
                                        </p:tav>
                                      </p:tavLst>
                                    </p:anim>
                                    <p:animEffect transition="in" filter="fade">
                                      <p:cBhvr>
                                        <p:cTn id="820" dur="1000"/>
                                        <p:tgtEl>
                                          <p:spTgt spid="87"/>
                                        </p:tgtEl>
                                      </p:cBhvr>
                                    </p:animEffect>
                                  </p:childTnLst>
                                </p:cTn>
                              </p:par>
                            </p:childTnLst>
                          </p:cTn>
                        </p:par>
                        <p:par>
                          <p:cTn id="821" fill="hold">
                            <p:stCondLst>
                              <p:cond delay="195527"/>
                            </p:stCondLst>
                            <p:childTnLst>
                              <p:par>
                                <p:cTn id="822" presetID="22" presetClass="entr" presetSubtype="4" repeatCount="indefinite" fill="hold" grpId="1" nodeType="afterEffect">
                                  <p:stCondLst>
                                    <p:cond delay="0"/>
                                  </p:stCondLst>
                                  <p:childTnLst>
                                    <p:set>
                                      <p:cBhvr>
                                        <p:cTn id="823" dur="1" fill="hold">
                                          <p:stCondLst>
                                            <p:cond delay="0"/>
                                          </p:stCondLst>
                                        </p:cTn>
                                        <p:tgtEl>
                                          <p:spTgt spid="87"/>
                                        </p:tgtEl>
                                        <p:attrNameLst>
                                          <p:attrName>style.visibility</p:attrName>
                                        </p:attrNameLst>
                                      </p:cBhvr>
                                      <p:to>
                                        <p:strVal val="visible"/>
                                      </p:to>
                                    </p:set>
                                    <p:animEffect transition="in" filter="wipe(down)">
                                      <p:cBhvr>
                                        <p:cTn id="824" dur="5000"/>
                                        <p:tgtEl>
                                          <p:spTgt spid="87"/>
                                        </p:tgtEl>
                                      </p:cBhvr>
                                    </p:animEffect>
                                  </p:childTnLst>
                                </p:cTn>
                              </p:par>
                            </p:childTnLst>
                          </p:cTn>
                        </p:par>
                        <p:par>
                          <p:cTn id="825" fill="hold">
                            <p:stCondLst>
                              <p:cond delay="200527"/>
                            </p:stCondLst>
                            <p:childTnLst>
                              <p:par>
                                <p:cTn id="826" presetID="26" presetClass="entr" presetSubtype="0" fill="hold" grpId="0" nodeType="afterEffect">
                                  <p:stCondLst>
                                    <p:cond delay="0"/>
                                  </p:stCondLst>
                                  <p:childTnLst>
                                    <p:set>
                                      <p:cBhvr>
                                        <p:cTn id="827" dur="1" fill="hold">
                                          <p:stCondLst>
                                            <p:cond delay="0"/>
                                          </p:stCondLst>
                                        </p:cTn>
                                        <p:tgtEl>
                                          <p:spTgt spid="88"/>
                                        </p:tgtEl>
                                        <p:attrNameLst>
                                          <p:attrName>style.visibility</p:attrName>
                                        </p:attrNameLst>
                                      </p:cBhvr>
                                      <p:to>
                                        <p:strVal val="visible"/>
                                      </p:to>
                                    </p:set>
                                    <p:animEffect transition="in" filter="wipe(down)">
                                      <p:cBhvr>
                                        <p:cTn id="828" dur="580">
                                          <p:stCondLst>
                                            <p:cond delay="0"/>
                                          </p:stCondLst>
                                        </p:cTn>
                                        <p:tgtEl>
                                          <p:spTgt spid="88"/>
                                        </p:tgtEl>
                                      </p:cBhvr>
                                    </p:animEffect>
                                    <p:anim calcmode="lin" valueType="num">
                                      <p:cBhvr>
                                        <p:cTn id="829" dur="1822"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830" dur="664"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831" dur="664" tmFilter="0, 0; 0.125,0.2665; 0.25,0.4; 0.375,0.465; 0.5,0.5;  0.625,0.535; 0.75,0.6; 0.875,0.7335; 1,1">
                                          <p:stCondLst>
                                            <p:cond delay="664"/>
                                          </p:stCondLst>
                                        </p:cTn>
                                        <p:tgtEl>
                                          <p:spTgt spid="88"/>
                                        </p:tgtEl>
                                        <p:attrNameLst>
                                          <p:attrName>ppt_y</p:attrName>
                                        </p:attrNameLst>
                                      </p:cBhvr>
                                      <p:tavLst>
                                        <p:tav tm="0" fmla="#ppt_y-sin(pi*$)/9">
                                          <p:val>
                                            <p:fltVal val="0"/>
                                          </p:val>
                                        </p:tav>
                                        <p:tav tm="100000">
                                          <p:val>
                                            <p:fltVal val="1"/>
                                          </p:val>
                                        </p:tav>
                                      </p:tavLst>
                                    </p:anim>
                                    <p:anim calcmode="lin" valueType="num">
                                      <p:cBhvr>
                                        <p:cTn id="832" dur="332" tmFilter="0, 0; 0.125,0.2665; 0.25,0.4; 0.375,0.465; 0.5,0.5;  0.625,0.535; 0.75,0.6; 0.875,0.7335; 1,1">
                                          <p:stCondLst>
                                            <p:cond delay="1324"/>
                                          </p:stCondLst>
                                        </p:cTn>
                                        <p:tgtEl>
                                          <p:spTgt spid="88"/>
                                        </p:tgtEl>
                                        <p:attrNameLst>
                                          <p:attrName>ppt_y</p:attrName>
                                        </p:attrNameLst>
                                      </p:cBhvr>
                                      <p:tavLst>
                                        <p:tav tm="0" fmla="#ppt_y-sin(pi*$)/27">
                                          <p:val>
                                            <p:fltVal val="0"/>
                                          </p:val>
                                        </p:tav>
                                        <p:tav tm="100000">
                                          <p:val>
                                            <p:fltVal val="1"/>
                                          </p:val>
                                        </p:tav>
                                      </p:tavLst>
                                    </p:anim>
                                    <p:anim calcmode="lin" valueType="num">
                                      <p:cBhvr>
                                        <p:cTn id="833" dur="164" tmFilter="0, 0; 0.125,0.2665; 0.25,0.4; 0.375,0.465; 0.5,0.5;  0.625,0.535; 0.75,0.6; 0.875,0.7335; 1,1">
                                          <p:stCondLst>
                                            <p:cond delay="1656"/>
                                          </p:stCondLst>
                                        </p:cTn>
                                        <p:tgtEl>
                                          <p:spTgt spid="88"/>
                                        </p:tgtEl>
                                        <p:attrNameLst>
                                          <p:attrName>ppt_y</p:attrName>
                                        </p:attrNameLst>
                                      </p:cBhvr>
                                      <p:tavLst>
                                        <p:tav tm="0" fmla="#ppt_y-sin(pi*$)/81">
                                          <p:val>
                                            <p:fltVal val="0"/>
                                          </p:val>
                                        </p:tav>
                                        <p:tav tm="100000">
                                          <p:val>
                                            <p:fltVal val="1"/>
                                          </p:val>
                                        </p:tav>
                                      </p:tavLst>
                                    </p:anim>
                                    <p:animScale>
                                      <p:cBhvr>
                                        <p:cTn id="834" dur="26">
                                          <p:stCondLst>
                                            <p:cond delay="650"/>
                                          </p:stCondLst>
                                        </p:cTn>
                                        <p:tgtEl>
                                          <p:spTgt spid="88"/>
                                        </p:tgtEl>
                                      </p:cBhvr>
                                      <p:to x="100000" y="60000"/>
                                    </p:animScale>
                                    <p:animScale>
                                      <p:cBhvr>
                                        <p:cTn id="835" dur="166" decel="50000">
                                          <p:stCondLst>
                                            <p:cond delay="676"/>
                                          </p:stCondLst>
                                        </p:cTn>
                                        <p:tgtEl>
                                          <p:spTgt spid="88"/>
                                        </p:tgtEl>
                                      </p:cBhvr>
                                      <p:to x="100000" y="100000"/>
                                    </p:animScale>
                                    <p:animScale>
                                      <p:cBhvr>
                                        <p:cTn id="836" dur="26">
                                          <p:stCondLst>
                                            <p:cond delay="1312"/>
                                          </p:stCondLst>
                                        </p:cTn>
                                        <p:tgtEl>
                                          <p:spTgt spid="88"/>
                                        </p:tgtEl>
                                      </p:cBhvr>
                                      <p:to x="100000" y="80000"/>
                                    </p:animScale>
                                    <p:animScale>
                                      <p:cBhvr>
                                        <p:cTn id="837" dur="166" decel="50000">
                                          <p:stCondLst>
                                            <p:cond delay="1338"/>
                                          </p:stCondLst>
                                        </p:cTn>
                                        <p:tgtEl>
                                          <p:spTgt spid="88"/>
                                        </p:tgtEl>
                                      </p:cBhvr>
                                      <p:to x="100000" y="100000"/>
                                    </p:animScale>
                                    <p:animScale>
                                      <p:cBhvr>
                                        <p:cTn id="838" dur="26">
                                          <p:stCondLst>
                                            <p:cond delay="1642"/>
                                          </p:stCondLst>
                                        </p:cTn>
                                        <p:tgtEl>
                                          <p:spTgt spid="88"/>
                                        </p:tgtEl>
                                      </p:cBhvr>
                                      <p:to x="100000" y="90000"/>
                                    </p:animScale>
                                    <p:animScale>
                                      <p:cBhvr>
                                        <p:cTn id="839" dur="166" decel="50000">
                                          <p:stCondLst>
                                            <p:cond delay="1668"/>
                                          </p:stCondLst>
                                        </p:cTn>
                                        <p:tgtEl>
                                          <p:spTgt spid="88"/>
                                        </p:tgtEl>
                                      </p:cBhvr>
                                      <p:to x="100000" y="100000"/>
                                    </p:animScale>
                                    <p:animScale>
                                      <p:cBhvr>
                                        <p:cTn id="840" dur="26">
                                          <p:stCondLst>
                                            <p:cond delay="1808"/>
                                          </p:stCondLst>
                                        </p:cTn>
                                        <p:tgtEl>
                                          <p:spTgt spid="88"/>
                                        </p:tgtEl>
                                      </p:cBhvr>
                                      <p:to x="100000" y="95000"/>
                                    </p:animScale>
                                    <p:animScale>
                                      <p:cBhvr>
                                        <p:cTn id="841" dur="166" decel="50000">
                                          <p:stCondLst>
                                            <p:cond delay="1834"/>
                                          </p:stCondLst>
                                        </p:cTn>
                                        <p:tgtEl>
                                          <p:spTgt spid="88"/>
                                        </p:tgtEl>
                                      </p:cBhvr>
                                      <p:to x="100000" y="100000"/>
                                    </p:animScale>
                                  </p:childTnLst>
                                </p:cTn>
                              </p:par>
                            </p:childTnLst>
                          </p:cTn>
                        </p:par>
                        <p:par>
                          <p:cTn id="842" fill="hold">
                            <p:stCondLst>
                              <p:cond delay="202527"/>
                            </p:stCondLst>
                            <p:childTnLst>
                              <p:par>
                                <p:cTn id="843" presetID="22" presetClass="entr" presetSubtype="1" repeatCount="indefinite" fill="hold" grpId="1" nodeType="afterEffect">
                                  <p:stCondLst>
                                    <p:cond delay="0"/>
                                  </p:stCondLst>
                                  <p:childTnLst>
                                    <p:set>
                                      <p:cBhvr>
                                        <p:cTn id="844" dur="1" fill="hold">
                                          <p:stCondLst>
                                            <p:cond delay="0"/>
                                          </p:stCondLst>
                                        </p:cTn>
                                        <p:tgtEl>
                                          <p:spTgt spid="88"/>
                                        </p:tgtEl>
                                        <p:attrNameLst>
                                          <p:attrName>style.visibility</p:attrName>
                                        </p:attrNameLst>
                                      </p:cBhvr>
                                      <p:to>
                                        <p:strVal val="visible"/>
                                      </p:to>
                                    </p:set>
                                    <p:animEffect transition="in" filter="wipe(up)">
                                      <p:cBhvr>
                                        <p:cTn id="845" dur="5000"/>
                                        <p:tgtEl>
                                          <p:spTgt spid="88"/>
                                        </p:tgtEl>
                                      </p:cBhvr>
                                    </p:animEffect>
                                  </p:childTnLst>
                                </p:cTn>
                              </p:par>
                            </p:childTnLst>
                          </p:cTn>
                        </p:par>
                        <p:par>
                          <p:cTn id="846" fill="hold">
                            <p:stCondLst>
                              <p:cond delay="207527"/>
                            </p:stCondLst>
                            <p:childTnLst>
                              <p:par>
                                <p:cTn id="847" presetID="22" presetClass="entr" presetSubtype="1" repeatCount="indefinite" fill="hold" grpId="1" nodeType="afterEffect">
                                  <p:stCondLst>
                                    <p:cond delay="0"/>
                                  </p:stCondLst>
                                  <p:childTnLst>
                                    <p:set>
                                      <p:cBhvr>
                                        <p:cTn id="848" dur="1" fill="hold">
                                          <p:stCondLst>
                                            <p:cond delay="0"/>
                                          </p:stCondLst>
                                        </p:cTn>
                                        <p:tgtEl>
                                          <p:spTgt spid="64"/>
                                        </p:tgtEl>
                                        <p:attrNameLst>
                                          <p:attrName>style.visibility</p:attrName>
                                        </p:attrNameLst>
                                      </p:cBhvr>
                                      <p:to>
                                        <p:strVal val="visible"/>
                                      </p:to>
                                    </p:set>
                                    <p:animEffect transition="in" filter="wipe(up)">
                                      <p:cBhvr>
                                        <p:cTn id="849" dur="5000"/>
                                        <p:tgtEl>
                                          <p:spTgt spid="64"/>
                                        </p:tgtEl>
                                      </p:cBhvr>
                                    </p:animEffect>
                                  </p:childTnLst>
                                </p:cTn>
                              </p:par>
                            </p:childTnLst>
                          </p:cTn>
                        </p:par>
                        <p:par>
                          <p:cTn id="850" fill="hold">
                            <p:stCondLst>
                              <p:cond delay="212527"/>
                            </p:stCondLst>
                            <p:childTnLst>
                              <p:par>
                                <p:cTn id="851" presetID="22" presetClass="entr" presetSubtype="8" repeatCount="indefinite" fill="hold" nodeType="afterEffect">
                                  <p:stCondLst>
                                    <p:cond delay="0"/>
                                  </p:stCondLst>
                                  <p:childTnLst>
                                    <p:set>
                                      <p:cBhvr>
                                        <p:cTn id="852" dur="1" fill="hold">
                                          <p:stCondLst>
                                            <p:cond delay="0"/>
                                          </p:stCondLst>
                                        </p:cTn>
                                        <p:tgtEl>
                                          <p:spTgt spid="46"/>
                                        </p:tgtEl>
                                        <p:attrNameLst>
                                          <p:attrName>style.visibility</p:attrName>
                                        </p:attrNameLst>
                                      </p:cBhvr>
                                      <p:to>
                                        <p:strVal val="visible"/>
                                      </p:to>
                                    </p:set>
                                    <p:animEffect transition="in" filter="wipe(left)">
                                      <p:cBhvr>
                                        <p:cTn id="853" dur="5000"/>
                                        <p:tgtEl>
                                          <p:spTgt spid="46"/>
                                        </p:tgtEl>
                                      </p:cBhvr>
                                    </p:animEffect>
                                  </p:childTnLst>
                                </p:cTn>
                              </p:par>
                            </p:childTnLst>
                          </p:cTn>
                        </p:par>
                        <p:par>
                          <p:cTn id="854" fill="hold">
                            <p:stCondLst>
                              <p:cond delay="217527"/>
                            </p:stCondLst>
                            <p:childTnLst>
                              <p:par>
                                <p:cTn id="855" presetID="2" presetClass="entr" presetSubtype="12" decel="89000" fill="hold" grpId="0" nodeType="afterEffect">
                                  <p:stCondLst>
                                    <p:cond delay="0"/>
                                  </p:stCondLst>
                                  <p:iterate type="lt">
                                    <p:tmPct val="10000"/>
                                  </p:iterate>
                                  <p:childTnLst>
                                    <p:set>
                                      <p:cBhvr>
                                        <p:cTn id="856" dur="1" fill="hold">
                                          <p:stCondLst>
                                            <p:cond delay="0"/>
                                          </p:stCondLst>
                                        </p:cTn>
                                        <p:tgtEl>
                                          <p:spTgt spid="89"/>
                                        </p:tgtEl>
                                        <p:attrNameLst>
                                          <p:attrName>style.visibility</p:attrName>
                                        </p:attrNameLst>
                                      </p:cBhvr>
                                      <p:to>
                                        <p:strVal val="visible"/>
                                      </p:to>
                                    </p:set>
                                    <p:anim calcmode="lin" valueType="num">
                                      <p:cBhvr additive="base">
                                        <p:cTn id="857" dur="2000" fill="hold"/>
                                        <p:tgtEl>
                                          <p:spTgt spid="89"/>
                                        </p:tgtEl>
                                        <p:attrNameLst>
                                          <p:attrName>ppt_x</p:attrName>
                                        </p:attrNameLst>
                                      </p:cBhvr>
                                      <p:tavLst>
                                        <p:tav tm="0">
                                          <p:val>
                                            <p:strVal val="0-#ppt_w/2"/>
                                          </p:val>
                                        </p:tav>
                                        <p:tav tm="100000">
                                          <p:val>
                                            <p:strVal val="#ppt_x"/>
                                          </p:val>
                                        </p:tav>
                                      </p:tavLst>
                                    </p:anim>
                                    <p:anim calcmode="lin" valueType="num">
                                      <p:cBhvr additive="base">
                                        <p:cTn id="858" dur="2000" fill="hold"/>
                                        <p:tgtEl>
                                          <p:spTgt spid="89"/>
                                        </p:tgtEl>
                                        <p:attrNameLst>
                                          <p:attrName>ppt_y</p:attrName>
                                        </p:attrNameLst>
                                      </p:cBhvr>
                                      <p:tavLst>
                                        <p:tav tm="0">
                                          <p:val>
                                            <p:strVal val="1+#ppt_h/2"/>
                                          </p:val>
                                        </p:tav>
                                        <p:tav tm="100000">
                                          <p:val>
                                            <p:strVal val="#ppt_y"/>
                                          </p:val>
                                        </p:tav>
                                      </p:tavLst>
                                    </p:anim>
                                  </p:childTnLst>
                                </p:cTn>
                              </p:par>
                            </p:childTnLst>
                          </p:cTn>
                        </p:par>
                        <p:par>
                          <p:cTn id="859" fill="hold">
                            <p:stCondLst>
                              <p:cond delay="261727"/>
                            </p:stCondLst>
                            <p:childTnLst>
                              <p:par>
                                <p:cTn id="860" presetID="2" presetClass="entr" presetSubtype="4" decel="80000" fill="hold" grpId="0" nodeType="afterEffect">
                                  <p:stCondLst>
                                    <p:cond delay="0"/>
                                  </p:stCondLst>
                                  <p:iterate type="lt">
                                    <p:tmPct val="10000"/>
                                  </p:iterate>
                                  <p:childTnLst>
                                    <p:set>
                                      <p:cBhvr>
                                        <p:cTn id="861" dur="1" fill="hold">
                                          <p:stCondLst>
                                            <p:cond delay="0"/>
                                          </p:stCondLst>
                                        </p:cTn>
                                        <p:tgtEl>
                                          <p:spTgt spid="67"/>
                                        </p:tgtEl>
                                        <p:attrNameLst>
                                          <p:attrName>style.visibility</p:attrName>
                                        </p:attrNameLst>
                                      </p:cBhvr>
                                      <p:to>
                                        <p:strVal val="visible"/>
                                      </p:to>
                                    </p:set>
                                    <p:anim calcmode="lin" valueType="num">
                                      <p:cBhvr additive="base">
                                        <p:cTn id="862" dur="500" fill="hold"/>
                                        <p:tgtEl>
                                          <p:spTgt spid="67"/>
                                        </p:tgtEl>
                                        <p:attrNameLst>
                                          <p:attrName>ppt_x</p:attrName>
                                        </p:attrNameLst>
                                      </p:cBhvr>
                                      <p:tavLst>
                                        <p:tav tm="0">
                                          <p:val>
                                            <p:strVal val="#ppt_x"/>
                                          </p:val>
                                        </p:tav>
                                        <p:tav tm="100000">
                                          <p:val>
                                            <p:strVal val="#ppt_x"/>
                                          </p:val>
                                        </p:tav>
                                      </p:tavLst>
                                    </p:anim>
                                    <p:anim calcmode="lin" valueType="num">
                                      <p:cBhvr additive="base">
                                        <p:cTn id="863" dur="500" fill="hold"/>
                                        <p:tgtEl>
                                          <p:spTgt spid="67"/>
                                        </p:tgtEl>
                                        <p:attrNameLst>
                                          <p:attrName>ppt_y</p:attrName>
                                        </p:attrNameLst>
                                      </p:cBhvr>
                                      <p:tavLst>
                                        <p:tav tm="0">
                                          <p:val>
                                            <p:strVal val="1+#ppt_h/2"/>
                                          </p:val>
                                        </p:tav>
                                        <p:tav tm="100000">
                                          <p:val>
                                            <p:strVal val="#ppt_y"/>
                                          </p:val>
                                        </p:tav>
                                      </p:tavLst>
                                    </p:anim>
                                  </p:childTnLst>
                                </p:cTn>
                              </p:par>
                            </p:childTnLst>
                          </p:cTn>
                        </p:par>
                        <p:par>
                          <p:cTn id="864" fill="hold">
                            <p:stCondLst>
                              <p:cond delay="264127"/>
                            </p:stCondLst>
                            <p:childTnLst>
                              <p:par>
                                <p:cTn id="865" presetID="26" presetClass="entr" presetSubtype="0" fill="hold" grpId="0" nodeType="afterEffect">
                                  <p:stCondLst>
                                    <p:cond delay="0"/>
                                  </p:stCondLst>
                                  <p:iterate type="lt">
                                    <p:tmPct val="10000"/>
                                  </p:iterate>
                                  <p:childTnLst>
                                    <p:set>
                                      <p:cBhvr>
                                        <p:cTn id="866" dur="1" fill="hold">
                                          <p:stCondLst>
                                            <p:cond delay="0"/>
                                          </p:stCondLst>
                                        </p:cTn>
                                        <p:tgtEl>
                                          <p:spTgt spid="45"/>
                                        </p:tgtEl>
                                        <p:attrNameLst>
                                          <p:attrName>style.visibility</p:attrName>
                                        </p:attrNameLst>
                                      </p:cBhvr>
                                      <p:to>
                                        <p:strVal val="visible"/>
                                      </p:to>
                                    </p:set>
                                    <p:animEffect transition="in" filter="wipe(down)">
                                      <p:cBhvr>
                                        <p:cTn id="867" dur="1450">
                                          <p:stCondLst>
                                            <p:cond delay="0"/>
                                          </p:stCondLst>
                                        </p:cTn>
                                        <p:tgtEl>
                                          <p:spTgt spid="45"/>
                                        </p:tgtEl>
                                      </p:cBhvr>
                                    </p:animEffect>
                                    <p:anim calcmode="lin" valueType="num">
                                      <p:cBhvr>
                                        <p:cTn id="868" dur="4555"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869" dur="1660"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870" dur="1660" tmFilter="0, 0; 0.125,0.2665; 0.25,0.4; 0.375,0.465; 0.5,0.5;  0.625,0.535; 0.75,0.6; 0.875,0.7335; 1,1">
                                          <p:stCondLst>
                                            <p:cond delay="1660"/>
                                          </p:stCondLst>
                                        </p:cTn>
                                        <p:tgtEl>
                                          <p:spTgt spid="45"/>
                                        </p:tgtEl>
                                        <p:attrNameLst>
                                          <p:attrName>ppt_y</p:attrName>
                                        </p:attrNameLst>
                                      </p:cBhvr>
                                      <p:tavLst>
                                        <p:tav tm="0" fmla="#ppt_y-sin(pi*$)/9">
                                          <p:val>
                                            <p:fltVal val="0"/>
                                          </p:val>
                                        </p:tav>
                                        <p:tav tm="100000">
                                          <p:val>
                                            <p:fltVal val="1"/>
                                          </p:val>
                                        </p:tav>
                                      </p:tavLst>
                                    </p:anim>
                                    <p:anim calcmode="lin" valueType="num">
                                      <p:cBhvr>
                                        <p:cTn id="871" dur="830" tmFilter="0, 0; 0.125,0.2665; 0.25,0.4; 0.375,0.465; 0.5,0.5;  0.625,0.535; 0.75,0.6; 0.875,0.7335; 1,1">
                                          <p:stCondLst>
                                            <p:cond delay="3310"/>
                                          </p:stCondLst>
                                        </p:cTn>
                                        <p:tgtEl>
                                          <p:spTgt spid="45"/>
                                        </p:tgtEl>
                                        <p:attrNameLst>
                                          <p:attrName>ppt_y</p:attrName>
                                        </p:attrNameLst>
                                      </p:cBhvr>
                                      <p:tavLst>
                                        <p:tav tm="0" fmla="#ppt_y-sin(pi*$)/27">
                                          <p:val>
                                            <p:fltVal val="0"/>
                                          </p:val>
                                        </p:tav>
                                        <p:tav tm="100000">
                                          <p:val>
                                            <p:fltVal val="1"/>
                                          </p:val>
                                        </p:tav>
                                      </p:tavLst>
                                    </p:anim>
                                    <p:anim calcmode="lin" valueType="num">
                                      <p:cBhvr>
                                        <p:cTn id="872" dur="410" tmFilter="0, 0; 0.125,0.2665; 0.25,0.4; 0.375,0.465; 0.5,0.5;  0.625,0.535; 0.75,0.6; 0.875,0.7335; 1,1">
                                          <p:stCondLst>
                                            <p:cond delay="4140"/>
                                          </p:stCondLst>
                                        </p:cTn>
                                        <p:tgtEl>
                                          <p:spTgt spid="45"/>
                                        </p:tgtEl>
                                        <p:attrNameLst>
                                          <p:attrName>ppt_y</p:attrName>
                                        </p:attrNameLst>
                                      </p:cBhvr>
                                      <p:tavLst>
                                        <p:tav tm="0" fmla="#ppt_y-sin(pi*$)/81">
                                          <p:val>
                                            <p:fltVal val="0"/>
                                          </p:val>
                                        </p:tav>
                                        <p:tav tm="100000">
                                          <p:val>
                                            <p:fltVal val="1"/>
                                          </p:val>
                                        </p:tav>
                                      </p:tavLst>
                                    </p:anim>
                                    <p:animScale>
                                      <p:cBhvr>
                                        <p:cTn id="873" dur="65">
                                          <p:stCondLst>
                                            <p:cond delay="1625"/>
                                          </p:stCondLst>
                                        </p:cTn>
                                        <p:tgtEl>
                                          <p:spTgt spid="45"/>
                                        </p:tgtEl>
                                      </p:cBhvr>
                                      <p:to x="100000" y="60000"/>
                                    </p:animScale>
                                    <p:animScale>
                                      <p:cBhvr>
                                        <p:cTn id="874" dur="415" decel="50000">
                                          <p:stCondLst>
                                            <p:cond delay="1690"/>
                                          </p:stCondLst>
                                        </p:cTn>
                                        <p:tgtEl>
                                          <p:spTgt spid="45"/>
                                        </p:tgtEl>
                                      </p:cBhvr>
                                      <p:to x="100000" y="100000"/>
                                    </p:animScale>
                                    <p:animScale>
                                      <p:cBhvr>
                                        <p:cTn id="875" dur="65">
                                          <p:stCondLst>
                                            <p:cond delay="3280"/>
                                          </p:stCondLst>
                                        </p:cTn>
                                        <p:tgtEl>
                                          <p:spTgt spid="45"/>
                                        </p:tgtEl>
                                      </p:cBhvr>
                                      <p:to x="100000" y="80000"/>
                                    </p:animScale>
                                    <p:animScale>
                                      <p:cBhvr>
                                        <p:cTn id="876" dur="415" decel="50000">
                                          <p:stCondLst>
                                            <p:cond delay="3345"/>
                                          </p:stCondLst>
                                        </p:cTn>
                                        <p:tgtEl>
                                          <p:spTgt spid="45"/>
                                        </p:tgtEl>
                                      </p:cBhvr>
                                      <p:to x="100000" y="100000"/>
                                    </p:animScale>
                                    <p:animScale>
                                      <p:cBhvr>
                                        <p:cTn id="877" dur="65">
                                          <p:stCondLst>
                                            <p:cond delay="4105"/>
                                          </p:stCondLst>
                                        </p:cTn>
                                        <p:tgtEl>
                                          <p:spTgt spid="45"/>
                                        </p:tgtEl>
                                      </p:cBhvr>
                                      <p:to x="100000" y="90000"/>
                                    </p:animScale>
                                    <p:animScale>
                                      <p:cBhvr>
                                        <p:cTn id="878" dur="415" decel="50000">
                                          <p:stCondLst>
                                            <p:cond delay="4170"/>
                                          </p:stCondLst>
                                        </p:cTn>
                                        <p:tgtEl>
                                          <p:spTgt spid="45"/>
                                        </p:tgtEl>
                                      </p:cBhvr>
                                      <p:to x="100000" y="100000"/>
                                    </p:animScale>
                                    <p:animScale>
                                      <p:cBhvr>
                                        <p:cTn id="879" dur="65">
                                          <p:stCondLst>
                                            <p:cond delay="4520"/>
                                          </p:stCondLst>
                                        </p:cTn>
                                        <p:tgtEl>
                                          <p:spTgt spid="45"/>
                                        </p:tgtEl>
                                      </p:cBhvr>
                                      <p:to x="100000" y="95000"/>
                                    </p:animScale>
                                    <p:animScale>
                                      <p:cBhvr>
                                        <p:cTn id="880" dur="415" decel="50000">
                                          <p:stCondLst>
                                            <p:cond delay="4585"/>
                                          </p:stCondLst>
                                        </p:cTn>
                                        <p:tgtEl>
                                          <p:spTgt spid="4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p:bldP spid="34" grpId="0" animBg="1"/>
      <p:bldP spid="35" grpId="0" animBg="1"/>
      <p:bldP spid="36" grpId="0" animBg="1"/>
      <p:bldP spid="37" grpId="0" animBg="1"/>
      <p:bldP spid="38" grpId="0" animBg="1"/>
      <p:bldP spid="39" grpId="0" animBg="1"/>
      <p:bldP spid="40" grpId="0" animBg="1"/>
      <p:bldP spid="41" grpId="0" animBg="1"/>
      <p:bldP spid="42" grpId="0" animBg="1"/>
      <p:bldP spid="44" grpId="0"/>
      <p:bldP spid="3" grpId="0" animBg="1"/>
      <p:bldP spid="52" grpId="0" animBg="1"/>
      <p:bldP spid="52" grpId="1" animBg="1"/>
      <p:bldP spid="53" grpId="0" animBg="1"/>
      <p:bldP spid="53" grpId="1" animBg="1"/>
      <p:bldP spid="59" grpId="0" animBg="1"/>
      <p:bldP spid="59" grpId="1" animBg="1"/>
      <p:bldP spid="60" grpId="0" animBg="1"/>
      <p:bldP spid="60" grpId="1" animBg="1"/>
      <p:bldP spid="62" grpId="0" animBg="1"/>
      <p:bldP spid="62" grpId="1" animBg="1"/>
      <p:bldP spid="63" grpId="0" animBg="1"/>
      <p:bldP spid="63" grpId="1" animBg="1"/>
      <p:bldP spid="64" grpId="0" animBg="1"/>
      <p:bldP spid="64" grpId="1" animBg="1"/>
      <p:bldP spid="65" grpId="0"/>
      <p:bldP spid="65" grpId="1"/>
      <p:bldP spid="68" grpId="0"/>
      <p:bldP spid="69" grpId="0"/>
      <p:bldP spid="71" grpId="0"/>
      <p:bldP spid="72" grpId="0"/>
      <p:bldP spid="76" grpId="0"/>
      <p:bldP spid="87" grpId="0" animBg="1"/>
      <p:bldP spid="87" grpId="1" animBg="1"/>
      <p:bldP spid="88" grpId="0" animBg="1"/>
      <p:bldP spid="88" grpId="1" animBg="1"/>
      <p:bldP spid="89" grpId="0" animBg="1"/>
      <p:bldP spid="67" grpId="0" animBg="1"/>
      <p:bldP spid="4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en-US" altLang="ja-JP" dirty="0" smtClean="0"/>
              <a:t> </a:t>
            </a:r>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3" name="テキスト ボックス 2"/>
          <p:cNvSpPr txBox="1"/>
          <p:nvPr/>
        </p:nvSpPr>
        <p:spPr>
          <a:xfrm>
            <a:off x="3059721" y="6458223"/>
            <a:ext cx="5328703" cy="369332"/>
          </a:xfrm>
          <a:prstGeom prst="rect">
            <a:avLst/>
          </a:prstGeom>
          <a:solidFill>
            <a:srgbClr val="3F0903">
              <a:alpha val="35000"/>
            </a:srgbClr>
          </a:solidFill>
        </p:spPr>
        <p:txBody>
          <a:bodyPr wrap="none" rtlCol="0">
            <a:spAutoFit/>
          </a:bodyPr>
          <a:lstStyle/>
          <a:p>
            <a:r>
              <a:rPr lang="ja-JP" altLang="en-US" dirty="0" smtClean="0">
                <a:solidFill>
                  <a:srgbClr val="FFFF00"/>
                </a:solidFill>
                <a:latin typeface="HGP教科書体" pitchFamily="18" charset="-128"/>
                <a:ea typeface="HGP教科書体" pitchFamily="18" charset="-128"/>
              </a:rPr>
              <a:t>←　その程度のこと</a:t>
            </a:r>
            <a:r>
              <a:rPr lang="en-US" altLang="ja-JP" dirty="0" smtClean="0">
                <a:solidFill>
                  <a:srgbClr val="FFFF00"/>
                </a:solidFill>
                <a:latin typeface="HGP教科書体" pitchFamily="18" charset="-128"/>
                <a:ea typeface="HGP教科書体" pitchFamily="18" charset="-128"/>
              </a:rPr>
              <a:t>…! …   …     </a:t>
            </a:r>
            <a:r>
              <a:rPr lang="ja-JP" altLang="en-US" dirty="0" smtClean="0">
                <a:solidFill>
                  <a:srgbClr val="FFFF00"/>
                </a:solidFill>
                <a:latin typeface="HGP教科書体" pitchFamily="18" charset="-128"/>
                <a:ea typeface="HGP教科書体" pitchFamily="18" charset="-128"/>
              </a:rPr>
              <a:t>知らん方が　負けヨ！</a:t>
            </a:r>
            <a:endParaRPr lang="ja-JP" altLang="en-US" dirty="0">
              <a:solidFill>
                <a:srgbClr val="FFFF00"/>
              </a:solidFill>
              <a:latin typeface="HGP教科書体" pitchFamily="18" charset="-128"/>
              <a:ea typeface="HGP教科書体" pitchFamily="18" charset="-128"/>
            </a:endParaRPr>
          </a:p>
        </p:txBody>
      </p:sp>
      <p:sp>
        <p:nvSpPr>
          <p:cNvPr id="7" name="テキスト ボックス 4"/>
          <p:cNvSpPr txBox="1"/>
          <p:nvPr/>
        </p:nvSpPr>
        <p:spPr>
          <a:xfrm>
            <a:off x="0" y="74235"/>
            <a:ext cx="9144000" cy="6709529"/>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dirty="0" smtClean="0">
                <a:solidFill>
                  <a:prstClr val="white"/>
                </a:solidFill>
                <a:latin typeface="HGP行書体" pitchFamily="66" charset="-128"/>
                <a:ea typeface="HGP行書体" pitchFamily="66" charset="-128"/>
              </a:rPr>
              <a:t>「略称的　ないし　略字文明的　今・世界　の　精神力　の　涵養　の　仕方」　</a:t>
            </a:r>
            <a:r>
              <a:rPr lang="en-US" altLang="ja-JP" dirty="0" smtClean="0">
                <a:solidFill>
                  <a:prstClr val="white"/>
                </a:solidFill>
                <a:latin typeface="HGP行書体" pitchFamily="66" charset="-128"/>
                <a:ea typeface="HGP行書体" pitchFamily="66" charset="-128"/>
              </a:rPr>
              <a:t>… How to ?</a:t>
            </a:r>
          </a:p>
          <a:p>
            <a:r>
              <a:rPr lang="ja-JP" altLang="en-US" sz="1400" dirty="0" smtClean="0">
                <a:solidFill>
                  <a:srgbClr val="00FFFF"/>
                </a:solidFill>
                <a:latin typeface="HGP行書体" pitchFamily="66" charset="-128"/>
                <a:ea typeface="HGP行書体" pitchFamily="66" charset="-128"/>
                <a:sym typeface="Webdings"/>
              </a:rPr>
              <a:t></a:t>
            </a:r>
            <a:r>
              <a:rPr lang="ja-JP" altLang="en-US" sz="1400" dirty="0" smtClean="0">
                <a:solidFill>
                  <a:srgbClr val="00FF00"/>
                </a:solidFill>
                <a:latin typeface="HGP行書体" pitchFamily="66" charset="-128"/>
                <a:ea typeface="HGP行書体" pitchFamily="66" charset="-128"/>
                <a:sym typeface="Webdings"/>
              </a:rPr>
              <a:t></a:t>
            </a:r>
            <a:r>
              <a:rPr lang="ja-JP" altLang="en-US" sz="1400" dirty="0" smtClean="0">
                <a:solidFill>
                  <a:srgbClr val="00FFFF"/>
                </a:solidFill>
                <a:latin typeface="HGP行書体" pitchFamily="66" charset="-128"/>
                <a:ea typeface="HGP行書体" pitchFamily="66" charset="-128"/>
                <a:sym typeface="Webdings"/>
              </a:rPr>
              <a:t></a:t>
            </a:r>
            <a:r>
              <a:rPr lang="ja-JP" altLang="en-US" sz="1400" dirty="0" smtClean="0">
                <a:solidFill>
                  <a:srgbClr val="FFFF00"/>
                </a:solidFill>
                <a:latin typeface="HGP行書体" pitchFamily="66" charset="-128"/>
                <a:ea typeface="HGP行書体" pitchFamily="66" charset="-128"/>
                <a:sym typeface="Wingdings"/>
              </a:rPr>
              <a:t></a:t>
            </a:r>
            <a:r>
              <a:rPr lang="ja-JP" altLang="en-US" sz="1400" dirty="0" smtClean="0">
                <a:solidFill>
                  <a:srgbClr val="FE1200"/>
                </a:solidFill>
                <a:latin typeface="HGP行書体" pitchFamily="66" charset="-128"/>
                <a:ea typeface="HGP行書体" pitchFamily="66" charset="-128"/>
                <a:sym typeface="Webdings"/>
              </a:rPr>
              <a:t></a:t>
            </a:r>
            <a:r>
              <a:rPr lang="ja-JP" altLang="en-US" sz="1400" dirty="0" smtClean="0">
                <a:solidFill>
                  <a:srgbClr val="00FFFF"/>
                </a:solidFill>
                <a:latin typeface="HGP行書体" pitchFamily="66" charset="-128"/>
                <a:ea typeface="HGP行書体" pitchFamily="66" charset="-128"/>
                <a:sym typeface="Webdings"/>
              </a:rPr>
              <a:t></a:t>
            </a:r>
            <a:r>
              <a:rPr lang="ja-JP" altLang="en-US" sz="1400" dirty="0" smtClean="0">
                <a:solidFill>
                  <a:schemeClr val="bg1"/>
                </a:solidFill>
                <a:latin typeface="HGP行書体" pitchFamily="66" charset="-128"/>
                <a:ea typeface="HGP行書体" pitchFamily="66" charset="-128"/>
                <a:sym typeface="Webdings"/>
              </a:rPr>
              <a:t></a:t>
            </a:r>
            <a:r>
              <a:rPr lang="ja-JP" altLang="en-US" sz="1600" dirty="0" smtClean="0">
                <a:solidFill>
                  <a:srgbClr val="FFFF00"/>
                </a:solidFill>
                <a:latin typeface="HGP行書体" pitchFamily="66" charset="-128"/>
                <a:ea typeface="HGP行書体" pitchFamily="66" charset="-128"/>
              </a:rPr>
              <a:t>≪　</a:t>
            </a:r>
            <a:r>
              <a:rPr lang="en-US" altLang="ja-JP" sz="1600" dirty="0" smtClean="0">
                <a:solidFill>
                  <a:srgbClr val="FFFF00"/>
                </a:solidFill>
                <a:latin typeface="HGP行書体" pitchFamily="66" charset="-128"/>
                <a:ea typeface="HGP行書体" pitchFamily="66" charset="-128"/>
              </a:rPr>
              <a:t>jargon </a:t>
            </a:r>
            <a:r>
              <a:rPr lang="ja-JP" altLang="en-US" sz="1600" dirty="0" smtClean="0">
                <a:solidFill>
                  <a:srgbClr val="FFFF00"/>
                </a:solidFill>
                <a:latin typeface="HGP行書体" pitchFamily="66" charset="-128"/>
                <a:ea typeface="HGP行書体" pitchFamily="66" charset="-128"/>
              </a:rPr>
              <a:t>； ジャーゴン</a:t>
            </a:r>
            <a:r>
              <a:rPr lang="en-US" altLang="ja-JP" sz="1600" dirty="0" smtClean="0">
                <a:solidFill>
                  <a:srgbClr val="FFFF00"/>
                </a:solidFill>
                <a:latin typeface="HGP行書体" pitchFamily="66" charset="-128"/>
                <a:ea typeface="HGP行書体" pitchFamily="66" charset="-128"/>
              </a:rPr>
              <a:t>,</a:t>
            </a:r>
            <a:r>
              <a:rPr lang="ja-JP" altLang="en-US" sz="1600" dirty="0" smtClean="0">
                <a:solidFill>
                  <a:srgbClr val="FFFF00"/>
                </a:solidFill>
                <a:latin typeface="HGP行書体" pitchFamily="66" charset="-128"/>
                <a:ea typeface="HGP行書体" pitchFamily="66" charset="-128"/>
              </a:rPr>
              <a:t>　仏語 </a:t>
            </a:r>
            <a:r>
              <a:rPr lang="en-US" altLang="ja-JP" sz="1600" dirty="0" smtClean="0">
                <a:solidFill>
                  <a:srgbClr val="FFFF00"/>
                </a:solidFill>
                <a:latin typeface="HGP行書体" pitchFamily="66" charset="-128"/>
                <a:ea typeface="HGP行書体" pitchFamily="66" charset="-128"/>
              </a:rPr>
              <a:t>;</a:t>
            </a:r>
            <a:r>
              <a:rPr lang="ja-JP" altLang="en-US" sz="1600" dirty="0" smtClean="0">
                <a:solidFill>
                  <a:srgbClr val="FFFF00"/>
                </a:solidFill>
                <a:latin typeface="HGP行書体" pitchFamily="66" charset="-128"/>
                <a:ea typeface="HGP行書体" pitchFamily="66" charset="-128"/>
              </a:rPr>
              <a:t> 小鳥のさえずり</a:t>
            </a:r>
            <a:r>
              <a:rPr lang="en-US" altLang="ja-JP" sz="1600" dirty="0" smtClean="0">
                <a:solidFill>
                  <a:srgbClr val="FFFF00"/>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何</a:t>
            </a:r>
            <a:r>
              <a:rPr lang="ja-JP" altLang="en-US" sz="1600" dirty="0">
                <a:solidFill>
                  <a:srgbClr val="FFFF00"/>
                </a:solidFill>
                <a:latin typeface="HGP行書体" pitchFamily="66" charset="-128"/>
                <a:ea typeface="HGP行書体" pitchFamily="66" charset="-128"/>
              </a:rPr>
              <a:t>いってるの</a:t>
            </a:r>
            <a:r>
              <a:rPr lang="ja-JP" altLang="en-US" sz="1600" dirty="0" smtClean="0">
                <a:solidFill>
                  <a:srgbClr val="FFFF00"/>
                </a:solidFill>
                <a:latin typeface="HGP行書体" pitchFamily="66" charset="-128"/>
                <a:ea typeface="HGP行書体" pitchFamily="66" charset="-128"/>
              </a:rPr>
              <a:t>か理解困難なシャベクリ　≫</a:t>
            </a:r>
            <a:endParaRPr lang="en-US" altLang="ja-JP" sz="1600" dirty="0">
              <a:solidFill>
                <a:srgbClr val="FFFF00"/>
              </a:solidFill>
              <a:latin typeface="HGP行書体" pitchFamily="66" charset="-128"/>
              <a:ea typeface="HGP行書体" pitchFamily="66" charset="-128"/>
            </a:endParaRPr>
          </a:p>
          <a:p>
            <a:r>
              <a:rPr lang="en-US" altLang="ja-JP" dirty="0" smtClean="0">
                <a:solidFill>
                  <a:prstClr val="white"/>
                </a:solidFill>
                <a:latin typeface="HGP行書体" pitchFamily="66" charset="-128"/>
                <a:ea typeface="HGP行書体" pitchFamily="66" charset="-128"/>
              </a:rPr>
              <a:t>1)  </a:t>
            </a:r>
            <a:r>
              <a:rPr lang="ja-JP" altLang="en-US" dirty="0" smtClean="0">
                <a:solidFill>
                  <a:prstClr val="white"/>
                </a:solidFill>
                <a:latin typeface="HGP行書体" pitchFamily="66" charset="-128"/>
                <a:ea typeface="HGP行書体" pitchFamily="66" charset="-128"/>
              </a:rPr>
              <a:t>「例えば、</a:t>
            </a:r>
            <a:r>
              <a:rPr lang="en-US" altLang="ja-JP" dirty="0" smtClean="0">
                <a:solidFill>
                  <a:prstClr val="white"/>
                </a:solidFill>
                <a:latin typeface="HGP行書体" pitchFamily="66" charset="-128"/>
                <a:ea typeface="HGP行書体" pitchFamily="66" charset="-128"/>
              </a:rPr>
              <a:t>e ( existence,   element,    effect,   essence,  electron,  effort, energy </a:t>
            </a:r>
            <a:r>
              <a:rPr lang="ja-JP" altLang="en-US" dirty="0" smtClean="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a:t>
            </a:r>
          </a:p>
          <a:p>
            <a:r>
              <a:rPr lang="ja-JP" altLang="en-US" dirty="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etc.  </a:t>
            </a:r>
            <a:r>
              <a:rPr lang="ja-JP" altLang="en-US" dirty="0" smtClean="0">
                <a:solidFill>
                  <a:prstClr val="white"/>
                </a:solidFill>
                <a:latin typeface="HGP行書体" pitchFamily="66" charset="-128"/>
                <a:ea typeface="HGP行書体" pitchFamily="66" charset="-128"/>
              </a:rPr>
              <a:t>の略が　大文字 の </a:t>
            </a:r>
            <a:r>
              <a:rPr lang="en-US" altLang="ja-JP" dirty="0" smtClean="0">
                <a:solidFill>
                  <a:prstClr val="white"/>
                </a:solidFill>
                <a:latin typeface="HGP行書体" pitchFamily="66" charset="-128"/>
                <a:ea typeface="HGP行書体" pitchFamily="66" charset="-128"/>
              </a:rPr>
              <a:t>E  </a:t>
            </a:r>
            <a:r>
              <a:rPr lang="ja-JP" altLang="en-US" dirty="0" smtClean="0">
                <a:solidFill>
                  <a:prstClr val="white"/>
                </a:solidFill>
                <a:latin typeface="HGP行書体" pitchFamily="66" charset="-128"/>
                <a:ea typeface="HGP行書体" pitchFamily="66" charset="-128"/>
              </a:rPr>
              <a:t>で、　その　説明　の　</a:t>
            </a:r>
            <a:r>
              <a:rPr lang="en-US" altLang="ja-JP" dirty="0" smtClean="0">
                <a:solidFill>
                  <a:prstClr val="white"/>
                </a:solidFill>
                <a:latin typeface="HGP行書体" pitchFamily="66" charset="-128"/>
                <a:ea typeface="HGP行書体" pitchFamily="66" charset="-128"/>
              </a:rPr>
              <a:t>E= mcc</a:t>
            </a:r>
            <a:r>
              <a:rPr lang="ja-JP" altLang="en-US" dirty="0" smtClean="0">
                <a:solidFill>
                  <a:prstClr val="white"/>
                </a:solidFill>
                <a:latin typeface="HGP行書体" pitchFamily="66" charset="-128"/>
                <a:ea typeface="HGP行書体" pitchFamily="66" charset="-128"/>
              </a:rPr>
              <a:t>とか　</a:t>
            </a:r>
            <a:r>
              <a:rPr lang="en-US" altLang="ja-JP" dirty="0" smtClean="0">
                <a:solidFill>
                  <a:prstClr val="white"/>
                </a:solidFill>
                <a:latin typeface="HGP行書体" pitchFamily="66" charset="-128"/>
                <a:ea typeface="HGP行書体" pitchFamily="66" charset="-128"/>
              </a:rPr>
              <a:t>E= </a:t>
            </a:r>
            <a:r>
              <a:rPr lang="en-US" altLang="ja-JP" dirty="0" err="1" smtClean="0">
                <a:solidFill>
                  <a:prstClr val="white"/>
                </a:solidFill>
                <a:latin typeface="HGP行書体" pitchFamily="66" charset="-128"/>
                <a:ea typeface="HGP行書体" pitchFamily="66" charset="-128"/>
              </a:rPr>
              <a:t>hν</a:t>
            </a:r>
            <a:r>
              <a:rPr lang="ja-JP" altLang="en-US" dirty="0" smtClean="0">
                <a:solidFill>
                  <a:prstClr val="white"/>
                </a:solidFill>
                <a:latin typeface="HGP行書体" pitchFamily="66" charset="-128"/>
                <a:ea typeface="HGP行書体" pitchFamily="66" charset="-128"/>
              </a:rPr>
              <a:t>　の　</a:t>
            </a:r>
            <a:r>
              <a:rPr lang="en-US" altLang="ja-JP" dirty="0" smtClean="0">
                <a:solidFill>
                  <a:prstClr val="white"/>
                </a:solidFill>
                <a:latin typeface="HGP行書体" pitchFamily="66" charset="-128"/>
                <a:ea typeface="HGP行書体" pitchFamily="66" charset="-128"/>
              </a:rPr>
              <a:t>E </a:t>
            </a:r>
            <a:r>
              <a:rPr lang="ja-JP" altLang="en-US" dirty="0" smtClean="0">
                <a:solidFill>
                  <a:prstClr val="white"/>
                </a:solidFill>
                <a:latin typeface="HGP行書体" pitchFamily="66" charset="-128"/>
                <a:ea typeface="HGP行書体" pitchFamily="66" charset="-128"/>
              </a:rPr>
              <a:t>は　エナジー の 略</a:t>
            </a:r>
            <a:endParaRPr lang="en-US" altLang="ja-JP" dirty="0" smtClean="0">
              <a:solidFill>
                <a:prstClr val="white"/>
              </a:solidFill>
              <a:latin typeface="HGP行書体" pitchFamily="66" charset="-128"/>
              <a:ea typeface="HGP行書体" pitchFamily="66" charset="-128"/>
            </a:endParaRPr>
          </a:p>
          <a:p>
            <a:r>
              <a:rPr lang="ja-JP" altLang="en-US" dirty="0">
                <a:solidFill>
                  <a:prstClr val="white"/>
                </a:solidFill>
                <a:latin typeface="HGP行書体" pitchFamily="66" charset="-128"/>
                <a:ea typeface="HGP行書体" pitchFamily="66" charset="-128"/>
              </a:rPr>
              <a:t>で</a:t>
            </a:r>
            <a:r>
              <a:rPr lang="ja-JP" altLang="en-US" dirty="0" smtClean="0">
                <a:solidFill>
                  <a:prstClr val="white"/>
                </a:solidFill>
                <a:latin typeface="HGP行書体" pitchFamily="66" charset="-128"/>
                <a:ea typeface="HGP行書体" pitchFamily="66" charset="-128"/>
              </a:rPr>
              <a:t>ある</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a:t>
            </a:r>
            <a:endParaRPr lang="en-US" altLang="ja-JP" dirty="0" smtClean="0">
              <a:solidFill>
                <a:prstClr val="white"/>
              </a:solidFill>
              <a:latin typeface="HGP行書体" pitchFamily="66" charset="-128"/>
              <a:ea typeface="HGP行書体" pitchFamily="66" charset="-128"/>
            </a:endParaRPr>
          </a:p>
          <a:p>
            <a:r>
              <a:rPr lang="en-US" altLang="ja-JP" dirty="0" smtClean="0">
                <a:solidFill>
                  <a:prstClr val="white"/>
                </a:solidFill>
                <a:latin typeface="HGP行書体" pitchFamily="66" charset="-128"/>
                <a:ea typeface="HGP行書体" pitchFamily="66" charset="-128"/>
              </a:rPr>
              <a:t>2)  </a:t>
            </a:r>
            <a:r>
              <a:rPr lang="ja-JP" altLang="en-US" dirty="0" smtClean="0">
                <a:solidFill>
                  <a:prstClr val="white"/>
                </a:solidFill>
                <a:latin typeface="HGP行書体" pitchFamily="66" charset="-128"/>
                <a:ea typeface="HGP行書体" pitchFamily="66" charset="-128"/>
              </a:rPr>
              <a:t>「もしかしたら、日本語の“例えば”　が　英語　の　</a:t>
            </a:r>
            <a:r>
              <a:rPr lang="en-US" altLang="ja-JP" dirty="0" smtClean="0">
                <a:solidFill>
                  <a:prstClr val="white"/>
                </a:solidFill>
                <a:latin typeface="HGP行書体" pitchFamily="66" charset="-128"/>
                <a:ea typeface="HGP行書体" pitchFamily="66" charset="-128"/>
              </a:rPr>
              <a:t>For Example ; </a:t>
            </a:r>
            <a:r>
              <a:rPr lang="ja-JP" altLang="en-US" dirty="0" smtClean="0">
                <a:solidFill>
                  <a:prstClr val="white"/>
                </a:solidFill>
                <a:latin typeface="HGP行書体" pitchFamily="66" charset="-128"/>
                <a:ea typeface="HGP行書体" pitchFamily="66" charset="-128"/>
              </a:rPr>
              <a:t>例えの為に</a:t>
            </a:r>
            <a:r>
              <a:rPr lang="en-US" altLang="ja-JP" dirty="0" smtClean="0">
                <a:solidFill>
                  <a:prstClr val="white"/>
                </a:solidFill>
                <a:latin typeface="HGP行書体" pitchFamily="66" charset="-128"/>
                <a:ea typeface="HGP行書体" pitchFamily="66" charset="-128"/>
              </a:rPr>
              <a:t>, existence  etc. </a:t>
            </a:r>
            <a:r>
              <a:rPr lang="ja-JP" altLang="en-US" dirty="0" smtClean="0">
                <a:solidFill>
                  <a:prstClr val="white"/>
                </a:solidFill>
                <a:latin typeface="HGP行書体" pitchFamily="66" charset="-128"/>
                <a:ea typeface="HGP行書体" pitchFamily="66" charset="-128"/>
              </a:rPr>
              <a:t>と</a:t>
            </a:r>
            <a:endParaRPr lang="en-US" altLang="ja-JP" dirty="0" smtClean="0">
              <a:solidFill>
                <a:prstClr val="white"/>
              </a:solidFill>
              <a:latin typeface="HGP行書体" pitchFamily="66" charset="-128"/>
              <a:ea typeface="HGP行書体" pitchFamily="66" charset="-128"/>
            </a:endParaRPr>
          </a:p>
          <a:p>
            <a:r>
              <a:rPr lang="en-US" altLang="ja-JP" dirty="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e </a:t>
            </a:r>
            <a:r>
              <a:rPr lang="ja-JP" altLang="en-US" dirty="0" smtClean="0">
                <a:solidFill>
                  <a:prstClr val="white"/>
                </a:solidFill>
                <a:latin typeface="HGP行書体" pitchFamily="66" charset="-128"/>
                <a:ea typeface="HGP行書体" pitchFamily="66" charset="-128"/>
              </a:rPr>
              <a:t>が付く 文字　を　書きならべといて、文章の　ドンズマリの　</a:t>
            </a:r>
            <a:r>
              <a:rPr lang="en-US" altLang="ja-JP" dirty="0" smtClean="0">
                <a:solidFill>
                  <a:prstClr val="white"/>
                </a:solidFill>
                <a:latin typeface="HGP行書体" pitchFamily="66" charset="-128"/>
                <a:ea typeface="HGP行書体" pitchFamily="66" charset="-128"/>
              </a:rPr>
              <a:t>E =mcc </a:t>
            </a:r>
            <a:r>
              <a:rPr lang="ja-JP" altLang="en-US" dirty="0" smtClean="0">
                <a:solidFill>
                  <a:prstClr val="white"/>
                </a:solidFill>
                <a:latin typeface="HGP行書体" pitchFamily="66" charset="-128"/>
                <a:ea typeface="HGP行書体" pitchFamily="66" charset="-128"/>
              </a:rPr>
              <a:t>だとか、</a:t>
            </a:r>
            <a:r>
              <a:rPr lang="en-US" altLang="ja-JP" dirty="0" smtClean="0">
                <a:solidFill>
                  <a:prstClr val="white"/>
                </a:solidFill>
                <a:latin typeface="HGP行書体" pitchFamily="66" charset="-128"/>
                <a:ea typeface="HGP行書体" pitchFamily="66" charset="-128"/>
              </a:rPr>
              <a:t>E=</a:t>
            </a:r>
            <a:r>
              <a:rPr lang="en-US" altLang="ja-JP" dirty="0" err="1" smtClean="0">
                <a:solidFill>
                  <a:prstClr val="white"/>
                </a:solidFill>
                <a:latin typeface="HGP行書体" pitchFamily="66" charset="-128"/>
                <a:ea typeface="HGP行書体" pitchFamily="66" charset="-128"/>
              </a:rPr>
              <a:t>hν</a:t>
            </a:r>
            <a:r>
              <a:rPr lang="ja-JP" altLang="en-US" dirty="0" smtClean="0">
                <a:solidFill>
                  <a:prstClr val="white"/>
                </a:solidFill>
                <a:latin typeface="HGP行書体" pitchFamily="66" charset="-128"/>
                <a:ea typeface="HGP行書体" pitchFamily="66" charset="-128"/>
              </a:rPr>
              <a:t>だと</a:t>
            </a:r>
            <a:r>
              <a:rPr lang="ja-JP" altLang="en-US" dirty="0" err="1" smtClean="0">
                <a:solidFill>
                  <a:prstClr val="white"/>
                </a:solidFill>
                <a:latin typeface="HGP行書体" pitchFamily="66" charset="-128"/>
                <a:ea typeface="HGP行書体" pitchFamily="66" charset="-128"/>
              </a:rPr>
              <a:t>か</a:t>
            </a:r>
            <a:r>
              <a:rPr lang="ja-JP" altLang="en-US" dirty="0" smtClean="0">
                <a:solidFill>
                  <a:prstClr val="white"/>
                </a:solidFill>
                <a:latin typeface="HGP行書体" pitchFamily="66" charset="-128"/>
                <a:ea typeface="HGP行書体" pitchFamily="66" charset="-128"/>
              </a:rPr>
              <a:t>二つの</a:t>
            </a:r>
            <a:endParaRPr lang="en-US" altLang="ja-JP" dirty="0" smtClean="0">
              <a:solidFill>
                <a:prstClr val="white"/>
              </a:solidFill>
              <a:latin typeface="HGP行書体" pitchFamily="66" charset="-128"/>
              <a:ea typeface="HGP行書体" pitchFamily="66" charset="-128"/>
            </a:endParaRPr>
          </a:p>
          <a:p>
            <a:r>
              <a:rPr lang="en-US" altLang="ja-JP" dirty="0" smtClean="0">
                <a:solidFill>
                  <a:prstClr val="white"/>
                </a:solidFill>
                <a:latin typeface="HGP行書体" pitchFamily="66" charset="-128"/>
                <a:ea typeface="HGP行書体" pitchFamily="66" charset="-128"/>
              </a:rPr>
              <a:t>Energy </a:t>
            </a:r>
            <a:r>
              <a:rPr lang="ja-JP" altLang="en-US" dirty="0" smtClean="0">
                <a:solidFill>
                  <a:prstClr val="white"/>
                </a:solidFill>
                <a:latin typeface="HGP行書体" pitchFamily="66" charset="-128"/>
                <a:ea typeface="HGP行書体" pitchFamily="66" charset="-128"/>
              </a:rPr>
              <a:t>を　並置して　置いて、方</a:t>
            </a:r>
            <a:r>
              <a:rPr lang="ja-JP" altLang="en-US" sz="1200" dirty="0" smtClean="0">
                <a:solidFill>
                  <a:prstClr val="white"/>
                </a:solidFill>
                <a:latin typeface="HGP行書体" pitchFamily="66" charset="-128"/>
                <a:ea typeface="HGP行書体" pitchFamily="66" charset="-128"/>
              </a:rPr>
              <a:t>かた</a:t>
            </a:r>
            <a:r>
              <a:rPr lang="ja-JP" altLang="en-US" dirty="0" smtClean="0">
                <a:solidFill>
                  <a:prstClr val="white"/>
                </a:solidFill>
                <a:latin typeface="HGP行書体" pitchFamily="66" charset="-128"/>
                <a:ea typeface="HGP行書体" pitchFamily="66" charset="-128"/>
              </a:rPr>
              <a:t>や　“</a:t>
            </a:r>
            <a:r>
              <a:rPr lang="ja-JP" altLang="en-US" dirty="0" smtClean="0">
                <a:solidFill>
                  <a:srgbClr val="FFFF00"/>
                </a:solidFill>
                <a:latin typeface="HGP行書体" pitchFamily="66" charset="-128"/>
                <a:ea typeface="HGP行書体" pitchFamily="66" charset="-128"/>
              </a:rPr>
              <a:t>粒</a:t>
            </a:r>
            <a:r>
              <a:rPr lang="en-US" altLang="ja-JP" dirty="0" smtClean="0">
                <a:solidFill>
                  <a:prstClr val="white"/>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でもう一方が”</a:t>
            </a:r>
            <a:r>
              <a:rPr lang="ja-JP" altLang="en-US" dirty="0" smtClean="0">
                <a:solidFill>
                  <a:srgbClr val="00FFFF"/>
                </a:solidFill>
                <a:latin typeface="HGP行書体" pitchFamily="66" charset="-128"/>
                <a:ea typeface="HGP行書体" pitchFamily="66" charset="-128"/>
              </a:rPr>
              <a:t>波</a:t>
            </a:r>
            <a:r>
              <a:rPr lang="ja-JP" altLang="en-US" dirty="0" smtClean="0">
                <a:solidFill>
                  <a:prstClr val="white"/>
                </a:solidFill>
                <a:latin typeface="HGP行書体" pitchFamily="66" charset="-128"/>
                <a:ea typeface="HGP行書体" pitchFamily="66" charset="-128"/>
              </a:rPr>
              <a:t>“　の　</a:t>
            </a:r>
            <a:r>
              <a:rPr lang="en-US" altLang="ja-JP" dirty="0" smtClean="0">
                <a:solidFill>
                  <a:prstClr val="white"/>
                </a:solidFill>
                <a:latin typeface="HGP行書体" pitchFamily="66" charset="-128"/>
                <a:ea typeface="HGP行書体" pitchFamily="66" charset="-128"/>
              </a:rPr>
              <a:t>unit ; </a:t>
            </a:r>
            <a:r>
              <a:rPr lang="ja-JP" altLang="en-US" dirty="0" smtClean="0">
                <a:solidFill>
                  <a:prstClr val="white"/>
                </a:solidFill>
                <a:latin typeface="HGP行書体" pitchFamily="66" charset="-128"/>
                <a:ea typeface="HGP行書体" pitchFamily="66" charset="-128"/>
              </a:rPr>
              <a:t>すなわち”</a:t>
            </a:r>
            <a:r>
              <a:rPr lang="ja-JP" altLang="en-US" dirty="0" smtClean="0">
                <a:solidFill>
                  <a:srgbClr val="FFFF00"/>
                </a:solidFill>
                <a:latin typeface="HGP行書体" pitchFamily="66" charset="-128"/>
                <a:ea typeface="HGP行書体" pitchFamily="66" charset="-128"/>
              </a:rPr>
              <a:t>単位</a:t>
            </a:r>
            <a:r>
              <a:rPr lang="ja-JP" altLang="en-US" dirty="0" smtClean="0">
                <a:solidFill>
                  <a:prstClr val="white"/>
                </a:solidFill>
                <a:latin typeface="HGP行書体" pitchFamily="66" charset="-128"/>
                <a:ea typeface="HGP行書体" pitchFamily="66" charset="-128"/>
              </a:rPr>
              <a:t>“　だと</a:t>
            </a:r>
            <a:endParaRPr lang="en-US" altLang="ja-JP" dirty="0" smtClean="0">
              <a:solidFill>
                <a:prstClr val="white"/>
              </a:solidFill>
              <a:latin typeface="HGP行書体" pitchFamily="66" charset="-128"/>
              <a:ea typeface="HGP行書体" pitchFamily="66" charset="-128"/>
            </a:endParaRPr>
          </a:p>
          <a:p>
            <a:r>
              <a:rPr lang="ja-JP" altLang="en-US" dirty="0">
                <a:solidFill>
                  <a:prstClr val="white"/>
                </a:solidFill>
                <a:latin typeface="HGP行書体" pitchFamily="66" charset="-128"/>
                <a:ea typeface="HGP行書体" pitchFamily="66" charset="-128"/>
              </a:rPr>
              <a:t>云われて</a:t>
            </a:r>
            <a:r>
              <a:rPr lang="ja-JP" altLang="en-US" dirty="0" smtClean="0">
                <a:solidFill>
                  <a:prstClr val="white"/>
                </a:solidFill>
                <a:latin typeface="HGP行書体" pitchFamily="66" charset="-128"/>
                <a:ea typeface="HGP行書体" pitchFamily="66" charset="-128"/>
              </a:rPr>
              <a:t>も　</a:t>
            </a:r>
            <a:r>
              <a:rPr lang="ja-JP" altLang="en-US" dirty="0" smtClean="0">
                <a:solidFill>
                  <a:srgbClr val="FF33CC"/>
                </a:solidFill>
                <a:latin typeface="HGP行書体" pitchFamily="66" charset="-128"/>
                <a:ea typeface="HGP行書体" pitchFamily="66" charset="-128"/>
              </a:rPr>
              <a:t>理解</a:t>
            </a:r>
            <a:r>
              <a:rPr lang="ja-JP" altLang="en-US" dirty="0" smtClean="0">
                <a:solidFill>
                  <a:prstClr val="white"/>
                </a:solidFill>
                <a:latin typeface="HGP行書体" pitchFamily="66" charset="-128"/>
                <a:ea typeface="HGP行書体" pitchFamily="66" charset="-128"/>
              </a:rPr>
              <a:t>　</a:t>
            </a:r>
            <a:r>
              <a:rPr lang="ja-JP" altLang="en-US" dirty="0" smtClean="0">
                <a:solidFill>
                  <a:srgbClr val="FF33CC"/>
                </a:solidFill>
                <a:latin typeface="HGP行書体" pitchFamily="66" charset="-128"/>
                <a:ea typeface="HGP行書体" pitchFamily="66" charset="-128"/>
              </a:rPr>
              <a:t>出来</a:t>
            </a:r>
            <a:r>
              <a:rPr lang="ja-JP" altLang="en-US" dirty="0" smtClean="0">
                <a:solidFill>
                  <a:prstClr val="white"/>
                </a:solidFill>
                <a:latin typeface="HGP行書体" pitchFamily="66" charset="-128"/>
                <a:ea typeface="HGP行書体" pitchFamily="66" charset="-128"/>
              </a:rPr>
              <a:t>る　わけ</a:t>
            </a:r>
            <a:r>
              <a:rPr lang="ja-JP" altLang="en-US" dirty="0" smtClean="0">
                <a:solidFill>
                  <a:srgbClr val="FF33CC"/>
                </a:solidFill>
                <a:latin typeface="HGP行書体" pitchFamily="66" charset="-128"/>
                <a:ea typeface="HGP行書体" pitchFamily="66" charset="-128"/>
              </a:rPr>
              <a:t>ない</a:t>
            </a:r>
            <a:r>
              <a:rPr lang="ja-JP" altLang="en-US" dirty="0" smtClean="0">
                <a:solidFill>
                  <a:prstClr val="white"/>
                </a:solidFill>
                <a:latin typeface="HGP行書体" pitchFamily="66" charset="-128"/>
                <a:ea typeface="HGP行書体" pitchFamily="66" charset="-128"/>
              </a:rPr>
              <a:t>。    </a:t>
            </a:r>
            <a:r>
              <a:rPr lang="en-US" altLang="ja-JP" dirty="0" smtClean="0">
                <a:solidFill>
                  <a:srgbClr val="FF33CC"/>
                </a:solidFill>
                <a:latin typeface="HGP行書体" pitchFamily="66" charset="-128"/>
                <a:ea typeface="HGP行書体" pitchFamily="66" charset="-128"/>
              </a:rPr>
              <a:t>… </a:t>
            </a:r>
            <a:r>
              <a:rPr lang="ja-JP" altLang="en-US" dirty="0" smtClean="0">
                <a:solidFill>
                  <a:srgbClr val="FF33CC"/>
                </a:solidFill>
                <a:latin typeface="HGP行書体" pitchFamily="66" charset="-128"/>
                <a:ea typeface="HGP行書体" pitchFamily="66" charset="-128"/>
              </a:rPr>
              <a:t>ここに</a:t>
            </a:r>
            <a:r>
              <a:rPr lang="en-US" altLang="ja-JP" dirty="0" smtClean="0">
                <a:solidFill>
                  <a:srgbClr val="FF33CC"/>
                </a:solidFill>
                <a:latin typeface="HGP行書体" pitchFamily="66" charset="-128"/>
                <a:ea typeface="HGP行書体" pitchFamily="66" charset="-128"/>
              </a:rPr>
              <a:t>”</a:t>
            </a:r>
            <a:r>
              <a:rPr lang="ja-JP" altLang="en-US" dirty="0" smtClean="0">
                <a:solidFill>
                  <a:srgbClr val="FF33CC"/>
                </a:solidFill>
                <a:latin typeface="HGP行書体" pitchFamily="66" charset="-128"/>
                <a:ea typeface="HGP行書体" pitchFamily="66" charset="-128"/>
              </a:rPr>
              <a:t>物理学のもののことわり（理由）の　嘘</a:t>
            </a:r>
            <a:r>
              <a:rPr lang="en-US" altLang="ja-JP" dirty="0" smtClean="0">
                <a:solidFill>
                  <a:srgbClr val="FF33CC"/>
                </a:solidFill>
                <a:latin typeface="HGP行書体" pitchFamily="66" charset="-128"/>
                <a:ea typeface="HGP行書体" pitchFamily="66" charset="-128"/>
              </a:rPr>
              <a:t>”</a:t>
            </a:r>
            <a:r>
              <a:rPr lang="ja-JP" altLang="en-US" dirty="0" smtClean="0">
                <a:solidFill>
                  <a:srgbClr val="FF33CC"/>
                </a:solidFill>
                <a:latin typeface="HGP行書体" pitchFamily="66" charset="-128"/>
                <a:ea typeface="HGP行書体" pitchFamily="66" charset="-128"/>
              </a:rPr>
              <a:t>がある</a:t>
            </a:r>
            <a:r>
              <a:rPr lang="ja-JP" altLang="en-US" dirty="0" smtClean="0">
                <a:solidFill>
                  <a:prstClr val="white"/>
                </a:solidFill>
                <a:latin typeface="HGP行書体" pitchFamily="66" charset="-128"/>
                <a:ea typeface="HGP行書体" pitchFamily="66" charset="-128"/>
              </a:rPr>
              <a:t>。</a:t>
            </a:r>
            <a:endParaRPr lang="en-US" altLang="ja-JP" dirty="0" smtClean="0">
              <a:solidFill>
                <a:prstClr val="white"/>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その嘘 ；</a:t>
            </a:r>
            <a:r>
              <a:rPr lang="en-US" altLang="ja-JP"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F; a fabrication</a:t>
            </a:r>
            <a:r>
              <a:rPr lang="ja-JP" altLang="en-US"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　　を　</a:t>
            </a:r>
            <a:r>
              <a:rPr lang="en-US" altLang="ja-JP"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abb. </a:t>
            </a:r>
            <a:r>
              <a:rPr lang="ja-JP" altLang="en-US"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で </a:t>
            </a:r>
            <a:r>
              <a:rPr lang="en-US" altLang="ja-JP"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shame ; S …</a:t>
            </a:r>
            <a:r>
              <a:rPr lang="ja-JP" altLang="en-US"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とか</a:t>
            </a:r>
            <a:r>
              <a:rPr lang="en-US" altLang="ja-JP"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 C ; compunction</a:t>
            </a:r>
            <a:r>
              <a:rPr lang="ja-JP" altLang="en-US"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と略記スル！</a:t>
            </a:r>
            <a:r>
              <a:rPr lang="en-US" altLang="ja-JP" dirty="0" smtClean="0">
                <a:solidFill>
                  <a:srgbClr val="FFFF00"/>
                </a:solidFill>
                <a:latin typeface="HGP行書体" pitchFamily="66" charset="-128"/>
                <a:ea typeface="HGP行書体" pitchFamily="66" charset="-128"/>
              </a:rPr>
              <a:t>   </a:t>
            </a:r>
            <a:endParaRPr lang="en-US" altLang="ja-JP" dirty="0">
              <a:solidFill>
                <a:srgbClr val="FFFF00"/>
              </a:solidFill>
              <a:latin typeface="HGP行書体" pitchFamily="66" charset="-128"/>
              <a:ea typeface="HGP行書体" pitchFamily="66" charset="-128"/>
            </a:endParaRPr>
          </a:p>
          <a:p>
            <a:pPr marL="342900" indent="-342900">
              <a:buAutoNum type="arabicParenR" startAt="3"/>
            </a:pPr>
            <a:r>
              <a:rPr lang="ja-JP" altLang="en-US" dirty="0" smtClean="0">
                <a:solidFill>
                  <a:prstClr val="white"/>
                </a:solidFill>
                <a:latin typeface="HGP行書体" pitchFamily="66" charset="-128"/>
                <a:ea typeface="HGP行書体" pitchFamily="66" charset="-128"/>
              </a:rPr>
              <a:t>土台、存在議論の前提として、</a:t>
            </a:r>
            <a:r>
              <a:rPr lang="en-US" altLang="ja-JP" dirty="0" smtClean="0">
                <a:solidFill>
                  <a:prstClr val="white"/>
                </a:solidFill>
                <a:latin typeface="HGP行書体" pitchFamily="66" charset="-128"/>
                <a:ea typeface="HGP行書体" pitchFamily="66" charset="-128"/>
              </a:rPr>
              <a:t>What  is</a:t>
            </a:r>
            <a:r>
              <a:rPr lang="ja-JP" altLang="en-US" dirty="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 existence ? </a:t>
            </a:r>
            <a:r>
              <a:rPr lang="ja-JP" altLang="en-US" dirty="0" smtClean="0">
                <a:solidFill>
                  <a:prstClr val="white"/>
                </a:solidFill>
                <a:latin typeface="HGP行書体" pitchFamily="66" charset="-128"/>
                <a:ea typeface="HGP行書体" pitchFamily="66" charset="-128"/>
              </a:rPr>
              <a:t>を　挙げときながら、 </a:t>
            </a:r>
            <a:r>
              <a:rPr lang="en-US" altLang="ja-JP" dirty="0" smtClean="0">
                <a:solidFill>
                  <a:srgbClr val="FFFF00"/>
                </a:solidFill>
                <a:latin typeface="HGP行書体" pitchFamily="66" charset="-128"/>
                <a:ea typeface="HGP行書体" pitchFamily="66" charset="-128"/>
              </a:rPr>
              <a:t>energy  </a:t>
            </a:r>
            <a:r>
              <a:rPr lang="ja-JP" altLang="en-US" dirty="0" smtClean="0">
                <a:solidFill>
                  <a:srgbClr val="FFFF00"/>
                </a:solidFill>
                <a:latin typeface="HGP行書体" pitchFamily="66" charset="-128"/>
                <a:ea typeface="HGP行書体" pitchFamily="66" charset="-128"/>
              </a:rPr>
              <a:t>の　 略字</a:t>
            </a:r>
            <a:endParaRPr lang="en-US" altLang="ja-JP" dirty="0" smtClean="0">
              <a:solidFill>
                <a:srgbClr val="FFFF00"/>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の </a:t>
            </a:r>
            <a:r>
              <a:rPr lang="en-US" altLang="ja-JP" dirty="0" smtClean="0">
                <a:solidFill>
                  <a:srgbClr val="FFFF00"/>
                </a:solidFill>
                <a:latin typeface="HGP行書体" pitchFamily="66" charset="-128"/>
                <a:ea typeface="HGP行書体" pitchFamily="66" charset="-128"/>
              </a:rPr>
              <a:t>“e” </a:t>
            </a:r>
            <a:r>
              <a:rPr lang="ja-JP" altLang="en-US" dirty="0" smtClean="0">
                <a:solidFill>
                  <a:prstClr val="white"/>
                </a:solidFill>
                <a:latin typeface="HGP行書体" pitchFamily="66" charset="-128"/>
                <a:ea typeface="HGP行書体" pitchFamily="66" charset="-128"/>
              </a:rPr>
              <a:t>の原形語が　</a:t>
            </a:r>
            <a:r>
              <a:rPr lang="en-US" altLang="ja-JP" dirty="0" smtClean="0">
                <a:solidFill>
                  <a:prstClr val="white"/>
                </a:solidFill>
                <a:latin typeface="HGP行書体" pitchFamily="66" charset="-128"/>
                <a:ea typeface="HGP行書体" pitchFamily="66" charset="-128"/>
              </a:rPr>
              <a:t>The  </a:t>
            </a:r>
            <a:r>
              <a:rPr lang="en-US" altLang="ja-JP" dirty="0" smtClean="0">
                <a:solidFill>
                  <a:srgbClr val="FFFF00"/>
                </a:solidFill>
                <a:latin typeface="HGP行書体" pitchFamily="66" charset="-128"/>
                <a:ea typeface="HGP行書体" pitchFamily="66" charset="-128"/>
              </a:rPr>
              <a:t>E</a:t>
            </a:r>
            <a:r>
              <a:rPr lang="en-US" altLang="ja-JP" dirty="0" smtClean="0">
                <a:solidFill>
                  <a:prstClr val="white"/>
                </a:solidFill>
                <a:latin typeface="HGP行書体" pitchFamily="66" charset="-128"/>
                <a:ea typeface="HGP行書体" pitchFamily="66" charset="-128"/>
              </a:rPr>
              <a:t>nergy  for  existence </a:t>
            </a:r>
            <a:r>
              <a:rPr lang="ja-JP" altLang="en-US" dirty="0" smtClean="0">
                <a:solidFill>
                  <a:prstClr val="white"/>
                </a:solidFill>
                <a:latin typeface="HGP行書体" pitchFamily="66" charset="-128"/>
                <a:ea typeface="HGP行書体" pitchFamily="66" charset="-128"/>
              </a:rPr>
              <a:t>だ！</a:t>
            </a:r>
            <a:r>
              <a:rPr lang="ja-JP" altLang="en-US" u="sng" dirty="0" smtClean="0">
                <a:solidFill>
                  <a:srgbClr val="FFC000"/>
                </a:solidFill>
                <a:latin typeface="HGP行書体" pitchFamily="66" charset="-128"/>
                <a:ea typeface="HGP行書体" pitchFamily="66" charset="-128"/>
              </a:rPr>
              <a:t>なんて後付け</a:t>
            </a:r>
            <a:r>
              <a:rPr lang="ja-JP" altLang="en-US" u="sng" dirty="0" err="1" smtClean="0">
                <a:solidFill>
                  <a:schemeClr val="bg1"/>
                </a:solidFill>
                <a:latin typeface="HGP行書体" pitchFamily="66" charset="-128"/>
                <a:ea typeface="HGP行書体" pitchFamily="66" charset="-128"/>
              </a:rPr>
              <a:t>ｓ</a:t>
            </a:r>
            <a:r>
              <a:rPr lang="en-US" altLang="ja-JP" u="sng" dirty="0">
                <a:solidFill>
                  <a:schemeClr val="bg1"/>
                </a:solidFill>
                <a:latin typeface="HGP行書体" pitchFamily="66" charset="-128"/>
                <a:ea typeface="HGP行書体" pitchFamily="66" charset="-128"/>
              </a:rPr>
              <a:t>α</a:t>
            </a:r>
            <a:r>
              <a:rPr lang="ja-JP" altLang="en-US" u="sng" dirty="0" smtClean="0">
                <a:solidFill>
                  <a:srgbClr val="FFC000"/>
                </a:solidFill>
                <a:latin typeface="HGP行書体" pitchFamily="66" charset="-128"/>
                <a:ea typeface="HGP行書体" pitchFamily="66" charset="-128"/>
              </a:rPr>
              <a:t>れても、</a:t>
            </a:r>
            <a:r>
              <a:rPr lang="ja-JP" altLang="en-US" dirty="0" smtClean="0">
                <a:solidFill>
                  <a:srgbClr val="FFFF00"/>
                </a:solidFill>
                <a:latin typeface="HGP行書体" pitchFamily="66" charset="-128"/>
                <a:ea typeface="HGP行書体" pitchFamily="66" charset="-128"/>
              </a:rPr>
              <a:t>存在</a:t>
            </a:r>
            <a:r>
              <a:rPr lang="en-US" altLang="ja-JP" dirty="0" smtClean="0">
                <a:solidFill>
                  <a:srgbClr val="FFFF00"/>
                </a:solidFill>
                <a:latin typeface="HGP行書体" pitchFamily="66" charset="-128"/>
                <a:ea typeface="HGP行書体" pitchFamily="66" charset="-128"/>
              </a:rPr>
              <a:t>(</a:t>
            </a:r>
            <a:r>
              <a:rPr lang="ja-JP" altLang="en-US" sz="1600" dirty="0" smtClean="0">
                <a:solidFill>
                  <a:srgbClr val="00FFCC"/>
                </a:solidFill>
                <a:latin typeface="HGP行書体" pitchFamily="66" charset="-128"/>
                <a:ea typeface="HGP行書体" pitchFamily="66" charset="-128"/>
              </a:rPr>
              <a:t>論理</a:t>
            </a:r>
            <a:r>
              <a:rPr lang="ja-JP" altLang="en-US" dirty="0" smtClean="0">
                <a:solidFill>
                  <a:srgbClr val="FFFF00"/>
                </a:solidFill>
                <a:latin typeface="HGP行書体" pitchFamily="66" charset="-128"/>
                <a:ea typeface="HGP行書体" pitchFamily="66" charset="-128"/>
              </a:rPr>
              <a:t>）自体</a:t>
            </a:r>
            <a:r>
              <a:rPr lang="ja-JP" altLang="en-US" dirty="0" smtClean="0">
                <a:latin typeface="HGP行書体" pitchFamily="66" charset="-128"/>
                <a:ea typeface="HGP行書体" pitchFamily="66" charset="-128"/>
              </a:rPr>
              <a:t>を</a:t>
            </a:r>
            <a:endParaRPr lang="en-US" altLang="ja-JP" dirty="0" smtClean="0">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疑問に想ってる“ヤカラ”には　サッパリ　意味　通ゼズで、略字や略語を使って、騙されてるような</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気分に為る。  </a:t>
            </a:r>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多少は　ナントカミックス　みたいな　</a:t>
            </a:r>
            <a:r>
              <a:rPr lang="ja-JP" altLang="en-US" dirty="0" smtClean="0">
                <a:solidFill>
                  <a:srgbClr val="FF66FF"/>
                </a:solidFill>
                <a:latin typeface="HGP行書体" pitchFamily="66" charset="-128"/>
                <a:ea typeface="HGP行書体" pitchFamily="66" charset="-128"/>
              </a:rPr>
              <a:t>現代当用語の嘘と仮定の混用だ</a:t>
            </a:r>
            <a:r>
              <a:rPr lang="ja-JP" altLang="en-US" dirty="0" smtClean="0">
                <a:solidFill>
                  <a:prstClr val="white"/>
                </a:solidFill>
                <a:latin typeface="HGP行書体" pitchFamily="66" charset="-128"/>
                <a:ea typeface="HGP行書体" pitchFamily="66" charset="-128"/>
              </a:rPr>
              <a:t>というような</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申し訳</a:t>
            </a:r>
            <a:r>
              <a:rPr lang="ja-JP" altLang="en-US" dirty="0" err="1" smtClean="0">
                <a:solidFill>
                  <a:prstClr val="white"/>
                </a:solidFill>
                <a:latin typeface="HGP行書体" pitchFamily="66" charset="-128"/>
                <a:ea typeface="HGP行書体" pitchFamily="66" charset="-128"/>
              </a:rPr>
              <a:t>けの</a:t>
            </a:r>
            <a:r>
              <a:rPr lang="ja-JP" altLang="en-US" dirty="0" smtClean="0">
                <a:solidFill>
                  <a:prstClr val="white"/>
                </a:solidFill>
                <a:latin typeface="HGP行書体" pitchFamily="66" charset="-128"/>
                <a:ea typeface="HGP行書体" pitchFamily="66" charset="-128"/>
              </a:rPr>
              <a:t>方が　納得できるのに、ナ？　</a:t>
            </a:r>
            <a:r>
              <a:rPr lang="en-US" altLang="ja-JP" dirty="0" smtClean="0">
                <a:solidFill>
                  <a:srgbClr val="00FFFF"/>
                </a:solidFill>
                <a:latin typeface="HGP行書体" pitchFamily="66" charset="-128"/>
                <a:ea typeface="HGP行書体" pitchFamily="66" charset="-128"/>
              </a:rPr>
              <a:t>……………</a:t>
            </a:r>
            <a:r>
              <a:rPr lang="ja-JP" altLang="en-US" dirty="0" smtClean="0">
                <a:solidFill>
                  <a:srgbClr val="00FFFF"/>
                </a:solidFill>
                <a:latin typeface="HGP行書体" pitchFamily="66" charset="-128"/>
                <a:ea typeface="HGP行書体" pitchFamily="66" charset="-128"/>
              </a:rPr>
              <a:t>「仮定 上 の　混用」　だから、御安 心  を！</a:t>
            </a:r>
            <a:endParaRPr lang="en-US" altLang="ja-JP" dirty="0" smtClean="0">
              <a:solidFill>
                <a:srgbClr val="00FFFF"/>
              </a:solidFill>
              <a:latin typeface="HGP行書体" pitchFamily="66" charset="-128"/>
              <a:ea typeface="HGP行書体" pitchFamily="66" charset="-128"/>
            </a:endParaRPr>
          </a:p>
          <a:p>
            <a:pPr marL="342900" indent="-342900">
              <a:buAutoNum type="arabicParenR" startAt="4"/>
            </a:pPr>
            <a:r>
              <a:rPr lang="ja-JP" altLang="en-US" dirty="0" smtClean="0">
                <a:solidFill>
                  <a:prstClr val="white"/>
                </a:solidFill>
                <a:latin typeface="HGP行書体" pitchFamily="66" charset="-128"/>
                <a:ea typeface="HGP行書体" pitchFamily="66" charset="-128"/>
              </a:rPr>
              <a:t>端的に云って</a:t>
            </a:r>
            <a:r>
              <a:rPr lang="en-US" altLang="ja-JP" dirty="0" smtClean="0">
                <a:solidFill>
                  <a:prstClr val="white"/>
                </a:solidFill>
                <a:latin typeface="HGP行書体" pitchFamily="66" charset="-128"/>
                <a:ea typeface="HGP行書体" pitchFamily="66" charset="-128"/>
              </a:rPr>
              <a:t>Energy; </a:t>
            </a:r>
            <a:r>
              <a:rPr lang="ja-JP" altLang="en-US" dirty="0" smtClean="0">
                <a:solidFill>
                  <a:prstClr val="white"/>
                </a:solidFill>
                <a:latin typeface="HGP行書体" pitchFamily="66" charset="-128"/>
                <a:ea typeface="HGP行書体" pitchFamily="66" charset="-128"/>
              </a:rPr>
              <a:t>大文字のエネルギー　ってのは、こないだの、東北沖大地震で、無残</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にも　ぶっ壊れた　人智の粋の　原子炉　発電　Ｓ系（エスケー）？　</a:t>
            </a:r>
            <a:r>
              <a:rPr lang="ja-JP" altLang="en-US" sz="1400" dirty="0" smtClean="0">
                <a:solidFill>
                  <a:prstClr val="white"/>
                </a:solidFill>
                <a:latin typeface="HGP行書体" pitchFamily="66" charset="-128"/>
                <a:ea typeface="HGP行書体" pitchFamily="66" charset="-128"/>
              </a:rPr>
              <a:t>の事か？</a:t>
            </a:r>
            <a:r>
              <a:rPr lang="en-US" altLang="ja-JP" sz="1400" dirty="0" smtClean="0">
                <a:solidFill>
                  <a:prstClr val="white"/>
                </a:solidFill>
                <a:latin typeface="HGP行書体" pitchFamily="66" charset="-128"/>
                <a:ea typeface="HGP行書体" pitchFamily="66" charset="-128"/>
              </a:rPr>
              <a:t>…</a:t>
            </a:r>
            <a:r>
              <a:rPr lang="en-US" altLang="ja-JP" sz="1400" dirty="0" smtClean="0">
                <a:solidFill>
                  <a:srgbClr val="00FFFF"/>
                </a:solidFill>
                <a:latin typeface="HGP行書体" pitchFamily="66" charset="-128"/>
                <a:ea typeface="HGP行書体" pitchFamily="66" charset="-128"/>
              </a:rPr>
              <a:t>A</a:t>
            </a:r>
            <a:r>
              <a:rPr lang="en-US" altLang="ja-JP" sz="1400" dirty="0" smtClean="0">
                <a:solidFill>
                  <a:prstClr val="white"/>
                </a:solidFill>
                <a:latin typeface="HGP行書体" pitchFamily="66" charset="-128"/>
                <a:ea typeface="HGP行書体" pitchFamily="66" charset="-128"/>
              </a:rPr>
              <a:t>tomic </a:t>
            </a:r>
            <a:r>
              <a:rPr lang="en-US" altLang="ja-JP" sz="1400" dirty="0" smtClean="0">
                <a:solidFill>
                  <a:srgbClr val="00FFFF"/>
                </a:solidFill>
                <a:latin typeface="HGP行書体" pitchFamily="66" charset="-128"/>
                <a:ea typeface="HGP行書体" pitchFamily="66" charset="-128"/>
              </a:rPr>
              <a:t>S</a:t>
            </a:r>
            <a:r>
              <a:rPr lang="en-US" altLang="ja-JP" sz="1400" dirty="0" smtClean="0">
                <a:solidFill>
                  <a:prstClr val="white"/>
                </a:solidFill>
                <a:latin typeface="HGP行書体" pitchFamily="66" charset="-128"/>
                <a:ea typeface="HGP行書体" pitchFamily="66" charset="-128"/>
              </a:rPr>
              <a:t>ecurity </a:t>
            </a:r>
            <a:r>
              <a:rPr lang="en-US" altLang="ja-JP" sz="1400" dirty="0" smtClean="0">
                <a:solidFill>
                  <a:srgbClr val="00FFFF"/>
                </a:solidFill>
                <a:latin typeface="HGP行書体" pitchFamily="66" charset="-128"/>
                <a:ea typeface="HGP行書体" pitchFamily="66" charset="-128"/>
              </a:rPr>
              <a:t>S</a:t>
            </a:r>
            <a:r>
              <a:rPr lang="en-US" altLang="ja-JP" sz="1400" dirty="0" smtClean="0">
                <a:solidFill>
                  <a:prstClr val="white"/>
                </a:solidFill>
                <a:latin typeface="HGP行書体" pitchFamily="66" charset="-128"/>
                <a:ea typeface="HGP行書体" pitchFamily="66" charset="-128"/>
              </a:rPr>
              <a:t>ystem!</a:t>
            </a:r>
          </a:p>
          <a:p>
            <a:pPr marL="342900" indent="-342900">
              <a:buAutoNum type="arabicParenR" startAt="5"/>
            </a:pPr>
            <a:r>
              <a:rPr lang="ja-JP" altLang="en-US" dirty="0" smtClean="0">
                <a:solidFill>
                  <a:prstClr val="white"/>
                </a:solidFill>
                <a:latin typeface="HGP行書体" pitchFamily="66" charset="-128"/>
                <a:ea typeface="HGP行書体" pitchFamily="66" charset="-128"/>
              </a:rPr>
              <a:t>あれは</a:t>
            </a:r>
            <a:r>
              <a:rPr lang="ja-JP" altLang="en-US" b="1" u="sng" dirty="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慙愧</a:t>
            </a:r>
            <a:r>
              <a:rPr lang="ja-JP" altLang="en-US" dirty="0" smtClean="0">
                <a:solidFill>
                  <a:srgbClr val="00FFFF"/>
                </a:solidFill>
                <a:latin typeface="HGP行書体" pitchFamily="66" charset="-128"/>
                <a:ea typeface="HGP行書体" pitchFamily="66" charset="-128"/>
              </a:rPr>
              <a:t>に耐えない出来</a:t>
            </a:r>
            <a:r>
              <a:rPr lang="ja-JP" altLang="en-US" u="sng" dirty="0" smtClean="0">
                <a:solidFill>
                  <a:srgbClr val="00FFFF"/>
                </a:solidFill>
                <a:latin typeface="HGP行書体" pitchFamily="66" charset="-128"/>
                <a:ea typeface="HGP行書体" pitchFamily="66" charset="-128"/>
              </a:rPr>
              <a:t>事</a:t>
            </a:r>
            <a:r>
              <a:rPr lang="ja-JP" altLang="en-US" dirty="0" smtClean="0">
                <a:solidFill>
                  <a:prstClr val="white"/>
                </a:solidFill>
                <a:latin typeface="HGP行書体" pitchFamily="66" charset="-128"/>
                <a:ea typeface="HGP行書体" pitchFamily="66" charset="-128"/>
              </a:rPr>
              <a:t>だったワ。　おかげで血圧上がりっぱなしで、終いにゃ脳が爆発</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寸前になった。   </a:t>
            </a:r>
            <a:r>
              <a:rPr lang="ja-JP" altLang="en-US" b="1" u="sng" dirty="0" smtClean="0">
                <a:solidFill>
                  <a:srgbClr val="FF99FF"/>
                </a:solidFill>
                <a:effectLst>
                  <a:outerShdw blurRad="38100" dist="38100" dir="2700000" algn="tl">
                    <a:srgbClr val="000000">
                      <a:alpha val="43137"/>
                    </a:srgbClr>
                  </a:outerShdw>
                </a:effectLst>
                <a:latin typeface="HGP行書体" pitchFamily="66" charset="-128"/>
                <a:ea typeface="HGP行書体" pitchFamily="66" charset="-128"/>
              </a:rPr>
              <a:t>“全・創作的　原子　安全　</a:t>
            </a:r>
            <a:r>
              <a:rPr lang="en-US" altLang="ja-JP" b="1" u="sng" dirty="0" smtClean="0">
                <a:solidFill>
                  <a:srgbClr val="FF99FF"/>
                </a:solidFill>
                <a:effectLst>
                  <a:outerShdw blurRad="38100" dist="38100" dir="2700000" algn="tl">
                    <a:srgbClr val="000000">
                      <a:alpha val="43137"/>
                    </a:srgbClr>
                  </a:outerShdw>
                </a:effectLst>
                <a:latin typeface="HGP行書体" pitchFamily="66" charset="-128"/>
                <a:ea typeface="HGP行書体" pitchFamily="66" charset="-128"/>
              </a:rPr>
              <a:t>System</a:t>
            </a:r>
            <a:r>
              <a:rPr lang="ja-JP" altLang="en-US" b="1" u="sng" dirty="0" smtClean="0">
                <a:solidFill>
                  <a:srgbClr val="FF99FF"/>
                </a:solidFill>
                <a:effectLst>
                  <a:outerShdw blurRad="38100" dist="38100" dir="2700000" algn="tl">
                    <a:srgbClr val="000000">
                      <a:alpha val="43137"/>
                    </a:srgbClr>
                  </a:outerShdw>
                </a:effectLst>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   </a:t>
            </a:r>
            <a:r>
              <a:rPr lang="en-US" altLang="ja-JP" dirty="0" smtClean="0">
                <a:solidFill>
                  <a:srgbClr val="00FFFF"/>
                </a:solidFill>
                <a:latin typeface="HGP行書体" pitchFamily="66" charset="-128"/>
                <a:ea typeface="HGP行書体" pitchFamily="66" charset="-128"/>
              </a:rPr>
              <a:t>ASS </a:t>
            </a:r>
            <a:r>
              <a:rPr lang="ja-JP" altLang="en-US" dirty="0" smtClean="0">
                <a:solidFill>
                  <a:srgbClr val="00FFFF"/>
                </a:solidFill>
                <a:latin typeface="HGP行書体" pitchFamily="66" charset="-128"/>
                <a:ea typeface="HGP行書体" pitchFamily="66" charset="-128"/>
              </a:rPr>
              <a:t>は　</a:t>
            </a:r>
            <a:r>
              <a:rPr lang="ja-JP" altLang="en-US" dirty="0" smtClean="0">
                <a:solidFill>
                  <a:srgbClr val="FF99FF"/>
                </a:solidFill>
                <a:latin typeface="HGP行書体" pitchFamily="66" charset="-128"/>
                <a:ea typeface="HGP行書体" pitchFamily="66" charset="-128"/>
              </a:rPr>
              <a:t>嘘</a:t>
            </a:r>
            <a:r>
              <a:rPr lang="ja-JP" altLang="en-US" dirty="0" smtClean="0">
                <a:solidFill>
                  <a:srgbClr val="00FFFF"/>
                </a:solidFill>
                <a:latin typeface="HGP行書体" pitchFamily="66" charset="-128"/>
                <a:ea typeface="HGP行書体" pitchFamily="66" charset="-128"/>
              </a:rPr>
              <a:t>　だった　！！</a:t>
            </a:r>
            <a:endParaRPr lang="en-US" altLang="ja-JP" dirty="0" smtClean="0">
              <a:solidFill>
                <a:srgbClr val="00FFFF"/>
              </a:solidFill>
              <a:latin typeface="HGP行書体" pitchFamily="66" charset="-128"/>
              <a:ea typeface="HGP行書体" pitchFamily="66" charset="-128"/>
            </a:endParaRPr>
          </a:p>
          <a:p>
            <a:pPr marL="342900" indent="-342900">
              <a:buAutoNum type="arabicParenR" startAt="6"/>
            </a:pPr>
            <a:r>
              <a:rPr lang="ja-JP" altLang="en-US" dirty="0" smtClean="0">
                <a:solidFill>
                  <a:srgbClr val="FF0000"/>
                </a:solidFill>
                <a:latin typeface="HGP行書体" pitchFamily="66" charset="-128"/>
                <a:ea typeface="HGP行書体" pitchFamily="66" charset="-128"/>
              </a:rPr>
              <a:t>原子炉発電</a:t>
            </a:r>
            <a:r>
              <a:rPr lang="ja-JP" altLang="en-US" dirty="0" smtClean="0">
                <a:solidFill>
                  <a:prstClr val="white"/>
                </a:solidFill>
                <a:latin typeface="HGP行書体" pitchFamily="66" charset="-128"/>
                <a:ea typeface="HGP行書体" pitchFamily="66" charset="-128"/>
              </a:rPr>
              <a:t>の“ちからのもと”、すなわち、“</a:t>
            </a:r>
            <a:r>
              <a:rPr lang="ja-JP" altLang="en-US" dirty="0" smtClean="0">
                <a:solidFill>
                  <a:srgbClr val="FF0000"/>
                </a:solidFill>
                <a:latin typeface="HGP行書体" pitchFamily="66" charset="-128"/>
                <a:ea typeface="HGP行書体" pitchFamily="66" charset="-128"/>
              </a:rPr>
              <a:t>力素</a:t>
            </a:r>
            <a:r>
              <a:rPr lang="ja-JP" altLang="en-US" dirty="0" smtClean="0">
                <a:solidFill>
                  <a:prstClr val="white"/>
                </a:solidFill>
                <a:latin typeface="HGP行書体" pitchFamily="66" charset="-128"/>
                <a:ea typeface="HGP行書体" pitchFamily="66" charset="-128"/>
              </a:rPr>
              <a:t>”　＝　</a:t>
            </a:r>
            <a:r>
              <a:rPr lang="en-US" altLang="ja-JP" b="1" dirty="0" smtClean="0">
                <a:solidFill>
                  <a:srgbClr val="FFC000"/>
                </a:solidFill>
                <a:latin typeface="HGP行書体" pitchFamily="66" charset="-128"/>
                <a:ea typeface="HGP行書体" pitchFamily="66" charset="-128"/>
              </a:rPr>
              <a:t>the  energy  ( e )  </a:t>
            </a:r>
            <a:r>
              <a:rPr lang="ja-JP" altLang="en-US" dirty="0" smtClean="0">
                <a:solidFill>
                  <a:prstClr val="white"/>
                </a:solidFill>
                <a:latin typeface="HGP行書体" pitchFamily="66" charset="-128"/>
                <a:ea typeface="HGP行書体" pitchFamily="66" charset="-128"/>
              </a:rPr>
              <a:t>が　原子核の</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核融合後の核分裂 </a:t>
            </a:r>
            <a:r>
              <a:rPr lang="en-US" altLang="ja-JP" dirty="0" smtClean="0">
                <a:solidFill>
                  <a:prstClr val="white"/>
                </a:solidFill>
                <a:latin typeface="HGP行書体" pitchFamily="66" charset="-128"/>
                <a:ea typeface="HGP行書体" pitchFamily="66" charset="-128"/>
              </a:rPr>
              <a:t>Energy</a:t>
            </a:r>
            <a:r>
              <a:rPr lang="ja-JP" altLang="en-US" dirty="0" smtClean="0">
                <a:solidFill>
                  <a:prstClr val="white"/>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大文字の </a:t>
            </a:r>
            <a:r>
              <a:rPr lang="en-US" altLang="ja-JP" dirty="0" smtClean="0">
                <a:solidFill>
                  <a:srgbClr val="FFFF00"/>
                </a:solidFill>
                <a:latin typeface="HGP行書体" pitchFamily="66" charset="-128"/>
                <a:ea typeface="HGP行書体" pitchFamily="66" charset="-128"/>
              </a:rPr>
              <a:t>E </a:t>
            </a:r>
            <a:r>
              <a:rPr lang="ja-JP" altLang="en-US" dirty="0" smtClean="0">
                <a:solidFill>
                  <a:srgbClr val="FFFF00"/>
                </a:solidFill>
                <a:latin typeface="HGP行書体" pitchFamily="66" charset="-128"/>
                <a:ea typeface="HGP行書体" pitchFamily="66" charset="-128"/>
              </a:rPr>
              <a:t>の　方　が　大きい　力のもと　の　イメージ　が</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湧いて　来る　だろう？！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と　いう　ような　詞；し　</a:t>
            </a:r>
            <a:r>
              <a:rPr lang="en-US" altLang="ja-JP" dirty="0" smtClean="0">
                <a:solidFill>
                  <a:srgbClr val="FFFF00"/>
                </a:solidFill>
                <a:latin typeface="HGP行書体" pitchFamily="66" charset="-128"/>
                <a:ea typeface="HGP行書体" pitchFamily="66" charset="-128"/>
              </a:rPr>
              <a:t>a/o  </a:t>
            </a:r>
            <a:r>
              <a:rPr lang="ja-JP" altLang="en-US" dirty="0" smtClean="0">
                <a:solidFill>
                  <a:srgbClr val="FFFF00"/>
                </a:solidFill>
                <a:latin typeface="HGP行書体" pitchFamily="66" charset="-128"/>
                <a:ea typeface="HGP行書体" pitchFamily="66" charset="-128"/>
              </a:rPr>
              <a:t>言語　の　使い方をする </a:t>
            </a:r>
            <a:r>
              <a:rPr lang="en-US" altLang="ja-JP" dirty="0" smtClean="0">
                <a:solidFill>
                  <a:srgbClr val="FFFF00"/>
                </a:solidFill>
                <a:latin typeface="HGP行書体" pitchFamily="66" charset="-128"/>
                <a:ea typeface="HGP行書体" pitchFamily="66" charset="-128"/>
              </a:rPr>
              <a:t>(= </a:t>
            </a:r>
            <a:r>
              <a:rPr lang="en-US" altLang="ja-JP" b="1" dirty="0" smtClean="0">
                <a:solidFill>
                  <a:srgbClr val="FF99FF"/>
                </a:solidFill>
                <a:latin typeface="HGP行書体" pitchFamily="66" charset="-128"/>
                <a:ea typeface="HGP行書体" pitchFamily="66" charset="-128"/>
              </a:rPr>
              <a:t>j</a:t>
            </a:r>
            <a:r>
              <a:rPr lang="en-US" altLang="ja-JP" dirty="0" smtClean="0">
                <a:solidFill>
                  <a:srgbClr val="FFFF00"/>
                </a:solidFill>
                <a:latin typeface="HGP行書体" pitchFamily="66" charset="-128"/>
                <a:ea typeface="HGP行書体" pitchFamily="66" charset="-128"/>
              </a:rPr>
              <a:t>argon).</a:t>
            </a:r>
          </a:p>
          <a:p>
            <a:pPr marL="342900" indent="-342900">
              <a:buAutoNum type="arabicParenR" startAt="7"/>
            </a:pPr>
            <a:r>
              <a:rPr lang="ja-JP" altLang="en-US" dirty="0" smtClean="0">
                <a:solidFill>
                  <a:prstClr val="white"/>
                </a:solidFill>
                <a:latin typeface="HGP行書体" pitchFamily="66" charset="-128"/>
                <a:ea typeface="HGP行書体" pitchFamily="66" charset="-128"/>
              </a:rPr>
              <a:t>水素爆発ナンテ報道</a:t>
            </a:r>
            <a:r>
              <a:rPr lang="ja-JP" altLang="en-US" sz="1600" dirty="0" smtClean="0">
                <a:solidFill>
                  <a:prstClr val="white"/>
                </a:solidFill>
                <a:latin typeface="HGP行書体" pitchFamily="66" charset="-128"/>
                <a:ea typeface="HGP行書体" pitchFamily="66" charset="-128"/>
              </a:rPr>
              <a:t>もあったが、</a:t>
            </a:r>
            <a:r>
              <a:rPr lang="ja-JP" altLang="en-US" dirty="0" smtClean="0">
                <a:solidFill>
                  <a:prstClr val="white"/>
                </a:solidFill>
                <a:latin typeface="HGP行書体" pitchFamily="66" charset="-128"/>
                <a:ea typeface="HGP行書体" pitchFamily="66" charset="-128"/>
              </a:rPr>
              <a:t>最後は　炉のメルトダウン＝</a:t>
            </a:r>
            <a:r>
              <a:rPr lang="ja-JP" altLang="en-US" b="1" u="sng" dirty="0" smtClean="0">
                <a:solidFill>
                  <a:srgbClr val="FFC000"/>
                </a:solidFill>
                <a:effectLst>
                  <a:outerShdw blurRad="38100" dist="38100" dir="2700000" algn="tl">
                    <a:srgbClr val="000000">
                      <a:alpha val="43137"/>
                    </a:srgbClr>
                  </a:outerShdw>
                </a:effectLst>
                <a:latin typeface="HGP行書体" pitchFamily="66" charset="-128"/>
                <a:ea typeface="HGP行書体" pitchFamily="66" charset="-128"/>
              </a:rPr>
              <a:t>炉の有限連鎖爆発の意味</a:t>
            </a:r>
            <a:r>
              <a:rPr lang="ja-JP" altLang="en-US" dirty="0" smtClean="0">
                <a:solidFill>
                  <a:prstClr val="white"/>
                </a:solidFill>
                <a:latin typeface="HGP行書体" pitchFamily="66" charset="-128"/>
                <a:ea typeface="HGP行書体" pitchFamily="66" charset="-128"/>
              </a:rPr>
              <a:t>　だった</a:t>
            </a:r>
            <a:endParaRPr lang="en-US" altLang="ja-JP" dirty="0" smtClean="0">
              <a:solidFill>
                <a:prstClr val="white"/>
              </a:solidFill>
              <a:latin typeface="HGP行書体" pitchFamily="66" charset="-128"/>
              <a:ea typeface="HGP行書体" pitchFamily="66" charset="-128"/>
            </a:endParaRPr>
          </a:p>
          <a:p>
            <a:r>
              <a:rPr lang="ja-JP" altLang="en-US" dirty="0" smtClean="0">
                <a:solidFill>
                  <a:prstClr val="white"/>
                </a:solidFill>
                <a:latin typeface="HGP行書体" pitchFamily="66" charset="-128"/>
                <a:ea typeface="HGP行書体" pitchFamily="66" charset="-128"/>
              </a:rPr>
              <a:t>と　解って、　</a:t>
            </a:r>
            <a:r>
              <a:rPr lang="ja-JP" altLang="en-US" dirty="0" smtClean="0">
                <a:solidFill>
                  <a:srgbClr val="FFFF00"/>
                </a:solidFill>
                <a:latin typeface="HGP行書体" pitchFamily="66" charset="-128"/>
                <a:ea typeface="HGP行書体" pitchFamily="66" charset="-128"/>
              </a:rPr>
              <a:t>アタマキタ　</a:t>
            </a:r>
            <a:r>
              <a:rPr lang="ja-JP" altLang="en-US" dirty="0" smtClean="0">
                <a:solidFill>
                  <a:prstClr val="white"/>
                </a:solidFill>
                <a:latin typeface="HGP行書体" pitchFamily="66" charset="-128"/>
                <a:ea typeface="HGP行書体" pitchFamily="66" charset="-128"/>
              </a:rPr>
              <a:t>！　</a:t>
            </a:r>
            <a:r>
              <a:rPr lang="en-US" altLang="ja-JP" dirty="0" smtClean="0">
                <a:solidFill>
                  <a:prstClr val="white"/>
                </a:solidFill>
                <a:latin typeface="HGP行書体" pitchFamily="66" charset="-128"/>
                <a:ea typeface="HGP行書体" pitchFamily="66" charset="-128"/>
              </a:rPr>
              <a:t>  </a:t>
            </a:r>
            <a:endParaRPr lang="ja-JP" altLang="en-US" dirty="0">
              <a:solidFill>
                <a:prstClr val="white"/>
              </a:solidFill>
              <a:latin typeface="HGP行書体" pitchFamily="66" charset="-128"/>
              <a:ea typeface="HGP行書体" pitchFamily="66" charset="-128"/>
            </a:endParaRPr>
          </a:p>
        </p:txBody>
      </p:sp>
    </p:spTree>
    <p:extLst>
      <p:ext uri="{BB962C8B-B14F-4D97-AF65-F5344CB8AC3E}">
        <p14:creationId xmlns:p14="http://schemas.microsoft.com/office/powerpoint/2010/main" val="189762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3000"/>
                                        <p:tgtEl>
                                          <p:spTgt spid="4"/>
                                        </p:tgtEl>
                                      </p:cBhvr>
                                    </p:animEffect>
                                  </p:childTnLst>
                                </p:cTn>
                              </p:par>
                            </p:childTnLst>
                          </p:cTn>
                        </p:par>
                        <p:par>
                          <p:cTn id="8" fill="hold">
                            <p:stCondLst>
                              <p:cond delay="3000"/>
                            </p:stCondLst>
                            <p:childTnLst>
                              <p:par>
                                <p:cTn id="9" presetID="2" presetClass="entr" presetSubtype="2" decel="100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2000" fill="hold"/>
                                        <p:tgtEl>
                                          <p:spTgt spid="3"/>
                                        </p:tgtEl>
                                        <p:attrNameLst>
                                          <p:attrName>ppt_x</p:attrName>
                                        </p:attrNameLst>
                                      </p:cBhvr>
                                      <p:tavLst>
                                        <p:tav tm="0">
                                          <p:val>
                                            <p:strVal val="1+#ppt_w/2"/>
                                          </p:val>
                                        </p:tav>
                                        <p:tav tm="100000">
                                          <p:val>
                                            <p:strVal val="#ppt_x"/>
                                          </p:val>
                                        </p:tav>
                                      </p:tavLst>
                                    </p:anim>
                                    <p:anim calcmode="lin" valueType="num">
                                      <p:cBhvr additive="base">
                                        <p:cTn id="12" dur="20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9000"/>
                            </p:stCondLst>
                            <p:childTnLst>
                              <p:par>
                                <p:cTn id="14" presetID="2" presetClass="entr" presetSubtype="8" decel="100000" fill="hold" grpId="0" nodeType="afterEffect">
                                  <p:stCondLst>
                                    <p:cond delay="0"/>
                                  </p:stCondLst>
                                  <p:iterate type="lt">
                                    <p:tmPct val="10000"/>
                                  </p:iterate>
                                  <p:childTnLst>
                                    <p:set>
                                      <p:cBhvr>
                                        <p:cTn id="15" dur="1" fill="hold">
                                          <p:stCondLst>
                                            <p:cond delay="0"/>
                                          </p:stCondLst>
                                        </p:cTn>
                                        <p:tgtEl>
                                          <p:spTgt spid="7"/>
                                        </p:tgtEl>
                                        <p:attrNameLst>
                                          <p:attrName>style.visibility</p:attrName>
                                        </p:attrNameLst>
                                      </p:cBhvr>
                                      <p:to>
                                        <p:strVal val="visible"/>
                                      </p:to>
                                    </p:set>
                                    <p:anim calcmode="lin" valueType="num">
                                      <p:cBhvr additive="base">
                                        <p:cTn id="16" dur="2000" fill="hold"/>
                                        <p:tgtEl>
                                          <p:spTgt spid="7"/>
                                        </p:tgtEl>
                                        <p:attrNameLst>
                                          <p:attrName>ppt_x</p:attrName>
                                        </p:attrNameLst>
                                      </p:cBhvr>
                                      <p:tavLst>
                                        <p:tav tm="0">
                                          <p:val>
                                            <p:strVal val="0-#ppt_w/2"/>
                                          </p:val>
                                        </p:tav>
                                        <p:tav tm="100000">
                                          <p:val>
                                            <p:strVal val="#ppt_x"/>
                                          </p:val>
                                        </p:tav>
                                      </p:tavLst>
                                    </p:anim>
                                    <p:anim calcmode="lin" valueType="num">
                                      <p:cBhvr additive="base">
                                        <p:cTn id="17" dur="2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0" y="0"/>
            <a:ext cx="9144000" cy="6858000"/>
          </a:xfrm>
          <a:prstGeom prst="rect">
            <a:avLst/>
          </a:prstGeom>
          <a:solidFill>
            <a:srgbClr val="7030A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9" name="図 8"/>
          <p:cNvPicPr>
            <a:picLocks noChangeAspect="1"/>
          </p:cNvPicPr>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10" name="図 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3149" y="15506"/>
            <a:ext cx="2987824" cy="2240868"/>
          </a:xfrm>
          <a:prstGeom prst="rect">
            <a:avLst/>
          </a:prstGeom>
        </p:spPr>
      </p:pic>
      <p:pic>
        <p:nvPicPr>
          <p:cNvPr id="11" name="図 10"/>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541295" y="2260603"/>
            <a:ext cx="2939819" cy="2204864"/>
          </a:xfrm>
          <a:prstGeom prst="rect">
            <a:avLst/>
          </a:prstGeom>
        </p:spPr>
      </p:pic>
      <p:pic>
        <p:nvPicPr>
          <p:cNvPr id="12" name="図 11"/>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0" y="4113193"/>
            <a:ext cx="3491880" cy="2618910"/>
          </a:xfrm>
          <a:prstGeom prst="rect">
            <a:avLst/>
          </a:prstGeom>
        </p:spPr>
      </p:pic>
      <p:pic>
        <p:nvPicPr>
          <p:cNvPr id="13" name="図 12"/>
          <p:cNvPicPr>
            <a:picLocks noChangeAspect="1"/>
          </p:cNvPicPr>
          <p:nvPr/>
        </p:nvPicPr>
        <p:blipFill>
          <a:blip r:embed="rId7" cstate="email">
            <a:extLst>
              <a:ext uri="{BEBA8EAE-BF5A-486C-A8C5-ECC9F3942E4B}">
                <a14:imgProps xmlns:a14="http://schemas.microsoft.com/office/drawing/2010/main">
                  <a14:imgLayer r:embed="rId8">
                    <a14:imgEffect>
                      <a14:backgroundRemoval t="4488" b="94906" l="9914" r="89814"/>
                    </a14:imgEffect>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3563312" y="2237171"/>
            <a:ext cx="4463175" cy="3752045"/>
          </a:xfrm>
          <a:prstGeom prst="rect">
            <a:avLst/>
          </a:prstGeom>
        </p:spPr>
      </p:pic>
      <p:sp>
        <p:nvSpPr>
          <p:cNvPr id="14" name="フリーフォーム 13"/>
          <p:cNvSpPr/>
          <p:nvPr/>
        </p:nvSpPr>
        <p:spPr>
          <a:xfrm>
            <a:off x="6599579" y="2447917"/>
            <a:ext cx="531176" cy="618826"/>
          </a:xfrm>
          <a:custGeom>
            <a:avLst/>
            <a:gdLst>
              <a:gd name="connsiteX0" fmla="*/ 215019 w 531176"/>
              <a:gd name="connsiteY0" fmla="*/ 507769 h 618826"/>
              <a:gd name="connsiteX1" fmla="*/ 248356 w 531176"/>
              <a:gd name="connsiteY1" fmla="*/ 412519 h 618826"/>
              <a:gd name="connsiteX2" fmla="*/ 167394 w 531176"/>
              <a:gd name="connsiteY2" fmla="*/ 269644 h 618826"/>
              <a:gd name="connsiteX3" fmla="*/ 95956 w 531176"/>
              <a:gd name="connsiteY3" fmla="*/ 236306 h 618826"/>
              <a:gd name="connsiteX4" fmla="*/ 48331 w 531176"/>
              <a:gd name="connsiteY4" fmla="*/ 174394 h 618826"/>
              <a:gd name="connsiteX5" fmla="*/ 706 w 531176"/>
              <a:gd name="connsiteY5" fmla="*/ 174394 h 618826"/>
              <a:gd name="connsiteX6" fmla="*/ 86431 w 531176"/>
              <a:gd name="connsiteY6" fmla="*/ 83906 h 618826"/>
              <a:gd name="connsiteX7" fmla="*/ 229306 w 531176"/>
              <a:gd name="connsiteY7" fmla="*/ 2944 h 618826"/>
              <a:gd name="connsiteX8" fmla="*/ 381706 w 531176"/>
              <a:gd name="connsiteY8" fmla="*/ 26756 h 618826"/>
              <a:gd name="connsiteX9" fmla="*/ 510294 w 531176"/>
              <a:gd name="connsiteY9" fmla="*/ 112481 h 618826"/>
              <a:gd name="connsiteX10" fmla="*/ 529344 w 531176"/>
              <a:gd name="connsiteY10" fmla="*/ 250594 h 618826"/>
              <a:gd name="connsiteX11" fmla="*/ 529344 w 531176"/>
              <a:gd name="connsiteY11" fmla="*/ 364894 h 618826"/>
              <a:gd name="connsiteX12" fmla="*/ 519819 w 531176"/>
              <a:gd name="connsiteY12" fmla="*/ 464906 h 618826"/>
              <a:gd name="connsiteX13" fmla="*/ 467431 w 531176"/>
              <a:gd name="connsiteY13" fmla="*/ 474431 h 618826"/>
              <a:gd name="connsiteX14" fmla="*/ 467431 w 531176"/>
              <a:gd name="connsiteY14" fmla="*/ 503006 h 618826"/>
              <a:gd name="connsiteX15" fmla="*/ 415044 w 531176"/>
              <a:gd name="connsiteY15" fmla="*/ 555394 h 618826"/>
              <a:gd name="connsiteX16" fmla="*/ 391231 w 531176"/>
              <a:gd name="connsiteY16" fmla="*/ 612544 h 618826"/>
              <a:gd name="connsiteX17" fmla="*/ 315031 w 531176"/>
              <a:gd name="connsiteY17" fmla="*/ 612544 h 618826"/>
              <a:gd name="connsiteX18" fmla="*/ 253119 w 531176"/>
              <a:gd name="connsiteY18" fmla="*/ 569681 h 618826"/>
              <a:gd name="connsiteX19" fmla="*/ 219781 w 531176"/>
              <a:gd name="connsiteY19" fmla="*/ 564919 h 618826"/>
              <a:gd name="connsiteX20" fmla="*/ 410281 w 531176"/>
              <a:gd name="connsiteY20" fmla="*/ 331556 h 618826"/>
              <a:gd name="connsiteX21" fmla="*/ 448381 w 531176"/>
              <a:gd name="connsiteY21" fmla="*/ 393469 h 618826"/>
              <a:gd name="connsiteX22" fmla="*/ 424569 w 531176"/>
              <a:gd name="connsiteY22" fmla="*/ 541106 h 618826"/>
              <a:gd name="connsiteX23" fmla="*/ 519819 w 531176"/>
              <a:gd name="connsiteY23" fmla="*/ 350606 h 618826"/>
              <a:gd name="connsiteX24" fmla="*/ 415044 w 531176"/>
              <a:gd name="connsiteY24" fmla="*/ 302981 h 618826"/>
              <a:gd name="connsiteX25" fmla="*/ 372181 w 531176"/>
              <a:gd name="connsiteY25" fmla="*/ 326794 h 618826"/>
              <a:gd name="connsiteX26" fmla="*/ 315031 w 531176"/>
              <a:gd name="connsiteY26" fmla="*/ 298219 h 618826"/>
              <a:gd name="connsiteX27" fmla="*/ 267406 w 531176"/>
              <a:gd name="connsiteY27" fmla="*/ 322031 h 618826"/>
              <a:gd name="connsiteX28" fmla="*/ 224544 w 531176"/>
              <a:gd name="connsiteY28" fmla="*/ 374419 h 618826"/>
              <a:gd name="connsiteX29" fmla="*/ 253119 w 531176"/>
              <a:gd name="connsiteY29" fmla="*/ 264881 h 618826"/>
              <a:gd name="connsiteX30" fmla="*/ 210256 w 531176"/>
              <a:gd name="connsiteY30" fmla="*/ 212494 h 618826"/>
              <a:gd name="connsiteX31" fmla="*/ 153106 w 531176"/>
              <a:gd name="connsiteY31" fmla="*/ 236306 h 61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1176" h="618826">
                <a:moveTo>
                  <a:pt x="215019" y="507769"/>
                </a:moveTo>
                <a:cubicBezTo>
                  <a:pt x="235656" y="479987"/>
                  <a:pt x="256293" y="452206"/>
                  <a:pt x="248356" y="412519"/>
                </a:cubicBezTo>
                <a:cubicBezTo>
                  <a:pt x="240419" y="372832"/>
                  <a:pt x="192794" y="299013"/>
                  <a:pt x="167394" y="269644"/>
                </a:cubicBezTo>
                <a:cubicBezTo>
                  <a:pt x="141994" y="240275"/>
                  <a:pt x="115800" y="252181"/>
                  <a:pt x="95956" y="236306"/>
                </a:cubicBezTo>
                <a:cubicBezTo>
                  <a:pt x="76112" y="220431"/>
                  <a:pt x="64206" y="184713"/>
                  <a:pt x="48331" y="174394"/>
                </a:cubicBezTo>
                <a:cubicBezTo>
                  <a:pt x="32456" y="164075"/>
                  <a:pt x="-5644" y="189475"/>
                  <a:pt x="706" y="174394"/>
                </a:cubicBezTo>
                <a:cubicBezTo>
                  <a:pt x="7056" y="159313"/>
                  <a:pt x="48331" y="112481"/>
                  <a:pt x="86431" y="83906"/>
                </a:cubicBezTo>
                <a:cubicBezTo>
                  <a:pt x="124531" y="55331"/>
                  <a:pt x="180093" y="12469"/>
                  <a:pt x="229306" y="2944"/>
                </a:cubicBezTo>
                <a:cubicBezTo>
                  <a:pt x="278519" y="-6581"/>
                  <a:pt x="334875" y="8500"/>
                  <a:pt x="381706" y="26756"/>
                </a:cubicBezTo>
                <a:cubicBezTo>
                  <a:pt x="428537" y="45012"/>
                  <a:pt x="485688" y="75175"/>
                  <a:pt x="510294" y="112481"/>
                </a:cubicBezTo>
                <a:cubicBezTo>
                  <a:pt x="534900" y="149787"/>
                  <a:pt x="526169" y="208525"/>
                  <a:pt x="529344" y="250594"/>
                </a:cubicBezTo>
                <a:cubicBezTo>
                  <a:pt x="532519" y="292663"/>
                  <a:pt x="530931" y="329175"/>
                  <a:pt x="529344" y="364894"/>
                </a:cubicBezTo>
                <a:cubicBezTo>
                  <a:pt x="527757" y="400613"/>
                  <a:pt x="530138" y="446650"/>
                  <a:pt x="519819" y="464906"/>
                </a:cubicBezTo>
                <a:cubicBezTo>
                  <a:pt x="509500" y="483162"/>
                  <a:pt x="476162" y="468081"/>
                  <a:pt x="467431" y="474431"/>
                </a:cubicBezTo>
                <a:cubicBezTo>
                  <a:pt x="458700" y="480781"/>
                  <a:pt x="476162" y="489512"/>
                  <a:pt x="467431" y="503006"/>
                </a:cubicBezTo>
                <a:cubicBezTo>
                  <a:pt x="458700" y="516500"/>
                  <a:pt x="427744" y="537138"/>
                  <a:pt x="415044" y="555394"/>
                </a:cubicBezTo>
                <a:cubicBezTo>
                  <a:pt x="402344" y="573650"/>
                  <a:pt x="407900" y="603019"/>
                  <a:pt x="391231" y="612544"/>
                </a:cubicBezTo>
                <a:cubicBezTo>
                  <a:pt x="374562" y="622069"/>
                  <a:pt x="338050" y="619688"/>
                  <a:pt x="315031" y="612544"/>
                </a:cubicBezTo>
                <a:cubicBezTo>
                  <a:pt x="292012" y="605400"/>
                  <a:pt x="268994" y="577618"/>
                  <a:pt x="253119" y="569681"/>
                </a:cubicBezTo>
                <a:cubicBezTo>
                  <a:pt x="237244" y="561744"/>
                  <a:pt x="193587" y="604607"/>
                  <a:pt x="219781" y="564919"/>
                </a:cubicBezTo>
                <a:cubicBezTo>
                  <a:pt x="245975" y="525232"/>
                  <a:pt x="372181" y="360131"/>
                  <a:pt x="410281" y="331556"/>
                </a:cubicBezTo>
                <a:cubicBezTo>
                  <a:pt x="448381" y="302981"/>
                  <a:pt x="446000" y="358544"/>
                  <a:pt x="448381" y="393469"/>
                </a:cubicBezTo>
                <a:cubicBezTo>
                  <a:pt x="450762" y="428394"/>
                  <a:pt x="412663" y="548250"/>
                  <a:pt x="424569" y="541106"/>
                </a:cubicBezTo>
                <a:cubicBezTo>
                  <a:pt x="436475" y="533962"/>
                  <a:pt x="521406" y="390293"/>
                  <a:pt x="519819" y="350606"/>
                </a:cubicBezTo>
                <a:cubicBezTo>
                  <a:pt x="518232" y="310919"/>
                  <a:pt x="439650" y="306950"/>
                  <a:pt x="415044" y="302981"/>
                </a:cubicBezTo>
                <a:cubicBezTo>
                  <a:pt x="390438" y="299012"/>
                  <a:pt x="388850" y="327588"/>
                  <a:pt x="372181" y="326794"/>
                </a:cubicBezTo>
                <a:cubicBezTo>
                  <a:pt x="355512" y="326000"/>
                  <a:pt x="332493" y="299013"/>
                  <a:pt x="315031" y="298219"/>
                </a:cubicBezTo>
                <a:cubicBezTo>
                  <a:pt x="297569" y="297425"/>
                  <a:pt x="282487" y="309331"/>
                  <a:pt x="267406" y="322031"/>
                </a:cubicBezTo>
                <a:cubicBezTo>
                  <a:pt x="252325" y="334731"/>
                  <a:pt x="226925" y="383944"/>
                  <a:pt x="224544" y="374419"/>
                </a:cubicBezTo>
                <a:cubicBezTo>
                  <a:pt x="222163" y="364894"/>
                  <a:pt x="255500" y="291868"/>
                  <a:pt x="253119" y="264881"/>
                </a:cubicBezTo>
                <a:cubicBezTo>
                  <a:pt x="250738" y="237893"/>
                  <a:pt x="226925" y="217256"/>
                  <a:pt x="210256" y="212494"/>
                </a:cubicBezTo>
                <a:cubicBezTo>
                  <a:pt x="193587" y="207731"/>
                  <a:pt x="173346" y="222018"/>
                  <a:pt x="153106" y="236306"/>
                </a:cubicBezTo>
              </a:path>
            </a:pathLst>
          </a:custGeom>
          <a:noFill/>
          <a:ln w="19050">
            <a:solidFill>
              <a:srgbClr val="00FFC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a:off x="5974767" y="2617548"/>
            <a:ext cx="1448569" cy="2019464"/>
          </a:xfrm>
          <a:custGeom>
            <a:avLst/>
            <a:gdLst>
              <a:gd name="connsiteX0" fmla="*/ 630281 w 1448569"/>
              <a:gd name="connsiteY0" fmla="*/ 0 h 2019464"/>
              <a:gd name="connsiteX1" fmla="*/ 239756 w 1448569"/>
              <a:gd name="connsiteY1" fmla="*/ 400050 h 2019464"/>
              <a:gd name="connsiteX2" fmla="*/ 87356 w 1448569"/>
              <a:gd name="connsiteY2" fmla="*/ 690563 h 2019464"/>
              <a:gd name="connsiteX3" fmla="*/ 149268 w 1448569"/>
              <a:gd name="connsiteY3" fmla="*/ 809625 h 2019464"/>
              <a:gd name="connsiteX4" fmla="*/ 196893 w 1448569"/>
              <a:gd name="connsiteY4" fmla="*/ 728663 h 2019464"/>
              <a:gd name="connsiteX5" fmla="*/ 177843 w 1448569"/>
              <a:gd name="connsiteY5" fmla="*/ 623888 h 2019464"/>
              <a:gd name="connsiteX6" fmla="*/ 134981 w 1448569"/>
              <a:gd name="connsiteY6" fmla="*/ 590550 h 2019464"/>
              <a:gd name="connsiteX7" fmla="*/ 82593 w 1448569"/>
              <a:gd name="connsiteY7" fmla="*/ 685800 h 2019464"/>
              <a:gd name="connsiteX8" fmla="*/ 130218 w 1448569"/>
              <a:gd name="connsiteY8" fmla="*/ 809625 h 2019464"/>
              <a:gd name="connsiteX9" fmla="*/ 1631 w 1448569"/>
              <a:gd name="connsiteY9" fmla="*/ 1052513 h 2019464"/>
              <a:gd name="connsiteX10" fmla="*/ 63543 w 1448569"/>
              <a:gd name="connsiteY10" fmla="*/ 1176338 h 2019464"/>
              <a:gd name="connsiteX11" fmla="*/ 149268 w 1448569"/>
              <a:gd name="connsiteY11" fmla="*/ 1323975 h 2019464"/>
              <a:gd name="connsiteX12" fmla="*/ 115931 w 1448569"/>
              <a:gd name="connsiteY12" fmla="*/ 1452563 h 2019464"/>
              <a:gd name="connsiteX13" fmla="*/ 154031 w 1448569"/>
              <a:gd name="connsiteY13" fmla="*/ 1528763 h 2019464"/>
              <a:gd name="connsiteX14" fmla="*/ 173081 w 1448569"/>
              <a:gd name="connsiteY14" fmla="*/ 1419225 h 2019464"/>
              <a:gd name="connsiteX15" fmla="*/ 339768 w 1448569"/>
              <a:gd name="connsiteY15" fmla="*/ 1376363 h 2019464"/>
              <a:gd name="connsiteX16" fmla="*/ 401681 w 1448569"/>
              <a:gd name="connsiteY16" fmla="*/ 1376363 h 2019464"/>
              <a:gd name="connsiteX17" fmla="*/ 392156 w 1448569"/>
              <a:gd name="connsiteY17" fmla="*/ 1243013 h 2019464"/>
              <a:gd name="connsiteX18" fmla="*/ 311193 w 1448569"/>
              <a:gd name="connsiteY18" fmla="*/ 1076325 h 2019464"/>
              <a:gd name="connsiteX19" fmla="*/ 311193 w 1448569"/>
              <a:gd name="connsiteY19" fmla="*/ 900113 h 2019464"/>
              <a:gd name="connsiteX20" fmla="*/ 468356 w 1448569"/>
              <a:gd name="connsiteY20" fmla="*/ 647700 h 2019464"/>
              <a:gd name="connsiteX21" fmla="*/ 615993 w 1448569"/>
              <a:gd name="connsiteY21" fmla="*/ 671513 h 2019464"/>
              <a:gd name="connsiteX22" fmla="*/ 611231 w 1448569"/>
              <a:gd name="connsiteY22" fmla="*/ 823913 h 2019464"/>
              <a:gd name="connsiteX23" fmla="*/ 439781 w 1448569"/>
              <a:gd name="connsiteY23" fmla="*/ 942975 h 2019464"/>
              <a:gd name="connsiteX24" fmla="*/ 320718 w 1448569"/>
              <a:gd name="connsiteY24" fmla="*/ 985838 h 2019464"/>
              <a:gd name="connsiteX25" fmla="*/ 344531 w 1448569"/>
              <a:gd name="connsiteY25" fmla="*/ 1138238 h 2019464"/>
              <a:gd name="connsiteX26" fmla="*/ 415968 w 1448569"/>
              <a:gd name="connsiteY26" fmla="*/ 1295400 h 2019464"/>
              <a:gd name="connsiteX27" fmla="*/ 415968 w 1448569"/>
              <a:gd name="connsiteY27" fmla="*/ 1381125 h 2019464"/>
              <a:gd name="connsiteX28" fmla="*/ 482643 w 1448569"/>
              <a:gd name="connsiteY28" fmla="*/ 1495425 h 2019464"/>
              <a:gd name="connsiteX29" fmla="*/ 482643 w 1448569"/>
              <a:gd name="connsiteY29" fmla="*/ 1504950 h 2019464"/>
              <a:gd name="connsiteX30" fmla="*/ 396918 w 1448569"/>
              <a:gd name="connsiteY30" fmla="*/ 1538288 h 2019464"/>
              <a:gd name="connsiteX31" fmla="*/ 263568 w 1448569"/>
              <a:gd name="connsiteY31" fmla="*/ 1566863 h 2019464"/>
              <a:gd name="connsiteX32" fmla="*/ 154031 w 1448569"/>
              <a:gd name="connsiteY32" fmla="*/ 1557338 h 2019464"/>
              <a:gd name="connsiteX33" fmla="*/ 244518 w 1448569"/>
              <a:gd name="connsiteY33" fmla="*/ 1576388 h 2019464"/>
              <a:gd name="connsiteX34" fmla="*/ 396918 w 1448569"/>
              <a:gd name="connsiteY34" fmla="*/ 1562100 h 2019464"/>
              <a:gd name="connsiteX35" fmla="*/ 501693 w 1448569"/>
              <a:gd name="connsiteY35" fmla="*/ 1538288 h 2019464"/>
              <a:gd name="connsiteX36" fmla="*/ 535031 w 1448569"/>
              <a:gd name="connsiteY36" fmla="*/ 1633538 h 2019464"/>
              <a:gd name="connsiteX37" fmla="*/ 611231 w 1448569"/>
              <a:gd name="connsiteY37" fmla="*/ 1604963 h 2019464"/>
              <a:gd name="connsiteX38" fmla="*/ 611231 w 1448569"/>
              <a:gd name="connsiteY38" fmla="*/ 1585913 h 2019464"/>
              <a:gd name="connsiteX39" fmla="*/ 620756 w 1448569"/>
              <a:gd name="connsiteY39" fmla="*/ 1690688 h 2019464"/>
              <a:gd name="connsiteX40" fmla="*/ 668381 w 1448569"/>
              <a:gd name="connsiteY40" fmla="*/ 1709738 h 2019464"/>
              <a:gd name="connsiteX41" fmla="*/ 768393 w 1448569"/>
              <a:gd name="connsiteY41" fmla="*/ 1619250 h 2019464"/>
              <a:gd name="connsiteX42" fmla="*/ 849356 w 1448569"/>
              <a:gd name="connsiteY42" fmla="*/ 1704975 h 2019464"/>
              <a:gd name="connsiteX43" fmla="*/ 820781 w 1448569"/>
              <a:gd name="connsiteY43" fmla="*/ 1776413 h 2019464"/>
              <a:gd name="connsiteX44" fmla="*/ 858881 w 1448569"/>
              <a:gd name="connsiteY44" fmla="*/ 1862138 h 2019464"/>
              <a:gd name="connsiteX45" fmla="*/ 816018 w 1448569"/>
              <a:gd name="connsiteY45" fmla="*/ 1952625 h 2019464"/>
              <a:gd name="connsiteX46" fmla="*/ 920793 w 1448569"/>
              <a:gd name="connsiteY46" fmla="*/ 2019300 h 2019464"/>
              <a:gd name="connsiteX47" fmla="*/ 1049381 w 1448569"/>
              <a:gd name="connsiteY47" fmla="*/ 1933575 h 2019464"/>
              <a:gd name="connsiteX48" fmla="*/ 1125581 w 1448569"/>
              <a:gd name="connsiteY48" fmla="*/ 1852613 h 2019464"/>
              <a:gd name="connsiteX49" fmla="*/ 1201781 w 1448569"/>
              <a:gd name="connsiteY49" fmla="*/ 1614488 h 2019464"/>
              <a:gd name="connsiteX50" fmla="*/ 1120818 w 1448569"/>
              <a:gd name="connsiteY50" fmla="*/ 1885950 h 2019464"/>
              <a:gd name="connsiteX51" fmla="*/ 1225593 w 1448569"/>
              <a:gd name="connsiteY51" fmla="*/ 1866900 h 2019464"/>
              <a:gd name="connsiteX52" fmla="*/ 1249406 w 1448569"/>
              <a:gd name="connsiteY52" fmla="*/ 1800225 h 2019464"/>
              <a:gd name="connsiteX53" fmla="*/ 1249406 w 1448569"/>
              <a:gd name="connsiteY53" fmla="*/ 1690688 h 2019464"/>
              <a:gd name="connsiteX54" fmla="*/ 1249406 w 1448569"/>
              <a:gd name="connsiteY54" fmla="*/ 1852613 h 2019464"/>
              <a:gd name="connsiteX55" fmla="*/ 1263693 w 1448569"/>
              <a:gd name="connsiteY55" fmla="*/ 1890713 h 2019464"/>
              <a:gd name="connsiteX56" fmla="*/ 1325606 w 1448569"/>
              <a:gd name="connsiteY56" fmla="*/ 1881188 h 2019464"/>
              <a:gd name="connsiteX57" fmla="*/ 1330368 w 1448569"/>
              <a:gd name="connsiteY57" fmla="*/ 1738313 h 2019464"/>
              <a:gd name="connsiteX58" fmla="*/ 1330368 w 1448569"/>
              <a:gd name="connsiteY58" fmla="*/ 1838325 h 2019464"/>
              <a:gd name="connsiteX59" fmla="*/ 1382756 w 1448569"/>
              <a:gd name="connsiteY59" fmla="*/ 1614488 h 2019464"/>
              <a:gd name="connsiteX60" fmla="*/ 1397043 w 1448569"/>
              <a:gd name="connsiteY60" fmla="*/ 1271588 h 2019464"/>
              <a:gd name="connsiteX61" fmla="*/ 1444668 w 1448569"/>
              <a:gd name="connsiteY61" fmla="*/ 1176338 h 2019464"/>
              <a:gd name="connsiteX62" fmla="*/ 1282743 w 1448569"/>
              <a:gd name="connsiteY62" fmla="*/ 1114425 h 2019464"/>
              <a:gd name="connsiteX63" fmla="*/ 1387518 w 1448569"/>
              <a:gd name="connsiteY63" fmla="*/ 1085850 h 2019464"/>
              <a:gd name="connsiteX64" fmla="*/ 1358943 w 1448569"/>
              <a:gd name="connsiteY64" fmla="*/ 762000 h 2019464"/>
              <a:gd name="connsiteX65" fmla="*/ 1316081 w 1448569"/>
              <a:gd name="connsiteY65" fmla="*/ 790575 h 2019464"/>
              <a:gd name="connsiteX66" fmla="*/ 1168443 w 1448569"/>
              <a:gd name="connsiteY66" fmla="*/ 862013 h 2019464"/>
              <a:gd name="connsiteX67" fmla="*/ 1130343 w 1448569"/>
              <a:gd name="connsiteY67" fmla="*/ 719138 h 2019464"/>
              <a:gd name="connsiteX68" fmla="*/ 977943 w 1448569"/>
              <a:gd name="connsiteY68" fmla="*/ 666750 h 2019464"/>
              <a:gd name="connsiteX69" fmla="*/ 896981 w 1448569"/>
              <a:gd name="connsiteY69" fmla="*/ 552450 h 2019464"/>
              <a:gd name="connsiteX70" fmla="*/ 1006518 w 1448569"/>
              <a:gd name="connsiteY70" fmla="*/ 433388 h 2019464"/>
              <a:gd name="connsiteX71" fmla="*/ 1125581 w 1448569"/>
              <a:gd name="connsiteY71" fmla="*/ 452438 h 2019464"/>
              <a:gd name="connsiteX72" fmla="*/ 1187493 w 1448569"/>
              <a:gd name="connsiteY72" fmla="*/ 528638 h 2019464"/>
              <a:gd name="connsiteX73" fmla="*/ 1230356 w 1448569"/>
              <a:gd name="connsiteY73" fmla="*/ 557213 h 2019464"/>
              <a:gd name="connsiteX74" fmla="*/ 1301793 w 1448569"/>
              <a:gd name="connsiteY74" fmla="*/ 557213 h 2019464"/>
              <a:gd name="connsiteX75" fmla="*/ 1306556 w 1448569"/>
              <a:gd name="connsiteY75" fmla="*/ 595313 h 2019464"/>
              <a:gd name="connsiteX76" fmla="*/ 1335131 w 1448569"/>
              <a:gd name="connsiteY76" fmla="*/ 561975 h 2019464"/>
              <a:gd name="connsiteX77" fmla="*/ 1339893 w 1448569"/>
              <a:gd name="connsiteY77" fmla="*/ 585788 h 2019464"/>
              <a:gd name="connsiteX78" fmla="*/ 1220831 w 1448569"/>
              <a:gd name="connsiteY78" fmla="*/ 800100 h 2019464"/>
              <a:gd name="connsiteX79" fmla="*/ 1325606 w 1448569"/>
              <a:gd name="connsiteY79" fmla="*/ 628650 h 2019464"/>
              <a:gd name="connsiteX80" fmla="*/ 1373231 w 1448569"/>
              <a:gd name="connsiteY80" fmla="*/ 728663 h 2019464"/>
              <a:gd name="connsiteX81" fmla="*/ 1363706 w 1448569"/>
              <a:gd name="connsiteY81" fmla="*/ 771525 h 2019464"/>
              <a:gd name="connsiteX82" fmla="*/ 1373231 w 1448569"/>
              <a:gd name="connsiteY82" fmla="*/ 752475 h 20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448569" h="2019464">
                <a:moveTo>
                  <a:pt x="630281" y="0"/>
                </a:moveTo>
                <a:cubicBezTo>
                  <a:pt x="480262" y="142478"/>
                  <a:pt x="330243" y="284956"/>
                  <a:pt x="239756" y="400050"/>
                </a:cubicBezTo>
                <a:cubicBezTo>
                  <a:pt x="149269" y="515144"/>
                  <a:pt x="102437" y="622301"/>
                  <a:pt x="87356" y="690563"/>
                </a:cubicBezTo>
                <a:cubicBezTo>
                  <a:pt x="72275" y="758826"/>
                  <a:pt x="131012" y="803275"/>
                  <a:pt x="149268" y="809625"/>
                </a:cubicBezTo>
                <a:cubicBezTo>
                  <a:pt x="167524" y="815975"/>
                  <a:pt x="192130" y="759619"/>
                  <a:pt x="196893" y="728663"/>
                </a:cubicBezTo>
                <a:cubicBezTo>
                  <a:pt x="201655" y="697707"/>
                  <a:pt x="188162" y="646907"/>
                  <a:pt x="177843" y="623888"/>
                </a:cubicBezTo>
                <a:cubicBezTo>
                  <a:pt x="167524" y="600869"/>
                  <a:pt x="150856" y="580231"/>
                  <a:pt x="134981" y="590550"/>
                </a:cubicBezTo>
                <a:cubicBezTo>
                  <a:pt x="119106" y="600869"/>
                  <a:pt x="83387" y="649288"/>
                  <a:pt x="82593" y="685800"/>
                </a:cubicBezTo>
                <a:cubicBezTo>
                  <a:pt x="81799" y="722313"/>
                  <a:pt x="143712" y="748506"/>
                  <a:pt x="130218" y="809625"/>
                </a:cubicBezTo>
                <a:cubicBezTo>
                  <a:pt x="116724" y="870744"/>
                  <a:pt x="12744" y="991394"/>
                  <a:pt x="1631" y="1052513"/>
                </a:cubicBezTo>
                <a:cubicBezTo>
                  <a:pt x="-9482" y="1113632"/>
                  <a:pt x="38937" y="1131095"/>
                  <a:pt x="63543" y="1176338"/>
                </a:cubicBezTo>
                <a:cubicBezTo>
                  <a:pt x="88149" y="1221581"/>
                  <a:pt x="140537" y="1277938"/>
                  <a:pt x="149268" y="1323975"/>
                </a:cubicBezTo>
                <a:cubicBezTo>
                  <a:pt x="157999" y="1370013"/>
                  <a:pt x="115137" y="1418432"/>
                  <a:pt x="115931" y="1452563"/>
                </a:cubicBezTo>
                <a:cubicBezTo>
                  <a:pt x="116725" y="1486694"/>
                  <a:pt x="144506" y="1534319"/>
                  <a:pt x="154031" y="1528763"/>
                </a:cubicBezTo>
                <a:cubicBezTo>
                  <a:pt x="163556" y="1523207"/>
                  <a:pt x="142125" y="1444625"/>
                  <a:pt x="173081" y="1419225"/>
                </a:cubicBezTo>
                <a:cubicBezTo>
                  <a:pt x="204037" y="1393825"/>
                  <a:pt x="301668" y="1383507"/>
                  <a:pt x="339768" y="1376363"/>
                </a:cubicBezTo>
                <a:cubicBezTo>
                  <a:pt x="377868" y="1369219"/>
                  <a:pt x="392950" y="1398588"/>
                  <a:pt x="401681" y="1376363"/>
                </a:cubicBezTo>
                <a:cubicBezTo>
                  <a:pt x="410412" y="1354138"/>
                  <a:pt x="407237" y="1293019"/>
                  <a:pt x="392156" y="1243013"/>
                </a:cubicBezTo>
                <a:cubicBezTo>
                  <a:pt x="377075" y="1193007"/>
                  <a:pt x="324687" y="1133475"/>
                  <a:pt x="311193" y="1076325"/>
                </a:cubicBezTo>
                <a:cubicBezTo>
                  <a:pt x="297699" y="1019175"/>
                  <a:pt x="284999" y="971550"/>
                  <a:pt x="311193" y="900113"/>
                </a:cubicBezTo>
                <a:cubicBezTo>
                  <a:pt x="337387" y="828676"/>
                  <a:pt x="417556" y="685800"/>
                  <a:pt x="468356" y="647700"/>
                </a:cubicBezTo>
                <a:cubicBezTo>
                  <a:pt x="519156" y="609600"/>
                  <a:pt x="592181" y="642144"/>
                  <a:pt x="615993" y="671513"/>
                </a:cubicBezTo>
                <a:cubicBezTo>
                  <a:pt x="639805" y="700882"/>
                  <a:pt x="640600" y="778669"/>
                  <a:pt x="611231" y="823913"/>
                </a:cubicBezTo>
                <a:cubicBezTo>
                  <a:pt x="581862" y="869157"/>
                  <a:pt x="488200" y="915988"/>
                  <a:pt x="439781" y="942975"/>
                </a:cubicBezTo>
                <a:cubicBezTo>
                  <a:pt x="391362" y="969963"/>
                  <a:pt x="336593" y="953294"/>
                  <a:pt x="320718" y="985838"/>
                </a:cubicBezTo>
                <a:cubicBezTo>
                  <a:pt x="304843" y="1018382"/>
                  <a:pt x="328656" y="1086644"/>
                  <a:pt x="344531" y="1138238"/>
                </a:cubicBezTo>
                <a:cubicBezTo>
                  <a:pt x="360406" y="1189832"/>
                  <a:pt x="404062" y="1254919"/>
                  <a:pt x="415968" y="1295400"/>
                </a:cubicBezTo>
                <a:cubicBezTo>
                  <a:pt x="427874" y="1335881"/>
                  <a:pt x="404856" y="1347788"/>
                  <a:pt x="415968" y="1381125"/>
                </a:cubicBezTo>
                <a:cubicBezTo>
                  <a:pt x="427080" y="1414462"/>
                  <a:pt x="471531" y="1474788"/>
                  <a:pt x="482643" y="1495425"/>
                </a:cubicBezTo>
                <a:cubicBezTo>
                  <a:pt x="493755" y="1516062"/>
                  <a:pt x="496930" y="1497806"/>
                  <a:pt x="482643" y="1504950"/>
                </a:cubicBezTo>
                <a:cubicBezTo>
                  <a:pt x="468355" y="1512094"/>
                  <a:pt x="433431" y="1527969"/>
                  <a:pt x="396918" y="1538288"/>
                </a:cubicBezTo>
                <a:cubicBezTo>
                  <a:pt x="360405" y="1548607"/>
                  <a:pt x="304049" y="1563688"/>
                  <a:pt x="263568" y="1566863"/>
                </a:cubicBezTo>
                <a:cubicBezTo>
                  <a:pt x="223087" y="1570038"/>
                  <a:pt x="157206" y="1555751"/>
                  <a:pt x="154031" y="1557338"/>
                </a:cubicBezTo>
                <a:cubicBezTo>
                  <a:pt x="150856" y="1558925"/>
                  <a:pt x="204037" y="1575594"/>
                  <a:pt x="244518" y="1576388"/>
                </a:cubicBezTo>
                <a:cubicBezTo>
                  <a:pt x="284999" y="1577182"/>
                  <a:pt x="354056" y="1568450"/>
                  <a:pt x="396918" y="1562100"/>
                </a:cubicBezTo>
                <a:cubicBezTo>
                  <a:pt x="439780" y="1555750"/>
                  <a:pt x="478674" y="1526382"/>
                  <a:pt x="501693" y="1538288"/>
                </a:cubicBezTo>
                <a:cubicBezTo>
                  <a:pt x="524712" y="1550194"/>
                  <a:pt x="516775" y="1622426"/>
                  <a:pt x="535031" y="1633538"/>
                </a:cubicBezTo>
                <a:cubicBezTo>
                  <a:pt x="553287" y="1644651"/>
                  <a:pt x="598531" y="1612900"/>
                  <a:pt x="611231" y="1604963"/>
                </a:cubicBezTo>
                <a:cubicBezTo>
                  <a:pt x="623931" y="1597026"/>
                  <a:pt x="609644" y="1571626"/>
                  <a:pt x="611231" y="1585913"/>
                </a:cubicBezTo>
                <a:cubicBezTo>
                  <a:pt x="612818" y="1600200"/>
                  <a:pt x="611231" y="1670051"/>
                  <a:pt x="620756" y="1690688"/>
                </a:cubicBezTo>
                <a:cubicBezTo>
                  <a:pt x="630281" y="1711325"/>
                  <a:pt x="643775" y="1721644"/>
                  <a:pt x="668381" y="1709738"/>
                </a:cubicBezTo>
                <a:cubicBezTo>
                  <a:pt x="692987" y="1697832"/>
                  <a:pt x="738231" y="1620044"/>
                  <a:pt x="768393" y="1619250"/>
                </a:cubicBezTo>
                <a:cubicBezTo>
                  <a:pt x="798555" y="1618456"/>
                  <a:pt x="840625" y="1678781"/>
                  <a:pt x="849356" y="1704975"/>
                </a:cubicBezTo>
                <a:cubicBezTo>
                  <a:pt x="858087" y="1731169"/>
                  <a:pt x="819194" y="1750219"/>
                  <a:pt x="820781" y="1776413"/>
                </a:cubicBezTo>
                <a:cubicBezTo>
                  <a:pt x="822369" y="1802607"/>
                  <a:pt x="859675" y="1832769"/>
                  <a:pt x="858881" y="1862138"/>
                </a:cubicBezTo>
                <a:cubicBezTo>
                  <a:pt x="858087" y="1891507"/>
                  <a:pt x="805699" y="1926431"/>
                  <a:pt x="816018" y="1952625"/>
                </a:cubicBezTo>
                <a:cubicBezTo>
                  <a:pt x="826337" y="1978819"/>
                  <a:pt x="881899" y="2022475"/>
                  <a:pt x="920793" y="2019300"/>
                </a:cubicBezTo>
                <a:cubicBezTo>
                  <a:pt x="959687" y="2016125"/>
                  <a:pt x="1015250" y="1961356"/>
                  <a:pt x="1049381" y="1933575"/>
                </a:cubicBezTo>
                <a:cubicBezTo>
                  <a:pt x="1083512" y="1905794"/>
                  <a:pt x="1100181" y="1905794"/>
                  <a:pt x="1125581" y="1852613"/>
                </a:cubicBezTo>
                <a:cubicBezTo>
                  <a:pt x="1150981" y="1799432"/>
                  <a:pt x="1202575" y="1608932"/>
                  <a:pt x="1201781" y="1614488"/>
                </a:cubicBezTo>
                <a:cubicBezTo>
                  <a:pt x="1200987" y="1620044"/>
                  <a:pt x="1116849" y="1843881"/>
                  <a:pt x="1120818" y="1885950"/>
                </a:cubicBezTo>
                <a:cubicBezTo>
                  <a:pt x="1124787" y="1928019"/>
                  <a:pt x="1204162" y="1881187"/>
                  <a:pt x="1225593" y="1866900"/>
                </a:cubicBezTo>
                <a:cubicBezTo>
                  <a:pt x="1247024" y="1852613"/>
                  <a:pt x="1245437" y="1829594"/>
                  <a:pt x="1249406" y="1800225"/>
                </a:cubicBezTo>
                <a:cubicBezTo>
                  <a:pt x="1253375" y="1770856"/>
                  <a:pt x="1249406" y="1690688"/>
                  <a:pt x="1249406" y="1690688"/>
                </a:cubicBezTo>
                <a:cubicBezTo>
                  <a:pt x="1249406" y="1699419"/>
                  <a:pt x="1247025" y="1819276"/>
                  <a:pt x="1249406" y="1852613"/>
                </a:cubicBezTo>
                <a:cubicBezTo>
                  <a:pt x="1251787" y="1885950"/>
                  <a:pt x="1250993" y="1885950"/>
                  <a:pt x="1263693" y="1890713"/>
                </a:cubicBezTo>
                <a:cubicBezTo>
                  <a:pt x="1276393" y="1895476"/>
                  <a:pt x="1314494" y="1906588"/>
                  <a:pt x="1325606" y="1881188"/>
                </a:cubicBezTo>
                <a:cubicBezTo>
                  <a:pt x="1336718" y="1855788"/>
                  <a:pt x="1329574" y="1745457"/>
                  <a:pt x="1330368" y="1738313"/>
                </a:cubicBezTo>
                <a:cubicBezTo>
                  <a:pt x="1331162" y="1731169"/>
                  <a:pt x="1321637" y="1858963"/>
                  <a:pt x="1330368" y="1838325"/>
                </a:cubicBezTo>
                <a:cubicBezTo>
                  <a:pt x="1339099" y="1817687"/>
                  <a:pt x="1371644" y="1708944"/>
                  <a:pt x="1382756" y="1614488"/>
                </a:cubicBezTo>
                <a:cubicBezTo>
                  <a:pt x="1393868" y="1520032"/>
                  <a:pt x="1386724" y="1344613"/>
                  <a:pt x="1397043" y="1271588"/>
                </a:cubicBezTo>
                <a:cubicBezTo>
                  <a:pt x="1407362" y="1198563"/>
                  <a:pt x="1463718" y="1202532"/>
                  <a:pt x="1444668" y="1176338"/>
                </a:cubicBezTo>
                <a:cubicBezTo>
                  <a:pt x="1425618" y="1150144"/>
                  <a:pt x="1292268" y="1129506"/>
                  <a:pt x="1282743" y="1114425"/>
                </a:cubicBezTo>
                <a:cubicBezTo>
                  <a:pt x="1273218" y="1099344"/>
                  <a:pt x="1374818" y="1144588"/>
                  <a:pt x="1387518" y="1085850"/>
                </a:cubicBezTo>
                <a:cubicBezTo>
                  <a:pt x="1400218" y="1027113"/>
                  <a:pt x="1370849" y="811213"/>
                  <a:pt x="1358943" y="762000"/>
                </a:cubicBezTo>
                <a:cubicBezTo>
                  <a:pt x="1347037" y="712788"/>
                  <a:pt x="1347831" y="773906"/>
                  <a:pt x="1316081" y="790575"/>
                </a:cubicBezTo>
                <a:cubicBezTo>
                  <a:pt x="1284331" y="807244"/>
                  <a:pt x="1199399" y="873919"/>
                  <a:pt x="1168443" y="862013"/>
                </a:cubicBezTo>
                <a:cubicBezTo>
                  <a:pt x="1137487" y="850107"/>
                  <a:pt x="1162093" y="751682"/>
                  <a:pt x="1130343" y="719138"/>
                </a:cubicBezTo>
                <a:cubicBezTo>
                  <a:pt x="1098593" y="686594"/>
                  <a:pt x="1016837" y="694531"/>
                  <a:pt x="977943" y="666750"/>
                </a:cubicBezTo>
                <a:cubicBezTo>
                  <a:pt x="939049" y="638969"/>
                  <a:pt x="892219" y="591344"/>
                  <a:pt x="896981" y="552450"/>
                </a:cubicBezTo>
                <a:cubicBezTo>
                  <a:pt x="901743" y="513556"/>
                  <a:pt x="968418" y="450057"/>
                  <a:pt x="1006518" y="433388"/>
                </a:cubicBezTo>
                <a:cubicBezTo>
                  <a:pt x="1044618" y="416719"/>
                  <a:pt x="1095419" y="436563"/>
                  <a:pt x="1125581" y="452438"/>
                </a:cubicBezTo>
                <a:cubicBezTo>
                  <a:pt x="1155743" y="468313"/>
                  <a:pt x="1170031" y="511176"/>
                  <a:pt x="1187493" y="528638"/>
                </a:cubicBezTo>
                <a:cubicBezTo>
                  <a:pt x="1204955" y="546100"/>
                  <a:pt x="1211306" y="552451"/>
                  <a:pt x="1230356" y="557213"/>
                </a:cubicBezTo>
                <a:cubicBezTo>
                  <a:pt x="1249406" y="561975"/>
                  <a:pt x="1289093" y="550863"/>
                  <a:pt x="1301793" y="557213"/>
                </a:cubicBezTo>
                <a:cubicBezTo>
                  <a:pt x="1314493" y="563563"/>
                  <a:pt x="1301000" y="594519"/>
                  <a:pt x="1306556" y="595313"/>
                </a:cubicBezTo>
                <a:cubicBezTo>
                  <a:pt x="1312112" y="596107"/>
                  <a:pt x="1329575" y="563562"/>
                  <a:pt x="1335131" y="561975"/>
                </a:cubicBezTo>
                <a:cubicBezTo>
                  <a:pt x="1340687" y="560388"/>
                  <a:pt x="1358943" y="546100"/>
                  <a:pt x="1339893" y="585788"/>
                </a:cubicBezTo>
                <a:cubicBezTo>
                  <a:pt x="1320843" y="625476"/>
                  <a:pt x="1223212" y="792956"/>
                  <a:pt x="1220831" y="800100"/>
                </a:cubicBezTo>
                <a:cubicBezTo>
                  <a:pt x="1218450" y="807244"/>
                  <a:pt x="1300206" y="640556"/>
                  <a:pt x="1325606" y="628650"/>
                </a:cubicBezTo>
                <a:cubicBezTo>
                  <a:pt x="1351006" y="616744"/>
                  <a:pt x="1366881" y="704851"/>
                  <a:pt x="1373231" y="728663"/>
                </a:cubicBezTo>
                <a:cubicBezTo>
                  <a:pt x="1379581" y="752475"/>
                  <a:pt x="1363706" y="767556"/>
                  <a:pt x="1363706" y="771525"/>
                </a:cubicBezTo>
                <a:cubicBezTo>
                  <a:pt x="1363706" y="775494"/>
                  <a:pt x="1368468" y="763984"/>
                  <a:pt x="1373231" y="752475"/>
                </a:cubicBezTo>
              </a:path>
            </a:pathLst>
          </a:custGeom>
          <a:noFill/>
          <a:ln w="28575">
            <a:solidFill>
              <a:srgbClr val="FFFF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8" name="直線矢印コネクタ 17"/>
          <p:cNvCxnSpPr/>
          <p:nvPr/>
        </p:nvCxnSpPr>
        <p:spPr>
          <a:xfrm flipH="1">
            <a:off x="7020272" y="1916832"/>
            <a:ext cx="99126" cy="497995"/>
          </a:xfrm>
          <a:prstGeom prst="straightConnector1">
            <a:avLst/>
          </a:prstGeom>
          <a:ln w="28575">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31889" y="2174201"/>
            <a:ext cx="1595914" cy="2185214"/>
          </a:xfrm>
          <a:prstGeom prst="rect">
            <a:avLst/>
          </a:prstGeom>
          <a:solidFill>
            <a:schemeClr val="tx1"/>
          </a:solidFill>
        </p:spPr>
        <p:txBody>
          <a:bodyPr wrap="square" rtlCol="0">
            <a:spAutoFit/>
          </a:bodyPr>
          <a:lstStyle/>
          <a:p>
            <a:r>
              <a:rPr kumimoji="1" lang="en-US" altLang="ja-JP" sz="1600" dirty="0" smtClean="0">
                <a:solidFill>
                  <a:schemeClr val="bg1"/>
                </a:solidFill>
                <a:latin typeface="HGP行書体" pitchFamily="66" charset="-128"/>
                <a:ea typeface="HGP行書体" pitchFamily="66" charset="-128"/>
              </a:rPr>
              <a:t>2016/3/10 ; 0:00  </a:t>
            </a:r>
          </a:p>
          <a:p>
            <a:endParaRPr lang="en-US" altLang="ja-JP" sz="1200" dirty="0" smtClean="0">
              <a:solidFill>
                <a:schemeClr val="bg1"/>
              </a:solidFill>
              <a:latin typeface="HGP行書体" pitchFamily="66" charset="-128"/>
              <a:ea typeface="HGP行書体" pitchFamily="66" charset="-128"/>
            </a:endParaRPr>
          </a:p>
          <a:p>
            <a:r>
              <a:rPr lang="en-US" altLang="ja-JP" sz="1200" dirty="0" smtClean="0">
                <a:solidFill>
                  <a:schemeClr val="bg1"/>
                </a:solidFill>
                <a:latin typeface="HGP行書体" pitchFamily="66" charset="-128"/>
                <a:ea typeface="HGP行書体" pitchFamily="66" charset="-128"/>
              </a:rPr>
              <a:t>NHK </a:t>
            </a:r>
            <a:r>
              <a:rPr lang="ja-JP" altLang="en-US" sz="1200" dirty="0">
                <a:solidFill>
                  <a:schemeClr val="bg1"/>
                </a:solidFill>
                <a:latin typeface="HGP行書体" pitchFamily="66" charset="-128"/>
                <a:ea typeface="HGP行書体" pitchFamily="66" charset="-128"/>
              </a:rPr>
              <a:t>時事</a:t>
            </a:r>
            <a:r>
              <a:rPr lang="ja-JP" altLang="en-US" sz="1200" dirty="0" smtClean="0">
                <a:solidFill>
                  <a:schemeClr val="bg1"/>
                </a:solidFill>
                <a:latin typeface="HGP行書体" pitchFamily="66" charset="-128"/>
                <a:ea typeface="HGP行書体" pitchFamily="66" charset="-128"/>
              </a:rPr>
              <a:t>公論；</a:t>
            </a:r>
            <a:endParaRPr lang="en-US" altLang="ja-JP" sz="1200" dirty="0" smtClean="0">
              <a:solidFill>
                <a:schemeClr val="bg1"/>
              </a:solidFill>
              <a:latin typeface="HGP行書体" pitchFamily="66" charset="-128"/>
              <a:ea typeface="HGP行書体" pitchFamily="66" charset="-128"/>
            </a:endParaRPr>
          </a:p>
          <a:p>
            <a:endParaRPr lang="en-US" altLang="ja-JP" sz="1200" dirty="0" smtClean="0">
              <a:solidFill>
                <a:schemeClr val="bg1"/>
              </a:solidFill>
              <a:latin typeface="HGP行書体" pitchFamily="66" charset="-128"/>
              <a:ea typeface="HGP行書体" pitchFamily="66" charset="-128"/>
            </a:endParaRPr>
          </a:p>
          <a:p>
            <a:r>
              <a:rPr lang="ja-JP" altLang="en-US" sz="1200" dirty="0" smtClean="0">
                <a:solidFill>
                  <a:srgbClr val="FFFF00"/>
                </a:solidFill>
                <a:latin typeface="HGP行書体" pitchFamily="66" charset="-128"/>
                <a:ea typeface="HGP行書体" pitchFamily="66" charset="-128"/>
              </a:rPr>
              <a:t>「高浜原発　稼働</a:t>
            </a:r>
            <a:endParaRPr lang="en-US" altLang="ja-JP" sz="1200" dirty="0" smtClean="0">
              <a:solidFill>
                <a:srgbClr val="FFFF00"/>
              </a:solidFill>
              <a:latin typeface="HGP行書体" pitchFamily="66" charset="-128"/>
              <a:ea typeface="HGP行書体" pitchFamily="66" charset="-128"/>
            </a:endParaRPr>
          </a:p>
          <a:p>
            <a:r>
              <a:rPr lang="ja-JP" altLang="en-US" sz="1200" dirty="0" smtClean="0">
                <a:solidFill>
                  <a:srgbClr val="FFFF00"/>
                </a:solidFill>
                <a:latin typeface="HGP行書体" pitchFamily="66" charset="-128"/>
                <a:ea typeface="HGP行書体" pitchFamily="66" charset="-128"/>
              </a:rPr>
              <a:t>　直後　に　稼働</a:t>
            </a:r>
            <a:endParaRPr lang="en-US" altLang="ja-JP" sz="1200" dirty="0" smtClean="0">
              <a:solidFill>
                <a:srgbClr val="FFFF00"/>
              </a:solidFill>
              <a:latin typeface="HGP行書体" pitchFamily="66" charset="-128"/>
              <a:ea typeface="HGP行書体" pitchFamily="66" charset="-128"/>
            </a:endParaRPr>
          </a:p>
          <a:p>
            <a:r>
              <a:rPr lang="ja-JP" altLang="en-US" sz="1200" dirty="0" smtClean="0">
                <a:solidFill>
                  <a:srgbClr val="FFFF00"/>
                </a:solidFill>
                <a:latin typeface="HGP行書体" pitchFamily="66" charset="-128"/>
                <a:ea typeface="HGP行書体" pitchFamily="66" charset="-128"/>
              </a:rPr>
              <a:t>　停止命令</a:t>
            </a:r>
            <a:r>
              <a:rPr lang="en-US" altLang="ja-JP" sz="1200" dirty="0" smtClean="0">
                <a:solidFill>
                  <a:srgbClr val="FFFF00"/>
                </a:solidFill>
                <a:latin typeface="HGP行書体" pitchFamily="66" charset="-128"/>
                <a:ea typeface="HGP行書体" pitchFamily="66" charset="-128"/>
              </a:rPr>
              <a:t>/</a:t>
            </a:r>
            <a:r>
              <a:rPr lang="ja-JP" altLang="en-US" sz="1200" dirty="0" smtClean="0">
                <a:solidFill>
                  <a:srgbClr val="FFFF00"/>
                </a:solidFill>
                <a:latin typeface="HGP行書体" pitchFamily="66" charset="-128"/>
                <a:ea typeface="HGP行書体" pitchFamily="66" charset="-128"/>
              </a:rPr>
              <a:t>裁判所」</a:t>
            </a:r>
            <a:endParaRPr lang="en-US" altLang="ja-JP" sz="1200" dirty="0" smtClean="0">
              <a:solidFill>
                <a:srgbClr val="FFFF00"/>
              </a:solidFill>
              <a:latin typeface="HGP行書体" pitchFamily="66" charset="-128"/>
              <a:ea typeface="HGP行書体" pitchFamily="66" charset="-128"/>
            </a:endParaRPr>
          </a:p>
          <a:p>
            <a:endParaRPr lang="en-US" altLang="ja-JP" sz="1200" dirty="0" smtClean="0">
              <a:solidFill>
                <a:schemeClr val="bg1"/>
              </a:solidFill>
              <a:latin typeface="HGP行書体" pitchFamily="66" charset="-128"/>
              <a:ea typeface="HGP行書体" pitchFamily="66" charset="-128"/>
            </a:endParaRPr>
          </a:p>
          <a:p>
            <a:r>
              <a:rPr lang="ja-JP" altLang="en-US" sz="1200" dirty="0" smtClean="0">
                <a:solidFill>
                  <a:schemeClr val="bg1"/>
                </a:solidFill>
                <a:latin typeface="HGP行書体" pitchFamily="66" charset="-128"/>
                <a:ea typeface="HGP行書体" pitchFamily="66" charset="-128"/>
              </a:rPr>
              <a:t>「他の原発稼働に対す</a:t>
            </a:r>
            <a:endParaRPr lang="en-US" altLang="ja-JP" sz="1200" dirty="0" smtClean="0">
              <a:solidFill>
                <a:schemeClr val="bg1"/>
              </a:solidFill>
              <a:latin typeface="HGP行書体" pitchFamily="66" charset="-128"/>
              <a:ea typeface="HGP行書体" pitchFamily="66" charset="-128"/>
            </a:endParaRPr>
          </a:p>
          <a:p>
            <a:r>
              <a:rPr lang="ja-JP" altLang="en-US" sz="1200" dirty="0" smtClean="0">
                <a:solidFill>
                  <a:schemeClr val="bg1"/>
                </a:solidFill>
                <a:latin typeface="HGP行書体" pitchFamily="66" charset="-128"/>
                <a:ea typeface="HGP行書体" pitchFamily="66" charset="-128"/>
              </a:rPr>
              <a:t>るブレーキ」「新</a:t>
            </a:r>
            <a:endParaRPr lang="en-US" altLang="ja-JP" sz="1200" dirty="0" smtClean="0">
              <a:solidFill>
                <a:schemeClr val="bg1"/>
              </a:solidFill>
              <a:latin typeface="HGP行書体" pitchFamily="66" charset="-128"/>
              <a:ea typeface="HGP行書体" pitchFamily="66" charset="-128"/>
            </a:endParaRPr>
          </a:p>
          <a:p>
            <a:r>
              <a:rPr lang="ja-JP" altLang="en-US" sz="1200" dirty="0" smtClean="0">
                <a:solidFill>
                  <a:schemeClr val="bg1"/>
                </a:solidFill>
                <a:latin typeface="HGP行書体" pitchFamily="66" charset="-128"/>
                <a:ea typeface="HGP行書体" pitchFamily="66" charset="-128"/>
              </a:rPr>
              <a:t>・Ｅｎｅｒｇｙ　ソース等」　</a:t>
            </a:r>
            <a:endParaRPr kumimoji="1" lang="ja-JP" altLang="en-US" sz="1200" dirty="0">
              <a:solidFill>
                <a:schemeClr val="bg1"/>
              </a:solidFill>
              <a:latin typeface="HGP行書体" pitchFamily="66" charset="-128"/>
              <a:ea typeface="HGP行書体" pitchFamily="66" charset="-128"/>
            </a:endParaRPr>
          </a:p>
        </p:txBody>
      </p:sp>
      <p:sp>
        <p:nvSpPr>
          <p:cNvPr id="16" name="テキスト ボックス 15"/>
          <p:cNvSpPr txBox="1"/>
          <p:nvPr/>
        </p:nvSpPr>
        <p:spPr>
          <a:xfrm>
            <a:off x="3103565" y="34263"/>
            <a:ext cx="6040436" cy="6709529"/>
          </a:xfrm>
          <a:prstGeom prst="rect">
            <a:avLst/>
          </a:prstGeom>
          <a:noFill/>
        </p:spPr>
        <p:txBody>
          <a:bodyPr wrap="square" rtlCol="0">
            <a:spAutoFit/>
          </a:bodyPr>
          <a:lstStyle/>
          <a:p>
            <a:r>
              <a:rPr kumimoji="1" lang="en-US" altLang="ja-JP" dirty="0" smtClean="0">
                <a:solidFill>
                  <a:schemeClr val="bg1"/>
                </a:solidFill>
                <a:latin typeface="HGP行書体" pitchFamily="66" charset="-128"/>
                <a:ea typeface="HGP行書体" pitchFamily="66" charset="-128"/>
              </a:rPr>
              <a:t>Ⅰ.   </a:t>
            </a:r>
            <a:r>
              <a:rPr kumimoji="1" lang="ja-JP" altLang="en-US" dirty="0" smtClean="0">
                <a:solidFill>
                  <a:schemeClr val="bg1"/>
                </a:solidFill>
                <a:latin typeface="HGP行書体" pitchFamily="66" charset="-128"/>
                <a:ea typeface="HGP行書体" pitchFamily="66" charset="-128"/>
              </a:rPr>
              <a:t>「</a:t>
            </a:r>
            <a:r>
              <a:rPr kumimoji="1" lang="en-US" altLang="ja-JP" dirty="0" smtClean="0">
                <a:solidFill>
                  <a:srgbClr val="FFC000"/>
                </a:solidFill>
                <a:latin typeface="HGP行書体" pitchFamily="66" charset="-128"/>
                <a:ea typeface="HGP行書体" pitchFamily="66" charset="-128"/>
              </a:rPr>
              <a:t>mode</a:t>
            </a:r>
            <a:r>
              <a:rPr kumimoji="1" lang="en-US" altLang="ja-JP" dirty="0" smtClean="0">
                <a:solidFill>
                  <a:schemeClr val="bg1"/>
                </a:solidFill>
                <a:latin typeface="HGP行書体" pitchFamily="66" charset="-128"/>
                <a:ea typeface="HGP行書体" pitchFamily="66" charset="-128"/>
              </a:rPr>
              <a:t> / mean </a:t>
            </a:r>
            <a:r>
              <a:rPr kumimoji="1" lang="ja-JP" altLang="en-US" dirty="0" smtClean="0">
                <a:solidFill>
                  <a:schemeClr val="bg1"/>
                </a:solidFill>
                <a:latin typeface="HGP行書体" pitchFamily="66" charset="-128"/>
                <a:ea typeface="HGP行書体" pitchFamily="66" charset="-128"/>
              </a:rPr>
              <a:t>の文字・解」  </a:t>
            </a:r>
            <a:r>
              <a:rPr kumimoji="1"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羅語；</a:t>
            </a:r>
            <a:r>
              <a:rPr lang="en-US" altLang="ja-JP" dirty="0" smtClean="0">
                <a:solidFill>
                  <a:schemeClr val="bg1"/>
                </a:solidFill>
                <a:latin typeface="HGP行書体" pitchFamily="66" charset="-128"/>
                <a:ea typeface="HGP行書体" pitchFamily="66" charset="-128"/>
              </a:rPr>
              <a:t>modulus </a:t>
            </a:r>
            <a:r>
              <a:rPr lang="ja-JP" altLang="en-US" dirty="0" smtClean="0">
                <a:solidFill>
                  <a:schemeClr val="bg1"/>
                </a:solidFill>
                <a:latin typeface="HGP行書体" pitchFamily="66" charset="-128"/>
                <a:ea typeface="HGP行書体" pitchFamily="66" charset="-128"/>
              </a:rPr>
              <a:t>尺度より。</a:t>
            </a:r>
            <a:endParaRPr kumimoji="1" lang="en-US" altLang="ja-JP" dirty="0" smtClean="0">
              <a:solidFill>
                <a:schemeClr val="bg1"/>
              </a:solidFill>
              <a:latin typeface="HGP行書体" pitchFamily="66" charset="-128"/>
              <a:ea typeface="HGP行書体" pitchFamily="66" charset="-128"/>
            </a:endParaRPr>
          </a:p>
          <a:p>
            <a:r>
              <a:rPr lang="en-US" altLang="ja-JP" dirty="0" smtClean="0">
                <a:solidFill>
                  <a:schemeClr val="bg1"/>
                </a:solidFill>
                <a:latin typeface="HGP行書体" pitchFamily="66" charset="-128"/>
                <a:ea typeface="HGP行書体" pitchFamily="66" charset="-128"/>
              </a:rPr>
              <a:t>1)  </a:t>
            </a:r>
            <a:r>
              <a:rPr lang="ja-JP" altLang="en-US" dirty="0" smtClean="0">
                <a:solidFill>
                  <a:schemeClr val="bg1"/>
                </a:solidFill>
                <a:latin typeface="HGP行書体" pitchFamily="66" charset="-128"/>
                <a:ea typeface="HGP行書体" pitchFamily="66" charset="-128"/>
              </a:rPr>
              <a:t>＜正式＞　方法、法　式、様　式、流　儀（</a:t>
            </a:r>
            <a:r>
              <a:rPr lang="en-US" altLang="ja-JP" dirty="0" smtClean="0">
                <a:solidFill>
                  <a:schemeClr val="bg1"/>
                </a:solidFill>
                <a:latin typeface="HGP行書体" pitchFamily="66" charset="-128"/>
                <a:ea typeface="HGP行書体" pitchFamily="66" charset="-128"/>
              </a:rPr>
              <a:t>way</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manner) </a:t>
            </a:r>
            <a:endParaRPr lang="en-US" altLang="ja-JP" dirty="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　　　　状態、態勢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機械が特定作業を行う上での。</a:t>
            </a:r>
            <a:endParaRPr lang="en-US" altLang="ja-JP" dirty="0" smtClean="0">
              <a:solidFill>
                <a:schemeClr val="bg1"/>
              </a:solidFill>
              <a:latin typeface="HGP行書体" pitchFamily="66" charset="-128"/>
              <a:ea typeface="HGP行書体" pitchFamily="66" charset="-128"/>
            </a:endParaRPr>
          </a:p>
          <a:p>
            <a:pPr marL="342900" indent="-342900">
              <a:buAutoNum type="arabicParenR" startAt="2"/>
            </a:pPr>
            <a:r>
              <a:rPr lang="ja-JP" altLang="en-US" dirty="0" smtClean="0">
                <a:solidFill>
                  <a:schemeClr val="bg1"/>
                </a:solidFill>
                <a:latin typeface="HGP行書体" pitchFamily="66" charset="-128"/>
                <a:ea typeface="HGP行書体" pitchFamily="66" charset="-128"/>
              </a:rPr>
              <a:t>＜正式＞　ものの存在の仕方、形態、特定の状態。　</a:t>
            </a:r>
            <a:r>
              <a:rPr lang="en-US" altLang="ja-JP" dirty="0" smtClean="0">
                <a:solidFill>
                  <a:schemeClr val="bg1"/>
                </a:solidFill>
                <a:latin typeface="HGP行書体" pitchFamily="66" charset="-128"/>
                <a:ea typeface="HGP行書体" pitchFamily="66" charset="-128"/>
              </a:rPr>
              <a:t>The</a:t>
            </a:r>
          </a:p>
          <a:p>
            <a:r>
              <a:rPr lang="en-US" altLang="ja-JP" dirty="0" smtClean="0">
                <a:solidFill>
                  <a:schemeClr val="bg1"/>
                </a:solidFill>
                <a:latin typeface="HGP行書体" pitchFamily="66" charset="-128"/>
                <a:ea typeface="HGP行書体" pitchFamily="66" charset="-128"/>
              </a:rPr>
              <a:t>mode; </a:t>
            </a:r>
            <a:r>
              <a:rPr lang="ja-JP" altLang="en-US" dirty="0" smtClean="0">
                <a:solidFill>
                  <a:schemeClr val="bg1"/>
                </a:solidFill>
                <a:latin typeface="HGP行書体" pitchFamily="66" charset="-128"/>
                <a:ea typeface="HGP行書体" pitchFamily="66" charset="-128"/>
              </a:rPr>
              <a:t>大げさに、</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服装などの流行モード</a:t>
            </a:r>
            <a:r>
              <a:rPr lang="ja-JP" altLang="en-US" dirty="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a:t>
            </a:r>
            <a:r>
              <a:rPr lang="en-US" altLang="ja-JP" dirty="0" smtClean="0">
                <a:latin typeface="HGP行書体" pitchFamily="66" charset="-128"/>
                <a:ea typeface="HGP行書体" pitchFamily="66" charset="-128"/>
              </a:rPr>
              <a:t>fash</a:t>
            </a:r>
            <a:r>
              <a:rPr lang="en-US" altLang="ja-JP" dirty="0" smtClean="0">
                <a:solidFill>
                  <a:schemeClr val="bg1"/>
                </a:solidFill>
                <a:latin typeface="HGP行書体" pitchFamily="66" charset="-128"/>
                <a:ea typeface="HGP行書体" pitchFamily="66" charset="-128"/>
              </a:rPr>
              <a:t>ion</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ラテン語 </a:t>
            </a:r>
            <a:r>
              <a:rPr lang="en-US" altLang="ja-JP" dirty="0" err="1" smtClean="0">
                <a:latin typeface="HGP行書体" pitchFamily="66" charset="-128"/>
                <a:ea typeface="HGP行書体" pitchFamily="66" charset="-128"/>
              </a:rPr>
              <a:t>factio</a:t>
            </a:r>
            <a:r>
              <a:rPr lang="en-US" altLang="ja-JP" dirty="0" smtClean="0">
                <a:solidFill>
                  <a:schemeClr val="bg1"/>
                </a:solidFill>
                <a:latin typeface="HGP行書体" pitchFamily="66" charset="-128"/>
                <a:ea typeface="HGP行書体" pitchFamily="66" charset="-128"/>
              </a:rPr>
              <a:t> ;</a:t>
            </a:r>
            <a:r>
              <a:rPr lang="ja-JP" altLang="en-US" dirty="0" smtClean="0">
                <a:latin typeface="HGP行書体" pitchFamily="66" charset="-128"/>
                <a:ea typeface="HGP行書体" pitchFamily="66" charset="-128"/>
              </a:rPr>
              <a:t>形作る</a:t>
            </a:r>
            <a:r>
              <a:rPr lang="ja-JP" altLang="en-US" dirty="0" smtClean="0">
                <a:solidFill>
                  <a:schemeClr val="bg1"/>
                </a:solidFill>
                <a:latin typeface="HGP行書体" pitchFamily="66" charset="-128"/>
                <a:ea typeface="HGP行書体" pitchFamily="66" charset="-128"/>
              </a:rPr>
              <a:t>より　ファッション．</a:t>
            </a:r>
            <a:r>
              <a:rPr lang="en-US" altLang="ja-JP" dirty="0" smtClean="0">
                <a:solidFill>
                  <a:schemeClr val="bg1"/>
                </a:solidFill>
                <a:latin typeface="HGP行書体" pitchFamily="66" charset="-128"/>
                <a:ea typeface="HGP行書体" pitchFamily="66" charset="-128"/>
              </a:rPr>
              <a:t>Life mode;</a:t>
            </a:r>
            <a:r>
              <a:rPr lang="ja-JP" altLang="en-US" dirty="0" smtClean="0">
                <a:solidFill>
                  <a:schemeClr val="bg1"/>
                </a:solidFill>
                <a:latin typeface="HGP行書体" pitchFamily="66" charset="-128"/>
                <a:ea typeface="HGP行書体" pitchFamily="66" charset="-128"/>
              </a:rPr>
              <a:t>生活様式。略式；気分 の 乗り、  モード　；　脳 腫瘍 </a:t>
            </a:r>
            <a:r>
              <a:rPr lang="en-US" altLang="ja-JP" dirty="0" smtClean="0">
                <a:solidFill>
                  <a:schemeClr val="bg1"/>
                </a:solidFill>
                <a:latin typeface="HGP行書体" pitchFamily="66" charset="-128"/>
                <a:ea typeface="HGP行書体" pitchFamily="66" charset="-128"/>
              </a:rPr>
              <a:t>mode </a:t>
            </a:r>
            <a:r>
              <a:rPr lang="ja-JP" altLang="en-US" dirty="0" smtClean="0">
                <a:solidFill>
                  <a:schemeClr val="bg1"/>
                </a:solidFill>
                <a:latin typeface="HGP行書体" pitchFamily="66" charset="-128"/>
                <a:ea typeface="HGP行書体" pitchFamily="66" charset="-128"/>
              </a:rPr>
              <a:t>；目 の上 の </a:t>
            </a:r>
            <a:r>
              <a:rPr lang="ja-JP" altLang="en-US" dirty="0" smtClean="0">
                <a:latin typeface="HGP行書体" pitchFamily="66" charset="-128"/>
                <a:ea typeface="HGP行書体" pitchFamily="66" charset="-128"/>
              </a:rPr>
              <a:t>タン コブ</a:t>
            </a:r>
            <a:r>
              <a:rPr lang="ja-JP" altLang="en-US" dirty="0" smtClean="0">
                <a:solidFill>
                  <a:schemeClr val="bg1"/>
                </a:solidFill>
                <a:latin typeface="HGP行書体" pitchFamily="66" charset="-128"/>
                <a:ea typeface="HGP行書体" pitchFamily="66" charset="-128"/>
              </a:rPr>
              <a:t>。</a:t>
            </a:r>
            <a:endParaRPr lang="en-US" altLang="ja-JP" dirty="0" smtClean="0">
              <a:solidFill>
                <a:schemeClr val="bg1"/>
              </a:solidFill>
              <a:latin typeface="HGP行書体" pitchFamily="66" charset="-128"/>
              <a:ea typeface="HGP行書体" pitchFamily="66" charset="-128"/>
            </a:endParaRPr>
          </a:p>
          <a:p>
            <a:pPr marL="342900" indent="-342900">
              <a:buAutoNum type="arabicParenR" startAt="4"/>
            </a:pPr>
            <a:r>
              <a:rPr lang="ja-JP" altLang="en-US" dirty="0" smtClean="0">
                <a:solidFill>
                  <a:schemeClr val="bg1"/>
                </a:solidFill>
                <a:latin typeface="HGP行書体" pitchFamily="66" charset="-128"/>
                <a:ea typeface="HGP行書体" pitchFamily="66" charset="-128"/>
              </a:rPr>
              <a:t>原語　；　</a:t>
            </a:r>
            <a:r>
              <a:rPr lang="ja-JP" altLang="en-US" b="1" u="sng" dirty="0" smtClean="0">
                <a:latin typeface="HGP行書体" pitchFamily="66" charset="-128"/>
                <a:ea typeface="HGP行書体" pitchFamily="66" charset="-128"/>
              </a:rPr>
              <a:t>法　；　　</a:t>
            </a:r>
            <a:r>
              <a:rPr lang="en-US" altLang="ja-JP" b="1" u="sng" dirty="0" smtClean="0">
                <a:latin typeface="HGP行書体" pitchFamily="66" charset="-128"/>
                <a:ea typeface="HGP行書体" pitchFamily="66" charset="-128"/>
              </a:rPr>
              <a:t>mood.  </a:t>
            </a:r>
            <a:r>
              <a:rPr lang="ja-JP" altLang="en-US" dirty="0" smtClean="0">
                <a:solidFill>
                  <a:schemeClr val="bg1"/>
                </a:solidFill>
                <a:latin typeface="HGP行書体" pitchFamily="66" charset="-128"/>
                <a:ea typeface="HGP行書体" pitchFamily="66" charset="-128"/>
              </a:rPr>
              <a:t>慣習　</a:t>
            </a:r>
            <a:r>
              <a:rPr lang="en-US" altLang="ja-JP" dirty="0" smtClean="0">
                <a:solidFill>
                  <a:srgbClr val="FF3300"/>
                </a:solidFill>
                <a:latin typeface="HGP行書体" pitchFamily="66" charset="-128"/>
                <a:ea typeface="HGP行書体" pitchFamily="66" charset="-128"/>
              </a:rPr>
              <a:t>h</a:t>
            </a:r>
            <a:r>
              <a:rPr lang="en-US" altLang="ja-JP" dirty="0" smtClean="0">
                <a:solidFill>
                  <a:schemeClr val="bg1"/>
                </a:solidFill>
                <a:latin typeface="HGP行書体" pitchFamily="66" charset="-128"/>
                <a:ea typeface="HGP行書体" pitchFamily="66" charset="-128"/>
              </a:rPr>
              <a:t>abit</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習慣、癖（人類の）</a:t>
            </a:r>
            <a:endParaRPr lang="en-US" altLang="ja-JP" dirty="0" smtClean="0">
              <a:solidFill>
                <a:schemeClr val="bg1"/>
              </a:solidFill>
              <a:latin typeface="HGP行書体" pitchFamily="66" charset="-128"/>
              <a:ea typeface="HGP行書体" pitchFamily="66" charset="-128"/>
            </a:endParaRPr>
          </a:p>
          <a:p>
            <a:pPr marL="342900" indent="-342900">
              <a:buAutoNum type="arabicParenR" startAt="4"/>
            </a:pPr>
            <a:r>
              <a:rPr lang="en-US" altLang="ja-JP" dirty="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＜哲学＞　　様態</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＜論   理学＞ 式；</a:t>
            </a:r>
            <a:r>
              <a:rPr lang="en-US" altLang="ja-JP" dirty="0" smtClean="0">
                <a:solidFill>
                  <a:schemeClr val="bg1"/>
                </a:solidFill>
                <a:latin typeface="HGP行書体" pitchFamily="66" charset="-128"/>
                <a:ea typeface="HGP行書体" pitchFamily="66" charset="-128"/>
              </a:rPr>
              <a:t>mood.</a:t>
            </a:r>
          </a:p>
          <a:p>
            <a:pPr marL="342900" indent="-342900">
              <a:buAutoNum type="arabicParenR" startAt="4"/>
            </a:pPr>
            <a:r>
              <a:rPr lang="ja-JP" altLang="en-US" dirty="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統計、言語学＞　</a:t>
            </a:r>
            <a:r>
              <a:rPr lang="ja-JP" altLang="en-US" dirty="0">
                <a:solidFill>
                  <a:srgbClr val="FF0000"/>
                </a:solidFill>
                <a:latin typeface="HGP行書体" pitchFamily="66" charset="-128"/>
                <a:ea typeface="HGP行書体" pitchFamily="66" charset="-128"/>
              </a:rPr>
              <a:t>並み</a:t>
            </a:r>
            <a:r>
              <a:rPr lang="ja-JP" altLang="en-US" dirty="0" smtClean="0">
                <a:solidFill>
                  <a:srgbClr val="FF0000"/>
                </a:solidFill>
                <a:latin typeface="HGP行書体" pitchFamily="66" charset="-128"/>
                <a:ea typeface="HGP行書体" pitchFamily="66" charset="-128"/>
              </a:rPr>
              <a:t>度</a:t>
            </a:r>
            <a:r>
              <a:rPr lang="ja-JP" altLang="en-US" dirty="0" smtClean="0">
                <a:solidFill>
                  <a:schemeClr val="bg1"/>
                </a:solidFill>
                <a:latin typeface="HGP行書体" pitchFamily="66" charset="-128"/>
                <a:ea typeface="HGP行書体" pitchFamily="66" charset="-128"/>
              </a:rPr>
              <a:t>（数）、　　　　　　最</a:t>
            </a:r>
            <a:r>
              <a:rPr lang="ja-JP" altLang="en-US" dirty="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頻数（値）。</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最多</a:t>
            </a:r>
            <a:r>
              <a:rPr lang="en-US" altLang="ja-JP" dirty="0" smtClean="0">
                <a:solidFill>
                  <a:schemeClr val="bg1"/>
                </a:solidFill>
                <a:latin typeface="HGP行書体" pitchFamily="66" charset="-128"/>
                <a:ea typeface="HGP行書体" pitchFamily="66" charset="-128"/>
              </a:rPr>
              <a:t>mode.</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a </a:t>
            </a:r>
            <a:r>
              <a:rPr lang="en-US" altLang="ja-JP" dirty="0" smtClean="0">
                <a:solidFill>
                  <a:srgbClr val="990000"/>
                </a:solidFill>
                <a:latin typeface="HGP行書体" pitchFamily="66" charset="-128"/>
                <a:ea typeface="HGP行書体" pitchFamily="66" charset="-128"/>
              </a:rPr>
              <a:t>med</a:t>
            </a:r>
            <a:r>
              <a:rPr lang="en-US" altLang="ja-JP" dirty="0" smtClean="0">
                <a:solidFill>
                  <a:schemeClr val="bg1"/>
                </a:solidFill>
                <a:latin typeface="HGP行書体" pitchFamily="66" charset="-128"/>
                <a:ea typeface="HGP行書体" pitchFamily="66" charset="-128"/>
              </a:rPr>
              <a:t>ian </a:t>
            </a:r>
            <a:r>
              <a:rPr lang="en-US" altLang="ja-JP" dirty="0" smtClean="0">
                <a:solidFill>
                  <a:srgbClr val="FF0000"/>
                </a:solidFill>
                <a:latin typeface="HGP行書体" pitchFamily="66" charset="-128"/>
                <a:ea typeface="HGP行書体" pitchFamily="66" charset="-128"/>
              </a:rPr>
              <a:t>n</a:t>
            </a:r>
            <a:r>
              <a:rPr lang="en-US" altLang="ja-JP" dirty="0" smtClean="0">
                <a:solidFill>
                  <a:schemeClr val="bg1"/>
                </a:solidFill>
                <a:latin typeface="HGP行書体" pitchFamily="66" charset="-128"/>
                <a:ea typeface="HGP行書体" pitchFamily="66" charset="-128"/>
              </a:rPr>
              <a:t>umber</a:t>
            </a:r>
          </a:p>
          <a:p>
            <a:r>
              <a:rPr lang="en-US" altLang="ja-JP" dirty="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7)  </a:t>
            </a:r>
            <a:r>
              <a:rPr lang="ja-JP" altLang="en-US" dirty="0" smtClean="0">
                <a:solidFill>
                  <a:schemeClr val="bg1"/>
                </a:solidFill>
                <a:latin typeface="HGP行書体" pitchFamily="66" charset="-128"/>
                <a:ea typeface="HGP行書体" pitchFamily="66" charset="-128"/>
              </a:rPr>
              <a:t>音階；施法　　　　　　　　　　音階。</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８）　地質学；　　　　　　　　　　　火成岩の鉱物</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ja-JP" altLang="en-US" dirty="0" smtClean="0">
                <a:latin typeface="HGP行書体" pitchFamily="66" charset="-128"/>
                <a:ea typeface="HGP行書体" pitchFamily="66" charset="-128"/>
              </a:rPr>
              <a:t>組成</a:t>
            </a:r>
            <a:r>
              <a:rPr lang="en-US" altLang="ja-JP" dirty="0" smtClean="0">
                <a:latin typeface="HGP行書体" pitchFamily="66" charset="-128"/>
                <a:ea typeface="HGP行書体" pitchFamily="66" charset="-128"/>
              </a:rPr>
              <a:t>(</a:t>
            </a:r>
            <a:r>
              <a:rPr lang="ja-JP" altLang="en-US" dirty="0" smtClean="0">
                <a:latin typeface="HGP行書体" pitchFamily="66" charset="-128"/>
                <a:ea typeface="HGP行書体" pitchFamily="66" charset="-128"/>
              </a:rPr>
              <a:t>比）                      遺伝塩基組成</a:t>
            </a:r>
            <a:r>
              <a:rPr lang="ja-JP" altLang="en-US" sz="1600" dirty="0" smtClean="0">
                <a:solidFill>
                  <a:srgbClr val="FFC000"/>
                </a:solidFill>
                <a:latin typeface="HGP行書体" pitchFamily="66" charset="-128"/>
                <a:ea typeface="HGP行書体" pitchFamily="66" charset="-128"/>
              </a:rPr>
              <a:t>比</a:t>
            </a:r>
            <a:endParaRPr lang="en-US" altLang="ja-JP" sz="1600" dirty="0" smtClean="0">
              <a:solidFill>
                <a:srgbClr val="FFC000"/>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9)  </a:t>
            </a:r>
            <a:r>
              <a:rPr lang="ja-JP" altLang="en-US" dirty="0" smtClean="0">
                <a:solidFill>
                  <a:schemeClr val="bg1"/>
                </a:solidFill>
                <a:latin typeface="HGP行書体" pitchFamily="66" charset="-128"/>
                <a:ea typeface="HGP行書体" pitchFamily="66" charset="-128"/>
              </a:rPr>
              <a:t>物理学的　　　　　　　　　　　コンピューター</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モード。</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Ⅱ.   </a:t>
            </a:r>
            <a:r>
              <a:rPr lang="en-US" altLang="ja-JP" dirty="0" smtClean="0">
                <a:solidFill>
                  <a:srgbClr val="00FFFF"/>
                </a:solidFill>
                <a:latin typeface="HGP行書体" pitchFamily="66" charset="-128"/>
                <a:ea typeface="HGP行書体" pitchFamily="66" charset="-128"/>
              </a:rPr>
              <a:t>M</a:t>
            </a:r>
            <a:r>
              <a:rPr lang="en-US" altLang="ja-JP" dirty="0" smtClean="0">
                <a:solidFill>
                  <a:srgbClr val="FFC000"/>
                </a:solidFill>
                <a:latin typeface="HGP行書体" pitchFamily="66" charset="-128"/>
                <a:ea typeface="HGP行書体" pitchFamily="66" charset="-128"/>
              </a:rPr>
              <a:t>ean</a:t>
            </a:r>
            <a:r>
              <a:rPr lang="en-US" altLang="ja-JP" dirty="0" smtClean="0">
                <a:solidFill>
                  <a:schemeClr val="bg1"/>
                </a:solidFill>
                <a:latin typeface="HGP行書体" pitchFamily="66" charset="-128"/>
                <a:ea typeface="HGP行書体" pitchFamily="66" charset="-128"/>
              </a:rPr>
              <a:t> =  signify(x).</a:t>
            </a:r>
            <a:r>
              <a:rPr lang="ja-JP" altLang="en-US" b="1" dirty="0" smtClean="0">
                <a:latin typeface="HGP行書体" pitchFamily="66" charset="-128"/>
                <a:ea typeface="HGP行書体" pitchFamily="66" charset="-128"/>
              </a:rPr>
              <a:t>大</a:t>
            </a:r>
            <a:r>
              <a:rPr lang="ja-JP" altLang="en-US" dirty="0" smtClean="0">
                <a:solidFill>
                  <a:schemeClr val="bg1"/>
                </a:solidFill>
                <a:latin typeface="HGP行書体" pitchFamily="66" charset="-128"/>
                <a:ea typeface="HGP行書体" pitchFamily="66" charset="-128"/>
              </a:rPr>
              <a:t>　　　　　　　　</a:t>
            </a:r>
            <a:r>
              <a:rPr lang="ja-JP" altLang="en-US" sz="1600" dirty="0" smtClean="0">
                <a:latin typeface="HGP行書体" pitchFamily="66" charset="-128"/>
                <a:ea typeface="HGP行書体" pitchFamily="66" charset="-128"/>
              </a:rPr>
              <a:t>文字より </a:t>
            </a:r>
            <a:r>
              <a:rPr lang="en-US" altLang="ja-JP" dirty="0" smtClean="0">
                <a:solidFill>
                  <a:srgbClr val="FF66FF"/>
                </a:solidFill>
                <a:latin typeface="HGP行書体" pitchFamily="66" charset="-128"/>
                <a:ea typeface="HGP行書体" pitchFamily="66" charset="-128"/>
              </a:rPr>
              <a:t>meaning</a:t>
            </a:r>
            <a:r>
              <a:rPr lang="en-US" altLang="ja-JP" dirty="0" smtClean="0">
                <a:solidFill>
                  <a:schemeClr val="bg1"/>
                </a:solidFill>
                <a:latin typeface="HGP行書体" pitchFamily="66" charset="-128"/>
                <a:ea typeface="HGP行書体" pitchFamily="66" charset="-128"/>
              </a:rPr>
              <a:t>!</a:t>
            </a:r>
          </a:p>
          <a:p>
            <a:r>
              <a:rPr lang="en-US" altLang="ja-JP" dirty="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未知数</a:t>
            </a:r>
            <a:r>
              <a:rPr lang="en-US" altLang="ja-JP" dirty="0" smtClean="0">
                <a:solidFill>
                  <a:schemeClr val="bg1"/>
                </a:solidFill>
                <a:latin typeface="HGP行書体" pitchFamily="66" charset="-128"/>
                <a:ea typeface="HGP行書体" pitchFamily="66" charset="-128"/>
              </a:rPr>
              <a:t>x</a:t>
            </a:r>
            <a:r>
              <a:rPr lang="ja-JP" altLang="en-US" dirty="0" smtClean="0">
                <a:solidFill>
                  <a:schemeClr val="bg1"/>
                </a:solidFill>
                <a:latin typeface="HGP行書体" pitchFamily="66" charset="-128"/>
                <a:ea typeface="HGP行書体" pitchFamily="66" charset="-128"/>
              </a:rPr>
              <a:t>として顕わした（　）　　　　　　　　　括弧の内容。</a:t>
            </a:r>
            <a:endParaRPr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暴露</a:t>
            </a:r>
            <a:r>
              <a:rPr lang="en-US" altLang="ja-JP" dirty="0" smtClean="0">
                <a:solidFill>
                  <a:schemeClr val="bg1"/>
                </a:solidFill>
                <a:latin typeface="HGP行書体" pitchFamily="66" charset="-128"/>
                <a:ea typeface="HGP行書体" pitchFamily="66" charset="-128"/>
              </a:rPr>
              <a:t>… y=f(x)</a:t>
            </a:r>
            <a:r>
              <a:rPr lang="ja-JP" altLang="en-US" dirty="0" smtClean="0">
                <a:solidFill>
                  <a:schemeClr val="bg1"/>
                </a:solidFill>
                <a:latin typeface="HGP行書体" pitchFamily="66" charset="-128"/>
                <a:ea typeface="HGP行書体" pitchFamily="66" charset="-128"/>
              </a:rPr>
              <a:t>など。斯様な象徴↑　</a:t>
            </a:r>
            <a:r>
              <a:rPr lang="en-US" altLang="ja-JP" dirty="0" smtClean="0">
                <a:solidFill>
                  <a:schemeClr val="bg1"/>
                </a:solidFill>
                <a:latin typeface="HGP行書体" pitchFamily="66" charset="-128"/>
                <a:ea typeface="HGP行書体" pitchFamily="66" charset="-128"/>
              </a:rPr>
              <a:t>… signify ;</a:t>
            </a:r>
            <a:r>
              <a:rPr lang="ja-JP" altLang="en-US" dirty="0" smtClean="0">
                <a:solidFill>
                  <a:schemeClr val="bg1"/>
                </a:solidFill>
                <a:latin typeface="HGP行書体" pitchFamily="66" charset="-128"/>
                <a:ea typeface="HGP行書体" pitchFamily="66" charset="-128"/>
              </a:rPr>
              <a:t>記号化した</a:t>
            </a:r>
            <a:endParaRPr lang="en-US" altLang="ja-JP" dirty="0" smtClean="0">
              <a:solidFill>
                <a:schemeClr val="bg1"/>
              </a:solidFill>
              <a:latin typeface="HGP行書体" pitchFamily="66" charset="-128"/>
              <a:ea typeface="HGP行書体" pitchFamily="66" charset="-128"/>
            </a:endParaRPr>
          </a:p>
          <a:p>
            <a:r>
              <a:rPr lang="en-US" altLang="ja-JP" dirty="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の名詞形は、</a:t>
            </a:r>
            <a:r>
              <a:rPr lang="en-US" altLang="ja-JP" dirty="0" smtClean="0">
                <a:solidFill>
                  <a:schemeClr val="bg1"/>
                </a:solidFill>
                <a:latin typeface="HGP行書体" pitchFamily="66" charset="-128"/>
                <a:ea typeface="HGP行書体" pitchFamily="66" charset="-128"/>
              </a:rPr>
              <a:t>significance/signified(</a:t>
            </a:r>
            <a:r>
              <a:rPr lang="ja-JP" altLang="en-US" dirty="0" smtClean="0">
                <a:solidFill>
                  <a:schemeClr val="bg1"/>
                </a:solidFill>
                <a:latin typeface="HGP行書体" pitchFamily="66" charset="-128"/>
                <a:ea typeface="HGP行書体" pitchFamily="66" charset="-128"/>
              </a:rPr>
              <a:t>過って）の意味。</a:t>
            </a:r>
            <a:endParaRPr lang="en-US" altLang="ja-JP" dirty="0">
              <a:solidFill>
                <a:schemeClr val="bg1"/>
              </a:solidFill>
              <a:latin typeface="HGP行書体" pitchFamily="66" charset="-128"/>
              <a:ea typeface="HGP行書体" pitchFamily="66" charset="-128"/>
            </a:endParaRPr>
          </a:p>
          <a:p>
            <a:r>
              <a:rPr lang="ja-JP" altLang="en-US" dirty="0" smtClean="0">
                <a:solidFill>
                  <a:schemeClr val="bg1"/>
                </a:solidFill>
                <a:latin typeface="HGP行書体" pitchFamily="66" charset="-128"/>
                <a:ea typeface="HGP行書体" pitchFamily="66" charset="-128"/>
              </a:rPr>
              <a:t>＜すなわち＞　意味 差施 た の </a:t>
            </a:r>
            <a:r>
              <a:rPr lang="en-US" altLang="ja-JP" dirty="0" smtClean="0">
                <a:solidFill>
                  <a:schemeClr val="bg1"/>
                </a:solidFill>
                <a:latin typeface="HGP行書体" pitchFamily="66" charset="-128"/>
                <a:ea typeface="HGP行書体" pitchFamily="66" charset="-128"/>
              </a:rPr>
              <a:t>;</a:t>
            </a:r>
            <a:r>
              <a:rPr lang="en-US" altLang="ja-JP" dirty="0" smtClean="0">
                <a:solidFill>
                  <a:srgbClr val="00FFCC"/>
                </a:solidFill>
                <a:latin typeface="HGP行書体" pitchFamily="66" charset="-128"/>
                <a:ea typeface="HGP行書体" pitchFamily="66" charset="-128"/>
              </a:rPr>
              <a:t>s</a:t>
            </a:r>
            <a:r>
              <a:rPr lang="en-US" altLang="ja-JP" dirty="0" smtClean="0">
                <a:solidFill>
                  <a:schemeClr val="bg1"/>
                </a:solidFill>
                <a:latin typeface="HGP行書体" pitchFamily="66" charset="-128"/>
                <a:ea typeface="HGP行書体" pitchFamily="66" charset="-128"/>
              </a:rPr>
              <a:t>ignified content;</a:t>
            </a:r>
            <a:r>
              <a:rPr lang="ja-JP" altLang="en-US" dirty="0" smtClean="0">
                <a:solidFill>
                  <a:schemeClr val="bg1"/>
                </a:solidFill>
                <a:latin typeface="HGP行書体" pitchFamily="66" charset="-128"/>
                <a:ea typeface="HGP行書体" pitchFamily="66" charset="-128"/>
              </a:rPr>
              <a:t>内容 </a:t>
            </a:r>
            <a:r>
              <a:rPr lang="en-US" altLang="ja-JP" dirty="0" smtClean="0">
                <a:solidFill>
                  <a:schemeClr val="bg1"/>
                </a:solidFill>
                <a:latin typeface="HGP行書体" pitchFamily="66" charset="-128"/>
                <a:ea typeface="HGP行書体" pitchFamily="66" charset="-128"/>
              </a:rPr>
              <a:t>of </a:t>
            </a:r>
            <a:r>
              <a:rPr lang="en-US" altLang="ja-JP" dirty="0" smtClean="0">
                <a:solidFill>
                  <a:srgbClr val="990000"/>
                </a:solidFill>
                <a:latin typeface="HGP行書体" pitchFamily="66" charset="-128"/>
                <a:ea typeface="HGP行書体" pitchFamily="66" charset="-128"/>
              </a:rPr>
              <a:t>x</a:t>
            </a:r>
          </a:p>
          <a:p>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記号の</a:t>
            </a:r>
            <a:r>
              <a:rPr lang="en-US" altLang="ja-JP" dirty="0" smtClean="0">
                <a:solidFill>
                  <a:schemeClr val="bg1"/>
                </a:solidFill>
                <a:latin typeface="HGP行書体" pitchFamily="66" charset="-128"/>
                <a:ea typeface="HGP行書体" pitchFamily="66" charset="-128"/>
              </a:rPr>
              <a:t>x</a:t>
            </a:r>
            <a:r>
              <a:rPr lang="ja-JP" altLang="en-US" dirty="0" smtClean="0">
                <a:solidFill>
                  <a:schemeClr val="bg1"/>
                </a:solidFill>
                <a:latin typeface="HGP行書体" pitchFamily="66" charset="-128"/>
                <a:ea typeface="HGP行書体" pitchFamily="66" charset="-128"/>
              </a:rPr>
              <a:t>が、何かは分からん；不分明だが、象徴 </a:t>
            </a:r>
            <a:r>
              <a:rPr lang="en-US" altLang="ja-JP" dirty="0" smtClean="0">
                <a:solidFill>
                  <a:schemeClr val="bg1"/>
                </a:solidFill>
                <a:latin typeface="HGP行書体" pitchFamily="66" charset="-128"/>
                <a:ea typeface="HGP行書体" pitchFamily="66" charset="-128"/>
              </a:rPr>
              <a:t>x</a:t>
            </a:r>
            <a:r>
              <a:rPr lang="ja-JP" altLang="en-US" dirty="0" smtClean="0">
                <a:solidFill>
                  <a:schemeClr val="bg1"/>
                </a:solidFill>
                <a:latin typeface="HGP行書体" pitchFamily="66" charset="-128"/>
                <a:ea typeface="HGP行書体" pitchFamily="66" charset="-128"/>
              </a:rPr>
              <a:t>に割り当</a:t>
            </a:r>
            <a:endParaRPr lang="en-US" altLang="ja-JP" dirty="0" smtClean="0">
              <a:solidFill>
                <a:schemeClr val="bg1"/>
              </a:solidFill>
              <a:latin typeface="HGP行書体" pitchFamily="66" charset="-128"/>
              <a:ea typeface="HGP行書体" pitchFamily="66" charset="-128"/>
            </a:endParaRPr>
          </a:p>
          <a:p>
            <a:r>
              <a:rPr lang="ja-JP" altLang="en-US" dirty="0" err="1" smtClean="0">
                <a:solidFill>
                  <a:schemeClr val="bg1"/>
                </a:solidFill>
                <a:latin typeface="HGP行書体" pitchFamily="66" charset="-128"/>
                <a:ea typeface="HGP行書体" pitchFamily="66" charset="-128"/>
              </a:rPr>
              <a:t>てた</a:t>
            </a:r>
            <a:r>
              <a:rPr lang="ja-JP" altLang="en-US" dirty="0" smtClean="0">
                <a:solidFill>
                  <a:schemeClr val="bg1"/>
                </a:solidFill>
                <a:latin typeface="HGP行書体" pitchFamily="66" charset="-128"/>
                <a:ea typeface="HGP行書体" pitchFamily="66" charset="-128"/>
              </a:rPr>
              <a:t>事柄の</a:t>
            </a:r>
            <a:r>
              <a:rPr lang="en-US" altLang="ja-JP" dirty="0" smtClean="0">
                <a:solidFill>
                  <a:schemeClr val="bg1"/>
                </a:solidFill>
                <a:latin typeface="HGP行書体" pitchFamily="66" charset="-128"/>
                <a:ea typeface="HGP行書体" pitchFamily="66" charset="-128"/>
              </a:rPr>
              <a:t>a matter </a:t>
            </a:r>
            <a:r>
              <a:rPr lang="ja-JP" altLang="en-US" dirty="0" smtClean="0">
                <a:solidFill>
                  <a:schemeClr val="bg1"/>
                </a:solidFill>
                <a:latin typeface="HGP行書体" pitchFamily="66" charset="-128"/>
                <a:ea typeface="HGP行書体" pitchFamily="66" charset="-128"/>
              </a:rPr>
              <a:t>や質量</a:t>
            </a:r>
            <a:r>
              <a:rPr lang="en-US" altLang="ja-JP" dirty="0" smtClean="0">
                <a:solidFill>
                  <a:schemeClr val="bg1"/>
                </a:solidFill>
                <a:latin typeface="HGP行書体" pitchFamily="66" charset="-128"/>
                <a:ea typeface="HGP行書体" pitchFamily="66" charset="-128"/>
              </a:rPr>
              <a:t>( a signified sign;</a:t>
            </a:r>
            <a:r>
              <a:rPr lang="ja-JP" altLang="en-US" dirty="0" smtClean="0">
                <a:solidFill>
                  <a:schemeClr val="bg1"/>
                </a:solidFill>
                <a:latin typeface="HGP行書体" pitchFamily="66" charset="-128"/>
                <a:ea typeface="HGP行書体" pitchFamily="66" charset="-128"/>
              </a:rPr>
              <a:t>記号）が虚の口</a:t>
            </a:r>
            <a:endParaRPr lang="en-US" altLang="ja-JP" dirty="0" smtClean="0">
              <a:solidFill>
                <a:schemeClr val="bg1"/>
              </a:solidFill>
              <a:latin typeface="HGP行書体" pitchFamily="66" charset="-128"/>
              <a:ea typeface="HGP行書体" pitchFamily="66" charset="-128"/>
            </a:endParaRPr>
          </a:p>
        </p:txBody>
      </p:sp>
      <p:sp>
        <p:nvSpPr>
          <p:cNvPr id="6" name="テキスト ボックス 5"/>
          <p:cNvSpPr txBox="1"/>
          <p:nvPr/>
        </p:nvSpPr>
        <p:spPr>
          <a:xfrm>
            <a:off x="731120" y="6312905"/>
            <a:ext cx="8412880" cy="584775"/>
          </a:xfrm>
          <a:prstGeom prst="rect">
            <a:avLst/>
          </a:prstGeom>
          <a:noFill/>
        </p:spPr>
        <p:txBody>
          <a:bodyPr wrap="none" rtlCol="0">
            <a:spAutoFit/>
          </a:bodyPr>
          <a:lstStyle/>
          <a:p>
            <a:r>
              <a:rPr kumimoji="1" lang="ja-JP" altLang="en-US" sz="1600" dirty="0" smtClean="0">
                <a:solidFill>
                  <a:srgbClr val="FFFF00"/>
                </a:solidFill>
                <a:latin typeface="HGP行書体" pitchFamily="66" charset="-128"/>
                <a:ea typeface="HGP行書体" pitchFamily="66" charset="-128"/>
              </a:rPr>
              <a:t>上（</a:t>
            </a:r>
            <a:r>
              <a:rPr kumimoji="1" lang="en-US" altLang="ja-JP" sz="1600" dirty="0" err="1" smtClean="0">
                <a:solidFill>
                  <a:srgbClr val="FFFF00"/>
                </a:solidFill>
                <a:latin typeface="HGP行書体" pitchFamily="66" charset="-128"/>
                <a:ea typeface="HGP行書体" pitchFamily="66" charset="-128"/>
              </a:rPr>
              <a:t>i</a:t>
            </a:r>
            <a:r>
              <a:rPr kumimoji="1" lang="en-US" altLang="ja-JP" sz="1600" dirty="0" smtClean="0">
                <a:solidFill>
                  <a:srgbClr val="FFFF00"/>
                </a:solidFill>
                <a:latin typeface="HGP行書体" pitchFamily="66" charset="-128"/>
                <a:ea typeface="HGP行書体" pitchFamily="66" charset="-128"/>
              </a:rPr>
              <a:t>-presented) </a:t>
            </a:r>
            <a:r>
              <a:rPr kumimoji="1" lang="ja-JP" altLang="en-US" sz="1600" dirty="0" smtClean="0">
                <a:solidFill>
                  <a:srgbClr val="FFFF00"/>
                </a:solidFill>
                <a:latin typeface="HGP行書体" pitchFamily="66" charset="-128"/>
                <a:ea typeface="HGP行書体" pitchFamily="66" charset="-128"/>
              </a:rPr>
              <a:t>的　</a:t>
            </a:r>
            <a:r>
              <a:rPr kumimoji="1" lang="ja-JP" altLang="en-US" sz="1600" dirty="0" smtClean="0">
                <a:solidFill>
                  <a:srgbClr val="00FFFF"/>
                </a:solidFill>
                <a:latin typeface="HGP行書体" pitchFamily="66" charset="-128"/>
                <a:ea typeface="HGP行書体" pitchFamily="66" charset="-128"/>
              </a:rPr>
              <a:t>統計用</a:t>
            </a:r>
            <a:r>
              <a:rPr kumimoji="1" lang="ja-JP" altLang="en-US" sz="1600" dirty="0" smtClean="0">
                <a:solidFill>
                  <a:schemeClr val="bg1"/>
                </a:solidFill>
                <a:latin typeface="HGP行書体" pitchFamily="66" charset="-128"/>
                <a:ea typeface="HGP行書体" pitchFamily="66" charset="-128"/>
              </a:rPr>
              <a:t>の資料；</a:t>
            </a:r>
            <a:r>
              <a:rPr kumimoji="1" lang="en-US" altLang="ja-JP" sz="1600" dirty="0" smtClean="0">
                <a:solidFill>
                  <a:schemeClr val="bg1"/>
                </a:solidFill>
                <a:latin typeface="HGP行書体" pitchFamily="66" charset="-128"/>
                <a:ea typeface="HGP行書体" pitchFamily="66" charset="-128"/>
              </a:rPr>
              <a:t>sample</a:t>
            </a:r>
            <a:r>
              <a:rPr kumimoji="1" lang="ja-JP" altLang="en-US" sz="1600" dirty="0" smtClean="0">
                <a:solidFill>
                  <a:schemeClr val="bg1"/>
                </a:solidFill>
                <a:latin typeface="HGP行書体" pitchFamily="66" charset="-128"/>
                <a:ea typeface="HGP行書体" pitchFamily="66" charset="-128"/>
              </a:rPr>
              <a:t>ｓ　の数々だとか、</a:t>
            </a:r>
            <a:r>
              <a:rPr kumimoji="1" lang="en-US" altLang="ja-JP" sz="1600" dirty="0" smtClean="0">
                <a:solidFill>
                  <a:schemeClr val="bg1"/>
                </a:solidFill>
                <a:latin typeface="HGP行書体" pitchFamily="66" charset="-128"/>
                <a:ea typeface="HGP行書体" pitchFamily="66" charset="-128"/>
              </a:rPr>
              <a:t>a/o real®-presented </a:t>
            </a:r>
            <a:r>
              <a:rPr kumimoji="1" lang="ja-JP" altLang="en-US" sz="1600" dirty="0" smtClean="0">
                <a:solidFill>
                  <a:schemeClr val="bg1"/>
                </a:solidFill>
                <a:latin typeface="HGP行書体" pitchFamily="66" charset="-128"/>
                <a:ea typeface="HGP行書体" pitchFamily="66" charset="-128"/>
              </a:rPr>
              <a:t>的資料なのか　を</a:t>
            </a:r>
            <a:endParaRPr kumimoji="1" lang="en-US" altLang="ja-JP" sz="1600" dirty="0" smtClean="0">
              <a:solidFill>
                <a:schemeClr val="bg1"/>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虚口上調＝嘘な</a:t>
            </a:r>
            <a:r>
              <a:rPr lang="en-US" altLang="ja-JP" sz="1600" dirty="0" smtClean="0">
                <a:solidFill>
                  <a:schemeClr val="bg1"/>
                </a:solidFill>
                <a:latin typeface="HGP行書体" pitchFamily="66" charset="-128"/>
                <a:ea typeface="HGP行書体" pitchFamily="66" charset="-128"/>
              </a:rPr>
              <a:t>theorem;</a:t>
            </a:r>
            <a:r>
              <a:rPr lang="ja-JP" altLang="en-US" sz="1600" dirty="0" smtClean="0">
                <a:solidFill>
                  <a:schemeClr val="bg1"/>
                </a:solidFill>
                <a:latin typeface="HGP行書体" pitchFamily="66" charset="-128"/>
                <a:ea typeface="HGP行書体" pitchFamily="66" charset="-128"/>
              </a:rPr>
              <a:t>説だし、事実の</a:t>
            </a:r>
            <a:r>
              <a:rPr lang="ja-JP" altLang="en-US" sz="1600" dirty="0" smtClean="0">
                <a:solidFill>
                  <a:srgbClr val="00FFFF"/>
                </a:solidFill>
                <a:latin typeface="HGP行書体" pitchFamily="66" charset="-128"/>
                <a:ea typeface="HGP行書体" pitchFamily="66" charset="-128"/>
              </a:rPr>
              <a:t>さん</a:t>
            </a:r>
            <a:r>
              <a:rPr lang="ja-JP" altLang="en-US" sz="1600" dirty="0" err="1" smtClean="0">
                <a:solidFill>
                  <a:srgbClr val="00FFFF"/>
                </a:solidFill>
                <a:latin typeface="HGP行書体" pitchFamily="66" charset="-128"/>
                <a:ea typeface="HGP行書体" pitchFamily="66" charset="-128"/>
              </a:rPr>
              <a:t>ぷる</a:t>
            </a:r>
            <a:r>
              <a:rPr lang="ja-JP" altLang="en-US" sz="1600" dirty="0" smtClean="0">
                <a:solidFill>
                  <a:srgbClr val="00FFFF"/>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なら　</a:t>
            </a:r>
            <a:r>
              <a:rPr lang="en-US" altLang="ja-JP" sz="1600" dirty="0">
                <a:solidFill>
                  <a:srgbClr val="FF0000"/>
                </a:solidFill>
                <a:latin typeface="HGP行書体" pitchFamily="66" charset="-128"/>
                <a:ea typeface="HGP行書体" pitchFamily="66" charset="-128"/>
              </a:rPr>
              <a:t>O</a:t>
            </a:r>
            <a:r>
              <a:rPr lang="ja-JP" altLang="en-US" sz="1600" dirty="0" smtClean="0">
                <a:solidFill>
                  <a:srgbClr val="FF0000"/>
                </a:solidFill>
                <a:latin typeface="HGP行書体" pitchFamily="66" charset="-128"/>
                <a:ea typeface="HGP行書体" pitchFamily="66" charset="-128"/>
              </a:rPr>
              <a:t>　</a:t>
            </a:r>
            <a:r>
              <a:rPr lang="ja-JP" altLang="en-US" sz="1200" dirty="0" smtClean="0">
                <a:solidFill>
                  <a:srgbClr val="996633"/>
                </a:solidFill>
                <a:latin typeface="HGP行書体" pitchFamily="66" charset="-128"/>
                <a:ea typeface="HGP行書体" pitchFamily="66" charset="-128"/>
              </a:rPr>
              <a:t>と </a:t>
            </a:r>
            <a:r>
              <a:rPr lang="en-US" altLang="ja-JP" sz="1600" dirty="0" smtClean="0">
                <a:solidFill>
                  <a:srgbClr val="00FFFF"/>
                </a:solidFill>
                <a:latin typeface="HGP行書体" pitchFamily="66" charset="-128"/>
                <a:ea typeface="HGP行書体" pitchFamily="66" charset="-128"/>
              </a:rPr>
              <a:t>s</a:t>
            </a:r>
            <a:r>
              <a:rPr lang="ja-JP" altLang="en-US" sz="1600" dirty="0" smtClean="0">
                <a:solidFill>
                  <a:schemeClr val="bg1"/>
                </a:solidFill>
                <a:latin typeface="HGP行書体" pitchFamily="66" charset="-128"/>
                <a:ea typeface="HGP行書体" pitchFamily="66" charset="-128"/>
              </a:rPr>
              <a:t>　</a:t>
            </a:r>
            <a:r>
              <a:rPr lang="ja-JP" altLang="en-US" sz="1600" dirty="0" smtClean="0">
                <a:latin typeface="HGP行書体" pitchFamily="66" charset="-128"/>
                <a:ea typeface="HGP行書体" pitchFamily="66" charset="-128"/>
              </a:rPr>
              <a:t>と</a:t>
            </a:r>
            <a:r>
              <a:rPr lang="ja-JP" altLang="en-US" sz="1600" dirty="0" smtClean="0">
                <a:solidFill>
                  <a:schemeClr val="bg1"/>
                </a:solidFill>
                <a:latin typeface="HGP行書体" pitchFamily="66" charset="-128"/>
                <a:ea typeface="HGP行書体" pitchFamily="66" charset="-128"/>
              </a:rPr>
              <a:t>　の　</a:t>
            </a:r>
            <a:r>
              <a:rPr lang="ja-JP" altLang="en-US" sz="1600" dirty="0" smtClean="0">
                <a:solidFill>
                  <a:srgbClr val="FF3300"/>
                </a:solidFill>
                <a:latin typeface="HGP行書体" pitchFamily="66" charset="-128"/>
                <a:ea typeface="HGP行書体" pitchFamily="66" charset="-128"/>
              </a:rPr>
              <a:t>２</a:t>
            </a:r>
            <a:r>
              <a:rPr lang="ja-JP" altLang="en-US" sz="1600" dirty="0" smtClean="0">
                <a:solidFill>
                  <a:srgbClr val="00FFFF"/>
                </a:solidFill>
                <a:latin typeface="HGP行書体" pitchFamily="66" charset="-128"/>
                <a:ea typeface="HGP行書体" pitchFamily="66" charset="-128"/>
              </a:rPr>
              <a:t>素</a:t>
            </a:r>
            <a:r>
              <a:rPr lang="ja-JP" altLang="en-US" sz="1600" dirty="0" smtClean="0">
                <a:solidFill>
                  <a:schemeClr val="bg1"/>
                </a:solidFill>
                <a:latin typeface="HGP行書体" pitchFamily="66" charset="-128"/>
                <a:ea typeface="HGP行書体" pitchFamily="66" charset="-128"/>
              </a:rPr>
              <a:t>（</a:t>
            </a:r>
            <a:r>
              <a:rPr lang="ja-JP" altLang="en-US" sz="1600" dirty="0" smtClean="0">
                <a:solidFill>
                  <a:srgbClr val="990000"/>
                </a:solidFill>
                <a:latin typeface="HGP行書体" pitchFamily="66" charset="-128"/>
                <a:ea typeface="HGP行書体" pitchFamily="66" charset="-128"/>
              </a:rPr>
              <a:t>数</a:t>
            </a:r>
            <a:r>
              <a:rPr lang="ja-JP" altLang="en-US" sz="1600" dirty="0" smtClean="0">
                <a:solidFill>
                  <a:schemeClr val="bg1"/>
                </a:solidFill>
                <a:latin typeface="HGP行書体" pitchFamily="66" charset="-128"/>
                <a:ea typeface="HGP行書体" pitchFamily="66" charset="-128"/>
              </a:rPr>
              <a:t>）　の　こと　だ　</a:t>
            </a:r>
            <a:r>
              <a:rPr lang="ja-JP" altLang="en-US" sz="1600" dirty="0" smtClean="0">
                <a:solidFill>
                  <a:srgbClr val="FF00FF"/>
                </a:solidFill>
                <a:latin typeface="HGP行書体" pitchFamily="66" charset="-128"/>
                <a:ea typeface="HGP行書体" pitchFamily="66" charset="-128"/>
              </a:rPr>
              <a:t>和</a:t>
            </a:r>
            <a:r>
              <a:rPr lang="ja-JP" altLang="en-US" sz="1600" dirty="0" smtClean="0">
                <a:solidFill>
                  <a:srgbClr val="00FFFF"/>
                </a:solidFill>
                <a:latin typeface="HGP行書体" pitchFamily="66" charset="-128"/>
                <a:ea typeface="HGP行書体" pitchFamily="66" charset="-128"/>
              </a:rPr>
              <a:t>差</a:t>
            </a:r>
            <a:r>
              <a:rPr lang="ja-JP" altLang="en-US" sz="1600" dirty="0" smtClean="0">
                <a:solidFill>
                  <a:schemeClr val="bg1"/>
                </a:solidFill>
                <a:latin typeface="HGP行書体" pitchFamily="66" charset="-128"/>
                <a:ea typeface="HGP行書体" pitchFamily="66" charset="-128"/>
              </a:rPr>
              <a:t>！</a:t>
            </a:r>
            <a:endParaRPr kumimoji="1" lang="ja-JP" altLang="en-US" sz="1600" dirty="0">
              <a:solidFill>
                <a:schemeClr val="bg1"/>
              </a:solidFill>
              <a:latin typeface="HGP行書体" pitchFamily="66" charset="-128"/>
              <a:ea typeface="HGP行書体" pitchFamily="66" charset="-128"/>
            </a:endParaRPr>
          </a:p>
        </p:txBody>
      </p:sp>
      <p:sp>
        <p:nvSpPr>
          <p:cNvPr id="17" name="テキスト ボックス 16"/>
          <p:cNvSpPr txBox="1"/>
          <p:nvPr/>
        </p:nvSpPr>
        <p:spPr>
          <a:xfrm>
            <a:off x="567540" y="1368224"/>
            <a:ext cx="1968809" cy="523220"/>
          </a:xfrm>
          <a:prstGeom prst="rect">
            <a:avLst/>
          </a:prstGeom>
          <a:solidFill>
            <a:schemeClr val="tx1">
              <a:alpha val="55000"/>
            </a:schemeClr>
          </a:solidFill>
        </p:spPr>
        <p:txBody>
          <a:bodyPr wrap="none" rtlCol="0">
            <a:spAutoFit/>
          </a:bodyPr>
          <a:lstStyle/>
          <a:p>
            <a:r>
              <a:rPr kumimoji="1" lang="ja-JP" altLang="en-US" sz="1400" dirty="0" smtClean="0">
                <a:solidFill>
                  <a:schemeClr val="bg1"/>
                </a:solidFill>
                <a:latin typeface="HGP行書体" pitchFamily="66" charset="-128"/>
                <a:ea typeface="HGP行書体" pitchFamily="66" charset="-128"/>
              </a:rPr>
              <a:t>「源　の </a:t>
            </a:r>
            <a:r>
              <a:rPr kumimoji="1" lang="en-US" altLang="ja-JP" sz="1400" b="1" dirty="0" smtClean="0">
                <a:solidFill>
                  <a:srgbClr val="FF0000"/>
                </a:solidFill>
                <a:latin typeface="HGP行書体" pitchFamily="66" charset="-128"/>
                <a:ea typeface="HGP行書体" pitchFamily="66" charset="-128"/>
              </a:rPr>
              <a:t>O </a:t>
            </a:r>
            <a:r>
              <a:rPr kumimoji="1" lang="en-US" altLang="ja-JP" sz="1400" dirty="0" smtClean="0">
                <a:solidFill>
                  <a:schemeClr val="bg1"/>
                </a:solidFill>
                <a:latin typeface="HGP行書体" pitchFamily="66" charset="-128"/>
                <a:ea typeface="HGP行書体" pitchFamily="66" charset="-128"/>
              </a:rPr>
              <a:t> </a:t>
            </a:r>
            <a:r>
              <a:rPr kumimoji="1" lang="ja-JP" altLang="en-US" sz="1400" dirty="0" smtClean="0">
                <a:solidFill>
                  <a:schemeClr val="bg1"/>
                </a:solidFill>
                <a:latin typeface="HGP行書体" pitchFamily="66" charset="-128"/>
                <a:ea typeface="HGP行書体" pitchFamily="66" charset="-128"/>
              </a:rPr>
              <a:t>は　単数形！</a:t>
            </a:r>
            <a:endParaRPr kumimoji="1" lang="en-US" altLang="ja-JP" sz="1400" dirty="0" smtClean="0">
              <a:solidFill>
                <a:schemeClr val="bg1"/>
              </a:solidFill>
              <a:latin typeface="HGP行書体" pitchFamily="66" charset="-128"/>
              <a:ea typeface="HGP行書体" pitchFamily="66" charset="-128"/>
            </a:endParaRPr>
          </a:p>
          <a:p>
            <a:r>
              <a:rPr lang="ja-JP" altLang="en-US" sz="1400" dirty="0" smtClean="0">
                <a:solidFill>
                  <a:schemeClr val="bg1"/>
                </a:solidFill>
                <a:latin typeface="HGP行書体" pitchFamily="66" charset="-128"/>
                <a:ea typeface="HGP行書体" pitchFamily="66" charset="-128"/>
              </a:rPr>
              <a:t>何時から　複数形か？」</a:t>
            </a:r>
            <a:endParaRPr kumimoji="1" lang="ja-JP" altLang="en-US" sz="14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1797894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out)">
                                      <p:cBhvr>
                                        <p:cTn id="7" dur="5000"/>
                                        <p:tgtEl>
                                          <p:spTgt spid="9"/>
                                        </p:tgtEl>
                                      </p:cBhvr>
                                    </p:animEffect>
                                  </p:childTnLst>
                                </p:cTn>
                              </p:par>
                            </p:childTnLst>
                          </p:cTn>
                        </p:par>
                        <p:par>
                          <p:cTn id="8" fill="hold">
                            <p:stCondLst>
                              <p:cond delay="5000"/>
                            </p:stCondLst>
                            <p:childTnLst>
                              <p:par>
                                <p:cTn id="9" presetID="6" presetClass="entr" presetSubtype="16"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circle(in)">
                                      <p:cBhvr>
                                        <p:cTn id="11" dur="2000"/>
                                        <p:tgtEl>
                                          <p:spTgt spid="10"/>
                                        </p:tgtEl>
                                      </p:cBhvr>
                                    </p:animEffect>
                                  </p:childTnLst>
                                </p:cTn>
                              </p:par>
                            </p:childTnLst>
                          </p:cTn>
                        </p:par>
                        <p:par>
                          <p:cTn id="12" fill="hold">
                            <p:stCondLst>
                              <p:cond delay="7000"/>
                            </p:stCondLst>
                            <p:childTnLst>
                              <p:par>
                                <p:cTn id="13" presetID="6" presetClass="entr" presetSubtype="16"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circle(in)">
                                      <p:cBhvr>
                                        <p:cTn id="15" dur="5000"/>
                                        <p:tgtEl>
                                          <p:spTgt spid="11"/>
                                        </p:tgtEl>
                                      </p:cBhvr>
                                    </p:animEffect>
                                  </p:childTnLst>
                                </p:cTn>
                              </p:par>
                            </p:childTnLst>
                          </p:cTn>
                        </p:par>
                        <p:par>
                          <p:cTn id="16" fill="hold">
                            <p:stCondLst>
                              <p:cond delay="12000"/>
                            </p:stCondLst>
                            <p:childTnLst>
                              <p:par>
                                <p:cTn id="17" presetID="6"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circle(in)">
                                      <p:cBhvr>
                                        <p:cTn id="19" dur="2000"/>
                                        <p:tgtEl>
                                          <p:spTgt spid="12"/>
                                        </p:tgtEl>
                                      </p:cBhvr>
                                    </p:animEffect>
                                  </p:childTnLst>
                                </p:cTn>
                              </p:par>
                            </p:childTnLst>
                          </p:cTn>
                        </p:par>
                        <p:par>
                          <p:cTn id="20" fill="hold">
                            <p:stCondLst>
                              <p:cond delay="14000"/>
                            </p:stCondLst>
                            <p:childTnLst>
                              <p:par>
                                <p:cTn id="21" presetID="45" presetClass="entr" presetSubtype="0"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2000"/>
                                        <p:tgtEl>
                                          <p:spTgt spid="13"/>
                                        </p:tgtEl>
                                      </p:cBhvr>
                                    </p:animEffect>
                                    <p:anim calcmode="lin" valueType="num">
                                      <p:cBhvr>
                                        <p:cTn id="24" dur="2000" fill="hold"/>
                                        <p:tgtEl>
                                          <p:spTgt spid="13"/>
                                        </p:tgtEl>
                                        <p:attrNameLst>
                                          <p:attrName>ppt_w</p:attrName>
                                        </p:attrNameLst>
                                      </p:cBhvr>
                                      <p:tavLst>
                                        <p:tav tm="0" fmla="#ppt_w*sin(2.5*pi*$)">
                                          <p:val>
                                            <p:fltVal val="0"/>
                                          </p:val>
                                        </p:tav>
                                        <p:tav tm="100000">
                                          <p:val>
                                            <p:fltVal val="1"/>
                                          </p:val>
                                        </p:tav>
                                      </p:tavLst>
                                    </p:anim>
                                    <p:anim calcmode="lin" valueType="num">
                                      <p:cBhvr>
                                        <p:cTn id="25" dur="2000" fill="hold"/>
                                        <p:tgtEl>
                                          <p:spTgt spid="13"/>
                                        </p:tgtEl>
                                        <p:attrNameLst>
                                          <p:attrName>ppt_h</p:attrName>
                                        </p:attrNameLst>
                                      </p:cBhvr>
                                      <p:tavLst>
                                        <p:tav tm="0">
                                          <p:val>
                                            <p:strVal val="#ppt_h"/>
                                          </p:val>
                                        </p:tav>
                                        <p:tav tm="100000">
                                          <p:val>
                                            <p:strVal val="#ppt_h"/>
                                          </p:val>
                                        </p:tav>
                                      </p:tavLst>
                                    </p:anim>
                                  </p:childTnLst>
                                </p:cTn>
                              </p:par>
                            </p:childTnLst>
                          </p:cTn>
                        </p:par>
                        <p:par>
                          <p:cTn id="26" fill="hold">
                            <p:stCondLst>
                              <p:cond delay="16000"/>
                            </p:stCondLst>
                            <p:childTnLst>
                              <p:par>
                                <p:cTn id="27" presetID="22" presetClass="entr" presetSubtype="4" fill="hold" nodeType="after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down)">
                                      <p:cBhvr>
                                        <p:cTn id="29" dur="5000"/>
                                        <p:tgtEl>
                                          <p:spTgt spid="13"/>
                                        </p:tgtEl>
                                      </p:cBhvr>
                                    </p:animEffect>
                                  </p:childTnLst>
                                </p:cTn>
                              </p:par>
                            </p:childTnLst>
                          </p:cTn>
                        </p:par>
                        <p:par>
                          <p:cTn id="30" fill="hold">
                            <p:stCondLst>
                              <p:cond delay="21000"/>
                            </p:stCondLst>
                            <p:childTnLst>
                              <p:par>
                                <p:cTn id="31" presetID="21" presetClass="entr" presetSubtype="1" fill="hold" grpId="0"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wheel(1)">
                                      <p:cBhvr>
                                        <p:cTn id="33" dur="2000"/>
                                        <p:tgtEl>
                                          <p:spTgt spid="14"/>
                                        </p:tgtEl>
                                      </p:cBhvr>
                                    </p:animEffect>
                                  </p:childTnLst>
                                </p:cTn>
                              </p:par>
                            </p:childTnLst>
                          </p:cTn>
                        </p:par>
                        <p:par>
                          <p:cTn id="34" fill="hold">
                            <p:stCondLst>
                              <p:cond delay="23000"/>
                            </p:stCondLst>
                            <p:childTnLst>
                              <p:par>
                                <p:cTn id="35" presetID="21" presetClass="entr" presetSubtype="1" fill="hold" grpId="0"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heel(1)">
                                      <p:cBhvr>
                                        <p:cTn id="37" dur="5000"/>
                                        <p:tgtEl>
                                          <p:spTgt spid="15"/>
                                        </p:tgtEl>
                                      </p:cBhvr>
                                    </p:animEffect>
                                  </p:childTnLst>
                                </p:cTn>
                              </p:par>
                            </p:childTnLst>
                          </p:cTn>
                        </p:par>
                        <p:par>
                          <p:cTn id="38" fill="hold">
                            <p:stCondLst>
                              <p:cond delay="28000"/>
                            </p:stCondLst>
                            <p:childTnLst>
                              <p:par>
                                <p:cTn id="39" presetID="8" presetClass="emph" presetSubtype="0" fill="hold" grpId="1" nodeType="afterEffect">
                                  <p:stCondLst>
                                    <p:cond delay="0"/>
                                  </p:stCondLst>
                                  <p:childTnLst>
                                    <p:animRot by="21600000">
                                      <p:cBhvr>
                                        <p:cTn id="40" dur="2000" fill="hold"/>
                                        <p:tgtEl>
                                          <p:spTgt spid="14"/>
                                        </p:tgtEl>
                                        <p:attrNameLst>
                                          <p:attrName>r</p:attrName>
                                        </p:attrNameLst>
                                      </p:cBhvr>
                                    </p:animRot>
                                  </p:childTnLst>
                                </p:cTn>
                              </p:par>
                            </p:childTnLst>
                          </p:cTn>
                        </p:par>
                        <p:par>
                          <p:cTn id="41" fill="hold">
                            <p:stCondLst>
                              <p:cond delay="30000"/>
                            </p:stCondLst>
                            <p:childTnLst>
                              <p:par>
                                <p:cTn id="42" presetID="31" presetClass="exit" presetSubtype="0" fill="hold" grpId="2" nodeType="afterEffect">
                                  <p:stCondLst>
                                    <p:cond delay="2000"/>
                                  </p:stCondLst>
                                  <p:childTnLst>
                                    <p:anim calcmode="lin" valueType="num">
                                      <p:cBhvr>
                                        <p:cTn id="43" dur="5000"/>
                                        <p:tgtEl>
                                          <p:spTgt spid="14"/>
                                        </p:tgtEl>
                                        <p:attrNameLst>
                                          <p:attrName>ppt_w</p:attrName>
                                        </p:attrNameLst>
                                      </p:cBhvr>
                                      <p:tavLst>
                                        <p:tav tm="0">
                                          <p:val>
                                            <p:strVal val="ppt_w"/>
                                          </p:val>
                                        </p:tav>
                                        <p:tav tm="100000">
                                          <p:val>
                                            <p:fltVal val="0"/>
                                          </p:val>
                                        </p:tav>
                                      </p:tavLst>
                                    </p:anim>
                                    <p:anim calcmode="lin" valueType="num">
                                      <p:cBhvr>
                                        <p:cTn id="44" dur="5000"/>
                                        <p:tgtEl>
                                          <p:spTgt spid="14"/>
                                        </p:tgtEl>
                                        <p:attrNameLst>
                                          <p:attrName>ppt_h</p:attrName>
                                        </p:attrNameLst>
                                      </p:cBhvr>
                                      <p:tavLst>
                                        <p:tav tm="0">
                                          <p:val>
                                            <p:strVal val="ppt_h"/>
                                          </p:val>
                                        </p:tav>
                                        <p:tav tm="100000">
                                          <p:val>
                                            <p:fltVal val="0"/>
                                          </p:val>
                                        </p:tav>
                                      </p:tavLst>
                                    </p:anim>
                                    <p:anim calcmode="lin" valueType="num">
                                      <p:cBhvr>
                                        <p:cTn id="45" dur="5000"/>
                                        <p:tgtEl>
                                          <p:spTgt spid="14"/>
                                        </p:tgtEl>
                                        <p:attrNameLst>
                                          <p:attrName>style.rotation</p:attrName>
                                        </p:attrNameLst>
                                      </p:cBhvr>
                                      <p:tavLst>
                                        <p:tav tm="0">
                                          <p:val>
                                            <p:fltVal val="0"/>
                                          </p:val>
                                        </p:tav>
                                        <p:tav tm="100000">
                                          <p:val>
                                            <p:fltVal val="90"/>
                                          </p:val>
                                        </p:tav>
                                      </p:tavLst>
                                    </p:anim>
                                    <p:animEffect transition="out" filter="fade">
                                      <p:cBhvr>
                                        <p:cTn id="46" dur="5000"/>
                                        <p:tgtEl>
                                          <p:spTgt spid="14"/>
                                        </p:tgtEl>
                                      </p:cBhvr>
                                    </p:animEffect>
                                    <p:set>
                                      <p:cBhvr>
                                        <p:cTn id="47" dur="1" fill="hold">
                                          <p:stCondLst>
                                            <p:cond delay="4999"/>
                                          </p:stCondLst>
                                        </p:cTn>
                                        <p:tgtEl>
                                          <p:spTgt spid="14"/>
                                        </p:tgtEl>
                                        <p:attrNameLst>
                                          <p:attrName>style.visibility</p:attrName>
                                        </p:attrNameLst>
                                      </p:cBhvr>
                                      <p:to>
                                        <p:strVal val="hidden"/>
                                      </p:to>
                                    </p:set>
                                  </p:childTnLst>
                                </p:cTn>
                              </p:par>
                            </p:childTnLst>
                          </p:cTn>
                        </p:par>
                        <p:par>
                          <p:cTn id="48" fill="hold">
                            <p:stCondLst>
                              <p:cond delay="37000"/>
                            </p:stCondLst>
                            <p:childTnLst>
                              <p:par>
                                <p:cTn id="49" presetID="26" presetClass="exit" presetSubtype="0" fill="hold" grpId="1" nodeType="afterEffect">
                                  <p:stCondLst>
                                    <p:cond delay="0"/>
                                  </p:stCondLst>
                                  <p:childTnLst>
                                    <p:animEffect transition="out" filter="wipe(down)">
                                      <p:cBhvr>
                                        <p:cTn id="50" dur="450" accel="50000">
                                          <p:stCondLst>
                                            <p:cond delay="4550"/>
                                          </p:stCondLst>
                                        </p:cTn>
                                        <p:tgtEl>
                                          <p:spTgt spid="15"/>
                                        </p:tgtEl>
                                      </p:cBhvr>
                                    </p:animEffect>
                                    <p:anim calcmode="lin" valueType="num">
                                      <p:cBhvr>
                                        <p:cTn id="51" dur="4555" tmFilter="0,0; 0.14,0.31; 0.43,0.73; 0.71,0.91; 1.0,1.0">
                                          <p:stCondLst>
                                            <p:cond delay="0"/>
                                          </p:stCondLst>
                                        </p:cTn>
                                        <p:tgtEl>
                                          <p:spTgt spid="15"/>
                                        </p:tgtEl>
                                        <p:attrNameLst>
                                          <p:attrName>ppt_x</p:attrName>
                                        </p:attrNameLst>
                                      </p:cBhvr>
                                      <p:tavLst>
                                        <p:tav tm="0">
                                          <p:val>
                                            <p:strVal val="ppt_x"/>
                                          </p:val>
                                        </p:tav>
                                        <p:tav tm="100000">
                                          <p:val>
                                            <p:strVal val="#ppt_x+0.25"/>
                                          </p:val>
                                        </p:tav>
                                      </p:tavLst>
                                    </p:anim>
                                    <p:anim calcmode="lin" valueType="num">
                                      <p:cBhvr>
                                        <p:cTn id="52" dur="445">
                                          <p:stCondLst>
                                            <p:cond delay="4555"/>
                                          </p:stCondLst>
                                        </p:cTn>
                                        <p:tgtEl>
                                          <p:spTgt spid="15"/>
                                        </p:tgtEl>
                                        <p:attrNameLst>
                                          <p:attrName>ppt_x</p:attrName>
                                        </p:attrNameLst>
                                      </p:cBhvr>
                                      <p:tavLst>
                                        <p:tav tm="0">
                                          <p:val>
                                            <p:strVal val="ppt_x"/>
                                          </p:val>
                                        </p:tav>
                                        <p:tav tm="100000">
                                          <p:val>
                                            <p:strVal val="ppt_x"/>
                                          </p:val>
                                        </p:tav>
                                      </p:tavLst>
                                    </p:anim>
                                    <p:anim calcmode="lin" valueType="num">
                                      <p:cBhvr>
                                        <p:cTn id="53" dur="1660" tmFilter="0.0,0.0;0.25,0.07;0.50,0.2;0.75,0.467;1.0,1.0">
                                          <p:stCondLst>
                                            <p:cond delay="0"/>
                                          </p:stCondLst>
                                        </p:cTn>
                                        <p:tgtEl>
                                          <p:spTgt spid="15"/>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54" dur="1660" tmFilter="0, 0; 0.125,0.2665; 0.25,0.4; 0.375,0.465; 0.5,0.5;  0.625,0.535; 0.75,0.6; 0.875,0.7335; 1,1">
                                          <p:stCondLst>
                                            <p:cond delay="1660"/>
                                          </p:stCondLst>
                                        </p:cTn>
                                        <p:tgtEl>
                                          <p:spTgt spid="15"/>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55" dur="830" tmFilter="0, 0; 0.125,0.2665; 0.25,0.4; 0.375,0.465; 0.5,0.5;  0.625,0.535; 0.75,0.6; 0.875,0.7335; 1,1">
                                          <p:stCondLst>
                                            <p:cond delay="3310"/>
                                          </p:stCondLst>
                                        </p:cTn>
                                        <p:tgtEl>
                                          <p:spTgt spid="15"/>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56" dur="410" tmFilter="0, 0; 0.125,0.2665; 0.25,0.4; 0.375,0.465; 0.5,0.5;  0.625,0.535; 0.75,0.6; 0.875,0.7335; 1,1">
                                          <p:stCondLst>
                                            <p:cond delay="4140"/>
                                          </p:stCondLst>
                                        </p:cTn>
                                        <p:tgtEl>
                                          <p:spTgt spid="15"/>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57" dur="450" accel="50000">
                                          <p:stCondLst>
                                            <p:cond delay="4550"/>
                                          </p:stCondLst>
                                        </p:cTn>
                                        <p:tgtEl>
                                          <p:spTgt spid="15"/>
                                        </p:tgtEl>
                                        <p:attrNameLst>
                                          <p:attrName>ppt_y</p:attrName>
                                        </p:attrNameLst>
                                      </p:cBhvr>
                                      <p:tavLst>
                                        <p:tav tm="0">
                                          <p:val>
                                            <p:strVal val="ppt_y"/>
                                          </p:val>
                                        </p:tav>
                                        <p:tav tm="100000">
                                          <p:val>
                                            <p:strVal val="ppt_y+ppt_h"/>
                                          </p:val>
                                        </p:tav>
                                      </p:tavLst>
                                    </p:anim>
                                    <p:animScale>
                                      <p:cBhvr>
                                        <p:cTn id="58" dur="65">
                                          <p:stCondLst>
                                            <p:cond delay="1550"/>
                                          </p:stCondLst>
                                        </p:cTn>
                                        <p:tgtEl>
                                          <p:spTgt spid="15"/>
                                        </p:tgtEl>
                                      </p:cBhvr>
                                      <p:to x="100000" y="60000"/>
                                    </p:animScale>
                                    <p:animScale>
                                      <p:cBhvr>
                                        <p:cTn id="59" dur="415" decel="50000">
                                          <p:stCondLst>
                                            <p:cond delay="1615"/>
                                          </p:stCondLst>
                                        </p:cTn>
                                        <p:tgtEl>
                                          <p:spTgt spid="15"/>
                                        </p:tgtEl>
                                      </p:cBhvr>
                                      <p:to x="100000" y="100000"/>
                                    </p:animScale>
                                    <p:animScale>
                                      <p:cBhvr>
                                        <p:cTn id="60" dur="65">
                                          <p:stCondLst>
                                            <p:cond delay="3280"/>
                                          </p:stCondLst>
                                        </p:cTn>
                                        <p:tgtEl>
                                          <p:spTgt spid="15"/>
                                        </p:tgtEl>
                                      </p:cBhvr>
                                      <p:to x="100000" y="80000"/>
                                    </p:animScale>
                                    <p:animScale>
                                      <p:cBhvr>
                                        <p:cTn id="61" dur="415" decel="50000">
                                          <p:stCondLst>
                                            <p:cond delay="3345"/>
                                          </p:stCondLst>
                                        </p:cTn>
                                        <p:tgtEl>
                                          <p:spTgt spid="15"/>
                                        </p:tgtEl>
                                      </p:cBhvr>
                                      <p:to x="100000" y="100000"/>
                                    </p:animScale>
                                    <p:animScale>
                                      <p:cBhvr>
                                        <p:cTn id="62" dur="65">
                                          <p:stCondLst>
                                            <p:cond delay="4105"/>
                                          </p:stCondLst>
                                        </p:cTn>
                                        <p:tgtEl>
                                          <p:spTgt spid="15"/>
                                        </p:tgtEl>
                                      </p:cBhvr>
                                      <p:to x="100000" y="90000"/>
                                    </p:animScale>
                                    <p:animScale>
                                      <p:cBhvr>
                                        <p:cTn id="63" dur="415" decel="50000">
                                          <p:stCondLst>
                                            <p:cond delay="4170"/>
                                          </p:stCondLst>
                                        </p:cTn>
                                        <p:tgtEl>
                                          <p:spTgt spid="15"/>
                                        </p:tgtEl>
                                      </p:cBhvr>
                                      <p:to x="100000" y="100000"/>
                                    </p:animScale>
                                    <p:animScale>
                                      <p:cBhvr>
                                        <p:cTn id="64" dur="65">
                                          <p:stCondLst>
                                            <p:cond delay="4520"/>
                                          </p:stCondLst>
                                        </p:cTn>
                                        <p:tgtEl>
                                          <p:spTgt spid="15"/>
                                        </p:tgtEl>
                                      </p:cBhvr>
                                      <p:to x="100000" y="95000"/>
                                    </p:animScale>
                                    <p:animScale>
                                      <p:cBhvr>
                                        <p:cTn id="65" dur="415" decel="50000">
                                          <p:stCondLst>
                                            <p:cond delay="4585"/>
                                          </p:stCondLst>
                                        </p:cTn>
                                        <p:tgtEl>
                                          <p:spTgt spid="15"/>
                                        </p:tgtEl>
                                      </p:cBhvr>
                                      <p:to x="100000" y="100000"/>
                                    </p:animScale>
                                    <p:set>
                                      <p:cBhvr>
                                        <p:cTn id="66" dur="1" fill="hold">
                                          <p:stCondLst>
                                            <p:cond delay="4999"/>
                                          </p:stCondLst>
                                        </p:cTn>
                                        <p:tgtEl>
                                          <p:spTgt spid="15"/>
                                        </p:tgtEl>
                                        <p:attrNameLst>
                                          <p:attrName>style.visibility</p:attrName>
                                        </p:attrNameLst>
                                      </p:cBhvr>
                                      <p:to>
                                        <p:strVal val="hidden"/>
                                      </p:to>
                                    </p:set>
                                  </p:childTnLst>
                                </p:cTn>
                              </p:par>
                            </p:childTnLst>
                          </p:cTn>
                        </p:par>
                        <p:par>
                          <p:cTn id="67" fill="hold">
                            <p:stCondLst>
                              <p:cond delay="42000"/>
                            </p:stCondLst>
                            <p:childTnLst>
                              <p:par>
                                <p:cTn id="68" presetID="31" presetClass="entr" presetSubtype="0" fill="hold"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p:cTn id="70" dur="3000" fill="hold"/>
                                        <p:tgtEl>
                                          <p:spTgt spid="18"/>
                                        </p:tgtEl>
                                        <p:attrNameLst>
                                          <p:attrName>ppt_w</p:attrName>
                                        </p:attrNameLst>
                                      </p:cBhvr>
                                      <p:tavLst>
                                        <p:tav tm="0">
                                          <p:val>
                                            <p:fltVal val="0"/>
                                          </p:val>
                                        </p:tav>
                                        <p:tav tm="100000">
                                          <p:val>
                                            <p:strVal val="#ppt_w"/>
                                          </p:val>
                                        </p:tav>
                                      </p:tavLst>
                                    </p:anim>
                                    <p:anim calcmode="lin" valueType="num">
                                      <p:cBhvr>
                                        <p:cTn id="71" dur="3000" fill="hold"/>
                                        <p:tgtEl>
                                          <p:spTgt spid="18"/>
                                        </p:tgtEl>
                                        <p:attrNameLst>
                                          <p:attrName>ppt_h</p:attrName>
                                        </p:attrNameLst>
                                      </p:cBhvr>
                                      <p:tavLst>
                                        <p:tav tm="0">
                                          <p:val>
                                            <p:fltVal val="0"/>
                                          </p:val>
                                        </p:tav>
                                        <p:tav tm="100000">
                                          <p:val>
                                            <p:strVal val="#ppt_h"/>
                                          </p:val>
                                        </p:tav>
                                      </p:tavLst>
                                    </p:anim>
                                    <p:anim calcmode="lin" valueType="num">
                                      <p:cBhvr>
                                        <p:cTn id="72" dur="3000" fill="hold"/>
                                        <p:tgtEl>
                                          <p:spTgt spid="18"/>
                                        </p:tgtEl>
                                        <p:attrNameLst>
                                          <p:attrName>style.rotation</p:attrName>
                                        </p:attrNameLst>
                                      </p:cBhvr>
                                      <p:tavLst>
                                        <p:tav tm="0">
                                          <p:val>
                                            <p:fltVal val="90"/>
                                          </p:val>
                                        </p:tav>
                                        <p:tav tm="100000">
                                          <p:val>
                                            <p:fltVal val="0"/>
                                          </p:val>
                                        </p:tav>
                                      </p:tavLst>
                                    </p:anim>
                                    <p:animEffect transition="in" filter="fade">
                                      <p:cBhvr>
                                        <p:cTn id="73" dur="3000"/>
                                        <p:tgtEl>
                                          <p:spTgt spid="18"/>
                                        </p:tgtEl>
                                      </p:cBhvr>
                                    </p:animEffect>
                                  </p:childTnLst>
                                </p:cTn>
                              </p:par>
                            </p:childTnLst>
                          </p:cTn>
                        </p:par>
                        <p:par>
                          <p:cTn id="74" fill="hold">
                            <p:stCondLst>
                              <p:cond delay="45000"/>
                            </p:stCondLst>
                            <p:childTnLst>
                              <p:par>
                                <p:cTn id="75" presetID="22" presetClass="entr" presetSubtype="1" repeatCount="indefinite" fill="hold" nodeType="afterEffect">
                                  <p:stCondLst>
                                    <p:cond delay="0"/>
                                  </p:stCondLst>
                                  <p:childTnLst>
                                    <p:set>
                                      <p:cBhvr>
                                        <p:cTn id="76" dur="1" fill="hold">
                                          <p:stCondLst>
                                            <p:cond delay="0"/>
                                          </p:stCondLst>
                                        </p:cTn>
                                        <p:tgtEl>
                                          <p:spTgt spid="18"/>
                                        </p:tgtEl>
                                        <p:attrNameLst>
                                          <p:attrName>style.visibility</p:attrName>
                                        </p:attrNameLst>
                                      </p:cBhvr>
                                      <p:to>
                                        <p:strVal val="visible"/>
                                      </p:to>
                                    </p:set>
                                    <p:animEffect transition="in" filter="wipe(up)">
                                      <p:cBhvr>
                                        <p:cTn id="77" dur="5000"/>
                                        <p:tgtEl>
                                          <p:spTgt spid="18"/>
                                        </p:tgtEl>
                                      </p:cBhvr>
                                    </p:animEffect>
                                  </p:childTnLst>
                                </p:cTn>
                              </p:par>
                            </p:childTnLst>
                          </p:cTn>
                        </p:par>
                        <p:par>
                          <p:cTn id="78" fill="hold">
                            <p:stCondLst>
                              <p:cond delay="50000"/>
                            </p:stCondLst>
                            <p:childTnLst>
                              <p:par>
                                <p:cTn id="79" presetID="2" presetClass="entr" presetSubtype="8" decel="100000" fill="hold" grpId="0" nodeType="afterEffect">
                                  <p:stCondLst>
                                    <p:cond delay="0"/>
                                  </p:stCondLst>
                                  <p:iterate type="lt">
                                    <p:tmPct val="10000"/>
                                  </p:iterate>
                                  <p:childTnLst>
                                    <p:set>
                                      <p:cBhvr>
                                        <p:cTn id="80" dur="1" fill="hold">
                                          <p:stCondLst>
                                            <p:cond delay="0"/>
                                          </p:stCondLst>
                                        </p:cTn>
                                        <p:tgtEl>
                                          <p:spTgt spid="20"/>
                                        </p:tgtEl>
                                        <p:attrNameLst>
                                          <p:attrName>style.visibility</p:attrName>
                                        </p:attrNameLst>
                                      </p:cBhvr>
                                      <p:to>
                                        <p:strVal val="visible"/>
                                      </p:to>
                                    </p:set>
                                    <p:anim calcmode="lin" valueType="num">
                                      <p:cBhvr additive="base">
                                        <p:cTn id="81" dur="2000" fill="hold"/>
                                        <p:tgtEl>
                                          <p:spTgt spid="20"/>
                                        </p:tgtEl>
                                        <p:attrNameLst>
                                          <p:attrName>ppt_x</p:attrName>
                                        </p:attrNameLst>
                                      </p:cBhvr>
                                      <p:tavLst>
                                        <p:tav tm="0">
                                          <p:val>
                                            <p:strVal val="0-#ppt_w/2"/>
                                          </p:val>
                                        </p:tav>
                                        <p:tav tm="100000">
                                          <p:val>
                                            <p:strVal val="#ppt_x"/>
                                          </p:val>
                                        </p:tav>
                                      </p:tavLst>
                                    </p:anim>
                                    <p:anim calcmode="lin" valueType="num">
                                      <p:cBhvr additive="base">
                                        <p:cTn id="82" dur="2000" fill="hold"/>
                                        <p:tgtEl>
                                          <p:spTgt spid="20"/>
                                        </p:tgtEl>
                                        <p:attrNameLst>
                                          <p:attrName>ppt_y</p:attrName>
                                        </p:attrNameLst>
                                      </p:cBhvr>
                                      <p:tavLst>
                                        <p:tav tm="0">
                                          <p:val>
                                            <p:strVal val="#ppt_y"/>
                                          </p:val>
                                        </p:tav>
                                        <p:tav tm="100000">
                                          <p:val>
                                            <p:strVal val="#ppt_y"/>
                                          </p:val>
                                        </p:tav>
                                      </p:tavLst>
                                    </p:anim>
                                  </p:childTnLst>
                                </p:cTn>
                              </p:par>
                            </p:childTnLst>
                          </p:cTn>
                        </p:par>
                        <p:par>
                          <p:cTn id="83" fill="hold">
                            <p:stCondLst>
                              <p:cond delay="66400"/>
                            </p:stCondLst>
                            <p:childTnLst>
                              <p:par>
                                <p:cTn id="84" presetID="2" presetClass="entr" presetSubtype="2" decel="100000" fill="hold" grpId="0" nodeType="afterEffect">
                                  <p:stCondLst>
                                    <p:cond delay="0"/>
                                  </p:stCondLst>
                                  <p:iterate type="lt">
                                    <p:tmPct val="10000"/>
                                  </p:iterate>
                                  <p:childTnLst>
                                    <p:set>
                                      <p:cBhvr>
                                        <p:cTn id="85" dur="1" fill="hold">
                                          <p:stCondLst>
                                            <p:cond delay="0"/>
                                          </p:stCondLst>
                                        </p:cTn>
                                        <p:tgtEl>
                                          <p:spTgt spid="16"/>
                                        </p:tgtEl>
                                        <p:attrNameLst>
                                          <p:attrName>style.visibility</p:attrName>
                                        </p:attrNameLst>
                                      </p:cBhvr>
                                      <p:to>
                                        <p:strVal val="visible"/>
                                      </p:to>
                                    </p:set>
                                    <p:anim calcmode="lin" valueType="num">
                                      <p:cBhvr additive="base">
                                        <p:cTn id="86" dur="2000" fill="hold"/>
                                        <p:tgtEl>
                                          <p:spTgt spid="16"/>
                                        </p:tgtEl>
                                        <p:attrNameLst>
                                          <p:attrName>ppt_x</p:attrName>
                                        </p:attrNameLst>
                                      </p:cBhvr>
                                      <p:tavLst>
                                        <p:tav tm="0">
                                          <p:val>
                                            <p:strVal val="1+#ppt_w/2"/>
                                          </p:val>
                                        </p:tav>
                                        <p:tav tm="100000">
                                          <p:val>
                                            <p:strVal val="#ppt_x"/>
                                          </p:val>
                                        </p:tav>
                                      </p:tavLst>
                                    </p:anim>
                                    <p:anim calcmode="lin" valueType="num">
                                      <p:cBhvr additive="base">
                                        <p:cTn id="87" dur="2000" fill="hold"/>
                                        <p:tgtEl>
                                          <p:spTgt spid="16"/>
                                        </p:tgtEl>
                                        <p:attrNameLst>
                                          <p:attrName>ppt_y</p:attrName>
                                        </p:attrNameLst>
                                      </p:cBhvr>
                                      <p:tavLst>
                                        <p:tav tm="0">
                                          <p:val>
                                            <p:strVal val="#ppt_y"/>
                                          </p:val>
                                        </p:tav>
                                        <p:tav tm="100000">
                                          <p:val>
                                            <p:strVal val="#ppt_y"/>
                                          </p:val>
                                        </p:tav>
                                      </p:tavLst>
                                    </p:anim>
                                  </p:childTnLst>
                                </p:cTn>
                              </p:par>
                            </p:childTnLst>
                          </p:cTn>
                        </p:par>
                        <p:par>
                          <p:cTn id="88" fill="hold">
                            <p:stCondLst>
                              <p:cond delay="181000"/>
                            </p:stCondLst>
                            <p:childTnLst>
                              <p:par>
                                <p:cTn id="89" presetID="2" presetClass="entr" presetSubtype="2" decel="100000" fill="hold" grpId="0" nodeType="afterEffect">
                                  <p:stCondLst>
                                    <p:cond delay="0"/>
                                  </p:stCondLst>
                                  <p:iterate type="lt">
                                    <p:tmPct val="10000"/>
                                  </p:iterate>
                                  <p:childTnLst>
                                    <p:set>
                                      <p:cBhvr>
                                        <p:cTn id="90" dur="1" fill="hold">
                                          <p:stCondLst>
                                            <p:cond delay="0"/>
                                          </p:stCondLst>
                                        </p:cTn>
                                        <p:tgtEl>
                                          <p:spTgt spid="6"/>
                                        </p:tgtEl>
                                        <p:attrNameLst>
                                          <p:attrName>style.visibility</p:attrName>
                                        </p:attrNameLst>
                                      </p:cBhvr>
                                      <p:to>
                                        <p:strVal val="visible"/>
                                      </p:to>
                                    </p:set>
                                    <p:anim calcmode="lin" valueType="num">
                                      <p:cBhvr additive="base">
                                        <p:cTn id="91" dur="2000" fill="hold"/>
                                        <p:tgtEl>
                                          <p:spTgt spid="6"/>
                                        </p:tgtEl>
                                        <p:attrNameLst>
                                          <p:attrName>ppt_x</p:attrName>
                                        </p:attrNameLst>
                                      </p:cBhvr>
                                      <p:tavLst>
                                        <p:tav tm="0">
                                          <p:val>
                                            <p:strVal val="1+#ppt_w/2"/>
                                          </p:val>
                                        </p:tav>
                                        <p:tav tm="100000">
                                          <p:val>
                                            <p:strVal val="#ppt_x"/>
                                          </p:val>
                                        </p:tav>
                                      </p:tavLst>
                                    </p:anim>
                                    <p:anim calcmode="lin" valueType="num">
                                      <p:cBhvr additive="base">
                                        <p:cTn id="92" dur="2000" fill="hold"/>
                                        <p:tgtEl>
                                          <p:spTgt spid="6"/>
                                        </p:tgtEl>
                                        <p:attrNameLst>
                                          <p:attrName>ppt_y</p:attrName>
                                        </p:attrNameLst>
                                      </p:cBhvr>
                                      <p:tavLst>
                                        <p:tav tm="0">
                                          <p:val>
                                            <p:strVal val="#ppt_y"/>
                                          </p:val>
                                        </p:tav>
                                        <p:tav tm="100000">
                                          <p:val>
                                            <p:strVal val="#ppt_y"/>
                                          </p:val>
                                        </p:tav>
                                      </p:tavLst>
                                    </p:anim>
                                  </p:childTnLst>
                                </p:cTn>
                              </p:par>
                            </p:childTnLst>
                          </p:cTn>
                        </p:par>
                        <p:par>
                          <p:cTn id="93" fill="hold">
                            <p:stCondLst>
                              <p:cond delay="204000"/>
                            </p:stCondLst>
                            <p:childTnLst>
                              <p:par>
                                <p:cTn id="94" presetID="2" presetClass="entr" presetSubtype="8" decel="100000" fill="hold" grpId="0" nodeType="afterEffect">
                                  <p:stCondLst>
                                    <p:cond delay="0"/>
                                  </p:stCondLst>
                                  <p:iterate type="lt">
                                    <p:tmPct val="10000"/>
                                  </p:iterate>
                                  <p:childTnLst>
                                    <p:set>
                                      <p:cBhvr>
                                        <p:cTn id="95" dur="1" fill="hold">
                                          <p:stCondLst>
                                            <p:cond delay="0"/>
                                          </p:stCondLst>
                                        </p:cTn>
                                        <p:tgtEl>
                                          <p:spTgt spid="17"/>
                                        </p:tgtEl>
                                        <p:attrNameLst>
                                          <p:attrName>style.visibility</p:attrName>
                                        </p:attrNameLst>
                                      </p:cBhvr>
                                      <p:to>
                                        <p:strVal val="visible"/>
                                      </p:to>
                                    </p:set>
                                    <p:anim calcmode="lin" valueType="num">
                                      <p:cBhvr additive="base">
                                        <p:cTn id="96" dur="2000" fill="hold"/>
                                        <p:tgtEl>
                                          <p:spTgt spid="17"/>
                                        </p:tgtEl>
                                        <p:attrNameLst>
                                          <p:attrName>ppt_x</p:attrName>
                                        </p:attrNameLst>
                                      </p:cBhvr>
                                      <p:tavLst>
                                        <p:tav tm="0">
                                          <p:val>
                                            <p:strVal val="0-#ppt_w/2"/>
                                          </p:val>
                                        </p:tav>
                                        <p:tav tm="100000">
                                          <p:val>
                                            <p:strVal val="#ppt_x"/>
                                          </p:val>
                                        </p:tav>
                                      </p:tavLst>
                                    </p:anim>
                                    <p:anim calcmode="lin" valueType="num">
                                      <p:cBhvr additive="base">
                                        <p:cTn id="97" dur="20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4" grpId="2" animBg="1"/>
      <p:bldP spid="15" grpId="0" animBg="1"/>
      <p:bldP spid="15" grpId="1" animBg="1"/>
      <p:bldP spid="20" grpId="0" animBg="1"/>
      <p:bldP spid="16" grpId="0"/>
      <p:bldP spid="6" grpId="0"/>
      <p:bldP spid="17"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0" y="7968"/>
            <a:ext cx="3509294" cy="369332"/>
          </a:xfrm>
          <a:prstGeom prst="rect">
            <a:avLst/>
          </a:prstGeom>
          <a:no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ＮＨＫスペシャル　</a:t>
            </a:r>
            <a:r>
              <a:rPr lang="en-US" altLang="ja-JP" dirty="0" smtClean="0">
                <a:solidFill>
                  <a:schemeClr val="bg1"/>
                </a:solidFill>
                <a:latin typeface="HGP行書体" pitchFamily="66" charset="-128"/>
                <a:ea typeface="HGP行書体" pitchFamily="66" charset="-128"/>
              </a:rPr>
              <a:t>3 : </a:t>
            </a:r>
            <a:r>
              <a:rPr kumimoji="1" lang="en-US" altLang="ja-JP" dirty="0" smtClean="0">
                <a:solidFill>
                  <a:schemeClr val="bg1"/>
                </a:solidFill>
                <a:latin typeface="HGP行書体" pitchFamily="66" charset="-128"/>
                <a:ea typeface="HGP行書体" pitchFamily="66" charset="-128"/>
              </a:rPr>
              <a:t>11; 20:00/2016</a:t>
            </a:r>
            <a:endParaRPr kumimoji="1" lang="ja-JP" altLang="en-US" dirty="0">
              <a:solidFill>
                <a:schemeClr val="bg1"/>
              </a:solidFill>
              <a:latin typeface="HGP行書体" pitchFamily="66" charset="-128"/>
              <a:ea typeface="HGP行書体" pitchFamily="66" charset="-128"/>
            </a:endParaRPr>
          </a:p>
        </p:txBody>
      </p:sp>
      <p:pic>
        <p:nvPicPr>
          <p:cNvPr id="8" name="図 7"/>
          <p:cNvPicPr>
            <a:picLocks noChangeAspect="1"/>
          </p:cNvPicPr>
          <p:nvPr/>
        </p:nvPicPr>
        <p:blipFill>
          <a:blip r:embed="rId4" cstate="email">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33674" y="1628800"/>
            <a:ext cx="2363755" cy="1772816"/>
          </a:xfrm>
          <a:prstGeom prst="rect">
            <a:avLst/>
          </a:prstGeom>
        </p:spPr>
      </p:pic>
      <p:pic>
        <p:nvPicPr>
          <p:cNvPr id="9" name="図 8"/>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565" y="3141245"/>
            <a:ext cx="2431994" cy="1755576"/>
          </a:xfrm>
          <a:prstGeom prst="rect">
            <a:avLst/>
          </a:prstGeom>
        </p:spPr>
      </p:pic>
      <p:pic>
        <p:nvPicPr>
          <p:cNvPr id="3" name="図 2"/>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7222" y="4437113"/>
            <a:ext cx="2908593" cy="2253632"/>
          </a:xfrm>
          <a:prstGeom prst="rect">
            <a:avLst/>
          </a:prstGeom>
        </p:spPr>
      </p:pic>
      <p:pic>
        <p:nvPicPr>
          <p:cNvPr id="6" name="図 5"/>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5932662" y="3401616"/>
            <a:ext cx="3190401" cy="2392801"/>
          </a:xfrm>
          <a:prstGeom prst="rect">
            <a:avLst/>
          </a:prstGeom>
        </p:spPr>
      </p:pic>
      <p:pic>
        <p:nvPicPr>
          <p:cNvPr id="7" name="図 6"/>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2675732" y="4270274"/>
            <a:ext cx="3456384" cy="2592288"/>
          </a:xfrm>
          <a:prstGeom prst="rect">
            <a:avLst/>
          </a:prstGeom>
        </p:spPr>
      </p:pic>
      <p:sp>
        <p:nvSpPr>
          <p:cNvPr id="10" name="テキスト ボックス 9"/>
          <p:cNvSpPr txBox="1"/>
          <p:nvPr/>
        </p:nvSpPr>
        <p:spPr>
          <a:xfrm>
            <a:off x="7221" y="6537346"/>
            <a:ext cx="9097761" cy="338554"/>
          </a:xfrm>
          <a:prstGeom prst="rect">
            <a:avLst/>
          </a:prstGeom>
          <a:solidFill>
            <a:schemeClr val="tx1"/>
          </a:solidFill>
        </p:spPr>
        <p:txBody>
          <a:bodyPr wrap="square" rtlCol="0">
            <a:spAutoFit/>
          </a:bodyPr>
          <a:lstStyle/>
          <a:p>
            <a:r>
              <a:rPr kumimoji="1" lang="en-US" altLang="ja-JP" sz="1600" dirty="0" smtClean="0">
                <a:solidFill>
                  <a:schemeClr val="bg1"/>
                </a:solidFill>
                <a:latin typeface="HGP行書体" pitchFamily="66" charset="-128"/>
                <a:ea typeface="HGP行書体" pitchFamily="66" charset="-128"/>
              </a:rPr>
              <a:t>2016/01/31   </a:t>
            </a:r>
            <a:r>
              <a:rPr kumimoji="1" lang="ja-JP" altLang="en-US" sz="1600" dirty="0" smtClean="0">
                <a:solidFill>
                  <a:schemeClr val="bg1"/>
                </a:solidFill>
                <a:latin typeface="HGP行書体" pitchFamily="66" charset="-128"/>
                <a:ea typeface="HGP行書体" pitchFamily="66" charset="-128"/>
              </a:rPr>
              <a:t>ＮＨＫスペシャル　「 母 達 に　何が？」 </a:t>
            </a:r>
            <a:r>
              <a:rPr kumimoji="1" lang="en-US" altLang="ja-JP" sz="1600" dirty="0" smtClean="0">
                <a:solidFill>
                  <a:schemeClr val="bg1"/>
                </a:solidFill>
                <a:latin typeface="HGP行書体" pitchFamily="66" charset="-128"/>
                <a:ea typeface="HGP行書体" pitchFamily="66" charset="-128"/>
              </a:rPr>
              <a:t>/</a:t>
            </a:r>
            <a:r>
              <a:rPr kumimoji="1" lang="ja-JP" altLang="en-US" sz="1600" dirty="0" smtClean="0">
                <a:solidFill>
                  <a:schemeClr val="bg1"/>
                </a:solidFill>
                <a:latin typeface="HGP行書体" pitchFamily="66" charset="-128"/>
                <a:ea typeface="HGP行書体" pitchFamily="66" charset="-128"/>
              </a:rPr>
              <a:t>　「</a:t>
            </a:r>
            <a:r>
              <a:rPr kumimoji="1" lang="ja-JP" altLang="en-US" sz="1600" dirty="0" smtClean="0">
                <a:solidFill>
                  <a:srgbClr val="FFFF00"/>
                </a:solidFill>
                <a:latin typeface="HGP行書体" pitchFamily="66" charset="-128"/>
                <a:ea typeface="HGP行書体" pitchFamily="66" charset="-128"/>
              </a:rPr>
              <a:t>重</a:t>
            </a:r>
            <a:r>
              <a:rPr kumimoji="1" lang="ja-JP" altLang="en-US" sz="1600" dirty="0" smtClean="0">
                <a:solidFill>
                  <a:srgbClr val="00FFFF"/>
                </a:solidFill>
                <a:latin typeface="HGP行書体" pitchFamily="66" charset="-128"/>
                <a:ea typeface="HGP行書体" pitchFamily="66" charset="-128"/>
              </a:rPr>
              <a:t>積分</a:t>
            </a:r>
            <a:r>
              <a:rPr lang="ja-JP" altLang="en-US" sz="1600" dirty="0">
                <a:solidFill>
                  <a:srgbClr val="00FFFF"/>
                </a:solidFill>
                <a:latin typeface="HGP行書体" pitchFamily="66" charset="-128"/>
                <a:ea typeface="HGP行書体" pitchFamily="66" charset="-128"/>
              </a:rPr>
              <a:t>（</a:t>
            </a:r>
            <a:r>
              <a:rPr kumimoji="1" lang="en-US" altLang="ja-JP" sz="1600" dirty="0" smtClean="0">
                <a:solidFill>
                  <a:srgbClr val="00FFFF"/>
                </a:solidFill>
                <a:latin typeface="HGP行書体" pitchFamily="66" charset="-128"/>
                <a:ea typeface="HGP行書体" pitchFamily="66" charset="-128"/>
              </a:rPr>
              <a:t>∬</a:t>
            </a:r>
            <a:r>
              <a:rPr lang="ja-JP" altLang="en-US" sz="1600" dirty="0" smtClean="0">
                <a:solidFill>
                  <a:srgbClr val="00FFFF"/>
                </a:solidFill>
                <a:latin typeface="HGP行書体" pitchFamily="66" charset="-128"/>
                <a:ea typeface="HGP行書体" pitchFamily="66" charset="-128"/>
              </a:rPr>
              <a:t>）値の</a:t>
            </a:r>
            <a:r>
              <a:rPr lang="ja-JP" altLang="en-US" sz="1600" dirty="0" smtClean="0">
                <a:solidFill>
                  <a:srgbClr val="FF3300"/>
                </a:solidFill>
                <a:latin typeface="HGP行書体" pitchFamily="66" charset="-128"/>
                <a:ea typeface="HGP行書体" pitchFamily="66" charset="-128"/>
              </a:rPr>
              <a:t>偏</a:t>
            </a:r>
            <a:r>
              <a:rPr lang="ja-JP" altLang="en-US" sz="1600" dirty="0" smtClean="0">
                <a:solidFill>
                  <a:srgbClr val="00FFFF"/>
                </a:solidFill>
                <a:latin typeface="HGP行書体" pitchFamily="66" charset="-128"/>
                <a:ea typeface="HGP行書体" pitchFamily="66" charset="-128"/>
              </a:rPr>
              <a:t>微分」　で　</a:t>
            </a:r>
            <a:r>
              <a:rPr lang="en-US" altLang="ja-JP" sz="1600" dirty="0" smtClean="0">
                <a:solidFill>
                  <a:srgbClr val="00FFFF"/>
                </a:solidFill>
                <a:latin typeface="HGP行書体" pitchFamily="66" charset="-128"/>
                <a:ea typeface="HGP行書体" pitchFamily="66" charset="-128"/>
              </a:rPr>
              <a:t>…</a:t>
            </a:r>
            <a:r>
              <a:rPr lang="ja-JP" altLang="en-US" sz="1600" dirty="0" smtClean="0">
                <a:solidFill>
                  <a:srgbClr val="00FFFF"/>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元　に　戻　れる</a:t>
            </a:r>
            <a:r>
              <a:rPr lang="ja-JP" altLang="en-US" sz="1600" dirty="0" smtClean="0">
                <a:solidFill>
                  <a:srgbClr val="00FFFF"/>
                </a:solidFill>
                <a:latin typeface="HGP行書体" pitchFamily="66" charset="-128"/>
                <a:ea typeface="HGP行書体" pitchFamily="66" charset="-128"/>
              </a:rPr>
              <a:t>。</a:t>
            </a:r>
            <a:endParaRPr lang="en-US" altLang="ja-JP" sz="1600" dirty="0" smtClean="0">
              <a:solidFill>
                <a:srgbClr val="00FFFF"/>
              </a:solidFill>
              <a:latin typeface="HGP行書体" pitchFamily="66" charset="-128"/>
              <a:ea typeface="HGP行書体" pitchFamily="66" charset="-128"/>
            </a:endParaRPr>
          </a:p>
        </p:txBody>
      </p:sp>
      <p:pic>
        <p:nvPicPr>
          <p:cNvPr id="12" name="図 11"/>
          <p:cNvPicPr>
            <a:picLocks noChangeAspect="1"/>
          </p:cNvPicPr>
          <p:nvPr/>
        </p:nvPicPr>
        <p:blipFill>
          <a:blip r:embed="rId10" cstate="email">
            <a:extLst>
              <a:ext uri="{BEBA8EAE-BF5A-486C-A8C5-ECC9F3942E4B}">
                <a14:imgProps xmlns:a14="http://schemas.microsoft.com/office/drawing/2010/main">
                  <a14:imgLayer r:embed="rId11">
                    <a14:imgEffect>
                      <a14:backgroundRemoval t="0" b="100000" l="9914" r="90996"/>
                    </a14:imgEffect>
                  </a14:imgLayer>
                </a14:imgProps>
              </a:ext>
              <a:ext uri="{28A0092B-C50C-407E-A947-70E740481C1C}">
                <a14:useLocalDpi xmlns:a14="http://schemas.microsoft.com/office/drawing/2010/main"/>
              </a:ext>
            </a:extLst>
          </a:blip>
          <a:stretch>
            <a:fillRect/>
          </a:stretch>
        </p:blipFill>
        <p:spPr>
          <a:xfrm>
            <a:off x="5751371" y="7968"/>
            <a:ext cx="3353611" cy="3364048"/>
          </a:xfrm>
          <a:prstGeom prst="rect">
            <a:avLst/>
          </a:prstGeom>
        </p:spPr>
      </p:pic>
      <p:sp>
        <p:nvSpPr>
          <p:cNvPr id="14" name="テキスト ボックス 13"/>
          <p:cNvSpPr txBox="1"/>
          <p:nvPr/>
        </p:nvSpPr>
        <p:spPr>
          <a:xfrm>
            <a:off x="3447115" y="7968"/>
            <a:ext cx="4608512" cy="2431435"/>
          </a:xfrm>
          <a:prstGeom prst="rect">
            <a:avLst/>
          </a:prstGeom>
          <a:solidFill>
            <a:srgbClr val="002060">
              <a:alpha val="28000"/>
            </a:srgbClr>
          </a:solidFill>
        </p:spPr>
        <p:txBody>
          <a:bodyPr wrap="square" rtlCol="0">
            <a:spAutoFit/>
          </a:bodyPr>
          <a:lstStyle/>
          <a:p>
            <a:r>
              <a:rPr lang="ja-JP" altLang="en-US" sz="1600" dirty="0">
                <a:solidFill>
                  <a:schemeClr val="bg1"/>
                </a:solidFill>
                <a:latin typeface="HGP行書体" pitchFamily="66" charset="-128"/>
                <a:ea typeface="HGP行書体" pitchFamily="66" charset="-128"/>
              </a:rPr>
              <a:t>「</a:t>
            </a:r>
            <a:r>
              <a:rPr kumimoji="1" lang="ja-JP" altLang="en-US" sz="1600" dirty="0" smtClean="0">
                <a:solidFill>
                  <a:schemeClr val="bg1"/>
                </a:solidFill>
                <a:latin typeface="HGP行書体" pitchFamily="66" charset="-128"/>
                <a:ea typeface="HGP行書体" pitchFamily="66" charset="-128"/>
              </a:rPr>
              <a:t>食べて、遺伝</a:t>
            </a:r>
            <a:r>
              <a:rPr lang="ja-JP" altLang="en-US" sz="1600" dirty="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スル　主体・考」　　と</a:t>
            </a:r>
            <a:endParaRPr lang="en-US" altLang="ja-JP" sz="1600" dirty="0" smtClean="0">
              <a:solidFill>
                <a:schemeClr val="bg1"/>
              </a:solidFill>
              <a:latin typeface="HGP行書体" pitchFamily="66" charset="-128"/>
              <a:ea typeface="HGP行書体" pitchFamily="66" charset="-128"/>
            </a:endParaRPr>
          </a:p>
          <a:p>
            <a:r>
              <a:rPr kumimoji="1" lang="en-US" altLang="ja-JP" sz="1600" dirty="0" smtClean="0">
                <a:solidFill>
                  <a:schemeClr val="bg1"/>
                </a:solidFill>
                <a:latin typeface="HGP行書体" pitchFamily="66" charset="-128"/>
                <a:ea typeface="HGP行書体" pitchFamily="66" charset="-128"/>
              </a:rPr>
              <a:t>“ How  to landing  on ? “</a:t>
            </a:r>
            <a:r>
              <a:rPr kumimoji="1" lang="ja-JP" altLang="en-US" sz="1600" dirty="0" smtClean="0">
                <a:solidFill>
                  <a:schemeClr val="bg1"/>
                </a:solidFill>
                <a:latin typeface="HGP行書体" pitchFamily="66" charset="-128"/>
                <a:ea typeface="HGP行書体" pitchFamily="66" charset="-128"/>
              </a:rPr>
              <a:t>　</a:t>
            </a:r>
            <a:r>
              <a:rPr kumimoji="1" lang="en-US" altLang="ja-JP" sz="1600" dirty="0" smtClean="0">
                <a:solidFill>
                  <a:schemeClr val="bg1"/>
                </a:solidFill>
                <a:latin typeface="HGP行書体" pitchFamily="66" charset="-128"/>
                <a:ea typeface="HGP行書体" pitchFamily="66" charset="-128"/>
              </a:rPr>
              <a:t>…”</a:t>
            </a:r>
            <a:r>
              <a:rPr kumimoji="1" lang="ja-JP" altLang="en-US" sz="1600" dirty="0" smtClean="0">
                <a:solidFill>
                  <a:schemeClr val="bg1"/>
                </a:solidFill>
                <a:latin typeface="HGP行書体" pitchFamily="66" charset="-128"/>
                <a:ea typeface="HGP行書体" pitchFamily="66" charset="-128"/>
              </a:rPr>
              <a:t>羊水腔</a:t>
            </a:r>
            <a:r>
              <a:rPr kumimoji="1" lang="en-US" altLang="ja-JP" sz="1600" dirty="0" smtClean="0">
                <a:solidFill>
                  <a:schemeClr val="bg1"/>
                </a:solidFill>
                <a:latin typeface="HGP行書体" pitchFamily="66" charset="-128"/>
                <a:ea typeface="HGP行書体" pitchFamily="66" charset="-128"/>
              </a:rPr>
              <a:t>”</a:t>
            </a:r>
            <a:r>
              <a:rPr lang="en-US" altLang="ja-JP" sz="1600" dirty="0" smtClean="0">
                <a:solidFill>
                  <a:schemeClr val="bg1"/>
                </a:solidFill>
                <a:latin typeface="HGP行書体" pitchFamily="66" charset="-128"/>
                <a:ea typeface="HGP行書体" pitchFamily="66" charset="-128"/>
              </a:rPr>
              <a:t>…</a:t>
            </a:r>
            <a:r>
              <a:rPr kumimoji="1" lang="ja-JP" altLang="en-US" sz="1600" dirty="0" smtClean="0">
                <a:solidFill>
                  <a:schemeClr val="bg1"/>
                </a:solidFill>
                <a:latin typeface="HGP行書体" pitchFamily="66" charset="-128"/>
                <a:ea typeface="HGP行書体" pitchFamily="66" charset="-128"/>
              </a:rPr>
              <a:t>カラ　↙</a:t>
            </a:r>
            <a:endParaRPr kumimoji="1" lang="en-US" altLang="ja-JP" sz="1600" dirty="0" smtClean="0">
              <a:solidFill>
                <a:schemeClr val="bg1"/>
              </a:solidFill>
              <a:latin typeface="HGP行書体" pitchFamily="66" charset="-128"/>
              <a:ea typeface="HGP行書体" pitchFamily="66" charset="-128"/>
            </a:endParaRPr>
          </a:p>
          <a:p>
            <a:r>
              <a:rPr lang="ja-JP" altLang="en-US" sz="1600" dirty="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　　“ 津　波　の よう に　ランド：オン！”</a:t>
            </a:r>
            <a:endParaRPr lang="en-US" altLang="ja-JP" sz="1600" dirty="0" smtClean="0">
              <a:solidFill>
                <a:schemeClr val="bg1"/>
              </a:solidFill>
              <a:latin typeface="HGP行書体" pitchFamily="66" charset="-128"/>
              <a:ea typeface="HGP行書体" pitchFamily="66" charset="-128"/>
            </a:endParaRPr>
          </a:p>
          <a:p>
            <a:r>
              <a:rPr kumimoji="1" lang="ja-JP" altLang="en-US" sz="1600" dirty="0" smtClean="0">
                <a:solidFill>
                  <a:schemeClr val="bg1"/>
                </a:solidFill>
                <a:latin typeface="HGP行書体" pitchFamily="66" charset="-128"/>
                <a:ea typeface="HGP行書体" pitchFamily="66" charset="-128"/>
              </a:rPr>
              <a:t>　      </a:t>
            </a:r>
            <a:r>
              <a:rPr kumimoji="1" lang="en-US" altLang="ja-JP" sz="1600" dirty="0" smtClean="0">
                <a:solidFill>
                  <a:srgbClr val="00FFFF"/>
                </a:solidFill>
                <a:latin typeface="HGP行書体" pitchFamily="66" charset="-128"/>
                <a:ea typeface="HGP行書体" pitchFamily="66" charset="-128"/>
              </a:rPr>
              <a:t>…</a:t>
            </a:r>
            <a:r>
              <a:rPr kumimoji="1" lang="ja-JP" altLang="en-US" sz="1600" dirty="0" smtClean="0">
                <a:solidFill>
                  <a:srgbClr val="00FFFF"/>
                </a:solidFill>
                <a:latin typeface="HGP行書体" pitchFamily="66" charset="-128"/>
                <a:ea typeface="HGP行書体" pitchFamily="66" charset="-128"/>
              </a:rPr>
              <a:t>　</a:t>
            </a:r>
            <a:r>
              <a:rPr kumimoji="1" lang="en-US" altLang="ja-JP" sz="1600" dirty="0" smtClean="0">
                <a:solidFill>
                  <a:srgbClr val="00FFFF"/>
                </a:solidFill>
                <a:latin typeface="HGP行書体" pitchFamily="66" charset="-128"/>
                <a:ea typeface="HGP行書体" pitchFamily="66" charset="-128"/>
              </a:rPr>
              <a:t>like wave</a:t>
            </a:r>
            <a:r>
              <a:rPr kumimoji="1" lang="ja-JP" altLang="en-US" sz="1600" dirty="0" err="1" smtClean="0">
                <a:solidFill>
                  <a:srgbClr val="00FFFF"/>
                </a:solidFill>
                <a:latin typeface="HGP行書体" pitchFamily="66" charset="-128"/>
                <a:ea typeface="HGP行書体" pitchFamily="66" charset="-128"/>
              </a:rPr>
              <a:t>、</a:t>
            </a:r>
            <a:r>
              <a:rPr kumimoji="1" lang="en-US" altLang="ja-JP" sz="1600" dirty="0" smtClean="0">
                <a:solidFill>
                  <a:srgbClr val="00FFFF"/>
                </a:solidFill>
                <a:latin typeface="HGP行書体" pitchFamily="66" charset="-128"/>
                <a:ea typeface="HGP行書体" pitchFamily="66" charset="-128"/>
              </a:rPr>
              <a:t> on the  land !!</a:t>
            </a:r>
          </a:p>
          <a:p>
            <a:endParaRPr lang="en-US" altLang="ja-JP" sz="1600" dirty="0">
              <a:solidFill>
                <a:schemeClr val="bg1"/>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 サカナ　に　もどり　マス　か？」</a:t>
            </a:r>
            <a:endParaRPr kumimoji="1" lang="en-US" altLang="ja-JP" sz="1600" dirty="0" smtClean="0">
              <a:solidFill>
                <a:schemeClr val="bg1"/>
              </a:solidFill>
              <a:latin typeface="HGP行書体" pitchFamily="66" charset="-128"/>
              <a:ea typeface="HGP行書体" pitchFamily="66" charset="-128"/>
            </a:endParaRPr>
          </a:p>
          <a:p>
            <a:r>
              <a:rPr lang="ja-JP" altLang="en-US" sz="1600" dirty="0" smtClean="0">
                <a:solidFill>
                  <a:schemeClr val="bg1"/>
                </a:solidFill>
                <a:latin typeface="HGP行書体" pitchFamily="66" charset="-128"/>
                <a:ea typeface="HGP行書体" pitchFamily="66" charset="-128"/>
              </a:rPr>
              <a:t>「 それ</a:t>
            </a:r>
            <a:r>
              <a:rPr lang="ja-JP" altLang="en-US" sz="1600" dirty="0">
                <a:solidFill>
                  <a:schemeClr val="bg1"/>
                </a:solidFill>
                <a:latin typeface="HGP行書体" pitchFamily="66" charset="-128"/>
                <a:ea typeface="HGP行書体" pitchFamily="66" charset="-128"/>
              </a:rPr>
              <a:t>とも</a:t>
            </a:r>
            <a:r>
              <a:rPr lang="ja-JP" altLang="en-US" sz="1600" dirty="0" smtClean="0">
                <a:solidFill>
                  <a:schemeClr val="bg1"/>
                </a:solidFill>
                <a:latin typeface="HGP行書体" pitchFamily="66" charset="-128"/>
                <a:ea typeface="HGP行書体" pitchFamily="66" charset="-128"/>
              </a:rPr>
              <a:t>、“</a:t>
            </a:r>
            <a:r>
              <a:rPr lang="ja-JP" altLang="en-US" sz="1600" dirty="0" smtClean="0">
                <a:solidFill>
                  <a:srgbClr val="FFFF00"/>
                </a:solidFill>
                <a:latin typeface="HGP行書体" pitchFamily="66" charset="-128"/>
                <a:ea typeface="HGP行書体" pitchFamily="66" charset="-128"/>
              </a:rPr>
              <a:t>木　の　子　菌</a:t>
            </a:r>
            <a:r>
              <a:rPr lang="ja-JP" altLang="en-US" sz="1600" dirty="0" smtClean="0">
                <a:solidFill>
                  <a:schemeClr val="bg1"/>
                </a:solidFill>
                <a:latin typeface="HGP行書体" pitchFamily="66" charset="-128"/>
                <a:ea typeface="HGP行書体" pitchFamily="66" charset="-128"/>
              </a:rPr>
              <a:t>”　</a:t>
            </a:r>
            <a:r>
              <a:rPr lang="en-US" altLang="ja-JP" sz="1600" dirty="0" smtClean="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に</a:t>
            </a:r>
            <a:endParaRPr lang="en-US" altLang="ja-JP" sz="1600" dirty="0" smtClean="0">
              <a:solidFill>
                <a:schemeClr val="bg1"/>
              </a:solidFill>
              <a:latin typeface="HGP行書体" pitchFamily="66" charset="-128"/>
              <a:ea typeface="HGP行書体" pitchFamily="66" charset="-128"/>
            </a:endParaRPr>
          </a:p>
          <a:p>
            <a:r>
              <a:rPr lang="en-US" altLang="ja-JP" sz="1600" dirty="0" smtClean="0">
                <a:solidFill>
                  <a:schemeClr val="bg1"/>
                </a:solidFill>
                <a:latin typeface="HGP行書体" pitchFamily="66" charset="-128"/>
                <a:ea typeface="HGP行書体" pitchFamily="66" charset="-128"/>
              </a:rPr>
              <a:t> A Wooden Monkey </a:t>
            </a:r>
            <a:r>
              <a:rPr lang="ja-JP" altLang="en-US" sz="1600" dirty="0" smtClean="0">
                <a:solidFill>
                  <a:schemeClr val="bg1"/>
                </a:solidFill>
                <a:latin typeface="HGP行書体" pitchFamily="66" charset="-128"/>
                <a:ea typeface="HGP行書体" pitchFamily="66" charset="-128"/>
              </a:rPr>
              <a:t>に</a:t>
            </a:r>
            <a:r>
              <a:rPr lang="en-US" altLang="ja-JP" sz="1600" dirty="0" smtClean="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木（こ）</a:t>
            </a:r>
            <a:r>
              <a:rPr lang="ja-JP" altLang="en-US" sz="1600" dirty="0" smtClean="0">
                <a:solidFill>
                  <a:srgbClr val="FFFF00"/>
                </a:solidFill>
                <a:latin typeface="HGP行書体" pitchFamily="66" charset="-128"/>
                <a:ea typeface="HGP行書体" pitchFamily="66" charset="-128"/>
              </a:rPr>
              <a:t>猿</a:t>
            </a:r>
            <a:r>
              <a:rPr lang="ja-JP" altLang="en-US" sz="1600" dirty="0" smtClean="0">
                <a:solidFill>
                  <a:schemeClr val="bg1"/>
                </a:solidFill>
                <a:latin typeface="HGP行書体" pitchFamily="66" charset="-128"/>
                <a:ea typeface="HGP行書体" pitchFamily="66" charset="-128"/>
              </a:rPr>
              <a:t>　に、</a:t>
            </a:r>
            <a:endParaRPr lang="en-US" altLang="ja-JP" sz="1600" dirty="0" smtClean="0">
              <a:solidFill>
                <a:schemeClr val="bg1"/>
              </a:solidFill>
              <a:latin typeface="HGP行書体" pitchFamily="66" charset="-128"/>
              <a:ea typeface="HGP行書体" pitchFamily="66" charset="-128"/>
            </a:endParaRPr>
          </a:p>
          <a:p>
            <a:r>
              <a:rPr kumimoji="1" lang="ja-JP" altLang="en-US" sz="1600" dirty="0">
                <a:solidFill>
                  <a:schemeClr val="bg1"/>
                </a:solidFill>
                <a:latin typeface="HGP行書体" pitchFamily="66" charset="-128"/>
                <a:ea typeface="HGP行書体" pitchFamily="66" charset="-128"/>
              </a:rPr>
              <a:t>　</a:t>
            </a:r>
            <a:r>
              <a:rPr kumimoji="1" lang="ja-JP" altLang="en-US" sz="1600" dirty="0" smtClean="0">
                <a:solidFill>
                  <a:schemeClr val="bg1"/>
                </a:solidFill>
                <a:latin typeface="HGP行書体" pitchFamily="66" charset="-128"/>
                <a:ea typeface="HGP行書体" pitchFamily="66" charset="-128"/>
              </a:rPr>
              <a:t>　　モドリ　ます　か　？     」   </a:t>
            </a:r>
            <a:r>
              <a:rPr kumimoji="1" lang="ja-JP" altLang="en-US" sz="2400" dirty="0" smtClean="0">
                <a:solidFill>
                  <a:srgbClr val="00FFFF"/>
                </a:solidFill>
                <a:latin typeface="HGP行書体" pitchFamily="66" charset="-128"/>
                <a:ea typeface="HGP行書体" pitchFamily="66" charset="-128"/>
              </a:rPr>
              <a:t>←</a:t>
            </a:r>
            <a:endParaRPr kumimoji="1" lang="en-US" altLang="ja-JP" sz="2400" dirty="0" smtClean="0">
              <a:solidFill>
                <a:srgbClr val="00FFFF"/>
              </a:solidFill>
              <a:latin typeface="HGP行書体" pitchFamily="66" charset="-128"/>
              <a:ea typeface="HGP行書体" pitchFamily="66" charset="-128"/>
            </a:endParaRPr>
          </a:p>
        </p:txBody>
      </p:sp>
      <p:sp>
        <p:nvSpPr>
          <p:cNvPr id="15" name="テキスト ボックス 14"/>
          <p:cNvSpPr txBox="1"/>
          <p:nvPr/>
        </p:nvSpPr>
        <p:spPr>
          <a:xfrm>
            <a:off x="5097541" y="5940760"/>
            <a:ext cx="3504486" cy="923330"/>
          </a:xfrm>
          <a:prstGeom prst="rect">
            <a:avLst/>
          </a:prstGeom>
          <a:noFill/>
        </p:spPr>
        <p:txBody>
          <a:bodyPr wrap="none" rtlCol="0">
            <a:spAutoFit/>
          </a:bodyPr>
          <a:lstStyle/>
          <a:p>
            <a:r>
              <a:rPr kumimoji="1" lang="ja-JP" altLang="en-US" dirty="0" smtClean="0">
                <a:solidFill>
                  <a:srgbClr val="FFFF00"/>
                </a:solidFill>
                <a:latin typeface="HGP行書体" pitchFamily="66" charset="-128"/>
                <a:ea typeface="HGP行書体" pitchFamily="66" charset="-128"/>
              </a:rPr>
              <a:t>脳が</a:t>
            </a:r>
            <a:r>
              <a:rPr kumimoji="1" lang="ja-JP" altLang="en-US" dirty="0" smtClean="0">
                <a:solidFill>
                  <a:srgbClr val="FF3300"/>
                </a:solidFill>
                <a:latin typeface="HGP行書体" pitchFamily="66" charset="-128"/>
                <a:ea typeface="HGP行書体" pitchFamily="66" charset="-128"/>
              </a:rPr>
              <a:t>もえる</a:t>
            </a:r>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a:t>
            </a:r>
            <a:r>
              <a:rPr kumimoji="1" lang="ja-JP" altLang="en-US" dirty="0" smtClean="0">
                <a:solidFill>
                  <a:srgbClr val="FFFF00"/>
                </a:solidFill>
                <a:latin typeface="HGP行書体" pitchFamily="66" charset="-128"/>
                <a:ea typeface="HGP行書体" pitchFamily="66" charset="-128"/>
              </a:rPr>
              <a:t>以・</a:t>
            </a:r>
            <a:r>
              <a:rPr kumimoji="1" lang="ja-JP" altLang="en-US" dirty="0" smtClean="0">
                <a:solidFill>
                  <a:srgbClr val="FF3300"/>
                </a:solidFill>
                <a:latin typeface="HGP行書体" pitchFamily="66" charset="-128"/>
                <a:ea typeface="HGP行書体" pitchFamily="66" charset="-128"/>
              </a:rPr>
              <a:t>心</a:t>
            </a:r>
            <a:r>
              <a:rPr kumimoji="1" lang="ja-JP" altLang="en-US" dirty="0" smtClean="0">
                <a:solidFill>
                  <a:srgbClr val="FFFF00"/>
                </a:solidFill>
                <a:latin typeface="HGP行書体" pitchFamily="66" charset="-128"/>
                <a:ea typeface="HGP行書体" pitchFamily="66" charset="-128"/>
              </a:rPr>
              <a:t>・伝・</a:t>
            </a:r>
            <a:r>
              <a:rPr kumimoji="1" lang="ja-JP" altLang="en-US" dirty="0" smtClean="0">
                <a:solidFill>
                  <a:srgbClr val="00FFFF"/>
                </a:solidFill>
                <a:latin typeface="HGP行書体" pitchFamily="66" charset="-128"/>
                <a:ea typeface="HGP行書体" pitchFamily="66" charset="-128"/>
              </a:rPr>
              <a:t>心</a:t>
            </a:r>
            <a:r>
              <a:rPr kumimoji="1" lang="en-US" altLang="ja-JP" dirty="0" smtClean="0">
                <a:solidFill>
                  <a:srgbClr val="FFFF00"/>
                </a:solidFill>
                <a:latin typeface="HGP行書体" pitchFamily="66" charset="-128"/>
                <a:ea typeface="HGP行書体" pitchFamily="66" charset="-128"/>
              </a:rPr>
              <a:t>]</a:t>
            </a:r>
          </a:p>
          <a:p>
            <a:r>
              <a:rPr lang="en-US" altLang="ja-JP" dirty="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   h</a:t>
            </a:r>
            <a:r>
              <a:rPr lang="en-US" altLang="ja-JP" sz="1400" dirty="0" smtClean="0">
                <a:solidFill>
                  <a:srgbClr val="FF3300"/>
                </a:solidFill>
                <a:latin typeface="HGP行書体" pitchFamily="66" charset="-128"/>
                <a:ea typeface="HGP行書体" pitchFamily="66" charset="-128"/>
              </a:rPr>
              <a:t>1</a:t>
            </a:r>
            <a:r>
              <a:rPr lang="en-US" altLang="ja-JP" sz="1400"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h</a:t>
            </a:r>
            <a:r>
              <a:rPr lang="en-US" altLang="ja-JP" sz="1400" dirty="0" smtClean="0">
                <a:solidFill>
                  <a:srgbClr val="00FFFF"/>
                </a:solidFill>
                <a:latin typeface="HGP行書体" pitchFamily="66" charset="-128"/>
                <a:ea typeface="HGP行書体" pitchFamily="66" charset="-128"/>
              </a:rPr>
              <a:t>2</a:t>
            </a:r>
            <a:r>
              <a:rPr lang="en-US" altLang="ja-JP" dirty="0" smtClean="0">
                <a:solidFill>
                  <a:srgbClr val="FFFF00"/>
                </a:solidFill>
                <a:latin typeface="HGP行書体" pitchFamily="66" charset="-128"/>
                <a:ea typeface="HGP行書体" pitchFamily="66" charset="-128"/>
              </a:rPr>
              <a:t>  ]</a:t>
            </a:r>
          </a:p>
          <a:p>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a:t>
            </a:r>
            <a:endParaRPr kumimoji="1" lang="ja-JP" altLang="en-US" dirty="0">
              <a:solidFill>
                <a:srgbClr val="FFFF00"/>
              </a:solidFill>
              <a:latin typeface="HGP行書体" pitchFamily="66" charset="-128"/>
              <a:ea typeface="HGP行書体" pitchFamily="66" charset="-128"/>
            </a:endParaRPr>
          </a:p>
        </p:txBody>
      </p:sp>
      <p:sp>
        <p:nvSpPr>
          <p:cNvPr id="16" name="テキスト ボックス 15"/>
          <p:cNvSpPr txBox="1"/>
          <p:nvPr/>
        </p:nvSpPr>
        <p:spPr>
          <a:xfrm>
            <a:off x="6104632" y="2924944"/>
            <a:ext cx="2768707" cy="646331"/>
          </a:xfrm>
          <a:prstGeom prst="rect">
            <a:avLst/>
          </a:prstGeom>
          <a:solidFill>
            <a:srgbClr val="002060">
              <a:alpha val="39000"/>
            </a:srgbClr>
          </a:solidFill>
        </p:spPr>
        <p:txBody>
          <a:bodyPr wrap="none" rtlCol="0">
            <a:spAutoFit/>
          </a:bodyPr>
          <a:lstStyle/>
          <a:p>
            <a:r>
              <a:rPr lang="ja-JP" altLang="en-US" b="1" dirty="0" smtClean="0">
                <a:solidFill>
                  <a:srgbClr val="00FFFF"/>
                </a:solidFill>
                <a:latin typeface="HGP行書体" pitchFamily="66" charset="-128"/>
                <a:ea typeface="HGP行書体" pitchFamily="66" charset="-128"/>
              </a:rPr>
              <a:t>　 </a:t>
            </a:r>
            <a:r>
              <a:rPr lang="en-US" altLang="ja-JP" sz="1600" b="1" dirty="0" smtClean="0">
                <a:solidFill>
                  <a:srgbClr val="FF3300"/>
                </a:solidFill>
                <a:latin typeface="HGP行書体" pitchFamily="66" charset="-128"/>
                <a:ea typeface="HGP行書体" pitchFamily="66" charset="-128"/>
              </a:rPr>
              <a:t>I </a:t>
            </a:r>
            <a:r>
              <a:rPr lang="ja-JP" altLang="en-US" sz="1600" b="1" dirty="0" smtClean="0">
                <a:solidFill>
                  <a:srgbClr val="FFFF00"/>
                </a:solidFill>
                <a:latin typeface="HGP行書体" pitchFamily="66" charset="-128"/>
                <a:ea typeface="HGP行書体" pitchFamily="66" charset="-128"/>
              </a:rPr>
              <a:t>・</a:t>
            </a:r>
            <a:r>
              <a:rPr lang="en-US" altLang="ja-JP" sz="1600" b="1" dirty="0" smtClean="0">
                <a:solidFill>
                  <a:srgbClr val="FFFF00"/>
                </a:solidFill>
                <a:latin typeface="HGP行書体" pitchFamily="66" charset="-128"/>
                <a:ea typeface="HGP行書体" pitchFamily="66" charset="-128"/>
              </a:rPr>
              <a:t>DEN</a:t>
            </a:r>
            <a:r>
              <a:rPr lang="ja-JP" altLang="en-US" sz="1600" b="1" dirty="0" smtClean="0">
                <a:solidFill>
                  <a:srgbClr val="FFFF00"/>
                </a:solidFill>
                <a:latin typeface="HGP行書体" pitchFamily="66" charset="-128"/>
                <a:ea typeface="HGP行書体" pitchFamily="66" charset="-128"/>
              </a:rPr>
              <a:t>・   </a:t>
            </a:r>
            <a:r>
              <a:rPr lang="en-US" altLang="ja-JP" sz="1600" b="1" dirty="0" smtClean="0">
                <a:solidFill>
                  <a:srgbClr val="FFFF00"/>
                </a:solidFill>
                <a:latin typeface="HGP行書体" pitchFamily="66" charset="-128"/>
                <a:ea typeface="HGP行書体" pitchFamily="66" charset="-128"/>
              </a:rPr>
              <a:t>SIN</a:t>
            </a:r>
          </a:p>
          <a:p>
            <a:r>
              <a:rPr lang="ja-JP" altLang="en-US" b="1" dirty="0" smtClean="0">
                <a:solidFill>
                  <a:srgbClr val="00FFFF"/>
                </a:solidFill>
                <a:latin typeface="HGP行書体" pitchFamily="66" charset="-128"/>
                <a:ea typeface="HGP行書体" pitchFamily="66" charset="-128"/>
              </a:rPr>
              <a:t>「 遺  伝  　神」 　</a:t>
            </a:r>
            <a:r>
              <a:rPr lang="en-US" altLang="ja-JP" b="1" dirty="0" smtClean="0">
                <a:solidFill>
                  <a:srgbClr val="00FFFF"/>
                </a:solidFill>
                <a:latin typeface="HGP行書体" pitchFamily="66" charset="-128"/>
                <a:ea typeface="HGP行書体" pitchFamily="66" charset="-128"/>
              </a:rPr>
              <a:t>G </a:t>
            </a:r>
            <a:r>
              <a:rPr lang="en-US" altLang="ja-JP" sz="1200" b="1" dirty="0" smtClean="0">
                <a:solidFill>
                  <a:srgbClr val="00FFFF"/>
                </a:solidFill>
                <a:latin typeface="HGP行書体" pitchFamily="66" charset="-128"/>
                <a:ea typeface="HGP行書体" pitchFamily="66" charset="-128"/>
              </a:rPr>
              <a:t>Ⅱ + Ⅰ</a:t>
            </a:r>
            <a:r>
              <a:rPr lang="ja-JP" altLang="en-US" sz="1100" dirty="0" smtClean="0">
                <a:solidFill>
                  <a:schemeClr val="bg1"/>
                </a:solidFill>
                <a:latin typeface="HGP行書体" pitchFamily="66" charset="-128"/>
                <a:ea typeface="HGP行書体" pitchFamily="66" charset="-128"/>
              </a:rPr>
              <a:t>余</a:t>
            </a:r>
            <a:r>
              <a:rPr lang="en-US" altLang="ja-JP" sz="1200" b="1" dirty="0" smtClean="0">
                <a:solidFill>
                  <a:srgbClr val="00FFFF"/>
                </a:solidFill>
                <a:latin typeface="HGP行書体" pitchFamily="66" charset="-128"/>
                <a:ea typeface="HGP行書体" pitchFamily="66" charset="-128"/>
              </a:rPr>
              <a:t>.</a:t>
            </a:r>
            <a:endParaRPr kumimoji="1" lang="en-US" altLang="ja-JP" sz="1200" b="1" dirty="0" smtClean="0">
              <a:solidFill>
                <a:srgbClr val="00FFFF"/>
              </a:solidFill>
              <a:latin typeface="HGP行書体" pitchFamily="66" charset="-128"/>
              <a:ea typeface="HGP行書体" pitchFamily="66" charset="-128"/>
            </a:endParaRPr>
          </a:p>
        </p:txBody>
      </p:sp>
    </p:spTree>
    <p:extLst>
      <p:ext uri="{BB962C8B-B14F-4D97-AF65-F5344CB8AC3E}">
        <p14:creationId xmlns:p14="http://schemas.microsoft.com/office/powerpoint/2010/main" val="3119530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par>
                                <p:cTn id="8" presetID="2" presetClass="entr" presetSubtype="8" decel="68000" fill="hold" grpId="0" nodeType="withEffect">
                                  <p:stCondLst>
                                    <p:cond delay="0"/>
                                  </p:stCondLst>
                                  <p:iterate type="lt">
                                    <p:tmPct val="10000"/>
                                  </p:iterate>
                                  <p:childTnLst>
                                    <p:set>
                                      <p:cBhvr>
                                        <p:cTn id="9" dur="1" fill="hold">
                                          <p:stCondLst>
                                            <p:cond delay="0"/>
                                          </p:stCondLst>
                                        </p:cTn>
                                        <p:tgtEl>
                                          <p:spTgt spid="5"/>
                                        </p:tgtEl>
                                        <p:attrNameLst>
                                          <p:attrName>style.visibility</p:attrName>
                                        </p:attrNameLst>
                                      </p:cBhvr>
                                      <p:to>
                                        <p:strVal val="visible"/>
                                      </p:to>
                                    </p:set>
                                    <p:anim calcmode="lin" valueType="num">
                                      <p:cBhvr additive="base">
                                        <p:cTn id="10" dur="500" fill="hold"/>
                                        <p:tgtEl>
                                          <p:spTgt spid="5"/>
                                        </p:tgtEl>
                                        <p:attrNameLst>
                                          <p:attrName>ppt_x</p:attrName>
                                        </p:attrNameLst>
                                      </p:cBhvr>
                                      <p:tavLst>
                                        <p:tav tm="0">
                                          <p:val>
                                            <p:strVal val="0-#ppt_w/2"/>
                                          </p:val>
                                        </p:tav>
                                        <p:tav tm="100000">
                                          <p:val>
                                            <p:strVal val="#ppt_x"/>
                                          </p:val>
                                        </p:tav>
                                      </p:tavLst>
                                    </p:anim>
                                    <p:anim calcmode="lin" valueType="num">
                                      <p:cBhvr additive="base">
                                        <p:cTn id="11" dur="500" fill="hold"/>
                                        <p:tgtEl>
                                          <p:spTgt spid="5"/>
                                        </p:tgtEl>
                                        <p:attrNameLst>
                                          <p:attrName>ppt_y</p:attrName>
                                        </p:attrNameLst>
                                      </p:cBhvr>
                                      <p:tavLst>
                                        <p:tav tm="0">
                                          <p:val>
                                            <p:strVal val="#ppt_y"/>
                                          </p:val>
                                        </p:tav>
                                        <p:tav tm="100000">
                                          <p:val>
                                            <p:strVal val="#ppt_y"/>
                                          </p:val>
                                        </p:tav>
                                      </p:tavLst>
                                    </p:anim>
                                  </p:childTnLst>
                                </p:cTn>
                              </p:par>
                            </p:childTnLst>
                          </p:cTn>
                        </p:par>
                        <p:par>
                          <p:cTn id="12" fill="hold">
                            <p:stCondLst>
                              <p:cond delay="5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2000"/>
                                        <p:tgtEl>
                                          <p:spTgt spid="8"/>
                                        </p:tgtEl>
                                      </p:cBhvr>
                                    </p:animEffect>
                                  </p:childTnLst>
                                </p:cTn>
                              </p:par>
                            </p:childTnLst>
                          </p:cTn>
                        </p:par>
                        <p:par>
                          <p:cTn id="16" fill="hold">
                            <p:stCondLst>
                              <p:cond delay="7000"/>
                            </p:stCondLst>
                            <p:childTnLst>
                              <p:par>
                                <p:cTn id="17" presetID="42"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childTnLst>
                          </p:cTn>
                        </p:par>
                        <p:par>
                          <p:cTn id="22" fill="hold">
                            <p:stCondLst>
                              <p:cond delay="8000"/>
                            </p:stCondLst>
                            <p:childTnLst>
                              <p:par>
                                <p:cTn id="23" presetID="42" presetClass="entr" presetSubtype="0"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anim calcmode="lin" valueType="num">
                                      <p:cBhvr>
                                        <p:cTn id="26" dur="1000" fill="hold"/>
                                        <p:tgtEl>
                                          <p:spTgt spid="3"/>
                                        </p:tgtEl>
                                        <p:attrNameLst>
                                          <p:attrName>ppt_x</p:attrName>
                                        </p:attrNameLst>
                                      </p:cBhvr>
                                      <p:tavLst>
                                        <p:tav tm="0">
                                          <p:val>
                                            <p:strVal val="#ppt_x"/>
                                          </p:val>
                                        </p:tav>
                                        <p:tav tm="100000">
                                          <p:val>
                                            <p:strVal val="#ppt_x"/>
                                          </p:val>
                                        </p:tav>
                                      </p:tavLst>
                                    </p:anim>
                                    <p:anim calcmode="lin" valueType="num">
                                      <p:cBhvr>
                                        <p:cTn id="27" dur="1000" fill="hold"/>
                                        <p:tgtEl>
                                          <p:spTgt spid="3"/>
                                        </p:tgtEl>
                                        <p:attrNameLst>
                                          <p:attrName>ppt_y</p:attrName>
                                        </p:attrNameLst>
                                      </p:cBhvr>
                                      <p:tavLst>
                                        <p:tav tm="0">
                                          <p:val>
                                            <p:strVal val="#ppt_y+.1"/>
                                          </p:val>
                                        </p:tav>
                                        <p:tav tm="100000">
                                          <p:val>
                                            <p:strVal val="#ppt_y"/>
                                          </p:val>
                                        </p:tav>
                                      </p:tavLst>
                                    </p:anim>
                                  </p:childTnLst>
                                </p:cTn>
                              </p:par>
                            </p:childTnLst>
                          </p:cTn>
                        </p:par>
                        <p:par>
                          <p:cTn id="28" fill="hold">
                            <p:stCondLst>
                              <p:cond delay="9000"/>
                            </p:stCondLst>
                            <p:childTnLst>
                              <p:par>
                                <p:cTn id="29" presetID="22" presetClass="entr" presetSubtype="4"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wipe(down)">
                                      <p:cBhvr>
                                        <p:cTn id="31" dur="5000"/>
                                        <p:tgtEl>
                                          <p:spTgt spid="6"/>
                                        </p:tgtEl>
                                      </p:cBhvr>
                                    </p:animEffect>
                                  </p:childTnLst>
                                </p:cTn>
                              </p:par>
                            </p:childTnLst>
                          </p:cTn>
                        </p:par>
                        <p:par>
                          <p:cTn id="32" fill="hold">
                            <p:stCondLst>
                              <p:cond delay="14000"/>
                            </p:stCondLst>
                            <p:childTnLst>
                              <p:par>
                                <p:cTn id="33" presetID="6" presetClass="entr" presetSubtype="16"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circle(in)">
                                      <p:cBhvr>
                                        <p:cTn id="35" dur="5000"/>
                                        <p:tgtEl>
                                          <p:spTgt spid="7"/>
                                        </p:tgtEl>
                                      </p:cBhvr>
                                    </p:animEffect>
                                  </p:childTnLst>
                                </p:cTn>
                              </p:par>
                            </p:childTnLst>
                          </p:cTn>
                        </p:par>
                        <p:par>
                          <p:cTn id="36" fill="hold">
                            <p:stCondLst>
                              <p:cond delay="19000"/>
                            </p:stCondLst>
                            <p:childTnLst>
                              <p:par>
                                <p:cTn id="37" presetID="26" presetClass="entr" presetSubtype="0" fill="hold" grpId="0" nodeType="afterEffect">
                                  <p:stCondLst>
                                    <p:cond delay="0"/>
                                  </p:stCondLst>
                                  <p:iterate type="lt">
                                    <p:tmPct val="10000"/>
                                  </p:iterate>
                                  <p:childTnLst>
                                    <p:set>
                                      <p:cBhvr>
                                        <p:cTn id="38" dur="1" fill="hold">
                                          <p:stCondLst>
                                            <p:cond delay="0"/>
                                          </p:stCondLst>
                                        </p:cTn>
                                        <p:tgtEl>
                                          <p:spTgt spid="10"/>
                                        </p:tgtEl>
                                        <p:attrNameLst>
                                          <p:attrName>style.visibility</p:attrName>
                                        </p:attrNameLst>
                                      </p:cBhvr>
                                      <p:to>
                                        <p:strVal val="visible"/>
                                      </p:to>
                                    </p:set>
                                    <p:animEffect transition="in" filter="wipe(down)">
                                      <p:cBhvr>
                                        <p:cTn id="39" dur="580">
                                          <p:stCondLst>
                                            <p:cond delay="0"/>
                                          </p:stCondLst>
                                        </p:cTn>
                                        <p:tgtEl>
                                          <p:spTgt spid="10"/>
                                        </p:tgtEl>
                                      </p:cBhvr>
                                    </p:animEffect>
                                    <p:anim calcmode="lin" valueType="num">
                                      <p:cBhvr>
                                        <p:cTn id="40"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45" dur="26">
                                          <p:stCondLst>
                                            <p:cond delay="650"/>
                                          </p:stCondLst>
                                        </p:cTn>
                                        <p:tgtEl>
                                          <p:spTgt spid="10"/>
                                        </p:tgtEl>
                                      </p:cBhvr>
                                      <p:to x="100000" y="60000"/>
                                    </p:animScale>
                                    <p:animScale>
                                      <p:cBhvr>
                                        <p:cTn id="46" dur="166" decel="50000">
                                          <p:stCondLst>
                                            <p:cond delay="676"/>
                                          </p:stCondLst>
                                        </p:cTn>
                                        <p:tgtEl>
                                          <p:spTgt spid="10"/>
                                        </p:tgtEl>
                                      </p:cBhvr>
                                      <p:to x="100000" y="100000"/>
                                    </p:animScale>
                                    <p:animScale>
                                      <p:cBhvr>
                                        <p:cTn id="47" dur="26">
                                          <p:stCondLst>
                                            <p:cond delay="1312"/>
                                          </p:stCondLst>
                                        </p:cTn>
                                        <p:tgtEl>
                                          <p:spTgt spid="10"/>
                                        </p:tgtEl>
                                      </p:cBhvr>
                                      <p:to x="100000" y="80000"/>
                                    </p:animScale>
                                    <p:animScale>
                                      <p:cBhvr>
                                        <p:cTn id="48" dur="166" decel="50000">
                                          <p:stCondLst>
                                            <p:cond delay="1338"/>
                                          </p:stCondLst>
                                        </p:cTn>
                                        <p:tgtEl>
                                          <p:spTgt spid="10"/>
                                        </p:tgtEl>
                                      </p:cBhvr>
                                      <p:to x="100000" y="100000"/>
                                    </p:animScale>
                                    <p:animScale>
                                      <p:cBhvr>
                                        <p:cTn id="49" dur="26">
                                          <p:stCondLst>
                                            <p:cond delay="1642"/>
                                          </p:stCondLst>
                                        </p:cTn>
                                        <p:tgtEl>
                                          <p:spTgt spid="10"/>
                                        </p:tgtEl>
                                      </p:cBhvr>
                                      <p:to x="100000" y="90000"/>
                                    </p:animScale>
                                    <p:animScale>
                                      <p:cBhvr>
                                        <p:cTn id="50" dur="166" decel="50000">
                                          <p:stCondLst>
                                            <p:cond delay="1668"/>
                                          </p:stCondLst>
                                        </p:cTn>
                                        <p:tgtEl>
                                          <p:spTgt spid="10"/>
                                        </p:tgtEl>
                                      </p:cBhvr>
                                      <p:to x="100000" y="100000"/>
                                    </p:animScale>
                                    <p:animScale>
                                      <p:cBhvr>
                                        <p:cTn id="51" dur="26">
                                          <p:stCondLst>
                                            <p:cond delay="1808"/>
                                          </p:stCondLst>
                                        </p:cTn>
                                        <p:tgtEl>
                                          <p:spTgt spid="10"/>
                                        </p:tgtEl>
                                      </p:cBhvr>
                                      <p:to x="100000" y="95000"/>
                                    </p:animScale>
                                    <p:animScale>
                                      <p:cBhvr>
                                        <p:cTn id="52" dur="166" decel="50000">
                                          <p:stCondLst>
                                            <p:cond delay="1834"/>
                                          </p:stCondLst>
                                        </p:cTn>
                                        <p:tgtEl>
                                          <p:spTgt spid="10"/>
                                        </p:tgtEl>
                                      </p:cBhvr>
                                      <p:to x="100000" y="100000"/>
                                    </p:animScale>
                                  </p:childTnLst>
                                </p:cTn>
                              </p:par>
                              <p:par>
                                <p:cTn id="53" presetID="22" presetClass="entr" presetSubtype="4" fill="hold" nodeType="with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wipe(down)">
                                      <p:cBhvr>
                                        <p:cTn id="55" dur="5000"/>
                                        <p:tgtEl>
                                          <p:spTgt spid="12"/>
                                        </p:tgtEl>
                                      </p:cBhvr>
                                    </p:animEffect>
                                  </p:childTnLst>
                                </p:cTn>
                              </p:par>
                            </p:childTnLst>
                          </p:cTn>
                        </p:par>
                        <p:par>
                          <p:cTn id="56" fill="hold">
                            <p:stCondLst>
                              <p:cond delay="30400"/>
                            </p:stCondLst>
                            <p:childTnLst>
                              <p:par>
                                <p:cTn id="57" presetID="22" presetClass="entr" presetSubtype="4" fill="hold" grpId="0" nodeType="afterEffect">
                                  <p:stCondLst>
                                    <p:cond delay="0"/>
                                  </p:stCondLst>
                                  <p:iterate type="lt">
                                    <p:tmPct val="10000"/>
                                  </p:iterate>
                                  <p:childTnLst>
                                    <p:set>
                                      <p:cBhvr>
                                        <p:cTn id="58" dur="1" fill="hold">
                                          <p:stCondLst>
                                            <p:cond delay="0"/>
                                          </p:stCondLst>
                                        </p:cTn>
                                        <p:tgtEl>
                                          <p:spTgt spid="14"/>
                                        </p:tgtEl>
                                        <p:attrNameLst>
                                          <p:attrName>style.visibility</p:attrName>
                                        </p:attrNameLst>
                                      </p:cBhvr>
                                      <p:to>
                                        <p:strVal val="visible"/>
                                      </p:to>
                                    </p:set>
                                    <p:animEffect transition="in" filter="wipe(down)">
                                      <p:cBhvr>
                                        <p:cTn id="59" dur="5000"/>
                                        <p:tgtEl>
                                          <p:spTgt spid="14"/>
                                        </p:tgtEl>
                                      </p:cBhvr>
                                    </p:animEffect>
                                  </p:childTnLst>
                                </p:cTn>
                              </p:par>
                            </p:childTnLst>
                          </p:cTn>
                        </p:par>
                        <p:par>
                          <p:cTn id="60" fill="hold">
                            <p:stCondLst>
                              <p:cond delay="103400"/>
                            </p:stCondLst>
                            <p:childTnLst>
                              <p:par>
                                <p:cTn id="61" presetID="26" presetClass="entr" presetSubtype="0" fill="hold" grpId="0" nodeType="afterEffect">
                                  <p:stCondLst>
                                    <p:cond delay="0"/>
                                  </p:stCondLst>
                                  <p:iterate type="lt">
                                    <p:tmPct val="10000"/>
                                  </p:iterate>
                                  <p:childTnLst>
                                    <p:set>
                                      <p:cBhvr>
                                        <p:cTn id="62" dur="1" fill="hold">
                                          <p:stCondLst>
                                            <p:cond delay="0"/>
                                          </p:stCondLst>
                                        </p:cTn>
                                        <p:tgtEl>
                                          <p:spTgt spid="15"/>
                                        </p:tgtEl>
                                        <p:attrNameLst>
                                          <p:attrName>style.visibility</p:attrName>
                                        </p:attrNameLst>
                                      </p:cBhvr>
                                      <p:to>
                                        <p:strVal val="visible"/>
                                      </p:to>
                                    </p:set>
                                    <p:animEffect transition="in" filter="wipe(down)">
                                      <p:cBhvr>
                                        <p:cTn id="63" dur="580">
                                          <p:stCondLst>
                                            <p:cond delay="0"/>
                                          </p:stCondLst>
                                        </p:cTn>
                                        <p:tgtEl>
                                          <p:spTgt spid="15"/>
                                        </p:tgtEl>
                                      </p:cBhvr>
                                    </p:animEffect>
                                    <p:anim calcmode="lin" valueType="num">
                                      <p:cBhvr>
                                        <p:cTn id="64"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65"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66"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67"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68"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69" dur="26">
                                          <p:stCondLst>
                                            <p:cond delay="650"/>
                                          </p:stCondLst>
                                        </p:cTn>
                                        <p:tgtEl>
                                          <p:spTgt spid="15"/>
                                        </p:tgtEl>
                                      </p:cBhvr>
                                      <p:to x="100000" y="60000"/>
                                    </p:animScale>
                                    <p:animScale>
                                      <p:cBhvr>
                                        <p:cTn id="70" dur="166" decel="50000">
                                          <p:stCondLst>
                                            <p:cond delay="676"/>
                                          </p:stCondLst>
                                        </p:cTn>
                                        <p:tgtEl>
                                          <p:spTgt spid="15"/>
                                        </p:tgtEl>
                                      </p:cBhvr>
                                      <p:to x="100000" y="100000"/>
                                    </p:animScale>
                                    <p:animScale>
                                      <p:cBhvr>
                                        <p:cTn id="71" dur="26">
                                          <p:stCondLst>
                                            <p:cond delay="1312"/>
                                          </p:stCondLst>
                                        </p:cTn>
                                        <p:tgtEl>
                                          <p:spTgt spid="15"/>
                                        </p:tgtEl>
                                      </p:cBhvr>
                                      <p:to x="100000" y="80000"/>
                                    </p:animScale>
                                    <p:animScale>
                                      <p:cBhvr>
                                        <p:cTn id="72" dur="166" decel="50000">
                                          <p:stCondLst>
                                            <p:cond delay="1338"/>
                                          </p:stCondLst>
                                        </p:cTn>
                                        <p:tgtEl>
                                          <p:spTgt spid="15"/>
                                        </p:tgtEl>
                                      </p:cBhvr>
                                      <p:to x="100000" y="100000"/>
                                    </p:animScale>
                                    <p:animScale>
                                      <p:cBhvr>
                                        <p:cTn id="73" dur="26">
                                          <p:stCondLst>
                                            <p:cond delay="1642"/>
                                          </p:stCondLst>
                                        </p:cTn>
                                        <p:tgtEl>
                                          <p:spTgt spid="15"/>
                                        </p:tgtEl>
                                      </p:cBhvr>
                                      <p:to x="100000" y="90000"/>
                                    </p:animScale>
                                    <p:animScale>
                                      <p:cBhvr>
                                        <p:cTn id="74" dur="166" decel="50000">
                                          <p:stCondLst>
                                            <p:cond delay="1668"/>
                                          </p:stCondLst>
                                        </p:cTn>
                                        <p:tgtEl>
                                          <p:spTgt spid="15"/>
                                        </p:tgtEl>
                                      </p:cBhvr>
                                      <p:to x="100000" y="100000"/>
                                    </p:animScale>
                                    <p:animScale>
                                      <p:cBhvr>
                                        <p:cTn id="75" dur="26">
                                          <p:stCondLst>
                                            <p:cond delay="1808"/>
                                          </p:stCondLst>
                                        </p:cTn>
                                        <p:tgtEl>
                                          <p:spTgt spid="15"/>
                                        </p:tgtEl>
                                      </p:cBhvr>
                                      <p:to x="100000" y="95000"/>
                                    </p:animScale>
                                    <p:animScale>
                                      <p:cBhvr>
                                        <p:cTn id="76" dur="166" decel="50000">
                                          <p:stCondLst>
                                            <p:cond delay="1834"/>
                                          </p:stCondLst>
                                        </p:cTn>
                                        <p:tgtEl>
                                          <p:spTgt spid="15"/>
                                        </p:tgtEl>
                                      </p:cBhvr>
                                      <p:to x="100000" y="100000"/>
                                    </p:animScale>
                                  </p:childTnLst>
                                </p:cTn>
                              </p:par>
                            </p:childTnLst>
                          </p:cTn>
                        </p:par>
                        <p:par>
                          <p:cTn id="77" fill="hold">
                            <p:stCondLst>
                              <p:cond delay="110000"/>
                            </p:stCondLst>
                            <p:childTnLst>
                              <p:par>
                                <p:cTn id="78" presetID="26" presetClass="entr" presetSubtype="0" fill="hold" grpId="0" nodeType="afterEffect">
                                  <p:stCondLst>
                                    <p:cond delay="0"/>
                                  </p:stCondLst>
                                  <p:iterate type="lt">
                                    <p:tmPct val="10000"/>
                                  </p:iterate>
                                  <p:childTnLst>
                                    <p:set>
                                      <p:cBhvr>
                                        <p:cTn id="79" dur="1" fill="hold">
                                          <p:stCondLst>
                                            <p:cond delay="0"/>
                                          </p:stCondLst>
                                        </p:cTn>
                                        <p:tgtEl>
                                          <p:spTgt spid="16"/>
                                        </p:tgtEl>
                                        <p:attrNameLst>
                                          <p:attrName>style.visibility</p:attrName>
                                        </p:attrNameLst>
                                      </p:cBhvr>
                                      <p:to>
                                        <p:strVal val="visible"/>
                                      </p:to>
                                    </p:set>
                                    <p:animEffect transition="in" filter="wipe(down)">
                                      <p:cBhvr>
                                        <p:cTn id="80" dur="580">
                                          <p:stCondLst>
                                            <p:cond delay="0"/>
                                          </p:stCondLst>
                                        </p:cTn>
                                        <p:tgtEl>
                                          <p:spTgt spid="16"/>
                                        </p:tgtEl>
                                      </p:cBhvr>
                                    </p:animEffect>
                                    <p:anim calcmode="lin" valueType="num">
                                      <p:cBhvr>
                                        <p:cTn id="81"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2"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3"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4"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5"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6" dur="26">
                                          <p:stCondLst>
                                            <p:cond delay="650"/>
                                          </p:stCondLst>
                                        </p:cTn>
                                        <p:tgtEl>
                                          <p:spTgt spid="16"/>
                                        </p:tgtEl>
                                      </p:cBhvr>
                                      <p:to x="100000" y="60000"/>
                                    </p:animScale>
                                    <p:animScale>
                                      <p:cBhvr>
                                        <p:cTn id="87" dur="166" decel="50000">
                                          <p:stCondLst>
                                            <p:cond delay="676"/>
                                          </p:stCondLst>
                                        </p:cTn>
                                        <p:tgtEl>
                                          <p:spTgt spid="16"/>
                                        </p:tgtEl>
                                      </p:cBhvr>
                                      <p:to x="100000" y="100000"/>
                                    </p:animScale>
                                    <p:animScale>
                                      <p:cBhvr>
                                        <p:cTn id="88" dur="26">
                                          <p:stCondLst>
                                            <p:cond delay="1312"/>
                                          </p:stCondLst>
                                        </p:cTn>
                                        <p:tgtEl>
                                          <p:spTgt spid="16"/>
                                        </p:tgtEl>
                                      </p:cBhvr>
                                      <p:to x="100000" y="80000"/>
                                    </p:animScale>
                                    <p:animScale>
                                      <p:cBhvr>
                                        <p:cTn id="89" dur="166" decel="50000">
                                          <p:stCondLst>
                                            <p:cond delay="1338"/>
                                          </p:stCondLst>
                                        </p:cTn>
                                        <p:tgtEl>
                                          <p:spTgt spid="16"/>
                                        </p:tgtEl>
                                      </p:cBhvr>
                                      <p:to x="100000" y="100000"/>
                                    </p:animScale>
                                    <p:animScale>
                                      <p:cBhvr>
                                        <p:cTn id="90" dur="26">
                                          <p:stCondLst>
                                            <p:cond delay="1642"/>
                                          </p:stCondLst>
                                        </p:cTn>
                                        <p:tgtEl>
                                          <p:spTgt spid="16"/>
                                        </p:tgtEl>
                                      </p:cBhvr>
                                      <p:to x="100000" y="90000"/>
                                    </p:animScale>
                                    <p:animScale>
                                      <p:cBhvr>
                                        <p:cTn id="91" dur="166" decel="50000">
                                          <p:stCondLst>
                                            <p:cond delay="1668"/>
                                          </p:stCondLst>
                                        </p:cTn>
                                        <p:tgtEl>
                                          <p:spTgt spid="16"/>
                                        </p:tgtEl>
                                      </p:cBhvr>
                                      <p:to x="100000" y="100000"/>
                                    </p:animScale>
                                    <p:animScale>
                                      <p:cBhvr>
                                        <p:cTn id="92" dur="26">
                                          <p:stCondLst>
                                            <p:cond delay="1808"/>
                                          </p:stCondLst>
                                        </p:cTn>
                                        <p:tgtEl>
                                          <p:spTgt spid="16"/>
                                        </p:tgtEl>
                                      </p:cBhvr>
                                      <p:to x="100000" y="95000"/>
                                    </p:animScale>
                                    <p:animScale>
                                      <p:cBhvr>
                                        <p:cTn id="93"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4" grpId="0" animBg="1"/>
      <p:bldP spid="15" grpId="0"/>
      <p:bldP spid="16"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ja-JP" altLang="en-US" dirty="0" smtClean="0"/>
              <a:t>Ｓ</a:t>
            </a:r>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2" y="0"/>
            <a:ext cx="9143999" cy="6858000"/>
          </a:xfrm>
        </p:spPr>
      </p:pic>
      <p:cxnSp>
        <p:nvCxnSpPr>
          <p:cNvPr id="7" name="直線矢印コネクタ 6"/>
          <p:cNvCxnSpPr>
            <a:endCxn id="37" idx="26"/>
          </p:cNvCxnSpPr>
          <p:nvPr/>
        </p:nvCxnSpPr>
        <p:spPr>
          <a:xfrm flipH="1" flipV="1">
            <a:off x="1837041" y="3844013"/>
            <a:ext cx="52194" cy="1704710"/>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pic>
        <p:nvPicPr>
          <p:cNvPr id="5" name="コンテンツ プレースホルダー 3"/>
          <p:cNvPicPr>
            <a:picLocks noChangeAspect="1"/>
          </p:cNvPicPr>
          <p:nvPr/>
        </p:nvPicPr>
        <p:blipFill>
          <a:blip r:embed="rId4" cstate="email">
            <a:extLst>
              <a:ext uri="{BEBA8EAE-BF5A-486C-A8C5-ECC9F3942E4B}">
                <a14:imgProps xmlns:a14="http://schemas.microsoft.com/office/drawing/2010/main">
                  <a14:imgLayer r:embed="rId5">
                    <a14:imgEffect>
                      <a14:backgroundRemoval t="4459" b="89985" l="9978" r="89967"/>
                    </a14:imgEffect>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4266117"/>
            <a:ext cx="3429103" cy="2565520"/>
          </a:xfrm>
          <a:prstGeom prst="rect">
            <a:avLst/>
          </a:prstGeom>
        </p:spPr>
      </p:pic>
      <p:sp>
        <p:nvSpPr>
          <p:cNvPr id="6" name="Oval 98"/>
          <p:cNvSpPr>
            <a:spLocks noChangeArrowheads="1"/>
          </p:cNvSpPr>
          <p:nvPr/>
        </p:nvSpPr>
        <p:spPr bwMode="auto">
          <a:xfrm>
            <a:off x="3746821" y="2869864"/>
            <a:ext cx="1103312" cy="1044575"/>
          </a:xfrm>
          <a:prstGeom prst="ellipse">
            <a:avLst/>
          </a:prstGeom>
          <a:gradFill rotWithShape="1">
            <a:gsLst>
              <a:gs pos="0">
                <a:srgbClr val="6600FF"/>
              </a:gs>
              <a:gs pos="100000">
                <a:srgbClr val="00FFFF"/>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altLang="ja-JP" sz="1600" b="1" dirty="0" smtClean="0">
              <a:solidFill>
                <a:srgbClr val="FFFFFF"/>
              </a:solidFill>
              <a:latin typeface="ＭＳ Ｐ明朝" pitchFamily="18" charset="-128"/>
              <a:ea typeface="ＭＳ Ｐ明朝" pitchFamily="18" charset="-128"/>
            </a:endParaRPr>
          </a:p>
          <a:p>
            <a:pPr fontAlgn="base">
              <a:spcBef>
                <a:spcPct val="0"/>
              </a:spcBef>
              <a:spcAft>
                <a:spcPct val="0"/>
              </a:spcAft>
            </a:pPr>
            <a:endParaRPr lang="en-US" altLang="ja-JP" sz="1600" b="1" dirty="0">
              <a:solidFill>
                <a:srgbClr val="FFFFFF"/>
              </a:solidFill>
              <a:latin typeface="ＭＳ Ｐ明朝" pitchFamily="18" charset="-128"/>
              <a:ea typeface="ＭＳ Ｐ明朝" pitchFamily="18" charset="-128"/>
            </a:endParaRPr>
          </a:p>
          <a:p>
            <a:pPr fontAlgn="base">
              <a:spcBef>
                <a:spcPct val="0"/>
              </a:spcBef>
              <a:spcAft>
                <a:spcPct val="0"/>
              </a:spcAft>
            </a:pPr>
            <a:r>
              <a:rPr lang="ja-JP" altLang="en-US" sz="1200" b="1" dirty="0">
                <a:solidFill>
                  <a:srgbClr val="C00000"/>
                </a:solidFill>
                <a:latin typeface="HGS行書体" pitchFamily="66" charset="-128"/>
                <a:ea typeface="HGS行書体" pitchFamily="66" charset="-128"/>
              </a:rPr>
              <a:t> </a:t>
            </a:r>
            <a:endParaRPr lang="en-US" altLang="ja-JP" sz="1200" b="1" dirty="0" smtClean="0">
              <a:solidFill>
                <a:srgbClr val="C00000"/>
              </a:solidFill>
              <a:latin typeface="HGS行書体" pitchFamily="66" charset="-128"/>
              <a:ea typeface="HGS行書体" pitchFamily="66" charset="-128"/>
            </a:endParaRPr>
          </a:p>
          <a:p>
            <a:pPr fontAlgn="base">
              <a:spcBef>
                <a:spcPct val="0"/>
              </a:spcBef>
              <a:spcAft>
                <a:spcPct val="0"/>
              </a:spcAft>
            </a:pPr>
            <a:r>
              <a:rPr lang="en-US" altLang="ja-JP" sz="1200" b="1" dirty="0">
                <a:solidFill>
                  <a:srgbClr val="C00000"/>
                </a:solidFill>
                <a:latin typeface="HGS行書体" pitchFamily="66" charset="-128"/>
                <a:ea typeface="HGS行書体" pitchFamily="66" charset="-128"/>
              </a:rPr>
              <a:t> </a:t>
            </a:r>
            <a:r>
              <a:rPr lang="ja-JP" altLang="en-US" sz="1200" b="1" dirty="0" smtClean="0">
                <a:solidFill>
                  <a:srgbClr val="C00000"/>
                </a:solidFill>
                <a:latin typeface="HGS行書体" pitchFamily="66" charset="-128"/>
                <a:ea typeface="HGS行書体" pitchFamily="66" charset="-128"/>
              </a:rPr>
              <a:t>土  球</a:t>
            </a:r>
            <a:endParaRPr lang="ja-JP" altLang="en-US" sz="1200" b="1" dirty="0">
              <a:solidFill>
                <a:srgbClr val="C00000"/>
              </a:solidFill>
              <a:latin typeface="HGS行書体" pitchFamily="66" charset="-128"/>
              <a:ea typeface="HGS行書体" pitchFamily="66" charset="-128"/>
            </a:endParaRPr>
          </a:p>
        </p:txBody>
      </p:sp>
      <p:sp>
        <p:nvSpPr>
          <p:cNvPr id="8" name="Freeform 99"/>
          <p:cNvSpPr>
            <a:spLocks/>
          </p:cNvSpPr>
          <p:nvPr/>
        </p:nvSpPr>
        <p:spPr bwMode="auto">
          <a:xfrm>
            <a:off x="3716661" y="2853988"/>
            <a:ext cx="682625" cy="828675"/>
          </a:xfrm>
          <a:custGeom>
            <a:avLst/>
            <a:gdLst>
              <a:gd name="T0" fmla="*/ 384 w 430"/>
              <a:gd name="T1" fmla="*/ 10 h 522"/>
              <a:gd name="T2" fmla="*/ 220 w 430"/>
              <a:gd name="T3" fmla="*/ 28 h 522"/>
              <a:gd name="T4" fmla="*/ 156 w 430"/>
              <a:gd name="T5" fmla="*/ 92 h 522"/>
              <a:gd name="T6" fmla="*/ 73 w 430"/>
              <a:gd name="T7" fmla="*/ 156 h 522"/>
              <a:gd name="T8" fmla="*/ 19 w 430"/>
              <a:gd name="T9" fmla="*/ 229 h 522"/>
              <a:gd name="T10" fmla="*/ 0 w 430"/>
              <a:gd name="T11" fmla="*/ 284 h 522"/>
              <a:gd name="T12" fmla="*/ 64 w 430"/>
              <a:gd name="T13" fmla="*/ 458 h 522"/>
              <a:gd name="T14" fmla="*/ 110 w 430"/>
              <a:gd name="T15" fmla="*/ 522 h 522"/>
              <a:gd name="T16" fmla="*/ 156 w 430"/>
              <a:gd name="T17" fmla="*/ 513 h 522"/>
              <a:gd name="T18" fmla="*/ 220 w 430"/>
              <a:gd name="T19" fmla="*/ 458 h 522"/>
              <a:gd name="T20" fmla="*/ 211 w 430"/>
              <a:gd name="T21" fmla="*/ 375 h 522"/>
              <a:gd name="T22" fmla="*/ 183 w 430"/>
              <a:gd name="T23" fmla="*/ 321 h 522"/>
              <a:gd name="T24" fmla="*/ 229 w 430"/>
              <a:gd name="T25" fmla="*/ 330 h 522"/>
              <a:gd name="T26" fmla="*/ 265 w 430"/>
              <a:gd name="T27" fmla="*/ 339 h 522"/>
              <a:gd name="T28" fmla="*/ 247 w 430"/>
              <a:gd name="T29" fmla="*/ 302 h 522"/>
              <a:gd name="T30" fmla="*/ 238 w 430"/>
              <a:gd name="T31" fmla="*/ 275 h 522"/>
              <a:gd name="T32" fmla="*/ 302 w 430"/>
              <a:gd name="T33" fmla="*/ 147 h 522"/>
              <a:gd name="T34" fmla="*/ 320 w 430"/>
              <a:gd name="T35" fmla="*/ 202 h 522"/>
              <a:gd name="T36" fmla="*/ 348 w 430"/>
              <a:gd name="T37" fmla="*/ 211 h 522"/>
              <a:gd name="T38" fmla="*/ 329 w 430"/>
              <a:gd name="T39" fmla="*/ 138 h 522"/>
              <a:gd name="T40" fmla="*/ 339 w 430"/>
              <a:gd name="T41" fmla="*/ 92 h 522"/>
              <a:gd name="T42" fmla="*/ 430 w 430"/>
              <a:gd name="T43" fmla="*/ 65 h 522"/>
              <a:gd name="T44" fmla="*/ 421 w 430"/>
              <a:gd name="T45" fmla="*/ 37 h 522"/>
              <a:gd name="T46" fmla="*/ 384 w 430"/>
              <a:gd name="T47" fmla="*/ 1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0" h="522">
                <a:moveTo>
                  <a:pt x="384" y="10"/>
                </a:moveTo>
                <a:cubicBezTo>
                  <a:pt x="329" y="14"/>
                  <a:pt x="267" y="0"/>
                  <a:pt x="220" y="28"/>
                </a:cubicBezTo>
                <a:cubicBezTo>
                  <a:pt x="194" y="43"/>
                  <a:pt x="181" y="76"/>
                  <a:pt x="156" y="92"/>
                </a:cubicBezTo>
                <a:cubicBezTo>
                  <a:pt x="126" y="111"/>
                  <a:pt x="102" y="135"/>
                  <a:pt x="73" y="156"/>
                </a:cubicBezTo>
                <a:cubicBezTo>
                  <a:pt x="57" y="180"/>
                  <a:pt x="31" y="202"/>
                  <a:pt x="19" y="229"/>
                </a:cubicBezTo>
                <a:cubicBezTo>
                  <a:pt x="11" y="247"/>
                  <a:pt x="0" y="284"/>
                  <a:pt x="0" y="284"/>
                </a:cubicBezTo>
                <a:cubicBezTo>
                  <a:pt x="9" y="396"/>
                  <a:pt x="0" y="391"/>
                  <a:pt x="64" y="458"/>
                </a:cubicBezTo>
                <a:cubicBezTo>
                  <a:pt x="86" y="522"/>
                  <a:pt x="65" y="507"/>
                  <a:pt x="110" y="522"/>
                </a:cubicBezTo>
                <a:cubicBezTo>
                  <a:pt x="125" y="432"/>
                  <a:pt x="114" y="471"/>
                  <a:pt x="156" y="513"/>
                </a:cubicBezTo>
                <a:cubicBezTo>
                  <a:pt x="191" y="488"/>
                  <a:pt x="206" y="499"/>
                  <a:pt x="220" y="458"/>
                </a:cubicBezTo>
                <a:cubicBezTo>
                  <a:pt x="217" y="430"/>
                  <a:pt x="223" y="400"/>
                  <a:pt x="211" y="375"/>
                </a:cubicBezTo>
                <a:cubicBezTo>
                  <a:pt x="172" y="297"/>
                  <a:pt x="156" y="457"/>
                  <a:pt x="183" y="321"/>
                </a:cubicBezTo>
                <a:cubicBezTo>
                  <a:pt x="198" y="324"/>
                  <a:pt x="216" y="321"/>
                  <a:pt x="229" y="330"/>
                </a:cubicBezTo>
                <a:cubicBezTo>
                  <a:pt x="263" y="353"/>
                  <a:pt x="205" y="379"/>
                  <a:pt x="265" y="339"/>
                </a:cubicBezTo>
                <a:cubicBezTo>
                  <a:pt x="285" y="283"/>
                  <a:pt x="278" y="332"/>
                  <a:pt x="247" y="302"/>
                </a:cubicBezTo>
                <a:cubicBezTo>
                  <a:pt x="240" y="295"/>
                  <a:pt x="241" y="284"/>
                  <a:pt x="238" y="275"/>
                </a:cubicBezTo>
                <a:cubicBezTo>
                  <a:pt x="249" y="217"/>
                  <a:pt x="240" y="168"/>
                  <a:pt x="302" y="147"/>
                </a:cubicBezTo>
                <a:cubicBezTo>
                  <a:pt x="364" y="168"/>
                  <a:pt x="297" y="135"/>
                  <a:pt x="320" y="202"/>
                </a:cubicBezTo>
                <a:cubicBezTo>
                  <a:pt x="323" y="211"/>
                  <a:pt x="339" y="208"/>
                  <a:pt x="348" y="211"/>
                </a:cubicBezTo>
                <a:cubicBezTo>
                  <a:pt x="376" y="168"/>
                  <a:pt x="364" y="171"/>
                  <a:pt x="329" y="138"/>
                </a:cubicBezTo>
                <a:cubicBezTo>
                  <a:pt x="332" y="123"/>
                  <a:pt x="328" y="103"/>
                  <a:pt x="339" y="92"/>
                </a:cubicBezTo>
                <a:cubicBezTo>
                  <a:pt x="347" y="84"/>
                  <a:pt x="413" y="69"/>
                  <a:pt x="430" y="65"/>
                </a:cubicBezTo>
                <a:cubicBezTo>
                  <a:pt x="427" y="56"/>
                  <a:pt x="430" y="41"/>
                  <a:pt x="421" y="37"/>
                </a:cubicBezTo>
                <a:cubicBezTo>
                  <a:pt x="370" y="11"/>
                  <a:pt x="327" y="48"/>
                  <a:pt x="384" y="10"/>
                </a:cubicBezTo>
                <a:close/>
              </a:path>
            </a:pathLst>
          </a:custGeom>
          <a:solidFill>
            <a:srgbClr val="00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9" name="Freeform 100"/>
          <p:cNvSpPr>
            <a:spLocks/>
          </p:cNvSpPr>
          <p:nvPr/>
        </p:nvSpPr>
        <p:spPr bwMode="auto">
          <a:xfrm>
            <a:off x="4399283" y="2885738"/>
            <a:ext cx="512763" cy="1008063"/>
          </a:xfrm>
          <a:custGeom>
            <a:avLst/>
            <a:gdLst>
              <a:gd name="T0" fmla="*/ 18 w 323"/>
              <a:gd name="T1" fmla="*/ 17 h 635"/>
              <a:gd name="T2" fmla="*/ 192 w 323"/>
              <a:gd name="T3" fmla="*/ 136 h 635"/>
              <a:gd name="T4" fmla="*/ 229 w 323"/>
              <a:gd name="T5" fmla="*/ 182 h 635"/>
              <a:gd name="T6" fmla="*/ 256 w 323"/>
              <a:gd name="T7" fmla="*/ 273 h 635"/>
              <a:gd name="T8" fmla="*/ 265 w 323"/>
              <a:gd name="T9" fmla="*/ 301 h 635"/>
              <a:gd name="T10" fmla="*/ 247 w 323"/>
              <a:gd name="T11" fmla="*/ 282 h 635"/>
              <a:gd name="T12" fmla="*/ 219 w 323"/>
              <a:gd name="T13" fmla="*/ 264 h 635"/>
              <a:gd name="T14" fmla="*/ 146 w 323"/>
              <a:gd name="T15" fmla="*/ 218 h 635"/>
              <a:gd name="T16" fmla="*/ 64 w 323"/>
              <a:gd name="T17" fmla="*/ 328 h 635"/>
              <a:gd name="T18" fmla="*/ 101 w 323"/>
              <a:gd name="T19" fmla="*/ 419 h 635"/>
              <a:gd name="T20" fmla="*/ 110 w 323"/>
              <a:gd name="T21" fmla="*/ 456 h 635"/>
              <a:gd name="T22" fmla="*/ 137 w 323"/>
              <a:gd name="T23" fmla="*/ 465 h 635"/>
              <a:gd name="T24" fmla="*/ 146 w 323"/>
              <a:gd name="T25" fmla="*/ 419 h 635"/>
              <a:gd name="T26" fmla="*/ 201 w 323"/>
              <a:gd name="T27" fmla="*/ 401 h 635"/>
              <a:gd name="T28" fmla="*/ 229 w 323"/>
              <a:gd name="T29" fmla="*/ 456 h 635"/>
              <a:gd name="T30" fmla="*/ 219 w 323"/>
              <a:gd name="T31" fmla="*/ 483 h 635"/>
              <a:gd name="T32" fmla="*/ 201 w 323"/>
              <a:gd name="T33" fmla="*/ 502 h 635"/>
              <a:gd name="T34" fmla="*/ 174 w 323"/>
              <a:gd name="T35" fmla="*/ 584 h 635"/>
              <a:gd name="T36" fmla="*/ 73 w 323"/>
              <a:gd name="T37" fmla="*/ 630 h 635"/>
              <a:gd name="T38" fmla="*/ 9 w 323"/>
              <a:gd name="T39" fmla="*/ 621 h 635"/>
              <a:gd name="T40" fmla="*/ 27 w 323"/>
              <a:gd name="T41" fmla="*/ 593 h 635"/>
              <a:gd name="T42" fmla="*/ 91 w 323"/>
              <a:gd name="T43" fmla="*/ 538 h 635"/>
              <a:gd name="T44" fmla="*/ 82 w 323"/>
              <a:gd name="T45" fmla="*/ 502 h 635"/>
              <a:gd name="T46" fmla="*/ 46 w 323"/>
              <a:gd name="T47" fmla="*/ 447 h 635"/>
              <a:gd name="T48" fmla="*/ 46 w 323"/>
              <a:gd name="T49" fmla="*/ 209 h 635"/>
              <a:gd name="T50" fmla="*/ 9 w 323"/>
              <a:gd name="T51" fmla="*/ 109 h 635"/>
              <a:gd name="T52" fmla="*/ 18 w 323"/>
              <a:gd name="T53" fmla="*/ 8 h 635"/>
              <a:gd name="T54" fmla="*/ 37 w 323"/>
              <a:gd name="T55" fmla="*/ 26 h 635"/>
              <a:gd name="T56" fmla="*/ 64 w 323"/>
              <a:gd name="T57" fmla="*/ 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 h="635">
                <a:moveTo>
                  <a:pt x="18" y="17"/>
                </a:moveTo>
                <a:cubicBezTo>
                  <a:pt x="102" y="44"/>
                  <a:pt x="122" y="113"/>
                  <a:pt x="192" y="136"/>
                </a:cubicBezTo>
                <a:cubicBezTo>
                  <a:pt x="203" y="152"/>
                  <a:pt x="220" y="164"/>
                  <a:pt x="229" y="182"/>
                </a:cubicBezTo>
                <a:cubicBezTo>
                  <a:pt x="242" y="208"/>
                  <a:pt x="248" y="244"/>
                  <a:pt x="256" y="273"/>
                </a:cubicBezTo>
                <a:cubicBezTo>
                  <a:pt x="259" y="282"/>
                  <a:pt x="272" y="294"/>
                  <a:pt x="265" y="301"/>
                </a:cubicBezTo>
                <a:cubicBezTo>
                  <a:pt x="259" y="307"/>
                  <a:pt x="254" y="287"/>
                  <a:pt x="247" y="282"/>
                </a:cubicBezTo>
                <a:cubicBezTo>
                  <a:pt x="238" y="275"/>
                  <a:pt x="228" y="270"/>
                  <a:pt x="219" y="264"/>
                </a:cubicBezTo>
                <a:cubicBezTo>
                  <a:pt x="197" y="231"/>
                  <a:pt x="183" y="230"/>
                  <a:pt x="146" y="218"/>
                </a:cubicBezTo>
                <a:cubicBezTo>
                  <a:pt x="98" y="234"/>
                  <a:pt x="79" y="282"/>
                  <a:pt x="64" y="328"/>
                </a:cubicBezTo>
                <a:cubicBezTo>
                  <a:pt x="73" y="363"/>
                  <a:pt x="91" y="385"/>
                  <a:pt x="101" y="419"/>
                </a:cubicBezTo>
                <a:cubicBezTo>
                  <a:pt x="105" y="431"/>
                  <a:pt x="102" y="446"/>
                  <a:pt x="110" y="456"/>
                </a:cubicBezTo>
                <a:cubicBezTo>
                  <a:pt x="116" y="463"/>
                  <a:pt x="128" y="462"/>
                  <a:pt x="137" y="465"/>
                </a:cubicBezTo>
                <a:cubicBezTo>
                  <a:pt x="140" y="450"/>
                  <a:pt x="135" y="430"/>
                  <a:pt x="146" y="419"/>
                </a:cubicBezTo>
                <a:cubicBezTo>
                  <a:pt x="160" y="405"/>
                  <a:pt x="201" y="401"/>
                  <a:pt x="201" y="401"/>
                </a:cubicBezTo>
                <a:cubicBezTo>
                  <a:pt x="323" y="414"/>
                  <a:pt x="287" y="398"/>
                  <a:pt x="229" y="456"/>
                </a:cubicBezTo>
                <a:cubicBezTo>
                  <a:pt x="226" y="465"/>
                  <a:pt x="224" y="475"/>
                  <a:pt x="219" y="483"/>
                </a:cubicBezTo>
                <a:cubicBezTo>
                  <a:pt x="214" y="490"/>
                  <a:pt x="205" y="494"/>
                  <a:pt x="201" y="502"/>
                </a:cubicBezTo>
                <a:cubicBezTo>
                  <a:pt x="188" y="528"/>
                  <a:pt x="195" y="564"/>
                  <a:pt x="174" y="584"/>
                </a:cubicBezTo>
                <a:cubicBezTo>
                  <a:pt x="146" y="610"/>
                  <a:pt x="109" y="618"/>
                  <a:pt x="73" y="630"/>
                </a:cubicBezTo>
                <a:cubicBezTo>
                  <a:pt x="52" y="627"/>
                  <a:pt x="26" y="635"/>
                  <a:pt x="9" y="621"/>
                </a:cubicBezTo>
                <a:cubicBezTo>
                  <a:pt x="0" y="614"/>
                  <a:pt x="20" y="602"/>
                  <a:pt x="27" y="593"/>
                </a:cubicBezTo>
                <a:cubicBezTo>
                  <a:pt x="45" y="571"/>
                  <a:pt x="71" y="559"/>
                  <a:pt x="91" y="538"/>
                </a:cubicBezTo>
                <a:cubicBezTo>
                  <a:pt x="88" y="526"/>
                  <a:pt x="87" y="513"/>
                  <a:pt x="82" y="502"/>
                </a:cubicBezTo>
                <a:cubicBezTo>
                  <a:pt x="72" y="482"/>
                  <a:pt x="46" y="447"/>
                  <a:pt x="46" y="447"/>
                </a:cubicBezTo>
                <a:cubicBezTo>
                  <a:pt x="57" y="295"/>
                  <a:pt x="59" y="351"/>
                  <a:pt x="46" y="209"/>
                </a:cubicBezTo>
                <a:cubicBezTo>
                  <a:pt x="37" y="117"/>
                  <a:pt x="59" y="141"/>
                  <a:pt x="9" y="109"/>
                </a:cubicBezTo>
                <a:cubicBezTo>
                  <a:pt x="12" y="75"/>
                  <a:pt x="7" y="40"/>
                  <a:pt x="18" y="8"/>
                </a:cubicBezTo>
                <a:cubicBezTo>
                  <a:pt x="21" y="0"/>
                  <a:pt x="29" y="22"/>
                  <a:pt x="37" y="26"/>
                </a:cubicBezTo>
                <a:cubicBezTo>
                  <a:pt x="67" y="44"/>
                  <a:pt x="64" y="23"/>
                  <a:pt x="64" y="45"/>
                </a:cubicBezTo>
              </a:path>
            </a:pathLst>
          </a:custGeom>
          <a:solidFill>
            <a:srgbClr val="00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0" name="Freeform 101"/>
          <p:cNvSpPr>
            <a:spLocks/>
          </p:cNvSpPr>
          <p:nvPr/>
        </p:nvSpPr>
        <p:spPr bwMode="auto">
          <a:xfrm>
            <a:off x="4169221" y="3645024"/>
            <a:ext cx="258763" cy="273050"/>
          </a:xfrm>
          <a:custGeom>
            <a:avLst/>
            <a:gdLst>
              <a:gd name="T0" fmla="*/ 26 w 163"/>
              <a:gd name="T1" fmla="*/ 0 h 172"/>
              <a:gd name="T2" fmla="*/ 163 w 163"/>
              <a:gd name="T3" fmla="*/ 27 h 172"/>
              <a:gd name="T4" fmla="*/ 99 w 163"/>
              <a:gd name="T5" fmla="*/ 82 h 172"/>
              <a:gd name="T6" fmla="*/ 90 w 163"/>
              <a:gd name="T7" fmla="*/ 110 h 172"/>
              <a:gd name="T8" fmla="*/ 109 w 163"/>
              <a:gd name="T9" fmla="*/ 128 h 172"/>
              <a:gd name="T10" fmla="*/ 72 w 163"/>
              <a:gd name="T11" fmla="*/ 146 h 172"/>
              <a:gd name="T12" fmla="*/ 8 w 163"/>
              <a:gd name="T13" fmla="*/ 100 h 172"/>
              <a:gd name="T14" fmla="*/ 17 w 163"/>
              <a:gd name="T15" fmla="*/ 36 h 172"/>
              <a:gd name="T16" fmla="*/ 26 w 163"/>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172">
                <a:moveTo>
                  <a:pt x="26" y="0"/>
                </a:moveTo>
                <a:cubicBezTo>
                  <a:pt x="46" y="61"/>
                  <a:pt x="107" y="33"/>
                  <a:pt x="163" y="27"/>
                </a:cubicBezTo>
                <a:cubicBezTo>
                  <a:pt x="143" y="48"/>
                  <a:pt x="120" y="62"/>
                  <a:pt x="99" y="82"/>
                </a:cubicBezTo>
                <a:cubicBezTo>
                  <a:pt x="96" y="91"/>
                  <a:pt x="88" y="100"/>
                  <a:pt x="90" y="110"/>
                </a:cubicBezTo>
                <a:cubicBezTo>
                  <a:pt x="92" y="119"/>
                  <a:pt x="103" y="121"/>
                  <a:pt x="109" y="128"/>
                </a:cubicBezTo>
                <a:cubicBezTo>
                  <a:pt x="145" y="172"/>
                  <a:pt x="125" y="155"/>
                  <a:pt x="72" y="146"/>
                </a:cubicBezTo>
                <a:cubicBezTo>
                  <a:pt x="19" y="128"/>
                  <a:pt x="61" y="120"/>
                  <a:pt x="8" y="100"/>
                </a:cubicBezTo>
                <a:cubicBezTo>
                  <a:pt x="37" y="57"/>
                  <a:pt x="64" y="68"/>
                  <a:pt x="17" y="36"/>
                </a:cubicBezTo>
                <a:cubicBezTo>
                  <a:pt x="6" y="3"/>
                  <a:pt x="0" y="13"/>
                  <a:pt x="26" y="0"/>
                </a:cubicBezTo>
                <a:close/>
              </a:path>
            </a:pathLst>
          </a:custGeom>
          <a:solidFill>
            <a:srgbClr val="00FF99">
              <a:alpha val="49000"/>
            </a:srgbClr>
          </a:solidFill>
          <a:ln w="9525">
            <a:solidFill>
              <a:schemeClr val="tx1"/>
            </a:solidFill>
            <a:round/>
            <a:headEnd/>
            <a:tailEnd/>
          </a:ln>
          <a:effectLs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1" name="Freeform 102"/>
          <p:cNvSpPr>
            <a:spLocks/>
          </p:cNvSpPr>
          <p:nvPr/>
        </p:nvSpPr>
        <p:spPr bwMode="auto">
          <a:xfrm>
            <a:off x="3702373" y="1823701"/>
            <a:ext cx="1176337" cy="1778000"/>
          </a:xfrm>
          <a:custGeom>
            <a:avLst/>
            <a:gdLst>
              <a:gd name="T0" fmla="*/ 18 w 741"/>
              <a:gd name="T1" fmla="*/ 842 h 1120"/>
              <a:gd name="T2" fmla="*/ 128 w 741"/>
              <a:gd name="T3" fmla="*/ 741 h 1120"/>
              <a:gd name="T4" fmla="*/ 192 w 741"/>
              <a:gd name="T5" fmla="*/ 677 h 1120"/>
              <a:gd name="T6" fmla="*/ 238 w 741"/>
              <a:gd name="T7" fmla="*/ 640 h 1120"/>
              <a:gd name="T8" fmla="*/ 64 w 741"/>
              <a:gd name="T9" fmla="*/ 832 h 1120"/>
              <a:gd name="T10" fmla="*/ 92 w 741"/>
              <a:gd name="T11" fmla="*/ 933 h 1120"/>
              <a:gd name="T12" fmla="*/ 137 w 741"/>
              <a:gd name="T13" fmla="*/ 1006 h 1120"/>
              <a:gd name="T14" fmla="*/ 156 w 741"/>
              <a:gd name="T15" fmla="*/ 1098 h 1120"/>
              <a:gd name="T16" fmla="*/ 137 w 741"/>
              <a:gd name="T17" fmla="*/ 832 h 1120"/>
              <a:gd name="T18" fmla="*/ 320 w 741"/>
              <a:gd name="T19" fmla="*/ 942 h 1120"/>
              <a:gd name="T20" fmla="*/ 357 w 741"/>
              <a:gd name="T21" fmla="*/ 1024 h 1120"/>
              <a:gd name="T22" fmla="*/ 357 w 741"/>
              <a:gd name="T23" fmla="*/ 814 h 1120"/>
              <a:gd name="T24" fmla="*/ 311 w 741"/>
              <a:gd name="T25" fmla="*/ 741 h 1120"/>
              <a:gd name="T26" fmla="*/ 476 w 741"/>
              <a:gd name="T27" fmla="*/ 796 h 1120"/>
              <a:gd name="T28" fmla="*/ 457 w 741"/>
              <a:gd name="T29" fmla="*/ 1015 h 1120"/>
              <a:gd name="T30" fmla="*/ 530 w 741"/>
              <a:gd name="T31" fmla="*/ 878 h 1120"/>
              <a:gd name="T32" fmla="*/ 631 w 741"/>
              <a:gd name="T33" fmla="*/ 933 h 1120"/>
              <a:gd name="T34" fmla="*/ 695 w 741"/>
              <a:gd name="T35" fmla="*/ 1070 h 1120"/>
              <a:gd name="T36" fmla="*/ 732 w 741"/>
              <a:gd name="T37" fmla="*/ 869 h 1120"/>
              <a:gd name="T38" fmla="*/ 686 w 741"/>
              <a:gd name="T39" fmla="*/ 796 h 1120"/>
              <a:gd name="T40" fmla="*/ 549 w 741"/>
              <a:gd name="T41" fmla="*/ 677 h 1120"/>
              <a:gd name="T42" fmla="*/ 393 w 741"/>
              <a:gd name="T43" fmla="*/ 631 h 1120"/>
              <a:gd name="T44" fmla="*/ 448 w 741"/>
              <a:gd name="T45" fmla="*/ 220 h 1120"/>
              <a:gd name="T46" fmla="*/ 540 w 741"/>
              <a:gd name="T47" fmla="*/ 256 h 1120"/>
              <a:gd name="T48" fmla="*/ 713 w 741"/>
              <a:gd name="T49" fmla="*/ 458 h 1120"/>
              <a:gd name="T50" fmla="*/ 677 w 741"/>
              <a:gd name="T51" fmla="*/ 330 h 1120"/>
              <a:gd name="T52" fmla="*/ 530 w 741"/>
              <a:gd name="T53" fmla="*/ 247 h 1120"/>
              <a:gd name="T54" fmla="*/ 329 w 741"/>
              <a:gd name="T55" fmla="*/ 92 h 1120"/>
              <a:gd name="T56" fmla="*/ 293 w 741"/>
              <a:gd name="T57" fmla="*/ 0 h 1120"/>
              <a:gd name="T58" fmla="*/ 302 w 741"/>
              <a:gd name="T59" fmla="*/ 284 h 1120"/>
              <a:gd name="T60" fmla="*/ 274 w 741"/>
              <a:gd name="T61" fmla="*/ 366 h 1120"/>
              <a:gd name="T62" fmla="*/ 28 w 741"/>
              <a:gd name="T63" fmla="*/ 448 h 1120"/>
              <a:gd name="T64" fmla="*/ 192 w 741"/>
              <a:gd name="T65" fmla="*/ 384 h 1120"/>
              <a:gd name="T66" fmla="*/ 256 w 741"/>
              <a:gd name="T67" fmla="*/ 512 h 1120"/>
              <a:gd name="T68" fmla="*/ 256 w 741"/>
              <a:gd name="T69" fmla="*/ 659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1120">
                <a:moveTo>
                  <a:pt x="0" y="933"/>
                </a:moveTo>
                <a:cubicBezTo>
                  <a:pt x="1" y="923"/>
                  <a:pt x="6" y="862"/>
                  <a:pt x="18" y="842"/>
                </a:cubicBezTo>
                <a:cubicBezTo>
                  <a:pt x="32" y="819"/>
                  <a:pt x="79" y="801"/>
                  <a:pt x="92" y="787"/>
                </a:cubicBezTo>
                <a:cubicBezTo>
                  <a:pt x="105" y="773"/>
                  <a:pt x="114" y="755"/>
                  <a:pt x="128" y="741"/>
                </a:cubicBezTo>
                <a:cubicBezTo>
                  <a:pt x="179" y="691"/>
                  <a:pt x="136" y="752"/>
                  <a:pt x="174" y="704"/>
                </a:cubicBezTo>
                <a:cubicBezTo>
                  <a:pt x="181" y="695"/>
                  <a:pt x="184" y="685"/>
                  <a:pt x="192" y="677"/>
                </a:cubicBezTo>
                <a:cubicBezTo>
                  <a:pt x="200" y="669"/>
                  <a:pt x="211" y="666"/>
                  <a:pt x="220" y="659"/>
                </a:cubicBezTo>
                <a:cubicBezTo>
                  <a:pt x="227" y="654"/>
                  <a:pt x="232" y="646"/>
                  <a:pt x="238" y="640"/>
                </a:cubicBezTo>
                <a:cubicBezTo>
                  <a:pt x="223" y="687"/>
                  <a:pt x="189" y="702"/>
                  <a:pt x="156" y="732"/>
                </a:cubicBezTo>
                <a:cubicBezTo>
                  <a:pt x="121" y="763"/>
                  <a:pt x="90" y="793"/>
                  <a:pt x="64" y="832"/>
                </a:cubicBezTo>
                <a:cubicBezTo>
                  <a:pt x="67" y="860"/>
                  <a:pt x="66" y="888"/>
                  <a:pt x="73" y="915"/>
                </a:cubicBezTo>
                <a:cubicBezTo>
                  <a:pt x="75" y="923"/>
                  <a:pt x="87" y="926"/>
                  <a:pt x="92" y="933"/>
                </a:cubicBezTo>
                <a:cubicBezTo>
                  <a:pt x="97" y="941"/>
                  <a:pt x="96" y="952"/>
                  <a:pt x="101" y="960"/>
                </a:cubicBezTo>
                <a:cubicBezTo>
                  <a:pt x="111" y="977"/>
                  <a:pt x="126" y="990"/>
                  <a:pt x="137" y="1006"/>
                </a:cubicBezTo>
                <a:cubicBezTo>
                  <a:pt x="140" y="1015"/>
                  <a:pt x="144" y="1024"/>
                  <a:pt x="146" y="1034"/>
                </a:cubicBezTo>
                <a:cubicBezTo>
                  <a:pt x="150" y="1055"/>
                  <a:pt x="156" y="1120"/>
                  <a:pt x="156" y="1098"/>
                </a:cubicBezTo>
                <a:cubicBezTo>
                  <a:pt x="156" y="929"/>
                  <a:pt x="175" y="970"/>
                  <a:pt x="128" y="896"/>
                </a:cubicBezTo>
                <a:cubicBezTo>
                  <a:pt x="131" y="875"/>
                  <a:pt x="127" y="851"/>
                  <a:pt x="137" y="832"/>
                </a:cubicBezTo>
                <a:cubicBezTo>
                  <a:pt x="153" y="801"/>
                  <a:pt x="203" y="774"/>
                  <a:pt x="229" y="750"/>
                </a:cubicBezTo>
                <a:cubicBezTo>
                  <a:pt x="288" y="811"/>
                  <a:pt x="304" y="863"/>
                  <a:pt x="320" y="942"/>
                </a:cubicBezTo>
                <a:cubicBezTo>
                  <a:pt x="323" y="976"/>
                  <a:pt x="315" y="1012"/>
                  <a:pt x="329" y="1043"/>
                </a:cubicBezTo>
                <a:cubicBezTo>
                  <a:pt x="334" y="1053"/>
                  <a:pt x="349" y="1032"/>
                  <a:pt x="357" y="1024"/>
                </a:cubicBezTo>
                <a:cubicBezTo>
                  <a:pt x="378" y="1003"/>
                  <a:pt x="393" y="942"/>
                  <a:pt x="393" y="942"/>
                </a:cubicBezTo>
                <a:cubicBezTo>
                  <a:pt x="387" y="893"/>
                  <a:pt x="388" y="853"/>
                  <a:pt x="357" y="814"/>
                </a:cubicBezTo>
                <a:cubicBezTo>
                  <a:pt x="331" y="781"/>
                  <a:pt x="342" y="812"/>
                  <a:pt x="320" y="768"/>
                </a:cubicBezTo>
                <a:cubicBezTo>
                  <a:pt x="316" y="759"/>
                  <a:pt x="302" y="741"/>
                  <a:pt x="311" y="741"/>
                </a:cubicBezTo>
                <a:cubicBezTo>
                  <a:pt x="324" y="741"/>
                  <a:pt x="327" y="761"/>
                  <a:pt x="338" y="768"/>
                </a:cubicBezTo>
                <a:cubicBezTo>
                  <a:pt x="372" y="791"/>
                  <a:pt x="439" y="791"/>
                  <a:pt x="476" y="796"/>
                </a:cubicBezTo>
                <a:cubicBezTo>
                  <a:pt x="473" y="860"/>
                  <a:pt x="472" y="924"/>
                  <a:pt x="466" y="988"/>
                </a:cubicBezTo>
                <a:cubicBezTo>
                  <a:pt x="465" y="997"/>
                  <a:pt x="450" y="1008"/>
                  <a:pt x="457" y="1015"/>
                </a:cubicBezTo>
                <a:cubicBezTo>
                  <a:pt x="464" y="1022"/>
                  <a:pt x="476" y="1009"/>
                  <a:pt x="485" y="1006"/>
                </a:cubicBezTo>
                <a:cubicBezTo>
                  <a:pt x="524" y="948"/>
                  <a:pt x="520" y="968"/>
                  <a:pt x="530" y="878"/>
                </a:cubicBezTo>
                <a:cubicBezTo>
                  <a:pt x="547" y="889"/>
                  <a:pt x="558" y="906"/>
                  <a:pt x="576" y="915"/>
                </a:cubicBezTo>
                <a:cubicBezTo>
                  <a:pt x="593" y="924"/>
                  <a:pt x="631" y="933"/>
                  <a:pt x="631" y="933"/>
                </a:cubicBezTo>
                <a:cubicBezTo>
                  <a:pt x="642" y="949"/>
                  <a:pt x="659" y="961"/>
                  <a:pt x="668" y="979"/>
                </a:cubicBezTo>
                <a:cubicBezTo>
                  <a:pt x="678" y="1000"/>
                  <a:pt x="689" y="1045"/>
                  <a:pt x="695" y="1070"/>
                </a:cubicBezTo>
                <a:cubicBezTo>
                  <a:pt x="731" y="1046"/>
                  <a:pt x="731" y="1029"/>
                  <a:pt x="741" y="988"/>
                </a:cubicBezTo>
                <a:cubicBezTo>
                  <a:pt x="738" y="948"/>
                  <a:pt x="740" y="908"/>
                  <a:pt x="732" y="869"/>
                </a:cubicBezTo>
                <a:cubicBezTo>
                  <a:pt x="728" y="850"/>
                  <a:pt x="704" y="841"/>
                  <a:pt x="695" y="823"/>
                </a:cubicBezTo>
                <a:cubicBezTo>
                  <a:pt x="691" y="814"/>
                  <a:pt x="692" y="803"/>
                  <a:pt x="686" y="796"/>
                </a:cubicBezTo>
                <a:cubicBezTo>
                  <a:pt x="679" y="787"/>
                  <a:pt x="666" y="785"/>
                  <a:pt x="658" y="778"/>
                </a:cubicBezTo>
                <a:cubicBezTo>
                  <a:pt x="625" y="749"/>
                  <a:pt x="591" y="697"/>
                  <a:pt x="549" y="677"/>
                </a:cubicBezTo>
                <a:cubicBezTo>
                  <a:pt x="521" y="663"/>
                  <a:pt x="472" y="662"/>
                  <a:pt x="448" y="659"/>
                </a:cubicBezTo>
                <a:cubicBezTo>
                  <a:pt x="432" y="654"/>
                  <a:pt x="403" y="647"/>
                  <a:pt x="393" y="631"/>
                </a:cubicBezTo>
                <a:cubicBezTo>
                  <a:pt x="383" y="615"/>
                  <a:pt x="375" y="576"/>
                  <a:pt x="375" y="576"/>
                </a:cubicBezTo>
                <a:cubicBezTo>
                  <a:pt x="370" y="426"/>
                  <a:pt x="309" y="289"/>
                  <a:pt x="448" y="220"/>
                </a:cubicBezTo>
                <a:cubicBezTo>
                  <a:pt x="469" y="223"/>
                  <a:pt x="492" y="221"/>
                  <a:pt x="512" y="229"/>
                </a:cubicBezTo>
                <a:cubicBezTo>
                  <a:pt x="524" y="234"/>
                  <a:pt x="530" y="248"/>
                  <a:pt x="540" y="256"/>
                </a:cubicBezTo>
                <a:cubicBezTo>
                  <a:pt x="578" y="288"/>
                  <a:pt x="614" y="322"/>
                  <a:pt x="649" y="357"/>
                </a:cubicBezTo>
                <a:cubicBezTo>
                  <a:pt x="683" y="391"/>
                  <a:pt x="683" y="426"/>
                  <a:pt x="713" y="458"/>
                </a:cubicBezTo>
                <a:cubicBezTo>
                  <a:pt x="719" y="452"/>
                  <a:pt x="730" y="448"/>
                  <a:pt x="732" y="439"/>
                </a:cubicBezTo>
                <a:cubicBezTo>
                  <a:pt x="736" y="417"/>
                  <a:pt x="682" y="337"/>
                  <a:pt x="677" y="330"/>
                </a:cubicBezTo>
                <a:cubicBezTo>
                  <a:pt x="668" y="316"/>
                  <a:pt x="646" y="317"/>
                  <a:pt x="631" y="311"/>
                </a:cubicBezTo>
                <a:cubicBezTo>
                  <a:pt x="604" y="271"/>
                  <a:pt x="574" y="261"/>
                  <a:pt x="530" y="247"/>
                </a:cubicBezTo>
                <a:cubicBezTo>
                  <a:pt x="474" y="209"/>
                  <a:pt x="412" y="245"/>
                  <a:pt x="348" y="229"/>
                </a:cubicBezTo>
                <a:cubicBezTo>
                  <a:pt x="324" y="163"/>
                  <a:pt x="345" y="227"/>
                  <a:pt x="329" y="92"/>
                </a:cubicBezTo>
                <a:cubicBezTo>
                  <a:pt x="328" y="83"/>
                  <a:pt x="319" y="33"/>
                  <a:pt x="311" y="19"/>
                </a:cubicBezTo>
                <a:cubicBezTo>
                  <a:pt x="307" y="11"/>
                  <a:pt x="293" y="0"/>
                  <a:pt x="293" y="0"/>
                </a:cubicBezTo>
                <a:cubicBezTo>
                  <a:pt x="334" y="43"/>
                  <a:pt x="316" y="63"/>
                  <a:pt x="311" y="128"/>
                </a:cubicBezTo>
                <a:cubicBezTo>
                  <a:pt x="307" y="180"/>
                  <a:pt x="309" y="232"/>
                  <a:pt x="302" y="284"/>
                </a:cubicBezTo>
                <a:cubicBezTo>
                  <a:pt x="300" y="303"/>
                  <a:pt x="290" y="321"/>
                  <a:pt x="284" y="339"/>
                </a:cubicBezTo>
                <a:cubicBezTo>
                  <a:pt x="281" y="348"/>
                  <a:pt x="282" y="360"/>
                  <a:pt x="274" y="366"/>
                </a:cubicBezTo>
                <a:cubicBezTo>
                  <a:pt x="243" y="390"/>
                  <a:pt x="176" y="384"/>
                  <a:pt x="137" y="394"/>
                </a:cubicBezTo>
                <a:cubicBezTo>
                  <a:pt x="104" y="416"/>
                  <a:pt x="65" y="436"/>
                  <a:pt x="28" y="448"/>
                </a:cubicBezTo>
                <a:cubicBezTo>
                  <a:pt x="41" y="554"/>
                  <a:pt x="22" y="525"/>
                  <a:pt x="82" y="485"/>
                </a:cubicBezTo>
                <a:cubicBezTo>
                  <a:pt x="112" y="443"/>
                  <a:pt x="143" y="402"/>
                  <a:pt x="192" y="384"/>
                </a:cubicBezTo>
                <a:cubicBezTo>
                  <a:pt x="210" y="387"/>
                  <a:pt x="239" y="377"/>
                  <a:pt x="247" y="394"/>
                </a:cubicBezTo>
                <a:cubicBezTo>
                  <a:pt x="265" y="429"/>
                  <a:pt x="253" y="473"/>
                  <a:pt x="256" y="512"/>
                </a:cubicBezTo>
                <a:cubicBezTo>
                  <a:pt x="259" y="543"/>
                  <a:pt x="262" y="573"/>
                  <a:pt x="265" y="604"/>
                </a:cubicBezTo>
                <a:cubicBezTo>
                  <a:pt x="262" y="622"/>
                  <a:pt x="264" y="642"/>
                  <a:pt x="256" y="659"/>
                </a:cubicBezTo>
                <a:cubicBezTo>
                  <a:pt x="245" y="680"/>
                  <a:pt x="210" y="675"/>
                  <a:pt x="210" y="704"/>
                </a:cubicBezTo>
              </a:path>
            </a:pathLst>
          </a:custGeom>
          <a:gradFill rotWithShape="1">
            <a:gsLst>
              <a:gs pos="0">
                <a:srgbClr val="9B502B"/>
              </a:gs>
              <a:gs pos="100000">
                <a:srgbClr val="FF00FF"/>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2" name="Freeform 103"/>
          <p:cNvSpPr>
            <a:spLocks/>
          </p:cNvSpPr>
          <p:nvPr/>
        </p:nvSpPr>
        <p:spPr bwMode="auto">
          <a:xfrm>
            <a:off x="3803973" y="1657012"/>
            <a:ext cx="377825" cy="400050"/>
          </a:xfrm>
          <a:custGeom>
            <a:avLst/>
            <a:gdLst>
              <a:gd name="T0" fmla="*/ 201 w 238"/>
              <a:gd name="T1" fmla="*/ 32 h 252"/>
              <a:gd name="T2" fmla="*/ 82 w 238"/>
              <a:gd name="T3" fmla="*/ 14 h 252"/>
              <a:gd name="T4" fmla="*/ 37 w 238"/>
              <a:gd name="T5" fmla="*/ 197 h 252"/>
              <a:gd name="T6" fmla="*/ 0 w 238"/>
              <a:gd name="T7" fmla="*/ 243 h 252"/>
              <a:gd name="T8" fmla="*/ 18 w 238"/>
              <a:gd name="T9" fmla="*/ 224 h 252"/>
              <a:gd name="T10" fmla="*/ 110 w 238"/>
              <a:gd name="T11" fmla="*/ 197 h 252"/>
              <a:gd name="T12" fmla="*/ 156 w 238"/>
              <a:gd name="T13" fmla="*/ 151 h 252"/>
              <a:gd name="T14" fmla="*/ 210 w 238"/>
              <a:gd name="T15" fmla="*/ 133 h 252"/>
              <a:gd name="T16" fmla="*/ 238 w 238"/>
              <a:gd name="T17" fmla="*/ 124 h 252"/>
              <a:gd name="T18" fmla="*/ 174 w 238"/>
              <a:gd name="T19" fmla="*/ 78 h 252"/>
              <a:gd name="T20" fmla="*/ 146 w 238"/>
              <a:gd name="T21" fmla="*/ 69 h 252"/>
              <a:gd name="T22" fmla="*/ 73 w 238"/>
              <a:gd name="T23" fmla="*/ 197 h 252"/>
              <a:gd name="T24" fmla="*/ 64 w 238"/>
              <a:gd name="T25" fmla="*/ 160 h 252"/>
              <a:gd name="T26" fmla="*/ 92 w 238"/>
              <a:gd name="T27" fmla="*/ 151 h 252"/>
              <a:gd name="T28" fmla="*/ 119 w 238"/>
              <a:gd name="T29" fmla="*/ 133 h 252"/>
              <a:gd name="T30" fmla="*/ 119 w 238"/>
              <a:gd name="T31" fmla="*/ 105 h 252"/>
              <a:gd name="T32" fmla="*/ 146 w 238"/>
              <a:gd name="T33" fmla="*/ 78 h 252"/>
              <a:gd name="T34" fmla="*/ 183 w 238"/>
              <a:gd name="T35" fmla="*/ 41 h 252"/>
              <a:gd name="T36" fmla="*/ 192 w 238"/>
              <a:gd name="T37" fmla="*/ 69 h 252"/>
              <a:gd name="T38" fmla="*/ 137 w 238"/>
              <a:gd name="T39" fmla="*/ 115 h 252"/>
              <a:gd name="T40" fmla="*/ 110 w 238"/>
              <a:gd name="T41" fmla="*/ 169 h 252"/>
              <a:gd name="T42" fmla="*/ 64 w 238"/>
              <a:gd name="T43" fmla="*/ 18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8" h="252">
                <a:moveTo>
                  <a:pt x="201" y="32"/>
                </a:moveTo>
                <a:cubicBezTo>
                  <a:pt x="153" y="0"/>
                  <a:pt x="144" y="5"/>
                  <a:pt x="82" y="14"/>
                </a:cubicBezTo>
                <a:cubicBezTo>
                  <a:pt x="42" y="73"/>
                  <a:pt x="56" y="130"/>
                  <a:pt x="37" y="197"/>
                </a:cubicBezTo>
                <a:cubicBezTo>
                  <a:pt x="28" y="230"/>
                  <a:pt x="0" y="199"/>
                  <a:pt x="0" y="243"/>
                </a:cubicBezTo>
                <a:cubicBezTo>
                  <a:pt x="0" y="252"/>
                  <a:pt x="10" y="228"/>
                  <a:pt x="18" y="224"/>
                </a:cubicBezTo>
                <a:cubicBezTo>
                  <a:pt x="39" y="213"/>
                  <a:pt x="84" y="203"/>
                  <a:pt x="110" y="197"/>
                </a:cubicBezTo>
                <a:cubicBezTo>
                  <a:pt x="125" y="182"/>
                  <a:pt x="135" y="158"/>
                  <a:pt x="156" y="151"/>
                </a:cubicBezTo>
                <a:cubicBezTo>
                  <a:pt x="174" y="145"/>
                  <a:pt x="192" y="139"/>
                  <a:pt x="210" y="133"/>
                </a:cubicBezTo>
                <a:cubicBezTo>
                  <a:pt x="219" y="130"/>
                  <a:pt x="238" y="124"/>
                  <a:pt x="238" y="124"/>
                </a:cubicBezTo>
                <a:cubicBezTo>
                  <a:pt x="223" y="78"/>
                  <a:pt x="238" y="99"/>
                  <a:pt x="174" y="78"/>
                </a:cubicBezTo>
                <a:cubicBezTo>
                  <a:pt x="165" y="75"/>
                  <a:pt x="146" y="69"/>
                  <a:pt x="146" y="69"/>
                </a:cubicBezTo>
                <a:cubicBezTo>
                  <a:pt x="129" y="120"/>
                  <a:pt x="113" y="159"/>
                  <a:pt x="73" y="197"/>
                </a:cubicBezTo>
                <a:cubicBezTo>
                  <a:pt x="70" y="185"/>
                  <a:pt x="59" y="172"/>
                  <a:pt x="64" y="160"/>
                </a:cubicBezTo>
                <a:cubicBezTo>
                  <a:pt x="68" y="151"/>
                  <a:pt x="83" y="155"/>
                  <a:pt x="92" y="151"/>
                </a:cubicBezTo>
                <a:cubicBezTo>
                  <a:pt x="102" y="146"/>
                  <a:pt x="110" y="139"/>
                  <a:pt x="119" y="133"/>
                </a:cubicBezTo>
                <a:cubicBezTo>
                  <a:pt x="74" y="103"/>
                  <a:pt x="91" y="125"/>
                  <a:pt x="119" y="105"/>
                </a:cubicBezTo>
                <a:cubicBezTo>
                  <a:pt x="129" y="98"/>
                  <a:pt x="137" y="87"/>
                  <a:pt x="146" y="78"/>
                </a:cubicBezTo>
                <a:cubicBezTo>
                  <a:pt x="150" y="68"/>
                  <a:pt x="157" y="28"/>
                  <a:pt x="183" y="41"/>
                </a:cubicBezTo>
                <a:cubicBezTo>
                  <a:pt x="192" y="45"/>
                  <a:pt x="189" y="60"/>
                  <a:pt x="192" y="69"/>
                </a:cubicBezTo>
                <a:cubicBezTo>
                  <a:pt x="173" y="83"/>
                  <a:pt x="152" y="96"/>
                  <a:pt x="137" y="115"/>
                </a:cubicBezTo>
                <a:cubicBezTo>
                  <a:pt x="124" y="131"/>
                  <a:pt x="124" y="155"/>
                  <a:pt x="110" y="169"/>
                </a:cubicBezTo>
                <a:cubicBezTo>
                  <a:pt x="98" y="181"/>
                  <a:pt x="79" y="181"/>
                  <a:pt x="64" y="188"/>
                </a:cubicBezTo>
              </a:path>
            </a:pathLst>
          </a:custGeom>
          <a:gradFill rotWithShape="1">
            <a:gsLst>
              <a:gs pos="0">
                <a:srgbClr val="00FF99"/>
              </a:gs>
              <a:gs pos="100000">
                <a:srgbClr val="00FF99">
                  <a:gamma/>
                  <a:shade val="66275"/>
                  <a:invGamma/>
                </a:srgbClr>
              </a:gs>
            </a:gsLst>
            <a:lin ang="189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3" name="Freeform 104"/>
          <p:cNvSpPr>
            <a:spLocks/>
          </p:cNvSpPr>
          <p:nvPr/>
        </p:nvSpPr>
        <p:spPr bwMode="auto">
          <a:xfrm>
            <a:off x="3310257" y="2361864"/>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4" name="Freeform 105"/>
          <p:cNvSpPr>
            <a:spLocks/>
          </p:cNvSpPr>
          <p:nvPr/>
        </p:nvSpPr>
        <p:spPr bwMode="auto">
          <a:xfrm>
            <a:off x="3367407" y="1982452"/>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5" name="Freeform 106"/>
          <p:cNvSpPr>
            <a:spLocks/>
          </p:cNvSpPr>
          <p:nvPr/>
        </p:nvSpPr>
        <p:spPr bwMode="auto">
          <a:xfrm>
            <a:off x="3597595" y="15585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6" name="Freeform 108"/>
          <p:cNvSpPr>
            <a:spLocks/>
          </p:cNvSpPr>
          <p:nvPr/>
        </p:nvSpPr>
        <p:spPr bwMode="auto">
          <a:xfrm rot="4969966">
            <a:off x="4421509" y="16855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7" name="Freeform 109"/>
          <p:cNvSpPr>
            <a:spLocks/>
          </p:cNvSpPr>
          <p:nvPr/>
        </p:nvSpPr>
        <p:spPr bwMode="auto">
          <a:xfrm>
            <a:off x="3969071" y="1887202"/>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8" name="Freeform 110"/>
          <p:cNvSpPr>
            <a:spLocks/>
          </p:cNvSpPr>
          <p:nvPr/>
        </p:nvSpPr>
        <p:spPr bwMode="auto">
          <a:xfrm rot="3074069">
            <a:off x="4389759" y="207452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9" name="Freeform 111"/>
          <p:cNvSpPr>
            <a:spLocks/>
          </p:cNvSpPr>
          <p:nvPr/>
        </p:nvSpPr>
        <p:spPr bwMode="auto">
          <a:xfrm>
            <a:off x="4299271" y="1753852"/>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0" name="Freeform 112"/>
          <p:cNvSpPr>
            <a:spLocks/>
          </p:cNvSpPr>
          <p:nvPr/>
        </p:nvSpPr>
        <p:spPr bwMode="auto">
          <a:xfrm>
            <a:off x="3721421" y="18379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1" name="Freeform 113"/>
          <p:cNvSpPr>
            <a:spLocks/>
          </p:cNvSpPr>
          <p:nvPr/>
        </p:nvSpPr>
        <p:spPr bwMode="auto">
          <a:xfrm rot="2714384">
            <a:off x="4618359" y="22316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2" name="Freeform 114"/>
          <p:cNvSpPr>
            <a:spLocks/>
          </p:cNvSpPr>
          <p:nvPr/>
        </p:nvSpPr>
        <p:spPr bwMode="auto">
          <a:xfrm>
            <a:off x="4159571" y="1737975"/>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3" name="Freeform 115"/>
          <p:cNvSpPr>
            <a:spLocks/>
          </p:cNvSpPr>
          <p:nvPr/>
        </p:nvSpPr>
        <p:spPr bwMode="auto">
          <a:xfrm rot="-1189589">
            <a:off x="3708722" y="1837987"/>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4" name="Freeform 116"/>
          <p:cNvSpPr>
            <a:spLocks/>
          </p:cNvSpPr>
          <p:nvPr/>
        </p:nvSpPr>
        <p:spPr bwMode="auto">
          <a:xfrm rot="1484962">
            <a:off x="4038922" y="2053887"/>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5" name="Freeform 117"/>
          <p:cNvSpPr>
            <a:spLocks/>
          </p:cNvSpPr>
          <p:nvPr/>
        </p:nvSpPr>
        <p:spPr bwMode="auto">
          <a:xfrm rot="1386108">
            <a:off x="4400871" y="2023725"/>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6" name="Freeform 118"/>
          <p:cNvSpPr>
            <a:spLocks/>
          </p:cNvSpPr>
          <p:nvPr/>
        </p:nvSpPr>
        <p:spPr bwMode="auto">
          <a:xfrm rot="1623453">
            <a:off x="3688085" y="2239625"/>
            <a:ext cx="249239"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7" name="Freeform 119"/>
          <p:cNvSpPr>
            <a:spLocks/>
          </p:cNvSpPr>
          <p:nvPr/>
        </p:nvSpPr>
        <p:spPr bwMode="auto">
          <a:xfrm>
            <a:off x="4375471" y="2244388"/>
            <a:ext cx="249237" cy="246063"/>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8" name="Freeform 120"/>
          <p:cNvSpPr>
            <a:spLocks/>
          </p:cNvSpPr>
          <p:nvPr/>
        </p:nvSpPr>
        <p:spPr bwMode="auto">
          <a:xfrm>
            <a:off x="3876995" y="1839577"/>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9" name="Freeform 121"/>
          <p:cNvSpPr>
            <a:spLocks/>
          </p:cNvSpPr>
          <p:nvPr/>
        </p:nvSpPr>
        <p:spPr bwMode="auto">
          <a:xfrm rot="1993318">
            <a:off x="4370707" y="1766552"/>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0" name="Freeform 122"/>
          <p:cNvSpPr>
            <a:spLocks/>
          </p:cNvSpPr>
          <p:nvPr/>
        </p:nvSpPr>
        <p:spPr bwMode="auto">
          <a:xfrm rot="1247647">
            <a:off x="3992883" y="2158664"/>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1" name="Freeform 123"/>
          <p:cNvSpPr>
            <a:spLocks/>
          </p:cNvSpPr>
          <p:nvPr/>
        </p:nvSpPr>
        <p:spPr bwMode="auto">
          <a:xfrm>
            <a:off x="3297557" y="208563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2" name="Freeform 124"/>
          <p:cNvSpPr>
            <a:spLocks/>
          </p:cNvSpPr>
          <p:nvPr/>
        </p:nvSpPr>
        <p:spPr bwMode="auto">
          <a:xfrm rot="2541889">
            <a:off x="4588195" y="188243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3" name="Text Box 139"/>
          <p:cNvSpPr txBox="1">
            <a:spLocks noChangeArrowheads="1"/>
          </p:cNvSpPr>
          <p:nvPr/>
        </p:nvSpPr>
        <p:spPr bwMode="auto">
          <a:xfrm>
            <a:off x="300715" y="1164121"/>
            <a:ext cx="3308919"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sz="1600" b="1" dirty="0">
                <a:solidFill>
                  <a:srgbClr val="FFFF00"/>
                </a:solidFill>
                <a:latin typeface="HGS行書体" pitchFamily="66" charset="-128"/>
                <a:ea typeface="HGS行書体" pitchFamily="66" charset="-128"/>
              </a:rPr>
              <a:t>　</a:t>
            </a:r>
            <a:r>
              <a:rPr lang="ja-JP" altLang="en-US" sz="1600" b="1" dirty="0" smtClean="0">
                <a:solidFill>
                  <a:srgbClr val="FFFF00"/>
                </a:solidFill>
                <a:latin typeface="HGS行書体" pitchFamily="66" charset="-128"/>
                <a:ea typeface="HGS行書体" pitchFamily="66" charset="-128"/>
              </a:rPr>
              <a:t>光合成  　光電 ・効果 　  </a:t>
            </a:r>
            <a:r>
              <a:rPr lang="en-US" altLang="ja-JP" sz="1600" b="1" dirty="0">
                <a:solidFill>
                  <a:srgbClr val="FFFF00"/>
                </a:solidFill>
                <a:latin typeface="HGS行書体" pitchFamily="66" charset="-128"/>
                <a:ea typeface="HGS行書体" pitchFamily="66" charset="-128"/>
              </a:rPr>
              <a:t>E </a:t>
            </a:r>
            <a:r>
              <a:rPr lang="ja-JP" altLang="en-US" sz="1600" b="1" dirty="0">
                <a:solidFill>
                  <a:srgbClr val="FFFF00"/>
                </a:solidFill>
                <a:latin typeface="HGS行書体" pitchFamily="66" charset="-128"/>
                <a:ea typeface="HGS行書体" pitchFamily="66" charset="-128"/>
              </a:rPr>
              <a:t>量 </a:t>
            </a: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r>
              <a:rPr lang="ja-JP" altLang="en-US" sz="1600" b="1" dirty="0" smtClean="0">
                <a:solidFill>
                  <a:srgbClr val="FFFF00"/>
                </a:solidFill>
                <a:latin typeface="HGS行書体" pitchFamily="66" charset="-128"/>
                <a:ea typeface="HGS行書体" pitchFamily="66" charset="-128"/>
              </a:rPr>
              <a:t> </a:t>
            </a: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200" b="1" dirty="0" smtClean="0">
              <a:solidFill>
                <a:srgbClr val="FFFF00"/>
              </a:solidFill>
              <a:latin typeface="HGS行書体" pitchFamily="66" charset="-128"/>
              <a:ea typeface="HGS行書体" pitchFamily="66" charset="-128"/>
            </a:endParaRPr>
          </a:p>
          <a:p>
            <a:pPr fontAlgn="base">
              <a:spcBef>
                <a:spcPct val="0"/>
              </a:spcBef>
              <a:spcAft>
                <a:spcPct val="0"/>
              </a:spcAft>
            </a:pPr>
            <a:r>
              <a:rPr lang="ja-JP" altLang="en-US" sz="1600" b="1" dirty="0" smtClean="0">
                <a:solidFill>
                  <a:srgbClr val="FFFF00"/>
                </a:solidFill>
                <a:latin typeface="HGS行書体" pitchFamily="66" charset="-128"/>
                <a:ea typeface="HGS行書体" pitchFamily="66" charset="-128"/>
              </a:rPr>
              <a:t>肝　胆</a:t>
            </a:r>
            <a:endParaRPr lang="ja-JP" altLang="en-US" sz="1600" b="1" dirty="0">
              <a:solidFill>
                <a:srgbClr val="FFFF00"/>
              </a:solidFill>
              <a:latin typeface="HGS行書体" pitchFamily="66" charset="-128"/>
              <a:ea typeface="HGS行書体" pitchFamily="66" charset="-128"/>
            </a:endParaRPr>
          </a:p>
        </p:txBody>
      </p:sp>
      <p:sp>
        <p:nvSpPr>
          <p:cNvPr id="34" name="Freeform 44"/>
          <p:cNvSpPr>
            <a:spLocks/>
          </p:cNvSpPr>
          <p:nvPr/>
        </p:nvSpPr>
        <p:spPr bwMode="auto">
          <a:xfrm>
            <a:off x="4290539" y="2809108"/>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35" name="Freeform 45"/>
          <p:cNvSpPr>
            <a:spLocks/>
          </p:cNvSpPr>
          <p:nvPr/>
        </p:nvSpPr>
        <p:spPr bwMode="auto">
          <a:xfrm rot="10800000" flipH="1" flipV="1">
            <a:off x="3653957" y="2630172"/>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sp>
        <p:nvSpPr>
          <p:cNvPr id="36" name="Freeform 107"/>
          <p:cNvSpPr>
            <a:spLocks/>
          </p:cNvSpPr>
          <p:nvPr/>
        </p:nvSpPr>
        <p:spPr bwMode="auto">
          <a:xfrm rot="2948962">
            <a:off x="3864297" y="1440132"/>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7" name="フリーフォーム 36"/>
          <p:cNvSpPr/>
          <p:nvPr/>
        </p:nvSpPr>
        <p:spPr>
          <a:xfrm rot="20844369" flipH="1">
            <a:off x="58894" y="1590659"/>
            <a:ext cx="3196431" cy="2567445"/>
          </a:xfrm>
          <a:custGeom>
            <a:avLst/>
            <a:gdLst>
              <a:gd name="connsiteX0" fmla="*/ 1781175 w 3400425"/>
              <a:gd name="connsiteY0" fmla="*/ 1628775 h 2273866"/>
              <a:gd name="connsiteX1" fmla="*/ 1776413 w 3400425"/>
              <a:gd name="connsiteY1" fmla="*/ 1604962 h 2273866"/>
              <a:gd name="connsiteX2" fmla="*/ 1762125 w 3400425"/>
              <a:gd name="connsiteY2" fmla="*/ 1600200 h 2273866"/>
              <a:gd name="connsiteX3" fmla="*/ 1752600 w 3400425"/>
              <a:gd name="connsiteY3" fmla="*/ 1585912 h 2273866"/>
              <a:gd name="connsiteX4" fmla="*/ 1738313 w 3400425"/>
              <a:gd name="connsiteY4" fmla="*/ 1576387 h 2273866"/>
              <a:gd name="connsiteX5" fmla="*/ 1728788 w 3400425"/>
              <a:gd name="connsiteY5" fmla="*/ 1562100 h 2273866"/>
              <a:gd name="connsiteX6" fmla="*/ 1700213 w 3400425"/>
              <a:gd name="connsiteY6" fmla="*/ 1547812 h 2273866"/>
              <a:gd name="connsiteX7" fmla="*/ 1657350 w 3400425"/>
              <a:gd name="connsiteY7" fmla="*/ 1552575 h 2273866"/>
              <a:gd name="connsiteX8" fmla="*/ 1619250 w 3400425"/>
              <a:gd name="connsiteY8" fmla="*/ 1562100 h 2273866"/>
              <a:gd name="connsiteX9" fmla="*/ 1557338 w 3400425"/>
              <a:gd name="connsiteY9" fmla="*/ 1571625 h 2273866"/>
              <a:gd name="connsiteX10" fmla="*/ 1543050 w 3400425"/>
              <a:gd name="connsiteY10" fmla="*/ 1576387 h 2273866"/>
              <a:gd name="connsiteX11" fmla="*/ 1509713 w 3400425"/>
              <a:gd name="connsiteY11" fmla="*/ 1619250 h 2273866"/>
              <a:gd name="connsiteX12" fmla="*/ 1504950 w 3400425"/>
              <a:gd name="connsiteY12" fmla="*/ 1633537 h 2273866"/>
              <a:gd name="connsiteX13" fmla="*/ 1481138 w 3400425"/>
              <a:gd name="connsiteY13" fmla="*/ 1666875 h 2273866"/>
              <a:gd name="connsiteX14" fmla="*/ 1476375 w 3400425"/>
              <a:gd name="connsiteY14" fmla="*/ 1681162 h 2273866"/>
              <a:gd name="connsiteX15" fmla="*/ 1481138 w 3400425"/>
              <a:gd name="connsiteY15" fmla="*/ 1709737 h 2273866"/>
              <a:gd name="connsiteX16" fmla="*/ 1485900 w 3400425"/>
              <a:gd name="connsiteY16" fmla="*/ 1785937 h 2273866"/>
              <a:gd name="connsiteX17" fmla="*/ 1514475 w 3400425"/>
              <a:gd name="connsiteY17" fmla="*/ 1804987 h 2273866"/>
              <a:gd name="connsiteX18" fmla="*/ 1509713 w 3400425"/>
              <a:gd name="connsiteY18" fmla="*/ 1924050 h 2273866"/>
              <a:gd name="connsiteX19" fmla="*/ 1514475 w 3400425"/>
              <a:gd name="connsiteY19" fmla="*/ 1962150 h 2273866"/>
              <a:gd name="connsiteX20" fmla="*/ 1543050 w 3400425"/>
              <a:gd name="connsiteY20" fmla="*/ 1976437 h 2273866"/>
              <a:gd name="connsiteX21" fmla="*/ 1562100 w 3400425"/>
              <a:gd name="connsiteY21" fmla="*/ 1985962 h 2273866"/>
              <a:gd name="connsiteX22" fmla="*/ 1581150 w 3400425"/>
              <a:gd name="connsiteY22" fmla="*/ 1990725 h 2273866"/>
              <a:gd name="connsiteX23" fmla="*/ 1614488 w 3400425"/>
              <a:gd name="connsiteY23" fmla="*/ 2000250 h 2273866"/>
              <a:gd name="connsiteX24" fmla="*/ 1628775 w 3400425"/>
              <a:gd name="connsiteY24" fmla="*/ 2009775 h 2273866"/>
              <a:gd name="connsiteX25" fmla="*/ 1662113 w 3400425"/>
              <a:gd name="connsiteY25" fmla="*/ 2019300 h 2273866"/>
              <a:gd name="connsiteX26" fmla="*/ 1738313 w 3400425"/>
              <a:gd name="connsiteY26" fmla="*/ 2009775 h 2273866"/>
              <a:gd name="connsiteX27" fmla="*/ 1776413 w 3400425"/>
              <a:gd name="connsiteY27" fmla="*/ 1990725 h 2273866"/>
              <a:gd name="connsiteX28" fmla="*/ 1800225 w 3400425"/>
              <a:gd name="connsiteY28" fmla="*/ 1981200 h 2273866"/>
              <a:gd name="connsiteX29" fmla="*/ 1814513 w 3400425"/>
              <a:gd name="connsiteY29" fmla="*/ 1966912 h 2273866"/>
              <a:gd name="connsiteX30" fmla="*/ 1828800 w 3400425"/>
              <a:gd name="connsiteY30" fmla="*/ 1957387 h 2273866"/>
              <a:gd name="connsiteX31" fmla="*/ 1847850 w 3400425"/>
              <a:gd name="connsiteY31" fmla="*/ 1928812 h 2273866"/>
              <a:gd name="connsiteX32" fmla="*/ 1828800 w 3400425"/>
              <a:gd name="connsiteY32" fmla="*/ 1862137 h 2273866"/>
              <a:gd name="connsiteX33" fmla="*/ 1814513 w 3400425"/>
              <a:gd name="connsiteY33" fmla="*/ 1857375 h 2273866"/>
              <a:gd name="connsiteX34" fmla="*/ 1776413 w 3400425"/>
              <a:gd name="connsiteY34" fmla="*/ 1862137 h 2273866"/>
              <a:gd name="connsiteX35" fmla="*/ 1743075 w 3400425"/>
              <a:gd name="connsiteY35" fmla="*/ 1890712 h 2273866"/>
              <a:gd name="connsiteX36" fmla="*/ 1728788 w 3400425"/>
              <a:gd name="connsiteY36" fmla="*/ 1895475 h 2273866"/>
              <a:gd name="connsiteX37" fmla="*/ 1695450 w 3400425"/>
              <a:gd name="connsiteY37" fmla="*/ 1909762 h 2273866"/>
              <a:gd name="connsiteX38" fmla="*/ 1676400 w 3400425"/>
              <a:gd name="connsiteY38" fmla="*/ 1905000 h 2273866"/>
              <a:gd name="connsiteX39" fmla="*/ 1671638 w 3400425"/>
              <a:gd name="connsiteY39" fmla="*/ 1890712 h 2273866"/>
              <a:gd name="connsiteX40" fmla="*/ 1676400 w 3400425"/>
              <a:gd name="connsiteY40" fmla="*/ 1838325 h 2273866"/>
              <a:gd name="connsiteX41" fmla="*/ 1685925 w 3400425"/>
              <a:gd name="connsiteY41" fmla="*/ 1824037 h 2273866"/>
              <a:gd name="connsiteX42" fmla="*/ 1690688 w 3400425"/>
              <a:gd name="connsiteY42" fmla="*/ 1809750 h 2273866"/>
              <a:gd name="connsiteX43" fmla="*/ 1676400 w 3400425"/>
              <a:gd name="connsiteY43" fmla="*/ 1800225 h 2273866"/>
              <a:gd name="connsiteX44" fmla="*/ 1647825 w 3400425"/>
              <a:gd name="connsiteY44" fmla="*/ 1795462 h 2273866"/>
              <a:gd name="connsiteX45" fmla="*/ 1666875 w 3400425"/>
              <a:gd name="connsiteY45" fmla="*/ 1785937 h 2273866"/>
              <a:gd name="connsiteX46" fmla="*/ 1695450 w 3400425"/>
              <a:gd name="connsiteY46" fmla="*/ 1776412 h 2273866"/>
              <a:gd name="connsiteX47" fmla="*/ 1785938 w 3400425"/>
              <a:gd name="connsiteY47" fmla="*/ 1771650 h 2273866"/>
              <a:gd name="connsiteX48" fmla="*/ 1800225 w 3400425"/>
              <a:gd name="connsiteY48" fmla="*/ 1766887 h 2273866"/>
              <a:gd name="connsiteX49" fmla="*/ 1819275 w 3400425"/>
              <a:gd name="connsiteY49" fmla="*/ 1738312 h 2273866"/>
              <a:gd name="connsiteX50" fmla="*/ 1824038 w 3400425"/>
              <a:gd name="connsiteY50" fmla="*/ 1719262 h 2273866"/>
              <a:gd name="connsiteX51" fmla="*/ 1828800 w 3400425"/>
              <a:gd name="connsiteY51" fmla="*/ 1704975 h 2273866"/>
              <a:gd name="connsiteX52" fmla="*/ 1824038 w 3400425"/>
              <a:gd name="connsiteY52" fmla="*/ 1657350 h 2273866"/>
              <a:gd name="connsiteX53" fmla="*/ 1804988 w 3400425"/>
              <a:gd name="connsiteY53" fmla="*/ 1685925 h 2273866"/>
              <a:gd name="connsiteX54" fmla="*/ 1785938 w 3400425"/>
              <a:gd name="connsiteY54" fmla="*/ 1700212 h 2273866"/>
              <a:gd name="connsiteX55" fmla="*/ 1771650 w 3400425"/>
              <a:gd name="connsiteY55" fmla="*/ 1709737 h 2273866"/>
              <a:gd name="connsiteX56" fmla="*/ 1743075 w 3400425"/>
              <a:gd name="connsiteY56" fmla="*/ 1728787 h 2273866"/>
              <a:gd name="connsiteX57" fmla="*/ 1719263 w 3400425"/>
              <a:gd name="connsiteY57" fmla="*/ 1724025 h 2273866"/>
              <a:gd name="connsiteX58" fmla="*/ 1704975 w 3400425"/>
              <a:gd name="connsiteY58" fmla="*/ 1695450 h 2273866"/>
              <a:gd name="connsiteX59" fmla="*/ 1724025 w 3400425"/>
              <a:gd name="connsiteY59" fmla="*/ 1647825 h 2273866"/>
              <a:gd name="connsiteX60" fmla="*/ 1738313 w 3400425"/>
              <a:gd name="connsiteY60" fmla="*/ 1643062 h 2273866"/>
              <a:gd name="connsiteX61" fmla="*/ 1790700 w 3400425"/>
              <a:gd name="connsiteY61" fmla="*/ 1647825 h 2273866"/>
              <a:gd name="connsiteX62" fmla="*/ 1804988 w 3400425"/>
              <a:gd name="connsiteY62" fmla="*/ 1643062 h 2273866"/>
              <a:gd name="connsiteX63" fmla="*/ 1771650 w 3400425"/>
              <a:gd name="connsiteY63" fmla="*/ 1604962 h 2273866"/>
              <a:gd name="connsiteX64" fmla="*/ 1804988 w 3400425"/>
              <a:gd name="connsiteY64" fmla="*/ 1624012 h 2273866"/>
              <a:gd name="connsiteX65" fmla="*/ 1795463 w 3400425"/>
              <a:gd name="connsiteY65" fmla="*/ 1581150 h 2273866"/>
              <a:gd name="connsiteX66" fmla="*/ 1785938 w 3400425"/>
              <a:gd name="connsiteY66" fmla="*/ 1566862 h 2273866"/>
              <a:gd name="connsiteX67" fmla="*/ 1743075 w 3400425"/>
              <a:gd name="connsiteY67" fmla="*/ 1543050 h 2273866"/>
              <a:gd name="connsiteX68" fmla="*/ 1714500 w 3400425"/>
              <a:gd name="connsiteY68" fmla="*/ 1538287 h 2273866"/>
              <a:gd name="connsiteX69" fmla="*/ 1704975 w 3400425"/>
              <a:gd name="connsiteY69" fmla="*/ 1524000 h 2273866"/>
              <a:gd name="connsiteX70" fmla="*/ 1690688 w 3400425"/>
              <a:gd name="connsiteY70" fmla="*/ 1495425 h 2273866"/>
              <a:gd name="connsiteX71" fmla="*/ 1662113 w 3400425"/>
              <a:gd name="connsiteY71" fmla="*/ 1481137 h 2273866"/>
              <a:gd name="connsiteX72" fmla="*/ 1647825 w 3400425"/>
              <a:gd name="connsiteY72" fmla="*/ 1471612 h 2273866"/>
              <a:gd name="connsiteX73" fmla="*/ 1628775 w 3400425"/>
              <a:gd name="connsiteY73" fmla="*/ 1466850 h 2273866"/>
              <a:gd name="connsiteX74" fmla="*/ 1585913 w 3400425"/>
              <a:gd name="connsiteY74" fmla="*/ 1452562 h 2273866"/>
              <a:gd name="connsiteX75" fmla="*/ 1462088 w 3400425"/>
              <a:gd name="connsiteY75" fmla="*/ 1462087 h 2273866"/>
              <a:gd name="connsiteX76" fmla="*/ 1443038 w 3400425"/>
              <a:gd name="connsiteY76" fmla="*/ 1466850 h 2273866"/>
              <a:gd name="connsiteX77" fmla="*/ 1409700 w 3400425"/>
              <a:gd name="connsiteY77" fmla="*/ 1481137 h 2273866"/>
              <a:gd name="connsiteX78" fmla="*/ 1390650 w 3400425"/>
              <a:gd name="connsiteY78" fmla="*/ 1500187 h 2273866"/>
              <a:gd name="connsiteX79" fmla="*/ 1376363 w 3400425"/>
              <a:gd name="connsiteY79" fmla="*/ 1519237 h 2273866"/>
              <a:gd name="connsiteX80" fmla="*/ 1362075 w 3400425"/>
              <a:gd name="connsiteY80" fmla="*/ 1528762 h 2273866"/>
              <a:gd name="connsiteX81" fmla="*/ 1328738 w 3400425"/>
              <a:gd name="connsiteY81" fmla="*/ 1595437 h 2273866"/>
              <a:gd name="connsiteX82" fmla="*/ 1295400 w 3400425"/>
              <a:gd name="connsiteY82" fmla="*/ 1681162 h 2273866"/>
              <a:gd name="connsiteX83" fmla="*/ 1304925 w 3400425"/>
              <a:gd name="connsiteY83" fmla="*/ 1857375 h 2273866"/>
              <a:gd name="connsiteX84" fmla="*/ 1314450 w 3400425"/>
              <a:gd name="connsiteY84" fmla="*/ 1885950 h 2273866"/>
              <a:gd name="connsiteX85" fmla="*/ 1328738 w 3400425"/>
              <a:gd name="connsiteY85" fmla="*/ 1938337 h 2273866"/>
              <a:gd name="connsiteX86" fmla="*/ 1343025 w 3400425"/>
              <a:gd name="connsiteY86" fmla="*/ 1966912 h 2273866"/>
              <a:gd name="connsiteX87" fmla="*/ 1347788 w 3400425"/>
              <a:gd name="connsiteY87" fmla="*/ 1981200 h 2273866"/>
              <a:gd name="connsiteX88" fmla="*/ 1371600 w 3400425"/>
              <a:gd name="connsiteY88" fmla="*/ 2019300 h 2273866"/>
              <a:gd name="connsiteX89" fmla="*/ 1404938 w 3400425"/>
              <a:gd name="connsiteY89" fmla="*/ 2052637 h 2273866"/>
              <a:gd name="connsiteX90" fmla="*/ 1409700 w 3400425"/>
              <a:gd name="connsiteY90" fmla="*/ 2066925 h 2273866"/>
              <a:gd name="connsiteX91" fmla="*/ 1452563 w 3400425"/>
              <a:gd name="connsiteY91" fmla="*/ 2105025 h 2273866"/>
              <a:gd name="connsiteX92" fmla="*/ 1485900 w 3400425"/>
              <a:gd name="connsiteY92" fmla="*/ 2138362 h 2273866"/>
              <a:gd name="connsiteX93" fmla="*/ 1514475 w 3400425"/>
              <a:gd name="connsiteY93" fmla="*/ 2147887 h 2273866"/>
              <a:gd name="connsiteX94" fmla="*/ 1809750 w 3400425"/>
              <a:gd name="connsiteY94" fmla="*/ 2143125 h 2273866"/>
              <a:gd name="connsiteX95" fmla="*/ 1847850 w 3400425"/>
              <a:gd name="connsiteY95" fmla="*/ 2138362 h 2273866"/>
              <a:gd name="connsiteX96" fmla="*/ 1895475 w 3400425"/>
              <a:gd name="connsiteY96" fmla="*/ 2124075 h 2273866"/>
              <a:gd name="connsiteX97" fmla="*/ 1914525 w 3400425"/>
              <a:gd name="connsiteY97" fmla="*/ 2114550 h 2273866"/>
              <a:gd name="connsiteX98" fmla="*/ 1933575 w 3400425"/>
              <a:gd name="connsiteY98" fmla="*/ 2100262 h 2273866"/>
              <a:gd name="connsiteX99" fmla="*/ 1971675 w 3400425"/>
              <a:gd name="connsiteY99" fmla="*/ 2085975 h 2273866"/>
              <a:gd name="connsiteX100" fmla="*/ 1985963 w 3400425"/>
              <a:gd name="connsiteY100" fmla="*/ 2076450 h 2273866"/>
              <a:gd name="connsiteX101" fmla="*/ 2009775 w 3400425"/>
              <a:gd name="connsiteY101" fmla="*/ 2066925 h 2273866"/>
              <a:gd name="connsiteX102" fmla="*/ 2019300 w 3400425"/>
              <a:gd name="connsiteY102" fmla="*/ 2038350 h 2273866"/>
              <a:gd name="connsiteX103" fmla="*/ 2028825 w 3400425"/>
              <a:gd name="connsiteY103" fmla="*/ 2005012 h 2273866"/>
              <a:gd name="connsiteX104" fmla="*/ 2019300 w 3400425"/>
              <a:gd name="connsiteY104" fmla="*/ 1943100 h 2273866"/>
              <a:gd name="connsiteX105" fmla="*/ 2014538 w 3400425"/>
              <a:gd name="connsiteY105" fmla="*/ 1924050 h 2273866"/>
              <a:gd name="connsiteX106" fmla="*/ 2000250 w 3400425"/>
              <a:gd name="connsiteY106" fmla="*/ 1905000 h 2273866"/>
              <a:gd name="connsiteX107" fmla="*/ 1985963 w 3400425"/>
              <a:gd name="connsiteY107" fmla="*/ 1871662 h 2273866"/>
              <a:gd name="connsiteX108" fmla="*/ 1990725 w 3400425"/>
              <a:gd name="connsiteY108" fmla="*/ 1847850 h 2273866"/>
              <a:gd name="connsiteX109" fmla="*/ 1800225 w 3400425"/>
              <a:gd name="connsiteY109" fmla="*/ 1824037 h 2273866"/>
              <a:gd name="connsiteX110" fmla="*/ 1690688 w 3400425"/>
              <a:gd name="connsiteY110" fmla="*/ 1824037 h 2273866"/>
              <a:gd name="connsiteX111" fmla="*/ 1695450 w 3400425"/>
              <a:gd name="connsiteY111" fmla="*/ 1804987 h 2273866"/>
              <a:gd name="connsiteX112" fmla="*/ 1819275 w 3400425"/>
              <a:gd name="connsiteY112" fmla="*/ 1800225 h 2273866"/>
              <a:gd name="connsiteX113" fmla="*/ 1976438 w 3400425"/>
              <a:gd name="connsiteY113" fmla="*/ 1795462 h 2273866"/>
              <a:gd name="connsiteX114" fmla="*/ 1990725 w 3400425"/>
              <a:gd name="connsiteY114" fmla="*/ 1790700 h 2273866"/>
              <a:gd name="connsiteX115" fmla="*/ 1995488 w 3400425"/>
              <a:gd name="connsiteY115" fmla="*/ 1776412 h 2273866"/>
              <a:gd name="connsiteX116" fmla="*/ 1981200 w 3400425"/>
              <a:gd name="connsiteY116" fmla="*/ 1719262 h 2273866"/>
              <a:gd name="connsiteX117" fmla="*/ 1966913 w 3400425"/>
              <a:gd name="connsiteY117" fmla="*/ 1709737 h 2273866"/>
              <a:gd name="connsiteX118" fmla="*/ 1957388 w 3400425"/>
              <a:gd name="connsiteY118" fmla="*/ 1695450 h 2273866"/>
              <a:gd name="connsiteX119" fmla="*/ 1928813 w 3400425"/>
              <a:gd name="connsiteY119" fmla="*/ 1685925 h 2273866"/>
              <a:gd name="connsiteX120" fmla="*/ 1914525 w 3400425"/>
              <a:gd name="connsiteY120" fmla="*/ 1676400 h 2273866"/>
              <a:gd name="connsiteX121" fmla="*/ 1885950 w 3400425"/>
              <a:gd name="connsiteY121" fmla="*/ 1666875 h 2273866"/>
              <a:gd name="connsiteX122" fmla="*/ 1871663 w 3400425"/>
              <a:gd name="connsiteY122" fmla="*/ 1652587 h 2273866"/>
              <a:gd name="connsiteX123" fmla="*/ 1862138 w 3400425"/>
              <a:gd name="connsiteY123" fmla="*/ 1638300 h 2273866"/>
              <a:gd name="connsiteX124" fmla="*/ 1847850 w 3400425"/>
              <a:gd name="connsiteY124" fmla="*/ 1628775 h 2273866"/>
              <a:gd name="connsiteX125" fmla="*/ 1847850 w 3400425"/>
              <a:gd name="connsiteY125" fmla="*/ 1552575 h 2273866"/>
              <a:gd name="connsiteX126" fmla="*/ 1862138 w 3400425"/>
              <a:gd name="connsiteY126" fmla="*/ 1547812 h 2273866"/>
              <a:gd name="connsiteX127" fmla="*/ 1909763 w 3400425"/>
              <a:gd name="connsiteY127" fmla="*/ 1552575 h 2273866"/>
              <a:gd name="connsiteX128" fmla="*/ 1924050 w 3400425"/>
              <a:gd name="connsiteY128" fmla="*/ 1557337 h 2273866"/>
              <a:gd name="connsiteX129" fmla="*/ 1895475 w 3400425"/>
              <a:gd name="connsiteY129" fmla="*/ 1585912 h 2273866"/>
              <a:gd name="connsiteX130" fmla="*/ 1866900 w 3400425"/>
              <a:gd name="connsiteY130" fmla="*/ 1595437 h 2273866"/>
              <a:gd name="connsiteX131" fmla="*/ 1857375 w 3400425"/>
              <a:gd name="connsiteY131" fmla="*/ 1609725 h 2273866"/>
              <a:gd name="connsiteX132" fmla="*/ 1876425 w 3400425"/>
              <a:gd name="connsiteY132" fmla="*/ 1614487 h 2273866"/>
              <a:gd name="connsiteX133" fmla="*/ 1938338 w 3400425"/>
              <a:gd name="connsiteY133" fmla="*/ 1609725 h 2273866"/>
              <a:gd name="connsiteX134" fmla="*/ 1985963 w 3400425"/>
              <a:gd name="connsiteY134" fmla="*/ 1590675 h 2273866"/>
              <a:gd name="connsiteX135" fmla="*/ 2005013 w 3400425"/>
              <a:gd name="connsiteY135" fmla="*/ 1585912 h 2273866"/>
              <a:gd name="connsiteX136" fmla="*/ 2038350 w 3400425"/>
              <a:gd name="connsiteY136" fmla="*/ 1576387 h 2273866"/>
              <a:gd name="connsiteX137" fmla="*/ 2066925 w 3400425"/>
              <a:gd name="connsiteY137" fmla="*/ 1581150 h 2273866"/>
              <a:gd name="connsiteX138" fmla="*/ 2057400 w 3400425"/>
              <a:gd name="connsiteY138" fmla="*/ 1595437 h 2273866"/>
              <a:gd name="connsiteX139" fmla="*/ 2043113 w 3400425"/>
              <a:gd name="connsiteY139" fmla="*/ 1604962 h 2273866"/>
              <a:gd name="connsiteX140" fmla="*/ 2028825 w 3400425"/>
              <a:gd name="connsiteY140" fmla="*/ 1609725 h 2273866"/>
              <a:gd name="connsiteX141" fmla="*/ 2100263 w 3400425"/>
              <a:gd name="connsiteY141" fmla="*/ 1604962 h 2273866"/>
              <a:gd name="connsiteX142" fmla="*/ 2162175 w 3400425"/>
              <a:gd name="connsiteY142" fmla="*/ 1585912 h 2273866"/>
              <a:gd name="connsiteX143" fmla="*/ 2190750 w 3400425"/>
              <a:gd name="connsiteY143" fmla="*/ 1590675 h 2273866"/>
              <a:gd name="connsiteX144" fmla="*/ 2166938 w 3400425"/>
              <a:gd name="connsiteY144" fmla="*/ 1604962 h 2273866"/>
              <a:gd name="connsiteX145" fmla="*/ 2138363 w 3400425"/>
              <a:gd name="connsiteY145" fmla="*/ 1609725 h 2273866"/>
              <a:gd name="connsiteX146" fmla="*/ 2119313 w 3400425"/>
              <a:gd name="connsiteY146" fmla="*/ 1614487 h 2273866"/>
              <a:gd name="connsiteX147" fmla="*/ 2071688 w 3400425"/>
              <a:gd name="connsiteY147" fmla="*/ 1633537 h 2273866"/>
              <a:gd name="connsiteX148" fmla="*/ 2033588 w 3400425"/>
              <a:gd name="connsiteY148" fmla="*/ 1647825 h 2273866"/>
              <a:gd name="connsiteX149" fmla="*/ 2009775 w 3400425"/>
              <a:gd name="connsiteY149" fmla="*/ 1685925 h 2273866"/>
              <a:gd name="connsiteX150" fmla="*/ 2066925 w 3400425"/>
              <a:gd name="connsiteY150" fmla="*/ 1662112 h 2273866"/>
              <a:gd name="connsiteX151" fmla="*/ 2128838 w 3400425"/>
              <a:gd name="connsiteY151" fmla="*/ 1624012 h 2273866"/>
              <a:gd name="connsiteX152" fmla="*/ 2214563 w 3400425"/>
              <a:gd name="connsiteY152" fmla="*/ 1633537 h 2273866"/>
              <a:gd name="connsiteX153" fmla="*/ 2195513 w 3400425"/>
              <a:gd name="connsiteY153" fmla="*/ 1643062 h 2273866"/>
              <a:gd name="connsiteX154" fmla="*/ 2176463 w 3400425"/>
              <a:gd name="connsiteY154" fmla="*/ 1647825 h 2273866"/>
              <a:gd name="connsiteX155" fmla="*/ 2143125 w 3400425"/>
              <a:gd name="connsiteY155" fmla="*/ 1662112 h 2273866"/>
              <a:gd name="connsiteX156" fmla="*/ 2119313 w 3400425"/>
              <a:gd name="connsiteY156" fmla="*/ 1676400 h 2273866"/>
              <a:gd name="connsiteX157" fmla="*/ 2100263 w 3400425"/>
              <a:gd name="connsiteY157" fmla="*/ 1681162 h 2273866"/>
              <a:gd name="connsiteX158" fmla="*/ 2085975 w 3400425"/>
              <a:gd name="connsiteY158" fmla="*/ 1685925 h 2273866"/>
              <a:gd name="connsiteX159" fmla="*/ 2062163 w 3400425"/>
              <a:gd name="connsiteY159" fmla="*/ 1704975 h 2273866"/>
              <a:gd name="connsiteX160" fmla="*/ 2171700 w 3400425"/>
              <a:gd name="connsiteY160" fmla="*/ 1671637 h 2273866"/>
              <a:gd name="connsiteX161" fmla="*/ 2190750 w 3400425"/>
              <a:gd name="connsiteY161" fmla="*/ 1662112 h 2273866"/>
              <a:gd name="connsiteX162" fmla="*/ 2238375 w 3400425"/>
              <a:gd name="connsiteY162" fmla="*/ 1666875 h 2273866"/>
              <a:gd name="connsiteX163" fmla="*/ 2224088 w 3400425"/>
              <a:gd name="connsiteY163" fmla="*/ 1685925 h 2273866"/>
              <a:gd name="connsiteX164" fmla="*/ 2185988 w 3400425"/>
              <a:gd name="connsiteY164" fmla="*/ 1700212 h 2273866"/>
              <a:gd name="connsiteX165" fmla="*/ 2138363 w 3400425"/>
              <a:gd name="connsiteY165" fmla="*/ 1714500 h 2273866"/>
              <a:gd name="connsiteX166" fmla="*/ 2095500 w 3400425"/>
              <a:gd name="connsiteY166" fmla="*/ 1728787 h 2273866"/>
              <a:gd name="connsiteX167" fmla="*/ 2085975 w 3400425"/>
              <a:gd name="connsiteY167" fmla="*/ 1743075 h 2273866"/>
              <a:gd name="connsiteX168" fmla="*/ 2124075 w 3400425"/>
              <a:gd name="connsiteY168" fmla="*/ 1747837 h 2273866"/>
              <a:gd name="connsiteX169" fmla="*/ 2238375 w 3400425"/>
              <a:gd name="connsiteY169" fmla="*/ 1743075 h 2273866"/>
              <a:gd name="connsiteX170" fmla="*/ 2224088 w 3400425"/>
              <a:gd name="connsiteY170" fmla="*/ 1752600 h 2273866"/>
              <a:gd name="connsiteX171" fmla="*/ 2209800 w 3400425"/>
              <a:gd name="connsiteY171" fmla="*/ 1766887 h 2273866"/>
              <a:gd name="connsiteX172" fmla="*/ 2185988 w 3400425"/>
              <a:gd name="connsiteY172" fmla="*/ 1771650 h 2273866"/>
              <a:gd name="connsiteX173" fmla="*/ 2171700 w 3400425"/>
              <a:gd name="connsiteY173" fmla="*/ 1776412 h 2273866"/>
              <a:gd name="connsiteX174" fmla="*/ 2152650 w 3400425"/>
              <a:gd name="connsiteY174" fmla="*/ 1790700 h 2273866"/>
              <a:gd name="connsiteX175" fmla="*/ 2109788 w 3400425"/>
              <a:gd name="connsiteY175" fmla="*/ 1800225 h 2273866"/>
              <a:gd name="connsiteX176" fmla="*/ 2095500 w 3400425"/>
              <a:gd name="connsiteY176" fmla="*/ 1809750 h 2273866"/>
              <a:gd name="connsiteX177" fmla="*/ 2109788 w 3400425"/>
              <a:gd name="connsiteY177" fmla="*/ 1819275 h 2273866"/>
              <a:gd name="connsiteX178" fmla="*/ 2128838 w 3400425"/>
              <a:gd name="connsiteY178" fmla="*/ 1809750 h 2273866"/>
              <a:gd name="connsiteX179" fmla="*/ 2157413 w 3400425"/>
              <a:gd name="connsiteY179" fmla="*/ 1800225 h 2273866"/>
              <a:gd name="connsiteX180" fmla="*/ 2276475 w 3400425"/>
              <a:gd name="connsiteY180" fmla="*/ 1804987 h 2273866"/>
              <a:gd name="connsiteX181" fmla="*/ 2252663 w 3400425"/>
              <a:gd name="connsiteY181" fmla="*/ 1819275 h 2273866"/>
              <a:gd name="connsiteX182" fmla="*/ 2200275 w 3400425"/>
              <a:gd name="connsiteY182" fmla="*/ 1824037 h 2273866"/>
              <a:gd name="connsiteX183" fmla="*/ 2114550 w 3400425"/>
              <a:gd name="connsiteY183" fmla="*/ 1828800 h 2273866"/>
              <a:gd name="connsiteX184" fmla="*/ 2090738 w 3400425"/>
              <a:gd name="connsiteY184" fmla="*/ 1838325 h 2273866"/>
              <a:gd name="connsiteX185" fmla="*/ 2100263 w 3400425"/>
              <a:gd name="connsiteY185" fmla="*/ 1852612 h 2273866"/>
              <a:gd name="connsiteX186" fmla="*/ 2214563 w 3400425"/>
              <a:gd name="connsiteY186" fmla="*/ 1857375 h 2273866"/>
              <a:gd name="connsiteX187" fmla="*/ 2228850 w 3400425"/>
              <a:gd name="connsiteY187" fmla="*/ 1866900 h 2273866"/>
              <a:gd name="connsiteX188" fmla="*/ 2247900 w 3400425"/>
              <a:gd name="connsiteY188" fmla="*/ 1871662 h 2273866"/>
              <a:gd name="connsiteX189" fmla="*/ 2262188 w 3400425"/>
              <a:gd name="connsiteY189" fmla="*/ 1876425 h 2273866"/>
              <a:gd name="connsiteX190" fmla="*/ 2271713 w 3400425"/>
              <a:gd name="connsiteY190" fmla="*/ 1895475 h 2273866"/>
              <a:gd name="connsiteX191" fmla="*/ 2238375 w 3400425"/>
              <a:gd name="connsiteY191" fmla="*/ 1900237 h 2273866"/>
              <a:gd name="connsiteX192" fmla="*/ 2143125 w 3400425"/>
              <a:gd name="connsiteY192" fmla="*/ 1895475 h 2273866"/>
              <a:gd name="connsiteX193" fmla="*/ 2128838 w 3400425"/>
              <a:gd name="connsiteY193" fmla="*/ 1890712 h 2273866"/>
              <a:gd name="connsiteX194" fmla="*/ 2152650 w 3400425"/>
              <a:gd name="connsiteY194" fmla="*/ 1905000 h 2273866"/>
              <a:gd name="connsiteX195" fmla="*/ 2181225 w 3400425"/>
              <a:gd name="connsiteY195" fmla="*/ 1933575 h 2273866"/>
              <a:gd name="connsiteX196" fmla="*/ 2205038 w 3400425"/>
              <a:gd name="connsiteY196" fmla="*/ 1938337 h 2273866"/>
              <a:gd name="connsiteX197" fmla="*/ 2233613 w 3400425"/>
              <a:gd name="connsiteY197" fmla="*/ 1947862 h 2273866"/>
              <a:gd name="connsiteX198" fmla="*/ 2262188 w 3400425"/>
              <a:gd name="connsiteY198" fmla="*/ 1952625 h 2273866"/>
              <a:gd name="connsiteX199" fmla="*/ 2243138 w 3400425"/>
              <a:gd name="connsiteY199" fmla="*/ 1962150 h 2273866"/>
              <a:gd name="connsiteX200" fmla="*/ 2205038 w 3400425"/>
              <a:gd name="connsiteY200" fmla="*/ 1971675 h 2273866"/>
              <a:gd name="connsiteX201" fmla="*/ 2185988 w 3400425"/>
              <a:gd name="connsiteY201" fmla="*/ 1981200 h 2273866"/>
              <a:gd name="connsiteX202" fmla="*/ 2109788 w 3400425"/>
              <a:gd name="connsiteY202" fmla="*/ 1966912 h 2273866"/>
              <a:gd name="connsiteX203" fmla="*/ 2100263 w 3400425"/>
              <a:gd name="connsiteY203" fmla="*/ 1952625 h 2273866"/>
              <a:gd name="connsiteX204" fmla="*/ 2138363 w 3400425"/>
              <a:gd name="connsiteY204" fmla="*/ 2005012 h 2273866"/>
              <a:gd name="connsiteX205" fmla="*/ 2152650 w 3400425"/>
              <a:gd name="connsiteY205" fmla="*/ 2019300 h 2273866"/>
              <a:gd name="connsiteX206" fmla="*/ 2147888 w 3400425"/>
              <a:gd name="connsiteY206" fmla="*/ 2047875 h 2273866"/>
              <a:gd name="connsiteX207" fmla="*/ 2124075 w 3400425"/>
              <a:gd name="connsiteY207" fmla="*/ 2043112 h 2273866"/>
              <a:gd name="connsiteX208" fmla="*/ 2062163 w 3400425"/>
              <a:gd name="connsiteY208" fmla="*/ 2038350 h 2273866"/>
              <a:gd name="connsiteX209" fmla="*/ 2057400 w 3400425"/>
              <a:gd name="connsiteY209" fmla="*/ 2052637 h 2273866"/>
              <a:gd name="connsiteX210" fmla="*/ 2062163 w 3400425"/>
              <a:gd name="connsiteY210" fmla="*/ 2076450 h 2273866"/>
              <a:gd name="connsiteX211" fmla="*/ 2076450 w 3400425"/>
              <a:gd name="connsiteY211" fmla="*/ 2085975 h 2273866"/>
              <a:gd name="connsiteX212" fmla="*/ 2166938 w 3400425"/>
              <a:gd name="connsiteY212" fmla="*/ 2081212 h 2273866"/>
              <a:gd name="connsiteX213" fmla="*/ 2185988 w 3400425"/>
              <a:gd name="connsiteY213" fmla="*/ 2076450 h 2273866"/>
              <a:gd name="connsiteX214" fmla="*/ 2162175 w 3400425"/>
              <a:gd name="connsiteY214" fmla="*/ 2028825 h 2273866"/>
              <a:gd name="connsiteX215" fmla="*/ 2157413 w 3400425"/>
              <a:gd name="connsiteY215" fmla="*/ 2014537 h 2273866"/>
              <a:gd name="connsiteX216" fmla="*/ 2195513 w 3400425"/>
              <a:gd name="connsiteY216" fmla="*/ 2019300 h 2273866"/>
              <a:gd name="connsiteX217" fmla="*/ 2247900 w 3400425"/>
              <a:gd name="connsiteY217" fmla="*/ 2014537 h 2273866"/>
              <a:gd name="connsiteX218" fmla="*/ 2266950 w 3400425"/>
              <a:gd name="connsiteY218" fmla="*/ 2005012 h 2273866"/>
              <a:gd name="connsiteX219" fmla="*/ 2328863 w 3400425"/>
              <a:gd name="connsiteY219" fmla="*/ 1962150 h 2273866"/>
              <a:gd name="connsiteX220" fmla="*/ 2333625 w 3400425"/>
              <a:gd name="connsiteY220" fmla="*/ 1947862 h 2273866"/>
              <a:gd name="connsiteX221" fmla="*/ 2309813 w 3400425"/>
              <a:gd name="connsiteY221" fmla="*/ 1943100 h 2273866"/>
              <a:gd name="connsiteX222" fmla="*/ 2276475 w 3400425"/>
              <a:gd name="connsiteY222" fmla="*/ 1952625 h 2273866"/>
              <a:gd name="connsiteX223" fmla="*/ 2262188 w 3400425"/>
              <a:gd name="connsiteY223" fmla="*/ 1947862 h 2273866"/>
              <a:gd name="connsiteX224" fmla="*/ 2290763 w 3400425"/>
              <a:gd name="connsiteY224" fmla="*/ 1938337 h 2273866"/>
              <a:gd name="connsiteX225" fmla="*/ 2352675 w 3400425"/>
              <a:gd name="connsiteY225" fmla="*/ 1924050 h 2273866"/>
              <a:gd name="connsiteX226" fmla="*/ 2343150 w 3400425"/>
              <a:gd name="connsiteY226" fmla="*/ 1866900 h 2273866"/>
              <a:gd name="connsiteX227" fmla="*/ 2328863 w 3400425"/>
              <a:gd name="connsiteY227" fmla="*/ 1862137 h 2273866"/>
              <a:gd name="connsiteX228" fmla="*/ 2276475 w 3400425"/>
              <a:gd name="connsiteY228" fmla="*/ 1852612 h 2273866"/>
              <a:gd name="connsiteX229" fmla="*/ 2281238 w 3400425"/>
              <a:gd name="connsiteY229" fmla="*/ 1828800 h 2273866"/>
              <a:gd name="connsiteX230" fmla="*/ 2295525 w 3400425"/>
              <a:gd name="connsiteY230" fmla="*/ 1819275 h 2273866"/>
              <a:gd name="connsiteX231" fmla="*/ 2305050 w 3400425"/>
              <a:gd name="connsiteY231" fmla="*/ 1804987 h 2273866"/>
              <a:gd name="connsiteX232" fmla="*/ 2309813 w 3400425"/>
              <a:gd name="connsiteY232" fmla="*/ 1785937 h 2273866"/>
              <a:gd name="connsiteX233" fmla="*/ 2271713 w 3400425"/>
              <a:gd name="connsiteY233" fmla="*/ 1743075 h 2273866"/>
              <a:gd name="connsiteX234" fmla="*/ 2247900 w 3400425"/>
              <a:gd name="connsiteY234" fmla="*/ 1714500 h 2273866"/>
              <a:gd name="connsiteX235" fmla="*/ 2252663 w 3400425"/>
              <a:gd name="connsiteY235" fmla="*/ 1619250 h 2273866"/>
              <a:gd name="connsiteX236" fmla="*/ 2247900 w 3400425"/>
              <a:gd name="connsiteY236" fmla="*/ 1585912 h 2273866"/>
              <a:gd name="connsiteX237" fmla="*/ 2209800 w 3400425"/>
              <a:gd name="connsiteY237" fmla="*/ 1571625 h 2273866"/>
              <a:gd name="connsiteX238" fmla="*/ 2176463 w 3400425"/>
              <a:gd name="connsiteY238" fmla="*/ 1581150 h 2273866"/>
              <a:gd name="connsiteX239" fmla="*/ 2162175 w 3400425"/>
              <a:gd name="connsiteY239" fmla="*/ 1590675 h 2273866"/>
              <a:gd name="connsiteX240" fmla="*/ 2133600 w 3400425"/>
              <a:gd name="connsiteY240" fmla="*/ 1595437 h 2273866"/>
              <a:gd name="connsiteX241" fmla="*/ 2090738 w 3400425"/>
              <a:gd name="connsiteY241" fmla="*/ 1590675 h 2273866"/>
              <a:gd name="connsiteX242" fmla="*/ 2076450 w 3400425"/>
              <a:gd name="connsiteY242" fmla="*/ 1585912 h 2273866"/>
              <a:gd name="connsiteX243" fmla="*/ 2052638 w 3400425"/>
              <a:gd name="connsiteY243" fmla="*/ 1547812 h 2273866"/>
              <a:gd name="connsiteX244" fmla="*/ 1966913 w 3400425"/>
              <a:gd name="connsiteY244" fmla="*/ 1543050 h 2273866"/>
              <a:gd name="connsiteX245" fmla="*/ 1947863 w 3400425"/>
              <a:gd name="connsiteY245" fmla="*/ 1528762 h 2273866"/>
              <a:gd name="connsiteX246" fmla="*/ 1933575 w 3400425"/>
              <a:gd name="connsiteY246" fmla="*/ 1524000 h 2273866"/>
              <a:gd name="connsiteX247" fmla="*/ 1919288 w 3400425"/>
              <a:gd name="connsiteY247" fmla="*/ 1509712 h 2273866"/>
              <a:gd name="connsiteX248" fmla="*/ 1909763 w 3400425"/>
              <a:gd name="connsiteY248" fmla="*/ 1495425 h 2273866"/>
              <a:gd name="connsiteX249" fmla="*/ 1895475 w 3400425"/>
              <a:gd name="connsiteY249" fmla="*/ 1490662 h 2273866"/>
              <a:gd name="connsiteX250" fmla="*/ 1862138 w 3400425"/>
              <a:gd name="connsiteY250" fmla="*/ 1495425 h 2273866"/>
              <a:gd name="connsiteX251" fmla="*/ 1852613 w 3400425"/>
              <a:gd name="connsiteY251" fmla="*/ 1509712 h 2273866"/>
              <a:gd name="connsiteX252" fmla="*/ 1828800 w 3400425"/>
              <a:gd name="connsiteY252" fmla="*/ 1538287 h 2273866"/>
              <a:gd name="connsiteX253" fmla="*/ 1814513 w 3400425"/>
              <a:gd name="connsiteY253" fmla="*/ 1533525 h 2273866"/>
              <a:gd name="connsiteX254" fmla="*/ 1795463 w 3400425"/>
              <a:gd name="connsiteY254" fmla="*/ 1495425 h 2273866"/>
              <a:gd name="connsiteX255" fmla="*/ 1790700 w 3400425"/>
              <a:gd name="connsiteY255" fmla="*/ 1457325 h 2273866"/>
              <a:gd name="connsiteX256" fmla="*/ 1785938 w 3400425"/>
              <a:gd name="connsiteY256" fmla="*/ 1438275 h 2273866"/>
              <a:gd name="connsiteX257" fmla="*/ 1795463 w 3400425"/>
              <a:gd name="connsiteY257" fmla="*/ 1381125 h 2273866"/>
              <a:gd name="connsiteX258" fmla="*/ 1809750 w 3400425"/>
              <a:gd name="connsiteY258" fmla="*/ 1362075 h 2273866"/>
              <a:gd name="connsiteX259" fmla="*/ 1838325 w 3400425"/>
              <a:gd name="connsiteY259" fmla="*/ 1338262 h 2273866"/>
              <a:gd name="connsiteX260" fmla="*/ 1857375 w 3400425"/>
              <a:gd name="connsiteY260" fmla="*/ 1323975 h 2273866"/>
              <a:gd name="connsiteX261" fmla="*/ 1895475 w 3400425"/>
              <a:gd name="connsiteY261" fmla="*/ 1314450 h 2273866"/>
              <a:gd name="connsiteX262" fmla="*/ 2247900 w 3400425"/>
              <a:gd name="connsiteY262" fmla="*/ 1309687 h 2273866"/>
              <a:gd name="connsiteX263" fmla="*/ 2328863 w 3400425"/>
              <a:gd name="connsiteY263" fmla="*/ 1266825 h 2273866"/>
              <a:gd name="connsiteX264" fmla="*/ 2424113 w 3400425"/>
              <a:gd name="connsiteY264" fmla="*/ 1000125 h 2273866"/>
              <a:gd name="connsiteX265" fmla="*/ 2433638 w 3400425"/>
              <a:gd name="connsiteY265" fmla="*/ 942975 h 2273866"/>
              <a:gd name="connsiteX266" fmla="*/ 2447925 w 3400425"/>
              <a:gd name="connsiteY266" fmla="*/ 909637 h 2273866"/>
              <a:gd name="connsiteX267" fmla="*/ 2466975 w 3400425"/>
              <a:gd name="connsiteY267" fmla="*/ 852487 h 2273866"/>
              <a:gd name="connsiteX268" fmla="*/ 2481263 w 3400425"/>
              <a:gd name="connsiteY268" fmla="*/ 766762 h 2273866"/>
              <a:gd name="connsiteX269" fmla="*/ 2490788 w 3400425"/>
              <a:gd name="connsiteY269" fmla="*/ 719137 h 2273866"/>
              <a:gd name="connsiteX270" fmla="*/ 2495550 w 3400425"/>
              <a:gd name="connsiteY270" fmla="*/ 676275 h 2273866"/>
              <a:gd name="connsiteX271" fmla="*/ 2500313 w 3400425"/>
              <a:gd name="connsiteY271" fmla="*/ 642937 h 2273866"/>
              <a:gd name="connsiteX272" fmla="*/ 2495550 w 3400425"/>
              <a:gd name="connsiteY272" fmla="*/ 490537 h 2273866"/>
              <a:gd name="connsiteX273" fmla="*/ 2490788 w 3400425"/>
              <a:gd name="connsiteY273" fmla="*/ 376237 h 2273866"/>
              <a:gd name="connsiteX274" fmla="*/ 2476500 w 3400425"/>
              <a:gd name="connsiteY274" fmla="*/ 323850 h 2273866"/>
              <a:gd name="connsiteX275" fmla="*/ 2471738 w 3400425"/>
              <a:gd name="connsiteY275" fmla="*/ 304800 h 2273866"/>
              <a:gd name="connsiteX276" fmla="*/ 2438400 w 3400425"/>
              <a:gd name="connsiteY276" fmla="*/ 242887 h 2273866"/>
              <a:gd name="connsiteX277" fmla="*/ 2395538 w 3400425"/>
              <a:gd name="connsiteY277" fmla="*/ 180975 h 2273866"/>
              <a:gd name="connsiteX278" fmla="*/ 2357438 w 3400425"/>
              <a:gd name="connsiteY278" fmla="*/ 147637 h 2273866"/>
              <a:gd name="connsiteX279" fmla="*/ 2319338 w 3400425"/>
              <a:gd name="connsiteY279" fmla="*/ 109537 h 2273866"/>
              <a:gd name="connsiteX280" fmla="*/ 2290763 w 3400425"/>
              <a:gd name="connsiteY280" fmla="*/ 85725 h 2273866"/>
              <a:gd name="connsiteX281" fmla="*/ 2257425 w 3400425"/>
              <a:gd name="connsiteY281" fmla="*/ 76200 h 2273866"/>
              <a:gd name="connsiteX282" fmla="*/ 2238375 w 3400425"/>
              <a:gd name="connsiteY282" fmla="*/ 61912 h 2273866"/>
              <a:gd name="connsiteX283" fmla="*/ 2224088 w 3400425"/>
              <a:gd name="connsiteY283" fmla="*/ 47625 h 2273866"/>
              <a:gd name="connsiteX284" fmla="*/ 2195513 w 3400425"/>
              <a:gd name="connsiteY284" fmla="*/ 42862 h 2273866"/>
              <a:gd name="connsiteX285" fmla="*/ 2143125 w 3400425"/>
              <a:gd name="connsiteY285" fmla="*/ 23812 h 2273866"/>
              <a:gd name="connsiteX286" fmla="*/ 2109788 w 3400425"/>
              <a:gd name="connsiteY286" fmla="*/ 19050 h 2273866"/>
              <a:gd name="connsiteX287" fmla="*/ 2095500 w 3400425"/>
              <a:gd name="connsiteY287" fmla="*/ 14287 h 2273866"/>
              <a:gd name="connsiteX288" fmla="*/ 1881188 w 3400425"/>
              <a:gd name="connsiteY288" fmla="*/ 14287 h 2273866"/>
              <a:gd name="connsiteX289" fmla="*/ 1866900 w 3400425"/>
              <a:gd name="connsiteY289" fmla="*/ 19050 h 2273866"/>
              <a:gd name="connsiteX290" fmla="*/ 1843088 w 3400425"/>
              <a:gd name="connsiteY290" fmla="*/ 23812 h 2273866"/>
              <a:gd name="connsiteX291" fmla="*/ 1766888 w 3400425"/>
              <a:gd name="connsiteY291" fmla="*/ 33337 h 2273866"/>
              <a:gd name="connsiteX292" fmla="*/ 1728788 w 3400425"/>
              <a:gd name="connsiteY292" fmla="*/ 42862 h 2273866"/>
              <a:gd name="connsiteX293" fmla="*/ 1685925 w 3400425"/>
              <a:gd name="connsiteY293" fmla="*/ 52387 h 2273866"/>
              <a:gd name="connsiteX294" fmla="*/ 1628775 w 3400425"/>
              <a:gd name="connsiteY294" fmla="*/ 76200 h 2273866"/>
              <a:gd name="connsiteX295" fmla="*/ 1614488 w 3400425"/>
              <a:gd name="connsiteY295" fmla="*/ 85725 h 2273866"/>
              <a:gd name="connsiteX296" fmla="*/ 1566863 w 3400425"/>
              <a:gd name="connsiteY296" fmla="*/ 100012 h 2273866"/>
              <a:gd name="connsiteX297" fmla="*/ 1495425 w 3400425"/>
              <a:gd name="connsiteY297" fmla="*/ 133350 h 2273866"/>
              <a:gd name="connsiteX298" fmla="*/ 1481138 w 3400425"/>
              <a:gd name="connsiteY298" fmla="*/ 138112 h 2273866"/>
              <a:gd name="connsiteX299" fmla="*/ 1457325 w 3400425"/>
              <a:gd name="connsiteY299" fmla="*/ 152400 h 2273866"/>
              <a:gd name="connsiteX300" fmla="*/ 1438275 w 3400425"/>
              <a:gd name="connsiteY300" fmla="*/ 171450 h 2273866"/>
              <a:gd name="connsiteX301" fmla="*/ 1452563 w 3400425"/>
              <a:gd name="connsiteY301" fmla="*/ 152400 h 2273866"/>
              <a:gd name="connsiteX302" fmla="*/ 1500188 w 3400425"/>
              <a:gd name="connsiteY302" fmla="*/ 123825 h 2273866"/>
              <a:gd name="connsiteX303" fmla="*/ 1566863 w 3400425"/>
              <a:gd name="connsiteY303" fmla="*/ 100012 h 2273866"/>
              <a:gd name="connsiteX304" fmla="*/ 1604963 w 3400425"/>
              <a:gd name="connsiteY304" fmla="*/ 80962 h 2273866"/>
              <a:gd name="connsiteX305" fmla="*/ 1624013 w 3400425"/>
              <a:gd name="connsiteY305" fmla="*/ 71437 h 2273866"/>
              <a:gd name="connsiteX306" fmla="*/ 1666875 w 3400425"/>
              <a:gd name="connsiteY306" fmla="*/ 47625 h 2273866"/>
              <a:gd name="connsiteX307" fmla="*/ 1809750 w 3400425"/>
              <a:gd name="connsiteY307" fmla="*/ 33337 h 2273866"/>
              <a:gd name="connsiteX308" fmla="*/ 1871663 w 3400425"/>
              <a:gd name="connsiteY308" fmla="*/ 19050 h 2273866"/>
              <a:gd name="connsiteX309" fmla="*/ 1905000 w 3400425"/>
              <a:gd name="connsiteY309" fmla="*/ 4762 h 2273866"/>
              <a:gd name="connsiteX310" fmla="*/ 1985963 w 3400425"/>
              <a:gd name="connsiteY310" fmla="*/ 0 h 2273866"/>
              <a:gd name="connsiteX311" fmla="*/ 2347913 w 3400425"/>
              <a:gd name="connsiteY311" fmla="*/ 4762 h 2273866"/>
              <a:gd name="connsiteX312" fmla="*/ 2366963 w 3400425"/>
              <a:gd name="connsiteY312" fmla="*/ 14287 h 2273866"/>
              <a:gd name="connsiteX313" fmla="*/ 2395538 w 3400425"/>
              <a:gd name="connsiteY313" fmla="*/ 23812 h 2273866"/>
              <a:gd name="connsiteX314" fmla="*/ 2486025 w 3400425"/>
              <a:gd name="connsiteY314" fmla="*/ 76200 h 2273866"/>
              <a:gd name="connsiteX315" fmla="*/ 2505075 w 3400425"/>
              <a:gd name="connsiteY315" fmla="*/ 100012 h 2273866"/>
              <a:gd name="connsiteX316" fmla="*/ 2547938 w 3400425"/>
              <a:gd name="connsiteY316" fmla="*/ 152400 h 2273866"/>
              <a:gd name="connsiteX317" fmla="*/ 2581275 w 3400425"/>
              <a:gd name="connsiteY317" fmla="*/ 190500 h 2273866"/>
              <a:gd name="connsiteX318" fmla="*/ 2605088 w 3400425"/>
              <a:gd name="connsiteY318" fmla="*/ 238125 h 2273866"/>
              <a:gd name="connsiteX319" fmla="*/ 2628900 w 3400425"/>
              <a:gd name="connsiteY319" fmla="*/ 314325 h 2273866"/>
              <a:gd name="connsiteX320" fmla="*/ 2619375 w 3400425"/>
              <a:gd name="connsiteY320" fmla="*/ 666750 h 2273866"/>
              <a:gd name="connsiteX321" fmla="*/ 2633663 w 3400425"/>
              <a:gd name="connsiteY321" fmla="*/ 900112 h 2273866"/>
              <a:gd name="connsiteX322" fmla="*/ 2647950 w 3400425"/>
              <a:gd name="connsiteY322" fmla="*/ 928687 h 2273866"/>
              <a:gd name="connsiteX323" fmla="*/ 2657475 w 3400425"/>
              <a:gd name="connsiteY323" fmla="*/ 952500 h 2273866"/>
              <a:gd name="connsiteX324" fmla="*/ 2709863 w 3400425"/>
              <a:gd name="connsiteY324" fmla="*/ 1019175 h 2273866"/>
              <a:gd name="connsiteX325" fmla="*/ 2747963 w 3400425"/>
              <a:gd name="connsiteY325" fmla="*/ 1057275 h 2273866"/>
              <a:gd name="connsiteX326" fmla="*/ 2776538 w 3400425"/>
              <a:gd name="connsiteY326" fmla="*/ 1090612 h 2273866"/>
              <a:gd name="connsiteX327" fmla="*/ 2790825 w 3400425"/>
              <a:gd name="connsiteY327" fmla="*/ 1114425 h 2273866"/>
              <a:gd name="connsiteX328" fmla="*/ 2814638 w 3400425"/>
              <a:gd name="connsiteY328" fmla="*/ 1147762 h 2273866"/>
              <a:gd name="connsiteX329" fmla="*/ 2800350 w 3400425"/>
              <a:gd name="connsiteY329" fmla="*/ 1247775 h 2273866"/>
              <a:gd name="connsiteX330" fmla="*/ 2790825 w 3400425"/>
              <a:gd name="connsiteY330" fmla="*/ 1262062 h 2273866"/>
              <a:gd name="connsiteX331" fmla="*/ 2767013 w 3400425"/>
              <a:gd name="connsiteY331" fmla="*/ 1271587 h 2273866"/>
              <a:gd name="connsiteX332" fmla="*/ 2724150 w 3400425"/>
              <a:gd name="connsiteY332" fmla="*/ 1295400 h 2273866"/>
              <a:gd name="connsiteX333" fmla="*/ 2695575 w 3400425"/>
              <a:gd name="connsiteY333" fmla="*/ 1300162 h 2273866"/>
              <a:gd name="connsiteX334" fmla="*/ 2676525 w 3400425"/>
              <a:gd name="connsiteY334" fmla="*/ 1309687 h 2273866"/>
              <a:gd name="connsiteX335" fmla="*/ 2633663 w 3400425"/>
              <a:gd name="connsiteY335" fmla="*/ 1319212 h 2273866"/>
              <a:gd name="connsiteX336" fmla="*/ 2609850 w 3400425"/>
              <a:gd name="connsiteY336" fmla="*/ 1328737 h 2273866"/>
              <a:gd name="connsiteX337" fmla="*/ 2366963 w 3400425"/>
              <a:gd name="connsiteY337" fmla="*/ 1338262 h 2273866"/>
              <a:gd name="connsiteX338" fmla="*/ 2324100 w 3400425"/>
              <a:gd name="connsiteY338" fmla="*/ 1357312 h 2273866"/>
              <a:gd name="connsiteX339" fmla="*/ 2309813 w 3400425"/>
              <a:gd name="connsiteY339" fmla="*/ 1371600 h 2273866"/>
              <a:gd name="connsiteX340" fmla="*/ 2295525 w 3400425"/>
              <a:gd name="connsiteY340" fmla="*/ 1390650 h 2273866"/>
              <a:gd name="connsiteX341" fmla="*/ 2276475 w 3400425"/>
              <a:gd name="connsiteY341" fmla="*/ 1423987 h 2273866"/>
              <a:gd name="connsiteX342" fmla="*/ 2257425 w 3400425"/>
              <a:gd name="connsiteY342" fmla="*/ 1471612 h 2273866"/>
              <a:gd name="connsiteX343" fmla="*/ 2252663 w 3400425"/>
              <a:gd name="connsiteY343" fmla="*/ 1495425 h 2273866"/>
              <a:gd name="connsiteX344" fmla="*/ 2271713 w 3400425"/>
              <a:gd name="connsiteY344" fmla="*/ 1519237 h 2273866"/>
              <a:gd name="connsiteX345" fmla="*/ 2357438 w 3400425"/>
              <a:gd name="connsiteY345" fmla="*/ 1547812 h 2273866"/>
              <a:gd name="connsiteX346" fmla="*/ 2386013 w 3400425"/>
              <a:gd name="connsiteY346" fmla="*/ 1557337 h 2273866"/>
              <a:gd name="connsiteX347" fmla="*/ 2443163 w 3400425"/>
              <a:gd name="connsiteY347" fmla="*/ 1571625 h 2273866"/>
              <a:gd name="connsiteX348" fmla="*/ 2457450 w 3400425"/>
              <a:gd name="connsiteY348" fmla="*/ 1581150 h 2273866"/>
              <a:gd name="connsiteX349" fmla="*/ 2495550 w 3400425"/>
              <a:gd name="connsiteY349" fmla="*/ 1585912 h 2273866"/>
              <a:gd name="connsiteX350" fmla="*/ 2524125 w 3400425"/>
              <a:gd name="connsiteY350" fmla="*/ 1595437 h 2273866"/>
              <a:gd name="connsiteX351" fmla="*/ 2571750 w 3400425"/>
              <a:gd name="connsiteY351" fmla="*/ 1614487 h 2273866"/>
              <a:gd name="connsiteX352" fmla="*/ 2609850 w 3400425"/>
              <a:gd name="connsiteY352" fmla="*/ 1657350 h 2273866"/>
              <a:gd name="connsiteX353" fmla="*/ 2619375 w 3400425"/>
              <a:gd name="connsiteY353" fmla="*/ 1671637 h 2273866"/>
              <a:gd name="connsiteX354" fmla="*/ 2619375 w 3400425"/>
              <a:gd name="connsiteY354" fmla="*/ 1752600 h 2273866"/>
              <a:gd name="connsiteX355" fmla="*/ 2609850 w 3400425"/>
              <a:gd name="connsiteY355" fmla="*/ 1771650 h 2273866"/>
              <a:gd name="connsiteX356" fmla="*/ 2519363 w 3400425"/>
              <a:gd name="connsiteY356" fmla="*/ 1862137 h 2273866"/>
              <a:gd name="connsiteX357" fmla="*/ 2509838 w 3400425"/>
              <a:gd name="connsiteY357" fmla="*/ 1881187 h 2273866"/>
              <a:gd name="connsiteX358" fmla="*/ 2500313 w 3400425"/>
              <a:gd name="connsiteY358" fmla="*/ 1909762 h 2273866"/>
              <a:gd name="connsiteX359" fmla="*/ 2509838 w 3400425"/>
              <a:gd name="connsiteY359" fmla="*/ 1962150 h 2273866"/>
              <a:gd name="connsiteX360" fmla="*/ 2524125 w 3400425"/>
              <a:gd name="connsiteY360" fmla="*/ 1976437 h 2273866"/>
              <a:gd name="connsiteX361" fmla="*/ 2538413 w 3400425"/>
              <a:gd name="connsiteY361" fmla="*/ 1981200 h 2273866"/>
              <a:gd name="connsiteX362" fmla="*/ 2576513 w 3400425"/>
              <a:gd name="connsiteY362" fmla="*/ 1990725 h 2273866"/>
              <a:gd name="connsiteX363" fmla="*/ 2800350 w 3400425"/>
              <a:gd name="connsiteY363" fmla="*/ 1985962 h 2273866"/>
              <a:gd name="connsiteX364" fmla="*/ 2819400 w 3400425"/>
              <a:gd name="connsiteY364" fmla="*/ 1976437 h 2273866"/>
              <a:gd name="connsiteX365" fmla="*/ 2867025 w 3400425"/>
              <a:gd name="connsiteY365" fmla="*/ 1957387 h 2273866"/>
              <a:gd name="connsiteX366" fmla="*/ 2905125 w 3400425"/>
              <a:gd name="connsiteY366" fmla="*/ 1933575 h 2273866"/>
              <a:gd name="connsiteX367" fmla="*/ 2933700 w 3400425"/>
              <a:gd name="connsiteY367" fmla="*/ 1914525 h 2273866"/>
              <a:gd name="connsiteX368" fmla="*/ 2952750 w 3400425"/>
              <a:gd name="connsiteY368" fmla="*/ 1885950 h 2273866"/>
              <a:gd name="connsiteX369" fmla="*/ 2967038 w 3400425"/>
              <a:gd name="connsiteY369" fmla="*/ 1833562 h 2273866"/>
              <a:gd name="connsiteX370" fmla="*/ 2962275 w 3400425"/>
              <a:gd name="connsiteY370" fmla="*/ 1785937 h 2273866"/>
              <a:gd name="connsiteX371" fmla="*/ 2943225 w 3400425"/>
              <a:gd name="connsiteY371" fmla="*/ 1781175 h 2273866"/>
              <a:gd name="connsiteX372" fmla="*/ 2919413 w 3400425"/>
              <a:gd name="connsiteY372" fmla="*/ 1771650 h 2273866"/>
              <a:gd name="connsiteX373" fmla="*/ 2886075 w 3400425"/>
              <a:gd name="connsiteY373" fmla="*/ 1762125 h 2273866"/>
              <a:gd name="connsiteX374" fmla="*/ 2762250 w 3400425"/>
              <a:gd name="connsiteY374" fmla="*/ 1757362 h 2273866"/>
              <a:gd name="connsiteX375" fmla="*/ 2695575 w 3400425"/>
              <a:gd name="connsiteY375" fmla="*/ 1800225 h 2273866"/>
              <a:gd name="connsiteX376" fmla="*/ 2667000 w 3400425"/>
              <a:gd name="connsiteY376" fmla="*/ 1828800 h 2273866"/>
              <a:gd name="connsiteX377" fmla="*/ 2628900 w 3400425"/>
              <a:gd name="connsiteY377" fmla="*/ 1881187 h 2273866"/>
              <a:gd name="connsiteX378" fmla="*/ 2619375 w 3400425"/>
              <a:gd name="connsiteY378" fmla="*/ 1905000 h 2273866"/>
              <a:gd name="connsiteX379" fmla="*/ 2600325 w 3400425"/>
              <a:gd name="connsiteY379" fmla="*/ 1947862 h 2273866"/>
              <a:gd name="connsiteX380" fmla="*/ 2605088 w 3400425"/>
              <a:gd name="connsiteY380" fmla="*/ 1976437 h 2273866"/>
              <a:gd name="connsiteX381" fmla="*/ 2676525 w 3400425"/>
              <a:gd name="connsiteY381" fmla="*/ 1971675 h 2273866"/>
              <a:gd name="connsiteX382" fmla="*/ 2733675 w 3400425"/>
              <a:gd name="connsiteY382" fmla="*/ 1952625 h 2273866"/>
              <a:gd name="connsiteX383" fmla="*/ 2771775 w 3400425"/>
              <a:gd name="connsiteY383" fmla="*/ 1928812 h 2273866"/>
              <a:gd name="connsiteX384" fmla="*/ 2824163 w 3400425"/>
              <a:gd name="connsiteY384" fmla="*/ 1895475 h 2273866"/>
              <a:gd name="connsiteX385" fmla="*/ 2843213 w 3400425"/>
              <a:gd name="connsiteY385" fmla="*/ 1881187 h 2273866"/>
              <a:gd name="connsiteX386" fmla="*/ 2857500 w 3400425"/>
              <a:gd name="connsiteY386" fmla="*/ 1862137 h 2273866"/>
              <a:gd name="connsiteX387" fmla="*/ 2862263 w 3400425"/>
              <a:gd name="connsiteY387" fmla="*/ 1833562 h 2273866"/>
              <a:gd name="connsiteX388" fmla="*/ 2852738 w 3400425"/>
              <a:gd name="connsiteY388" fmla="*/ 1790700 h 2273866"/>
              <a:gd name="connsiteX389" fmla="*/ 2828925 w 3400425"/>
              <a:gd name="connsiteY389" fmla="*/ 1776412 h 2273866"/>
              <a:gd name="connsiteX390" fmla="*/ 2790825 w 3400425"/>
              <a:gd name="connsiteY390" fmla="*/ 1766887 h 2273866"/>
              <a:gd name="connsiteX391" fmla="*/ 2752725 w 3400425"/>
              <a:gd name="connsiteY391" fmla="*/ 1771650 h 2273866"/>
              <a:gd name="connsiteX392" fmla="*/ 2738438 w 3400425"/>
              <a:gd name="connsiteY392" fmla="*/ 1781175 h 2273866"/>
              <a:gd name="connsiteX393" fmla="*/ 2724150 w 3400425"/>
              <a:gd name="connsiteY393" fmla="*/ 1785937 h 2273866"/>
              <a:gd name="connsiteX394" fmla="*/ 2695575 w 3400425"/>
              <a:gd name="connsiteY394" fmla="*/ 1824037 h 2273866"/>
              <a:gd name="connsiteX395" fmla="*/ 2690813 w 3400425"/>
              <a:gd name="connsiteY395" fmla="*/ 1843087 h 2273866"/>
              <a:gd name="connsiteX396" fmla="*/ 2681288 w 3400425"/>
              <a:gd name="connsiteY396" fmla="*/ 1866900 h 2273866"/>
              <a:gd name="connsiteX397" fmla="*/ 2676525 w 3400425"/>
              <a:gd name="connsiteY397" fmla="*/ 1881187 h 2273866"/>
              <a:gd name="connsiteX398" fmla="*/ 2686050 w 3400425"/>
              <a:gd name="connsiteY398" fmla="*/ 1919287 h 2273866"/>
              <a:gd name="connsiteX399" fmla="*/ 2700338 w 3400425"/>
              <a:gd name="connsiteY399" fmla="*/ 1924050 h 2273866"/>
              <a:gd name="connsiteX400" fmla="*/ 2790825 w 3400425"/>
              <a:gd name="connsiteY400" fmla="*/ 1919287 h 2273866"/>
              <a:gd name="connsiteX401" fmla="*/ 2833688 w 3400425"/>
              <a:gd name="connsiteY401" fmla="*/ 1885950 h 2273866"/>
              <a:gd name="connsiteX402" fmla="*/ 2790825 w 3400425"/>
              <a:gd name="connsiteY402" fmla="*/ 1843087 h 2273866"/>
              <a:gd name="connsiteX403" fmla="*/ 2762250 w 3400425"/>
              <a:gd name="connsiteY403" fmla="*/ 1833562 h 2273866"/>
              <a:gd name="connsiteX404" fmla="*/ 2747963 w 3400425"/>
              <a:gd name="connsiteY404" fmla="*/ 1824037 h 2273866"/>
              <a:gd name="connsiteX405" fmla="*/ 2733675 w 3400425"/>
              <a:gd name="connsiteY405" fmla="*/ 1819275 h 2273866"/>
              <a:gd name="connsiteX406" fmla="*/ 2690813 w 3400425"/>
              <a:gd name="connsiteY406" fmla="*/ 1800225 h 2273866"/>
              <a:gd name="connsiteX407" fmla="*/ 2676525 w 3400425"/>
              <a:gd name="connsiteY407" fmla="*/ 1766887 h 2273866"/>
              <a:gd name="connsiteX408" fmla="*/ 2690813 w 3400425"/>
              <a:gd name="connsiteY408" fmla="*/ 1728787 h 2273866"/>
              <a:gd name="connsiteX409" fmla="*/ 2705100 w 3400425"/>
              <a:gd name="connsiteY409" fmla="*/ 1724025 h 2273866"/>
              <a:gd name="connsiteX410" fmla="*/ 2776538 w 3400425"/>
              <a:gd name="connsiteY410" fmla="*/ 1728787 h 2273866"/>
              <a:gd name="connsiteX411" fmla="*/ 2833688 w 3400425"/>
              <a:gd name="connsiteY411" fmla="*/ 1666875 h 2273866"/>
              <a:gd name="connsiteX412" fmla="*/ 2847975 w 3400425"/>
              <a:gd name="connsiteY412" fmla="*/ 1647825 h 2273866"/>
              <a:gd name="connsiteX413" fmla="*/ 2852738 w 3400425"/>
              <a:gd name="connsiteY413" fmla="*/ 1619250 h 2273866"/>
              <a:gd name="connsiteX414" fmla="*/ 2862263 w 3400425"/>
              <a:gd name="connsiteY414" fmla="*/ 1600200 h 2273866"/>
              <a:gd name="connsiteX415" fmla="*/ 2852738 w 3400425"/>
              <a:gd name="connsiteY415" fmla="*/ 1547812 h 2273866"/>
              <a:gd name="connsiteX416" fmla="*/ 2838450 w 3400425"/>
              <a:gd name="connsiteY416" fmla="*/ 1533525 h 2273866"/>
              <a:gd name="connsiteX417" fmla="*/ 2809875 w 3400425"/>
              <a:gd name="connsiteY417" fmla="*/ 1524000 h 2273866"/>
              <a:gd name="connsiteX418" fmla="*/ 2828925 w 3400425"/>
              <a:gd name="connsiteY418" fmla="*/ 1581150 h 2273866"/>
              <a:gd name="connsiteX419" fmla="*/ 2833688 w 3400425"/>
              <a:gd name="connsiteY419" fmla="*/ 1652587 h 2273866"/>
              <a:gd name="connsiteX420" fmla="*/ 2847975 w 3400425"/>
              <a:gd name="connsiteY420" fmla="*/ 1657350 h 2273866"/>
              <a:gd name="connsiteX421" fmla="*/ 2871788 w 3400425"/>
              <a:gd name="connsiteY421" fmla="*/ 1647825 h 2273866"/>
              <a:gd name="connsiteX422" fmla="*/ 2890838 w 3400425"/>
              <a:gd name="connsiteY422" fmla="*/ 1562100 h 2273866"/>
              <a:gd name="connsiteX423" fmla="*/ 2909888 w 3400425"/>
              <a:gd name="connsiteY423" fmla="*/ 1609725 h 2273866"/>
              <a:gd name="connsiteX424" fmla="*/ 2919413 w 3400425"/>
              <a:gd name="connsiteY424" fmla="*/ 1624012 h 2273866"/>
              <a:gd name="connsiteX425" fmla="*/ 2938463 w 3400425"/>
              <a:gd name="connsiteY425" fmla="*/ 1638300 h 2273866"/>
              <a:gd name="connsiteX426" fmla="*/ 3024188 w 3400425"/>
              <a:gd name="connsiteY426" fmla="*/ 1585912 h 2273866"/>
              <a:gd name="connsiteX427" fmla="*/ 3028950 w 3400425"/>
              <a:gd name="connsiteY427" fmla="*/ 1557337 h 2273866"/>
              <a:gd name="connsiteX428" fmla="*/ 3038475 w 3400425"/>
              <a:gd name="connsiteY428" fmla="*/ 1647825 h 2273866"/>
              <a:gd name="connsiteX429" fmla="*/ 3071813 w 3400425"/>
              <a:gd name="connsiteY429" fmla="*/ 1652587 h 2273866"/>
              <a:gd name="connsiteX430" fmla="*/ 3157538 w 3400425"/>
              <a:gd name="connsiteY430" fmla="*/ 1628775 h 2273866"/>
              <a:gd name="connsiteX431" fmla="*/ 3200400 w 3400425"/>
              <a:gd name="connsiteY431" fmla="*/ 1600200 h 2273866"/>
              <a:gd name="connsiteX432" fmla="*/ 3214688 w 3400425"/>
              <a:gd name="connsiteY432" fmla="*/ 1590675 h 2273866"/>
              <a:gd name="connsiteX433" fmla="*/ 3248025 w 3400425"/>
              <a:gd name="connsiteY433" fmla="*/ 1543050 h 2273866"/>
              <a:gd name="connsiteX434" fmla="*/ 3262313 w 3400425"/>
              <a:gd name="connsiteY434" fmla="*/ 1514475 h 2273866"/>
              <a:gd name="connsiteX435" fmla="*/ 3248025 w 3400425"/>
              <a:gd name="connsiteY435" fmla="*/ 1533525 h 2273866"/>
              <a:gd name="connsiteX436" fmla="*/ 3224213 w 3400425"/>
              <a:gd name="connsiteY436" fmla="*/ 1571625 h 2273866"/>
              <a:gd name="connsiteX437" fmla="*/ 3200400 w 3400425"/>
              <a:gd name="connsiteY437" fmla="*/ 1609725 h 2273866"/>
              <a:gd name="connsiteX438" fmla="*/ 3171825 w 3400425"/>
              <a:gd name="connsiteY438" fmla="*/ 1657350 h 2273866"/>
              <a:gd name="connsiteX439" fmla="*/ 3167063 w 3400425"/>
              <a:gd name="connsiteY439" fmla="*/ 1676400 h 2273866"/>
              <a:gd name="connsiteX440" fmla="*/ 3200400 w 3400425"/>
              <a:gd name="connsiteY440" fmla="*/ 1700212 h 2273866"/>
              <a:gd name="connsiteX441" fmla="*/ 3219450 w 3400425"/>
              <a:gd name="connsiteY441" fmla="*/ 1704975 h 2273866"/>
              <a:gd name="connsiteX442" fmla="*/ 3333750 w 3400425"/>
              <a:gd name="connsiteY442" fmla="*/ 1695450 h 2273866"/>
              <a:gd name="connsiteX443" fmla="*/ 3362325 w 3400425"/>
              <a:gd name="connsiteY443" fmla="*/ 1690687 h 2273866"/>
              <a:gd name="connsiteX444" fmla="*/ 3400425 w 3400425"/>
              <a:gd name="connsiteY444" fmla="*/ 1695450 h 2273866"/>
              <a:gd name="connsiteX445" fmla="*/ 3338513 w 3400425"/>
              <a:gd name="connsiteY445" fmla="*/ 1709737 h 2273866"/>
              <a:gd name="connsiteX446" fmla="*/ 3324225 w 3400425"/>
              <a:gd name="connsiteY446" fmla="*/ 1719262 h 2273866"/>
              <a:gd name="connsiteX447" fmla="*/ 3305175 w 3400425"/>
              <a:gd name="connsiteY447" fmla="*/ 1728787 h 2273866"/>
              <a:gd name="connsiteX448" fmla="*/ 3295650 w 3400425"/>
              <a:gd name="connsiteY448" fmla="*/ 1743075 h 2273866"/>
              <a:gd name="connsiteX449" fmla="*/ 3276600 w 3400425"/>
              <a:gd name="connsiteY449" fmla="*/ 1762125 h 2273866"/>
              <a:gd name="connsiteX450" fmla="*/ 3271838 w 3400425"/>
              <a:gd name="connsiteY450" fmla="*/ 1776412 h 2273866"/>
              <a:gd name="connsiteX451" fmla="*/ 3276600 w 3400425"/>
              <a:gd name="connsiteY451" fmla="*/ 1843087 h 2273866"/>
              <a:gd name="connsiteX452" fmla="*/ 3300413 w 3400425"/>
              <a:gd name="connsiteY452" fmla="*/ 1862137 h 2273866"/>
              <a:gd name="connsiteX453" fmla="*/ 3352800 w 3400425"/>
              <a:gd name="connsiteY453" fmla="*/ 1895475 h 2273866"/>
              <a:gd name="connsiteX454" fmla="*/ 3357563 w 3400425"/>
              <a:gd name="connsiteY454" fmla="*/ 1881187 h 2273866"/>
              <a:gd name="connsiteX455" fmla="*/ 3286125 w 3400425"/>
              <a:gd name="connsiteY455" fmla="*/ 1819275 h 2273866"/>
              <a:gd name="connsiteX456" fmla="*/ 3271838 w 3400425"/>
              <a:gd name="connsiteY456" fmla="*/ 1804987 h 2273866"/>
              <a:gd name="connsiteX457" fmla="*/ 3233738 w 3400425"/>
              <a:gd name="connsiteY457" fmla="*/ 1785937 h 2273866"/>
              <a:gd name="connsiteX458" fmla="*/ 3200400 w 3400425"/>
              <a:gd name="connsiteY458" fmla="*/ 1790700 h 2273866"/>
              <a:gd name="connsiteX459" fmla="*/ 3190875 w 3400425"/>
              <a:gd name="connsiteY459" fmla="*/ 1804987 h 2273866"/>
              <a:gd name="connsiteX460" fmla="*/ 3200400 w 3400425"/>
              <a:gd name="connsiteY460" fmla="*/ 1866900 h 2273866"/>
              <a:gd name="connsiteX461" fmla="*/ 3224213 w 3400425"/>
              <a:gd name="connsiteY461" fmla="*/ 1895475 h 2273866"/>
              <a:gd name="connsiteX462" fmla="*/ 3248025 w 3400425"/>
              <a:gd name="connsiteY462" fmla="*/ 1933575 h 2273866"/>
              <a:gd name="connsiteX463" fmla="*/ 3271838 w 3400425"/>
              <a:gd name="connsiteY463" fmla="*/ 1981200 h 2273866"/>
              <a:gd name="connsiteX464" fmla="*/ 3300413 w 3400425"/>
              <a:gd name="connsiteY464" fmla="*/ 2019300 h 2273866"/>
              <a:gd name="connsiteX465" fmla="*/ 3286125 w 3400425"/>
              <a:gd name="connsiteY465" fmla="*/ 2000250 h 2273866"/>
              <a:gd name="connsiteX466" fmla="*/ 3271838 w 3400425"/>
              <a:gd name="connsiteY466" fmla="*/ 1966912 h 2273866"/>
              <a:gd name="connsiteX467" fmla="*/ 3243263 w 3400425"/>
              <a:gd name="connsiteY467" fmla="*/ 1928812 h 2273866"/>
              <a:gd name="connsiteX468" fmla="*/ 3186113 w 3400425"/>
              <a:gd name="connsiteY468" fmla="*/ 1890712 h 2273866"/>
              <a:gd name="connsiteX469" fmla="*/ 3171825 w 3400425"/>
              <a:gd name="connsiteY469" fmla="*/ 1881187 h 2273866"/>
              <a:gd name="connsiteX470" fmla="*/ 3119438 w 3400425"/>
              <a:gd name="connsiteY470" fmla="*/ 1885950 h 2273866"/>
              <a:gd name="connsiteX471" fmla="*/ 3100388 w 3400425"/>
              <a:gd name="connsiteY471" fmla="*/ 1909762 h 2273866"/>
              <a:gd name="connsiteX472" fmla="*/ 3090863 w 3400425"/>
              <a:gd name="connsiteY472" fmla="*/ 1966912 h 2273866"/>
              <a:gd name="connsiteX473" fmla="*/ 3081338 w 3400425"/>
              <a:gd name="connsiteY473" fmla="*/ 1985962 h 2273866"/>
              <a:gd name="connsiteX474" fmla="*/ 3071813 w 3400425"/>
              <a:gd name="connsiteY474" fmla="*/ 1919287 h 2273866"/>
              <a:gd name="connsiteX475" fmla="*/ 3067050 w 3400425"/>
              <a:gd name="connsiteY475" fmla="*/ 1905000 h 2273866"/>
              <a:gd name="connsiteX476" fmla="*/ 3052763 w 3400425"/>
              <a:gd name="connsiteY476" fmla="*/ 1900237 h 2273866"/>
              <a:gd name="connsiteX477" fmla="*/ 3033713 w 3400425"/>
              <a:gd name="connsiteY477" fmla="*/ 1909762 h 2273866"/>
              <a:gd name="connsiteX478" fmla="*/ 2995613 w 3400425"/>
              <a:gd name="connsiteY478" fmla="*/ 1957387 h 2273866"/>
              <a:gd name="connsiteX479" fmla="*/ 2990850 w 3400425"/>
              <a:gd name="connsiteY479" fmla="*/ 1981200 h 2273866"/>
              <a:gd name="connsiteX480" fmla="*/ 2995613 w 3400425"/>
              <a:gd name="connsiteY480" fmla="*/ 1995487 h 2273866"/>
              <a:gd name="connsiteX481" fmla="*/ 3005138 w 3400425"/>
              <a:gd name="connsiteY481" fmla="*/ 1962150 h 2273866"/>
              <a:gd name="connsiteX482" fmla="*/ 3019425 w 3400425"/>
              <a:gd name="connsiteY482" fmla="*/ 1909762 h 2273866"/>
              <a:gd name="connsiteX483" fmla="*/ 3019425 w 3400425"/>
              <a:gd name="connsiteY483" fmla="*/ 1857375 h 2273866"/>
              <a:gd name="connsiteX484" fmla="*/ 3000375 w 3400425"/>
              <a:gd name="connsiteY484" fmla="*/ 1852612 h 2273866"/>
              <a:gd name="connsiteX485" fmla="*/ 3076575 w 3400425"/>
              <a:gd name="connsiteY485" fmla="*/ 1838325 h 2273866"/>
              <a:gd name="connsiteX486" fmla="*/ 3090863 w 3400425"/>
              <a:gd name="connsiteY486" fmla="*/ 1824037 h 2273866"/>
              <a:gd name="connsiteX487" fmla="*/ 3095625 w 3400425"/>
              <a:gd name="connsiteY487" fmla="*/ 1809750 h 2273866"/>
              <a:gd name="connsiteX488" fmla="*/ 3105150 w 3400425"/>
              <a:gd name="connsiteY488" fmla="*/ 1771650 h 2273866"/>
              <a:gd name="connsiteX489" fmla="*/ 3090863 w 3400425"/>
              <a:gd name="connsiteY489" fmla="*/ 1733550 h 2273866"/>
              <a:gd name="connsiteX490" fmla="*/ 3028950 w 3400425"/>
              <a:gd name="connsiteY490" fmla="*/ 1733550 h 2273866"/>
              <a:gd name="connsiteX491" fmla="*/ 3014663 w 3400425"/>
              <a:gd name="connsiteY491" fmla="*/ 1743075 h 2273866"/>
              <a:gd name="connsiteX492" fmla="*/ 3000375 w 3400425"/>
              <a:gd name="connsiteY492" fmla="*/ 1771650 h 2273866"/>
              <a:gd name="connsiteX493" fmla="*/ 2990850 w 3400425"/>
              <a:gd name="connsiteY493" fmla="*/ 1790700 h 2273866"/>
              <a:gd name="connsiteX494" fmla="*/ 2981325 w 3400425"/>
              <a:gd name="connsiteY494" fmla="*/ 1824037 h 2273866"/>
              <a:gd name="connsiteX495" fmla="*/ 2986088 w 3400425"/>
              <a:gd name="connsiteY495" fmla="*/ 1866900 h 2273866"/>
              <a:gd name="connsiteX496" fmla="*/ 3019425 w 3400425"/>
              <a:gd name="connsiteY496" fmla="*/ 1871662 h 2273866"/>
              <a:gd name="connsiteX497" fmla="*/ 3024188 w 3400425"/>
              <a:gd name="connsiteY497" fmla="*/ 1905000 h 2273866"/>
              <a:gd name="connsiteX498" fmla="*/ 3033713 w 3400425"/>
              <a:gd name="connsiteY498" fmla="*/ 1933575 h 2273866"/>
              <a:gd name="connsiteX499" fmla="*/ 3038475 w 3400425"/>
              <a:gd name="connsiteY499" fmla="*/ 1947862 h 2273866"/>
              <a:gd name="connsiteX500" fmla="*/ 3005138 w 3400425"/>
              <a:gd name="connsiteY500" fmla="*/ 1971675 h 2273866"/>
              <a:gd name="connsiteX501" fmla="*/ 2976563 w 3400425"/>
              <a:gd name="connsiteY501" fmla="*/ 1990725 h 2273866"/>
              <a:gd name="connsiteX502" fmla="*/ 2962275 w 3400425"/>
              <a:gd name="connsiteY502" fmla="*/ 2019300 h 2273866"/>
              <a:gd name="connsiteX503" fmla="*/ 2947988 w 3400425"/>
              <a:gd name="connsiteY503" fmla="*/ 2028825 h 2273866"/>
              <a:gd name="connsiteX504" fmla="*/ 2933700 w 3400425"/>
              <a:gd name="connsiteY504" fmla="*/ 2033587 h 2273866"/>
              <a:gd name="connsiteX505" fmla="*/ 2919413 w 3400425"/>
              <a:gd name="connsiteY505" fmla="*/ 2047875 h 2273866"/>
              <a:gd name="connsiteX506" fmla="*/ 2905125 w 3400425"/>
              <a:gd name="connsiteY506" fmla="*/ 2057400 h 2273866"/>
              <a:gd name="connsiteX507" fmla="*/ 2838450 w 3400425"/>
              <a:gd name="connsiteY507" fmla="*/ 2085975 h 2273866"/>
              <a:gd name="connsiteX508" fmla="*/ 2781300 w 3400425"/>
              <a:gd name="connsiteY508" fmla="*/ 2105025 h 2273866"/>
              <a:gd name="connsiteX509" fmla="*/ 2752725 w 3400425"/>
              <a:gd name="connsiteY509" fmla="*/ 2109787 h 2273866"/>
              <a:gd name="connsiteX510" fmla="*/ 2719388 w 3400425"/>
              <a:gd name="connsiteY510" fmla="*/ 2119312 h 2273866"/>
              <a:gd name="connsiteX511" fmla="*/ 2700338 w 3400425"/>
              <a:gd name="connsiteY511" fmla="*/ 2124075 h 2273866"/>
              <a:gd name="connsiteX512" fmla="*/ 2671763 w 3400425"/>
              <a:gd name="connsiteY512" fmla="*/ 2133600 h 2273866"/>
              <a:gd name="connsiteX513" fmla="*/ 2447925 w 3400425"/>
              <a:gd name="connsiteY513" fmla="*/ 2138362 h 2273866"/>
              <a:gd name="connsiteX514" fmla="*/ 2428875 w 3400425"/>
              <a:gd name="connsiteY514" fmla="*/ 2143125 h 2273866"/>
              <a:gd name="connsiteX515" fmla="*/ 2085975 w 3400425"/>
              <a:gd name="connsiteY515" fmla="*/ 2152650 h 2273866"/>
              <a:gd name="connsiteX516" fmla="*/ 2038350 w 3400425"/>
              <a:gd name="connsiteY516" fmla="*/ 2166937 h 2273866"/>
              <a:gd name="connsiteX517" fmla="*/ 1990725 w 3400425"/>
              <a:gd name="connsiteY517" fmla="*/ 2171700 h 2273866"/>
              <a:gd name="connsiteX518" fmla="*/ 1952625 w 3400425"/>
              <a:gd name="connsiteY518" fmla="*/ 2181225 h 2273866"/>
              <a:gd name="connsiteX519" fmla="*/ 1914525 w 3400425"/>
              <a:gd name="connsiteY519" fmla="*/ 2190750 h 2273866"/>
              <a:gd name="connsiteX520" fmla="*/ 1900238 w 3400425"/>
              <a:gd name="connsiteY520" fmla="*/ 2195512 h 2273866"/>
              <a:gd name="connsiteX521" fmla="*/ 1885950 w 3400425"/>
              <a:gd name="connsiteY521" fmla="*/ 2205037 h 2273866"/>
              <a:gd name="connsiteX522" fmla="*/ 1857375 w 3400425"/>
              <a:gd name="connsiteY522" fmla="*/ 2214562 h 2273866"/>
              <a:gd name="connsiteX523" fmla="*/ 1795463 w 3400425"/>
              <a:gd name="connsiteY523" fmla="*/ 2247900 h 2273866"/>
              <a:gd name="connsiteX524" fmla="*/ 1714500 w 3400425"/>
              <a:gd name="connsiteY524" fmla="*/ 2262187 h 2273866"/>
              <a:gd name="connsiteX525" fmla="*/ 1666875 w 3400425"/>
              <a:gd name="connsiteY525" fmla="*/ 2271712 h 2273866"/>
              <a:gd name="connsiteX526" fmla="*/ 1619250 w 3400425"/>
              <a:gd name="connsiteY526" fmla="*/ 2266950 h 2273866"/>
              <a:gd name="connsiteX527" fmla="*/ 1552575 w 3400425"/>
              <a:gd name="connsiteY527" fmla="*/ 2257425 h 2273866"/>
              <a:gd name="connsiteX528" fmla="*/ 1533525 w 3400425"/>
              <a:gd name="connsiteY528" fmla="*/ 2247900 h 2273866"/>
              <a:gd name="connsiteX529" fmla="*/ 1304925 w 3400425"/>
              <a:gd name="connsiteY529" fmla="*/ 2233612 h 2273866"/>
              <a:gd name="connsiteX530" fmla="*/ 1157288 w 3400425"/>
              <a:gd name="connsiteY530" fmla="*/ 2219325 h 2273866"/>
              <a:gd name="connsiteX531" fmla="*/ 1052513 w 3400425"/>
              <a:gd name="connsiteY531" fmla="*/ 2166937 h 2273866"/>
              <a:gd name="connsiteX532" fmla="*/ 981075 w 3400425"/>
              <a:gd name="connsiteY532" fmla="*/ 2143125 h 2273866"/>
              <a:gd name="connsiteX533" fmla="*/ 947738 w 3400425"/>
              <a:gd name="connsiteY533" fmla="*/ 2133600 h 2273866"/>
              <a:gd name="connsiteX534" fmla="*/ 923925 w 3400425"/>
              <a:gd name="connsiteY534" fmla="*/ 2124075 h 2273866"/>
              <a:gd name="connsiteX535" fmla="*/ 895350 w 3400425"/>
              <a:gd name="connsiteY535" fmla="*/ 2114550 h 2273866"/>
              <a:gd name="connsiteX536" fmla="*/ 857250 w 3400425"/>
              <a:gd name="connsiteY536" fmla="*/ 2100262 h 2273866"/>
              <a:gd name="connsiteX537" fmla="*/ 819150 w 3400425"/>
              <a:gd name="connsiteY537" fmla="*/ 2090737 h 2273866"/>
              <a:gd name="connsiteX538" fmla="*/ 723900 w 3400425"/>
              <a:gd name="connsiteY538" fmla="*/ 2076450 h 2273866"/>
              <a:gd name="connsiteX539" fmla="*/ 690563 w 3400425"/>
              <a:gd name="connsiteY539" fmla="*/ 2066925 h 2273866"/>
              <a:gd name="connsiteX540" fmla="*/ 666750 w 3400425"/>
              <a:gd name="connsiteY540" fmla="*/ 2052637 h 2273866"/>
              <a:gd name="connsiteX541" fmla="*/ 633413 w 3400425"/>
              <a:gd name="connsiteY541" fmla="*/ 2043112 h 2273866"/>
              <a:gd name="connsiteX542" fmla="*/ 614363 w 3400425"/>
              <a:gd name="connsiteY542" fmla="*/ 2033587 h 2273866"/>
              <a:gd name="connsiteX543" fmla="*/ 571500 w 3400425"/>
              <a:gd name="connsiteY543" fmla="*/ 2014537 h 2273866"/>
              <a:gd name="connsiteX544" fmla="*/ 538163 w 3400425"/>
              <a:gd name="connsiteY544" fmla="*/ 1981200 h 2273866"/>
              <a:gd name="connsiteX545" fmla="*/ 519113 w 3400425"/>
              <a:gd name="connsiteY545" fmla="*/ 1966912 h 2273866"/>
              <a:gd name="connsiteX546" fmla="*/ 485775 w 3400425"/>
              <a:gd name="connsiteY546" fmla="*/ 1928812 h 2273866"/>
              <a:gd name="connsiteX547" fmla="*/ 438150 w 3400425"/>
              <a:gd name="connsiteY547" fmla="*/ 1900237 h 2273866"/>
              <a:gd name="connsiteX548" fmla="*/ 404813 w 3400425"/>
              <a:gd name="connsiteY548" fmla="*/ 1881187 h 2273866"/>
              <a:gd name="connsiteX549" fmla="*/ 366713 w 3400425"/>
              <a:gd name="connsiteY549" fmla="*/ 1857375 h 2273866"/>
              <a:gd name="connsiteX550" fmla="*/ 347663 w 3400425"/>
              <a:gd name="connsiteY550" fmla="*/ 1843087 h 2273866"/>
              <a:gd name="connsiteX551" fmla="*/ 304800 w 3400425"/>
              <a:gd name="connsiteY551" fmla="*/ 1824037 h 2273866"/>
              <a:gd name="connsiteX552" fmla="*/ 252413 w 3400425"/>
              <a:gd name="connsiteY552" fmla="*/ 1804987 h 2273866"/>
              <a:gd name="connsiteX553" fmla="*/ 233363 w 3400425"/>
              <a:gd name="connsiteY553" fmla="*/ 1795462 h 2273866"/>
              <a:gd name="connsiteX554" fmla="*/ 161925 w 3400425"/>
              <a:gd name="connsiteY554" fmla="*/ 1804987 h 2273866"/>
              <a:gd name="connsiteX555" fmla="*/ 147638 w 3400425"/>
              <a:gd name="connsiteY555" fmla="*/ 1814512 h 2273866"/>
              <a:gd name="connsiteX556" fmla="*/ 114300 w 3400425"/>
              <a:gd name="connsiteY556" fmla="*/ 1828800 h 2273866"/>
              <a:gd name="connsiteX557" fmla="*/ 95250 w 3400425"/>
              <a:gd name="connsiteY557" fmla="*/ 1843087 h 2273866"/>
              <a:gd name="connsiteX558" fmla="*/ 38100 w 3400425"/>
              <a:gd name="connsiteY558" fmla="*/ 1862137 h 2273866"/>
              <a:gd name="connsiteX559" fmla="*/ 19050 w 3400425"/>
              <a:gd name="connsiteY559" fmla="*/ 1871662 h 2273866"/>
              <a:gd name="connsiteX560" fmla="*/ 114300 w 3400425"/>
              <a:gd name="connsiteY560" fmla="*/ 1833562 h 2273866"/>
              <a:gd name="connsiteX561" fmla="*/ 133350 w 3400425"/>
              <a:gd name="connsiteY561" fmla="*/ 1828800 h 2273866"/>
              <a:gd name="connsiteX562" fmla="*/ 157163 w 3400425"/>
              <a:gd name="connsiteY562" fmla="*/ 1804987 h 2273866"/>
              <a:gd name="connsiteX563" fmla="*/ 133350 w 3400425"/>
              <a:gd name="connsiteY563" fmla="*/ 1709737 h 2273866"/>
              <a:gd name="connsiteX564" fmla="*/ 104775 w 3400425"/>
              <a:gd name="connsiteY564" fmla="*/ 1685925 h 2273866"/>
              <a:gd name="connsiteX565" fmla="*/ 42863 w 3400425"/>
              <a:gd name="connsiteY565" fmla="*/ 1624012 h 2273866"/>
              <a:gd name="connsiteX566" fmla="*/ 19050 w 3400425"/>
              <a:gd name="connsiteY566" fmla="*/ 1609725 h 2273866"/>
              <a:gd name="connsiteX567" fmla="*/ 4763 w 3400425"/>
              <a:gd name="connsiteY567" fmla="*/ 1595437 h 2273866"/>
              <a:gd name="connsiteX568" fmla="*/ 23813 w 3400425"/>
              <a:gd name="connsiteY568" fmla="*/ 1604962 h 2273866"/>
              <a:gd name="connsiteX569" fmla="*/ 61913 w 3400425"/>
              <a:gd name="connsiteY569" fmla="*/ 1638300 h 2273866"/>
              <a:gd name="connsiteX570" fmla="*/ 80963 w 3400425"/>
              <a:gd name="connsiteY570" fmla="*/ 1657350 h 2273866"/>
              <a:gd name="connsiteX571" fmla="*/ 114300 w 3400425"/>
              <a:gd name="connsiteY571" fmla="*/ 1685925 h 2273866"/>
              <a:gd name="connsiteX572" fmla="*/ 166688 w 3400425"/>
              <a:gd name="connsiteY572" fmla="*/ 1752600 h 2273866"/>
              <a:gd name="connsiteX573" fmla="*/ 180975 w 3400425"/>
              <a:gd name="connsiteY573" fmla="*/ 1766887 h 2273866"/>
              <a:gd name="connsiteX574" fmla="*/ 214313 w 3400425"/>
              <a:gd name="connsiteY574" fmla="*/ 1747837 h 2273866"/>
              <a:gd name="connsiteX575" fmla="*/ 238125 w 3400425"/>
              <a:gd name="connsiteY575" fmla="*/ 1657350 h 2273866"/>
              <a:gd name="connsiteX576" fmla="*/ 233363 w 3400425"/>
              <a:gd name="connsiteY576" fmla="*/ 1585912 h 2273866"/>
              <a:gd name="connsiteX577" fmla="*/ 209550 w 3400425"/>
              <a:gd name="connsiteY577" fmla="*/ 1547812 h 2273866"/>
              <a:gd name="connsiteX578" fmla="*/ 190500 w 3400425"/>
              <a:gd name="connsiteY578" fmla="*/ 1500187 h 2273866"/>
              <a:gd name="connsiteX579" fmla="*/ 185738 w 3400425"/>
              <a:gd name="connsiteY579" fmla="*/ 1428750 h 2273866"/>
              <a:gd name="connsiteX580" fmla="*/ 176213 w 3400425"/>
              <a:gd name="connsiteY580" fmla="*/ 1357312 h 2273866"/>
              <a:gd name="connsiteX581" fmla="*/ 171450 w 3400425"/>
              <a:gd name="connsiteY581" fmla="*/ 1376362 h 2273866"/>
              <a:gd name="connsiteX582" fmla="*/ 209550 w 3400425"/>
              <a:gd name="connsiteY582" fmla="*/ 1514475 h 2273866"/>
              <a:gd name="connsiteX583" fmla="*/ 228600 w 3400425"/>
              <a:gd name="connsiteY583" fmla="*/ 1566862 h 2273866"/>
              <a:gd name="connsiteX584" fmla="*/ 247650 w 3400425"/>
              <a:gd name="connsiteY584" fmla="*/ 1609725 h 2273866"/>
              <a:gd name="connsiteX585" fmla="*/ 280988 w 3400425"/>
              <a:gd name="connsiteY585" fmla="*/ 1638300 h 2273866"/>
              <a:gd name="connsiteX586" fmla="*/ 328613 w 3400425"/>
              <a:gd name="connsiteY586" fmla="*/ 1614487 h 2273866"/>
              <a:gd name="connsiteX587" fmla="*/ 347663 w 3400425"/>
              <a:gd name="connsiteY587" fmla="*/ 1576387 h 2273866"/>
              <a:gd name="connsiteX588" fmla="*/ 371475 w 3400425"/>
              <a:gd name="connsiteY588" fmla="*/ 1514475 h 2273866"/>
              <a:gd name="connsiteX589" fmla="*/ 409575 w 3400425"/>
              <a:gd name="connsiteY589" fmla="*/ 1471612 h 2273866"/>
              <a:gd name="connsiteX590" fmla="*/ 428625 w 3400425"/>
              <a:gd name="connsiteY590" fmla="*/ 1452562 h 2273866"/>
              <a:gd name="connsiteX591" fmla="*/ 414338 w 3400425"/>
              <a:gd name="connsiteY591" fmla="*/ 1462087 h 2273866"/>
              <a:gd name="connsiteX592" fmla="*/ 404813 w 3400425"/>
              <a:gd name="connsiteY592" fmla="*/ 1485900 h 2273866"/>
              <a:gd name="connsiteX593" fmla="*/ 395288 w 3400425"/>
              <a:gd name="connsiteY593" fmla="*/ 1500187 h 2273866"/>
              <a:gd name="connsiteX594" fmla="*/ 381000 w 3400425"/>
              <a:gd name="connsiteY594" fmla="*/ 1543050 h 2273866"/>
              <a:gd name="connsiteX595" fmla="*/ 390525 w 3400425"/>
              <a:gd name="connsiteY595" fmla="*/ 1581150 h 2273866"/>
              <a:gd name="connsiteX596" fmla="*/ 404813 w 3400425"/>
              <a:gd name="connsiteY596" fmla="*/ 1585912 h 2273866"/>
              <a:gd name="connsiteX597" fmla="*/ 519113 w 3400425"/>
              <a:gd name="connsiteY597" fmla="*/ 1571625 h 2273866"/>
              <a:gd name="connsiteX598" fmla="*/ 581025 w 3400425"/>
              <a:gd name="connsiteY598" fmla="*/ 1552575 h 2273866"/>
              <a:gd name="connsiteX599" fmla="*/ 661988 w 3400425"/>
              <a:gd name="connsiteY599" fmla="*/ 1504950 h 2273866"/>
              <a:gd name="connsiteX600" fmla="*/ 700088 w 3400425"/>
              <a:gd name="connsiteY600" fmla="*/ 1462087 h 2273866"/>
              <a:gd name="connsiteX601" fmla="*/ 657225 w 3400425"/>
              <a:gd name="connsiteY601" fmla="*/ 1485900 h 2273866"/>
              <a:gd name="connsiteX602" fmla="*/ 647700 w 3400425"/>
              <a:gd name="connsiteY602" fmla="*/ 1504950 h 2273866"/>
              <a:gd name="connsiteX603" fmla="*/ 633413 w 3400425"/>
              <a:gd name="connsiteY603" fmla="*/ 1528762 h 2273866"/>
              <a:gd name="connsiteX604" fmla="*/ 623888 w 3400425"/>
              <a:gd name="connsiteY604" fmla="*/ 1552575 h 2273866"/>
              <a:gd name="connsiteX605" fmla="*/ 590550 w 3400425"/>
              <a:gd name="connsiteY605" fmla="*/ 1595437 h 2273866"/>
              <a:gd name="connsiteX606" fmla="*/ 542925 w 3400425"/>
              <a:gd name="connsiteY606" fmla="*/ 1647825 h 2273866"/>
              <a:gd name="connsiteX607" fmla="*/ 585788 w 3400425"/>
              <a:gd name="connsiteY607" fmla="*/ 1652587 h 2273866"/>
              <a:gd name="connsiteX608" fmla="*/ 676275 w 3400425"/>
              <a:gd name="connsiteY608" fmla="*/ 1628775 h 2273866"/>
              <a:gd name="connsiteX609" fmla="*/ 714375 w 3400425"/>
              <a:gd name="connsiteY609" fmla="*/ 1609725 h 2273866"/>
              <a:gd name="connsiteX610" fmla="*/ 728663 w 3400425"/>
              <a:gd name="connsiteY610" fmla="*/ 1600200 h 2273866"/>
              <a:gd name="connsiteX611" fmla="*/ 742950 w 3400425"/>
              <a:gd name="connsiteY611" fmla="*/ 1595437 h 2273866"/>
              <a:gd name="connsiteX612" fmla="*/ 776288 w 3400425"/>
              <a:gd name="connsiteY612" fmla="*/ 1585912 h 2273866"/>
              <a:gd name="connsiteX613" fmla="*/ 800100 w 3400425"/>
              <a:gd name="connsiteY613" fmla="*/ 1571625 h 2273866"/>
              <a:gd name="connsiteX614" fmla="*/ 814388 w 3400425"/>
              <a:gd name="connsiteY614" fmla="*/ 1562100 h 2273866"/>
              <a:gd name="connsiteX615" fmla="*/ 790575 w 3400425"/>
              <a:gd name="connsiteY615" fmla="*/ 1566862 h 2273866"/>
              <a:gd name="connsiteX616" fmla="*/ 771525 w 3400425"/>
              <a:gd name="connsiteY616" fmla="*/ 1576387 h 2273866"/>
              <a:gd name="connsiteX617" fmla="*/ 728663 w 3400425"/>
              <a:gd name="connsiteY617" fmla="*/ 1590675 h 2273866"/>
              <a:gd name="connsiteX618" fmla="*/ 671513 w 3400425"/>
              <a:gd name="connsiteY618" fmla="*/ 1624012 h 2273866"/>
              <a:gd name="connsiteX619" fmla="*/ 566738 w 3400425"/>
              <a:gd name="connsiteY619" fmla="*/ 1671637 h 2273866"/>
              <a:gd name="connsiteX620" fmla="*/ 504825 w 3400425"/>
              <a:gd name="connsiteY620" fmla="*/ 1695450 h 2273866"/>
              <a:gd name="connsiteX621" fmla="*/ 490538 w 3400425"/>
              <a:gd name="connsiteY621" fmla="*/ 1704975 h 2273866"/>
              <a:gd name="connsiteX622" fmla="*/ 447675 w 3400425"/>
              <a:gd name="connsiteY622" fmla="*/ 1719262 h 2273866"/>
              <a:gd name="connsiteX623" fmla="*/ 419100 w 3400425"/>
              <a:gd name="connsiteY623" fmla="*/ 1704975 h 2273866"/>
              <a:gd name="connsiteX624" fmla="*/ 438150 w 3400425"/>
              <a:gd name="connsiteY624" fmla="*/ 1662112 h 2273866"/>
              <a:gd name="connsiteX625" fmla="*/ 419100 w 3400425"/>
              <a:gd name="connsiteY625" fmla="*/ 1657350 h 2273866"/>
              <a:gd name="connsiteX626" fmla="*/ 333375 w 3400425"/>
              <a:gd name="connsiteY626" fmla="*/ 1700212 h 2273866"/>
              <a:gd name="connsiteX627" fmla="*/ 323850 w 3400425"/>
              <a:gd name="connsiteY627" fmla="*/ 1714500 h 2273866"/>
              <a:gd name="connsiteX628" fmla="*/ 333375 w 3400425"/>
              <a:gd name="connsiteY628" fmla="*/ 1781175 h 2273866"/>
              <a:gd name="connsiteX629" fmla="*/ 338138 w 3400425"/>
              <a:gd name="connsiteY629" fmla="*/ 1795462 h 2273866"/>
              <a:gd name="connsiteX630" fmla="*/ 361950 w 3400425"/>
              <a:gd name="connsiteY630" fmla="*/ 1809750 h 2273866"/>
              <a:gd name="connsiteX631" fmla="*/ 428625 w 3400425"/>
              <a:gd name="connsiteY631" fmla="*/ 1795462 h 2273866"/>
              <a:gd name="connsiteX632" fmla="*/ 466725 w 3400425"/>
              <a:gd name="connsiteY632" fmla="*/ 1776412 h 2273866"/>
              <a:gd name="connsiteX633" fmla="*/ 504825 w 3400425"/>
              <a:gd name="connsiteY633" fmla="*/ 1728787 h 2273866"/>
              <a:gd name="connsiteX634" fmla="*/ 519113 w 3400425"/>
              <a:gd name="connsiteY634" fmla="*/ 1695450 h 2273866"/>
              <a:gd name="connsiteX635" fmla="*/ 514350 w 3400425"/>
              <a:gd name="connsiteY635" fmla="*/ 1671637 h 2273866"/>
              <a:gd name="connsiteX636" fmla="*/ 481013 w 3400425"/>
              <a:gd name="connsiteY636" fmla="*/ 1690687 h 2273866"/>
              <a:gd name="connsiteX637" fmla="*/ 495300 w 3400425"/>
              <a:gd name="connsiteY637" fmla="*/ 1738312 h 2273866"/>
              <a:gd name="connsiteX638" fmla="*/ 585788 w 3400425"/>
              <a:gd name="connsiteY638" fmla="*/ 1733550 h 2273866"/>
              <a:gd name="connsiteX639" fmla="*/ 638175 w 3400425"/>
              <a:gd name="connsiteY639" fmla="*/ 1690687 h 2273866"/>
              <a:gd name="connsiteX640" fmla="*/ 661988 w 3400425"/>
              <a:gd name="connsiteY640" fmla="*/ 1666875 h 2273866"/>
              <a:gd name="connsiteX641" fmla="*/ 695325 w 3400425"/>
              <a:gd name="connsiteY641" fmla="*/ 1652587 h 2273866"/>
              <a:gd name="connsiteX642" fmla="*/ 771525 w 3400425"/>
              <a:gd name="connsiteY642" fmla="*/ 1619250 h 2273866"/>
              <a:gd name="connsiteX643" fmla="*/ 904875 w 3400425"/>
              <a:gd name="connsiteY643" fmla="*/ 1628775 h 2273866"/>
              <a:gd name="connsiteX644" fmla="*/ 928688 w 3400425"/>
              <a:gd name="connsiteY644" fmla="*/ 1643062 h 2273866"/>
              <a:gd name="connsiteX645" fmla="*/ 985838 w 3400425"/>
              <a:gd name="connsiteY645" fmla="*/ 1685925 h 2273866"/>
              <a:gd name="connsiteX646" fmla="*/ 1004888 w 3400425"/>
              <a:gd name="connsiteY646" fmla="*/ 1704975 h 2273866"/>
              <a:gd name="connsiteX647" fmla="*/ 1009650 w 3400425"/>
              <a:gd name="connsiteY647" fmla="*/ 1719262 h 2273866"/>
              <a:gd name="connsiteX648" fmla="*/ 1038225 w 3400425"/>
              <a:gd name="connsiteY648" fmla="*/ 1776412 h 2273866"/>
              <a:gd name="connsiteX649" fmla="*/ 1033463 w 3400425"/>
              <a:gd name="connsiteY649" fmla="*/ 1876425 h 2273866"/>
              <a:gd name="connsiteX650" fmla="*/ 1014413 w 3400425"/>
              <a:gd name="connsiteY650" fmla="*/ 1890712 h 2273866"/>
              <a:gd name="connsiteX651" fmla="*/ 962025 w 3400425"/>
              <a:gd name="connsiteY651" fmla="*/ 1952625 h 2273866"/>
              <a:gd name="connsiteX652" fmla="*/ 923925 w 3400425"/>
              <a:gd name="connsiteY652" fmla="*/ 1976437 h 2273866"/>
              <a:gd name="connsiteX653" fmla="*/ 904875 w 3400425"/>
              <a:gd name="connsiteY653" fmla="*/ 1981200 h 2273866"/>
              <a:gd name="connsiteX654" fmla="*/ 885825 w 3400425"/>
              <a:gd name="connsiteY654" fmla="*/ 1995487 h 2273866"/>
              <a:gd name="connsiteX655" fmla="*/ 757238 w 3400425"/>
              <a:gd name="connsiteY655" fmla="*/ 2000250 h 2273866"/>
              <a:gd name="connsiteX656" fmla="*/ 742950 w 3400425"/>
              <a:gd name="connsiteY656" fmla="*/ 1985962 h 2273866"/>
              <a:gd name="connsiteX657" fmla="*/ 723900 w 3400425"/>
              <a:gd name="connsiteY657" fmla="*/ 1962150 h 2273866"/>
              <a:gd name="connsiteX658" fmla="*/ 638175 w 3400425"/>
              <a:gd name="connsiteY658" fmla="*/ 1900237 h 2273866"/>
              <a:gd name="connsiteX659" fmla="*/ 619125 w 3400425"/>
              <a:gd name="connsiteY659" fmla="*/ 1871662 h 2273866"/>
              <a:gd name="connsiteX660" fmla="*/ 609600 w 3400425"/>
              <a:gd name="connsiteY660" fmla="*/ 1757362 h 2273866"/>
              <a:gd name="connsiteX661" fmla="*/ 623888 w 3400425"/>
              <a:gd name="connsiteY661" fmla="*/ 1690687 h 2273866"/>
              <a:gd name="connsiteX662" fmla="*/ 695325 w 3400425"/>
              <a:gd name="connsiteY662" fmla="*/ 1652587 h 2273866"/>
              <a:gd name="connsiteX663" fmla="*/ 738188 w 3400425"/>
              <a:gd name="connsiteY663" fmla="*/ 1633537 h 2273866"/>
              <a:gd name="connsiteX664" fmla="*/ 762000 w 3400425"/>
              <a:gd name="connsiteY664" fmla="*/ 1628775 h 2273866"/>
              <a:gd name="connsiteX665" fmla="*/ 862013 w 3400425"/>
              <a:gd name="connsiteY665" fmla="*/ 1643062 h 2273866"/>
              <a:gd name="connsiteX666" fmla="*/ 890588 w 3400425"/>
              <a:gd name="connsiteY666" fmla="*/ 1690687 h 2273866"/>
              <a:gd name="connsiteX667" fmla="*/ 904875 w 3400425"/>
              <a:gd name="connsiteY667" fmla="*/ 1700212 h 2273866"/>
              <a:gd name="connsiteX668" fmla="*/ 914400 w 3400425"/>
              <a:gd name="connsiteY668" fmla="*/ 1743075 h 2273866"/>
              <a:gd name="connsiteX669" fmla="*/ 919163 w 3400425"/>
              <a:gd name="connsiteY669" fmla="*/ 1762125 h 2273866"/>
              <a:gd name="connsiteX670" fmla="*/ 928688 w 3400425"/>
              <a:gd name="connsiteY670" fmla="*/ 1809750 h 2273866"/>
              <a:gd name="connsiteX671" fmla="*/ 919163 w 3400425"/>
              <a:gd name="connsiteY671" fmla="*/ 1871662 h 2273866"/>
              <a:gd name="connsiteX672" fmla="*/ 895350 w 3400425"/>
              <a:gd name="connsiteY672" fmla="*/ 1890712 h 2273866"/>
              <a:gd name="connsiteX673" fmla="*/ 866775 w 3400425"/>
              <a:gd name="connsiteY673" fmla="*/ 1909762 h 2273866"/>
              <a:gd name="connsiteX674" fmla="*/ 847725 w 3400425"/>
              <a:gd name="connsiteY674" fmla="*/ 1924050 h 2273866"/>
              <a:gd name="connsiteX675" fmla="*/ 781050 w 3400425"/>
              <a:gd name="connsiteY675" fmla="*/ 1938337 h 2273866"/>
              <a:gd name="connsiteX676" fmla="*/ 738188 w 3400425"/>
              <a:gd name="connsiteY676" fmla="*/ 1928812 h 2273866"/>
              <a:gd name="connsiteX677" fmla="*/ 733425 w 3400425"/>
              <a:gd name="connsiteY677" fmla="*/ 1914525 h 2273866"/>
              <a:gd name="connsiteX678" fmla="*/ 723900 w 3400425"/>
              <a:gd name="connsiteY678" fmla="*/ 1900237 h 2273866"/>
              <a:gd name="connsiteX679" fmla="*/ 709613 w 3400425"/>
              <a:gd name="connsiteY679" fmla="*/ 1862137 h 2273866"/>
              <a:gd name="connsiteX680" fmla="*/ 704850 w 3400425"/>
              <a:gd name="connsiteY680" fmla="*/ 1843087 h 2273866"/>
              <a:gd name="connsiteX681" fmla="*/ 690563 w 3400425"/>
              <a:gd name="connsiteY681" fmla="*/ 1828800 h 2273866"/>
              <a:gd name="connsiteX682" fmla="*/ 681038 w 3400425"/>
              <a:gd name="connsiteY682" fmla="*/ 1785937 h 2273866"/>
              <a:gd name="connsiteX683" fmla="*/ 714375 w 3400425"/>
              <a:gd name="connsiteY683" fmla="*/ 1714500 h 2273866"/>
              <a:gd name="connsiteX684" fmla="*/ 723900 w 3400425"/>
              <a:gd name="connsiteY684" fmla="*/ 1700212 h 2273866"/>
              <a:gd name="connsiteX685" fmla="*/ 747713 w 3400425"/>
              <a:gd name="connsiteY685" fmla="*/ 1685925 h 2273866"/>
              <a:gd name="connsiteX686" fmla="*/ 762000 w 3400425"/>
              <a:gd name="connsiteY686" fmla="*/ 1676400 h 2273866"/>
              <a:gd name="connsiteX687" fmla="*/ 823913 w 3400425"/>
              <a:gd name="connsiteY687" fmla="*/ 1681162 h 2273866"/>
              <a:gd name="connsiteX688" fmla="*/ 838200 w 3400425"/>
              <a:gd name="connsiteY688" fmla="*/ 1695450 h 2273866"/>
              <a:gd name="connsiteX689" fmla="*/ 871538 w 3400425"/>
              <a:gd name="connsiteY689" fmla="*/ 1743075 h 2273866"/>
              <a:gd name="connsiteX690" fmla="*/ 881063 w 3400425"/>
              <a:gd name="connsiteY690" fmla="*/ 1804987 h 2273866"/>
              <a:gd name="connsiteX691" fmla="*/ 885825 w 3400425"/>
              <a:gd name="connsiteY691" fmla="*/ 1819275 h 2273866"/>
              <a:gd name="connsiteX692" fmla="*/ 881063 w 3400425"/>
              <a:gd name="connsiteY692" fmla="*/ 1862137 h 2273866"/>
              <a:gd name="connsiteX693" fmla="*/ 866775 w 3400425"/>
              <a:gd name="connsiteY693" fmla="*/ 1871662 h 2273866"/>
              <a:gd name="connsiteX694" fmla="*/ 819150 w 3400425"/>
              <a:gd name="connsiteY694" fmla="*/ 1876425 h 2273866"/>
              <a:gd name="connsiteX695" fmla="*/ 733425 w 3400425"/>
              <a:gd name="connsiteY695" fmla="*/ 1857375 h 2273866"/>
              <a:gd name="connsiteX696" fmla="*/ 728663 w 3400425"/>
              <a:gd name="connsiteY696" fmla="*/ 1838325 h 2273866"/>
              <a:gd name="connsiteX697" fmla="*/ 747713 w 3400425"/>
              <a:gd name="connsiteY697" fmla="*/ 1757362 h 2273866"/>
              <a:gd name="connsiteX698" fmla="*/ 766763 w 3400425"/>
              <a:gd name="connsiteY698" fmla="*/ 1747837 h 2273866"/>
              <a:gd name="connsiteX699" fmla="*/ 795338 w 3400425"/>
              <a:gd name="connsiteY699" fmla="*/ 1752600 h 2273866"/>
              <a:gd name="connsiteX700" fmla="*/ 819150 w 3400425"/>
              <a:gd name="connsiteY700" fmla="*/ 1781175 h 2273866"/>
              <a:gd name="connsiteX701" fmla="*/ 814388 w 3400425"/>
              <a:gd name="connsiteY701" fmla="*/ 1819275 h 2273866"/>
              <a:gd name="connsiteX702" fmla="*/ 838200 w 3400425"/>
              <a:gd name="connsiteY702" fmla="*/ 1814512 h 2273866"/>
              <a:gd name="connsiteX703" fmla="*/ 852488 w 3400425"/>
              <a:gd name="connsiteY703" fmla="*/ 1795462 h 2273866"/>
              <a:gd name="connsiteX704" fmla="*/ 847725 w 3400425"/>
              <a:gd name="connsiteY704" fmla="*/ 1747837 h 2273866"/>
              <a:gd name="connsiteX705" fmla="*/ 833438 w 3400425"/>
              <a:gd name="connsiteY705" fmla="*/ 1738312 h 2273866"/>
              <a:gd name="connsiteX706" fmla="*/ 790575 w 3400425"/>
              <a:gd name="connsiteY706" fmla="*/ 1743075 h 2273866"/>
              <a:gd name="connsiteX707" fmla="*/ 771525 w 3400425"/>
              <a:gd name="connsiteY707" fmla="*/ 1747837 h 2273866"/>
              <a:gd name="connsiteX708" fmla="*/ 766763 w 3400425"/>
              <a:gd name="connsiteY708" fmla="*/ 1776412 h 2273866"/>
              <a:gd name="connsiteX709" fmla="*/ 781050 w 3400425"/>
              <a:gd name="connsiteY709" fmla="*/ 1857375 h 2273866"/>
              <a:gd name="connsiteX710" fmla="*/ 833438 w 3400425"/>
              <a:gd name="connsiteY710" fmla="*/ 1871662 h 2273866"/>
              <a:gd name="connsiteX711" fmla="*/ 871538 w 3400425"/>
              <a:gd name="connsiteY711" fmla="*/ 1866900 h 2273866"/>
              <a:gd name="connsiteX712" fmla="*/ 890588 w 3400425"/>
              <a:gd name="connsiteY712" fmla="*/ 1814512 h 2273866"/>
              <a:gd name="connsiteX713" fmla="*/ 828675 w 3400425"/>
              <a:gd name="connsiteY713" fmla="*/ 1747837 h 2273866"/>
              <a:gd name="connsiteX714" fmla="*/ 800100 w 3400425"/>
              <a:gd name="connsiteY714" fmla="*/ 1743075 h 2273866"/>
              <a:gd name="connsiteX715" fmla="*/ 733425 w 3400425"/>
              <a:gd name="connsiteY715" fmla="*/ 1752600 h 2273866"/>
              <a:gd name="connsiteX716" fmla="*/ 719138 w 3400425"/>
              <a:gd name="connsiteY716" fmla="*/ 1776412 h 2273866"/>
              <a:gd name="connsiteX717" fmla="*/ 733425 w 3400425"/>
              <a:gd name="connsiteY717" fmla="*/ 1866900 h 2273866"/>
              <a:gd name="connsiteX718" fmla="*/ 771525 w 3400425"/>
              <a:gd name="connsiteY718" fmla="*/ 1890712 h 2273866"/>
              <a:gd name="connsiteX719" fmla="*/ 785813 w 3400425"/>
              <a:gd name="connsiteY719" fmla="*/ 1900237 h 2273866"/>
              <a:gd name="connsiteX720" fmla="*/ 804863 w 3400425"/>
              <a:gd name="connsiteY720" fmla="*/ 1909762 h 2273866"/>
              <a:gd name="connsiteX721" fmla="*/ 957263 w 3400425"/>
              <a:gd name="connsiteY721" fmla="*/ 1905000 h 2273866"/>
              <a:gd name="connsiteX722" fmla="*/ 985838 w 3400425"/>
              <a:gd name="connsiteY722" fmla="*/ 1895475 h 2273866"/>
              <a:gd name="connsiteX723" fmla="*/ 1000125 w 3400425"/>
              <a:gd name="connsiteY723" fmla="*/ 1890712 h 2273866"/>
              <a:gd name="connsiteX724" fmla="*/ 1033463 w 3400425"/>
              <a:gd name="connsiteY724" fmla="*/ 1871662 h 2273866"/>
              <a:gd name="connsiteX725" fmla="*/ 1047750 w 3400425"/>
              <a:gd name="connsiteY725" fmla="*/ 1843087 h 2273866"/>
              <a:gd name="connsiteX726" fmla="*/ 1071563 w 3400425"/>
              <a:gd name="connsiteY726" fmla="*/ 1809750 h 2273866"/>
              <a:gd name="connsiteX727" fmla="*/ 1076325 w 3400425"/>
              <a:gd name="connsiteY727" fmla="*/ 1795462 h 2273866"/>
              <a:gd name="connsiteX728" fmla="*/ 1085850 w 3400425"/>
              <a:gd name="connsiteY728" fmla="*/ 1776412 h 2273866"/>
              <a:gd name="connsiteX729" fmla="*/ 1076325 w 3400425"/>
              <a:gd name="connsiteY729" fmla="*/ 1714500 h 2273866"/>
              <a:gd name="connsiteX730" fmla="*/ 1009650 w 3400425"/>
              <a:gd name="connsiteY730" fmla="*/ 1690687 h 2273866"/>
              <a:gd name="connsiteX731" fmla="*/ 981075 w 3400425"/>
              <a:gd name="connsiteY731" fmla="*/ 1685925 h 2273866"/>
              <a:gd name="connsiteX732" fmla="*/ 952500 w 3400425"/>
              <a:gd name="connsiteY732" fmla="*/ 1666875 h 2273866"/>
              <a:gd name="connsiteX733" fmla="*/ 919163 w 3400425"/>
              <a:gd name="connsiteY733" fmla="*/ 1657350 h 2273866"/>
              <a:gd name="connsiteX734" fmla="*/ 923925 w 3400425"/>
              <a:gd name="connsiteY734" fmla="*/ 1600200 h 2273866"/>
              <a:gd name="connsiteX735" fmla="*/ 952500 w 3400425"/>
              <a:gd name="connsiteY735" fmla="*/ 1581150 h 2273866"/>
              <a:gd name="connsiteX736" fmla="*/ 962025 w 3400425"/>
              <a:gd name="connsiteY736" fmla="*/ 1566862 h 2273866"/>
              <a:gd name="connsiteX737" fmla="*/ 1095375 w 3400425"/>
              <a:gd name="connsiteY737" fmla="*/ 1543050 h 2273866"/>
              <a:gd name="connsiteX738" fmla="*/ 1147763 w 3400425"/>
              <a:gd name="connsiteY738" fmla="*/ 1528762 h 2273866"/>
              <a:gd name="connsiteX739" fmla="*/ 1214438 w 3400425"/>
              <a:gd name="connsiteY739" fmla="*/ 1476375 h 2273866"/>
              <a:gd name="connsiteX740" fmla="*/ 1243013 w 3400425"/>
              <a:gd name="connsiteY740" fmla="*/ 1428750 h 2273866"/>
              <a:gd name="connsiteX741" fmla="*/ 1233488 w 3400425"/>
              <a:gd name="connsiteY741" fmla="*/ 1404937 h 2273866"/>
              <a:gd name="connsiteX742" fmla="*/ 1133475 w 3400425"/>
              <a:gd name="connsiteY742" fmla="*/ 1381125 h 2273866"/>
              <a:gd name="connsiteX743" fmla="*/ 1085850 w 3400425"/>
              <a:gd name="connsiteY743" fmla="*/ 1371600 h 2273866"/>
              <a:gd name="connsiteX744" fmla="*/ 1062038 w 3400425"/>
              <a:gd name="connsiteY744" fmla="*/ 1362075 h 2273866"/>
              <a:gd name="connsiteX745" fmla="*/ 1023938 w 3400425"/>
              <a:gd name="connsiteY745" fmla="*/ 1352550 h 2273866"/>
              <a:gd name="connsiteX746" fmla="*/ 1009650 w 3400425"/>
              <a:gd name="connsiteY746" fmla="*/ 1319212 h 2273866"/>
              <a:gd name="connsiteX747" fmla="*/ 990600 w 3400425"/>
              <a:gd name="connsiteY747" fmla="*/ 1285875 h 2273866"/>
              <a:gd name="connsiteX748" fmla="*/ 985838 w 3400425"/>
              <a:gd name="connsiteY748" fmla="*/ 1271587 h 2273866"/>
              <a:gd name="connsiteX749" fmla="*/ 981075 w 3400425"/>
              <a:gd name="connsiteY749" fmla="*/ 1252537 h 2273866"/>
              <a:gd name="connsiteX750" fmla="*/ 971550 w 3400425"/>
              <a:gd name="connsiteY750" fmla="*/ 1238250 h 2273866"/>
              <a:gd name="connsiteX751" fmla="*/ 957263 w 3400425"/>
              <a:gd name="connsiteY751" fmla="*/ 1204912 h 2273866"/>
              <a:gd name="connsiteX752" fmla="*/ 947738 w 3400425"/>
              <a:gd name="connsiteY752" fmla="*/ 1171575 h 2273866"/>
              <a:gd name="connsiteX753" fmla="*/ 938213 w 3400425"/>
              <a:gd name="connsiteY753" fmla="*/ 1100137 h 2273866"/>
              <a:gd name="connsiteX754" fmla="*/ 933450 w 3400425"/>
              <a:gd name="connsiteY754" fmla="*/ 947737 h 2273866"/>
              <a:gd name="connsiteX755" fmla="*/ 914400 w 3400425"/>
              <a:gd name="connsiteY755" fmla="*/ 938212 h 2273866"/>
              <a:gd name="connsiteX756" fmla="*/ 866775 w 3400425"/>
              <a:gd name="connsiteY756" fmla="*/ 928687 h 2273866"/>
              <a:gd name="connsiteX757" fmla="*/ 852488 w 3400425"/>
              <a:gd name="connsiteY757" fmla="*/ 914400 h 2273866"/>
              <a:gd name="connsiteX758" fmla="*/ 804863 w 3400425"/>
              <a:gd name="connsiteY758" fmla="*/ 838200 h 2273866"/>
              <a:gd name="connsiteX759" fmla="*/ 790575 w 3400425"/>
              <a:gd name="connsiteY759" fmla="*/ 809625 h 2273866"/>
              <a:gd name="connsiteX760" fmla="*/ 771525 w 3400425"/>
              <a:gd name="connsiteY760" fmla="*/ 776287 h 2273866"/>
              <a:gd name="connsiteX761" fmla="*/ 766763 w 3400425"/>
              <a:gd name="connsiteY761" fmla="*/ 762000 h 2273866"/>
              <a:gd name="connsiteX762" fmla="*/ 757238 w 3400425"/>
              <a:gd name="connsiteY762" fmla="*/ 747712 h 2273866"/>
              <a:gd name="connsiteX763" fmla="*/ 742950 w 3400425"/>
              <a:gd name="connsiteY763" fmla="*/ 723900 h 2273866"/>
              <a:gd name="connsiteX764" fmla="*/ 738188 w 3400425"/>
              <a:gd name="connsiteY764" fmla="*/ 704850 h 2273866"/>
              <a:gd name="connsiteX765" fmla="*/ 738188 w 3400425"/>
              <a:gd name="connsiteY765" fmla="*/ 581025 h 2273866"/>
              <a:gd name="connsiteX766" fmla="*/ 776288 w 3400425"/>
              <a:gd name="connsiteY766" fmla="*/ 533400 h 2273866"/>
              <a:gd name="connsiteX767" fmla="*/ 833438 w 3400425"/>
              <a:gd name="connsiteY767" fmla="*/ 481012 h 2273866"/>
              <a:gd name="connsiteX768" fmla="*/ 852488 w 3400425"/>
              <a:gd name="connsiteY768" fmla="*/ 466725 h 2273866"/>
              <a:gd name="connsiteX769" fmla="*/ 866775 w 3400425"/>
              <a:gd name="connsiteY769" fmla="*/ 461962 h 2273866"/>
              <a:gd name="connsiteX770" fmla="*/ 895350 w 3400425"/>
              <a:gd name="connsiteY770" fmla="*/ 442912 h 2273866"/>
              <a:gd name="connsiteX771" fmla="*/ 952500 w 3400425"/>
              <a:gd name="connsiteY771" fmla="*/ 419100 h 2273866"/>
              <a:gd name="connsiteX772" fmla="*/ 971550 w 3400425"/>
              <a:gd name="connsiteY772" fmla="*/ 423862 h 2273866"/>
              <a:gd name="connsiteX773" fmla="*/ 957263 w 3400425"/>
              <a:gd name="connsiteY773" fmla="*/ 433387 h 2273866"/>
              <a:gd name="connsiteX774" fmla="*/ 919163 w 3400425"/>
              <a:gd name="connsiteY774" fmla="*/ 466725 h 2273866"/>
              <a:gd name="connsiteX775" fmla="*/ 904875 w 3400425"/>
              <a:gd name="connsiteY775" fmla="*/ 523875 h 2273866"/>
              <a:gd name="connsiteX776" fmla="*/ 914400 w 3400425"/>
              <a:gd name="connsiteY776" fmla="*/ 704850 h 2273866"/>
              <a:gd name="connsiteX777" fmla="*/ 919163 w 3400425"/>
              <a:gd name="connsiteY777" fmla="*/ 723900 h 2273866"/>
              <a:gd name="connsiteX778" fmla="*/ 928688 w 3400425"/>
              <a:gd name="connsiteY778" fmla="*/ 742950 h 2273866"/>
              <a:gd name="connsiteX779" fmla="*/ 952500 w 3400425"/>
              <a:gd name="connsiteY779" fmla="*/ 828675 h 2273866"/>
              <a:gd name="connsiteX780" fmla="*/ 957263 w 3400425"/>
              <a:gd name="connsiteY780" fmla="*/ 842962 h 2273866"/>
              <a:gd name="connsiteX781" fmla="*/ 1033463 w 3400425"/>
              <a:gd name="connsiteY781" fmla="*/ 895350 h 2273866"/>
              <a:gd name="connsiteX782" fmla="*/ 1076325 w 3400425"/>
              <a:gd name="connsiteY782" fmla="*/ 919162 h 2273866"/>
              <a:gd name="connsiteX783" fmla="*/ 1128713 w 3400425"/>
              <a:gd name="connsiteY783" fmla="*/ 947737 h 2273866"/>
              <a:gd name="connsiteX784" fmla="*/ 1152525 w 3400425"/>
              <a:gd name="connsiteY784" fmla="*/ 952500 h 2273866"/>
              <a:gd name="connsiteX785" fmla="*/ 1304925 w 3400425"/>
              <a:gd name="connsiteY785" fmla="*/ 981075 h 2273866"/>
              <a:gd name="connsiteX786" fmla="*/ 1319213 w 3400425"/>
              <a:gd name="connsiteY786" fmla="*/ 1000125 h 2273866"/>
              <a:gd name="connsiteX787" fmla="*/ 1319213 w 3400425"/>
              <a:gd name="connsiteY787" fmla="*/ 1071562 h 2273866"/>
              <a:gd name="connsiteX788" fmla="*/ 1304925 w 3400425"/>
              <a:gd name="connsiteY788" fmla="*/ 1085850 h 2273866"/>
              <a:gd name="connsiteX789" fmla="*/ 1300163 w 3400425"/>
              <a:gd name="connsiteY789" fmla="*/ 1100137 h 2273866"/>
              <a:gd name="connsiteX790" fmla="*/ 1290638 w 3400425"/>
              <a:gd name="connsiteY790" fmla="*/ 1123950 h 2273866"/>
              <a:gd name="connsiteX791" fmla="*/ 1314450 w 3400425"/>
              <a:gd name="connsiteY791" fmla="*/ 1181100 h 2273866"/>
              <a:gd name="connsiteX792" fmla="*/ 1323975 w 3400425"/>
              <a:gd name="connsiteY792" fmla="*/ 1195387 h 2273866"/>
              <a:gd name="connsiteX793" fmla="*/ 1343025 w 3400425"/>
              <a:gd name="connsiteY793" fmla="*/ 1214437 h 2273866"/>
              <a:gd name="connsiteX794" fmla="*/ 1376363 w 3400425"/>
              <a:gd name="connsiteY794" fmla="*/ 1257300 h 2273866"/>
              <a:gd name="connsiteX795" fmla="*/ 1390650 w 3400425"/>
              <a:gd name="connsiteY795" fmla="*/ 1266825 h 2273866"/>
              <a:gd name="connsiteX796" fmla="*/ 1404938 w 3400425"/>
              <a:gd name="connsiteY796" fmla="*/ 1281112 h 2273866"/>
              <a:gd name="connsiteX797" fmla="*/ 1443038 w 3400425"/>
              <a:gd name="connsiteY797" fmla="*/ 1295400 h 2273866"/>
              <a:gd name="connsiteX798" fmla="*/ 1566863 w 3400425"/>
              <a:gd name="connsiteY798" fmla="*/ 1290637 h 2273866"/>
              <a:gd name="connsiteX799" fmla="*/ 1628775 w 3400425"/>
              <a:gd name="connsiteY799" fmla="*/ 1295400 h 2273866"/>
              <a:gd name="connsiteX800" fmla="*/ 1643063 w 3400425"/>
              <a:gd name="connsiteY800" fmla="*/ 1309687 h 2273866"/>
              <a:gd name="connsiteX801" fmla="*/ 1690688 w 3400425"/>
              <a:gd name="connsiteY801" fmla="*/ 1376362 h 2273866"/>
              <a:gd name="connsiteX802" fmla="*/ 1719263 w 3400425"/>
              <a:gd name="connsiteY802" fmla="*/ 1428750 h 2273866"/>
              <a:gd name="connsiteX803" fmla="*/ 1724025 w 3400425"/>
              <a:gd name="connsiteY803" fmla="*/ 1443037 h 2273866"/>
              <a:gd name="connsiteX804" fmla="*/ 1728788 w 3400425"/>
              <a:gd name="connsiteY804" fmla="*/ 1471612 h 2273866"/>
              <a:gd name="connsiteX805" fmla="*/ 1738313 w 3400425"/>
              <a:gd name="connsiteY805" fmla="*/ 1485900 h 2273866"/>
              <a:gd name="connsiteX806" fmla="*/ 1747838 w 3400425"/>
              <a:gd name="connsiteY806" fmla="*/ 1519237 h 2273866"/>
              <a:gd name="connsiteX807" fmla="*/ 1762125 w 3400425"/>
              <a:gd name="connsiteY807" fmla="*/ 1524000 h 2273866"/>
              <a:gd name="connsiteX808" fmla="*/ 1714500 w 3400425"/>
              <a:gd name="connsiteY808" fmla="*/ 1533525 h 227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3400425" h="2273866">
                <a:moveTo>
                  <a:pt x="1781175" y="1628775"/>
                </a:moveTo>
                <a:cubicBezTo>
                  <a:pt x="1779588" y="1620837"/>
                  <a:pt x="1780903" y="1611697"/>
                  <a:pt x="1776413" y="1604962"/>
                </a:cubicBezTo>
                <a:cubicBezTo>
                  <a:pt x="1773628" y="1600785"/>
                  <a:pt x="1766045" y="1603336"/>
                  <a:pt x="1762125" y="1600200"/>
                </a:cubicBezTo>
                <a:cubicBezTo>
                  <a:pt x="1757655" y="1596624"/>
                  <a:pt x="1756647" y="1589960"/>
                  <a:pt x="1752600" y="1585912"/>
                </a:cubicBezTo>
                <a:cubicBezTo>
                  <a:pt x="1748553" y="1581865"/>
                  <a:pt x="1743075" y="1579562"/>
                  <a:pt x="1738313" y="1576387"/>
                </a:cubicBezTo>
                <a:cubicBezTo>
                  <a:pt x="1735138" y="1571625"/>
                  <a:pt x="1732835" y="1566147"/>
                  <a:pt x="1728788" y="1562100"/>
                </a:cubicBezTo>
                <a:cubicBezTo>
                  <a:pt x="1719556" y="1552869"/>
                  <a:pt x="1711832" y="1551686"/>
                  <a:pt x="1700213" y="1547812"/>
                </a:cubicBezTo>
                <a:cubicBezTo>
                  <a:pt x="1685925" y="1549400"/>
                  <a:pt x="1671507" y="1550077"/>
                  <a:pt x="1657350" y="1552575"/>
                </a:cubicBezTo>
                <a:cubicBezTo>
                  <a:pt x="1644458" y="1554850"/>
                  <a:pt x="1632209" y="1560249"/>
                  <a:pt x="1619250" y="1562100"/>
                </a:cubicBezTo>
                <a:cubicBezTo>
                  <a:pt x="1608600" y="1563621"/>
                  <a:pt x="1569246" y="1568979"/>
                  <a:pt x="1557338" y="1571625"/>
                </a:cubicBezTo>
                <a:cubicBezTo>
                  <a:pt x="1552437" y="1572714"/>
                  <a:pt x="1547813" y="1574800"/>
                  <a:pt x="1543050" y="1576387"/>
                </a:cubicBezTo>
                <a:cubicBezTo>
                  <a:pt x="1530723" y="1588715"/>
                  <a:pt x="1515410" y="1602161"/>
                  <a:pt x="1509713" y="1619250"/>
                </a:cubicBezTo>
                <a:cubicBezTo>
                  <a:pt x="1508125" y="1624012"/>
                  <a:pt x="1507195" y="1629047"/>
                  <a:pt x="1504950" y="1633537"/>
                </a:cubicBezTo>
                <a:cubicBezTo>
                  <a:pt x="1501467" y="1640502"/>
                  <a:pt x="1484375" y="1662559"/>
                  <a:pt x="1481138" y="1666875"/>
                </a:cubicBezTo>
                <a:cubicBezTo>
                  <a:pt x="1479550" y="1671637"/>
                  <a:pt x="1476375" y="1676142"/>
                  <a:pt x="1476375" y="1681162"/>
                </a:cubicBezTo>
                <a:cubicBezTo>
                  <a:pt x="1476375" y="1690818"/>
                  <a:pt x="1480264" y="1700120"/>
                  <a:pt x="1481138" y="1709737"/>
                </a:cubicBezTo>
                <a:cubicBezTo>
                  <a:pt x="1483442" y="1735082"/>
                  <a:pt x="1477493" y="1761916"/>
                  <a:pt x="1485900" y="1785937"/>
                </a:cubicBezTo>
                <a:cubicBezTo>
                  <a:pt x="1489682" y="1796742"/>
                  <a:pt x="1514475" y="1804987"/>
                  <a:pt x="1514475" y="1804987"/>
                </a:cubicBezTo>
                <a:cubicBezTo>
                  <a:pt x="1512888" y="1844675"/>
                  <a:pt x="1509713" y="1884331"/>
                  <a:pt x="1509713" y="1924050"/>
                </a:cubicBezTo>
                <a:cubicBezTo>
                  <a:pt x="1509713" y="1936849"/>
                  <a:pt x="1509722" y="1950267"/>
                  <a:pt x="1514475" y="1962150"/>
                </a:cubicBezTo>
                <a:cubicBezTo>
                  <a:pt x="1517631" y="1970040"/>
                  <a:pt x="1536759" y="1973741"/>
                  <a:pt x="1543050" y="1976437"/>
                </a:cubicBezTo>
                <a:cubicBezTo>
                  <a:pt x="1549576" y="1979234"/>
                  <a:pt x="1555453" y="1983469"/>
                  <a:pt x="1562100" y="1985962"/>
                </a:cubicBezTo>
                <a:cubicBezTo>
                  <a:pt x="1568229" y="1988260"/>
                  <a:pt x="1574856" y="1988927"/>
                  <a:pt x="1581150" y="1990725"/>
                </a:cubicBezTo>
                <a:cubicBezTo>
                  <a:pt x="1628977" y="2004390"/>
                  <a:pt x="1554935" y="1985360"/>
                  <a:pt x="1614488" y="2000250"/>
                </a:cubicBezTo>
                <a:cubicBezTo>
                  <a:pt x="1619250" y="2003425"/>
                  <a:pt x="1623656" y="2007215"/>
                  <a:pt x="1628775" y="2009775"/>
                </a:cubicBezTo>
                <a:cubicBezTo>
                  <a:pt x="1635603" y="2013189"/>
                  <a:pt x="1656016" y="2017776"/>
                  <a:pt x="1662113" y="2019300"/>
                </a:cubicBezTo>
                <a:cubicBezTo>
                  <a:pt x="1680069" y="2017667"/>
                  <a:pt x="1716923" y="2016192"/>
                  <a:pt x="1738313" y="2009775"/>
                </a:cubicBezTo>
                <a:cubicBezTo>
                  <a:pt x="1779505" y="1997418"/>
                  <a:pt x="1746933" y="2005465"/>
                  <a:pt x="1776413" y="1990725"/>
                </a:cubicBezTo>
                <a:cubicBezTo>
                  <a:pt x="1784059" y="1986902"/>
                  <a:pt x="1792288" y="1984375"/>
                  <a:pt x="1800225" y="1981200"/>
                </a:cubicBezTo>
                <a:cubicBezTo>
                  <a:pt x="1804988" y="1976437"/>
                  <a:pt x="1809339" y="1971224"/>
                  <a:pt x="1814513" y="1966912"/>
                </a:cubicBezTo>
                <a:cubicBezTo>
                  <a:pt x="1818910" y="1963248"/>
                  <a:pt x="1825031" y="1961695"/>
                  <a:pt x="1828800" y="1957387"/>
                </a:cubicBezTo>
                <a:cubicBezTo>
                  <a:pt x="1836338" y="1948772"/>
                  <a:pt x="1847850" y="1928812"/>
                  <a:pt x="1847850" y="1928812"/>
                </a:cubicBezTo>
                <a:cubicBezTo>
                  <a:pt x="1844719" y="1894369"/>
                  <a:pt x="1854626" y="1879354"/>
                  <a:pt x="1828800" y="1862137"/>
                </a:cubicBezTo>
                <a:cubicBezTo>
                  <a:pt x="1824623" y="1859352"/>
                  <a:pt x="1819275" y="1858962"/>
                  <a:pt x="1814513" y="1857375"/>
                </a:cubicBezTo>
                <a:cubicBezTo>
                  <a:pt x="1801813" y="1858962"/>
                  <a:pt x="1788555" y="1858090"/>
                  <a:pt x="1776413" y="1862137"/>
                </a:cubicBezTo>
                <a:cubicBezTo>
                  <a:pt x="1759076" y="1867916"/>
                  <a:pt x="1756951" y="1881461"/>
                  <a:pt x="1743075" y="1890712"/>
                </a:cubicBezTo>
                <a:cubicBezTo>
                  <a:pt x="1738898" y="1893497"/>
                  <a:pt x="1733402" y="1893497"/>
                  <a:pt x="1728788" y="1895475"/>
                </a:cubicBezTo>
                <a:cubicBezTo>
                  <a:pt x="1687611" y="1913123"/>
                  <a:pt x="1728945" y="1898599"/>
                  <a:pt x="1695450" y="1909762"/>
                </a:cubicBezTo>
                <a:cubicBezTo>
                  <a:pt x="1689100" y="1908175"/>
                  <a:pt x="1681511" y="1909089"/>
                  <a:pt x="1676400" y="1905000"/>
                </a:cubicBezTo>
                <a:cubicBezTo>
                  <a:pt x="1672480" y="1901864"/>
                  <a:pt x="1671638" y="1895732"/>
                  <a:pt x="1671638" y="1890712"/>
                </a:cubicBezTo>
                <a:cubicBezTo>
                  <a:pt x="1671638" y="1873178"/>
                  <a:pt x="1672726" y="1855470"/>
                  <a:pt x="1676400" y="1838325"/>
                </a:cubicBezTo>
                <a:cubicBezTo>
                  <a:pt x="1677599" y="1832728"/>
                  <a:pt x="1683365" y="1829157"/>
                  <a:pt x="1685925" y="1824037"/>
                </a:cubicBezTo>
                <a:cubicBezTo>
                  <a:pt x="1688170" y="1819547"/>
                  <a:pt x="1689100" y="1814512"/>
                  <a:pt x="1690688" y="1809750"/>
                </a:cubicBezTo>
                <a:cubicBezTo>
                  <a:pt x="1685925" y="1806575"/>
                  <a:pt x="1681830" y="1802035"/>
                  <a:pt x="1676400" y="1800225"/>
                </a:cubicBezTo>
                <a:cubicBezTo>
                  <a:pt x="1667239" y="1797171"/>
                  <a:pt x="1653181" y="1803497"/>
                  <a:pt x="1647825" y="1795462"/>
                </a:cubicBezTo>
                <a:cubicBezTo>
                  <a:pt x="1643887" y="1789555"/>
                  <a:pt x="1660283" y="1788574"/>
                  <a:pt x="1666875" y="1785937"/>
                </a:cubicBezTo>
                <a:cubicBezTo>
                  <a:pt x="1676197" y="1782208"/>
                  <a:pt x="1685424" y="1776940"/>
                  <a:pt x="1695450" y="1776412"/>
                </a:cubicBezTo>
                <a:lnTo>
                  <a:pt x="1785938" y="1771650"/>
                </a:lnTo>
                <a:cubicBezTo>
                  <a:pt x="1790700" y="1770062"/>
                  <a:pt x="1796675" y="1770437"/>
                  <a:pt x="1800225" y="1766887"/>
                </a:cubicBezTo>
                <a:cubicBezTo>
                  <a:pt x="1808320" y="1758792"/>
                  <a:pt x="1819275" y="1738312"/>
                  <a:pt x="1819275" y="1738312"/>
                </a:cubicBezTo>
                <a:cubicBezTo>
                  <a:pt x="1820863" y="1731962"/>
                  <a:pt x="1822240" y="1725556"/>
                  <a:pt x="1824038" y="1719262"/>
                </a:cubicBezTo>
                <a:cubicBezTo>
                  <a:pt x="1825417" y="1714435"/>
                  <a:pt x="1828800" y="1709995"/>
                  <a:pt x="1828800" y="1704975"/>
                </a:cubicBezTo>
                <a:cubicBezTo>
                  <a:pt x="1828800" y="1689021"/>
                  <a:pt x="1825625" y="1673225"/>
                  <a:pt x="1824038" y="1657350"/>
                </a:cubicBezTo>
                <a:cubicBezTo>
                  <a:pt x="1817688" y="1666875"/>
                  <a:pt x="1814146" y="1679057"/>
                  <a:pt x="1804988" y="1685925"/>
                </a:cubicBezTo>
                <a:cubicBezTo>
                  <a:pt x="1798638" y="1690687"/>
                  <a:pt x="1792397" y="1695599"/>
                  <a:pt x="1785938" y="1700212"/>
                </a:cubicBezTo>
                <a:cubicBezTo>
                  <a:pt x="1781280" y="1703539"/>
                  <a:pt x="1776047" y="1706073"/>
                  <a:pt x="1771650" y="1709737"/>
                </a:cubicBezTo>
                <a:cubicBezTo>
                  <a:pt x="1747867" y="1729557"/>
                  <a:pt x="1768185" y="1720418"/>
                  <a:pt x="1743075" y="1728787"/>
                </a:cubicBezTo>
                <a:cubicBezTo>
                  <a:pt x="1735138" y="1727200"/>
                  <a:pt x="1726291" y="1728041"/>
                  <a:pt x="1719263" y="1724025"/>
                </a:cubicBezTo>
                <a:cubicBezTo>
                  <a:pt x="1711661" y="1719681"/>
                  <a:pt x="1707420" y="1702783"/>
                  <a:pt x="1704975" y="1695450"/>
                </a:cubicBezTo>
                <a:cubicBezTo>
                  <a:pt x="1709209" y="1661584"/>
                  <a:pt x="1699643" y="1660016"/>
                  <a:pt x="1724025" y="1647825"/>
                </a:cubicBezTo>
                <a:cubicBezTo>
                  <a:pt x="1728515" y="1645580"/>
                  <a:pt x="1733550" y="1644650"/>
                  <a:pt x="1738313" y="1643062"/>
                </a:cubicBezTo>
                <a:cubicBezTo>
                  <a:pt x="1755775" y="1644650"/>
                  <a:pt x="1773166" y="1647825"/>
                  <a:pt x="1790700" y="1647825"/>
                </a:cubicBezTo>
                <a:cubicBezTo>
                  <a:pt x="1795720" y="1647825"/>
                  <a:pt x="1805698" y="1648032"/>
                  <a:pt x="1804988" y="1643062"/>
                </a:cubicBezTo>
                <a:cubicBezTo>
                  <a:pt x="1802064" y="1622591"/>
                  <a:pt x="1785812" y="1614403"/>
                  <a:pt x="1771650" y="1604962"/>
                </a:cubicBezTo>
                <a:cubicBezTo>
                  <a:pt x="1793875" y="1638300"/>
                  <a:pt x="1781175" y="1639887"/>
                  <a:pt x="1804988" y="1624012"/>
                </a:cubicBezTo>
                <a:cubicBezTo>
                  <a:pt x="1803159" y="1613041"/>
                  <a:pt x="1801324" y="1592872"/>
                  <a:pt x="1795463" y="1581150"/>
                </a:cubicBezTo>
                <a:cubicBezTo>
                  <a:pt x="1792903" y="1576030"/>
                  <a:pt x="1790246" y="1570631"/>
                  <a:pt x="1785938" y="1566862"/>
                </a:cubicBezTo>
                <a:cubicBezTo>
                  <a:pt x="1773396" y="1555888"/>
                  <a:pt x="1759360" y="1546669"/>
                  <a:pt x="1743075" y="1543050"/>
                </a:cubicBezTo>
                <a:cubicBezTo>
                  <a:pt x="1733649" y="1540955"/>
                  <a:pt x="1724025" y="1539875"/>
                  <a:pt x="1714500" y="1538287"/>
                </a:cubicBezTo>
                <a:cubicBezTo>
                  <a:pt x="1711325" y="1533525"/>
                  <a:pt x="1707535" y="1529119"/>
                  <a:pt x="1704975" y="1524000"/>
                </a:cubicBezTo>
                <a:cubicBezTo>
                  <a:pt x="1697228" y="1508505"/>
                  <a:pt x="1704338" y="1509075"/>
                  <a:pt x="1690688" y="1495425"/>
                </a:cubicBezTo>
                <a:cubicBezTo>
                  <a:pt x="1677040" y="1481778"/>
                  <a:pt x="1677605" y="1488883"/>
                  <a:pt x="1662113" y="1481137"/>
                </a:cubicBezTo>
                <a:cubicBezTo>
                  <a:pt x="1656993" y="1478577"/>
                  <a:pt x="1653086" y="1473867"/>
                  <a:pt x="1647825" y="1471612"/>
                </a:cubicBezTo>
                <a:cubicBezTo>
                  <a:pt x="1641809" y="1469034"/>
                  <a:pt x="1634985" y="1468920"/>
                  <a:pt x="1628775" y="1466850"/>
                </a:cubicBezTo>
                <a:cubicBezTo>
                  <a:pt x="1574959" y="1448912"/>
                  <a:pt x="1631576" y="1463979"/>
                  <a:pt x="1585913" y="1452562"/>
                </a:cubicBezTo>
                <a:cubicBezTo>
                  <a:pt x="1544638" y="1455737"/>
                  <a:pt x="1503279" y="1457968"/>
                  <a:pt x="1462088" y="1462087"/>
                </a:cubicBezTo>
                <a:cubicBezTo>
                  <a:pt x="1455575" y="1462738"/>
                  <a:pt x="1449167" y="1464552"/>
                  <a:pt x="1443038" y="1466850"/>
                </a:cubicBezTo>
                <a:cubicBezTo>
                  <a:pt x="1348986" y="1502121"/>
                  <a:pt x="1480584" y="1457512"/>
                  <a:pt x="1409700" y="1481137"/>
                </a:cubicBezTo>
                <a:cubicBezTo>
                  <a:pt x="1403350" y="1487487"/>
                  <a:pt x="1396563" y="1493429"/>
                  <a:pt x="1390650" y="1500187"/>
                </a:cubicBezTo>
                <a:cubicBezTo>
                  <a:pt x="1385423" y="1506161"/>
                  <a:pt x="1381976" y="1513624"/>
                  <a:pt x="1376363" y="1519237"/>
                </a:cubicBezTo>
                <a:cubicBezTo>
                  <a:pt x="1372316" y="1523284"/>
                  <a:pt x="1366838" y="1525587"/>
                  <a:pt x="1362075" y="1528762"/>
                </a:cubicBezTo>
                <a:cubicBezTo>
                  <a:pt x="1340630" y="1582375"/>
                  <a:pt x="1367885" y="1517143"/>
                  <a:pt x="1328738" y="1595437"/>
                </a:cubicBezTo>
                <a:cubicBezTo>
                  <a:pt x="1303955" y="1645003"/>
                  <a:pt x="1307898" y="1637420"/>
                  <a:pt x="1295400" y="1681162"/>
                </a:cubicBezTo>
                <a:cubicBezTo>
                  <a:pt x="1295679" y="1687866"/>
                  <a:pt x="1300140" y="1827070"/>
                  <a:pt x="1304925" y="1857375"/>
                </a:cubicBezTo>
                <a:cubicBezTo>
                  <a:pt x="1306491" y="1867292"/>
                  <a:pt x="1312481" y="1876105"/>
                  <a:pt x="1314450" y="1885950"/>
                </a:cubicBezTo>
                <a:cubicBezTo>
                  <a:pt x="1321183" y="1919611"/>
                  <a:pt x="1316652" y="1902079"/>
                  <a:pt x="1328738" y="1938337"/>
                </a:cubicBezTo>
                <a:cubicBezTo>
                  <a:pt x="1340709" y="1974251"/>
                  <a:pt x="1324560" y="1929983"/>
                  <a:pt x="1343025" y="1966912"/>
                </a:cubicBezTo>
                <a:cubicBezTo>
                  <a:pt x="1345270" y="1971402"/>
                  <a:pt x="1345810" y="1976586"/>
                  <a:pt x="1347788" y="1981200"/>
                </a:cubicBezTo>
                <a:cubicBezTo>
                  <a:pt x="1354190" y="1996138"/>
                  <a:pt x="1360513" y="2007105"/>
                  <a:pt x="1371600" y="2019300"/>
                </a:cubicBezTo>
                <a:cubicBezTo>
                  <a:pt x="1382171" y="2030928"/>
                  <a:pt x="1404938" y="2052637"/>
                  <a:pt x="1404938" y="2052637"/>
                </a:cubicBezTo>
                <a:cubicBezTo>
                  <a:pt x="1406525" y="2057400"/>
                  <a:pt x="1406618" y="2062962"/>
                  <a:pt x="1409700" y="2066925"/>
                </a:cubicBezTo>
                <a:cubicBezTo>
                  <a:pt x="1454452" y="2124465"/>
                  <a:pt x="1421913" y="2077440"/>
                  <a:pt x="1452563" y="2105025"/>
                </a:cubicBezTo>
                <a:cubicBezTo>
                  <a:pt x="1464244" y="2115538"/>
                  <a:pt x="1470991" y="2133392"/>
                  <a:pt x="1485900" y="2138362"/>
                </a:cubicBezTo>
                <a:lnTo>
                  <a:pt x="1514475" y="2147887"/>
                </a:lnTo>
                <a:lnTo>
                  <a:pt x="1809750" y="2143125"/>
                </a:lnTo>
                <a:cubicBezTo>
                  <a:pt x="1822544" y="2142759"/>
                  <a:pt x="1835433" y="2141466"/>
                  <a:pt x="1847850" y="2138362"/>
                </a:cubicBezTo>
                <a:cubicBezTo>
                  <a:pt x="1958569" y="2110681"/>
                  <a:pt x="1746962" y="2148825"/>
                  <a:pt x="1895475" y="2124075"/>
                </a:cubicBezTo>
                <a:cubicBezTo>
                  <a:pt x="1901825" y="2120900"/>
                  <a:pt x="1908505" y="2118313"/>
                  <a:pt x="1914525" y="2114550"/>
                </a:cubicBezTo>
                <a:cubicBezTo>
                  <a:pt x="1921256" y="2110343"/>
                  <a:pt x="1926636" y="2104117"/>
                  <a:pt x="1933575" y="2100262"/>
                </a:cubicBezTo>
                <a:cubicBezTo>
                  <a:pt x="1942118" y="2095516"/>
                  <a:pt x="1960981" y="2089540"/>
                  <a:pt x="1971675" y="2085975"/>
                </a:cubicBezTo>
                <a:cubicBezTo>
                  <a:pt x="1976438" y="2082800"/>
                  <a:pt x="1980843" y="2079010"/>
                  <a:pt x="1985963" y="2076450"/>
                </a:cubicBezTo>
                <a:cubicBezTo>
                  <a:pt x="1993609" y="2072627"/>
                  <a:pt x="2004146" y="2073359"/>
                  <a:pt x="2009775" y="2066925"/>
                </a:cubicBezTo>
                <a:cubicBezTo>
                  <a:pt x="2016386" y="2059369"/>
                  <a:pt x="2016125" y="2047875"/>
                  <a:pt x="2019300" y="2038350"/>
                </a:cubicBezTo>
                <a:cubicBezTo>
                  <a:pt x="2026134" y="2017849"/>
                  <a:pt x="2022844" y="2028937"/>
                  <a:pt x="2028825" y="2005012"/>
                </a:cubicBezTo>
                <a:cubicBezTo>
                  <a:pt x="2025650" y="1984375"/>
                  <a:pt x="2022929" y="1963662"/>
                  <a:pt x="2019300" y="1943100"/>
                </a:cubicBezTo>
                <a:cubicBezTo>
                  <a:pt x="2018163" y="1936654"/>
                  <a:pt x="2017465" y="1929904"/>
                  <a:pt x="2014538" y="1924050"/>
                </a:cubicBezTo>
                <a:cubicBezTo>
                  <a:pt x="2010988" y="1916950"/>
                  <a:pt x="2004457" y="1911731"/>
                  <a:pt x="2000250" y="1905000"/>
                </a:cubicBezTo>
                <a:cubicBezTo>
                  <a:pt x="1991842" y="1891547"/>
                  <a:pt x="1990592" y="1885552"/>
                  <a:pt x="1985963" y="1871662"/>
                </a:cubicBezTo>
                <a:cubicBezTo>
                  <a:pt x="1987550" y="1863725"/>
                  <a:pt x="1988595" y="1855659"/>
                  <a:pt x="1990725" y="1847850"/>
                </a:cubicBezTo>
                <a:cubicBezTo>
                  <a:pt x="2015737" y="1756137"/>
                  <a:pt x="2047509" y="1818150"/>
                  <a:pt x="1800225" y="1824037"/>
                </a:cubicBezTo>
                <a:cubicBezTo>
                  <a:pt x="1761438" y="1836968"/>
                  <a:pt x="1755125" y="1840994"/>
                  <a:pt x="1690688" y="1824037"/>
                </a:cubicBezTo>
                <a:cubicBezTo>
                  <a:pt x="1684358" y="1822371"/>
                  <a:pt x="1689014" y="1806179"/>
                  <a:pt x="1695450" y="1804987"/>
                </a:cubicBezTo>
                <a:cubicBezTo>
                  <a:pt x="1736065" y="1797466"/>
                  <a:pt x="1777993" y="1801624"/>
                  <a:pt x="1819275" y="1800225"/>
                </a:cubicBezTo>
                <a:lnTo>
                  <a:pt x="1976438" y="1795462"/>
                </a:lnTo>
                <a:cubicBezTo>
                  <a:pt x="1981200" y="1793875"/>
                  <a:pt x="1987175" y="1794250"/>
                  <a:pt x="1990725" y="1790700"/>
                </a:cubicBezTo>
                <a:cubicBezTo>
                  <a:pt x="1994275" y="1787150"/>
                  <a:pt x="1995488" y="1781432"/>
                  <a:pt x="1995488" y="1776412"/>
                </a:cubicBezTo>
                <a:cubicBezTo>
                  <a:pt x="1995488" y="1755230"/>
                  <a:pt x="1996551" y="1734613"/>
                  <a:pt x="1981200" y="1719262"/>
                </a:cubicBezTo>
                <a:cubicBezTo>
                  <a:pt x="1977153" y="1715215"/>
                  <a:pt x="1971675" y="1712912"/>
                  <a:pt x="1966913" y="1709737"/>
                </a:cubicBezTo>
                <a:cubicBezTo>
                  <a:pt x="1963738" y="1704975"/>
                  <a:pt x="1962242" y="1698483"/>
                  <a:pt x="1957388" y="1695450"/>
                </a:cubicBezTo>
                <a:cubicBezTo>
                  <a:pt x="1948874" y="1690129"/>
                  <a:pt x="1928813" y="1685925"/>
                  <a:pt x="1928813" y="1685925"/>
                </a:cubicBezTo>
                <a:cubicBezTo>
                  <a:pt x="1924050" y="1682750"/>
                  <a:pt x="1919756" y="1678725"/>
                  <a:pt x="1914525" y="1676400"/>
                </a:cubicBezTo>
                <a:cubicBezTo>
                  <a:pt x="1905350" y="1672322"/>
                  <a:pt x="1885950" y="1666875"/>
                  <a:pt x="1885950" y="1666875"/>
                </a:cubicBezTo>
                <a:cubicBezTo>
                  <a:pt x="1881188" y="1662112"/>
                  <a:pt x="1875975" y="1657761"/>
                  <a:pt x="1871663" y="1652587"/>
                </a:cubicBezTo>
                <a:cubicBezTo>
                  <a:pt x="1867999" y="1648190"/>
                  <a:pt x="1866185" y="1642347"/>
                  <a:pt x="1862138" y="1638300"/>
                </a:cubicBezTo>
                <a:cubicBezTo>
                  <a:pt x="1858090" y="1634253"/>
                  <a:pt x="1852613" y="1631950"/>
                  <a:pt x="1847850" y="1628775"/>
                </a:cubicBezTo>
                <a:cubicBezTo>
                  <a:pt x="1838368" y="1600325"/>
                  <a:pt x="1835180" y="1596920"/>
                  <a:pt x="1847850" y="1552575"/>
                </a:cubicBezTo>
                <a:cubicBezTo>
                  <a:pt x="1849229" y="1547748"/>
                  <a:pt x="1857375" y="1549400"/>
                  <a:pt x="1862138" y="1547812"/>
                </a:cubicBezTo>
                <a:cubicBezTo>
                  <a:pt x="1878013" y="1549400"/>
                  <a:pt x="1893994" y="1550149"/>
                  <a:pt x="1909763" y="1552575"/>
                </a:cubicBezTo>
                <a:cubicBezTo>
                  <a:pt x="1914725" y="1553338"/>
                  <a:pt x="1924050" y="1552317"/>
                  <a:pt x="1924050" y="1557337"/>
                </a:cubicBezTo>
                <a:cubicBezTo>
                  <a:pt x="1924050" y="1566653"/>
                  <a:pt x="1903588" y="1582306"/>
                  <a:pt x="1895475" y="1585912"/>
                </a:cubicBezTo>
                <a:cubicBezTo>
                  <a:pt x="1886300" y="1589990"/>
                  <a:pt x="1866900" y="1595437"/>
                  <a:pt x="1866900" y="1595437"/>
                </a:cubicBezTo>
                <a:cubicBezTo>
                  <a:pt x="1863725" y="1600200"/>
                  <a:pt x="1854815" y="1604605"/>
                  <a:pt x="1857375" y="1609725"/>
                </a:cubicBezTo>
                <a:cubicBezTo>
                  <a:pt x="1860302" y="1615579"/>
                  <a:pt x="1869880" y="1614487"/>
                  <a:pt x="1876425" y="1614487"/>
                </a:cubicBezTo>
                <a:cubicBezTo>
                  <a:pt x="1897124" y="1614487"/>
                  <a:pt x="1917700" y="1611312"/>
                  <a:pt x="1938338" y="1609725"/>
                </a:cubicBezTo>
                <a:cubicBezTo>
                  <a:pt x="1954213" y="1603375"/>
                  <a:pt x="1969376" y="1594822"/>
                  <a:pt x="1985963" y="1590675"/>
                </a:cubicBezTo>
                <a:cubicBezTo>
                  <a:pt x="1992313" y="1589087"/>
                  <a:pt x="1998719" y="1587710"/>
                  <a:pt x="2005013" y="1585912"/>
                </a:cubicBezTo>
                <a:cubicBezTo>
                  <a:pt x="2052839" y="1572247"/>
                  <a:pt x="1978795" y="1591277"/>
                  <a:pt x="2038350" y="1576387"/>
                </a:cubicBezTo>
                <a:cubicBezTo>
                  <a:pt x="2047875" y="1577975"/>
                  <a:pt x="2060097" y="1574322"/>
                  <a:pt x="2066925" y="1581150"/>
                </a:cubicBezTo>
                <a:cubicBezTo>
                  <a:pt x="2070972" y="1585197"/>
                  <a:pt x="2061447" y="1591390"/>
                  <a:pt x="2057400" y="1595437"/>
                </a:cubicBezTo>
                <a:cubicBezTo>
                  <a:pt x="2053353" y="1599484"/>
                  <a:pt x="2048232" y="1602402"/>
                  <a:pt x="2043113" y="1604962"/>
                </a:cubicBezTo>
                <a:cubicBezTo>
                  <a:pt x="2038623" y="1607207"/>
                  <a:pt x="2023805" y="1609725"/>
                  <a:pt x="2028825" y="1609725"/>
                </a:cubicBezTo>
                <a:cubicBezTo>
                  <a:pt x="2052691" y="1609725"/>
                  <a:pt x="2076450" y="1606550"/>
                  <a:pt x="2100263" y="1604962"/>
                </a:cubicBezTo>
                <a:cubicBezTo>
                  <a:pt x="2123733" y="1593227"/>
                  <a:pt x="2130258" y="1588040"/>
                  <a:pt x="2162175" y="1585912"/>
                </a:cubicBezTo>
                <a:cubicBezTo>
                  <a:pt x="2171810" y="1585270"/>
                  <a:pt x="2181225" y="1589087"/>
                  <a:pt x="2190750" y="1590675"/>
                </a:cubicBezTo>
                <a:cubicBezTo>
                  <a:pt x="2182813" y="1595437"/>
                  <a:pt x="2175637" y="1601799"/>
                  <a:pt x="2166938" y="1604962"/>
                </a:cubicBezTo>
                <a:cubicBezTo>
                  <a:pt x="2157863" y="1608262"/>
                  <a:pt x="2147832" y="1607831"/>
                  <a:pt x="2138363" y="1609725"/>
                </a:cubicBezTo>
                <a:cubicBezTo>
                  <a:pt x="2131945" y="1611009"/>
                  <a:pt x="2125663" y="1612900"/>
                  <a:pt x="2119313" y="1614487"/>
                </a:cubicBezTo>
                <a:cubicBezTo>
                  <a:pt x="2094659" y="1630922"/>
                  <a:pt x="2112043" y="1621430"/>
                  <a:pt x="2071688" y="1633537"/>
                </a:cubicBezTo>
                <a:cubicBezTo>
                  <a:pt x="2056759" y="1638016"/>
                  <a:pt x="2049343" y="1641523"/>
                  <a:pt x="2033588" y="1647825"/>
                </a:cubicBezTo>
                <a:cubicBezTo>
                  <a:pt x="2025650" y="1660525"/>
                  <a:pt x="1996009" y="1680026"/>
                  <a:pt x="2009775" y="1685925"/>
                </a:cubicBezTo>
                <a:cubicBezTo>
                  <a:pt x="2028744" y="1694054"/>
                  <a:pt x="2048807" y="1671994"/>
                  <a:pt x="2066925" y="1662112"/>
                </a:cubicBezTo>
                <a:cubicBezTo>
                  <a:pt x="2156359" y="1613330"/>
                  <a:pt x="2086401" y="1638159"/>
                  <a:pt x="2128838" y="1624012"/>
                </a:cubicBezTo>
                <a:cubicBezTo>
                  <a:pt x="2154376" y="1662320"/>
                  <a:pt x="2124218" y="1626009"/>
                  <a:pt x="2214563" y="1633537"/>
                </a:cubicBezTo>
                <a:cubicBezTo>
                  <a:pt x="2221638" y="1634127"/>
                  <a:pt x="2202160" y="1640569"/>
                  <a:pt x="2195513" y="1643062"/>
                </a:cubicBezTo>
                <a:cubicBezTo>
                  <a:pt x="2189384" y="1645360"/>
                  <a:pt x="2182757" y="1646027"/>
                  <a:pt x="2176463" y="1647825"/>
                </a:cubicBezTo>
                <a:cubicBezTo>
                  <a:pt x="2162574" y="1651793"/>
                  <a:pt x="2156576" y="1654639"/>
                  <a:pt x="2143125" y="1662112"/>
                </a:cubicBezTo>
                <a:cubicBezTo>
                  <a:pt x="2135033" y="1666608"/>
                  <a:pt x="2127772" y="1672641"/>
                  <a:pt x="2119313" y="1676400"/>
                </a:cubicBezTo>
                <a:cubicBezTo>
                  <a:pt x="2113332" y="1679058"/>
                  <a:pt x="2106557" y="1679364"/>
                  <a:pt x="2100263" y="1681162"/>
                </a:cubicBezTo>
                <a:cubicBezTo>
                  <a:pt x="2095436" y="1682541"/>
                  <a:pt x="2090738" y="1684337"/>
                  <a:pt x="2085975" y="1685925"/>
                </a:cubicBezTo>
                <a:cubicBezTo>
                  <a:pt x="2078038" y="1692275"/>
                  <a:pt x="2052520" y="1701761"/>
                  <a:pt x="2062163" y="1704975"/>
                </a:cubicBezTo>
                <a:cubicBezTo>
                  <a:pt x="2084566" y="1712443"/>
                  <a:pt x="2156641" y="1678225"/>
                  <a:pt x="2171700" y="1671637"/>
                </a:cubicBezTo>
                <a:cubicBezTo>
                  <a:pt x="2178204" y="1668791"/>
                  <a:pt x="2184400" y="1665287"/>
                  <a:pt x="2190750" y="1662112"/>
                </a:cubicBezTo>
                <a:cubicBezTo>
                  <a:pt x="2206625" y="1663700"/>
                  <a:pt x="2225393" y="1657602"/>
                  <a:pt x="2238375" y="1666875"/>
                </a:cubicBezTo>
                <a:cubicBezTo>
                  <a:pt x="2244834" y="1671489"/>
                  <a:pt x="2229701" y="1680312"/>
                  <a:pt x="2224088" y="1685925"/>
                </a:cubicBezTo>
                <a:cubicBezTo>
                  <a:pt x="2211825" y="1698188"/>
                  <a:pt x="2203025" y="1696805"/>
                  <a:pt x="2185988" y="1700212"/>
                </a:cubicBezTo>
                <a:cubicBezTo>
                  <a:pt x="2129163" y="1722942"/>
                  <a:pt x="2194699" y="1698404"/>
                  <a:pt x="2138363" y="1714500"/>
                </a:cubicBezTo>
                <a:cubicBezTo>
                  <a:pt x="2123882" y="1718637"/>
                  <a:pt x="2095500" y="1728787"/>
                  <a:pt x="2095500" y="1728787"/>
                </a:cubicBezTo>
                <a:cubicBezTo>
                  <a:pt x="2092325" y="1733550"/>
                  <a:pt x="2083030" y="1738167"/>
                  <a:pt x="2085975" y="1743075"/>
                </a:cubicBezTo>
                <a:cubicBezTo>
                  <a:pt x="2099412" y="1765469"/>
                  <a:pt x="2110508" y="1748842"/>
                  <a:pt x="2124075" y="1747837"/>
                </a:cubicBezTo>
                <a:cubicBezTo>
                  <a:pt x="2162104" y="1745020"/>
                  <a:pt x="2200275" y="1744662"/>
                  <a:pt x="2238375" y="1743075"/>
                </a:cubicBezTo>
                <a:cubicBezTo>
                  <a:pt x="2233613" y="1746250"/>
                  <a:pt x="2228485" y="1748936"/>
                  <a:pt x="2224088" y="1752600"/>
                </a:cubicBezTo>
                <a:cubicBezTo>
                  <a:pt x="2218914" y="1756912"/>
                  <a:pt x="2215824" y="1763875"/>
                  <a:pt x="2209800" y="1766887"/>
                </a:cubicBezTo>
                <a:cubicBezTo>
                  <a:pt x="2202560" y="1770507"/>
                  <a:pt x="2193841" y="1769687"/>
                  <a:pt x="2185988" y="1771650"/>
                </a:cubicBezTo>
                <a:cubicBezTo>
                  <a:pt x="2181118" y="1772868"/>
                  <a:pt x="2176463" y="1774825"/>
                  <a:pt x="2171700" y="1776412"/>
                </a:cubicBezTo>
                <a:cubicBezTo>
                  <a:pt x="2165350" y="1781175"/>
                  <a:pt x="2159542" y="1786762"/>
                  <a:pt x="2152650" y="1790700"/>
                </a:cubicBezTo>
                <a:cubicBezTo>
                  <a:pt x="2142997" y="1796216"/>
                  <a:pt x="2116778" y="1799060"/>
                  <a:pt x="2109788" y="1800225"/>
                </a:cubicBezTo>
                <a:cubicBezTo>
                  <a:pt x="2105025" y="1803400"/>
                  <a:pt x="2100620" y="1807190"/>
                  <a:pt x="2095500" y="1809750"/>
                </a:cubicBezTo>
                <a:cubicBezTo>
                  <a:pt x="2077914" y="1818543"/>
                  <a:pt x="2064985" y="1811807"/>
                  <a:pt x="2109788" y="1819275"/>
                </a:cubicBezTo>
                <a:cubicBezTo>
                  <a:pt x="2116138" y="1816100"/>
                  <a:pt x="2122246" y="1812387"/>
                  <a:pt x="2128838" y="1809750"/>
                </a:cubicBezTo>
                <a:cubicBezTo>
                  <a:pt x="2138160" y="1806021"/>
                  <a:pt x="2157413" y="1800225"/>
                  <a:pt x="2157413" y="1800225"/>
                </a:cubicBezTo>
                <a:lnTo>
                  <a:pt x="2276475" y="1804987"/>
                </a:lnTo>
                <a:cubicBezTo>
                  <a:pt x="2285552" y="1806802"/>
                  <a:pt x="2261643" y="1817030"/>
                  <a:pt x="2252663" y="1819275"/>
                </a:cubicBezTo>
                <a:cubicBezTo>
                  <a:pt x="2235652" y="1823528"/>
                  <a:pt x="2217768" y="1822831"/>
                  <a:pt x="2200275" y="1824037"/>
                </a:cubicBezTo>
                <a:cubicBezTo>
                  <a:pt x="2171724" y="1826006"/>
                  <a:pt x="2143125" y="1827212"/>
                  <a:pt x="2114550" y="1828800"/>
                </a:cubicBezTo>
                <a:cubicBezTo>
                  <a:pt x="2106613" y="1831975"/>
                  <a:pt x="2095136" y="1830994"/>
                  <a:pt x="2090738" y="1838325"/>
                </a:cubicBezTo>
                <a:cubicBezTo>
                  <a:pt x="2087793" y="1843233"/>
                  <a:pt x="2094606" y="1851742"/>
                  <a:pt x="2100263" y="1852612"/>
                </a:cubicBezTo>
                <a:cubicBezTo>
                  <a:pt x="2137953" y="1858410"/>
                  <a:pt x="2176463" y="1855787"/>
                  <a:pt x="2214563" y="1857375"/>
                </a:cubicBezTo>
                <a:cubicBezTo>
                  <a:pt x="2219325" y="1860550"/>
                  <a:pt x="2223589" y="1864645"/>
                  <a:pt x="2228850" y="1866900"/>
                </a:cubicBezTo>
                <a:cubicBezTo>
                  <a:pt x="2234866" y="1869478"/>
                  <a:pt x="2241606" y="1869864"/>
                  <a:pt x="2247900" y="1871662"/>
                </a:cubicBezTo>
                <a:cubicBezTo>
                  <a:pt x="2252727" y="1873041"/>
                  <a:pt x="2257425" y="1874837"/>
                  <a:pt x="2262188" y="1876425"/>
                </a:cubicBezTo>
                <a:cubicBezTo>
                  <a:pt x="2265363" y="1882775"/>
                  <a:pt x="2276733" y="1890455"/>
                  <a:pt x="2271713" y="1895475"/>
                </a:cubicBezTo>
                <a:cubicBezTo>
                  <a:pt x="2263775" y="1903412"/>
                  <a:pt x="2249600" y="1900237"/>
                  <a:pt x="2238375" y="1900237"/>
                </a:cubicBezTo>
                <a:cubicBezTo>
                  <a:pt x="2206585" y="1900237"/>
                  <a:pt x="2174875" y="1897062"/>
                  <a:pt x="2143125" y="1895475"/>
                </a:cubicBezTo>
                <a:cubicBezTo>
                  <a:pt x="2138363" y="1893887"/>
                  <a:pt x="2125288" y="1887162"/>
                  <a:pt x="2128838" y="1890712"/>
                </a:cubicBezTo>
                <a:cubicBezTo>
                  <a:pt x="2135383" y="1897257"/>
                  <a:pt x="2145486" y="1899138"/>
                  <a:pt x="2152650" y="1905000"/>
                </a:cubicBezTo>
                <a:cubicBezTo>
                  <a:pt x="2163075" y="1913530"/>
                  <a:pt x="2168016" y="1930934"/>
                  <a:pt x="2181225" y="1933575"/>
                </a:cubicBezTo>
                <a:cubicBezTo>
                  <a:pt x="2189163" y="1935162"/>
                  <a:pt x="2197228" y="1936207"/>
                  <a:pt x="2205038" y="1938337"/>
                </a:cubicBezTo>
                <a:cubicBezTo>
                  <a:pt x="2214724" y="1940979"/>
                  <a:pt x="2223709" y="1946211"/>
                  <a:pt x="2233613" y="1947862"/>
                </a:cubicBezTo>
                <a:lnTo>
                  <a:pt x="2262188" y="1952625"/>
                </a:lnTo>
                <a:cubicBezTo>
                  <a:pt x="2255838" y="1955800"/>
                  <a:pt x="2249664" y="1959353"/>
                  <a:pt x="2243138" y="1962150"/>
                </a:cubicBezTo>
                <a:cubicBezTo>
                  <a:pt x="2230328" y="1967640"/>
                  <a:pt x="2219008" y="1968881"/>
                  <a:pt x="2205038" y="1971675"/>
                </a:cubicBezTo>
                <a:cubicBezTo>
                  <a:pt x="2198688" y="1974850"/>
                  <a:pt x="2193088" y="1981200"/>
                  <a:pt x="2185988" y="1981200"/>
                </a:cubicBezTo>
                <a:cubicBezTo>
                  <a:pt x="2149974" y="1981200"/>
                  <a:pt x="2136464" y="1975805"/>
                  <a:pt x="2109788" y="1966912"/>
                </a:cubicBezTo>
                <a:cubicBezTo>
                  <a:pt x="2106613" y="1962150"/>
                  <a:pt x="2100263" y="1946901"/>
                  <a:pt x="2100263" y="1952625"/>
                </a:cubicBezTo>
                <a:cubicBezTo>
                  <a:pt x="2100263" y="1974416"/>
                  <a:pt x="2126635" y="1993283"/>
                  <a:pt x="2138363" y="2005012"/>
                </a:cubicBezTo>
                <a:lnTo>
                  <a:pt x="2152650" y="2019300"/>
                </a:lnTo>
                <a:cubicBezTo>
                  <a:pt x="2155233" y="2027048"/>
                  <a:pt x="2164748" y="2043058"/>
                  <a:pt x="2147888" y="2047875"/>
                </a:cubicBezTo>
                <a:cubicBezTo>
                  <a:pt x="2140105" y="2050099"/>
                  <a:pt x="2132013" y="2044700"/>
                  <a:pt x="2124075" y="2043112"/>
                </a:cubicBezTo>
                <a:cubicBezTo>
                  <a:pt x="2101408" y="2028000"/>
                  <a:pt x="2101841" y="2023922"/>
                  <a:pt x="2062163" y="2038350"/>
                </a:cubicBezTo>
                <a:cubicBezTo>
                  <a:pt x="2057445" y="2040066"/>
                  <a:pt x="2058988" y="2047875"/>
                  <a:pt x="2057400" y="2052637"/>
                </a:cubicBezTo>
                <a:cubicBezTo>
                  <a:pt x="2058988" y="2060575"/>
                  <a:pt x="2058147" y="2069422"/>
                  <a:pt x="2062163" y="2076450"/>
                </a:cubicBezTo>
                <a:cubicBezTo>
                  <a:pt x="2065003" y="2081420"/>
                  <a:pt x="2070732" y="2085715"/>
                  <a:pt x="2076450" y="2085975"/>
                </a:cubicBezTo>
                <a:lnTo>
                  <a:pt x="2166938" y="2081212"/>
                </a:lnTo>
                <a:cubicBezTo>
                  <a:pt x="2173288" y="2079625"/>
                  <a:pt x="2183061" y="2082304"/>
                  <a:pt x="2185988" y="2076450"/>
                </a:cubicBezTo>
                <a:cubicBezTo>
                  <a:pt x="2193783" y="2060859"/>
                  <a:pt x="2168009" y="2036117"/>
                  <a:pt x="2162175" y="2028825"/>
                </a:cubicBezTo>
                <a:cubicBezTo>
                  <a:pt x="2160588" y="2024062"/>
                  <a:pt x="2152586" y="2015916"/>
                  <a:pt x="2157413" y="2014537"/>
                </a:cubicBezTo>
                <a:cubicBezTo>
                  <a:pt x="2169719" y="2011021"/>
                  <a:pt x="2182714" y="2019300"/>
                  <a:pt x="2195513" y="2019300"/>
                </a:cubicBezTo>
                <a:cubicBezTo>
                  <a:pt x="2213047" y="2019300"/>
                  <a:pt x="2230438" y="2016125"/>
                  <a:pt x="2247900" y="2014537"/>
                </a:cubicBezTo>
                <a:cubicBezTo>
                  <a:pt x="2254250" y="2011362"/>
                  <a:pt x="2260989" y="2008869"/>
                  <a:pt x="2266950" y="2005012"/>
                </a:cubicBezTo>
                <a:cubicBezTo>
                  <a:pt x="2288024" y="1991376"/>
                  <a:pt x="2328863" y="1962150"/>
                  <a:pt x="2328863" y="1962150"/>
                </a:cubicBezTo>
                <a:cubicBezTo>
                  <a:pt x="2330450" y="1957387"/>
                  <a:pt x="2337175" y="1951412"/>
                  <a:pt x="2333625" y="1947862"/>
                </a:cubicBezTo>
                <a:cubicBezTo>
                  <a:pt x="2327901" y="1942138"/>
                  <a:pt x="2317907" y="1943100"/>
                  <a:pt x="2309813" y="1943100"/>
                </a:cubicBezTo>
                <a:cubicBezTo>
                  <a:pt x="2303830" y="1943100"/>
                  <a:pt x="2283215" y="1950378"/>
                  <a:pt x="2276475" y="1952625"/>
                </a:cubicBezTo>
                <a:cubicBezTo>
                  <a:pt x="2271713" y="1951037"/>
                  <a:pt x="2258638" y="1951412"/>
                  <a:pt x="2262188" y="1947862"/>
                </a:cubicBezTo>
                <a:cubicBezTo>
                  <a:pt x="2269288" y="1940762"/>
                  <a:pt x="2281023" y="1940772"/>
                  <a:pt x="2290763" y="1938337"/>
                </a:cubicBezTo>
                <a:cubicBezTo>
                  <a:pt x="2374848" y="1917316"/>
                  <a:pt x="2313250" y="1937191"/>
                  <a:pt x="2352675" y="1924050"/>
                </a:cubicBezTo>
                <a:cubicBezTo>
                  <a:pt x="2349500" y="1905000"/>
                  <a:pt x="2350083" y="1884926"/>
                  <a:pt x="2343150" y="1866900"/>
                </a:cubicBezTo>
                <a:cubicBezTo>
                  <a:pt x="2341348" y="1862215"/>
                  <a:pt x="2333772" y="1863189"/>
                  <a:pt x="2328863" y="1862137"/>
                </a:cubicBezTo>
                <a:cubicBezTo>
                  <a:pt x="2311508" y="1858418"/>
                  <a:pt x="2293938" y="1855787"/>
                  <a:pt x="2276475" y="1852612"/>
                </a:cubicBezTo>
                <a:cubicBezTo>
                  <a:pt x="2278063" y="1844675"/>
                  <a:pt x="2277222" y="1835828"/>
                  <a:pt x="2281238" y="1828800"/>
                </a:cubicBezTo>
                <a:cubicBezTo>
                  <a:pt x="2284078" y="1823830"/>
                  <a:pt x="2291478" y="1823322"/>
                  <a:pt x="2295525" y="1819275"/>
                </a:cubicBezTo>
                <a:cubicBezTo>
                  <a:pt x="2299572" y="1815227"/>
                  <a:pt x="2301875" y="1809750"/>
                  <a:pt x="2305050" y="1804987"/>
                </a:cubicBezTo>
                <a:cubicBezTo>
                  <a:pt x="2306638" y="1798637"/>
                  <a:pt x="2310536" y="1792442"/>
                  <a:pt x="2309813" y="1785937"/>
                </a:cubicBezTo>
                <a:cubicBezTo>
                  <a:pt x="2306120" y="1752696"/>
                  <a:pt x="2293898" y="1765260"/>
                  <a:pt x="2271713" y="1743075"/>
                </a:cubicBezTo>
                <a:cubicBezTo>
                  <a:pt x="2253378" y="1724740"/>
                  <a:pt x="2261161" y="1734391"/>
                  <a:pt x="2247900" y="1714500"/>
                </a:cubicBezTo>
                <a:cubicBezTo>
                  <a:pt x="2249488" y="1682750"/>
                  <a:pt x="2249909" y="1650920"/>
                  <a:pt x="2252663" y="1619250"/>
                </a:cubicBezTo>
                <a:cubicBezTo>
                  <a:pt x="2254081" y="1602948"/>
                  <a:pt x="2267574" y="1602776"/>
                  <a:pt x="2247900" y="1585912"/>
                </a:cubicBezTo>
                <a:cubicBezTo>
                  <a:pt x="2244274" y="1582804"/>
                  <a:pt x="2217607" y="1574227"/>
                  <a:pt x="2209800" y="1571625"/>
                </a:cubicBezTo>
                <a:cubicBezTo>
                  <a:pt x="2198688" y="1574800"/>
                  <a:pt x="2187193" y="1576858"/>
                  <a:pt x="2176463" y="1581150"/>
                </a:cubicBezTo>
                <a:cubicBezTo>
                  <a:pt x="2171148" y="1583276"/>
                  <a:pt x="2167605" y="1588865"/>
                  <a:pt x="2162175" y="1590675"/>
                </a:cubicBezTo>
                <a:cubicBezTo>
                  <a:pt x="2153014" y="1593728"/>
                  <a:pt x="2143125" y="1593850"/>
                  <a:pt x="2133600" y="1595437"/>
                </a:cubicBezTo>
                <a:cubicBezTo>
                  <a:pt x="2119313" y="1593850"/>
                  <a:pt x="2104918" y="1593038"/>
                  <a:pt x="2090738" y="1590675"/>
                </a:cubicBezTo>
                <a:cubicBezTo>
                  <a:pt x="2085786" y="1589850"/>
                  <a:pt x="2079368" y="1589997"/>
                  <a:pt x="2076450" y="1585912"/>
                </a:cubicBezTo>
                <a:cubicBezTo>
                  <a:pt x="2067238" y="1573015"/>
                  <a:pt x="2074069" y="1550873"/>
                  <a:pt x="2052638" y="1547812"/>
                </a:cubicBezTo>
                <a:cubicBezTo>
                  <a:pt x="2024307" y="1543765"/>
                  <a:pt x="1995488" y="1544637"/>
                  <a:pt x="1966913" y="1543050"/>
                </a:cubicBezTo>
                <a:cubicBezTo>
                  <a:pt x="1960563" y="1538287"/>
                  <a:pt x="1954755" y="1532700"/>
                  <a:pt x="1947863" y="1528762"/>
                </a:cubicBezTo>
                <a:cubicBezTo>
                  <a:pt x="1943504" y="1526271"/>
                  <a:pt x="1937752" y="1526785"/>
                  <a:pt x="1933575" y="1524000"/>
                </a:cubicBezTo>
                <a:cubicBezTo>
                  <a:pt x="1927971" y="1520264"/>
                  <a:pt x="1923600" y="1514886"/>
                  <a:pt x="1919288" y="1509712"/>
                </a:cubicBezTo>
                <a:cubicBezTo>
                  <a:pt x="1915624" y="1505315"/>
                  <a:pt x="1914232" y="1499001"/>
                  <a:pt x="1909763" y="1495425"/>
                </a:cubicBezTo>
                <a:cubicBezTo>
                  <a:pt x="1905843" y="1492289"/>
                  <a:pt x="1900238" y="1492250"/>
                  <a:pt x="1895475" y="1490662"/>
                </a:cubicBezTo>
                <a:cubicBezTo>
                  <a:pt x="1884363" y="1492250"/>
                  <a:pt x="1872396" y="1490866"/>
                  <a:pt x="1862138" y="1495425"/>
                </a:cubicBezTo>
                <a:cubicBezTo>
                  <a:pt x="1856908" y="1497750"/>
                  <a:pt x="1856277" y="1505315"/>
                  <a:pt x="1852613" y="1509712"/>
                </a:cubicBezTo>
                <a:cubicBezTo>
                  <a:pt x="1822055" y="1546381"/>
                  <a:pt x="1852448" y="1502816"/>
                  <a:pt x="1828800" y="1538287"/>
                </a:cubicBezTo>
                <a:cubicBezTo>
                  <a:pt x="1824038" y="1536700"/>
                  <a:pt x="1818433" y="1536661"/>
                  <a:pt x="1814513" y="1533525"/>
                </a:cubicBezTo>
                <a:cubicBezTo>
                  <a:pt x="1806121" y="1526811"/>
                  <a:pt x="1798339" y="1502615"/>
                  <a:pt x="1795463" y="1495425"/>
                </a:cubicBezTo>
                <a:cubicBezTo>
                  <a:pt x="1793875" y="1482725"/>
                  <a:pt x="1792804" y="1469950"/>
                  <a:pt x="1790700" y="1457325"/>
                </a:cubicBezTo>
                <a:cubicBezTo>
                  <a:pt x="1789624" y="1450869"/>
                  <a:pt x="1785530" y="1444808"/>
                  <a:pt x="1785938" y="1438275"/>
                </a:cubicBezTo>
                <a:cubicBezTo>
                  <a:pt x="1787143" y="1419000"/>
                  <a:pt x="1789703" y="1399559"/>
                  <a:pt x="1795463" y="1381125"/>
                </a:cubicBezTo>
                <a:cubicBezTo>
                  <a:pt x="1797830" y="1373549"/>
                  <a:pt x="1804584" y="1368102"/>
                  <a:pt x="1809750" y="1362075"/>
                </a:cubicBezTo>
                <a:cubicBezTo>
                  <a:pt x="1823792" y="1345692"/>
                  <a:pt x="1822082" y="1349864"/>
                  <a:pt x="1838325" y="1338262"/>
                </a:cubicBezTo>
                <a:cubicBezTo>
                  <a:pt x="1844784" y="1333648"/>
                  <a:pt x="1850483" y="1327913"/>
                  <a:pt x="1857375" y="1323975"/>
                </a:cubicBezTo>
                <a:cubicBezTo>
                  <a:pt x="1864066" y="1320152"/>
                  <a:pt x="1891371" y="1314554"/>
                  <a:pt x="1895475" y="1314450"/>
                </a:cubicBezTo>
                <a:cubicBezTo>
                  <a:pt x="2012923" y="1311477"/>
                  <a:pt x="2130425" y="1311275"/>
                  <a:pt x="2247900" y="1309687"/>
                </a:cubicBezTo>
                <a:cubicBezTo>
                  <a:pt x="2254694" y="1306290"/>
                  <a:pt x="2326451" y="1271101"/>
                  <a:pt x="2328863" y="1266825"/>
                </a:cubicBezTo>
                <a:cubicBezTo>
                  <a:pt x="2346949" y="1234764"/>
                  <a:pt x="2409352" y="1055888"/>
                  <a:pt x="2424113" y="1000125"/>
                </a:cubicBezTo>
                <a:cubicBezTo>
                  <a:pt x="2429055" y="981455"/>
                  <a:pt x="2428723" y="961652"/>
                  <a:pt x="2433638" y="942975"/>
                </a:cubicBezTo>
                <a:cubicBezTo>
                  <a:pt x="2436715" y="931283"/>
                  <a:pt x="2443745" y="920982"/>
                  <a:pt x="2447925" y="909637"/>
                </a:cubicBezTo>
                <a:cubicBezTo>
                  <a:pt x="2454867" y="890795"/>
                  <a:pt x="2462412" y="872042"/>
                  <a:pt x="2466975" y="852487"/>
                </a:cubicBezTo>
                <a:cubicBezTo>
                  <a:pt x="2473558" y="824276"/>
                  <a:pt x="2476170" y="795280"/>
                  <a:pt x="2481263" y="766762"/>
                </a:cubicBezTo>
                <a:cubicBezTo>
                  <a:pt x="2484109" y="750825"/>
                  <a:pt x="2488263" y="735128"/>
                  <a:pt x="2490788" y="719137"/>
                </a:cubicBezTo>
                <a:cubicBezTo>
                  <a:pt x="2493030" y="704938"/>
                  <a:pt x="2493767" y="690539"/>
                  <a:pt x="2495550" y="676275"/>
                </a:cubicBezTo>
                <a:cubicBezTo>
                  <a:pt x="2496942" y="665136"/>
                  <a:pt x="2498725" y="654050"/>
                  <a:pt x="2500313" y="642937"/>
                </a:cubicBezTo>
                <a:cubicBezTo>
                  <a:pt x="2498725" y="592137"/>
                  <a:pt x="2497364" y="541329"/>
                  <a:pt x="2495550" y="490537"/>
                </a:cubicBezTo>
                <a:cubicBezTo>
                  <a:pt x="2494189" y="452428"/>
                  <a:pt x="2493412" y="414280"/>
                  <a:pt x="2490788" y="376237"/>
                </a:cubicBezTo>
                <a:cubicBezTo>
                  <a:pt x="2489493" y="357455"/>
                  <a:pt x="2481841" y="341654"/>
                  <a:pt x="2476500" y="323850"/>
                </a:cubicBezTo>
                <a:cubicBezTo>
                  <a:pt x="2474619" y="317581"/>
                  <a:pt x="2474169" y="310877"/>
                  <a:pt x="2471738" y="304800"/>
                </a:cubicBezTo>
                <a:cubicBezTo>
                  <a:pt x="2466588" y="291926"/>
                  <a:pt x="2444871" y="252842"/>
                  <a:pt x="2438400" y="242887"/>
                </a:cubicBezTo>
                <a:cubicBezTo>
                  <a:pt x="2424721" y="221842"/>
                  <a:pt x="2415618" y="196036"/>
                  <a:pt x="2395538" y="180975"/>
                </a:cubicBezTo>
                <a:cubicBezTo>
                  <a:pt x="2378024" y="167839"/>
                  <a:pt x="2372236" y="164901"/>
                  <a:pt x="2357438" y="147637"/>
                </a:cubicBezTo>
                <a:cubicBezTo>
                  <a:pt x="2318311" y="101989"/>
                  <a:pt x="2401537" y="182602"/>
                  <a:pt x="2319338" y="109537"/>
                </a:cubicBezTo>
                <a:cubicBezTo>
                  <a:pt x="2305799" y="97502"/>
                  <a:pt x="2306578" y="93633"/>
                  <a:pt x="2290763" y="85725"/>
                </a:cubicBezTo>
                <a:cubicBezTo>
                  <a:pt x="2283928" y="82307"/>
                  <a:pt x="2263533" y="77727"/>
                  <a:pt x="2257425" y="76200"/>
                </a:cubicBezTo>
                <a:cubicBezTo>
                  <a:pt x="2251075" y="71437"/>
                  <a:pt x="2244402" y="67078"/>
                  <a:pt x="2238375" y="61912"/>
                </a:cubicBezTo>
                <a:cubicBezTo>
                  <a:pt x="2233261" y="57529"/>
                  <a:pt x="2230242" y="50360"/>
                  <a:pt x="2224088" y="47625"/>
                </a:cubicBezTo>
                <a:cubicBezTo>
                  <a:pt x="2215264" y="43703"/>
                  <a:pt x="2205038" y="44450"/>
                  <a:pt x="2195513" y="42862"/>
                </a:cubicBezTo>
                <a:cubicBezTo>
                  <a:pt x="2181311" y="37181"/>
                  <a:pt x="2157575" y="27147"/>
                  <a:pt x="2143125" y="23812"/>
                </a:cubicBezTo>
                <a:cubicBezTo>
                  <a:pt x="2132187" y="21288"/>
                  <a:pt x="2120900" y="20637"/>
                  <a:pt x="2109788" y="19050"/>
                </a:cubicBezTo>
                <a:cubicBezTo>
                  <a:pt x="2105025" y="17462"/>
                  <a:pt x="2100423" y="15272"/>
                  <a:pt x="2095500" y="14287"/>
                </a:cubicBezTo>
                <a:cubicBezTo>
                  <a:pt x="2025930" y="373"/>
                  <a:pt x="1947014" y="12555"/>
                  <a:pt x="1881188" y="14287"/>
                </a:cubicBezTo>
                <a:cubicBezTo>
                  <a:pt x="1876425" y="15875"/>
                  <a:pt x="1871770" y="17832"/>
                  <a:pt x="1866900" y="19050"/>
                </a:cubicBezTo>
                <a:cubicBezTo>
                  <a:pt x="1859047" y="21013"/>
                  <a:pt x="1851072" y="22481"/>
                  <a:pt x="1843088" y="23812"/>
                </a:cubicBezTo>
                <a:cubicBezTo>
                  <a:pt x="1815891" y="28345"/>
                  <a:pt x="1794819" y="30234"/>
                  <a:pt x="1766888" y="33337"/>
                </a:cubicBezTo>
                <a:lnTo>
                  <a:pt x="1728788" y="42862"/>
                </a:lnTo>
                <a:cubicBezTo>
                  <a:pt x="1714541" y="46214"/>
                  <a:pt x="1699727" y="47516"/>
                  <a:pt x="1685925" y="52387"/>
                </a:cubicBezTo>
                <a:cubicBezTo>
                  <a:pt x="1579160" y="90068"/>
                  <a:pt x="1690554" y="60754"/>
                  <a:pt x="1628775" y="76200"/>
                </a:cubicBezTo>
                <a:cubicBezTo>
                  <a:pt x="1624013" y="79375"/>
                  <a:pt x="1619718" y="83400"/>
                  <a:pt x="1614488" y="85725"/>
                </a:cubicBezTo>
                <a:cubicBezTo>
                  <a:pt x="1565419" y="107534"/>
                  <a:pt x="1604966" y="86157"/>
                  <a:pt x="1566863" y="100012"/>
                </a:cubicBezTo>
                <a:cubicBezTo>
                  <a:pt x="1532788" y="112403"/>
                  <a:pt x="1529877" y="117690"/>
                  <a:pt x="1495425" y="133350"/>
                </a:cubicBezTo>
                <a:cubicBezTo>
                  <a:pt x="1490855" y="135427"/>
                  <a:pt x="1485628" y="135867"/>
                  <a:pt x="1481138" y="138112"/>
                </a:cubicBezTo>
                <a:cubicBezTo>
                  <a:pt x="1472858" y="142252"/>
                  <a:pt x="1464632" y="146717"/>
                  <a:pt x="1457325" y="152400"/>
                </a:cubicBezTo>
                <a:cubicBezTo>
                  <a:pt x="1450236" y="157913"/>
                  <a:pt x="1447255" y="171450"/>
                  <a:pt x="1438275" y="171450"/>
                </a:cubicBezTo>
                <a:cubicBezTo>
                  <a:pt x="1430337" y="171450"/>
                  <a:pt x="1445757" y="156484"/>
                  <a:pt x="1452563" y="152400"/>
                </a:cubicBezTo>
                <a:cubicBezTo>
                  <a:pt x="1468438" y="142875"/>
                  <a:pt x="1484004" y="132816"/>
                  <a:pt x="1500188" y="123825"/>
                </a:cubicBezTo>
                <a:cubicBezTo>
                  <a:pt x="1540248" y="101569"/>
                  <a:pt x="1528823" y="106353"/>
                  <a:pt x="1566863" y="100012"/>
                </a:cubicBezTo>
                <a:lnTo>
                  <a:pt x="1604963" y="80962"/>
                </a:lnTo>
                <a:cubicBezTo>
                  <a:pt x="1611313" y="77787"/>
                  <a:pt x="1618106" y="75375"/>
                  <a:pt x="1624013" y="71437"/>
                </a:cubicBezTo>
                <a:cubicBezTo>
                  <a:pt x="1635520" y="63766"/>
                  <a:pt x="1654839" y="50032"/>
                  <a:pt x="1666875" y="47625"/>
                </a:cubicBezTo>
                <a:cubicBezTo>
                  <a:pt x="1681067" y="44787"/>
                  <a:pt x="1781349" y="35919"/>
                  <a:pt x="1809750" y="33337"/>
                </a:cubicBezTo>
                <a:cubicBezTo>
                  <a:pt x="1830388" y="28575"/>
                  <a:pt x="1851376" y="25136"/>
                  <a:pt x="1871663" y="19050"/>
                </a:cubicBezTo>
                <a:cubicBezTo>
                  <a:pt x="1883243" y="15576"/>
                  <a:pt x="1893075" y="6750"/>
                  <a:pt x="1905000" y="4762"/>
                </a:cubicBezTo>
                <a:cubicBezTo>
                  <a:pt x="1931666" y="318"/>
                  <a:pt x="1958975" y="1587"/>
                  <a:pt x="1985963" y="0"/>
                </a:cubicBezTo>
                <a:cubicBezTo>
                  <a:pt x="2106613" y="1587"/>
                  <a:pt x="2227337" y="241"/>
                  <a:pt x="2347913" y="4762"/>
                </a:cubicBezTo>
                <a:cubicBezTo>
                  <a:pt x="2355008" y="5028"/>
                  <a:pt x="2360371" y="11650"/>
                  <a:pt x="2366963" y="14287"/>
                </a:cubicBezTo>
                <a:cubicBezTo>
                  <a:pt x="2376285" y="18016"/>
                  <a:pt x="2386216" y="20083"/>
                  <a:pt x="2395538" y="23812"/>
                </a:cubicBezTo>
                <a:cubicBezTo>
                  <a:pt x="2433458" y="38980"/>
                  <a:pt x="2453663" y="48461"/>
                  <a:pt x="2486025" y="76200"/>
                </a:cubicBezTo>
                <a:cubicBezTo>
                  <a:pt x="2493743" y="82815"/>
                  <a:pt x="2498322" y="92415"/>
                  <a:pt x="2505075" y="100012"/>
                </a:cubicBezTo>
                <a:cubicBezTo>
                  <a:pt x="2585388" y="190363"/>
                  <a:pt x="2440426" y="18010"/>
                  <a:pt x="2547938" y="152400"/>
                </a:cubicBezTo>
                <a:cubicBezTo>
                  <a:pt x="2566890" y="176090"/>
                  <a:pt x="2561826" y="158085"/>
                  <a:pt x="2581275" y="190500"/>
                </a:cubicBezTo>
                <a:cubicBezTo>
                  <a:pt x="2590407" y="205720"/>
                  <a:pt x="2600212" y="221059"/>
                  <a:pt x="2605088" y="238125"/>
                </a:cubicBezTo>
                <a:cubicBezTo>
                  <a:pt x="2618750" y="285943"/>
                  <a:pt x="2610959" y="260498"/>
                  <a:pt x="2628900" y="314325"/>
                </a:cubicBezTo>
                <a:cubicBezTo>
                  <a:pt x="2625725" y="431800"/>
                  <a:pt x="2618420" y="549236"/>
                  <a:pt x="2619375" y="666750"/>
                </a:cubicBezTo>
                <a:cubicBezTo>
                  <a:pt x="2620009" y="744680"/>
                  <a:pt x="2625211" y="822639"/>
                  <a:pt x="2633663" y="900112"/>
                </a:cubicBezTo>
                <a:cubicBezTo>
                  <a:pt x="2634818" y="910698"/>
                  <a:pt x="2643543" y="918992"/>
                  <a:pt x="2647950" y="928687"/>
                </a:cubicBezTo>
                <a:cubicBezTo>
                  <a:pt x="2651488" y="936470"/>
                  <a:pt x="2653167" y="945115"/>
                  <a:pt x="2657475" y="952500"/>
                </a:cubicBezTo>
                <a:cubicBezTo>
                  <a:pt x="2668813" y="971936"/>
                  <a:pt x="2694889" y="1003131"/>
                  <a:pt x="2709863" y="1019175"/>
                </a:cubicBezTo>
                <a:cubicBezTo>
                  <a:pt x="2722118" y="1032305"/>
                  <a:pt x="2735708" y="1044145"/>
                  <a:pt x="2747963" y="1057275"/>
                </a:cubicBezTo>
                <a:cubicBezTo>
                  <a:pt x="2757949" y="1067975"/>
                  <a:pt x="2767757" y="1078903"/>
                  <a:pt x="2776538" y="1090612"/>
                </a:cubicBezTo>
                <a:cubicBezTo>
                  <a:pt x="2782092" y="1098017"/>
                  <a:pt x="2785919" y="1106575"/>
                  <a:pt x="2790825" y="1114425"/>
                </a:cubicBezTo>
                <a:cubicBezTo>
                  <a:pt x="2799527" y="1128349"/>
                  <a:pt x="2804163" y="1133796"/>
                  <a:pt x="2814638" y="1147762"/>
                </a:cubicBezTo>
                <a:cubicBezTo>
                  <a:pt x="2809875" y="1181100"/>
                  <a:pt x="2807219" y="1214807"/>
                  <a:pt x="2800350" y="1247775"/>
                </a:cubicBezTo>
                <a:cubicBezTo>
                  <a:pt x="2799183" y="1253378"/>
                  <a:pt x="2795483" y="1258735"/>
                  <a:pt x="2790825" y="1262062"/>
                </a:cubicBezTo>
                <a:cubicBezTo>
                  <a:pt x="2783869" y="1267031"/>
                  <a:pt x="2774659" y="1267764"/>
                  <a:pt x="2767013" y="1271587"/>
                </a:cubicBezTo>
                <a:cubicBezTo>
                  <a:pt x="2752394" y="1278897"/>
                  <a:pt x="2739326" y="1289330"/>
                  <a:pt x="2724150" y="1295400"/>
                </a:cubicBezTo>
                <a:cubicBezTo>
                  <a:pt x="2715184" y="1298986"/>
                  <a:pt x="2705100" y="1298575"/>
                  <a:pt x="2695575" y="1300162"/>
                </a:cubicBezTo>
                <a:cubicBezTo>
                  <a:pt x="2689225" y="1303337"/>
                  <a:pt x="2683172" y="1307194"/>
                  <a:pt x="2676525" y="1309687"/>
                </a:cubicBezTo>
                <a:cubicBezTo>
                  <a:pt x="2668833" y="1312572"/>
                  <a:pt x="2640136" y="1317918"/>
                  <a:pt x="2633663" y="1319212"/>
                </a:cubicBezTo>
                <a:cubicBezTo>
                  <a:pt x="2625725" y="1322387"/>
                  <a:pt x="2617855" y="1325735"/>
                  <a:pt x="2609850" y="1328737"/>
                </a:cubicBezTo>
                <a:cubicBezTo>
                  <a:pt x="2533437" y="1357393"/>
                  <a:pt x="2446045" y="1336615"/>
                  <a:pt x="2366963" y="1338262"/>
                </a:cubicBezTo>
                <a:cubicBezTo>
                  <a:pt x="2350368" y="1343794"/>
                  <a:pt x="2340629" y="1346292"/>
                  <a:pt x="2324100" y="1357312"/>
                </a:cubicBezTo>
                <a:cubicBezTo>
                  <a:pt x="2318496" y="1361048"/>
                  <a:pt x="2314196" y="1366486"/>
                  <a:pt x="2309813" y="1371600"/>
                </a:cubicBezTo>
                <a:cubicBezTo>
                  <a:pt x="2304647" y="1377627"/>
                  <a:pt x="2300139" y="1384191"/>
                  <a:pt x="2295525" y="1390650"/>
                </a:cubicBezTo>
                <a:cubicBezTo>
                  <a:pt x="2286984" y="1402608"/>
                  <a:pt x="2282455" y="1410034"/>
                  <a:pt x="2276475" y="1423987"/>
                </a:cubicBezTo>
                <a:cubicBezTo>
                  <a:pt x="2269740" y="1439702"/>
                  <a:pt x="2257425" y="1471612"/>
                  <a:pt x="2257425" y="1471612"/>
                </a:cubicBezTo>
                <a:cubicBezTo>
                  <a:pt x="2255838" y="1479550"/>
                  <a:pt x="2250337" y="1487672"/>
                  <a:pt x="2252663" y="1495425"/>
                </a:cubicBezTo>
                <a:cubicBezTo>
                  <a:pt x="2255584" y="1505161"/>
                  <a:pt x="2263163" y="1513740"/>
                  <a:pt x="2271713" y="1519237"/>
                </a:cubicBezTo>
                <a:cubicBezTo>
                  <a:pt x="2297986" y="1536126"/>
                  <a:pt x="2328405" y="1539517"/>
                  <a:pt x="2357438" y="1547812"/>
                </a:cubicBezTo>
                <a:cubicBezTo>
                  <a:pt x="2367092" y="1550570"/>
                  <a:pt x="2376488" y="1554162"/>
                  <a:pt x="2386013" y="1557337"/>
                </a:cubicBezTo>
                <a:cubicBezTo>
                  <a:pt x="2418704" y="1579132"/>
                  <a:pt x="2378428" y="1555441"/>
                  <a:pt x="2443163" y="1571625"/>
                </a:cubicBezTo>
                <a:cubicBezTo>
                  <a:pt x="2448716" y="1573013"/>
                  <a:pt x="2451928" y="1579644"/>
                  <a:pt x="2457450" y="1581150"/>
                </a:cubicBezTo>
                <a:cubicBezTo>
                  <a:pt x="2469798" y="1584518"/>
                  <a:pt x="2482850" y="1584325"/>
                  <a:pt x="2495550" y="1585912"/>
                </a:cubicBezTo>
                <a:cubicBezTo>
                  <a:pt x="2505075" y="1589087"/>
                  <a:pt x="2514803" y="1591708"/>
                  <a:pt x="2524125" y="1595437"/>
                </a:cubicBezTo>
                <a:lnTo>
                  <a:pt x="2571750" y="1614487"/>
                </a:lnTo>
                <a:cubicBezTo>
                  <a:pt x="2590223" y="1632960"/>
                  <a:pt x="2590161" y="1632036"/>
                  <a:pt x="2609850" y="1657350"/>
                </a:cubicBezTo>
                <a:cubicBezTo>
                  <a:pt x="2613364" y="1661868"/>
                  <a:pt x="2616200" y="1666875"/>
                  <a:pt x="2619375" y="1671637"/>
                </a:cubicBezTo>
                <a:cubicBezTo>
                  <a:pt x="2627896" y="1705716"/>
                  <a:pt x="2628634" y="1700134"/>
                  <a:pt x="2619375" y="1752600"/>
                </a:cubicBezTo>
                <a:cubicBezTo>
                  <a:pt x="2618141" y="1759591"/>
                  <a:pt x="2614249" y="1766078"/>
                  <a:pt x="2609850" y="1771650"/>
                </a:cubicBezTo>
                <a:cubicBezTo>
                  <a:pt x="2553492" y="1843037"/>
                  <a:pt x="2569415" y="1828769"/>
                  <a:pt x="2519363" y="1862137"/>
                </a:cubicBezTo>
                <a:cubicBezTo>
                  <a:pt x="2516188" y="1868487"/>
                  <a:pt x="2512475" y="1874595"/>
                  <a:pt x="2509838" y="1881187"/>
                </a:cubicBezTo>
                <a:cubicBezTo>
                  <a:pt x="2506109" y="1890509"/>
                  <a:pt x="2500313" y="1909762"/>
                  <a:pt x="2500313" y="1909762"/>
                </a:cubicBezTo>
                <a:cubicBezTo>
                  <a:pt x="2503488" y="1927225"/>
                  <a:pt x="2503868" y="1945435"/>
                  <a:pt x="2509838" y="1962150"/>
                </a:cubicBezTo>
                <a:cubicBezTo>
                  <a:pt x="2512103" y="1968493"/>
                  <a:pt x="2518521" y="1972701"/>
                  <a:pt x="2524125" y="1976437"/>
                </a:cubicBezTo>
                <a:cubicBezTo>
                  <a:pt x="2528302" y="1979222"/>
                  <a:pt x="2533570" y="1979879"/>
                  <a:pt x="2538413" y="1981200"/>
                </a:cubicBezTo>
                <a:cubicBezTo>
                  <a:pt x="2551043" y="1984645"/>
                  <a:pt x="2563813" y="1987550"/>
                  <a:pt x="2576513" y="1990725"/>
                </a:cubicBezTo>
                <a:cubicBezTo>
                  <a:pt x="2651125" y="1989137"/>
                  <a:pt x="2725850" y="1990345"/>
                  <a:pt x="2800350" y="1985962"/>
                </a:cubicBezTo>
                <a:cubicBezTo>
                  <a:pt x="2807437" y="1985545"/>
                  <a:pt x="2812875" y="1979234"/>
                  <a:pt x="2819400" y="1976437"/>
                </a:cubicBezTo>
                <a:cubicBezTo>
                  <a:pt x="2835115" y="1969702"/>
                  <a:pt x="2853347" y="1967646"/>
                  <a:pt x="2867025" y="1957387"/>
                </a:cubicBezTo>
                <a:cubicBezTo>
                  <a:pt x="2911248" y="1924221"/>
                  <a:pt x="2861540" y="1959726"/>
                  <a:pt x="2905125" y="1933575"/>
                </a:cubicBezTo>
                <a:cubicBezTo>
                  <a:pt x="2914941" y="1927685"/>
                  <a:pt x="2924175" y="1920875"/>
                  <a:pt x="2933700" y="1914525"/>
                </a:cubicBezTo>
                <a:cubicBezTo>
                  <a:pt x="2940050" y="1905000"/>
                  <a:pt x="2949130" y="1896810"/>
                  <a:pt x="2952750" y="1885950"/>
                </a:cubicBezTo>
                <a:cubicBezTo>
                  <a:pt x="2961653" y="1859243"/>
                  <a:pt x="2956295" y="1876532"/>
                  <a:pt x="2967038" y="1833562"/>
                </a:cubicBezTo>
                <a:cubicBezTo>
                  <a:pt x="2965450" y="1817687"/>
                  <a:pt x="2968877" y="1800461"/>
                  <a:pt x="2962275" y="1785937"/>
                </a:cubicBezTo>
                <a:cubicBezTo>
                  <a:pt x="2959566" y="1779978"/>
                  <a:pt x="2949435" y="1783245"/>
                  <a:pt x="2943225" y="1781175"/>
                </a:cubicBezTo>
                <a:cubicBezTo>
                  <a:pt x="2935115" y="1778472"/>
                  <a:pt x="2927417" y="1774652"/>
                  <a:pt x="2919413" y="1771650"/>
                </a:cubicBezTo>
                <a:cubicBezTo>
                  <a:pt x="2905744" y="1766524"/>
                  <a:pt x="2901092" y="1765879"/>
                  <a:pt x="2886075" y="1762125"/>
                </a:cubicBezTo>
                <a:cubicBezTo>
                  <a:pt x="2842864" y="1733317"/>
                  <a:pt x="2868024" y="1746029"/>
                  <a:pt x="2762250" y="1757362"/>
                </a:cubicBezTo>
                <a:cubicBezTo>
                  <a:pt x="2740787" y="1759662"/>
                  <a:pt x="2704629" y="1791171"/>
                  <a:pt x="2695575" y="1800225"/>
                </a:cubicBezTo>
                <a:cubicBezTo>
                  <a:pt x="2686050" y="1809750"/>
                  <a:pt x="2676061" y="1818833"/>
                  <a:pt x="2667000" y="1828800"/>
                </a:cubicBezTo>
                <a:cubicBezTo>
                  <a:pt x="2656122" y="1840766"/>
                  <a:pt x="2636331" y="1867563"/>
                  <a:pt x="2628900" y="1881187"/>
                </a:cubicBezTo>
                <a:cubicBezTo>
                  <a:pt x="2624806" y="1888692"/>
                  <a:pt x="2622913" y="1897217"/>
                  <a:pt x="2619375" y="1905000"/>
                </a:cubicBezTo>
                <a:cubicBezTo>
                  <a:pt x="2598708" y="1950470"/>
                  <a:pt x="2610405" y="1917625"/>
                  <a:pt x="2600325" y="1947862"/>
                </a:cubicBezTo>
                <a:cubicBezTo>
                  <a:pt x="2601913" y="1957387"/>
                  <a:pt x="2595871" y="1973557"/>
                  <a:pt x="2605088" y="1976437"/>
                </a:cubicBezTo>
                <a:cubicBezTo>
                  <a:pt x="2627867" y="1983556"/>
                  <a:pt x="2652879" y="1974899"/>
                  <a:pt x="2676525" y="1971675"/>
                </a:cubicBezTo>
                <a:cubicBezTo>
                  <a:pt x="2694541" y="1969218"/>
                  <a:pt x="2716546" y="1959477"/>
                  <a:pt x="2733675" y="1952625"/>
                </a:cubicBezTo>
                <a:cubicBezTo>
                  <a:pt x="2761114" y="1925186"/>
                  <a:pt x="2732690" y="1949857"/>
                  <a:pt x="2771775" y="1928812"/>
                </a:cubicBezTo>
                <a:cubicBezTo>
                  <a:pt x="2774626" y="1927277"/>
                  <a:pt x="2812741" y="1903633"/>
                  <a:pt x="2824163" y="1895475"/>
                </a:cubicBezTo>
                <a:cubicBezTo>
                  <a:pt x="2830622" y="1890861"/>
                  <a:pt x="2837600" y="1886800"/>
                  <a:pt x="2843213" y="1881187"/>
                </a:cubicBezTo>
                <a:cubicBezTo>
                  <a:pt x="2848826" y="1875574"/>
                  <a:pt x="2852738" y="1868487"/>
                  <a:pt x="2857500" y="1862137"/>
                </a:cubicBezTo>
                <a:cubicBezTo>
                  <a:pt x="2859088" y="1852612"/>
                  <a:pt x="2862905" y="1843197"/>
                  <a:pt x="2862263" y="1833562"/>
                </a:cubicBezTo>
                <a:cubicBezTo>
                  <a:pt x="2861290" y="1818959"/>
                  <a:pt x="2860113" y="1803342"/>
                  <a:pt x="2852738" y="1790700"/>
                </a:cubicBezTo>
                <a:cubicBezTo>
                  <a:pt x="2848074" y="1782704"/>
                  <a:pt x="2837205" y="1780552"/>
                  <a:pt x="2828925" y="1776412"/>
                </a:cubicBezTo>
                <a:cubicBezTo>
                  <a:pt x="2819164" y="1771532"/>
                  <a:pt x="2799877" y="1768698"/>
                  <a:pt x="2790825" y="1766887"/>
                </a:cubicBezTo>
                <a:cubicBezTo>
                  <a:pt x="2778125" y="1768475"/>
                  <a:pt x="2765073" y="1768282"/>
                  <a:pt x="2752725" y="1771650"/>
                </a:cubicBezTo>
                <a:cubicBezTo>
                  <a:pt x="2747203" y="1773156"/>
                  <a:pt x="2743557" y="1778615"/>
                  <a:pt x="2738438" y="1781175"/>
                </a:cubicBezTo>
                <a:cubicBezTo>
                  <a:pt x="2733948" y="1783420"/>
                  <a:pt x="2728913" y="1784350"/>
                  <a:pt x="2724150" y="1785937"/>
                </a:cubicBezTo>
                <a:cubicBezTo>
                  <a:pt x="2714625" y="1798637"/>
                  <a:pt x="2699425" y="1808636"/>
                  <a:pt x="2695575" y="1824037"/>
                </a:cubicBezTo>
                <a:cubicBezTo>
                  <a:pt x="2693988" y="1830387"/>
                  <a:pt x="2692883" y="1836877"/>
                  <a:pt x="2690813" y="1843087"/>
                </a:cubicBezTo>
                <a:cubicBezTo>
                  <a:pt x="2688110" y="1851197"/>
                  <a:pt x="2684290" y="1858895"/>
                  <a:pt x="2681288" y="1866900"/>
                </a:cubicBezTo>
                <a:cubicBezTo>
                  <a:pt x="2679525" y="1871600"/>
                  <a:pt x="2678113" y="1876425"/>
                  <a:pt x="2676525" y="1881187"/>
                </a:cubicBezTo>
                <a:cubicBezTo>
                  <a:pt x="2679700" y="1893887"/>
                  <a:pt x="2679692" y="1907844"/>
                  <a:pt x="2686050" y="1919287"/>
                </a:cubicBezTo>
                <a:cubicBezTo>
                  <a:pt x="2688488" y="1923676"/>
                  <a:pt x="2695318" y="1924050"/>
                  <a:pt x="2700338" y="1924050"/>
                </a:cubicBezTo>
                <a:cubicBezTo>
                  <a:pt x="2730542" y="1924050"/>
                  <a:pt x="2760663" y="1920875"/>
                  <a:pt x="2790825" y="1919287"/>
                </a:cubicBezTo>
                <a:cubicBezTo>
                  <a:pt x="2825004" y="1896501"/>
                  <a:pt x="2811305" y="1908331"/>
                  <a:pt x="2833688" y="1885950"/>
                </a:cubicBezTo>
                <a:cubicBezTo>
                  <a:pt x="2820956" y="1870672"/>
                  <a:pt x="2809447" y="1852398"/>
                  <a:pt x="2790825" y="1843087"/>
                </a:cubicBezTo>
                <a:cubicBezTo>
                  <a:pt x="2781845" y="1838597"/>
                  <a:pt x="2770604" y="1839131"/>
                  <a:pt x="2762250" y="1833562"/>
                </a:cubicBezTo>
                <a:cubicBezTo>
                  <a:pt x="2757488" y="1830387"/>
                  <a:pt x="2753082" y="1826597"/>
                  <a:pt x="2747963" y="1824037"/>
                </a:cubicBezTo>
                <a:cubicBezTo>
                  <a:pt x="2743473" y="1821792"/>
                  <a:pt x="2738376" y="1821038"/>
                  <a:pt x="2733675" y="1819275"/>
                </a:cubicBezTo>
                <a:cubicBezTo>
                  <a:pt x="2709357" y="1810156"/>
                  <a:pt x="2712456" y="1811046"/>
                  <a:pt x="2690813" y="1800225"/>
                </a:cubicBezTo>
                <a:cubicBezTo>
                  <a:pt x="2690275" y="1799148"/>
                  <a:pt x="2675591" y="1772025"/>
                  <a:pt x="2676525" y="1766887"/>
                </a:cubicBezTo>
                <a:cubicBezTo>
                  <a:pt x="2678951" y="1753542"/>
                  <a:pt x="2683289" y="1740073"/>
                  <a:pt x="2690813" y="1728787"/>
                </a:cubicBezTo>
                <a:cubicBezTo>
                  <a:pt x="2693598" y="1724610"/>
                  <a:pt x="2700338" y="1725612"/>
                  <a:pt x="2705100" y="1724025"/>
                </a:cubicBezTo>
                <a:cubicBezTo>
                  <a:pt x="2728913" y="1725612"/>
                  <a:pt x="2753385" y="1734575"/>
                  <a:pt x="2776538" y="1728787"/>
                </a:cubicBezTo>
                <a:cubicBezTo>
                  <a:pt x="2817656" y="1718508"/>
                  <a:pt x="2817277" y="1694226"/>
                  <a:pt x="2833688" y="1666875"/>
                </a:cubicBezTo>
                <a:cubicBezTo>
                  <a:pt x="2837772" y="1660069"/>
                  <a:pt x="2843213" y="1654175"/>
                  <a:pt x="2847975" y="1647825"/>
                </a:cubicBezTo>
                <a:cubicBezTo>
                  <a:pt x="2849563" y="1638300"/>
                  <a:pt x="2849963" y="1628499"/>
                  <a:pt x="2852738" y="1619250"/>
                </a:cubicBezTo>
                <a:cubicBezTo>
                  <a:pt x="2854778" y="1612450"/>
                  <a:pt x="2862263" y="1607300"/>
                  <a:pt x="2862263" y="1600200"/>
                </a:cubicBezTo>
                <a:cubicBezTo>
                  <a:pt x="2862263" y="1582451"/>
                  <a:pt x="2858708" y="1564527"/>
                  <a:pt x="2852738" y="1547812"/>
                </a:cubicBezTo>
                <a:cubicBezTo>
                  <a:pt x="2850473" y="1541469"/>
                  <a:pt x="2844338" y="1536796"/>
                  <a:pt x="2838450" y="1533525"/>
                </a:cubicBezTo>
                <a:cubicBezTo>
                  <a:pt x="2829673" y="1528649"/>
                  <a:pt x="2809875" y="1524000"/>
                  <a:pt x="2809875" y="1524000"/>
                </a:cubicBezTo>
                <a:cubicBezTo>
                  <a:pt x="2816225" y="1543050"/>
                  <a:pt x="2827589" y="1561114"/>
                  <a:pt x="2828925" y="1581150"/>
                </a:cubicBezTo>
                <a:cubicBezTo>
                  <a:pt x="2830513" y="1604962"/>
                  <a:pt x="2827900" y="1629434"/>
                  <a:pt x="2833688" y="1652587"/>
                </a:cubicBezTo>
                <a:cubicBezTo>
                  <a:pt x="2834906" y="1657457"/>
                  <a:pt x="2843213" y="1655762"/>
                  <a:pt x="2847975" y="1657350"/>
                </a:cubicBezTo>
                <a:cubicBezTo>
                  <a:pt x="2855913" y="1654175"/>
                  <a:pt x="2864949" y="1652954"/>
                  <a:pt x="2871788" y="1647825"/>
                </a:cubicBezTo>
                <a:cubicBezTo>
                  <a:pt x="2898226" y="1627997"/>
                  <a:pt x="2888928" y="1588838"/>
                  <a:pt x="2890838" y="1562100"/>
                </a:cubicBezTo>
                <a:cubicBezTo>
                  <a:pt x="2898644" y="1585517"/>
                  <a:pt x="2898676" y="1590105"/>
                  <a:pt x="2909888" y="1609725"/>
                </a:cubicBezTo>
                <a:cubicBezTo>
                  <a:pt x="2912728" y="1614695"/>
                  <a:pt x="2915366" y="1619965"/>
                  <a:pt x="2919413" y="1624012"/>
                </a:cubicBezTo>
                <a:cubicBezTo>
                  <a:pt x="2925026" y="1629625"/>
                  <a:pt x="2932113" y="1633537"/>
                  <a:pt x="2938463" y="1638300"/>
                </a:cubicBezTo>
                <a:cubicBezTo>
                  <a:pt x="2986726" y="1621063"/>
                  <a:pt x="3006208" y="1629066"/>
                  <a:pt x="3024188" y="1585912"/>
                </a:cubicBezTo>
                <a:cubicBezTo>
                  <a:pt x="3027902" y="1576998"/>
                  <a:pt x="3027363" y="1566862"/>
                  <a:pt x="3028950" y="1557337"/>
                </a:cubicBezTo>
                <a:cubicBezTo>
                  <a:pt x="3032125" y="1587500"/>
                  <a:pt x="3026029" y="1620167"/>
                  <a:pt x="3038475" y="1647825"/>
                </a:cubicBezTo>
                <a:cubicBezTo>
                  <a:pt x="3043082" y="1658062"/>
                  <a:pt x="3060729" y="1654361"/>
                  <a:pt x="3071813" y="1652587"/>
                </a:cubicBezTo>
                <a:cubicBezTo>
                  <a:pt x="3101097" y="1647902"/>
                  <a:pt x="3128963" y="1636712"/>
                  <a:pt x="3157538" y="1628775"/>
                </a:cubicBezTo>
                <a:lnTo>
                  <a:pt x="3200400" y="1600200"/>
                </a:lnTo>
                <a:lnTo>
                  <a:pt x="3214688" y="1590675"/>
                </a:lnTo>
                <a:cubicBezTo>
                  <a:pt x="3226696" y="1574664"/>
                  <a:pt x="3237765" y="1560638"/>
                  <a:pt x="3248025" y="1543050"/>
                </a:cubicBezTo>
                <a:cubicBezTo>
                  <a:pt x="3253391" y="1533851"/>
                  <a:pt x="3262313" y="1525124"/>
                  <a:pt x="3262313" y="1514475"/>
                </a:cubicBezTo>
                <a:cubicBezTo>
                  <a:pt x="3262313" y="1506537"/>
                  <a:pt x="3252428" y="1526921"/>
                  <a:pt x="3248025" y="1533525"/>
                </a:cubicBezTo>
                <a:cubicBezTo>
                  <a:pt x="3239718" y="1545986"/>
                  <a:pt x="3232151" y="1558925"/>
                  <a:pt x="3224213" y="1571625"/>
                </a:cubicBezTo>
                <a:cubicBezTo>
                  <a:pt x="3216275" y="1584325"/>
                  <a:pt x="3208105" y="1596883"/>
                  <a:pt x="3200400" y="1609725"/>
                </a:cubicBezTo>
                <a:lnTo>
                  <a:pt x="3171825" y="1657350"/>
                </a:lnTo>
                <a:cubicBezTo>
                  <a:pt x="3170238" y="1663700"/>
                  <a:pt x="3166251" y="1669905"/>
                  <a:pt x="3167063" y="1676400"/>
                </a:cubicBezTo>
                <a:cubicBezTo>
                  <a:pt x="3170145" y="1701054"/>
                  <a:pt x="3181100" y="1695923"/>
                  <a:pt x="3200400" y="1700212"/>
                </a:cubicBezTo>
                <a:cubicBezTo>
                  <a:pt x="3206790" y="1701632"/>
                  <a:pt x="3213100" y="1703387"/>
                  <a:pt x="3219450" y="1704975"/>
                </a:cubicBezTo>
                <a:lnTo>
                  <a:pt x="3333750" y="1695450"/>
                </a:lnTo>
                <a:cubicBezTo>
                  <a:pt x="3343358" y="1694489"/>
                  <a:pt x="3352669" y="1690687"/>
                  <a:pt x="3362325" y="1690687"/>
                </a:cubicBezTo>
                <a:cubicBezTo>
                  <a:pt x="3375124" y="1690687"/>
                  <a:pt x="3387725" y="1693862"/>
                  <a:pt x="3400425" y="1695450"/>
                </a:cubicBezTo>
                <a:cubicBezTo>
                  <a:pt x="3354472" y="1706938"/>
                  <a:pt x="3375162" y="1702408"/>
                  <a:pt x="3338513" y="1709737"/>
                </a:cubicBezTo>
                <a:cubicBezTo>
                  <a:pt x="3333750" y="1712912"/>
                  <a:pt x="3329195" y="1716422"/>
                  <a:pt x="3324225" y="1719262"/>
                </a:cubicBezTo>
                <a:cubicBezTo>
                  <a:pt x="3318061" y="1722784"/>
                  <a:pt x="3310629" y="1724242"/>
                  <a:pt x="3305175" y="1728787"/>
                </a:cubicBezTo>
                <a:cubicBezTo>
                  <a:pt x="3300778" y="1732451"/>
                  <a:pt x="3299375" y="1738729"/>
                  <a:pt x="3295650" y="1743075"/>
                </a:cubicBezTo>
                <a:cubicBezTo>
                  <a:pt x="3289806" y="1749893"/>
                  <a:pt x="3282950" y="1755775"/>
                  <a:pt x="3276600" y="1762125"/>
                </a:cubicBezTo>
                <a:cubicBezTo>
                  <a:pt x="3275013" y="1766887"/>
                  <a:pt x="3273217" y="1771585"/>
                  <a:pt x="3271838" y="1776412"/>
                </a:cubicBezTo>
                <a:cubicBezTo>
                  <a:pt x="3264742" y="1801246"/>
                  <a:pt x="3261848" y="1813584"/>
                  <a:pt x="3276600" y="1843087"/>
                </a:cubicBezTo>
                <a:cubicBezTo>
                  <a:pt x="3281146" y="1852179"/>
                  <a:pt x="3292281" y="1856038"/>
                  <a:pt x="3300413" y="1862137"/>
                </a:cubicBezTo>
                <a:cubicBezTo>
                  <a:pt x="3333942" y="1887284"/>
                  <a:pt x="3324439" y="1881295"/>
                  <a:pt x="3352800" y="1895475"/>
                </a:cubicBezTo>
                <a:cubicBezTo>
                  <a:pt x="3354388" y="1890712"/>
                  <a:pt x="3360421" y="1885315"/>
                  <a:pt x="3357563" y="1881187"/>
                </a:cubicBezTo>
                <a:cubicBezTo>
                  <a:pt x="3315498" y="1820425"/>
                  <a:pt x="3324198" y="1847830"/>
                  <a:pt x="3286125" y="1819275"/>
                </a:cubicBezTo>
                <a:cubicBezTo>
                  <a:pt x="3280737" y="1815234"/>
                  <a:pt x="3277012" y="1809299"/>
                  <a:pt x="3271838" y="1804987"/>
                </a:cubicBezTo>
                <a:cubicBezTo>
                  <a:pt x="3258670" y="1794013"/>
                  <a:pt x="3250568" y="1792669"/>
                  <a:pt x="3233738" y="1785937"/>
                </a:cubicBezTo>
                <a:cubicBezTo>
                  <a:pt x="3222625" y="1787525"/>
                  <a:pt x="3210658" y="1786141"/>
                  <a:pt x="3200400" y="1790700"/>
                </a:cubicBezTo>
                <a:cubicBezTo>
                  <a:pt x="3195170" y="1793025"/>
                  <a:pt x="3190875" y="1799263"/>
                  <a:pt x="3190875" y="1804987"/>
                </a:cubicBezTo>
                <a:cubicBezTo>
                  <a:pt x="3190875" y="1825867"/>
                  <a:pt x="3193181" y="1847307"/>
                  <a:pt x="3200400" y="1866900"/>
                </a:cubicBezTo>
                <a:cubicBezTo>
                  <a:pt x="3204686" y="1878534"/>
                  <a:pt x="3217006" y="1885386"/>
                  <a:pt x="3224213" y="1895475"/>
                </a:cubicBezTo>
                <a:cubicBezTo>
                  <a:pt x="3232918" y="1907662"/>
                  <a:pt x="3240752" y="1920483"/>
                  <a:pt x="3248025" y="1933575"/>
                </a:cubicBezTo>
                <a:cubicBezTo>
                  <a:pt x="3256645" y="1949090"/>
                  <a:pt x="3261189" y="1967001"/>
                  <a:pt x="3271838" y="1981200"/>
                </a:cubicBezTo>
                <a:lnTo>
                  <a:pt x="3300413" y="2019300"/>
                </a:lnTo>
                <a:cubicBezTo>
                  <a:pt x="3305175" y="2025650"/>
                  <a:pt x="3289252" y="2007546"/>
                  <a:pt x="3286125" y="2000250"/>
                </a:cubicBezTo>
                <a:cubicBezTo>
                  <a:pt x="3281363" y="1989137"/>
                  <a:pt x="3277245" y="1977726"/>
                  <a:pt x="3271838" y="1966912"/>
                </a:cubicBezTo>
                <a:cubicBezTo>
                  <a:pt x="3267607" y="1958449"/>
                  <a:pt x="3246473" y="1931730"/>
                  <a:pt x="3243263" y="1928812"/>
                </a:cubicBezTo>
                <a:cubicBezTo>
                  <a:pt x="3225814" y="1912950"/>
                  <a:pt x="3205759" y="1902991"/>
                  <a:pt x="3186113" y="1890712"/>
                </a:cubicBezTo>
                <a:cubicBezTo>
                  <a:pt x="3181259" y="1887678"/>
                  <a:pt x="3176588" y="1884362"/>
                  <a:pt x="3171825" y="1881187"/>
                </a:cubicBezTo>
                <a:cubicBezTo>
                  <a:pt x="3154363" y="1882775"/>
                  <a:pt x="3135718" y="1879438"/>
                  <a:pt x="3119438" y="1885950"/>
                </a:cubicBezTo>
                <a:cubicBezTo>
                  <a:pt x="3110000" y="1889725"/>
                  <a:pt x="3103771" y="1900177"/>
                  <a:pt x="3100388" y="1909762"/>
                </a:cubicBezTo>
                <a:cubicBezTo>
                  <a:pt x="3093960" y="1927974"/>
                  <a:pt x="3099500" y="1949638"/>
                  <a:pt x="3090863" y="1966912"/>
                </a:cubicBezTo>
                <a:lnTo>
                  <a:pt x="3081338" y="1985962"/>
                </a:lnTo>
                <a:cubicBezTo>
                  <a:pt x="3078163" y="1963737"/>
                  <a:pt x="3075715" y="1941396"/>
                  <a:pt x="3071813" y="1919287"/>
                </a:cubicBezTo>
                <a:cubicBezTo>
                  <a:pt x="3070941" y="1914343"/>
                  <a:pt x="3070600" y="1908550"/>
                  <a:pt x="3067050" y="1905000"/>
                </a:cubicBezTo>
                <a:cubicBezTo>
                  <a:pt x="3063500" y="1901450"/>
                  <a:pt x="3057525" y="1901825"/>
                  <a:pt x="3052763" y="1900237"/>
                </a:cubicBezTo>
                <a:cubicBezTo>
                  <a:pt x="3046413" y="1903412"/>
                  <a:pt x="3038733" y="1904742"/>
                  <a:pt x="3033713" y="1909762"/>
                </a:cubicBezTo>
                <a:cubicBezTo>
                  <a:pt x="3019338" y="1924137"/>
                  <a:pt x="2995613" y="1957387"/>
                  <a:pt x="2995613" y="1957387"/>
                </a:cubicBezTo>
                <a:cubicBezTo>
                  <a:pt x="2994025" y="1965325"/>
                  <a:pt x="2990850" y="1973105"/>
                  <a:pt x="2990850" y="1981200"/>
                </a:cubicBezTo>
                <a:cubicBezTo>
                  <a:pt x="2990850" y="1986220"/>
                  <a:pt x="2992601" y="1999503"/>
                  <a:pt x="2995613" y="1995487"/>
                </a:cubicBezTo>
                <a:cubicBezTo>
                  <a:pt x="3002547" y="1986242"/>
                  <a:pt x="3002539" y="1973411"/>
                  <a:pt x="3005138" y="1962150"/>
                </a:cubicBezTo>
                <a:cubicBezTo>
                  <a:pt x="3016914" y="1911121"/>
                  <a:pt x="3001349" y="1954954"/>
                  <a:pt x="3019425" y="1909762"/>
                </a:cubicBezTo>
                <a:cubicBezTo>
                  <a:pt x="3020300" y="1903639"/>
                  <a:pt x="3029718" y="1867668"/>
                  <a:pt x="3019425" y="1857375"/>
                </a:cubicBezTo>
                <a:cubicBezTo>
                  <a:pt x="3014797" y="1852747"/>
                  <a:pt x="3006725" y="1854200"/>
                  <a:pt x="3000375" y="1852612"/>
                </a:cubicBezTo>
                <a:cubicBezTo>
                  <a:pt x="3055265" y="1825167"/>
                  <a:pt x="2961886" y="1868909"/>
                  <a:pt x="3076575" y="1838325"/>
                </a:cubicBezTo>
                <a:cubicBezTo>
                  <a:pt x="3083083" y="1836590"/>
                  <a:pt x="3086100" y="1828800"/>
                  <a:pt x="3090863" y="1824037"/>
                </a:cubicBezTo>
                <a:cubicBezTo>
                  <a:pt x="3092450" y="1819275"/>
                  <a:pt x="3094304" y="1814593"/>
                  <a:pt x="3095625" y="1809750"/>
                </a:cubicBezTo>
                <a:cubicBezTo>
                  <a:pt x="3099069" y="1797120"/>
                  <a:pt x="3105150" y="1771650"/>
                  <a:pt x="3105150" y="1771650"/>
                </a:cubicBezTo>
                <a:cubicBezTo>
                  <a:pt x="3100388" y="1758950"/>
                  <a:pt x="3098641" y="1744662"/>
                  <a:pt x="3090863" y="1733550"/>
                </a:cubicBezTo>
                <a:cubicBezTo>
                  <a:pt x="3076802" y="1713462"/>
                  <a:pt x="3041471" y="1730768"/>
                  <a:pt x="3028950" y="1733550"/>
                </a:cubicBezTo>
                <a:cubicBezTo>
                  <a:pt x="3024188" y="1736725"/>
                  <a:pt x="3018710" y="1739028"/>
                  <a:pt x="3014663" y="1743075"/>
                </a:cubicBezTo>
                <a:cubicBezTo>
                  <a:pt x="3003223" y="1754515"/>
                  <a:pt x="3006185" y="1758093"/>
                  <a:pt x="3000375" y="1771650"/>
                </a:cubicBezTo>
                <a:cubicBezTo>
                  <a:pt x="2997578" y="1778175"/>
                  <a:pt x="2993647" y="1784174"/>
                  <a:pt x="2990850" y="1790700"/>
                </a:cubicBezTo>
                <a:cubicBezTo>
                  <a:pt x="2986752" y="1800261"/>
                  <a:pt x="2983741" y="1814376"/>
                  <a:pt x="2981325" y="1824037"/>
                </a:cubicBezTo>
                <a:cubicBezTo>
                  <a:pt x="2982913" y="1838325"/>
                  <a:pt x="2977108" y="1855675"/>
                  <a:pt x="2986088" y="1866900"/>
                </a:cubicBezTo>
                <a:cubicBezTo>
                  <a:pt x="2993100" y="1875665"/>
                  <a:pt x="3011488" y="1863725"/>
                  <a:pt x="3019425" y="1871662"/>
                </a:cubicBezTo>
                <a:cubicBezTo>
                  <a:pt x="3027363" y="1879600"/>
                  <a:pt x="3021664" y="1894062"/>
                  <a:pt x="3024188" y="1905000"/>
                </a:cubicBezTo>
                <a:cubicBezTo>
                  <a:pt x="3026446" y="1914783"/>
                  <a:pt x="3030538" y="1924050"/>
                  <a:pt x="3033713" y="1933575"/>
                </a:cubicBezTo>
                <a:lnTo>
                  <a:pt x="3038475" y="1947862"/>
                </a:lnTo>
                <a:cubicBezTo>
                  <a:pt x="3013222" y="1973117"/>
                  <a:pt x="3036480" y="1952870"/>
                  <a:pt x="3005138" y="1971675"/>
                </a:cubicBezTo>
                <a:cubicBezTo>
                  <a:pt x="2995322" y="1977565"/>
                  <a:pt x="2976563" y="1990725"/>
                  <a:pt x="2976563" y="1990725"/>
                </a:cubicBezTo>
                <a:cubicBezTo>
                  <a:pt x="2972689" y="2002344"/>
                  <a:pt x="2971506" y="2010068"/>
                  <a:pt x="2962275" y="2019300"/>
                </a:cubicBezTo>
                <a:cubicBezTo>
                  <a:pt x="2958228" y="2023347"/>
                  <a:pt x="2953107" y="2026265"/>
                  <a:pt x="2947988" y="2028825"/>
                </a:cubicBezTo>
                <a:cubicBezTo>
                  <a:pt x="2943498" y="2031070"/>
                  <a:pt x="2938463" y="2032000"/>
                  <a:pt x="2933700" y="2033587"/>
                </a:cubicBezTo>
                <a:cubicBezTo>
                  <a:pt x="2928938" y="2038350"/>
                  <a:pt x="2924587" y="2043563"/>
                  <a:pt x="2919413" y="2047875"/>
                </a:cubicBezTo>
                <a:cubicBezTo>
                  <a:pt x="2915016" y="2051539"/>
                  <a:pt x="2910150" y="2054659"/>
                  <a:pt x="2905125" y="2057400"/>
                </a:cubicBezTo>
                <a:cubicBezTo>
                  <a:pt x="2859902" y="2082067"/>
                  <a:pt x="2879182" y="2071163"/>
                  <a:pt x="2838450" y="2085975"/>
                </a:cubicBezTo>
                <a:cubicBezTo>
                  <a:pt x="2807165" y="2097351"/>
                  <a:pt x="2818454" y="2096451"/>
                  <a:pt x="2781300" y="2105025"/>
                </a:cubicBezTo>
                <a:cubicBezTo>
                  <a:pt x="2771891" y="2107196"/>
                  <a:pt x="2762134" y="2107616"/>
                  <a:pt x="2752725" y="2109787"/>
                </a:cubicBezTo>
                <a:cubicBezTo>
                  <a:pt x="2741464" y="2112386"/>
                  <a:pt x="2730538" y="2116271"/>
                  <a:pt x="2719388" y="2119312"/>
                </a:cubicBezTo>
                <a:cubicBezTo>
                  <a:pt x="2713073" y="2121034"/>
                  <a:pt x="2706607" y="2122194"/>
                  <a:pt x="2700338" y="2124075"/>
                </a:cubicBezTo>
                <a:cubicBezTo>
                  <a:pt x="2690721" y="2126960"/>
                  <a:pt x="2681787" y="2133033"/>
                  <a:pt x="2671763" y="2133600"/>
                </a:cubicBezTo>
                <a:cubicBezTo>
                  <a:pt x="2597253" y="2137817"/>
                  <a:pt x="2522538" y="2136775"/>
                  <a:pt x="2447925" y="2138362"/>
                </a:cubicBezTo>
                <a:cubicBezTo>
                  <a:pt x="2441575" y="2139950"/>
                  <a:pt x="2435315" y="2141954"/>
                  <a:pt x="2428875" y="2143125"/>
                </a:cubicBezTo>
                <a:cubicBezTo>
                  <a:pt x="2325107" y="2161992"/>
                  <a:pt x="2115034" y="2152203"/>
                  <a:pt x="2085975" y="2152650"/>
                </a:cubicBezTo>
                <a:cubicBezTo>
                  <a:pt x="2076026" y="2155966"/>
                  <a:pt x="2050950" y="2165137"/>
                  <a:pt x="2038350" y="2166937"/>
                </a:cubicBezTo>
                <a:cubicBezTo>
                  <a:pt x="2022556" y="2169193"/>
                  <a:pt x="2006600" y="2170112"/>
                  <a:pt x="1990725" y="2171700"/>
                </a:cubicBezTo>
                <a:lnTo>
                  <a:pt x="1952625" y="2181225"/>
                </a:lnTo>
                <a:lnTo>
                  <a:pt x="1914525" y="2190750"/>
                </a:lnTo>
                <a:lnTo>
                  <a:pt x="1900238" y="2195512"/>
                </a:lnTo>
                <a:cubicBezTo>
                  <a:pt x="1895475" y="2198687"/>
                  <a:pt x="1891181" y="2202712"/>
                  <a:pt x="1885950" y="2205037"/>
                </a:cubicBezTo>
                <a:cubicBezTo>
                  <a:pt x="1876775" y="2209115"/>
                  <a:pt x="1857375" y="2214562"/>
                  <a:pt x="1857375" y="2214562"/>
                </a:cubicBezTo>
                <a:cubicBezTo>
                  <a:pt x="1840096" y="2226082"/>
                  <a:pt x="1811692" y="2245872"/>
                  <a:pt x="1795463" y="2247900"/>
                </a:cubicBezTo>
                <a:cubicBezTo>
                  <a:pt x="1728506" y="2256269"/>
                  <a:pt x="1786249" y="2247837"/>
                  <a:pt x="1714500" y="2262187"/>
                </a:cubicBezTo>
                <a:cubicBezTo>
                  <a:pt x="1656108" y="2273866"/>
                  <a:pt x="1711128" y="2260650"/>
                  <a:pt x="1666875" y="2271712"/>
                </a:cubicBezTo>
                <a:cubicBezTo>
                  <a:pt x="1651000" y="2270125"/>
                  <a:pt x="1635081" y="2268929"/>
                  <a:pt x="1619250" y="2266950"/>
                </a:cubicBezTo>
                <a:cubicBezTo>
                  <a:pt x="1596973" y="2264165"/>
                  <a:pt x="1552575" y="2257425"/>
                  <a:pt x="1552575" y="2257425"/>
                </a:cubicBezTo>
                <a:cubicBezTo>
                  <a:pt x="1546225" y="2254250"/>
                  <a:pt x="1540117" y="2250537"/>
                  <a:pt x="1533525" y="2247900"/>
                </a:cubicBezTo>
                <a:cubicBezTo>
                  <a:pt x="1457955" y="2217672"/>
                  <a:pt x="1406867" y="2236039"/>
                  <a:pt x="1304925" y="2233612"/>
                </a:cubicBezTo>
                <a:cubicBezTo>
                  <a:pt x="1255713" y="2228850"/>
                  <a:pt x="1206025" y="2227646"/>
                  <a:pt x="1157288" y="2219325"/>
                </a:cubicBezTo>
                <a:cubicBezTo>
                  <a:pt x="1080654" y="2206241"/>
                  <a:pt x="1135437" y="2190629"/>
                  <a:pt x="1052513" y="2166937"/>
                </a:cubicBezTo>
                <a:cubicBezTo>
                  <a:pt x="969666" y="2143267"/>
                  <a:pt x="1072794" y="2173698"/>
                  <a:pt x="981075" y="2143125"/>
                </a:cubicBezTo>
                <a:cubicBezTo>
                  <a:pt x="970111" y="2139470"/>
                  <a:pt x="958702" y="2137255"/>
                  <a:pt x="947738" y="2133600"/>
                </a:cubicBezTo>
                <a:cubicBezTo>
                  <a:pt x="939628" y="2130897"/>
                  <a:pt x="931959" y="2126997"/>
                  <a:pt x="923925" y="2124075"/>
                </a:cubicBezTo>
                <a:cubicBezTo>
                  <a:pt x="914489" y="2120644"/>
                  <a:pt x="904672" y="2118279"/>
                  <a:pt x="895350" y="2114550"/>
                </a:cubicBezTo>
                <a:cubicBezTo>
                  <a:pt x="885043" y="2110427"/>
                  <a:pt x="868980" y="2103461"/>
                  <a:pt x="857250" y="2100262"/>
                </a:cubicBezTo>
                <a:cubicBezTo>
                  <a:pt x="844620" y="2096817"/>
                  <a:pt x="832140" y="2092361"/>
                  <a:pt x="819150" y="2090737"/>
                </a:cubicBezTo>
                <a:cubicBezTo>
                  <a:pt x="785596" y="2086543"/>
                  <a:pt x="757898" y="2083607"/>
                  <a:pt x="723900" y="2076450"/>
                </a:cubicBezTo>
                <a:cubicBezTo>
                  <a:pt x="712591" y="2074069"/>
                  <a:pt x="701675" y="2070100"/>
                  <a:pt x="690563" y="2066925"/>
                </a:cubicBezTo>
                <a:cubicBezTo>
                  <a:pt x="682625" y="2062162"/>
                  <a:pt x="675030" y="2056777"/>
                  <a:pt x="666750" y="2052637"/>
                </a:cubicBezTo>
                <a:cubicBezTo>
                  <a:pt x="655244" y="2046884"/>
                  <a:pt x="645610" y="2047686"/>
                  <a:pt x="633413" y="2043112"/>
                </a:cubicBezTo>
                <a:cubicBezTo>
                  <a:pt x="626766" y="2040619"/>
                  <a:pt x="620955" y="2036224"/>
                  <a:pt x="614363" y="2033587"/>
                </a:cubicBezTo>
                <a:cubicBezTo>
                  <a:pt x="594359" y="2025585"/>
                  <a:pt x="586160" y="2027731"/>
                  <a:pt x="571500" y="2014537"/>
                </a:cubicBezTo>
                <a:cubicBezTo>
                  <a:pt x="559819" y="2004024"/>
                  <a:pt x="550735" y="1990629"/>
                  <a:pt x="538163" y="1981200"/>
                </a:cubicBezTo>
                <a:cubicBezTo>
                  <a:pt x="531813" y="1976437"/>
                  <a:pt x="524726" y="1972525"/>
                  <a:pt x="519113" y="1966912"/>
                </a:cubicBezTo>
                <a:cubicBezTo>
                  <a:pt x="468779" y="1916578"/>
                  <a:pt x="545123" y="1980741"/>
                  <a:pt x="485775" y="1928812"/>
                </a:cubicBezTo>
                <a:cubicBezTo>
                  <a:pt x="461071" y="1907197"/>
                  <a:pt x="469979" y="1919335"/>
                  <a:pt x="438150" y="1900237"/>
                </a:cubicBezTo>
                <a:cubicBezTo>
                  <a:pt x="402109" y="1878613"/>
                  <a:pt x="434836" y="1891196"/>
                  <a:pt x="404813" y="1881187"/>
                </a:cubicBezTo>
                <a:cubicBezTo>
                  <a:pt x="350835" y="1840705"/>
                  <a:pt x="419023" y="1890069"/>
                  <a:pt x="366713" y="1857375"/>
                </a:cubicBezTo>
                <a:cubicBezTo>
                  <a:pt x="359982" y="1853168"/>
                  <a:pt x="354394" y="1847294"/>
                  <a:pt x="347663" y="1843087"/>
                </a:cubicBezTo>
                <a:cubicBezTo>
                  <a:pt x="332465" y="1833588"/>
                  <a:pt x="321358" y="1831563"/>
                  <a:pt x="304800" y="1824037"/>
                </a:cubicBezTo>
                <a:cubicBezTo>
                  <a:pt x="262589" y="1804851"/>
                  <a:pt x="291529" y="1812811"/>
                  <a:pt x="252413" y="1804987"/>
                </a:cubicBezTo>
                <a:cubicBezTo>
                  <a:pt x="246063" y="1801812"/>
                  <a:pt x="240011" y="1797955"/>
                  <a:pt x="233363" y="1795462"/>
                </a:cubicBezTo>
                <a:cubicBezTo>
                  <a:pt x="203819" y="1784383"/>
                  <a:pt x="201087" y="1794307"/>
                  <a:pt x="161925" y="1804987"/>
                </a:cubicBezTo>
                <a:cubicBezTo>
                  <a:pt x="157163" y="1808162"/>
                  <a:pt x="152757" y="1811952"/>
                  <a:pt x="147638" y="1814512"/>
                </a:cubicBezTo>
                <a:cubicBezTo>
                  <a:pt x="115227" y="1830718"/>
                  <a:pt x="153945" y="1804022"/>
                  <a:pt x="114300" y="1828800"/>
                </a:cubicBezTo>
                <a:cubicBezTo>
                  <a:pt x="107569" y="1833007"/>
                  <a:pt x="102522" y="1839906"/>
                  <a:pt x="95250" y="1843087"/>
                </a:cubicBezTo>
                <a:cubicBezTo>
                  <a:pt x="76853" y="1851136"/>
                  <a:pt x="56061" y="1853157"/>
                  <a:pt x="38100" y="1862137"/>
                </a:cubicBezTo>
                <a:cubicBezTo>
                  <a:pt x="31750" y="1865312"/>
                  <a:pt x="12088" y="1873054"/>
                  <a:pt x="19050" y="1871662"/>
                </a:cubicBezTo>
                <a:cubicBezTo>
                  <a:pt x="53561" y="1864761"/>
                  <a:pt x="82018" y="1846475"/>
                  <a:pt x="114300" y="1833562"/>
                </a:cubicBezTo>
                <a:cubicBezTo>
                  <a:pt x="120377" y="1831131"/>
                  <a:pt x="127000" y="1830387"/>
                  <a:pt x="133350" y="1828800"/>
                </a:cubicBezTo>
                <a:cubicBezTo>
                  <a:pt x="140349" y="1824134"/>
                  <a:pt x="156515" y="1816003"/>
                  <a:pt x="157163" y="1804987"/>
                </a:cubicBezTo>
                <a:cubicBezTo>
                  <a:pt x="159787" y="1760371"/>
                  <a:pt x="160545" y="1739651"/>
                  <a:pt x="133350" y="1709737"/>
                </a:cubicBezTo>
                <a:cubicBezTo>
                  <a:pt x="125010" y="1700563"/>
                  <a:pt x="113776" y="1694452"/>
                  <a:pt x="104775" y="1685925"/>
                </a:cubicBezTo>
                <a:cubicBezTo>
                  <a:pt x="83588" y="1665853"/>
                  <a:pt x="67890" y="1639027"/>
                  <a:pt x="42863" y="1624012"/>
                </a:cubicBezTo>
                <a:cubicBezTo>
                  <a:pt x="34925" y="1619250"/>
                  <a:pt x="26455" y="1615279"/>
                  <a:pt x="19050" y="1609725"/>
                </a:cubicBezTo>
                <a:cubicBezTo>
                  <a:pt x="13662" y="1605684"/>
                  <a:pt x="0" y="1600200"/>
                  <a:pt x="4763" y="1595437"/>
                </a:cubicBezTo>
                <a:cubicBezTo>
                  <a:pt x="9783" y="1590417"/>
                  <a:pt x="18133" y="1600702"/>
                  <a:pt x="23813" y="1604962"/>
                </a:cubicBezTo>
                <a:cubicBezTo>
                  <a:pt x="37313" y="1615087"/>
                  <a:pt x="49473" y="1626897"/>
                  <a:pt x="61913" y="1638300"/>
                </a:cubicBezTo>
                <a:cubicBezTo>
                  <a:pt x="68533" y="1644368"/>
                  <a:pt x="74318" y="1651309"/>
                  <a:pt x="80963" y="1657350"/>
                </a:cubicBezTo>
                <a:cubicBezTo>
                  <a:pt x="91793" y="1667195"/>
                  <a:pt x="103421" y="1676134"/>
                  <a:pt x="114300" y="1685925"/>
                </a:cubicBezTo>
                <a:cubicBezTo>
                  <a:pt x="163517" y="1730220"/>
                  <a:pt x="61597" y="1647509"/>
                  <a:pt x="166688" y="1752600"/>
                </a:cubicBezTo>
                <a:lnTo>
                  <a:pt x="180975" y="1766887"/>
                </a:lnTo>
                <a:cubicBezTo>
                  <a:pt x="192088" y="1760537"/>
                  <a:pt x="206405" y="1757901"/>
                  <a:pt x="214313" y="1747837"/>
                </a:cubicBezTo>
                <a:cubicBezTo>
                  <a:pt x="234829" y="1721726"/>
                  <a:pt x="234731" y="1687895"/>
                  <a:pt x="238125" y="1657350"/>
                </a:cubicBezTo>
                <a:cubicBezTo>
                  <a:pt x="236538" y="1633537"/>
                  <a:pt x="239387" y="1609005"/>
                  <a:pt x="233363" y="1585912"/>
                </a:cubicBezTo>
                <a:cubicBezTo>
                  <a:pt x="229583" y="1571420"/>
                  <a:pt x="216248" y="1561207"/>
                  <a:pt x="209550" y="1547812"/>
                </a:cubicBezTo>
                <a:cubicBezTo>
                  <a:pt x="201904" y="1532519"/>
                  <a:pt x="196850" y="1516062"/>
                  <a:pt x="190500" y="1500187"/>
                </a:cubicBezTo>
                <a:cubicBezTo>
                  <a:pt x="188913" y="1476375"/>
                  <a:pt x="187720" y="1452533"/>
                  <a:pt x="185738" y="1428750"/>
                </a:cubicBezTo>
                <a:cubicBezTo>
                  <a:pt x="182824" y="1393787"/>
                  <a:pt x="181379" y="1388314"/>
                  <a:pt x="176213" y="1357312"/>
                </a:cubicBezTo>
                <a:cubicBezTo>
                  <a:pt x="174625" y="1363662"/>
                  <a:pt x="171106" y="1369826"/>
                  <a:pt x="171450" y="1376362"/>
                </a:cubicBezTo>
                <a:cubicBezTo>
                  <a:pt x="175686" y="1456854"/>
                  <a:pt x="180052" y="1440730"/>
                  <a:pt x="209550" y="1514475"/>
                </a:cubicBezTo>
                <a:cubicBezTo>
                  <a:pt x="216451" y="1531727"/>
                  <a:pt x="222724" y="1549235"/>
                  <a:pt x="228600" y="1566862"/>
                </a:cubicBezTo>
                <a:cubicBezTo>
                  <a:pt x="236921" y="1591823"/>
                  <a:pt x="228140" y="1584640"/>
                  <a:pt x="247650" y="1609725"/>
                </a:cubicBezTo>
                <a:cubicBezTo>
                  <a:pt x="260087" y="1625716"/>
                  <a:pt x="266023" y="1628324"/>
                  <a:pt x="280988" y="1638300"/>
                </a:cubicBezTo>
                <a:cubicBezTo>
                  <a:pt x="296540" y="1633116"/>
                  <a:pt x="317780" y="1629383"/>
                  <a:pt x="328613" y="1614487"/>
                </a:cubicBezTo>
                <a:cubicBezTo>
                  <a:pt x="336964" y="1603004"/>
                  <a:pt x="342070" y="1589438"/>
                  <a:pt x="347663" y="1576387"/>
                </a:cubicBezTo>
                <a:cubicBezTo>
                  <a:pt x="356373" y="1556064"/>
                  <a:pt x="356785" y="1531001"/>
                  <a:pt x="371475" y="1514475"/>
                </a:cubicBezTo>
                <a:cubicBezTo>
                  <a:pt x="384175" y="1500187"/>
                  <a:pt x="396609" y="1485659"/>
                  <a:pt x="409575" y="1471612"/>
                </a:cubicBezTo>
                <a:cubicBezTo>
                  <a:pt x="415666" y="1465013"/>
                  <a:pt x="424609" y="1460594"/>
                  <a:pt x="428625" y="1452562"/>
                </a:cubicBezTo>
                <a:cubicBezTo>
                  <a:pt x="431185" y="1447443"/>
                  <a:pt x="419100" y="1458912"/>
                  <a:pt x="414338" y="1462087"/>
                </a:cubicBezTo>
                <a:cubicBezTo>
                  <a:pt x="411163" y="1470025"/>
                  <a:pt x="408636" y="1478253"/>
                  <a:pt x="404813" y="1485900"/>
                </a:cubicBezTo>
                <a:cubicBezTo>
                  <a:pt x="402253" y="1491019"/>
                  <a:pt x="397848" y="1495068"/>
                  <a:pt x="395288" y="1500187"/>
                </a:cubicBezTo>
                <a:cubicBezTo>
                  <a:pt x="386322" y="1518119"/>
                  <a:pt x="385547" y="1524862"/>
                  <a:pt x="381000" y="1543050"/>
                </a:cubicBezTo>
                <a:cubicBezTo>
                  <a:pt x="384175" y="1555750"/>
                  <a:pt x="384167" y="1569707"/>
                  <a:pt x="390525" y="1581150"/>
                </a:cubicBezTo>
                <a:cubicBezTo>
                  <a:pt x="392963" y="1585538"/>
                  <a:pt x="399806" y="1586283"/>
                  <a:pt x="404813" y="1585912"/>
                </a:cubicBezTo>
                <a:cubicBezTo>
                  <a:pt x="443105" y="1583076"/>
                  <a:pt x="481013" y="1576387"/>
                  <a:pt x="519113" y="1571625"/>
                </a:cubicBezTo>
                <a:cubicBezTo>
                  <a:pt x="525773" y="1569722"/>
                  <a:pt x="573048" y="1556737"/>
                  <a:pt x="581025" y="1552575"/>
                </a:cubicBezTo>
                <a:cubicBezTo>
                  <a:pt x="608784" y="1538092"/>
                  <a:pt x="641187" y="1528352"/>
                  <a:pt x="661988" y="1504950"/>
                </a:cubicBezTo>
                <a:lnTo>
                  <a:pt x="700088" y="1462087"/>
                </a:lnTo>
                <a:cubicBezTo>
                  <a:pt x="674911" y="1445303"/>
                  <a:pt x="686229" y="1446019"/>
                  <a:pt x="657225" y="1485900"/>
                </a:cubicBezTo>
                <a:cubicBezTo>
                  <a:pt x="653049" y="1491642"/>
                  <a:pt x="651148" y="1498744"/>
                  <a:pt x="647700" y="1504950"/>
                </a:cubicBezTo>
                <a:cubicBezTo>
                  <a:pt x="643205" y="1513042"/>
                  <a:pt x="637553" y="1520483"/>
                  <a:pt x="633413" y="1528762"/>
                </a:cubicBezTo>
                <a:cubicBezTo>
                  <a:pt x="629590" y="1536409"/>
                  <a:pt x="628511" y="1545384"/>
                  <a:pt x="623888" y="1552575"/>
                </a:cubicBezTo>
                <a:cubicBezTo>
                  <a:pt x="614100" y="1567800"/>
                  <a:pt x="603349" y="1582638"/>
                  <a:pt x="590550" y="1595437"/>
                </a:cubicBezTo>
                <a:cubicBezTo>
                  <a:pt x="548403" y="1637584"/>
                  <a:pt x="562412" y="1618593"/>
                  <a:pt x="542925" y="1647825"/>
                </a:cubicBezTo>
                <a:cubicBezTo>
                  <a:pt x="557213" y="1649412"/>
                  <a:pt x="571432" y="1653343"/>
                  <a:pt x="585788" y="1652587"/>
                </a:cubicBezTo>
                <a:cubicBezTo>
                  <a:pt x="615424" y="1651027"/>
                  <a:pt x="648526" y="1638024"/>
                  <a:pt x="676275" y="1628775"/>
                </a:cubicBezTo>
                <a:cubicBezTo>
                  <a:pt x="718582" y="1597044"/>
                  <a:pt x="672765" y="1627557"/>
                  <a:pt x="714375" y="1609725"/>
                </a:cubicBezTo>
                <a:cubicBezTo>
                  <a:pt x="719636" y="1607470"/>
                  <a:pt x="723543" y="1602760"/>
                  <a:pt x="728663" y="1600200"/>
                </a:cubicBezTo>
                <a:cubicBezTo>
                  <a:pt x="733153" y="1597955"/>
                  <a:pt x="738142" y="1596880"/>
                  <a:pt x="742950" y="1595437"/>
                </a:cubicBezTo>
                <a:cubicBezTo>
                  <a:pt x="754020" y="1592116"/>
                  <a:pt x="765175" y="1589087"/>
                  <a:pt x="776288" y="1585912"/>
                </a:cubicBezTo>
                <a:cubicBezTo>
                  <a:pt x="784225" y="1581150"/>
                  <a:pt x="792251" y="1576531"/>
                  <a:pt x="800100" y="1571625"/>
                </a:cubicBezTo>
                <a:cubicBezTo>
                  <a:pt x="804954" y="1568591"/>
                  <a:pt x="819508" y="1564660"/>
                  <a:pt x="814388" y="1562100"/>
                </a:cubicBezTo>
                <a:cubicBezTo>
                  <a:pt x="807148" y="1558480"/>
                  <a:pt x="798513" y="1565275"/>
                  <a:pt x="790575" y="1566862"/>
                </a:cubicBezTo>
                <a:cubicBezTo>
                  <a:pt x="784225" y="1570037"/>
                  <a:pt x="778151" y="1573838"/>
                  <a:pt x="771525" y="1576387"/>
                </a:cubicBezTo>
                <a:cubicBezTo>
                  <a:pt x="757469" y="1581793"/>
                  <a:pt x="742260" y="1584200"/>
                  <a:pt x="728663" y="1590675"/>
                </a:cubicBezTo>
                <a:cubicBezTo>
                  <a:pt x="708751" y="1600157"/>
                  <a:pt x="690953" y="1613598"/>
                  <a:pt x="671513" y="1624012"/>
                </a:cubicBezTo>
                <a:cubicBezTo>
                  <a:pt x="553165" y="1687412"/>
                  <a:pt x="633980" y="1645774"/>
                  <a:pt x="566738" y="1671637"/>
                </a:cubicBezTo>
                <a:cubicBezTo>
                  <a:pt x="487687" y="1702042"/>
                  <a:pt x="575168" y="1672002"/>
                  <a:pt x="504825" y="1695450"/>
                </a:cubicBezTo>
                <a:cubicBezTo>
                  <a:pt x="500063" y="1698625"/>
                  <a:pt x="495657" y="1702415"/>
                  <a:pt x="490538" y="1704975"/>
                </a:cubicBezTo>
                <a:cubicBezTo>
                  <a:pt x="472604" y="1713942"/>
                  <a:pt x="465865" y="1714715"/>
                  <a:pt x="447675" y="1719262"/>
                </a:cubicBezTo>
                <a:cubicBezTo>
                  <a:pt x="438150" y="1714500"/>
                  <a:pt x="423862" y="1714500"/>
                  <a:pt x="419100" y="1704975"/>
                </a:cubicBezTo>
                <a:cubicBezTo>
                  <a:pt x="417580" y="1701934"/>
                  <a:pt x="436164" y="1666084"/>
                  <a:pt x="438150" y="1662112"/>
                </a:cubicBezTo>
                <a:cubicBezTo>
                  <a:pt x="431800" y="1660525"/>
                  <a:pt x="425490" y="1655930"/>
                  <a:pt x="419100" y="1657350"/>
                </a:cubicBezTo>
                <a:cubicBezTo>
                  <a:pt x="371275" y="1667978"/>
                  <a:pt x="358722" y="1670641"/>
                  <a:pt x="333375" y="1700212"/>
                </a:cubicBezTo>
                <a:cubicBezTo>
                  <a:pt x="329650" y="1704558"/>
                  <a:pt x="327025" y="1709737"/>
                  <a:pt x="323850" y="1714500"/>
                </a:cubicBezTo>
                <a:cubicBezTo>
                  <a:pt x="313476" y="1745625"/>
                  <a:pt x="317367" y="1725146"/>
                  <a:pt x="333375" y="1781175"/>
                </a:cubicBezTo>
                <a:cubicBezTo>
                  <a:pt x="334754" y="1786002"/>
                  <a:pt x="334588" y="1791912"/>
                  <a:pt x="338138" y="1795462"/>
                </a:cubicBezTo>
                <a:cubicBezTo>
                  <a:pt x="344683" y="1802007"/>
                  <a:pt x="354013" y="1804987"/>
                  <a:pt x="361950" y="1809750"/>
                </a:cubicBezTo>
                <a:cubicBezTo>
                  <a:pt x="384175" y="1804987"/>
                  <a:pt x="406644" y="1801247"/>
                  <a:pt x="428625" y="1795462"/>
                </a:cubicBezTo>
                <a:cubicBezTo>
                  <a:pt x="441421" y="1792095"/>
                  <a:pt x="456259" y="1785134"/>
                  <a:pt x="466725" y="1776412"/>
                </a:cubicBezTo>
                <a:cubicBezTo>
                  <a:pt x="481097" y="1764435"/>
                  <a:pt x="496508" y="1743343"/>
                  <a:pt x="504825" y="1728787"/>
                </a:cubicBezTo>
                <a:cubicBezTo>
                  <a:pt x="510823" y="1718290"/>
                  <a:pt x="514350" y="1706562"/>
                  <a:pt x="519113" y="1695450"/>
                </a:cubicBezTo>
                <a:cubicBezTo>
                  <a:pt x="517525" y="1687512"/>
                  <a:pt x="521085" y="1676127"/>
                  <a:pt x="514350" y="1671637"/>
                </a:cubicBezTo>
                <a:cubicBezTo>
                  <a:pt x="496696" y="1659868"/>
                  <a:pt x="486705" y="1682149"/>
                  <a:pt x="481013" y="1690687"/>
                </a:cubicBezTo>
                <a:cubicBezTo>
                  <a:pt x="485775" y="1706562"/>
                  <a:pt x="484690" y="1725580"/>
                  <a:pt x="495300" y="1738312"/>
                </a:cubicBezTo>
                <a:cubicBezTo>
                  <a:pt x="514592" y="1761463"/>
                  <a:pt x="573369" y="1736655"/>
                  <a:pt x="585788" y="1733550"/>
                </a:cubicBezTo>
                <a:cubicBezTo>
                  <a:pt x="608923" y="1716198"/>
                  <a:pt x="612868" y="1713885"/>
                  <a:pt x="638175" y="1690687"/>
                </a:cubicBezTo>
                <a:cubicBezTo>
                  <a:pt x="646450" y="1683102"/>
                  <a:pt x="652648" y="1673102"/>
                  <a:pt x="661988" y="1666875"/>
                </a:cubicBezTo>
                <a:cubicBezTo>
                  <a:pt x="672047" y="1660169"/>
                  <a:pt x="684399" y="1657763"/>
                  <a:pt x="695325" y="1652587"/>
                </a:cubicBezTo>
                <a:cubicBezTo>
                  <a:pt x="765738" y="1619233"/>
                  <a:pt x="729535" y="1629746"/>
                  <a:pt x="771525" y="1619250"/>
                </a:cubicBezTo>
                <a:cubicBezTo>
                  <a:pt x="815975" y="1622425"/>
                  <a:pt x="860815" y="1622099"/>
                  <a:pt x="904875" y="1628775"/>
                </a:cubicBezTo>
                <a:cubicBezTo>
                  <a:pt x="914027" y="1630162"/>
                  <a:pt x="920986" y="1637927"/>
                  <a:pt x="928688" y="1643062"/>
                </a:cubicBezTo>
                <a:cubicBezTo>
                  <a:pt x="942846" y="1652501"/>
                  <a:pt x="971794" y="1673442"/>
                  <a:pt x="985838" y="1685925"/>
                </a:cubicBezTo>
                <a:cubicBezTo>
                  <a:pt x="992550" y="1691891"/>
                  <a:pt x="998538" y="1698625"/>
                  <a:pt x="1004888" y="1704975"/>
                </a:cubicBezTo>
                <a:cubicBezTo>
                  <a:pt x="1006475" y="1709737"/>
                  <a:pt x="1007527" y="1714713"/>
                  <a:pt x="1009650" y="1719262"/>
                </a:cubicBezTo>
                <a:cubicBezTo>
                  <a:pt x="1018657" y="1738562"/>
                  <a:pt x="1038225" y="1776412"/>
                  <a:pt x="1038225" y="1776412"/>
                </a:cubicBezTo>
                <a:cubicBezTo>
                  <a:pt x="1046038" y="1815473"/>
                  <a:pt x="1050224" y="1823349"/>
                  <a:pt x="1033463" y="1876425"/>
                </a:cubicBezTo>
                <a:cubicBezTo>
                  <a:pt x="1031073" y="1883994"/>
                  <a:pt x="1019752" y="1884839"/>
                  <a:pt x="1014413" y="1890712"/>
                </a:cubicBezTo>
                <a:cubicBezTo>
                  <a:pt x="988764" y="1918926"/>
                  <a:pt x="990232" y="1930928"/>
                  <a:pt x="962025" y="1952625"/>
                </a:cubicBezTo>
                <a:cubicBezTo>
                  <a:pt x="950154" y="1961756"/>
                  <a:pt x="937320" y="1969739"/>
                  <a:pt x="923925" y="1976437"/>
                </a:cubicBezTo>
                <a:cubicBezTo>
                  <a:pt x="918071" y="1979364"/>
                  <a:pt x="911225" y="1979612"/>
                  <a:pt x="904875" y="1981200"/>
                </a:cubicBezTo>
                <a:cubicBezTo>
                  <a:pt x="898525" y="1985962"/>
                  <a:pt x="893152" y="1992434"/>
                  <a:pt x="885825" y="1995487"/>
                </a:cubicBezTo>
                <a:cubicBezTo>
                  <a:pt x="842359" y="2013597"/>
                  <a:pt x="805569" y="2002794"/>
                  <a:pt x="757238" y="2000250"/>
                </a:cubicBezTo>
                <a:cubicBezTo>
                  <a:pt x="752475" y="1995487"/>
                  <a:pt x="747385" y="1991031"/>
                  <a:pt x="742950" y="1985962"/>
                </a:cubicBezTo>
                <a:cubicBezTo>
                  <a:pt x="736256" y="1978312"/>
                  <a:pt x="731660" y="1968716"/>
                  <a:pt x="723900" y="1962150"/>
                </a:cubicBezTo>
                <a:cubicBezTo>
                  <a:pt x="675712" y="1921375"/>
                  <a:pt x="684331" y="1946393"/>
                  <a:pt x="638175" y="1900237"/>
                </a:cubicBezTo>
                <a:cubicBezTo>
                  <a:pt x="630080" y="1892142"/>
                  <a:pt x="625475" y="1881187"/>
                  <a:pt x="619125" y="1871662"/>
                </a:cubicBezTo>
                <a:cubicBezTo>
                  <a:pt x="608500" y="1829157"/>
                  <a:pt x="605723" y="1823277"/>
                  <a:pt x="609600" y="1757362"/>
                </a:cubicBezTo>
                <a:cubicBezTo>
                  <a:pt x="610935" y="1734672"/>
                  <a:pt x="614560" y="1711415"/>
                  <a:pt x="623888" y="1690687"/>
                </a:cubicBezTo>
                <a:cubicBezTo>
                  <a:pt x="639936" y="1655026"/>
                  <a:pt x="664169" y="1661489"/>
                  <a:pt x="695325" y="1652587"/>
                </a:cubicBezTo>
                <a:cubicBezTo>
                  <a:pt x="765292" y="1632597"/>
                  <a:pt x="678638" y="1653387"/>
                  <a:pt x="738188" y="1633537"/>
                </a:cubicBezTo>
                <a:cubicBezTo>
                  <a:pt x="745867" y="1630977"/>
                  <a:pt x="754063" y="1630362"/>
                  <a:pt x="762000" y="1628775"/>
                </a:cubicBezTo>
                <a:cubicBezTo>
                  <a:pt x="795338" y="1633537"/>
                  <a:pt x="829584" y="1633982"/>
                  <a:pt x="862013" y="1643062"/>
                </a:cubicBezTo>
                <a:cubicBezTo>
                  <a:pt x="885629" y="1649674"/>
                  <a:pt x="881056" y="1675436"/>
                  <a:pt x="890588" y="1690687"/>
                </a:cubicBezTo>
                <a:cubicBezTo>
                  <a:pt x="893621" y="1695541"/>
                  <a:pt x="900113" y="1697037"/>
                  <a:pt x="904875" y="1700212"/>
                </a:cubicBezTo>
                <a:cubicBezTo>
                  <a:pt x="914145" y="1728020"/>
                  <a:pt x="906018" y="1701163"/>
                  <a:pt x="914400" y="1743075"/>
                </a:cubicBezTo>
                <a:cubicBezTo>
                  <a:pt x="915684" y="1749493"/>
                  <a:pt x="917879" y="1755707"/>
                  <a:pt x="919163" y="1762125"/>
                </a:cubicBezTo>
                <a:cubicBezTo>
                  <a:pt x="930840" y="1820511"/>
                  <a:pt x="917625" y="1765502"/>
                  <a:pt x="928688" y="1809750"/>
                </a:cubicBezTo>
                <a:cubicBezTo>
                  <a:pt x="925513" y="1830387"/>
                  <a:pt x="927113" y="1852355"/>
                  <a:pt x="919163" y="1871662"/>
                </a:cubicBezTo>
                <a:cubicBezTo>
                  <a:pt x="915293" y="1881061"/>
                  <a:pt x="903000" y="1884018"/>
                  <a:pt x="895350" y="1890712"/>
                </a:cubicBezTo>
                <a:cubicBezTo>
                  <a:pt x="873396" y="1909922"/>
                  <a:pt x="890522" y="1901848"/>
                  <a:pt x="866775" y="1909762"/>
                </a:cubicBezTo>
                <a:cubicBezTo>
                  <a:pt x="860425" y="1914525"/>
                  <a:pt x="854951" y="1920765"/>
                  <a:pt x="847725" y="1924050"/>
                </a:cubicBezTo>
                <a:cubicBezTo>
                  <a:pt x="827497" y="1933245"/>
                  <a:pt x="802612" y="1935257"/>
                  <a:pt x="781050" y="1938337"/>
                </a:cubicBezTo>
                <a:cubicBezTo>
                  <a:pt x="766763" y="1935162"/>
                  <a:pt x="751279" y="1935357"/>
                  <a:pt x="738188" y="1928812"/>
                </a:cubicBezTo>
                <a:cubicBezTo>
                  <a:pt x="733698" y="1926567"/>
                  <a:pt x="735670" y="1919015"/>
                  <a:pt x="733425" y="1914525"/>
                </a:cubicBezTo>
                <a:cubicBezTo>
                  <a:pt x="730865" y="1909405"/>
                  <a:pt x="727075" y="1905000"/>
                  <a:pt x="723900" y="1900237"/>
                </a:cubicBezTo>
                <a:cubicBezTo>
                  <a:pt x="711679" y="1851348"/>
                  <a:pt x="728288" y="1911935"/>
                  <a:pt x="709613" y="1862137"/>
                </a:cubicBezTo>
                <a:cubicBezTo>
                  <a:pt x="707315" y="1856008"/>
                  <a:pt x="708097" y="1848770"/>
                  <a:pt x="704850" y="1843087"/>
                </a:cubicBezTo>
                <a:cubicBezTo>
                  <a:pt x="701508" y="1837239"/>
                  <a:pt x="695325" y="1833562"/>
                  <a:pt x="690563" y="1828800"/>
                </a:cubicBezTo>
                <a:cubicBezTo>
                  <a:pt x="689150" y="1823150"/>
                  <a:pt x="680512" y="1789884"/>
                  <a:pt x="681038" y="1785937"/>
                </a:cubicBezTo>
                <a:cubicBezTo>
                  <a:pt x="687267" y="1739217"/>
                  <a:pt x="691704" y="1744728"/>
                  <a:pt x="714375" y="1714500"/>
                </a:cubicBezTo>
                <a:cubicBezTo>
                  <a:pt x="717809" y="1709921"/>
                  <a:pt x="719554" y="1703937"/>
                  <a:pt x="723900" y="1700212"/>
                </a:cubicBezTo>
                <a:cubicBezTo>
                  <a:pt x="730928" y="1694188"/>
                  <a:pt x="739863" y="1690831"/>
                  <a:pt x="747713" y="1685925"/>
                </a:cubicBezTo>
                <a:cubicBezTo>
                  <a:pt x="752567" y="1682892"/>
                  <a:pt x="757238" y="1679575"/>
                  <a:pt x="762000" y="1676400"/>
                </a:cubicBezTo>
                <a:cubicBezTo>
                  <a:pt x="782638" y="1677987"/>
                  <a:pt x="803832" y="1676142"/>
                  <a:pt x="823913" y="1681162"/>
                </a:cubicBezTo>
                <a:cubicBezTo>
                  <a:pt x="830447" y="1682796"/>
                  <a:pt x="833765" y="1690381"/>
                  <a:pt x="838200" y="1695450"/>
                </a:cubicBezTo>
                <a:cubicBezTo>
                  <a:pt x="857955" y="1718028"/>
                  <a:pt x="856644" y="1718253"/>
                  <a:pt x="871538" y="1743075"/>
                </a:cubicBezTo>
                <a:cubicBezTo>
                  <a:pt x="873059" y="1753725"/>
                  <a:pt x="878417" y="1793079"/>
                  <a:pt x="881063" y="1804987"/>
                </a:cubicBezTo>
                <a:cubicBezTo>
                  <a:pt x="882152" y="1809888"/>
                  <a:pt x="884238" y="1814512"/>
                  <a:pt x="885825" y="1819275"/>
                </a:cubicBezTo>
                <a:cubicBezTo>
                  <a:pt x="884238" y="1833562"/>
                  <a:pt x="885976" y="1848627"/>
                  <a:pt x="881063" y="1862137"/>
                </a:cubicBezTo>
                <a:cubicBezTo>
                  <a:pt x="879107" y="1867516"/>
                  <a:pt x="872352" y="1870375"/>
                  <a:pt x="866775" y="1871662"/>
                </a:cubicBezTo>
                <a:cubicBezTo>
                  <a:pt x="851229" y="1875250"/>
                  <a:pt x="835025" y="1874837"/>
                  <a:pt x="819150" y="1876425"/>
                </a:cubicBezTo>
                <a:cubicBezTo>
                  <a:pt x="775818" y="1873716"/>
                  <a:pt x="748390" y="1892295"/>
                  <a:pt x="733425" y="1857375"/>
                </a:cubicBezTo>
                <a:cubicBezTo>
                  <a:pt x="730847" y="1851359"/>
                  <a:pt x="730250" y="1844675"/>
                  <a:pt x="728663" y="1838325"/>
                </a:cubicBezTo>
                <a:cubicBezTo>
                  <a:pt x="732866" y="1775269"/>
                  <a:pt x="713793" y="1776745"/>
                  <a:pt x="747713" y="1757362"/>
                </a:cubicBezTo>
                <a:cubicBezTo>
                  <a:pt x="753877" y="1753840"/>
                  <a:pt x="760413" y="1751012"/>
                  <a:pt x="766763" y="1747837"/>
                </a:cubicBezTo>
                <a:cubicBezTo>
                  <a:pt x="776288" y="1749425"/>
                  <a:pt x="786514" y="1748678"/>
                  <a:pt x="795338" y="1752600"/>
                </a:cubicBezTo>
                <a:cubicBezTo>
                  <a:pt x="804023" y="1756460"/>
                  <a:pt x="814090" y="1773585"/>
                  <a:pt x="819150" y="1781175"/>
                </a:cubicBezTo>
                <a:cubicBezTo>
                  <a:pt x="817563" y="1793875"/>
                  <a:pt x="808038" y="1808163"/>
                  <a:pt x="814388" y="1819275"/>
                </a:cubicBezTo>
                <a:cubicBezTo>
                  <a:pt x="818404" y="1826303"/>
                  <a:pt x="831336" y="1818802"/>
                  <a:pt x="838200" y="1814512"/>
                </a:cubicBezTo>
                <a:cubicBezTo>
                  <a:pt x="844931" y="1810305"/>
                  <a:pt x="847725" y="1801812"/>
                  <a:pt x="852488" y="1795462"/>
                </a:cubicBezTo>
                <a:cubicBezTo>
                  <a:pt x="850900" y="1779587"/>
                  <a:pt x="852770" y="1762972"/>
                  <a:pt x="847725" y="1747837"/>
                </a:cubicBezTo>
                <a:cubicBezTo>
                  <a:pt x="845915" y="1742407"/>
                  <a:pt x="839142" y="1738787"/>
                  <a:pt x="833438" y="1738312"/>
                </a:cubicBezTo>
                <a:cubicBezTo>
                  <a:pt x="819112" y="1737118"/>
                  <a:pt x="804863" y="1741487"/>
                  <a:pt x="790575" y="1743075"/>
                </a:cubicBezTo>
                <a:cubicBezTo>
                  <a:pt x="784225" y="1744662"/>
                  <a:pt x="775329" y="1742511"/>
                  <a:pt x="771525" y="1747837"/>
                </a:cubicBezTo>
                <a:cubicBezTo>
                  <a:pt x="765912" y="1755695"/>
                  <a:pt x="765926" y="1766792"/>
                  <a:pt x="766763" y="1776412"/>
                </a:cubicBezTo>
                <a:cubicBezTo>
                  <a:pt x="769137" y="1803714"/>
                  <a:pt x="769319" y="1832608"/>
                  <a:pt x="781050" y="1857375"/>
                </a:cubicBezTo>
                <a:cubicBezTo>
                  <a:pt x="783580" y="1862716"/>
                  <a:pt x="826970" y="1870369"/>
                  <a:pt x="833438" y="1871662"/>
                </a:cubicBezTo>
                <a:cubicBezTo>
                  <a:pt x="846138" y="1870075"/>
                  <a:pt x="860740" y="1873771"/>
                  <a:pt x="871538" y="1866900"/>
                </a:cubicBezTo>
                <a:cubicBezTo>
                  <a:pt x="883848" y="1859066"/>
                  <a:pt x="887991" y="1827497"/>
                  <a:pt x="890588" y="1814512"/>
                </a:cubicBezTo>
                <a:cubicBezTo>
                  <a:pt x="863854" y="1772503"/>
                  <a:pt x="869423" y="1761420"/>
                  <a:pt x="828675" y="1747837"/>
                </a:cubicBezTo>
                <a:cubicBezTo>
                  <a:pt x="819514" y="1744783"/>
                  <a:pt x="809625" y="1744662"/>
                  <a:pt x="800100" y="1743075"/>
                </a:cubicBezTo>
                <a:cubicBezTo>
                  <a:pt x="777875" y="1746250"/>
                  <a:pt x="754185" y="1744052"/>
                  <a:pt x="733425" y="1752600"/>
                </a:cubicBezTo>
                <a:cubicBezTo>
                  <a:pt x="724866" y="1756124"/>
                  <a:pt x="719138" y="1767156"/>
                  <a:pt x="719138" y="1776412"/>
                </a:cubicBezTo>
                <a:cubicBezTo>
                  <a:pt x="719138" y="1806948"/>
                  <a:pt x="726658" y="1837123"/>
                  <a:pt x="733425" y="1866900"/>
                </a:cubicBezTo>
                <a:cubicBezTo>
                  <a:pt x="737997" y="1887018"/>
                  <a:pt x="755978" y="1883802"/>
                  <a:pt x="771525" y="1890712"/>
                </a:cubicBezTo>
                <a:cubicBezTo>
                  <a:pt x="776756" y="1893037"/>
                  <a:pt x="780843" y="1897397"/>
                  <a:pt x="785813" y="1900237"/>
                </a:cubicBezTo>
                <a:cubicBezTo>
                  <a:pt x="791977" y="1903759"/>
                  <a:pt x="798513" y="1906587"/>
                  <a:pt x="804863" y="1909762"/>
                </a:cubicBezTo>
                <a:cubicBezTo>
                  <a:pt x="855663" y="1908175"/>
                  <a:pt x="906596" y="1909000"/>
                  <a:pt x="957263" y="1905000"/>
                </a:cubicBezTo>
                <a:cubicBezTo>
                  <a:pt x="967272" y="1904210"/>
                  <a:pt x="976313" y="1898650"/>
                  <a:pt x="985838" y="1895475"/>
                </a:cubicBezTo>
                <a:cubicBezTo>
                  <a:pt x="990600" y="1893887"/>
                  <a:pt x="995635" y="1892957"/>
                  <a:pt x="1000125" y="1890712"/>
                </a:cubicBezTo>
                <a:cubicBezTo>
                  <a:pt x="1024295" y="1878627"/>
                  <a:pt x="1013268" y="1885125"/>
                  <a:pt x="1033463" y="1871662"/>
                </a:cubicBezTo>
                <a:cubicBezTo>
                  <a:pt x="1060760" y="1830719"/>
                  <a:pt x="1028033" y="1882522"/>
                  <a:pt x="1047750" y="1843087"/>
                </a:cubicBezTo>
                <a:cubicBezTo>
                  <a:pt x="1051231" y="1836124"/>
                  <a:pt x="1068328" y="1814063"/>
                  <a:pt x="1071563" y="1809750"/>
                </a:cubicBezTo>
                <a:cubicBezTo>
                  <a:pt x="1073150" y="1804987"/>
                  <a:pt x="1074348" y="1800076"/>
                  <a:pt x="1076325" y="1795462"/>
                </a:cubicBezTo>
                <a:cubicBezTo>
                  <a:pt x="1079122" y="1788936"/>
                  <a:pt x="1085850" y="1783512"/>
                  <a:pt x="1085850" y="1776412"/>
                </a:cubicBezTo>
                <a:cubicBezTo>
                  <a:pt x="1085850" y="1755532"/>
                  <a:pt x="1085216" y="1733393"/>
                  <a:pt x="1076325" y="1714500"/>
                </a:cubicBezTo>
                <a:cubicBezTo>
                  <a:pt x="1065561" y="1691627"/>
                  <a:pt x="1027289" y="1693207"/>
                  <a:pt x="1009650" y="1690687"/>
                </a:cubicBezTo>
                <a:cubicBezTo>
                  <a:pt x="1000091" y="1689321"/>
                  <a:pt x="990600" y="1687512"/>
                  <a:pt x="981075" y="1685925"/>
                </a:cubicBezTo>
                <a:cubicBezTo>
                  <a:pt x="971550" y="1679575"/>
                  <a:pt x="963606" y="1669652"/>
                  <a:pt x="952500" y="1666875"/>
                </a:cubicBezTo>
                <a:cubicBezTo>
                  <a:pt x="928580" y="1660894"/>
                  <a:pt x="939660" y="1664182"/>
                  <a:pt x="919163" y="1657350"/>
                </a:cubicBezTo>
                <a:cubicBezTo>
                  <a:pt x="912035" y="1635967"/>
                  <a:pt x="906713" y="1628170"/>
                  <a:pt x="923925" y="1600200"/>
                </a:cubicBezTo>
                <a:cubicBezTo>
                  <a:pt x="929925" y="1590451"/>
                  <a:pt x="942975" y="1587500"/>
                  <a:pt x="952500" y="1581150"/>
                </a:cubicBezTo>
                <a:cubicBezTo>
                  <a:pt x="955675" y="1576387"/>
                  <a:pt x="957679" y="1570587"/>
                  <a:pt x="962025" y="1566862"/>
                </a:cubicBezTo>
                <a:cubicBezTo>
                  <a:pt x="998692" y="1535433"/>
                  <a:pt x="1051854" y="1545226"/>
                  <a:pt x="1095375" y="1543050"/>
                </a:cubicBezTo>
                <a:cubicBezTo>
                  <a:pt x="1108154" y="1540494"/>
                  <a:pt x="1137406" y="1535667"/>
                  <a:pt x="1147763" y="1528762"/>
                </a:cubicBezTo>
                <a:cubicBezTo>
                  <a:pt x="1170703" y="1513468"/>
                  <a:pt x="1196883" y="1498319"/>
                  <a:pt x="1214438" y="1476375"/>
                </a:cubicBezTo>
                <a:cubicBezTo>
                  <a:pt x="1229763" y="1457218"/>
                  <a:pt x="1233121" y="1448535"/>
                  <a:pt x="1243013" y="1428750"/>
                </a:cubicBezTo>
                <a:cubicBezTo>
                  <a:pt x="1239838" y="1420812"/>
                  <a:pt x="1239842" y="1410656"/>
                  <a:pt x="1233488" y="1404937"/>
                </a:cubicBezTo>
                <a:cubicBezTo>
                  <a:pt x="1204388" y="1378746"/>
                  <a:pt x="1169438" y="1383891"/>
                  <a:pt x="1133475" y="1381125"/>
                </a:cubicBezTo>
                <a:cubicBezTo>
                  <a:pt x="1117600" y="1377950"/>
                  <a:pt x="1101493" y="1375771"/>
                  <a:pt x="1085850" y="1371600"/>
                </a:cubicBezTo>
                <a:cubicBezTo>
                  <a:pt x="1077590" y="1369397"/>
                  <a:pt x="1070209" y="1364589"/>
                  <a:pt x="1062038" y="1362075"/>
                </a:cubicBezTo>
                <a:cubicBezTo>
                  <a:pt x="1049526" y="1358225"/>
                  <a:pt x="1036638" y="1355725"/>
                  <a:pt x="1023938" y="1352550"/>
                </a:cubicBezTo>
                <a:cubicBezTo>
                  <a:pt x="1019175" y="1341437"/>
                  <a:pt x="1015057" y="1330026"/>
                  <a:pt x="1009650" y="1319212"/>
                </a:cubicBezTo>
                <a:cubicBezTo>
                  <a:pt x="985743" y="1271398"/>
                  <a:pt x="1015639" y="1344303"/>
                  <a:pt x="990600" y="1285875"/>
                </a:cubicBezTo>
                <a:cubicBezTo>
                  <a:pt x="988623" y="1281261"/>
                  <a:pt x="987217" y="1276414"/>
                  <a:pt x="985838" y="1271587"/>
                </a:cubicBezTo>
                <a:cubicBezTo>
                  <a:pt x="984040" y="1265293"/>
                  <a:pt x="983653" y="1258553"/>
                  <a:pt x="981075" y="1252537"/>
                </a:cubicBezTo>
                <a:cubicBezTo>
                  <a:pt x="978820" y="1247276"/>
                  <a:pt x="974725" y="1243012"/>
                  <a:pt x="971550" y="1238250"/>
                </a:cubicBezTo>
                <a:cubicBezTo>
                  <a:pt x="955374" y="1173540"/>
                  <a:pt x="979186" y="1259720"/>
                  <a:pt x="957263" y="1204912"/>
                </a:cubicBezTo>
                <a:cubicBezTo>
                  <a:pt x="952971" y="1194182"/>
                  <a:pt x="950337" y="1182836"/>
                  <a:pt x="947738" y="1171575"/>
                </a:cubicBezTo>
                <a:cubicBezTo>
                  <a:pt x="943155" y="1151717"/>
                  <a:pt x="940254" y="1118510"/>
                  <a:pt x="938213" y="1100137"/>
                </a:cubicBezTo>
                <a:cubicBezTo>
                  <a:pt x="936625" y="1049337"/>
                  <a:pt x="940845" y="998021"/>
                  <a:pt x="933450" y="947737"/>
                </a:cubicBezTo>
                <a:cubicBezTo>
                  <a:pt x="932417" y="940713"/>
                  <a:pt x="920926" y="941009"/>
                  <a:pt x="914400" y="938212"/>
                </a:cubicBezTo>
                <a:cubicBezTo>
                  <a:pt x="897778" y="931088"/>
                  <a:pt x="886490" y="931504"/>
                  <a:pt x="866775" y="928687"/>
                </a:cubicBezTo>
                <a:cubicBezTo>
                  <a:pt x="862013" y="923925"/>
                  <a:pt x="856623" y="919716"/>
                  <a:pt x="852488" y="914400"/>
                </a:cubicBezTo>
                <a:cubicBezTo>
                  <a:pt x="841909" y="900799"/>
                  <a:pt x="809020" y="846514"/>
                  <a:pt x="804863" y="838200"/>
                </a:cubicBezTo>
                <a:cubicBezTo>
                  <a:pt x="800100" y="828675"/>
                  <a:pt x="795747" y="818934"/>
                  <a:pt x="790575" y="809625"/>
                </a:cubicBezTo>
                <a:cubicBezTo>
                  <a:pt x="775631" y="782727"/>
                  <a:pt x="785446" y="808770"/>
                  <a:pt x="771525" y="776287"/>
                </a:cubicBezTo>
                <a:cubicBezTo>
                  <a:pt x="769548" y="771673"/>
                  <a:pt x="769008" y="766490"/>
                  <a:pt x="766763" y="762000"/>
                </a:cubicBezTo>
                <a:cubicBezTo>
                  <a:pt x="764203" y="756880"/>
                  <a:pt x="760272" y="752566"/>
                  <a:pt x="757238" y="747712"/>
                </a:cubicBezTo>
                <a:cubicBezTo>
                  <a:pt x="752332" y="739862"/>
                  <a:pt x="747713" y="731837"/>
                  <a:pt x="742950" y="723900"/>
                </a:cubicBezTo>
                <a:cubicBezTo>
                  <a:pt x="741363" y="717550"/>
                  <a:pt x="740258" y="711060"/>
                  <a:pt x="738188" y="704850"/>
                </a:cubicBezTo>
                <a:cubicBezTo>
                  <a:pt x="721227" y="653965"/>
                  <a:pt x="708262" y="673795"/>
                  <a:pt x="738188" y="581025"/>
                </a:cubicBezTo>
                <a:cubicBezTo>
                  <a:pt x="744429" y="561677"/>
                  <a:pt x="761913" y="547776"/>
                  <a:pt x="776288" y="533400"/>
                </a:cubicBezTo>
                <a:cubicBezTo>
                  <a:pt x="803571" y="506116"/>
                  <a:pt x="800545" y="507924"/>
                  <a:pt x="833438" y="481012"/>
                </a:cubicBezTo>
                <a:cubicBezTo>
                  <a:pt x="839581" y="475986"/>
                  <a:pt x="845596" y="470663"/>
                  <a:pt x="852488" y="466725"/>
                </a:cubicBezTo>
                <a:cubicBezTo>
                  <a:pt x="856847" y="464234"/>
                  <a:pt x="862013" y="463550"/>
                  <a:pt x="866775" y="461962"/>
                </a:cubicBezTo>
                <a:cubicBezTo>
                  <a:pt x="886891" y="431789"/>
                  <a:pt x="862788" y="461002"/>
                  <a:pt x="895350" y="442912"/>
                </a:cubicBezTo>
                <a:cubicBezTo>
                  <a:pt x="947222" y="414094"/>
                  <a:pt x="887794" y="428343"/>
                  <a:pt x="952500" y="419100"/>
                </a:cubicBezTo>
                <a:cubicBezTo>
                  <a:pt x="958850" y="420687"/>
                  <a:pt x="969480" y="417653"/>
                  <a:pt x="971550" y="423862"/>
                </a:cubicBezTo>
                <a:cubicBezTo>
                  <a:pt x="973360" y="429292"/>
                  <a:pt x="961609" y="429662"/>
                  <a:pt x="957263" y="433387"/>
                </a:cubicBezTo>
                <a:cubicBezTo>
                  <a:pt x="899715" y="482714"/>
                  <a:pt x="974464" y="425248"/>
                  <a:pt x="919163" y="466725"/>
                </a:cubicBezTo>
                <a:cubicBezTo>
                  <a:pt x="907045" y="490962"/>
                  <a:pt x="904875" y="490018"/>
                  <a:pt x="904875" y="523875"/>
                </a:cubicBezTo>
                <a:cubicBezTo>
                  <a:pt x="904875" y="617847"/>
                  <a:pt x="900134" y="640652"/>
                  <a:pt x="914400" y="704850"/>
                </a:cubicBezTo>
                <a:cubicBezTo>
                  <a:pt x="915820" y="711240"/>
                  <a:pt x="916865" y="717771"/>
                  <a:pt x="919163" y="723900"/>
                </a:cubicBezTo>
                <a:cubicBezTo>
                  <a:pt x="921656" y="730547"/>
                  <a:pt x="925513" y="736600"/>
                  <a:pt x="928688" y="742950"/>
                </a:cubicBezTo>
                <a:cubicBezTo>
                  <a:pt x="942734" y="827227"/>
                  <a:pt x="928049" y="773660"/>
                  <a:pt x="952500" y="828675"/>
                </a:cubicBezTo>
                <a:cubicBezTo>
                  <a:pt x="954539" y="833262"/>
                  <a:pt x="953713" y="839412"/>
                  <a:pt x="957263" y="842962"/>
                </a:cubicBezTo>
                <a:cubicBezTo>
                  <a:pt x="1004205" y="889903"/>
                  <a:pt x="991418" y="870824"/>
                  <a:pt x="1033463" y="895350"/>
                </a:cubicBezTo>
                <a:cubicBezTo>
                  <a:pt x="1077130" y="920823"/>
                  <a:pt x="1046392" y="909185"/>
                  <a:pt x="1076325" y="919162"/>
                </a:cubicBezTo>
                <a:cubicBezTo>
                  <a:pt x="1091227" y="929096"/>
                  <a:pt x="1113278" y="944650"/>
                  <a:pt x="1128713" y="947737"/>
                </a:cubicBezTo>
                <a:cubicBezTo>
                  <a:pt x="1136650" y="949325"/>
                  <a:pt x="1144742" y="950276"/>
                  <a:pt x="1152525" y="952500"/>
                </a:cubicBezTo>
                <a:cubicBezTo>
                  <a:pt x="1254170" y="981542"/>
                  <a:pt x="1122142" y="957233"/>
                  <a:pt x="1304925" y="981075"/>
                </a:cubicBezTo>
                <a:cubicBezTo>
                  <a:pt x="1309688" y="987425"/>
                  <a:pt x="1315989" y="992872"/>
                  <a:pt x="1319213" y="1000125"/>
                </a:cubicBezTo>
                <a:cubicBezTo>
                  <a:pt x="1327582" y="1018956"/>
                  <a:pt x="1323837" y="1056535"/>
                  <a:pt x="1319213" y="1071562"/>
                </a:cubicBezTo>
                <a:cubicBezTo>
                  <a:pt x="1317232" y="1078000"/>
                  <a:pt x="1309688" y="1081087"/>
                  <a:pt x="1304925" y="1085850"/>
                </a:cubicBezTo>
                <a:cubicBezTo>
                  <a:pt x="1303338" y="1090612"/>
                  <a:pt x="1301926" y="1095437"/>
                  <a:pt x="1300163" y="1100137"/>
                </a:cubicBezTo>
                <a:cubicBezTo>
                  <a:pt x="1297161" y="1108142"/>
                  <a:pt x="1291412" y="1115436"/>
                  <a:pt x="1290638" y="1123950"/>
                </a:cubicBezTo>
                <a:cubicBezTo>
                  <a:pt x="1288246" y="1150263"/>
                  <a:pt x="1300756" y="1160559"/>
                  <a:pt x="1314450" y="1181100"/>
                </a:cubicBezTo>
                <a:cubicBezTo>
                  <a:pt x="1317625" y="1185862"/>
                  <a:pt x="1319928" y="1191340"/>
                  <a:pt x="1323975" y="1195387"/>
                </a:cubicBezTo>
                <a:cubicBezTo>
                  <a:pt x="1330325" y="1201737"/>
                  <a:pt x="1337224" y="1207582"/>
                  <a:pt x="1343025" y="1214437"/>
                </a:cubicBezTo>
                <a:cubicBezTo>
                  <a:pt x="1354717" y="1228255"/>
                  <a:pt x="1361303" y="1247259"/>
                  <a:pt x="1376363" y="1257300"/>
                </a:cubicBezTo>
                <a:cubicBezTo>
                  <a:pt x="1381125" y="1260475"/>
                  <a:pt x="1386253" y="1263161"/>
                  <a:pt x="1390650" y="1266825"/>
                </a:cubicBezTo>
                <a:cubicBezTo>
                  <a:pt x="1395824" y="1271137"/>
                  <a:pt x="1399457" y="1277197"/>
                  <a:pt x="1404938" y="1281112"/>
                </a:cubicBezTo>
                <a:cubicBezTo>
                  <a:pt x="1418348" y="1290690"/>
                  <a:pt x="1427698" y="1291565"/>
                  <a:pt x="1443038" y="1295400"/>
                </a:cubicBezTo>
                <a:cubicBezTo>
                  <a:pt x="1484313" y="1293812"/>
                  <a:pt x="1525557" y="1290637"/>
                  <a:pt x="1566863" y="1290637"/>
                </a:cubicBezTo>
                <a:cubicBezTo>
                  <a:pt x="1587561" y="1290637"/>
                  <a:pt x="1608695" y="1290380"/>
                  <a:pt x="1628775" y="1295400"/>
                </a:cubicBezTo>
                <a:cubicBezTo>
                  <a:pt x="1635309" y="1297034"/>
                  <a:pt x="1638798" y="1304474"/>
                  <a:pt x="1643063" y="1309687"/>
                </a:cubicBezTo>
                <a:cubicBezTo>
                  <a:pt x="1648610" y="1316467"/>
                  <a:pt x="1684391" y="1363768"/>
                  <a:pt x="1690688" y="1376362"/>
                </a:cubicBezTo>
                <a:cubicBezTo>
                  <a:pt x="1712298" y="1419582"/>
                  <a:pt x="1701862" y="1402648"/>
                  <a:pt x="1719263" y="1428750"/>
                </a:cubicBezTo>
                <a:cubicBezTo>
                  <a:pt x="1720850" y="1433512"/>
                  <a:pt x="1722936" y="1438137"/>
                  <a:pt x="1724025" y="1443037"/>
                </a:cubicBezTo>
                <a:cubicBezTo>
                  <a:pt x="1726120" y="1452463"/>
                  <a:pt x="1725734" y="1462451"/>
                  <a:pt x="1728788" y="1471612"/>
                </a:cubicBezTo>
                <a:cubicBezTo>
                  <a:pt x="1730598" y="1477042"/>
                  <a:pt x="1735138" y="1481137"/>
                  <a:pt x="1738313" y="1485900"/>
                </a:cubicBezTo>
                <a:cubicBezTo>
                  <a:pt x="1738355" y="1486068"/>
                  <a:pt x="1745559" y="1516958"/>
                  <a:pt x="1747838" y="1519237"/>
                </a:cubicBezTo>
                <a:cubicBezTo>
                  <a:pt x="1751388" y="1522787"/>
                  <a:pt x="1757363" y="1522412"/>
                  <a:pt x="1762125" y="1524000"/>
                </a:cubicBezTo>
                <a:cubicBezTo>
                  <a:pt x="1738592" y="1539689"/>
                  <a:pt x="1753562" y="1533525"/>
                  <a:pt x="1714500" y="1533525"/>
                </a:cubicBezTo>
              </a:path>
            </a:pathLst>
          </a:custGeom>
          <a:gradFill flip="none" rotWithShape="1">
            <a:gsLst>
              <a:gs pos="0">
                <a:srgbClr val="FF0000">
                  <a:shade val="30000"/>
                  <a:satMod val="115000"/>
                  <a:alpha val="0"/>
                </a:srgbClr>
              </a:gs>
              <a:gs pos="12000">
                <a:srgbClr val="FF0000">
                  <a:shade val="30000"/>
                  <a:satMod val="115000"/>
                  <a:alpha val="2000"/>
                </a:srgbClr>
              </a:gs>
              <a:gs pos="50000">
                <a:srgbClr val="FF0000">
                  <a:shade val="67500"/>
                  <a:satMod val="115000"/>
                </a:srgbClr>
              </a:gs>
              <a:gs pos="100000">
                <a:srgbClr val="FF0000">
                  <a:shade val="100000"/>
                  <a:satMod val="115000"/>
                </a:srgbClr>
              </a:gs>
            </a:gsLst>
            <a:path path="circle">
              <a:fillToRect l="50000" t="50000" r="50000" b="50000"/>
            </a:path>
            <a:tileRect/>
          </a:gradFill>
          <a:ln>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sz="2800" b="1" dirty="0" smtClean="0">
              <a:solidFill>
                <a:srgbClr val="00FFFF"/>
              </a:solidFill>
            </a:endParaRPr>
          </a:p>
          <a:p>
            <a:pPr algn="ctr"/>
            <a:endParaRPr lang="en-US" altLang="ja-JP" sz="2800" b="1" dirty="0" smtClean="0">
              <a:solidFill>
                <a:srgbClr val="00FFFF"/>
              </a:solidFill>
            </a:endParaRPr>
          </a:p>
          <a:p>
            <a:pPr algn="ctr"/>
            <a:r>
              <a:rPr lang="ja-JP" altLang="en-US" sz="2800" b="1" dirty="0" smtClean="0">
                <a:solidFill>
                  <a:srgbClr val="00FFFF"/>
                </a:solidFill>
              </a:rPr>
              <a:t>神  </a:t>
            </a:r>
            <a:r>
              <a:rPr lang="en-US" altLang="ja-JP" sz="2800" b="1" dirty="0" smtClean="0">
                <a:solidFill>
                  <a:srgbClr val="00FFFF"/>
                </a:solidFill>
              </a:rPr>
              <a:t>G</a:t>
            </a:r>
            <a:r>
              <a:rPr lang="ja-JP" altLang="en-US" sz="1400" b="1" dirty="0" smtClean="0">
                <a:solidFill>
                  <a:srgbClr val="00FFFF"/>
                </a:solidFill>
              </a:rPr>
              <a:t>　　</a:t>
            </a:r>
            <a:endParaRPr lang="en-US" altLang="ja-JP" sz="1400" b="1" dirty="0" smtClean="0">
              <a:solidFill>
                <a:srgbClr val="00FFFF"/>
              </a:solidFill>
            </a:endParaRPr>
          </a:p>
          <a:p>
            <a:pPr algn="ctr"/>
            <a:endParaRPr lang="en-US" altLang="ja-JP" sz="1400" b="1" dirty="0" smtClean="0">
              <a:solidFill>
                <a:srgbClr val="00FFFF"/>
              </a:solidFill>
            </a:endParaRPr>
          </a:p>
          <a:p>
            <a:pPr algn="ctr"/>
            <a:endParaRPr lang="en-US" altLang="ja-JP" sz="1100" dirty="0" smtClean="0">
              <a:solidFill>
                <a:srgbClr val="00FFFF"/>
              </a:solidFill>
            </a:endParaRPr>
          </a:p>
        </p:txBody>
      </p:sp>
      <p:sp>
        <p:nvSpPr>
          <p:cNvPr id="38" name="円弧 37"/>
          <p:cNvSpPr/>
          <p:nvPr/>
        </p:nvSpPr>
        <p:spPr>
          <a:xfrm>
            <a:off x="1041269" y="2109141"/>
            <a:ext cx="1009323" cy="459412"/>
          </a:xfrm>
          <a:prstGeom prst="arc">
            <a:avLst>
              <a:gd name="adj1" fmla="val 16200000"/>
              <a:gd name="adj2" fmla="val 15979148"/>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sz="2800" b="1" dirty="0" smtClean="0">
                <a:solidFill>
                  <a:srgbClr val="FF66FF"/>
                </a:solidFill>
                <a:latin typeface="HGP行書体" pitchFamily="66" charset="-128"/>
                <a:ea typeface="HGP行書体" pitchFamily="66" charset="-128"/>
                <a:cs typeface="Arial Unicode MS"/>
              </a:rPr>
              <a:t>Ⓖ</a:t>
            </a:r>
            <a:endParaRPr lang="ja-JP" altLang="en-US" sz="2800" b="1" dirty="0">
              <a:solidFill>
                <a:srgbClr val="FF66FF"/>
              </a:solidFill>
              <a:latin typeface="HGP行書体" pitchFamily="66" charset="-128"/>
              <a:ea typeface="HGP行書体" pitchFamily="66" charset="-128"/>
            </a:endParaRPr>
          </a:p>
        </p:txBody>
      </p:sp>
      <p:sp>
        <p:nvSpPr>
          <p:cNvPr id="39" name="円弧 38"/>
          <p:cNvSpPr/>
          <p:nvPr/>
        </p:nvSpPr>
        <p:spPr>
          <a:xfrm>
            <a:off x="1041269" y="1867428"/>
            <a:ext cx="1009323" cy="942834"/>
          </a:xfrm>
          <a:prstGeom prst="arc">
            <a:avLst>
              <a:gd name="adj1" fmla="val 5534711"/>
              <a:gd name="adj2" fmla="val 16053086"/>
            </a:avLst>
          </a:prstGeom>
          <a:ln w="28575">
            <a:solidFill>
              <a:srgbClr val="FF33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smtClean="0">
                <a:solidFill>
                  <a:prstClr val="black"/>
                </a:solidFill>
              </a:rPr>
              <a:t>　</a:t>
            </a:r>
            <a:r>
              <a:rPr lang="en-US" altLang="ja-JP" dirty="0" smtClean="0">
                <a:solidFill>
                  <a:prstClr val="white"/>
                </a:solidFill>
              </a:rPr>
              <a:t>r</a:t>
            </a:r>
          </a:p>
          <a:p>
            <a:pPr algn="ctr"/>
            <a:endParaRPr lang="en-US" altLang="ja-JP" dirty="0">
              <a:solidFill>
                <a:prstClr val="black"/>
              </a:solidFill>
            </a:endParaRPr>
          </a:p>
          <a:p>
            <a:pPr algn="ctr"/>
            <a:endParaRPr lang="en-US" altLang="ja-JP" dirty="0" smtClean="0">
              <a:solidFill>
                <a:prstClr val="black"/>
              </a:solidFill>
            </a:endParaRPr>
          </a:p>
          <a:p>
            <a:pPr algn="r"/>
            <a:r>
              <a:rPr lang="ja-JP" altLang="en-US" dirty="0" smtClean="0">
                <a:solidFill>
                  <a:srgbClr val="FFFF00"/>
                </a:solidFill>
                <a:latin typeface="HGP行書体" pitchFamily="66" charset="-128"/>
                <a:ea typeface="HGP行書体" pitchFamily="66" charset="-128"/>
              </a:rPr>
              <a:t>照</a:t>
            </a:r>
            <a:endParaRPr lang="ja-JP" altLang="en-US" dirty="0">
              <a:solidFill>
                <a:srgbClr val="FFFF00"/>
              </a:solidFill>
              <a:latin typeface="HGP行書体" pitchFamily="66" charset="-128"/>
              <a:ea typeface="HGP行書体" pitchFamily="66" charset="-128"/>
            </a:endParaRPr>
          </a:p>
        </p:txBody>
      </p:sp>
      <p:sp>
        <p:nvSpPr>
          <p:cNvPr id="40" name="円弧 39"/>
          <p:cNvSpPr/>
          <p:nvPr/>
        </p:nvSpPr>
        <p:spPr>
          <a:xfrm>
            <a:off x="1041268" y="1871981"/>
            <a:ext cx="1022416" cy="942834"/>
          </a:xfrm>
          <a:prstGeom prst="arc">
            <a:avLst>
              <a:gd name="adj1" fmla="val 16223909"/>
              <a:gd name="adj2" fmla="val 5352779"/>
            </a:avLst>
          </a:prstGeom>
          <a:ln w="28575">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prstClr val="black"/>
              </a:solidFill>
            </a:endParaRPr>
          </a:p>
          <a:p>
            <a:pPr algn="ctr"/>
            <a:endParaRPr lang="en-US" altLang="ja-JP" dirty="0">
              <a:solidFill>
                <a:prstClr val="black"/>
              </a:solidFill>
            </a:endParaRPr>
          </a:p>
          <a:p>
            <a:pPr algn="ctr"/>
            <a:endParaRPr lang="en-US" altLang="ja-JP" dirty="0" smtClean="0">
              <a:solidFill>
                <a:prstClr val="black"/>
              </a:solidFill>
            </a:endParaRPr>
          </a:p>
          <a:p>
            <a:pPr algn="ctr"/>
            <a:r>
              <a:rPr lang="ja-JP" altLang="en-US" dirty="0" smtClean="0">
                <a:solidFill>
                  <a:srgbClr val="FFFF00"/>
                </a:solidFill>
                <a:latin typeface="HGP行書体" pitchFamily="66" charset="-128"/>
                <a:ea typeface="HGP行書体" pitchFamily="66" charset="-128"/>
              </a:rPr>
              <a:t>相</a:t>
            </a:r>
            <a:endParaRPr lang="ja-JP" altLang="en-US" dirty="0">
              <a:solidFill>
                <a:srgbClr val="FFFF00"/>
              </a:solidFill>
              <a:latin typeface="HGP行書体" pitchFamily="66" charset="-128"/>
              <a:ea typeface="HGP行書体" pitchFamily="66" charset="-128"/>
            </a:endParaRPr>
          </a:p>
        </p:txBody>
      </p:sp>
      <p:sp>
        <p:nvSpPr>
          <p:cNvPr id="41" name="Freeform 44"/>
          <p:cNvSpPr>
            <a:spLocks/>
          </p:cNvSpPr>
          <p:nvPr/>
        </p:nvSpPr>
        <p:spPr bwMode="auto">
          <a:xfrm>
            <a:off x="1665039" y="2127475"/>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42" name="Freeform 45"/>
          <p:cNvSpPr>
            <a:spLocks/>
          </p:cNvSpPr>
          <p:nvPr/>
        </p:nvSpPr>
        <p:spPr bwMode="auto">
          <a:xfrm rot="10800000" flipH="1" flipV="1">
            <a:off x="894775" y="1867429"/>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cxnSp>
        <p:nvCxnSpPr>
          <p:cNvPr id="43" name="直線矢印コネクタ 42"/>
          <p:cNvCxnSpPr>
            <a:stCxn id="38" idx="1"/>
          </p:cNvCxnSpPr>
          <p:nvPr/>
        </p:nvCxnSpPr>
        <p:spPr>
          <a:xfrm flipV="1">
            <a:off x="1545931" y="1808855"/>
            <a:ext cx="343304" cy="529993"/>
          </a:xfrm>
          <a:prstGeom prst="straightConnector1">
            <a:avLst/>
          </a:prstGeom>
          <a:ln>
            <a:solidFill>
              <a:srgbClr val="00FF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a:xfrm>
            <a:off x="1" y="4153981"/>
            <a:ext cx="1821332" cy="830997"/>
          </a:xfrm>
          <a:prstGeom prst="rect">
            <a:avLst/>
          </a:prstGeom>
          <a:noFill/>
        </p:spPr>
        <p:txBody>
          <a:bodyPr wrap="none" rtlCol="0">
            <a:spAutoFit/>
          </a:bodyPr>
          <a:lstStyle/>
          <a:p>
            <a:r>
              <a:rPr lang="ja-JP" altLang="en-US" sz="1200" dirty="0" smtClean="0">
                <a:solidFill>
                  <a:prstClr val="white"/>
                </a:solidFill>
                <a:latin typeface="HGP行書体" pitchFamily="66" charset="-128"/>
                <a:ea typeface="HGP行書体" pitchFamily="66" charset="-128"/>
              </a:rPr>
              <a:t>「２０１４</a:t>
            </a:r>
            <a:r>
              <a:rPr lang="en-US" altLang="ja-JP" sz="1200" dirty="0" smtClean="0">
                <a:solidFill>
                  <a:prstClr val="white"/>
                </a:solidFill>
                <a:latin typeface="HGP行書体" pitchFamily="66" charset="-128"/>
                <a:ea typeface="HGP行書体" pitchFamily="66" charset="-128"/>
              </a:rPr>
              <a:t>/08/18(</a:t>
            </a:r>
            <a:r>
              <a:rPr lang="ja-JP" altLang="en-US" sz="1200" dirty="0" smtClean="0">
                <a:solidFill>
                  <a:prstClr val="white"/>
                </a:solidFill>
                <a:latin typeface="HGP行書体" pitchFamily="66" charset="-128"/>
                <a:ea typeface="HGP行書体" pitchFamily="66" charset="-128"/>
              </a:rPr>
              <a:t>月） </a:t>
            </a:r>
            <a:r>
              <a:rPr lang="en-US" altLang="ja-JP" sz="1200" dirty="0" smtClean="0">
                <a:solidFill>
                  <a:prstClr val="white"/>
                </a:solidFill>
                <a:latin typeface="HGP行書体" pitchFamily="66" charset="-128"/>
                <a:ea typeface="HGP行書体" pitchFamily="66" charset="-128"/>
              </a:rPr>
              <a:t>19:30. </a:t>
            </a:r>
          </a:p>
          <a:p>
            <a:r>
              <a:rPr lang="en-US" altLang="ja-JP" sz="1200" dirty="0" smtClean="0">
                <a:solidFill>
                  <a:prstClr val="white"/>
                </a:solidFill>
                <a:latin typeface="HGP行書体" pitchFamily="66" charset="-128"/>
                <a:ea typeface="HGP行書体" pitchFamily="66" charset="-128"/>
              </a:rPr>
              <a:t> NHK BS 3 </a:t>
            </a:r>
          </a:p>
          <a:p>
            <a:r>
              <a:rPr lang="ja-JP" altLang="en-US" sz="1200" dirty="0">
                <a:solidFill>
                  <a:prstClr val="white"/>
                </a:solidFill>
                <a:latin typeface="HGP行書体" pitchFamily="66" charset="-128"/>
                <a:ea typeface="HGP行書体" pitchFamily="66" charset="-128"/>
              </a:rPr>
              <a:t>　</a:t>
            </a:r>
            <a:r>
              <a:rPr lang="ja-JP" altLang="en-US" sz="1200" dirty="0" smtClean="0">
                <a:solidFill>
                  <a:prstClr val="white"/>
                </a:solidFill>
                <a:latin typeface="HGP行書体" pitchFamily="66" charset="-128"/>
                <a:ea typeface="HGP行書体" pitchFamily="66" charset="-128"/>
              </a:rPr>
              <a:t>妙高山</a:t>
            </a:r>
            <a:endParaRPr lang="en-US" altLang="ja-JP" sz="1200" dirty="0" smtClean="0">
              <a:solidFill>
                <a:prstClr val="white"/>
              </a:solidFill>
              <a:latin typeface="HGP行書体" pitchFamily="66" charset="-128"/>
              <a:ea typeface="HGP行書体" pitchFamily="66" charset="-128"/>
            </a:endParaRPr>
          </a:p>
          <a:p>
            <a:r>
              <a:rPr lang="ja-JP" altLang="en-US" sz="1200" dirty="0" smtClean="0">
                <a:solidFill>
                  <a:prstClr val="white"/>
                </a:solidFill>
                <a:latin typeface="HGP行書体" pitchFamily="66" charset="-128"/>
                <a:ea typeface="HGP行書体" pitchFamily="66" charset="-128"/>
              </a:rPr>
              <a:t>日本百名山」</a:t>
            </a:r>
            <a:endParaRPr lang="ja-JP" altLang="en-US" sz="1200" dirty="0">
              <a:solidFill>
                <a:prstClr val="white"/>
              </a:solidFill>
              <a:latin typeface="HGP行書体" pitchFamily="66" charset="-128"/>
              <a:ea typeface="HGP行書体" pitchFamily="66" charset="-128"/>
            </a:endParaRPr>
          </a:p>
        </p:txBody>
      </p:sp>
      <p:sp>
        <p:nvSpPr>
          <p:cNvPr id="3" name="テキスト ボックス 2"/>
          <p:cNvSpPr txBox="1"/>
          <p:nvPr/>
        </p:nvSpPr>
        <p:spPr>
          <a:xfrm>
            <a:off x="1" y="28792"/>
            <a:ext cx="9144001" cy="369332"/>
          </a:xfrm>
          <a:prstGeom prst="rect">
            <a:avLst/>
          </a:prstGeom>
          <a:solidFill>
            <a:schemeClr val="tx1">
              <a:alpha val="59000"/>
            </a:schemeClr>
          </a:solidFill>
        </p:spPr>
        <p:txBody>
          <a:bodyPr wrap="square" rtlCol="0">
            <a:spAutoFit/>
          </a:bodyPr>
          <a:lstStyle/>
          <a:p>
            <a:r>
              <a:rPr lang="ja-JP" altLang="en-US" dirty="0" smtClean="0">
                <a:solidFill>
                  <a:srgbClr val="FFFF00"/>
                </a:solidFill>
                <a:latin typeface="HGP行書体" pitchFamily="66" charset="-128"/>
                <a:ea typeface="HGP行書体" pitchFamily="66" charset="-128"/>
              </a:rPr>
              <a:t>＜　リー 群　対 比 ・素＞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記号 論理 学　の　</a:t>
            </a:r>
            <a:r>
              <a:rPr lang="en-US" altLang="ja-JP" dirty="0" smtClean="0">
                <a:solidFill>
                  <a:srgbClr val="FFFF00"/>
                </a:solidFill>
                <a:latin typeface="HGP行書体" pitchFamily="66" charset="-128"/>
                <a:ea typeface="HGP行書体" pitchFamily="66" charset="-128"/>
              </a:rPr>
              <a:t> </a:t>
            </a:r>
            <a:r>
              <a:rPr lang="en-US" altLang="ja-JP" dirty="0" err="1" smtClean="0">
                <a:solidFill>
                  <a:srgbClr val="FFFF00"/>
                </a:solidFill>
                <a:latin typeface="HGP行書体" pitchFamily="66" charset="-128"/>
                <a:ea typeface="HGP行書体" pitchFamily="66" charset="-128"/>
              </a:rPr>
              <a:t>ia</a:t>
            </a:r>
            <a:r>
              <a:rPr lang="en-US" altLang="ja-JP" dirty="0" smtClean="0">
                <a:solidFill>
                  <a:srgbClr val="FFFF00"/>
                </a:solidFill>
                <a:latin typeface="HGP行書体" pitchFamily="66" charset="-128"/>
                <a:ea typeface="HGP行書体" pitchFamily="66" charset="-128"/>
              </a:rPr>
              <a:t> (     )   </a:t>
            </a:r>
            <a:r>
              <a:rPr lang="ja-JP" altLang="en-US" dirty="0" smtClean="0">
                <a:solidFill>
                  <a:srgbClr val="FFFF00"/>
                </a:solidFill>
                <a:latin typeface="HGP行書体" pitchFamily="66" charset="-128"/>
                <a:ea typeface="HGP行書体" pitchFamily="66" charset="-128"/>
              </a:rPr>
              <a:t>は　対比 </a:t>
            </a:r>
            <a:r>
              <a:rPr lang="en-US" altLang="ja-JP" dirty="0" smtClean="0">
                <a:solidFill>
                  <a:srgbClr val="FFFF00"/>
                </a:solidFill>
                <a:latin typeface="HGP行書体" pitchFamily="66" charset="-128"/>
                <a:ea typeface="HGP行書体" pitchFamily="66" charset="-128"/>
              </a:rPr>
              <a:t>2</a:t>
            </a:r>
            <a:r>
              <a:rPr lang="ja-JP" altLang="en-US" dirty="0" smtClean="0">
                <a:solidFill>
                  <a:srgbClr val="FFFF00"/>
                </a:solidFill>
                <a:latin typeface="HGP行書体" pitchFamily="66" charset="-128"/>
                <a:ea typeface="HGP行書体" pitchFamily="66" charset="-128"/>
              </a:rPr>
              <a:t>素 を 作る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機能群</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意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a:t>
            </a:r>
            <a:endParaRPr lang="ja-JP" altLang="en-US" dirty="0">
              <a:solidFill>
                <a:srgbClr val="FFFF00"/>
              </a:solidFill>
              <a:latin typeface="HGP行書体" pitchFamily="66" charset="-128"/>
              <a:ea typeface="HGP行書体" pitchFamily="66" charset="-128"/>
            </a:endParaRPr>
          </a:p>
        </p:txBody>
      </p:sp>
      <p:cxnSp>
        <p:nvCxnSpPr>
          <p:cNvPr id="46" name="直線矢印コネクタ 45"/>
          <p:cNvCxnSpPr/>
          <p:nvPr/>
        </p:nvCxnSpPr>
        <p:spPr>
          <a:xfrm>
            <a:off x="5007299" y="188640"/>
            <a:ext cx="288032"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8" name="直線矢印コネクタ 47"/>
          <p:cNvCxnSpPr/>
          <p:nvPr/>
        </p:nvCxnSpPr>
        <p:spPr>
          <a:xfrm flipH="1">
            <a:off x="4987676" y="259358"/>
            <a:ext cx="288032" cy="0"/>
          </a:xfrm>
          <a:prstGeom prst="straightConnector1">
            <a:avLst/>
          </a:prstGeom>
          <a:ln>
            <a:solidFill>
              <a:srgbClr val="66FFFF"/>
            </a:solidFill>
            <a:tailEnd type="arrow"/>
          </a:ln>
        </p:spPr>
        <p:style>
          <a:lnRef idx="1">
            <a:schemeClr val="accent1"/>
          </a:lnRef>
          <a:fillRef idx="0">
            <a:schemeClr val="accent1"/>
          </a:fillRef>
          <a:effectRef idx="0">
            <a:schemeClr val="accent1"/>
          </a:effectRef>
          <a:fontRef idx="minor">
            <a:schemeClr val="tx1"/>
          </a:fontRef>
        </p:style>
      </p:cxnSp>
      <p:sp>
        <p:nvSpPr>
          <p:cNvPr id="52" name="上矢印 51"/>
          <p:cNvSpPr/>
          <p:nvPr/>
        </p:nvSpPr>
        <p:spPr>
          <a:xfrm>
            <a:off x="6228184" y="2034838"/>
            <a:ext cx="216024" cy="1233486"/>
          </a:xfrm>
          <a:prstGeom prst="up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3" name="下矢印 52"/>
          <p:cNvSpPr/>
          <p:nvPr/>
        </p:nvSpPr>
        <p:spPr>
          <a:xfrm>
            <a:off x="6840253" y="2052096"/>
            <a:ext cx="180020" cy="1216229"/>
          </a:xfrm>
          <a:prstGeom prst="downArrow">
            <a:avLst/>
          </a:prstGeom>
          <a:solidFill>
            <a:srgbClr val="0000FF"/>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9" name="円弧 58"/>
          <p:cNvSpPr/>
          <p:nvPr/>
        </p:nvSpPr>
        <p:spPr>
          <a:xfrm>
            <a:off x="6336197" y="1124744"/>
            <a:ext cx="558063" cy="1202346"/>
          </a:xfrm>
          <a:prstGeom prst="arc">
            <a:avLst>
              <a:gd name="adj1" fmla="val 11022877"/>
              <a:gd name="adj2" fmla="val 0"/>
            </a:avLst>
          </a:prstGeom>
          <a:ln w="76200">
            <a:solidFill>
              <a:srgbClr val="66FFFF"/>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0" name="円弧 59"/>
          <p:cNvSpPr/>
          <p:nvPr/>
        </p:nvSpPr>
        <p:spPr>
          <a:xfrm>
            <a:off x="6347865" y="3313265"/>
            <a:ext cx="558063" cy="1202346"/>
          </a:xfrm>
          <a:prstGeom prst="arc">
            <a:avLst>
              <a:gd name="adj1" fmla="val 92088"/>
              <a:gd name="adj2" fmla="val 11063498"/>
            </a:avLst>
          </a:prstGeom>
          <a:ln w="76200">
            <a:solidFill>
              <a:srgbClr val="FF33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2" name="円弧 61"/>
          <p:cNvSpPr/>
          <p:nvPr/>
        </p:nvSpPr>
        <p:spPr>
          <a:xfrm>
            <a:off x="5220072" y="2258281"/>
            <a:ext cx="2664296" cy="681633"/>
          </a:xfrm>
          <a:prstGeom prst="arc">
            <a:avLst>
              <a:gd name="adj1" fmla="val 20054312"/>
              <a:gd name="adj2" fmla="val 12469129"/>
            </a:avLst>
          </a:prstGeom>
          <a:ln w="76200">
            <a:solidFill>
              <a:srgbClr val="A2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3" name="円弧 62"/>
          <p:cNvSpPr/>
          <p:nvPr/>
        </p:nvSpPr>
        <p:spPr>
          <a:xfrm>
            <a:off x="5220072" y="1296334"/>
            <a:ext cx="2664296" cy="2636723"/>
          </a:xfrm>
          <a:prstGeom prst="arc">
            <a:avLst>
              <a:gd name="adj1" fmla="val 6591358"/>
              <a:gd name="adj2" fmla="val 14829842"/>
            </a:avLst>
          </a:prstGeom>
          <a:ln w="76200">
            <a:solidFill>
              <a:srgbClr val="FF33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4" name="円弧 63"/>
          <p:cNvSpPr/>
          <p:nvPr/>
        </p:nvSpPr>
        <p:spPr>
          <a:xfrm>
            <a:off x="5220072" y="1268761"/>
            <a:ext cx="2664296" cy="2636723"/>
          </a:xfrm>
          <a:prstGeom prst="arc">
            <a:avLst>
              <a:gd name="adj1" fmla="val 17602012"/>
              <a:gd name="adj2" fmla="val 4647971"/>
            </a:avLst>
          </a:prstGeom>
          <a:ln w="76200">
            <a:solidFill>
              <a:srgbClr val="3333CC"/>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5" name="テキスト ボックス 64"/>
          <p:cNvSpPr txBox="1"/>
          <p:nvPr/>
        </p:nvSpPr>
        <p:spPr>
          <a:xfrm>
            <a:off x="5683370" y="531108"/>
            <a:ext cx="1887055" cy="3477875"/>
          </a:xfrm>
          <a:prstGeom prst="rect">
            <a:avLst/>
          </a:prstGeom>
          <a:noFill/>
        </p:spPr>
        <p:txBody>
          <a:bodyPr wrap="none" rtlCol="0">
            <a:spAutoFit/>
          </a:bodyPr>
          <a:lstStyle/>
          <a:p>
            <a:r>
              <a:rPr lang="ja-JP" altLang="en-US" sz="2000" b="1" dirty="0" smtClean="0">
                <a:solidFill>
                  <a:srgbClr val="FF3300"/>
                </a:solidFill>
                <a:latin typeface="HGP行書体" pitchFamily="66" charset="-128"/>
                <a:ea typeface="HGP行書体" pitchFamily="66" charset="-128"/>
              </a:rPr>
              <a:t>♀</a:t>
            </a:r>
            <a:r>
              <a:rPr lang="en-US" altLang="ja-JP" sz="2000" b="1" dirty="0" smtClean="0">
                <a:solidFill>
                  <a:srgbClr val="FF3300"/>
                </a:solidFill>
                <a:latin typeface="HGP行書体" pitchFamily="66" charset="-128"/>
                <a:ea typeface="HGP行書体" pitchFamily="66" charset="-128"/>
              </a:rPr>
              <a:t>/</a:t>
            </a:r>
            <a:r>
              <a:rPr lang="ja-JP" altLang="en-US" sz="2000" b="1" dirty="0" smtClean="0">
                <a:solidFill>
                  <a:srgbClr val="FF3300"/>
                </a:solidFill>
                <a:latin typeface="HGP行書体" pitchFamily="66" charset="-128"/>
                <a:ea typeface="HGP行書体" pitchFamily="66" charset="-128"/>
              </a:rPr>
              <a:t>　</a:t>
            </a:r>
            <a:r>
              <a:rPr lang="en-US" altLang="ja-JP" sz="2000" b="1" dirty="0" smtClean="0">
                <a:solidFill>
                  <a:srgbClr val="FF3300"/>
                </a:solidFill>
                <a:latin typeface="HGP行書体" pitchFamily="66" charset="-128"/>
                <a:ea typeface="HGP行書体" pitchFamily="66" charset="-128"/>
              </a:rPr>
              <a:t>O  </a:t>
            </a:r>
            <a:r>
              <a:rPr lang="en-US" altLang="ja-JP" sz="2000" b="1" dirty="0" smtClean="0">
                <a:solidFill>
                  <a:srgbClr val="FFFF00"/>
                </a:solidFill>
                <a:latin typeface="HGP行書体" pitchFamily="66" charset="-128"/>
                <a:ea typeface="HGP行書体" pitchFamily="66" charset="-128"/>
              </a:rPr>
              <a:t>, </a:t>
            </a:r>
            <a:r>
              <a:rPr lang="ja-JP" altLang="en-US" sz="2000" b="1" dirty="0" smtClean="0">
                <a:solidFill>
                  <a:srgbClr val="0000FF"/>
                </a:solidFill>
                <a:latin typeface="HGP行書体" pitchFamily="66" charset="-128"/>
                <a:ea typeface="HGP行書体" pitchFamily="66" charset="-128"/>
              </a:rPr>
              <a:t>♂ </a:t>
            </a:r>
            <a:r>
              <a:rPr lang="en-US" altLang="ja-JP" sz="2000" b="1" dirty="0" smtClean="0">
                <a:solidFill>
                  <a:srgbClr val="0000FF"/>
                </a:solidFill>
                <a:latin typeface="HGP行書体" pitchFamily="66" charset="-128"/>
                <a:ea typeface="HGP行書体" pitchFamily="66" charset="-128"/>
              </a:rPr>
              <a:t>/ S</a:t>
            </a:r>
          </a:p>
          <a:p>
            <a:endParaRPr lang="en-US" altLang="ja-JP" sz="2000" b="1" dirty="0">
              <a:solidFill>
                <a:srgbClr val="0000FF"/>
              </a:solidFill>
              <a:latin typeface="HGP行書体" pitchFamily="66" charset="-128"/>
              <a:ea typeface="HGP行書体" pitchFamily="66" charset="-128"/>
            </a:endParaRPr>
          </a:p>
          <a:p>
            <a:endParaRPr lang="en-US" altLang="ja-JP" sz="2000" b="1" dirty="0">
              <a:solidFill>
                <a:srgbClr val="0000FF"/>
              </a:solidFill>
              <a:latin typeface="HGP行書体" pitchFamily="66" charset="-128"/>
              <a:ea typeface="HGP行書体" pitchFamily="66" charset="-128"/>
            </a:endParaRPr>
          </a:p>
          <a:p>
            <a:r>
              <a:rPr lang="en-US" altLang="ja-JP" sz="4000" b="1" dirty="0">
                <a:solidFill>
                  <a:srgbClr val="FF3300"/>
                </a:solidFill>
                <a:latin typeface="HGP行書体" pitchFamily="66" charset="-128"/>
                <a:ea typeface="HGP行書体" pitchFamily="66" charset="-128"/>
              </a:rPr>
              <a:t> </a:t>
            </a:r>
            <a:r>
              <a:rPr lang="en-US" altLang="ja-JP" sz="4000" b="1" dirty="0" smtClean="0">
                <a:solidFill>
                  <a:srgbClr val="FF3300"/>
                </a:solidFill>
                <a:latin typeface="HGP行書体" pitchFamily="66" charset="-128"/>
                <a:ea typeface="HGP行書体" pitchFamily="66" charset="-128"/>
              </a:rPr>
              <a:t> e   </a:t>
            </a:r>
            <a:r>
              <a:rPr lang="en-US" altLang="ja-JP" sz="4000" b="1" dirty="0" err="1" smtClean="0">
                <a:solidFill>
                  <a:srgbClr val="66FFFF"/>
                </a:solidFill>
                <a:latin typeface="HGP行書体" pitchFamily="66" charset="-128"/>
                <a:ea typeface="HGP行書体" pitchFamily="66" charset="-128"/>
              </a:rPr>
              <a:t>e</a:t>
            </a:r>
            <a:endParaRPr lang="en-US" altLang="ja-JP" sz="4000" b="1" dirty="0" smtClean="0">
              <a:solidFill>
                <a:srgbClr val="66FFFF"/>
              </a:solidFill>
              <a:latin typeface="HGP行書体" pitchFamily="66" charset="-128"/>
              <a:ea typeface="HGP行書体" pitchFamily="66" charset="-128"/>
            </a:endParaRPr>
          </a:p>
          <a:p>
            <a:endParaRPr lang="en-US" altLang="ja-JP" sz="2000" b="1" dirty="0">
              <a:solidFill>
                <a:srgbClr val="0000FF"/>
              </a:solidFill>
              <a:latin typeface="HGP行書体" pitchFamily="66" charset="-128"/>
              <a:ea typeface="HGP行書体" pitchFamily="66" charset="-128"/>
            </a:endParaRPr>
          </a:p>
          <a:p>
            <a:endParaRPr lang="en-US" altLang="ja-JP" sz="2400" b="1" dirty="0" smtClean="0">
              <a:solidFill>
                <a:srgbClr val="0000FF"/>
              </a:solidFill>
              <a:latin typeface="HGP行書体" pitchFamily="66" charset="-128"/>
              <a:ea typeface="HGP行書体" pitchFamily="66" charset="-128"/>
            </a:endParaRPr>
          </a:p>
          <a:p>
            <a:endParaRPr lang="en-US" altLang="ja-JP" sz="2000" b="1" dirty="0" smtClean="0">
              <a:solidFill>
                <a:srgbClr val="0000FF"/>
              </a:solidFill>
              <a:latin typeface="HGP行書体" pitchFamily="66" charset="-128"/>
              <a:ea typeface="HGP行書体" pitchFamily="66" charset="-128"/>
            </a:endParaRPr>
          </a:p>
          <a:p>
            <a:r>
              <a:rPr lang="en-US" altLang="ja-JP" sz="3600" b="1" dirty="0">
                <a:solidFill>
                  <a:srgbClr val="FF3300"/>
                </a:solidFill>
                <a:latin typeface="HGP行書体" pitchFamily="66" charset="-128"/>
                <a:ea typeface="HGP行書体" pitchFamily="66" charset="-128"/>
              </a:rPr>
              <a:t>  </a:t>
            </a:r>
            <a:r>
              <a:rPr lang="en-US" altLang="ja-JP" sz="3600" b="1" dirty="0" smtClean="0">
                <a:solidFill>
                  <a:srgbClr val="FF3300"/>
                </a:solidFill>
                <a:latin typeface="HGP行書体" pitchFamily="66" charset="-128"/>
                <a:ea typeface="HGP行書体" pitchFamily="66" charset="-128"/>
              </a:rPr>
              <a:t> </a:t>
            </a:r>
            <a:r>
              <a:rPr lang="en-US" altLang="ja-JP" sz="3600" b="1" dirty="0" smtClean="0">
                <a:solidFill>
                  <a:srgbClr val="3333CC"/>
                </a:solidFill>
                <a:latin typeface="HGP行書体" pitchFamily="66" charset="-128"/>
                <a:ea typeface="HGP行書体" pitchFamily="66" charset="-128"/>
              </a:rPr>
              <a:t>e</a:t>
            </a:r>
            <a:r>
              <a:rPr lang="en-US" altLang="ja-JP" sz="3600" b="1" dirty="0" smtClean="0">
                <a:solidFill>
                  <a:srgbClr val="FF3300"/>
                </a:solidFill>
                <a:latin typeface="HGP行書体" pitchFamily="66" charset="-128"/>
                <a:ea typeface="HGP行書体" pitchFamily="66" charset="-128"/>
              </a:rPr>
              <a:t>  </a:t>
            </a:r>
            <a:r>
              <a:rPr lang="en-US" altLang="ja-JP" sz="3600" b="1" dirty="0" err="1" smtClean="0">
                <a:solidFill>
                  <a:srgbClr val="FF00FF"/>
                </a:solidFill>
                <a:latin typeface="HGP行書体" pitchFamily="66" charset="-128"/>
                <a:ea typeface="HGP行書体" pitchFamily="66" charset="-128"/>
              </a:rPr>
              <a:t>e</a:t>
            </a:r>
            <a:endParaRPr lang="en-US" altLang="ja-JP" sz="3600" b="1" dirty="0" smtClean="0">
              <a:solidFill>
                <a:srgbClr val="FF00FF"/>
              </a:solidFill>
              <a:latin typeface="HGP行書体" pitchFamily="66" charset="-128"/>
              <a:ea typeface="HGP行書体" pitchFamily="66" charset="-128"/>
            </a:endParaRPr>
          </a:p>
          <a:p>
            <a:r>
              <a:rPr lang="ja-JP" altLang="en-US" sz="2000" b="1" dirty="0" smtClean="0">
                <a:solidFill>
                  <a:srgbClr val="66FFFF"/>
                </a:solidFill>
                <a:latin typeface="HGP行書体" pitchFamily="66" charset="-128"/>
                <a:ea typeface="HGP行書体" pitchFamily="66" charset="-128"/>
              </a:rPr>
              <a:t>　　</a:t>
            </a:r>
            <a:r>
              <a:rPr lang="ja-JP" altLang="en-US" sz="2000" b="1" dirty="0" smtClean="0">
                <a:solidFill>
                  <a:srgbClr val="FFFF00"/>
                </a:solidFill>
                <a:latin typeface="HGP行書体" pitchFamily="66" charset="-128"/>
                <a:ea typeface="HGP行書体" pitchFamily="66" charset="-128"/>
              </a:rPr>
              <a:t>Ｐ</a:t>
            </a:r>
            <a:r>
              <a:rPr lang="ja-JP" altLang="en-US" sz="2000" b="1" dirty="0" smtClean="0">
                <a:solidFill>
                  <a:srgbClr val="FF3300"/>
                </a:solidFill>
                <a:latin typeface="HGP行書体" pitchFamily="66" charset="-128"/>
                <a:ea typeface="HGP行書体" pitchFamily="66" charset="-128"/>
              </a:rPr>
              <a:t>Ｏ</a:t>
            </a:r>
            <a:r>
              <a:rPr lang="ja-JP" altLang="en-US" sz="2000" b="1" dirty="0">
                <a:solidFill>
                  <a:srgbClr val="66FFFF"/>
                </a:solidFill>
                <a:latin typeface="HGP行書体" pitchFamily="66" charset="-128"/>
                <a:ea typeface="HGP行書体" pitchFamily="66" charset="-128"/>
              </a:rPr>
              <a:t>－</a:t>
            </a:r>
            <a:r>
              <a:rPr lang="ja-JP" altLang="en-US" sz="2000" b="1" dirty="0" err="1">
                <a:solidFill>
                  <a:srgbClr val="66FFFF"/>
                </a:solidFill>
                <a:latin typeface="HGP行書体" pitchFamily="66" charset="-128"/>
                <a:ea typeface="HGP行書体" pitchFamily="66" charset="-128"/>
              </a:rPr>
              <a:t>ｓ</a:t>
            </a:r>
            <a:r>
              <a:rPr lang="en-US" altLang="ja-JP" sz="2000" b="1" dirty="0" smtClean="0">
                <a:solidFill>
                  <a:srgbClr val="66FFFF"/>
                </a:solidFill>
                <a:latin typeface="HGP行書体" pitchFamily="66" charset="-128"/>
                <a:ea typeface="HGP行書体" pitchFamily="66" charset="-128"/>
              </a:rPr>
              <a:t> </a:t>
            </a:r>
            <a:endParaRPr lang="ja-JP" altLang="en-US" sz="2000" b="1" dirty="0">
              <a:solidFill>
                <a:srgbClr val="66FFFF"/>
              </a:solidFill>
              <a:latin typeface="HGP行書体" pitchFamily="66" charset="-128"/>
              <a:ea typeface="HGP行書体" pitchFamily="66" charset="-128"/>
            </a:endParaRPr>
          </a:p>
        </p:txBody>
      </p:sp>
      <p:sp>
        <p:nvSpPr>
          <p:cNvPr id="68" name="テキスト ボックス 67"/>
          <p:cNvSpPr txBox="1"/>
          <p:nvPr/>
        </p:nvSpPr>
        <p:spPr>
          <a:xfrm>
            <a:off x="5724130" y="1746369"/>
            <a:ext cx="873957"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en-US" altLang="ja-JP" sz="900" dirty="0" smtClean="0">
                <a:solidFill>
                  <a:prstClr val="white"/>
                </a:solidFill>
                <a:latin typeface="HGP行書体" pitchFamily="66" charset="-128"/>
                <a:ea typeface="HGP行書体" pitchFamily="66" charset="-128"/>
              </a:rPr>
              <a:t>1</a:t>
            </a: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69" name="テキスト ボックス 68"/>
          <p:cNvSpPr txBox="1"/>
          <p:nvPr/>
        </p:nvSpPr>
        <p:spPr>
          <a:xfrm>
            <a:off x="6948315" y="1779726"/>
            <a:ext cx="689612"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ja-JP" altLang="en-US" sz="900" dirty="0">
                <a:solidFill>
                  <a:prstClr val="white"/>
                </a:solidFill>
                <a:latin typeface="HGP行書体" pitchFamily="66" charset="-128"/>
                <a:ea typeface="HGP行書体" pitchFamily="66" charset="-128"/>
              </a:rPr>
              <a:t>２</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71" name="テキスト ボックス 70"/>
          <p:cNvSpPr txBox="1"/>
          <p:nvPr/>
        </p:nvSpPr>
        <p:spPr>
          <a:xfrm>
            <a:off x="6691669" y="3251776"/>
            <a:ext cx="875561"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ja-JP" altLang="en-US" sz="900" dirty="0">
                <a:solidFill>
                  <a:prstClr val="white"/>
                </a:solidFill>
                <a:latin typeface="HGP行書体" pitchFamily="66" charset="-128"/>
                <a:ea typeface="HGP行書体" pitchFamily="66" charset="-128"/>
              </a:rPr>
              <a:t>３</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a:t>
            </a:r>
            <a:r>
              <a:rPr lang="ja-JP" altLang="en-US" sz="1100" dirty="0" smtClean="0">
                <a:solidFill>
                  <a:prstClr val="white"/>
                </a:solidFill>
                <a:latin typeface="HGP行書体" pitchFamily="66" charset="-128"/>
                <a:ea typeface="HGP行書体" pitchFamily="66" charset="-128"/>
              </a:rPr>
              <a:t>　　</a:t>
            </a:r>
            <a:r>
              <a:rPr lang="en-US" altLang="ja-JP" sz="1100" dirty="0" smtClean="0">
                <a:solidFill>
                  <a:prstClr val="white"/>
                </a:solidFill>
                <a:latin typeface="HGP行書体" pitchFamily="66" charset="-128"/>
                <a:ea typeface="HGP行書体" pitchFamily="66" charset="-128"/>
              </a:rPr>
              <a:t>energy </a:t>
            </a:r>
            <a:endParaRPr lang="ja-JP" altLang="en-US" sz="1100" dirty="0">
              <a:solidFill>
                <a:prstClr val="white"/>
              </a:solidFill>
              <a:latin typeface="HGP行書体" pitchFamily="66" charset="-128"/>
              <a:ea typeface="HGP行書体" pitchFamily="66" charset="-128"/>
            </a:endParaRPr>
          </a:p>
        </p:txBody>
      </p:sp>
      <p:sp>
        <p:nvSpPr>
          <p:cNvPr id="72" name="テキスト ボックス 71"/>
          <p:cNvSpPr txBox="1"/>
          <p:nvPr/>
        </p:nvSpPr>
        <p:spPr>
          <a:xfrm>
            <a:off x="5847062" y="3268738"/>
            <a:ext cx="873957"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en-US" altLang="ja-JP" sz="900" dirty="0">
                <a:solidFill>
                  <a:prstClr val="white"/>
                </a:solidFill>
                <a:latin typeface="HGP行書体" pitchFamily="66" charset="-128"/>
                <a:ea typeface="HGP行書体" pitchFamily="66" charset="-128"/>
              </a:rPr>
              <a:t>4</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76" name="テキスト ボックス 75"/>
          <p:cNvSpPr txBox="1"/>
          <p:nvPr/>
        </p:nvSpPr>
        <p:spPr>
          <a:xfrm>
            <a:off x="7279753" y="1084093"/>
            <a:ext cx="1864247" cy="3108543"/>
          </a:xfrm>
          <a:prstGeom prst="rect">
            <a:avLst/>
          </a:prstGeom>
          <a:noFill/>
        </p:spPr>
        <p:txBody>
          <a:bodyPr wrap="square" rtlCol="0">
            <a:spAutoFit/>
          </a:bodyPr>
          <a:lstStyle/>
          <a:p>
            <a:r>
              <a:rPr lang="ja-JP" altLang="en-US" sz="1600" dirty="0" smtClean="0">
                <a:solidFill>
                  <a:prstClr val="white"/>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/O            </a:t>
            </a:r>
            <a:r>
              <a:rPr lang="ja-JP" altLang="en-US" sz="1600" dirty="0" smtClean="0">
                <a:solidFill>
                  <a:prstClr val="white"/>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/s</a:t>
            </a:r>
          </a:p>
          <a:p>
            <a:endParaRPr lang="en-US" altLang="ja-JP" sz="1600" dirty="0">
              <a:solidFill>
                <a:prstClr val="white"/>
              </a:solidFill>
              <a:latin typeface="HGP行書体" pitchFamily="66" charset="-128"/>
              <a:ea typeface="HGP行書体" pitchFamily="66" charset="-128"/>
            </a:endParaRPr>
          </a:p>
          <a:p>
            <a:endParaRPr lang="en-US" altLang="ja-JP" sz="20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a:t>
            </a:r>
            <a:r>
              <a:rPr lang="ja-JP" altLang="en-US" sz="1600" dirty="0" smtClean="0">
                <a:solidFill>
                  <a:srgbClr val="FF3300"/>
                </a:solidFill>
                <a:latin typeface="HGP行書体" pitchFamily="66" charset="-128"/>
                <a:ea typeface="HGP行書体" pitchFamily="66" charset="-128"/>
              </a:rPr>
              <a:t>“対”</a:t>
            </a:r>
            <a:endParaRPr lang="en-US" altLang="ja-JP" sz="1600" dirty="0">
              <a:solidFill>
                <a:srgbClr val="FF3300"/>
              </a:solidFill>
              <a:latin typeface="HGP行書体" pitchFamily="66" charset="-128"/>
              <a:ea typeface="HGP行書体" pitchFamily="66" charset="-128"/>
            </a:endParaRPr>
          </a:p>
          <a:p>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酸化　　　　　　還元</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free(a)</a:t>
            </a:r>
            <a:r>
              <a:rPr lang="en-US" altLang="ja-JP" sz="1600" b="1" dirty="0" smtClean="0">
                <a:solidFill>
                  <a:srgbClr val="FF0000"/>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f(a)</a:t>
            </a:r>
          </a:p>
          <a:p>
            <a:r>
              <a:rPr lang="ja-JP" altLang="en-US" sz="1600" dirty="0" smtClean="0">
                <a:solidFill>
                  <a:prstClr val="white"/>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　「縦 横 無 尽」</a:t>
            </a:r>
            <a:endParaRPr lang="en-US" altLang="ja-JP" sz="1600" dirty="0" smtClean="0">
              <a:solidFill>
                <a:srgbClr val="FFFF00"/>
              </a:solidFill>
              <a:latin typeface="HGP行書体" pitchFamily="66" charset="-128"/>
              <a:ea typeface="HGP行書体" pitchFamily="66" charset="-128"/>
            </a:endParaRPr>
          </a:p>
          <a:p>
            <a:r>
              <a:rPr lang="en-US" altLang="ja-JP" sz="1600" dirty="0" smtClean="0">
                <a:solidFill>
                  <a:prstClr val="white"/>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a:t>
            </a:r>
            <a:r>
              <a:rPr lang="en-US" altLang="ja-JP" sz="1600" dirty="0" smtClean="0">
                <a:solidFill>
                  <a:srgbClr val="FFFF00"/>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自由</a:t>
            </a:r>
            <a:r>
              <a:rPr lang="en-US" altLang="ja-JP" sz="1600" dirty="0" smtClean="0">
                <a:solidFill>
                  <a:srgbClr val="FFFF00"/>
                </a:solidFill>
                <a:latin typeface="HGP行書体" pitchFamily="66" charset="-128"/>
                <a:ea typeface="HGP行書体" pitchFamily="66" charset="-128"/>
              </a:rPr>
              <a:t>action</a:t>
            </a:r>
            <a:r>
              <a:rPr lang="ja-JP" altLang="en-US" sz="1600" dirty="0" smtClean="0">
                <a:solidFill>
                  <a:srgbClr val="FFFF00"/>
                </a:solidFill>
                <a:latin typeface="HGP行書体" pitchFamily="66" charset="-128"/>
                <a:ea typeface="HGP行書体" pitchFamily="66" charset="-128"/>
              </a:rPr>
              <a:t>意</a:t>
            </a:r>
            <a:r>
              <a:rPr lang="en-US" altLang="ja-JP" sz="1600" dirty="0" smtClean="0">
                <a:solidFill>
                  <a:prstClr val="white"/>
                </a:solidFill>
                <a:latin typeface="HGP行書体" pitchFamily="66" charset="-128"/>
                <a:ea typeface="HGP行書体" pitchFamily="66" charset="-128"/>
              </a:rPr>
              <a:t>.</a:t>
            </a:r>
            <a:endParaRPr lang="en-US" altLang="ja-JP" sz="1600" dirty="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ｓ・</a:t>
            </a:r>
            <a:r>
              <a:rPr lang="en-US" altLang="ja-JP" sz="1600" dirty="0" smtClean="0">
                <a:solidFill>
                  <a:prstClr val="white"/>
                </a:solidFill>
                <a:latin typeface="HGP行書体" pitchFamily="66" charset="-128"/>
                <a:ea typeface="HGP行書体" pitchFamily="66" charset="-128"/>
              </a:rPr>
              <a:t>e  4</a:t>
            </a:r>
            <a:r>
              <a:rPr lang="ja-JP" altLang="en-US" sz="1600" dirty="0" smtClean="0">
                <a:solidFill>
                  <a:prstClr val="white"/>
                </a:solidFill>
                <a:latin typeface="HGP行書体" pitchFamily="66" charset="-128"/>
                <a:ea typeface="HGP行書体" pitchFamily="66" charset="-128"/>
              </a:rPr>
              <a:t>　次元</a:t>
            </a:r>
            <a:r>
              <a:rPr lang="en-US" altLang="ja-JP" sz="1600" dirty="0" smtClean="0">
                <a:solidFill>
                  <a:prstClr val="white"/>
                </a:solidFill>
                <a:latin typeface="HGP行書体" pitchFamily="66" charset="-128"/>
                <a:ea typeface="HGP行書体" pitchFamily="66" charset="-128"/>
              </a:rPr>
              <a:t>s</a:t>
            </a:r>
            <a:r>
              <a:rPr lang="ja-JP" altLang="en-US" sz="1600" dirty="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的</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Ｔ</a:t>
            </a:r>
            <a:r>
              <a:rPr lang="en-US" altLang="ja-JP" sz="1600" dirty="0" err="1" smtClean="0">
                <a:solidFill>
                  <a:prstClr val="white"/>
                </a:solidFill>
                <a:latin typeface="HGP行書体" pitchFamily="66" charset="-128"/>
                <a:ea typeface="HGP行書体" pitchFamily="66" charset="-128"/>
              </a:rPr>
              <a:t>rf-graphicPresent</a:t>
            </a:r>
            <a:r>
              <a:rPr lang="en-US" altLang="ja-JP" sz="1600" dirty="0" smtClean="0">
                <a:solidFill>
                  <a:prstClr val="white"/>
                </a:solidFill>
                <a:latin typeface="HGP行書体" pitchFamily="66" charset="-128"/>
                <a:ea typeface="HGP行書体" pitchFamily="66" charset="-128"/>
              </a:rPr>
              <a:t>  -</a:t>
            </a:r>
            <a:r>
              <a:rPr lang="en-US" altLang="ja-JP" sz="1600" dirty="0" err="1" smtClean="0">
                <a:solidFill>
                  <a:prstClr val="white"/>
                </a:solidFill>
                <a:latin typeface="HGP行書体" pitchFamily="66" charset="-128"/>
                <a:ea typeface="HGP行書体" pitchFamily="66" charset="-128"/>
              </a:rPr>
              <a:t>ation</a:t>
            </a:r>
            <a:r>
              <a:rPr lang="en-US" altLang="ja-JP" sz="1600" dirty="0" smtClean="0">
                <a:solidFill>
                  <a:prstClr val="white"/>
                </a:solidFill>
                <a:latin typeface="HGP行書体" pitchFamily="66" charset="-128"/>
                <a:ea typeface="HGP行書体" pitchFamily="66" charset="-128"/>
              </a:rPr>
              <a:t> ! “</a:t>
            </a:r>
            <a:r>
              <a:rPr lang="ja-JP" altLang="en-US" sz="1600" b="1" u="sng" dirty="0" smtClean="0">
                <a:solidFill>
                  <a:srgbClr val="FF00FF"/>
                </a:solidFill>
                <a:latin typeface="HGP行書体" pitchFamily="66" charset="-128"/>
                <a:ea typeface="HGP行書体" pitchFamily="66" charset="-128"/>
              </a:rPr>
              <a:t>　</a:t>
            </a:r>
            <a:r>
              <a:rPr lang="ja-JP" altLang="en-US" sz="1600" u="sng" dirty="0" smtClean="0">
                <a:solidFill>
                  <a:srgbClr val="00FFFF"/>
                </a:solidFill>
                <a:latin typeface="HGP行書体" pitchFamily="66" charset="-128"/>
                <a:ea typeface="HGP行書体" pitchFamily="66" charset="-128"/>
              </a:rPr>
              <a:t>図</a:t>
            </a:r>
            <a:r>
              <a:rPr lang="ja-JP" altLang="en-US" sz="1600" b="1" u="sng" dirty="0" smtClean="0">
                <a:solidFill>
                  <a:srgbClr val="FF00FF"/>
                </a:solidFill>
                <a:latin typeface="HGP行書体" pitchFamily="66" charset="-128"/>
                <a:ea typeface="HGP行書体" pitchFamily="66" charset="-128"/>
              </a:rPr>
              <a:t>意</a:t>
            </a:r>
            <a:r>
              <a:rPr lang="ja-JP" altLang="en-US" sz="1600" dirty="0" smtClean="0">
                <a:solidFill>
                  <a:prstClr val="white"/>
                </a:solidFill>
                <a:latin typeface="HGP行書体" pitchFamily="66" charset="-128"/>
                <a:ea typeface="HGP行書体" pitchFamily="66" charset="-128"/>
              </a:rPr>
              <a:t>！</a:t>
            </a:r>
            <a:endParaRPr lang="ja-JP" altLang="en-US" sz="1600" dirty="0">
              <a:solidFill>
                <a:prstClr val="white"/>
              </a:solidFill>
              <a:latin typeface="HGP行書体" pitchFamily="66" charset="-128"/>
              <a:ea typeface="HGP行書体" pitchFamily="66" charset="-128"/>
            </a:endParaRPr>
          </a:p>
        </p:txBody>
      </p:sp>
      <p:cxnSp>
        <p:nvCxnSpPr>
          <p:cNvPr id="77" name="直線矢印コネクタ 76"/>
          <p:cNvCxnSpPr/>
          <p:nvPr/>
        </p:nvCxnSpPr>
        <p:spPr>
          <a:xfrm>
            <a:off x="7989333" y="1241187"/>
            <a:ext cx="471099"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8" name="直線矢印コネクタ 77"/>
          <p:cNvCxnSpPr/>
          <p:nvPr/>
        </p:nvCxnSpPr>
        <p:spPr>
          <a:xfrm flipH="1">
            <a:off x="7989335" y="1326337"/>
            <a:ext cx="451476" cy="14432"/>
          </a:xfrm>
          <a:prstGeom prst="straightConnector1">
            <a:avLst/>
          </a:prstGeom>
          <a:ln w="38100">
            <a:solidFill>
              <a:srgbClr val="66FFFF"/>
            </a:solidFill>
            <a:tailEnd type="arrow"/>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a:off x="8028384" y="2509714"/>
            <a:ext cx="471099"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H="1">
            <a:off x="8028385" y="2594863"/>
            <a:ext cx="451476" cy="14432"/>
          </a:xfrm>
          <a:prstGeom prst="straightConnector1">
            <a:avLst/>
          </a:prstGeom>
          <a:ln w="38100">
            <a:solidFill>
              <a:srgbClr val="66FFFF"/>
            </a:solidFill>
            <a:tailEnd type="arrow"/>
          </a:ln>
        </p:spPr>
        <p:style>
          <a:lnRef idx="1">
            <a:schemeClr val="accent1"/>
          </a:lnRef>
          <a:fillRef idx="0">
            <a:schemeClr val="accent1"/>
          </a:fillRef>
          <a:effectRef idx="0">
            <a:schemeClr val="accent1"/>
          </a:effectRef>
          <a:fontRef idx="minor">
            <a:schemeClr val="tx1"/>
          </a:fontRef>
        </p:style>
      </p:cxnSp>
      <p:sp>
        <p:nvSpPr>
          <p:cNvPr id="87" name="上矢印 86"/>
          <p:cNvSpPr/>
          <p:nvPr/>
        </p:nvSpPr>
        <p:spPr>
          <a:xfrm>
            <a:off x="7575533" y="1463970"/>
            <a:ext cx="452852" cy="884910"/>
          </a:xfrm>
          <a:prstGeom prst="up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prstClr val="white"/>
                </a:solidFill>
                <a:latin typeface="HGP行書体" pitchFamily="66" charset="-128"/>
                <a:ea typeface="HGP行書体" pitchFamily="66" charset="-128"/>
              </a:rPr>
              <a:t>等</a:t>
            </a:r>
            <a:endParaRPr lang="en-US" altLang="ja-JP" sz="1600" dirty="0" smtClean="0">
              <a:solidFill>
                <a:prstClr val="white"/>
              </a:solidFill>
              <a:latin typeface="HGP行書体" pitchFamily="66" charset="-128"/>
              <a:ea typeface="HGP行書体" pitchFamily="66" charset="-128"/>
            </a:endParaRPr>
          </a:p>
          <a:p>
            <a:pPr algn="ctr"/>
            <a:endParaRPr lang="en-US" altLang="ja-JP" sz="1600" dirty="0" smtClean="0">
              <a:solidFill>
                <a:prstClr val="white"/>
              </a:solidFill>
              <a:latin typeface="HGP行書体" pitchFamily="66" charset="-128"/>
              <a:ea typeface="HGP行書体" pitchFamily="66" charset="-128"/>
            </a:endParaRPr>
          </a:p>
          <a:p>
            <a:pPr algn="ctr"/>
            <a:r>
              <a:rPr lang="ja-JP" altLang="en-US" sz="1600" dirty="0" smtClean="0">
                <a:solidFill>
                  <a:prstClr val="white"/>
                </a:solidFill>
                <a:latin typeface="HGP行書体" pitchFamily="66" charset="-128"/>
                <a:ea typeface="HGP行書体" pitchFamily="66" charset="-128"/>
              </a:rPr>
              <a:t>価</a:t>
            </a:r>
            <a:endParaRPr lang="ja-JP" altLang="en-US" sz="1600" dirty="0">
              <a:solidFill>
                <a:prstClr val="white"/>
              </a:solidFill>
              <a:latin typeface="HGP行書体" pitchFamily="66" charset="-128"/>
              <a:ea typeface="HGP行書体" pitchFamily="66" charset="-128"/>
            </a:endParaRPr>
          </a:p>
        </p:txBody>
      </p:sp>
      <p:sp>
        <p:nvSpPr>
          <p:cNvPr id="88" name="下矢印 87"/>
          <p:cNvSpPr/>
          <p:nvPr/>
        </p:nvSpPr>
        <p:spPr>
          <a:xfrm>
            <a:off x="8515864" y="1472596"/>
            <a:ext cx="448624" cy="876284"/>
          </a:xfrm>
          <a:prstGeom prst="downArrow">
            <a:avLst/>
          </a:prstGeom>
          <a:solidFill>
            <a:srgbClr val="0000FF"/>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white"/>
                </a:solidFill>
                <a:latin typeface="HGP行書体" pitchFamily="66" charset="-128"/>
                <a:ea typeface="HGP行書体" pitchFamily="66" charset="-128"/>
              </a:rPr>
              <a:t>等</a:t>
            </a:r>
            <a:endParaRPr lang="en-US" altLang="ja-JP" dirty="0" smtClean="0">
              <a:solidFill>
                <a:prstClr val="white"/>
              </a:solidFill>
              <a:latin typeface="HGP行書体" pitchFamily="66" charset="-128"/>
              <a:ea typeface="HGP行書体" pitchFamily="66" charset="-128"/>
            </a:endParaRPr>
          </a:p>
          <a:p>
            <a:pPr algn="ctr"/>
            <a:endParaRPr lang="en-US" altLang="ja-JP" dirty="0">
              <a:solidFill>
                <a:prstClr val="white"/>
              </a:solidFill>
              <a:latin typeface="HGP行書体" pitchFamily="66" charset="-128"/>
              <a:ea typeface="HGP行書体" pitchFamily="66" charset="-128"/>
            </a:endParaRPr>
          </a:p>
          <a:p>
            <a:pPr algn="ctr"/>
            <a:r>
              <a:rPr lang="ja-JP" altLang="en-US" dirty="0" smtClean="0">
                <a:solidFill>
                  <a:prstClr val="white"/>
                </a:solidFill>
                <a:latin typeface="HGP行書体" pitchFamily="66" charset="-128"/>
                <a:ea typeface="HGP行書体" pitchFamily="66" charset="-128"/>
              </a:rPr>
              <a:t>価</a:t>
            </a:r>
            <a:endParaRPr lang="ja-JP" altLang="en-US" dirty="0">
              <a:solidFill>
                <a:prstClr val="white"/>
              </a:solidFill>
              <a:latin typeface="HGP行書体" pitchFamily="66" charset="-128"/>
              <a:ea typeface="HGP行書体" pitchFamily="66" charset="-128"/>
            </a:endParaRPr>
          </a:p>
        </p:txBody>
      </p:sp>
      <p:sp>
        <p:nvSpPr>
          <p:cNvPr id="89" name="テキスト ボックス 88"/>
          <p:cNvSpPr txBox="1"/>
          <p:nvPr/>
        </p:nvSpPr>
        <p:spPr>
          <a:xfrm>
            <a:off x="2229641" y="4153981"/>
            <a:ext cx="6914359" cy="2616101"/>
          </a:xfrm>
          <a:prstGeom prst="rect">
            <a:avLst/>
          </a:prstGeom>
          <a:solidFill>
            <a:schemeClr val="tx1">
              <a:alpha val="49000"/>
            </a:schemeClr>
          </a:solidFill>
          <a:ln>
            <a:solidFill>
              <a:schemeClr val="tx1"/>
            </a:solidFill>
          </a:ln>
        </p:spPr>
        <p:txBody>
          <a:bodyPr wrap="square" rtlCol="0">
            <a:spAutoFit/>
          </a:bodyPr>
          <a:lstStyle/>
          <a:p>
            <a:r>
              <a:rPr lang="en-US" altLang="ja-JP" sz="1600" dirty="0" smtClean="0">
                <a:solidFill>
                  <a:prstClr val="white"/>
                </a:solidFill>
                <a:latin typeface="HGP行書体" pitchFamily="66" charset="-128"/>
                <a:ea typeface="HGP行書体" pitchFamily="66" charset="-128"/>
              </a:rPr>
              <a:t>1) </a:t>
            </a:r>
            <a:r>
              <a:rPr lang="ja-JP" altLang="en-US" sz="1600" dirty="0" smtClean="0">
                <a:solidFill>
                  <a:prstClr val="white"/>
                </a:solidFill>
                <a:latin typeface="HGP行書体" pitchFamily="66" charset="-128"/>
                <a:ea typeface="HGP行書体" pitchFamily="66" charset="-128"/>
              </a:rPr>
              <a:t>貴方が此の世に居る＝存在してることの</a:t>
            </a:r>
            <a:r>
              <a:rPr lang="ja-JP" altLang="en-US" sz="1600" dirty="0">
                <a:solidFill>
                  <a:prstClr val="white"/>
                </a:solidFill>
                <a:latin typeface="HGP行書体" pitchFamily="66" charset="-128"/>
                <a:ea typeface="HGP行書体" pitchFamily="66" charset="-128"/>
              </a:rPr>
              <a:t>有意</a:t>
            </a:r>
            <a:r>
              <a:rPr lang="ja-JP" altLang="en-US" sz="1600" dirty="0" smtClean="0">
                <a:solidFill>
                  <a:prstClr val="white"/>
                </a:solidFill>
                <a:latin typeface="HGP行書体" pitchFamily="66" charset="-128"/>
                <a:ea typeface="HGP行書体" pitchFamily="66" charset="-128"/>
              </a:rPr>
              <a:t>性が、♀</a:t>
            </a:r>
            <a:r>
              <a:rPr lang="en-US" altLang="ja-JP" sz="1600" dirty="0" smtClean="0">
                <a:solidFill>
                  <a:prstClr val="white"/>
                </a:solidFill>
                <a:latin typeface="HGP行書体" pitchFamily="66" charset="-128"/>
                <a:ea typeface="HGP行書体" pitchFamily="66" charset="-128"/>
              </a:rPr>
              <a:t>/O </a:t>
            </a:r>
            <a:r>
              <a:rPr lang="ja-JP" altLang="en-US" sz="1200" dirty="0" smtClean="0">
                <a:solidFill>
                  <a:prstClr val="white"/>
                </a:solidFill>
                <a:latin typeface="HGP行書体" pitchFamily="66" charset="-128"/>
                <a:ea typeface="HGP行書体" pitchFamily="66" charset="-128"/>
              </a:rPr>
              <a:t>ないし </a:t>
            </a:r>
            <a:r>
              <a:rPr lang="ja-JP" altLang="en-US" sz="1600" dirty="0" smtClean="0">
                <a:solidFill>
                  <a:prstClr val="white"/>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a:t>
            </a:r>
            <a:r>
              <a:rPr lang="en-US" altLang="ja-JP" sz="1600" dirty="0">
                <a:solidFill>
                  <a:prstClr val="white"/>
                </a:solidFill>
                <a:latin typeface="HGP行書体" pitchFamily="66" charset="-128"/>
                <a:ea typeface="HGP行書体" pitchFamily="66" charset="-128"/>
              </a:rPr>
              <a:t>s</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の</a:t>
            </a:r>
            <a:r>
              <a:rPr lang="ja-JP" altLang="en-US" sz="1600" dirty="0" smtClean="0">
                <a:solidFill>
                  <a:srgbClr val="FF66FF"/>
                </a:solidFill>
                <a:latin typeface="HGP行書体" pitchFamily="66" charset="-128"/>
                <a:ea typeface="HGP行書体" pitchFamily="66" charset="-128"/>
              </a:rPr>
              <a:t>相</a:t>
            </a:r>
            <a:r>
              <a:rPr lang="ja-JP" altLang="en-US" sz="1600" dirty="0" smtClean="0">
                <a:solidFill>
                  <a:prstClr val="white"/>
                </a:solidFill>
                <a:latin typeface="HGP行書体" pitchFamily="66" charset="-128"/>
                <a:ea typeface="HGP行書体" pitchFamily="66" charset="-128"/>
              </a:rPr>
              <a:t>互</a:t>
            </a:r>
            <a:r>
              <a:rPr lang="ja-JP" altLang="en-US" sz="1600" b="1" dirty="0" smtClean="0">
                <a:solidFill>
                  <a:srgbClr val="FF66FF"/>
                </a:solidFill>
                <a:latin typeface="HGP教科書体" pitchFamily="18" charset="-128"/>
                <a:ea typeface="HGP教科書体" pitchFamily="18" charset="-128"/>
              </a:rPr>
              <a:t>伴</a:t>
            </a:r>
            <a:r>
              <a:rPr lang="ja-JP" altLang="en-US" sz="1600" dirty="0" smtClean="0">
                <a:solidFill>
                  <a:prstClr val="white"/>
                </a:solidFill>
                <a:latin typeface="HGP行書体" pitchFamily="66" charset="-128"/>
                <a:ea typeface="HGP行書体" pitchFamily="66" charset="-128"/>
              </a:rPr>
              <a:t>侶</a:t>
            </a:r>
            <a:r>
              <a:rPr lang="ja-JP" altLang="en-US" sz="1600" dirty="0" smtClean="0">
                <a:solidFill>
                  <a:srgbClr val="FF66FF"/>
                </a:solidFill>
                <a:latin typeface="HGP行書体" pitchFamily="66" charset="-128"/>
                <a:ea typeface="HGP行書体" pitchFamily="66" charset="-128"/>
              </a:rPr>
              <a:t>性</a:t>
            </a:r>
            <a:endParaRPr lang="en-US" altLang="ja-JP" sz="1600" dirty="0" smtClean="0">
              <a:solidFill>
                <a:srgbClr val="FF66FF"/>
              </a:solidFill>
              <a:latin typeface="HGP行書体" pitchFamily="66" charset="-128"/>
              <a:ea typeface="HGP行書体" pitchFamily="66" charset="-128"/>
            </a:endParaRPr>
          </a:p>
          <a:p>
            <a:r>
              <a:rPr lang="ja-JP" altLang="en-US" sz="1600" dirty="0" err="1" smtClean="0">
                <a:solidFill>
                  <a:prstClr val="white"/>
                </a:solidFill>
                <a:latin typeface="HGP行書体" pitchFamily="66" charset="-128"/>
                <a:ea typeface="HGP行書体" pitchFamily="66" charset="-128"/>
              </a:rPr>
              <a:t>が必</a:t>
            </a:r>
            <a:r>
              <a:rPr lang="ja-JP" altLang="en-US" sz="1600" dirty="0" smtClean="0">
                <a:solidFill>
                  <a:prstClr val="white"/>
                </a:solidFill>
                <a:latin typeface="HGP行書体" pitchFamily="66" charset="-128"/>
                <a:ea typeface="HGP行書体" pitchFamily="66" charset="-128"/>
              </a:rPr>
              <a:t>然の事 と並行（</a:t>
            </a:r>
            <a:r>
              <a:rPr lang="en-US" altLang="ja-JP" sz="1600" dirty="0" smtClean="0">
                <a:solidFill>
                  <a:prstClr val="white"/>
                </a:solidFill>
                <a:latin typeface="HGP行書体" pitchFamily="66" charset="-128"/>
                <a:ea typeface="HGP行書体" pitchFamily="66" charset="-128"/>
              </a:rPr>
              <a:t>P</a:t>
            </a:r>
            <a:r>
              <a:rPr lang="en-US" altLang="ja-JP" sz="1200" dirty="0" smtClean="0">
                <a:solidFill>
                  <a:prstClr val="white"/>
                </a:solidFill>
                <a:latin typeface="HGP行書体" pitchFamily="66" charset="-128"/>
                <a:ea typeface="HGP行書体" pitchFamily="66" charset="-128"/>
              </a:rPr>
              <a:t>arallel</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srgbClr val="00FFCC"/>
                </a:solidFill>
                <a:latin typeface="HGP行書体" pitchFamily="66" charset="-128"/>
                <a:ea typeface="HGP行書体" pitchFamily="66" charset="-128"/>
              </a:rPr>
              <a:t>して</a:t>
            </a:r>
            <a:r>
              <a:rPr lang="ja-JP" altLang="en-US" sz="1600" dirty="0" smtClean="0">
                <a:solidFill>
                  <a:prstClr val="white"/>
                </a:solidFill>
                <a:latin typeface="HGP行書体" pitchFamily="66" charset="-128"/>
                <a:ea typeface="HGP行書体" pitchFamily="66" charset="-128"/>
              </a:rPr>
              <a:t>てこそ</a:t>
            </a:r>
            <a:r>
              <a:rPr lang="ja-JP" altLang="en-US" sz="1600" dirty="0" smtClean="0">
                <a:solidFill>
                  <a:srgbClr val="FF3300"/>
                </a:solidFill>
                <a:latin typeface="HGP行書体" pitchFamily="66" charset="-128"/>
                <a:ea typeface="HGP行書体" pitchFamily="66" charset="-128"/>
              </a:rPr>
              <a:t>真有意</a:t>
            </a:r>
            <a:r>
              <a:rPr lang="ja-JP" altLang="en-US" sz="1600" dirty="0" smtClean="0">
                <a:solidFill>
                  <a:prstClr val="white"/>
                </a:solidFill>
                <a:latin typeface="HGP行書体" pitchFamily="66" charset="-128"/>
                <a:ea typeface="HGP行書体" pitchFamily="66" charset="-128"/>
              </a:rPr>
              <a:t>；</a:t>
            </a:r>
            <a:r>
              <a:rPr lang="en-US" altLang="ja-JP" sz="1600" dirty="0" smtClean="0">
                <a:solidFill>
                  <a:srgbClr val="00FFFF"/>
                </a:solidFill>
                <a:latin typeface="HGP行書体" pitchFamily="66" charset="-128"/>
                <a:ea typeface="HGP行書体" pitchFamily="66" charset="-128"/>
              </a:rPr>
              <a:t>S=s</a:t>
            </a:r>
            <a:r>
              <a:rPr lang="en-US" altLang="ja-JP" sz="1100" baseline="30000" dirty="0">
                <a:solidFill>
                  <a:srgbClr val="00FFFF"/>
                </a:solidFill>
                <a:latin typeface="HGP行書体" pitchFamily="66" charset="-128"/>
                <a:ea typeface="HGP行書体" pitchFamily="66" charset="-128"/>
              </a:rPr>
              <a:t>2</a:t>
            </a:r>
            <a:r>
              <a:rPr lang="en-US" altLang="ja-JP" sz="1000" dirty="0" smtClean="0">
                <a:solidFill>
                  <a:srgbClr val="00FFFF"/>
                </a:solidFill>
                <a:latin typeface="HGP行書体" pitchFamily="66" charset="-128"/>
                <a:ea typeface="HGP行書体" pitchFamily="66" charset="-128"/>
              </a:rPr>
              <a:t>ign</a:t>
            </a:r>
            <a:r>
              <a:rPr lang="en-US" altLang="ja-JP" sz="1000" dirty="0" smtClean="0">
                <a:solidFill>
                  <a:srgbClr val="FF0000"/>
                </a:solidFill>
                <a:latin typeface="HGP行書体" pitchFamily="66" charset="-128"/>
                <a:ea typeface="HGP行書体" pitchFamily="66" charset="-128"/>
              </a:rPr>
              <a:t>i</a:t>
            </a:r>
            <a:r>
              <a:rPr lang="en-US" altLang="ja-JP" sz="1400" dirty="0" smtClean="0">
                <a:solidFill>
                  <a:schemeClr val="bg1"/>
                </a:solidFill>
                <a:latin typeface="HGP行書体" pitchFamily="66" charset="-128"/>
                <a:ea typeface="HGP行書体" pitchFamily="66" charset="-128"/>
              </a:rPr>
              <a:t>f</a:t>
            </a:r>
            <a:r>
              <a:rPr lang="en-US" altLang="ja-JP" sz="1000" dirty="0" smtClean="0">
                <a:solidFill>
                  <a:srgbClr val="FF0000"/>
                </a:solidFill>
                <a:latin typeface="HGP行書体" pitchFamily="66" charset="-128"/>
                <a:ea typeface="HGP行書体" pitchFamily="66" charset="-128"/>
              </a:rPr>
              <a:t>i</a:t>
            </a:r>
            <a:r>
              <a:rPr lang="en-US" altLang="ja-JP" sz="1000" dirty="0" smtClean="0">
                <a:solidFill>
                  <a:srgbClr val="00FFFF"/>
                </a:solidFill>
                <a:latin typeface="HGP行書体" pitchFamily="66" charset="-128"/>
                <a:ea typeface="HGP行書体" pitchFamily="66" charset="-128"/>
              </a:rPr>
              <a:t>cant</a:t>
            </a:r>
            <a:r>
              <a:rPr lang="ja-JP" altLang="en-US" sz="1600" dirty="0" smtClean="0">
                <a:solidFill>
                  <a:prstClr val="white"/>
                </a:solidFill>
                <a:latin typeface="HGP行書体" pitchFamily="66" charset="-128"/>
                <a:ea typeface="HGP行書体" pitchFamily="66" charset="-128"/>
              </a:rPr>
              <a:t>な</a:t>
            </a:r>
            <a:r>
              <a:rPr lang="ja-JP" altLang="en-US" sz="1600" dirty="0" smtClean="0">
                <a:solidFill>
                  <a:srgbClr val="FF3300"/>
                </a:solidFill>
                <a:latin typeface="HGP行書体" pitchFamily="66" charset="-128"/>
                <a:ea typeface="HGP行書体" pitchFamily="66" charset="-128"/>
              </a:rPr>
              <a:t>事</a:t>
            </a:r>
            <a:r>
              <a:rPr lang="ja-JP" altLang="en-US" sz="1600" dirty="0" smtClean="0">
                <a:solidFill>
                  <a:prstClr val="white"/>
                </a:solidFill>
                <a:latin typeface="HGP行書体" pitchFamily="66" charset="-128"/>
                <a:ea typeface="HGP行書体" pitchFamily="66" charset="-128"/>
              </a:rPr>
              <a:t>と云えるのであり、記号すれば</a:t>
            </a:r>
            <a:r>
              <a:rPr lang="en-US" altLang="ja-JP" sz="1600" dirty="0" smtClean="0">
                <a:solidFill>
                  <a:prstClr val="white"/>
                </a:solidFill>
                <a:latin typeface="HGP行書体" pitchFamily="66" charset="-128"/>
                <a:ea typeface="HGP行書体" pitchFamily="66" charset="-128"/>
              </a:rPr>
              <a:t>M</a:t>
            </a:r>
            <a:r>
              <a:rPr lang="ja-JP" altLang="en-US" sz="1600" dirty="0" smtClean="0">
                <a:solidFill>
                  <a:prstClr val="white"/>
                </a:solidFill>
                <a:latin typeface="HGP行書体" pitchFamily="66" charset="-128"/>
                <a:ea typeface="HGP行書体" pitchFamily="66" charset="-128"/>
              </a:rPr>
              <a:t>次第で</a:t>
            </a:r>
            <a:r>
              <a:rPr lang="ja-JP" altLang="en-US" sz="1600" u="sng" dirty="0" smtClean="0">
                <a:solidFill>
                  <a:srgbClr val="00FFFF"/>
                </a:solidFill>
                <a:latin typeface="HGP行書体" pitchFamily="66" charset="-128"/>
                <a:ea typeface="HGP行書体" pitchFamily="66" charset="-128"/>
              </a:rPr>
              <a:t>次ぎの元の次元記号の</a:t>
            </a:r>
            <a:r>
              <a:rPr lang="en-US" altLang="ja-JP" sz="1600" u="sng" dirty="0" smtClean="0">
                <a:solidFill>
                  <a:srgbClr val="FFC000"/>
                </a:solidFill>
                <a:latin typeface="HGP行書体" pitchFamily="66" charset="-128"/>
                <a:ea typeface="HGP行書体" pitchFamily="66" charset="-128"/>
              </a:rPr>
              <a:t>S</a:t>
            </a:r>
            <a:r>
              <a:rPr lang="ja-JP" altLang="en-US" sz="1600" u="sng" dirty="0" err="1" smtClean="0">
                <a:solidFill>
                  <a:srgbClr val="FFC000"/>
                </a:solidFill>
                <a:latin typeface="HGP行書体" pitchFamily="66" charset="-128"/>
                <a:ea typeface="HGP行書体" pitchFamily="66" charset="-128"/>
              </a:rPr>
              <a:t>が遺伝差施て</a:t>
            </a:r>
            <a:r>
              <a:rPr lang="ja-JP" altLang="en-US" sz="1600" u="sng" dirty="0" smtClean="0">
                <a:solidFill>
                  <a:srgbClr val="FFC000"/>
                </a:solidFill>
                <a:latin typeface="HGP行書体" pitchFamily="66" charset="-128"/>
                <a:ea typeface="HGP行書体" pitchFamily="66" charset="-128"/>
              </a:rPr>
              <a:t>呉れる </a:t>
            </a:r>
            <a:r>
              <a:rPr lang="en-US" altLang="ja-JP" sz="1600" dirty="0" smtClean="0">
                <a:solidFill>
                  <a:srgbClr val="FFFF00"/>
                </a:solidFill>
                <a:latin typeface="HGP行書体" pitchFamily="66" charset="-128"/>
                <a:ea typeface="HGP行書体" pitchFamily="66" charset="-128"/>
              </a:rPr>
              <a:t>M</a:t>
            </a:r>
            <a:r>
              <a:rPr lang="ja-JP" altLang="en-US" sz="1600" dirty="0" smtClean="0">
                <a:solidFill>
                  <a:srgbClr val="FFFF00"/>
                </a:solidFill>
                <a:latin typeface="HGP行書体" pitchFamily="66" charset="-128"/>
                <a:ea typeface="HGP行書体" pitchFamily="66" charset="-128"/>
              </a:rPr>
              <a:t>性の</a:t>
            </a:r>
            <a:r>
              <a:rPr lang="en-US" altLang="ja-JP" sz="1600" dirty="0" smtClean="0">
                <a:solidFill>
                  <a:srgbClr val="FFFF00"/>
                </a:solidFill>
                <a:latin typeface="HGP行書体" pitchFamily="66" charset="-128"/>
                <a:ea typeface="HGP行書体" pitchFamily="66" charset="-128"/>
              </a:rPr>
              <a:t>image(</a:t>
            </a:r>
            <a:r>
              <a:rPr lang="en-US" altLang="ja-JP" sz="1600" dirty="0" err="1" smtClean="0">
                <a:solidFill>
                  <a:srgbClr val="FFFF00"/>
                </a:solidFill>
                <a:latin typeface="HGP行書体" pitchFamily="66" charset="-128"/>
                <a:ea typeface="HGP行書体" pitchFamily="66" charset="-128"/>
              </a:rPr>
              <a:t>i</a:t>
            </a:r>
            <a:r>
              <a:rPr lang="en-US" altLang="ja-JP" sz="1600" dirty="0" smtClean="0">
                <a:solidFill>
                  <a:srgbClr val="FFFF00"/>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が</a:t>
            </a:r>
            <a:r>
              <a:rPr lang="ja-JP" altLang="en-US" sz="1600" u="sng"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事実</a:t>
            </a:r>
            <a:r>
              <a:rPr lang="en-US" altLang="ja-JP" sz="1600" u="sng"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(F)</a:t>
            </a:r>
            <a:r>
              <a:rPr lang="ja-JP" altLang="en-US" sz="1600" u="sng"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性・意 </a:t>
            </a:r>
            <a:r>
              <a:rPr lang="ja-JP" altLang="en-US" sz="1600" dirty="0" smtClean="0">
                <a:solidFill>
                  <a:srgbClr val="FFFF00"/>
                </a:solidFill>
                <a:latin typeface="HGP行書体" pitchFamily="66" charset="-128"/>
                <a:ea typeface="HGP行書体" pitchFamily="66" charset="-128"/>
              </a:rPr>
              <a:t>の 事は、相手も考えてる</a:t>
            </a:r>
            <a:r>
              <a:rPr lang="en-US" altLang="ja-JP" sz="1400" dirty="0" smtClean="0">
                <a:solidFill>
                  <a:srgbClr val="FF3300"/>
                </a:solidFill>
                <a:latin typeface="HGP行書体" pitchFamily="66" charset="-128"/>
                <a:ea typeface="HGP行書体" pitchFamily="66" charset="-128"/>
              </a:rPr>
              <a:t>… </a:t>
            </a:r>
            <a:r>
              <a:rPr lang="ja-JP" altLang="en-US" sz="1400" dirty="0" smtClean="0">
                <a:solidFill>
                  <a:srgbClr val="FF3300"/>
                </a:solidFill>
                <a:latin typeface="HGP行書体" pitchFamily="66" charset="-128"/>
                <a:ea typeface="HGP行書体" pitchFamily="66" charset="-128"/>
              </a:rPr>
              <a:t>から、</a:t>
            </a:r>
            <a:r>
              <a:rPr lang="en-US" altLang="ja-JP" sz="1600" dirty="0" err="1" smtClean="0">
                <a:solidFill>
                  <a:prstClr val="white"/>
                </a:solidFill>
                <a:latin typeface="HGP行書体" pitchFamily="66" charset="-128"/>
                <a:ea typeface="HGP行書体" pitchFamily="66" charset="-128"/>
              </a:rPr>
              <a:t>i×i</a:t>
            </a:r>
            <a:r>
              <a:rPr lang="en-US" altLang="ja-JP" sz="1600" dirty="0" smtClean="0">
                <a:solidFill>
                  <a:prstClr val="white"/>
                </a:solidFill>
                <a:latin typeface="HGP行書体" pitchFamily="66" charset="-128"/>
                <a:ea typeface="HGP行書体" pitchFamily="66" charset="-128"/>
              </a:rPr>
              <a:t>  = </a:t>
            </a:r>
            <a:r>
              <a:rPr lang="en-US" altLang="ja-JP" sz="1600" dirty="0" err="1" smtClean="0">
                <a:solidFill>
                  <a:srgbClr val="FF00FF"/>
                </a:solidFill>
                <a:latin typeface="HGP行書体" pitchFamily="66" charset="-128"/>
                <a:ea typeface="HGP行書体" pitchFamily="66" charset="-128"/>
              </a:rPr>
              <a:t>i</a:t>
            </a:r>
            <a:r>
              <a:rPr lang="ja-JP" altLang="en-US" sz="1600" dirty="0" smtClean="0">
                <a:solidFill>
                  <a:srgbClr val="FF00FF"/>
                </a:solidFill>
                <a:latin typeface="HGP行書体" pitchFamily="66" charset="-128"/>
                <a:ea typeface="HGP行書体" pitchFamily="66" charset="-128"/>
              </a:rPr>
              <a:t> </a:t>
            </a:r>
            <a:r>
              <a:rPr lang="en-US" altLang="ja-JP" sz="1600" baseline="30000" dirty="0" smtClean="0">
                <a:solidFill>
                  <a:srgbClr val="FF3300"/>
                </a:solidFill>
                <a:latin typeface="HGP行書体" pitchFamily="66" charset="-128"/>
                <a:ea typeface="HGP行書体" pitchFamily="66" charset="-128"/>
              </a:rPr>
              <a:t>2</a:t>
            </a:r>
            <a:r>
              <a:rPr lang="en-US" altLang="ja-JP" sz="1600" dirty="0" smtClean="0">
                <a:solidFill>
                  <a:srgbClr val="FF3300"/>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exam.</a:t>
            </a:r>
            <a:r>
              <a:rPr lang="ja-JP" altLang="en-US" sz="1600" dirty="0" smtClean="0">
                <a:solidFill>
                  <a:prstClr val="white"/>
                </a:solidFill>
                <a:latin typeface="HGP行書体" pitchFamily="66" charset="-128"/>
                <a:ea typeface="HGP行書体" pitchFamily="66" charset="-128"/>
              </a:rPr>
              <a:t>して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観る と 分かる。</a:t>
            </a:r>
            <a:endParaRPr lang="en-US" altLang="ja-JP" sz="1600" dirty="0" smtClean="0">
              <a:solidFill>
                <a:prstClr val="white"/>
              </a:solidFill>
              <a:latin typeface="HGP行書体" pitchFamily="66" charset="-128"/>
              <a:ea typeface="HGP行書体" pitchFamily="66" charset="-128"/>
            </a:endParaRPr>
          </a:p>
          <a:p>
            <a:r>
              <a:rPr lang="ja-JP" altLang="en-US" sz="1600" dirty="0">
                <a:solidFill>
                  <a:prstClr val="white"/>
                </a:solidFill>
                <a:latin typeface="HGP行書体" pitchFamily="66" charset="-128"/>
                <a:ea typeface="HGP行書体" pitchFamily="66" charset="-128"/>
              </a:rPr>
              <a:t>２</a:t>
            </a:r>
            <a:r>
              <a:rPr lang="ja-JP" altLang="en-US" sz="1600" dirty="0" smtClean="0">
                <a:solidFill>
                  <a:prstClr val="white"/>
                </a:solidFill>
                <a:latin typeface="HGP行書体" pitchFamily="66" charset="-128"/>
                <a:ea typeface="HGP行書体" pitchFamily="66" charset="-128"/>
              </a:rPr>
              <a:t>）　原子炉が有れば地震も有る（</a:t>
            </a:r>
            <a:r>
              <a:rPr lang="en-US" altLang="ja-JP" sz="1600" dirty="0" smtClean="0">
                <a:solidFill>
                  <a:prstClr val="white"/>
                </a:solidFill>
                <a:latin typeface="HGP行書体" pitchFamily="66" charset="-128"/>
                <a:ea typeface="HGP行書体" pitchFamily="66" charset="-128"/>
              </a:rPr>
              <a:t>i</a:t>
            </a:r>
            <a:r>
              <a:rPr lang="en-US" altLang="ja-JP" sz="1600" baseline="30000" dirty="0" smtClean="0">
                <a:solidFill>
                  <a:prstClr val="white"/>
                </a:solidFill>
                <a:latin typeface="HGP行書体" pitchFamily="66" charset="-128"/>
                <a:ea typeface="HGP行書体" pitchFamily="66" charset="-128"/>
              </a:rPr>
              <a:t>2</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し、地震が有ればメルトダウン（</a:t>
            </a:r>
            <a:r>
              <a:rPr lang="en-US" altLang="ja-JP" sz="1600" dirty="0" smtClean="0">
                <a:solidFill>
                  <a:prstClr val="white"/>
                </a:solidFill>
                <a:latin typeface="HGP行書体" pitchFamily="66" charset="-128"/>
                <a:ea typeface="HGP行書体" pitchFamily="66" charset="-128"/>
              </a:rPr>
              <a:t>MD)</a:t>
            </a:r>
            <a:r>
              <a:rPr lang="ja-JP" altLang="en-US" sz="1600" dirty="0" smtClean="0">
                <a:solidFill>
                  <a:prstClr val="white"/>
                </a:solidFill>
                <a:latin typeface="HGP行書体" pitchFamily="66" charset="-128"/>
                <a:ea typeface="HGP行書体" pitchFamily="66" charset="-128"/>
              </a:rPr>
              <a:t>も </a:t>
            </a:r>
            <a:r>
              <a:rPr lang="en-US" altLang="ja-JP" sz="1600" dirty="0" smtClean="0">
                <a:solidFill>
                  <a:srgbClr val="FF00FF"/>
                </a:solidFill>
                <a:latin typeface="HGP行書体" pitchFamily="66" charset="-128"/>
                <a:ea typeface="HGP行書体" pitchFamily="66" charset="-128"/>
              </a:rPr>
              <a:t>i</a:t>
            </a:r>
            <a:r>
              <a:rPr lang="en-US" altLang="ja-JP" sz="1600" baseline="30000" dirty="0" smtClean="0">
                <a:solidFill>
                  <a:srgbClr val="FF3300"/>
                </a:solidFill>
                <a:latin typeface="HGP行書体" pitchFamily="66" charset="-128"/>
                <a:ea typeface="HGP行書体" pitchFamily="66" charset="-128"/>
              </a:rPr>
              <a:t>2</a:t>
            </a:r>
            <a:r>
              <a:rPr lang="ja-JP" altLang="en-US" sz="1600" dirty="0" smtClean="0">
                <a:solidFill>
                  <a:prstClr val="white"/>
                </a:solidFill>
                <a:latin typeface="HGP行書体" pitchFamily="66" charset="-128"/>
                <a:ea typeface="HGP行書体" pitchFamily="66" charset="-128"/>
              </a:rPr>
              <a:t>で有るし、</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この </a:t>
            </a:r>
            <a:r>
              <a:rPr lang="en-US" altLang="ja-JP" sz="1600" dirty="0" smtClean="0">
                <a:solidFill>
                  <a:srgbClr val="FF00FF"/>
                </a:solidFill>
                <a:latin typeface="HGP行書体" pitchFamily="66" charset="-128"/>
                <a:ea typeface="HGP行書体" pitchFamily="66" charset="-128"/>
              </a:rPr>
              <a:t>i</a:t>
            </a:r>
            <a:r>
              <a:rPr lang="en-US" altLang="ja-JP" sz="1600" baseline="30000" dirty="0" smtClean="0">
                <a:solidFill>
                  <a:srgbClr val="FF3300"/>
                </a:solidFill>
                <a:latin typeface="HGP行書体" pitchFamily="66" charset="-128"/>
                <a:ea typeface="HGP行書体" pitchFamily="66" charset="-128"/>
              </a:rPr>
              <a:t>2</a:t>
            </a:r>
            <a:r>
              <a:rPr lang="en-US" altLang="ja-JP" sz="1600" baseline="300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は</a:t>
            </a:r>
            <a:r>
              <a:rPr lang="ja-JP" altLang="en-US" sz="1600" dirty="0" smtClean="0">
                <a:solidFill>
                  <a:srgbClr val="00FFFF"/>
                </a:solidFill>
                <a:latin typeface="HGP行書体" pitchFamily="66" charset="-128"/>
                <a:ea typeface="HGP行書体" pitchFamily="66" charset="-128"/>
              </a:rPr>
              <a:t>絶対</a:t>
            </a:r>
            <a:r>
              <a:rPr lang="ja-JP" altLang="en-US" sz="1600" dirty="0" smtClean="0">
                <a:solidFill>
                  <a:prstClr val="white"/>
                </a:solidFill>
                <a:latin typeface="HGP行書体" pitchFamily="66" charset="-128"/>
                <a:ea typeface="HGP行書体" pitchFamily="66" charset="-128"/>
              </a:rPr>
              <a:t>の</a:t>
            </a:r>
            <a:r>
              <a:rPr lang="ja-JP" altLang="en-US" sz="1600" dirty="0" smtClean="0">
                <a:solidFill>
                  <a:srgbClr val="FFC000"/>
                </a:solidFill>
                <a:latin typeface="HGP行書体" pitchFamily="66" charset="-128"/>
                <a:ea typeface="HGP行書体" pitchFamily="66" charset="-128"/>
              </a:rPr>
              <a:t>有意差</a:t>
            </a:r>
            <a:r>
              <a:rPr lang="ja-JP" altLang="en-US" sz="1600" dirty="0" smtClean="0">
                <a:solidFill>
                  <a:prstClr val="white"/>
                </a:solidFill>
                <a:latin typeface="HGP行書体" pitchFamily="66" charset="-128"/>
                <a:ea typeface="HGP行書体" pitchFamily="66" charset="-128"/>
              </a:rPr>
              <a:t>であるし、</a:t>
            </a:r>
            <a:r>
              <a:rPr lang="ja-JP" altLang="en-US" sz="1600" dirty="0" smtClean="0">
                <a:solidFill>
                  <a:srgbClr val="00FFFF"/>
                </a:solidFill>
                <a:latin typeface="HGP行書体" pitchFamily="66" charset="-128"/>
                <a:ea typeface="HGP行書体" pitchFamily="66" charset="-128"/>
              </a:rPr>
              <a:t>その確率；</a:t>
            </a:r>
            <a:r>
              <a:rPr lang="en-US" altLang="ja-JP" sz="1600" dirty="0" smtClean="0">
                <a:solidFill>
                  <a:srgbClr val="00FFFF"/>
                </a:solidFill>
                <a:latin typeface="HGP行書体" pitchFamily="66" charset="-128"/>
                <a:ea typeface="HGP行書体" pitchFamily="66" charset="-128"/>
              </a:rPr>
              <a:t>P</a:t>
            </a:r>
            <a:r>
              <a:rPr lang="ja-JP" altLang="en-US" sz="1600" dirty="0" smtClean="0">
                <a:solidFill>
                  <a:srgbClr val="00FFFF"/>
                </a:solidFill>
                <a:latin typeface="HGP行書体" pitchFamily="66" charset="-128"/>
                <a:ea typeface="HGP行書体" pitchFamily="66" charset="-128"/>
              </a:rPr>
              <a:t>値 </a:t>
            </a:r>
            <a:r>
              <a:rPr lang="ja-JP" altLang="en-US" sz="1600" dirty="0" smtClean="0">
                <a:solidFill>
                  <a:prstClr val="white"/>
                </a:solidFill>
                <a:latin typeface="HGP行書体" pitchFamily="66" charset="-128"/>
                <a:ea typeface="HGP行書体" pitchFamily="66" charset="-128"/>
              </a:rPr>
              <a:t>は  </a:t>
            </a:r>
            <a:r>
              <a:rPr lang="en-US" altLang="ja-JP" sz="1600" dirty="0" smtClean="0">
                <a:solidFill>
                  <a:prstClr val="white"/>
                </a:solidFill>
                <a:latin typeface="HGP行書体" pitchFamily="66" charset="-128"/>
                <a:ea typeface="HGP行書体" pitchFamily="66" charset="-128"/>
              </a:rPr>
              <a:t>“</a:t>
            </a:r>
            <a:r>
              <a:rPr lang="en-US" altLang="ja-JP" sz="1600" dirty="0" smtClean="0">
                <a:solidFill>
                  <a:srgbClr val="FF66FF"/>
                </a:solidFill>
                <a:latin typeface="HGP行書体" pitchFamily="66" charset="-128"/>
                <a:ea typeface="HGP行書体" pitchFamily="66" charset="-128"/>
              </a:rPr>
              <a:t>100% </a:t>
            </a:r>
            <a:r>
              <a:rPr lang="ja-JP" altLang="en-US" sz="1600" dirty="0" smtClean="0">
                <a:solidFill>
                  <a:srgbClr val="FF66FF"/>
                </a:solidFill>
                <a:latin typeface="HGP行書体" pitchFamily="66" charset="-128"/>
                <a:ea typeface="HGP行書体" pitchFamily="66" charset="-128"/>
              </a:rPr>
              <a:t>の </a:t>
            </a:r>
            <a:r>
              <a:rPr lang="en-US" altLang="ja-JP" sz="1600" dirty="0" smtClean="0">
                <a:solidFill>
                  <a:srgbClr val="FF66FF"/>
                </a:solidFill>
                <a:latin typeface="HGP行書体" pitchFamily="66" charset="-128"/>
                <a:ea typeface="HGP行書体" pitchFamily="66" charset="-128"/>
              </a:rPr>
              <a:t>1 </a:t>
            </a:r>
            <a:r>
              <a:rPr lang="ja-JP" altLang="en-US" sz="1600" dirty="0" smtClean="0">
                <a:solidFill>
                  <a:srgbClr val="FF66FF"/>
                </a:solidFill>
                <a:latin typeface="HGP行書体" pitchFamily="66" charset="-128"/>
                <a:ea typeface="HGP行書体" pitchFamily="66" charset="-128"/>
              </a:rPr>
              <a:t>の 自由度 を 持つ</a:t>
            </a:r>
            <a:r>
              <a:rPr lang="en-US" altLang="ja-JP" sz="1600" dirty="0" smtClean="0">
                <a:solidFill>
                  <a:prstClr val="white"/>
                </a:solidFill>
                <a:latin typeface="HGP行書体" pitchFamily="66" charset="-128"/>
                <a:ea typeface="HGP行書体" pitchFamily="66" charset="-128"/>
              </a:rPr>
              <a:t>”</a:t>
            </a:r>
            <a:r>
              <a:rPr lang="ja-JP" altLang="en-US" sz="1600" dirty="0" err="1" smtClean="0">
                <a:solidFill>
                  <a:prstClr val="white"/>
                </a:solidFill>
                <a:latin typeface="HGP行書体" pitchFamily="66" charset="-128"/>
                <a:ea typeface="HGP行書体" pitchFamily="66" charset="-128"/>
              </a:rPr>
              <a:t>。</a:t>
            </a:r>
            <a:endParaRPr lang="en-US" altLang="ja-JP" sz="1600" dirty="0" smtClean="0">
              <a:solidFill>
                <a:prstClr val="white"/>
              </a:solidFill>
              <a:latin typeface="HGP行書体" pitchFamily="66" charset="-128"/>
              <a:ea typeface="HGP行書体" pitchFamily="66" charset="-128"/>
            </a:endParaRPr>
          </a:p>
          <a:p>
            <a:pPr marL="342900" indent="-342900">
              <a:buAutoNum type="arabicParenR" startAt="3"/>
            </a:pPr>
            <a:r>
              <a:rPr lang="ja-JP" altLang="en-US" sz="1600" dirty="0" smtClean="0">
                <a:solidFill>
                  <a:prstClr val="white"/>
                </a:solidFill>
                <a:latin typeface="HGP行書体" pitchFamily="66" charset="-128"/>
                <a:ea typeface="HGP行書体" pitchFamily="66" charset="-128"/>
              </a:rPr>
              <a:t>そうで無ければ、貴方はこの地上に居ない。 </a:t>
            </a:r>
            <a:r>
              <a:rPr lang="en-US" altLang="ja-JP" sz="1600" dirty="0" smtClean="0">
                <a:solidFill>
                  <a:prstClr val="white"/>
                </a:solidFill>
                <a:latin typeface="HGP行書体" pitchFamily="66" charset="-128"/>
                <a:ea typeface="HGP行書体" pitchFamily="66" charset="-128"/>
              </a:rPr>
              <a:t>Probability(P) </a:t>
            </a:r>
            <a:r>
              <a:rPr lang="ja-JP" altLang="en-US" sz="1600" dirty="0" smtClean="0">
                <a:solidFill>
                  <a:prstClr val="white"/>
                </a:solidFill>
                <a:latin typeface="HGP行書体" pitchFamily="66" charset="-128"/>
                <a:ea typeface="HGP行書体" pitchFamily="66" charset="-128"/>
              </a:rPr>
              <a:t>≡</a:t>
            </a:r>
            <a:r>
              <a:rPr lang="ja-JP" altLang="en-US" sz="1050" dirty="0" smtClean="0">
                <a:solidFill>
                  <a:srgbClr val="FF00FF"/>
                </a:solidFill>
                <a:latin typeface="HGP行書体" pitchFamily="66" charset="-128"/>
                <a:ea typeface="HGP行書体" pitchFamily="66" charset="-128"/>
              </a:rPr>
              <a:t>合同可換</a:t>
            </a:r>
            <a:r>
              <a:rPr lang="ja-JP" altLang="en-US" sz="1600" dirty="0" smtClean="0">
                <a:solidFill>
                  <a:prstClr val="white"/>
                </a:solidFill>
                <a:latin typeface="HGP行書体" pitchFamily="66" charset="-128"/>
                <a:ea typeface="HGP行書体" pitchFamily="66" charset="-128"/>
              </a:rPr>
              <a:t>の </a:t>
            </a:r>
            <a:r>
              <a:rPr lang="en-US" altLang="ja-JP" sz="1600" dirty="0" smtClean="0">
                <a:solidFill>
                  <a:prstClr val="white"/>
                </a:solidFill>
                <a:latin typeface="HGP行書体" pitchFamily="66" charset="-128"/>
                <a:ea typeface="HGP行書体" pitchFamily="66" charset="-128"/>
              </a:rPr>
              <a:t>I (</a:t>
            </a:r>
            <a:r>
              <a:rPr lang="ja-JP" altLang="en-US" sz="1600" dirty="0" smtClean="0">
                <a:solidFill>
                  <a:prstClr val="white"/>
                </a:solidFill>
                <a:latin typeface="HGP行書体" pitchFamily="66" charset="-128"/>
                <a:ea typeface="HGP行書体" pitchFamily="66" charset="-128"/>
              </a:rPr>
              <a:t>アイ）</a:t>
            </a:r>
            <a:endParaRPr lang="en-US" altLang="ja-JP" sz="1600" dirty="0" smtClean="0">
              <a:solidFill>
                <a:prstClr val="white"/>
              </a:solidFill>
              <a:latin typeface="HGP行書体" pitchFamily="66" charset="-128"/>
              <a:ea typeface="HGP行書体" pitchFamily="66" charset="-128"/>
            </a:endParaRPr>
          </a:p>
          <a:p>
            <a:pPr marL="342900" indent="-342900">
              <a:buAutoNum type="arabicParenR" startAt="3"/>
            </a:pPr>
            <a:r>
              <a:rPr lang="ja-JP" altLang="en-US" sz="1600" dirty="0" smtClean="0">
                <a:solidFill>
                  <a:prstClr val="white"/>
                </a:solidFill>
                <a:latin typeface="HGP行書体" pitchFamily="66" charset="-128"/>
                <a:ea typeface="HGP行書体" pitchFamily="66" charset="-128"/>
              </a:rPr>
              <a:t>此の世が有る事を確率 </a:t>
            </a:r>
            <a:r>
              <a:rPr lang="en-US" altLang="ja-JP" sz="1600" dirty="0" smtClean="0">
                <a:solidFill>
                  <a:prstClr val="white"/>
                </a:solidFill>
                <a:latin typeface="HGP行書体" pitchFamily="66" charset="-128"/>
                <a:ea typeface="HGP行書体" pitchFamily="66" charset="-128"/>
              </a:rPr>
              <a:t>1 </a:t>
            </a:r>
            <a:r>
              <a:rPr lang="ja-JP" altLang="en-US" sz="1600" dirty="0" smtClean="0">
                <a:solidFill>
                  <a:prstClr val="white"/>
                </a:solidFill>
                <a:latin typeface="HGP行書体" pitchFamily="66" charset="-128"/>
                <a:ea typeface="HGP行書体" pitchFamily="66" charset="-128"/>
              </a:rPr>
              <a:t>の　</a:t>
            </a:r>
            <a:r>
              <a:rPr lang="en-US" altLang="ja-JP" sz="1600" dirty="0" smtClean="0">
                <a:solidFill>
                  <a:prstClr val="white"/>
                </a:solidFill>
                <a:latin typeface="HGP行書体" pitchFamily="66" charset="-128"/>
                <a:ea typeface="HGP行書体" pitchFamily="66" charset="-128"/>
              </a:rPr>
              <a:t>the density of  freedom </a:t>
            </a:r>
            <a:r>
              <a:rPr lang="ja-JP" altLang="en-US" sz="1600" dirty="0" smtClean="0">
                <a:solidFill>
                  <a:prstClr val="white"/>
                </a:solidFill>
                <a:latin typeface="HGP行書体" pitchFamily="66" charset="-128"/>
                <a:ea typeface="HGP行書体" pitchFamily="66" charset="-128"/>
              </a:rPr>
              <a:t>と云うし、貴方が此の世</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に居る密</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自由性 ； </a:t>
            </a:r>
            <a:r>
              <a:rPr lang="en-US" altLang="ja-JP" sz="1600" dirty="0" smtClean="0">
                <a:solidFill>
                  <a:srgbClr val="00FFCC"/>
                </a:solidFill>
                <a:latin typeface="HGP行書体" pitchFamily="66" charset="-128"/>
                <a:ea typeface="HGP行書体" pitchFamily="66" charset="-128"/>
              </a:rPr>
              <a:t>D</a:t>
            </a:r>
            <a:r>
              <a:rPr lang="en-US" altLang="ja-JP" sz="2000" dirty="0" smtClean="0">
                <a:solidFill>
                  <a:srgbClr val="FF3300"/>
                </a:solidFill>
                <a:latin typeface="HGP行書体" pitchFamily="66" charset="-128"/>
                <a:ea typeface="HGP行書体" pitchFamily="66" charset="-128"/>
              </a:rPr>
              <a:t>°</a:t>
            </a:r>
            <a:r>
              <a:rPr lang="en-US" altLang="ja-JP" sz="1600" dirty="0" smtClean="0">
                <a:solidFill>
                  <a:srgbClr val="00FFCC"/>
                </a:solidFill>
                <a:latin typeface="HGP行書体" pitchFamily="66" charset="-128"/>
                <a:ea typeface="HGP行書体" pitchFamily="66" charset="-128"/>
              </a:rPr>
              <a:t> F </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バルー と  “</a:t>
            </a:r>
            <a:r>
              <a:rPr lang="ja-JP" altLang="en-US" sz="1600" dirty="0" smtClean="0">
                <a:solidFill>
                  <a:srgbClr val="FF66FF"/>
                </a:solidFill>
                <a:latin typeface="HGP行書体" pitchFamily="66" charset="-128"/>
                <a:ea typeface="HGP行書体" pitchFamily="66" charset="-128"/>
              </a:rPr>
              <a:t>ひとつ</a:t>
            </a:r>
            <a:r>
              <a:rPr lang="ja-JP" altLang="en-US" sz="1600" dirty="0" smtClean="0">
                <a:solidFill>
                  <a:prstClr val="white"/>
                </a:solidFill>
                <a:latin typeface="HGP行書体" pitchFamily="66" charset="-128"/>
                <a:ea typeface="HGP行書体" pitchFamily="66" charset="-128"/>
              </a:rPr>
              <a:t>” な の で あ </a:t>
            </a:r>
            <a:r>
              <a:rPr lang="ja-JP" altLang="en-US" sz="1600" dirty="0" err="1" smtClean="0">
                <a:solidFill>
                  <a:prstClr val="white"/>
                </a:solidFill>
                <a:latin typeface="HGP行書体" pitchFamily="66" charset="-128"/>
                <a:ea typeface="HGP行書体" pitchFamily="66" charset="-128"/>
              </a:rPr>
              <a:t>る</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a:t>
            </a:r>
            <a:r>
              <a:rPr lang="ja-JP" altLang="en-US" sz="1600" dirty="0" smtClean="0">
                <a:solidFill>
                  <a:srgbClr val="FF3300"/>
                </a:solidFill>
                <a:latin typeface="HGP行書体" pitchFamily="66" charset="-128"/>
                <a:ea typeface="HGP行書体" pitchFamily="66" charset="-128"/>
              </a:rPr>
              <a:t>塊り</a:t>
            </a:r>
            <a:r>
              <a:rPr lang="ja-JP" altLang="en-US" sz="1600" dirty="0" smtClean="0">
                <a:solidFill>
                  <a:prstClr val="white"/>
                </a:solidFill>
                <a:latin typeface="HGP行書体" pitchFamily="66" charset="-128"/>
                <a:ea typeface="HGP行書体" pitchFamily="66" charset="-128"/>
              </a:rPr>
              <a:t> ” 度・意</a:t>
            </a:r>
            <a:r>
              <a:rPr lang="en-US" altLang="ja-JP" sz="1600" dirty="0" smtClean="0">
                <a:solidFill>
                  <a:prstClr val="white"/>
                </a:solidFill>
                <a:latin typeface="HGP行書体" pitchFamily="66" charset="-128"/>
                <a:ea typeface="HGP行書体" pitchFamily="66" charset="-128"/>
              </a:rPr>
              <a:t>.</a:t>
            </a:r>
          </a:p>
          <a:p>
            <a:r>
              <a:rPr lang="en-US" altLang="ja-JP" sz="1600" dirty="0" smtClean="0">
                <a:solidFill>
                  <a:prstClr val="white"/>
                </a:solidFill>
                <a:latin typeface="HGP行書体" pitchFamily="66" charset="-128"/>
                <a:ea typeface="HGP行書体" pitchFamily="66" charset="-128"/>
              </a:rPr>
              <a:t>5)   From U</a:t>
            </a:r>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big-bang </a:t>
            </a:r>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You !  </a:t>
            </a:r>
            <a:r>
              <a:rPr lang="ja-JP" altLang="en-US" sz="1600" dirty="0">
                <a:solidFill>
                  <a:prstClr val="white"/>
                </a:solidFill>
                <a:latin typeface="HGP行書体" pitchFamily="66" charset="-128"/>
                <a:ea typeface="HGP行書体" pitchFamily="66" charset="-128"/>
              </a:rPr>
              <a:t>そう</a:t>
            </a:r>
            <a:r>
              <a:rPr lang="ja-JP" altLang="en-US" sz="1600" dirty="0" smtClean="0">
                <a:solidFill>
                  <a:prstClr val="white"/>
                </a:solidFill>
                <a:latin typeface="HGP行書体" pitchFamily="66" charset="-128"/>
                <a:ea typeface="HGP行書体" pitchFamily="66" charset="-128"/>
              </a:rPr>
              <a:t>で無ければ</a:t>
            </a:r>
            <a:r>
              <a:rPr lang="ja-JP" altLang="en-US" sz="1600" u="sng" dirty="0" smtClean="0">
                <a:solidFill>
                  <a:srgbClr val="FFFF00"/>
                </a:solidFill>
                <a:latin typeface="HGP行書体" pitchFamily="66" charset="-128"/>
                <a:ea typeface="HGP行書体" pitchFamily="66" charset="-128"/>
              </a:rPr>
              <a:t>帰無仮説の行方</a:t>
            </a:r>
            <a:r>
              <a:rPr lang="ja-JP" altLang="en-US" sz="1600" dirty="0" smtClean="0">
                <a:solidFill>
                  <a:prstClr val="white"/>
                </a:solidFill>
                <a:latin typeface="HGP行書体" pitchFamily="66" charset="-128"/>
                <a:ea typeface="HGP行書体" pitchFamily="66" charset="-128"/>
              </a:rPr>
              <a:t>は　</a:t>
            </a:r>
            <a:r>
              <a:rPr lang="en-US" altLang="ja-JP" sz="1600" dirty="0" smtClean="0">
                <a:solidFill>
                  <a:srgbClr val="FFFF00"/>
                </a:solidFill>
                <a:latin typeface="HGP行書体" pitchFamily="66" charset="-128"/>
                <a:ea typeface="HGP行書体" pitchFamily="66" charset="-128"/>
              </a:rPr>
              <a:t>E coli </a:t>
            </a:r>
            <a:r>
              <a:rPr lang="en-US" altLang="ja-JP" sz="1600" dirty="0" smtClean="0">
                <a:solidFill>
                  <a:prstClr val="white"/>
                </a:solidFill>
                <a:latin typeface="HGP行書体" pitchFamily="66" charset="-128"/>
                <a:ea typeface="HGP行書体" pitchFamily="66" charset="-128"/>
              </a:rPr>
              <a:t>!! </a:t>
            </a:r>
            <a:r>
              <a:rPr lang="ja-JP" altLang="en-US" sz="1200" dirty="0" smtClean="0">
                <a:solidFill>
                  <a:srgbClr val="00FFFF"/>
                </a:solidFill>
                <a:latin typeface="HGP行書体" pitchFamily="66" charset="-128"/>
                <a:ea typeface="HGP行書体" pitchFamily="66" charset="-128"/>
              </a:rPr>
              <a:t>カモ</a:t>
            </a:r>
            <a:r>
              <a:rPr lang="en-US" altLang="ja-JP" sz="1200" dirty="0" smtClean="0">
                <a:solidFill>
                  <a:srgbClr val="00FFFF"/>
                </a:solidFill>
                <a:latin typeface="HGP行書体" pitchFamily="66" charset="-128"/>
                <a:ea typeface="HGP行書体" pitchFamily="66" charset="-128"/>
              </a:rPr>
              <a:t>.</a:t>
            </a:r>
          </a:p>
        </p:txBody>
      </p:sp>
      <p:sp>
        <p:nvSpPr>
          <p:cNvPr id="67" name="テキスト ボックス 66"/>
          <p:cNvSpPr txBox="1"/>
          <p:nvPr/>
        </p:nvSpPr>
        <p:spPr>
          <a:xfrm>
            <a:off x="43008" y="5900612"/>
            <a:ext cx="1172116" cy="938719"/>
          </a:xfrm>
          <a:prstGeom prst="rect">
            <a:avLst/>
          </a:prstGeom>
          <a:solidFill>
            <a:schemeClr val="tx1">
              <a:alpha val="34000"/>
            </a:schemeClr>
          </a:solidFill>
        </p:spPr>
        <p:txBody>
          <a:bodyPr wrap="none" rtlCol="0">
            <a:spAutoFit/>
          </a:bodyPr>
          <a:lstStyle/>
          <a:p>
            <a:r>
              <a:rPr lang="ja-JP" altLang="en-US" sz="1100" dirty="0" smtClean="0">
                <a:solidFill>
                  <a:prstClr val="white"/>
                </a:solidFill>
                <a:latin typeface="HGP行書体" pitchFamily="66" charset="-128"/>
                <a:ea typeface="HGP行書体" pitchFamily="66" charset="-128"/>
              </a:rPr>
              <a:t>胎児画像　は、</a:t>
            </a:r>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prstClr val="white"/>
                </a:solidFill>
                <a:latin typeface="HGP行書体" pitchFamily="66" charset="-128"/>
                <a:ea typeface="HGP行書体" pitchFamily="66" charset="-128"/>
              </a:rPr>
              <a:t>画像</a:t>
            </a:r>
            <a:r>
              <a:rPr lang="ja-JP" altLang="en-US" sz="1100" dirty="0">
                <a:solidFill>
                  <a:prstClr val="white"/>
                </a:solidFill>
                <a:latin typeface="HGP行書体" pitchFamily="66" charset="-128"/>
                <a:ea typeface="HGP行書体" pitchFamily="66" charset="-128"/>
              </a:rPr>
              <a:t>・科学・雑誌</a:t>
            </a:r>
            <a:endParaRPr lang="en-US" altLang="ja-JP" sz="1100" dirty="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Newton /</a:t>
            </a:r>
            <a:r>
              <a:rPr lang="en-US" altLang="ja-JP" sz="1100" dirty="0" smtClean="0">
                <a:solidFill>
                  <a:prstClr val="white"/>
                </a:solidFill>
                <a:latin typeface="HGP行書体" pitchFamily="66" charset="-128"/>
                <a:ea typeface="HGP行書体" pitchFamily="66" charset="-128"/>
              </a:rPr>
              <a:t>2013</a:t>
            </a:r>
          </a:p>
          <a:p>
            <a:r>
              <a:rPr lang="en-US" altLang="ja-JP" sz="1100" dirty="0" smtClean="0">
                <a:solidFill>
                  <a:prstClr val="white"/>
                </a:solidFill>
                <a:latin typeface="HGP行書体" pitchFamily="66" charset="-128"/>
                <a:ea typeface="HGP行書体" pitchFamily="66" charset="-128"/>
              </a:rPr>
              <a:t>/</a:t>
            </a:r>
            <a:r>
              <a:rPr lang="en-US" altLang="ja-JP" sz="1100" dirty="0">
                <a:solidFill>
                  <a:prstClr val="white"/>
                </a:solidFill>
                <a:latin typeface="HGP行書体" pitchFamily="66" charset="-128"/>
                <a:ea typeface="HGP行書体" pitchFamily="66" charset="-128"/>
              </a:rPr>
              <a:t>11</a:t>
            </a:r>
            <a:r>
              <a:rPr lang="ja-JP" altLang="en-US" sz="1100" dirty="0" smtClean="0">
                <a:solidFill>
                  <a:prstClr val="white"/>
                </a:solidFill>
                <a:latin typeface="HGP行書体" pitchFamily="66" charset="-128"/>
                <a:ea typeface="HGP行書体" pitchFamily="66" charset="-128"/>
              </a:rPr>
              <a:t>月号　よ り</a:t>
            </a:r>
            <a:r>
              <a:rPr lang="ja-JP" altLang="en-US" sz="1100" dirty="0">
                <a:solidFill>
                  <a:prstClr val="white"/>
                </a:solidFill>
                <a:latin typeface="HGP行書体" pitchFamily="66" charset="-128"/>
                <a:ea typeface="HGP行書体" pitchFamily="66" charset="-128"/>
              </a:rPr>
              <a:t>、</a:t>
            </a:r>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prstClr val="white"/>
                </a:solidFill>
                <a:latin typeface="HGP行書体" pitchFamily="66" charset="-128"/>
                <a:ea typeface="HGP行書体" pitchFamily="66" charset="-128"/>
              </a:rPr>
              <a:t>転写</a:t>
            </a:r>
            <a:r>
              <a:rPr lang="en-US" altLang="ja-JP" sz="1100" dirty="0" smtClean="0">
                <a:solidFill>
                  <a:prstClr val="white"/>
                </a:solidFill>
                <a:latin typeface="HGP行書体" pitchFamily="66" charset="-128"/>
                <a:ea typeface="HGP行書体" pitchFamily="66" charset="-128"/>
              </a:rPr>
              <a:t>-</a:t>
            </a:r>
            <a:r>
              <a:rPr lang="ja-JP" altLang="en-US" sz="1100" dirty="0" smtClean="0">
                <a:solidFill>
                  <a:prstClr val="white"/>
                </a:solidFill>
                <a:latin typeface="HGP行書体" pitchFamily="66" charset="-128"/>
                <a:ea typeface="HGP行書体" pitchFamily="66" charset="-128"/>
              </a:rPr>
              <a:t>写真。</a:t>
            </a:r>
            <a:endParaRPr lang="en-US" altLang="ja-JP" sz="1100" dirty="0" smtClean="0">
              <a:solidFill>
                <a:prstClr val="white"/>
              </a:solidFill>
              <a:latin typeface="HGP行書体" pitchFamily="66" charset="-128"/>
              <a:ea typeface="HGP行書体" pitchFamily="66" charset="-128"/>
            </a:endParaRPr>
          </a:p>
        </p:txBody>
      </p:sp>
      <p:sp>
        <p:nvSpPr>
          <p:cNvPr id="45" name="テキスト ボックス 44"/>
          <p:cNvSpPr txBox="1"/>
          <p:nvPr/>
        </p:nvSpPr>
        <p:spPr>
          <a:xfrm>
            <a:off x="462022" y="332656"/>
            <a:ext cx="5824030" cy="3847207"/>
          </a:xfrm>
          <a:prstGeom prst="rect">
            <a:avLst/>
          </a:prstGeom>
          <a:noFill/>
        </p:spPr>
        <p:txBody>
          <a:bodyPr wrap="none" rtlCol="0">
            <a:spAutoFit/>
          </a:bodyPr>
          <a:lstStyle/>
          <a:p>
            <a:r>
              <a:rPr lang="ja-JP" altLang="en-US" sz="2400" b="1" dirty="0" smtClean="0">
                <a:solidFill>
                  <a:prstClr val="white"/>
                </a:solidFill>
                <a:latin typeface="HGP行書体" pitchFamily="66" charset="-128"/>
                <a:ea typeface="HGP行書体" pitchFamily="66" charset="-128"/>
              </a:rPr>
              <a:t>「二素が </a:t>
            </a:r>
            <a:r>
              <a:rPr lang="en-US" altLang="ja-JP" sz="2400" b="1" dirty="0" smtClean="0">
                <a:solidFill>
                  <a:prstClr val="white"/>
                </a:solidFill>
                <a:latin typeface="HGP行書体" pitchFamily="66" charset="-128"/>
                <a:ea typeface="HGP行書体" pitchFamily="66" charset="-128"/>
              </a:rPr>
              <a:t>χ(</a:t>
            </a:r>
            <a:r>
              <a:rPr lang="en-US" altLang="ja-JP" sz="2400" b="1" dirty="0">
                <a:solidFill>
                  <a:prstClr val="white"/>
                </a:solidFill>
                <a:latin typeface="+mj-lt"/>
                <a:ea typeface="HGP行書体" pitchFamily="66" charset="-128"/>
              </a:rPr>
              <a:t> </a:t>
            </a:r>
            <a:r>
              <a:rPr lang="en-US" altLang="ja-JP" sz="2400" b="1" dirty="0" smtClean="0">
                <a:solidFill>
                  <a:prstClr val="white"/>
                </a:solidFill>
                <a:latin typeface="+mj-lt"/>
                <a:ea typeface="HGP行書体" pitchFamily="66" charset="-128"/>
              </a:rPr>
              <a:t> </a:t>
            </a:r>
            <a:r>
              <a:rPr lang="en-US" altLang="ja-JP" sz="2400" b="1" dirty="0" smtClean="0">
                <a:solidFill>
                  <a:prstClr val="white"/>
                </a:solidFill>
                <a:latin typeface="HGP行書体" pitchFamily="66" charset="-128"/>
                <a:ea typeface="HGP行書体" pitchFamily="66" charset="-128"/>
              </a:rPr>
              <a:t>)= </a:t>
            </a:r>
            <a:r>
              <a:rPr lang="en-US" altLang="ja-JP" sz="2400" b="1" dirty="0" err="1" smtClean="0">
                <a:solidFill>
                  <a:prstClr val="white"/>
                </a:solidFill>
                <a:latin typeface="HGP行書体" pitchFamily="66" charset="-128"/>
                <a:ea typeface="HGP行書体" pitchFamily="66" charset="-128"/>
              </a:rPr>
              <a:t>i</a:t>
            </a:r>
            <a:r>
              <a:rPr lang="ja-JP" altLang="en-US" sz="2400" b="1" dirty="0" smtClean="0">
                <a:solidFill>
                  <a:prstClr val="white"/>
                </a:solidFill>
                <a:latin typeface="HGP行書体" pitchFamily="66" charset="-128"/>
                <a:ea typeface="HGP行書体" pitchFamily="66" charset="-128"/>
              </a:rPr>
              <a:t>　の こ と　って　何　？」</a:t>
            </a:r>
            <a:endParaRPr lang="en-US" altLang="ja-JP" sz="2400" b="1" dirty="0" smtClean="0">
              <a:solidFill>
                <a:prstClr val="white"/>
              </a:solidFill>
              <a:latin typeface="HGP行書体" pitchFamily="66" charset="-128"/>
              <a:ea typeface="HGP行書体" pitchFamily="66" charset="-128"/>
            </a:endParaRPr>
          </a:p>
          <a:p>
            <a:r>
              <a:rPr lang="en-US" altLang="ja-JP" b="1" dirty="0" smtClean="0">
                <a:solidFill>
                  <a:srgbClr val="C00000"/>
                </a:solidFill>
                <a:latin typeface="HGP行書体" pitchFamily="66" charset="-128"/>
                <a:ea typeface="HGP行書体" pitchFamily="66" charset="-128"/>
              </a:rPr>
              <a:t>… Ans.  ;   </a:t>
            </a:r>
            <a:r>
              <a:rPr lang="ja-JP" altLang="en-US" sz="2400" b="1" dirty="0" smtClean="0">
                <a:solidFill>
                  <a:prstClr val="white"/>
                </a:solidFill>
                <a:latin typeface="HGP行書体" pitchFamily="66" charset="-128"/>
                <a:ea typeface="HGP行書体" pitchFamily="66" charset="-128"/>
              </a:rPr>
              <a:t>その　二倍　が　</a:t>
            </a:r>
            <a:r>
              <a:rPr lang="en-US" altLang="ja-JP" sz="2400" b="1" dirty="0" smtClean="0">
                <a:solidFill>
                  <a:prstClr val="white"/>
                </a:solidFill>
                <a:latin typeface="HGP行書体" pitchFamily="66" charset="-128"/>
                <a:ea typeface="HGP行書体" pitchFamily="66" charset="-128"/>
              </a:rPr>
              <a:t>Ⅳ</a:t>
            </a:r>
            <a:r>
              <a:rPr lang="ja-JP" altLang="en-US" sz="2400" b="1" dirty="0" smtClean="0">
                <a:solidFill>
                  <a:prstClr val="white"/>
                </a:solidFill>
                <a:latin typeface="HGP行書体" pitchFamily="66" charset="-128"/>
                <a:ea typeface="HGP行書体" pitchFamily="66" charset="-128"/>
              </a:rPr>
              <a:t>（四）元素。</a:t>
            </a:r>
            <a:endParaRPr lang="en-US" altLang="ja-JP" sz="2400" b="1" dirty="0" smtClean="0">
              <a:solidFill>
                <a:prstClr val="white"/>
              </a:solidFill>
              <a:latin typeface="HGP行書体" pitchFamily="66" charset="-128"/>
              <a:ea typeface="HGP行書体" pitchFamily="66" charset="-128"/>
            </a:endParaRPr>
          </a:p>
          <a:p>
            <a:endParaRPr lang="en-US" altLang="ja-JP" sz="2400" b="1" dirty="0">
              <a:solidFill>
                <a:prstClr val="white"/>
              </a:solidFill>
              <a:latin typeface="HGP行書体" pitchFamily="66" charset="-128"/>
              <a:ea typeface="HGP行書体" pitchFamily="66" charset="-128"/>
            </a:endParaRPr>
          </a:p>
          <a:p>
            <a:r>
              <a:rPr lang="ja-JP" altLang="en-US" sz="2400" b="1" dirty="0">
                <a:solidFill>
                  <a:prstClr val="white"/>
                </a:solidFill>
                <a:latin typeface="HGP行書体" pitchFamily="66" charset="-128"/>
                <a:ea typeface="HGP行書体" pitchFamily="66" charset="-128"/>
              </a:rPr>
              <a:t>　</a:t>
            </a:r>
            <a:r>
              <a:rPr lang="ja-JP" altLang="en-US" sz="2400" b="1" dirty="0" smtClean="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オ</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en-US" altLang="ja-JP" sz="1400" b="1" dirty="0" smtClean="0">
                <a:solidFill>
                  <a:prstClr val="white"/>
                </a:solidFill>
                <a:latin typeface="HGP行書体" pitchFamily="66" charset="-128"/>
                <a:ea typeface="HGP行書体" pitchFamily="66" charset="-128"/>
              </a:rPr>
              <a:t>|</a:t>
            </a: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ガ</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ナ</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イ</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ズ</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ja-JP" altLang="en-US" sz="1100" b="1" dirty="0" err="1" smtClean="0">
                <a:solidFill>
                  <a:prstClr val="white"/>
                </a:solidFill>
                <a:latin typeface="HGP行書体" pitchFamily="66" charset="-128"/>
                <a:ea typeface="HGP行書体" pitchFamily="66" charset="-128"/>
              </a:rPr>
              <a:t>の</a:t>
            </a:r>
            <a:endParaRPr lang="en-US" altLang="ja-JP" sz="11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ja-JP" altLang="en-US" b="1" dirty="0" smtClean="0">
                <a:solidFill>
                  <a:prstClr val="black"/>
                </a:solidFill>
                <a:latin typeface="HGP行書体" pitchFamily="66" charset="-128"/>
                <a:ea typeface="HGP行書体" pitchFamily="66" charset="-128"/>
              </a:rPr>
              <a:t>木</a:t>
            </a:r>
            <a:endParaRPr lang="en-US" altLang="ja-JP" b="1" dirty="0" smtClean="0">
              <a:solidFill>
                <a:prstClr val="black"/>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en-US" altLang="ja-JP" sz="1400" b="1" dirty="0" smtClean="0">
                <a:solidFill>
                  <a:prstClr val="white"/>
                </a:solidFill>
                <a:latin typeface="HGP行書体" pitchFamily="66" charset="-128"/>
                <a:ea typeface="HGP行書体" pitchFamily="66" charset="-128"/>
              </a:rPr>
              <a:t>“ a wooden</a:t>
            </a:r>
            <a:r>
              <a:rPr lang="ja-JP" altLang="en-US" sz="1400" b="1" dirty="0" smtClean="0">
                <a:solidFill>
                  <a:prstClr val="white"/>
                </a:solidFill>
                <a:latin typeface="HGP行書体" pitchFamily="66" charset="-128"/>
                <a:ea typeface="HGP行書体" pitchFamily="66" charset="-128"/>
              </a:rPr>
              <a:t>　　　　</a:t>
            </a:r>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black"/>
                </a:solidFill>
                <a:latin typeface="HGP行書体" pitchFamily="66" charset="-128"/>
                <a:ea typeface="HGP行書体" pitchFamily="66" charset="-128"/>
              </a:rPr>
              <a:t>碑      </a:t>
            </a:r>
            <a:r>
              <a:rPr lang="en-US" altLang="ja-JP" sz="1400" b="1" dirty="0" smtClean="0">
                <a:solidFill>
                  <a:prstClr val="white"/>
                </a:solidFill>
                <a:latin typeface="HGP行書体" pitchFamily="66" charset="-128"/>
                <a:ea typeface="HGP行書体" pitchFamily="66" charset="-128"/>
              </a:rPr>
              <a:t>monument “ !</a:t>
            </a:r>
            <a:r>
              <a:rPr lang="ja-JP" altLang="en-US" sz="1400" b="1" dirty="0" smtClean="0">
                <a:solidFill>
                  <a:prstClr val="white"/>
                </a:solidFill>
                <a:latin typeface="HGP行書体" pitchFamily="66" charset="-128"/>
                <a:ea typeface="HGP行書体" pitchFamily="66" charset="-128"/>
              </a:rPr>
              <a:t>    </a:t>
            </a:r>
            <a:endParaRPr lang="en-US" altLang="ja-JP" sz="1400" b="1" dirty="0" smtClean="0">
              <a:solidFill>
                <a:prstClr val="white"/>
              </a:solidFill>
              <a:latin typeface="HGP行書体" pitchFamily="66" charset="-128"/>
              <a:ea typeface="HGP行書体" pitchFamily="66" charset="-128"/>
            </a:endParaRPr>
          </a:p>
          <a:p>
            <a:endParaRPr lang="en-US" altLang="ja-JP" b="1" dirty="0">
              <a:solidFill>
                <a:prstClr val="black"/>
              </a:solidFill>
              <a:latin typeface="HGP行書体" pitchFamily="66" charset="-128"/>
              <a:ea typeface="HGP行書体" pitchFamily="66" charset="-128"/>
            </a:endParaRPr>
          </a:p>
          <a:p>
            <a:r>
              <a:rPr lang="en-US" altLang="ja-JP" sz="1400" b="1" dirty="0" smtClean="0">
                <a:solidFill>
                  <a:srgbClr val="660033"/>
                </a:solidFill>
                <a:latin typeface="HGP行書体" pitchFamily="66" charset="-128"/>
                <a:ea typeface="HGP行書体" pitchFamily="66" charset="-128"/>
              </a:rPr>
              <a:t>                        </a:t>
            </a:r>
            <a:r>
              <a:rPr lang="ja-JP" altLang="en-US" sz="1400" b="1" dirty="0" smtClean="0">
                <a:solidFill>
                  <a:srgbClr val="660033"/>
                </a:solidFill>
                <a:latin typeface="HGP行書体" pitchFamily="66" charset="-128"/>
                <a:ea typeface="HGP行書体" pitchFamily="66" charset="-128"/>
              </a:rPr>
              <a:t>「</a:t>
            </a:r>
            <a:r>
              <a:rPr lang="ja-JP" altLang="en-US" sz="1400" b="1" dirty="0" smtClean="0">
                <a:solidFill>
                  <a:schemeClr val="bg1"/>
                </a:solidFill>
                <a:latin typeface="HGP行書体" pitchFamily="66" charset="-128"/>
                <a:ea typeface="HGP行書体" pitchFamily="66" charset="-128"/>
              </a:rPr>
              <a:t>要</a:t>
            </a:r>
            <a:r>
              <a:rPr lang="ja-JP" altLang="en-US" sz="1400" b="1" dirty="0" smtClean="0">
                <a:solidFill>
                  <a:srgbClr val="660033"/>
                </a:solidFill>
                <a:latin typeface="HGP行書体" pitchFamily="66" charset="-128"/>
                <a:ea typeface="HGP行書体" pitchFamily="66" charset="-128"/>
              </a:rPr>
              <a:t> は</a:t>
            </a:r>
            <a:r>
              <a:rPr lang="ja-JP" altLang="en-US" sz="1400" b="1" dirty="0" smtClean="0">
                <a:solidFill>
                  <a:srgbClr val="00FFFF"/>
                </a:solidFill>
                <a:latin typeface="HGP行書体" pitchFamily="66" charset="-128"/>
                <a:ea typeface="HGP行書体" pitchFamily="66" charset="-128"/>
              </a:rPr>
              <a:t>、</a:t>
            </a:r>
            <a:r>
              <a:rPr lang="ja-JP" altLang="en-US" sz="1400" dirty="0" smtClean="0">
                <a:solidFill>
                  <a:srgbClr val="FFFF00"/>
                </a:solidFill>
                <a:latin typeface="HGP行書体" pitchFamily="66" charset="-128"/>
                <a:ea typeface="HGP行書体" pitchFamily="66" charset="-128"/>
              </a:rPr>
              <a:t>次元を境目</a:t>
            </a:r>
            <a:r>
              <a:rPr lang="ja-JP" altLang="en-US" sz="1400" b="1" dirty="0" smtClean="0">
                <a:solidFill>
                  <a:srgbClr val="00FFFF"/>
                </a:solidFill>
                <a:latin typeface="HGP行書体" pitchFamily="66" charset="-128"/>
                <a:ea typeface="HGP行書体" pitchFamily="66" charset="-128"/>
              </a:rPr>
              <a:t>にして、その</a:t>
            </a:r>
            <a:r>
              <a:rPr lang="ja-JP" altLang="en-US" sz="1400" b="1" dirty="0" smtClean="0">
                <a:latin typeface="HGP行書体" pitchFamily="66" charset="-128"/>
                <a:ea typeface="HGP行書体" pitchFamily="66" charset="-128"/>
              </a:rPr>
              <a:t>下</a:t>
            </a:r>
            <a:r>
              <a:rPr lang="ja-JP" altLang="en-US" sz="1400" b="1" dirty="0" smtClean="0">
                <a:solidFill>
                  <a:srgbClr val="00FFFF"/>
                </a:solidFill>
                <a:latin typeface="HGP行書体" pitchFamily="66" charset="-128"/>
                <a:ea typeface="HGP行書体" pitchFamily="66" charset="-128"/>
              </a:rPr>
              <a:t>から</a:t>
            </a:r>
            <a:r>
              <a:rPr lang="ja-JP" altLang="en-US" sz="1400" b="1" dirty="0" smtClean="0">
                <a:solidFill>
                  <a:schemeClr val="bg1"/>
                </a:solidFill>
                <a:latin typeface="HGP行書体" pitchFamily="66" charset="-128"/>
                <a:ea typeface="HGP行書体" pitchFamily="66" charset="-128"/>
              </a:rPr>
              <a:t>上</a:t>
            </a:r>
            <a:r>
              <a:rPr lang="ja-JP" altLang="en-US" sz="1400" b="1" dirty="0" smtClean="0">
                <a:solidFill>
                  <a:srgbClr val="00FFFF"/>
                </a:solidFill>
                <a:latin typeface="HGP行書体" pitchFamily="66" charset="-128"/>
                <a:ea typeface="HGP行書体" pitchFamily="66" charset="-128"/>
              </a:rPr>
              <a:t>へのコト！」　　↑</a:t>
            </a:r>
            <a:endParaRPr lang="en-US" altLang="ja-JP" sz="1400" b="1" dirty="0" smtClean="0">
              <a:solidFill>
                <a:srgbClr val="00FFFF"/>
              </a:solidFill>
              <a:latin typeface="HGP行書体" pitchFamily="66" charset="-128"/>
              <a:ea typeface="HGP行書体" pitchFamily="66" charset="-128"/>
            </a:endParaRPr>
          </a:p>
        </p:txBody>
      </p:sp>
      <p:sp>
        <p:nvSpPr>
          <p:cNvPr id="70" name="円弧 69"/>
          <p:cNvSpPr/>
          <p:nvPr/>
        </p:nvSpPr>
        <p:spPr>
          <a:xfrm>
            <a:off x="2195736" y="476672"/>
            <a:ext cx="199554" cy="175960"/>
          </a:xfrm>
          <a:prstGeom prst="arc">
            <a:avLst>
              <a:gd name="adj1" fmla="val 5821928"/>
              <a:gd name="adj2" fmla="val 16167855"/>
            </a:avLst>
          </a:prstGeom>
          <a:ln w="28575">
            <a:solidFill>
              <a:srgbClr val="FF33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3" name="円弧 72"/>
          <p:cNvSpPr/>
          <p:nvPr/>
        </p:nvSpPr>
        <p:spPr>
          <a:xfrm>
            <a:off x="1971250" y="476672"/>
            <a:ext cx="199554" cy="175960"/>
          </a:xfrm>
          <a:prstGeom prst="arc">
            <a:avLst>
              <a:gd name="adj1" fmla="val 16761257"/>
              <a:gd name="adj2" fmla="val 5308526"/>
            </a:avLst>
          </a:prstGeom>
          <a:ln w="28575">
            <a:solidFill>
              <a:srgbClr val="000099"/>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1" name="フリーフォーム 50"/>
          <p:cNvSpPr/>
          <p:nvPr/>
        </p:nvSpPr>
        <p:spPr>
          <a:xfrm>
            <a:off x="2113430" y="709614"/>
            <a:ext cx="4114753" cy="616724"/>
          </a:xfrm>
          <a:custGeom>
            <a:avLst/>
            <a:gdLst>
              <a:gd name="connsiteX0" fmla="*/ 132074 w 3984936"/>
              <a:gd name="connsiteY0" fmla="*/ 0 h 623887"/>
              <a:gd name="connsiteX1" fmla="*/ 108261 w 3984936"/>
              <a:gd name="connsiteY1" fmla="*/ 85725 h 623887"/>
              <a:gd name="connsiteX2" fmla="*/ 3380099 w 3984936"/>
              <a:gd name="connsiteY2" fmla="*/ 28575 h 623887"/>
              <a:gd name="connsiteX3" fmla="*/ 3475349 w 3984936"/>
              <a:gd name="connsiteY3" fmla="*/ 452437 h 623887"/>
              <a:gd name="connsiteX4" fmla="*/ 3970649 w 3984936"/>
              <a:gd name="connsiteY4" fmla="*/ 614362 h 623887"/>
              <a:gd name="connsiteX5" fmla="*/ 3784911 w 3984936"/>
              <a:gd name="connsiteY5" fmla="*/ 490537 h 623887"/>
              <a:gd name="connsiteX6" fmla="*/ 3870636 w 3984936"/>
              <a:gd name="connsiteY6" fmla="*/ 609600 h 623887"/>
              <a:gd name="connsiteX7" fmla="*/ 3475349 w 3984936"/>
              <a:gd name="connsiteY7" fmla="*/ 600075 h 623887"/>
              <a:gd name="connsiteX8" fmla="*/ 3984936 w 3984936"/>
              <a:gd name="connsiteY8" fmla="*/ 623887 h 62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4936" h="623887">
                <a:moveTo>
                  <a:pt x="132074" y="0"/>
                </a:moveTo>
                <a:cubicBezTo>
                  <a:pt x="-150501" y="40481"/>
                  <a:pt x="108261" y="85725"/>
                  <a:pt x="108261" y="85725"/>
                </a:cubicBezTo>
                <a:cubicBezTo>
                  <a:pt x="649598" y="90487"/>
                  <a:pt x="2818918" y="-32544"/>
                  <a:pt x="3380099" y="28575"/>
                </a:cubicBezTo>
                <a:cubicBezTo>
                  <a:pt x="3941280" y="89694"/>
                  <a:pt x="3376924" y="354806"/>
                  <a:pt x="3475349" y="452437"/>
                </a:cubicBezTo>
                <a:cubicBezTo>
                  <a:pt x="3573774" y="550068"/>
                  <a:pt x="3919055" y="608012"/>
                  <a:pt x="3970649" y="614362"/>
                </a:cubicBezTo>
                <a:cubicBezTo>
                  <a:pt x="4022243" y="620712"/>
                  <a:pt x="3801580" y="491331"/>
                  <a:pt x="3784911" y="490537"/>
                </a:cubicBezTo>
                <a:cubicBezTo>
                  <a:pt x="3768242" y="489743"/>
                  <a:pt x="3922230" y="591344"/>
                  <a:pt x="3870636" y="609600"/>
                </a:cubicBezTo>
                <a:cubicBezTo>
                  <a:pt x="3819042" y="627856"/>
                  <a:pt x="3456299" y="597694"/>
                  <a:pt x="3475349" y="600075"/>
                </a:cubicBezTo>
                <a:cubicBezTo>
                  <a:pt x="3494399" y="602456"/>
                  <a:pt x="3739667" y="613171"/>
                  <a:pt x="3984936" y="623887"/>
                </a:cubicBezTo>
              </a:path>
            </a:pathLst>
          </a:cu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dirty="0" smtClean="0"/>
          </a:p>
          <a:p>
            <a:pPr algn="ctr"/>
            <a:endParaRPr lang="en-US" altLang="ja-JP" sz="2800" dirty="0"/>
          </a:p>
          <a:p>
            <a:pPr algn="ctr"/>
            <a:r>
              <a:rPr kumimoji="1" lang="ja-JP" altLang="en-US" dirty="0" smtClean="0"/>
              <a:t>　　　　　    </a:t>
            </a:r>
            <a:r>
              <a:rPr kumimoji="1" lang="ja-JP" altLang="en-US" dirty="0" smtClean="0">
                <a:solidFill>
                  <a:schemeClr val="tx1"/>
                </a:solidFill>
                <a:latin typeface="HGP行書体" pitchFamily="66" charset="-128"/>
                <a:ea typeface="HGP行書体" pitchFamily="66" charset="-128"/>
              </a:rPr>
              <a:t>あと→さき・順逆</a:t>
            </a:r>
            <a:endParaRPr kumimoji="1" lang="en-US" altLang="ja-JP" dirty="0" smtClean="0">
              <a:solidFill>
                <a:schemeClr val="tx1"/>
              </a:solidFill>
              <a:latin typeface="HGP行書体" pitchFamily="66" charset="-128"/>
              <a:ea typeface="HGP行書体" pitchFamily="66" charset="-128"/>
            </a:endParaRPr>
          </a:p>
          <a:p>
            <a:pPr algn="ctr"/>
            <a:r>
              <a:rPr lang="ja-JP" altLang="en-US" dirty="0">
                <a:solidFill>
                  <a:schemeClr val="tx1"/>
                </a:solidFill>
                <a:latin typeface="HGP行書体" pitchFamily="66" charset="-128"/>
                <a:ea typeface="HGP行書体" pitchFamily="66" charset="-128"/>
              </a:rPr>
              <a:t>　</a:t>
            </a:r>
            <a:r>
              <a:rPr lang="ja-JP" altLang="en-US" dirty="0" smtClean="0">
                <a:solidFill>
                  <a:schemeClr val="tx1"/>
                </a:solidFill>
                <a:latin typeface="HGP行書体" pitchFamily="66" charset="-128"/>
                <a:ea typeface="HGP行書体" pitchFamily="66" charset="-128"/>
              </a:rPr>
              <a:t>　　　　　　　　　</a:t>
            </a:r>
            <a:r>
              <a:rPr kumimoji="1" lang="en-US" altLang="ja-JP" dirty="0" smtClean="0">
                <a:solidFill>
                  <a:schemeClr val="bg1"/>
                </a:solidFill>
                <a:latin typeface="HGP行書体" pitchFamily="66" charset="-128"/>
                <a:ea typeface="HGP行書体" pitchFamily="66" charset="-128"/>
              </a:rPr>
              <a:t>science</a:t>
            </a:r>
            <a:r>
              <a:rPr kumimoji="1" lang="ja-JP" altLang="en-US" dirty="0" smtClean="0">
                <a:solidFill>
                  <a:schemeClr val="tx1"/>
                </a:solidFill>
                <a:latin typeface="HGP行書体" pitchFamily="66" charset="-128"/>
                <a:ea typeface="HGP行書体" pitchFamily="66" charset="-128"/>
              </a:rPr>
              <a:t>！</a:t>
            </a:r>
            <a:endParaRPr kumimoji="1" lang="ja-JP" altLang="en-US" dirty="0">
              <a:solidFill>
                <a:schemeClr val="tx1"/>
              </a:solidFill>
              <a:latin typeface="HGP行書体" pitchFamily="66" charset="-128"/>
              <a:ea typeface="HGP行書体" pitchFamily="66" charset="-128"/>
            </a:endParaRPr>
          </a:p>
        </p:txBody>
      </p:sp>
    </p:spTree>
    <p:extLst>
      <p:ext uri="{BB962C8B-B14F-4D97-AF65-F5344CB8AC3E}">
        <p14:creationId xmlns:p14="http://schemas.microsoft.com/office/powerpoint/2010/main" val="274176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Horizontal)">
                                      <p:cBhvr>
                                        <p:cTn id="7" dur="5000"/>
                                        <p:tgtEl>
                                          <p:spTgt spid="4"/>
                                        </p:tgtEl>
                                      </p:cBhvr>
                                    </p:animEffect>
                                  </p:childTnLst>
                                </p:cTn>
                              </p:par>
                              <p:par>
                                <p:cTn id="8" presetID="22" presetClass="entr" presetSubtype="2"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0"/>
                                        <p:tgtEl>
                                          <p:spTgt spid="7"/>
                                        </p:tgtEl>
                                      </p:cBhvr>
                                    </p:animEffect>
                                  </p:childTnLst>
                                </p:cTn>
                              </p:par>
                            </p:childTnLst>
                          </p:cTn>
                        </p:par>
                        <p:par>
                          <p:cTn id="11" fill="hold">
                            <p:stCondLst>
                              <p:cond delay="5000"/>
                            </p:stCondLst>
                            <p:childTnLst>
                              <p:par>
                                <p:cTn id="12" presetID="22" presetClass="entr" presetSubtype="4"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down)">
                                      <p:cBhvr>
                                        <p:cTn id="14" dur="5000"/>
                                        <p:tgtEl>
                                          <p:spTgt spid="5"/>
                                        </p:tgtEl>
                                      </p:cBhvr>
                                    </p:animEffect>
                                  </p:childTnLst>
                                </p:cTn>
                              </p:par>
                            </p:childTnLst>
                          </p:cTn>
                        </p:par>
                        <p:par>
                          <p:cTn id="15" fill="hold">
                            <p:stCondLst>
                              <p:cond delay="10000"/>
                            </p:stCondLst>
                            <p:childTnLst>
                              <p:par>
                                <p:cTn id="16" presetID="26" presetClass="entr" presetSubtype="0"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Effect transition="in" filter="wipe(down)">
                                      <p:cBhvr>
                                        <p:cTn id="18" dur="580">
                                          <p:stCondLst>
                                            <p:cond delay="0"/>
                                          </p:stCondLst>
                                        </p:cTn>
                                        <p:tgtEl>
                                          <p:spTgt spid="34"/>
                                        </p:tgtEl>
                                      </p:cBhvr>
                                    </p:animEffect>
                                    <p:anim calcmode="lin" valueType="num">
                                      <p:cBhvr>
                                        <p:cTn id="19"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24" dur="26">
                                          <p:stCondLst>
                                            <p:cond delay="650"/>
                                          </p:stCondLst>
                                        </p:cTn>
                                        <p:tgtEl>
                                          <p:spTgt spid="34"/>
                                        </p:tgtEl>
                                      </p:cBhvr>
                                      <p:to x="100000" y="60000"/>
                                    </p:animScale>
                                    <p:animScale>
                                      <p:cBhvr>
                                        <p:cTn id="25" dur="166" decel="50000">
                                          <p:stCondLst>
                                            <p:cond delay="676"/>
                                          </p:stCondLst>
                                        </p:cTn>
                                        <p:tgtEl>
                                          <p:spTgt spid="34"/>
                                        </p:tgtEl>
                                      </p:cBhvr>
                                      <p:to x="100000" y="100000"/>
                                    </p:animScale>
                                    <p:animScale>
                                      <p:cBhvr>
                                        <p:cTn id="26" dur="26">
                                          <p:stCondLst>
                                            <p:cond delay="1312"/>
                                          </p:stCondLst>
                                        </p:cTn>
                                        <p:tgtEl>
                                          <p:spTgt spid="34"/>
                                        </p:tgtEl>
                                      </p:cBhvr>
                                      <p:to x="100000" y="80000"/>
                                    </p:animScale>
                                    <p:animScale>
                                      <p:cBhvr>
                                        <p:cTn id="27" dur="166" decel="50000">
                                          <p:stCondLst>
                                            <p:cond delay="1338"/>
                                          </p:stCondLst>
                                        </p:cTn>
                                        <p:tgtEl>
                                          <p:spTgt spid="34"/>
                                        </p:tgtEl>
                                      </p:cBhvr>
                                      <p:to x="100000" y="100000"/>
                                    </p:animScale>
                                    <p:animScale>
                                      <p:cBhvr>
                                        <p:cTn id="28" dur="26">
                                          <p:stCondLst>
                                            <p:cond delay="1642"/>
                                          </p:stCondLst>
                                        </p:cTn>
                                        <p:tgtEl>
                                          <p:spTgt spid="34"/>
                                        </p:tgtEl>
                                      </p:cBhvr>
                                      <p:to x="100000" y="90000"/>
                                    </p:animScale>
                                    <p:animScale>
                                      <p:cBhvr>
                                        <p:cTn id="29" dur="166" decel="50000">
                                          <p:stCondLst>
                                            <p:cond delay="1668"/>
                                          </p:stCondLst>
                                        </p:cTn>
                                        <p:tgtEl>
                                          <p:spTgt spid="34"/>
                                        </p:tgtEl>
                                      </p:cBhvr>
                                      <p:to x="100000" y="100000"/>
                                    </p:animScale>
                                    <p:animScale>
                                      <p:cBhvr>
                                        <p:cTn id="30" dur="26">
                                          <p:stCondLst>
                                            <p:cond delay="1808"/>
                                          </p:stCondLst>
                                        </p:cTn>
                                        <p:tgtEl>
                                          <p:spTgt spid="34"/>
                                        </p:tgtEl>
                                      </p:cBhvr>
                                      <p:to x="100000" y="95000"/>
                                    </p:animScale>
                                    <p:animScale>
                                      <p:cBhvr>
                                        <p:cTn id="31" dur="166" decel="50000">
                                          <p:stCondLst>
                                            <p:cond delay="1834"/>
                                          </p:stCondLst>
                                        </p:cTn>
                                        <p:tgtEl>
                                          <p:spTgt spid="34"/>
                                        </p:tgtEl>
                                      </p:cBhvr>
                                      <p:to x="100000" y="100000"/>
                                    </p:animScale>
                                  </p:childTnLst>
                                </p:cTn>
                              </p:par>
                            </p:childTnLst>
                          </p:cTn>
                        </p:par>
                        <p:par>
                          <p:cTn id="32" fill="hold">
                            <p:stCondLst>
                              <p:cond delay="12000"/>
                            </p:stCondLst>
                            <p:childTnLst>
                              <p:par>
                                <p:cTn id="33" presetID="26"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80">
                                          <p:stCondLst>
                                            <p:cond delay="0"/>
                                          </p:stCondLst>
                                        </p:cTn>
                                        <p:tgtEl>
                                          <p:spTgt spid="35"/>
                                        </p:tgtEl>
                                      </p:cBhvr>
                                    </p:animEffect>
                                    <p:anim calcmode="lin" valueType="num">
                                      <p:cBhvr>
                                        <p:cTn id="36"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41" dur="26">
                                          <p:stCondLst>
                                            <p:cond delay="650"/>
                                          </p:stCondLst>
                                        </p:cTn>
                                        <p:tgtEl>
                                          <p:spTgt spid="35"/>
                                        </p:tgtEl>
                                      </p:cBhvr>
                                      <p:to x="100000" y="60000"/>
                                    </p:animScale>
                                    <p:animScale>
                                      <p:cBhvr>
                                        <p:cTn id="42" dur="166" decel="50000">
                                          <p:stCondLst>
                                            <p:cond delay="676"/>
                                          </p:stCondLst>
                                        </p:cTn>
                                        <p:tgtEl>
                                          <p:spTgt spid="35"/>
                                        </p:tgtEl>
                                      </p:cBhvr>
                                      <p:to x="100000" y="100000"/>
                                    </p:animScale>
                                    <p:animScale>
                                      <p:cBhvr>
                                        <p:cTn id="43" dur="26">
                                          <p:stCondLst>
                                            <p:cond delay="1312"/>
                                          </p:stCondLst>
                                        </p:cTn>
                                        <p:tgtEl>
                                          <p:spTgt spid="35"/>
                                        </p:tgtEl>
                                      </p:cBhvr>
                                      <p:to x="100000" y="80000"/>
                                    </p:animScale>
                                    <p:animScale>
                                      <p:cBhvr>
                                        <p:cTn id="44" dur="166" decel="50000">
                                          <p:stCondLst>
                                            <p:cond delay="1338"/>
                                          </p:stCondLst>
                                        </p:cTn>
                                        <p:tgtEl>
                                          <p:spTgt spid="35"/>
                                        </p:tgtEl>
                                      </p:cBhvr>
                                      <p:to x="100000" y="100000"/>
                                    </p:animScale>
                                    <p:animScale>
                                      <p:cBhvr>
                                        <p:cTn id="45" dur="26">
                                          <p:stCondLst>
                                            <p:cond delay="1642"/>
                                          </p:stCondLst>
                                        </p:cTn>
                                        <p:tgtEl>
                                          <p:spTgt spid="35"/>
                                        </p:tgtEl>
                                      </p:cBhvr>
                                      <p:to x="100000" y="90000"/>
                                    </p:animScale>
                                    <p:animScale>
                                      <p:cBhvr>
                                        <p:cTn id="46" dur="166" decel="50000">
                                          <p:stCondLst>
                                            <p:cond delay="1668"/>
                                          </p:stCondLst>
                                        </p:cTn>
                                        <p:tgtEl>
                                          <p:spTgt spid="35"/>
                                        </p:tgtEl>
                                      </p:cBhvr>
                                      <p:to x="100000" y="100000"/>
                                    </p:animScale>
                                    <p:animScale>
                                      <p:cBhvr>
                                        <p:cTn id="47" dur="26">
                                          <p:stCondLst>
                                            <p:cond delay="1808"/>
                                          </p:stCondLst>
                                        </p:cTn>
                                        <p:tgtEl>
                                          <p:spTgt spid="35"/>
                                        </p:tgtEl>
                                      </p:cBhvr>
                                      <p:to x="100000" y="95000"/>
                                    </p:animScale>
                                    <p:animScale>
                                      <p:cBhvr>
                                        <p:cTn id="48" dur="166" decel="50000">
                                          <p:stCondLst>
                                            <p:cond delay="1834"/>
                                          </p:stCondLst>
                                        </p:cTn>
                                        <p:tgtEl>
                                          <p:spTgt spid="35"/>
                                        </p:tgtEl>
                                      </p:cBhvr>
                                      <p:to x="100000" y="100000"/>
                                    </p:animScale>
                                  </p:childTnLst>
                                </p:cTn>
                              </p:par>
                            </p:childTnLst>
                          </p:cTn>
                        </p:par>
                        <p:par>
                          <p:cTn id="49" fill="hold">
                            <p:stCondLst>
                              <p:cond delay="14000"/>
                            </p:stCondLst>
                            <p:childTnLst>
                              <p:par>
                                <p:cTn id="50" presetID="26" presetClass="entr" presetSubtype="0" fill="hold" grpId="0" nodeType="after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wipe(down)">
                                      <p:cBhvr>
                                        <p:cTn id="52" dur="145">
                                          <p:stCondLst>
                                            <p:cond delay="0"/>
                                          </p:stCondLst>
                                        </p:cTn>
                                        <p:tgtEl>
                                          <p:spTgt spid="6"/>
                                        </p:tgtEl>
                                      </p:cBhvr>
                                    </p:animEffect>
                                    <p:anim calcmode="lin" valueType="num">
                                      <p:cBhvr>
                                        <p:cTn id="53" dur="456"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54" dur="166"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55" dur="166" tmFilter="0, 0; 0.125,0.2665; 0.25,0.4; 0.375,0.465; 0.5,0.5;  0.625,0.535; 0.75,0.6; 0.875,0.7335; 1,1">
                                          <p:stCondLst>
                                            <p:cond delay="166"/>
                                          </p:stCondLst>
                                        </p:cTn>
                                        <p:tgtEl>
                                          <p:spTgt spid="6"/>
                                        </p:tgtEl>
                                        <p:attrNameLst>
                                          <p:attrName>ppt_y</p:attrName>
                                        </p:attrNameLst>
                                      </p:cBhvr>
                                      <p:tavLst>
                                        <p:tav tm="0" fmla="#ppt_y-sin(pi*$)/9">
                                          <p:val>
                                            <p:fltVal val="0"/>
                                          </p:val>
                                        </p:tav>
                                        <p:tav tm="100000">
                                          <p:val>
                                            <p:fltVal val="1"/>
                                          </p:val>
                                        </p:tav>
                                      </p:tavLst>
                                    </p:anim>
                                    <p:anim calcmode="lin" valueType="num">
                                      <p:cBhvr>
                                        <p:cTn id="56" dur="83" tmFilter="0, 0; 0.125,0.2665; 0.25,0.4; 0.375,0.465; 0.5,0.5;  0.625,0.535; 0.75,0.6; 0.875,0.7335; 1,1">
                                          <p:stCondLst>
                                            <p:cond delay="331"/>
                                          </p:stCondLst>
                                        </p:cTn>
                                        <p:tgtEl>
                                          <p:spTgt spid="6"/>
                                        </p:tgtEl>
                                        <p:attrNameLst>
                                          <p:attrName>ppt_y</p:attrName>
                                        </p:attrNameLst>
                                      </p:cBhvr>
                                      <p:tavLst>
                                        <p:tav tm="0" fmla="#ppt_y-sin(pi*$)/27">
                                          <p:val>
                                            <p:fltVal val="0"/>
                                          </p:val>
                                        </p:tav>
                                        <p:tav tm="100000">
                                          <p:val>
                                            <p:fltVal val="1"/>
                                          </p:val>
                                        </p:tav>
                                      </p:tavLst>
                                    </p:anim>
                                    <p:anim calcmode="lin" valueType="num">
                                      <p:cBhvr>
                                        <p:cTn id="57" dur="41" tmFilter="0, 0; 0.125,0.2665; 0.25,0.4; 0.375,0.465; 0.5,0.5;  0.625,0.535; 0.75,0.6; 0.875,0.7335; 1,1">
                                          <p:stCondLst>
                                            <p:cond delay="414"/>
                                          </p:stCondLst>
                                        </p:cTn>
                                        <p:tgtEl>
                                          <p:spTgt spid="6"/>
                                        </p:tgtEl>
                                        <p:attrNameLst>
                                          <p:attrName>ppt_y</p:attrName>
                                        </p:attrNameLst>
                                      </p:cBhvr>
                                      <p:tavLst>
                                        <p:tav tm="0" fmla="#ppt_y-sin(pi*$)/81">
                                          <p:val>
                                            <p:fltVal val="0"/>
                                          </p:val>
                                        </p:tav>
                                        <p:tav tm="100000">
                                          <p:val>
                                            <p:fltVal val="1"/>
                                          </p:val>
                                        </p:tav>
                                      </p:tavLst>
                                    </p:anim>
                                    <p:animScale>
                                      <p:cBhvr>
                                        <p:cTn id="58" dur="7">
                                          <p:stCondLst>
                                            <p:cond delay="163"/>
                                          </p:stCondLst>
                                        </p:cTn>
                                        <p:tgtEl>
                                          <p:spTgt spid="6"/>
                                        </p:tgtEl>
                                      </p:cBhvr>
                                      <p:to x="100000" y="60000"/>
                                    </p:animScale>
                                    <p:animScale>
                                      <p:cBhvr>
                                        <p:cTn id="59" dur="42" decel="50000">
                                          <p:stCondLst>
                                            <p:cond delay="169"/>
                                          </p:stCondLst>
                                        </p:cTn>
                                        <p:tgtEl>
                                          <p:spTgt spid="6"/>
                                        </p:tgtEl>
                                      </p:cBhvr>
                                      <p:to x="100000" y="100000"/>
                                    </p:animScale>
                                    <p:animScale>
                                      <p:cBhvr>
                                        <p:cTn id="60" dur="7">
                                          <p:stCondLst>
                                            <p:cond delay="328"/>
                                          </p:stCondLst>
                                        </p:cTn>
                                        <p:tgtEl>
                                          <p:spTgt spid="6"/>
                                        </p:tgtEl>
                                      </p:cBhvr>
                                      <p:to x="100000" y="80000"/>
                                    </p:animScale>
                                    <p:animScale>
                                      <p:cBhvr>
                                        <p:cTn id="61" dur="42" decel="50000">
                                          <p:stCondLst>
                                            <p:cond delay="335"/>
                                          </p:stCondLst>
                                        </p:cTn>
                                        <p:tgtEl>
                                          <p:spTgt spid="6"/>
                                        </p:tgtEl>
                                      </p:cBhvr>
                                      <p:to x="100000" y="100000"/>
                                    </p:animScale>
                                    <p:animScale>
                                      <p:cBhvr>
                                        <p:cTn id="62" dur="7">
                                          <p:stCondLst>
                                            <p:cond delay="411"/>
                                          </p:stCondLst>
                                        </p:cTn>
                                        <p:tgtEl>
                                          <p:spTgt spid="6"/>
                                        </p:tgtEl>
                                      </p:cBhvr>
                                      <p:to x="100000" y="90000"/>
                                    </p:animScale>
                                    <p:animScale>
                                      <p:cBhvr>
                                        <p:cTn id="63" dur="42" decel="50000">
                                          <p:stCondLst>
                                            <p:cond delay="417"/>
                                          </p:stCondLst>
                                        </p:cTn>
                                        <p:tgtEl>
                                          <p:spTgt spid="6"/>
                                        </p:tgtEl>
                                      </p:cBhvr>
                                      <p:to x="100000" y="100000"/>
                                    </p:animScale>
                                    <p:animScale>
                                      <p:cBhvr>
                                        <p:cTn id="64" dur="7">
                                          <p:stCondLst>
                                            <p:cond delay="452"/>
                                          </p:stCondLst>
                                        </p:cTn>
                                        <p:tgtEl>
                                          <p:spTgt spid="6"/>
                                        </p:tgtEl>
                                      </p:cBhvr>
                                      <p:to x="100000" y="95000"/>
                                    </p:animScale>
                                    <p:animScale>
                                      <p:cBhvr>
                                        <p:cTn id="65" dur="42" decel="50000">
                                          <p:stCondLst>
                                            <p:cond delay="459"/>
                                          </p:stCondLst>
                                        </p:cTn>
                                        <p:tgtEl>
                                          <p:spTgt spid="6"/>
                                        </p:tgtEl>
                                      </p:cBhvr>
                                      <p:to x="100000" y="100000"/>
                                    </p:animScale>
                                  </p:childTnLst>
                                </p:cTn>
                              </p:par>
                            </p:childTnLst>
                          </p:cTn>
                        </p:par>
                        <p:par>
                          <p:cTn id="66" fill="hold">
                            <p:stCondLst>
                              <p:cond delay="14501"/>
                            </p:stCondLst>
                            <p:childTnLst>
                              <p:par>
                                <p:cTn id="67" presetID="26" presetClass="entr" presetSubtype="0" fill="hold" grpId="0" nodeType="after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down)">
                                      <p:cBhvr>
                                        <p:cTn id="69" dur="145">
                                          <p:stCondLst>
                                            <p:cond delay="0"/>
                                          </p:stCondLst>
                                        </p:cTn>
                                        <p:tgtEl>
                                          <p:spTgt spid="8"/>
                                        </p:tgtEl>
                                      </p:cBhvr>
                                    </p:animEffect>
                                    <p:anim calcmode="lin" valueType="num">
                                      <p:cBhvr>
                                        <p:cTn id="70" dur="456"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71" dur="166"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72" dur="166" tmFilter="0, 0; 0.125,0.2665; 0.25,0.4; 0.375,0.465; 0.5,0.5;  0.625,0.535; 0.75,0.6; 0.875,0.7335; 1,1">
                                          <p:stCondLst>
                                            <p:cond delay="166"/>
                                          </p:stCondLst>
                                        </p:cTn>
                                        <p:tgtEl>
                                          <p:spTgt spid="8"/>
                                        </p:tgtEl>
                                        <p:attrNameLst>
                                          <p:attrName>ppt_y</p:attrName>
                                        </p:attrNameLst>
                                      </p:cBhvr>
                                      <p:tavLst>
                                        <p:tav tm="0" fmla="#ppt_y-sin(pi*$)/9">
                                          <p:val>
                                            <p:fltVal val="0"/>
                                          </p:val>
                                        </p:tav>
                                        <p:tav tm="100000">
                                          <p:val>
                                            <p:fltVal val="1"/>
                                          </p:val>
                                        </p:tav>
                                      </p:tavLst>
                                    </p:anim>
                                    <p:anim calcmode="lin" valueType="num">
                                      <p:cBhvr>
                                        <p:cTn id="73" dur="83" tmFilter="0, 0; 0.125,0.2665; 0.25,0.4; 0.375,0.465; 0.5,0.5;  0.625,0.535; 0.75,0.6; 0.875,0.7335; 1,1">
                                          <p:stCondLst>
                                            <p:cond delay="331"/>
                                          </p:stCondLst>
                                        </p:cTn>
                                        <p:tgtEl>
                                          <p:spTgt spid="8"/>
                                        </p:tgtEl>
                                        <p:attrNameLst>
                                          <p:attrName>ppt_y</p:attrName>
                                        </p:attrNameLst>
                                      </p:cBhvr>
                                      <p:tavLst>
                                        <p:tav tm="0" fmla="#ppt_y-sin(pi*$)/27">
                                          <p:val>
                                            <p:fltVal val="0"/>
                                          </p:val>
                                        </p:tav>
                                        <p:tav tm="100000">
                                          <p:val>
                                            <p:fltVal val="1"/>
                                          </p:val>
                                        </p:tav>
                                      </p:tavLst>
                                    </p:anim>
                                    <p:anim calcmode="lin" valueType="num">
                                      <p:cBhvr>
                                        <p:cTn id="74" dur="41" tmFilter="0, 0; 0.125,0.2665; 0.25,0.4; 0.375,0.465; 0.5,0.5;  0.625,0.535; 0.75,0.6; 0.875,0.7335; 1,1">
                                          <p:stCondLst>
                                            <p:cond delay="414"/>
                                          </p:stCondLst>
                                        </p:cTn>
                                        <p:tgtEl>
                                          <p:spTgt spid="8"/>
                                        </p:tgtEl>
                                        <p:attrNameLst>
                                          <p:attrName>ppt_y</p:attrName>
                                        </p:attrNameLst>
                                      </p:cBhvr>
                                      <p:tavLst>
                                        <p:tav tm="0" fmla="#ppt_y-sin(pi*$)/81">
                                          <p:val>
                                            <p:fltVal val="0"/>
                                          </p:val>
                                        </p:tav>
                                        <p:tav tm="100000">
                                          <p:val>
                                            <p:fltVal val="1"/>
                                          </p:val>
                                        </p:tav>
                                      </p:tavLst>
                                    </p:anim>
                                    <p:animScale>
                                      <p:cBhvr>
                                        <p:cTn id="75" dur="7">
                                          <p:stCondLst>
                                            <p:cond delay="163"/>
                                          </p:stCondLst>
                                        </p:cTn>
                                        <p:tgtEl>
                                          <p:spTgt spid="8"/>
                                        </p:tgtEl>
                                      </p:cBhvr>
                                      <p:to x="100000" y="60000"/>
                                    </p:animScale>
                                    <p:animScale>
                                      <p:cBhvr>
                                        <p:cTn id="76" dur="42" decel="50000">
                                          <p:stCondLst>
                                            <p:cond delay="169"/>
                                          </p:stCondLst>
                                        </p:cTn>
                                        <p:tgtEl>
                                          <p:spTgt spid="8"/>
                                        </p:tgtEl>
                                      </p:cBhvr>
                                      <p:to x="100000" y="100000"/>
                                    </p:animScale>
                                    <p:animScale>
                                      <p:cBhvr>
                                        <p:cTn id="77" dur="7">
                                          <p:stCondLst>
                                            <p:cond delay="328"/>
                                          </p:stCondLst>
                                        </p:cTn>
                                        <p:tgtEl>
                                          <p:spTgt spid="8"/>
                                        </p:tgtEl>
                                      </p:cBhvr>
                                      <p:to x="100000" y="80000"/>
                                    </p:animScale>
                                    <p:animScale>
                                      <p:cBhvr>
                                        <p:cTn id="78" dur="42" decel="50000">
                                          <p:stCondLst>
                                            <p:cond delay="335"/>
                                          </p:stCondLst>
                                        </p:cTn>
                                        <p:tgtEl>
                                          <p:spTgt spid="8"/>
                                        </p:tgtEl>
                                      </p:cBhvr>
                                      <p:to x="100000" y="100000"/>
                                    </p:animScale>
                                    <p:animScale>
                                      <p:cBhvr>
                                        <p:cTn id="79" dur="7">
                                          <p:stCondLst>
                                            <p:cond delay="411"/>
                                          </p:stCondLst>
                                        </p:cTn>
                                        <p:tgtEl>
                                          <p:spTgt spid="8"/>
                                        </p:tgtEl>
                                      </p:cBhvr>
                                      <p:to x="100000" y="90000"/>
                                    </p:animScale>
                                    <p:animScale>
                                      <p:cBhvr>
                                        <p:cTn id="80" dur="42" decel="50000">
                                          <p:stCondLst>
                                            <p:cond delay="417"/>
                                          </p:stCondLst>
                                        </p:cTn>
                                        <p:tgtEl>
                                          <p:spTgt spid="8"/>
                                        </p:tgtEl>
                                      </p:cBhvr>
                                      <p:to x="100000" y="100000"/>
                                    </p:animScale>
                                    <p:animScale>
                                      <p:cBhvr>
                                        <p:cTn id="81" dur="7">
                                          <p:stCondLst>
                                            <p:cond delay="452"/>
                                          </p:stCondLst>
                                        </p:cTn>
                                        <p:tgtEl>
                                          <p:spTgt spid="8"/>
                                        </p:tgtEl>
                                      </p:cBhvr>
                                      <p:to x="100000" y="95000"/>
                                    </p:animScale>
                                    <p:animScale>
                                      <p:cBhvr>
                                        <p:cTn id="82" dur="42" decel="50000">
                                          <p:stCondLst>
                                            <p:cond delay="459"/>
                                          </p:stCondLst>
                                        </p:cTn>
                                        <p:tgtEl>
                                          <p:spTgt spid="8"/>
                                        </p:tgtEl>
                                      </p:cBhvr>
                                      <p:to x="100000" y="100000"/>
                                    </p:animScale>
                                  </p:childTnLst>
                                </p:cTn>
                              </p:par>
                            </p:childTnLst>
                          </p:cTn>
                        </p:par>
                        <p:par>
                          <p:cTn id="83" fill="hold">
                            <p:stCondLst>
                              <p:cond delay="15002"/>
                            </p:stCondLst>
                            <p:childTnLst>
                              <p:par>
                                <p:cTn id="84" presetID="26" presetClass="entr" presetSubtype="0" fill="hold" grpId="0" nodeType="afterEffect">
                                  <p:stCondLst>
                                    <p:cond delay="0"/>
                                  </p:stCondLst>
                                  <p:childTnLst>
                                    <p:set>
                                      <p:cBhvr>
                                        <p:cTn id="85" dur="1" fill="hold">
                                          <p:stCondLst>
                                            <p:cond delay="0"/>
                                          </p:stCondLst>
                                        </p:cTn>
                                        <p:tgtEl>
                                          <p:spTgt spid="9"/>
                                        </p:tgtEl>
                                        <p:attrNameLst>
                                          <p:attrName>style.visibility</p:attrName>
                                        </p:attrNameLst>
                                      </p:cBhvr>
                                      <p:to>
                                        <p:strVal val="visible"/>
                                      </p:to>
                                    </p:set>
                                    <p:animEffect transition="in" filter="wipe(down)">
                                      <p:cBhvr>
                                        <p:cTn id="86" dur="145">
                                          <p:stCondLst>
                                            <p:cond delay="0"/>
                                          </p:stCondLst>
                                        </p:cTn>
                                        <p:tgtEl>
                                          <p:spTgt spid="9"/>
                                        </p:tgtEl>
                                      </p:cBhvr>
                                    </p:animEffect>
                                    <p:anim calcmode="lin" valueType="num">
                                      <p:cBhvr>
                                        <p:cTn id="87" dur="456"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88" dur="166"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89" dur="166" tmFilter="0, 0; 0.125,0.2665; 0.25,0.4; 0.375,0.465; 0.5,0.5;  0.625,0.535; 0.75,0.6; 0.875,0.7335; 1,1">
                                          <p:stCondLst>
                                            <p:cond delay="166"/>
                                          </p:stCondLst>
                                        </p:cTn>
                                        <p:tgtEl>
                                          <p:spTgt spid="9"/>
                                        </p:tgtEl>
                                        <p:attrNameLst>
                                          <p:attrName>ppt_y</p:attrName>
                                        </p:attrNameLst>
                                      </p:cBhvr>
                                      <p:tavLst>
                                        <p:tav tm="0" fmla="#ppt_y-sin(pi*$)/9">
                                          <p:val>
                                            <p:fltVal val="0"/>
                                          </p:val>
                                        </p:tav>
                                        <p:tav tm="100000">
                                          <p:val>
                                            <p:fltVal val="1"/>
                                          </p:val>
                                        </p:tav>
                                      </p:tavLst>
                                    </p:anim>
                                    <p:anim calcmode="lin" valueType="num">
                                      <p:cBhvr>
                                        <p:cTn id="90" dur="83" tmFilter="0, 0; 0.125,0.2665; 0.25,0.4; 0.375,0.465; 0.5,0.5;  0.625,0.535; 0.75,0.6; 0.875,0.7335; 1,1">
                                          <p:stCondLst>
                                            <p:cond delay="331"/>
                                          </p:stCondLst>
                                        </p:cTn>
                                        <p:tgtEl>
                                          <p:spTgt spid="9"/>
                                        </p:tgtEl>
                                        <p:attrNameLst>
                                          <p:attrName>ppt_y</p:attrName>
                                        </p:attrNameLst>
                                      </p:cBhvr>
                                      <p:tavLst>
                                        <p:tav tm="0" fmla="#ppt_y-sin(pi*$)/27">
                                          <p:val>
                                            <p:fltVal val="0"/>
                                          </p:val>
                                        </p:tav>
                                        <p:tav tm="100000">
                                          <p:val>
                                            <p:fltVal val="1"/>
                                          </p:val>
                                        </p:tav>
                                      </p:tavLst>
                                    </p:anim>
                                    <p:anim calcmode="lin" valueType="num">
                                      <p:cBhvr>
                                        <p:cTn id="91" dur="41" tmFilter="0, 0; 0.125,0.2665; 0.25,0.4; 0.375,0.465; 0.5,0.5;  0.625,0.535; 0.75,0.6; 0.875,0.7335; 1,1">
                                          <p:stCondLst>
                                            <p:cond delay="414"/>
                                          </p:stCondLst>
                                        </p:cTn>
                                        <p:tgtEl>
                                          <p:spTgt spid="9"/>
                                        </p:tgtEl>
                                        <p:attrNameLst>
                                          <p:attrName>ppt_y</p:attrName>
                                        </p:attrNameLst>
                                      </p:cBhvr>
                                      <p:tavLst>
                                        <p:tav tm="0" fmla="#ppt_y-sin(pi*$)/81">
                                          <p:val>
                                            <p:fltVal val="0"/>
                                          </p:val>
                                        </p:tav>
                                        <p:tav tm="100000">
                                          <p:val>
                                            <p:fltVal val="1"/>
                                          </p:val>
                                        </p:tav>
                                      </p:tavLst>
                                    </p:anim>
                                    <p:animScale>
                                      <p:cBhvr>
                                        <p:cTn id="92" dur="7">
                                          <p:stCondLst>
                                            <p:cond delay="163"/>
                                          </p:stCondLst>
                                        </p:cTn>
                                        <p:tgtEl>
                                          <p:spTgt spid="9"/>
                                        </p:tgtEl>
                                      </p:cBhvr>
                                      <p:to x="100000" y="60000"/>
                                    </p:animScale>
                                    <p:animScale>
                                      <p:cBhvr>
                                        <p:cTn id="93" dur="42" decel="50000">
                                          <p:stCondLst>
                                            <p:cond delay="169"/>
                                          </p:stCondLst>
                                        </p:cTn>
                                        <p:tgtEl>
                                          <p:spTgt spid="9"/>
                                        </p:tgtEl>
                                      </p:cBhvr>
                                      <p:to x="100000" y="100000"/>
                                    </p:animScale>
                                    <p:animScale>
                                      <p:cBhvr>
                                        <p:cTn id="94" dur="7">
                                          <p:stCondLst>
                                            <p:cond delay="328"/>
                                          </p:stCondLst>
                                        </p:cTn>
                                        <p:tgtEl>
                                          <p:spTgt spid="9"/>
                                        </p:tgtEl>
                                      </p:cBhvr>
                                      <p:to x="100000" y="80000"/>
                                    </p:animScale>
                                    <p:animScale>
                                      <p:cBhvr>
                                        <p:cTn id="95" dur="42" decel="50000">
                                          <p:stCondLst>
                                            <p:cond delay="335"/>
                                          </p:stCondLst>
                                        </p:cTn>
                                        <p:tgtEl>
                                          <p:spTgt spid="9"/>
                                        </p:tgtEl>
                                      </p:cBhvr>
                                      <p:to x="100000" y="100000"/>
                                    </p:animScale>
                                    <p:animScale>
                                      <p:cBhvr>
                                        <p:cTn id="96" dur="7">
                                          <p:stCondLst>
                                            <p:cond delay="411"/>
                                          </p:stCondLst>
                                        </p:cTn>
                                        <p:tgtEl>
                                          <p:spTgt spid="9"/>
                                        </p:tgtEl>
                                      </p:cBhvr>
                                      <p:to x="100000" y="90000"/>
                                    </p:animScale>
                                    <p:animScale>
                                      <p:cBhvr>
                                        <p:cTn id="97" dur="42" decel="50000">
                                          <p:stCondLst>
                                            <p:cond delay="417"/>
                                          </p:stCondLst>
                                        </p:cTn>
                                        <p:tgtEl>
                                          <p:spTgt spid="9"/>
                                        </p:tgtEl>
                                      </p:cBhvr>
                                      <p:to x="100000" y="100000"/>
                                    </p:animScale>
                                    <p:animScale>
                                      <p:cBhvr>
                                        <p:cTn id="98" dur="7">
                                          <p:stCondLst>
                                            <p:cond delay="452"/>
                                          </p:stCondLst>
                                        </p:cTn>
                                        <p:tgtEl>
                                          <p:spTgt spid="9"/>
                                        </p:tgtEl>
                                      </p:cBhvr>
                                      <p:to x="100000" y="95000"/>
                                    </p:animScale>
                                    <p:animScale>
                                      <p:cBhvr>
                                        <p:cTn id="99" dur="42" decel="50000">
                                          <p:stCondLst>
                                            <p:cond delay="459"/>
                                          </p:stCondLst>
                                        </p:cTn>
                                        <p:tgtEl>
                                          <p:spTgt spid="9"/>
                                        </p:tgtEl>
                                      </p:cBhvr>
                                      <p:to x="100000" y="100000"/>
                                    </p:animScale>
                                  </p:childTnLst>
                                </p:cTn>
                              </p:par>
                            </p:childTnLst>
                          </p:cTn>
                        </p:par>
                        <p:par>
                          <p:cTn id="100" fill="hold">
                            <p:stCondLst>
                              <p:cond delay="15503"/>
                            </p:stCondLst>
                            <p:childTnLst>
                              <p:par>
                                <p:cTn id="101" presetID="26" presetClass="entr" presetSubtype="0" fill="hold" grpId="0" nodeType="after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wipe(down)">
                                      <p:cBhvr>
                                        <p:cTn id="103" dur="145">
                                          <p:stCondLst>
                                            <p:cond delay="0"/>
                                          </p:stCondLst>
                                        </p:cTn>
                                        <p:tgtEl>
                                          <p:spTgt spid="10"/>
                                        </p:tgtEl>
                                      </p:cBhvr>
                                    </p:animEffect>
                                    <p:anim calcmode="lin" valueType="num">
                                      <p:cBhvr>
                                        <p:cTn id="104" dur="456"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05" dur="166"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06" dur="166" tmFilter="0, 0; 0.125,0.2665; 0.25,0.4; 0.375,0.465; 0.5,0.5;  0.625,0.535; 0.75,0.6; 0.875,0.7335; 1,1">
                                          <p:stCondLst>
                                            <p:cond delay="166"/>
                                          </p:stCondLst>
                                        </p:cTn>
                                        <p:tgtEl>
                                          <p:spTgt spid="10"/>
                                        </p:tgtEl>
                                        <p:attrNameLst>
                                          <p:attrName>ppt_y</p:attrName>
                                        </p:attrNameLst>
                                      </p:cBhvr>
                                      <p:tavLst>
                                        <p:tav tm="0" fmla="#ppt_y-sin(pi*$)/9">
                                          <p:val>
                                            <p:fltVal val="0"/>
                                          </p:val>
                                        </p:tav>
                                        <p:tav tm="100000">
                                          <p:val>
                                            <p:fltVal val="1"/>
                                          </p:val>
                                        </p:tav>
                                      </p:tavLst>
                                    </p:anim>
                                    <p:anim calcmode="lin" valueType="num">
                                      <p:cBhvr>
                                        <p:cTn id="107" dur="83" tmFilter="0, 0; 0.125,0.2665; 0.25,0.4; 0.375,0.465; 0.5,0.5;  0.625,0.535; 0.75,0.6; 0.875,0.7335; 1,1">
                                          <p:stCondLst>
                                            <p:cond delay="331"/>
                                          </p:stCondLst>
                                        </p:cTn>
                                        <p:tgtEl>
                                          <p:spTgt spid="10"/>
                                        </p:tgtEl>
                                        <p:attrNameLst>
                                          <p:attrName>ppt_y</p:attrName>
                                        </p:attrNameLst>
                                      </p:cBhvr>
                                      <p:tavLst>
                                        <p:tav tm="0" fmla="#ppt_y-sin(pi*$)/27">
                                          <p:val>
                                            <p:fltVal val="0"/>
                                          </p:val>
                                        </p:tav>
                                        <p:tav tm="100000">
                                          <p:val>
                                            <p:fltVal val="1"/>
                                          </p:val>
                                        </p:tav>
                                      </p:tavLst>
                                    </p:anim>
                                    <p:anim calcmode="lin" valueType="num">
                                      <p:cBhvr>
                                        <p:cTn id="108" dur="41" tmFilter="0, 0; 0.125,0.2665; 0.25,0.4; 0.375,0.465; 0.5,0.5;  0.625,0.535; 0.75,0.6; 0.875,0.7335; 1,1">
                                          <p:stCondLst>
                                            <p:cond delay="414"/>
                                          </p:stCondLst>
                                        </p:cTn>
                                        <p:tgtEl>
                                          <p:spTgt spid="10"/>
                                        </p:tgtEl>
                                        <p:attrNameLst>
                                          <p:attrName>ppt_y</p:attrName>
                                        </p:attrNameLst>
                                      </p:cBhvr>
                                      <p:tavLst>
                                        <p:tav tm="0" fmla="#ppt_y-sin(pi*$)/81">
                                          <p:val>
                                            <p:fltVal val="0"/>
                                          </p:val>
                                        </p:tav>
                                        <p:tav tm="100000">
                                          <p:val>
                                            <p:fltVal val="1"/>
                                          </p:val>
                                        </p:tav>
                                      </p:tavLst>
                                    </p:anim>
                                    <p:animScale>
                                      <p:cBhvr>
                                        <p:cTn id="109" dur="7">
                                          <p:stCondLst>
                                            <p:cond delay="163"/>
                                          </p:stCondLst>
                                        </p:cTn>
                                        <p:tgtEl>
                                          <p:spTgt spid="10"/>
                                        </p:tgtEl>
                                      </p:cBhvr>
                                      <p:to x="100000" y="60000"/>
                                    </p:animScale>
                                    <p:animScale>
                                      <p:cBhvr>
                                        <p:cTn id="110" dur="42" decel="50000">
                                          <p:stCondLst>
                                            <p:cond delay="169"/>
                                          </p:stCondLst>
                                        </p:cTn>
                                        <p:tgtEl>
                                          <p:spTgt spid="10"/>
                                        </p:tgtEl>
                                      </p:cBhvr>
                                      <p:to x="100000" y="100000"/>
                                    </p:animScale>
                                    <p:animScale>
                                      <p:cBhvr>
                                        <p:cTn id="111" dur="7">
                                          <p:stCondLst>
                                            <p:cond delay="328"/>
                                          </p:stCondLst>
                                        </p:cTn>
                                        <p:tgtEl>
                                          <p:spTgt spid="10"/>
                                        </p:tgtEl>
                                      </p:cBhvr>
                                      <p:to x="100000" y="80000"/>
                                    </p:animScale>
                                    <p:animScale>
                                      <p:cBhvr>
                                        <p:cTn id="112" dur="42" decel="50000">
                                          <p:stCondLst>
                                            <p:cond delay="335"/>
                                          </p:stCondLst>
                                        </p:cTn>
                                        <p:tgtEl>
                                          <p:spTgt spid="10"/>
                                        </p:tgtEl>
                                      </p:cBhvr>
                                      <p:to x="100000" y="100000"/>
                                    </p:animScale>
                                    <p:animScale>
                                      <p:cBhvr>
                                        <p:cTn id="113" dur="7">
                                          <p:stCondLst>
                                            <p:cond delay="411"/>
                                          </p:stCondLst>
                                        </p:cTn>
                                        <p:tgtEl>
                                          <p:spTgt spid="10"/>
                                        </p:tgtEl>
                                      </p:cBhvr>
                                      <p:to x="100000" y="90000"/>
                                    </p:animScale>
                                    <p:animScale>
                                      <p:cBhvr>
                                        <p:cTn id="114" dur="42" decel="50000">
                                          <p:stCondLst>
                                            <p:cond delay="417"/>
                                          </p:stCondLst>
                                        </p:cTn>
                                        <p:tgtEl>
                                          <p:spTgt spid="10"/>
                                        </p:tgtEl>
                                      </p:cBhvr>
                                      <p:to x="100000" y="100000"/>
                                    </p:animScale>
                                    <p:animScale>
                                      <p:cBhvr>
                                        <p:cTn id="115" dur="7">
                                          <p:stCondLst>
                                            <p:cond delay="452"/>
                                          </p:stCondLst>
                                        </p:cTn>
                                        <p:tgtEl>
                                          <p:spTgt spid="10"/>
                                        </p:tgtEl>
                                      </p:cBhvr>
                                      <p:to x="100000" y="95000"/>
                                    </p:animScale>
                                    <p:animScale>
                                      <p:cBhvr>
                                        <p:cTn id="116" dur="42" decel="50000">
                                          <p:stCondLst>
                                            <p:cond delay="459"/>
                                          </p:stCondLst>
                                        </p:cTn>
                                        <p:tgtEl>
                                          <p:spTgt spid="10"/>
                                        </p:tgtEl>
                                      </p:cBhvr>
                                      <p:to x="100000" y="100000"/>
                                    </p:animScale>
                                  </p:childTnLst>
                                </p:cTn>
                              </p:par>
                            </p:childTnLst>
                          </p:cTn>
                        </p:par>
                        <p:par>
                          <p:cTn id="117" fill="hold">
                            <p:stCondLst>
                              <p:cond delay="16004"/>
                            </p:stCondLst>
                            <p:childTnLst>
                              <p:par>
                                <p:cTn id="118" presetID="26" presetClass="entr" presetSubtype="0" fill="hold" grpId="0" nodeType="afterEffect">
                                  <p:stCondLst>
                                    <p:cond delay="0"/>
                                  </p:stCondLst>
                                  <p:childTnLst>
                                    <p:set>
                                      <p:cBhvr>
                                        <p:cTn id="119" dur="1" fill="hold">
                                          <p:stCondLst>
                                            <p:cond delay="0"/>
                                          </p:stCondLst>
                                        </p:cTn>
                                        <p:tgtEl>
                                          <p:spTgt spid="11"/>
                                        </p:tgtEl>
                                        <p:attrNameLst>
                                          <p:attrName>style.visibility</p:attrName>
                                        </p:attrNameLst>
                                      </p:cBhvr>
                                      <p:to>
                                        <p:strVal val="visible"/>
                                      </p:to>
                                    </p:set>
                                    <p:animEffect transition="in" filter="wipe(down)">
                                      <p:cBhvr>
                                        <p:cTn id="120" dur="145">
                                          <p:stCondLst>
                                            <p:cond delay="0"/>
                                          </p:stCondLst>
                                        </p:cTn>
                                        <p:tgtEl>
                                          <p:spTgt spid="11"/>
                                        </p:tgtEl>
                                      </p:cBhvr>
                                    </p:animEffect>
                                    <p:anim calcmode="lin" valueType="num">
                                      <p:cBhvr>
                                        <p:cTn id="121" dur="456"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122" dur="166"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123" dur="166" tmFilter="0, 0; 0.125,0.2665; 0.25,0.4; 0.375,0.465; 0.5,0.5;  0.625,0.535; 0.75,0.6; 0.875,0.7335; 1,1">
                                          <p:stCondLst>
                                            <p:cond delay="166"/>
                                          </p:stCondLst>
                                        </p:cTn>
                                        <p:tgtEl>
                                          <p:spTgt spid="11"/>
                                        </p:tgtEl>
                                        <p:attrNameLst>
                                          <p:attrName>ppt_y</p:attrName>
                                        </p:attrNameLst>
                                      </p:cBhvr>
                                      <p:tavLst>
                                        <p:tav tm="0" fmla="#ppt_y-sin(pi*$)/9">
                                          <p:val>
                                            <p:fltVal val="0"/>
                                          </p:val>
                                        </p:tav>
                                        <p:tav tm="100000">
                                          <p:val>
                                            <p:fltVal val="1"/>
                                          </p:val>
                                        </p:tav>
                                      </p:tavLst>
                                    </p:anim>
                                    <p:anim calcmode="lin" valueType="num">
                                      <p:cBhvr>
                                        <p:cTn id="124" dur="83" tmFilter="0, 0; 0.125,0.2665; 0.25,0.4; 0.375,0.465; 0.5,0.5;  0.625,0.535; 0.75,0.6; 0.875,0.7335; 1,1">
                                          <p:stCondLst>
                                            <p:cond delay="331"/>
                                          </p:stCondLst>
                                        </p:cTn>
                                        <p:tgtEl>
                                          <p:spTgt spid="11"/>
                                        </p:tgtEl>
                                        <p:attrNameLst>
                                          <p:attrName>ppt_y</p:attrName>
                                        </p:attrNameLst>
                                      </p:cBhvr>
                                      <p:tavLst>
                                        <p:tav tm="0" fmla="#ppt_y-sin(pi*$)/27">
                                          <p:val>
                                            <p:fltVal val="0"/>
                                          </p:val>
                                        </p:tav>
                                        <p:tav tm="100000">
                                          <p:val>
                                            <p:fltVal val="1"/>
                                          </p:val>
                                        </p:tav>
                                      </p:tavLst>
                                    </p:anim>
                                    <p:anim calcmode="lin" valueType="num">
                                      <p:cBhvr>
                                        <p:cTn id="125" dur="41" tmFilter="0, 0; 0.125,0.2665; 0.25,0.4; 0.375,0.465; 0.5,0.5;  0.625,0.535; 0.75,0.6; 0.875,0.7335; 1,1">
                                          <p:stCondLst>
                                            <p:cond delay="414"/>
                                          </p:stCondLst>
                                        </p:cTn>
                                        <p:tgtEl>
                                          <p:spTgt spid="11"/>
                                        </p:tgtEl>
                                        <p:attrNameLst>
                                          <p:attrName>ppt_y</p:attrName>
                                        </p:attrNameLst>
                                      </p:cBhvr>
                                      <p:tavLst>
                                        <p:tav tm="0" fmla="#ppt_y-sin(pi*$)/81">
                                          <p:val>
                                            <p:fltVal val="0"/>
                                          </p:val>
                                        </p:tav>
                                        <p:tav tm="100000">
                                          <p:val>
                                            <p:fltVal val="1"/>
                                          </p:val>
                                        </p:tav>
                                      </p:tavLst>
                                    </p:anim>
                                    <p:animScale>
                                      <p:cBhvr>
                                        <p:cTn id="126" dur="7">
                                          <p:stCondLst>
                                            <p:cond delay="163"/>
                                          </p:stCondLst>
                                        </p:cTn>
                                        <p:tgtEl>
                                          <p:spTgt spid="11"/>
                                        </p:tgtEl>
                                      </p:cBhvr>
                                      <p:to x="100000" y="60000"/>
                                    </p:animScale>
                                    <p:animScale>
                                      <p:cBhvr>
                                        <p:cTn id="127" dur="42" decel="50000">
                                          <p:stCondLst>
                                            <p:cond delay="169"/>
                                          </p:stCondLst>
                                        </p:cTn>
                                        <p:tgtEl>
                                          <p:spTgt spid="11"/>
                                        </p:tgtEl>
                                      </p:cBhvr>
                                      <p:to x="100000" y="100000"/>
                                    </p:animScale>
                                    <p:animScale>
                                      <p:cBhvr>
                                        <p:cTn id="128" dur="7">
                                          <p:stCondLst>
                                            <p:cond delay="328"/>
                                          </p:stCondLst>
                                        </p:cTn>
                                        <p:tgtEl>
                                          <p:spTgt spid="11"/>
                                        </p:tgtEl>
                                      </p:cBhvr>
                                      <p:to x="100000" y="80000"/>
                                    </p:animScale>
                                    <p:animScale>
                                      <p:cBhvr>
                                        <p:cTn id="129" dur="42" decel="50000">
                                          <p:stCondLst>
                                            <p:cond delay="335"/>
                                          </p:stCondLst>
                                        </p:cTn>
                                        <p:tgtEl>
                                          <p:spTgt spid="11"/>
                                        </p:tgtEl>
                                      </p:cBhvr>
                                      <p:to x="100000" y="100000"/>
                                    </p:animScale>
                                    <p:animScale>
                                      <p:cBhvr>
                                        <p:cTn id="130" dur="7">
                                          <p:stCondLst>
                                            <p:cond delay="411"/>
                                          </p:stCondLst>
                                        </p:cTn>
                                        <p:tgtEl>
                                          <p:spTgt spid="11"/>
                                        </p:tgtEl>
                                      </p:cBhvr>
                                      <p:to x="100000" y="90000"/>
                                    </p:animScale>
                                    <p:animScale>
                                      <p:cBhvr>
                                        <p:cTn id="131" dur="42" decel="50000">
                                          <p:stCondLst>
                                            <p:cond delay="417"/>
                                          </p:stCondLst>
                                        </p:cTn>
                                        <p:tgtEl>
                                          <p:spTgt spid="11"/>
                                        </p:tgtEl>
                                      </p:cBhvr>
                                      <p:to x="100000" y="100000"/>
                                    </p:animScale>
                                    <p:animScale>
                                      <p:cBhvr>
                                        <p:cTn id="132" dur="7">
                                          <p:stCondLst>
                                            <p:cond delay="452"/>
                                          </p:stCondLst>
                                        </p:cTn>
                                        <p:tgtEl>
                                          <p:spTgt spid="11"/>
                                        </p:tgtEl>
                                      </p:cBhvr>
                                      <p:to x="100000" y="95000"/>
                                    </p:animScale>
                                    <p:animScale>
                                      <p:cBhvr>
                                        <p:cTn id="133" dur="42" decel="50000">
                                          <p:stCondLst>
                                            <p:cond delay="459"/>
                                          </p:stCondLst>
                                        </p:cTn>
                                        <p:tgtEl>
                                          <p:spTgt spid="11"/>
                                        </p:tgtEl>
                                      </p:cBhvr>
                                      <p:to x="100000" y="100000"/>
                                    </p:animScale>
                                  </p:childTnLst>
                                </p:cTn>
                              </p:par>
                            </p:childTnLst>
                          </p:cTn>
                        </p:par>
                        <p:par>
                          <p:cTn id="134" fill="hold">
                            <p:stCondLst>
                              <p:cond delay="16505"/>
                            </p:stCondLst>
                            <p:childTnLst>
                              <p:par>
                                <p:cTn id="135" presetID="26" presetClass="entr" presetSubtype="0" fill="hold" grpId="0" nodeType="afterEffect">
                                  <p:stCondLst>
                                    <p:cond delay="0"/>
                                  </p:stCondLst>
                                  <p:childTnLst>
                                    <p:set>
                                      <p:cBhvr>
                                        <p:cTn id="136" dur="1" fill="hold">
                                          <p:stCondLst>
                                            <p:cond delay="0"/>
                                          </p:stCondLst>
                                        </p:cTn>
                                        <p:tgtEl>
                                          <p:spTgt spid="12"/>
                                        </p:tgtEl>
                                        <p:attrNameLst>
                                          <p:attrName>style.visibility</p:attrName>
                                        </p:attrNameLst>
                                      </p:cBhvr>
                                      <p:to>
                                        <p:strVal val="visible"/>
                                      </p:to>
                                    </p:set>
                                    <p:animEffect transition="in" filter="wipe(down)">
                                      <p:cBhvr>
                                        <p:cTn id="137" dur="145">
                                          <p:stCondLst>
                                            <p:cond delay="0"/>
                                          </p:stCondLst>
                                        </p:cTn>
                                        <p:tgtEl>
                                          <p:spTgt spid="12"/>
                                        </p:tgtEl>
                                      </p:cBhvr>
                                    </p:animEffect>
                                    <p:anim calcmode="lin" valueType="num">
                                      <p:cBhvr>
                                        <p:cTn id="138" dur="456"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139" dur="166"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40" dur="166" tmFilter="0, 0; 0.125,0.2665; 0.25,0.4; 0.375,0.465; 0.5,0.5;  0.625,0.535; 0.75,0.6; 0.875,0.7335; 1,1">
                                          <p:stCondLst>
                                            <p:cond delay="166"/>
                                          </p:stCondLst>
                                        </p:cTn>
                                        <p:tgtEl>
                                          <p:spTgt spid="12"/>
                                        </p:tgtEl>
                                        <p:attrNameLst>
                                          <p:attrName>ppt_y</p:attrName>
                                        </p:attrNameLst>
                                      </p:cBhvr>
                                      <p:tavLst>
                                        <p:tav tm="0" fmla="#ppt_y-sin(pi*$)/9">
                                          <p:val>
                                            <p:fltVal val="0"/>
                                          </p:val>
                                        </p:tav>
                                        <p:tav tm="100000">
                                          <p:val>
                                            <p:fltVal val="1"/>
                                          </p:val>
                                        </p:tav>
                                      </p:tavLst>
                                    </p:anim>
                                    <p:anim calcmode="lin" valueType="num">
                                      <p:cBhvr>
                                        <p:cTn id="141" dur="83" tmFilter="0, 0; 0.125,0.2665; 0.25,0.4; 0.375,0.465; 0.5,0.5;  0.625,0.535; 0.75,0.6; 0.875,0.7335; 1,1">
                                          <p:stCondLst>
                                            <p:cond delay="331"/>
                                          </p:stCondLst>
                                        </p:cTn>
                                        <p:tgtEl>
                                          <p:spTgt spid="12"/>
                                        </p:tgtEl>
                                        <p:attrNameLst>
                                          <p:attrName>ppt_y</p:attrName>
                                        </p:attrNameLst>
                                      </p:cBhvr>
                                      <p:tavLst>
                                        <p:tav tm="0" fmla="#ppt_y-sin(pi*$)/27">
                                          <p:val>
                                            <p:fltVal val="0"/>
                                          </p:val>
                                        </p:tav>
                                        <p:tav tm="100000">
                                          <p:val>
                                            <p:fltVal val="1"/>
                                          </p:val>
                                        </p:tav>
                                      </p:tavLst>
                                    </p:anim>
                                    <p:anim calcmode="lin" valueType="num">
                                      <p:cBhvr>
                                        <p:cTn id="142" dur="41" tmFilter="0, 0; 0.125,0.2665; 0.25,0.4; 0.375,0.465; 0.5,0.5;  0.625,0.535; 0.75,0.6; 0.875,0.7335; 1,1">
                                          <p:stCondLst>
                                            <p:cond delay="414"/>
                                          </p:stCondLst>
                                        </p:cTn>
                                        <p:tgtEl>
                                          <p:spTgt spid="12"/>
                                        </p:tgtEl>
                                        <p:attrNameLst>
                                          <p:attrName>ppt_y</p:attrName>
                                        </p:attrNameLst>
                                      </p:cBhvr>
                                      <p:tavLst>
                                        <p:tav tm="0" fmla="#ppt_y-sin(pi*$)/81">
                                          <p:val>
                                            <p:fltVal val="0"/>
                                          </p:val>
                                        </p:tav>
                                        <p:tav tm="100000">
                                          <p:val>
                                            <p:fltVal val="1"/>
                                          </p:val>
                                        </p:tav>
                                      </p:tavLst>
                                    </p:anim>
                                    <p:animScale>
                                      <p:cBhvr>
                                        <p:cTn id="143" dur="7">
                                          <p:stCondLst>
                                            <p:cond delay="163"/>
                                          </p:stCondLst>
                                        </p:cTn>
                                        <p:tgtEl>
                                          <p:spTgt spid="12"/>
                                        </p:tgtEl>
                                      </p:cBhvr>
                                      <p:to x="100000" y="60000"/>
                                    </p:animScale>
                                    <p:animScale>
                                      <p:cBhvr>
                                        <p:cTn id="144" dur="42" decel="50000">
                                          <p:stCondLst>
                                            <p:cond delay="169"/>
                                          </p:stCondLst>
                                        </p:cTn>
                                        <p:tgtEl>
                                          <p:spTgt spid="12"/>
                                        </p:tgtEl>
                                      </p:cBhvr>
                                      <p:to x="100000" y="100000"/>
                                    </p:animScale>
                                    <p:animScale>
                                      <p:cBhvr>
                                        <p:cTn id="145" dur="7">
                                          <p:stCondLst>
                                            <p:cond delay="328"/>
                                          </p:stCondLst>
                                        </p:cTn>
                                        <p:tgtEl>
                                          <p:spTgt spid="12"/>
                                        </p:tgtEl>
                                      </p:cBhvr>
                                      <p:to x="100000" y="80000"/>
                                    </p:animScale>
                                    <p:animScale>
                                      <p:cBhvr>
                                        <p:cTn id="146" dur="42" decel="50000">
                                          <p:stCondLst>
                                            <p:cond delay="335"/>
                                          </p:stCondLst>
                                        </p:cTn>
                                        <p:tgtEl>
                                          <p:spTgt spid="12"/>
                                        </p:tgtEl>
                                      </p:cBhvr>
                                      <p:to x="100000" y="100000"/>
                                    </p:animScale>
                                    <p:animScale>
                                      <p:cBhvr>
                                        <p:cTn id="147" dur="7">
                                          <p:stCondLst>
                                            <p:cond delay="411"/>
                                          </p:stCondLst>
                                        </p:cTn>
                                        <p:tgtEl>
                                          <p:spTgt spid="12"/>
                                        </p:tgtEl>
                                      </p:cBhvr>
                                      <p:to x="100000" y="90000"/>
                                    </p:animScale>
                                    <p:animScale>
                                      <p:cBhvr>
                                        <p:cTn id="148" dur="42" decel="50000">
                                          <p:stCondLst>
                                            <p:cond delay="417"/>
                                          </p:stCondLst>
                                        </p:cTn>
                                        <p:tgtEl>
                                          <p:spTgt spid="12"/>
                                        </p:tgtEl>
                                      </p:cBhvr>
                                      <p:to x="100000" y="100000"/>
                                    </p:animScale>
                                    <p:animScale>
                                      <p:cBhvr>
                                        <p:cTn id="149" dur="7">
                                          <p:stCondLst>
                                            <p:cond delay="452"/>
                                          </p:stCondLst>
                                        </p:cTn>
                                        <p:tgtEl>
                                          <p:spTgt spid="12"/>
                                        </p:tgtEl>
                                      </p:cBhvr>
                                      <p:to x="100000" y="95000"/>
                                    </p:animScale>
                                    <p:animScale>
                                      <p:cBhvr>
                                        <p:cTn id="150" dur="42" decel="50000">
                                          <p:stCondLst>
                                            <p:cond delay="459"/>
                                          </p:stCondLst>
                                        </p:cTn>
                                        <p:tgtEl>
                                          <p:spTgt spid="12"/>
                                        </p:tgtEl>
                                      </p:cBhvr>
                                      <p:to x="100000" y="100000"/>
                                    </p:animScale>
                                  </p:childTnLst>
                                </p:cTn>
                              </p:par>
                            </p:childTnLst>
                          </p:cTn>
                        </p:par>
                        <p:par>
                          <p:cTn id="151" fill="hold">
                            <p:stCondLst>
                              <p:cond delay="17006"/>
                            </p:stCondLst>
                            <p:childTnLst>
                              <p:par>
                                <p:cTn id="152" presetID="26" presetClass="entr" presetSubtype="0" fill="hold" grpId="0" nodeType="afterEffect">
                                  <p:stCondLst>
                                    <p:cond delay="0"/>
                                  </p:stCondLst>
                                  <p:childTnLst>
                                    <p:set>
                                      <p:cBhvr>
                                        <p:cTn id="153" dur="1" fill="hold">
                                          <p:stCondLst>
                                            <p:cond delay="0"/>
                                          </p:stCondLst>
                                        </p:cTn>
                                        <p:tgtEl>
                                          <p:spTgt spid="13"/>
                                        </p:tgtEl>
                                        <p:attrNameLst>
                                          <p:attrName>style.visibility</p:attrName>
                                        </p:attrNameLst>
                                      </p:cBhvr>
                                      <p:to>
                                        <p:strVal val="visible"/>
                                      </p:to>
                                    </p:set>
                                    <p:animEffect transition="in" filter="wipe(down)">
                                      <p:cBhvr>
                                        <p:cTn id="154" dur="145">
                                          <p:stCondLst>
                                            <p:cond delay="0"/>
                                          </p:stCondLst>
                                        </p:cTn>
                                        <p:tgtEl>
                                          <p:spTgt spid="13"/>
                                        </p:tgtEl>
                                      </p:cBhvr>
                                    </p:animEffect>
                                    <p:anim calcmode="lin" valueType="num">
                                      <p:cBhvr>
                                        <p:cTn id="155" dur="456"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56" dur="166"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57" dur="166" tmFilter="0, 0; 0.125,0.2665; 0.25,0.4; 0.375,0.465; 0.5,0.5;  0.625,0.535; 0.75,0.6; 0.875,0.7335; 1,1">
                                          <p:stCondLst>
                                            <p:cond delay="166"/>
                                          </p:stCondLst>
                                        </p:cTn>
                                        <p:tgtEl>
                                          <p:spTgt spid="13"/>
                                        </p:tgtEl>
                                        <p:attrNameLst>
                                          <p:attrName>ppt_y</p:attrName>
                                        </p:attrNameLst>
                                      </p:cBhvr>
                                      <p:tavLst>
                                        <p:tav tm="0" fmla="#ppt_y-sin(pi*$)/9">
                                          <p:val>
                                            <p:fltVal val="0"/>
                                          </p:val>
                                        </p:tav>
                                        <p:tav tm="100000">
                                          <p:val>
                                            <p:fltVal val="1"/>
                                          </p:val>
                                        </p:tav>
                                      </p:tavLst>
                                    </p:anim>
                                    <p:anim calcmode="lin" valueType="num">
                                      <p:cBhvr>
                                        <p:cTn id="158" dur="83" tmFilter="0, 0; 0.125,0.2665; 0.25,0.4; 0.375,0.465; 0.5,0.5;  0.625,0.535; 0.75,0.6; 0.875,0.7335; 1,1">
                                          <p:stCondLst>
                                            <p:cond delay="331"/>
                                          </p:stCondLst>
                                        </p:cTn>
                                        <p:tgtEl>
                                          <p:spTgt spid="13"/>
                                        </p:tgtEl>
                                        <p:attrNameLst>
                                          <p:attrName>ppt_y</p:attrName>
                                        </p:attrNameLst>
                                      </p:cBhvr>
                                      <p:tavLst>
                                        <p:tav tm="0" fmla="#ppt_y-sin(pi*$)/27">
                                          <p:val>
                                            <p:fltVal val="0"/>
                                          </p:val>
                                        </p:tav>
                                        <p:tav tm="100000">
                                          <p:val>
                                            <p:fltVal val="1"/>
                                          </p:val>
                                        </p:tav>
                                      </p:tavLst>
                                    </p:anim>
                                    <p:anim calcmode="lin" valueType="num">
                                      <p:cBhvr>
                                        <p:cTn id="159" dur="41" tmFilter="0, 0; 0.125,0.2665; 0.25,0.4; 0.375,0.465; 0.5,0.5;  0.625,0.535; 0.75,0.6; 0.875,0.7335; 1,1">
                                          <p:stCondLst>
                                            <p:cond delay="414"/>
                                          </p:stCondLst>
                                        </p:cTn>
                                        <p:tgtEl>
                                          <p:spTgt spid="13"/>
                                        </p:tgtEl>
                                        <p:attrNameLst>
                                          <p:attrName>ppt_y</p:attrName>
                                        </p:attrNameLst>
                                      </p:cBhvr>
                                      <p:tavLst>
                                        <p:tav tm="0" fmla="#ppt_y-sin(pi*$)/81">
                                          <p:val>
                                            <p:fltVal val="0"/>
                                          </p:val>
                                        </p:tav>
                                        <p:tav tm="100000">
                                          <p:val>
                                            <p:fltVal val="1"/>
                                          </p:val>
                                        </p:tav>
                                      </p:tavLst>
                                    </p:anim>
                                    <p:animScale>
                                      <p:cBhvr>
                                        <p:cTn id="160" dur="7">
                                          <p:stCondLst>
                                            <p:cond delay="163"/>
                                          </p:stCondLst>
                                        </p:cTn>
                                        <p:tgtEl>
                                          <p:spTgt spid="13"/>
                                        </p:tgtEl>
                                      </p:cBhvr>
                                      <p:to x="100000" y="60000"/>
                                    </p:animScale>
                                    <p:animScale>
                                      <p:cBhvr>
                                        <p:cTn id="161" dur="42" decel="50000">
                                          <p:stCondLst>
                                            <p:cond delay="169"/>
                                          </p:stCondLst>
                                        </p:cTn>
                                        <p:tgtEl>
                                          <p:spTgt spid="13"/>
                                        </p:tgtEl>
                                      </p:cBhvr>
                                      <p:to x="100000" y="100000"/>
                                    </p:animScale>
                                    <p:animScale>
                                      <p:cBhvr>
                                        <p:cTn id="162" dur="7">
                                          <p:stCondLst>
                                            <p:cond delay="328"/>
                                          </p:stCondLst>
                                        </p:cTn>
                                        <p:tgtEl>
                                          <p:spTgt spid="13"/>
                                        </p:tgtEl>
                                      </p:cBhvr>
                                      <p:to x="100000" y="80000"/>
                                    </p:animScale>
                                    <p:animScale>
                                      <p:cBhvr>
                                        <p:cTn id="163" dur="42" decel="50000">
                                          <p:stCondLst>
                                            <p:cond delay="335"/>
                                          </p:stCondLst>
                                        </p:cTn>
                                        <p:tgtEl>
                                          <p:spTgt spid="13"/>
                                        </p:tgtEl>
                                      </p:cBhvr>
                                      <p:to x="100000" y="100000"/>
                                    </p:animScale>
                                    <p:animScale>
                                      <p:cBhvr>
                                        <p:cTn id="164" dur="7">
                                          <p:stCondLst>
                                            <p:cond delay="411"/>
                                          </p:stCondLst>
                                        </p:cTn>
                                        <p:tgtEl>
                                          <p:spTgt spid="13"/>
                                        </p:tgtEl>
                                      </p:cBhvr>
                                      <p:to x="100000" y="90000"/>
                                    </p:animScale>
                                    <p:animScale>
                                      <p:cBhvr>
                                        <p:cTn id="165" dur="42" decel="50000">
                                          <p:stCondLst>
                                            <p:cond delay="417"/>
                                          </p:stCondLst>
                                        </p:cTn>
                                        <p:tgtEl>
                                          <p:spTgt spid="13"/>
                                        </p:tgtEl>
                                      </p:cBhvr>
                                      <p:to x="100000" y="100000"/>
                                    </p:animScale>
                                    <p:animScale>
                                      <p:cBhvr>
                                        <p:cTn id="166" dur="7">
                                          <p:stCondLst>
                                            <p:cond delay="452"/>
                                          </p:stCondLst>
                                        </p:cTn>
                                        <p:tgtEl>
                                          <p:spTgt spid="13"/>
                                        </p:tgtEl>
                                      </p:cBhvr>
                                      <p:to x="100000" y="95000"/>
                                    </p:animScale>
                                    <p:animScale>
                                      <p:cBhvr>
                                        <p:cTn id="167" dur="42" decel="50000">
                                          <p:stCondLst>
                                            <p:cond delay="459"/>
                                          </p:stCondLst>
                                        </p:cTn>
                                        <p:tgtEl>
                                          <p:spTgt spid="13"/>
                                        </p:tgtEl>
                                      </p:cBhvr>
                                      <p:to x="100000" y="100000"/>
                                    </p:animScale>
                                  </p:childTnLst>
                                </p:cTn>
                              </p:par>
                            </p:childTnLst>
                          </p:cTn>
                        </p:par>
                        <p:par>
                          <p:cTn id="168" fill="hold">
                            <p:stCondLst>
                              <p:cond delay="17507"/>
                            </p:stCondLst>
                            <p:childTnLst>
                              <p:par>
                                <p:cTn id="169" presetID="26" presetClass="entr" presetSubtype="0" fill="hold" grpId="0" nodeType="afterEffect">
                                  <p:stCondLst>
                                    <p:cond delay="0"/>
                                  </p:stCondLst>
                                  <p:childTnLst>
                                    <p:set>
                                      <p:cBhvr>
                                        <p:cTn id="170" dur="1" fill="hold">
                                          <p:stCondLst>
                                            <p:cond delay="0"/>
                                          </p:stCondLst>
                                        </p:cTn>
                                        <p:tgtEl>
                                          <p:spTgt spid="14"/>
                                        </p:tgtEl>
                                        <p:attrNameLst>
                                          <p:attrName>style.visibility</p:attrName>
                                        </p:attrNameLst>
                                      </p:cBhvr>
                                      <p:to>
                                        <p:strVal val="visible"/>
                                      </p:to>
                                    </p:set>
                                    <p:animEffect transition="in" filter="wipe(down)">
                                      <p:cBhvr>
                                        <p:cTn id="171" dur="145">
                                          <p:stCondLst>
                                            <p:cond delay="0"/>
                                          </p:stCondLst>
                                        </p:cTn>
                                        <p:tgtEl>
                                          <p:spTgt spid="14"/>
                                        </p:tgtEl>
                                      </p:cBhvr>
                                    </p:animEffect>
                                    <p:anim calcmode="lin" valueType="num">
                                      <p:cBhvr>
                                        <p:cTn id="172" dur="456"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173" dur="166"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174" dur="166" tmFilter="0, 0; 0.125,0.2665; 0.25,0.4; 0.375,0.465; 0.5,0.5;  0.625,0.535; 0.75,0.6; 0.875,0.7335; 1,1">
                                          <p:stCondLst>
                                            <p:cond delay="166"/>
                                          </p:stCondLst>
                                        </p:cTn>
                                        <p:tgtEl>
                                          <p:spTgt spid="14"/>
                                        </p:tgtEl>
                                        <p:attrNameLst>
                                          <p:attrName>ppt_y</p:attrName>
                                        </p:attrNameLst>
                                      </p:cBhvr>
                                      <p:tavLst>
                                        <p:tav tm="0" fmla="#ppt_y-sin(pi*$)/9">
                                          <p:val>
                                            <p:fltVal val="0"/>
                                          </p:val>
                                        </p:tav>
                                        <p:tav tm="100000">
                                          <p:val>
                                            <p:fltVal val="1"/>
                                          </p:val>
                                        </p:tav>
                                      </p:tavLst>
                                    </p:anim>
                                    <p:anim calcmode="lin" valueType="num">
                                      <p:cBhvr>
                                        <p:cTn id="175" dur="83" tmFilter="0, 0; 0.125,0.2665; 0.25,0.4; 0.375,0.465; 0.5,0.5;  0.625,0.535; 0.75,0.6; 0.875,0.7335; 1,1">
                                          <p:stCondLst>
                                            <p:cond delay="331"/>
                                          </p:stCondLst>
                                        </p:cTn>
                                        <p:tgtEl>
                                          <p:spTgt spid="14"/>
                                        </p:tgtEl>
                                        <p:attrNameLst>
                                          <p:attrName>ppt_y</p:attrName>
                                        </p:attrNameLst>
                                      </p:cBhvr>
                                      <p:tavLst>
                                        <p:tav tm="0" fmla="#ppt_y-sin(pi*$)/27">
                                          <p:val>
                                            <p:fltVal val="0"/>
                                          </p:val>
                                        </p:tav>
                                        <p:tav tm="100000">
                                          <p:val>
                                            <p:fltVal val="1"/>
                                          </p:val>
                                        </p:tav>
                                      </p:tavLst>
                                    </p:anim>
                                    <p:anim calcmode="lin" valueType="num">
                                      <p:cBhvr>
                                        <p:cTn id="176" dur="41" tmFilter="0, 0; 0.125,0.2665; 0.25,0.4; 0.375,0.465; 0.5,0.5;  0.625,0.535; 0.75,0.6; 0.875,0.7335; 1,1">
                                          <p:stCondLst>
                                            <p:cond delay="414"/>
                                          </p:stCondLst>
                                        </p:cTn>
                                        <p:tgtEl>
                                          <p:spTgt spid="14"/>
                                        </p:tgtEl>
                                        <p:attrNameLst>
                                          <p:attrName>ppt_y</p:attrName>
                                        </p:attrNameLst>
                                      </p:cBhvr>
                                      <p:tavLst>
                                        <p:tav tm="0" fmla="#ppt_y-sin(pi*$)/81">
                                          <p:val>
                                            <p:fltVal val="0"/>
                                          </p:val>
                                        </p:tav>
                                        <p:tav tm="100000">
                                          <p:val>
                                            <p:fltVal val="1"/>
                                          </p:val>
                                        </p:tav>
                                      </p:tavLst>
                                    </p:anim>
                                    <p:animScale>
                                      <p:cBhvr>
                                        <p:cTn id="177" dur="7">
                                          <p:stCondLst>
                                            <p:cond delay="163"/>
                                          </p:stCondLst>
                                        </p:cTn>
                                        <p:tgtEl>
                                          <p:spTgt spid="14"/>
                                        </p:tgtEl>
                                      </p:cBhvr>
                                      <p:to x="100000" y="60000"/>
                                    </p:animScale>
                                    <p:animScale>
                                      <p:cBhvr>
                                        <p:cTn id="178" dur="42" decel="50000">
                                          <p:stCondLst>
                                            <p:cond delay="169"/>
                                          </p:stCondLst>
                                        </p:cTn>
                                        <p:tgtEl>
                                          <p:spTgt spid="14"/>
                                        </p:tgtEl>
                                      </p:cBhvr>
                                      <p:to x="100000" y="100000"/>
                                    </p:animScale>
                                    <p:animScale>
                                      <p:cBhvr>
                                        <p:cTn id="179" dur="7">
                                          <p:stCondLst>
                                            <p:cond delay="328"/>
                                          </p:stCondLst>
                                        </p:cTn>
                                        <p:tgtEl>
                                          <p:spTgt spid="14"/>
                                        </p:tgtEl>
                                      </p:cBhvr>
                                      <p:to x="100000" y="80000"/>
                                    </p:animScale>
                                    <p:animScale>
                                      <p:cBhvr>
                                        <p:cTn id="180" dur="42" decel="50000">
                                          <p:stCondLst>
                                            <p:cond delay="335"/>
                                          </p:stCondLst>
                                        </p:cTn>
                                        <p:tgtEl>
                                          <p:spTgt spid="14"/>
                                        </p:tgtEl>
                                      </p:cBhvr>
                                      <p:to x="100000" y="100000"/>
                                    </p:animScale>
                                    <p:animScale>
                                      <p:cBhvr>
                                        <p:cTn id="181" dur="7">
                                          <p:stCondLst>
                                            <p:cond delay="411"/>
                                          </p:stCondLst>
                                        </p:cTn>
                                        <p:tgtEl>
                                          <p:spTgt spid="14"/>
                                        </p:tgtEl>
                                      </p:cBhvr>
                                      <p:to x="100000" y="90000"/>
                                    </p:animScale>
                                    <p:animScale>
                                      <p:cBhvr>
                                        <p:cTn id="182" dur="42" decel="50000">
                                          <p:stCondLst>
                                            <p:cond delay="417"/>
                                          </p:stCondLst>
                                        </p:cTn>
                                        <p:tgtEl>
                                          <p:spTgt spid="14"/>
                                        </p:tgtEl>
                                      </p:cBhvr>
                                      <p:to x="100000" y="100000"/>
                                    </p:animScale>
                                    <p:animScale>
                                      <p:cBhvr>
                                        <p:cTn id="183" dur="7">
                                          <p:stCondLst>
                                            <p:cond delay="452"/>
                                          </p:stCondLst>
                                        </p:cTn>
                                        <p:tgtEl>
                                          <p:spTgt spid="14"/>
                                        </p:tgtEl>
                                      </p:cBhvr>
                                      <p:to x="100000" y="95000"/>
                                    </p:animScale>
                                    <p:animScale>
                                      <p:cBhvr>
                                        <p:cTn id="184" dur="42" decel="50000">
                                          <p:stCondLst>
                                            <p:cond delay="459"/>
                                          </p:stCondLst>
                                        </p:cTn>
                                        <p:tgtEl>
                                          <p:spTgt spid="14"/>
                                        </p:tgtEl>
                                      </p:cBhvr>
                                      <p:to x="100000" y="100000"/>
                                    </p:animScale>
                                  </p:childTnLst>
                                </p:cTn>
                              </p:par>
                            </p:childTnLst>
                          </p:cTn>
                        </p:par>
                        <p:par>
                          <p:cTn id="185" fill="hold">
                            <p:stCondLst>
                              <p:cond delay="18008"/>
                            </p:stCondLst>
                            <p:childTnLst>
                              <p:par>
                                <p:cTn id="186" presetID="26" presetClass="entr" presetSubtype="0" fill="hold" grpId="0" nodeType="afterEffect">
                                  <p:stCondLst>
                                    <p:cond delay="0"/>
                                  </p:stCondLst>
                                  <p:childTnLst>
                                    <p:set>
                                      <p:cBhvr>
                                        <p:cTn id="187" dur="1" fill="hold">
                                          <p:stCondLst>
                                            <p:cond delay="0"/>
                                          </p:stCondLst>
                                        </p:cTn>
                                        <p:tgtEl>
                                          <p:spTgt spid="15"/>
                                        </p:tgtEl>
                                        <p:attrNameLst>
                                          <p:attrName>style.visibility</p:attrName>
                                        </p:attrNameLst>
                                      </p:cBhvr>
                                      <p:to>
                                        <p:strVal val="visible"/>
                                      </p:to>
                                    </p:set>
                                    <p:animEffect transition="in" filter="wipe(down)">
                                      <p:cBhvr>
                                        <p:cTn id="188" dur="145">
                                          <p:stCondLst>
                                            <p:cond delay="0"/>
                                          </p:stCondLst>
                                        </p:cTn>
                                        <p:tgtEl>
                                          <p:spTgt spid="15"/>
                                        </p:tgtEl>
                                      </p:cBhvr>
                                    </p:animEffect>
                                    <p:anim calcmode="lin" valueType="num">
                                      <p:cBhvr>
                                        <p:cTn id="189" dur="456"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90" dur="166"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91" dur="166" tmFilter="0, 0; 0.125,0.2665; 0.25,0.4; 0.375,0.465; 0.5,0.5;  0.625,0.535; 0.75,0.6; 0.875,0.7335; 1,1">
                                          <p:stCondLst>
                                            <p:cond delay="166"/>
                                          </p:stCondLst>
                                        </p:cTn>
                                        <p:tgtEl>
                                          <p:spTgt spid="15"/>
                                        </p:tgtEl>
                                        <p:attrNameLst>
                                          <p:attrName>ppt_y</p:attrName>
                                        </p:attrNameLst>
                                      </p:cBhvr>
                                      <p:tavLst>
                                        <p:tav tm="0" fmla="#ppt_y-sin(pi*$)/9">
                                          <p:val>
                                            <p:fltVal val="0"/>
                                          </p:val>
                                        </p:tav>
                                        <p:tav tm="100000">
                                          <p:val>
                                            <p:fltVal val="1"/>
                                          </p:val>
                                        </p:tav>
                                      </p:tavLst>
                                    </p:anim>
                                    <p:anim calcmode="lin" valueType="num">
                                      <p:cBhvr>
                                        <p:cTn id="192" dur="83" tmFilter="0, 0; 0.125,0.2665; 0.25,0.4; 0.375,0.465; 0.5,0.5;  0.625,0.535; 0.75,0.6; 0.875,0.7335; 1,1">
                                          <p:stCondLst>
                                            <p:cond delay="331"/>
                                          </p:stCondLst>
                                        </p:cTn>
                                        <p:tgtEl>
                                          <p:spTgt spid="15"/>
                                        </p:tgtEl>
                                        <p:attrNameLst>
                                          <p:attrName>ppt_y</p:attrName>
                                        </p:attrNameLst>
                                      </p:cBhvr>
                                      <p:tavLst>
                                        <p:tav tm="0" fmla="#ppt_y-sin(pi*$)/27">
                                          <p:val>
                                            <p:fltVal val="0"/>
                                          </p:val>
                                        </p:tav>
                                        <p:tav tm="100000">
                                          <p:val>
                                            <p:fltVal val="1"/>
                                          </p:val>
                                        </p:tav>
                                      </p:tavLst>
                                    </p:anim>
                                    <p:anim calcmode="lin" valueType="num">
                                      <p:cBhvr>
                                        <p:cTn id="193" dur="41" tmFilter="0, 0; 0.125,0.2665; 0.25,0.4; 0.375,0.465; 0.5,0.5;  0.625,0.535; 0.75,0.6; 0.875,0.7335; 1,1">
                                          <p:stCondLst>
                                            <p:cond delay="414"/>
                                          </p:stCondLst>
                                        </p:cTn>
                                        <p:tgtEl>
                                          <p:spTgt spid="15"/>
                                        </p:tgtEl>
                                        <p:attrNameLst>
                                          <p:attrName>ppt_y</p:attrName>
                                        </p:attrNameLst>
                                      </p:cBhvr>
                                      <p:tavLst>
                                        <p:tav tm="0" fmla="#ppt_y-sin(pi*$)/81">
                                          <p:val>
                                            <p:fltVal val="0"/>
                                          </p:val>
                                        </p:tav>
                                        <p:tav tm="100000">
                                          <p:val>
                                            <p:fltVal val="1"/>
                                          </p:val>
                                        </p:tav>
                                      </p:tavLst>
                                    </p:anim>
                                    <p:animScale>
                                      <p:cBhvr>
                                        <p:cTn id="194" dur="7">
                                          <p:stCondLst>
                                            <p:cond delay="163"/>
                                          </p:stCondLst>
                                        </p:cTn>
                                        <p:tgtEl>
                                          <p:spTgt spid="15"/>
                                        </p:tgtEl>
                                      </p:cBhvr>
                                      <p:to x="100000" y="60000"/>
                                    </p:animScale>
                                    <p:animScale>
                                      <p:cBhvr>
                                        <p:cTn id="195" dur="42" decel="50000">
                                          <p:stCondLst>
                                            <p:cond delay="169"/>
                                          </p:stCondLst>
                                        </p:cTn>
                                        <p:tgtEl>
                                          <p:spTgt spid="15"/>
                                        </p:tgtEl>
                                      </p:cBhvr>
                                      <p:to x="100000" y="100000"/>
                                    </p:animScale>
                                    <p:animScale>
                                      <p:cBhvr>
                                        <p:cTn id="196" dur="7">
                                          <p:stCondLst>
                                            <p:cond delay="328"/>
                                          </p:stCondLst>
                                        </p:cTn>
                                        <p:tgtEl>
                                          <p:spTgt spid="15"/>
                                        </p:tgtEl>
                                      </p:cBhvr>
                                      <p:to x="100000" y="80000"/>
                                    </p:animScale>
                                    <p:animScale>
                                      <p:cBhvr>
                                        <p:cTn id="197" dur="42" decel="50000">
                                          <p:stCondLst>
                                            <p:cond delay="335"/>
                                          </p:stCondLst>
                                        </p:cTn>
                                        <p:tgtEl>
                                          <p:spTgt spid="15"/>
                                        </p:tgtEl>
                                      </p:cBhvr>
                                      <p:to x="100000" y="100000"/>
                                    </p:animScale>
                                    <p:animScale>
                                      <p:cBhvr>
                                        <p:cTn id="198" dur="7">
                                          <p:stCondLst>
                                            <p:cond delay="411"/>
                                          </p:stCondLst>
                                        </p:cTn>
                                        <p:tgtEl>
                                          <p:spTgt spid="15"/>
                                        </p:tgtEl>
                                      </p:cBhvr>
                                      <p:to x="100000" y="90000"/>
                                    </p:animScale>
                                    <p:animScale>
                                      <p:cBhvr>
                                        <p:cTn id="199" dur="42" decel="50000">
                                          <p:stCondLst>
                                            <p:cond delay="417"/>
                                          </p:stCondLst>
                                        </p:cTn>
                                        <p:tgtEl>
                                          <p:spTgt spid="15"/>
                                        </p:tgtEl>
                                      </p:cBhvr>
                                      <p:to x="100000" y="100000"/>
                                    </p:animScale>
                                    <p:animScale>
                                      <p:cBhvr>
                                        <p:cTn id="200" dur="7">
                                          <p:stCondLst>
                                            <p:cond delay="452"/>
                                          </p:stCondLst>
                                        </p:cTn>
                                        <p:tgtEl>
                                          <p:spTgt spid="15"/>
                                        </p:tgtEl>
                                      </p:cBhvr>
                                      <p:to x="100000" y="95000"/>
                                    </p:animScale>
                                    <p:animScale>
                                      <p:cBhvr>
                                        <p:cTn id="201" dur="42" decel="50000">
                                          <p:stCondLst>
                                            <p:cond delay="459"/>
                                          </p:stCondLst>
                                        </p:cTn>
                                        <p:tgtEl>
                                          <p:spTgt spid="15"/>
                                        </p:tgtEl>
                                      </p:cBhvr>
                                      <p:to x="100000" y="100000"/>
                                    </p:animScale>
                                  </p:childTnLst>
                                </p:cTn>
                              </p:par>
                            </p:childTnLst>
                          </p:cTn>
                        </p:par>
                        <p:par>
                          <p:cTn id="202" fill="hold">
                            <p:stCondLst>
                              <p:cond delay="18509"/>
                            </p:stCondLst>
                            <p:childTnLst>
                              <p:par>
                                <p:cTn id="203" presetID="26" presetClass="entr" presetSubtype="0" fill="hold" grpId="0" nodeType="afterEffect">
                                  <p:stCondLst>
                                    <p:cond delay="0"/>
                                  </p:stCondLst>
                                  <p:childTnLst>
                                    <p:set>
                                      <p:cBhvr>
                                        <p:cTn id="204" dur="1" fill="hold">
                                          <p:stCondLst>
                                            <p:cond delay="0"/>
                                          </p:stCondLst>
                                        </p:cTn>
                                        <p:tgtEl>
                                          <p:spTgt spid="16"/>
                                        </p:tgtEl>
                                        <p:attrNameLst>
                                          <p:attrName>style.visibility</p:attrName>
                                        </p:attrNameLst>
                                      </p:cBhvr>
                                      <p:to>
                                        <p:strVal val="visible"/>
                                      </p:to>
                                    </p:set>
                                    <p:animEffect transition="in" filter="wipe(down)">
                                      <p:cBhvr>
                                        <p:cTn id="205" dur="145">
                                          <p:stCondLst>
                                            <p:cond delay="0"/>
                                          </p:stCondLst>
                                        </p:cTn>
                                        <p:tgtEl>
                                          <p:spTgt spid="16"/>
                                        </p:tgtEl>
                                      </p:cBhvr>
                                    </p:animEffect>
                                    <p:anim calcmode="lin" valueType="num">
                                      <p:cBhvr>
                                        <p:cTn id="206" dur="456"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07" dur="166"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08" dur="166" tmFilter="0, 0; 0.125,0.2665; 0.25,0.4; 0.375,0.465; 0.5,0.5;  0.625,0.535; 0.75,0.6; 0.875,0.7335; 1,1">
                                          <p:stCondLst>
                                            <p:cond delay="166"/>
                                          </p:stCondLst>
                                        </p:cTn>
                                        <p:tgtEl>
                                          <p:spTgt spid="16"/>
                                        </p:tgtEl>
                                        <p:attrNameLst>
                                          <p:attrName>ppt_y</p:attrName>
                                        </p:attrNameLst>
                                      </p:cBhvr>
                                      <p:tavLst>
                                        <p:tav tm="0" fmla="#ppt_y-sin(pi*$)/9">
                                          <p:val>
                                            <p:fltVal val="0"/>
                                          </p:val>
                                        </p:tav>
                                        <p:tav tm="100000">
                                          <p:val>
                                            <p:fltVal val="1"/>
                                          </p:val>
                                        </p:tav>
                                      </p:tavLst>
                                    </p:anim>
                                    <p:anim calcmode="lin" valueType="num">
                                      <p:cBhvr>
                                        <p:cTn id="209" dur="83" tmFilter="0, 0; 0.125,0.2665; 0.25,0.4; 0.375,0.465; 0.5,0.5;  0.625,0.535; 0.75,0.6; 0.875,0.7335; 1,1">
                                          <p:stCondLst>
                                            <p:cond delay="331"/>
                                          </p:stCondLst>
                                        </p:cTn>
                                        <p:tgtEl>
                                          <p:spTgt spid="16"/>
                                        </p:tgtEl>
                                        <p:attrNameLst>
                                          <p:attrName>ppt_y</p:attrName>
                                        </p:attrNameLst>
                                      </p:cBhvr>
                                      <p:tavLst>
                                        <p:tav tm="0" fmla="#ppt_y-sin(pi*$)/27">
                                          <p:val>
                                            <p:fltVal val="0"/>
                                          </p:val>
                                        </p:tav>
                                        <p:tav tm="100000">
                                          <p:val>
                                            <p:fltVal val="1"/>
                                          </p:val>
                                        </p:tav>
                                      </p:tavLst>
                                    </p:anim>
                                    <p:anim calcmode="lin" valueType="num">
                                      <p:cBhvr>
                                        <p:cTn id="210" dur="41" tmFilter="0, 0; 0.125,0.2665; 0.25,0.4; 0.375,0.465; 0.5,0.5;  0.625,0.535; 0.75,0.6; 0.875,0.7335; 1,1">
                                          <p:stCondLst>
                                            <p:cond delay="414"/>
                                          </p:stCondLst>
                                        </p:cTn>
                                        <p:tgtEl>
                                          <p:spTgt spid="16"/>
                                        </p:tgtEl>
                                        <p:attrNameLst>
                                          <p:attrName>ppt_y</p:attrName>
                                        </p:attrNameLst>
                                      </p:cBhvr>
                                      <p:tavLst>
                                        <p:tav tm="0" fmla="#ppt_y-sin(pi*$)/81">
                                          <p:val>
                                            <p:fltVal val="0"/>
                                          </p:val>
                                        </p:tav>
                                        <p:tav tm="100000">
                                          <p:val>
                                            <p:fltVal val="1"/>
                                          </p:val>
                                        </p:tav>
                                      </p:tavLst>
                                    </p:anim>
                                    <p:animScale>
                                      <p:cBhvr>
                                        <p:cTn id="211" dur="7">
                                          <p:stCondLst>
                                            <p:cond delay="163"/>
                                          </p:stCondLst>
                                        </p:cTn>
                                        <p:tgtEl>
                                          <p:spTgt spid="16"/>
                                        </p:tgtEl>
                                      </p:cBhvr>
                                      <p:to x="100000" y="60000"/>
                                    </p:animScale>
                                    <p:animScale>
                                      <p:cBhvr>
                                        <p:cTn id="212" dur="42" decel="50000">
                                          <p:stCondLst>
                                            <p:cond delay="169"/>
                                          </p:stCondLst>
                                        </p:cTn>
                                        <p:tgtEl>
                                          <p:spTgt spid="16"/>
                                        </p:tgtEl>
                                      </p:cBhvr>
                                      <p:to x="100000" y="100000"/>
                                    </p:animScale>
                                    <p:animScale>
                                      <p:cBhvr>
                                        <p:cTn id="213" dur="7">
                                          <p:stCondLst>
                                            <p:cond delay="328"/>
                                          </p:stCondLst>
                                        </p:cTn>
                                        <p:tgtEl>
                                          <p:spTgt spid="16"/>
                                        </p:tgtEl>
                                      </p:cBhvr>
                                      <p:to x="100000" y="80000"/>
                                    </p:animScale>
                                    <p:animScale>
                                      <p:cBhvr>
                                        <p:cTn id="214" dur="42" decel="50000">
                                          <p:stCondLst>
                                            <p:cond delay="335"/>
                                          </p:stCondLst>
                                        </p:cTn>
                                        <p:tgtEl>
                                          <p:spTgt spid="16"/>
                                        </p:tgtEl>
                                      </p:cBhvr>
                                      <p:to x="100000" y="100000"/>
                                    </p:animScale>
                                    <p:animScale>
                                      <p:cBhvr>
                                        <p:cTn id="215" dur="7">
                                          <p:stCondLst>
                                            <p:cond delay="411"/>
                                          </p:stCondLst>
                                        </p:cTn>
                                        <p:tgtEl>
                                          <p:spTgt spid="16"/>
                                        </p:tgtEl>
                                      </p:cBhvr>
                                      <p:to x="100000" y="90000"/>
                                    </p:animScale>
                                    <p:animScale>
                                      <p:cBhvr>
                                        <p:cTn id="216" dur="42" decel="50000">
                                          <p:stCondLst>
                                            <p:cond delay="417"/>
                                          </p:stCondLst>
                                        </p:cTn>
                                        <p:tgtEl>
                                          <p:spTgt spid="16"/>
                                        </p:tgtEl>
                                      </p:cBhvr>
                                      <p:to x="100000" y="100000"/>
                                    </p:animScale>
                                    <p:animScale>
                                      <p:cBhvr>
                                        <p:cTn id="217" dur="7">
                                          <p:stCondLst>
                                            <p:cond delay="452"/>
                                          </p:stCondLst>
                                        </p:cTn>
                                        <p:tgtEl>
                                          <p:spTgt spid="16"/>
                                        </p:tgtEl>
                                      </p:cBhvr>
                                      <p:to x="100000" y="95000"/>
                                    </p:animScale>
                                    <p:animScale>
                                      <p:cBhvr>
                                        <p:cTn id="218" dur="42" decel="50000">
                                          <p:stCondLst>
                                            <p:cond delay="459"/>
                                          </p:stCondLst>
                                        </p:cTn>
                                        <p:tgtEl>
                                          <p:spTgt spid="16"/>
                                        </p:tgtEl>
                                      </p:cBhvr>
                                      <p:to x="100000" y="100000"/>
                                    </p:animScale>
                                  </p:childTnLst>
                                </p:cTn>
                              </p:par>
                            </p:childTnLst>
                          </p:cTn>
                        </p:par>
                        <p:par>
                          <p:cTn id="219" fill="hold">
                            <p:stCondLst>
                              <p:cond delay="19010"/>
                            </p:stCondLst>
                            <p:childTnLst>
                              <p:par>
                                <p:cTn id="220" presetID="26" presetClass="entr" presetSubtype="0" fill="hold" grpId="0" nodeType="afterEffect">
                                  <p:stCondLst>
                                    <p:cond delay="0"/>
                                  </p:stCondLst>
                                  <p:childTnLst>
                                    <p:set>
                                      <p:cBhvr>
                                        <p:cTn id="221" dur="1" fill="hold">
                                          <p:stCondLst>
                                            <p:cond delay="0"/>
                                          </p:stCondLst>
                                        </p:cTn>
                                        <p:tgtEl>
                                          <p:spTgt spid="17"/>
                                        </p:tgtEl>
                                        <p:attrNameLst>
                                          <p:attrName>style.visibility</p:attrName>
                                        </p:attrNameLst>
                                      </p:cBhvr>
                                      <p:to>
                                        <p:strVal val="visible"/>
                                      </p:to>
                                    </p:set>
                                    <p:animEffect transition="in" filter="wipe(down)">
                                      <p:cBhvr>
                                        <p:cTn id="222" dur="145">
                                          <p:stCondLst>
                                            <p:cond delay="0"/>
                                          </p:stCondLst>
                                        </p:cTn>
                                        <p:tgtEl>
                                          <p:spTgt spid="17"/>
                                        </p:tgtEl>
                                      </p:cBhvr>
                                    </p:animEffect>
                                    <p:anim calcmode="lin" valueType="num">
                                      <p:cBhvr>
                                        <p:cTn id="223" dur="456"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24" dur="166"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5" dur="166" tmFilter="0, 0; 0.125,0.2665; 0.25,0.4; 0.375,0.465; 0.5,0.5;  0.625,0.535; 0.75,0.6; 0.875,0.7335; 1,1">
                                          <p:stCondLst>
                                            <p:cond delay="166"/>
                                          </p:stCondLst>
                                        </p:cTn>
                                        <p:tgtEl>
                                          <p:spTgt spid="17"/>
                                        </p:tgtEl>
                                        <p:attrNameLst>
                                          <p:attrName>ppt_y</p:attrName>
                                        </p:attrNameLst>
                                      </p:cBhvr>
                                      <p:tavLst>
                                        <p:tav tm="0" fmla="#ppt_y-sin(pi*$)/9">
                                          <p:val>
                                            <p:fltVal val="0"/>
                                          </p:val>
                                        </p:tav>
                                        <p:tav tm="100000">
                                          <p:val>
                                            <p:fltVal val="1"/>
                                          </p:val>
                                        </p:tav>
                                      </p:tavLst>
                                    </p:anim>
                                    <p:anim calcmode="lin" valueType="num">
                                      <p:cBhvr>
                                        <p:cTn id="226" dur="83" tmFilter="0, 0; 0.125,0.2665; 0.25,0.4; 0.375,0.465; 0.5,0.5;  0.625,0.535; 0.75,0.6; 0.875,0.7335; 1,1">
                                          <p:stCondLst>
                                            <p:cond delay="331"/>
                                          </p:stCondLst>
                                        </p:cTn>
                                        <p:tgtEl>
                                          <p:spTgt spid="17"/>
                                        </p:tgtEl>
                                        <p:attrNameLst>
                                          <p:attrName>ppt_y</p:attrName>
                                        </p:attrNameLst>
                                      </p:cBhvr>
                                      <p:tavLst>
                                        <p:tav tm="0" fmla="#ppt_y-sin(pi*$)/27">
                                          <p:val>
                                            <p:fltVal val="0"/>
                                          </p:val>
                                        </p:tav>
                                        <p:tav tm="100000">
                                          <p:val>
                                            <p:fltVal val="1"/>
                                          </p:val>
                                        </p:tav>
                                      </p:tavLst>
                                    </p:anim>
                                    <p:anim calcmode="lin" valueType="num">
                                      <p:cBhvr>
                                        <p:cTn id="227" dur="41" tmFilter="0, 0; 0.125,0.2665; 0.25,0.4; 0.375,0.465; 0.5,0.5;  0.625,0.535; 0.75,0.6; 0.875,0.7335; 1,1">
                                          <p:stCondLst>
                                            <p:cond delay="414"/>
                                          </p:stCondLst>
                                        </p:cTn>
                                        <p:tgtEl>
                                          <p:spTgt spid="17"/>
                                        </p:tgtEl>
                                        <p:attrNameLst>
                                          <p:attrName>ppt_y</p:attrName>
                                        </p:attrNameLst>
                                      </p:cBhvr>
                                      <p:tavLst>
                                        <p:tav tm="0" fmla="#ppt_y-sin(pi*$)/81">
                                          <p:val>
                                            <p:fltVal val="0"/>
                                          </p:val>
                                        </p:tav>
                                        <p:tav tm="100000">
                                          <p:val>
                                            <p:fltVal val="1"/>
                                          </p:val>
                                        </p:tav>
                                      </p:tavLst>
                                    </p:anim>
                                    <p:animScale>
                                      <p:cBhvr>
                                        <p:cTn id="228" dur="7">
                                          <p:stCondLst>
                                            <p:cond delay="163"/>
                                          </p:stCondLst>
                                        </p:cTn>
                                        <p:tgtEl>
                                          <p:spTgt spid="17"/>
                                        </p:tgtEl>
                                      </p:cBhvr>
                                      <p:to x="100000" y="60000"/>
                                    </p:animScale>
                                    <p:animScale>
                                      <p:cBhvr>
                                        <p:cTn id="229" dur="42" decel="50000">
                                          <p:stCondLst>
                                            <p:cond delay="169"/>
                                          </p:stCondLst>
                                        </p:cTn>
                                        <p:tgtEl>
                                          <p:spTgt spid="17"/>
                                        </p:tgtEl>
                                      </p:cBhvr>
                                      <p:to x="100000" y="100000"/>
                                    </p:animScale>
                                    <p:animScale>
                                      <p:cBhvr>
                                        <p:cTn id="230" dur="7">
                                          <p:stCondLst>
                                            <p:cond delay="328"/>
                                          </p:stCondLst>
                                        </p:cTn>
                                        <p:tgtEl>
                                          <p:spTgt spid="17"/>
                                        </p:tgtEl>
                                      </p:cBhvr>
                                      <p:to x="100000" y="80000"/>
                                    </p:animScale>
                                    <p:animScale>
                                      <p:cBhvr>
                                        <p:cTn id="231" dur="42" decel="50000">
                                          <p:stCondLst>
                                            <p:cond delay="335"/>
                                          </p:stCondLst>
                                        </p:cTn>
                                        <p:tgtEl>
                                          <p:spTgt spid="17"/>
                                        </p:tgtEl>
                                      </p:cBhvr>
                                      <p:to x="100000" y="100000"/>
                                    </p:animScale>
                                    <p:animScale>
                                      <p:cBhvr>
                                        <p:cTn id="232" dur="7">
                                          <p:stCondLst>
                                            <p:cond delay="411"/>
                                          </p:stCondLst>
                                        </p:cTn>
                                        <p:tgtEl>
                                          <p:spTgt spid="17"/>
                                        </p:tgtEl>
                                      </p:cBhvr>
                                      <p:to x="100000" y="90000"/>
                                    </p:animScale>
                                    <p:animScale>
                                      <p:cBhvr>
                                        <p:cTn id="233" dur="42" decel="50000">
                                          <p:stCondLst>
                                            <p:cond delay="417"/>
                                          </p:stCondLst>
                                        </p:cTn>
                                        <p:tgtEl>
                                          <p:spTgt spid="17"/>
                                        </p:tgtEl>
                                      </p:cBhvr>
                                      <p:to x="100000" y="100000"/>
                                    </p:animScale>
                                    <p:animScale>
                                      <p:cBhvr>
                                        <p:cTn id="234" dur="7">
                                          <p:stCondLst>
                                            <p:cond delay="452"/>
                                          </p:stCondLst>
                                        </p:cTn>
                                        <p:tgtEl>
                                          <p:spTgt spid="17"/>
                                        </p:tgtEl>
                                      </p:cBhvr>
                                      <p:to x="100000" y="95000"/>
                                    </p:animScale>
                                    <p:animScale>
                                      <p:cBhvr>
                                        <p:cTn id="235" dur="42" decel="50000">
                                          <p:stCondLst>
                                            <p:cond delay="459"/>
                                          </p:stCondLst>
                                        </p:cTn>
                                        <p:tgtEl>
                                          <p:spTgt spid="17"/>
                                        </p:tgtEl>
                                      </p:cBhvr>
                                      <p:to x="100000" y="100000"/>
                                    </p:animScale>
                                  </p:childTnLst>
                                </p:cTn>
                              </p:par>
                            </p:childTnLst>
                          </p:cTn>
                        </p:par>
                        <p:par>
                          <p:cTn id="236" fill="hold">
                            <p:stCondLst>
                              <p:cond delay="19511"/>
                            </p:stCondLst>
                            <p:childTnLst>
                              <p:par>
                                <p:cTn id="237" presetID="26" presetClass="entr" presetSubtype="0" fill="hold" grpId="0" nodeType="afterEffect">
                                  <p:stCondLst>
                                    <p:cond delay="0"/>
                                  </p:stCondLst>
                                  <p:childTnLst>
                                    <p:set>
                                      <p:cBhvr>
                                        <p:cTn id="238" dur="1" fill="hold">
                                          <p:stCondLst>
                                            <p:cond delay="0"/>
                                          </p:stCondLst>
                                        </p:cTn>
                                        <p:tgtEl>
                                          <p:spTgt spid="18"/>
                                        </p:tgtEl>
                                        <p:attrNameLst>
                                          <p:attrName>style.visibility</p:attrName>
                                        </p:attrNameLst>
                                      </p:cBhvr>
                                      <p:to>
                                        <p:strVal val="visible"/>
                                      </p:to>
                                    </p:set>
                                    <p:animEffect transition="in" filter="wipe(down)">
                                      <p:cBhvr>
                                        <p:cTn id="239" dur="145">
                                          <p:stCondLst>
                                            <p:cond delay="0"/>
                                          </p:stCondLst>
                                        </p:cTn>
                                        <p:tgtEl>
                                          <p:spTgt spid="18"/>
                                        </p:tgtEl>
                                      </p:cBhvr>
                                    </p:animEffect>
                                    <p:anim calcmode="lin" valueType="num">
                                      <p:cBhvr>
                                        <p:cTn id="240" dur="456"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241" dur="166"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242" dur="166" tmFilter="0, 0; 0.125,0.2665; 0.25,0.4; 0.375,0.465; 0.5,0.5;  0.625,0.535; 0.75,0.6; 0.875,0.7335; 1,1">
                                          <p:stCondLst>
                                            <p:cond delay="166"/>
                                          </p:stCondLst>
                                        </p:cTn>
                                        <p:tgtEl>
                                          <p:spTgt spid="18"/>
                                        </p:tgtEl>
                                        <p:attrNameLst>
                                          <p:attrName>ppt_y</p:attrName>
                                        </p:attrNameLst>
                                      </p:cBhvr>
                                      <p:tavLst>
                                        <p:tav tm="0" fmla="#ppt_y-sin(pi*$)/9">
                                          <p:val>
                                            <p:fltVal val="0"/>
                                          </p:val>
                                        </p:tav>
                                        <p:tav tm="100000">
                                          <p:val>
                                            <p:fltVal val="1"/>
                                          </p:val>
                                        </p:tav>
                                      </p:tavLst>
                                    </p:anim>
                                    <p:anim calcmode="lin" valueType="num">
                                      <p:cBhvr>
                                        <p:cTn id="243" dur="83" tmFilter="0, 0; 0.125,0.2665; 0.25,0.4; 0.375,0.465; 0.5,0.5;  0.625,0.535; 0.75,0.6; 0.875,0.7335; 1,1">
                                          <p:stCondLst>
                                            <p:cond delay="331"/>
                                          </p:stCondLst>
                                        </p:cTn>
                                        <p:tgtEl>
                                          <p:spTgt spid="18"/>
                                        </p:tgtEl>
                                        <p:attrNameLst>
                                          <p:attrName>ppt_y</p:attrName>
                                        </p:attrNameLst>
                                      </p:cBhvr>
                                      <p:tavLst>
                                        <p:tav tm="0" fmla="#ppt_y-sin(pi*$)/27">
                                          <p:val>
                                            <p:fltVal val="0"/>
                                          </p:val>
                                        </p:tav>
                                        <p:tav tm="100000">
                                          <p:val>
                                            <p:fltVal val="1"/>
                                          </p:val>
                                        </p:tav>
                                      </p:tavLst>
                                    </p:anim>
                                    <p:anim calcmode="lin" valueType="num">
                                      <p:cBhvr>
                                        <p:cTn id="244" dur="41" tmFilter="0, 0; 0.125,0.2665; 0.25,0.4; 0.375,0.465; 0.5,0.5;  0.625,0.535; 0.75,0.6; 0.875,0.7335; 1,1">
                                          <p:stCondLst>
                                            <p:cond delay="414"/>
                                          </p:stCondLst>
                                        </p:cTn>
                                        <p:tgtEl>
                                          <p:spTgt spid="18"/>
                                        </p:tgtEl>
                                        <p:attrNameLst>
                                          <p:attrName>ppt_y</p:attrName>
                                        </p:attrNameLst>
                                      </p:cBhvr>
                                      <p:tavLst>
                                        <p:tav tm="0" fmla="#ppt_y-sin(pi*$)/81">
                                          <p:val>
                                            <p:fltVal val="0"/>
                                          </p:val>
                                        </p:tav>
                                        <p:tav tm="100000">
                                          <p:val>
                                            <p:fltVal val="1"/>
                                          </p:val>
                                        </p:tav>
                                      </p:tavLst>
                                    </p:anim>
                                    <p:animScale>
                                      <p:cBhvr>
                                        <p:cTn id="245" dur="7">
                                          <p:stCondLst>
                                            <p:cond delay="163"/>
                                          </p:stCondLst>
                                        </p:cTn>
                                        <p:tgtEl>
                                          <p:spTgt spid="18"/>
                                        </p:tgtEl>
                                      </p:cBhvr>
                                      <p:to x="100000" y="60000"/>
                                    </p:animScale>
                                    <p:animScale>
                                      <p:cBhvr>
                                        <p:cTn id="246" dur="42" decel="50000">
                                          <p:stCondLst>
                                            <p:cond delay="169"/>
                                          </p:stCondLst>
                                        </p:cTn>
                                        <p:tgtEl>
                                          <p:spTgt spid="18"/>
                                        </p:tgtEl>
                                      </p:cBhvr>
                                      <p:to x="100000" y="100000"/>
                                    </p:animScale>
                                    <p:animScale>
                                      <p:cBhvr>
                                        <p:cTn id="247" dur="7">
                                          <p:stCondLst>
                                            <p:cond delay="328"/>
                                          </p:stCondLst>
                                        </p:cTn>
                                        <p:tgtEl>
                                          <p:spTgt spid="18"/>
                                        </p:tgtEl>
                                      </p:cBhvr>
                                      <p:to x="100000" y="80000"/>
                                    </p:animScale>
                                    <p:animScale>
                                      <p:cBhvr>
                                        <p:cTn id="248" dur="42" decel="50000">
                                          <p:stCondLst>
                                            <p:cond delay="335"/>
                                          </p:stCondLst>
                                        </p:cTn>
                                        <p:tgtEl>
                                          <p:spTgt spid="18"/>
                                        </p:tgtEl>
                                      </p:cBhvr>
                                      <p:to x="100000" y="100000"/>
                                    </p:animScale>
                                    <p:animScale>
                                      <p:cBhvr>
                                        <p:cTn id="249" dur="7">
                                          <p:stCondLst>
                                            <p:cond delay="411"/>
                                          </p:stCondLst>
                                        </p:cTn>
                                        <p:tgtEl>
                                          <p:spTgt spid="18"/>
                                        </p:tgtEl>
                                      </p:cBhvr>
                                      <p:to x="100000" y="90000"/>
                                    </p:animScale>
                                    <p:animScale>
                                      <p:cBhvr>
                                        <p:cTn id="250" dur="42" decel="50000">
                                          <p:stCondLst>
                                            <p:cond delay="417"/>
                                          </p:stCondLst>
                                        </p:cTn>
                                        <p:tgtEl>
                                          <p:spTgt spid="18"/>
                                        </p:tgtEl>
                                      </p:cBhvr>
                                      <p:to x="100000" y="100000"/>
                                    </p:animScale>
                                    <p:animScale>
                                      <p:cBhvr>
                                        <p:cTn id="251" dur="7">
                                          <p:stCondLst>
                                            <p:cond delay="452"/>
                                          </p:stCondLst>
                                        </p:cTn>
                                        <p:tgtEl>
                                          <p:spTgt spid="18"/>
                                        </p:tgtEl>
                                      </p:cBhvr>
                                      <p:to x="100000" y="95000"/>
                                    </p:animScale>
                                    <p:animScale>
                                      <p:cBhvr>
                                        <p:cTn id="252" dur="42" decel="50000">
                                          <p:stCondLst>
                                            <p:cond delay="459"/>
                                          </p:stCondLst>
                                        </p:cTn>
                                        <p:tgtEl>
                                          <p:spTgt spid="18"/>
                                        </p:tgtEl>
                                      </p:cBhvr>
                                      <p:to x="100000" y="100000"/>
                                    </p:animScale>
                                  </p:childTnLst>
                                </p:cTn>
                              </p:par>
                            </p:childTnLst>
                          </p:cTn>
                        </p:par>
                        <p:par>
                          <p:cTn id="253" fill="hold">
                            <p:stCondLst>
                              <p:cond delay="20012"/>
                            </p:stCondLst>
                            <p:childTnLst>
                              <p:par>
                                <p:cTn id="254" presetID="26" presetClass="entr" presetSubtype="0" fill="hold" grpId="0" nodeType="afterEffect">
                                  <p:stCondLst>
                                    <p:cond delay="0"/>
                                  </p:stCondLst>
                                  <p:childTnLst>
                                    <p:set>
                                      <p:cBhvr>
                                        <p:cTn id="255" dur="1" fill="hold">
                                          <p:stCondLst>
                                            <p:cond delay="0"/>
                                          </p:stCondLst>
                                        </p:cTn>
                                        <p:tgtEl>
                                          <p:spTgt spid="19"/>
                                        </p:tgtEl>
                                        <p:attrNameLst>
                                          <p:attrName>style.visibility</p:attrName>
                                        </p:attrNameLst>
                                      </p:cBhvr>
                                      <p:to>
                                        <p:strVal val="visible"/>
                                      </p:to>
                                    </p:set>
                                    <p:animEffect transition="in" filter="wipe(down)">
                                      <p:cBhvr>
                                        <p:cTn id="256" dur="145">
                                          <p:stCondLst>
                                            <p:cond delay="0"/>
                                          </p:stCondLst>
                                        </p:cTn>
                                        <p:tgtEl>
                                          <p:spTgt spid="19"/>
                                        </p:tgtEl>
                                      </p:cBhvr>
                                    </p:animEffect>
                                    <p:anim calcmode="lin" valueType="num">
                                      <p:cBhvr>
                                        <p:cTn id="257" dur="456"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258" dur="166"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259" dur="166" tmFilter="0, 0; 0.125,0.2665; 0.25,0.4; 0.375,0.465; 0.5,0.5;  0.625,0.535; 0.75,0.6; 0.875,0.7335; 1,1">
                                          <p:stCondLst>
                                            <p:cond delay="166"/>
                                          </p:stCondLst>
                                        </p:cTn>
                                        <p:tgtEl>
                                          <p:spTgt spid="19"/>
                                        </p:tgtEl>
                                        <p:attrNameLst>
                                          <p:attrName>ppt_y</p:attrName>
                                        </p:attrNameLst>
                                      </p:cBhvr>
                                      <p:tavLst>
                                        <p:tav tm="0" fmla="#ppt_y-sin(pi*$)/9">
                                          <p:val>
                                            <p:fltVal val="0"/>
                                          </p:val>
                                        </p:tav>
                                        <p:tav tm="100000">
                                          <p:val>
                                            <p:fltVal val="1"/>
                                          </p:val>
                                        </p:tav>
                                      </p:tavLst>
                                    </p:anim>
                                    <p:anim calcmode="lin" valueType="num">
                                      <p:cBhvr>
                                        <p:cTn id="260" dur="83" tmFilter="0, 0; 0.125,0.2665; 0.25,0.4; 0.375,0.465; 0.5,0.5;  0.625,0.535; 0.75,0.6; 0.875,0.7335; 1,1">
                                          <p:stCondLst>
                                            <p:cond delay="331"/>
                                          </p:stCondLst>
                                        </p:cTn>
                                        <p:tgtEl>
                                          <p:spTgt spid="19"/>
                                        </p:tgtEl>
                                        <p:attrNameLst>
                                          <p:attrName>ppt_y</p:attrName>
                                        </p:attrNameLst>
                                      </p:cBhvr>
                                      <p:tavLst>
                                        <p:tav tm="0" fmla="#ppt_y-sin(pi*$)/27">
                                          <p:val>
                                            <p:fltVal val="0"/>
                                          </p:val>
                                        </p:tav>
                                        <p:tav tm="100000">
                                          <p:val>
                                            <p:fltVal val="1"/>
                                          </p:val>
                                        </p:tav>
                                      </p:tavLst>
                                    </p:anim>
                                    <p:anim calcmode="lin" valueType="num">
                                      <p:cBhvr>
                                        <p:cTn id="261" dur="41" tmFilter="0, 0; 0.125,0.2665; 0.25,0.4; 0.375,0.465; 0.5,0.5;  0.625,0.535; 0.75,0.6; 0.875,0.7335; 1,1">
                                          <p:stCondLst>
                                            <p:cond delay="414"/>
                                          </p:stCondLst>
                                        </p:cTn>
                                        <p:tgtEl>
                                          <p:spTgt spid="19"/>
                                        </p:tgtEl>
                                        <p:attrNameLst>
                                          <p:attrName>ppt_y</p:attrName>
                                        </p:attrNameLst>
                                      </p:cBhvr>
                                      <p:tavLst>
                                        <p:tav tm="0" fmla="#ppt_y-sin(pi*$)/81">
                                          <p:val>
                                            <p:fltVal val="0"/>
                                          </p:val>
                                        </p:tav>
                                        <p:tav tm="100000">
                                          <p:val>
                                            <p:fltVal val="1"/>
                                          </p:val>
                                        </p:tav>
                                      </p:tavLst>
                                    </p:anim>
                                    <p:animScale>
                                      <p:cBhvr>
                                        <p:cTn id="262" dur="7">
                                          <p:stCondLst>
                                            <p:cond delay="163"/>
                                          </p:stCondLst>
                                        </p:cTn>
                                        <p:tgtEl>
                                          <p:spTgt spid="19"/>
                                        </p:tgtEl>
                                      </p:cBhvr>
                                      <p:to x="100000" y="60000"/>
                                    </p:animScale>
                                    <p:animScale>
                                      <p:cBhvr>
                                        <p:cTn id="263" dur="42" decel="50000">
                                          <p:stCondLst>
                                            <p:cond delay="169"/>
                                          </p:stCondLst>
                                        </p:cTn>
                                        <p:tgtEl>
                                          <p:spTgt spid="19"/>
                                        </p:tgtEl>
                                      </p:cBhvr>
                                      <p:to x="100000" y="100000"/>
                                    </p:animScale>
                                    <p:animScale>
                                      <p:cBhvr>
                                        <p:cTn id="264" dur="7">
                                          <p:stCondLst>
                                            <p:cond delay="328"/>
                                          </p:stCondLst>
                                        </p:cTn>
                                        <p:tgtEl>
                                          <p:spTgt spid="19"/>
                                        </p:tgtEl>
                                      </p:cBhvr>
                                      <p:to x="100000" y="80000"/>
                                    </p:animScale>
                                    <p:animScale>
                                      <p:cBhvr>
                                        <p:cTn id="265" dur="42" decel="50000">
                                          <p:stCondLst>
                                            <p:cond delay="335"/>
                                          </p:stCondLst>
                                        </p:cTn>
                                        <p:tgtEl>
                                          <p:spTgt spid="19"/>
                                        </p:tgtEl>
                                      </p:cBhvr>
                                      <p:to x="100000" y="100000"/>
                                    </p:animScale>
                                    <p:animScale>
                                      <p:cBhvr>
                                        <p:cTn id="266" dur="7">
                                          <p:stCondLst>
                                            <p:cond delay="411"/>
                                          </p:stCondLst>
                                        </p:cTn>
                                        <p:tgtEl>
                                          <p:spTgt spid="19"/>
                                        </p:tgtEl>
                                      </p:cBhvr>
                                      <p:to x="100000" y="90000"/>
                                    </p:animScale>
                                    <p:animScale>
                                      <p:cBhvr>
                                        <p:cTn id="267" dur="42" decel="50000">
                                          <p:stCondLst>
                                            <p:cond delay="417"/>
                                          </p:stCondLst>
                                        </p:cTn>
                                        <p:tgtEl>
                                          <p:spTgt spid="19"/>
                                        </p:tgtEl>
                                      </p:cBhvr>
                                      <p:to x="100000" y="100000"/>
                                    </p:animScale>
                                    <p:animScale>
                                      <p:cBhvr>
                                        <p:cTn id="268" dur="7">
                                          <p:stCondLst>
                                            <p:cond delay="452"/>
                                          </p:stCondLst>
                                        </p:cTn>
                                        <p:tgtEl>
                                          <p:spTgt spid="19"/>
                                        </p:tgtEl>
                                      </p:cBhvr>
                                      <p:to x="100000" y="95000"/>
                                    </p:animScale>
                                    <p:animScale>
                                      <p:cBhvr>
                                        <p:cTn id="269" dur="42" decel="50000">
                                          <p:stCondLst>
                                            <p:cond delay="459"/>
                                          </p:stCondLst>
                                        </p:cTn>
                                        <p:tgtEl>
                                          <p:spTgt spid="19"/>
                                        </p:tgtEl>
                                      </p:cBhvr>
                                      <p:to x="100000" y="100000"/>
                                    </p:animScale>
                                  </p:childTnLst>
                                </p:cTn>
                              </p:par>
                            </p:childTnLst>
                          </p:cTn>
                        </p:par>
                        <p:par>
                          <p:cTn id="270" fill="hold">
                            <p:stCondLst>
                              <p:cond delay="20513"/>
                            </p:stCondLst>
                            <p:childTnLst>
                              <p:par>
                                <p:cTn id="271" presetID="26" presetClass="entr" presetSubtype="0" fill="hold" grpId="0" nodeType="afterEffect">
                                  <p:stCondLst>
                                    <p:cond delay="0"/>
                                  </p:stCondLst>
                                  <p:childTnLst>
                                    <p:set>
                                      <p:cBhvr>
                                        <p:cTn id="272" dur="1" fill="hold">
                                          <p:stCondLst>
                                            <p:cond delay="0"/>
                                          </p:stCondLst>
                                        </p:cTn>
                                        <p:tgtEl>
                                          <p:spTgt spid="20"/>
                                        </p:tgtEl>
                                        <p:attrNameLst>
                                          <p:attrName>style.visibility</p:attrName>
                                        </p:attrNameLst>
                                      </p:cBhvr>
                                      <p:to>
                                        <p:strVal val="visible"/>
                                      </p:to>
                                    </p:set>
                                    <p:animEffect transition="in" filter="wipe(down)">
                                      <p:cBhvr>
                                        <p:cTn id="273" dur="145">
                                          <p:stCondLst>
                                            <p:cond delay="0"/>
                                          </p:stCondLst>
                                        </p:cTn>
                                        <p:tgtEl>
                                          <p:spTgt spid="20"/>
                                        </p:tgtEl>
                                      </p:cBhvr>
                                    </p:animEffect>
                                    <p:anim calcmode="lin" valueType="num">
                                      <p:cBhvr>
                                        <p:cTn id="274" dur="456"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275" dur="166"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276" dur="166" tmFilter="0, 0; 0.125,0.2665; 0.25,0.4; 0.375,0.465; 0.5,0.5;  0.625,0.535; 0.75,0.6; 0.875,0.7335; 1,1">
                                          <p:stCondLst>
                                            <p:cond delay="166"/>
                                          </p:stCondLst>
                                        </p:cTn>
                                        <p:tgtEl>
                                          <p:spTgt spid="20"/>
                                        </p:tgtEl>
                                        <p:attrNameLst>
                                          <p:attrName>ppt_y</p:attrName>
                                        </p:attrNameLst>
                                      </p:cBhvr>
                                      <p:tavLst>
                                        <p:tav tm="0" fmla="#ppt_y-sin(pi*$)/9">
                                          <p:val>
                                            <p:fltVal val="0"/>
                                          </p:val>
                                        </p:tav>
                                        <p:tav tm="100000">
                                          <p:val>
                                            <p:fltVal val="1"/>
                                          </p:val>
                                        </p:tav>
                                      </p:tavLst>
                                    </p:anim>
                                    <p:anim calcmode="lin" valueType="num">
                                      <p:cBhvr>
                                        <p:cTn id="277" dur="83" tmFilter="0, 0; 0.125,0.2665; 0.25,0.4; 0.375,0.465; 0.5,0.5;  0.625,0.535; 0.75,0.6; 0.875,0.7335; 1,1">
                                          <p:stCondLst>
                                            <p:cond delay="331"/>
                                          </p:stCondLst>
                                        </p:cTn>
                                        <p:tgtEl>
                                          <p:spTgt spid="20"/>
                                        </p:tgtEl>
                                        <p:attrNameLst>
                                          <p:attrName>ppt_y</p:attrName>
                                        </p:attrNameLst>
                                      </p:cBhvr>
                                      <p:tavLst>
                                        <p:tav tm="0" fmla="#ppt_y-sin(pi*$)/27">
                                          <p:val>
                                            <p:fltVal val="0"/>
                                          </p:val>
                                        </p:tav>
                                        <p:tav tm="100000">
                                          <p:val>
                                            <p:fltVal val="1"/>
                                          </p:val>
                                        </p:tav>
                                      </p:tavLst>
                                    </p:anim>
                                    <p:anim calcmode="lin" valueType="num">
                                      <p:cBhvr>
                                        <p:cTn id="278" dur="41" tmFilter="0, 0; 0.125,0.2665; 0.25,0.4; 0.375,0.465; 0.5,0.5;  0.625,0.535; 0.75,0.6; 0.875,0.7335; 1,1">
                                          <p:stCondLst>
                                            <p:cond delay="414"/>
                                          </p:stCondLst>
                                        </p:cTn>
                                        <p:tgtEl>
                                          <p:spTgt spid="20"/>
                                        </p:tgtEl>
                                        <p:attrNameLst>
                                          <p:attrName>ppt_y</p:attrName>
                                        </p:attrNameLst>
                                      </p:cBhvr>
                                      <p:tavLst>
                                        <p:tav tm="0" fmla="#ppt_y-sin(pi*$)/81">
                                          <p:val>
                                            <p:fltVal val="0"/>
                                          </p:val>
                                        </p:tav>
                                        <p:tav tm="100000">
                                          <p:val>
                                            <p:fltVal val="1"/>
                                          </p:val>
                                        </p:tav>
                                      </p:tavLst>
                                    </p:anim>
                                    <p:animScale>
                                      <p:cBhvr>
                                        <p:cTn id="279" dur="7">
                                          <p:stCondLst>
                                            <p:cond delay="163"/>
                                          </p:stCondLst>
                                        </p:cTn>
                                        <p:tgtEl>
                                          <p:spTgt spid="20"/>
                                        </p:tgtEl>
                                      </p:cBhvr>
                                      <p:to x="100000" y="60000"/>
                                    </p:animScale>
                                    <p:animScale>
                                      <p:cBhvr>
                                        <p:cTn id="280" dur="42" decel="50000">
                                          <p:stCondLst>
                                            <p:cond delay="169"/>
                                          </p:stCondLst>
                                        </p:cTn>
                                        <p:tgtEl>
                                          <p:spTgt spid="20"/>
                                        </p:tgtEl>
                                      </p:cBhvr>
                                      <p:to x="100000" y="100000"/>
                                    </p:animScale>
                                    <p:animScale>
                                      <p:cBhvr>
                                        <p:cTn id="281" dur="7">
                                          <p:stCondLst>
                                            <p:cond delay="328"/>
                                          </p:stCondLst>
                                        </p:cTn>
                                        <p:tgtEl>
                                          <p:spTgt spid="20"/>
                                        </p:tgtEl>
                                      </p:cBhvr>
                                      <p:to x="100000" y="80000"/>
                                    </p:animScale>
                                    <p:animScale>
                                      <p:cBhvr>
                                        <p:cTn id="282" dur="42" decel="50000">
                                          <p:stCondLst>
                                            <p:cond delay="335"/>
                                          </p:stCondLst>
                                        </p:cTn>
                                        <p:tgtEl>
                                          <p:spTgt spid="20"/>
                                        </p:tgtEl>
                                      </p:cBhvr>
                                      <p:to x="100000" y="100000"/>
                                    </p:animScale>
                                    <p:animScale>
                                      <p:cBhvr>
                                        <p:cTn id="283" dur="7">
                                          <p:stCondLst>
                                            <p:cond delay="411"/>
                                          </p:stCondLst>
                                        </p:cTn>
                                        <p:tgtEl>
                                          <p:spTgt spid="20"/>
                                        </p:tgtEl>
                                      </p:cBhvr>
                                      <p:to x="100000" y="90000"/>
                                    </p:animScale>
                                    <p:animScale>
                                      <p:cBhvr>
                                        <p:cTn id="284" dur="42" decel="50000">
                                          <p:stCondLst>
                                            <p:cond delay="417"/>
                                          </p:stCondLst>
                                        </p:cTn>
                                        <p:tgtEl>
                                          <p:spTgt spid="20"/>
                                        </p:tgtEl>
                                      </p:cBhvr>
                                      <p:to x="100000" y="100000"/>
                                    </p:animScale>
                                    <p:animScale>
                                      <p:cBhvr>
                                        <p:cTn id="285" dur="7">
                                          <p:stCondLst>
                                            <p:cond delay="452"/>
                                          </p:stCondLst>
                                        </p:cTn>
                                        <p:tgtEl>
                                          <p:spTgt spid="20"/>
                                        </p:tgtEl>
                                      </p:cBhvr>
                                      <p:to x="100000" y="95000"/>
                                    </p:animScale>
                                    <p:animScale>
                                      <p:cBhvr>
                                        <p:cTn id="286" dur="42" decel="50000">
                                          <p:stCondLst>
                                            <p:cond delay="459"/>
                                          </p:stCondLst>
                                        </p:cTn>
                                        <p:tgtEl>
                                          <p:spTgt spid="20"/>
                                        </p:tgtEl>
                                      </p:cBhvr>
                                      <p:to x="100000" y="100000"/>
                                    </p:animScale>
                                  </p:childTnLst>
                                </p:cTn>
                              </p:par>
                            </p:childTnLst>
                          </p:cTn>
                        </p:par>
                        <p:par>
                          <p:cTn id="287" fill="hold">
                            <p:stCondLst>
                              <p:cond delay="21014"/>
                            </p:stCondLst>
                            <p:childTnLst>
                              <p:par>
                                <p:cTn id="288" presetID="26" presetClass="entr" presetSubtype="0" fill="hold" grpId="0" nodeType="afterEffect">
                                  <p:stCondLst>
                                    <p:cond delay="0"/>
                                  </p:stCondLst>
                                  <p:childTnLst>
                                    <p:set>
                                      <p:cBhvr>
                                        <p:cTn id="289" dur="1" fill="hold">
                                          <p:stCondLst>
                                            <p:cond delay="0"/>
                                          </p:stCondLst>
                                        </p:cTn>
                                        <p:tgtEl>
                                          <p:spTgt spid="21"/>
                                        </p:tgtEl>
                                        <p:attrNameLst>
                                          <p:attrName>style.visibility</p:attrName>
                                        </p:attrNameLst>
                                      </p:cBhvr>
                                      <p:to>
                                        <p:strVal val="visible"/>
                                      </p:to>
                                    </p:set>
                                    <p:animEffect transition="in" filter="wipe(down)">
                                      <p:cBhvr>
                                        <p:cTn id="290" dur="145">
                                          <p:stCondLst>
                                            <p:cond delay="0"/>
                                          </p:stCondLst>
                                        </p:cTn>
                                        <p:tgtEl>
                                          <p:spTgt spid="21"/>
                                        </p:tgtEl>
                                      </p:cBhvr>
                                    </p:animEffect>
                                    <p:anim calcmode="lin" valueType="num">
                                      <p:cBhvr>
                                        <p:cTn id="291" dur="456"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292" dur="166"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293" dur="166" tmFilter="0, 0; 0.125,0.2665; 0.25,0.4; 0.375,0.465; 0.5,0.5;  0.625,0.535; 0.75,0.6; 0.875,0.7335; 1,1">
                                          <p:stCondLst>
                                            <p:cond delay="166"/>
                                          </p:stCondLst>
                                        </p:cTn>
                                        <p:tgtEl>
                                          <p:spTgt spid="21"/>
                                        </p:tgtEl>
                                        <p:attrNameLst>
                                          <p:attrName>ppt_y</p:attrName>
                                        </p:attrNameLst>
                                      </p:cBhvr>
                                      <p:tavLst>
                                        <p:tav tm="0" fmla="#ppt_y-sin(pi*$)/9">
                                          <p:val>
                                            <p:fltVal val="0"/>
                                          </p:val>
                                        </p:tav>
                                        <p:tav tm="100000">
                                          <p:val>
                                            <p:fltVal val="1"/>
                                          </p:val>
                                        </p:tav>
                                      </p:tavLst>
                                    </p:anim>
                                    <p:anim calcmode="lin" valueType="num">
                                      <p:cBhvr>
                                        <p:cTn id="294" dur="83" tmFilter="0, 0; 0.125,0.2665; 0.25,0.4; 0.375,0.465; 0.5,0.5;  0.625,0.535; 0.75,0.6; 0.875,0.7335; 1,1">
                                          <p:stCondLst>
                                            <p:cond delay="331"/>
                                          </p:stCondLst>
                                        </p:cTn>
                                        <p:tgtEl>
                                          <p:spTgt spid="21"/>
                                        </p:tgtEl>
                                        <p:attrNameLst>
                                          <p:attrName>ppt_y</p:attrName>
                                        </p:attrNameLst>
                                      </p:cBhvr>
                                      <p:tavLst>
                                        <p:tav tm="0" fmla="#ppt_y-sin(pi*$)/27">
                                          <p:val>
                                            <p:fltVal val="0"/>
                                          </p:val>
                                        </p:tav>
                                        <p:tav tm="100000">
                                          <p:val>
                                            <p:fltVal val="1"/>
                                          </p:val>
                                        </p:tav>
                                      </p:tavLst>
                                    </p:anim>
                                    <p:anim calcmode="lin" valueType="num">
                                      <p:cBhvr>
                                        <p:cTn id="295" dur="41" tmFilter="0, 0; 0.125,0.2665; 0.25,0.4; 0.375,0.465; 0.5,0.5;  0.625,0.535; 0.75,0.6; 0.875,0.7335; 1,1">
                                          <p:stCondLst>
                                            <p:cond delay="414"/>
                                          </p:stCondLst>
                                        </p:cTn>
                                        <p:tgtEl>
                                          <p:spTgt spid="21"/>
                                        </p:tgtEl>
                                        <p:attrNameLst>
                                          <p:attrName>ppt_y</p:attrName>
                                        </p:attrNameLst>
                                      </p:cBhvr>
                                      <p:tavLst>
                                        <p:tav tm="0" fmla="#ppt_y-sin(pi*$)/81">
                                          <p:val>
                                            <p:fltVal val="0"/>
                                          </p:val>
                                        </p:tav>
                                        <p:tav tm="100000">
                                          <p:val>
                                            <p:fltVal val="1"/>
                                          </p:val>
                                        </p:tav>
                                      </p:tavLst>
                                    </p:anim>
                                    <p:animScale>
                                      <p:cBhvr>
                                        <p:cTn id="296" dur="7">
                                          <p:stCondLst>
                                            <p:cond delay="163"/>
                                          </p:stCondLst>
                                        </p:cTn>
                                        <p:tgtEl>
                                          <p:spTgt spid="21"/>
                                        </p:tgtEl>
                                      </p:cBhvr>
                                      <p:to x="100000" y="60000"/>
                                    </p:animScale>
                                    <p:animScale>
                                      <p:cBhvr>
                                        <p:cTn id="297" dur="42" decel="50000">
                                          <p:stCondLst>
                                            <p:cond delay="169"/>
                                          </p:stCondLst>
                                        </p:cTn>
                                        <p:tgtEl>
                                          <p:spTgt spid="21"/>
                                        </p:tgtEl>
                                      </p:cBhvr>
                                      <p:to x="100000" y="100000"/>
                                    </p:animScale>
                                    <p:animScale>
                                      <p:cBhvr>
                                        <p:cTn id="298" dur="7">
                                          <p:stCondLst>
                                            <p:cond delay="328"/>
                                          </p:stCondLst>
                                        </p:cTn>
                                        <p:tgtEl>
                                          <p:spTgt spid="21"/>
                                        </p:tgtEl>
                                      </p:cBhvr>
                                      <p:to x="100000" y="80000"/>
                                    </p:animScale>
                                    <p:animScale>
                                      <p:cBhvr>
                                        <p:cTn id="299" dur="42" decel="50000">
                                          <p:stCondLst>
                                            <p:cond delay="335"/>
                                          </p:stCondLst>
                                        </p:cTn>
                                        <p:tgtEl>
                                          <p:spTgt spid="21"/>
                                        </p:tgtEl>
                                      </p:cBhvr>
                                      <p:to x="100000" y="100000"/>
                                    </p:animScale>
                                    <p:animScale>
                                      <p:cBhvr>
                                        <p:cTn id="300" dur="7">
                                          <p:stCondLst>
                                            <p:cond delay="411"/>
                                          </p:stCondLst>
                                        </p:cTn>
                                        <p:tgtEl>
                                          <p:spTgt spid="21"/>
                                        </p:tgtEl>
                                      </p:cBhvr>
                                      <p:to x="100000" y="90000"/>
                                    </p:animScale>
                                    <p:animScale>
                                      <p:cBhvr>
                                        <p:cTn id="301" dur="42" decel="50000">
                                          <p:stCondLst>
                                            <p:cond delay="417"/>
                                          </p:stCondLst>
                                        </p:cTn>
                                        <p:tgtEl>
                                          <p:spTgt spid="21"/>
                                        </p:tgtEl>
                                      </p:cBhvr>
                                      <p:to x="100000" y="100000"/>
                                    </p:animScale>
                                    <p:animScale>
                                      <p:cBhvr>
                                        <p:cTn id="302" dur="7">
                                          <p:stCondLst>
                                            <p:cond delay="452"/>
                                          </p:stCondLst>
                                        </p:cTn>
                                        <p:tgtEl>
                                          <p:spTgt spid="21"/>
                                        </p:tgtEl>
                                      </p:cBhvr>
                                      <p:to x="100000" y="95000"/>
                                    </p:animScale>
                                    <p:animScale>
                                      <p:cBhvr>
                                        <p:cTn id="303" dur="42" decel="50000">
                                          <p:stCondLst>
                                            <p:cond delay="459"/>
                                          </p:stCondLst>
                                        </p:cTn>
                                        <p:tgtEl>
                                          <p:spTgt spid="21"/>
                                        </p:tgtEl>
                                      </p:cBhvr>
                                      <p:to x="100000" y="100000"/>
                                    </p:animScale>
                                  </p:childTnLst>
                                </p:cTn>
                              </p:par>
                            </p:childTnLst>
                          </p:cTn>
                        </p:par>
                        <p:par>
                          <p:cTn id="304" fill="hold">
                            <p:stCondLst>
                              <p:cond delay="21515"/>
                            </p:stCondLst>
                            <p:childTnLst>
                              <p:par>
                                <p:cTn id="305" presetID="26" presetClass="entr" presetSubtype="0" fill="hold" grpId="0" nodeType="afterEffect">
                                  <p:stCondLst>
                                    <p:cond delay="0"/>
                                  </p:stCondLst>
                                  <p:childTnLst>
                                    <p:set>
                                      <p:cBhvr>
                                        <p:cTn id="306" dur="1" fill="hold">
                                          <p:stCondLst>
                                            <p:cond delay="0"/>
                                          </p:stCondLst>
                                        </p:cTn>
                                        <p:tgtEl>
                                          <p:spTgt spid="22"/>
                                        </p:tgtEl>
                                        <p:attrNameLst>
                                          <p:attrName>style.visibility</p:attrName>
                                        </p:attrNameLst>
                                      </p:cBhvr>
                                      <p:to>
                                        <p:strVal val="visible"/>
                                      </p:to>
                                    </p:set>
                                    <p:animEffect transition="in" filter="wipe(down)">
                                      <p:cBhvr>
                                        <p:cTn id="307" dur="145">
                                          <p:stCondLst>
                                            <p:cond delay="0"/>
                                          </p:stCondLst>
                                        </p:cTn>
                                        <p:tgtEl>
                                          <p:spTgt spid="22"/>
                                        </p:tgtEl>
                                      </p:cBhvr>
                                    </p:animEffect>
                                    <p:anim calcmode="lin" valueType="num">
                                      <p:cBhvr>
                                        <p:cTn id="308" dur="456"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309" dur="166"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310" dur="166" tmFilter="0, 0; 0.125,0.2665; 0.25,0.4; 0.375,0.465; 0.5,0.5;  0.625,0.535; 0.75,0.6; 0.875,0.7335; 1,1">
                                          <p:stCondLst>
                                            <p:cond delay="166"/>
                                          </p:stCondLst>
                                        </p:cTn>
                                        <p:tgtEl>
                                          <p:spTgt spid="22"/>
                                        </p:tgtEl>
                                        <p:attrNameLst>
                                          <p:attrName>ppt_y</p:attrName>
                                        </p:attrNameLst>
                                      </p:cBhvr>
                                      <p:tavLst>
                                        <p:tav tm="0" fmla="#ppt_y-sin(pi*$)/9">
                                          <p:val>
                                            <p:fltVal val="0"/>
                                          </p:val>
                                        </p:tav>
                                        <p:tav tm="100000">
                                          <p:val>
                                            <p:fltVal val="1"/>
                                          </p:val>
                                        </p:tav>
                                      </p:tavLst>
                                    </p:anim>
                                    <p:anim calcmode="lin" valueType="num">
                                      <p:cBhvr>
                                        <p:cTn id="311" dur="83" tmFilter="0, 0; 0.125,0.2665; 0.25,0.4; 0.375,0.465; 0.5,0.5;  0.625,0.535; 0.75,0.6; 0.875,0.7335; 1,1">
                                          <p:stCondLst>
                                            <p:cond delay="331"/>
                                          </p:stCondLst>
                                        </p:cTn>
                                        <p:tgtEl>
                                          <p:spTgt spid="22"/>
                                        </p:tgtEl>
                                        <p:attrNameLst>
                                          <p:attrName>ppt_y</p:attrName>
                                        </p:attrNameLst>
                                      </p:cBhvr>
                                      <p:tavLst>
                                        <p:tav tm="0" fmla="#ppt_y-sin(pi*$)/27">
                                          <p:val>
                                            <p:fltVal val="0"/>
                                          </p:val>
                                        </p:tav>
                                        <p:tav tm="100000">
                                          <p:val>
                                            <p:fltVal val="1"/>
                                          </p:val>
                                        </p:tav>
                                      </p:tavLst>
                                    </p:anim>
                                    <p:anim calcmode="lin" valueType="num">
                                      <p:cBhvr>
                                        <p:cTn id="312" dur="41" tmFilter="0, 0; 0.125,0.2665; 0.25,0.4; 0.375,0.465; 0.5,0.5;  0.625,0.535; 0.75,0.6; 0.875,0.7335; 1,1">
                                          <p:stCondLst>
                                            <p:cond delay="414"/>
                                          </p:stCondLst>
                                        </p:cTn>
                                        <p:tgtEl>
                                          <p:spTgt spid="22"/>
                                        </p:tgtEl>
                                        <p:attrNameLst>
                                          <p:attrName>ppt_y</p:attrName>
                                        </p:attrNameLst>
                                      </p:cBhvr>
                                      <p:tavLst>
                                        <p:tav tm="0" fmla="#ppt_y-sin(pi*$)/81">
                                          <p:val>
                                            <p:fltVal val="0"/>
                                          </p:val>
                                        </p:tav>
                                        <p:tav tm="100000">
                                          <p:val>
                                            <p:fltVal val="1"/>
                                          </p:val>
                                        </p:tav>
                                      </p:tavLst>
                                    </p:anim>
                                    <p:animScale>
                                      <p:cBhvr>
                                        <p:cTn id="313" dur="7">
                                          <p:stCondLst>
                                            <p:cond delay="163"/>
                                          </p:stCondLst>
                                        </p:cTn>
                                        <p:tgtEl>
                                          <p:spTgt spid="22"/>
                                        </p:tgtEl>
                                      </p:cBhvr>
                                      <p:to x="100000" y="60000"/>
                                    </p:animScale>
                                    <p:animScale>
                                      <p:cBhvr>
                                        <p:cTn id="314" dur="42" decel="50000">
                                          <p:stCondLst>
                                            <p:cond delay="169"/>
                                          </p:stCondLst>
                                        </p:cTn>
                                        <p:tgtEl>
                                          <p:spTgt spid="22"/>
                                        </p:tgtEl>
                                      </p:cBhvr>
                                      <p:to x="100000" y="100000"/>
                                    </p:animScale>
                                    <p:animScale>
                                      <p:cBhvr>
                                        <p:cTn id="315" dur="7">
                                          <p:stCondLst>
                                            <p:cond delay="328"/>
                                          </p:stCondLst>
                                        </p:cTn>
                                        <p:tgtEl>
                                          <p:spTgt spid="22"/>
                                        </p:tgtEl>
                                      </p:cBhvr>
                                      <p:to x="100000" y="80000"/>
                                    </p:animScale>
                                    <p:animScale>
                                      <p:cBhvr>
                                        <p:cTn id="316" dur="42" decel="50000">
                                          <p:stCondLst>
                                            <p:cond delay="335"/>
                                          </p:stCondLst>
                                        </p:cTn>
                                        <p:tgtEl>
                                          <p:spTgt spid="22"/>
                                        </p:tgtEl>
                                      </p:cBhvr>
                                      <p:to x="100000" y="100000"/>
                                    </p:animScale>
                                    <p:animScale>
                                      <p:cBhvr>
                                        <p:cTn id="317" dur="7">
                                          <p:stCondLst>
                                            <p:cond delay="411"/>
                                          </p:stCondLst>
                                        </p:cTn>
                                        <p:tgtEl>
                                          <p:spTgt spid="22"/>
                                        </p:tgtEl>
                                      </p:cBhvr>
                                      <p:to x="100000" y="90000"/>
                                    </p:animScale>
                                    <p:animScale>
                                      <p:cBhvr>
                                        <p:cTn id="318" dur="42" decel="50000">
                                          <p:stCondLst>
                                            <p:cond delay="417"/>
                                          </p:stCondLst>
                                        </p:cTn>
                                        <p:tgtEl>
                                          <p:spTgt spid="22"/>
                                        </p:tgtEl>
                                      </p:cBhvr>
                                      <p:to x="100000" y="100000"/>
                                    </p:animScale>
                                    <p:animScale>
                                      <p:cBhvr>
                                        <p:cTn id="319" dur="7">
                                          <p:stCondLst>
                                            <p:cond delay="452"/>
                                          </p:stCondLst>
                                        </p:cTn>
                                        <p:tgtEl>
                                          <p:spTgt spid="22"/>
                                        </p:tgtEl>
                                      </p:cBhvr>
                                      <p:to x="100000" y="95000"/>
                                    </p:animScale>
                                    <p:animScale>
                                      <p:cBhvr>
                                        <p:cTn id="320" dur="42" decel="50000">
                                          <p:stCondLst>
                                            <p:cond delay="459"/>
                                          </p:stCondLst>
                                        </p:cTn>
                                        <p:tgtEl>
                                          <p:spTgt spid="22"/>
                                        </p:tgtEl>
                                      </p:cBhvr>
                                      <p:to x="100000" y="100000"/>
                                    </p:animScale>
                                  </p:childTnLst>
                                </p:cTn>
                              </p:par>
                            </p:childTnLst>
                          </p:cTn>
                        </p:par>
                        <p:par>
                          <p:cTn id="321" fill="hold">
                            <p:stCondLst>
                              <p:cond delay="22016"/>
                            </p:stCondLst>
                            <p:childTnLst>
                              <p:par>
                                <p:cTn id="322" presetID="26" presetClass="entr" presetSubtype="0" fill="hold" grpId="0" nodeType="afterEffect">
                                  <p:stCondLst>
                                    <p:cond delay="0"/>
                                  </p:stCondLst>
                                  <p:childTnLst>
                                    <p:set>
                                      <p:cBhvr>
                                        <p:cTn id="323" dur="1" fill="hold">
                                          <p:stCondLst>
                                            <p:cond delay="0"/>
                                          </p:stCondLst>
                                        </p:cTn>
                                        <p:tgtEl>
                                          <p:spTgt spid="23"/>
                                        </p:tgtEl>
                                        <p:attrNameLst>
                                          <p:attrName>style.visibility</p:attrName>
                                        </p:attrNameLst>
                                      </p:cBhvr>
                                      <p:to>
                                        <p:strVal val="visible"/>
                                      </p:to>
                                    </p:set>
                                    <p:animEffect transition="in" filter="wipe(down)">
                                      <p:cBhvr>
                                        <p:cTn id="324" dur="145">
                                          <p:stCondLst>
                                            <p:cond delay="0"/>
                                          </p:stCondLst>
                                        </p:cTn>
                                        <p:tgtEl>
                                          <p:spTgt spid="23"/>
                                        </p:tgtEl>
                                      </p:cBhvr>
                                    </p:animEffect>
                                    <p:anim calcmode="lin" valueType="num">
                                      <p:cBhvr>
                                        <p:cTn id="325" dur="456"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326" dur="166"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327" dur="166" tmFilter="0, 0; 0.125,0.2665; 0.25,0.4; 0.375,0.465; 0.5,0.5;  0.625,0.535; 0.75,0.6; 0.875,0.7335; 1,1">
                                          <p:stCondLst>
                                            <p:cond delay="166"/>
                                          </p:stCondLst>
                                        </p:cTn>
                                        <p:tgtEl>
                                          <p:spTgt spid="23"/>
                                        </p:tgtEl>
                                        <p:attrNameLst>
                                          <p:attrName>ppt_y</p:attrName>
                                        </p:attrNameLst>
                                      </p:cBhvr>
                                      <p:tavLst>
                                        <p:tav tm="0" fmla="#ppt_y-sin(pi*$)/9">
                                          <p:val>
                                            <p:fltVal val="0"/>
                                          </p:val>
                                        </p:tav>
                                        <p:tav tm="100000">
                                          <p:val>
                                            <p:fltVal val="1"/>
                                          </p:val>
                                        </p:tav>
                                      </p:tavLst>
                                    </p:anim>
                                    <p:anim calcmode="lin" valueType="num">
                                      <p:cBhvr>
                                        <p:cTn id="328" dur="83" tmFilter="0, 0; 0.125,0.2665; 0.25,0.4; 0.375,0.465; 0.5,0.5;  0.625,0.535; 0.75,0.6; 0.875,0.7335; 1,1">
                                          <p:stCondLst>
                                            <p:cond delay="331"/>
                                          </p:stCondLst>
                                        </p:cTn>
                                        <p:tgtEl>
                                          <p:spTgt spid="23"/>
                                        </p:tgtEl>
                                        <p:attrNameLst>
                                          <p:attrName>ppt_y</p:attrName>
                                        </p:attrNameLst>
                                      </p:cBhvr>
                                      <p:tavLst>
                                        <p:tav tm="0" fmla="#ppt_y-sin(pi*$)/27">
                                          <p:val>
                                            <p:fltVal val="0"/>
                                          </p:val>
                                        </p:tav>
                                        <p:tav tm="100000">
                                          <p:val>
                                            <p:fltVal val="1"/>
                                          </p:val>
                                        </p:tav>
                                      </p:tavLst>
                                    </p:anim>
                                    <p:anim calcmode="lin" valueType="num">
                                      <p:cBhvr>
                                        <p:cTn id="329" dur="41" tmFilter="0, 0; 0.125,0.2665; 0.25,0.4; 0.375,0.465; 0.5,0.5;  0.625,0.535; 0.75,0.6; 0.875,0.7335; 1,1">
                                          <p:stCondLst>
                                            <p:cond delay="414"/>
                                          </p:stCondLst>
                                        </p:cTn>
                                        <p:tgtEl>
                                          <p:spTgt spid="23"/>
                                        </p:tgtEl>
                                        <p:attrNameLst>
                                          <p:attrName>ppt_y</p:attrName>
                                        </p:attrNameLst>
                                      </p:cBhvr>
                                      <p:tavLst>
                                        <p:tav tm="0" fmla="#ppt_y-sin(pi*$)/81">
                                          <p:val>
                                            <p:fltVal val="0"/>
                                          </p:val>
                                        </p:tav>
                                        <p:tav tm="100000">
                                          <p:val>
                                            <p:fltVal val="1"/>
                                          </p:val>
                                        </p:tav>
                                      </p:tavLst>
                                    </p:anim>
                                    <p:animScale>
                                      <p:cBhvr>
                                        <p:cTn id="330" dur="7">
                                          <p:stCondLst>
                                            <p:cond delay="163"/>
                                          </p:stCondLst>
                                        </p:cTn>
                                        <p:tgtEl>
                                          <p:spTgt spid="23"/>
                                        </p:tgtEl>
                                      </p:cBhvr>
                                      <p:to x="100000" y="60000"/>
                                    </p:animScale>
                                    <p:animScale>
                                      <p:cBhvr>
                                        <p:cTn id="331" dur="42" decel="50000">
                                          <p:stCondLst>
                                            <p:cond delay="169"/>
                                          </p:stCondLst>
                                        </p:cTn>
                                        <p:tgtEl>
                                          <p:spTgt spid="23"/>
                                        </p:tgtEl>
                                      </p:cBhvr>
                                      <p:to x="100000" y="100000"/>
                                    </p:animScale>
                                    <p:animScale>
                                      <p:cBhvr>
                                        <p:cTn id="332" dur="7">
                                          <p:stCondLst>
                                            <p:cond delay="328"/>
                                          </p:stCondLst>
                                        </p:cTn>
                                        <p:tgtEl>
                                          <p:spTgt spid="23"/>
                                        </p:tgtEl>
                                      </p:cBhvr>
                                      <p:to x="100000" y="80000"/>
                                    </p:animScale>
                                    <p:animScale>
                                      <p:cBhvr>
                                        <p:cTn id="333" dur="42" decel="50000">
                                          <p:stCondLst>
                                            <p:cond delay="335"/>
                                          </p:stCondLst>
                                        </p:cTn>
                                        <p:tgtEl>
                                          <p:spTgt spid="23"/>
                                        </p:tgtEl>
                                      </p:cBhvr>
                                      <p:to x="100000" y="100000"/>
                                    </p:animScale>
                                    <p:animScale>
                                      <p:cBhvr>
                                        <p:cTn id="334" dur="7">
                                          <p:stCondLst>
                                            <p:cond delay="411"/>
                                          </p:stCondLst>
                                        </p:cTn>
                                        <p:tgtEl>
                                          <p:spTgt spid="23"/>
                                        </p:tgtEl>
                                      </p:cBhvr>
                                      <p:to x="100000" y="90000"/>
                                    </p:animScale>
                                    <p:animScale>
                                      <p:cBhvr>
                                        <p:cTn id="335" dur="42" decel="50000">
                                          <p:stCondLst>
                                            <p:cond delay="417"/>
                                          </p:stCondLst>
                                        </p:cTn>
                                        <p:tgtEl>
                                          <p:spTgt spid="23"/>
                                        </p:tgtEl>
                                      </p:cBhvr>
                                      <p:to x="100000" y="100000"/>
                                    </p:animScale>
                                    <p:animScale>
                                      <p:cBhvr>
                                        <p:cTn id="336" dur="7">
                                          <p:stCondLst>
                                            <p:cond delay="452"/>
                                          </p:stCondLst>
                                        </p:cTn>
                                        <p:tgtEl>
                                          <p:spTgt spid="23"/>
                                        </p:tgtEl>
                                      </p:cBhvr>
                                      <p:to x="100000" y="95000"/>
                                    </p:animScale>
                                    <p:animScale>
                                      <p:cBhvr>
                                        <p:cTn id="337" dur="42" decel="50000">
                                          <p:stCondLst>
                                            <p:cond delay="459"/>
                                          </p:stCondLst>
                                        </p:cTn>
                                        <p:tgtEl>
                                          <p:spTgt spid="23"/>
                                        </p:tgtEl>
                                      </p:cBhvr>
                                      <p:to x="100000" y="100000"/>
                                    </p:animScale>
                                  </p:childTnLst>
                                </p:cTn>
                              </p:par>
                            </p:childTnLst>
                          </p:cTn>
                        </p:par>
                        <p:par>
                          <p:cTn id="338" fill="hold">
                            <p:stCondLst>
                              <p:cond delay="22517"/>
                            </p:stCondLst>
                            <p:childTnLst>
                              <p:par>
                                <p:cTn id="339" presetID="26" presetClass="entr" presetSubtype="0" fill="hold" grpId="0" nodeType="afterEffect">
                                  <p:stCondLst>
                                    <p:cond delay="0"/>
                                  </p:stCondLst>
                                  <p:childTnLst>
                                    <p:set>
                                      <p:cBhvr>
                                        <p:cTn id="340" dur="1" fill="hold">
                                          <p:stCondLst>
                                            <p:cond delay="0"/>
                                          </p:stCondLst>
                                        </p:cTn>
                                        <p:tgtEl>
                                          <p:spTgt spid="24"/>
                                        </p:tgtEl>
                                        <p:attrNameLst>
                                          <p:attrName>style.visibility</p:attrName>
                                        </p:attrNameLst>
                                      </p:cBhvr>
                                      <p:to>
                                        <p:strVal val="visible"/>
                                      </p:to>
                                    </p:set>
                                    <p:animEffect transition="in" filter="wipe(down)">
                                      <p:cBhvr>
                                        <p:cTn id="341" dur="145">
                                          <p:stCondLst>
                                            <p:cond delay="0"/>
                                          </p:stCondLst>
                                        </p:cTn>
                                        <p:tgtEl>
                                          <p:spTgt spid="24"/>
                                        </p:tgtEl>
                                      </p:cBhvr>
                                    </p:animEffect>
                                    <p:anim calcmode="lin" valueType="num">
                                      <p:cBhvr>
                                        <p:cTn id="342" dur="456" tmFilter="0,0; 0.14,0.36; 0.43,0.73; 0.71,0.91; 1.0,1.0">
                                          <p:stCondLst>
                                            <p:cond delay="0"/>
                                          </p:stCondLst>
                                        </p:cTn>
                                        <p:tgtEl>
                                          <p:spTgt spid="24"/>
                                        </p:tgtEl>
                                        <p:attrNameLst>
                                          <p:attrName>ppt_x</p:attrName>
                                        </p:attrNameLst>
                                      </p:cBhvr>
                                      <p:tavLst>
                                        <p:tav tm="0">
                                          <p:val>
                                            <p:strVal val="#ppt_x-0.25"/>
                                          </p:val>
                                        </p:tav>
                                        <p:tav tm="100000">
                                          <p:val>
                                            <p:strVal val="#ppt_x"/>
                                          </p:val>
                                        </p:tav>
                                      </p:tavLst>
                                    </p:anim>
                                    <p:anim calcmode="lin" valueType="num">
                                      <p:cBhvr>
                                        <p:cTn id="343" dur="166" tmFilter="0.0,0.0; 0.25,0.07; 0.50,0.2; 0.75,0.467; 1.0,1.0">
                                          <p:stCondLst>
                                            <p:cond delay="0"/>
                                          </p:stCondLst>
                                        </p:cTn>
                                        <p:tgtEl>
                                          <p:spTgt spid="24"/>
                                        </p:tgtEl>
                                        <p:attrNameLst>
                                          <p:attrName>ppt_y</p:attrName>
                                        </p:attrNameLst>
                                      </p:cBhvr>
                                      <p:tavLst>
                                        <p:tav tm="0" fmla="#ppt_y-sin(pi*$)/3">
                                          <p:val>
                                            <p:fltVal val="0.5"/>
                                          </p:val>
                                        </p:tav>
                                        <p:tav tm="100000">
                                          <p:val>
                                            <p:fltVal val="1"/>
                                          </p:val>
                                        </p:tav>
                                      </p:tavLst>
                                    </p:anim>
                                    <p:anim calcmode="lin" valueType="num">
                                      <p:cBhvr>
                                        <p:cTn id="344" dur="166" tmFilter="0, 0; 0.125,0.2665; 0.25,0.4; 0.375,0.465; 0.5,0.5;  0.625,0.535; 0.75,0.6; 0.875,0.7335; 1,1">
                                          <p:stCondLst>
                                            <p:cond delay="166"/>
                                          </p:stCondLst>
                                        </p:cTn>
                                        <p:tgtEl>
                                          <p:spTgt spid="24"/>
                                        </p:tgtEl>
                                        <p:attrNameLst>
                                          <p:attrName>ppt_y</p:attrName>
                                        </p:attrNameLst>
                                      </p:cBhvr>
                                      <p:tavLst>
                                        <p:tav tm="0" fmla="#ppt_y-sin(pi*$)/9">
                                          <p:val>
                                            <p:fltVal val="0"/>
                                          </p:val>
                                        </p:tav>
                                        <p:tav tm="100000">
                                          <p:val>
                                            <p:fltVal val="1"/>
                                          </p:val>
                                        </p:tav>
                                      </p:tavLst>
                                    </p:anim>
                                    <p:anim calcmode="lin" valueType="num">
                                      <p:cBhvr>
                                        <p:cTn id="345" dur="83" tmFilter="0, 0; 0.125,0.2665; 0.25,0.4; 0.375,0.465; 0.5,0.5;  0.625,0.535; 0.75,0.6; 0.875,0.7335; 1,1">
                                          <p:stCondLst>
                                            <p:cond delay="331"/>
                                          </p:stCondLst>
                                        </p:cTn>
                                        <p:tgtEl>
                                          <p:spTgt spid="24"/>
                                        </p:tgtEl>
                                        <p:attrNameLst>
                                          <p:attrName>ppt_y</p:attrName>
                                        </p:attrNameLst>
                                      </p:cBhvr>
                                      <p:tavLst>
                                        <p:tav tm="0" fmla="#ppt_y-sin(pi*$)/27">
                                          <p:val>
                                            <p:fltVal val="0"/>
                                          </p:val>
                                        </p:tav>
                                        <p:tav tm="100000">
                                          <p:val>
                                            <p:fltVal val="1"/>
                                          </p:val>
                                        </p:tav>
                                      </p:tavLst>
                                    </p:anim>
                                    <p:anim calcmode="lin" valueType="num">
                                      <p:cBhvr>
                                        <p:cTn id="346" dur="41" tmFilter="0, 0; 0.125,0.2665; 0.25,0.4; 0.375,0.465; 0.5,0.5;  0.625,0.535; 0.75,0.6; 0.875,0.7335; 1,1">
                                          <p:stCondLst>
                                            <p:cond delay="414"/>
                                          </p:stCondLst>
                                        </p:cTn>
                                        <p:tgtEl>
                                          <p:spTgt spid="24"/>
                                        </p:tgtEl>
                                        <p:attrNameLst>
                                          <p:attrName>ppt_y</p:attrName>
                                        </p:attrNameLst>
                                      </p:cBhvr>
                                      <p:tavLst>
                                        <p:tav tm="0" fmla="#ppt_y-sin(pi*$)/81">
                                          <p:val>
                                            <p:fltVal val="0"/>
                                          </p:val>
                                        </p:tav>
                                        <p:tav tm="100000">
                                          <p:val>
                                            <p:fltVal val="1"/>
                                          </p:val>
                                        </p:tav>
                                      </p:tavLst>
                                    </p:anim>
                                    <p:animScale>
                                      <p:cBhvr>
                                        <p:cTn id="347" dur="7">
                                          <p:stCondLst>
                                            <p:cond delay="163"/>
                                          </p:stCondLst>
                                        </p:cTn>
                                        <p:tgtEl>
                                          <p:spTgt spid="24"/>
                                        </p:tgtEl>
                                      </p:cBhvr>
                                      <p:to x="100000" y="60000"/>
                                    </p:animScale>
                                    <p:animScale>
                                      <p:cBhvr>
                                        <p:cTn id="348" dur="42" decel="50000">
                                          <p:stCondLst>
                                            <p:cond delay="169"/>
                                          </p:stCondLst>
                                        </p:cTn>
                                        <p:tgtEl>
                                          <p:spTgt spid="24"/>
                                        </p:tgtEl>
                                      </p:cBhvr>
                                      <p:to x="100000" y="100000"/>
                                    </p:animScale>
                                    <p:animScale>
                                      <p:cBhvr>
                                        <p:cTn id="349" dur="7">
                                          <p:stCondLst>
                                            <p:cond delay="328"/>
                                          </p:stCondLst>
                                        </p:cTn>
                                        <p:tgtEl>
                                          <p:spTgt spid="24"/>
                                        </p:tgtEl>
                                      </p:cBhvr>
                                      <p:to x="100000" y="80000"/>
                                    </p:animScale>
                                    <p:animScale>
                                      <p:cBhvr>
                                        <p:cTn id="350" dur="42" decel="50000">
                                          <p:stCondLst>
                                            <p:cond delay="335"/>
                                          </p:stCondLst>
                                        </p:cTn>
                                        <p:tgtEl>
                                          <p:spTgt spid="24"/>
                                        </p:tgtEl>
                                      </p:cBhvr>
                                      <p:to x="100000" y="100000"/>
                                    </p:animScale>
                                    <p:animScale>
                                      <p:cBhvr>
                                        <p:cTn id="351" dur="7">
                                          <p:stCondLst>
                                            <p:cond delay="411"/>
                                          </p:stCondLst>
                                        </p:cTn>
                                        <p:tgtEl>
                                          <p:spTgt spid="24"/>
                                        </p:tgtEl>
                                      </p:cBhvr>
                                      <p:to x="100000" y="90000"/>
                                    </p:animScale>
                                    <p:animScale>
                                      <p:cBhvr>
                                        <p:cTn id="352" dur="42" decel="50000">
                                          <p:stCondLst>
                                            <p:cond delay="417"/>
                                          </p:stCondLst>
                                        </p:cTn>
                                        <p:tgtEl>
                                          <p:spTgt spid="24"/>
                                        </p:tgtEl>
                                      </p:cBhvr>
                                      <p:to x="100000" y="100000"/>
                                    </p:animScale>
                                    <p:animScale>
                                      <p:cBhvr>
                                        <p:cTn id="353" dur="7">
                                          <p:stCondLst>
                                            <p:cond delay="452"/>
                                          </p:stCondLst>
                                        </p:cTn>
                                        <p:tgtEl>
                                          <p:spTgt spid="24"/>
                                        </p:tgtEl>
                                      </p:cBhvr>
                                      <p:to x="100000" y="95000"/>
                                    </p:animScale>
                                    <p:animScale>
                                      <p:cBhvr>
                                        <p:cTn id="354" dur="42" decel="50000">
                                          <p:stCondLst>
                                            <p:cond delay="459"/>
                                          </p:stCondLst>
                                        </p:cTn>
                                        <p:tgtEl>
                                          <p:spTgt spid="24"/>
                                        </p:tgtEl>
                                      </p:cBhvr>
                                      <p:to x="100000" y="100000"/>
                                    </p:animScale>
                                  </p:childTnLst>
                                </p:cTn>
                              </p:par>
                            </p:childTnLst>
                          </p:cTn>
                        </p:par>
                        <p:par>
                          <p:cTn id="355" fill="hold">
                            <p:stCondLst>
                              <p:cond delay="23018"/>
                            </p:stCondLst>
                            <p:childTnLst>
                              <p:par>
                                <p:cTn id="356" presetID="26" presetClass="entr" presetSubtype="0" fill="hold" grpId="0" nodeType="afterEffect">
                                  <p:stCondLst>
                                    <p:cond delay="0"/>
                                  </p:stCondLst>
                                  <p:childTnLst>
                                    <p:set>
                                      <p:cBhvr>
                                        <p:cTn id="357" dur="1" fill="hold">
                                          <p:stCondLst>
                                            <p:cond delay="0"/>
                                          </p:stCondLst>
                                        </p:cTn>
                                        <p:tgtEl>
                                          <p:spTgt spid="25"/>
                                        </p:tgtEl>
                                        <p:attrNameLst>
                                          <p:attrName>style.visibility</p:attrName>
                                        </p:attrNameLst>
                                      </p:cBhvr>
                                      <p:to>
                                        <p:strVal val="visible"/>
                                      </p:to>
                                    </p:set>
                                    <p:animEffect transition="in" filter="wipe(down)">
                                      <p:cBhvr>
                                        <p:cTn id="358" dur="145">
                                          <p:stCondLst>
                                            <p:cond delay="0"/>
                                          </p:stCondLst>
                                        </p:cTn>
                                        <p:tgtEl>
                                          <p:spTgt spid="25"/>
                                        </p:tgtEl>
                                      </p:cBhvr>
                                    </p:animEffect>
                                    <p:anim calcmode="lin" valueType="num">
                                      <p:cBhvr>
                                        <p:cTn id="359" dur="456"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360" dur="166"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361" dur="166" tmFilter="0, 0; 0.125,0.2665; 0.25,0.4; 0.375,0.465; 0.5,0.5;  0.625,0.535; 0.75,0.6; 0.875,0.7335; 1,1">
                                          <p:stCondLst>
                                            <p:cond delay="166"/>
                                          </p:stCondLst>
                                        </p:cTn>
                                        <p:tgtEl>
                                          <p:spTgt spid="25"/>
                                        </p:tgtEl>
                                        <p:attrNameLst>
                                          <p:attrName>ppt_y</p:attrName>
                                        </p:attrNameLst>
                                      </p:cBhvr>
                                      <p:tavLst>
                                        <p:tav tm="0" fmla="#ppt_y-sin(pi*$)/9">
                                          <p:val>
                                            <p:fltVal val="0"/>
                                          </p:val>
                                        </p:tav>
                                        <p:tav tm="100000">
                                          <p:val>
                                            <p:fltVal val="1"/>
                                          </p:val>
                                        </p:tav>
                                      </p:tavLst>
                                    </p:anim>
                                    <p:anim calcmode="lin" valueType="num">
                                      <p:cBhvr>
                                        <p:cTn id="362" dur="83" tmFilter="0, 0; 0.125,0.2665; 0.25,0.4; 0.375,0.465; 0.5,0.5;  0.625,0.535; 0.75,0.6; 0.875,0.7335; 1,1">
                                          <p:stCondLst>
                                            <p:cond delay="331"/>
                                          </p:stCondLst>
                                        </p:cTn>
                                        <p:tgtEl>
                                          <p:spTgt spid="25"/>
                                        </p:tgtEl>
                                        <p:attrNameLst>
                                          <p:attrName>ppt_y</p:attrName>
                                        </p:attrNameLst>
                                      </p:cBhvr>
                                      <p:tavLst>
                                        <p:tav tm="0" fmla="#ppt_y-sin(pi*$)/27">
                                          <p:val>
                                            <p:fltVal val="0"/>
                                          </p:val>
                                        </p:tav>
                                        <p:tav tm="100000">
                                          <p:val>
                                            <p:fltVal val="1"/>
                                          </p:val>
                                        </p:tav>
                                      </p:tavLst>
                                    </p:anim>
                                    <p:anim calcmode="lin" valueType="num">
                                      <p:cBhvr>
                                        <p:cTn id="363" dur="41" tmFilter="0, 0; 0.125,0.2665; 0.25,0.4; 0.375,0.465; 0.5,0.5;  0.625,0.535; 0.75,0.6; 0.875,0.7335; 1,1">
                                          <p:stCondLst>
                                            <p:cond delay="414"/>
                                          </p:stCondLst>
                                        </p:cTn>
                                        <p:tgtEl>
                                          <p:spTgt spid="25"/>
                                        </p:tgtEl>
                                        <p:attrNameLst>
                                          <p:attrName>ppt_y</p:attrName>
                                        </p:attrNameLst>
                                      </p:cBhvr>
                                      <p:tavLst>
                                        <p:tav tm="0" fmla="#ppt_y-sin(pi*$)/81">
                                          <p:val>
                                            <p:fltVal val="0"/>
                                          </p:val>
                                        </p:tav>
                                        <p:tav tm="100000">
                                          <p:val>
                                            <p:fltVal val="1"/>
                                          </p:val>
                                        </p:tav>
                                      </p:tavLst>
                                    </p:anim>
                                    <p:animScale>
                                      <p:cBhvr>
                                        <p:cTn id="364" dur="7">
                                          <p:stCondLst>
                                            <p:cond delay="163"/>
                                          </p:stCondLst>
                                        </p:cTn>
                                        <p:tgtEl>
                                          <p:spTgt spid="25"/>
                                        </p:tgtEl>
                                      </p:cBhvr>
                                      <p:to x="100000" y="60000"/>
                                    </p:animScale>
                                    <p:animScale>
                                      <p:cBhvr>
                                        <p:cTn id="365" dur="42" decel="50000">
                                          <p:stCondLst>
                                            <p:cond delay="169"/>
                                          </p:stCondLst>
                                        </p:cTn>
                                        <p:tgtEl>
                                          <p:spTgt spid="25"/>
                                        </p:tgtEl>
                                      </p:cBhvr>
                                      <p:to x="100000" y="100000"/>
                                    </p:animScale>
                                    <p:animScale>
                                      <p:cBhvr>
                                        <p:cTn id="366" dur="7">
                                          <p:stCondLst>
                                            <p:cond delay="328"/>
                                          </p:stCondLst>
                                        </p:cTn>
                                        <p:tgtEl>
                                          <p:spTgt spid="25"/>
                                        </p:tgtEl>
                                      </p:cBhvr>
                                      <p:to x="100000" y="80000"/>
                                    </p:animScale>
                                    <p:animScale>
                                      <p:cBhvr>
                                        <p:cTn id="367" dur="42" decel="50000">
                                          <p:stCondLst>
                                            <p:cond delay="335"/>
                                          </p:stCondLst>
                                        </p:cTn>
                                        <p:tgtEl>
                                          <p:spTgt spid="25"/>
                                        </p:tgtEl>
                                      </p:cBhvr>
                                      <p:to x="100000" y="100000"/>
                                    </p:animScale>
                                    <p:animScale>
                                      <p:cBhvr>
                                        <p:cTn id="368" dur="7">
                                          <p:stCondLst>
                                            <p:cond delay="411"/>
                                          </p:stCondLst>
                                        </p:cTn>
                                        <p:tgtEl>
                                          <p:spTgt spid="25"/>
                                        </p:tgtEl>
                                      </p:cBhvr>
                                      <p:to x="100000" y="90000"/>
                                    </p:animScale>
                                    <p:animScale>
                                      <p:cBhvr>
                                        <p:cTn id="369" dur="42" decel="50000">
                                          <p:stCondLst>
                                            <p:cond delay="417"/>
                                          </p:stCondLst>
                                        </p:cTn>
                                        <p:tgtEl>
                                          <p:spTgt spid="25"/>
                                        </p:tgtEl>
                                      </p:cBhvr>
                                      <p:to x="100000" y="100000"/>
                                    </p:animScale>
                                    <p:animScale>
                                      <p:cBhvr>
                                        <p:cTn id="370" dur="7">
                                          <p:stCondLst>
                                            <p:cond delay="452"/>
                                          </p:stCondLst>
                                        </p:cTn>
                                        <p:tgtEl>
                                          <p:spTgt spid="25"/>
                                        </p:tgtEl>
                                      </p:cBhvr>
                                      <p:to x="100000" y="95000"/>
                                    </p:animScale>
                                    <p:animScale>
                                      <p:cBhvr>
                                        <p:cTn id="371" dur="42" decel="50000">
                                          <p:stCondLst>
                                            <p:cond delay="459"/>
                                          </p:stCondLst>
                                        </p:cTn>
                                        <p:tgtEl>
                                          <p:spTgt spid="25"/>
                                        </p:tgtEl>
                                      </p:cBhvr>
                                      <p:to x="100000" y="100000"/>
                                    </p:animScale>
                                  </p:childTnLst>
                                </p:cTn>
                              </p:par>
                            </p:childTnLst>
                          </p:cTn>
                        </p:par>
                        <p:par>
                          <p:cTn id="372" fill="hold">
                            <p:stCondLst>
                              <p:cond delay="23519"/>
                            </p:stCondLst>
                            <p:childTnLst>
                              <p:par>
                                <p:cTn id="373" presetID="26" presetClass="entr" presetSubtype="0" fill="hold" grpId="0" nodeType="afterEffect">
                                  <p:stCondLst>
                                    <p:cond delay="0"/>
                                  </p:stCondLst>
                                  <p:childTnLst>
                                    <p:set>
                                      <p:cBhvr>
                                        <p:cTn id="374" dur="1" fill="hold">
                                          <p:stCondLst>
                                            <p:cond delay="0"/>
                                          </p:stCondLst>
                                        </p:cTn>
                                        <p:tgtEl>
                                          <p:spTgt spid="26"/>
                                        </p:tgtEl>
                                        <p:attrNameLst>
                                          <p:attrName>style.visibility</p:attrName>
                                        </p:attrNameLst>
                                      </p:cBhvr>
                                      <p:to>
                                        <p:strVal val="visible"/>
                                      </p:to>
                                    </p:set>
                                    <p:animEffect transition="in" filter="wipe(down)">
                                      <p:cBhvr>
                                        <p:cTn id="375" dur="145">
                                          <p:stCondLst>
                                            <p:cond delay="0"/>
                                          </p:stCondLst>
                                        </p:cTn>
                                        <p:tgtEl>
                                          <p:spTgt spid="26"/>
                                        </p:tgtEl>
                                      </p:cBhvr>
                                    </p:animEffect>
                                    <p:anim calcmode="lin" valueType="num">
                                      <p:cBhvr>
                                        <p:cTn id="376" dur="456"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377" dur="166"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378" dur="166" tmFilter="0, 0; 0.125,0.2665; 0.25,0.4; 0.375,0.465; 0.5,0.5;  0.625,0.535; 0.75,0.6; 0.875,0.7335; 1,1">
                                          <p:stCondLst>
                                            <p:cond delay="166"/>
                                          </p:stCondLst>
                                        </p:cTn>
                                        <p:tgtEl>
                                          <p:spTgt spid="26"/>
                                        </p:tgtEl>
                                        <p:attrNameLst>
                                          <p:attrName>ppt_y</p:attrName>
                                        </p:attrNameLst>
                                      </p:cBhvr>
                                      <p:tavLst>
                                        <p:tav tm="0" fmla="#ppt_y-sin(pi*$)/9">
                                          <p:val>
                                            <p:fltVal val="0"/>
                                          </p:val>
                                        </p:tav>
                                        <p:tav tm="100000">
                                          <p:val>
                                            <p:fltVal val="1"/>
                                          </p:val>
                                        </p:tav>
                                      </p:tavLst>
                                    </p:anim>
                                    <p:anim calcmode="lin" valueType="num">
                                      <p:cBhvr>
                                        <p:cTn id="379" dur="83" tmFilter="0, 0; 0.125,0.2665; 0.25,0.4; 0.375,0.465; 0.5,0.5;  0.625,0.535; 0.75,0.6; 0.875,0.7335; 1,1">
                                          <p:stCondLst>
                                            <p:cond delay="331"/>
                                          </p:stCondLst>
                                        </p:cTn>
                                        <p:tgtEl>
                                          <p:spTgt spid="26"/>
                                        </p:tgtEl>
                                        <p:attrNameLst>
                                          <p:attrName>ppt_y</p:attrName>
                                        </p:attrNameLst>
                                      </p:cBhvr>
                                      <p:tavLst>
                                        <p:tav tm="0" fmla="#ppt_y-sin(pi*$)/27">
                                          <p:val>
                                            <p:fltVal val="0"/>
                                          </p:val>
                                        </p:tav>
                                        <p:tav tm="100000">
                                          <p:val>
                                            <p:fltVal val="1"/>
                                          </p:val>
                                        </p:tav>
                                      </p:tavLst>
                                    </p:anim>
                                    <p:anim calcmode="lin" valueType="num">
                                      <p:cBhvr>
                                        <p:cTn id="380" dur="41" tmFilter="0, 0; 0.125,0.2665; 0.25,0.4; 0.375,0.465; 0.5,0.5;  0.625,0.535; 0.75,0.6; 0.875,0.7335; 1,1">
                                          <p:stCondLst>
                                            <p:cond delay="414"/>
                                          </p:stCondLst>
                                        </p:cTn>
                                        <p:tgtEl>
                                          <p:spTgt spid="26"/>
                                        </p:tgtEl>
                                        <p:attrNameLst>
                                          <p:attrName>ppt_y</p:attrName>
                                        </p:attrNameLst>
                                      </p:cBhvr>
                                      <p:tavLst>
                                        <p:tav tm="0" fmla="#ppt_y-sin(pi*$)/81">
                                          <p:val>
                                            <p:fltVal val="0"/>
                                          </p:val>
                                        </p:tav>
                                        <p:tav tm="100000">
                                          <p:val>
                                            <p:fltVal val="1"/>
                                          </p:val>
                                        </p:tav>
                                      </p:tavLst>
                                    </p:anim>
                                    <p:animScale>
                                      <p:cBhvr>
                                        <p:cTn id="381" dur="7">
                                          <p:stCondLst>
                                            <p:cond delay="163"/>
                                          </p:stCondLst>
                                        </p:cTn>
                                        <p:tgtEl>
                                          <p:spTgt spid="26"/>
                                        </p:tgtEl>
                                      </p:cBhvr>
                                      <p:to x="100000" y="60000"/>
                                    </p:animScale>
                                    <p:animScale>
                                      <p:cBhvr>
                                        <p:cTn id="382" dur="42" decel="50000">
                                          <p:stCondLst>
                                            <p:cond delay="169"/>
                                          </p:stCondLst>
                                        </p:cTn>
                                        <p:tgtEl>
                                          <p:spTgt spid="26"/>
                                        </p:tgtEl>
                                      </p:cBhvr>
                                      <p:to x="100000" y="100000"/>
                                    </p:animScale>
                                    <p:animScale>
                                      <p:cBhvr>
                                        <p:cTn id="383" dur="7">
                                          <p:stCondLst>
                                            <p:cond delay="328"/>
                                          </p:stCondLst>
                                        </p:cTn>
                                        <p:tgtEl>
                                          <p:spTgt spid="26"/>
                                        </p:tgtEl>
                                      </p:cBhvr>
                                      <p:to x="100000" y="80000"/>
                                    </p:animScale>
                                    <p:animScale>
                                      <p:cBhvr>
                                        <p:cTn id="384" dur="42" decel="50000">
                                          <p:stCondLst>
                                            <p:cond delay="335"/>
                                          </p:stCondLst>
                                        </p:cTn>
                                        <p:tgtEl>
                                          <p:spTgt spid="26"/>
                                        </p:tgtEl>
                                      </p:cBhvr>
                                      <p:to x="100000" y="100000"/>
                                    </p:animScale>
                                    <p:animScale>
                                      <p:cBhvr>
                                        <p:cTn id="385" dur="7">
                                          <p:stCondLst>
                                            <p:cond delay="411"/>
                                          </p:stCondLst>
                                        </p:cTn>
                                        <p:tgtEl>
                                          <p:spTgt spid="26"/>
                                        </p:tgtEl>
                                      </p:cBhvr>
                                      <p:to x="100000" y="90000"/>
                                    </p:animScale>
                                    <p:animScale>
                                      <p:cBhvr>
                                        <p:cTn id="386" dur="42" decel="50000">
                                          <p:stCondLst>
                                            <p:cond delay="417"/>
                                          </p:stCondLst>
                                        </p:cTn>
                                        <p:tgtEl>
                                          <p:spTgt spid="26"/>
                                        </p:tgtEl>
                                      </p:cBhvr>
                                      <p:to x="100000" y="100000"/>
                                    </p:animScale>
                                    <p:animScale>
                                      <p:cBhvr>
                                        <p:cTn id="387" dur="7">
                                          <p:stCondLst>
                                            <p:cond delay="452"/>
                                          </p:stCondLst>
                                        </p:cTn>
                                        <p:tgtEl>
                                          <p:spTgt spid="26"/>
                                        </p:tgtEl>
                                      </p:cBhvr>
                                      <p:to x="100000" y="95000"/>
                                    </p:animScale>
                                    <p:animScale>
                                      <p:cBhvr>
                                        <p:cTn id="388" dur="42" decel="50000">
                                          <p:stCondLst>
                                            <p:cond delay="459"/>
                                          </p:stCondLst>
                                        </p:cTn>
                                        <p:tgtEl>
                                          <p:spTgt spid="26"/>
                                        </p:tgtEl>
                                      </p:cBhvr>
                                      <p:to x="100000" y="100000"/>
                                    </p:animScale>
                                  </p:childTnLst>
                                </p:cTn>
                              </p:par>
                            </p:childTnLst>
                          </p:cTn>
                        </p:par>
                        <p:par>
                          <p:cTn id="389" fill="hold">
                            <p:stCondLst>
                              <p:cond delay="24020"/>
                            </p:stCondLst>
                            <p:childTnLst>
                              <p:par>
                                <p:cTn id="390" presetID="26" presetClass="entr" presetSubtype="0" fill="hold" grpId="0" nodeType="afterEffect">
                                  <p:stCondLst>
                                    <p:cond delay="0"/>
                                  </p:stCondLst>
                                  <p:childTnLst>
                                    <p:set>
                                      <p:cBhvr>
                                        <p:cTn id="391" dur="1" fill="hold">
                                          <p:stCondLst>
                                            <p:cond delay="0"/>
                                          </p:stCondLst>
                                        </p:cTn>
                                        <p:tgtEl>
                                          <p:spTgt spid="27"/>
                                        </p:tgtEl>
                                        <p:attrNameLst>
                                          <p:attrName>style.visibility</p:attrName>
                                        </p:attrNameLst>
                                      </p:cBhvr>
                                      <p:to>
                                        <p:strVal val="visible"/>
                                      </p:to>
                                    </p:set>
                                    <p:animEffect transition="in" filter="wipe(down)">
                                      <p:cBhvr>
                                        <p:cTn id="392" dur="145">
                                          <p:stCondLst>
                                            <p:cond delay="0"/>
                                          </p:stCondLst>
                                        </p:cTn>
                                        <p:tgtEl>
                                          <p:spTgt spid="27"/>
                                        </p:tgtEl>
                                      </p:cBhvr>
                                    </p:animEffect>
                                    <p:anim calcmode="lin" valueType="num">
                                      <p:cBhvr>
                                        <p:cTn id="393" dur="456"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394" dur="166"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395" dur="166" tmFilter="0, 0; 0.125,0.2665; 0.25,0.4; 0.375,0.465; 0.5,0.5;  0.625,0.535; 0.75,0.6; 0.875,0.7335; 1,1">
                                          <p:stCondLst>
                                            <p:cond delay="166"/>
                                          </p:stCondLst>
                                        </p:cTn>
                                        <p:tgtEl>
                                          <p:spTgt spid="27"/>
                                        </p:tgtEl>
                                        <p:attrNameLst>
                                          <p:attrName>ppt_y</p:attrName>
                                        </p:attrNameLst>
                                      </p:cBhvr>
                                      <p:tavLst>
                                        <p:tav tm="0" fmla="#ppt_y-sin(pi*$)/9">
                                          <p:val>
                                            <p:fltVal val="0"/>
                                          </p:val>
                                        </p:tav>
                                        <p:tav tm="100000">
                                          <p:val>
                                            <p:fltVal val="1"/>
                                          </p:val>
                                        </p:tav>
                                      </p:tavLst>
                                    </p:anim>
                                    <p:anim calcmode="lin" valueType="num">
                                      <p:cBhvr>
                                        <p:cTn id="396" dur="83" tmFilter="0, 0; 0.125,0.2665; 0.25,0.4; 0.375,0.465; 0.5,0.5;  0.625,0.535; 0.75,0.6; 0.875,0.7335; 1,1">
                                          <p:stCondLst>
                                            <p:cond delay="331"/>
                                          </p:stCondLst>
                                        </p:cTn>
                                        <p:tgtEl>
                                          <p:spTgt spid="27"/>
                                        </p:tgtEl>
                                        <p:attrNameLst>
                                          <p:attrName>ppt_y</p:attrName>
                                        </p:attrNameLst>
                                      </p:cBhvr>
                                      <p:tavLst>
                                        <p:tav tm="0" fmla="#ppt_y-sin(pi*$)/27">
                                          <p:val>
                                            <p:fltVal val="0"/>
                                          </p:val>
                                        </p:tav>
                                        <p:tav tm="100000">
                                          <p:val>
                                            <p:fltVal val="1"/>
                                          </p:val>
                                        </p:tav>
                                      </p:tavLst>
                                    </p:anim>
                                    <p:anim calcmode="lin" valueType="num">
                                      <p:cBhvr>
                                        <p:cTn id="397" dur="41" tmFilter="0, 0; 0.125,0.2665; 0.25,0.4; 0.375,0.465; 0.5,0.5;  0.625,0.535; 0.75,0.6; 0.875,0.7335; 1,1">
                                          <p:stCondLst>
                                            <p:cond delay="414"/>
                                          </p:stCondLst>
                                        </p:cTn>
                                        <p:tgtEl>
                                          <p:spTgt spid="27"/>
                                        </p:tgtEl>
                                        <p:attrNameLst>
                                          <p:attrName>ppt_y</p:attrName>
                                        </p:attrNameLst>
                                      </p:cBhvr>
                                      <p:tavLst>
                                        <p:tav tm="0" fmla="#ppt_y-sin(pi*$)/81">
                                          <p:val>
                                            <p:fltVal val="0"/>
                                          </p:val>
                                        </p:tav>
                                        <p:tav tm="100000">
                                          <p:val>
                                            <p:fltVal val="1"/>
                                          </p:val>
                                        </p:tav>
                                      </p:tavLst>
                                    </p:anim>
                                    <p:animScale>
                                      <p:cBhvr>
                                        <p:cTn id="398" dur="7">
                                          <p:stCondLst>
                                            <p:cond delay="163"/>
                                          </p:stCondLst>
                                        </p:cTn>
                                        <p:tgtEl>
                                          <p:spTgt spid="27"/>
                                        </p:tgtEl>
                                      </p:cBhvr>
                                      <p:to x="100000" y="60000"/>
                                    </p:animScale>
                                    <p:animScale>
                                      <p:cBhvr>
                                        <p:cTn id="399" dur="42" decel="50000">
                                          <p:stCondLst>
                                            <p:cond delay="169"/>
                                          </p:stCondLst>
                                        </p:cTn>
                                        <p:tgtEl>
                                          <p:spTgt spid="27"/>
                                        </p:tgtEl>
                                      </p:cBhvr>
                                      <p:to x="100000" y="100000"/>
                                    </p:animScale>
                                    <p:animScale>
                                      <p:cBhvr>
                                        <p:cTn id="400" dur="7">
                                          <p:stCondLst>
                                            <p:cond delay="328"/>
                                          </p:stCondLst>
                                        </p:cTn>
                                        <p:tgtEl>
                                          <p:spTgt spid="27"/>
                                        </p:tgtEl>
                                      </p:cBhvr>
                                      <p:to x="100000" y="80000"/>
                                    </p:animScale>
                                    <p:animScale>
                                      <p:cBhvr>
                                        <p:cTn id="401" dur="42" decel="50000">
                                          <p:stCondLst>
                                            <p:cond delay="335"/>
                                          </p:stCondLst>
                                        </p:cTn>
                                        <p:tgtEl>
                                          <p:spTgt spid="27"/>
                                        </p:tgtEl>
                                      </p:cBhvr>
                                      <p:to x="100000" y="100000"/>
                                    </p:animScale>
                                    <p:animScale>
                                      <p:cBhvr>
                                        <p:cTn id="402" dur="7">
                                          <p:stCondLst>
                                            <p:cond delay="411"/>
                                          </p:stCondLst>
                                        </p:cTn>
                                        <p:tgtEl>
                                          <p:spTgt spid="27"/>
                                        </p:tgtEl>
                                      </p:cBhvr>
                                      <p:to x="100000" y="90000"/>
                                    </p:animScale>
                                    <p:animScale>
                                      <p:cBhvr>
                                        <p:cTn id="403" dur="42" decel="50000">
                                          <p:stCondLst>
                                            <p:cond delay="417"/>
                                          </p:stCondLst>
                                        </p:cTn>
                                        <p:tgtEl>
                                          <p:spTgt spid="27"/>
                                        </p:tgtEl>
                                      </p:cBhvr>
                                      <p:to x="100000" y="100000"/>
                                    </p:animScale>
                                    <p:animScale>
                                      <p:cBhvr>
                                        <p:cTn id="404" dur="7">
                                          <p:stCondLst>
                                            <p:cond delay="452"/>
                                          </p:stCondLst>
                                        </p:cTn>
                                        <p:tgtEl>
                                          <p:spTgt spid="27"/>
                                        </p:tgtEl>
                                      </p:cBhvr>
                                      <p:to x="100000" y="95000"/>
                                    </p:animScale>
                                    <p:animScale>
                                      <p:cBhvr>
                                        <p:cTn id="405" dur="42" decel="50000">
                                          <p:stCondLst>
                                            <p:cond delay="459"/>
                                          </p:stCondLst>
                                        </p:cTn>
                                        <p:tgtEl>
                                          <p:spTgt spid="27"/>
                                        </p:tgtEl>
                                      </p:cBhvr>
                                      <p:to x="100000" y="100000"/>
                                    </p:animScale>
                                  </p:childTnLst>
                                </p:cTn>
                              </p:par>
                            </p:childTnLst>
                          </p:cTn>
                        </p:par>
                        <p:par>
                          <p:cTn id="406" fill="hold">
                            <p:stCondLst>
                              <p:cond delay="24521"/>
                            </p:stCondLst>
                            <p:childTnLst>
                              <p:par>
                                <p:cTn id="407" presetID="26" presetClass="entr" presetSubtype="0" fill="hold" grpId="0" nodeType="afterEffect">
                                  <p:stCondLst>
                                    <p:cond delay="0"/>
                                  </p:stCondLst>
                                  <p:childTnLst>
                                    <p:set>
                                      <p:cBhvr>
                                        <p:cTn id="408" dur="1" fill="hold">
                                          <p:stCondLst>
                                            <p:cond delay="0"/>
                                          </p:stCondLst>
                                        </p:cTn>
                                        <p:tgtEl>
                                          <p:spTgt spid="28"/>
                                        </p:tgtEl>
                                        <p:attrNameLst>
                                          <p:attrName>style.visibility</p:attrName>
                                        </p:attrNameLst>
                                      </p:cBhvr>
                                      <p:to>
                                        <p:strVal val="visible"/>
                                      </p:to>
                                    </p:set>
                                    <p:animEffect transition="in" filter="wipe(down)">
                                      <p:cBhvr>
                                        <p:cTn id="409" dur="145">
                                          <p:stCondLst>
                                            <p:cond delay="0"/>
                                          </p:stCondLst>
                                        </p:cTn>
                                        <p:tgtEl>
                                          <p:spTgt spid="28"/>
                                        </p:tgtEl>
                                      </p:cBhvr>
                                    </p:animEffect>
                                    <p:anim calcmode="lin" valueType="num">
                                      <p:cBhvr>
                                        <p:cTn id="410" dur="456"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411" dur="166"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412" dur="166" tmFilter="0, 0; 0.125,0.2665; 0.25,0.4; 0.375,0.465; 0.5,0.5;  0.625,0.535; 0.75,0.6; 0.875,0.7335; 1,1">
                                          <p:stCondLst>
                                            <p:cond delay="166"/>
                                          </p:stCondLst>
                                        </p:cTn>
                                        <p:tgtEl>
                                          <p:spTgt spid="28"/>
                                        </p:tgtEl>
                                        <p:attrNameLst>
                                          <p:attrName>ppt_y</p:attrName>
                                        </p:attrNameLst>
                                      </p:cBhvr>
                                      <p:tavLst>
                                        <p:tav tm="0" fmla="#ppt_y-sin(pi*$)/9">
                                          <p:val>
                                            <p:fltVal val="0"/>
                                          </p:val>
                                        </p:tav>
                                        <p:tav tm="100000">
                                          <p:val>
                                            <p:fltVal val="1"/>
                                          </p:val>
                                        </p:tav>
                                      </p:tavLst>
                                    </p:anim>
                                    <p:anim calcmode="lin" valueType="num">
                                      <p:cBhvr>
                                        <p:cTn id="413" dur="83" tmFilter="0, 0; 0.125,0.2665; 0.25,0.4; 0.375,0.465; 0.5,0.5;  0.625,0.535; 0.75,0.6; 0.875,0.7335; 1,1">
                                          <p:stCondLst>
                                            <p:cond delay="331"/>
                                          </p:stCondLst>
                                        </p:cTn>
                                        <p:tgtEl>
                                          <p:spTgt spid="28"/>
                                        </p:tgtEl>
                                        <p:attrNameLst>
                                          <p:attrName>ppt_y</p:attrName>
                                        </p:attrNameLst>
                                      </p:cBhvr>
                                      <p:tavLst>
                                        <p:tav tm="0" fmla="#ppt_y-sin(pi*$)/27">
                                          <p:val>
                                            <p:fltVal val="0"/>
                                          </p:val>
                                        </p:tav>
                                        <p:tav tm="100000">
                                          <p:val>
                                            <p:fltVal val="1"/>
                                          </p:val>
                                        </p:tav>
                                      </p:tavLst>
                                    </p:anim>
                                    <p:anim calcmode="lin" valueType="num">
                                      <p:cBhvr>
                                        <p:cTn id="414" dur="41" tmFilter="0, 0; 0.125,0.2665; 0.25,0.4; 0.375,0.465; 0.5,0.5;  0.625,0.535; 0.75,0.6; 0.875,0.7335; 1,1">
                                          <p:stCondLst>
                                            <p:cond delay="414"/>
                                          </p:stCondLst>
                                        </p:cTn>
                                        <p:tgtEl>
                                          <p:spTgt spid="28"/>
                                        </p:tgtEl>
                                        <p:attrNameLst>
                                          <p:attrName>ppt_y</p:attrName>
                                        </p:attrNameLst>
                                      </p:cBhvr>
                                      <p:tavLst>
                                        <p:tav tm="0" fmla="#ppt_y-sin(pi*$)/81">
                                          <p:val>
                                            <p:fltVal val="0"/>
                                          </p:val>
                                        </p:tav>
                                        <p:tav tm="100000">
                                          <p:val>
                                            <p:fltVal val="1"/>
                                          </p:val>
                                        </p:tav>
                                      </p:tavLst>
                                    </p:anim>
                                    <p:animScale>
                                      <p:cBhvr>
                                        <p:cTn id="415" dur="7">
                                          <p:stCondLst>
                                            <p:cond delay="163"/>
                                          </p:stCondLst>
                                        </p:cTn>
                                        <p:tgtEl>
                                          <p:spTgt spid="28"/>
                                        </p:tgtEl>
                                      </p:cBhvr>
                                      <p:to x="100000" y="60000"/>
                                    </p:animScale>
                                    <p:animScale>
                                      <p:cBhvr>
                                        <p:cTn id="416" dur="42" decel="50000">
                                          <p:stCondLst>
                                            <p:cond delay="169"/>
                                          </p:stCondLst>
                                        </p:cTn>
                                        <p:tgtEl>
                                          <p:spTgt spid="28"/>
                                        </p:tgtEl>
                                      </p:cBhvr>
                                      <p:to x="100000" y="100000"/>
                                    </p:animScale>
                                    <p:animScale>
                                      <p:cBhvr>
                                        <p:cTn id="417" dur="7">
                                          <p:stCondLst>
                                            <p:cond delay="328"/>
                                          </p:stCondLst>
                                        </p:cTn>
                                        <p:tgtEl>
                                          <p:spTgt spid="28"/>
                                        </p:tgtEl>
                                      </p:cBhvr>
                                      <p:to x="100000" y="80000"/>
                                    </p:animScale>
                                    <p:animScale>
                                      <p:cBhvr>
                                        <p:cTn id="418" dur="42" decel="50000">
                                          <p:stCondLst>
                                            <p:cond delay="335"/>
                                          </p:stCondLst>
                                        </p:cTn>
                                        <p:tgtEl>
                                          <p:spTgt spid="28"/>
                                        </p:tgtEl>
                                      </p:cBhvr>
                                      <p:to x="100000" y="100000"/>
                                    </p:animScale>
                                    <p:animScale>
                                      <p:cBhvr>
                                        <p:cTn id="419" dur="7">
                                          <p:stCondLst>
                                            <p:cond delay="411"/>
                                          </p:stCondLst>
                                        </p:cTn>
                                        <p:tgtEl>
                                          <p:spTgt spid="28"/>
                                        </p:tgtEl>
                                      </p:cBhvr>
                                      <p:to x="100000" y="90000"/>
                                    </p:animScale>
                                    <p:animScale>
                                      <p:cBhvr>
                                        <p:cTn id="420" dur="42" decel="50000">
                                          <p:stCondLst>
                                            <p:cond delay="417"/>
                                          </p:stCondLst>
                                        </p:cTn>
                                        <p:tgtEl>
                                          <p:spTgt spid="28"/>
                                        </p:tgtEl>
                                      </p:cBhvr>
                                      <p:to x="100000" y="100000"/>
                                    </p:animScale>
                                    <p:animScale>
                                      <p:cBhvr>
                                        <p:cTn id="421" dur="7">
                                          <p:stCondLst>
                                            <p:cond delay="452"/>
                                          </p:stCondLst>
                                        </p:cTn>
                                        <p:tgtEl>
                                          <p:spTgt spid="28"/>
                                        </p:tgtEl>
                                      </p:cBhvr>
                                      <p:to x="100000" y="95000"/>
                                    </p:animScale>
                                    <p:animScale>
                                      <p:cBhvr>
                                        <p:cTn id="422" dur="42" decel="50000">
                                          <p:stCondLst>
                                            <p:cond delay="459"/>
                                          </p:stCondLst>
                                        </p:cTn>
                                        <p:tgtEl>
                                          <p:spTgt spid="28"/>
                                        </p:tgtEl>
                                      </p:cBhvr>
                                      <p:to x="100000" y="100000"/>
                                    </p:animScale>
                                  </p:childTnLst>
                                </p:cTn>
                              </p:par>
                            </p:childTnLst>
                          </p:cTn>
                        </p:par>
                        <p:par>
                          <p:cTn id="423" fill="hold">
                            <p:stCondLst>
                              <p:cond delay="25022"/>
                            </p:stCondLst>
                            <p:childTnLst>
                              <p:par>
                                <p:cTn id="424" presetID="26" presetClass="entr" presetSubtype="0" fill="hold" grpId="0" nodeType="afterEffect">
                                  <p:stCondLst>
                                    <p:cond delay="0"/>
                                  </p:stCondLst>
                                  <p:childTnLst>
                                    <p:set>
                                      <p:cBhvr>
                                        <p:cTn id="425" dur="1" fill="hold">
                                          <p:stCondLst>
                                            <p:cond delay="0"/>
                                          </p:stCondLst>
                                        </p:cTn>
                                        <p:tgtEl>
                                          <p:spTgt spid="29"/>
                                        </p:tgtEl>
                                        <p:attrNameLst>
                                          <p:attrName>style.visibility</p:attrName>
                                        </p:attrNameLst>
                                      </p:cBhvr>
                                      <p:to>
                                        <p:strVal val="visible"/>
                                      </p:to>
                                    </p:set>
                                    <p:animEffect transition="in" filter="wipe(down)">
                                      <p:cBhvr>
                                        <p:cTn id="426" dur="145">
                                          <p:stCondLst>
                                            <p:cond delay="0"/>
                                          </p:stCondLst>
                                        </p:cTn>
                                        <p:tgtEl>
                                          <p:spTgt spid="29"/>
                                        </p:tgtEl>
                                      </p:cBhvr>
                                    </p:animEffect>
                                    <p:anim calcmode="lin" valueType="num">
                                      <p:cBhvr>
                                        <p:cTn id="427" dur="456"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428" dur="166"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429" dur="166" tmFilter="0, 0; 0.125,0.2665; 0.25,0.4; 0.375,0.465; 0.5,0.5;  0.625,0.535; 0.75,0.6; 0.875,0.7335; 1,1">
                                          <p:stCondLst>
                                            <p:cond delay="166"/>
                                          </p:stCondLst>
                                        </p:cTn>
                                        <p:tgtEl>
                                          <p:spTgt spid="29"/>
                                        </p:tgtEl>
                                        <p:attrNameLst>
                                          <p:attrName>ppt_y</p:attrName>
                                        </p:attrNameLst>
                                      </p:cBhvr>
                                      <p:tavLst>
                                        <p:tav tm="0" fmla="#ppt_y-sin(pi*$)/9">
                                          <p:val>
                                            <p:fltVal val="0"/>
                                          </p:val>
                                        </p:tav>
                                        <p:tav tm="100000">
                                          <p:val>
                                            <p:fltVal val="1"/>
                                          </p:val>
                                        </p:tav>
                                      </p:tavLst>
                                    </p:anim>
                                    <p:anim calcmode="lin" valueType="num">
                                      <p:cBhvr>
                                        <p:cTn id="430" dur="83" tmFilter="0, 0; 0.125,0.2665; 0.25,0.4; 0.375,0.465; 0.5,0.5;  0.625,0.535; 0.75,0.6; 0.875,0.7335; 1,1">
                                          <p:stCondLst>
                                            <p:cond delay="331"/>
                                          </p:stCondLst>
                                        </p:cTn>
                                        <p:tgtEl>
                                          <p:spTgt spid="29"/>
                                        </p:tgtEl>
                                        <p:attrNameLst>
                                          <p:attrName>ppt_y</p:attrName>
                                        </p:attrNameLst>
                                      </p:cBhvr>
                                      <p:tavLst>
                                        <p:tav tm="0" fmla="#ppt_y-sin(pi*$)/27">
                                          <p:val>
                                            <p:fltVal val="0"/>
                                          </p:val>
                                        </p:tav>
                                        <p:tav tm="100000">
                                          <p:val>
                                            <p:fltVal val="1"/>
                                          </p:val>
                                        </p:tav>
                                      </p:tavLst>
                                    </p:anim>
                                    <p:anim calcmode="lin" valueType="num">
                                      <p:cBhvr>
                                        <p:cTn id="431" dur="41" tmFilter="0, 0; 0.125,0.2665; 0.25,0.4; 0.375,0.465; 0.5,0.5;  0.625,0.535; 0.75,0.6; 0.875,0.7335; 1,1">
                                          <p:stCondLst>
                                            <p:cond delay="414"/>
                                          </p:stCondLst>
                                        </p:cTn>
                                        <p:tgtEl>
                                          <p:spTgt spid="29"/>
                                        </p:tgtEl>
                                        <p:attrNameLst>
                                          <p:attrName>ppt_y</p:attrName>
                                        </p:attrNameLst>
                                      </p:cBhvr>
                                      <p:tavLst>
                                        <p:tav tm="0" fmla="#ppt_y-sin(pi*$)/81">
                                          <p:val>
                                            <p:fltVal val="0"/>
                                          </p:val>
                                        </p:tav>
                                        <p:tav tm="100000">
                                          <p:val>
                                            <p:fltVal val="1"/>
                                          </p:val>
                                        </p:tav>
                                      </p:tavLst>
                                    </p:anim>
                                    <p:animScale>
                                      <p:cBhvr>
                                        <p:cTn id="432" dur="7">
                                          <p:stCondLst>
                                            <p:cond delay="163"/>
                                          </p:stCondLst>
                                        </p:cTn>
                                        <p:tgtEl>
                                          <p:spTgt spid="29"/>
                                        </p:tgtEl>
                                      </p:cBhvr>
                                      <p:to x="100000" y="60000"/>
                                    </p:animScale>
                                    <p:animScale>
                                      <p:cBhvr>
                                        <p:cTn id="433" dur="42" decel="50000">
                                          <p:stCondLst>
                                            <p:cond delay="169"/>
                                          </p:stCondLst>
                                        </p:cTn>
                                        <p:tgtEl>
                                          <p:spTgt spid="29"/>
                                        </p:tgtEl>
                                      </p:cBhvr>
                                      <p:to x="100000" y="100000"/>
                                    </p:animScale>
                                    <p:animScale>
                                      <p:cBhvr>
                                        <p:cTn id="434" dur="7">
                                          <p:stCondLst>
                                            <p:cond delay="328"/>
                                          </p:stCondLst>
                                        </p:cTn>
                                        <p:tgtEl>
                                          <p:spTgt spid="29"/>
                                        </p:tgtEl>
                                      </p:cBhvr>
                                      <p:to x="100000" y="80000"/>
                                    </p:animScale>
                                    <p:animScale>
                                      <p:cBhvr>
                                        <p:cTn id="435" dur="42" decel="50000">
                                          <p:stCondLst>
                                            <p:cond delay="335"/>
                                          </p:stCondLst>
                                        </p:cTn>
                                        <p:tgtEl>
                                          <p:spTgt spid="29"/>
                                        </p:tgtEl>
                                      </p:cBhvr>
                                      <p:to x="100000" y="100000"/>
                                    </p:animScale>
                                    <p:animScale>
                                      <p:cBhvr>
                                        <p:cTn id="436" dur="7">
                                          <p:stCondLst>
                                            <p:cond delay="411"/>
                                          </p:stCondLst>
                                        </p:cTn>
                                        <p:tgtEl>
                                          <p:spTgt spid="29"/>
                                        </p:tgtEl>
                                      </p:cBhvr>
                                      <p:to x="100000" y="90000"/>
                                    </p:animScale>
                                    <p:animScale>
                                      <p:cBhvr>
                                        <p:cTn id="437" dur="42" decel="50000">
                                          <p:stCondLst>
                                            <p:cond delay="417"/>
                                          </p:stCondLst>
                                        </p:cTn>
                                        <p:tgtEl>
                                          <p:spTgt spid="29"/>
                                        </p:tgtEl>
                                      </p:cBhvr>
                                      <p:to x="100000" y="100000"/>
                                    </p:animScale>
                                    <p:animScale>
                                      <p:cBhvr>
                                        <p:cTn id="438" dur="7">
                                          <p:stCondLst>
                                            <p:cond delay="452"/>
                                          </p:stCondLst>
                                        </p:cTn>
                                        <p:tgtEl>
                                          <p:spTgt spid="29"/>
                                        </p:tgtEl>
                                      </p:cBhvr>
                                      <p:to x="100000" y="95000"/>
                                    </p:animScale>
                                    <p:animScale>
                                      <p:cBhvr>
                                        <p:cTn id="439" dur="42" decel="50000">
                                          <p:stCondLst>
                                            <p:cond delay="459"/>
                                          </p:stCondLst>
                                        </p:cTn>
                                        <p:tgtEl>
                                          <p:spTgt spid="29"/>
                                        </p:tgtEl>
                                      </p:cBhvr>
                                      <p:to x="100000" y="100000"/>
                                    </p:animScale>
                                  </p:childTnLst>
                                </p:cTn>
                              </p:par>
                            </p:childTnLst>
                          </p:cTn>
                        </p:par>
                        <p:par>
                          <p:cTn id="440" fill="hold">
                            <p:stCondLst>
                              <p:cond delay="25523"/>
                            </p:stCondLst>
                            <p:childTnLst>
                              <p:par>
                                <p:cTn id="441" presetID="26" presetClass="entr" presetSubtype="0" fill="hold" grpId="0" nodeType="afterEffect">
                                  <p:stCondLst>
                                    <p:cond delay="0"/>
                                  </p:stCondLst>
                                  <p:childTnLst>
                                    <p:set>
                                      <p:cBhvr>
                                        <p:cTn id="442" dur="1" fill="hold">
                                          <p:stCondLst>
                                            <p:cond delay="0"/>
                                          </p:stCondLst>
                                        </p:cTn>
                                        <p:tgtEl>
                                          <p:spTgt spid="30"/>
                                        </p:tgtEl>
                                        <p:attrNameLst>
                                          <p:attrName>style.visibility</p:attrName>
                                        </p:attrNameLst>
                                      </p:cBhvr>
                                      <p:to>
                                        <p:strVal val="visible"/>
                                      </p:to>
                                    </p:set>
                                    <p:animEffect transition="in" filter="wipe(down)">
                                      <p:cBhvr>
                                        <p:cTn id="443" dur="145">
                                          <p:stCondLst>
                                            <p:cond delay="0"/>
                                          </p:stCondLst>
                                        </p:cTn>
                                        <p:tgtEl>
                                          <p:spTgt spid="30"/>
                                        </p:tgtEl>
                                      </p:cBhvr>
                                    </p:animEffect>
                                    <p:anim calcmode="lin" valueType="num">
                                      <p:cBhvr>
                                        <p:cTn id="444" dur="456" tmFilter="0,0; 0.14,0.36; 0.43,0.73; 0.71,0.91; 1.0,1.0">
                                          <p:stCondLst>
                                            <p:cond delay="0"/>
                                          </p:stCondLst>
                                        </p:cTn>
                                        <p:tgtEl>
                                          <p:spTgt spid="30"/>
                                        </p:tgtEl>
                                        <p:attrNameLst>
                                          <p:attrName>ppt_x</p:attrName>
                                        </p:attrNameLst>
                                      </p:cBhvr>
                                      <p:tavLst>
                                        <p:tav tm="0">
                                          <p:val>
                                            <p:strVal val="#ppt_x-0.25"/>
                                          </p:val>
                                        </p:tav>
                                        <p:tav tm="100000">
                                          <p:val>
                                            <p:strVal val="#ppt_x"/>
                                          </p:val>
                                        </p:tav>
                                      </p:tavLst>
                                    </p:anim>
                                    <p:anim calcmode="lin" valueType="num">
                                      <p:cBhvr>
                                        <p:cTn id="445" dur="166" tmFilter="0.0,0.0; 0.25,0.07; 0.50,0.2; 0.75,0.467; 1.0,1.0">
                                          <p:stCondLst>
                                            <p:cond delay="0"/>
                                          </p:stCondLst>
                                        </p:cTn>
                                        <p:tgtEl>
                                          <p:spTgt spid="30"/>
                                        </p:tgtEl>
                                        <p:attrNameLst>
                                          <p:attrName>ppt_y</p:attrName>
                                        </p:attrNameLst>
                                      </p:cBhvr>
                                      <p:tavLst>
                                        <p:tav tm="0" fmla="#ppt_y-sin(pi*$)/3">
                                          <p:val>
                                            <p:fltVal val="0.5"/>
                                          </p:val>
                                        </p:tav>
                                        <p:tav tm="100000">
                                          <p:val>
                                            <p:fltVal val="1"/>
                                          </p:val>
                                        </p:tav>
                                      </p:tavLst>
                                    </p:anim>
                                    <p:anim calcmode="lin" valueType="num">
                                      <p:cBhvr>
                                        <p:cTn id="446" dur="166" tmFilter="0, 0; 0.125,0.2665; 0.25,0.4; 0.375,0.465; 0.5,0.5;  0.625,0.535; 0.75,0.6; 0.875,0.7335; 1,1">
                                          <p:stCondLst>
                                            <p:cond delay="166"/>
                                          </p:stCondLst>
                                        </p:cTn>
                                        <p:tgtEl>
                                          <p:spTgt spid="30"/>
                                        </p:tgtEl>
                                        <p:attrNameLst>
                                          <p:attrName>ppt_y</p:attrName>
                                        </p:attrNameLst>
                                      </p:cBhvr>
                                      <p:tavLst>
                                        <p:tav tm="0" fmla="#ppt_y-sin(pi*$)/9">
                                          <p:val>
                                            <p:fltVal val="0"/>
                                          </p:val>
                                        </p:tav>
                                        <p:tav tm="100000">
                                          <p:val>
                                            <p:fltVal val="1"/>
                                          </p:val>
                                        </p:tav>
                                      </p:tavLst>
                                    </p:anim>
                                    <p:anim calcmode="lin" valueType="num">
                                      <p:cBhvr>
                                        <p:cTn id="447" dur="83" tmFilter="0, 0; 0.125,0.2665; 0.25,0.4; 0.375,0.465; 0.5,0.5;  0.625,0.535; 0.75,0.6; 0.875,0.7335; 1,1">
                                          <p:stCondLst>
                                            <p:cond delay="331"/>
                                          </p:stCondLst>
                                        </p:cTn>
                                        <p:tgtEl>
                                          <p:spTgt spid="30"/>
                                        </p:tgtEl>
                                        <p:attrNameLst>
                                          <p:attrName>ppt_y</p:attrName>
                                        </p:attrNameLst>
                                      </p:cBhvr>
                                      <p:tavLst>
                                        <p:tav tm="0" fmla="#ppt_y-sin(pi*$)/27">
                                          <p:val>
                                            <p:fltVal val="0"/>
                                          </p:val>
                                        </p:tav>
                                        <p:tav tm="100000">
                                          <p:val>
                                            <p:fltVal val="1"/>
                                          </p:val>
                                        </p:tav>
                                      </p:tavLst>
                                    </p:anim>
                                    <p:anim calcmode="lin" valueType="num">
                                      <p:cBhvr>
                                        <p:cTn id="448" dur="41" tmFilter="0, 0; 0.125,0.2665; 0.25,0.4; 0.375,0.465; 0.5,0.5;  0.625,0.535; 0.75,0.6; 0.875,0.7335; 1,1">
                                          <p:stCondLst>
                                            <p:cond delay="414"/>
                                          </p:stCondLst>
                                        </p:cTn>
                                        <p:tgtEl>
                                          <p:spTgt spid="30"/>
                                        </p:tgtEl>
                                        <p:attrNameLst>
                                          <p:attrName>ppt_y</p:attrName>
                                        </p:attrNameLst>
                                      </p:cBhvr>
                                      <p:tavLst>
                                        <p:tav tm="0" fmla="#ppt_y-sin(pi*$)/81">
                                          <p:val>
                                            <p:fltVal val="0"/>
                                          </p:val>
                                        </p:tav>
                                        <p:tav tm="100000">
                                          <p:val>
                                            <p:fltVal val="1"/>
                                          </p:val>
                                        </p:tav>
                                      </p:tavLst>
                                    </p:anim>
                                    <p:animScale>
                                      <p:cBhvr>
                                        <p:cTn id="449" dur="7">
                                          <p:stCondLst>
                                            <p:cond delay="163"/>
                                          </p:stCondLst>
                                        </p:cTn>
                                        <p:tgtEl>
                                          <p:spTgt spid="30"/>
                                        </p:tgtEl>
                                      </p:cBhvr>
                                      <p:to x="100000" y="60000"/>
                                    </p:animScale>
                                    <p:animScale>
                                      <p:cBhvr>
                                        <p:cTn id="450" dur="42" decel="50000">
                                          <p:stCondLst>
                                            <p:cond delay="169"/>
                                          </p:stCondLst>
                                        </p:cTn>
                                        <p:tgtEl>
                                          <p:spTgt spid="30"/>
                                        </p:tgtEl>
                                      </p:cBhvr>
                                      <p:to x="100000" y="100000"/>
                                    </p:animScale>
                                    <p:animScale>
                                      <p:cBhvr>
                                        <p:cTn id="451" dur="7">
                                          <p:stCondLst>
                                            <p:cond delay="328"/>
                                          </p:stCondLst>
                                        </p:cTn>
                                        <p:tgtEl>
                                          <p:spTgt spid="30"/>
                                        </p:tgtEl>
                                      </p:cBhvr>
                                      <p:to x="100000" y="80000"/>
                                    </p:animScale>
                                    <p:animScale>
                                      <p:cBhvr>
                                        <p:cTn id="452" dur="42" decel="50000">
                                          <p:stCondLst>
                                            <p:cond delay="335"/>
                                          </p:stCondLst>
                                        </p:cTn>
                                        <p:tgtEl>
                                          <p:spTgt spid="30"/>
                                        </p:tgtEl>
                                      </p:cBhvr>
                                      <p:to x="100000" y="100000"/>
                                    </p:animScale>
                                    <p:animScale>
                                      <p:cBhvr>
                                        <p:cTn id="453" dur="7">
                                          <p:stCondLst>
                                            <p:cond delay="411"/>
                                          </p:stCondLst>
                                        </p:cTn>
                                        <p:tgtEl>
                                          <p:spTgt spid="30"/>
                                        </p:tgtEl>
                                      </p:cBhvr>
                                      <p:to x="100000" y="90000"/>
                                    </p:animScale>
                                    <p:animScale>
                                      <p:cBhvr>
                                        <p:cTn id="454" dur="42" decel="50000">
                                          <p:stCondLst>
                                            <p:cond delay="417"/>
                                          </p:stCondLst>
                                        </p:cTn>
                                        <p:tgtEl>
                                          <p:spTgt spid="30"/>
                                        </p:tgtEl>
                                      </p:cBhvr>
                                      <p:to x="100000" y="100000"/>
                                    </p:animScale>
                                    <p:animScale>
                                      <p:cBhvr>
                                        <p:cTn id="455" dur="7">
                                          <p:stCondLst>
                                            <p:cond delay="452"/>
                                          </p:stCondLst>
                                        </p:cTn>
                                        <p:tgtEl>
                                          <p:spTgt spid="30"/>
                                        </p:tgtEl>
                                      </p:cBhvr>
                                      <p:to x="100000" y="95000"/>
                                    </p:animScale>
                                    <p:animScale>
                                      <p:cBhvr>
                                        <p:cTn id="456" dur="42" decel="50000">
                                          <p:stCondLst>
                                            <p:cond delay="459"/>
                                          </p:stCondLst>
                                        </p:cTn>
                                        <p:tgtEl>
                                          <p:spTgt spid="30"/>
                                        </p:tgtEl>
                                      </p:cBhvr>
                                      <p:to x="100000" y="100000"/>
                                    </p:animScale>
                                  </p:childTnLst>
                                </p:cTn>
                              </p:par>
                            </p:childTnLst>
                          </p:cTn>
                        </p:par>
                        <p:par>
                          <p:cTn id="457" fill="hold">
                            <p:stCondLst>
                              <p:cond delay="26024"/>
                            </p:stCondLst>
                            <p:childTnLst>
                              <p:par>
                                <p:cTn id="458" presetID="26" presetClass="entr" presetSubtype="0" fill="hold" grpId="0" nodeType="afterEffect">
                                  <p:stCondLst>
                                    <p:cond delay="0"/>
                                  </p:stCondLst>
                                  <p:childTnLst>
                                    <p:set>
                                      <p:cBhvr>
                                        <p:cTn id="459" dur="1" fill="hold">
                                          <p:stCondLst>
                                            <p:cond delay="0"/>
                                          </p:stCondLst>
                                        </p:cTn>
                                        <p:tgtEl>
                                          <p:spTgt spid="31"/>
                                        </p:tgtEl>
                                        <p:attrNameLst>
                                          <p:attrName>style.visibility</p:attrName>
                                        </p:attrNameLst>
                                      </p:cBhvr>
                                      <p:to>
                                        <p:strVal val="visible"/>
                                      </p:to>
                                    </p:set>
                                    <p:animEffect transition="in" filter="wipe(down)">
                                      <p:cBhvr>
                                        <p:cTn id="460" dur="145">
                                          <p:stCondLst>
                                            <p:cond delay="0"/>
                                          </p:stCondLst>
                                        </p:cTn>
                                        <p:tgtEl>
                                          <p:spTgt spid="31"/>
                                        </p:tgtEl>
                                      </p:cBhvr>
                                    </p:animEffect>
                                    <p:anim calcmode="lin" valueType="num">
                                      <p:cBhvr>
                                        <p:cTn id="461" dur="456"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462" dur="166"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463" dur="166" tmFilter="0, 0; 0.125,0.2665; 0.25,0.4; 0.375,0.465; 0.5,0.5;  0.625,0.535; 0.75,0.6; 0.875,0.7335; 1,1">
                                          <p:stCondLst>
                                            <p:cond delay="166"/>
                                          </p:stCondLst>
                                        </p:cTn>
                                        <p:tgtEl>
                                          <p:spTgt spid="31"/>
                                        </p:tgtEl>
                                        <p:attrNameLst>
                                          <p:attrName>ppt_y</p:attrName>
                                        </p:attrNameLst>
                                      </p:cBhvr>
                                      <p:tavLst>
                                        <p:tav tm="0" fmla="#ppt_y-sin(pi*$)/9">
                                          <p:val>
                                            <p:fltVal val="0"/>
                                          </p:val>
                                        </p:tav>
                                        <p:tav tm="100000">
                                          <p:val>
                                            <p:fltVal val="1"/>
                                          </p:val>
                                        </p:tav>
                                      </p:tavLst>
                                    </p:anim>
                                    <p:anim calcmode="lin" valueType="num">
                                      <p:cBhvr>
                                        <p:cTn id="464" dur="83" tmFilter="0, 0; 0.125,0.2665; 0.25,0.4; 0.375,0.465; 0.5,0.5;  0.625,0.535; 0.75,0.6; 0.875,0.7335; 1,1">
                                          <p:stCondLst>
                                            <p:cond delay="331"/>
                                          </p:stCondLst>
                                        </p:cTn>
                                        <p:tgtEl>
                                          <p:spTgt spid="31"/>
                                        </p:tgtEl>
                                        <p:attrNameLst>
                                          <p:attrName>ppt_y</p:attrName>
                                        </p:attrNameLst>
                                      </p:cBhvr>
                                      <p:tavLst>
                                        <p:tav tm="0" fmla="#ppt_y-sin(pi*$)/27">
                                          <p:val>
                                            <p:fltVal val="0"/>
                                          </p:val>
                                        </p:tav>
                                        <p:tav tm="100000">
                                          <p:val>
                                            <p:fltVal val="1"/>
                                          </p:val>
                                        </p:tav>
                                      </p:tavLst>
                                    </p:anim>
                                    <p:anim calcmode="lin" valueType="num">
                                      <p:cBhvr>
                                        <p:cTn id="465" dur="41" tmFilter="0, 0; 0.125,0.2665; 0.25,0.4; 0.375,0.465; 0.5,0.5;  0.625,0.535; 0.75,0.6; 0.875,0.7335; 1,1">
                                          <p:stCondLst>
                                            <p:cond delay="414"/>
                                          </p:stCondLst>
                                        </p:cTn>
                                        <p:tgtEl>
                                          <p:spTgt spid="31"/>
                                        </p:tgtEl>
                                        <p:attrNameLst>
                                          <p:attrName>ppt_y</p:attrName>
                                        </p:attrNameLst>
                                      </p:cBhvr>
                                      <p:tavLst>
                                        <p:tav tm="0" fmla="#ppt_y-sin(pi*$)/81">
                                          <p:val>
                                            <p:fltVal val="0"/>
                                          </p:val>
                                        </p:tav>
                                        <p:tav tm="100000">
                                          <p:val>
                                            <p:fltVal val="1"/>
                                          </p:val>
                                        </p:tav>
                                      </p:tavLst>
                                    </p:anim>
                                    <p:animScale>
                                      <p:cBhvr>
                                        <p:cTn id="466" dur="7">
                                          <p:stCondLst>
                                            <p:cond delay="163"/>
                                          </p:stCondLst>
                                        </p:cTn>
                                        <p:tgtEl>
                                          <p:spTgt spid="31"/>
                                        </p:tgtEl>
                                      </p:cBhvr>
                                      <p:to x="100000" y="60000"/>
                                    </p:animScale>
                                    <p:animScale>
                                      <p:cBhvr>
                                        <p:cTn id="467" dur="42" decel="50000">
                                          <p:stCondLst>
                                            <p:cond delay="169"/>
                                          </p:stCondLst>
                                        </p:cTn>
                                        <p:tgtEl>
                                          <p:spTgt spid="31"/>
                                        </p:tgtEl>
                                      </p:cBhvr>
                                      <p:to x="100000" y="100000"/>
                                    </p:animScale>
                                    <p:animScale>
                                      <p:cBhvr>
                                        <p:cTn id="468" dur="7">
                                          <p:stCondLst>
                                            <p:cond delay="328"/>
                                          </p:stCondLst>
                                        </p:cTn>
                                        <p:tgtEl>
                                          <p:spTgt spid="31"/>
                                        </p:tgtEl>
                                      </p:cBhvr>
                                      <p:to x="100000" y="80000"/>
                                    </p:animScale>
                                    <p:animScale>
                                      <p:cBhvr>
                                        <p:cTn id="469" dur="42" decel="50000">
                                          <p:stCondLst>
                                            <p:cond delay="335"/>
                                          </p:stCondLst>
                                        </p:cTn>
                                        <p:tgtEl>
                                          <p:spTgt spid="31"/>
                                        </p:tgtEl>
                                      </p:cBhvr>
                                      <p:to x="100000" y="100000"/>
                                    </p:animScale>
                                    <p:animScale>
                                      <p:cBhvr>
                                        <p:cTn id="470" dur="7">
                                          <p:stCondLst>
                                            <p:cond delay="411"/>
                                          </p:stCondLst>
                                        </p:cTn>
                                        <p:tgtEl>
                                          <p:spTgt spid="31"/>
                                        </p:tgtEl>
                                      </p:cBhvr>
                                      <p:to x="100000" y="90000"/>
                                    </p:animScale>
                                    <p:animScale>
                                      <p:cBhvr>
                                        <p:cTn id="471" dur="42" decel="50000">
                                          <p:stCondLst>
                                            <p:cond delay="417"/>
                                          </p:stCondLst>
                                        </p:cTn>
                                        <p:tgtEl>
                                          <p:spTgt spid="31"/>
                                        </p:tgtEl>
                                      </p:cBhvr>
                                      <p:to x="100000" y="100000"/>
                                    </p:animScale>
                                    <p:animScale>
                                      <p:cBhvr>
                                        <p:cTn id="472" dur="7">
                                          <p:stCondLst>
                                            <p:cond delay="452"/>
                                          </p:stCondLst>
                                        </p:cTn>
                                        <p:tgtEl>
                                          <p:spTgt spid="31"/>
                                        </p:tgtEl>
                                      </p:cBhvr>
                                      <p:to x="100000" y="95000"/>
                                    </p:animScale>
                                    <p:animScale>
                                      <p:cBhvr>
                                        <p:cTn id="473" dur="42" decel="50000">
                                          <p:stCondLst>
                                            <p:cond delay="459"/>
                                          </p:stCondLst>
                                        </p:cTn>
                                        <p:tgtEl>
                                          <p:spTgt spid="31"/>
                                        </p:tgtEl>
                                      </p:cBhvr>
                                      <p:to x="100000" y="100000"/>
                                    </p:animScale>
                                  </p:childTnLst>
                                </p:cTn>
                              </p:par>
                            </p:childTnLst>
                          </p:cTn>
                        </p:par>
                        <p:par>
                          <p:cTn id="474" fill="hold">
                            <p:stCondLst>
                              <p:cond delay="26525"/>
                            </p:stCondLst>
                            <p:childTnLst>
                              <p:par>
                                <p:cTn id="475" presetID="26" presetClass="entr" presetSubtype="0" fill="hold" grpId="0" nodeType="afterEffect">
                                  <p:stCondLst>
                                    <p:cond delay="0"/>
                                  </p:stCondLst>
                                  <p:childTnLst>
                                    <p:set>
                                      <p:cBhvr>
                                        <p:cTn id="476" dur="1" fill="hold">
                                          <p:stCondLst>
                                            <p:cond delay="0"/>
                                          </p:stCondLst>
                                        </p:cTn>
                                        <p:tgtEl>
                                          <p:spTgt spid="32"/>
                                        </p:tgtEl>
                                        <p:attrNameLst>
                                          <p:attrName>style.visibility</p:attrName>
                                        </p:attrNameLst>
                                      </p:cBhvr>
                                      <p:to>
                                        <p:strVal val="visible"/>
                                      </p:to>
                                    </p:set>
                                    <p:animEffect transition="in" filter="wipe(down)">
                                      <p:cBhvr>
                                        <p:cTn id="477" dur="145">
                                          <p:stCondLst>
                                            <p:cond delay="0"/>
                                          </p:stCondLst>
                                        </p:cTn>
                                        <p:tgtEl>
                                          <p:spTgt spid="32"/>
                                        </p:tgtEl>
                                      </p:cBhvr>
                                    </p:animEffect>
                                    <p:anim calcmode="lin" valueType="num">
                                      <p:cBhvr>
                                        <p:cTn id="478" dur="456"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479" dur="166"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480" dur="166" tmFilter="0, 0; 0.125,0.2665; 0.25,0.4; 0.375,0.465; 0.5,0.5;  0.625,0.535; 0.75,0.6; 0.875,0.7335; 1,1">
                                          <p:stCondLst>
                                            <p:cond delay="166"/>
                                          </p:stCondLst>
                                        </p:cTn>
                                        <p:tgtEl>
                                          <p:spTgt spid="32"/>
                                        </p:tgtEl>
                                        <p:attrNameLst>
                                          <p:attrName>ppt_y</p:attrName>
                                        </p:attrNameLst>
                                      </p:cBhvr>
                                      <p:tavLst>
                                        <p:tav tm="0" fmla="#ppt_y-sin(pi*$)/9">
                                          <p:val>
                                            <p:fltVal val="0"/>
                                          </p:val>
                                        </p:tav>
                                        <p:tav tm="100000">
                                          <p:val>
                                            <p:fltVal val="1"/>
                                          </p:val>
                                        </p:tav>
                                      </p:tavLst>
                                    </p:anim>
                                    <p:anim calcmode="lin" valueType="num">
                                      <p:cBhvr>
                                        <p:cTn id="481" dur="83" tmFilter="0, 0; 0.125,0.2665; 0.25,0.4; 0.375,0.465; 0.5,0.5;  0.625,0.535; 0.75,0.6; 0.875,0.7335; 1,1">
                                          <p:stCondLst>
                                            <p:cond delay="331"/>
                                          </p:stCondLst>
                                        </p:cTn>
                                        <p:tgtEl>
                                          <p:spTgt spid="32"/>
                                        </p:tgtEl>
                                        <p:attrNameLst>
                                          <p:attrName>ppt_y</p:attrName>
                                        </p:attrNameLst>
                                      </p:cBhvr>
                                      <p:tavLst>
                                        <p:tav tm="0" fmla="#ppt_y-sin(pi*$)/27">
                                          <p:val>
                                            <p:fltVal val="0"/>
                                          </p:val>
                                        </p:tav>
                                        <p:tav tm="100000">
                                          <p:val>
                                            <p:fltVal val="1"/>
                                          </p:val>
                                        </p:tav>
                                      </p:tavLst>
                                    </p:anim>
                                    <p:anim calcmode="lin" valueType="num">
                                      <p:cBhvr>
                                        <p:cTn id="482" dur="41" tmFilter="0, 0; 0.125,0.2665; 0.25,0.4; 0.375,0.465; 0.5,0.5;  0.625,0.535; 0.75,0.6; 0.875,0.7335; 1,1">
                                          <p:stCondLst>
                                            <p:cond delay="414"/>
                                          </p:stCondLst>
                                        </p:cTn>
                                        <p:tgtEl>
                                          <p:spTgt spid="32"/>
                                        </p:tgtEl>
                                        <p:attrNameLst>
                                          <p:attrName>ppt_y</p:attrName>
                                        </p:attrNameLst>
                                      </p:cBhvr>
                                      <p:tavLst>
                                        <p:tav tm="0" fmla="#ppt_y-sin(pi*$)/81">
                                          <p:val>
                                            <p:fltVal val="0"/>
                                          </p:val>
                                        </p:tav>
                                        <p:tav tm="100000">
                                          <p:val>
                                            <p:fltVal val="1"/>
                                          </p:val>
                                        </p:tav>
                                      </p:tavLst>
                                    </p:anim>
                                    <p:animScale>
                                      <p:cBhvr>
                                        <p:cTn id="483" dur="7">
                                          <p:stCondLst>
                                            <p:cond delay="163"/>
                                          </p:stCondLst>
                                        </p:cTn>
                                        <p:tgtEl>
                                          <p:spTgt spid="32"/>
                                        </p:tgtEl>
                                      </p:cBhvr>
                                      <p:to x="100000" y="60000"/>
                                    </p:animScale>
                                    <p:animScale>
                                      <p:cBhvr>
                                        <p:cTn id="484" dur="42" decel="50000">
                                          <p:stCondLst>
                                            <p:cond delay="169"/>
                                          </p:stCondLst>
                                        </p:cTn>
                                        <p:tgtEl>
                                          <p:spTgt spid="32"/>
                                        </p:tgtEl>
                                      </p:cBhvr>
                                      <p:to x="100000" y="100000"/>
                                    </p:animScale>
                                    <p:animScale>
                                      <p:cBhvr>
                                        <p:cTn id="485" dur="7">
                                          <p:stCondLst>
                                            <p:cond delay="328"/>
                                          </p:stCondLst>
                                        </p:cTn>
                                        <p:tgtEl>
                                          <p:spTgt spid="32"/>
                                        </p:tgtEl>
                                      </p:cBhvr>
                                      <p:to x="100000" y="80000"/>
                                    </p:animScale>
                                    <p:animScale>
                                      <p:cBhvr>
                                        <p:cTn id="486" dur="42" decel="50000">
                                          <p:stCondLst>
                                            <p:cond delay="335"/>
                                          </p:stCondLst>
                                        </p:cTn>
                                        <p:tgtEl>
                                          <p:spTgt spid="32"/>
                                        </p:tgtEl>
                                      </p:cBhvr>
                                      <p:to x="100000" y="100000"/>
                                    </p:animScale>
                                    <p:animScale>
                                      <p:cBhvr>
                                        <p:cTn id="487" dur="7">
                                          <p:stCondLst>
                                            <p:cond delay="411"/>
                                          </p:stCondLst>
                                        </p:cTn>
                                        <p:tgtEl>
                                          <p:spTgt spid="32"/>
                                        </p:tgtEl>
                                      </p:cBhvr>
                                      <p:to x="100000" y="90000"/>
                                    </p:animScale>
                                    <p:animScale>
                                      <p:cBhvr>
                                        <p:cTn id="488" dur="42" decel="50000">
                                          <p:stCondLst>
                                            <p:cond delay="417"/>
                                          </p:stCondLst>
                                        </p:cTn>
                                        <p:tgtEl>
                                          <p:spTgt spid="32"/>
                                        </p:tgtEl>
                                      </p:cBhvr>
                                      <p:to x="100000" y="100000"/>
                                    </p:animScale>
                                    <p:animScale>
                                      <p:cBhvr>
                                        <p:cTn id="489" dur="7">
                                          <p:stCondLst>
                                            <p:cond delay="452"/>
                                          </p:stCondLst>
                                        </p:cTn>
                                        <p:tgtEl>
                                          <p:spTgt spid="32"/>
                                        </p:tgtEl>
                                      </p:cBhvr>
                                      <p:to x="100000" y="95000"/>
                                    </p:animScale>
                                    <p:animScale>
                                      <p:cBhvr>
                                        <p:cTn id="490" dur="42" decel="50000">
                                          <p:stCondLst>
                                            <p:cond delay="459"/>
                                          </p:stCondLst>
                                        </p:cTn>
                                        <p:tgtEl>
                                          <p:spTgt spid="32"/>
                                        </p:tgtEl>
                                      </p:cBhvr>
                                      <p:to x="100000" y="100000"/>
                                    </p:animScale>
                                  </p:childTnLst>
                                </p:cTn>
                              </p:par>
                            </p:childTnLst>
                          </p:cTn>
                        </p:par>
                        <p:par>
                          <p:cTn id="491" fill="hold">
                            <p:stCondLst>
                              <p:cond delay="27026"/>
                            </p:stCondLst>
                            <p:childTnLst>
                              <p:par>
                                <p:cTn id="492" presetID="26" presetClass="entr" presetSubtype="0" fill="hold" grpId="0" nodeType="afterEffect">
                                  <p:stCondLst>
                                    <p:cond delay="0"/>
                                  </p:stCondLst>
                                  <p:childTnLst>
                                    <p:set>
                                      <p:cBhvr>
                                        <p:cTn id="493" dur="1" fill="hold">
                                          <p:stCondLst>
                                            <p:cond delay="0"/>
                                          </p:stCondLst>
                                        </p:cTn>
                                        <p:tgtEl>
                                          <p:spTgt spid="36"/>
                                        </p:tgtEl>
                                        <p:attrNameLst>
                                          <p:attrName>style.visibility</p:attrName>
                                        </p:attrNameLst>
                                      </p:cBhvr>
                                      <p:to>
                                        <p:strVal val="visible"/>
                                      </p:to>
                                    </p:set>
                                    <p:animEffect transition="in" filter="wipe(down)">
                                      <p:cBhvr>
                                        <p:cTn id="494" dur="145">
                                          <p:stCondLst>
                                            <p:cond delay="0"/>
                                          </p:stCondLst>
                                        </p:cTn>
                                        <p:tgtEl>
                                          <p:spTgt spid="36"/>
                                        </p:tgtEl>
                                      </p:cBhvr>
                                    </p:animEffect>
                                    <p:anim calcmode="lin" valueType="num">
                                      <p:cBhvr>
                                        <p:cTn id="495" dur="456" tmFilter="0,0; 0.14,0.36; 0.43,0.73; 0.71,0.91; 1.0,1.0">
                                          <p:stCondLst>
                                            <p:cond delay="0"/>
                                          </p:stCondLst>
                                        </p:cTn>
                                        <p:tgtEl>
                                          <p:spTgt spid="36"/>
                                        </p:tgtEl>
                                        <p:attrNameLst>
                                          <p:attrName>ppt_x</p:attrName>
                                        </p:attrNameLst>
                                      </p:cBhvr>
                                      <p:tavLst>
                                        <p:tav tm="0">
                                          <p:val>
                                            <p:strVal val="#ppt_x-0.25"/>
                                          </p:val>
                                        </p:tav>
                                        <p:tav tm="100000">
                                          <p:val>
                                            <p:strVal val="#ppt_x"/>
                                          </p:val>
                                        </p:tav>
                                      </p:tavLst>
                                    </p:anim>
                                    <p:anim calcmode="lin" valueType="num">
                                      <p:cBhvr>
                                        <p:cTn id="496" dur="166" tmFilter="0.0,0.0; 0.25,0.07; 0.50,0.2; 0.75,0.467; 1.0,1.0">
                                          <p:stCondLst>
                                            <p:cond delay="0"/>
                                          </p:stCondLst>
                                        </p:cTn>
                                        <p:tgtEl>
                                          <p:spTgt spid="36"/>
                                        </p:tgtEl>
                                        <p:attrNameLst>
                                          <p:attrName>ppt_y</p:attrName>
                                        </p:attrNameLst>
                                      </p:cBhvr>
                                      <p:tavLst>
                                        <p:tav tm="0" fmla="#ppt_y-sin(pi*$)/3">
                                          <p:val>
                                            <p:fltVal val="0.5"/>
                                          </p:val>
                                        </p:tav>
                                        <p:tav tm="100000">
                                          <p:val>
                                            <p:fltVal val="1"/>
                                          </p:val>
                                        </p:tav>
                                      </p:tavLst>
                                    </p:anim>
                                    <p:anim calcmode="lin" valueType="num">
                                      <p:cBhvr>
                                        <p:cTn id="497" dur="166" tmFilter="0, 0; 0.125,0.2665; 0.25,0.4; 0.375,0.465; 0.5,0.5;  0.625,0.535; 0.75,0.6; 0.875,0.7335; 1,1">
                                          <p:stCondLst>
                                            <p:cond delay="166"/>
                                          </p:stCondLst>
                                        </p:cTn>
                                        <p:tgtEl>
                                          <p:spTgt spid="36"/>
                                        </p:tgtEl>
                                        <p:attrNameLst>
                                          <p:attrName>ppt_y</p:attrName>
                                        </p:attrNameLst>
                                      </p:cBhvr>
                                      <p:tavLst>
                                        <p:tav tm="0" fmla="#ppt_y-sin(pi*$)/9">
                                          <p:val>
                                            <p:fltVal val="0"/>
                                          </p:val>
                                        </p:tav>
                                        <p:tav tm="100000">
                                          <p:val>
                                            <p:fltVal val="1"/>
                                          </p:val>
                                        </p:tav>
                                      </p:tavLst>
                                    </p:anim>
                                    <p:anim calcmode="lin" valueType="num">
                                      <p:cBhvr>
                                        <p:cTn id="498" dur="83" tmFilter="0, 0; 0.125,0.2665; 0.25,0.4; 0.375,0.465; 0.5,0.5;  0.625,0.535; 0.75,0.6; 0.875,0.7335; 1,1">
                                          <p:stCondLst>
                                            <p:cond delay="331"/>
                                          </p:stCondLst>
                                        </p:cTn>
                                        <p:tgtEl>
                                          <p:spTgt spid="36"/>
                                        </p:tgtEl>
                                        <p:attrNameLst>
                                          <p:attrName>ppt_y</p:attrName>
                                        </p:attrNameLst>
                                      </p:cBhvr>
                                      <p:tavLst>
                                        <p:tav tm="0" fmla="#ppt_y-sin(pi*$)/27">
                                          <p:val>
                                            <p:fltVal val="0"/>
                                          </p:val>
                                        </p:tav>
                                        <p:tav tm="100000">
                                          <p:val>
                                            <p:fltVal val="1"/>
                                          </p:val>
                                        </p:tav>
                                      </p:tavLst>
                                    </p:anim>
                                    <p:anim calcmode="lin" valueType="num">
                                      <p:cBhvr>
                                        <p:cTn id="499" dur="41" tmFilter="0, 0; 0.125,0.2665; 0.25,0.4; 0.375,0.465; 0.5,0.5;  0.625,0.535; 0.75,0.6; 0.875,0.7335; 1,1">
                                          <p:stCondLst>
                                            <p:cond delay="414"/>
                                          </p:stCondLst>
                                        </p:cTn>
                                        <p:tgtEl>
                                          <p:spTgt spid="36"/>
                                        </p:tgtEl>
                                        <p:attrNameLst>
                                          <p:attrName>ppt_y</p:attrName>
                                        </p:attrNameLst>
                                      </p:cBhvr>
                                      <p:tavLst>
                                        <p:tav tm="0" fmla="#ppt_y-sin(pi*$)/81">
                                          <p:val>
                                            <p:fltVal val="0"/>
                                          </p:val>
                                        </p:tav>
                                        <p:tav tm="100000">
                                          <p:val>
                                            <p:fltVal val="1"/>
                                          </p:val>
                                        </p:tav>
                                      </p:tavLst>
                                    </p:anim>
                                    <p:animScale>
                                      <p:cBhvr>
                                        <p:cTn id="500" dur="7">
                                          <p:stCondLst>
                                            <p:cond delay="163"/>
                                          </p:stCondLst>
                                        </p:cTn>
                                        <p:tgtEl>
                                          <p:spTgt spid="36"/>
                                        </p:tgtEl>
                                      </p:cBhvr>
                                      <p:to x="100000" y="60000"/>
                                    </p:animScale>
                                    <p:animScale>
                                      <p:cBhvr>
                                        <p:cTn id="501" dur="42" decel="50000">
                                          <p:stCondLst>
                                            <p:cond delay="169"/>
                                          </p:stCondLst>
                                        </p:cTn>
                                        <p:tgtEl>
                                          <p:spTgt spid="36"/>
                                        </p:tgtEl>
                                      </p:cBhvr>
                                      <p:to x="100000" y="100000"/>
                                    </p:animScale>
                                    <p:animScale>
                                      <p:cBhvr>
                                        <p:cTn id="502" dur="7">
                                          <p:stCondLst>
                                            <p:cond delay="328"/>
                                          </p:stCondLst>
                                        </p:cTn>
                                        <p:tgtEl>
                                          <p:spTgt spid="36"/>
                                        </p:tgtEl>
                                      </p:cBhvr>
                                      <p:to x="100000" y="80000"/>
                                    </p:animScale>
                                    <p:animScale>
                                      <p:cBhvr>
                                        <p:cTn id="503" dur="42" decel="50000">
                                          <p:stCondLst>
                                            <p:cond delay="335"/>
                                          </p:stCondLst>
                                        </p:cTn>
                                        <p:tgtEl>
                                          <p:spTgt spid="36"/>
                                        </p:tgtEl>
                                      </p:cBhvr>
                                      <p:to x="100000" y="100000"/>
                                    </p:animScale>
                                    <p:animScale>
                                      <p:cBhvr>
                                        <p:cTn id="504" dur="7">
                                          <p:stCondLst>
                                            <p:cond delay="411"/>
                                          </p:stCondLst>
                                        </p:cTn>
                                        <p:tgtEl>
                                          <p:spTgt spid="36"/>
                                        </p:tgtEl>
                                      </p:cBhvr>
                                      <p:to x="100000" y="90000"/>
                                    </p:animScale>
                                    <p:animScale>
                                      <p:cBhvr>
                                        <p:cTn id="505" dur="42" decel="50000">
                                          <p:stCondLst>
                                            <p:cond delay="417"/>
                                          </p:stCondLst>
                                        </p:cTn>
                                        <p:tgtEl>
                                          <p:spTgt spid="36"/>
                                        </p:tgtEl>
                                      </p:cBhvr>
                                      <p:to x="100000" y="100000"/>
                                    </p:animScale>
                                    <p:animScale>
                                      <p:cBhvr>
                                        <p:cTn id="506" dur="7">
                                          <p:stCondLst>
                                            <p:cond delay="452"/>
                                          </p:stCondLst>
                                        </p:cTn>
                                        <p:tgtEl>
                                          <p:spTgt spid="36"/>
                                        </p:tgtEl>
                                      </p:cBhvr>
                                      <p:to x="100000" y="95000"/>
                                    </p:animScale>
                                    <p:animScale>
                                      <p:cBhvr>
                                        <p:cTn id="507" dur="42" decel="50000">
                                          <p:stCondLst>
                                            <p:cond delay="459"/>
                                          </p:stCondLst>
                                        </p:cTn>
                                        <p:tgtEl>
                                          <p:spTgt spid="36"/>
                                        </p:tgtEl>
                                      </p:cBhvr>
                                      <p:to x="100000" y="100000"/>
                                    </p:animScale>
                                  </p:childTnLst>
                                </p:cTn>
                              </p:par>
                            </p:childTnLst>
                          </p:cTn>
                        </p:par>
                        <p:par>
                          <p:cTn id="508" fill="hold">
                            <p:stCondLst>
                              <p:cond delay="27527"/>
                            </p:stCondLst>
                            <p:childTnLst>
                              <p:par>
                                <p:cTn id="509" presetID="26" presetClass="entr" presetSubtype="0" fill="hold" grpId="0" nodeType="afterEffect">
                                  <p:stCondLst>
                                    <p:cond delay="0"/>
                                  </p:stCondLst>
                                  <p:iterate type="lt">
                                    <p:tmPct val="10000"/>
                                  </p:iterate>
                                  <p:childTnLst>
                                    <p:set>
                                      <p:cBhvr>
                                        <p:cTn id="510" dur="1" fill="hold">
                                          <p:stCondLst>
                                            <p:cond delay="0"/>
                                          </p:stCondLst>
                                        </p:cTn>
                                        <p:tgtEl>
                                          <p:spTgt spid="33"/>
                                        </p:tgtEl>
                                        <p:attrNameLst>
                                          <p:attrName>style.visibility</p:attrName>
                                        </p:attrNameLst>
                                      </p:cBhvr>
                                      <p:to>
                                        <p:strVal val="visible"/>
                                      </p:to>
                                    </p:set>
                                    <p:animEffect transition="in" filter="wipe(down)">
                                      <p:cBhvr>
                                        <p:cTn id="511" dur="579">
                                          <p:stCondLst>
                                            <p:cond delay="0"/>
                                          </p:stCondLst>
                                        </p:cTn>
                                        <p:tgtEl>
                                          <p:spTgt spid="33"/>
                                        </p:tgtEl>
                                      </p:cBhvr>
                                    </p:animEffect>
                                    <p:anim calcmode="lin" valueType="num">
                                      <p:cBhvr>
                                        <p:cTn id="512" dur="1820"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513" dur="663"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514" dur="663" tmFilter="0, 0; 0.125,0.2665; 0.25,0.4; 0.375,0.465; 0.5,0.5;  0.625,0.535; 0.75,0.6; 0.875,0.7335; 1,1">
                                          <p:stCondLst>
                                            <p:cond delay="663"/>
                                          </p:stCondLst>
                                        </p:cTn>
                                        <p:tgtEl>
                                          <p:spTgt spid="33"/>
                                        </p:tgtEl>
                                        <p:attrNameLst>
                                          <p:attrName>ppt_y</p:attrName>
                                        </p:attrNameLst>
                                      </p:cBhvr>
                                      <p:tavLst>
                                        <p:tav tm="0" fmla="#ppt_y-sin(pi*$)/9">
                                          <p:val>
                                            <p:fltVal val="0"/>
                                          </p:val>
                                        </p:tav>
                                        <p:tav tm="100000">
                                          <p:val>
                                            <p:fltVal val="1"/>
                                          </p:val>
                                        </p:tav>
                                      </p:tavLst>
                                    </p:anim>
                                    <p:anim calcmode="lin" valueType="num">
                                      <p:cBhvr>
                                        <p:cTn id="515" dur="331" tmFilter="0, 0; 0.125,0.2665; 0.25,0.4; 0.375,0.465; 0.5,0.5;  0.625,0.535; 0.75,0.6; 0.875,0.7335; 1,1">
                                          <p:stCondLst>
                                            <p:cond delay="1321"/>
                                          </p:stCondLst>
                                        </p:cTn>
                                        <p:tgtEl>
                                          <p:spTgt spid="33"/>
                                        </p:tgtEl>
                                        <p:attrNameLst>
                                          <p:attrName>ppt_y</p:attrName>
                                        </p:attrNameLst>
                                      </p:cBhvr>
                                      <p:tavLst>
                                        <p:tav tm="0" fmla="#ppt_y-sin(pi*$)/27">
                                          <p:val>
                                            <p:fltVal val="0"/>
                                          </p:val>
                                        </p:tav>
                                        <p:tav tm="100000">
                                          <p:val>
                                            <p:fltVal val="1"/>
                                          </p:val>
                                        </p:tav>
                                      </p:tavLst>
                                    </p:anim>
                                    <p:anim calcmode="lin" valueType="num">
                                      <p:cBhvr>
                                        <p:cTn id="516" dur="164" tmFilter="0, 0; 0.125,0.2665; 0.25,0.4; 0.375,0.465; 0.5,0.5;  0.625,0.535; 0.75,0.6; 0.875,0.7335; 1,1">
                                          <p:stCondLst>
                                            <p:cond delay="1653"/>
                                          </p:stCondLst>
                                        </p:cTn>
                                        <p:tgtEl>
                                          <p:spTgt spid="33"/>
                                        </p:tgtEl>
                                        <p:attrNameLst>
                                          <p:attrName>ppt_y</p:attrName>
                                        </p:attrNameLst>
                                      </p:cBhvr>
                                      <p:tavLst>
                                        <p:tav tm="0" fmla="#ppt_y-sin(pi*$)/81">
                                          <p:val>
                                            <p:fltVal val="0"/>
                                          </p:val>
                                        </p:tav>
                                        <p:tav tm="100000">
                                          <p:val>
                                            <p:fltVal val="1"/>
                                          </p:val>
                                        </p:tav>
                                      </p:tavLst>
                                    </p:anim>
                                    <p:animScale>
                                      <p:cBhvr>
                                        <p:cTn id="517" dur="28">
                                          <p:stCondLst>
                                            <p:cond delay="651"/>
                                          </p:stCondLst>
                                        </p:cTn>
                                        <p:tgtEl>
                                          <p:spTgt spid="33"/>
                                        </p:tgtEl>
                                      </p:cBhvr>
                                      <p:to x="100000" y="60000"/>
                                    </p:animScale>
                                    <p:animScale>
                                      <p:cBhvr>
                                        <p:cTn id="518" dur="168" decel="50000">
                                          <p:stCondLst>
                                            <p:cond delay="675"/>
                                          </p:stCondLst>
                                        </p:cTn>
                                        <p:tgtEl>
                                          <p:spTgt spid="33"/>
                                        </p:tgtEl>
                                      </p:cBhvr>
                                      <p:to x="100000" y="100000"/>
                                    </p:animScale>
                                    <p:animScale>
                                      <p:cBhvr>
                                        <p:cTn id="519" dur="28">
                                          <p:stCondLst>
                                            <p:cond delay="1309"/>
                                          </p:stCondLst>
                                        </p:cTn>
                                        <p:tgtEl>
                                          <p:spTgt spid="33"/>
                                        </p:tgtEl>
                                      </p:cBhvr>
                                      <p:to x="100000" y="80000"/>
                                    </p:animScale>
                                    <p:animScale>
                                      <p:cBhvr>
                                        <p:cTn id="520" dur="168" decel="50000">
                                          <p:stCondLst>
                                            <p:cond delay="1337"/>
                                          </p:stCondLst>
                                        </p:cTn>
                                        <p:tgtEl>
                                          <p:spTgt spid="33"/>
                                        </p:tgtEl>
                                      </p:cBhvr>
                                      <p:to x="100000" y="100000"/>
                                    </p:animScale>
                                    <p:animScale>
                                      <p:cBhvr>
                                        <p:cTn id="521" dur="28">
                                          <p:stCondLst>
                                            <p:cond delay="1641"/>
                                          </p:stCondLst>
                                        </p:cTn>
                                        <p:tgtEl>
                                          <p:spTgt spid="33"/>
                                        </p:tgtEl>
                                      </p:cBhvr>
                                      <p:to x="100000" y="90000"/>
                                    </p:animScale>
                                    <p:animScale>
                                      <p:cBhvr>
                                        <p:cTn id="522" dur="168" decel="50000">
                                          <p:stCondLst>
                                            <p:cond delay="1665"/>
                                          </p:stCondLst>
                                        </p:cTn>
                                        <p:tgtEl>
                                          <p:spTgt spid="33"/>
                                        </p:tgtEl>
                                      </p:cBhvr>
                                      <p:to x="100000" y="100000"/>
                                    </p:animScale>
                                    <p:animScale>
                                      <p:cBhvr>
                                        <p:cTn id="523" dur="28">
                                          <p:stCondLst>
                                            <p:cond delay="1804"/>
                                          </p:stCondLst>
                                        </p:cTn>
                                        <p:tgtEl>
                                          <p:spTgt spid="33"/>
                                        </p:tgtEl>
                                      </p:cBhvr>
                                      <p:to x="100000" y="95000"/>
                                    </p:animScale>
                                    <p:animScale>
                                      <p:cBhvr>
                                        <p:cTn id="524" dur="168" decel="50000">
                                          <p:stCondLst>
                                            <p:cond delay="1832"/>
                                          </p:stCondLst>
                                        </p:cTn>
                                        <p:tgtEl>
                                          <p:spTgt spid="33"/>
                                        </p:tgtEl>
                                      </p:cBhvr>
                                      <p:to x="100000" y="100000"/>
                                    </p:animScale>
                                  </p:childTnLst>
                                </p:cTn>
                              </p:par>
                            </p:childTnLst>
                          </p:cTn>
                        </p:par>
                        <p:par>
                          <p:cTn id="525" fill="hold">
                            <p:stCondLst>
                              <p:cond delay="31727"/>
                            </p:stCondLst>
                            <p:childTnLst>
                              <p:par>
                                <p:cTn id="526" presetID="22" presetClass="entr" presetSubtype="4" fill="hold" grpId="0" nodeType="afterEffect">
                                  <p:stCondLst>
                                    <p:cond delay="0"/>
                                  </p:stCondLst>
                                  <p:childTnLst>
                                    <p:set>
                                      <p:cBhvr>
                                        <p:cTn id="527" dur="1" fill="hold">
                                          <p:stCondLst>
                                            <p:cond delay="0"/>
                                          </p:stCondLst>
                                        </p:cTn>
                                        <p:tgtEl>
                                          <p:spTgt spid="37"/>
                                        </p:tgtEl>
                                        <p:attrNameLst>
                                          <p:attrName>style.visibility</p:attrName>
                                        </p:attrNameLst>
                                      </p:cBhvr>
                                      <p:to>
                                        <p:strVal val="visible"/>
                                      </p:to>
                                    </p:set>
                                    <p:animEffect transition="in" filter="wipe(down)">
                                      <p:cBhvr>
                                        <p:cTn id="528" dur="5000"/>
                                        <p:tgtEl>
                                          <p:spTgt spid="37"/>
                                        </p:tgtEl>
                                      </p:cBhvr>
                                    </p:animEffect>
                                  </p:childTnLst>
                                </p:cTn>
                              </p:par>
                            </p:childTnLst>
                          </p:cTn>
                        </p:par>
                        <p:par>
                          <p:cTn id="529" fill="hold">
                            <p:stCondLst>
                              <p:cond delay="36727"/>
                            </p:stCondLst>
                            <p:childTnLst>
                              <p:par>
                                <p:cTn id="530" presetID="21" presetClass="entr" presetSubtype="1" repeatCount="indefinite" fill="hold" grpId="0" nodeType="afterEffect">
                                  <p:stCondLst>
                                    <p:cond delay="0"/>
                                  </p:stCondLst>
                                  <p:childTnLst>
                                    <p:set>
                                      <p:cBhvr>
                                        <p:cTn id="531" dur="1" fill="hold">
                                          <p:stCondLst>
                                            <p:cond delay="0"/>
                                          </p:stCondLst>
                                        </p:cTn>
                                        <p:tgtEl>
                                          <p:spTgt spid="38"/>
                                        </p:tgtEl>
                                        <p:attrNameLst>
                                          <p:attrName>style.visibility</p:attrName>
                                        </p:attrNameLst>
                                      </p:cBhvr>
                                      <p:to>
                                        <p:strVal val="visible"/>
                                      </p:to>
                                    </p:set>
                                    <p:animEffect transition="in" filter="wheel(1)">
                                      <p:cBhvr>
                                        <p:cTn id="532" dur="5000"/>
                                        <p:tgtEl>
                                          <p:spTgt spid="38"/>
                                        </p:tgtEl>
                                      </p:cBhvr>
                                    </p:animEffect>
                                  </p:childTnLst>
                                </p:cTn>
                              </p:par>
                              <p:par>
                                <p:cTn id="533" presetID="22" presetClass="entr" presetSubtype="4" repeatCount="indefinite" fill="hold" grpId="0" nodeType="withEffect">
                                  <p:stCondLst>
                                    <p:cond delay="0"/>
                                  </p:stCondLst>
                                  <p:childTnLst>
                                    <p:set>
                                      <p:cBhvr>
                                        <p:cTn id="534" dur="1" fill="hold">
                                          <p:stCondLst>
                                            <p:cond delay="0"/>
                                          </p:stCondLst>
                                        </p:cTn>
                                        <p:tgtEl>
                                          <p:spTgt spid="39"/>
                                        </p:tgtEl>
                                        <p:attrNameLst>
                                          <p:attrName>style.visibility</p:attrName>
                                        </p:attrNameLst>
                                      </p:cBhvr>
                                      <p:to>
                                        <p:strVal val="visible"/>
                                      </p:to>
                                    </p:set>
                                    <p:animEffect transition="in" filter="wipe(down)">
                                      <p:cBhvr>
                                        <p:cTn id="535" dur="5000"/>
                                        <p:tgtEl>
                                          <p:spTgt spid="39"/>
                                        </p:tgtEl>
                                      </p:cBhvr>
                                    </p:animEffect>
                                  </p:childTnLst>
                                </p:cTn>
                              </p:par>
                              <p:par>
                                <p:cTn id="536" presetID="22" presetClass="entr" presetSubtype="1" repeatCount="indefinite" fill="hold" grpId="0" nodeType="withEffect">
                                  <p:stCondLst>
                                    <p:cond delay="0"/>
                                  </p:stCondLst>
                                  <p:childTnLst>
                                    <p:set>
                                      <p:cBhvr>
                                        <p:cTn id="537" dur="1" fill="hold">
                                          <p:stCondLst>
                                            <p:cond delay="0"/>
                                          </p:stCondLst>
                                        </p:cTn>
                                        <p:tgtEl>
                                          <p:spTgt spid="40"/>
                                        </p:tgtEl>
                                        <p:attrNameLst>
                                          <p:attrName>style.visibility</p:attrName>
                                        </p:attrNameLst>
                                      </p:cBhvr>
                                      <p:to>
                                        <p:strVal val="visible"/>
                                      </p:to>
                                    </p:set>
                                    <p:animEffect transition="in" filter="wipe(up)">
                                      <p:cBhvr>
                                        <p:cTn id="538" dur="5000"/>
                                        <p:tgtEl>
                                          <p:spTgt spid="40"/>
                                        </p:tgtEl>
                                      </p:cBhvr>
                                    </p:animEffect>
                                  </p:childTnLst>
                                </p:cTn>
                              </p:par>
                            </p:childTnLst>
                          </p:cTn>
                        </p:par>
                        <p:par>
                          <p:cTn id="539" fill="hold">
                            <p:stCondLst>
                              <p:cond delay="41727"/>
                            </p:stCondLst>
                            <p:childTnLst>
                              <p:par>
                                <p:cTn id="540" presetID="43" presetClass="entr" presetSubtype="0" fill="hold" grpId="0" nodeType="afterEffect">
                                  <p:stCondLst>
                                    <p:cond delay="500"/>
                                  </p:stCondLst>
                                  <p:childTnLst>
                                    <p:set>
                                      <p:cBhvr>
                                        <p:cTn id="541" dur="1" fill="hold">
                                          <p:stCondLst>
                                            <p:cond delay="0"/>
                                          </p:stCondLst>
                                        </p:cTn>
                                        <p:tgtEl>
                                          <p:spTgt spid="41"/>
                                        </p:tgtEl>
                                        <p:attrNameLst>
                                          <p:attrName>style.visibility</p:attrName>
                                        </p:attrNameLst>
                                      </p:cBhvr>
                                      <p:to>
                                        <p:strVal val="visible"/>
                                      </p:to>
                                    </p:set>
                                    <p:animEffect transition="in" filter="fade">
                                      <p:cBhvr>
                                        <p:cTn id="542" dur="500"/>
                                        <p:tgtEl>
                                          <p:spTgt spid="41"/>
                                        </p:tgtEl>
                                      </p:cBhvr>
                                    </p:animEffect>
                                    <p:anim calcmode="lin" valueType="num">
                                      <p:cBhvr>
                                        <p:cTn id="543" dur="2000" fill="hold"/>
                                        <p:tgtEl>
                                          <p:spTgt spid="41"/>
                                        </p:tgtEl>
                                        <p:attrNameLst>
                                          <p:attrName>ppt_x</p:attrName>
                                        </p:attrNameLst>
                                      </p:cBhvr>
                                      <p:tavLst>
                                        <p:tav tm="0">
                                          <p:val>
                                            <p:strVal val="#ppt_x"/>
                                          </p:val>
                                        </p:tav>
                                        <p:tav tm="100000">
                                          <p:val>
                                            <p:strVal val="#ppt_x"/>
                                          </p:val>
                                        </p:tav>
                                      </p:tavLst>
                                    </p:anim>
                                    <p:anim calcmode="lin" valueType="num">
                                      <p:cBhvr>
                                        <p:cTn id="544" dur="2000" fill="hold"/>
                                        <p:tgtEl>
                                          <p:spTgt spid="41"/>
                                        </p:tgtEl>
                                        <p:attrNameLst>
                                          <p:attrName>ppt_y</p:attrName>
                                        </p:attrNameLst>
                                      </p:cBhvr>
                                      <p:tavLst>
                                        <p:tav tm="0">
                                          <p:val>
                                            <p:strVal val="#ppt_y+0.31"/>
                                          </p:val>
                                        </p:tav>
                                        <p:tav tm="100000">
                                          <p:val>
                                            <p:strVal val="#ppt_y+0.31"/>
                                          </p:val>
                                        </p:tav>
                                      </p:tavLst>
                                    </p:anim>
                                    <p:anim calcmode="lin" valueType="num">
                                      <p:cBhvr>
                                        <p:cTn id="545" dur="3000" decel="50000" fill="hold">
                                          <p:stCondLst>
                                            <p:cond delay="2000"/>
                                          </p:stCondLst>
                                        </p:cTn>
                                        <p:tgtEl>
                                          <p:spTgt spid="4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46" dur="3000" decel="50000" fill="hold">
                                          <p:stCondLst>
                                            <p:cond delay="2000"/>
                                          </p:stCondLst>
                                        </p:cTn>
                                        <p:tgtEl>
                                          <p:spTgt spid="4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547" presetID="43" presetClass="entr" presetSubtype="0" fill="hold" grpId="0" nodeType="withEffect">
                                  <p:stCondLst>
                                    <p:cond delay="500"/>
                                  </p:stCondLst>
                                  <p:childTnLst>
                                    <p:set>
                                      <p:cBhvr>
                                        <p:cTn id="548" dur="1" fill="hold">
                                          <p:stCondLst>
                                            <p:cond delay="0"/>
                                          </p:stCondLst>
                                        </p:cTn>
                                        <p:tgtEl>
                                          <p:spTgt spid="42"/>
                                        </p:tgtEl>
                                        <p:attrNameLst>
                                          <p:attrName>style.visibility</p:attrName>
                                        </p:attrNameLst>
                                      </p:cBhvr>
                                      <p:to>
                                        <p:strVal val="visible"/>
                                      </p:to>
                                    </p:set>
                                    <p:animEffect transition="in" filter="fade">
                                      <p:cBhvr>
                                        <p:cTn id="549" dur="500"/>
                                        <p:tgtEl>
                                          <p:spTgt spid="42"/>
                                        </p:tgtEl>
                                      </p:cBhvr>
                                    </p:animEffect>
                                    <p:anim calcmode="lin" valueType="num">
                                      <p:cBhvr>
                                        <p:cTn id="550" dur="2000" fill="hold"/>
                                        <p:tgtEl>
                                          <p:spTgt spid="42"/>
                                        </p:tgtEl>
                                        <p:attrNameLst>
                                          <p:attrName>ppt_x</p:attrName>
                                        </p:attrNameLst>
                                      </p:cBhvr>
                                      <p:tavLst>
                                        <p:tav tm="0">
                                          <p:val>
                                            <p:strVal val="#ppt_x"/>
                                          </p:val>
                                        </p:tav>
                                        <p:tav tm="100000">
                                          <p:val>
                                            <p:strVal val="#ppt_x"/>
                                          </p:val>
                                        </p:tav>
                                      </p:tavLst>
                                    </p:anim>
                                    <p:anim calcmode="lin" valueType="num">
                                      <p:cBhvr>
                                        <p:cTn id="551" dur="2000" fill="hold"/>
                                        <p:tgtEl>
                                          <p:spTgt spid="42"/>
                                        </p:tgtEl>
                                        <p:attrNameLst>
                                          <p:attrName>ppt_y</p:attrName>
                                        </p:attrNameLst>
                                      </p:cBhvr>
                                      <p:tavLst>
                                        <p:tav tm="0">
                                          <p:val>
                                            <p:strVal val="#ppt_y+0.31"/>
                                          </p:val>
                                        </p:tav>
                                        <p:tav tm="100000">
                                          <p:val>
                                            <p:strVal val="#ppt_y+0.31"/>
                                          </p:val>
                                        </p:tav>
                                      </p:tavLst>
                                    </p:anim>
                                    <p:anim calcmode="lin" valueType="num">
                                      <p:cBhvr>
                                        <p:cTn id="552" dur="3000" decel="50000" fill="hold">
                                          <p:stCondLst>
                                            <p:cond delay="2000"/>
                                          </p:stCondLst>
                                        </p:cTn>
                                        <p:tgtEl>
                                          <p:spTgt spid="4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53" dur="3000" decel="50000" fill="hold">
                                          <p:stCondLst>
                                            <p:cond delay="2000"/>
                                          </p:stCondLst>
                                        </p:cTn>
                                        <p:tgtEl>
                                          <p:spTgt spid="4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554" fill="hold">
                            <p:stCondLst>
                              <p:cond delay="47227"/>
                            </p:stCondLst>
                            <p:childTnLst>
                              <p:par>
                                <p:cTn id="555" presetID="31" presetClass="entr" presetSubtype="0" fill="hold" nodeType="afterEffect">
                                  <p:stCondLst>
                                    <p:cond delay="0"/>
                                  </p:stCondLst>
                                  <p:childTnLst>
                                    <p:set>
                                      <p:cBhvr>
                                        <p:cTn id="556" dur="1" fill="hold">
                                          <p:stCondLst>
                                            <p:cond delay="0"/>
                                          </p:stCondLst>
                                        </p:cTn>
                                        <p:tgtEl>
                                          <p:spTgt spid="43"/>
                                        </p:tgtEl>
                                        <p:attrNameLst>
                                          <p:attrName>style.visibility</p:attrName>
                                        </p:attrNameLst>
                                      </p:cBhvr>
                                      <p:to>
                                        <p:strVal val="visible"/>
                                      </p:to>
                                    </p:set>
                                    <p:anim calcmode="lin" valueType="num">
                                      <p:cBhvr>
                                        <p:cTn id="557" dur="1000" fill="hold"/>
                                        <p:tgtEl>
                                          <p:spTgt spid="43"/>
                                        </p:tgtEl>
                                        <p:attrNameLst>
                                          <p:attrName>ppt_w</p:attrName>
                                        </p:attrNameLst>
                                      </p:cBhvr>
                                      <p:tavLst>
                                        <p:tav tm="0">
                                          <p:val>
                                            <p:fltVal val="0"/>
                                          </p:val>
                                        </p:tav>
                                        <p:tav tm="100000">
                                          <p:val>
                                            <p:strVal val="#ppt_w"/>
                                          </p:val>
                                        </p:tav>
                                      </p:tavLst>
                                    </p:anim>
                                    <p:anim calcmode="lin" valueType="num">
                                      <p:cBhvr>
                                        <p:cTn id="558" dur="1000" fill="hold"/>
                                        <p:tgtEl>
                                          <p:spTgt spid="43"/>
                                        </p:tgtEl>
                                        <p:attrNameLst>
                                          <p:attrName>ppt_h</p:attrName>
                                        </p:attrNameLst>
                                      </p:cBhvr>
                                      <p:tavLst>
                                        <p:tav tm="0">
                                          <p:val>
                                            <p:fltVal val="0"/>
                                          </p:val>
                                        </p:tav>
                                        <p:tav tm="100000">
                                          <p:val>
                                            <p:strVal val="#ppt_h"/>
                                          </p:val>
                                        </p:tav>
                                      </p:tavLst>
                                    </p:anim>
                                    <p:anim calcmode="lin" valueType="num">
                                      <p:cBhvr>
                                        <p:cTn id="559" dur="1000" fill="hold"/>
                                        <p:tgtEl>
                                          <p:spTgt spid="43"/>
                                        </p:tgtEl>
                                        <p:attrNameLst>
                                          <p:attrName>style.rotation</p:attrName>
                                        </p:attrNameLst>
                                      </p:cBhvr>
                                      <p:tavLst>
                                        <p:tav tm="0">
                                          <p:val>
                                            <p:fltVal val="90"/>
                                          </p:val>
                                        </p:tav>
                                        <p:tav tm="100000">
                                          <p:val>
                                            <p:fltVal val="0"/>
                                          </p:val>
                                        </p:tav>
                                      </p:tavLst>
                                    </p:anim>
                                    <p:animEffect transition="in" filter="fade">
                                      <p:cBhvr>
                                        <p:cTn id="560" dur="1000"/>
                                        <p:tgtEl>
                                          <p:spTgt spid="43"/>
                                        </p:tgtEl>
                                      </p:cBhvr>
                                    </p:animEffect>
                                  </p:childTnLst>
                                </p:cTn>
                              </p:par>
                            </p:childTnLst>
                          </p:cTn>
                        </p:par>
                        <p:par>
                          <p:cTn id="561" fill="hold">
                            <p:stCondLst>
                              <p:cond delay="48227"/>
                            </p:stCondLst>
                            <p:childTnLst>
                              <p:par>
                                <p:cTn id="562" presetID="22" presetClass="entr" presetSubtype="4" repeatCount="indefinite" fill="hold" nodeType="afterEffect">
                                  <p:stCondLst>
                                    <p:cond delay="0"/>
                                  </p:stCondLst>
                                  <p:childTnLst>
                                    <p:set>
                                      <p:cBhvr>
                                        <p:cTn id="563" dur="1" fill="hold">
                                          <p:stCondLst>
                                            <p:cond delay="0"/>
                                          </p:stCondLst>
                                        </p:cTn>
                                        <p:tgtEl>
                                          <p:spTgt spid="43"/>
                                        </p:tgtEl>
                                        <p:attrNameLst>
                                          <p:attrName>style.visibility</p:attrName>
                                        </p:attrNameLst>
                                      </p:cBhvr>
                                      <p:to>
                                        <p:strVal val="visible"/>
                                      </p:to>
                                    </p:set>
                                    <p:animEffect transition="in" filter="wipe(down)">
                                      <p:cBhvr>
                                        <p:cTn id="564" dur="5000"/>
                                        <p:tgtEl>
                                          <p:spTgt spid="43"/>
                                        </p:tgtEl>
                                      </p:cBhvr>
                                    </p:animEffect>
                                  </p:childTnLst>
                                </p:cTn>
                              </p:par>
                            </p:childTnLst>
                          </p:cTn>
                        </p:par>
                        <p:par>
                          <p:cTn id="565" fill="hold">
                            <p:stCondLst>
                              <p:cond delay="53227"/>
                            </p:stCondLst>
                            <p:childTnLst>
                              <p:par>
                                <p:cTn id="566" presetID="2" presetClass="entr" presetSubtype="3" decel="100000" fill="hold" grpId="0" nodeType="afterEffect">
                                  <p:stCondLst>
                                    <p:cond delay="0"/>
                                  </p:stCondLst>
                                  <p:iterate type="lt">
                                    <p:tmPct val="10000"/>
                                  </p:iterate>
                                  <p:childTnLst>
                                    <p:set>
                                      <p:cBhvr>
                                        <p:cTn id="567" dur="1" fill="hold">
                                          <p:stCondLst>
                                            <p:cond delay="0"/>
                                          </p:stCondLst>
                                        </p:cTn>
                                        <p:tgtEl>
                                          <p:spTgt spid="44"/>
                                        </p:tgtEl>
                                        <p:attrNameLst>
                                          <p:attrName>style.visibility</p:attrName>
                                        </p:attrNameLst>
                                      </p:cBhvr>
                                      <p:to>
                                        <p:strVal val="visible"/>
                                      </p:to>
                                    </p:set>
                                    <p:anim calcmode="lin" valueType="num">
                                      <p:cBhvr additive="base">
                                        <p:cTn id="568" dur="2000" fill="hold"/>
                                        <p:tgtEl>
                                          <p:spTgt spid="44"/>
                                        </p:tgtEl>
                                        <p:attrNameLst>
                                          <p:attrName>ppt_x</p:attrName>
                                        </p:attrNameLst>
                                      </p:cBhvr>
                                      <p:tavLst>
                                        <p:tav tm="0">
                                          <p:val>
                                            <p:strVal val="1+#ppt_w/2"/>
                                          </p:val>
                                        </p:tav>
                                        <p:tav tm="100000">
                                          <p:val>
                                            <p:strVal val="#ppt_x"/>
                                          </p:val>
                                        </p:tav>
                                      </p:tavLst>
                                    </p:anim>
                                    <p:anim calcmode="lin" valueType="num">
                                      <p:cBhvr additive="base">
                                        <p:cTn id="569" dur="2000" fill="hold"/>
                                        <p:tgtEl>
                                          <p:spTgt spid="44"/>
                                        </p:tgtEl>
                                        <p:attrNameLst>
                                          <p:attrName>ppt_y</p:attrName>
                                        </p:attrNameLst>
                                      </p:cBhvr>
                                      <p:tavLst>
                                        <p:tav tm="0">
                                          <p:val>
                                            <p:strVal val="0-#ppt_h/2"/>
                                          </p:val>
                                        </p:tav>
                                        <p:tav tm="100000">
                                          <p:val>
                                            <p:strVal val="#ppt_y"/>
                                          </p:val>
                                        </p:tav>
                                      </p:tavLst>
                                    </p:anim>
                                  </p:childTnLst>
                                </p:cTn>
                              </p:par>
                            </p:childTnLst>
                          </p:cTn>
                        </p:par>
                        <p:par>
                          <p:cTn id="570" fill="hold">
                            <p:stCondLst>
                              <p:cond delay="62027"/>
                            </p:stCondLst>
                            <p:childTnLst>
                              <p:par>
                                <p:cTn id="571" presetID="2" presetClass="entr" presetSubtype="2" decel="60000" fill="hold" grpId="0" nodeType="afterEffect">
                                  <p:stCondLst>
                                    <p:cond delay="0"/>
                                  </p:stCondLst>
                                  <p:iterate type="lt">
                                    <p:tmPct val="10000"/>
                                  </p:iterate>
                                  <p:childTnLst>
                                    <p:set>
                                      <p:cBhvr>
                                        <p:cTn id="572" dur="1" fill="hold">
                                          <p:stCondLst>
                                            <p:cond delay="0"/>
                                          </p:stCondLst>
                                        </p:cTn>
                                        <p:tgtEl>
                                          <p:spTgt spid="3"/>
                                        </p:tgtEl>
                                        <p:attrNameLst>
                                          <p:attrName>style.visibility</p:attrName>
                                        </p:attrNameLst>
                                      </p:cBhvr>
                                      <p:to>
                                        <p:strVal val="visible"/>
                                      </p:to>
                                    </p:set>
                                    <p:anim calcmode="lin" valueType="num">
                                      <p:cBhvr additive="base">
                                        <p:cTn id="573" dur="2000" fill="hold"/>
                                        <p:tgtEl>
                                          <p:spTgt spid="3"/>
                                        </p:tgtEl>
                                        <p:attrNameLst>
                                          <p:attrName>ppt_x</p:attrName>
                                        </p:attrNameLst>
                                      </p:cBhvr>
                                      <p:tavLst>
                                        <p:tav tm="0">
                                          <p:val>
                                            <p:strVal val="1+#ppt_w/2"/>
                                          </p:val>
                                        </p:tav>
                                        <p:tav tm="100000">
                                          <p:val>
                                            <p:strVal val="#ppt_x"/>
                                          </p:val>
                                        </p:tav>
                                      </p:tavLst>
                                    </p:anim>
                                    <p:anim calcmode="lin" valueType="num">
                                      <p:cBhvr additive="base">
                                        <p:cTn id="574" dur="2000" fill="hold"/>
                                        <p:tgtEl>
                                          <p:spTgt spid="3"/>
                                        </p:tgtEl>
                                        <p:attrNameLst>
                                          <p:attrName>ppt_y</p:attrName>
                                        </p:attrNameLst>
                                      </p:cBhvr>
                                      <p:tavLst>
                                        <p:tav tm="0">
                                          <p:val>
                                            <p:strVal val="#ppt_y"/>
                                          </p:val>
                                        </p:tav>
                                        <p:tav tm="100000">
                                          <p:val>
                                            <p:strVal val="#ppt_y"/>
                                          </p:val>
                                        </p:tav>
                                      </p:tavLst>
                                    </p:anim>
                                  </p:childTnLst>
                                </p:cTn>
                              </p:par>
                            </p:childTnLst>
                          </p:cTn>
                        </p:par>
                        <p:par>
                          <p:cTn id="575" fill="hold">
                            <p:stCondLst>
                              <p:cond delay="70827"/>
                            </p:stCondLst>
                            <p:childTnLst>
                              <p:par>
                                <p:cTn id="576" presetID="31" presetClass="entr" presetSubtype="0" fill="hold" nodeType="afterEffect">
                                  <p:stCondLst>
                                    <p:cond delay="0"/>
                                  </p:stCondLst>
                                  <p:childTnLst>
                                    <p:set>
                                      <p:cBhvr>
                                        <p:cTn id="577" dur="1" fill="hold">
                                          <p:stCondLst>
                                            <p:cond delay="0"/>
                                          </p:stCondLst>
                                        </p:cTn>
                                        <p:tgtEl>
                                          <p:spTgt spid="46"/>
                                        </p:tgtEl>
                                        <p:attrNameLst>
                                          <p:attrName>style.visibility</p:attrName>
                                        </p:attrNameLst>
                                      </p:cBhvr>
                                      <p:to>
                                        <p:strVal val="visible"/>
                                      </p:to>
                                    </p:set>
                                    <p:anim calcmode="lin" valueType="num">
                                      <p:cBhvr>
                                        <p:cTn id="578" dur="2000" fill="hold"/>
                                        <p:tgtEl>
                                          <p:spTgt spid="46"/>
                                        </p:tgtEl>
                                        <p:attrNameLst>
                                          <p:attrName>ppt_w</p:attrName>
                                        </p:attrNameLst>
                                      </p:cBhvr>
                                      <p:tavLst>
                                        <p:tav tm="0">
                                          <p:val>
                                            <p:fltVal val="0"/>
                                          </p:val>
                                        </p:tav>
                                        <p:tav tm="100000">
                                          <p:val>
                                            <p:strVal val="#ppt_w"/>
                                          </p:val>
                                        </p:tav>
                                      </p:tavLst>
                                    </p:anim>
                                    <p:anim calcmode="lin" valueType="num">
                                      <p:cBhvr>
                                        <p:cTn id="579" dur="2000" fill="hold"/>
                                        <p:tgtEl>
                                          <p:spTgt spid="46"/>
                                        </p:tgtEl>
                                        <p:attrNameLst>
                                          <p:attrName>ppt_h</p:attrName>
                                        </p:attrNameLst>
                                      </p:cBhvr>
                                      <p:tavLst>
                                        <p:tav tm="0">
                                          <p:val>
                                            <p:fltVal val="0"/>
                                          </p:val>
                                        </p:tav>
                                        <p:tav tm="100000">
                                          <p:val>
                                            <p:strVal val="#ppt_h"/>
                                          </p:val>
                                        </p:tav>
                                      </p:tavLst>
                                    </p:anim>
                                    <p:anim calcmode="lin" valueType="num">
                                      <p:cBhvr>
                                        <p:cTn id="580" dur="2000" fill="hold"/>
                                        <p:tgtEl>
                                          <p:spTgt spid="46"/>
                                        </p:tgtEl>
                                        <p:attrNameLst>
                                          <p:attrName>style.rotation</p:attrName>
                                        </p:attrNameLst>
                                      </p:cBhvr>
                                      <p:tavLst>
                                        <p:tav tm="0">
                                          <p:val>
                                            <p:fltVal val="90"/>
                                          </p:val>
                                        </p:tav>
                                        <p:tav tm="100000">
                                          <p:val>
                                            <p:fltVal val="0"/>
                                          </p:val>
                                        </p:tav>
                                      </p:tavLst>
                                    </p:anim>
                                    <p:animEffect transition="in" filter="fade">
                                      <p:cBhvr>
                                        <p:cTn id="581" dur="2000"/>
                                        <p:tgtEl>
                                          <p:spTgt spid="46"/>
                                        </p:tgtEl>
                                      </p:cBhvr>
                                    </p:animEffect>
                                  </p:childTnLst>
                                </p:cTn>
                              </p:par>
                            </p:childTnLst>
                          </p:cTn>
                        </p:par>
                        <p:par>
                          <p:cTn id="582" fill="hold">
                            <p:stCondLst>
                              <p:cond delay="72827"/>
                            </p:stCondLst>
                            <p:childTnLst>
                              <p:par>
                                <p:cTn id="583" presetID="26" presetClass="entr" presetSubtype="0" fill="hold" nodeType="afterEffect">
                                  <p:stCondLst>
                                    <p:cond delay="0"/>
                                  </p:stCondLst>
                                  <p:childTnLst>
                                    <p:set>
                                      <p:cBhvr>
                                        <p:cTn id="584" dur="1" fill="hold">
                                          <p:stCondLst>
                                            <p:cond delay="0"/>
                                          </p:stCondLst>
                                        </p:cTn>
                                        <p:tgtEl>
                                          <p:spTgt spid="48"/>
                                        </p:tgtEl>
                                        <p:attrNameLst>
                                          <p:attrName>style.visibility</p:attrName>
                                        </p:attrNameLst>
                                      </p:cBhvr>
                                      <p:to>
                                        <p:strVal val="visible"/>
                                      </p:to>
                                    </p:set>
                                    <p:animEffect transition="in" filter="wipe(down)">
                                      <p:cBhvr>
                                        <p:cTn id="585" dur="580">
                                          <p:stCondLst>
                                            <p:cond delay="0"/>
                                          </p:stCondLst>
                                        </p:cTn>
                                        <p:tgtEl>
                                          <p:spTgt spid="48"/>
                                        </p:tgtEl>
                                      </p:cBhvr>
                                    </p:animEffect>
                                    <p:anim calcmode="lin" valueType="num">
                                      <p:cBhvr>
                                        <p:cTn id="586"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587"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588"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589"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590"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591" dur="26">
                                          <p:stCondLst>
                                            <p:cond delay="650"/>
                                          </p:stCondLst>
                                        </p:cTn>
                                        <p:tgtEl>
                                          <p:spTgt spid="48"/>
                                        </p:tgtEl>
                                      </p:cBhvr>
                                      <p:to x="100000" y="60000"/>
                                    </p:animScale>
                                    <p:animScale>
                                      <p:cBhvr>
                                        <p:cTn id="592" dur="166" decel="50000">
                                          <p:stCondLst>
                                            <p:cond delay="676"/>
                                          </p:stCondLst>
                                        </p:cTn>
                                        <p:tgtEl>
                                          <p:spTgt spid="48"/>
                                        </p:tgtEl>
                                      </p:cBhvr>
                                      <p:to x="100000" y="100000"/>
                                    </p:animScale>
                                    <p:animScale>
                                      <p:cBhvr>
                                        <p:cTn id="593" dur="26">
                                          <p:stCondLst>
                                            <p:cond delay="1312"/>
                                          </p:stCondLst>
                                        </p:cTn>
                                        <p:tgtEl>
                                          <p:spTgt spid="48"/>
                                        </p:tgtEl>
                                      </p:cBhvr>
                                      <p:to x="100000" y="80000"/>
                                    </p:animScale>
                                    <p:animScale>
                                      <p:cBhvr>
                                        <p:cTn id="594" dur="166" decel="50000">
                                          <p:stCondLst>
                                            <p:cond delay="1338"/>
                                          </p:stCondLst>
                                        </p:cTn>
                                        <p:tgtEl>
                                          <p:spTgt spid="48"/>
                                        </p:tgtEl>
                                      </p:cBhvr>
                                      <p:to x="100000" y="100000"/>
                                    </p:animScale>
                                    <p:animScale>
                                      <p:cBhvr>
                                        <p:cTn id="595" dur="26">
                                          <p:stCondLst>
                                            <p:cond delay="1642"/>
                                          </p:stCondLst>
                                        </p:cTn>
                                        <p:tgtEl>
                                          <p:spTgt spid="48"/>
                                        </p:tgtEl>
                                      </p:cBhvr>
                                      <p:to x="100000" y="90000"/>
                                    </p:animScale>
                                    <p:animScale>
                                      <p:cBhvr>
                                        <p:cTn id="596" dur="166" decel="50000">
                                          <p:stCondLst>
                                            <p:cond delay="1668"/>
                                          </p:stCondLst>
                                        </p:cTn>
                                        <p:tgtEl>
                                          <p:spTgt spid="48"/>
                                        </p:tgtEl>
                                      </p:cBhvr>
                                      <p:to x="100000" y="100000"/>
                                    </p:animScale>
                                    <p:animScale>
                                      <p:cBhvr>
                                        <p:cTn id="597" dur="26">
                                          <p:stCondLst>
                                            <p:cond delay="1808"/>
                                          </p:stCondLst>
                                        </p:cTn>
                                        <p:tgtEl>
                                          <p:spTgt spid="48"/>
                                        </p:tgtEl>
                                      </p:cBhvr>
                                      <p:to x="100000" y="95000"/>
                                    </p:animScale>
                                    <p:animScale>
                                      <p:cBhvr>
                                        <p:cTn id="598" dur="166" decel="50000">
                                          <p:stCondLst>
                                            <p:cond delay="1834"/>
                                          </p:stCondLst>
                                        </p:cTn>
                                        <p:tgtEl>
                                          <p:spTgt spid="48"/>
                                        </p:tgtEl>
                                      </p:cBhvr>
                                      <p:to x="100000" y="100000"/>
                                    </p:animScale>
                                  </p:childTnLst>
                                </p:cTn>
                              </p:par>
                            </p:childTnLst>
                          </p:cTn>
                        </p:par>
                        <p:par>
                          <p:cTn id="599" fill="hold">
                            <p:stCondLst>
                              <p:cond delay="74827"/>
                            </p:stCondLst>
                            <p:childTnLst>
                              <p:par>
                                <p:cTn id="600" presetID="22" presetClass="entr" presetSubtype="8" fill="hold" nodeType="afterEffect">
                                  <p:stCondLst>
                                    <p:cond delay="0"/>
                                  </p:stCondLst>
                                  <p:childTnLst>
                                    <p:set>
                                      <p:cBhvr>
                                        <p:cTn id="601" dur="1" fill="hold">
                                          <p:stCondLst>
                                            <p:cond delay="0"/>
                                          </p:stCondLst>
                                        </p:cTn>
                                        <p:tgtEl>
                                          <p:spTgt spid="46"/>
                                        </p:tgtEl>
                                        <p:attrNameLst>
                                          <p:attrName>style.visibility</p:attrName>
                                        </p:attrNameLst>
                                      </p:cBhvr>
                                      <p:to>
                                        <p:strVal val="visible"/>
                                      </p:to>
                                    </p:set>
                                    <p:animEffect transition="in" filter="wipe(left)">
                                      <p:cBhvr>
                                        <p:cTn id="602" dur="5000"/>
                                        <p:tgtEl>
                                          <p:spTgt spid="46"/>
                                        </p:tgtEl>
                                      </p:cBhvr>
                                    </p:animEffect>
                                  </p:childTnLst>
                                </p:cTn>
                              </p:par>
                            </p:childTnLst>
                          </p:cTn>
                        </p:par>
                        <p:par>
                          <p:cTn id="603" fill="hold">
                            <p:stCondLst>
                              <p:cond delay="79827"/>
                            </p:stCondLst>
                            <p:childTnLst>
                              <p:par>
                                <p:cTn id="604" presetID="22" presetClass="entr" presetSubtype="2" repeatCount="indefinite" fill="hold" nodeType="afterEffect">
                                  <p:stCondLst>
                                    <p:cond delay="0"/>
                                  </p:stCondLst>
                                  <p:childTnLst>
                                    <p:set>
                                      <p:cBhvr>
                                        <p:cTn id="605" dur="1" fill="hold">
                                          <p:stCondLst>
                                            <p:cond delay="0"/>
                                          </p:stCondLst>
                                        </p:cTn>
                                        <p:tgtEl>
                                          <p:spTgt spid="48"/>
                                        </p:tgtEl>
                                        <p:attrNameLst>
                                          <p:attrName>style.visibility</p:attrName>
                                        </p:attrNameLst>
                                      </p:cBhvr>
                                      <p:to>
                                        <p:strVal val="visible"/>
                                      </p:to>
                                    </p:set>
                                    <p:animEffect transition="in" filter="wipe(right)">
                                      <p:cBhvr>
                                        <p:cTn id="606" dur="5000"/>
                                        <p:tgtEl>
                                          <p:spTgt spid="48"/>
                                        </p:tgtEl>
                                      </p:cBhvr>
                                    </p:animEffect>
                                  </p:childTnLst>
                                </p:cTn>
                              </p:par>
                            </p:childTnLst>
                          </p:cTn>
                        </p:par>
                        <p:par>
                          <p:cTn id="607" fill="hold">
                            <p:stCondLst>
                              <p:cond delay="84827"/>
                            </p:stCondLst>
                            <p:childTnLst>
                              <p:par>
                                <p:cTn id="608" presetID="31" presetClass="entr" presetSubtype="0" fill="hold" grpId="0" nodeType="afterEffect">
                                  <p:stCondLst>
                                    <p:cond delay="0"/>
                                  </p:stCondLst>
                                  <p:childTnLst>
                                    <p:set>
                                      <p:cBhvr>
                                        <p:cTn id="609" dur="1" fill="hold">
                                          <p:stCondLst>
                                            <p:cond delay="0"/>
                                          </p:stCondLst>
                                        </p:cTn>
                                        <p:tgtEl>
                                          <p:spTgt spid="52"/>
                                        </p:tgtEl>
                                        <p:attrNameLst>
                                          <p:attrName>style.visibility</p:attrName>
                                        </p:attrNameLst>
                                      </p:cBhvr>
                                      <p:to>
                                        <p:strVal val="visible"/>
                                      </p:to>
                                    </p:set>
                                    <p:anim calcmode="lin" valueType="num">
                                      <p:cBhvr>
                                        <p:cTn id="610" dur="1000" fill="hold"/>
                                        <p:tgtEl>
                                          <p:spTgt spid="52"/>
                                        </p:tgtEl>
                                        <p:attrNameLst>
                                          <p:attrName>ppt_w</p:attrName>
                                        </p:attrNameLst>
                                      </p:cBhvr>
                                      <p:tavLst>
                                        <p:tav tm="0">
                                          <p:val>
                                            <p:fltVal val="0"/>
                                          </p:val>
                                        </p:tav>
                                        <p:tav tm="100000">
                                          <p:val>
                                            <p:strVal val="#ppt_w"/>
                                          </p:val>
                                        </p:tav>
                                      </p:tavLst>
                                    </p:anim>
                                    <p:anim calcmode="lin" valueType="num">
                                      <p:cBhvr>
                                        <p:cTn id="611" dur="1000" fill="hold"/>
                                        <p:tgtEl>
                                          <p:spTgt spid="52"/>
                                        </p:tgtEl>
                                        <p:attrNameLst>
                                          <p:attrName>ppt_h</p:attrName>
                                        </p:attrNameLst>
                                      </p:cBhvr>
                                      <p:tavLst>
                                        <p:tav tm="0">
                                          <p:val>
                                            <p:fltVal val="0"/>
                                          </p:val>
                                        </p:tav>
                                        <p:tav tm="100000">
                                          <p:val>
                                            <p:strVal val="#ppt_h"/>
                                          </p:val>
                                        </p:tav>
                                      </p:tavLst>
                                    </p:anim>
                                    <p:anim calcmode="lin" valueType="num">
                                      <p:cBhvr>
                                        <p:cTn id="612" dur="1000" fill="hold"/>
                                        <p:tgtEl>
                                          <p:spTgt spid="52"/>
                                        </p:tgtEl>
                                        <p:attrNameLst>
                                          <p:attrName>style.rotation</p:attrName>
                                        </p:attrNameLst>
                                      </p:cBhvr>
                                      <p:tavLst>
                                        <p:tav tm="0">
                                          <p:val>
                                            <p:fltVal val="90"/>
                                          </p:val>
                                        </p:tav>
                                        <p:tav tm="100000">
                                          <p:val>
                                            <p:fltVal val="0"/>
                                          </p:val>
                                        </p:tav>
                                      </p:tavLst>
                                    </p:anim>
                                    <p:animEffect transition="in" filter="fade">
                                      <p:cBhvr>
                                        <p:cTn id="613" dur="1000"/>
                                        <p:tgtEl>
                                          <p:spTgt spid="52"/>
                                        </p:tgtEl>
                                      </p:cBhvr>
                                    </p:animEffect>
                                  </p:childTnLst>
                                </p:cTn>
                              </p:par>
                            </p:childTnLst>
                          </p:cTn>
                        </p:par>
                        <p:par>
                          <p:cTn id="614" fill="hold">
                            <p:stCondLst>
                              <p:cond delay="85827"/>
                            </p:stCondLst>
                            <p:childTnLst>
                              <p:par>
                                <p:cTn id="615" presetID="22" presetClass="entr" presetSubtype="4" repeatCount="indefinite" fill="hold" grpId="1" nodeType="afterEffect">
                                  <p:stCondLst>
                                    <p:cond delay="0"/>
                                  </p:stCondLst>
                                  <p:childTnLst>
                                    <p:set>
                                      <p:cBhvr>
                                        <p:cTn id="616" dur="1" fill="hold">
                                          <p:stCondLst>
                                            <p:cond delay="0"/>
                                          </p:stCondLst>
                                        </p:cTn>
                                        <p:tgtEl>
                                          <p:spTgt spid="52"/>
                                        </p:tgtEl>
                                        <p:attrNameLst>
                                          <p:attrName>style.visibility</p:attrName>
                                        </p:attrNameLst>
                                      </p:cBhvr>
                                      <p:to>
                                        <p:strVal val="visible"/>
                                      </p:to>
                                    </p:set>
                                    <p:animEffect transition="in" filter="wipe(down)">
                                      <p:cBhvr>
                                        <p:cTn id="617" dur="5000"/>
                                        <p:tgtEl>
                                          <p:spTgt spid="52"/>
                                        </p:tgtEl>
                                      </p:cBhvr>
                                    </p:animEffect>
                                  </p:childTnLst>
                                </p:cTn>
                              </p:par>
                            </p:childTnLst>
                          </p:cTn>
                        </p:par>
                        <p:par>
                          <p:cTn id="618" fill="hold">
                            <p:stCondLst>
                              <p:cond delay="90827"/>
                            </p:stCondLst>
                            <p:childTnLst>
                              <p:par>
                                <p:cTn id="619" presetID="26" presetClass="entr" presetSubtype="0" fill="hold" grpId="0" nodeType="afterEffect">
                                  <p:stCondLst>
                                    <p:cond delay="0"/>
                                  </p:stCondLst>
                                  <p:childTnLst>
                                    <p:set>
                                      <p:cBhvr>
                                        <p:cTn id="620" dur="1" fill="hold">
                                          <p:stCondLst>
                                            <p:cond delay="0"/>
                                          </p:stCondLst>
                                        </p:cTn>
                                        <p:tgtEl>
                                          <p:spTgt spid="53"/>
                                        </p:tgtEl>
                                        <p:attrNameLst>
                                          <p:attrName>style.visibility</p:attrName>
                                        </p:attrNameLst>
                                      </p:cBhvr>
                                      <p:to>
                                        <p:strVal val="visible"/>
                                      </p:to>
                                    </p:set>
                                    <p:animEffect transition="in" filter="wipe(down)">
                                      <p:cBhvr>
                                        <p:cTn id="621" dur="580">
                                          <p:stCondLst>
                                            <p:cond delay="0"/>
                                          </p:stCondLst>
                                        </p:cTn>
                                        <p:tgtEl>
                                          <p:spTgt spid="53"/>
                                        </p:tgtEl>
                                      </p:cBhvr>
                                    </p:animEffect>
                                    <p:anim calcmode="lin" valueType="num">
                                      <p:cBhvr>
                                        <p:cTn id="622" dur="1822" tmFilter="0,0; 0.14,0.36; 0.43,0.73; 0.71,0.91; 1.0,1.0">
                                          <p:stCondLst>
                                            <p:cond delay="0"/>
                                          </p:stCondLst>
                                        </p:cTn>
                                        <p:tgtEl>
                                          <p:spTgt spid="53"/>
                                        </p:tgtEl>
                                        <p:attrNameLst>
                                          <p:attrName>ppt_x</p:attrName>
                                        </p:attrNameLst>
                                      </p:cBhvr>
                                      <p:tavLst>
                                        <p:tav tm="0">
                                          <p:val>
                                            <p:strVal val="#ppt_x-0.25"/>
                                          </p:val>
                                        </p:tav>
                                        <p:tav tm="100000">
                                          <p:val>
                                            <p:strVal val="#ppt_x"/>
                                          </p:val>
                                        </p:tav>
                                      </p:tavLst>
                                    </p:anim>
                                    <p:anim calcmode="lin" valueType="num">
                                      <p:cBhvr>
                                        <p:cTn id="623" dur="664" tmFilter="0.0,0.0; 0.25,0.07; 0.50,0.2; 0.75,0.467; 1.0,1.0">
                                          <p:stCondLst>
                                            <p:cond delay="0"/>
                                          </p:stCondLst>
                                        </p:cTn>
                                        <p:tgtEl>
                                          <p:spTgt spid="53"/>
                                        </p:tgtEl>
                                        <p:attrNameLst>
                                          <p:attrName>ppt_y</p:attrName>
                                        </p:attrNameLst>
                                      </p:cBhvr>
                                      <p:tavLst>
                                        <p:tav tm="0" fmla="#ppt_y-sin(pi*$)/3">
                                          <p:val>
                                            <p:fltVal val="0.5"/>
                                          </p:val>
                                        </p:tav>
                                        <p:tav tm="100000">
                                          <p:val>
                                            <p:fltVal val="1"/>
                                          </p:val>
                                        </p:tav>
                                      </p:tavLst>
                                    </p:anim>
                                    <p:anim calcmode="lin" valueType="num">
                                      <p:cBhvr>
                                        <p:cTn id="624" dur="664" tmFilter="0, 0; 0.125,0.2665; 0.25,0.4; 0.375,0.465; 0.5,0.5;  0.625,0.535; 0.75,0.6; 0.875,0.7335; 1,1">
                                          <p:stCondLst>
                                            <p:cond delay="664"/>
                                          </p:stCondLst>
                                        </p:cTn>
                                        <p:tgtEl>
                                          <p:spTgt spid="53"/>
                                        </p:tgtEl>
                                        <p:attrNameLst>
                                          <p:attrName>ppt_y</p:attrName>
                                        </p:attrNameLst>
                                      </p:cBhvr>
                                      <p:tavLst>
                                        <p:tav tm="0" fmla="#ppt_y-sin(pi*$)/9">
                                          <p:val>
                                            <p:fltVal val="0"/>
                                          </p:val>
                                        </p:tav>
                                        <p:tav tm="100000">
                                          <p:val>
                                            <p:fltVal val="1"/>
                                          </p:val>
                                        </p:tav>
                                      </p:tavLst>
                                    </p:anim>
                                    <p:anim calcmode="lin" valueType="num">
                                      <p:cBhvr>
                                        <p:cTn id="625" dur="332" tmFilter="0, 0; 0.125,0.2665; 0.25,0.4; 0.375,0.465; 0.5,0.5;  0.625,0.535; 0.75,0.6; 0.875,0.7335; 1,1">
                                          <p:stCondLst>
                                            <p:cond delay="1324"/>
                                          </p:stCondLst>
                                        </p:cTn>
                                        <p:tgtEl>
                                          <p:spTgt spid="53"/>
                                        </p:tgtEl>
                                        <p:attrNameLst>
                                          <p:attrName>ppt_y</p:attrName>
                                        </p:attrNameLst>
                                      </p:cBhvr>
                                      <p:tavLst>
                                        <p:tav tm="0" fmla="#ppt_y-sin(pi*$)/27">
                                          <p:val>
                                            <p:fltVal val="0"/>
                                          </p:val>
                                        </p:tav>
                                        <p:tav tm="100000">
                                          <p:val>
                                            <p:fltVal val="1"/>
                                          </p:val>
                                        </p:tav>
                                      </p:tavLst>
                                    </p:anim>
                                    <p:anim calcmode="lin" valueType="num">
                                      <p:cBhvr>
                                        <p:cTn id="626" dur="164" tmFilter="0, 0; 0.125,0.2665; 0.25,0.4; 0.375,0.465; 0.5,0.5;  0.625,0.535; 0.75,0.6; 0.875,0.7335; 1,1">
                                          <p:stCondLst>
                                            <p:cond delay="1656"/>
                                          </p:stCondLst>
                                        </p:cTn>
                                        <p:tgtEl>
                                          <p:spTgt spid="53"/>
                                        </p:tgtEl>
                                        <p:attrNameLst>
                                          <p:attrName>ppt_y</p:attrName>
                                        </p:attrNameLst>
                                      </p:cBhvr>
                                      <p:tavLst>
                                        <p:tav tm="0" fmla="#ppt_y-sin(pi*$)/81">
                                          <p:val>
                                            <p:fltVal val="0"/>
                                          </p:val>
                                        </p:tav>
                                        <p:tav tm="100000">
                                          <p:val>
                                            <p:fltVal val="1"/>
                                          </p:val>
                                        </p:tav>
                                      </p:tavLst>
                                    </p:anim>
                                    <p:animScale>
                                      <p:cBhvr>
                                        <p:cTn id="627" dur="26">
                                          <p:stCondLst>
                                            <p:cond delay="650"/>
                                          </p:stCondLst>
                                        </p:cTn>
                                        <p:tgtEl>
                                          <p:spTgt spid="53"/>
                                        </p:tgtEl>
                                      </p:cBhvr>
                                      <p:to x="100000" y="60000"/>
                                    </p:animScale>
                                    <p:animScale>
                                      <p:cBhvr>
                                        <p:cTn id="628" dur="166" decel="50000">
                                          <p:stCondLst>
                                            <p:cond delay="676"/>
                                          </p:stCondLst>
                                        </p:cTn>
                                        <p:tgtEl>
                                          <p:spTgt spid="53"/>
                                        </p:tgtEl>
                                      </p:cBhvr>
                                      <p:to x="100000" y="100000"/>
                                    </p:animScale>
                                    <p:animScale>
                                      <p:cBhvr>
                                        <p:cTn id="629" dur="26">
                                          <p:stCondLst>
                                            <p:cond delay="1312"/>
                                          </p:stCondLst>
                                        </p:cTn>
                                        <p:tgtEl>
                                          <p:spTgt spid="53"/>
                                        </p:tgtEl>
                                      </p:cBhvr>
                                      <p:to x="100000" y="80000"/>
                                    </p:animScale>
                                    <p:animScale>
                                      <p:cBhvr>
                                        <p:cTn id="630" dur="166" decel="50000">
                                          <p:stCondLst>
                                            <p:cond delay="1338"/>
                                          </p:stCondLst>
                                        </p:cTn>
                                        <p:tgtEl>
                                          <p:spTgt spid="53"/>
                                        </p:tgtEl>
                                      </p:cBhvr>
                                      <p:to x="100000" y="100000"/>
                                    </p:animScale>
                                    <p:animScale>
                                      <p:cBhvr>
                                        <p:cTn id="631" dur="26">
                                          <p:stCondLst>
                                            <p:cond delay="1642"/>
                                          </p:stCondLst>
                                        </p:cTn>
                                        <p:tgtEl>
                                          <p:spTgt spid="53"/>
                                        </p:tgtEl>
                                      </p:cBhvr>
                                      <p:to x="100000" y="90000"/>
                                    </p:animScale>
                                    <p:animScale>
                                      <p:cBhvr>
                                        <p:cTn id="632" dur="166" decel="50000">
                                          <p:stCondLst>
                                            <p:cond delay="1668"/>
                                          </p:stCondLst>
                                        </p:cTn>
                                        <p:tgtEl>
                                          <p:spTgt spid="53"/>
                                        </p:tgtEl>
                                      </p:cBhvr>
                                      <p:to x="100000" y="100000"/>
                                    </p:animScale>
                                    <p:animScale>
                                      <p:cBhvr>
                                        <p:cTn id="633" dur="26">
                                          <p:stCondLst>
                                            <p:cond delay="1808"/>
                                          </p:stCondLst>
                                        </p:cTn>
                                        <p:tgtEl>
                                          <p:spTgt spid="53"/>
                                        </p:tgtEl>
                                      </p:cBhvr>
                                      <p:to x="100000" y="95000"/>
                                    </p:animScale>
                                    <p:animScale>
                                      <p:cBhvr>
                                        <p:cTn id="634" dur="166" decel="50000">
                                          <p:stCondLst>
                                            <p:cond delay="1834"/>
                                          </p:stCondLst>
                                        </p:cTn>
                                        <p:tgtEl>
                                          <p:spTgt spid="53"/>
                                        </p:tgtEl>
                                      </p:cBhvr>
                                      <p:to x="100000" y="100000"/>
                                    </p:animScale>
                                  </p:childTnLst>
                                </p:cTn>
                              </p:par>
                            </p:childTnLst>
                          </p:cTn>
                        </p:par>
                        <p:par>
                          <p:cTn id="635" fill="hold">
                            <p:stCondLst>
                              <p:cond delay="92827"/>
                            </p:stCondLst>
                            <p:childTnLst>
                              <p:par>
                                <p:cTn id="636" presetID="22" presetClass="entr" presetSubtype="1" repeatCount="indefinite" fill="hold" grpId="1" nodeType="afterEffect">
                                  <p:stCondLst>
                                    <p:cond delay="0"/>
                                  </p:stCondLst>
                                  <p:childTnLst>
                                    <p:set>
                                      <p:cBhvr>
                                        <p:cTn id="637" dur="1" fill="hold">
                                          <p:stCondLst>
                                            <p:cond delay="0"/>
                                          </p:stCondLst>
                                        </p:cTn>
                                        <p:tgtEl>
                                          <p:spTgt spid="53"/>
                                        </p:tgtEl>
                                        <p:attrNameLst>
                                          <p:attrName>style.visibility</p:attrName>
                                        </p:attrNameLst>
                                      </p:cBhvr>
                                      <p:to>
                                        <p:strVal val="visible"/>
                                      </p:to>
                                    </p:set>
                                    <p:animEffect transition="in" filter="wipe(up)">
                                      <p:cBhvr>
                                        <p:cTn id="638" dur="5000"/>
                                        <p:tgtEl>
                                          <p:spTgt spid="53"/>
                                        </p:tgtEl>
                                      </p:cBhvr>
                                    </p:animEffect>
                                  </p:childTnLst>
                                </p:cTn>
                              </p:par>
                            </p:childTnLst>
                          </p:cTn>
                        </p:par>
                        <p:par>
                          <p:cTn id="639" fill="hold">
                            <p:stCondLst>
                              <p:cond delay="97827"/>
                            </p:stCondLst>
                            <p:childTnLst>
                              <p:par>
                                <p:cTn id="640" presetID="53" presetClass="entr" presetSubtype="16" fill="hold" grpId="0" nodeType="afterEffect">
                                  <p:stCondLst>
                                    <p:cond delay="0"/>
                                  </p:stCondLst>
                                  <p:childTnLst>
                                    <p:set>
                                      <p:cBhvr>
                                        <p:cTn id="641" dur="1" fill="hold">
                                          <p:stCondLst>
                                            <p:cond delay="0"/>
                                          </p:stCondLst>
                                        </p:cTn>
                                        <p:tgtEl>
                                          <p:spTgt spid="59"/>
                                        </p:tgtEl>
                                        <p:attrNameLst>
                                          <p:attrName>style.visibility</p:attrName>
                                        </p:attrNameLst>
                                      </p:cBhvr>
                                      <p:to>
                                        <p:strVal val="visible"/>
                                      </p:to>
                                    </p:set>
                                    <p:anim calcmode="lin" valueType="num">
                                      <p:cBhvr>
                                        <p:cTn id="642" dur="500" fill="hold"/>
                                        <p:tgtEl>
                                          <p:spTgt spid="59"/>
                                        </p:tgtEl>
                                        <p:attrNameLst>
                                          <p:attrName>ppt_w</p:attrName>
                                        </p:attrNameLst>
                                      </p:cBhvr>
                                      <p:tavLst>
                                        <p:tav tm="0">
                                          <p:val>
                                            <p:fltVal val="0"/>
                                          </p:val>
                                        </p:tav>
                                        <p:tav tm="100000">
                                          <p:val>
                                            <p:strVal val="#ppt_w"/>
                                          </p:val>
                                        </p:tav>
                                      </p:tavLst>
                                    </p:anim>
                                    <p:anim calcmode="lin" valueType="num">
                                      <p:cBhvr>
                                        <p:cTn id="643" dur="500" fill="hold"/>
                                        <p:tgtEl>
                                          <p:spTgt spid="59"/>
                                        </p:tgtEl>
                                        <p:attrNameLst>
                                          <p:attrName>ppt_h</p:attrName>
                                        </p:attrNameLst>
                                      </p:cBhvr>
                                      <p:tavLst>
                                        <p:tav tm="0">
                                          <p:val>
                                            <p:fltVal val="0"/>
                                          </p:val>
                                        </p:tav>
                                        <p:tav tm="100000">
                                          <p:val>
                                            <p:strVal val="#ppt_h"/>
                                          </p:val>
                                        </p:tav>
                                      </p:tavLst>
                                    </p:anim>
                                    <p:animEffect transition="in" filter="fade">
                                      <p:cBhvr>
                                        <p:cTn id="644" dur="500"/>
                                        <p:tgtEl>
                                          <p:spTgt spid="59"/>
                                        </p:tgtEl>
                                      </p:cBhvr>
                                    </p:animEffect>
                                  </p:childTnLst>
                                </p:cTn>
                              </p:par>
                            </p:childTnLst>
                          </p:cTn>
                        </p:par>
                        <p:par>
                          <p:cTn id="645" fill="hold">
                            <p:stCondLst>
                              <p:cond delay="98327"/>
                            </p:stCondLst>
                            <p:childTnLst>
                              <p:par>
                                <p:cTn id="646" presetID="53" presetClass="entr" presetSubtype="16" fill="hold" grpId="0" nodeType="afterEffect">
                                  <p:stCondLst>
                                    <p:cond delay="0"/>
                                  </p:stCondLst>
                                  <p:childTnLst>
                                    <p:set>
                                      <p:cBhvr>
                                        <p:cTn id="647" dur="1" fill="hold">
                                          <p:stCondLst>
                                            <p:cond delay="0"/>
                                          </p:stCondLst>
                                        </p:cTn>
                                        <p:tgtEl>
                                          <p:spTgt spid="60"/>
                                        </p:tgtEl>
                                        <p:attrNameLst>
                                          <p:attrName>style.visibility</p:attrName>
                                        </p:attrNameLst>
                                      </p:cBhvr>
                                      <p:to>
                                        <p:strVal val="visible"/>
                                      </p:to>
                                    </p:set>
                                    <p:anim calcmode="lin" valueType="num">
                                      <p:cBhvr>
                                        <p:cTn id="648" dur="500" fill="hold"/>
                                        <p:tgtEl>
                                          <p:spTgt spid="60"/>
                                        </p:tgtEl>
                                        <p:attrNameLst>
                                          <p:attrName>ppt_w</p:attrName>
                                        </p:attrNameLst>
                                      </p:cBhvr>
                                      <p:tavLst>
                                        <p:tav tm="0">
                                          <p:val>
                                            <p:fltVal val="0"/>
                                          </p:val>
                                        </p:tav>
                                        <p:tav tm="100000">
                                          <p:val>
                                            <p:strVal val="#ppt_w"/>
                                          </p:val>
                                        </p:tav>
                                      </p:tavLst>
                                    </p:anim>
                                    <p:anim calcmode="lin" valueType="num">
                                      <p:cBhvr>
                                        <p:cTn id="649" dur="500" fill="hold"/>
                                        <p:tgtEl>
                                          <p:spTgt spid="60"/>
                                        </p:tgtEl>
                                        <p:attrNameLst>
                                          <p:attrName>ppt_h</p:attrName>
                                        </p:attrNameLst>
                                      </p:cBhvr>
                                      <p:tavLst>
                                        <p:tav tm="0">
                                          <p:val>
                                            <p:fltVal val="0"/>
                                          </p:val>
                                        </p:tav>
                                        <p:tav tm="100000">
                                          <p:val>
                                            <p:strVal val="#ppt_h"/>
                                          </p:val>
                                        </p:tav>
                                      </p:tavLst>
                                    </p:anim>
                                    <p:animEffect transition="in" filter="fade">
                                      <p:cBhvr>
                                        <p:cTn id="650" dur="500"/>
                                        <p:tgtEl>
                                          <p:spTgt spid="60"/>
                                        </p:tgtEl>
                                      </p:cBhvr>
                                    </p:animEffect>
                                  </p:childTnLst>
                                </p:cTn>
                              </p:par>
                            </p:childTnLst>
                          </p:cTn>
                        </p:par>
                        <p:par>
                          <p:cTn id="651" fill="hold">
                            <p:stCondLst>
                              <p:cond delay="98827"/>
                            </p:stCondLst>
                            <p:childTnLst>
                              <p:par>
                                <p:cTn id="652" presetID="22" presetClass="entr" presetSubtype="2" repeatCount="indefinite" fill="hold" grpId="1" nodeType="afterEffect">
                                  <p:stCondLst>
                                    <p:cond delay="0"/>
                                  </p:stCondLst>
                                  <p:childTnLst>
                                    <p:set>
                                      <p:cBhvr>
                                        <p:cTn id="653" dur="1" fill="hold">
                                          <p:stCondLst>
                                            <p:cond delay="0"/>
                                          </p:stCondLst>
                                        </p:cTn>
                                        <p:tgtEl>
                                          <p:spTgt spid="60"/>
                                        </p:tgtEl>
                                        <p:attrNameLst>
                                          <p:attrName>style.visibility</p:attrName>
                                        </p:attrNameLst>
                                      </p:cBhvr>
                                      <p:to>
                                        <p:strVal val="visible"/>
                                      </p:to>
                                    </p:set>
                                    <p:animEffect transition="in" filter="wipe(right)">
                                      <p:cBhvr>
                                        <p:cTn id="654" dur="5000"/>
                                        <p:tgtEl>
                                          <p:spTgt spid="60"/>
                                        </p:tgtEl>
                                      </p:cBhvr>
                                    </p:animEffect>
                                  </p:childTnLst>
                                </p:cTn>
                              </p:par>
                            </p:childTnLst>
                          </p:cTn>
                        </p:par>
                        <p:par>
                          <p:cTn id="655" fill="hold">
                            <p:stCondLst>
                              <p:cond delay="103827"/>
                            </p:stCondLst>
                            <p:childTnLst>
                              <p:par>
                                <p:cTn id="656" presetID="22" presetClass="entr" presetSubtype="8" repeatCount="indefinite" fill="hold" grpId="1" nodeType="afterEffect">
                                  <p:stCondLst>
                                    <p:cond delay="0"/>
                                  </p:stCondLst>
                                  <p:childTnLst>
                                    <p:set>
                                      <p:cBhvr>
                                        <p:cTn id="657" dur="1" fill="hold">
                                          <p:stCondLst>
                                            <p:cond delay="0"/>
                                          </p:stCondLst>
                                        </p:cTn>
                                        <p:tgtEl>
                                          <p:spTgt spid="59"/>
                                        </p:tgtEl>
                                        <p:attrNameLst>
                                          <p:attrName>style.visibility</p:attrName>
                                        </p:attrNameLst>
                                      </p:cBhvr>
                                      <p:to>
                                        <p:strVal val="visible"/>
                                      </p:to>
                                    </p:set>
                                    <p:animEffect transition="in" filter="wipe(left)">
                                      <p:cBhvr>
                                        <p:cTn id="658" dur="5000"/>
                                        <p:tgtEl>
                                          <p:spTgt spid="59"/>
                                        </p:tgtEl>
                                      </p:cBhvr>
                                    </p:animEffect>
                                  </p:childTnLst>
                                </p:cTn>
                              </p:par>
                            </p:childTnLst>
                          </p:cTn>
                        </p:par>
                        <p:par>
                          <p:cTn id="659" fill="hold">
                            <p:stCondLst>
                              <p:cond delay="108827"/>
                            </p:stCondLst>
                            <p:childTnLst>
                              <p:par>
                                <p:cTn id="660" presetID="45" presetClass="entr" presetSubtype="0" fill="hold" grpId="0" nodeType="afterEffect">
                                  <p:stCondLst>
                                    <p:cond delay="0"/>
                                  </p:stCondLst>
                                  <p:childTnLst>
                                    <p:set>
                                      <p:cBhvr>
                                        <p:cTn id="661" dur="1" fill="hold">
                                          <p:stCondLst>
                                            <p:cond delay="0"/>
                                          </p:stCondLst>
                                        </p:cTn>
                                        <p:tgtEl>
                                          <p:spTgt spid="62"/>
                                        </p:tgtEl>
                                        <p:attrNameLst>
                                          <p:attrName>style.visibility</p:attrName>
                                        </p:attrNameLst>
                                      </p:cBhvr>
                                      <p:to>
                                        <p:strVal val="visible"/>
                                      </p:to>
                                    </p:set>
                                    <p:animEffect transition="in" filter="fade">
                                      <p:cBhvr>
                                        <p:cTn id="662" dur="500"/>
                                        <p:tgtEl>
                                          <p:spTgt spid="62"/>
                                        </p:tgtEl>
                                      </p:cBhvr>
                                    </p:animEffect>
                                    <p:anim calcmode="lin" valueType="num">
                                      <p:cBhvr>
                                        <p:cTn id="663" dur="500" fill="hold"/>
                                        <p:tgtEl>
                                          <p:spTgt spid="62"/>
                                        </p:tgtEl>
                                        <p:attrNameLst>
                                          <p:attrName>ppt_w</p:attrName>
                                        </p:attrNameLst>
                                      </p:cBhvr>
                                      <p:tavLst>
                                        <p:tav tm="0" fmla="#ppt_w*sin(2.5*pi*$)">
                                          <p:val>
                                            <p:fltVal val="0"/>
                                          </p:val>
                                        </p:tav>
                                        <p:tav tm="100000">
                                          <p:val>
                                            <p:fltVal val="1"/>
                                          </p:val>
                                        </p:tav>
                                      </p:tavLst>
                                    </p:anim>
                                    <p:anim calcmode="lin" valueType="num">
                                      <p:cBhvr>
                                        <p:cTn id="664" dur="500" fill="hold"/>
                                        <p:tgtEl>
                                          <p:spTgt spid="62"/>
                                        </p:tgtEl>
                                        <p:attrNameLst>
                                          <p:attrName>ppt_h</p:attrName>
                                        </p:attrNameLst>
                                      </p:cBhvr>
                                      <p:tavLst>
                                        <p:tav tm="0">
                                          <p:val>
                                            <p:strVal val="#ppt_h"/>
                                          </p:val>
                                        </p:tav>
                                        <p:tav tm="100000">
                                          <p:val>
                                            <p:strVal val="#ppt_h"/>
                                          </p:val>
                                        </p:tav>
                                      </p:tavLst>
                                    </p:anim>
                                  </p:childTnLst>
                                </p:cTn>
                              </p:par>
                            </p:childTnLst>
                          </p:cTn>
                        </p:par>
                        <p:par>
                          <p:cTn id="665" fill="hold">
                            <p:stCondLst>
                              <p:cond delay="109327"/>
                            </p:stCondLst>
                            <p:childTnLst>
                              <p:par>
                                <p:cTn id="666" presetID="21" presetClass="entr" presetSubtype="1" repeatCount="indefinite" fill="hold" grpId="1" nodeType="afterEffect">
                                  <p:stCondLst>
                                    <p:cond delay="0"/>
                                  </p:stCondLst>
                                  <p:childTnLst>
                                    <p:set>
                                      <p:cBhvr>
                                        <p:cTn id="667" dur="1" fill="hold">
                                          <p:stCondLst>
                                            <p:cond delay="0"/>
                                          </p:stCondLst>
                                        </p:cTn>
                                        <p:tgtEl>
                                          <p:spTgt spid="62"/>
                                        </p:tgtEl>
                                        <p:attrNameLst>
                                          <p:attrName>style.visibility</p:attrName>
                                        </p:attrNameLst>
                                      </p:cBhvr>
                                      <p:to>
                                        <p:strVal val="visible"/>
                                      </p:to>
                                    </p:set>
                                    <p:animEffect transition="in" filter="wheel(1)">
                                      <p:cBhvr>
                                        <p:cTn id="668" dur="5000"/>
                                        <p:tgtEl>
                                          <p:spTgt spid="62"/>
                                        </p:tgtEl>
                                      </p:cBhvr>
                                    </p:animEffect>
                                  </p:childTnLst>
                                </p:cTn>
                              </p:par>
                            </p:childTnLst>
                          </p:cTn>
                        </p:par>
                        <p:par>
                          <p:cTn id="669" fill="hold">
                            <p:stCondLst>
                              <p:cond delay="114327"/>
                            </p:stCondLst>
                            <p:childTnLst>
                              <p:par>
                                <p:cTn id="670" presetID="31" presetClass="entr" presetSubtype="0" fill="hold" grpId="0" nodeType="afterEffect">
                                  <p:stCondLst>
                                    <p:cond delay="0"/>
                                  </p:stCondLst>
                                  <p:childTnLst>
                                    <p:set>
                                      <p:cBhvr>
                                        <p:cTn id="671" dur="1" fill="hold">
                                          <p:stCondLst>
                                            <p:cond delay="0"/>
                                          </p:stCondLst>
                                        </p:cTn>
                                        <p:tgtEl>
                                          <p:spTgt spid="63"/>
                                        </p:tgtEl>
                                        <p:attrNameLst>
                                          <p:attrName>style.visibility</p:attrName>
                                        </p:attrNameLst>
                                      </p:cBhvr>
                                      <p:to>
                                        <p:strVal val="visible"/>
                                      </p:to>
                                    </p:set>
                                    <p:anim calcmode="lin" valueType="num">
                                      <p:cBhvr>
                                        <p:cTn id="672" dur="1000" fill="hold"/>
                                        <p:tgtEl>
                                          <p:spTgt spid="63"/>
                                        </p:tgtEl>
                                        <p:attrNameLst>
                                          <p:attrName>ppt_w</p:attrName>
                                        </p:attrNameLst>
                                      </p:cBhvr>
                                      <p:tavLst>
                                        <p:tav tm="0">
                                          <p:val>
                                            <p:fltVal val="0"/>
                                          </p:val>
                                        </p:tav>
                                        <p:tav tm="100000">
                                          <p:val>
                                            <p:strVal val="#ppt_w"/>
                                          </p:val>
                                        </p:tav>
                                      </p:tavLst>
                                    </p:anim>
                                    <p:anim calcmode="lin" valueType="num">
                                      <p:cBhvr>
                                        <p:cTn id="673" dur="1000" fill="hold"/>
                                        <p:tgtEl>
                                          <p:spTgt spid="63"/>
                                        </p:tgtEl>
                                        <p:attrNameLst>
                                          <p:attrName>ppt_h</p:attrName>
                                        </p:attrNameLst>
                                      </p:cBhvr>
                                      <p:tavLst>
                                        <p:tav tm="0">
                                          <p:val>
                                            <p:fltVal val="0"/>
                                          </p:val>
                                        </p:tav>
                                        <p:tav tm="100000">
                                          <p:val>
                                            <p:strVal val="#ppt_h"/>
                                          </p:val>
                                        </p:tav>
                                      </p:tavLst>
                                    </p:anim>
                                    <p:anim calcmode="lin" valueType="num">
                                      <p:cBhvr>
                                        <p:cTn id="674" dur="1000" fill="hold"/>
                                        <p:tgtEl>
                                          <p:spTgt spid="63"/>
                                        </p:tgtEl>
                                        <p:attrNameLst>
                                          <p:attrName>style.rotation</p:attrName>
                                        </p:attrNameLst>
                                      </p:cBhvr>
                                      <p:tavLst>
                                        <p:tav tm="0">
                                          <p:val>
                                            <p:fltVal val="90"/>
                                          </p:val>
                                        </p:tav>
                                        <p:tav tm="100000">
                                          <p:val>
                                            <p:fltVal val="0"/>
                                          </p:val>
                                        </p:tav>
                                      </p:tavLst>
                                    </p:anim>
                                    <p:animEffect transition="in" filter="fade">
                                      <p:cBhvr>
                                        <p:cTn id="675" dur="1000"/>
                                        <p:tgtEl>
                                          <p:spTgt spid="63"/>
                                        </p:tgtEl>
                                      </p:cBhvr>
                                    </p:animEffect>
                                  </p:childTnLst>
                                </p:cTn>
                              </p:par>
                            </p:childTnLst>
                          </p:cTn>
                        </p:par>
                        <p:par>
                          <p:cTn id="676" fill="hold">
                            <p:stCondLst>
                              <p:cond delay="115327"/>
                            </p:stCondLst>
                            <p:childTnLst>
                              <p:par>
                                <p:cTn id="677" presetID="26" presetClass="entr" presetSubtype="0" fill="hold" grpId="0" nodeType="afterEffect">
                                  <p:stCondLst>
                                    <p:cond delay="0"/>
                                  </p:stCondLst>
                                  <p:childTnLst>
                                    <p:set>
                                      <p:cBhvr>
                                        <p:cTn id="678" dur="1" fill="hold">
                                          <p:stCondLst>
                                            <p:cond delay="0"/>
                                          </p:stCondLst>
                                        </p:cTn>
                                        <p:tgtEl>
                                          <p:spTgt spid="64"/>
                                        </p:tgtEl>
                                        <p:attrNameLst>
                                          <p:attrName>style.visibility</p:attrName>
                                        </p:attrNameLst>
                                      </p:cBhvr>
                                      <p:to>
                                        <p:strVal val="visible"/>
                                      </p:to>
                                    </p:set>
                                    <p:animEffect transition="in" filter="wipe(down)">
                                      <p:cBhvr>
                                        <p:cTn id="679" dur="580">
                                          <p:stCondLst>
                                            <p:cond delay="0"/>
                                          </p:stCondLst>
                                        </p:cTn>
                                        <p:tgtEl>
                                          <p:spTgt spid="64"/>
                                        </p:tgtEl>
                                      </p:cBhvr>
                                    </p:animEffect>
                                    <p:anim calcmode="lin" valueType="num">
                                      <p:cBhvr>
                                        <p:cTn id="680" dur="1822" tmFilter="0,0; 0.14,0.36; 0.43,0.73; 0.71,0.91; 1.0,1.0">
                                          <p:stCondLst>
                                            <p:cond delay="0"/>
                                          </p:stCondLst>
                                        </p:cTn>
                                        <p:tgtEl>
                                          <p:spTgt spid="64"/>
                                        </p:tgtEl>
                                        <p:attrNameLst>
                                          <p:attrName>ppt_x</p:attrName>
                                        </p:attrNameLst>
                                      </p:cBhvr>
                                      <p:tavLst>
                                        <p:tav tm="0">
                                          <p:val>
                                            <p:strVal val="#ppt_x-0.25"/>
                                          </p:val>
                                        </p:tav>
                                        <p:tav tm="100000">
                                          <p:val>
                                            <p:strVal val="#ppt_x"/>
                                          </p:val>
                                        </p:tav>
                                      </p:tavLst>
                                    </p:anim>
                                    <p:anim calcmode="lin" valueType="num">
                                      <p:cBhvr>
                                        <p:cTn id="681" dur="664" tmFilter="0.0,0.0; 0.25,0.07; 0.50,0.2; 0.75,0.467; 1.0,1.0">
                                          <p:stCondLst>
                                            <p:cond delay="0"/>
                                          </p:stCondLst>
                                        </p:cTn>
                                        <p:tgtEl>
                                          <p:spTgt spid="64"/>
                                        </p:tgtEl>
                                        <p:attrNameLst>
                                          <p:attrName>ppt_y</p:attrName>
                                        </p:attrNameLst>
                                      </p:cBhvr>
                                      <p:tavLst>
                                        <p:tav tm="0" fmla="#ppt_y-sin(pi*$)/3">
                                          <p:val>
                                            <p:fltVal val="0.5"/>
                                          </p:val>
                                        </p:tav>
                                        <p:tav tm="100000">
                                          <p:val>
                                            <p:fltVal val="1"/>
                                          </p:val>
                                        </p:tav>
                                      </p:tavLst>
                                    </p:anim>
                                    <p:anim calcmode="lin" valueType="num">
                                      <p:cBhvr>
                                        <p:cTn id="682" dur="664" tmFilter="0, 0; 0.125,0.2665; 0.25,0.4; 0.375,0.465; 0.5,0.5;  0.625,0.535; 0.75,0.6; 0.875,0.7335; 1,1">
                                          <p:stCondLst>
                                            <p:cond delay="664"/>
                                          </p:stCondLst>
                                        </p:cTn>
                                        <p:tgtEl>
                                          <p:spTgt spid="64"/>
                                        </p:tgtEl>
                                        <p:attrNameLst>
                                          <p:attrName>ppt_y</p:attrName>
                                        </p:attrNameLst>
                                      </p:cBhvr>
                                      <p:tavLst>
                                        <p:tav tm="0" fmla="#ppt_y-sin(pi*$)/9">
                                          <p:val>
                                            <p:fltVal val="0"/>
                                          </p:val>
                                        </p:tav>
                                        <p:tav tm="100000">
                                          <p:val>
                                            <p:fltVal val="1"/>
                                          </p:val>
                                        </p:tav>
                                      </p:tavLst>
                                    </p:anim>
                                    <p:anim calcmode="lin" valueType="num">
                                      <p:cBhvr>
                                        <p:cTn id="683" dur="332" tmFilter="0, 0; 0.125,0.2665; 0.25,0.4; 0.375,0.465; 0.5,0.5;  0.625,0.535; 0.75,0.6; 0.875,0.7335; 1,1">
                                          <p:stCondLst>
                                            <p:cond delay="1324"/>
                                          </p:stCondLst>
                                        </p:cTn>
                                        <p:tgtEl>
                                          <p:spTgt spid="64"/>
                                        </p:tgtEl>
                                        <p:attrNameLst>
                                          <p:attrName>ppt_y</p:attrName>
                                        </p:attrNameLst>
                                      </p:cBhvr>
                                      <p:tavLst>
                                        <p:tav tm="0" fmla="#ppt_y-sin(pi*$)/27">
                                          <p:val>
                                            <p:fltVal val="0"/>
                                          </p:val>
                                        </p:tav>
                                        <p:tav tm="100000">
                                          <p:val>
                                            <p:fltVal val="1"/>
                                          </p:val>
                                        </p:tav>
                                      </p:tavLst>
                                    </p:anim>
                                    <p:anim calcmode="lin" valueType="num">
                                      <p:cBhvr>
                                        <p:cTn id="684" dur="164" tmFilter="0, 0; 0.125,0.2665; 0.25,0.4; 0.375,0.465; 0.5,0.5;  0.625,0.535; 0.75,0.6; 0.875,0.7335; 1,1">
                                          <p:stCondLst>
                                            <p:cond delay="1656"/>
                                          </p:stCondLst>
                                        </p:cTn>
                                        <p:tgtEl>
                                          <p:spTgt spid="64"/>
                                        </p:tgtEl>
                                        <p:attrNameLst>
                                          <p:attrName>ppt_y</p:attrName>
                                        </p:attrNameLst>
                                      </p:cBhvr>
                                      <p:tavLst>
                                        <p:tav tm="0" fmla="#ppt_y-sin(pi*$)/81">
                                          <p:val>
                                            <p:fltVal val="0"/>
                                          </p:val>
                                        </p:tav>
                                        <p:tav tm="100000">
                                          <p:val>
                                            <p:fltVal val="1"/>
                                          </p:val>
                                        </p:tav>
                                      </p:tavLst>
                                    </p:anim>
                                    <p:animScale>
                                      <p:cBhvr>
                                        <p:cTn id="685" dur="26">
                                          <p:stCondLst>
                                            <p:cond delay="650"/>
                                          </p:stCondLst>
                                        </p:cTn>
                                        <p:tgtEl>
                                          <p:spTgt spid="64"/>
                                        </p:tgtEl>
                                      </p:cBhvr>
                                      <p:to x="100000" y="60000"/>
                                    </p:animScale>
                                    <p:animScale>
                                      <p:cBhvr>
                                        <p:cTn id="686" dur="166" decel="50000">
                                          <p:stCondLst>
                                            <p:cond delay="676"/>
                                          </p:stCondLst>
                                        </p:cTn>
                                        <p:tgtEl>
                                          <p:spTgt spid="64"/>
                                        </p:tgtEl>
                                      </p:cBhvr>
                                      <p:to x="100000" y="100000"/>
                                    </p:animScale>
                                    <p:animScale>
                                      <p:cBhvr>
                                        <p:cTn id="687" dur="26">
                                          <p:stCondLst>
                                            <p:cond delay="1312"/>
                                          </p:stCondLst>
                                        </p:cTn>
                                        <p:tgtEl>
                                          <p:spTgt spid="64"/>
                                        </p:tgtEl>
                                      </p:cBhvr>
                                      <p:to x="100000" y="80000"/>
                                    </p:animScale>
                                    <p:animScale>
                                      <p:cBhvr>
                                        <p:cTn id="688" dur="166" decel="50000">
                                          <p:stCondLst>
                                            <p:cond delay="1338"/>
                                          </p:stCondLst>
                                        </p:cTn>
                                        <p:tgtEl>
                                          <p:spTgt spid="64"/>
                                        </p:tgtEl>
                                      </p:cBhvr>
                                      <p:to x="100000" y="100000"/>
                                    </p:animScale>
                                    <p:animScale>
                                      <p:cBhvr>
                                        <p:cTn id="689" dur="26">
                                          <p:stCondLst>
                                            <p:cond delay="1642"/>
                                          </p:stCondLst>
                                        </p:cTn>
                                        <p:tgtEl>
                                          <p:spTgt spid="64"/>
                                        </p:tgtEl>
                                      </p:cBhvr>
                                      <p:to x="100000" y="90000"/>
                                    </p:animScale>
                                    <p:animScale>
                                      <p:cBhvr>
                                        <p:cTn id="690" dur="166" decel="50000">
                                          <p:stCondLst>
                                            <p:cond delay="1668"/>
                                          </p:stCondLst>
                                        </p:cTn>
                                        <p:tgtEl>
                                          <p:spTgt spid="64"/>
                                        </p:tgtEl>
                                      </p:cBhvr>
                                      <p:to x="100000" y="100000"/>
                                    </p:animScale>
                                    <p:animScale>
                                      <p:cBhvr>
                                        <p:cTn id="691" dur="26">
                                          <p:stCondLst>
                                            <p:cond delay="1808"/>
                                          </p:stCondLst>
                                        </p:cTn>
                                        <p:tgtEl>
                                          <p:spTgt spid="64"/>
                                        </p:tgtEl>
                                      </p:cBhvr>
                                      <p:to x="100000" y="95000"/>
                                    </p:animScale>
                                    <p:animScale>
                                      <p:cBhvr>
                                        <p:cTn id="692" dur="166" decel="50000">
                                          <p:stCondLst>
                                            <p:cond delay="1834"/>
                                          </p:stCondLst>
                                        </p:cTn>
                                        <p:tgtEl>
                                          <p:spTgt spid="64"/>
                                        </p:tgtEl>
                                      </p:cBhvr>
                                      <p:to x="100000" y="100000"/>
                                    </p:animScale>
                                  </p:childTnLst>
                                </p:cTn>
                              </p:par>
                            </p:childTnLst>
                          </p:cTn>
                        </p:par>
                        <p:par>
                          <p:cTn id="693" fill="hold">
                            <p:stCondLst>
                              <p:cond delay="117327"/>
                            </p:stCondLst>
                            <p:childTnLst>
                              <p:par>
                                <p:cTn id="694" presetID="22" presetClass="entr" presetSubtype="4" repeatCount="indefinite" fill="hold" grpId="1" nodeType="afterEffect">
                                  <p:stCondLst>
                                    <p:cond delay="0"/>
                                  </p:stCondLst>
                                  <p:childTnLst>
                                    <p:set>
                                      <p:cBhvr>
                                        <p:cTn id="695" dur="1" fill="hold">
                                          <p:stCondLst>
                                            <p:cond delay="0"/>
                                          </p:stCondLst>
                                        </p:cTn>
                                        <p:tgtEl>
                                          <p:spTgt spid="63"/>
                                        </p:tgtEl>
                                        <p:attrNameLst>
                                          <p:attrName>style.visibility</p:attrName>
                                        </p:attrNameLst>
                                      </p:cBhvr>
                                      <p:to>
                                        <p:strVal val="visible"/>
                                      </p:to>
                                    </p:set>
                                    <p:animEffect transition="in" filter="wipe(down)">
                                      <p:cBhvr>
                                        <p:cTn id="696" dur="5000"/>
                                        <p:tgtEl>
                                          <p:spTgt spid="63"/>
                                        </p:tgtEl>
                                      </p:cBhvr>
                                    </p:animEffect>
                                  </p:childTnLst>
                                </p:cTn>
                              </p:par>
                            </p:childTnLst>
                          </p:cTn>
                        </p:par>
                        <p:par>
                          <p:cTn id="697" fill="hold">
                            <p:stCondLst>
                              <p:cond delay="122327"/>
                            </p:stCondLst>
                            <p:childTnLst>
                              <p:par>
                                <p:cTn id="698" presetID="31" presetClass="entr" presetSubtype="0" fill="hold" grpId="0" nodeType="afterEffect">
                                  <p:stCondLst>
                                    <p:cond delay="0"/>
                                  </p:stCondLst>
                                  <p:iterate type="lt">
                                    <p:tmPct val="5000"/>
                                  </p:iterate>
                                  <p:childTnLst>
                                    <p:set>
                                      <p:cBhvr>
                                        <p:cTn id="699" dur="1" fill="hold">
                                          <p:stCondLst>
                                            <p:cond delay="0"/>
                                          </p:stCondLst>
                                        </p:cTn>
                                        <p:tgtEl>
                                          <p:spTgt spid="65"/>
                                        </p:tgtEl>
                                        <p:attrNameLst>
                                          <p:attrName>style.visibility</p:attrName>
                                        </p:attrNameLst>
                                      </p:cBhvr>
                                      <p:to>
                                        <p:strVal val="visible"/>
                                      </p:to>
                                    </p:set>
                                    <p:anim calcmode="lin" valueType="num">
                                      <p:cBhvr>
                                        <p:cTn id="700" dur="2000" fill="hold"/>
                                        <p:tgtEl>
                                          <p:spTgt spid="65"/>
                                        </p:tgtEl>
                                        <p:attrNameLst>
                                          <p:attrName>ppt_w</p:attrName>
                                        </p:attrNameLst>
                                      </p:cBhvr>
                                      <p:tavLst>
                                        <p:tav tm="0">
                                          <p:val>
                                            <p:fltVal val="0"/>
                                          </p:val>
                                        </p:tav>
                                        <p:tav tm="100000">
                                          <p:val>
                                            <p:strVal val="#ppt_w"/>
                                          </p:val>
                                        </p:tav>
                                      </p:tavLst>
                                    </p:anim>
                                    <p:anim calcmode="lin" valueType="num">
                                      <p:cBhvr>
                                        <p:cTn id="701" dur="2000" fill="hold"/>
                                        <p:tgtEl>
                                          <p:spTgt spid="65"/>
                                        </p:tgtEl>
                                        <p:attrNameLst>
                                          <p:attrName>ppt_h</p:attrName>
                                        </p:attrNameLst>
                                      </p:cBhvr>
                                      <p:tavLst>
                                        <p:tav tm="0">
                                          <p:val>
                                            <p:fltVal val="0"/>
                                          </p:val>
                                        </p:tav>
                                        <p:tav tm="100000">
                                          <p:val>
                                            <p:strVal val="#ppt_h"/>
                                          </p:val>
                                        </p:tav>
                                      </p:tavLst>
                                    </p:anim>
                                    <p:anim calcmode="lin" valueType="num">
                                      <p:cBhvr>
                                        <p:cTn id="702" dur="2000" fill="hold"/>
                                        <p:tgtEl>
                                          <p:spTgt spid="65"/>
                                        </p:tgtEl>
                                        <p:attrNameLst>
                                          <p:attrName>style.rotation</p:attrName>
                                        </p:attrNameLst>
                                      </p:cBhvr>
                                      <p:tavLst>
                                        <p:tav tm="0">
                                          <p:val>
                                            <p:fltVal val="90"/>
                                          </p:val>
                                        </p:tav>
                                        <p:tav tm="100000">
                                          <p:val>
                                            <p:fltVal val="0"/>
                                          </p:val>
                                        </p:tav>
                                      </p:tavLst>
                                    </p:anim>
                                    <p:animEffect transition="in" filter="fade">
                                      <p:cBhvr>
                                        <p:cTn id="703" dur="2000"/>
                                        <p:tgtEl>
                                          <p:spTgt spid="65"/>
                                        </p:tgtEl>
                                      </p:cBhvr>
                                    </p:animEffect>
                                  </p:childTnLst>
                                </p:cTn>
                              </p:par>
                            </p:childTnLst>
                          </p:cTn>
                        </p:par>
                        <p:par>
                          <p:cTn id="704" fill="hold">
                            <p:stCondLst>
                              <p:cond delay="125727"/>
                            </p:stCondLst>
                            <p:childTnLst>
                              <p:par>
                                <p:cTn id="705" presetID="26" presetClass="entr" presetSubtype="0" fill="hold" grpId="1" nodeType="afterEffect">
                                  <p:stCondLst>
                                    <p:cond delay="0"/>
                                  </p:stCondLst>
                                  <p:iterate type="lt">
                                    <p:tmPct val="10000"/>
                                  </p:iterate>
                                  <p:childTnLst>
                                    <p:set>
                                      <p:cBhvr>
                                        <p:cTn id="706" dur="1" fill="hold">
                                          <p:stCondLst>
                                            <p:cond delay="0"/>
                                          </p:stCondLst>
                                        </p:cTn>
                                        <p:tgtEl>
                                          <p:spTgt spid="65"/>
                                        </p:tgtEl>
                                        <p:attrNameLst>
                                          <p:attrName>style.visibility</p:attrName>
                                        </p:attrNameLst>
                                      </p:cBhvr>
                                      <p:to>
                                        <p:strVal val="visible"/>
                                      </p:to>
                                    </p:set>
                                    <p:animEffect transition="in" filter="wipe(down)">
                                      <p:cBhvr>
                                        <p:cTn id="707" dur="580">
                                          <p:stCondLst>
                                            <p:cond delay="0"/>
                                          </p:stCondLst>
                                        </p:cTn>
                                        <p:tgtEl>
                                          <p:spTgt spid="65"/>
                                        </p:tgtEl>
                                      </p:cBhvr>
                                    </p:animEffect>
                                    <p:anim calcmode="lin" valueType="num">
                                      <p:cBhvr>
                                        <p:cTn id="708" dur="1822"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09" dur="664"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10" dur="664" tmFilter="0, 0; 0.125,0.2665; 0.25,0.4; 0.375,0.465; 0.5,0.5;  0.625,0.535; 0.75,0.6; 0.875,0.7335; 1,1">
                                          <p:stCondLst>
                                            <p:cond delay="664"/>
                                          </p:stCondLst>
                                        </p:cTn>
                                        <p:tgtEl>
                                          <p:spTgt spid="65"/>
                                        </p:tgtEl>
                                        <p:attrNameLst>
                                          <p:attrName>ppt_y</p:attrName>
                                        </p:attrNameLst>
                                      </p:cBhvr>
                                      <p:tavLst>
                                        <p:tav tm="0" fmla="#ppt_y-sin(pi*$)/9">
                                          <p:val>
                                            <p:fltVal val="0"/>
                                          </p:val>
                                        </p:tav>
                                        <p:tav tm="100000">
                                          <p:val>
                                            <p:fltVal val="1"/>
                                          </p:val>
                                        </p:tav>
                                      </p:tavLst>
                                    </p:anim>
                                    <p:anim calcmode="lin" valueType="num">
                                      <p:cBhvr>
                                        <p:cTn id="711" dur="332" tmFilter="0, 0; 0.125,0.2665; 0.25,0.4; 0.375,0.465; 0.5,0.5;  0.625,0.535; 0.75,0.6; 0.875,0.7335; 1,1">
                                          <p:stCondLst>
                                            <p:cond delay="1324"/>
                                          </p:stCondLst>
                                        </p:cTn>
                                        <p:tgtEl>
                                          <p:spTgt spid="65"/>
                                        </p:tgtEl>
                                        <p:attrNameLst>
                                          <p:attrName>ppt_y</p:attrName>
                                        </p:attrNameLst>
                                      </p:cBhvr>
                                      <p:tavLst>
                                        <p:tav tm="0" fmla="#ppt_y-sin(pi*$)/27">
                                          <p:val>
                                            <p:fltVal val="0"/>
                                          </p:val>
                                        </p:tav>
                                        <p:tav tm="100000">
                                          <p:val>
                                            <p:fltVal val="1"/>
                                          </p:val>
                                        </p:tav>
                                      </p:tavLst>
                                    </p:anim>
                                    <p:anim calcmode="lin" valueType="num">
                                      <p:cBhvr>
                                        <p:cTn id="712" dur="164" tmFilter="0, 0; 0.125,0.2665; 0.25,0.4; 0.375,0.465; 0.5,0.5;  0.625,0.535; 0.75,0.6; 0.875,0.7335; 1,1">
                                          <p:stCondLst>
                                            <p:cond delay="1656"/>
                                          </p:stCondLst>
                                        </p:cTn>
                                        <p:tgtEl>
                                          <p:spTgt spid="65"/>
                                        </p:tgtEl>
                                        <p:attrNameLst>
                                          <p:attrName>ppt_y</p:attrName>
                                        </p:attrNameLst>
                                      </p:cBhvr>
                                      <p:tavLst>
                                        <p:tav tm="0" fmla="#ppt_y-sin(pi*$)/81">
                                          <p:val>
                                            <p:fltVal val="0"/>
                                          </p:val>
                                        </p:tav>
                                        <p:tav tm="100000">
                                          <p:val>
                                            <p:fltVal val="1"/>
                                          </p:val>
                                        </p:tav>
                                      </p:tavLst>
                                    </p:anim>
                                    <p:animScale>
                                      <p:cBhvr>
                                        <p:cTn id="713" dur="26">
                                          <p:stCondLst>
                                            <p:cond delay="650"/>
                                          </p:stCondLst>
                                        </p:cTn>
                                        <p:tgtEl>
                                          <p:spTgt spid="65"/>
                                        </p:tgtEl>
                                      </p:cBhvr>
                                      <p:to x="100000" y="60000"/>
                                    </p:animScale>
                                    <p:animScale>
                                      <p:cBhvr>
                                        <p:cTn id="714" dur="166" decel="50000">
                                          <p:stCondLst>
                                            <p:cond delay="676"/>
                                          </p:stCondLst>
                                        </p:cTn>
                                        <p:tgtEl>
                                          <p:spTgt spid="65"/>
                                        </p:tgtEl>
                                      </p:cBhvr>
                                      <p:to x="100000" y="100000"/>
                                    </p:animScale>
                                    <p:animScale>
                                      <p:cBhvr>
                                        <p:cTn id="715" dur="26">
                                          <p:stCondLst>
                                            <p:cond delay="1312"/>
                                          </p:stCondLst>
                                        </p:cTn>
                                        <p:tgtEl>
                                          <p:spTgt spid="65"/>
                                        </p:tgtEl>
                                      </p:cBhvr>
                                      <p:to x="100000" y="80000"/>
                                    </p:animScale>
                                    <p:animScale>
                                      <p:cBhvr>
                                        <p:cTn id="716" dur="166" decel="50000">
                                          <p:stCondLst>
                                            <p:cond delay="1338"/>
                                          </p:stCondLst>
                                        </p:cTn>
                                        <p:tgtEl>
                                          <p:spTgt spid="65"/>
                                        </p:tgtEl>
                                      </p:cBhvr>
                                      <p:to x="100000" y="100000"/>
                                    </p:animScale>
                                    <p:animScale>
                                      <p:cBhvr>
                                        <p:cTn id="717" dur="26">
                                          <p:stCondLst>
                                            <p:cond delay="1642"/>
                                          </p:stCondLst>
                                        </p:cTn>
                                        <p:tgtEl>
                                          <p:spTgt spid="65"/>
                                        </p:tgtEl>
                                      </p:cBhvr>
                                      <p:to x="100000" y="90000"/>
                                    </p:animScale>
                                    <p:animScale>
                                      <p:cBhvr>
                                        <p:cTn id="718" dur="166" decel="50000">
                                          <p:stCondLst>
                                            <p:cond delay="1668"/>
                                          </p:stCondLst>
                                        </p:cTn>
                                        <p:tgtEl>
                                          <p:spTgt spid="65"/>
                                        </p:tgtEl>
                                      </p:cBhvr>
                                      <p:to x="100000" y="100000"/>
                                    </p:animScale>
                                    <p:animScale>
                                      <p:cBhvr>
                                        <p:cTn id="719" dur="26">
                                          <p:stCondLst>
                                            <p:cond delay="1808"/>
                                          </p:stCondLst>
                                        </p:cTn>
                                        <p:tgtEl>
                                          <p:spTgt spid="65"/>
                                        </p:tgtEl>
                                      </p:cBhvr>
                                      <p:to x="100000" y="95000"/>
                                    </p:animScale>
                                    <p:animScale>
                                      <p:cBhvr>
                                        <p:cTn id="720" dur="166" decel="50000">
                                          <p:stCondLst>
                                            <p:cond delay="1834"/>
                                          </p:stCondLst>
                                        </p:cTn>
                                        <p:tgtEl>
                                          <p:spTgt spid="65"/>
                                        </p:tgtEl>
                                      </p:cBhvr>
                                      <p:to x="100000" y="100000"/>
                                    </p:animScale>
                                  </p:childTnLst>
                                </p:cTn>
                              </p:par>
                            </p:childTnLst>
                          </p:cTn>
                        </p:par>
                        <p:par>
                          <p:cTn id="721" fill="hold">
                            <p:stCondLst>
                              <p:cond delay="130527"/>
                            </p:stCondLst>
                            <p:childTnLst>
                              <p:par>
                                <p:cTn id="722" presetID="22" presetClass="entr" presetSubtype="4" repeatCount="indefinite" fill="hold" nodeType="afterEffect">
                                  <p:stCondLst>
                                    <p:cond delay="0"/>
                                  </p:stCondLst>
                                  <p:childTnLst>
                                    <p:set>
                                      <p:cBhvr>
                                        <p:cTn id="723" dur="1" fill="hold">
                                          <p:stCondLst>
                                            <p:cond delay="0"/>
                                          </p:stCondLst>
                                        </p:cTn>
                                        <p:tgtEl>
                                          <p:spTgt spid="7"/>
                                        </p:tgtEl>
                                        <p:attrNameLst>
                                          <p:attrName>style.visibility</p:attrName>
                                        </p:attrNameLst>
                                      </p:cBhvr>
                                      <p:to>
                                        <p:strVal val="visible"/>
                                      </p:to>
                                    </p:set>
                                    <p:animEffect transition="in" filter="wipe(down)">
                                      <p:cBhvr>
                                        <p:cTn id="724" dur="5000"/>
                                        <p:tgtEl>
                                          <p:spTgt spid="7"/>
                                        </p:tgtEl>
                                      </p:cBhvr>
                                    </p:animEffect>
                                  </p:childTnLst>
                                </p:cTn>
                              </p:par>
                            </p:childTnLst>
                          </p:cTn>
                        </p:par>
                        <p:par>
                          <p:cTn id="725" fill="hold">
                            <p:stCondLst>
                              <p:cond delay="135527"/>
                            </p:stCondLst>
                            <p:childTnLst>
                              <p:par>
                                <p:cTn id="726" presetID="2" presetClass="entr" presetSubtype="8" decel="98000" fill="hold" grpId="0" nodeType="afterEffect">
                                  <p:stCondLst>
                                    <p:cond delay="0"/>
                                  </p:stCondLst>
                                  <p:iterate type="lt">
                                    <p:tmPct val="10000"/>
                                  </p:iterate>
                                  <p:childTnLst>
                                    <p:set>
                                      <p:cBhvr>
                                        <p:cTn id="727" dur="1" fill="hold">
                                          <p:stCondLst>
                                            <p:cond delay="0"/>
                                          </p:stCondLst>
                                        </p:cTn>
                                        <p:tgtEl>
                                          <p:spTgt spid="68"/>
                                        </p:tgtEl>
                                        <p:attrNameLst>
                                          <p:attrName>style.visibility</p:attrName>
                                        </p:attrNameLst>
                                      </p:cBhvr>
                                      <p:to>
                                        <p:strVal val="visible"/>
                                      </p:to>
                                    </p:set>
                                    <p:anim calcmode="lin" valueType="num">
                                      <p:cBhvr additive="base">
                                        <p:cTn id="728" dur="2000" fill="hold"/>
                                        <p:tgtEl>
                                          <p:spTgt spid="68"/>
                                        </p:tgtEl>
                                        <p:attrNameLst>
                                          <p:attrName>ppt_x</p:attrName>
                                        </p:attrNameLst>
                                      </p:cBhvr>
                                      <p:tavLst>
                                        <p:tav tm="0">
                                          <p:val>
                                            <p:strVal val="0-#ppt_w/2"/>
                                          </p:val>
                                        </p:tav>
                                        <p:tav tm="100000">
                                          <p:val>
                                            <p:strVal val="#ppt_x"/>
                                          </p:val>
                                        </p:tav>
                                      </p:tavLst>
                                    </p:anim>
                                    <p:anim calcmode="lin" valueType="num">
                                      <p:cBhvr additive="base">
                                        <p:cTn id="729" dur="2000" fill="hold"/>
                                        <p:tgtEl>
                                          <p:spTgt spid="68"/>
                                        </p:tgtEl>
                                        <p:attrNameLst>
                                          <p:attrName>ppt_y</p:attrName>
                                        </p:attrNameLst>
                                      </p:cBhvr>
                                      <p:tavLst>
                                        <p:tav tm="0">
                                          <p:val>
                                            <p:strVal val="#ppt_y"/>
                                          </p:val>
                                        </p:tav>
                                        <p:tav tm="100000">
                                          <p:val>
                                            <p:strVal val="#ppt_y"/>
                                          </p:val>
                                        </p:tav>
                                      </p:tavLst>
                                    </p:anim>
                                  </p:childTnLst>
                                </p:cTn>
                              </p:par>
                            </p:childTnLst>
                          </p:cTn>
                        </p:par>
                        <p:par>
                          <p:cTn id="730" fill="hold">
                            <p:stCondLst>
                              <p:cond delay="138927"/>
                            </p:stCondLst>
                            <p:childTnLst>
                              <p:par>
                                <p:cTn id="731" presetID="2" presetClass="entr" presetSubtype="2" decel="98000" fill="hold" grpId="0" nodeType="afterEffect">
                                  <p:stCondLst>
                                    <p:cond delay="0"/>
                                  </p:stCondLst>
                                  <p:iterate type="lt">
                                    <p:tmPct val="10000"/>
                                  </p:iterate>
                                  <p:childTnLst>
                                    <p:set>
                                      <p:cBhvr>
                                        <p:cTn id="732" dur="1" fill="hold">
                                          <p:stCondLst>
                                            <p:cond delay="0"/>
                                          </p:stCondLst>
                                        </p:cTn>
                                        <p:tgtEl>
                                          <p:spTgt spid="69"/>
                                        </p:tgtEl>
                                        <p:attrNameLst>
                                          <p:attrName>style.visibility</p:attrName>
                                        </p:attrNameLst>
                                      </p:cBhvr>
                                      <p:to>
                                        <p:strVal val="visible"/>
                                      </p:to>
                                    </p:set>
                                    <p:anim calcmode="lin" valueType="num">
                                      <p:cBhvr additive="base">
                                        <p:cTn id="733" dur="2000" fill="hold"/>
                                        <p:tgtEl>
                                          <p:spTgt spid="69"/>
                                        </p:tgtEl>
                                        <p:attrNameLst>
                                          <p:attrName>ppt_x</p:attrName>
                                        </p:attrNameLst>
                                      </p:cBhvr>
                                      <p:tavLst>
                                        <p:tav tm="0">
                                          <p:val>
                                            <p:strVal val="1+#ppt_w/2"/>
                                          </p:val>
                                        </p:tav>
                                        <p:tav tm="100000">
                                          <p:val>
                                            <p:strVal val="#ppt_x"/>
                                          </p:val>
                                        </p:tav>
                                      </p:tavLst>
                                    </p:anim>
                                    <p:anim calcmode="lin" valueType="num">
                                      <p:cBhvr additive="base">
                                        <p:cTn id="734" dur="2000" fill="hold"/>
                                        <p:tgtEl>
                                          <p:spTgt spid="69"/>
                                        </p:tgtEl>
                                        <p:attrNameLst>
                                          <p:attrName>ppt_y</p:attrName>
                                        </p:attrNameLst>
                                      </p:cBhvr>
                                      <p:tavLst>
                                        <p:tav tm="0">
                                          <p:val>
                                            <p:strVal val="#ppt_y"/>
                                          </p:val>
                                        </p:tav>
                                        <p:tav tm="100000">
                                          <p:val>
                                            <p:strVal val="#ppt_y"/>
                                          </p:val>
                                        </p:tav>
                                      </p:tavLst>
                                    </p:anim>
                                  </p:childTnLst>
                                </p:cTn>
                              </p:par>
                            </p:childTnLst>
                          </p:cTn>
                        </p:par>
                        <p:par>
                          <p:cTn id="735" fill="hold">
                            <p:stCondLst>
                              <p:cond delay="142327"/>
                            </p:stCondLst>
                            <p:childTnLst>
                              <p:par>
                                <p:cTn id="736" presetID="2" presetClass="entr" presetSubtype="1" decel="98000" fill="hold" grpId="0" nodeType="afterEffect">
                                  <p:stCondLst>
                                    <p:cond delay="0"/>
                                  </p:stCondLst>
                                  <p:iterate type="lt">
                                    <p:tmPct val="10000"/>
                                  </p:iterate>
                                  <p:childTnLst>
                                    <p:set>
                                      <p:cBhvr>
                                        <p:cTn id="737" dur="1" fill="hold">
                                          <p:stCondLst>
                                            <p:cond delay="0"/>
                                          </p:stCondLst>
                                        </p:cTn>
                                        <p:tgtEl>
                                          <p:spTgt spid="71"/>
                                        </p:tgtEl>
                                        <p:attrNameLst>
                                          <p:attrName>style.visibility</p:attrName>
                                        </p:attrNameLst>
                                      </p:cBhvr>
                                      <p:to>
                                        <p:strVal val="visible"/>
                                      </p:to>
                                    </p:set>
                                    <p:anim calcmode="lin" valueType="num">
                                      <p:cBhvr additive="base">
                                        <p:cTn id="738" dur="2000" fill="hold"/>
                                        <p:tgtEl>
                                          <p:spTgt spid="71"/>
                                        </p:tgtEl>
                                        <p:attrNameLst>
                                          <p:attrName>ppt_x</p:attrName>
                                        </p:attrNameLst>
                                      </p:cBhvr>
                                      <p:tavLst>
                                        <p:tav tm="0">
                                          <p:val>
                                            <p:strVal val="#ppt_x"/>
                                          </p:val>
                                        </p:tav>
                                        <p:tav tm="100000">
                                          <p:val>
                                            <p:strVal val="#ppt_x"/>
                                          </p:val>
                                        </p:tav>
                                      </p:tavLst>
                                    </p:anim>
                                    <p:anim calcmode="lin" valueType="num">
                                      <p:cBhvr additive="base">
                                        <p:cTn id="739" dur="2000" fill="hold"/>
                                        <p:tgtEl>
                                          <p:spTgt spid="71"/>
                                        </p:tgtEl>
                                        <p:attrNameLst>
                                          <p:attrName>ppt_y</p:attrName>
                                        </p:attrNameLst>
                                      </p:cBhvr>
                                      <p:tavLst>
                                        <p:tav tm="0">
                                          <p:val>
                                            <p:strVal val="0-#ppt_h/2"/>
                                          </p:val>
                                        </p:tav>
                                        <p:tav tm="100000">
                                          <p:val>
                                            <p:strVal val="#ppt_y"/>
                                          </p:val>
                                        </p:tav>
                                      </p:tavLst>
                                    </p:anim>
                                  </p:childTnLst>
                                </p:cTn>
                              </p:par>
                            </p:childTnLst>
                          </p:cTn>
                        </p:par>
                        <p:par>
                          <p:cTn id="740" fill="hold">
                            <p:stCondLst>
                              <p:cond delay="145727"/>
                            </p:stCondLst>
                            <p:childTnLst>
                              <p:par>
                                <p:cTn id="741" presetID="2" presetClass="entr" presetSubtype="2" decel="98000" fill="hold" grpId="0" nodeType="afterEffect">
                                  <p:stCondLst>
                                    <p:cond delay="0"/>
                                  </p:stCondLst>
                                  <p:iterate type="lt">
                                    <p:tmPct val="10000"/>
                                  </p:iterate>
                                  <p:childTnLst>
                                    <p:set>
                                      <p:cBhvr>
                                        <p:cTn id="742" dur="1" fill="hold">
                                          <p:stCondLst>
                                            <p:cond delay="0"/>
                                          </p:stCondLst>
                                        </p:cTn>
                                        <p:tgtEl>
                                          <p:spTgt spid="72"/>
                                        </p:tgtEl>
                                        <p:attrNameLst>
                                          <p:attrName>style.visibility</p:attrName>
                                        </p:attrNameLst>
                                      </p:cBhvr>
                                      <p:to>
                                        <p:strVal val="visible"/>
                                      </p:to>
                                    </p:set>
                                    <p:anim calcmode="lin" valueType="num">
                                      <p:cBhvr additive="base">
                                        <p:cTn id="743" dur="2000" fill="hold"/>
                                        <p:tgtEl>
                                          <p:spTgt spid="72"/>
                                        </p:tgtEl>
                                        <p:attrNameLst>
                                          <p:attrName>ppt_x</p:attrName>
                                        </p:attrNameLst>
                                      </p:cBhvr>
                                      <p:tavLst>
                                        <p:tav tm="0">
                                          <p:val>
                                            <p:strVal val="1+#ppt_w/2"/>
                                          </p:val>
                                        </p:tav>
                                        <p:tav tm="100000">
                                          <p:val>
                                            <p:strVal val="#ppt_x"/>
                                          </p:val>
                                        </p:tav>
                                      </p:tavLst>
                                    </p:anim>
                                    <p:anim calcmode="lin" valueType="num">
                                      <p:cBhvr additive="base">
                                        <p:cTn id="744" dur="2000" fill="hold"/>
                                        <p:tgtEl>
                                          <p:spTgt spid="72"/>
                                        </p:tgtEl>
                                        <p:attrNameLst>
                                          <p:attrName>ppt_y</p:attrName>
                                        </p:attrNameLst>
                                      </p:cBhvr>
                                      <p:tavLst>
                                        <p:tav tm="0">
                                          <p:val>
                                            <p:strVal val="#ppt_y"/>
                                          </p:val>
                                        </p:tav>
                                        <p:tav tm="100000">
                                          <p:val>
                                            <p:strVal val="#ppt_y"/>
                                          </p:val>
                                        </p:tav>
                                      </p:tavLst>
                                    </p:anim>
                                  </p:childTnLst>
                                </p:cTn>
                              </p:par>
                            </p:childTnLst>
                          </p:cTn>
                        </p:par>
                        <p:par>
                          <p:cTn id="745" fill="hold">
                            <p:stCondLst>
                              <p:cond delay="149127"/>
                            </p:stCondLst>
                            <p:childTnLst>
                              <p:par>
                                <p:cTn id="746" presetID="2" presetClass="entr" presetSubtype="4" decel="100000" fill="hold" grpId="0" nodeType="afterEffect">
                                  <p:stCondLst>
                                    <p:cond delay="0"/>
                                  </p:stCondLst>
                                  <p:iterate type="lt">
                                    <p:tmPct val="10000"/>
                                  </p:iterate>
                                  <p:childTnLst>
                                    <p:set>
                                      <p:cBhvr>
                                        <p:cTn id="747" dur="1" fill="hold">
                                          <p:stCondLst>
                                            <p:cond delay="0"/>
                                          </p:stCondLst>
                                        </p:cTn>
                                        <p:tgtEl>
                                          <p:spTgt spid="76"/>
                                        </p:tgtEl>
                                        <p:attrNameLst>
                                          <p:attrName>style.visibility</p:attrName>
                                        </p:attrNameLst>
                                      </p:cBhvr>
                                      <p:to>
                                        <p:strVal val="visible"/>
                                      </p:to>
                                    </p:set>
                                    <p:anim calcmode="lin" valueType="num">
                                      <p:cBhvr additive="base">
                                        <p:cTn id="748" dur="2000" fill="hold"/>
                                        <p:tgtEl>
                                          <p:spTgt spid="76"/>
                                        </p:tgtEl>
                                        <p:attrNameLst>
                                          <p:attrName>ppt_x</p:attrName>
                                        </p:attrNameLst>
                                      </p:cBhvr>
                                      <p:tavLst>
                                        <p:tav tm="0">
                                          <p:val>
                                            <p:strVal val="#ppt_x"/>
                                          </p:val>
                                        </p:tav>
                                        <p:tav tm="100000">
                                          <p:val>
                                            <p:strVal val="#ppt_x"/>
                                          </p:val>
                                        </p:tav>
                                      </p:tavLst>
                                    </p:anim>
                                    <p:anim calcmode="lin" valueType="num">
                                      <p:cBhvr additive="base">
                                        <p:cTn id="749" dur="2000" fill="hold"/>
                                        <p:tgtEl>
                                          <p:spTgt spid="76"/>
                                        </p:tgtEl>
                                        <p:attrNameLst>
                                          <p:attrName>ppt_y</p:attrName>
                                        </p:attrNameLst>
                                      </p:cBhvr>
                                      <p:tavLst>
                                        <p:tav tm="0">
                                          <p:val>
                                            <p:strVal val="1+#ppt_h/2"/>
                                          </p:val>
                                        </p:tav>
                                        <p:tav tm="100000">
                                          <p:val>
                                            <p:strVal val="#ppt_y"/>
                                          </p:val>
                                        </p:tav>
                                      </p:tavLst>
                                    </p:anim>
                                  </p:childTnLst>
                                </p:cTn>
                              </p:par>
                            </p:childTnLst>
                          </p:cTn>
                        </p:par>
                        <p:par>
                          <p:cTn id="750" fill="hold">
                            <p:stCondLst>
                              <p:cond delay="166927"/>
                            </p:stCondLst>
                            <p:childTnLst>
                              <p:par>
                                <p:cTn id="751" presetID="31" presetClass="entr" presetSubtype="0" fill="hold" nodeType="afterEffect">
                                  <p:stCondLst>
                                    <p:cond delay="0"/>
                                  </p:stCondLst>
                                  <p:childTnLst>
                                    <p:set>
                                      <p:cBhvr>
                                        <p:cTn id="752" dur="1" fill="hold">
                                          <p:stCondLst>
                                            <p:cond delay="0"/>
                                          </p:stCondLst>
                                        </p:cTn>
                                        <p:tgtEl>
                                          <p:spTgt spid="77"/>
                                        </p:tgtEl>
                                        <p:attrNameLst>
                                          <p:attrName>style.visibility</p:attrName>
                                        </p:attrNameLst>
                                      </p:cBhvr>
                                      <p:to>
                                        <p:strVal val="visible"/>
                                      </p:to>
                                    </p:set>
                                    <p:anim calcmode="lin" valueType="num">
                                      <p:cBhvr>
                                        <p:cTn id="753" dur="2000" fill="hold"/>
                                        <p:tgtEl>
                                          <p:spTgt spid="77"/>
                                        </p:tgtEl>
                                        <p:attrNameLst>
                                          <p:attrName>ppt_w</p:attrName>
                                        </p:attrNameLst>
                                      </p:cBhvr>
                                      <p:tavLst>
                                        <p:tav tm="0">
                                          <p:val>
                                            <p:fltVal val="0"/>
                                          </p:val>
                                        </p:tav>
                                        <p:tav tm="100000">
                                          <p:val>
                                            <p:strVal val="#ppt_w"/>
                                          </p:val>
                                        </p:tav>
                                      </p:tavLst>
                                    </p:anim>
                                    <p:anim calcmode="lin" valueType="num">
                                      <p:cBhvr>
                                        <p:cTn id="754" dur="2000" fill="hold"/>
                                        <p:tgtEl>
                                          <p:spTgt spid="77"/>
                                        </p:tgtEl>
                                        <p:attrNameLst>
                                          <p:attrName>ppt_h</p:attrName>
                                        </p:attrNameLst>
                                      </p:cBhvr>
                                      <p:tavLst>
                                        <p:tav tm="0">
                                          <p:val>
                                            <p:fltVal val="0"/>
                                          </p:val>
                                        </p:tav>
                                        <p:tav tm="100000">
                                          <p:val>
                                            <p:strVal val="#ppt_h"/>
                                          </p:val>
                                        </p:tav>
                                      </p:tavLst>
                                    </p:anim>
                                    <p:anim calcmode="lin" valueType="num">
                                      <p:cBhvr>
                                        <p:cTn id="755" dur="2000" fill="hold"/>
                                        <p:tgtEl>
                                          <p:spTgt spid="77"/>
                                        </p:tgtEl>
                                        <p:attrNameLst>
                                          <p:attrName>style.rotation</p:attrName>
                                        </p:attrNameLst>
                                      </p:cBhvr>
                                      <p:tavLst>
                                        <p:tav tm="0">
                                          <p:val>
                                            <p:fltVal val="90"/>
                                          </p:val>
                                        </p:tav>
                                        <p:tav tm="100000">
                                          <p:val>
                                            <p:fltVal val="0"/>
                                          </p:val>
                                        </p:tav>
                                      </p:tavLst>
                                    </p:anim>
                                    <p:animEffect transition="in" filter="fade">
                                      <p:cBhvr>
                                        <p:cTn id="756" dur="2000"/>
                                        <p:tgtEl>
                                          <p:spTgt spid="77"/>
                                        </p:tgtEl>
                                      </p:cBhvr>
                                    </p:animEffect>
                                  </p:childTnLst>
                                </p:cTn>
                              </p:par>
                            </p:childTnLst>
                          </p:cTn>
                        </p:par>
                        <p:par>
                          <p:cTn id="757" fill="hold">
                            <p:stCondLst>
                              <p:cond delay="168927"/>
                            </p:stCondLst>
                            <p:childTnLst>
                              <p:par>
                                <p:cTn id="758" presetID="26" presetClass="entr" presetSubtype="0" fill="hold" nodeType="afterEffect">
                                  <p:stCondLst>
                                    <p:cond delay="0"/>
                                  </p:stCondLst>
                                  <p:childTnLst>
                                    <p:set>
                                      <p:cBhvr>
                                        <p:cTn id="759" dur="1" fill="hold">
                                          <p:stCondLst>
                                            <p:cond delay="0"/>
                                          </p:stCondLst>
                                        </p:cTn>
                                        <p:tgtEl>
                                          <p:spTgt spid="78"/>
                                        </p:tgtEl>
                                        <p:attrNameLst>
                                          <p:attrName>style.visibility</p:attrName>
                                        </p:attrNameLst>
                                      </p:cBhvr>
                                      <p:to>
                                        <p:strVal val="visible"/>
                                      </p:to>
                                    </p:set>
                                    <p:animEffect transition="in" filter="wipe(down)">
                                      <p:cBhvr>
                                        <p:cTn id="760" dur="580">
                                          <p:stCondLst>
                                            <p:cond delay="0"/>
                                          </p:stCondLst>
                                        </p:cTn>
                                        <p:tgtEl>
                                          <p:spTgt spid="78"/>
                                        </p:tgtEl>
                                      </p:cBhvr>
                                    </p:animEffect>
                                    <p:anim calcmode="lin" valueType="num">
                                      <p:cBhvr>
                                        <p:cTn id="761" dur="1822" tmFilter="0,0; 0.14,0.36; 0.43,0.73; 0.71,0.91; 1.0,1.0">
                                          <p:stCondLst>
                                            <p:cond delay="0"/>
                                          </p:stCondLst>
                                        </p:cTn>
                                        <p:tgtEl>
                                          <p:spTgt spid="78"/>
                                        </p:tgtEl>
                                        <p:attrNameLst>
                                          <p:attrName>ppt_x</p:attrName>
                                        </p:attrNameLst>
                                      </p:cBhvr>
                                      <p:tavLst>
                                        <p:tav tm="0">
                                          <p:val>
                                            <p:strVal val="#ppt_x-0.25"/>
                                          </p:val>
                                        </p:tav>
                                        <p:tav tm="100000">
                                          <p:val>
                                            <p:strVal val="#ppt_x"/>
                                          </p:val>
                                        </p:tav>
                                      </p:tavLst>
                                    </p:anim>
                                    <p:anim calcmode="lin" valueType="num">
                                      <p:cBhvr>
                                        <p:cTn id="762" dur="664" tmFilter="0.0,0.0; 0.25,0.07; 0.50,0.2; 0.75,0.467; 1.0,1.0">
                                          <p:stCondLst>
                                            <p:cond delay="0"/>
                                          </p:stCondLst>
                                        </p:cTn>
                                        <p:tgtEl>
                                          <p:spTgt spid="78"/>
                                        </p:tgtEl>
                                        <p:attrNameLst>
                                          <p:attrName>ppt_y</p:attrName>
                                        </p:attrNameLst>
                                      </p:cBhvr>
                                      <p:tavLst>
                                        <p:tav tm="0" fmla="#ppt_y-sin(pi*$)/3">
                                          <p:val>
                                            <p:fltVal val="0.5"/>
                                          </p:val>
                                        </p:tav>
                                        <p:tav tm="100000">
                                          <p:val>
                                            <p:fltVal val="1"/>
                                          </p:val>
                                        </p:tav>
                                      </p:tavLst>
                                    </p:anim>
                                    <p:anim calcmode="lin" valueType="num">
                                      <p:cBhvr>
                                        <p:cTn id="763" dur="664" tmFilter="0, 0; 0.125,0.2665; 0.25,0.4; 0.375,0.465; 0.5,0.5;  0.625,0.535; 0.75,0.6; 0.875,0.7335; 1,1">
                                          <p:stCondLst>
                                            <p:cond delay="664"/>
                                          </p:stCondLst>
                                        </p:cTn>
                                        <p:tgtEl>
                                          <p:spTgt spid="78"/>
                                        </p:tgtEl>
                                        <p:attrNameLst>
                                          <p:attrName>ppt_y</p:attrName>
                                        </p:attrNameLst>
                                      </p:cBhvr>
                                      <p:tavLst>
                                        <p:tav tm="0" fmla="#ppt_y-sin(pi*$)/9">
                                          <p:val>
                                            <p:fltVal val="0"/>
                                          </p:val>
                                        </p:tav>
                                        <p:tav tm="100000">
                                          <p:val>
                                            <p:fltVal val="1"/>
                                          </p:val>
                                        </p:tav>
                                      </p:tavLst>
                                    </p:anim>
                                    <p:anim calcmode="lin" valueType="num">
                                      <p:cBhvr>
                                        <p:cTn id="764" dur="332" tmFilter="0, 0; 0.125,0.2665; 0.25,0.4; 0.375,0.465; 0.5,0.5;  0.625,0.535; 0.75,0.6; 0.875,0.7335; 1,1">
                                          <p:stCondLst>
                                            <p:cond delay="1324"/>
                                          </p:stCondLst>
                                        </p:cTn>
                                        <p:tgtEl>
                                          <p:spTgt spid="78"/>
                                        </p:tgtEl>
                                        <p:attrNameLst>
                                          <p:attrName>ppt_y</p:attrName>
                                        </p:attrNameLst>
                                      </p:cBhvr>
                                      <p:tavLst>
                                        <p:tav tm="0" fmla="#ppt_y-sin(pi*$)/27">
                                          <p:val>
                                            <p:fltVal val="0"/>
                                          </p:val>
                                        </p:tav>
                                        <p:tav tm="100000">
                                          <p:val>
                                            <p:fltVal val="1"/>
                                          </p:val>
                                        </p:tav>
                                      </p:tavLst>
                                    </p:anim>
                                    <p:anim calcmode="lin" valueType="num">
                                      <p:cBhvr>
                                        <p:cTn id="765" dur="164" tmFilter="0, 0; 0.125,0.2665; 0.25,0.4; 0.375,0.465; 0.5,0.5;  0.625,0.535; 0.75,0.6; 0.875,0.7335; 1,1">
                                          <p:stCondLst>
                                            <p:cond delay="1656"/>
                                          </p:stCondLst>
                                        </p:cTn>
                                        <p:tgtEl>
                                          <p:spTgt spid="78"/>
                                        </p:tgtEl>
                                        <p:attrNameLst>
                                          <p:attrName>ppt_y</p:attrName>
                                        </p:attrNameLst>
                                      </p:cBhvr>
                                      <p:tavLst>
                                        <p:tav tm="0" fmla="#ppt_y-sin(pi*$)/81">
                                          <p:val>
                                            <p:fltVal val="0"/>
                                          </p:val>
                                        </p:tav>
                                        <p:tav tm="100000">
                                          <p:val>
                                            <p:fltVal val="1"/>
                                          </p:val>
                                        </p:tav>
                                      </p:tavLst>
                                    </p:anim>
                                    <p:animScale>
                                      <p:cBhvr>
                                        <p:cTn id="766" dur="26">
                                          <p:stCondLst>
                                            <p:cond delay="650"/>
                                          </p:stCondLst>
                                        </p:cTn>
                                        <p:tgtEl>
                                          <p:spTgt spid="78"/>
                                        </p:tgtEl>
                                      </p:cBhvr>
                                      <p:to x="100000" y="60000"/>
                                    </p:animScale>
                                    <p:animScale>
                                      <p:cBhvr>
                                        <p:cTn id="767" dur="166" decel="50000">
                                          <p:stCondLst>
                                            <p:cond delay="676"/>
                                          </p:stCondLst>
                                        </p:cTn>
                                        <p:tgtEl>
                                          <p:spTgt spid="78"/>
                                        </p:tgtEl>
                                      </p:cBhvr>
                                      <p:to x="100000" y="100000"/>
                                    </p:animScale>
                                    <p:animScale>
                                      <p:cBhvr>
                                        <p:cTn id="768" dur="26">
                                          <p:stCondLst>
                                            <p:cond delay="1312"/>
                                          </p:stCondLst>
                                        </p:cTn>
                                        <p:tgtEl>
                                          <p:spTgt spid="78"/>
                                        </p:tgtEl>
                                      </p:cBhvr>
                                      <p:to x="100000" y="80000"/>
                                    </p:animScale>
                                    <p:animScale>
                                      <p:cBhvr>
                                        <p:cTn id="769" dur="166" decel="50000">
                                          <p:stCondLst>
                                            <p:cond delay="1338"/>
                                          </p:stCondLst>
                                        </p:cTn>
                                        <p:tgtEl>
                                          <p:spTgt spid="78"/>
                                        </p:tgtEl>
                                      </p:cBhvr>
                                      <p:to x="100000" y="100000"/>
                                    </p:animScale>
                                    <p:animScale>
                                      <p:cBhvr>
                                        <p:cTn id="770" dur="26">
                                          <p:stCondLst>
                                            <p:cond delay="1642"/>
                                          </p:stCondLst>
                                        </p:cTn>
                                        <p:tgtEl>
                                          <p:spTgt spid="78"/>
                                        </p:tgtEl>
                                      </p:cBhvr>
                                      <p:to x="100000" y="90000"/>
                                    </p:animScale>
                                    <p:animScale>
                                      <p:cBhvr>
                                        <p:cTn id="771" dur="166" decel="50000">
                                          <p:stCondLst>
                                            <p:cond delay="1668"/>
                                          </p:stCondLst>
                                        </p:cTn>
                                        <p:tgtEl>
                                          <p:spTgt spid="78"/>
                                        </p:tgtEl>
                                      </p:cBhvr>
                                      <p:to x="100000" y="100000"/>
                                    </p:animScale>
                                    <p:animScale>
                                      <p:cBhvr>
                                        <p:cTn id="772" dur="26">
                                          <p:stCondLst>
                                            <p:cond delay="1808"/>
                                          </p:stCondLst>
                                        </p:cTn>
                                        <p:tgtEl>
                                          <p:spTgt spid="78"/>
                                        </p:tgtEl>
                                      </p:cBhvr>
                                      <p:to x="100000" y="95000"/>
                                    </p:animScale>
                                    <p:animScale>
                                      <p:cBhvr>
                                        <p:cTn id="773" dur="166" decel="50000">
                                          <p:stCondLst>
                                            <p:cond delay="1834"/>
                                          </p:stCondLst>
                                        </p:cTn>
                                        <p:tgtEl>
                                          <p:spTgt spid="78"/>
                                        </p:tgtEl>
                                      </p:cBhvr>
                                      <p:to x="100000" y="100000"/>
                                    </p:animScale>
                                  </p:childTnLst>
                                </p:cTn>
                              </p:par>
                            </p:childTnLst>
                          </p:cTn>
                        </p:par>
                        <p:par>
                          <p:cTn id="774" fill="hold">
                            <p:stCondLst>
                              <p:cond delay="170927"/>
                            </p:stCondLst>
                            <p:childTnLst>
                              <p:par>
                                <p:cTn id="775" presetID="22" presetClass="entr" presetSubtype="8" repeatCount="indefinite" fill="hold" nodeType="afterEffect">
                                  <p:stCondLst>
                                    <p:cond delay="0"/>
                                  </p:stCondLst>
                                  <p:childTnLst>
                                    <p:set>
                                      <p:cBhvr>
                                        <p:cTn id="776" dur="1" fill="hold">
                                          <p:stCondLst>
                                            <p:cond delay="0"/>
                                          </p:stCondLst>
                                        </p:cTn>
                                        <p:tgtEl>
                                          <p:spTgt spid="77"/>
                                        </p:tgtEl>
                                        <p:attrNameLst>
                                          <p:attrName>style.visibility</p:attrName>
                                        </p:attrNameLst>
                                      </p:cBhvr>
                                      <p:to>
                                        <p:strVal val="visible"/>
                                      </p:to>
                                    </p:set>
                                    <p:animEffect transition="in" filter="wipe(left)">
                                      <p:cBhvr>
                                        <p:cTn id="777" dur="5000"/>
                                        <p:tgtEl>
                                          <p:spTgt spid="77"/>
                                        </p:tgtEl>
                                      </p:cBhvr>
                                    </p:animEffect>
                                  </p:childTnLst>
                                </p:cTn>
                              </p:par>
                            </p:childTnLst>
                          </p:cTn>
                        </p:par>
                        <p:par>
                          <p:cTn id="778" fill="hold">
                            <p:stCondLst>
                              <p:cond delay="175927"/>
                            </p:stCondLst>
                            <p:childTnLst>
                              <p:par>
                                <p:cTn id="779" presetID="22" presetClass="entr" presetSubtype="2" repeatCount="indefinite" fill="hold" nodeType="afterEffect">
                                  <p:stCondLst>
                                    <p:cond delay="0"/>
                                  </p:stCondLst>
                                  <p:childTnLst>
                                    <p:set>
                                      <p:cBhvr>
                                        <p:cTn id="780" dur="1" fill="hold">
                                          <p:stCondLst>
                                            <p:cond delay="0"/>
                                          </p:stCondLst>
                                        </p:cTn>
                                        <p:tgtEl>
                                          <p:spTgt spid="78"/>
                                        </p:tgtEl>
                                        <p:attrNameLst>
                                          <p:attrName>style.visibility</p:attrName>
                                        </p:attrNameLst>
                                      </p:cBhvr>
                                      <p:to>
                                        <p:strVal val="visible"/>
                                      </p:to>
                                    </p:set>
                                    <p:animEffect transition="in" filter="wipe(right)">
                                      <p:cBhvr>
                                        <p:cTn id="781" dur="5000"/>
                                        <p:tgtEl>
                                          <p:spTgt spid="78"/>
                                        </p:tgtEl>
                                      </p:cBhvr>
                                    </p:animEffect>
                                  </p:childTnLst>
                                </p:cTn>
                              </p:par>
                            </p:childTnLst>
                          </p:cTn>
                        </p:par>
                        <p:par>
                          <p:cTn id="782" fill="hold">
                            <p:stCondLst>
                              <p:cond delay="180927"/>
                            </p:stCondLst>
                            <p:childTnLst>
                              <p:par>
                                <p:cTn id="783" presetID="31" presetClass="entr" presetSubtype="0" fill="hold" nodeType="afterEffect">
                                  <p:stCondLst>
                                    <p:cond delay="0"/>
                                  </p:stCondLst>
                                  <p:childTnLst>
                                    <p:set>
                                      <p:cBhvr>
                                        <p:cTn id="784" dur="1" fill="hold">
                                          <p:stCondLst>
                                            <p:cond delay="0"/>
                                          </p:stCondLst>
                                        </p:cTn>
                                        <p:tgtEl>
                                          <p:spTgt spid="85"/>
                                        </p:tgtEl>
                                        <p:attrNameLst>
                                          <p:attrName>style.visibility</p:attrName>
                                        </p:attrNameLst>
                                      </p:cBhvr>
                                      <p:to>
                                        <p:strVal val="visible"/>
                                      </p:to>
                                    </p:set>
                                    <p:anim calcmode="lin" valueType="num">
                                      <p:cBhvr>
                                        <p:cTn id="785" dur="2000" fill="hold"/>
                                        <p:tgtEl>
                                          <p:spTgt spid="85"/>
                                        </p:tgtEl>
                                        <p:attrNameLst>
                                          <p:attrName>ppt_w</p:attrName>
                                        </p:attrNameLst>
                                      </p:cBhvr>
                                      <p:tavLst>
                                        <p:tav tm="0">
                                          <p:val>
                                            <p:fltVal val="0"/>
                                          </p:val>
                                        </p:tav>
                                        <p:tav tm="100000">
                                          <p:val>
                                            <p:strVal val="#ppt_w"/>
                                          </p:val>
                                        </p:tav>
                                      </p:tavLst>
                                    </p:anim>
                                    <p:anim calcmode="lin" valueType="num">
                                      <p:cBhvr>
                                        <p:cTn id="786" dur="2000" fill="hold"/>
                                        <p:tgtEl>
                                          <p:spTgt spid="85"/>
                                        </p:tgtEl>
                                        <p:attrNameLst>
                                          <p:attrName>ppt_h</p:attrName>
                                        </p:attrNameLst>
                                      </p:cBhvr>
                                      <p:tavLst>
                                        <p:tav tm="0">
                                          <p:val>
                                            <p:fltVal val="0"/>
                                          </p:val>
                                        </p:tav>
                                        <p:tav tm="100000">
                                          <p:val>
                                            <p:strVal val="#ppt_h"/>
                                          </p:val>
                                        </p:tav>
                                      </p:tavLst>
                                    </p:anim>
                                    <p:anim calcmode="lin" valueType="num">
                                      <p:cBhvr>
                                        <p:cTn id="787" dur="2000" fill="hold"/>
                                        <p:tgtEl>
                                          <p:spTgt spid="85"/>
                                        </p:tgtEl>
                                        <p:attrNameLst>
                                          <p:attrName>style.rotation</p:attrName>
                                        </p:attrNameLst>
                                      </p:cBhvr>
                                      <p:tavLst>
                                        <p:tav tm="0">
                                          <p:val>
                                            <p:fltVal val="90"/>
                                          </p:val>
                                        </p:tav>
                                        <p:tav tm="100000">
                                          <p:val>
                                            <p:fltVal val="0"/>
                                          </p:val>
                                        </p:tav>
                                      </p:tavLst>
                                    </p:anim>
                                    <p:animEffect transition="in" filter="fade">
                                      <p:cBhvr>
                                        <p:cTn id="788" dur="2000"/>
                                        <p:tgtEl>
                                          <p:spTgt spid="85"/>
                                        </p:tgtEl>
                                      </p:cBhvr>
                                    </p:animEffect>
                                  </p:childTnLst>
                                </p:cTn>
                              </p:par>
                            </p:childTnLst>
                          </p:cTn>
                        </p:par>
                        <p:par>
                          <p:cTn id="789" fill="hold">
                            <p:stCondLst>
                              <p:cond delay="182927"/>
                            </p:stCondLst>
                            <p:childTnLst>
                              <p:par>
                                <p:cTn id="790" presetID="26" presetClass="entr" presetSubtype="0" fill="hold" nodeType="afterEffect">
                                  <p:stCondLst>
                                    <p:cond delay="0"/>
                                  </p:stCondLst>
                                  <p:childTnLst>
                                    <p:set>
                                      <p:cBhvr>
                                        <p:cTn id="791" dur="1" fill="hold">
                                          <p:stCondLst>
                                            <p:cond delay="0"/>
                                          </p:stCondLst>
                                        </p:cTn>
                                        <p:tgtEl>
                                          <p:spTgt spid="86"/>
                                        </p:tgtEl>
                                        <p:attrNameLst>
                                          <p:attrName>style.visibility</p:attrName>
                                        </p:attrNameLst>
                                      </p:cBhvr>
                                      <p:to>
                                        <p:strVal val="visible"/>
                                      </p:to>
                                    </p:set>
                                    <p:animEffect transition="in" filter="wipe(down)">
                                      <p:cBhvr>
                                        <p:cTn id="792" dur="580">
                                          <p:stCondLst>
                                            <p:cond delay="0"/>
                                          </p:stCondLst>
                                        </p:cTn>
                                        <p:tgtEl>
                                          <p:spTgt spid="86"/>
                                        </p:tgtEl>
                                      </p:cBhvr>
                                    </p:animEffect>
                                    <p:anim calcmode="lin" valueType="num">
                                      <p:cBhvr>
                                        <p:cTn id="793" dur="1822" tmFilter="0,0; 0.14,0.36; 0.43,0.73; 0.71,0.91; 1.0,1.0">
                                          <p:stCondLst>
                                            <p:cond delay="0"/>
                                          </p:stCondLst>
                                        </p:cTn>
                                        <p:tgtEl>
                                          <p:spTgt spid="86"/>
                                        </p:tgtEl>
                                        <p:attrNameLst>
                                          <p:attrName>ppt_x</p:attrName>
                                        </p:attrNameLst>
                                      </p:cBhvr>
                                      <p:tavLst>
                                        <p:tav tm="0">
                                          <p:val>
                                            <p:strVal val="#ppt_x-0.25"/>
                                          </p:val>
                                        </p:tav>
                                        <p:tav tm="100000">
                                          <p:val>
                                            <p:strVal val="#ppt_x"/>
                                          </p:val>
                                        </p:tav>
                                      </p:tavLst>
                                    </p:anim>
                                    <p:anim calcmode="lin" valueType="num">
                                      <p:cBhvr>
                                        <p:cTn id="794" dur="664" tmFilter="0.0,0.0; 0.25,0.07; 0.50,0.2; 0.75,0.467; 1.0,1.0">
                                          <p:stCondLst>
                                            <p:cond delay="0"/>
                                          </p:stCondLst>
                                        </p:cTn>
                                        <p:tgtEl>
                                          <p:spTgt spid="86"/>
                                        </p:tgtEl>
                                        <p:attrNameLst>
                                          <p:attrName>ppt_y</p:attrName>
                                        </p:attrNameLst>
                                      </p:cBhvr>
                                      <p:tavLst>
                                        <p:tav tm="0" fmla="#ppt_y-sin(pi*$)/3">
                                          <p:val>
                                            <p:fltVal val="0.5"/>
                                          </p:val>
                                        </p:tav>
                                        <p:tav tm="100000">
                                          <p:val>
                                            <p:fltVal val="1"/>
                                          </p:val>
                                        </p:tav>
                                      </p:tavLst>
                                    </p:anim>
                                    <p:anim calcmode="lin" valueType="num">
                                      <p:cBhvr>
                                        <p:cTn id="795" dur="664" tmFilter="0, 0; 0.125,0.2665; 0.25,0.4; 0.375,0.465; 0.5,0.5;  0.625,0.535; 0.75,0.6; 0.875,0.7335; 1,1">
                                          <p:stCondLst>
                                            <p:cond delay="664"/>
                                          </p:stCondLst>
                                        </p:cTn>
                                        <p:tgtEl>
                                          <p:spTgt spid="86"/>
                                        </p:tgtEl>
                                        <p:attrNameLst>
                                          <p:attrName>ppt_y</p:attrName>
                                        </p:attrNameLst>
                                      </p:cBhvr>
                                      <p:tavLst>
                                        <p:tav tm="0" fmla="#ppt_y-sin(pi*$)/9">
                                          <p:val>
                                            <p:fltVal val="0"/>
                                          </p:val>
                                        </p:tav>
                                        <p:tav tm="100000">
                                          <p:val>
                                            <p:fltVal val="1"/>
                                          </p:val>
                                        </p:tav>
                                      </p:tavLst>
                                    </p:anim>
                                    <p:anim calcmode="lin" valueType="num">
                                      <p:cBhvr>
                                        <p:cTn id="796" dur="332" tmFilter="0, 0; 0.125,0.2665; 0.25,0.4; 0.375,0.465; 0.5,0.5;  0.625,0.535; 0.75,0.6; 0.875,0.7335; 1,1">
                                          <p:stCondLst>
                                            <p:cond delay="1324"/>
                                          </p:stCondLst>
                                        </p:cTn>
                                        <p:tgtEl>
                                          <p:spTgt spid="86"/>
                                        </p:tgtEl>
                                        <p:attrNameLst>
                                          <p:attrName>ppt_y</p:attrName>
                                        </p:attrNameLst>
                                      </p:cBhvr>
                                      <p:tavLst>
                                        <p:tav tm="0" fmla="#ppt_y-sin(pi*$)/27">
                                          <p:val>
                                            <p:fltVal val="0"/>
                                          </p:val>
                                        </p:tav>
                                        <p:tav tm="100000">
                                          <p:val>
                                            <p:fltVal val="1"/>
                                          </p:val>
                                        </p:tav>
                                      </p:tavLst>
                                    </p:anim>
                                    <p:anim calcmode="lin" valueType="num">
                                      <p:cBhvr>
                                        <p:cTn id="797" dur="164" tmFilter="0, 0; 0.125,0.2665; 0.25,0.4; 0.375,0.465; 0.5,0.5;  0.625,0.535; 0.75,0.6; 0.875,0.7335; 1,1">
                                          <p:stCondLst>
                                            <p:cond delay="1656"/>
                                          </p:stCondLst>
                                        </p:cTn>
                                        <p:tgtEl>
                                          <p:spTgt spid="86"/>
                                        </p:tgtEl>
                                        <p:attrNameLst>
                                          <p:attrName>ppt_y</p:attrName>
                                        </p:attrNameLst>
                                      </p:cBhvr>
                                      <p:tavLst>
                                        <p:tav tm="0" fmla="#ppt_y-sin(pi*$)/81">
                                          <p:val>
                                            <p:fltVal val="0"/>
                                          </p:val>
                                        </p:tav>
                                        <p:tav tm="100000">
                                          <p:val>
                                            <p:fltVal val="1"/>
                                          </p:val>
                                        </p:tav>
                                      </p:tavLst>
                                    </p:anim>
                                    <p:animScale>
                                      <p:cBhvr>
                                        <p:cTn id="798" dur="26">
                                          <p:stCondLst>
                                            <p:cond delay="650"/>
                                          </p:stCondLst>
                                        </p:cTn>
                                        <p:tgtEl>
                                          <p:spTgt spid="86"/>
                                        </p:tgtEl>
                                      </p:cBhvr>
                                      <p:to x="100000" y="60000"/>
                                    </p:animScale>
                                    <p:animScale>
                                      <p:cBhvr>
                                        <p:cTn id="799" dur="166" decel="50000">
                                          <p:stCondLst>
                                            <p:cond delay="676"/>
                                          </p:stCondLst>
                                        </p:cTn>
                                        <p:tgtEl>
                                          <p:spTgt spid="86"/>
                                        </p:tgtEl>
                                      </p:cBhvr>
                                      <p:to x="100000" y="100000"/>
                                    </p:animScale>
                                    <p:animScale>
                                      <p:cBhvr>
                                        <p:cTn id="800" dur="26">
                                          <p:stCondLst>
                                            <p:cond delay="1312"/>
                                          </p:stCondLst>
                                        </p:cTn>
                                        <p:tgtEl>
                                          <p:spTgt spid="86"/>
                                        </p:tgtEl>
                                      </p:cBhvr>
                                      <p:to x="100000" y="80000"/>
                                    </p:animScale>
                                    <p:animScale>
                                      <p:cBhvr>
                                        <p:cTn id="801" dur="166" decel="50000">
                                          <p:stCondLst>
                                            <p:cond delay="1338"/>
                                          </p:stCondLst>
                                        </p:cTn>
                                        <p:tgtEl>
                                          <p:spTgt spid="86"/>
                                        </p:tgtEl>
                                      </p:cBhvr>
                                      <p:to x="100000" y="100000"/>
                                    </p:animScale>
                                    <p:animScale>
                                      <p:cBhvr>
                                        <p:cTn id="802" dur="26">
                                          <p:stCondLst>
                                            <p:cond delay="1642"/>
                                          </p:stCondLst>
                                        </p:cTn>
                                        <p:tgtEl>
                                          <p:spTgt spid="86"/>
                                        </p:tgtEl>
                                      </p:cBhvr>
                                      <p:to x="100000" y="90000"/>
                                    </p:animScale>
                                    <p:animScale>
                                      <p:cBhvr>
                                        <p:cTn id="803" dur="166" decel="50000">
                                          <p:stCondLst>
                                            <p:cond delay="1668"/>
                                          </p:stCondLst>
                                        </p:cTn>
                                        <p:tgtEl>
                                          <p:spTgt spid="86"/>
                                        </p:tgtEl>
                                      </p:cBhvr>
                                      <p:to x="100000" y="100000"/>
                                    </p:animScale>
                                    <p:animScale>
                                      <p:cBhvr>
                                        <p:cTn id="804" dur="26">
                                          <p:stCondLst>
                                            <p:cond delay="1808"/>
                                          </p:stCondLst>
                                        </p:cTn>
                                        <p:tgtEl>
                                          <p:spTgt spid="86"/>
                                        </p:tgtEl>
                                      </p:cBhvr>
                                      <p:to x="100000" y="95000"/>
                                    </p:animScale>
                                    <p:animScale>
                                      <p:cBhvr>
                                        <p:cTn id="805" dur="166" decel="50000">
                                          <p:stCondLst>
                                            <p:cond delay="1834"/>
                                          </p:stCondLst>
                                        </p:cTn>
                                        <p:tgtEl>
                                          <p:spTgt spid="86"/>
                                        </p:tgtEl>
                                      </p:cBhvr>
                                      <p:to x="100000" y="100000"/>
                                    </p:animScale>
                                  </p:childTnLst>
                                </p:cTn>
                              </p:par>
                            </p:childTnLst>
                          </p:cTn>
                        </p:par>
                        <p:par>
                          <p:cTn id="806" fill="hold">
                            <p:stCondLst>
                              <p:cond delay="184927"/>
                            </p:stCondLst>
                            <p:childTnLst>
                              <p:par>
                                <p:cTn id="807" presetID="22" presetClass="entr" presetSubtype="8" repeatCount="indefinite" fill="hold" nodeType="afterEffect">
                                  <p:stCondLst>
                                    <p:cond delay="0"/>
                                  </p:stCondLst>
                                  <p:childTnLst>
                                    <p:set>
                                      <p:cBhvr>
                                        <p:cTn id="808" dur="1" fill="hold">
                                          <p:stCondLst>
                                            <p:cond delay="0"/>
                                          </p:stCondLst>
                                        </p:cTn>
                                        <p:tgtEl>
                                          <p:spTgt spid="85"/>
                                        </p:tgtEl>
                                        <p:attrNameLst>
                                          <p:attrName>style.visibility</p:attrName>
                                        </p:attrNameLst>
                                      </p:cBhvr>
                                      <p:to>
                                        <p:strVal val="visible"/>
                                      </p:to>
                                    </p:set>
                                    <p:animEffect transition="in" filter="wipe(left)">
                                      <p:cBhvr>
                                        <p:cTn id="809" dur="5000"/>
                                        <p:tgtEl>
                                          <p:spTgt spid="85"/>
                                        </p:tgtEl>
                                      </p:cBhvr>
                                    </p:animEffect>
                                  </p:childTnLst>
                                </p:cTn>
                              </p:par>
                            </p:childTnLst>
                          </p:cTn>
                        </p:par>
                        <p:par>
                          <p:cTn id="810" fill="hold">
                            <p:stCondLst>
                              <p:cond delay="189927"/>
                            </p:stCondLst>
                            <p:childTnLst>
                              <p:par>
                                <p:cTn id="811" presetID="22" presetClass="entr" presetSubtype="2" repeatCount="indefinite" fill="hold" nodeType="afterEffect">
                                  <p:stCondLst>
                                    <p:cond delay="0"/>
                                  </p:stCondLst>
                                  <p:childTnLst>
                                    <p:set>
                                      <p:cBhvr>
                                        <p:cTn id="812" dur="1" fill="hold">
                                          <p:stCondLst>
                                            <p:cond delay="0"/>
                                          </p:stCondLst>
                                        </p:cTn>
                                        <p:tgtEl>
                                          <p:spTgt spid="86"/>
                                        </p:tgtEl>
                                        <p:attrNameLst>
                                          <p:attrName>style.visibility</p:attrName>
                                        </p:attrNameLst>
                                      </p:cBhvr>
                                      <p:to>
                                        <p:strVal val="visible"/>
                                      </p:to>
                                    </p:set>
                                    <p:animEffect transition="in" filter="wipe(right)">
                                      <p:cBhvr>
                                        <p:cTn id="813" dur="5000"/>
                                        <p:tgtEl>
                                          <p:spTgt spid="86"/>
                                        </p:tgtEl>
                                      </p:cBhvr>
                                    </p:animEffect>
                                  </p:childTnLst>
                                </p:cTn>
                              </p:par>
                            </p:childTnLst>
                          </p:cTn>
                        </p:par>
                        <p:par>
                          <p:cTn id="814" fill="hold">
                            <p:stCondLst>
                              <p:cond delay="194927"/>
                            </p:stCondLst>
                            <p:childTnLst>
                              <p:par>
                                <p:cTn id="815" presetID="31" presetClass="entr" presetSubtype="0" fill="hold" grpId="0" nodeType="afterEffect">
                                  <p:stCondLst>
                                    <p:cond delay="0"/>
                                  </p:stCondLst>
                                  <p:childTnLst>
                                    <p:set>
                                      <p:cBhvr>
                                        <p:cTn id="816" dur="1" fill="hold">
                                          <p:stCondLst>
                                            <p:cond delay="0"/>
                                          </p:stCondLst>
                                        </p:cTn>
                                        <p:tgtEl>
                                          <p:spTgt spid="87"/>
                                        </p:tgtEl>
                                        <p:attrNameLst>
                                          <p:attrName>style.visibility</p:attrName>
                                        </p:attrNameLst>
                                      </p:cBhvr>
                                      <p:to>
                                        <p:strVal val="visible"/>
                                      </p:to>
                                    </p:set>
                                    <p:anim calcmode="lin" valueType="num">
                                      <p:cBhvr>
                                        <p:cTn id="817" dur="1000" fill="hold"/>
                                        <p:tgtEl>
                                          <p:spTgt spid="87"/>
                                        </p:tgtEl>
                                        <p:attrNameLst>
                                          <p:attrName>ppt_w</p:attrName>
                                        </p:attrNameLst>
                                      </p:cBhvr>
                                      <p:tavLst>
                                        <p:tav tm="0">
                                          <p:val>
                                            <p:fltVal val="0"/>
                                          </p:val>
                                        </p:tav>
                                        <p:tav tm="100000">
                                          <p:val>
                                            <p:strVal val="#ppt_w"/>
                                          </p:val>
                                        </p:tav>
                                      </p:tavLst>
                                    </p:anim>
                                    <p:anim calcmode="lin" valueType="num">
                                      <p:cBhvr>
                                        <p:cTn id="818" dur="1000" fill="hold"/>
                                        <p:tgtEl>
                                          <p:spTgt spid="87"/>
                                        </p:tgtEl>
                                        <p:attrNameLst>
                                          <p:attrName>ppt_h</p:attrName>
                                        </p:attrNameLst>
                                      </p:cBhvr>
                                      <p:tavLst>
                                        <p:tav tm="0">
                                          <p:val>
                                            <p:fltVal val="0"/>
                                          </p:val>
                                        </p:tav>
                                        <p:tav tm="100000">
                                          <p:val>
                                            <p:strVal val="#ppt_h"/>
                                          </p:val>
                                        </p:tav>
                                      </p:tavLst>
                                    </p:anim>
                                    <p:anim calcmode="lin" valueType="num">
                                      <p:cBhvr>
                                        <p:cTn id="819" dur="1000" fill="hold"/>
                                        <p:tgtEl>
                                          <p:spTgt spid="87"/>
                                        </p:tgtEl>
                                        <p:attrNameLst>
                                          <p:attrName>style.rotation</p:attrName>
                                        </p:attrNameLst>
                                      </p:cBhvr>
                                      <p:tavLst>
                                        <p:tav tm="0">
                                          <p:val>
                                            <p:fltVal val="90"/>
                                          </p:val>
                                        </p:tav>
                                        <p:tav tm="100000">
                                          <p:val>
                                            <p:fltVal val="0"/>
                                          </p:val>
                                        </p:tav>
                                      </p:tavLst>
                                    </p:anim>
                                    <p:animEffect transition="in" filter="fade">
                                      <p:cBhvr>
                                        <p:cTn id="820" dur="1000"/>
                                        <p:tgtEl>
                                          <p:spTgt spid="87"/>
                                        </p:tgtEl>
                                      </p:cBhvr>
                                    </p:animEffect>
                                  </p:childTnLst>
                                </p:cTn>
                              </p:par>
                            </p:childTnLst>
                          </p:cTn>
                        </p:par>
                        <p:par>
                          <p:cTn id="821" fill="hold">
                            <p:stCondLst>
                              <p:cond delay="195927"/>
                            </p:stCondLst>
                            <p:childTnLst>
                              <p:par>
                                <p:cTn id="822" presetID="22" presetClass="entr" presetSubtype="4" repeatCount="indefinite" fill="hold" grpId="1" nodeType="afterEffect">
                                  <p:stCondLst>
                                    <p:cond delay="0"/>
                                  </p:stCondLst>
                                  <p:childTnLst>
                                    <p:set>
                                      <p:cBhvr>
                                        <p:cTn id="823" dur="1" fill="hold">
                                          <p:stCondLst>
                                            <p:cond delay="0"/>
                                          </p:stCondLst>
                                        </p:cTn>
                                        <p:tgtEl>
                                          <p:spTgt spid="87"/>
                                        </p:tgtEl>
                                        <p:attrNameLst>
                                          <p:attrName>style.visibility</p:attrName>
                                        </p:attrNameLst>
                                      </p:cBhvr>
                                      <p:to>
                                        <p:strVal val="visible"/>
                                      </p:to>
                                    </p:set>
                                    <p:animEffect transition="in" filter="wipe(down)">
                                      <p:cBhvr>
                                        <p:cTn id="824" dur="5000"/>
                                        <p:tgtEl>
                                          <p:spTgt spid="87"/>
                                        </p:tgtEl>
                                      </p:cBhvr>
                                    </p:animEffect>
                                  </p:childTnLst>
                                </p:cTn>
                              </p:par>
                            </p:childTnLst>
                          </p:cTn>
                        </p:par>
                        <p:par>
                          <p:cTn id="825" fill="hold">
                            <p:stCondLst>
                              <p:cond delay="200927"/>
                            </p:stCondLst>
                            <p:childTnLst>
                              <p:par>
                                <p:cTn id="826" presetID="26" presetClass="entr" presetSubtype="0" fill="hold" grpId="0" nodeType="afterEffect">
                                  <p:stCondLst>
                                    <p:cond delay="0"/>
                                  </p:stCondLst>
                                  <p:childTnLst>
                                    <p:set>
                                      <p:cBhvr>
                                        <p:cTn id="827" dur="1" fill="hold">
                                          <p:stCondLst>
                                            <p:cond delay="0"/>
                                          </p:stCondLst>
                                        </p:cTn>
                                        <p:tgtEl>
                                          <p:spTgt spid="88"/>
                                        </p:tgtEl>
                                        <p:attrNameLst>
                                          <p:attrName>style.visibility</p:attrName>
                                        </p:attrNameLst>
                                      </p:cBhvr>
                                      <p:to>
                                        <p:strVal val="visible"/>
                                      </p:to>
                                    </p:set>
                                    <p:animEffect transition="in" filter="wipe(down)">
                                      <p:cBhvr>
                                        <p:cTn id="828" dur="580">
                                          <p:stCondLst>
                                            <p:cond delay="0"/>
                                          </p:stCondLst>
                                        </p:cTn>
                                        <p:tgtEl>
                                          <p:spTgt spid="88"/>
                                        </p:tgtEl>
                                      </p:cBhvr>
                                    </p:animEffect>
                                    <p:anim calcmode="lin" valueType="num">
                                      <p:cBhvr>
                                        <p:cTn id="829" dur="1822"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830" dur="664"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831" dur="664" tmFilter="0, 0; 0.125,0.2665; 0.25,0.4; 0.375,0.465; 0.5,0.5;  0.625,0.535; 0.75,0.6; 0.875,0.7335; 1,1">
                                          <p:stCondLst>
                                            <p:cond delay="664"/>
                                          </p:stCondLst>
                                        </p:cTn>
                                        <p:tgtEl>
                                          <p:spTgt spid="88"/>
                                        </p:tgtEl>
                                        <p:attrNameLst>
                                          <p:attrName>ppt_y</p:attrName>
                                        </p:attrNameLst>
                                      </p:cBhvr>
                                      <p:tavLst>
                                        <p:tav tm="0" fmla="#ppt_y-sin(pi*$)/9">
                                          <p:val>
                                            <p:fltVal val="0"/>
                                          </p:val>
                                        </p:tav>
                                        <p:tav tm="100000">
                                          <p:val>
                                            <p:fltVal val="1"/>
                                          </p:val>
                                        </p:tav>
                                      </p:tavLst>
                                    </p:anim>
                                    <p:anim calcmode="lin" valueType="num">
                                      <p:cBhvr>
                                        <p:cTn id="832" dur="332" tmFilter="0, 0; 0.125,0.2665; 0.25,0.4; 0.375,0.465; 0.5,0.5;  0.625,0.535; 0.75,0.6; 0.875,0.7335; 1,1">
                                          <p:stCondLst>
                                            <p:cond delay="1324"/>
                                          </p:stCondLst>
                                        </p:cTn>
                                        <p:tgtEl>
                                          <p:spTgt spid="88"/>
                                        </p:tgtEl>
                                        <p:attrNameLst>
                                          <p:attrName>ppt_y</p:attrName>
                                        </p:attrNameLst>
                                      </p:cBhvr>
                                      <p:tavLst>
                                        <p:tav tm="0" fmla="#ppt_y-sin(pi*$)/27">
                                          <p:val>
                                            <p:fltVal val="0"/>
                                          </p:val>
                                        </p:tav>
                                        <p:tav tm="100000">
                                          <p:val>
                                            <p:fltVal val="1"/>
                                          </p:val>
                                        </p:tav>
                                      </p:tavLst>
                                    </p:anim>
                                    <p:anim calcmode="lin" valueType="num">
                                      <p:cBhvr>
                                        <p:cTn id="833" dur="164" tmFilter="0, 0; 0.125,0.2665; 0.25,0.4; 0.375,0.465; 0.5,0.5;  0.625,0.535; 0.75,0.6; 0.875,0.7335; 1,1">
                                          <p:stCondLst>
                                            <p:cond delay="1656"/>
                                          </p:stCondLst>
                                        </p:cTn>
                                        <p:tgtEl>
                                          <p:spTgt spid="88"/>
                                        </p:tgtEl>
                                        <p:attrNameLst>
                                          <p:attrName>ppt_y</p:attrName>
                                        </p:attrNameLst>
                                      </p:cBhvr>
                                      <p:tavLst>
                                        <p:tav tm="0" fmla="#ppt_y-sin(pi*$)/81">
                                          <p:val>
                                            <p:fltVal val="0"/>
                                          </p:val>
                                        </p:tav>
                                        <p:tav tm="100000">
                                          <p:val>
                                            <p:fltVal val="1"/>
                                          </p:val>
                                        </p:tav>
                                      </p:tavLst>
                                    </p:anim>
                                    <p:animScale>
                                      <p:cBhvr>
                                        <p:cTn id="834" dur="26">
                                          <p:stCondLst>
                                            <p:cond delay="650"/>
                                          </p:stCondLst>
                                        </p:cTn>
                                        <p:tgtEl>
                                          <p:spTgt spid="88"/>
                                        </p:tgtEl>
                                      </p:cBhvr>
                                      <p:to x="100000" y="60000"/>
                                    </p:animScale>
                                    <p:animScale>
                                      <p:cBhvr>
                                        <p:cTn id="835" dur="166" decel="50000">
                                          <p:stCondLst>
                                            <p:cond delay="676"/>
                                          </p:stCondLst>
                                        </p:cTn>
                                        <p:tgtEl>
                                          <p:spTgt spid="88"/>
                                        </p:tgtEl>
                                      </p:cBhvr>
                                      <p:to x="100000" y="100000"/>
                                    </p:animScale>
                                    <p:animScale>
                                      <p:cBhvr>
                                        <p:cTn id="836" dur="26">
                                          <p:stCondLst>
                                            <p:cond delay="1312"/>
                                          </p:stCondLst>
                                        </p:cTn>
                                        <p:tgtEl>
                                          <p:spTgt spid="88"/>
                                        </p:tgtEl>
                                      </p:cBhvr>
                                      <p:to x="100000" y="80000"/>
                                    </p:animScale>
                                    <p:animScale>
                                      <p:cBhvr>
                                        <p:cTn id="837" dur="166" decel="50000">
                                          <p:stCondLst>
                                            <p:cond delay="1338"/>
                                          </p:stCondLst>
                                        </p:cTn>
                                        <p:tgtEl>
                                          <p:spTgt spid="88"/>
                                        </p:tgtEl>
                                      </p:cBhvr>
                                      <p:to x="100000" y="100000"/>
                                    </p:animScale>
                                    <p:animScale>
                                      <p:cBhvr>
                                        <p:cTn id="838" dur="26">
                                          <p:stCondLst>
                                            <p:cond delay="1642"/>
                                          </p:stCondLst>
                                        </p:cTn>
                                        <p:tgtEl>
                                          <p:spTgt spid="88"/>
                                        </p:tgtEl>
                                      </p:cBhvr>
                                      <p:to x="100000" y="90000"/>
                                    </p:animScale>
                                    <p:animScale>
                                      <p:cBhvr>
                                        <p:cTn id="839" dur="166" decel="50000">
                                          <p:stCondLst>
                                            <p:cond delay="1668"/>
                                          </p:stCondLst>
                                        </p:cTn>
                                        <p:tgtEl>
                                          <p:spTgt spid="88"/>
                                        </p:tgtEl>
                                      </p:cBhvr>
                                      <p:to x="100000" y="100000"/>
                                    </p:animScale>
                                    <p:animScale>
                                      <p:cBhvr>
                                        <p:cTn id="840" dur="26">
                                          <p:stCondLst>
                                            <p:cond delay="1808"/>
                                          </p:stCondLst>
                                        </p:cTn>
                                        <p:tgtEl>
                                          <p:spTgt spid="88"/>
                                        </p:tgtEl>
                                      </p:cBhvr>
                                      <p:to x="100000" y="95000"/>
                                    </p:animScale>
                                    <p:animScale>
                                      <p:cBhvr>
                                        <p:cTn id="841" dur="166" decel="50000">
                                          <p:stCondLst>
                                            <p:cond delay="1834"/>
                                          </p:stCondLst>
                                        </p:cTn>
                                        <p:tgtEl>
                                          <p:spTgt spid="88"/>
                                        </p:tgtEl>
                                      </p:cBhvr>
                                      <p:to x="100000" y="100000"/>
                                    </p:animScale>
                                  </p:childTnLst>
                                </p:cTn>
                              </p:par>
                            </p:childTnLst>
                          </p:cTn>
                        </p:par>
                        <p:par>
                          <p:cTn id="842" fill="hold">
                            <p:stCondLst>
                              <p:cond delay="202927"/>
                            </p:stCondLst>
                            <p:childTnLst>
                              <p:par>
                                <p:cTn id="843" presetID="22" presetClass="entr" presetSubtype="1" repeatCount="indefinite" fill="hold" grpId="1" nodeType="afterEffect">
                                  <p:stCondLst>
                                    <p:cond delay="0"/>
                                  </p:stCondLst>
                                  <p:childTnLst>
                                    <p:set>
                                      <p:cBhvr>
                                        <p:cTn id="844" dur="1" fill="hold">
                                          <p:stCondLst>
                                            <p:cond delay="0"/>
                                          </p:stCondLst>
                                        </p:cTn>
                                        <p:tgtEl>
                                          <p:spTgt spid="88"/>
                                        </p:tgtEl>
                                        <p:attrNameLst>
                                          <p:attrName>style.visibility</p:attrName>
                                        </p:attrNameLst>
                                      </p:cBhvr>
                                      <p:to>
                                        <p:strVal val="visible"/>
                                      </p:to>
                                    </p:set>
                                    <p:animEffect transition="in" filter="wipe(up)">
                                      <p:cBhvr>
                                        <p:cTn id="845" dur="5000"/>
                                        <p:tgtEl>
                                          <p:spTgt spid="88"/>
                                        </p:tgtEl>
                                      </p:cBhvr>
                                    </p:animEffect>
                                  </p:childTnLst>
                                </p:cTn>
                              </p:par>
                            </p:childTnLst>
                          </p:cTn>
                        </p:par>
                        <p:par>
                          <p:cTn id="846" fill="hold">
                            <p:stCondLst>
                              <p:cond delay="207927"/>
                            </p:stCondLst>
                            <p:childTnLst>
                              <p:par>
                                <p:cTn id="847" presetID="22" presetClass="entr" presetSubtype="1" repeatCount="indefinite" fill="hold" grpId="1" nodeType="afterEffect">
                                  <p:stCondLst>
                                    <p:cond delay="0"/>
                                  </p:stCondLst>
                                  <p:childTnLst>
                                    <p:set>
                                      <p:cBhvr>
                                        <p:cTn id="848" dur="1" fill="hold">
                                          <p:stCondLst>
                                            <p:cond delay="0"/>
                                          </p:stCondLst>
                                        </p:cTn>
                                        <p:tgtEl>
                                          <p:spTgt spid="64"/>
                                        </p:tgtEl>
                                        <p:attrNameLst>
                                          <p:attrName>style.visibility</p:attrName>
                                        </p:attrNameLst>
                                      </p:cBhvr>
                                      <p:to>
                                        <p:strVal val="visible"/>
                                      </p:to>
                                    </p:set>
                                    <p:animEffect transition="in" filter="wipe(up)">
                                      <p:cBhvr>
                                        <p:cTn id="849" dur="5000"/>
                                        <p:tgtEl>
                                          <p:spTgt spid="64"/>
                                        </p:tgtEl>
                                      </p:cBhvr>
                                    </p:animEffect>
                                  </p:childTnLst>
                                </p:cTn>
                              </p:par>
                            </p:childTnLst>
                          </p:cTn>
                        </p:par>
                        <p:par>
                          <p:cTn id="850" fill="hold">
                            <p:stCondLst>
                              <p:cond delay="212927"/>
                            </p:stCondLst>
                            <p:childTnLst>
                              <p:par>
                                <p:cTn id="851" presetID="22" presetClass="entr" presetSubtype="8" repeatCount="indefinite" fill="hold" nodeType="afterEffect">
                                  <p:stCondLst>
                                    <p:cond delay="0"/>
                                  </p:stCondLst>
                                  <p:childTnLst>
                                    <p:set>
                                      <p:cBhvr>
                                        <p:cTn id="852" dur="1" fill="hold">
                                          <p:stCondLst>
                                            <p:cond delay="0"/>
                                          </p:stCondLst>
                                        </p:cTn>
                                        <p:tgtEl>
                                          <p:spTgt spid="46"/>
                                        </p:tgtEl>
                                        <p:attrNameLst>
                                          <p:attrName>style.visibility</p:attrName>
                                        </p:attrNameLst>
                                      </p:cBhvr>
                                      <p:to>
                                        <p:strVal val="visible"/>
                                      </p:to>
                                    </p:set>
                                    <p:animEffect transition="in" filter="wipe(left)">
                                      <p:cBhvr>
                                        <p:cTn id="853" dur="5000"/>
                                        <p:tgtEl>
                                          <p:spTgt spid="46"/>
                                        </p:tgtEl>
                                      </p:cBhvr>
                                    </p:animEffect>
                                  </p:childTnLst>
                                </p:cTn>
                              </p:par>
                            </p:childTnLst>
                          </p:cTn>
                        </p:par>
                        <p:par>
                          <p:cTn id="854" fill="hold">
                            <p:stCondLst>
                              <p:cond delay="217927"/>
                            </p:stCondLst>
                            <p:childTnLst>
                              <p:par>
                                <p:cTn id="855" presetID="2" presetClass="entr" presetSubtype="12" decel="89000" fill="hold" grpId="0" nodeType="afterEffect">
                                  <p:stCondLst>
                                    <p:cond delay="0"/>
                                  </p:stCondLst>
                                  <p:iterate type="lt">
                                    <p:tmPct val="10000"/>
                                  </p:iterate>
                                  <p:childTnLst>
                                    <p:set>
                                      <p:cBhvr>
                                        <p:cTn id="856" dur="1" fill="hold">
                                          <p:stCondLst>
                                            <p:cond delay="0"/>
                                          </p:stCondLst>
                                        </p:cTn>
                                        <p:tgtEl>
                                          <p:spTgt spid="89"/>
                                        </p:tgtEl>
                                        <p:attrNameLst>
                                          <p:attrName>style.visibility</p:attrName>
                                        </p:attrNameLst>
                                      </p:cBhvr>
                                      <p:to>
                                        <p:strVal val="visible"/>
                                      </p:to>
                                    </p:set>
                                    <p:anim calcmode="lin" valueType="num">
                                      <p:cBhvr additive="base">
                                        <p:cTn id="857" dur="3000" fill="hold"/>
                                        <p:tgtEl>
                                          <p:spTgt spid="89"/>
                                        </p:tgtEl>
                                        <p:attrNameLst>
                                          <p:attrName>ppt_x</p:attrName>
                                        </p:attrNameLst>
                                      </p:cBhvr>
                                      <p:tavLst>
                                        <p:tav tm="0">
                                          <p:val>
                                            <p:strVal val="0-#ppt_w/2"/>
                                          </p:val>
                                        </p:tav>
                                        <p:tav tm="100000">
                                          <p:val>
                                            <p:strVal val="#ppt_x"/>
                                          </p:val>
                                        </p:tav>
                                      </p:tavLst>
                                    </p:anim>
                                    <p:anim calcmode="lin" valueType="num">
                                      <p:cBhvr additive="base">
                                        <p:cTn id="858" dur="3000" fill="hold"/>
                                        <p:tgtEl>
                                          <p:spTgt spid="89"/>
                                        </p:tgtEl>
                                        <p:attrNameLst>
                                          <p:attrName>ppt_y</p:attrName>
                                        </p:attrNameLst>
                                      </p:cBhvr>
                                      <p:tavLst>
                                        <p:tav tm="0">
                                          <p:val>
                                            <p:strVal val="1+#ppt_h/2"/>
                                          </p:val>
                                        </p:tav>
                                        <p:tav tm="100000">
                                          <p:val>
                                            <p:strVal val="#ppt_y"/>
                                          </p:val>
                                        </p:tav>
                                      </p:tavLst>
                                    </p:anim>
                                  </p:childTnLst>
                                </p:cTn>
                              </p:par>
                            </p:childTnLst>
                          </p:cTn>
                        </p:par>
                        <p:par>
                          <p:cTn id="859" fill="hold">
                            <p:stCondLst>
                              <p:cond delay="349327"/>
                            </p:stCondLst>
                            <p:childTnLst>
                              <p:par>
                                <p:cTn id="860" presetID="2" presetClass="entr" presetSubtype="4" decel="80000" fill="hold" grpId="0" nodeType="afterEffect">
                                  <p:stCondLst>
                                    <p:cond delay="0"/>
                                  </p:stCondLst>
                                  <p:iterate type="lt">
                                    <p:tmPct val="10000"/>
                                  </p:iterate>
                                  <p:childTnLst>
                                    <p:set>
                                      <p:cBhvr>
                                        <p:cTn id="861" dur="1" fill="hold">
                                          <p:stCondLst>
                                            <p:cond delay="0"/>
                                          </p:stCondLst>
                                        </p:cTn>
                                        <p:tgtEl>
                                          <p:spTgt spid="67"/>
                                        </p:tgtEl>
                                        <p:attrNameLst>
                                          <p:attrName>style.visibility</p:attrName>
                                        </p:attrNameLst>
                                      </p:cBhvr>
                                      <p:to>
                                        <p:strVal val="visible"/>
                                      </p:to>
                                    </p:set>
                                    <p:anim calcmode="lin" valueType="num">
                                      <p:cBhvr additive="base">
                                        <p:cTn id="862" dur="500" fill="hold"/>
                                        <p:tgtEl>
                                          <p:spTgt spid="67"/>
                                        </p:tgtEl>
                                        <p:attrNameLst>
                                          <p:attrName>ppt_x</p:attrName>
                                        </p:attrNameLst>
                                      </p:cBhvr>
                                      <p:tavLst>
                                        <p:tav tm="0">
                                          <p:val>
                                            <p:strVal val="#ppt_x"/>
                                          </p:val>
                                        </p:tav>
                                        <p:tav tm="100000">
                                          <p:val>
                                            <p:strVal val="#ppt_x"/>
                                          </p:val>
                                        </p:tav>
                                      </p:tavLst>
                                    </p:anim>
                                    <p:anim calcmode="lin" valueType="num">
                                      <p:cBhvr additive="base">
                                        <p:cTn id="863" dur="500" fill="hold"/>
                                        <p:tgtEl>
                                          <p:spTgt spid="67"/>
                                        </p:tgtEl>
                                        <p:attrNameLst>
                                          <p:attrName>ppt_y</p:attrName>
                                        </p:attrNameLst>
                                      </p:cBhvr>
                                      <p:tavLst>
                                        <p:tav tm="0">
                                          <p:val>
                                            <p:strVal val="1+#ppt_h/2"/>
                                          </p:val>
                                        </p:tav>
                                        <p:tav tm="100000">
                                          <p:val>
                                            <p:strVal val="#ppt_y"/>
                                          </p:val>
                                        </p:tav>
                                      </p:tavLst>
                                    </p:anim>
                                  </p:childTnLst>
                                </p:cTn>
                              </p:par>
                            </p:childTnLst>
                          </p:cTn>
                        </p:par>
                        <p:par>
                          <p:cTn id="864" fill="hold">
                            <p:stCondLst>
                              <p:cond delay="351727"/>
                            </p:stCondLst>
                            <p:childTnLst>
                              <p:par>
                                <p:cTn id="865" presetID="26" presetClass="entr" presetSubtype="0" fill="hold" grpId="0" nodeType="afterEffect">
                                  <p:stCondLst>
                                    <p:cond delay="0"/>
                                  </p:stCondLst>
                                  <p:iterate type="lt">
                                    <p:tmPct val="10000"/>
                                  </p:iterate>
                                  <p:childTnLst>
                                    <p:set>
                                      <p:cBhvr>
                                        <p:cTn id="866" dur="1" fill="hold">
                                          <p:stCondLst>
                                            <p:cond delay="0"/>
                                          </p:stCondLst>
                                        </p:cTn>
                                        <p:tgtEl>
                                          <p:spTgt spid="45"/>
                                        </p:tgtEl>
                                        <p:attrNameLst>
                                          <p:attrName>style.visibility</p:attrName>
                                        </p:attrNameLst>
                                      </p:cBhvr>
                                      <p:to>
                                        <p:strVal val="visible"/>
                                      </p:to>
                                    </p:set>
                                    <p:animEffect transition="in" filter="wipe(down)">
                                      <p:cBhvr>
                                        <p:cTn id="867" dur="1450">
                                          <p:stCondLst>
                                            <p:cond delay="0"/>
                                          </p:stCondLst>
                                        </p:cTn>
                                        <p:tgtEl>
                                          <p:spTgt spid="45"/>
                                        </p:tgtEl>
                                      </p:cBhvr>
                                    </p:animEffect>
                                    <p:anim calcmode="lin" valueType="num">
                                      <p:cBhvr>
                                        <p:cTn id="868" dur="4555"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869" dur="1660"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870" dur="1660" tmFilter="0, 0; 0.125,0.2665; 0.25,0.4; 0.375,0.465; 0.5,0.5;  0.625,0.535; 0.75,0.6; 0.875,0.7335; 1,1">
                                          <p:stCondLst>
                                            <p:cond delay="1660"/>
                                          </p:stCondLst>
                                        </p:cTn>
                                        <p:tgtEl>
                                          <p:spTgt spid="45"/>
                                        </p:tgtEl>
                                        <p:attrNameLst>
                                          <p:attrName>ppt_y</p:attrName>
                                        </p:attrNameLst>
                                      </p:cBhvr>
                                      <p:tavLst>
                                        <p:tav tm="0" fmla="#ppt_y-sin(pi*$)/9">
                                          <p:val>
                                            <p:fltVal val="0"/>
                                          </p:val>
                                        </p:tav>
                                        <p:tav tm="100000">
                                          <p:val>
                                            <p:fltVal val="1"/>
                                          </p:val>
                                        </p:tav>
                                      </p:tavLst>
                                    </p:anim>
                                    <p:anim calcmode="lin" valueType="num">
                                      <p:cBhvr>
                                        <p:cTn id="871" dur="830" tmFilter="0, 0; 0.125,0.2665; 0.25,0.4; 0.375,0.465; 0.5,0.5;  0.625,0.535; 0.75,0.6; 0.875,0.7335; 1,1">
                                          <p:stCondLst>
                                            <p:cond delay="3310"/>
                                          </p:stCondLst>
                                        </p:cTn>
                                        <p:tgtEl>
                                          <p:spTgt spid="45"/>
                                        </p:tgtEl>
                                        <p:attrNameLst>
                                          <p:attrName>ppt_y</p:attrName>
                                        </p:attrNameLst>
                                      </p:cBhvr>
                                      <p:tavLst>
                                        <p:tav tm="0" fmla="#ppt_y-sin(pi*$)/27">
                                          <p:val>
                                            <p:fltVal val="0"/>
                                          </p:val>
                                        </p:tav>
                                        <p:tav tm="100000">
                                          <p:val>
                                            <p:fltVal val="1"/>
                                          </p:val>
                                        </p:tav>
                                      </p:tavLst>
                                    </p:anim>
                                    <p:anim calcmode="lin" valueType="num">
                                      <p:cBhvr>
                                        <p:cTn id="872" dur="410" tmFilter="0, 0; 0.125,0.2665; 0.25,0.4; 0.375,0.465; 0.5,0.5;  0.625,0.535; 0.75,0.6; 0.875,0.7335; 1,1">
                                          <p:stCondLst>
                                            <p:cond delay="4140"/>
                                          </p:stCondLst>
                                        </p:cTn>
                                        <p:tgtEl>
                                          <p:spTgt spid="45"/>
                                        </p:tgtEl>
                                        <p:attrNameLst>
                                          <p:attrName>ppt_y</p:attrName>
                                        </p:attrNameLst>
                                      </p:cBhvr>
                                      <p:tavLst>
                                        <p:tav tm="0" fmla="#ppt_y-sin(pi*$)/81">
                                          <p:val>
                                            <p:fltVal val="0"/>
                                          </p:val>
                                        </p:tav>
                                        <p:tav tm="100000">
                                          <p:val>
                                            <p:fltVal val="1"/>
                                          </p:val>
                                        </p:tav>
                                      </p:tavLst>
                                    </p:anim>
                                    <p:animScale>
                                      <p:cBhvr>
                                        <p:cTn id="873" dur="65">
                                          <p:stCondLst>
                                            <p:cond delay="1625"/>
                                          </p:stCondLst>
                                        </p:cTn>
                                        <p:tgtEl>
                                          <p:spTgt spid="45"/>
                                        </p:tgtEl>
                                      </p:cBhvr>
                                      <p:to x="100000" y="60000"/>
                                    </p:animScale>
                                    <p:animScale>
                                      <p:cBhvr>
                                        <p:cTn id="874" dur="415" decel="50000">
                                          <p:stCondLst>
                                            <p:cond delay="1690"/>
                                          </p:stCondLst>
                                        </p:cTn>
                                        <p:tgtEl>
                                          <p:spTgt spid="45"/>
                                        </p:tgtEl>
                                      </p:cBhvr>
                                      <p:to x="100000" y="100000"/>
                                    </p:animScale>
                                    <p:animScale>
                                      <p:cBhvr>
                                        <p:cTn id="875" dur="65">
                                          <p:stCondLst>
                                            <p:cond delay="3280"/>
                                          </p:stCondLst>
                                        </p:cTn>
                                        <p:tgtEl>
                                          <p:spTgt spid="45"/>
                                        </p:tgtEl>
                                      </p:cBhvr>
                                      <p:to x="100000" y="80000"/>
                                    </p:animScale>
                                    <p:animScale>
                                      <p:cBhvr>
                                        <p:cTn id="876" dur="415" decel="50000">
                                          <p:stCondLst>
                                            <p:cond delay="3345"/>
                                          </p:stCondLst>
                                        </p:cTn>
                                        <p:tgtEl>
                                          <p:spTgt spid="45"/>
                                        </p:tgtEl>
                                      </p:cBhvr>
                                      <p:to x="100000" y="100000"/>
                                    </p:animScale>
                                    <p:animScale>
                                      <p:cBhvr>
                                        <p:cTn id="877" dur="65">
                                          <p:stCondLst>
                                            <p:cond delay="4105"/>
                                          </p:stCondLst>
                                        </p:cTn>
                                        <p:tgtEl>
                                          <p:spTgt spid="45"/>
                                        </p:tgtEl>
                                      </p:cBhvr>
                                      <p:to x="100000" y="90000"/>
                                    </p:animScale>
                                    <p:animScale>
                                      <p:cBhvr>
                                        <p:cTn id="878" dur="415" decel="50000">
                                          <p:stCondLst>
                                            <p:cond delay="4170"/>
                                          </p:stCondLst>
                                        </p:cTn>
                                        <p:tgtEl>
                                          <p:spTgt spid="45"/>
                                        </p:tgtEl>
                                      </p:cBhvr>
                                      <p:to x="100000" y="100000"/>
                                    </p:animScale>
                                    <p:animScale>
                                      <p:cBhvr>
                                        <p:cTn id="879" dur="65">
                                          <p:stCondLst>
                                            <p:cond delay="4520"/>
                                          </p:stCondLst>
                                        </p:cTn>
                                        <p:tgtEl>
                                          <p:spTgt spid="45"/>
                                        </p:tgtEl>
                                      </p:cBhvr>
                                      <p:to x="100000" y="95000"/>
                                    </p:animScale>
                                    <p:animScale>
                                      <p:cBhvr>
                                        <p:cTn id="880" dur="415" decel="50000">
                                          <p:stCondLst>
                                            <p:cond delay="4585"/>
                                          </p:stCondLst>
                                        </p:cTn>
                                        <p:tgtEl>
                                          <p:spTgt spid="45"/>
                                        </p:tgtEl>
                                      </p:cBhvr>
                                      <p:to x="100000" y="100000"/>
                                    </p:animScale>
                                  </p:childTnLst>
                                </p:cTn>
                              </p:par>
                            </p:childTnLst>
                          </p:cTn>
                        </p:par>
                        <p:par>
                          <p:cTn id="881" fill="hold">
                            <p:stCondLst>
                              <p:cond delay="400227"/>
                            </p:stCondLst>
                            <p:childTnLst>
                              <p:par>
                                <p:cTn id="882" presetID="26" presetClass="entr" presetSubtype="0" fill="hold" grpId="0" nodeType="afterEffect">
                                  <p:stCondLst>
                                    <p:cond delay="0"/>
                                  </p:stCondLst>
                                  <p:childTnLst>
                                    <p:set>
                                      <p:cBhvr>
                                        <p:cTn id="883" dur="1" fill="hold">
                                          <p:stCondLst>
                                            <p:cond delay="0"/>
                                          </p:stCondLst>
                                        </p:cTn>
                                        <p:tgtEl>
                                          <p:spTgt spid="70"/>
                                        </p:tgtEl>
                                        <p:attrNameLst>
                                          <p:attrName>style.visibility</p:attrName>
                                        </p:attrNameLst>
                                      </p:cBhvr>
                                      <p:to>
                                        <p:strVal val="visible"/>
                                      </p:to>
                                    </p:set>
                                    <p:animEffect transition="in" filter="wipe(down)">
                                      <p:cBhvr>
                                        <p:cTn id="884" dur="1450">
                                          <p:stCondLst>
                                            <p:cond delay="0"/>
                                          </p:stCondLst>
                                        </p:cTn>
                                        <p:tgtEl>
                                          <p:spTgt spid="70"/>
                                        </p:tgtEl>
                                      </p:cBhvr>
                                    </p:animEffect>
                                    <p:anim calcmode="lin" valueType="num">
                                      <p:cBhvr>
                                        <p:cTn id="885" dur="4555" tmFilter="0,0; 0.14,0.36; 0.43,0.73; 0.71,0.91; 1.0,1.0">
                                          <p:stCondLst>
                                            <p:cond delay="0"/>
                                          </p:stCondLst>
                                        </p:cTn>
                                        <p:tgtEl>
                                          <p:spTgt spid="70"/>
                                        </p:tgtEl>
                                        <p:attrNameLst>
                                          <p:attrName>ppt_x</p:attrName>
                                        </p:attrNameLst>
                                      </p:cBhvr>
                                      <p:tavLst>
                                        <p:tav tm="0">
                                          <p:val>
                                            <p:strVal val="#ppt_x-0.25"/>
                                          </p:val>
                                        </p:tav>
                                        <p:tav tm="100000">
                                          <p:val>
                                            <p:strVal val="#ppt_x"/>
                                          </p:val>
                                        </p:tav>
                                      </p:tavLst>
                                    </p:anim>
                                    <p:anim calcmode="lin" valueType="num">
                                      <p:cBhvr>
                                        <p:cTn id="886" dur="1660" tmFilter="0.0,0.0; 0.25,0.07; 0.50,0.2; 0.75,0.467; 1.0,1.0">
                                          <p:stCondLst>
                                            <p:cond delay="0"/>
                                          </p:stCondLst>
                                        </p:cTn>
                                        <p:tgtEl>
                                          <p:spTgt spid="70"/>
                                        </p:tgtEl>
                                        <p:attrNameLst>
                                          <p:attrName>ppt_y</p:attrName>
                                        </p:attrNameLst>
                                      </p:cBhvr>
                                      <p:tavLst>
                                        <p:tav tm="0" fmla="#ppt_y-sin(pi*$)/3">
                                          <p:val>
                                            <p:fltVal val="0.5"/>
                                          </p:val>
                                        </p:tav>
                                        <p:tav tm="100000">
                                          <p:val>
                                            <p:fltVal val="1"/>
                                          </p:val>
                                        </p:tav>
                                      </p:tavLst>
                                    </p:anim>
                                    <p:anim calcmode="lin" valueType="num">
                                      <p:cBhvr>
                                        <p:cTn id="887" dur="1660" tmFilter="0, 0; 0.125,0.2665; 0.25,0.4; 0.375,0.465; 0.5,0.5;  0.625,0.535; 0.75,0.6; 0.875,0.7335; 1,1">
                                          <p:stCondLst>
                                            <p:cond delay="1660"/>
                                          </p:stCondLst>
                                        </p:cTn>
                                        <p:tgtEl>
                                          <p:spTgt spid="70"/>
                                        </p:tgtEl>
                                        <p:attrNameLst>
                                          <p:attrName>ppt_y</p:attrName>
                                        </p:attrNameLst>
                                      </p:cBhvr>
                                      <p:tavLst>
                                        <p:tav tm="0" fmla="#ppt_y-sin(pi*$)/9">
                                          <p:val>
                                            <p:fltVal val="0"/>
                                          </p:val>
                                        </p:tav>
                                        <p:tav tm="100000">
                                          <p:val>
                                            <p:fltVal val="1"/>
                                          </p:val>
                                        </p:tav>
                                      </p:tavLst>
                                    </p:anim>
                                    <p:anim calcmode="lin" valueType="num">
                                      <p:cBhvr>
                                        <p:cTn id="888" dur="830" tmFilter="0, 0; 0.125,0.2665; 0.25,0.4; 0.375,0.465; 0.5,0.5;  0.625,0.535; 0.75,0.6; 0.875,0.7335; 1,1">
                                          <p:stCondLst>
                                            <p:cond delay="3310"/>
                                          </p:stCondLst>
                                        </p:cTn>
                                        <p:tgtEl>
                                          <p:spTgt spid="70"/>
                                        </p:tgtEl>
                                        <p:attrNameLst>
                                          <p:attrName>ppt_y</p:attrName>
                                        </p:attrNameLst>
                                      </p:cBhvr>
                                      <p:tavLst>
                                        <p:tav tm="0" fmla="#ppt_y-sin(pi*$)/27">
                                          <p:val>
                                            <p:fltVal val="0"/>
                                          </p:val>
                                        </p:tav>
                                        <p:tav tm="100000">
                                          <p:val>
                                            <p:fltVal val="1"/>
                                          </p:val>
                                        </p:tav>
                                      </p:tavLst>
                                    </p:anim>
                                    <p:anim calcmode="lin" valueType="num">
                                      <p:cBhvr>
                                        <p:cTn id="889" dur="410" tmFilter="0, 0; 0.125,0.2665; 0.25,0.4; 0.375,0.465; 0.5,0.5;  0.625,0.535; 0.75,0.6; 0.875,0.7335; 1,1">
                                          <p:stCondLst>
                                            <p:cond delay="4140"/>
                                          </p:stCondLst>
                                        </p:cTn>
                                        <p:tgtEl>
                                          <p:spTgt spid="70"/>
                                        </p:tgtEl>
                                        <p:attrNameLst>
                                          <p:attrName>ppt_y</p:attrName>
                                        </p:attrNameLst>
                                      </p:cBhvr>
                                      <p:tavLst>
                                        <p:tav tm="0" fmla="#ppt_y-sin(pi*$)/81">
                                          <p:val>
                                            <p:fltVal val="0"/>
                                          </p:val>
                                        </p:tav>
                                        <p:tav tm="100000">
                                          <p:val>
                                            <p:fltVal val="1"/>
                                          </p:val>
                                        </p:tav>
                                      </p:tavLst>
                                    </p:anim>
                                    <p:animScale>
                                      <p:cBhvr>
                                        <p:cTn id="890" dur="65">
                                          <p:stCondLst>
                                            <p:cond delay="1625"/>
                                          </p:stCondLst>
                                        </p:cTn>
                                        <p:tgtEl>
                                          <p:spTgt spid="70"/>
                                        </p:tgtEl>
                                      </p:cBhvr>
                                      <p:to x="100000" y="60000"/>
                                    </p:animScale>
                                    <p:animScale>
                                      <p:cBhvr>
                                        <p:cTn id="891" dur="415" decel="50000">
                                          <p:stCondLst>
                                            <p:cond delay="1690"/>
                                          </p:stCondLst>
                                        </p:cTn>
                                        <p:tgtEl>
                                          <p:spTgt spid="70"/>
                                        </p:tgtEl>
                                      </p:cBhvr>
                                      <p:to x="100000" y="100000"/>
                                    </p:animScale>
                                    <p:animScale>
                                      <p:cBhvr>
                                        <p:cTn id="892" dur="65">
                                          <p:stCondLst>
                                            <p:cond delay="3280"/>
                                          </p:stCondLst>
                                        </p:cTn>
                                        <p:tgtEl>
                                          <p:spTgt spid="70"/>
                                        </p:tgtEl>
                                      </p:cBhvr>
                                      <p:to x="100000" y="80000"/>
                                    </p:animScale>
                                    <p:animScale>
                                      <p:cBhvr>
                                        <p:cTn id="893" dur="415" decel="50000">
                                          <p:stCondLst>
                                            <p:cond delay="3345"/>
                                          </p:stCondLst>
                                        </p:cTn>
                                        <p:tgtEl>
                                          <p:spTgt spid="70"/>
                                        </p:tgtEl>
                                      </p:cBhvr>
                                      <p:to x="100000" y="100000"/>
                                    </p:animScale>
                                    <p:animScale>
                                      <p:cBhvr>
                                        <p:cTn id="894" dur="65">
                                          <p:stCondLst>
                                            <p:cond delay="4105"/>
                                          </p:stCondLst>
                                        </p:cTn>
                                        <p:tgtEl>
                                          <p:spTgt spid="70"/>
                                        </p:tgtEl>
                                      </p:cBhvr>
                                      <p:to x="100000" y="90000"/>
                                    </p:animScale>
                                    <p:animScale>
                                      <p:cBhvr>
                                        <p:cTn id="895" dur="415" decel="50000">
                                          <p:stCondLst>
                                            <p:cond delay="4170"/>
                                          </p:stCondLst>
                                        </p:cTn>
                                        <p:tgtEl>
                                          <p:spTgt spid="70"/>
                                        </p:tgtEl>
                                      </p:cBhvr>
                                      <p:to x="100000" y="100000"/>
                                    </p:animScale>
                                    <p:animScale>
                                      <p:cBhvr>
                                        <p:cTn id="896" dur="65">
                                          <p:stCondLst>
                                            <p:cond delay="4520"/>
                                          </p:stCondLst>
                                        </p:cTn>
                                        <p:tgtEl>
                                          <p:spTgt spid="70"/>
                                        </p:tgtEl>
                                      </p:cBhvr>
                                      <p:to x="100000" y="95000"/>
                                    </p:animScale>
                                    <p:animScale>
                                      <p:cBhvr>
                                        <p:cTn id="897" dur="415" decel="50000">
                                          <p:stCondLst>
                                            <p:cond delay="4585"/>
                                          </p:stCondLst>
                                        </p:cTn>
                                        <p:tgtEl>
                                          <p:spTgt spid="70"/>
                                        </p:tgtEl>
                                      </p:cBhvr>
                                      <p:to x="100000" y="100000"/>
                                    </p:animScale>
                                  </p:childTnLst>
                                </p:cTn>
                              </p:par>
                            </p:childTnLst>
                          </p:cTn>
                        </p:par>
                        <p:par>
                          <p:cTn id="898" fill="hold">
                            <p:stCondLst>
                              <p:cond delay="405227"/>
                            </p:stCondLst>
                            <p:childTnLst>
                              <p:par>
                                <p:cTn id="899" presetID="22" presetClass="entr" presetSubtype="4" repeatCount="indefinite" fill="hold" grpId="1" nodeType="afterEffect">
                                  <p:stCondLst>
                                    <p:cond delay="0"/>
                                  </p:stCondLst>
                                  <p:childTnLst>
                                    <p:set>
                                      <p:cBhvr>
                                        <p:cTn id="900" dur="1" fill="hold">
                                          <p:stCondLst>
                                            <p:cond delay="0"/>
                                          </p:stCondLst>
                                        </p:cTn>
                                        <p:tgtEl>
                                          <p:spTgt spid="70"/>
                                        </p:tgtEl>
                                        <p:attrNameLst>
                                          <p:attrName>style.visibility</p:attrName>
                                        </p:attrNameLst>
                                      </p:cBhvr>
                                      <p:to>
                                        <p:strVal val="visible"/>
                                      </p:to>
                                    </p:set>
                                    <p:animEffect transition="in" filter="wipe(down)">
                                      <p:cBhvr>
                                        <p:cTn id="901" dur="5000"/>
                                        <p:tgtEl>
                                          <p:spTgt spid="70"/>
                                        </p:tgtEl>
                                      </p:cBhvr>
                                    </p:animEffect>
                                  </p:childTnLst>
                                </p:cTn>
                              </p:par>
                            </p:childTnLst>
                          </p:cTn>
                        </p:par>
                        <p:par>
                          <p:cTn id="902" fill="hold">
                            <p:stCondLst>
                              <p:cond delay="410227"/>
                            </p:stCondLst>
                            <p:childTnLst>
                              <p:par>
                                <p:cTn id="903" presetID="26" presetClass="entr" presetSubtype="0" fill="hold" grpId="0" nodeType="afterEffect">
                                  <p:stCondLst>
                                    <p:cond delay="0"/>
                                  </p:stCondLst>
                                  <p:childTnLst>
                                    <p:set>
                                      <p:cBhvr>
                                        <p:cTn id="904" dur="1" fill="hold">
                                          <p:stCondLst>
                                            <p:cond delay="0"/>
                                          </p:stCondLst>
                                        </p:cTn>
                                        <p:tgtEl>
                                          <p:spTgt spid="73"/>
                                        </p:tgtEl>
                                        <p:attrNameLst>
                                          <p:attrName>style.visibility</p:attrName>
                                        </p:attrNameLst>
                                      </p:cBhvr>
                                      <p:to>
                                        <p:strVal val="visible"/>
                                      </p:to>
                                    </p:set>
                                    <p:animEffect transition="in" filter="wipe(down)">
                                      <p:cBhvr>
                                        <p:cTn id="905" dur="1450">
                                          <p:stCondLst>
                                            <p:cond delay="0"/>
                                          </p:stCondLst>
                                        </p:cTn>
                                        <p:tgtEl>
                                          <p:spTgt spid="73"/>
                                        </p:tgtEl>
                                      </p:cBhvr>
                                    </p:animEffect>
                                    <p:anim calcmode="lin" valueType="num">
                                      <p:cBhvr>
                                        <p:cTn id="906" dur="4555" tmFilter="0,0; 0.14,0.36; 0.43,0.73; 0.71,0.91; 1.0,1.0">
                                          <p:stCondLst>
                                            <p:cond delay="0"/>
                                          </p:stCondLst>
                                        </p:cTn>
                                        <p:tgtEl>
                                          <p:spTgt spid="73"/>
                                        </p:tgtEl>
                                        <p:attrNameLst>
                                          <p:attrName>ppt_x</p:attrName>
                                        </p:attrNameLst>
                                      </p:cBhvr>
                                      <p:tavLst>
                                        <p:tav tm="0">
                                          <p:val>
                                            <p:strVal val="#ppt_x-0.25"/>
                                          </p:val>
                                        </p:tav>
                                        <p:tav tm="100000">
                                          <p:val>
                                            <p:strVal val="#ppt_x"/>
                                          </p:val>
                                        </p:tav>
                                      </p:tavLst>
                                    </p:anim>
                                    <p:anim calcmode="lin" valueType="num">
                                      <p:cBhvr>
                                        <p:cTn id="907" dur="1660" tmFilter="0.0,0.0; 0.25,0.07; 0.50,0.2; 0.75,0.467; 1.0,1.0">
                                          <p:stCondLst>
                                            <p:cond delay="0"/>
                                          </p:stCondLst>
                                        </p:cTn>
                                        <p:tgtEl>
                                          <p:spTgt spid="73"/>
                                        </p:tgtEl>
                                        <p:attrNameLst>
                                          <p:attrName>ppt_y</p:attrName>
                                        </p:attrNameLst>
                                      </p:cBhvr>
                                      <p:tavLst>
                                        <p:tav tm="0" fmla="#ppt_y-sin(pi*$)/3">
                                          <p:val>
                                            <p:fltVal val="0.5"/>
                                          </p:val>
                                        </p:tav>
                                        <p:tav tm="100000">
                                          <p:val>
                                            <p:fltVal val="1"/>
                                          </p:val>
                                        </p:tav>
                                      </p:tavLst>
                                    </p:anim>
                                    <p:anim calcmode="lin" valueType="num">
                                      <p:cBhvr>
                                        <p:cTn id="908" dur="1660" tmFilter="0, 0; 0.125,0.2665; 0.25,0.4; 0.375,0.465; 0.5,0.5;  0.625,0.535; 0.75,0.6; 0.875,0.7335; 1,1">
                                          <p:stCondLst>
                                            <p:cond delay="1660"/>
                                          </p:stCondLst>
                                        </p:cTn>
                                        <p:tgtEl>
                                          <p:spTgt spid="73"/>
                                        </p:tgtEl>
                                        <p:attrNameLst>
                                          <p:attrName>ppt_y</p:attrName>
                                        </p:attrNameLst>
                                      </p:cBhvr>
                                      <p:tavLst>
                                        <p:tav tm="0" fmla="#ppt_y-sin(pi*$)/9">
                                          <p:val>
                                            <p:fltVal val="0"/>
                                          </p:val>
                                        </p:tav>
                                        <p:tav tm="100000">
                                          <p:val>
                                            <p:fltVal val="1"/>
                                          </p:val>
                                        </p:tav>
                                      </p:tavLst>
                                    </p:anim>
                                    <p:anim calcmode="lin" valueType="num">
                                      <p:cBhvr>
                                        <p:cTn id="909" dur="830" tmFilter="0, 0; 0.125,0.2665; 0.25,0.4; 0.375,0.465; 0.5,0.5;  0.625,0.535; 0.75,0.6; 0.875,0.7335; 1,1">
                                          <p:stCondLst>
                                            <p:cond delay="3310"/>
                                          </p:stCondLst>
                                        </p:cTn>
                                        <p:tgtEl>
                                          <p:spTgt spid="73"/>
                                        </p:tgtEl>
                                        <p:attrNameLst>
                                          <p:attrName>ppt_y</p:attrName>
                                        </p:attrNameLst>
                                      </p:cBhvr>
                                      <p:tavLst>
                                        <p:tav tm="0" fmla="#ppt_y-sin(pi*$)/27">
                                          <p:val>
                                            <p:fltVal val="0"/>
                                          </p:val>
                                        </p:tav>
                                        <p:tav tm="100000">
                                          <p:val>
                                            <p:fltVal val="1"/>
                                          </p:val>
                                        </p:tav>
                                      </p:tavLst>
                                    </p:anim>
                                    <p:anim calcmode="lin" valueType="num">
                                      <p:cBhvr>
                                        <p:cTn id="910" dur="410" tmFilter="0, 0; 0.125,0.2665; 0.25,0.4; 0.375,0.465; 0.5,0.5;  0.625,0.535; 0.75,0.6; 0.875,0.7335; 1,1">
                                          <p:stCondLst>
                                            <p:cond delay="4140"/>
                                          </p:stCondLst>
                                        </p:cTn>
                                        <p:tgtEl>
                                          <p:spTgt spid="73"/>
                                        </p:tgtEl>
                                        <p:attrNameLst>
                                          <p:attrName>ppt_y</p:attrName>
                                        </p:attrNameLst>
                                      </p:cBhvr>
                                      <p:tavLst>
                                        <p:tav tm="0" fmla="#ppt_y-sin(pi*$)/81">
                                          <p:val>
                                            <p:fltVal val="0"/>
                                          </p:val>
                                        </p:tav>
                                        <p:tav tm="100000">
                                          <p:val>
                                            <p:fltVal val="1"/>
                                          </p:val>
                                        </p:tav>
                                      </p:tavLst>
                                    </p:anim>
                                    <p:animScale>
                                      <p:cBhvr>
                                        <p:cTn id="911" dur="65">
                                          <p:stCondLst>
                                            <p:cond delay="1625"/>
                                          </p:stCondLst>
                                        </p:cTn>
                                        <p:tgtEl>
                                          <p:spTgt spid="73"/>
                                        </p:tgtEl>
                                      </p:cBhvr>
                                      <p:to x="100000" y="60000"/>
                                    </p:animScale>
                                    <p:animScale>
                                      <p:cBhvr>
                                        <p:cTn id="912" dur="415" decel="50000">
                                          <p:stCondLst>
                                            <p:cond delay="1690"/>
                                          </p:stCondLst>
                                        </p:cTn>
                                        <p:tgtEl>
                                          <p:spTgt spid="73"/>
                                        </p:tgtEl>
                                      </p:cBhvr>
                                      <p:to x="100000" y="100000"/>
                                    </p:animScale>
                                    <p:animScale>
                                      <p:cBhvr>
                                        <p:cTn id="913" dur="65">
                                          <p:stCondLst>
                                            <p:cond delay="3280"/>
                                          </p:stCondLst>
                                        </p:cTn>
                                        <p:tgtEl>
                                          <p:spTgt spid="73"/>
                                        </p:tgtEl>
                                      </p:cBhvr>
                                      <p:to x="100000" y="80000"/>
                                    </p:animScale>
                                    <p:animScale>
                                      <p:cBhvr>
                                        <p:cTn id="914" dur="415" decel="50000">
                                          <p:stCondLst>
                                            <p:cond delay="3345"/>
                                          </p:stCondLst>
                                        </p:cTn>
                                        <p:tgtEl>
                                          <p:spTgt spid="73"/>
                                        </p:tgtEl>
                                      </p:cBhvr>
                                      <p:to x="100000" y="100000"/>
                                    </p:animScale>
                                    <p:animScale>
                                      <p:cBhvr>
                                        <p:cTn id="915" dur="65">
                                          <p:stCondLst>
                                            <p:cond delay="4105"/>
                                          </p:stCondLst>
                                        </p:cTn>
                                        <p:tgtEl>
                                          <p:spTgt spid="73"/>
                                        </p:tgtEl>
                                      </p:cBhvr>
                                      <p:to x="100000" y="90000"/>
                                    </p:animScale>
                                    <p:animScale>
                                      <p:cBhvr>
                                        <p:cTn id="916" dur="415" decel="50000">
                                          <p:stCondLst>
                                            <p:cond delay="4170"/>
                                          </p:stCondLst>
                                        </p:cTn>
                                        <p:tgtEl>
                                          <p:spTgt spid="73"/>
                                        </p:tgtEl>
                                      </p:cBhvr>
                                      <p:to x="100000" y="100000"/>
                                    </p:animScale>
                                    <p:animScale>
                                      <p:cBhvr>
                                        <p:cTn id="917" dur="65">
                                          <p:stCondLst>
                                            <p:cond delay="4520"/>
                                          </p:stCondLst>
                                        </p:cTn>
                                        <p:tgtEl>
                                          <p:spTgt spid="73"/>
                                        </p:tgtEl>
                                      </p:cBhvr>
                                      <p:to x="100000" y="95000"/>
                                    </p:animScale>
                                    <p:animScale>
                                      <p:cBhvr>
                                        <p:cTn id="918" dur="415" decel="50000">
                                          <p:stCondLst>
                                            <p:cond delay="4585"/>
                                          </p:stCondLst>
                                        </p:cTn>
                                        <p:tgtEl>
                                          <p:spTgt spid="73"/>
                                        </p:tgtEl>
                                      </p:cBhvr>
                                      <p:to x="100000" y="100000"/>
                                    </p:animScale>
                                  </p:childTnLst>
                                </p:cTn>
                              </p:par>
                            </p:childTnLst>
                          </p:cTn>
                        </p:par>
                        <p:par>
                          <p:cTn id="919" fill="hold">
                            <p:stCondLst>
                              <p:cond delay="415227"/>
                            </p:stCondLst>
                            <p:childTnLst>
                              <p:par>
                                <p:cTn id="920" presetID="22" presetClass="entr" presetSubtype="1" repeatCount="indefinite" fill="hold" grpId="2" nodeType="afterEffect">
                                  <p:stCondLst>
                                    <p:cond delay="0"/>
                                  </p:stCondLst>
                                  <p:childTnLst>
                                    <p:set>
                                      <p:cBhvr>
                                        <p:cTn id="921" dur="1" fill="hold">
                                          <p:stCondLst>
                                            <p:cond delay="0"/>
                                          </p:stCondLst>
                                        </p:cTn>
                                        <p:tgtEl>
                                          <p:spTgt spid="73"/>
                                        </p:tgtEl>
                                        <p:attrNameLst>
                                          <p:attrName>style.visibility</p:attrName>
                                        </p:attrNameLst>
                                      </p:cBhvr>
                                      <p:to>
                                        <p:strVal val="visible"/>
                                      </p:to>
                                    </p:set>
                                    <p:animEffect transition="in" filter="wipe(up)">
                                      <p:cBhvr>
                                        <p:cTn id="922" dur="5000"/>
                                        <p:tgtEl>
                                          <p:spTgt spid="73"/>
                                        </p:tgtEl>
                                      </p:cBhvr>
                                    </p:animEffect>
                                  </p:childTnLst>
                                </p:cTn>
                              </p:par>
                            </p:childTnLst>
                          </p:cTn>
                        </p:par>
                        <p:par>
                          <p:cTn id="923" fill="hold">
                            <p:stCondLst>
                              <p:cond delay="420227"/>
                            </p:stCondLst>
                            <p:childTnLst>
                              <p:par>
                                <p:cTn id="924" presetID="31" presetClass="entr" presetSubtype="0" fill="hold" grpId="0" nodeType="afterEffect">
                                  <p:stCondLst>
                                    <p:cond delay="0"/>
                                  </p:stCondLst>
                                  <p:iterate type="lt">
                                    <p:tmPct val="0"/>
                                  </p:iterate>
                                  <p:childTnLst>
                                    <p:set>
                                      <p:cBhvr>
                                        <p:cTn id="925" dur="1" fill="hold">
                                          <p:stCondLst>
                                            <p:cond delay="0"/>
                                          </p:stCondLst>
                                        </p:cTn>
                                        <p:tgtEl>
                                          <p:spTgt spid="51"/>
                                        </p:tgtEl>
                                        <p:attrNameLst>
                                          <p:attrName>style.visibility</p:attrName>
                                        </p:attrNameLst>
                                      </p:cBhvr>
                                      <p:to>
                                        <p:strVal val="visible"/>
                                      </p:to>
                                    </p:set>
                                    <p:anim calcmode="lin" valueType="num">
                                      <p:cBhvr>
                                        <p:cTn id="926" dur="5000" fill="hold"/>
                                        <p:tgtEl>
                                          <p:spTgt spid="51"/>
                                        </p:tgtEl>
                                        <p:attrNameLst>
                                          <p:attrName>ppt_w</p:attrName>
                                        </p:attrNameLst>
                                      </p:cBhvr>
                                      <p:tavLst>
                                        <p:tav tm="0">
                                          <p:val>
                                            <p:fltVal val="0"/>
                                          </p:val>
                                        </p:tav>
                                        <p:tav tm="100000">
                                          <p:val>
                                            <p:strVal val="#ppt_w"/>
                                          </p:val>
                                        </p:tav>
                                      </p:tavLst>
                                    </p:anim>
                                    <p:anim calcmode="lin" valueType="num">
                                      <p:cBhvr>
                                        <p:cTn id="927" dur="5000" fill="hold"/>
                                        <p:tgtEl>
                                          <p:spTgt spid="51"/>
                                        </p:tgtEl>
                                        <p:attrNameLst>
                                          <p:attrName>ppt_h</p:attrName>
                                        </p:attrNameLst>
                                      </p:cBhvr>
                                      <p:tavLst>
                                        <p:tav tm="0">
                                          <p:val>
                                            <p:fltVal val="0"/>
                                          </p:val>
                                        </p:tav>
                                        <p:tav tm="100000">
                                          <p:val>
                                            <p:strVal val="#ppt_h"/>
                                          </p:val>
                                        </p:tav>
                                      </p:tavLst>
                                    </p:anim>
                                    <p:anim calcmode="lin" valueType="num">
                                      <p:cBhvr>
                                        <p:cTn id="928" dur="5000" fill="hold"/>
                                        <p:tgtEl>
                                          <p:spTgt spid="51"/>
                                        </p:tgtEl>
                                        <p:attrNameLst>
                                          <p:attrName>style.rotation</p:attrName>
                                        </p:attrNameLst>
                                      </p:cBhvr>
                                      <p:tavLst>
                                        <p:tav tm="0">
                                          <p:val>
                                            <p:fltVal val="90"/>
                                          </p:val>
                                        </p:tav>
                                        <p:tav tm="100000">
                                          <p:val>
                                            <p:fltVal val="0"/>
                                          </p:val>
                                        </p:tav>
                                      </p:tavLst>
                                    </p:anim>
                                    <p:animEffect transition="in" filter="fade">
                                      <p:cBhvr>
                                        <p:cTn id="929" dur="5000"/>
                                        <p:tgtEl>
                                          <p:spTgt spid="51"/>
                                        </p:tgtEl>
                                      </p:cBhvr>
                                    </p:animEffect>
                                  </p:childTnLst>
                                </p:cTn>
                              </p:par>
                            </p:childTnLst>
                          </p:cTn>
                        </p:par>
                        <p:par>
                          <p:cTn id="930" fill="hold">
                            <p:stCondLst>
                              <p:cond delay="425227"/>
                            </p:stCondLst>
                            <p:childTnLst>
                              <p:par>
                                <p:cTn id="931" presetID="22" presetClass="entr" presetSubtype="8" repeatCount="indefinite" fill="hold" grpId="1" nodeType="afterEffect">
                                  <p:stCondLst>
                                    <p:cond delay="0"/>
                                  </p:stCondLst>
                                  <p:iterate type="lt">
                                    <p:tmPct val="10000"/>
                                  </p:iterate>
                                  <p:childTnLst>
                                    <p:set>
                                      <p:cBhvr>
                                        <p:cTn id="932" dur="1" fill="hold">
                                          <p:stCondLst>
                                            <p:cond delay="0"/>
                                          </p:stCondLst>
                                        </p:cTn>
                                        <p:tgtEl>
                                          <p:spTgt spid="51"/>
                                        </p:tgtEl>
                                        <p:attrNameLst>
                                          <p:attrName>style.visibility</p:attrName>
                                        </p:attrNameLst>
                                      </p:cBhvr>
                                      <p:to>
                                        <p:strVal val="visible"/>
                                      </p:to>
                                    </p:set>
                                    <p:animEffect transition="in" filter="wipe(left)">
                                      <p:cBhvr>
                                        <p:cTn id="933" dur="5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p:bldP spid="34" grpId="0" animBg="1"/>
      <p:bldP spid="35" grpId="0" animBg="1"/>
      <p:bldP spid="36" grpId="0" animBg="1"/>
      <p:bldP spid="37" grpId="0" animBg="1"/>
      <p:bldP spid="38" grpId="0" animBg="1"/>
      <p:bldP spid="39" grpId="0" animBg="1"/>
      <p:bldP spid="40" grpId="0" animBg="1"/>
      <p:bldP spid="41" grpId="0" animBg="1"/>
      <p:bldP spid="42" grpId="0" animBg="1"/>
      <p:bldP spid="44" grpId="0"/>
      <p:bldP spid="3" grpId="0" animBg="1"/>
      <p:bldP spid="52" grpId="0" animBg="1"/>
      <p:bldP spid="52" grpId="1" animBg="1"/>
      <p:bldP spid="53" grpId="0" animBg="1"/>
      <p:bldP spid="53" grpId="1" animBg="1"/>
      <p:bldP spid="59" grpId="0" animBg="1"/>
      <p:bldP spid="59" grpId="1" animBg="1"/>
      <p:bldP spid="60" grpId="0" animBg="1"/>
      <p:bldP spid="60" grpId="1" animBg="1"/>
      <p:bldP spid="62" grpId="0" animBg="1"/>
      <p:bldP spid="62" grpId="1" animBg="1"/>
      <p:bldP spid="63" grpId="0" animBg="1"/>
      <p:bldP spid="63" grpId="1" animBg="1"/>
      <p:bldP spid="64" grpId="0" animBg="1"/>
      <p:bldP spid="64" grpId="1" animBg="1"/>
      <p:bldP spid="65" grpId="0"/>
      <p:bldP spid="65" grpId="1"/>
      <p:bldP spid="68" grpId="0"/>
      <p:bldP spid="69" grpId="0"/>
      <p:bldP spid="71" grpId="0"/>
      <p:bldP spid="72" grpId="0"/>
      <p:bldP spid="76" grpId="0"/>
      <p:bldP spid="87" grpId="0" animBg="1"/>
      <p:bldP spid="87" grpId="1" animBg="1"/>
      <p:bldP spid="88" grpId="0" animBg="1"/>
      <p:bldP spid="88" grpId="1" animBg="1"/>
      <p:bldP spid="89" grpId="0" animBg="1"/>
      <p:bldP spid="67" grpId="0" animBg="1"/>
      <p:bldP spid="45" grpId="0"/>
      <p:bldP spid="70" grpId="0" animBg="1"/>
      <p:bldP spid="70" grpId="1" animBg="1"/>
      <p:bldP spid="73" grpId="0" animBg="1"/>
      <p:bldP spid="73" grpId="2" animBg="1"/>
      <p:bldP spid="51" grpId="0" animBg="1"/>
      <p:bldP spid="51" grpId="1"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111031"/>
            <a:ext cx="9144000" cy="6950361"/>
          </a:xfrm>
          <a:solidFill>
            <a:schemeClr val="tx1"/>
          </a:solidFill>
          <a:ln>
            <a:solidFill>
              <a:schemeClr val="tx1"/>
            </a:solidFill>
          </a:ln>
        </p:spPr>
        <p:txBody>
          <a:bodyPr/>
          <a:lstStyle/>
          <a:p>
            <a:r>
              <a:rPr kumimoji="1" lang="ja-JP" altLang="en-US" dirty="0" smtClean="0"/>
              <a:t>Ｓ</a:t>
            </a:r>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29447" y="-115735"/>
            <a:ext cx="9143999" cy="6858000"/>
          </a:xfrm>
        </p:spPr>
      </p:pic>
      <p:cxnSp>
        <p:nvCxnSpPr>
          <p:cNvPr id="7" name="直線矢印コネクタ 6"/>
          <p:cNvCxnSpPr>
            <a:endCxn id="37" idx="26"/>
          </p:cNvCxnSpPr>
          <p:nvPr/>
        </p:nvCxnSpPr>
        <p:spPr>
          <a:xfrm flipH="1" flipV="1">
            <a:off x="1837041" y="3844013"/>
            <a:ext cx="52194" cy="1704710"/>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pic>
        <p:nvPicPr>
          <p:cNvPr id="5" name="コンテンツ プレースホルダー 3"/>
          <p:cNvPicPr>
            <a:picLocks noChangeAspect="1"/>
          </p:cNvPicPr>
          <p:nvPr/>
        </p:nvPicPr>
        <p:blipFill>
          <a:blip r:embed="rId4" cstate="email">
            <a:extLst>
              <a:ext uri="{BEBA8EAE-BF5A-486C-A8C5-ECC9F3942E4B}">
                <a14:imgProps xmlns:a14="http://schemas.microsoft.com/office/drawing/2010/main">
                  <a14:imgLayer r:embed="rId5">
                    <a14:imgEffect>
                      <a14:backgroundRemoval t="4459" b="89985" l="9978" r="89967"/>
                    </a14:imgEffect>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4266117"/>
            <a:ext cx="3429103" cy="2565520"/>
          </a:xfrm>
          <a:prstGeom prst="rect">
            <a:avLst/>
          </a:prstGeom>
        </p:spPr>
      </p:pic>
      <p:sp>
        <p:nvSpPr>
          <p:cNvPr id="6" name="Oval 98"/>
          <p:cNvSpPr>
            <a:spLocks noChangeArrowheads="1"/>
          </p:cNvSpPr>
          <p:nvPr/>
        </p:nvSpPr>
        <p:spPr bwMode="auto">
          <a:xfrm>
            <a:off x="3746821" y="2591401"/>
            <a:ext cx="1103312" cy="1044575"/>
          </a:xfrm>
          <a:prstGeom prst="ellipse">
            <a:avLst/>
          </a:prstGeom>
          <a:gradFill rotWithShape="1">
            <a:gsLst>
              <a:gs pos="0">
                <a:srgbClr val="6600FF"/>
              </a:gs>
              <a:gs pos="100000">
                <a:srgbClr val="00FFFF"/>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altLang="ja-JP" sz="1600" b="1" dirty="0" smtClean="0">
              <a:solidFill>
                <a:srgbClr val="FFFFFF"/>
              </a:solidFill>
              <a:latin typeface="ＭＳ Ｐ明朝" pitchFamily="18" charset="-128"/>
              <a:ea typeface="ＭＳ Ｐ明朝" pitchFamily="18" charset="-128"/>
            </a:endParaRPr>
          </a:p>
          <a:p>
            <a:pPr fontAlgn="base">
              <a:spcBef>
                <a:spcPct val="0"/>
              </a:spcBef>
              <a:spcAft>
                <a:spcPct val="0"/>
              </a:spcAft>
            </a:pPr>
            <a:endParaRPr lang="en-US" altLang="ja-JP" sz="1600" b="1" dirty="0">
              <a:solidFill>
                <a:srgbClr val="FFFFFF"/>
              </a:solidFill>
              <a:latin typeface="ＭＳ Ｐ明朝" pitchFamily="18" charset="-128"/>
              <a:ea typeface="ＭＳ Ｐ明朝" pitchFamily="18" charset="-128"/>
            </a:endParaRPr>
          </a:p>
          <a:p>
            <a:pPr fontAlgn="base">
              <a:spcBef>
                <a:spcPct val="0"/>
              </a:spcBef>
              <a:spcAft>
                <a:spcPct val="0"/>
              </a:spcAft>
            </a:pPr>
            <a:r>
              <a:rPr lang="ja-JP" altLang="en-US" sz="1200" b="1" dirty="0">
                <a:solidFill>
                  <a:srgbClr val="C00000"/>
                </a:solidFill>
                <a:latin typeface="HGS行書体" pitchFamily="66" charset="-128"/>
                <a:ea typeface="HGS行書体" pitchFamily="66" charset="-128"/>
              </a:rPr>
              <a:t> </a:t>
            </a:r>
            <a:endParaRPr lang="en-US" altLang="ja-JP" sz="1200" b="1" dirty="0" smtClean="0">
              <a:solidFill>
                <a:srgbClr val="C00000"/>
              </a:solidFill>
              <a:latin typeface="HGS行書体" pitchFamily="66" charset="-128"/>
              <a:ea typeface="HGS行書体" pitchFamily="66" charset="-128"/>
            </a:endParaRPr>
          </a:p>
          <a:p>
            <a:pPr fontAlgn="base">
              <a:spcBef>
                <a:spcPct val="0"/>
              </a:spcBef>
              <a:spcAft>
                <a:spcPct val="0"/>
              </a:spcAft>
            </a:pPr>
            <a:r>
              <a:rPr lang="en-US" altLang="ja-JP" sz="1200" b="1" dirty="0">
                <a:solidFill>
                  <a:srgbClr val="C00000"/>
                </a:solidFill>
                <a:latin typeface="HGS行書体" pitchFamily="66" charset="-128"/>
                <a:ea typeface="HGS行書体" pitchFamily="66" charset="-128"/>
              </a:rPr>
              <a:t> </a:t>
            </a:r>
            <a:r>
              <a:rPr lang="ja-JP" altLang="en-US" sz="1200" b="1" dirty="0" smtClean="0">
                <a:solidFill>
                  <a:srgbClr val="C00000"/>
                </a:solidFill>
                <a:latin typeface="HGS行書体" pitchFamily="66" charset="-128"/>
                <a:ea typeface="HGS行書体" pitchFamily="66" charset="-128"/>
              </a:rPr>
              <a:t>土  球</a:t>
            </a:r>
            <a:endParaRPr lang="ja-JP" altLang="en-US" sz="1200" b="1" dirty="0">
              <a:solidFill>
                <a:srgbClr val="C00000"/>
              </a:solidFill>
              <a:latin typeface="HGS行書体" pitchFamily="66" charset="-128"/>
              <a:ea typeface="HGS行書体" pitchFamily="66" charset="-128"/>
            </a:endParaRPr>
          </a:p>
        </p:txBody>
      </p:sp>
      <p:sp>
        <p:nvSpPr>
          <p:cNvPr id="8" name="Freeform 99"/>
          <p:cNvSpPr>
            <a:spLocks/>
          </p:cNvSpPr>
          <p:nvPr/>
        </p:nvSpPr>
        <p:spPr bwMode="auto">
          <a:xfrm>
            <a:off x="3716661" y="2575525"/>
            <a:ext cx="682625" cy="828675"/>
          </a:xfrm>
          <a:custGeom>
            <a:avLst/>
            <a:gdLst>
              <a:gd name="T0" fmla="*/ 384 w 430"/>
              <a:gd name="T1" fmla="*/ 10 h 522"/>
              <a:gd name="T2" fmla="*/ 220 w 430"/>
              <a:gd name="T3" fmla="*/ 28 h 522"/>
              <a:gd name="T4" fmla="*/ 156 w 430"/>
              <a:gd name="T5" fmla="*/ 92 h 522"/>
              <a:gd name="T6" fmla="*/ 73 w 430"/>
              <a:gd name="T7" fmla="*/ 156 h 522"/>
              <a:gd name="T8" fmla="*/ 19 w 430"/>
              <a:gd name="T9" fmla="*/ 229 h 522"/>
              <a:gd name="T10" fmla="*/ 0 w 430"/>
              <a:gd name="T11" fmla="*/ 284 h 522"/>
              <a:gd name="T12" fmla="*/ 64 w 430"/>
              <a:gd name="T13" fmla="*/ 458 h 522"/>
              <a:gd name="T14" fmla="*/ 110 w 430"/>
              <a:gd name="T15" fmla="*/ 522 h 522"/>
              <a:gd name="T16" fmla="*/ 156 w 430"/>
              <a:gd name="T17" fmla="*/ 513 h 522"/>
              <a:gd name="T18" fmla="*/ 220 w 430"/>
              <a:gd name="T19" fmla="*/ 458 h 522"/>
              <a:gd name="T20" fmla="*/ 211 w 430"/>
              <a:gd name="T21" fmla="*/ 375 h 522"/>
              <a:gd name="T22" fmla="*/ 183 w 430"/>
              <a:gd name="T23" fmla="*/ 321 h 522"/>
              <a:gd name="T24" fmla="*/ 229 w 430"/>
              <a:gd name="T25" fmla="*/ 330 h 522"/>
              <a:gd name="T26" fmla="*/ 265 w 430"/>
              <a:gd name="T27" fmla="*/ 339 h 522"/>
              <a:gd name="T28" fmla="*/ 247 w 430"/>
              <a:gd name="T29" fmla="*/ 302 h 522"/>
              <a:gd name="T30" fmla="*/ 238 w 430"/>
              <a:gd name="T31" fmla="*/ 275 h 522"/>
              <a:gd name="T32" fmla="*/ 302 w 430"/>
              <a:gd name="T33" fmla="*/ 147 h 522"/>
              <a:gd name="T34" fmla="*/ 320 w 430"/>
              <a:gd name="T35" fmla="*/ 202 h 522"/>
              <a:gd name="T36" fmla="*/ 348 w 430"/>
              <a:gd name="T37" fmla="*/ 211 h 522"/>
              <a:gd name="T38" fmla="*/ 329 w 430"/>
              <a:gd name="T39" fmla="*/ 138 h 522"/>
              <a:gd name="T40" fmla="*/ 339 w 430"/>
              <a:gd name="T41" fmla="*/ 92 h 522"/>
              <a:gd name="T42" fmla="*/ 430 w 430"/>
              <a:gd name="T43" fmla="*/ 65 h 522"/>
              <a:gd name="T44" fmla="*/ 421 w 430"/>
              <a:gd name="T45" fmla="*/ 37 h 522"/>
              <a:gd name="T46" fmla="*/ 384 w 430"/>
              <a:gd name="T47" fmla="*/ 1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0" h="522">
                <a:moveTo>
                  <a:pt x="384" y="10"/>
                </a:moveTo>
                <a:cubicBezTo>
                  <a:pt x="329" y="14"/>
                  <a:pt x="267" y="0"/>
                  <a:pt x="220" y="28"/>
                </a:cubicBezTo>
                <a:cubicBezTo>
                  <a:pt x="194" y="43"/>
                  <a:pt x="181" y="76"/>
                  <a:pt x="156" y="92"/>
                </a:cubicBezTo>
                <a:cubicBezTo>
                  <a:pt x="126" y="111"/>
                  <a:pt x="102" y="135"/>
                  <a:pt x="73" y="156"/>
                </a:cubicBezTo>
                <a:cubicBezTo>
                  <a:pt x="57" y="180"/>
                  <a:pt x="31" y="202"/>
                  <a:pt x="19" y="229"/>
                </a:cubicBezTo>
                <a:cubicBezTo>
                  <a:pt x="11" y="247"/>
                  <a:pt x="0" y="284"/>
                  <a:pt x="0" y="284"/>
                </a:cubicBezTo>
                <a:cubicBezTo>
                  <a:pt x="9" y="396"/>
                  <a:pt x="0" y="391"/>
                  <a:pt x="64" y="458"/>
                </a:cubicBezTo>
                <a:cubicBezTo>
                  <a:pt x="86" y="522"/>
                  <a:pt x="65" y="507"/>
                  <a:pt x="110" y="522"/>
                </a:cubicBezTo>
                <a:cubicBezTo>
                  <a:pt x="125" y="432"/>
                  <a:pt x="114" y="471"/>
                  <a:pt x="156" y="513"/>
                </a:cubicBezTo>
                <a:cubicBezTo>
                  <a:pt x="191" y="488"/>
                  <a:pt x="206" y="499"/>
                  <a:pt x="220" y="458"/>
                </a:cubicBezTo>
                <a:cubicBezTo>
                  <a:pt x="217" y="430"/>
                  <a:pt x="223" y="400"/>
                  <a:pt x="211" y="375"/>
                </a:cubicBezTo>
                <a:cubicBezTo>
                  <a:pt x="172" y="297"/>
                  <a:pt x="156" y="457"/>
                  <a:pt x="183" y="321"/>
                </a:cubicBezTo>
                <a:cubicBezTo>
                  <a:pt x="198" y="324"/>
                  <a:pt x="216" y="321"/>
                  <a:pt x="229" y="330"/>
                </a:cubicBezTo>
                <a:cubicBezTo>
                  <a:pt x="263" y="353"/>
                  <a:pt x="205" y="379"/>
                  <a:pt x="265" y="339"/>
                </a:cubicBezTo>
                <a:cubicBezTo>
                  <a:pt x="285" y="283"/>
                  <a:pt x="278" y="332"/>
                  <a:pt x="247" y="302"/>
                </a:cubicBezTo>
                <a:cubicBezTo>
                  <a:pt x="240" y="295"/>
                  <a:pt x="241" y="284"/>
                  <a:pt x="238" y="275"/>
                </a:cubicBezTo>
                <a:cubicBezTo>
                  <a:pt x="249" y="217"/>
                  <a:pt x="240" y="168"/>
                  <a:pt x="302" y="147"/>
                </a:cubicBezTo>
                <a:cubicBezTo>
                  <a:pt x="364" y="168"/>
                  <a:pt x="297" y="135"/>
                  <a:pt x="320" y="202"/>
                </a:cubicBezTo>
                <a:cubicBezTo>
                  <a:pt x="323" y="211"/>
                  <a:pt x="339" y="208"/>
                  <a:pt x="348" y="211"/>
                </a:cubicBezTo>
                <a:cubicBezTo>
                  <a:pt x="376" y="168"/>
                  <a:pt x="364" y="171"/>
                  <a:pt x="329" y="138"/>
                </a:cubicBezTo>
                <a:cubicBezTo>
                  <a:pt x="332" y="123"/>
                  <a:pt x="328" y="103"/>
                  <a:pt x="339" y="92"/>
                </a:cubicBezTo>
                <a:cubicBezTo>
                  <a:pt x="347" y="84"/>
                  <a:pt x="413" y="69"/>
                  <a:pt x="430" y="65"/>
                </a:cubicBezTo>
                <a:cubicBezTo>
                  <a:pt x="427" y="56"/>
                  <a:pt x="430" y="41"/>
                  <a:pt x="421" y="37"/>
                </a:cubicBezTo>
                <a:cubicBezTo>
                  <a:pt x="370" y="11"/>
                  <a:pt x="327" y="48"/>
                  <a:pt x="384" y="10"/>
                </a:cubicBezTo>
                <a:close/>
              </a:path>
            </a:pathLst>
          </a:custGeom>
          <a:solidFill>
            <a:srgbClr val="00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9" name="Freeform 100"/>
          <p:cNvSpPr>
            <a:spLocks/>
          </p:cNvSpPr>
          <p:nvPr/>
        </p:nvSpPr>
        <p:spPr bwMode="auto">
          <a:xfrm>
            <a:off x="4399283" y="2607275"/>
            <a:ext cx="512763" cy="1008063"/>
          </a:xfrm>
          <a:custGeom>
            <a:avLst/>
            <a:gdLst>
              <a:gd name="T0" fmla="*/ 18 w 323"/>
              <a:gd name="T1" fmla="*/ 17 h 635"/>
              <a:gd name="T2" fmla="*/ 192 w 323"/>
              <a:gd name="T3" fmla="*/ 136 h 635"/>
              <a:gd name="T4" fmla="*/ 229 w 323"/>
              <a:gd name="T5" fmla="*/ 182 h 635"/>
              <a:gd name="T6" fmla="*/ 256 w 323"/>
              <a:gd name="T7" fmla="*/ 273 h 635"/>
              <a:gd name="T8" fmla="*/ 265 w 323"/>
              <a:gd name="T9" fmla="*/ 301 h 635"/>
              <a:gd name="T10" fmla="*/ 247 w 323"/>
              <a:gd name="T11" fmla="*/ 282 h 635"/>
              <a:gd name="T12" fmla="*/ 219 w 323"/>
              <a:gd name="T13" fmla="*/ 264 h 635"/>
              <a:gd name="T14" fmla="*/ 146 w 323"/>
              <a:gd name="T15" fmla="*/ 218 h 635"/>
              <a:gd name="T16" fmla="*/ 64 w 323"/>
              <a:gd name="T17" fmla="*/ 328 h 635"/>
              <a:gd name="T18" fmla="*/ 101 w 323"/>
              <a:gd name="T19" fmla="*/ 419 h 635"/>
              <a:gd name="T20" fmla="*/ 110 w 323"/>
              <a:gd name="T21" fmla="*/ 456 h 635"/>
              <a:gd name="T22" fmla="*/ 137 w 323"/>
              <a:gd name="T23" fmla="*/ 465 h 635"/>
              <a:gd name="T24" fmla="*/ 146 w 323"/>
              <a:gd name="T25" fmla="*/ 419 h 635"/>
              <a:gd name="T26" fmla="*/ 201 w 323"/>
              <a:gd name="T27" fmla="*/ 401 h 635"/>
              <a:gd name="T28" fmla="*/ 229 w 323"/>
              <a:gd name="T29" fmla="*/ 456 h 635"/>
              <a:gd name="T30" fmla="*/ 219 w 323"/>
              <a:gd name="T31" fmla="*/ 483 h 635"/>
              <a:gd name="T32" fmla="*/ 201 w 323"/>
              <a:gd name="T33" fmla="*/ 502 h 635"/>
              <a:gd name="T34" fmla="*/ 174 w 323"/>
              <a:gd name="T35" fmla="*/ 584 h 635"/>
              <a:gd name="T36" fmla="*/ 73 w 323"/>
              <a:gd name="T37" fmla="*/ 630 h 635"/>
              <a:gd name="T38" fmla="*/ 9 w 323"/>
              <a:gd name="T39" fmla="*/ 621 h 635"/>
              <a:gd name="T40" fmla="*/ 27 w 323"/>
              <a:gd name="T41" fmla="*/ 593 h 635"/>
              <a:gd name="T42" fmla="*/ 91 w 323"/>
              <a:gd name="T43" fmla="*/ 538 h 635"/>
              <a:gd name="T44" fmla="*/ 82 w 323"/>
              <a:gd name="T45" fmla="*/ 502 h 635"/>
              <a:gd name="T46" fmla="*/ 46 w 323"/>
              <a:gd name="T47" fmla="*/ 447 h 635"/>
              <a:gd name="T48" fmla="*/ 46 w 323"/>
              <a:gd name="T49" fmla="*/ 209 h 635"/>
              <a:gd name="T50" fmla="*/ 9 w 323"/>
              <a:gd name="T51" fmla="*/ 109 h 635"/>
              <a:gd name="T52" fmla="*/ 18 w 323"/>
              <a:gd name="T53" fmla="*/ 8 h 635"/>
              <a:gd name="T54" fmla="*/ 37 w 323"/>
              <a:gd name="T55" fmla="*/ 26 h 635"/>
              <a:gd name="T56" fmla="*/ 64 w 323"/>
              <a:gd name="T57" fmla="*/ 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 h="635">
                <a:moveTo>
                  <a:pt x="18" y="17"/>
                </a:moveTo>
                <a:cubicBezTo>
                  <a:pt x="102" y="44"/>
                  <a:pt x="122" y="113"/>
                  <a:pt x="192" y="136"/>
                </a:cubicBezTo>
                <a:cubicBezTo>
                  <a:pt x="203" y="152"/>
                  <a:pt x="220" y="164"/>
                  <a:pt x="229" y="182"/>
                </a:cubicBezTo>
                <a:cubicBezTo>
                  <a:pt x="242" y="208"/>
                  <a:pt x="248" y="244"/>
                  <a:pt x="256" y="273"/>
                </a:cubicBezTo>
                <a:cubicBezTo>
                  <a:pt x="259" y="282"/>
                  <a:pt x="272" y="294"/>
                  <a:pt x="265" y="301"/>
                </a:cubicBezTo>
                <a:cubicBezTo>
                  <a:pt x="259" y="307"/>
                  <a:pt x="254" y="287"/>
                  <a:pt x="247" y="282"/>
                </a:cubicBezTo>
                <a:cubicBezTo>
                  <a:pt x="238" y="275"/>
                  <a:pt x="228" y="270"/>
                  <a:pt x="219" y="264"/>
                </a:cubicBezTo>
                <a:cubicBezTo>
                  <a:pt x="197" y="231"/>
                  <a:pt x="183" y="230"/>
                  <a:pt x="146" y="218"/>
                </a:cubicBezTo>
                <a:cubicBezTo>
                  <a:pt x="98" y="234"/>
                  <a:pt x="79" y="282"/>
                  <a:pt x="64" y="328"/>
                </a:cubicBezTo>
                <a:cubicBezTo>
                  <a:pt x="73" y="363"/>
                  <a:pt x="91" y="385"/>
                  <a:pt x="101" y="419"/>
                </a:cubicBezTo>
                <a:cubicBezTo>
                  <a:pt x="105" y="431"/>
                  <a:pt x="102" y="446"/>
                  <a:pt x="110" y="456"/>
                </a:cubicBezTo>
                <a:cubicBezTo>
                  <a:pt x="116" y="463"/>
                  <a:pt x="128" y="462"/>
                  <a:pt x="137" y="465"/>
                </a:cubicBezTo>
                <a:cubicBezTo>
                  <a:pt x="140" y="450"/>
                  <a:pt x="135" y="430"/>
                  <a:pt x="146" y="419"/>
                </a:cubicBezTo>
                <a:cubicBezTo>
                  <a:pt x="160" y="405"/>
                  <a:pt x="201" y="401"/>
                  <a:pt x="201" y="401"/>
                </a:cubicBezTo>
                <a:cubicBezTo>
                  <a:pt x="323" y="414"/>
                  <a:pt x="287" y="398"/>
                  <a:pt x="229" y="456"/>
                </a:cubicBezTo>
                <a:cubicBezTo>
                  <a:pt x="226" y="465"/>
                  <a:pt x="224" y="475"/>
                  <a:pt x="219" y="483"/>
                </a:cubicBezTo>
                <a:cubicBezTo>
                  <a:pt x="214" y="490"/>
                  <a:pt x="205" y="494"/>
                  <a:pt x="201" y="502"/>
                </a:cubicBezTo>
                <a:cubicBezTo>
                  <a:pt x="188" y="528"/>
                  <a:pt x="195" y="564"/>
                  <a:pt x="174" y="584"/>
                </a:cubicBezTo>
                <a:cubicBezTo>
                  <a:pt x="146" y="610"/>
                  <a:pt x="109" y="618"/>
                  <a:pt x="73" y="630"/>
                </a:cubicBezTo>
                <a:cubicBezTo>
                  <a:pt x="52" y="627"/>
                  <a:pt x="26" y="635"/>
                  <a:pt x="9" y="621"/>
                </a:cubicBezTo>
                <a:cubicBezTo>
                  <a:pt x="0" y="614"/>
                  <a:pt x="20" y="602"/>
                  <a:pt x="27" y="593"/>
                </a:cubicBezTo>
                <a:cubicBezTo>
                  <a:pt x="45" y="571"/>
                  <a:pt x="71" y="559"/>
                  <a:pt x="91" y="538"/>
                </a:cubicBezTo>
                <a:cubicBezTo>
                  <a:pt x="88" y="526"/>
                  <a:pt x="87" y="513"/>
                  <a:pt x="82" y="502"/>
                </a:cubicBezTo>
                <a:cubicBezTo>
                  <a:pt x="72" y="482"/>
                  <a:pt x="46" y="447"/>
                  <a:pt x="46" y="447"/>
                </a:cubicBezTo>
                <a:cubicBezTo>
                  <a:pt x="57" y="295"/>
                  <a:pt x="59" y="351"/>
                  <a:pt x="46" y="209"/>
                </a:cubicBezTo>
                <a:cubicBezTo>
                  <a:pt x="37" y="117"/>
                  <a:pt x="59" y="141"/>
                  <a:pt x="9" y="109"/>
                </a:cubicBezTo>
                <a:cubicBezTo>
                  <a:pt x="12" y="75"/>
                  <a:pt x="7" y="40"/>
                  <a:pt x="18" y="8"/>
                </a:cubicBezTo>
                <a:cubicBezTo>
                  <a:pt x="21" y="0"/>
                  <a:pt x="29" y="22"/>
                  <a:pt x="37" y="26"/>
                </a:cubicBezTo>
                <a:cubicBezTo>
                  <a:pt x="67" y="44"/>
                  <a:pt x="64" y="23"/>
                  <a:pt x="64" y="45"/>
                </a:cubicBezTo>
              </a:path>
            </a:pathLst>
          </a:custGeom>
          <a:solidFill>
            <a:srgbClr val="00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0" name="Freeform 101"/>
          <p:cNvSpPr>
            <a:spLocks/>
          </p:cNvSpPr>
          <p:nvPr/>
        </p:nvSpPr>
        <p:spPr bwMode="auto">
          <a:xfrm>
            <a:off x="4169221" y="3366561"/>
            <a:ext cx="258763" cy="273050"/>
          </a:xfrm>
          <a:custGeom>
            <a:avLst/>
            <a:gdLst>
              <a:gd name="T0" fmla="*/ 26 w 163"/>
              <a:gd name="T1" fmla="*/ 0 h 172"/>
              <a:gd name="T2" fmla="*/ 163 w 163"/>
              <a:gd name="T3" fmla="*/ 27 h 172"/>
              <a:gd name="T4" fmla="*/ 99 w 163"/>
              <a:gd name="T5" fmla="*/ 82 h 172"/>
              <a:gd name="T6" fmla="*/ 90 w 163"/>
              <a:gd name="T7" fmla="*/ 110 h 172"/>
              <a:gd name="T8" fmla="*/ 109 w 163"/>
              <a:gd name="T9" fmla="*/ 128 h 172"/>
              <a:gd name="T10" fmla="*/ 72 w 163"/>
              <a:gd name="T11" fmla="*/ 146 h 172"/>
              <a:gd name="T12" fmla="*/ 8 w 163"/>
              <a:gd name="T13" fmla="*/ 100 h 172"/>
              <a:gd name="T14" fmla="*/ 17 w 163"/>
              <a:gd name="T15" fmla="*/ 36 h 172"/>
              <a:gd name="T16" fmla="*/ 26 w 163"/>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172">
                <a:moveTo>
                  <a:pt x="26" y="0"/>
                </a:moveTo>
                <a:cubicBezTo>
                  <a:pt x="46" y="61"/>
                  <a:pt x="107" y="33"/>
                  <a:pt x="163" y="27"/>
                </a:cubicBezTo>
                <a:cubicBezTo>
                  <a:pt x="143" y="48"/>
                  <a:pt x="120" y="62"/>
                  <a:pt x="99" y="82"/>
                </a:cubicBezTo>
                <a:cubicBezTo>
                  <a:pt x="96" y="91"/>
                  <a:pt x="88" y="100"/>
                  <a:pt x="90" y="110"/>
                </a:cubicBezTo>
                <a:cubicBezTo>
                  <a:pt x="92" y="119"/>
                  <a:pt x="103" y="121"/>
                  <a:pt x="109" y="128"/>
                </a:cubicBezTo>
                <a:cubicBezTo>
                  <a:pt x="145" y="172"/>
                  <a:pt x="125" y="155"/>
                  <a:pt x="72" y="146"/>
                </a:cubicBezTo>
                <a:cubicBezTo>
                  <a:pt x="19" y="128"/>
                  <a:pt x="61" y="120"/>
                  <a:pt x="8" y="100"/>
                </a:cubicBezTo>
                <a:cubicBezTo>
                  <a:pt x="37" y="57"/>
                  <a:pt x="64" y="68"/>
                  <a:pt x="17" y="36"/>
                </a:cubicBezTo>
                <a:cubicBezTo>
                  <a:pt x="6" y="3"/>
                  <a:pt x="0" y="13"/>
                  <a:pt x="26" y="0"/>
                </a:cubicBezTo>
                <a:close/>
              </a:path>
            </a:pathLst>
          </a:custGeom>
          <a:solidFill>
            <a:srgbClr val="00FF99">
              <a:alpha val="49000"/>
            </a:srgbClr>
          </a:solidFill>
          <a:ln w="9525">
            <a:solidFill>
              <a:schemeClr val="tx1"/>
            </a:solidFill>
            <a:round/>
            <a:headEnd/>
            <a:tailEnd/>
          </a:ln>
          <a:effectLs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1" name="Freeform 102"/>
          <p:cNvSpPr>
            <a:spLocks/>
          </p:cNvSpPr>
          <p:nvPr/>
        </p:nvSpPr>
        <p:spPr bwMode="auto">
          <a:xfrm>
            <a:off x="3702373" y="1545238"/>
            <a:ext cx="1176337" cy="1778000"/>
          </a:xfrm>
          <a:custGeom>
            <a:avLst/>
            <a:gdLst>
              <a:gd name="T0" fmla="*/ 18 w 741"/>
              <a:gd name="T1" fmla="*/ 842 h 1120"/>
              <a:gd name="T2" fmla="*/ 128 w 741"/>
              <a:gd name="T3" fmla="*/ 741 h 1120"/>
              <a:gd name="T4" fmla="*/ 192 w 741"/>
              <a:gd name="T5" fmla="*/ 677 h 1120"/>
              <a:gd name="T6" fmla="*/ 238 w 741"/>
              <a:gd name="T7" fmla="*/ 640 h 1120"/>
              <a:gd name="T8" fmla="*/ 64 w 741"/>
              <a:gd name="T9" fmla="*/ 832 h 1120"/>
              <a:gd name="T10" fmla="*/ 92 w 741"/>
              <a:gd name="T11" fmla="*/ 933 h 1120"/>
              <a:gd name="T12" fmla="*/ 137 w 741"/>
              <a:gd name="T13" fmla="*/ 1006 h 1120"/>
              <a:gd name="T14" fmla="*/ 156 w 741"/>
              <a:gd name="T15" fmla="*/ 1098 h 1120"/>
              <a:gd name="T16" fmla="*/ 137 w 741"/>
              <a:gd name="T17" fmla="*/ 832 h 1120"/>
              <a:gd name="T18" fmla="*/ 320 w 741"/>
              <a:gd name="T19" fmla="*/ 942 h 1120"/>
              <a:gd name="T20" fmla="*/ 357 w 741"/>
              <a:gd name="T21" fmla="*/ 1024 h 1120"/>
              <a:gd name="T22" fmla="*/ 357 w 741"/>
              <a:gd name="T23" fmla="*/ 814 h 1120"/>
              <a:gd name="T24" fmla="*/ 311 w 741"/>
              <a:gd name="T25" fmla="*/ 741 h 1120"/>
              <a:gd name="T26" fmla="*/ 476 w 741"/>
              <a:gd name="T27" fmla="*/ 796 h 1120"/>
              <a:gd name="T28" fmla="*/ 457 w 741"/>
              <a:gd name="T29" fmla="*/ 1015 h 1120"/>
              <a:gd name="T30" fmla="*/ 530 w 741"/>
              <a:gd name="T31" fmla="*/ 878 h 1120"/>
              <a:gd name="T32" fmla="*/ 631 w 741"/>
              <a:gd name="T33" fmla="*/ 933 h 1120"/>
              <a:gd name="T34" fmla="*/ 695 w 741"/>
              <a:gd name="T35" fmla="*/ 1070 h 1120"/>
              <a:gd name="T36" fmla="*/ 732 w 741"/>
              <a:gd name="T37" fmla="*/ 869 h 1120"/>
              <a:gd name="T38" fmla="*/ 686 w 741"/>
              <a:gd name="T39" fmla="*/ 796 h 1120"/>
              <a:gd name="T40" fmla="*/ 549 w 741"/>
              <a:gd name="T41" fmla="*/ 677 h 1120"/>
              <a:gd name="T42" fmla="*/ 393 w 741"/>
              <a:gd name="T43" fmla="*/ 631 h 1120"/>
              <a:gd name="T44" fmla="*/ 448 w 741"/>
              <a:gd name="T45" fmla="*/ 220 h 1120"/>
              <a:gd name="T46" fmla="*/ 540 w 741"/>
              <a:gd name="T47" fmla="*/ 256 h 1120"/>
              <a:gd name="T48" fmla="*/ 713 w 741"/>
              <a:gd name="T49" fmla="*/ 458 h 1120"/>
              <a:gd name="T50" fmla="*/ 677 w 741"/>
              <a:gd name="T51" fmla="*/ 330 h 1120"/>
              <a:gd name="T52" fmla="*/ 530 w 741"/>
              <a:gd name="T53" fmla="*/ 247 h 1120"/>
              <a:gd name="T54" fmla="*/ 329 w 741"/>
              <a:gd name="T55" fmla="*/ 92 h 1120"/>
              <a:gd name="T56" fmla="*/ 293 w 741"/>
              <a:gd name="T57" fmla="*/ 0 h 1120"/>
              <a:gd name="T58" fmla="*/ 302 w 741"/>
              <a:gd name="T59" fmla="*/ 284 h 1120"/>
              <a:gd name="T60" fmla="*/ 274 w 741"/>
              <a:gd name="T61" fmla="*/ 366 h 1120"/>
              <a:gd name="T62" fmla="*/ 28 w 741"/>
              <a:gd name="T63" fmla="*/ 448 h 1120"/>
              <a:gd name="T64" fmla="*/ 192 w 741"/>
              <a:gd name="T65" fmla="*/ 384 h 1120"/>
              <a:gd name="T66" fmla="*/ 256 w 741"/>
              <a:gd name="T67" fmla="*/ 512 h 1120"/>
              <a:gd name="T68" fmla="*/ 256 w 741"/>
              <a:gd name="T69" fmla="*/ 659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1120">
                <a:moveTo>
                  <a:pt x="0" y="933"/>
                </a:moveTo>
                <a:cubicBezTo>
                  <a:pt x="1" y="923"/>
                  <a:pt x="6" y="862"/>
                  <a:pt x="18" y="842"/>
                </a:cubicBezTo>
                <a:cubicBezTo>
                  <a:pt x="32" y="819"/>
                  <a:pt x="79" y="801"/>
                  <a:pt x="92" y="787"/>
                </a:cubicBezTo>
                <a:cubicBezTo>
                  <a:pt x="105" y="773"/>
                  <a:pt x="114" y="755"/>
                  <a:pt x="128" y="741"/>
                </a:cubicBezTo>
                <a:cubicBezTo>
                  <a:pt x="179" y="691"/>
                  <a:pt x="136" y="752"/>
                  <a:pt x="174" y="704"/>
                </a:cubicBezTo>
                <a:cubicBezTo>
                  <a:pt x="181" y="695"/>
                  <a:pt x="184" y="685"/>
                  <a:pt x="192" y="677"/>
                </a:cubicBezTo>
                <a:cubicBezTo>
                  <a:pt x="200" y="669"/>
                  <a:pt x="211" y="666"/>
                  <a:pt x="220" y="659"/>
                </a:cubicBezTo>
                <a:cubicBezTo>
                  <a:pt x="227" y="654"/>
                  <a:pt x="232" y="646"/>
                  <a:pt x="238" y="640"/>
                </a:cubicBezTo>
                <a:cubicBezTo>
                  <a:pt x="223" y="687"/>
                  <a:pt x="189" y="702"/>
                  <a:pt x="156" y="732"/>
                </a:cubicBezTo>
                <a:cubicBezTo>
                  <a:pt x="121" y="763"/>
                  <a:pt x="90" y="793"/>
                  <a:pt x="64" y="832"/>
                </a:cubicBezTo>
                <a:cubicBezTo>
                  <a:pt x="67" y="860"/>
                  <a:pt x="66" y="888"/>
                  <a:pt x="73" y="915"/>
                </a:cubicBezTo>
                <a:cubicBezTo>
                  <a:pt x="75" y="923"/>
                  <a:pt x="87" y="926"/>
                  <a:pt x="92" y="933"/>
                </a:cubicBezTo>
                <a:cubicBezTo>
                  <a:pt x="97" y="941"/>
                  <a:pt x="96" y="952"/>
                  <a:pt x="101" y="960"/>
                </a:cubicBezTo>
                <a:cubicBezTo>
                  <a:pt x="111" y="977"/>
                  <a:pt x="126" y="990"/>
                  <a:pt x="137" y="1006"/>
                </a:cubicBezTo>
                <a:cubicBezTo>
                  <a:pt x="140" y="1015"/>
                  <a:pt x="144" y="1024"/>
                  <a:pt x="146" y="1034"/>
                </a:cubicBezTo>
                <a:cubicBezTo>
                  <a:pt x="150" y="1055"/>
                  <a:pt x="156" y="1120"/>
                  <a:pt x="156" y="1098"/>
                </a:cubicBezTo>
                <a:cubicBezTo>
                  <a:pt x="156" y="929"/>
                  <a:pt x="175" y="970"/>
                  <a:pt x="128" y="896"/>
                </a:cubicBezTo>
                <a:cubicBezTo>
                  <a:pt x="131" y="875"/>
                  <a:pt x="127" y="851"/>
                  <a:pt x="137" y="832"/>
                </a:cubicBezTo>
                <a:cubicBezTo>
                  <a:pt x="153" y="801"/>
                  <a:pt x="203" y="774"/>
                  <a:pt x="229" y="750"/>
                </a:cubicBezTo>
                <a:cubicBezTo>
                  <a:pt x="288" y="811"/>
                  <a:pt x="304" y="863"/>
                  <a:pt x="320" y="942"/>
                </a:cubicBezTo>
                <a:cubicBezTo>
                  <a:pt x="323" y="976"/>
                  <a:pt x="315" y="1012"/>
                  <a:pt x="329" y="1043"/>
                </a:cubicBezTo>
                <a:cubicBezTo>
                  <a:pt x="334" y="1053"/>
                  <a:pt x="349" y="1032"/>
                  <a:pt x="357" y="1024"/>
                </a:cubicBezTo>
                <a:cubicBezTo>
                  <a:pt x="378" y="1003"/>
                  <a:pt x="393" y="942"/>
                  <a:pt x="393" y="942"/>
                </a:cubicBezTo>
                <a:cubicBezTo>
                  <a:pt x="387" y="893"/>
                  <a:pt x="388" y="853"/>
                  <a:pt x="357" y="814"/>
                </a:cubicBezTo>
                <a:cubicBezTo>
                  <a:pt x="331" y="781"/>
                  <a:pt x="342" y="812"/>
                  <a:pt x="320" y="768"/>
                </a:cubicBezTo>
                <a:cubicBezTo>
                  <a:pt x="316" y="759"/>
                  <a:pt x="302" y="741"/>
                  <a:pt x="311" y="741"/>
                </a:cubicBezTo>
                <a:cubicBezTo>
                  <a:pt x="324" y="741"/>
                  <a:pt x="327" y="761"/>
                  <a:pt x="338" y="768"/>
                </a:cubicBezTo>
                <a:cubicBezTo>
                  <a:pt x="372" y="791"/>
                  <a:pt x="439" y="791"/>
                  <a:pt x="476" y="796"/>
                </a:cubicBezTo>
                <a:cubicBezTo>
                  <a:pt x="473" y="860"/>
                  <a:pt x="472" y="924"/>
                  <a:pt x="466" y="988"/>
                </a:cubicBezTo>
                <a:cubicBezTo>
                  <a:pt x="465" y="997"/>
                  <a:pt x="450" y="1008"/>
                  <a:pt x="457" y="1015"/>
                </a:cubicBezTo>
                <a:cubicBezTo>
                  <a:pt x="464" y="1022"/>
                  <a:pt x="476" y="1009"/>
                  <a:pt x="485" y="1006"/>
                </a:cubicBezTo>
                <a:cubicBezTo>
                  <a:pt x="524" y="948"/>
                  <a:pt x="520" y="968"/>
                  <a:pt x="530" y="878"/>
                </a:cubicBezTo>
                <a:cubicBezTo>
                  <a:pt x="547" y="889"/>
                  <a:pt x="558" y="906"/>
                  <a:pt x="576" y="915"/>
                </a:cubicBezTo>
                <a:cubicBezTo>
                  <a:pt x="593" y="924"/>
                  <a:pt x="631" y="933"/>
                  <a:pt x="631" y="933"/>
                </a:cubicBezTo>
                <a:cubicBezTo>
                  <a:pt x="642" y="949"/>
                  <a:pt x="659" y="961"/>
                  <a:pt x="668" y="979"/>
                </a:cubicBezTo>
                <a:cubicBezTo>
                  <a:pt x="678" y="1000"/>
                  <a:pt x="689" y="1045"/>
                  <a:pt x="695" y="1070"/>
                </a:cubicBezTo>
                <a:cubicBezTo>
                  <a:pt x="731" y="1046"/>
                  <a:pt x="731" y="1029"/>
                  <a:pt x="741" y="988"/>
                </a:cubicBezTo>
                <a:cubicBezTo>
                  <a:pt x="738" y="948"/>
                  <a:pt x="740" y="908"/>
                  <a:pt x="732" y="869"/>
                </a:cubicBezTo>
                <a:cubicBezTo>
                  <a:pt x="728" y="850"/>
                  <a:pt x="704" y="841"/>
                  <a:pt x="695" y="823"/>
                </a:cubicBezTo>
                <a:cubicBezTo>
                  <a:pt x="691" y="814"/>
                  <a:pt x="692" y="803"/>
                  <a:pt x="686" y="796"/>
                </a:cubicBezTo>
                <a:cubicBezTo>
                  <a:pt x="679" y="787"/>
                  <a:pt x="666" y="785"/>
                  <a:pt x="658" y="778"/>
                </a:cubicBezTo>
                <a:cubicBezTo>
                  <a:pt x="625" y="749"/>
                  <a:pt x="591" y="697"/>
                  <a:pt x="549" y="677"/>
                </a:cubicBezTo>
                <a:cubicBezTo>
                  <a:pt x="521" y="663"/>
                  <a:pt x="472" y="662"/>
                  <a:pt x="448" y="659"/>
                </a:cubicBezTo>
                <a:cubicBezTo>
                  <a:pt x="432" y="654"/>
                  <a:pt x="403" y="647"/>
                  <a:pt x="393" y="631"/>
                </a:cubicBezTo>
                <a:cubicBezTo>
                  <a:pt x="383" y="615"/>
                  <a:pt x="375" y="576"/>
                  <a:pt x="375" y="576"/>
                </a:cubicBezTo>
                <a:cubicBezTo>
                  <a:pt x="370" y="426"/>
                  <a:pt x="309" y="289"/>
                  <a:pt x="448" y="220"/>
                </a:cubicBezTo>
                <a:cubicBezTo>
                  <a:pt x="469" y="223"/>
                  <a:pt x="492" y="221"/>
                  <a:pt x="512" y="229"/>
                </a:cubicBezTo>
                <a:cubicBezTo>
                  <a:pt x="524" y="234"/>
                  <a:pt x="530" y="248"/>
                  <a:pt x="540" y="256"/>
                </a:cubicBezTo>
                <a:cubicBezTo>
                  <a:pt x="578" y="288"/>
                  <a:pt x="614" y="322"/>
                  <a:pt x="649" y="357"/>
                </a:cubicBezTo>
                <a:cubicBezTo>
                  <a:pt x="683" y="391"/>
                  <a:pt x="683" y="426"/>
                  <a:pt x="713" y="458"/>
                </a:cubicBezTo>
                <a:cubicBezTo>
                  <a:pt x="719" y="452"/>
                  <a:pt x="730" y="448"/>
                  <a:pt x="732" y="439"/>
                </a:cubicBezTo>
                <a:cubicBezTo>
                  <a:pt x="736" y="417"/>
                  <a:pt x="682" y="337"/>
                  <a:pt x="677" y="330"/>
                </a:cubicBezTo>
                <a:cubicBezTo>
                  <a:pt x="668" y="316"/>
                  <a:pt x="646" y="317"/>
                  <a:pt x="631" y="311"/>
                </a:cubicBezTo>
                <a:cubicBezTo>
                  <a:pt x="604" y="271"/>
                  <a:pt x="574" y="261"/>
                  <a:pt x="530" y="247"/>
                </a:cubicBezTo>
                <a:cubicBezTo>
                  <a:pt x="474" y="209"/>
                  <a:pt x="412" y="245"/>
                  <a:pt x="348" y="229"/>
                </a:cubicBezTo>
                <a:cubicBezTo>
                  <a:pt x="324" y="163"/>
                  <a:pt x="345" y="227"/>
                  <a:pt x="329" y="92"/>
                </a:cubicBezTo>
                <a:cubicBezTo>
                  <a:pt x="328" y="83"/>
                  <a:pt x="319" y="33"/>
                  <a:pt x="311" y="19"/>
                </a:cubicBezTo>
                <a:cubicBezTo>
                  <a:pt x="307" y="11"/>
                  <a:pt x="293" y="0"/>
                  <a:pt x="293" y="0"/>
                </a:cubicBezTo>
                <a:cubicBezTo>
                  <a:pt x="334" y="43"/>
                  <a:pt x="316" y="63"/>
                  <a:pt x="311" y="128"/>
                </a:cubicBezTo>
                <a:cubicBezTo>
                  <a:pt x="307" y="180"/>
                  <a:pt x="309" y="232"/>
                  <a:pt x="302" y="284"/>
                </a:cubicBezTo>
                <a:cubicBezTo>
                  <a:pt x="300" y="303"/>
                  <a:pt x="290" y="321"/>
                  <a:pt x="284" y="339"/>
                </a:cubicBezTo>
                <a:cubicBezTo>
                  <a:pt x="281" y="348"/>
                  <a:pt x="282" y="360"/>
                  <a:pt x="274" y="366"/>
                </a:cubicBezTo>
                <a:cubicBezTo>
                  <a:pt x="243" y="390"/>
                  <a:pt x="176" y="384"/>
                  <a:pt x="137" y="394"/>
                </a:cubicBezTo>
                <a:cubicBezTo>
                  <a:pt x="104" y="416"/>
                  <a:pt x="65" y="436"/>
                  <a:pt x="28" y="448"/>
                </a:cubicBezTo>
                <a:cubicBezTo>
                  <a:pt x="41" y="554"/>
                  <a:pt x="22" y="525"/>
                  <a:pt x="82" y="485"/>
                </a:cubicBezTo>
                <a:cubicBezTo>
                  <a:pt x="112" y="443"/>
                  <a:pt x="143" y="402"/>
                  <a:pt x="192" y="384"/>
                </a:cubicBezTo>
                <a:cubicBezTo>
                  <a:pt x="210" y="387"/>
                  <a:pt x="239" y="377"/>
                  <a:pt x="247" y="394"/>
                </a:cubicBezTo>
                <a:cubicBezTo>
                  <a:pt x="265" y="429"/>
                  <a:pt x="253" y="473"/>
                  <a:pt x="256" y="512"/>
                </a:cubicBezTo>
                <a:cubicBezTo>
                  <a:pt x="259" y="543"/>
                  <a:pt x="262" y="573"/>
                  <a:pt x="265" y="604"/>
                </a:cubicBezTo>
                <a:cubicBezTo>
                  <a:pt x="262" y="622"/>
                  <a:pt x="264" y="642"/>
                  <a:pt x="256" y="659"/>
                </a:cubicBezTo>
                <a:cubicBezTo>
                  <a:pt x="245" y="680"/>
                  <a:pt x="210" y="675"/>
                  <a:pt x="210" y="704"/>
                </a:cubicBezTo>
              </a:path>
            </a:pathLst>
          </a:custGeom>
          <a:gradFill rotWithShape="1">
            <a:gsLst>
              <a:gs pos="0">
                <a:srgbClr val="9B502B"/>
              </a:gs>
              <a:gs pos="100000">
                <a:srgbClr val="FF00FF"/>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2" name="Freeform 103"/>
          <p:cNvSpPr>
            <a:spLocks/>
          </p:cNvSpPr>
          <p:nvPr/>
        </p:nvSpPr>
        <p:spPr bwMode="auto">
          <a:xfrm>
            <a:off x="3803973" y="1378549"/>
            <a:ext cx="377825" cy="400050"/>
          </a:xfrm>
          <a:custGeom>
            <a:avLst/>
            <a:gdLst>
              <a:gd name="T0" fmla="*/ 201 w 238"/>
              <a:gd name="T1" fmla="*/ 32 h 252"/>
              <a:gd name="T2" fmla="*/ 82 w 238"/>
              <a:gd name="T3" fmla="*/ 14 h 252"/>
              <a:gd name="T4" fmla="*/ 37 w 238"/>
              <a:gd name="T5" fmla="*/ 197 h 252"/>
              <a:gd name="T6" fmla="*/ 0 w 238"/>
              <a:gd name="T7" fmla="*/ 243 h 252"/>
              <a:gd name="T8" fmla="*/ 18 w 238"/>
              <a:gd name="T9" fmla="*/ 224 h 252"/>
              <a:gd name="T10" fmla="*/ 110 w 238"/>
              <a:gd name="T11" fmla="*/ 197 h 252"/>
              <a:gd name="T12" fmla="*/ 156 w 238"/>
              <a:gd name="T13" fmla="*/ 151 h 252"/>
              <a:gd name="T14" fmla="*/ 210 w 238"/>
              <a:gd name="T15" fmla="*/ 133 h 252"/>
              <a:gd name="T16" fmla="*/ 238 w 238"/>
              <a:gd name="T17" fmla="*/ 124 h 252"/>
              <a:gd name="T18" fmla="*/ 174 w 238"/>
              <a:gd name="T19" fmla="*/ 78 h 252"/>
              <a:gd name="T20" fmla="*/ 146 w 238"/>
              <a:gd name="T21" fmla="*/ 69 h 252"/>
              <a:gd name="T22" fmla="*/ 73 w 238"/>
              <a:gd name="T23" fmla="*/ 197 h 252"/>
              <a:gd name="T24" fmla="*/ 64 w 238"/>
              <a:gd name="T25" fmla="*/ 160 h 252"/>
              <a:gd name="T26" fmla="*/ 92 w 238"/>
              <a:gd name="T27" fmla="*/ 151 h 252"/>
              <a:gd name="T28" fmla="*/ 119 w 238"/>
              <a:gd name="T29" fmla="*/ 133 h 252"/>
              <a:gd name="T30" fmla="*/ 119 w 238"/>
              <a:gd name="T31" fmla="*/ 105 h 252"/>
              <a:gd name="T32" fmla="*/ 146 w 238"/>
              <a:gd name="T33" fmla="*/ 78 h 252"/>
              <a:gd name="T34" fmla="*/ 183 w 238"/>
              <a:gd name="T35" fmla="*/ 41 h 252"/>
              <a:gd name="T36" fmla="*/ 192 w 238"/>
              <a:gd name="T37" fmla="*/ 69 h 252"/>
              <a:gd name="T38" fmla="*/ 137 w 238"/>
              <a:gd name="T39" fmla="*/ 115 h 252"/>
              <a:gd name="T40" fmla="*/ 110 w 238"/>
              <a:gd name="T41" fmla="*/ 169 h 252"/>
              <a:gd name="T42" fmla="*/ 64 w 238"/>
              <a:gd name="T43" fmla="*/ 18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8" h="252">
                <a:moveTo>
                  <a:pt x="201" y="32"/>
                </a:moveTo>
                <a:cubicBezTo>
                  <a:pt x="153" y="0"/>
                  <a:pt x="144" y="5"/>
                  <a:pt x="82" y="14"/>
                </a:cubicBezTo>
                <a:cubicBezTo>
                  <a:pt x="42" y="73"/>
                  <a:pt x="56" y="130"/>
                  <a:pt x="37" y="197"/>
                </a:cubicBezTo>
                <a:cubicBezTo>
                  <a:pt x="28" y="230"/>
                  <a:pt x="0" y="199"/>
                  <a:pt x="0" y="243"/>
                </a:cubicBezTo>
                <a:cubicBezTo>
                  <a:pt x="0" y="252"/>
                  <a:pt x="10" y="228"/>
                  <a:pt x="18" y="224"/>
                </a:cubicBezTo>
                <a:cubicBezTo>
                  <a:pt x="39" y="213"/>
                  <a:pt x="84" y="203"/>
                  <a:pt x="110" y="197"/>
                </a:cubicBezTo>
                <a:cubicBezTo>
                  <a:pt x="125" y="182"/>
                  <a:pt x="135" y="158"/>
                  <a:pt x="156" y="151"/>
                </a:cubicBezTo>
                <a:cubicBezTo>
                  <a:pt x="174" y="145"/>
                  <a:pt x="192" y="139"/>
                  <a:pt x="210" y="133"/>
                </a:cubicBezTo>
                <a:cubicBezTo>
                  <a:pt x="219" y="130"/>
                  <a:pt x="238" y="124"/>
                  <a:pt x="238" y="124"/>
                </a:cubicBezTo>
                <a:cubicBezTo>
                  <a:pt x="223" y="78"/>
                  <a:pt x="238" y="99"/>
                  <a:pt x="174" y="78"/>
                </a:cubicBezTo>
                <a:cubicBezTo>
                  <a:pt x="165" y="75"/>
                  <a:pt x="146" y="69"/>
                  <a:pt x="146" y="69"/>
                </a:cubicBezTo>
                <a:cubicBezTo>
                  <a:pt x="129" y="120"/>
                  <a:pt x="113" y="159"/>
                  <a:pt x="73" y="197"/>
                </a:cubicBezTo>
                <a:cubicBezTo>
                  <a:pt x="70" y="185"/>
                  <a:pt x="59" y="172"/>
                  <a:pt x="64" y="160"/>
                </a:cubicBezTo>
                <a:cubicBezTo>
                  <a:pt x="68" y="151"/>
                  <a:pt x="83" y="155"/>
                  <a:pt x="92" y="151"/>
                </a:cubicBezTo>
                <a:cubicBezTo>
                  <a:pt x="102" y="146"/>
                  <a:pt x="110" y="139"/>
                  <a:pt x="119" y="133"/>
                </a:cubicBezTo>
                <a:cubicBezTo>
                  <a:pt x="74" y="103"/>
                  <a:pt x="91" y="125"/>
                  <a:pt x="119" y="105"/>
                </a:cubicBezTo>
                <a:cubicBezTo>
                  <a:pt x="129" y="98"/>
                  <a:pt x="137" y="87"/>
                  <a:pt x="146" y="78"/>
                </a:cubicBezTo>
                <a:cubicBezTo>
                  <a:pt x="150" y="68"/>
                  <a:pt x="157" y="28"/>
                  <a:pt x="183" y="41"/>
                </a:cubicBezTo>
                <a:cubicBezTo>
                  <a:pt x="192" y="45"/>
                  <a:pt x="189" y="60"/>
                  <a:pt x="192" y="69"/>
                </a:cubicBezTo>
                <a:cubicBezTo>
                  <a:pt x="173" y="83"/>
                  <a:pt x="152" y="96"/>
                  <a:pt x="137" y="115"/>
                </a:cubicBezTo>
                <a:cubicBezTo>
                  <a:pt x="124" y="131"/>
                  <a:pt x="124" y="155"/>
                  <a:pt x="110" y="169"/>
                </a:cubicBezTo>
                <a:cubicBezTo>
                  <a:pt x="98" y="181"/>
                  <a:pt x="79" y="181"/>
                  <a:pt x="64" y="188"/>
                </a:cubicBezTo>
              </a:path>
            </a:pathLst>
          </a:custGeom>
          <a:gradFill rotWithShape="1">
            <a:gsLst>
              <a:gs pos="0">
                <a:srgbClr val="00FF99"/>
              </a:gs>
              <a:gs pos="100000">
                <a:srgbClr val="00FF99">
                  <a:gamma/>
                  <a:shade val="66275"/>
                  <a:invGamma/>
                </a:srgbClr>
              </a:gs>
            </a:gsLst>
            <a:lin ang="189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3" name="Freeform 104"/>
          <p:cNvSpPr>
            <a:spLocks/>
          </p:cNvSpPr>
          <p:nvPr/>
        </p:nvSpPr>
        <p:spPr bwMode="auto">
          <a:xfrm>
            <a:off x="3310257" y="2083401"/>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4" name="Freeform 105"/>
          <p:cNvSpPr>
            <a:spLocks/>
          </p:cNvSpPr>
          <p:nvPr/>
        </p:nvSpPr>
        <p:spPr bwMode="auto">
          <a:xfrm>
            <a:off x="3367407" y="17039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5" name="Freeform 106"/>
          <p:cNvSpPr>
            <a:spLocks/>
          </p:cNvSpPr>
          <p:nvPr/>
        </p:nvSpPr>
        <p:spPr bwMode="auto">
          <a:xfrm>
            <a:off x="3597595" y="128012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6" name="Freeform 108"/>
          <p:cNvSpPr>
            <a:spLocks/>
          </p:cNvSpPr>
          <p:nvPr/>
        </p:nvSpPr>
        <p:spPr bwMode="auto">
          <a:xfrm rot="4969966">
            <a:off x="4421509" y="140712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7" name="Freeform 109"/>
          <p:cNvSpPr>
            <a:spLocks/>
          </p:cNvSpPr>
          <p:nvPr/>
        </p:nvSpPr>
        <p:spPr bwMode="auto">
          <a:xfrm>
            <a:off x="3969071" y="160873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8" name="Freeform 110"/>
          <p:cNvSpPr>
            <a:spLocks/>
          </p:cNvSpPr>
          <p:nvPr/>
        </p:nvSpPr>
        <p:spPr bwMode="auto">
          <a:xfrm rot="3074069">
            <a:off x="4389759" y="1796063"/>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9" name="Freeform 111"/>
          <p:cNvSpPr>
            <a:spLocks/>
          </p:cNvSpPr>
          <p:nvPr/>
        </p:nvSpPr>
        <p:spPr bwMode="auto">
          <a:xfrm>
            <a:off x="4299271" y="14753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0" name="Freeform 112"/>
          <p:cNvSpPr>
            <a:spLocks/>
          </p:cNvSpPr>
          <p:nvPr/>
        </p:nvSpPr>
        <p:spPr bwMode="auto">
          <a:xfrm>
            <a:off x="3721421" y="155952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1" name="Freeform 113"/>
          <p:cNvSpPr>
            <a:spLocks/>
          </p:cNvSpPr>
          <p:nvPr/>
        </p:nvSpPr>
        <p:spPr bwMode="auto">
          <a:xfrm rot="2714384">
            <a:off x="4618359" y="195322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2" name="Freeform 114"/>
          <p:cNvSpPr>
            <a:spLocks/>
          </p:cNvSpPr>
          <p:nvPr/>
        </p:nvSpPr>
        <p:spPr bwMode="auto">
          <a:xfrm>
            <a:off x="4159571" y="1459512"/>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3" name="Freeform 115"/>
          <p:cNvSpPr>
            <a:spLocks/>
          </p:cNvSpPr>
          <p:nvPr/>
        </p:nvSpPr>
        <p:spPr bwMode="auto">
          <a:xfrm rot="-1189589">
            <a:off x="3708722" y="1559524"/>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4" name="Freeform 116"/>
          <p:cNvSpPr>
            <a:spLocks/>
          </p:cNvSpPr>
          <p:nvPr/>
        </p:nvSpPr>
        <p:spPr bwMode="auto">
          <a:xfrm rot="1484962">
            <a:off x="4038922" y="1775424"/>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5" name="Freeform 117"/>
          <p:cNvSpPr>
            <a:spLocks/>
          </p:cNvSpPr>
          <p:nvPr/>
        </p:nvSpPr>
        <p:spPr bwMode="auto">
          <a:xfrm rot="1386108">
            <a:off x="4400871" y="1745262"/>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6" name="Freeform 118"/>
          <p:cNvSpPr>
            <a:spLocks/>
          </p:cNvSpPr>
          <p:nvPr/>
        </p:nvSpPr>
        <p:spPr bwMode="auto">
          <a:xfrm rot="1623453">
            <a:off x="3688085" y="1961162"/>
            <a:ext cx="249239"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7" name="Freeform 119"/>
          <p:cNvSpPr>
            <a:spLocks/>
          </p:cNvSpPr>
          <p:nvPr/>
        </p:nvSpPr>
        <p:spPr bwMode="auto">
          <a:xfrm>
            <a:off x="4375471" y="1965925"/>
            <a:ext cx="249237" cy="246063"/>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8" name="Freeform 120"/>
          <p:cNvSpPr>
            <a:spLocks/>
          </p:cNvSpPr>
          <p:nvPr/>
        </p:nvSpPr>
        <p:spPr bwMode="auto">
          <a:xfrm>
            <a:off x="3876995" y="1561114"/>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9" name="Freeform 121"/>
          <p:cNvSpPr>
            <a:spLocks/>
          </p:cNvSpPr>
          <p:nvPr/>
        </p:nvSpPr>
        <p:spPr bwMode="auto">
          <a:xfrm rot="1993318">
            <a:off x="4370707" y="14880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0" name="Freeform 122"/>
          <p:cNvSpPr>
            <a:spLocks/>
          </p:cNvSpPr>
          <p:nvPr/>
        </p:nvSpPr>
        <p:spPr bwMode="auto">
          <a:xfrm rot="1247647">
            <a:off x="3992883" y="1880201"/>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1" name="Freeform 123"/>
          <p:cNvSpPr>
            <a:spLocks/>
          </p:cNvSpPr>
          <p:nvPr/>
        </p:nvSpPr>
        <p:spPr bwMode="auto">
          <a:xfrm>
            <a:off x="3297557" y="180717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2" name="Freeform 124"/>
          <p:cNvSpPr>
            <a:spLocks/>
          </p:cNvSpPr>
          <p:nvPr/>
        </p:nvSpPr>
        <p:spPr bwMode="auto">
          <a:xfrm rot="2541889">
            <a:off x="4588195" y="160397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3" name="Text Box 139"/>
          <p:cNvSpPr txBox="1">
            <a:spLocks noChangeArrowheads="1"/>
          </p:cNvSpPr>
          <p:nvPr/>
        </p:nvSpPr>
        <p:spPr bwMode="auto">
          <a:xfrm>
            <a:off x="300715" y="1164121"/>
            <a:ext cx="3308919"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sz="1600" b="1" dirty="0">
                <a:solidFill>
                  <a:srgbClr val="FFFF00"/>
                </a:solidFill>
                <a:latin typeface="HGS行書体" pitchFamily="66" charset="-128"/>
                <a:ea typeface="HGS行書体" pitchFamily="66" charset="-128"/>
              </a:rPr>
              <a:t>　</a:t>
            </a:r>
            <a:r>
              <a:rPr lang="ja-JP" altLang="en-US" sz="1600" b="1" dirty="0" smtClean="0">
                <a:solidFill>
                  <a:srgbClr val="FFFF00"/>
                </a:solidFill>
                <a:latin typeface="HGS行書体" pitchFamily="66" charset="-128"/>
                <a:ea typeface="HGS行書体" pitchFamily="66" charset="-128"/>
              </a:rPr>
              <a:t>光合成  　光電 ・効果 　  </a:t>
            </a:r>
            <a:r>
              <a:rPr lang="en-US" altLang="ja-JP" sz="1600" b="1" dirty="0">
                <a:solidFill>
                  <a:srgbClr val="FFFF00"/>
                </a:solidFill>
                <a:latin typeface="HGS行書体" pitchFamily="66" charset="-128"/>
                <a:ea typeface="HGS行書体" pitchFamily="66" charset="-128"/>
              </a:rPr>
              <a:t>E </a:t>
            </a:r>
            <a:r>
              <a:rPr lang="ja-JP" altLang="en-US" sz="1600" b="1" dirty="0">
                <a:solidFill>
                  <a:srgbClr val="FFFF00"/>
                </a:solidFill>
                <a:latin typeface="HGS行書体" pitchFamily="66" charset="-128"/>
                <a:ea typeface="HGS行書体" pitchFamily="66" charset="-128"/>
              </a:rPr>
              <a:t>量 </a:t>
            </a: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r>
              <a:rPr lang="ja-JP" altLang="en-US" sz="1600" b="1" dirty="0" smtClean="0">
                <a:solidFill>
                  <a:srgbClr val="FFFF00"/>
                </a:solidFill>
                <a:latin typeface="HGS行書体" pitchFamily="66" charset="-128"/>
                <a:ea typeface="HGS行書体" pitchFamily="66" charset="-128"/>
              </a:rPr>
              <a:t> </a:t>
            </a: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200" b="1" dirty="0" smtClean="0">
              <a:solidFill>
                <a:srgbClr val="FFFF00"/>
              </a:solidFill>
              <a:latin typeface="HGS行書体" pitchFamily="66" charset="-128"/>
              <a:ea typeface="HGS行書体" pitchFamily="66" charset="-128"/>
            </a:endParaRPr>
          </a:p>
          <a:p>
            <a:pPr fontAlgn="base">
              <a:spcBef>
                <a:spcPct val="0"/>
              </a:spcBef>
              <a:spcAft>
                <a:spcPct val="0"/>
              </a:spcAft>
            </a:pPr>
            <a:r>
              <a:rPr lang="ja-JP" altLang="en-US" sz="1600" b="1" dirty="0" smtClean="0">
                <a:solidFill>
                  <a:srgbClr val="FFFF00"/>
                </a:solidFill>
                <a:latin typeface="HGS行書体" pitchFamily="66" charset="-128"/>
                <a:ea typeface="HGS行書体" pitchFamily="66" charset="-128"/>
              </a:rPr>
              <a:t>肝　胆</a:t>
            </a:r>
            <a:endParaRPr lang="ja-JP" altLang="en-US" sz="1600" b="1" dirty="0">
              <a:solidFill>
                <a:srgbClr val="FFFF00"/>
              </a:solidFill>
              <a:latin typeface="HGS行書体" pitchFamily="66" charset="-128"/>
              <a:ea typeface="HGS行書体" pitchFamily="66" charset="-128"/>
            </a:endParaRPr>
          </a:p>
        </p:txBody>
      </p:sp>
      <p:sp>
        <p:nvSpPr>
          <p:cNvPr id="34" name="Freeform 44"/>
          <p:cNvSpPr>
            <a:spLocks/>
          </p:cNvSpPr>
          <p:nvPr/>
        </p:nvSpPr>
        <p:spPr bwMode="auto">
          <a:xfrm>
            <a:off x="4290539" y="2530645"/>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35" name="Freeform 45"/>
          <p:cNvSpPr>
            <a:spLocks/>
          </p:cNvSpPr>
          <p:nvPr/>
        </p:nvSpPr>
        <p:spPr bwMode="auto">
          <a:xfrm rot="10800000" flipH="1" flipV="1">
            <a:off x="3653957" y="2351709"/>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sp>
        <p:nvSpPr>
          <p:cNvPr id="36" name="Freeform 107"/>
          <p:cNvSpPr>
            <a:spLocks/>
          </p:cNvSpPr>
          <p:nvPr/>
        </p:nvSpPr>
        <p:spPr bwMode="auto">
          <a:xfrm rot="2948962">
            <a:off x="3864297" y="116166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7" name="フリーフォーム 36"/>
          <p:cNvSpPr/>
          <p:nvPr/>
        </p:nvSpPr>
        <p:spPr>
          <a:xfrm rot="20844369" flipH="1">
            <a:off x="58894" y="1590659"/>
            <a:ext cx="3196431" cy="2567445"/>
          </a:xfrm>
          <a:custGeom>
            <a:avLst/>
            <a:gdLst>
              <a:gd name="connsiteX0" fmla="*/ 1781175 w 3400425"/>
              <a:gd name="connsiteY0" fmla="*/ 1628775 h 2273866"/>
              <a:gd name="connsiteX1" fmla="*/ 1776413 w 3400425"/>
              <a:gd name="connsiteY1" fmla="*/ 1604962 h 2273866"/>
              <a:gd name="connsiteX2" fmla="*/ 1762125 w 3400425"/>
              <a:gd name="connsiteY2" fmla="*/ 1600200 h 2273866"/>
              <a:gd name="connsiteX3" fmla="*/ 1752600 w 3400425"/>
              <a:gd name="connsiteY3" fmla="*/ 1585912 h 2273866"/>
              <a:gd name="connsiteX4" fmla="*/ 1738313 w 3400425"/>
              <a:gd name="connsiteY4" fmla="*/ 1576387 h 2273866"/>
              <a:gd name="connsiteX5" fmla="*/ 1728788 w 3400425"/>
              <a:gd name="connsiteY5" fmla="*/ 1562100 h 2273866"/>
              <a:gd name="connsiteX6" fmla="*/ 1700213 w 3400425"/>
              <a:gd name="connsiteY6" fmla="*/ 1547812 h 2273866"/>
              <a:gd name="connsiteX7" fmla="*/ 1657350 w 3400425"/>
              <a:gd name="connsiteY7" fmla="*/ 1552575 h 2273866"/>
              <a:gd name="connsiteX8" fmla="*/ 1619250 w 3400425"/>
              <a:gd name="connsiteY8" fmla="*/ 1562100 h 2273866"/>
              <a:gd name="connsiteX9" fmla="*/ 1557338 w 3400425"/>
              <a:gd name="connsiteY9" fmla="*/ 1571625 h 2273866"/>
              <a:gd name="connsiteX10" fmla="*/ 1543050 w 3400425"/>
              <a:gd name="connsiteY10" fmla="*/ 1576387 h 2273866"/>
              <a:gd name="connsiteX11" fmla="*/ 1509713 w 3400425"/>
              <a:gd name="connsiteY11" fmla="*/ 1619250 h 2273866"/>
              <a:gd name="connsiteX12" fmla="*/ 1504950 w 3400425"/>
              <a:gd name="connsiteY12" fmla="*/ 1633537 h 2273866"/>
              <a:gd name="connsiteX13" fmla="*/ 1481138 w 3400425"/>
              <a:gd name="connsiteY13" fmla="*/ 1666875 h 2273866"/>
              <a:gd name="connsiteX14" fmla="*/ 1476375 w 3400425"/>
              <a:gd name="connsiteY14" fmla="*/ 1681162 h 2273866"/>
              <a:gd name="connsiteX15" fmla="*/ 1481138 w 3400425"/>
              <a:gd name="connsiteY15" fmla="*/ 1709737 h 2273866"/>
              <a:gd name="connsiteX16" fmla="*/ 1485900 w 3400425"/>
              <a:gd name="connsiteY16" fmla="*/ 1785937 h 2273866"/>
              <a:gd name="connsiteX17" fmla="*/ 1514475 w 3400425"/>
              <a:gd name="connsiteY17" fmla="*/ 1804987 h 2273866"/>
              <a:gd name="connsiteX18" fmla="*/ 1509713 w 3400425"/>
              <a:gd name="connsiteY18" fmla="*/ 1924050 h 2273866"/>
              <a:gd name="connsiteX19" fmla="*/ 1514475 w 3400425"/>
              <a:gd name="connsiteY19" fmla="*/ 1962150 h 2273866"/>
              <a:gd name="connsiteX20" fmla="*/ 1543050 w 3400425"/>
              <a:gd name="connsiteY20" fmla="*/ 1976437 h 2273866"/>
              <a:gd name="connsiteX21" fmla="*/ 1562100 w 3400425"/>
              <a:gd name="connsiteY21" fmla="*/ 1985962 h 2273866"/>
              <a:gd name="connsiteX22" fmla="*/ 1581150 w 3400425"/>
              <a:gd name="connsiteY22" fmla="*/ 1990725 h 2273866"/>
              <a:gd name="connsiteX23" fmla="*/ 1614488 w 3400425"/>
              <a:gd name="connsiteY23" fmla="*/ 2000250 h 2273866"/>
              <a:gd name="connsiteX24" fmla="*/ 1628775 w 3400425"/>
              <a:gd name="connsiteY24" fmla="*/ 2009775 h 2273866"/>
              <a:gd name="connsiteX25" fmla="*/ 1662113 w 3400425"/>
              <a:gd name="connsiteY25" fmla="*/ 2019300 h 2273866"/>
              <a:gd name="connsiteX26" fmla="*/ 1738313 w 3400425"/>
              <a:gd name="connsiteY26" fmla="*/ 2009775 h 2273866"/>
              <a:gd name="connsiteX27" fmla="*/ 1776413 w 3400425"/>
              <a:gd name="connsiteY27" fmla="*/ 1990725 h 2273866"/>
              <a:gd name="connsiteX28" fmla="*/ 1800225 w 3400425"/>
              <a:gd name="connsiteY28" fmla="*/ 1981200 h 2273866"/>
              <a:gd name="connsiteX29" fmla="*/ 1814513 w 3400425"/>
              <a:gd name="connsiteY29" fmla="*/ 1966912 h 2273866"/>
              <a:gd name="connsiteX30" fmla="*/ 1828800 w 3400425"/>
              <a:gd name="connsiteY30" fmla="*/ 1957387 h 2273866"/>
              <a:gd name="connsiteX31" fmla="*/ 1847850 w 3400425"/>
              <a:gd name="connsiteY31" fmla="*/ 1928812 h 2273866"/>
              <a:gd name="connsiteX32" fmla="*/ 1828800 w 3400425"/>
              <a:gd name="connsiteY32" fmla="*/ 1862137 h 2273866"/>
              <a:gd name="connsiteX33" fmla="*/ 1814513 w 3400425"/>
              <a:gd name="connsiteY33" fmla="*/ 1857375 h 2273866"/>
              <a:gd name="connsiteX34" fmla="*/ 1776413 w 3400425"/>
              <a:gd name="connsiteY34" fmla="*/ 1862137 h 2273866"/>
              <a:gd name="connsiteX35" fmla="*/ 1743075 w 3400425"/>
              <a:gd name="connsiteY35" fmla="*/ 1890712 h 2273866"/>
              <a:gd name="connsiteX36" fmla="*/ 1728788 w 3400425"/>
              <a:gd name="connsiteY36" fmla="*/ 1895475 h 2273866"/>
              <a:gd name="connsiteX37" fmla="*/ 1695450 w 3400425"/>
              <a:gd name="connsiteY37" fmla="*/ 1909762 h 2273866"/>
              <a:gd name="connsiteX38" fmla="*/ 1676400 w 3400425"/>
              <a:gd name="connsiteY38" fmla="*/ 1905000 h 2273866"/>
              <a:gd name="connsiteX39" fmla="*/ 1671638 w 3400425"/>
              <a:gd name="connsiteY39" fmla="*/ 1890712 h 2273866"/>
              <a:gd name="connsiteX40" fmla="*/ 1676400 w 3400425"/>
              <a:gd name="connsiteY40" fmla="*/ 1838325 h 2273866"/>
              <a:gd name="connsiteX41" fmla="*/ 1685925 w 3400425"/>
              <a:gd name="connsiteY41" fmla="*/ 1824037 h 2273866"/>
              <a:gd name="connsiteX42" fmla="*/ 1690688 w 3400425"/>
              <a:gd name="connsiteY42" fmla="*/ 1809750 h 2273866"/>
              <a:gd name="connsiteX43" fmla="*/ 1676400 w 3400425"/>
              <a:gd name="connsiteY43" fmla="*/ 1800225 h 2273866"/>
              <a:gd name="connsiteX44" fmla="*/ 1647825 w 3400425"/>
              <a:gd name="connsiteY44" fmla="*/ 1795462 h 2273866"/>
              <a:gd name="connsiteX45" fmla="*/ 1666875 w 3400425"/>
              <a:gd name="connsiteY45" fmla="*/ 1785937 h 2273866"/>
              <a:gd name="connsiteX46" fmla="*/ 1695450 w 3400425"/>
              <a:gd name="connsiteY46" fmla="*/ 1776412 h 2273866"/>
              <a:gd name="connsiteX47" fmla="*/ 1785938 w 3400425"/>
              <a:gd name="connsiteY47" fmla="*/ 1771650 h 2273866"/>
              <a:gd name="connsiteX48" fmla="*/ 1800225 w 3400425"/>
              <a:gd name="connsiteY48" fmla="*/ 1766887 h 2273866"/>
              <a:gd name="connsiteX49" fmla="*/ 1819275 w 3400425"/>
              <a:gd name="connsiteY49" fmla="*/ 1738312 h 2273866"/>
              <a:gd name="connsiteX50" fmla="*/ 1824038 w 3400425"/>
              <a:gd name="connsiteY50" fmla="*/ 1719262 h 2273866"/>
              <a:gd name="connsiteX51" fmla="*/ 1828800 w 3400425"/>
              <a:gd name="connsiteY51" fmla="*/ 1704975 h 2273866"/>
              <a:gd name="connsiteX52" fmla="*/ 1824038 w 3400425"/>
              <a:gd name="connsiteY52" fmla="*/ 1657350 h 2273866"/>
              <a:gd name="connsiteX53" fmla="*/ 1804988 w 3400425"/>
              <a:gd name="connsiteY53" fmla="*/ 1685925 h 2273866"/>
              <a:gd name="connsiteX54" fmla="*/ 1785938 w 3400425"/>
              <a:gd name="connsiteY54" fmla="*/ 1700212 h 2273866"/>
              <a:gd name="connsiteX55" fmla="*/ 1771650 w 3400425"/>
              <a:gd name="connsiteY55" fmla="*/ 1709737 h 2273866"/>
              <a:gd name="connsiteX56" fmla="*/ 1743075 w 3400425"/>
              <a:gd name="connsiteY56" fmla="*/ 1728787 h 2273866"/>
              <a:gd name="connsiteX57" fmla="*/ 1719263 w 3400425"/>
              <a:gd name="connsiteY57" fmla="*/ 1724025 h 2273866"/>
              <a:gd name="connsiteX58" fmla="*/ 1704975 w 3400425"/>
              <a:gd name="connsiteY58" fmla="*/ 1695450 h 2273866"/>
              <a:gd name="connsiteX59" fmla="*/ 1724025 w 3400425"/>
              <a:gd name="connsiteY59" fmla="*/ 1647825 h 2273866"/>
              <a:gd name="connsiteX60" fmla="*/ 1738313 w 3400425"/>
              <a:gd name="connsiteY60" fmla="*/ 1643062 h 2273866"/>
              <a:gd name="connsiteX61" fmla="*/ 1790700 w 3400425"/>
              <a:gd name="connsiteY61" fmla="*/ 1647825 h 2273866"/>
              <a:gd name="connsiteX62" fmla="*/ 1804988 w 3400425"/>
              <a:gd name="connsiteY62" fmla="*/ 1643062 h 2273866"/>
              <a:gd name="connsiteX63" fmla="*/ 1771650 w 3400425"/>
              <a:gd name="connsiteY63" fmla="*/ 1604962 h 2273866"/>
              <a:gd name="connsiteX64" fmla="*/ 1804988 w 3400425"/>
              <a:gd name="connsiteY64" fmla="*/ 1624012 h 2273866"/>
              <a:gd name="connsiteX65" fmla="*/ 1795463 w 3400425"/>
              <a:gd name="connsiteY65" fmla="*/ 1581150 h 2273866"/>
              <a:gd name="connsiteX66" fmla="*/ 1785938 w 3400425"/>
              <a:gd name="connsiteY66" fmla="*/ 1566862 h 2273866"/>
              <a:gd name="connsiteX67" fmla="*/ 1743075 w 3400425"/>
              <a:gd name="connsiteY67" fmla="*/ 1543050 h 2273866"/>
              <a:gd name="connsiteX68" fmla="*/ 1714500 w 3400425"/>
              <a:gd name="connsiteY68" fmla="*/ 1538287 h 2273866"/>
              <a:gd name="connsiteX69" fmla="*/ 1704975 w 3400425"/>
              <a:gd name="connsiteY69" fmla="*/ 1524000 h 2273866"/>
              <a:gd name="connsiteX70" fmla="*/ 1690688 w 3400425"/>
              <a:gd name="connsiteY70" fmla="*/ 1495425 h 2273866"/>
              <a:gd name="connsiteX71" fmla="*/ 1662113 w 3400425"/>
              <a:gd name="connsiteY71" fmla="*/ 1481137 h 2273866"/>
              <a:gd name="connsiteX72" fmla="*/ 1647825 w 3400425"/>
              <a:gd name="connsiteY72" fmla="*/ 1471612 h 2273866"/>
              <a:gd name="connsiteX73" fmla="*/ 1628775 w 3400425"/>
              <a:gd name="connsiteY73" fmla="*/ 1466850 h 2273866"/>
              <a:gd name="connsiteX74" fmla="*/ 1585913 w 3400425"/>
              <a:gd name="connsiteY74" fmla="*/ 1452562 h 2273866"/>
              <a:gd name="connsiteX75" fmla="*/ 1462088 w 3400425"/>
              <a:gd name="connsiteY75" fmla="*/ 1462087 h 2273866"/>
              <a:gd name="connsiteX76" fmla="*/ 1443038 w 3400425"/>
              <a:gd name="connsiteY76" fmla="*/ 1466850 h 2273866"/>
              <a:gd name="connsiteX77" fmla="*/ 1409700 w 3400425"/>
              <a:gd name="connsiteY77" fmla="*/ 1481137 h 2273866"/>
              <a:gd name="connsiteX78" fmla="*/ 1390650 w 3400425"/>
              <a:gd name="connsiteY78" fmla="*/ 1500187 h 2273866"/>
              <a:gd name="connsiteX79" fmla="*/ 1376363 w 3400425"/>
              <a:gd name="connsiteY79" fmla="*/ 1519237 h 2273866"/>
              <a:gd name="connsiteX80" fmla="*/ 1362075 w 3400425"/>
              <a:gd name="connsiteY80" fmla="*/ 1528762 h 2273866"/>
              <a:gd name="connsiteX81" fmla="*/ 1328738 w 3400425"/>
              <a:gd name="connsiteY81" fmla="*/ 1595437 h 2273866"/>
              <a:gd name="connsiteX82" fmla="*/ 1295400 w 3400425"/>
              <a:gd name="connsiteY82" fmla="*/ 1681162 h 2273866"/>
              <a:gd name="connsiteX83" fmla="*/ 1304925 w 3400425"/>
              <a:gd name="connsiteY83" fmla="*/ 1857375 h 2273866"/>
              <a:gd name="connsiteX84" fmla="*/ 1314450 w 3400425"/>
              <a:gd name="connsiteY84" fmla="*/ 1885950 h 2273866"/>
              <a:gd name="connsiteX85" fmla="*/ 1328738 w 3400425"/>
              <a:gd name="connsiteY85" fmla="*/ 1938337 h 2273866"/>
              <a:gd name="connsiteX86" fmla="*/ 1343025 w 3400425"/>
              <a:gd name="connsiteY86" fmla="*/ 1966912 h 2273866"/>
              <a:gd name="connsiteX87" fmla="*/ 1347788 w 3400425"/>
              <a:gd name="connsiteY87" fmla="*/ 1981200 h 2273866"/>
              <a:gd name="connsiteX88" fmla="*/ 1371600 w 3400425"/>
              <a:gd name="connsiteY88" fmla="*/ 2019300 h 2273866"/>
              <a:gd name="connsiteX89" fmla="*/ 1404938 w 3400425"/>
              <a:gd name="connsiteY89" fmla="*/ 2052637 h 2273866"/>
              <a:gd name="connsiteX90" fmla="*/ 1409700 w 3400425"/>
              <a:gd name="connsiteY90" fmla="*/ 2066925 h 2273866"/>
              <a:gd name="connsiteX91" fmla="*/ 1452563 w 3400425"/>
              <a:gd name="connsiteY91" fmla="*/ 2105025 h 2273866"/>
              <a:gd name="connsiteX92" fmla="*/ 1485900 w 3400425"/>
              <a:gd name="connsiteY92" fmla="*/ 2138362 h 2273866"/>
              <a:gd name="connsiteX93" fmla="*/ 1514475 w 3400425"/>
              <a:gd name="connsiteY93" fmla="*/ 2147887 h 2273866"/>
              <a:gd name="connsiteX94" fmla="*/ 1809750 w 3400425"/>
              <a:gd name="connsiteY94" fmla="*/ 2143125 h 2273866"/>
              <a:gd name="connsiteX95" fmla="*/ 1847850 w 3400425"/>
              <a:gd name="connsiteY95" fmla="*/ 2138362 h 2273866"/>
              <a:gd name="connsiteX96" fmla="*/ 1895475 w 3400425"/>
              <a:gd name="connsiteY96" fmla="*/ 2124075 h 2273866"/>
              <a:gd name="connsiteX97" fmla="*/ 1914525 w 3400425"/>
              <a:gd name="connsiteY97" fmla="*/ 2114550 h 2273866"/>
              <a:gd name="connsiteX98" fmla="*/ 1933575 w 3400425"/>
              <a:gd name="connsiteY98" fmla="*/ 2100262 h 2273866"/>
              <a:gd name="connsiteX99" fmla="*/ 1971675 w 3400425"/>
              <a:gd name="connsiteY99" fmla="*/ 2085975 h 2273866"/>
              <a:gd name="connsiteX100" fmla="*/ 1985963 w 3400425"/>
              <a:gd name="connsiteY100" fmla="*/ 2076450 h 2273866"/>
              <a:gd name="connsiteX101" fmla="*/ 2009775 w 3400425"/>
              <a:gd name="connsiteY101" fmla="*/ 2066925 h 2273866"/>
              <a:gd name="connsiteX102" fmla="*/ 2019300 w 3400425"/>
              <a:gd name="connsiteY102" fmla="*/ 2038350 h 2273866"/>
              <a:gd name="connsiteX103" fmla="*/ 2028825 w 3400425"/>
              <a:gd name="connsiteY103" fmla="*/ 2005012 h 2273866"/>
              <a:gd name="connsiteX104" fmla="*/ 2019300 w 3400425"/>
              <a:gd name="connsiteY104" fmla="*/ 1943100 h 2273866"/>
              <a:gd name="connsiteX105" fmla="*/ 2014538 w 3400425"/>
              <a:gd name="connsiteY105" fmla="*/ 1924050 h 2273866"/>
              <a:gd name="connsiteX106" fmla="*/ 2000250 w 3400425"/>
              <a:gd name="connsiteY106" fmla="*/ 1905000 h 2273866"/>
              <a:gd name="connsiteX107" fmla="*/ 1985963 w 3400425"/>
              <a:gd name="connsiteY107" fmla="*/ 1871662 h 2273866"/>
              <a:gd name="connsiteX108" fmla="*/ 1990725 w 3400425"/>
              <a:gd name="connsiteY108" fmla="*/ 1847850 h 2273866"/>
              <a:gd name="connsiteX109" fmla="*/ 1800225 w 3400425"/>
              <a:gd name="connsiteY109" fmla="*/ 1824037 h 2273866"/>
              <a:gd name="connsiteX110" fmla="*/ 1690688 w 3400425"/>
              <a:gd name="connsiteY110" fmla="*/ 1824037 h 2273866"/>
              <a:gd name="connsiteX111" fmla="*/ 1695450 w 3400425"/>
              <a:gd name="connsiteY111" fmla="*/ 1804987 h 2273866"/>
              <a:gd name="connsiteX112" fmla="*/ 1819275 w 3400425"/>
              <a:gd name="connsiteY112" fmla="*/ 1800225 h 2273866"/>
              <a:gd name="connsiteX113" fmla="*/ 1976438 w 3400425"/>
              <a:gd name="connsiteY113" fmla="*/ 1795462 h 2273866"/>
              <a:gd name="connsiteX114" fmla="*/ 1990725 w 3400425"/>
              <a:gd name="connsiteY114" fmla="*/ 1790700 h 2273866"/>
              <a:gd name="connsiteX115" fmla="*/ 1995488 w 3400425"/>
              <a:gd name="connsiteY115" fmla="*/ 1776412 h 2273866"/>
              <a:gd name="connsiteX116" fmla="*/ 1981200 w 3400425"/>
              <a:gd name="connsiteY116" fmla="*/ 1719262 h 2273866"/>
              <a:gd name="connsiteX117" fmla="*/ 1966913 w 3400425"/>
              <a:gd name="connsiteY117" fmla="*/ 1709737 h 2273866"/>
              <a:gd name="connsiteX118" fmla="*/ 1957388 w 3400425"/>
              <a:gd name="connsiteY118" fmla="*/ 1695450 h 2273866"/>
              <a:gd name="connsiteX119" fmla="*/ 1928813 w 3400425"/>
              <a:gd name="connsiteY119" fmla="*/ 1685925 h 2273866"/>
              <a:gd name="connsiteX120" fmla="*/ 1914525 w 3400425"/>
              <a:gd name="connsiteY120" fmla="*/ 1676400 h 2273866"/>
              <a:gd name="connsiteX121" fmla="*/ 1885950 w 3400425"/>
              <a:gd name="connsiteY121" fmla="*/ 1666875 h 2273866"/>
              <a:gd name="connsiteX122" fmla="*/ 1871663 w 3400425"/>
              <a:gd name="connsiteY122" fmla="*/ 1652587 h 2273866"/>
              <a:gd name="connsiteX123" fmla="*/ 1862138 w 3400425"/>
              <a:gd name="connsiteY123" fmla="*/ 1638300 h 2273866"/>
              <a:gd name="connsiteX124" fmla="*/ 1847850 w 3400425"/>
              <a:gd name="connsiteY124" fmla="*/ 1628775 h 2273866"/>
              <a:gd name="connsiteX125" fmla="*/ 1847850 w 3400425"/>
              <a:gd name="connsiteY125" fmla="*/ 1552575 h 2273866"/>
              <a:gd name="connsiteX126" fmla="*/ 1862138 w 3400425"/>
              <a:gd name="connsiteY126" fmla="*/ 1547812 h 2273866"/>
              <a:gd name="connsiteX127" fmla="*/ 1909763 w 3400425"/>
              <a:gd name="connsiteY127" fmla="*/ 1552575 h 2273866"/>
              <a:gd name="connsiteX128" fmla="*/ 1924050 w 3400425"/>
              <a:gd name="connsiteY128" fmla="*/ 1557337 h 2273866"/>
              <a:gd name="connsiteX129" fmla="*/ 1895475 w 3400425"/>
              <a:gd name="connsiteY129" fmla="*/ 1585912 h 2273866"/>
              <a:gd name="connsiteX130" fmla="*/ 1866900 w 3400425"/>
              <a:gd name="connsiteY130" fmla="*/ 1595437 h 2273866"/>
              <a:gd name="connsiteX131" fmla="*/ 1857375 w 3400425"/>
              <a:gd name="connsiteY131" fmla="*/ 1609725 h 2273866"/>
              <a:gd name="connsiteX132" fmla="*/ 1876425 w 3400425"/>
              <a:gd name="connsiteY132" fmla="*/ 1614487 h 2273866"/>
              <a:gd name="connsiteX133" fmla="*/ 1938338 w 3400425"/>
              <a:gd name="connsiteY133" fmla="*/ 1609725 h 2273866"/>
              <a:gd name="connsiteX134" fmla="*/ 1985963 w 3400425"/>
              <a:gd name="connsiteY134" fmla="*/ 1590675 h 2273866"/>
              <a:gd name="connsiteX135" fmla="*/ 2005013 w 3400425"/>
              <a:gd name="connsiteY135" fmla="*/ 1585912 h 2273866"/>
              <a:gd name="connsiteX136" fmla="*/ 2038350 w 3400425"/>
              <a:gd name="connsiteY136" fmla="*/ 1576387 h 2273866"/>
              <a:gd name="connsiteX137" fmla="*/ 2066925 w 3400425"/>
              <a:gd name="connsiteY137" fmla="*/ 1581150 h 2273866"/>
              <a:gd name="connsiteX138" fmla="*/ 2057400 w 3400425"/>
              <a:gd name="connsiteY138" fmla="*/ 1595437 h 2273866"/>
              <a:gd name="connsiteX139" fmla="*/ 2043113 w 3400425"/>
              <a:gd name="connsiteY139" fmla="*/ 1604962 h 2273866"/>
              <a:gd name="connsiteX140" fmla="*/ 2028825 w 3400425"/>
              <a:gd name="connsiteY140" fmla="*/ 1609725 h 2273866"/>
              <a:gd name="connsiteX141" fmla="*/ 2100263 w 3400425"/>
              <a:gd name="connsiteY141" fmla="*/ 1604962 h 2273866"/>
              <a:gd name="connsiteX142" fmla="*/ 2162175 w 3400425"/>
              <a:gd name="connsiteY142" fmla="*/ 1585912 h 2273866"/>
              <a:gd name="connsiteX143" fmla="*/ 2190750 w 3400425"/>
              <a:gd name="connsiteY143" fmla="*/ 1590675 h 2273866"/>
              <a:gd name="connsiteX144" fmla="*/ 2166938 w 3400425"/>
              <a:gd name="connsiteY144" fmla="*/ 1604962 h 2273866"/>
              <a:gd name="connsiteX145" fmla="*/ 2138363 w 3400425"/>
              <a:gd name="connsiteY145" fmla="*/ 1609725 h 2273866"/>
              <a:gd name="connsiteX146" fmla="*/ 2119313 w 3400425"/>
              <a:gd name="connsiteY146" fmla="*/ 1614487 h 2273866"/>
              <a:gd name="connsiteX147" fmla="*/ 2071688 w 3400425"/>
              <a:gd name="connsiteY147" fmla="*/ 1633537 h 2273866"/>
              <a:gd name="connsiteX148" fmla="*/ 2033588 w 3400425"/>
              <a:gd name="connsiteY148" fmla="*/ 1647825 h 2273866"/>
              <a:gd name="connsiteX149" fmla="*/ 2009775 w 3400425"/>
              <a:gd name="connsiteY149" fmla="*/ 1685925 h 2273866"/>
              <a:gd name="connsiteX150" fmla="*/ 2066925 w 3400425"/>
              <a:gd name="connsiteY150" fmla="*/ 1662112 h 2273866"/>
              <a:gd name="connsiteX151" fmla="*/ 2128838 w 3400425"/>
              <a:gd name="connsiteY151" fmla="*/ 1624012 h 2273866"/>
              <a:gd name="connsiteX152" fmla="*/ 2214563 w 3400425"/>
              <a:gd name="connsiteY152" fmla="*/ 1633537 h 2273866"/>
              <a:gd name="connsiteX153" fmla="*/ 2195513 w 3400425"/>
              <a:gd name="connsiteY153" fmla="*/ 1643062 h 2273866"/>
              <a:gd name="connsiteX154" fmla="*/ 2176463 w 3400425"/>
              <a:gd name="connsiteY154" fmla="*/ 1647825 h 2273866"/>
              <a:gd name="connsiteX155" fmla="*/ 2143125 w 3400425"/>
              <a:gd name="connsiteY155" fmla="*/ 1662112 h 2273866"/>
              <a:gd name="connsiteX156" fmla="*/ 2119313 w 3400425"/>
              <a:gd name="connsiteY156" fmla="*/ 1676400 h 2273866"/>
              <a:gd name="connsiteX157" fmla="*/ 2100263 w 3400425"/>
              <a:gd name="connsiteY157" fmla="*/ 1681162 h 2273866"/>
              <a:gd name="connsiteX158" fmla="*/ 2085975 w 3400425"/>
              <a:gd name="connsiteY158" fmla="*/ 1685925 h 2273866"/>
              <a:gd name="connsiteX159" fmla="*/ 2062163 w 3400425"/>
              <a:gd name="connsiteY159" fmla="*/ 1704975 h 2273866"/>
              <a:gd name="connsiteX160" fmla="*/ 2171700 w 3400425"/>
              <a:gd name="connsiteY160" fmla="*/ 1671637 h 2273866"/>
              <a:gd name="connsiteX161" fmla="*/ 2190750 w 3400425"/>
              <a:gd name="connsiteY161" fmla="*/ 1662112 h 2273866"/>
              <a:gd name="connsiteX162" fmla="*/ 2238375 w 3400425"/>
              <a:gd name="connsiteY162" fmla="*/ 1666875 h 2273866"/>
              <a:gd name="connsiteX163" fmla="*/ 2224088 w 3400425"/>
              <a:gd name="connsiteY163" fmla="*/ 1685925 h 2273866"/>
              <a:gd name="connsiteX164" fmla="*/ 2185988 w 3400425"/>
              <a:gd name="connsiteY164" fmla="*/ 1700212 h 2273866"/>
              <a:gd name="connsiteX165" fmla="*/ 2138363 w 3400425"/>
              <a:gd name="connsiteY165" fmla="*/ 1714500 h 2273866"/>
              <a:gd name="connsiteX166" fmla="*/ 2095500 w 3400425"/>
              <a:gd name="connsiteY166" fmla="*/ 1728787 h 2273866"/>
              <a:gd name="connsiteX167" fmla="*/ 2085975 w 3400425"/>
              <a:gd name="connsiteY167" fmla="*/ 1743075 h 2273866"/>
              <a:gd name="connsiteX168" fmla="*/ 2124075 w 3400425"/>
              <a:gd name="connsiteY168" fmla="*/ 1747837 h 2273866"/>
              <a:gd name="connsiteX169" fmla="*/ 2238375 w 3400425"/>
              <a:gd name="connsiteY169" fmla="*/ 1743075 h 2273866"/>
              <a:gd name="connsiteX170" fmla="*/ 2224088 w 3400425"/>
              <a:gd name="connsiteY170" fmla="*/ 1752600 h 2273866"/>
              <a:gd name="connsiteX171" fmla="*/ 2209800 w 3400425"/>
              <a:gd name="connsiteY171" fmla="*/ 1766887 h 2273866"/>
              <a:gd name="connsiteX172" fmla="*/ 2185988 w 3400425"/>
              <a:gd name="connsiteY172" fmla="*/ 1771650 h 2273866"/>
              <a:gd name="connsiteX173" fmla="*/ 2171700 w 3400425"/>
              <a:gd name="connsiteY173" fmla="*/ 1776412 h 2273866"/>
              <a:gd name="connsiteX174" fmla="*/ 2152650 w 3400425"/>
              <a:gd name="connsiteY174" fmla="*/ 1790700 h 2273866"/>
              <a:gd name="connsiteX175" fmla="*/ 2109788 w 3400425"/>
              <a:gd name="connsiteY175" fmla="*/ 1800225 h 2273866"/>
              <a:gd name="connsiteX176" fmla="*/ 2095500 w 3400425"/>
              <a:gd name="connsiteY176" fmla="*/ 1809750 h 2273866"/>
              <a:gd name="connsiteX177" fmla="*/ 2109788 w 3400425"/>
              <a:gd name="connsiteY177" fmla="*/ 1819275 h 2273866"/>
              <a:gd name="connsiteX178" fmla="*/ 2128838 w 3400425"/>
              <a:gd name="connsiteY178" fmla="*/ 1809750 h 2273866"/>
              <a:gd name="connsiteX179" fmla="*/ 2157413 w 3400425"/>
              <a:gd name="connsiteY179" fmla="*/ 1800225 h 2273866"/>
              <a:gd name="connsiteX180" fmla="*/ 2276475 w 3400425"/>
              <a:gd name="connsiteY180" fmla="*/ 1804987 h 2273866"/>
              <a:gd name="connsiteX181" fmla="*/ 2252663 w 3400425"/>
              <a:gd name="connsiteY181" fmla="*/ 1819275 h 2273866"/>
              <a:gd name="connsiteX182" fmla="*/ 2200275 w 3400425"/>
              <a:gd name="connsiteY182" fmla="*/ 1824037 h 2273866"/>
              <a:gd name="connsiteX183" fmla="*/ 2114550 w 3400425"/>
              <a:gd name="connsiteY183" fmla="*/ 1828800 h 2273866"/>
              <a:gd name="connsiteX184" fmla="*/ 2090738 w 3400425"/>
              <a:gd name="connsiteY184" fmla="*/ 1838325 h 2273866"/>
              <a:gd name="connsiteX185" fmla="*/ 2100263 w 3400425"/>
              <a:gd name="connsiteY185" fmla="*/ 1852612 h 2273866"/>
              <a:gd name="connsiteX186" fmla="*/ 2214563 w 3400425"/>
              <a:gd name="connsiteY186" fmla="*/ 1857375 h 2273866"/>
              <a:gd name="connsiteX187" fmla="*/ 2228850 w 3400425"/>
              <a:gd name="connsiteY187" fmla="*/ 1866900 h 2273866"/>
              <a:gd name="connsiteX188" fmla="*/ 2247900 w 3400425"/>
              <a:gd name="connsiteY188" fmla="*/ 1871662 h 2273866"/>
              <a:gd name="connsiteX189" fmla="*/ 2262188 w 3400425"/>
              <a:gd name="connsiteY189" fmla="*/ 1876425 h 2273866"/>
              <a:gd name="connsiteX190" fmla="*/ 2271713 w 3400425"/>
              <a:gd name="connsiteY190" fmla="*/ 1895475 h 2273866"/>
              <a:gd name="connsiteX191" fmla="*/ 2238375 w 3400425"/>
              <a:gd name="connsiteY191" fmla="*/ 1900237 h 2273866"/>
              <a:gd name="connsiteX192" fmla="*/ 2143125 w 3400425"/>
              <a:gd name="connsiteY192" fmla="*/ 1895475 h 2273866"/>
              <a:gd name="connsiteX193" fmla="*/ 2128838 w 3400425"/>
              <a:gd name="connsiteY193" fmla="*/ 1890712 h 2273866"/>
              <a:gd name="connsiteX194" fmla="*/ 2152650 w 3400425"/>
              <a:gd name="connsiteY194" fmla="*/ 1905000 h 2273866"/>
              <a:gd name="connsiteX195" fmla="*/ 2181225 w 3400425"/>
              <a:gd name="connsiteY195" fmla="*/ 1933575 h 2273866"/>
              <a:gd name="connsiteX196" fmla="*/ 2205038 w 3400425"/>
              <a:gd name="connsiteY196" fmla="*/ 1938337 h 2273866"/>
              <a:gd name="connsiteX197" fmla="*/ 2233613 w 3400425"/>
              <a:gd name="connsiteY197" fmla="*/ 1947862 h 2273866"/>
              <a:gd name="connsiteX198" fmla="*/ 2262188 w 3400425"/>
              <a:gd name="connsiteY198" fmla="*/ 1952625 h 2273866"/>
              <a:gd name="connsiteX199" fmla="*/ 2243138 w 3400425"/>
              <a:gd name="connsiteY199" fmla="*/ 1962150 h 2273866"/>
              <a:gd name="connsiteX200" fmla="*/ 2205038 w 3400425"/>
              <a:gd name="connsiteY200" fmla="*/ 1971675 h 2273866"/>
              <a:gd name="connsiteX201" fmla="*/ 2185988 w 3400425"/>
              <a:gd name="connsiteY201" fmla="*/ 1981200 h 2273866"/>
              <a:gd name="connsiteX202" fmla="*/ 2109788 w 3400425"/>
              <a:gd name="connsiteY202" fmla="*/ 1966912 h 2273866"/>
              <a:gd name="connsiteX203" fmla="*/ 2100263 w 3400425"/>
              <a:gd name="connsiteY203" fmla="*/ 1952625 h 2273866"/>
              <a:gd name="connsiteX204" fmla="*/ 2138363 w 3400425"/>
              <a:gd name="connsiteY204" fmla="*/ 2005012 h 2273866"/>
              <a:gd name="connsiteX205" fmla="*/ 2152650 w 3400425"/>
              <a:gd name="connsiteY205" fmla="*/ 2019300 h 2273866"/>
              <a:gd name="connsiteX206" fmla="*/ 2147888 w 3400425"/>
              <a:gd name="connsiteY206" fmla="*/ 2047875 h 2273866"/>
              <a:gd name="connsiteX207" fmla="*/ 2124075 w 3400425"/>
              <a:gd name="connsiteY207" fmla="*/ 2043112 h 2273866"/>
              <a:gd name="connsiteX208" fmla="*/ 2062163 w 3400425"/>
              <a:gd name="connsiteY208" fmla="*/ 2038350 h 2273866"/>
              <a:gd name="connsiteX209" fmla="*/ 2057400 w 3400425"/>
              <a:gd name="connsiteY209" fmla="*/ 2052637 h 2273866"/>
              <a:gd name="connsiteX210" fmla="*/ 2062163 w 3400425"/>
              <a:gd name="connsiteY210" fmla="*/ 2076450 h 2273866"/>
              <a:gd name="connsiteX211" fmla="*/ 2076450 w 3400425"/>
              <a:gd name="connsiteY211" fmla="*/ 2085975 h 2273866"/>
              <a:gd name="connsiteX212" fmla="*/ 2166938 w 3400425"/>
              <a:gd name="connsiteY212" fmla="*/ 2081212 h 2273866"/>
              <a:gd name="connsiteX213" fmla="*/ 2185988 w 3400425"/>
              <a:gd name="connsiteY213" fmla="*/ 2076450 h 2273866"/>
              <a:gd name="connsiteX214" fmla="*/ 2162175 w 3400425"/>
              <a:gd name="connsiteY214" fmla="*/ 2028825 h 2273866"/>
              <a:gd name="connsiteX215" fmla="*/ 2157413 w 3400425"/>
              <a:gd name="connsiteY215" fmla="*/ 2014537 h 2273866"/>
              <a:gd name="connsiteX216" fmla="*/ 2195513 w 3400425"/>
              <a:gd name="connsiteY216" fmla="*/ 2019300 h 2273866"/>
              <a:gd name="connsiteX217" fmla="*/ 2247900 w 3400425"/>
              <a:gd name="connsiteY217" fmla="*/ 2014537 h 2273866"/>
              <a:gd name="connsiteX218" fmla="*/ 2266950 w 3400425"/>
              <a:gd name="connsiteY218" fmla="*/ 2005012 h 2273866"/>
              <a:gd name="connsiteX219" fmla="*/ 2328863 w 3400425"/>
              <a:gd name="connsiteY219" fmla="*/ 1962150 h 2273866"/>
              <a:gd name="connsiteX220" fmla="*/ 2333625 w 3400425"/>
              <a:gd name="connsiteY220" fmla="*/ 1947862 h 2273866"/>
              <a:gd name="connsiteX221" fmla="*/ 2309813 w 3400425"/>
              <a:gd name="connsiteY221" fmla="*/ 1943100 h 2273866"/>
              <a:gd name="connsiteX222" fmla="*/ 2276475 w 3400425"/>
              <a:gd name="connsiteY222" fmla="*/ 1952625 h 2273866"/>
              <a:gd name="connsiteX223" fmla="*/ 2262188 w 3400425"/>
              <a:gd name="connsiteY223" fmla="*/ 1947862 h 2273866"/>
              <a:gd name="connsiteX224" fmla="*/ 2290763 w 3400425"/>
              <a:gd name="connsiteY224" fmla="*/ 1938337 h 2273866"/>
              <a:gd name="connsiteX225" fmla="*/ 2352675 w 3400425"/>
              <a:gd name="connsiteY225" fmla="*/ 1924050 h 2273866"/>
              <a:gd name="connsiteX226" fmla="*/ 2343150 w 3400425"/>
              <a:gd name="connsiteY226" fmla="*/ 1866900 h 2273866"/>
              <a:gd name="connsiteX227" fmla="*/ 2328863 w 3400425"/>
              <a:gd name="connsiteY227" fmla="*/ 1862137 h 2273866"/>
              <a:gd name="connsiteX228" fmla="*/ 2276475 w 3400425"/>
              <a:gd name="connsiteY228" fmla="*/ 1852612 h 2273866"/>
              <a:gd name="connsiteX229" fmla="*/ 2281238 w 3400425"/>
              <a:gd name="connsiteY229" fmla="*/ 1828800 h 2273866"/>
              <a:gd name="connsiteX230" fmla="*/ 2295525 w 3400425"/>
              <a:gd name="connsiteY230" fmla="*/ 1819275 h 2273866"/>
              <a:gd name="connsiteX231" fmla="*/ 2305050 w 3400425"/>
              <a:gd name="connsiteY231" fmla="*/ 1804987 h 2273866"/>
              <a:gd name="connsiteX232" fmla="*/ 2309813 w 3400425"/>
              <a:gd name="connsiteY232" fmla="*/ 1785937 h 2273866"/>
              <a:gd name="connsiteX233" fmla="*/ 2271713 w 3400425"/>
              <a:gd name="connsiteY233" fmla="*/ 1743075 h 2273866"/>
              <a:gd name="connsiteX234" fmla="*/ 2247900 w 3400425"/>
              <a:gd name="connsiteY234" fmla="*/ 1714500 h 2273866"/>
              <a:gd name="connsiteX235" fmla="*/ 2252663 w 3400425"/>
              <a:gd name="connsiteY235" fmla="*/ 1619250 h 2273866"/>
              <a:gd name="connsiteX236" fmla="*/ 2247900 w 3400425"/>
              <a:gd name="connsiteY236" fmla="*/ 1585912 h 2273866"/>
              <a:gd name="connsiteX237" fmla="*/ 2209800 w 3400425"/>
              <a:gd name="connsiteY237" fmla="*/ 1571625 h 2273866"/>
              <a:gd name="connsiteX238" fmla="*/ 2176463 w 3400425"/>
              <a:gd name="connsiteY238" fmla="*/ 1581150 h 2273866"/>
              <a:gd name="connsiteX239" fmla="*/ 2162175 w 3400425"/>
              <a:gd name="connsiteY239" fmla="*/ 1590675 h 2273866"/>
              <a:gd name="connsiteX240" fmla="*/ 2133600 w 3400425"/>
              <a:gd name="connsiteY240" fmla="*/ 1595437 h 2273866"/>
              <a:gd name="connsiteX241" fmla="*/ 2090738 w 3400425"/>
              <a:gd name="connsiteY241" fmla="*/ 1590675 h 2273866"/>
              <a:gd name="connsiteX242" fmla="*/ 2076450 w 3400425"/>
              <a:gd name="connsiteY242" fmla="*/ 1585912 h 2273866"/>
              <a:gd name="connsiteX243" fmla="*/ 2052638 w 3400425"/>
              <a:gd name="connsiteY243" fmla="*/ 1547812 h 2273866"/>
              <a:gd name="connsiteX244" fmla="*/ 1966913 w 3400425"/>
              <a:gd name="connsiteY244" fmla="*/ 1543050 h 2273866"/>
              <a:gd name="connsiteX245" fmla="*/ 1947863 w 3400425"/>
              <a:gd name="connsiteY245" fmla="*/ 1528762 h 2273866"/>
              <a:gd name="connsiteX246" fmla="*/ 1933575 w 3400425"/>
              <a:gd name="connsiteY246" fmla="*/ 1524000 h 2273866"/>
              <a:gd name="connsiteX247" fmla="*/ 1919288 w 3400425"/>
              <a:gd name="connsiteY247" fmla="*/ 1509712 h 2273866"/>
              <a:gd name="connsiteX248" fmla="*/ 1909763 w 3400425"/>
              <a:gd name="connsiteY248" fmla="*/ 1495425 h 2273866"/>
              <a:gd name="connsiteX249" fmla="*/ 1895475 w 3400425"/>
              <a:gd name="connsiteY249" fmla="*/ 1490662 h 2273866"/>
              <a:gd name="connsiteX250" fmla="*/ 1862138 w 3400425"/>
              <a:gd name="connsiteY250" fmla="*/ 1495425 h 2273866"/>
              <a:gd name="connsiteX251" fmla="*/ 1852613 w 3400425"/>
              <a:gd name="connsiteY251" fmla="*/ 1509712 h 2273866"/>
              <a:gd name="connsiteX252" fmla="*/ 1828800 w 3400425"/>
              <a:gd name="connsiteY252" fmla="*/ 1538287 h 2273866"/>
              <a:gd name="connsiteX253" fmla="*/ 1814513 w 3400425"/>
              <a:gd name="connsiteY253" fmla="*/ 1533525 h 2273866"/>
              <a:gd name="connsiteX254" fmla="*/ 1795463 w 3400425"/>
              <a:gd name="connsiteY254" fmla="*/ 1495425 h 2273866"/>
              <a:gd name="connsiteX255" fmla="*/ 1790700 w 3400425"/>
              <a:gd name="connsiteY255" fmla="*/ 1457325 h 2273866"/>
              <a:gd name="connsiteX256" fmla="*/ 1785938 w 3400425"/>
              <a:gd name="connsiteY256" fmla="*/ 1438275 h 2273866"/>
              <a:gd name="connsiteX257" fmla="*/ 1795463 w 3400425"/>
              <a:gd name="connsiteY257" fmla="*/ 1381125 h 2273866"/>
              <a:gd name="connsiteX258" fmla="*/ 1809750 w 3400425"/>
              <a:gd name="connsiteY258" fmla="*/ 1362075 h 2273866"/>
              <a:gd name="connsiteX259" fmla="*/ 1838325 w 3400425"/>
              <a:gd name="connsiteY259" fmla="*/ 1338262 h 2273866"/>
              <a:gd name="connsiteX260" fmla="*/ 1857375 w 3400425"/>
              <a:gd name="connsiteY260" fmla="*/ 1323975 h 2273866"/>
              <a:gd name="connsiteX261" fmla="*/ 1895475 w 3400425"/>
              <a:gd name="connsiteY261" fmla="*/ 1314450 h 2273866"/>
              <a:gd name="connsiteX262" fmla="*/ 2247900 w 3400425"/>
              <a:gd name="connsiteY262" fmla="*/ 1309687 h 2273866"/>
              <a:gd name="connsiteX263" fmla="*/ 2328863 w 3400425"/>
              <a:gd name="connsiteY263" fmla="*/ 1266825 h 2273866"/>
              <a:gd name="connsiteX264" fmla="*/ 2424113 w 3400425"/>
              <a:gd name="connsiteY264" fmla="*/ 1000125 h 2273866"/>
              <a:gd name="connsiteX265" fmla="*/ 2433638 w 3400425"/>
              <a:gd name="connsiteY265" fmla="*/ 942975 h 2273866"/>
              <a:gd name="connsiteX266" fmla="*/ 2447925 w 3400425"/>
              <a:gd name="connsiteY266" fmla="*/ 909637 h 2273866"/>
              <a:gd name="connsiteX267" fmla="*/ 2466975 w 3400425"/>
              <a:gd name="connsiteY267" fmla="*/ 852487 h 2273866"/>
              <a:gd name="connsiteX268" fmla="*/ 2481263 w 3400425"/>
              <a:gd name="connsiteY268" fmla="*/ 766762 h 2273866"/>
              <a:gd name="connsiteX269" fmla="*/ 2490788 w 3400425"/>
              <a:gd name="connsiteY269" fmla="*/ 719137 h 2273866"/>
              <a:gd name="connsiteX270" fmla="*/ 2495550 w 3400425"/>
              <a:gd name="connsiteY270" fmla="*/ 676275 h 2273866"/>
              <a:gd name="connsiteX271" fmla="*/ 2500313 w 3400425"/>
              <a:gd name="connsiteY271" fmla="*/ 642937 h 2273866"/>
              <a:gd name="connsiteX272" fmla="*/ 2495550 w 3400425"/>
              <a:gd name="connsiteY272" fmla="*/ 490537 h 2273866"/>
              <a:gd name="connsiteX273" fmla="*/ 2490788 w 3400425"/>
              <a:gd name="connsiteY273" fmla="*/ 376237 h 2273866"/>
              <a:gd name="connsiteX274" fmla="*/ 2476500 w 3400425"/>
              <a:gd name="connsiteY274" fmla="*/ 323850 h 2273866"/>
              <a:gd name="connsiteX275" fmla="*/ 2471738 w 3400425"/>
              <a:gd name="connsiteY275" fmla="*/ 304800 h 2273866"/>
              <a:gd name="connsiteX276" fmla="*/ 2438400 w 3400425"/>
              <a:gd name="connsiteY276" fmla="*/ 242887 h 2273866"/>
              <a:gd name="connsiteX277" fmla="*/ 2395538 w 3400425"/>
              <a:gd name="connsiteY277" fmla="*/ 180975 h 2273866"/>
              <a:gd name="connsiteX278" fmla="*/ 2357438 w 3400425"/>
              <a:gd name="connsiteY278" fmla="*/ 147637 h 2273866"/>
              <a:gd name="connsiteX279" fmla="*/ 2319338 w 3400425"/>
              <a:gd name="connsiteY279" fmla="*/ 109537 h 2273866"/>
              <a:gd name="connsiteX280" fmla="*/ 2290763 w 3400425"/>
              <a:gd name="connsiteY280" fmla="*/ 85725 h 2273866"/>
              <a:gd name="connsiteX281" fmla="*/ 2257425 w 3400425"/>
              <a:gd name="connsiteY281" fmla="*/ 76200 h 2273866"/>
              <a:gd name="connsiteX282" fmla="*/ 2238375 w 3400425"/>
              <a:gd name="connsiteY282" fmla="*/ 61912 h 2273866"/>
              <a:gd name="connsiteX283" fmla="*/ 2224088 w 3400425"/>
              <a:gd name="connsiteY283" fmla="*/ 47625 h 2273866"/>
              <a:gd name="connsiteX284" fmla="*/ 2195513 w 3400425"/>
              <a:gd name="connsiteY284" fmla="*/ 42862 h 2273866"/>
              <a:gd name="connsiteX285" fmla="*/ 2143125 w 3400425"/>
              <a:gd name="connsiteY285" fmla="*/ 23812 h 2273866"/>
              <a:gd name="connsiteX286" fmla="*/ 2109788 w 3400425"/>
              <a:gd name="connsiteY286" fmla="*/ 19050 h 2273866"/>
              <a:gd name="connsiteX287" fmla="*/ 2095500 w 3400425"/>
              <a:gd name="connsiteY287" fmla="*/ 14287 h 2273866"/>
              <a:gd name="connsiteX288" fmla="*/ 1881188 w 3400425"/>
              <a:gd name="connsiteY288" fmla="*/ 14287 h 2273866"/>
              <a:gd name="connsiteX289" fmla="*/ 1866900 w 3400425"/>
              <a:gd name="connsiteY289" fmla="*/ 19050 h 2273866"/>
              <a:gd name="connsiteX290" fmla="*/ 1843088 w 3400425"/>
              <a:gd name="connsiteY290" fmla="*/ 23812 h 2273866"/>
              <a:gd name="connsiteX291" fmla="*/ 1766888 w 3400425"/>
              <a:gd name="connsiteY291" fmla="*/ 33337 h 2273866"/>
              <a:gd name="connsiteX292" fmla="*/ 1728788 w 3400425"/>
              <a:gd name="connsiteY292" fmla="*/ 42862 h 2273866"/>
              <a:gd name="connsiteX293" fmla="*/ 1685925 w 3400425"/>
              <a:gd name="connsiteY293" fmla="*/ 52387 h 2273866"/>
              <a:gd name="connsiteX294" fmla="*/ 1628775 w 3400425"/>
              <a:gd name="connsiteY294" fmla="*/ 76200 h 2273866"/>
              <a:gd name="connsiteX295" fmla="*/ 1614488 w 3400425"/>
              <a:gd name="connsiteY295" fmla="*/ 85725 h 2273866"/>
              <a:gd name="connsiteX296" fmla="*/ 1566863 w 3400425"/>
              <a:gd name="connsiteY296" fmla="*/ 100012 h 2273866"/>
              <a:gd name="connsiteX297" fmla="*/ 1495425 w 3400425"/>
              <a:gd name="connsiteY297" fmla="*/ 133350 h 2273866"/>
              <a:gd name="connsiteX298" fmla="*/ 1481138 w 3400425"/>
              <a:gd name="connsiteY298" fmla="*/ 138112 h 2273866"/>
              <a:gd name="connsiteX299" fmla="*/ 1457325 w 3400425"/>
              <a:gd name="connsiteY299" fmla="*/ 152400 h 2273866"/>
              <a:gd name="connsiteX300" fmla="*/ 1438275 w 3400425"/>
              <a:gd name="connsiteY300" fmla="*/ 171450 h 2273866"/>
              <a:gd name="connsiteX301" fmla="*/ 1452563 w 3400425"/>
              <a:gd name="connsiteY301" fmla="*/ 152400 h 2273866"/>
              <a:gd name="connsiteX302" fmla="*/ 1500188 w 3400425"/>
              <a:gd name="connsiteY302" fmla="*/ 123825 h 2273866"/>
              <a:gd name="connsiteX303" fmla="*/ 1566863 w 3400425"/>
              <a:gd name="connsiteY303" fmla="*/ 100012 h 2273866"/>
              <a:gd name="connsiteX304" fmla="*/ 1604963 w 3400425"/>
              <a:gd name="connsiteY304" fmla="*/ 80962 h 2273866"/>
              <a:gd name="connsiteX305" fmla="*/ 1624013 w 3400425"/>
              <a:gd name="connsiteY305" fmla="*/ 71437 h 2273866"/>
              <a:gd name="connsiteX306" fmla="*/ 1666875 w 3400425"/>
              <a:gd name="connsiteY306" fmla="*/ 47625 h 2273866"/>
              <a:gd name="connsiteX307" fmla="*/ 1809750 w 3400425"/>
              <a:gd name="connsiteY307" fmla="*/ 33337 h 2273866"/>
              <a:gd name="connsiteX308" fmla="*/ 1871663 w 3400425"/>
              <a:gd name="connsiteY308" fmla="*/ 19050 h 2273866"/>
              <a:gd name="connsiteX309" fmla="*/ 1905000 w 3400425"/>
              <a:gd name="connsiteY309" fmla="*/ 4762 h 2273866"/>
              <a:gd name="connsiteX310" fmla="*/ 1985963 w 3400425"/>
              <a:gd name="connsiteY310" fmla="*/ 0 h 2273866"/>
              <a:gd name="connsiteX311" fmla="*/ 2347913 w 3400425"/>
              <a:gd name="connsiteY311" fmla="*/ 4762 h 2273866"/>
              <a:gd name="connsiteX312" fmla="*/ 2366963 w 3400425"/>
              <a:gd name="connsiteY312" fmla="*/ 14287 h 2273866"/>
              <a:gd name="connsiteX313" fmla="*/ 2395538 w 3400425"/>
              <a:gd name="connsiteY313" fmla="*/ 23812 h 2273866"/>
              <a:gd name="connsiteX314" fmla="*/ 2486025 w 3400425"/>
              <a:gd name="connsiteY314" fmla="*/ 76200 h 2273866"/>
              <a:gd name="connsiteX315" fmla="*/ 2505075 w 3400425"/>
              <a:gd name="connsiteY315" fmla="*/ 100012 h 2273866"/>
              <a:gd name="connsiteX316" fmla="*/ 2547938 w 3400425"/>
              <a:gd name="connsiteY316" fmla="*/ 152400 h 2273866"/>
              <a:gd name="connsiteX317" fmla="*/ 2581275 w 3400425"/>
              <a:gd name="connsiteY317" fmla="*/ 190500 h 2273866"/>
              <a:gd name="connsiteX318" fmla="*/ 2605088 w 3400425"/>
              <a:gd name="connsiteY318" fmla="*/ 238125 h 2273866"/>
              <a:gd name="connsiteX319" fmla="*/ 2628900 w 3400425"/>
              <a:gd name="connsiteY319" fmla="*/ 314325 h 2273866"/>
              <a:gd name="connsiteX320" fmla="*/ 2619375 w 3400425"/>
              <a:gd name="connsiteY320" fmla="*/ 666750 h 2273866"/>
              <a:gd name="connsiteX321" fmla="*/ 2633663 w 3400425"/>
              <a:gd name="connsiteY321" fmla="*/ 900112 h 2273866"/>
              <a:gd name="connsiteX322" fmla="*/ 2647950 w 3400425"/>
              <a:gd name="connsiteY322" fmla="*/ 928687 h 2273866"/>
              <a:gd name="connsiteX323" fmla="*/ 2657475 w 3400425"/>
              <a:gd name="connsiteY323" fmla="*/ 952500 h 2273866"/>
              <a:gd name="connsiteX324" fmla="*/ 2709863 w 3400425"/>
              <a:gd name="connsiteY324" fmla="*/ 1019175 h 2273866"/>
              <a:gd name="connsiteX325" fmla="*/ 2747963 w 3400425"/>
              <a:gd name="connsiteY325" fmla="*/ 1057275 h 2273866"/>
              <a:gd name="connsiteX326" fmla="*/ 2776538 w 3400425"/>
              <a:gd name="connsiteY326" fmla="*/ 1090612 h 2273866"/>
              <a:gd name="connsiteX327" fmla="*/ 2790825 w 3400425"/>
              <a:gd name="connsiteY327" fmla="*/ 1114425 h 2273866"/>
              <a:gd name="connsiteX328" fmla="*/ 2814638 w 3400425"/>
              <a:gd name="connsiteY328" fmla="*/ 1147762 h 2273866"/>
              <a:gd name="connsiteX329" fmla="*/ 2800350 w 3400425"/>
              <a:gd name="connsiteY329" fmla="*/ 1247775 h 2273866"/>
              <a:gd name="connsiteX330" fmla="*/ 2790825 w 3400425"/>
              <a:gd name="connsiteY330" fmla="*/ 1262062 h 2273866"/>
              <a:gd name="connsiteX331" fmla="*/ 2767013 w 3400425"/>
              <a:gd name="connsiteY331" fmla="*/ 1271587 h 2273866"/>
              <a:gd name="connsiteX332" fmla="*/ 2724150 w 3400425"/>
              <a:gd name="connsiteY332" fmla="*/ 1295400 h 2273866"/>
              <a:gd name="connsiteX333" fmla="*/ 2695575 w 3400425"/>
              <a:gd name="connsiteY333" fmla="*/ 1300162 h 2273866"/>
              <a:gd name="connsiteX334" fmla="*/ 2676525 w 3400425"/>
              <a:gd name="connsiteY334" fmla="*/ 1309687 h 2273866"/>
              <a:gd name="connsiteX335" fmla="*/ 2633663 w 3400425"/>
              <a:gd name="connsiteY335" fmla="*/ 1319212 h 2273866"/>
              <a:gd name="connsiteX336" fmla="*/ 2609850 w 3400425"/>
              <a:gd name="connsiteY336" fmla="*/ 1328737 h 2273866"/>
              <a:gd name="connsiteX337" fmla="*/ 2366963 w 3400425"/>
              <a:gd name="connsiteY337" fmla="*/ 1338262 h 2273866"/>
              <a:gd name="connsiteX338" fmla="*/ 2324100 w 3400425"/>
              <a:gd name="connsiteY338" fmla="*/ 1357312 h 2273866"/>
              <a:gd name="connsiteX339" fmla="*/ 2309813 w 3400425"/>
              <a:gd name="connsiteY339" fmla="*/ 1371600 h 2273866"/>
              <a:gd name="connsiteX340" fmla="*/ 2295525 w 3400425"/>
              <a:gd name="connsiteY340" fmla="*/ 1390650 h 2273866"/>
              <a:gd name="connsiteX341" fmla="*/ 2276475 w 3400425"/>
              <a:gd name="connsiteY341" fmla="*/ 1423987 h 2273866"/>
              <a:gd name="connsiteX342" fmla="*/ 2257425 w 3400425"/>
              <a:gd name="connsiteY342" fmla="*/ 1471612 h 2273866"/>
              <a:gd name="connsiteX343" fmla="*/ 2252663 w 3400425"/>
              <a:gd name="connsiteY343" fmla="*/ 1495425 h 2273866"/>
              <a:gd name="connsiteX344" fmla="*/ 2271713 w 3400425"/>
              <a:gd name="connsiteY344" fmla="*/ 1519237 h 2273866"/>
              <a:gd name="connsiteX345" fmla="*/ 2357438 w 3400425"/>
              <a:gd name="connsiteY345" fmla="*/ 1547812 h 2273866"/>
              <a:gd name="connsiteX346" fmla="*/ 2386013 w 3400425"/>
              <a:gd name="connsiteY346" fmla="*/ 1557337 h 2273866"/>
              <a:gd name="connsiteX347" fmla="*/ 2443163 w 3400425"/>
              <a:gd name="connsiteY347" fmla="*/ 1571625 h 2273866"/>
              <a:gd name="connsiteX348" fmla="*/ 2457450 w 3400425"/>
              <a:gd name="connsiteY348" fmla="*/ 1581150 h 2273866"/>
              <a:gd name="connsiteX349" fmla="*/ 2495550 w 3400425"/>
              <a:gd name="connsiteY349" fmla="*/ 1585912 h 2273866"/>
              <a:gd name="connsiteX350" fmla="*/ 2524125 w 3400425"/>
              <a:gd name="connsiteY350" fmla="*/ 1595437 h 2273866"/>
              <a:gd name="connsiteX351" fmla="*/ 2571750 w 3400425"/>
              <a:gd name="connsiteY351" fmla="*/ 1614487 h 2273866"/>
              <a:gd name="connsiteX352" fmla="*/ 2609850 w 3400425"/>
              <a:gd name="connsiteY352" fmla="*/ 1657350 h 2273866"/>
              <a:gd name="connsiteX353" fmla="*/ 2619375 w 3400425"/>
              <a:gd name="connsiteY353" fmla="*/ 1671637 h 2273866"/>
              <a:gd name="connsiteX354" fmla="*/ 2619375 w 3400425"/>
              <a:gd name="connsiteY354" fmla="*/ 1752600 h 2273866"/>
              <a:gd name="connsiteX355" fmla="*/ 2609850 w 3400425"/>
              <a:gd name="connsiteY355" fmla="*/ 1771650 h 2273866"/>
              <a:gd name="connsiteX356" fmla="*/ 2519363 w 3400425"/>
              <a:gd name="connsiteY356" fmla="*/ 1862137 h 2273866"/>
              <a:gd name="connsiteX357" fmla="*/ 2509838 w 3400425"/>
              <a:gd name="connsiteY357" fmla="*/ 1881187 h 2273866"/>
              <a:gd name="connsiteX358" fmla="*/ 2500313 w 3400425"/>
              <a:gd name="connsiteY358" fmla="*/ 1909762 h 2273866"/>
              <a:gd name="connsiteX359" fmla="*/ 2509838 w 3400425"/>
              <a:gd name="connsiteY359" fmla="*/ 1962150 h 2273866"/>
              <a:gd name="connsiteX360" fmla="*/ 2524125 w 3400425"/>
              <a:gd name="connsiteY360" fmla="*/ 1976437 h 2273866"/>
              <a:gd name="connsiteX361" fmla="*/ 2538413 w 3400425"/>
              <a:gd name="connsiteY361" fmla="*/ 1981200 h 2273866"/>
              <a:gd name="connsiteX362" fmla="*/ 2576513 w 3400425"/>
              <a:gd name="connsiteY362" fmla="*/ 1990725 h 2273866"/>
              <a:gd name="connsiteX363" fmla="*/ 2800350 w 3400425"/>
              <a:gd name="connsiteY363" fmla="*/ 1985962 h 2273866"/>
              <a:gd name="connsiteX364" fmla="*/ 2819400 w 3400425"/>
              <a:gd name="connsiteY364" fmla="*/ 1976437 h 2273866"/>
              <a:gd name="connsiteX365" fmla="*/ 2867025 w 3400425"/>
              <a:gd name="connsiteY365" fmla="*/ 1957387 h 2273866"/>
              <a:gd name="connsiteX366" fmla="*/ 2905125 w 3400425"/>
              <a:gd name="connsiteY366" fmla="*/ 1933575 h 2273866"/>
              <a:gd name="connsiteX367" fmla="*/ 2933700 w 3400425"/>
              <a:gd name="connsiteY367" fmla="*/ 1914525 h 2273866"/>
              <a:gd name="connsiteX368" fmla="*/ 2952750 w 3400425"/>
              <a:gd name="connsiteY368" fmla="*/ 1885950 h 2273866"/>
              <a:gd name="connsiteX369" fmla="*/ 2967038 w 3400425"/>
              <a:gd name="connsiteY369" fmla="*/ 1833562 h 2273866"/>
              <a:gd name="connsiteX370" fmla="*/ 2962275 w 3400425"/>
              <a:gd name="connsiteY370" fmla="*/ 1785937 h 2273866"/>
              <a:gd name="connsiteX371" fmla="*/ 2943225 w 3400425"/>
              <a:gd name="connsiteY371" fmla="*/ 1781175 h 2273866"/>
              <a:gd name="connsiteX372" fmla="*/ 2919413 w 3400425"/>
              <a:gd name="connsiteY372" fmla="*/ 1771650 h 2273866"/>
              <a:gd name="connsiteX373" fmla="*/ 2886075 w 3400425"/>
              <a:gd name="connsiteY373" fmla="*/ 1762125 h 2273866"/>
              <a:gd name="connsiteX374" fmla="*/ 2762250 w 3400425"/>
              <a:gd name="connsiteY374" fmla="*/ 1757362 h 2273866"/>
              <a:gd name="connsiteX375" fmla="*/ 2695575 w 3400425"/>
              <a:gd name="connsiteY375" fmla="*/ 1800225 h 2273866"/>
              <a:gd name="connsiteX376" fmla="*/ 2667000 w 3400425"/>
              <a:gd name="connsiteY376" fmla="*/ 1828800 h 2273866"/>
              <a:gd name="connsiteX377" fmla="*/ 2628900 w 3400425"/>
              <a:gd name="connsiteY377" fmla="*/ 1881187 h 2273866"/>
              <a:gd name="connsiteX378" fmla="*/ 2619375 w 3400425"/>
              <a:gd name="connsiteY378" fmla="*/ 1905000 h 2273866"/>
              <a:gd name="connsiteX379" fmla="*/ 2600325 w 3400425"/>
              <a:gd name="connsiteY379" fmla="*/ 1947862 h 2273866"/>
              <a:gd name="connsiteX380" fmla="*/ 2605088 w 3400425"/>
              <a:gd name="connsiteY380" fmla="*/ 1976437 h 2273866"/>
              <a:gd name="connsiteX381" fmla="*/ 2676525 w 3400425"/>
              <a:gd name="connsiteY381" fmla="*/ 1971675 h 2273866"/>
              <a:gd name="connsiteX382" fmla="*/ 2733675 w 3400425"/>
              <a:gd name="connsiteY382" fmla="*/ 1952625 h 2273866"/>
              <a:gd name="connsiteX383" fmla="*/ 2771775 w 3400425"/>
              <a:gd name="connsiteY383" fmla="*/ 1928812 h 2273866"/>
              <a:gd name="connsiteX384" fmla="*/ 2824163 w 3400425"/>
              <a:gd name="connsiteY384" fmla="*/ 1895475 h 2273866"/>
              <a:gd name="connsiteX385" fmla="*/ 2843213 w 3400425"/>
              <a:gd name="connsiteY385" fmla="*/ 1881187 h 2273866"/>
              <a:gd name="connsiteX386" fmla="*/ 2857500 w 3400425"/>
              <a:gd name="connsiteY386" fmla="*/ 1862137 h 2273866"/>
              <a:gd name="connsiteX387" fmla="*/ 2862263 w 3400425"/>
              <a:gd name="connsiteY387" fmla="*/ 1833562 h 2273866"/>
              <a:gd name="connsiteX388" fmla="*/ 2852738 w 3400425"/>
              <a:gd name="connsiteY388" fmla="*/ 1790700 h 2273866"/>
              <a:gd name="connsiteX389" fmla="*/ 2828925 w 3400425"/>
              <a:gd name="connsiteY389" fmla="*/ 1776412 h 2273866"/>
              <a:gd name="connsiteX390" fmla="*/ 2790825 w 3400425"/>
              <a:gd name="connsiteY390" fmla="*/ 1766887 h 2273866"/>
              <a:gd name="connsiteX391" fmla="*/ 2752725 w 3400425"/>
              <a:gd name="connsiteY391" fmla="*/ 1771650 h 2273866"/>
              <a:gd name="connsiteX392" fmla="*/ 2738438 w 3400425"/>
              <a:gd name="connsiteY392" fmla="*/ 1781175 h 2273866"/>
              <a:gd name="connsiteX393" fmla="*/ 2724150 w 3400425"/>
              <a:gd name="connsiteY393" fmla="*/ 1785937 h 2273866"/>
              <a:gd name="connsiteX394" fmla="*/ 2695575 w 3400425"/>
              <a:gd name="connsiteY394" fmla="*/ 1824037 h 2273866"/>
              <a:gd name="connsiteX395" fmla="*/ 2690813 w 3400425"/>
              <a:gd name="connsiteY395" fmla="*/ 1843087 h 2273866"/>
              <a:gd name="connsiteX396" fmla="*/ 2681288 w 3400425"/>
              <a:gd name="connsiteY396" fmla="*/ 1866900 h 2273866"/>
              <a:gd name="connsiteX397" fmla="*/ 2676525 w 3400425"/>
              <a:gd name="connsiteY397" fmla="*/ 1881187 h 2273866"/>
              <a:gd name="connsiteX398" fmla="*/ 2686050 w 3400425"/>
              <a:gd name="connsiteY398" fmla="*/ 1919287 h 2273866"/>
              <a:gd name="connsiteX399" fmla="*/ 2700338 w 3400425"/>
              <a:gd name="connsiteY399" fmla="*/ 1924050 h 2273866"/>
              <a:gd name="connsiteX400" fmla="*/ 2790825 w 3400425"/>
              <a:gd name="connsiteY400" fmla="*/ 1919287 h 2273866"/>
              <a:gd name="connsiteX401" fmla="*/ 2833688 w 3400425"/>
              <a:gd name="connsiteY401" fmla="*/ 1885950 h 2273866"/>
              <a:gd name="connsiteX402" fmla="*/ 2790825 w 3400425"/>
              <a:gd name="connsiteY402" fmla="*/ 1843087 h 2273866"/>
              <a:gd name="connsiteX403" fmla="*/ 2762250 w 3400425"/>
              <a:gd name="connsiteY403" fmla="*/ 1833562 h 2273866"/>
              <a:gd name="connsiteX404" fmla="*/ 2747963 w 3400425"/>
              <a:gd name="connsiteY404" fmla="*/ 1824037 h 2273866"/>
              <a:gd name="connsiteX405" fmla="*/ 2733675 w 3400425"/>
              <a:gd name="connsiteY405" fmla="*/ 1819275 h 2273866"/>
              <a:gd name="connsiteX406" fmla="*/ 2690813 w 3400425"/>
              <a:gd name="connsiteY406" fmla="*/ 1800225 h 2273866"/>
              <a:gd name="connsiteX407" fmla="*/ 2676525 w 3400425"/>
              <a:gd name="connsiteY407" fmla="*/ 1766887 h 2273866"/>
              <a:gd name="connsiteX408" fmla="*/ 2690813 w 3400425"/>
              <a:gd name="connsiteY408" fmla="*/ 1728787 h 2273866"/>
              <a:gd name="connsiteX409" fmla="*/ 2705100 w 3400425"/>
              <a:gd name="connsiteY409" fmla="*/ 1724025 h 2273866"/>
              <a:gd name="connsiteX410" fmla="*/ 2776538 w 3400425"/>
              <a:gd name="connsiteY410" fmla="*/ 1728787 h 2273866"/>
              <a:gd name="connsiteX411" fmla="*/ 2833688 w 3400425"/>
              <a:gd name="connsiteY411" fmla="*/ 1666875 h 2273866"/>
              <a:gd name="connsiteX412" fmla="*/ 2847975 w 3400425"/>
              <a:gd name="connsiteY412" fmla="*/ 1647825 h 2273866"/>
              <a:gd name="connsiteX413" fmla="*/ 2852738 w 3400425"/>
              <a:gd name="connsiteY413" fmla="*/ 1619250 h 2273866"/>
              <a:gd name="connsiteX414" fmla="*/ 2862263 w 3400425"/>
              <a:gd name="connsiteY414" fmla="*/ 1600200 h 2273866"/>
              <a:gd name="connsiteX415" fmla="*/ 2852738 w 3400425"/>
              <a:gd name="connsiteY415" fmla="*/ 1547812 h 2273866"/>
              <a:gd name="connsiteX416" fmla="*/ 2838450 w 3400425"/>
              <a:gd name="connsiteY416" fmla="*/ 1533525 h 2273866"/>
              <a:gd name="connsiteX417" fmla="*/ 2809875 w 3400425"/>
              <a:gd name="connsiteY417" fmla="*/ 1524000 h 2273866"/>
              <a:gd name="connsiteX418" fmla="*/ 2828925 w 3400425"/>
              <a:gd name="connsiteY418" fmla="*/ 1581150 h 2273866"/>
              <a:gd name="connsiteX419" fmla="*/ 2833688 w 3400425"/>
              <a:gd name="connsiteY419" fmla="*/ 1652587 h 2273866"/>
              <a:gd name="connsiteX420" fmla="*/ 2847975 w 3400425"/>
              <a:gd name="connsiteY420" fmla="*/ 1657350 h 2273866"/>
              <a:gd name="connsiteX421" fmla="*/ 2871788 w 3400425"/>
              <a:gd name="connsiteY421" fmla="*/ 1647825 h 2273866"/>
              <a:gd name="connsiteX422" fmla="*/ 2890838 w 3400425"/>
              <a:gd name="connsiteY422" fmla="*/ 1562100 h 2273866"/>
              <a:gd name="connsiteX423" fmla="*/ 2909888 w 3400425"/>
              <a:gd name="connsiteY423" fmla="*/ 1609725 h 2273866"/>
              <a:gd name="connsiteX424" fmla="*/ 2919413 w 3400425"/>
              <a:gd name="connsiteY424" fmla="*/ 1624012 h 2273866"/>
              <a:gd name="connsiteX425" fmla="*/ 2938463 w 3400425"/>
              <a:gd name="connsiteY425" fmla="*/ 1638300 h 2273866"/>
              <a:gd name="connsiteX426" fmla="*/ 3024188 w 3400425"/>
              <a:gd name="connsiteY426" fmla="*/ 1585912 h 2273866"/>
              <a:gd name="connsiteX427" fmla="*/ 3028950 w 3400425"/>
              <a:gd name="connsiteY427" fmla="*/ 1557337 h 2273866"/>
              <a:gd name="connsiteX428" fmla="*/ 3038475 w 3400425"/>
              <a:gd name="connsiteY428" fmla="*/ 1647825 h 2273866"/>
              <a:gd name="connsiteX429" fmla="*/ 3071813 w 3400425"/>
              <a:gd name="connsiteY429" fmla="*/ 1652587 h 2273866"/>
              <a:gd name="connsiteX430" fmla="*/ 3157538 w 3400425"/>
              <a:gd name="connsiteY430" fmla="*/ 1628775 h 2273866"/>
              <a:gd name="connsiteX431" fmla="*/ 3200400 w 3400425"/>
              <a:gd name="connsiteY431" fmla="*/ 1600200 h 2273866"/>
              <a:gd name="connsiteX432" fmla="*/ 3214688 w 3400425"/>
              <a:gd name="connsiteY432" fmla="*/ 1590675 h 2273866"/>
              <a:gd name="connsiteX433" fmla="*/ 3248025 w 3400425"/>
              <a:gd name="connsiteY433" fmla="*/ 1543050 h 2273866"/>
              <a:gd name="connsiteX434" fmla="*/ 3262313 w 3400425"/>
              <a:gd name="connsiteY434" fmla="*/ 1514475 h 2273866"/>
              <a:gd name="connsiteX435" fmla="*/ 3248025 w 3400425"/>
              <a:gd name="connsiteY435" fmla="*/ 1533525 h 2273866"/>
              <a:gd name="connsiteX436" fmla="*/ 3224213 w 3400425"/>
              <a:gd name="connsiteY436" fmla="*/ 1571625 h 2273866"/>
              <a:gd name="connsiteX437" fmla="*/ 3200400 w 3400425"/>
              <a:gd name="connsiteY437" fmla="*/ 1609725 h 2273866"/>
              <a:gd name="connsiteX438" fmla="*/ 3171825 w 3400425"/>
              <a:gd name="connsiteY438" fmla="*/ 1657350 h 2273866"/>
              <a:gd name="connsiteX439" fmla="*/ 3167063 w 3400425"/>
              <a:gd name="connsiteY439" fmla="*/ 1676400 h 2273866"/>
              <a:gd name="connsiteX440" fmla="*/ 3200400 w 3400425"/>
              <a:gd name="connsiteY440" fmla="*/ 1700212 h 2273866"/>
              <a:gd name="connsiteX441" fmla="*/ 3219450 w 3400425"/>
              <a:gd name="connsiteY441" fmla="*/ 1704975 h 2273866"/>
              <a:gd name="connsiteX442" fmla="*/ 3333750 w 3400425"/>
              <a:gd name="connsiteY442" fmla="*/ 1695450 h 2273866"/>
              <a:gd name="connsiteX443" fmla="*/ 3362325 w 3400425"/>
              <a:gd name="connsiteY443" fmla="*/ 1690687 h 2273866"/>
              <a:gd name="connsiteX444" fmla="*/ 3400425 w 3400425"/>
              <a:gd name="connsiteY444" fmla="*/ 1695450 h 2273866"/>
              <a:gd name="connsiteX445" fmla="*/ 3338513 w 3400425"/>
              <a:gd name="connsiteY445" fmla="*/ 1709737 h 2273866"/>
              <a:gd name="connsiteX446" fmla="*/ 3324225 w 3400425"/>
              <a:gd name="connsiteY446" fmla="*/ 1719262 h 2273866"/>
              <a:gd name="connsiteX447" fmla="*/ 3305175 w 3400425"/>
              <a:gd name="connsiteY447" fmla="*/ 1728787 h 2273866"/>
              <a:gd name="connsiteX448" fmla="*/ 3295650 w 3400425"/>
              <a:gd name="connsiteY448" fmla="*/ 1743075 h 2273866"/>
              <a:gd name="connsiteX449" fmla="*/ 3276600 w 3400425"/>
              <a:gd name="connsiteY449" fmla="*/ 1762125 h 2273866"/>
              <a:gd name="connsiteX450" fmla="*/ 3271838 w 3400425"/>
              <a:gd name="connsiteY450" fmla="*/ 1776412 h 2273866"/>
              <a:gd name="connsiteX451" fmla="*/ 3276600 w 3400425"/>
              <a:gd name="connsiteY451" fmla="*/ 1843087 h 2273866"/>
              <a:gd name="connsiteX452" fmla="*/ 3300413 w 3400425"/>
              <a:gd name="connsiteY452" fmla="*/ 1862137 h 2273866"/>
              <a:gd name="connsiteX453" fmla="*/ 3352800 w 3400425"/>
              <a:gd name="connsiteY453" fmla="*/ 1895475 h 2273866"/>
              <a:gd name="connsiteX454" fmla="*/ 3357563 w 3400425"/>
              <a:gd name="connsiteY454" fmla="*/ 1881187 h 2273866"/>
              <a:gd name="connsiteX455" fmla="*/ 3286125 w 3400425"/>
              <a:gd name="connsiteY455" fmla="*/ 1819275 h 2273866"/>
              <a:gd name="connsiteX456" fmla="*/ 3271838 w 3400425"/>
              <a:gd name="connsiteY456" fmla="*/ 1804987 h 2273866"/>
              <a:gd name="connsiteX457" fmla="*/ 3233738 w 3400425"/>
              <a:gd name="connsiteY457" fmla="*/ 1785937 h 2273866"/>
              <a:gd name="connsiteX458" fmla="*/ 3200400 w 3400425"/>
              <a:gd name="connsiteY458" fmla="*/ 1790700 h 2273866"/>
              <a:gd name="connsiteX459" fmla="*/ 3190875 w 3400425"/>
              <a:gd name="connsiteY459" fmla="*/ 1804987 h 2273866"/>
              <a:gd name="connsiteX460" fmla="*/ 3200400 w 3400425"/>
              <a:gd name="connsiteY460" fmla="*/ 1866900 h 2273866"/>
              <a:gd name="connsiteX461" fmla="*/ 3224213 w 3400425"/>
              <a:gd name="connsiteY461" fmla="*/ 1895475 h 2273866"/>
              <a:gd name="connsiteX462" fmla="*/ 3248025 w 3400425"/>
              <a:gd name="connsiteY462" fmla="*/ 1933575 h 2273866"/>
              <a:gd name="connsiteX463" fmla="*/ 3271838 w 3400425"/>
              <a:gd name="connsiteY463" fmla="*/ 1981200 h 2273866"/>
              <a:gd name="connsiteX464" fmla="*/ 3300413 w 3400425"/>
              <a:gd name="connsiteY464" fmla="*/ 2019300 h 2273866"/>
              <a:gd name="connsiteX465" fmla="*/ 3286125 w 3400425"/>
              <a:gd name="connsiteY465" fmla="*/ 2000250 h 2273866"/>
              <a:gd name="connsiteX466" fmla="*/ 3271838 w 3400425"/>
              <a:gd name="connsiteY466" fmla="*/ 1966912 h 2273866"/>
              <a:gd name="connsiteX467" fmla="*/ 3243263 w 3400425"/>
              <a:gd name="connsiteY467" fmla="*/ 1928812 h 2273866"/>
              <a:gd name="connsiteX468" fmla="*/ 3186113 w 3400425"/>
              <a:gd name="connsiteY468" fmla="*/ 1890712 h 2273866"/>
              <a:gd name="connsiteX469" fmla="*/ 3171825 w 3400425"/>
              <a:gd name="connsiteY469" fmla="*/ 1881187 h 2273866"/>
              <a:gd name="connsiteX470" fmla="*/ 3119438 w 3400425"/>
              <a:gd name="connsiteY470" fmla="*/ 1885950 h 2273866"/>
              <a:gd name="connsiteX471" fmla="*/ 3100388 w 3400425"/>
              <a:gd name="connsiteY471" fmla="*/ 1909762 h 2273866"/>
              <a:gd name="connsiteX472" fmla="*/ 3090863 w 3400425"/>
              <a:gd name="connsiteY472" fmla="*/ 1966912 h 2273866"/>
              <a:gd name="connsiteX473" fmla="*/ 3081338 w 3400425"/>
              <a:gd name="connsiteY473" fmla="*/ 1985962 h 2273866"/>
              <a:gd name="connsiteX474" fmla="*/ 3071813 w 3400425"/>
              <a:gd name="connsiteY474" fmla="*/ 1919287 h 2273866"/>
              <a:gd name="connsiteX475" fmla="*/ 3067050 w 3400425"/>
              <a:gd name="connsiteY475" fmla="*/ 1905000 h 2273866"/>
              <a:gd name="connsiteX476" fmla="*/ 3052763 w 3400425"/>
              <a:gd name="connsiteY476" fmla="*/ 1900237 h 2273866"/>
              <a:gd name="connsiteX477" fmla="*/ 3033713 w 3400425"/>
              <a:gd name="connsiteY477" fmla="*/ 1909762 h 2273866"/>
              <a:gd name="connsiteX478" fmla="*/ 2995613 w 3400425"/>
              <a:gd name="connsiteY478" fmla="*/ 1957387 h 2273866"/>
              <a:gd name="connsiteX479" fmla="*/ 2990850 w 3400425"/>
              <a:gd name="connsiteY479" fmla="*/ 1981200 h 2273866"/>
              <a:gd name="connsiteX480" fmla="*/ 2995613 w 3400425"/>
              <a:gd name="connsiteY480" fmla="*/ 1995487 h 2273866"/>
              <a:gd name="connsiteX481" fmla="*/ 3005138 w 3400425"/>
              <a:gd name="connsiteY481" fmla="*/ 1962150 h 2273866"/>
              <a:gd name="connsiteX482" fmla="*/ 3019425 w 3400425"/>
              <a:gd name="connsiteY482" fmla="*/ 1909762 h 2273866"/>
              <a:gd name="connsiteX483" fmla="*/ 3019425 w 3400425"/>
              <a:gd name="connsiteY483" fmla="*/ 1857375 h 2273866"/>
              <a:gd name="connsiteX484" fmla="*/ 3000375 w 3400425"/>
              <a:gd name="connsiteY484" fmla="*/ 1852612 h 2273866"/>
              <a:gd name="connsiteX485" fmla="*/ 3076575 w 3400425"/>
              <a:gd name="connsiteY485" fmla="*/ 1838325 h 2273866"/>
              <a:gd name="connsiteX486" fmla="*/ 3090863 w 3400425"/>
              <a:gd name="connsiteY486" fmla="*/ 1824037 h 2273866"/>
              <a:gd name="connsiteX487" fmla="*/ 3095625 w 3400425"/>
              <a:gd name="connsiteY487" fmla="*/ 1809750 h 2273866"/>
              <a:gd name="connsiteX488" fmla="*/ 3105150 w 3400425"/>
              <a:gd name="connsiteY488" fmla="*/ 1771650 h 2273866"/>
              <a:gd name="connsiteX489" fmla="*/ 3090863 w 3400425"/>
              <a:gd name="connsiteY489" fmla="*/ 1733550 h 2273866"/>
              <a:gd name="connsiteX490" fmla="*/ 3028950 w 3400425"/>
              <a:gd name="connsiteY490" fmla="*/ 1733550 h 2273866"/>
              <a:gd name="connsiteX491" fmla="*/ 3014663 w 3400425"/>
              <a:gd name="connsiteY491" fmla="*/ 1743075 h 2273866"/>
              <a:gd name="connsiteX492" fmla="*/ 3000375 w 3400425"/>
              <a:gd name="connsiteY492" fmla="*/ 1771650 h 2273866"/>
              <a:gd name="connsiteX493" fmla="*/ 2990850 w 3400425"/>
              <a:gd name="connsiteY493" fmla="*/ 1790700 h 2273866"/>
              <a:gd name="connsiteX494" fmla="*/ 2981325 w 3400425"/>
              <a:gd name="connsiteY494" fmla="*/ 1824037 h 2273866"/>
              <a:gd name="connsiteX495" fmla="*/ 2986088 w 3400425"/>
              <a:gd name="connsiteY495" fmla="*/ 1866900 h 2273866"/>
              <a:gd name="connsiteX496" fmla="*/ 3019425 w 3400425"/>
              <a:gd name="connsiteY496" fmla="*/ 1871662 h 2273866"/>
              <a:gd name="connsiteX497" fmla="*/ 3024188 w 3400425"/>
              <a:gd name="connsiteY497" fmla="*/ 1905000 h 2273866"/>
              <a:gd name="connsiteX498" fmla="*/ 3033713 w 3400425"/>
              <a:gd name="connsiteY498" fmla="*/ 1933575 h 2273866"/>
              <a:gd name="connsiteX499" fmla="*/ 3038475 w 3400425"/>
              <a:gd name="connsiteY499" fmla="*/ 1947862 h 2273866"/>
              <a:gd name="connsiteX500" fmla="*/ 3005138 w 3400425"/>
              <a:gd name="connsiteY500" fmla="*/ 1971675 h 2273866"/>
              <a:gd name="connsiteX501" fmla="*/ 2976563 w 3400425"/>
              <a:gd name="connsiteY501" fmla="*/ 1990725 h 2273866"/>
              <a:gd name="connsiteX502" fmla="*/ 2962275 w 3400425"/>
              <a:gd name="connsiteY502" fmla="*/ 2019300 h 2273866"/>
              <a:gd name="connsiteX503" fmla="*/ 2947988 w 3400425"/>
              <a:gd name="connsiteY503" fmla="*/ 2028825 h 2273866"/>
              <a:gd name="connsiteX504" fmla="*/ 2933700 w 3400425"/>
              <a:gd name="connsiteY504" fmla="*/ 2033587 h 2273866"/>
              <a:gd name="connsiteX505" fmla="*/ 2919413 w 3400425"/>
              <a:gd name="connsiteY505" fmla="*/ 2047875 h 2273866"/>
              <a:gd name="connsiteX506" fmla="*/ 2905125 w 3400425"/>
              <a:gd name="connsiteY506" fmla="*/ 2057400 h 2273866"/>
              <a:gd name="connsiteX507" fmla="*/ 2838450 w 3400425"/>
              <a:gd name="connsiteY507" fmla="*/ 2085975 h 2273866"/>
              <a:gd name="connsiteX508" fmla="*/ 2781300 w 3400425"/>
              <a:gd name="connsiteY508" fmla="*/ 2105025 h 2273866"/>
              <a:gd name="connsiteX509" fmla="*/ 2752725 w 3400425"/>
              <a:gd name="connsiteY509" fmla="*/ 2109787 h 2273866"/>
              <a:gd name="connsiteX510" fmla="*/ 2719388 w 3400425"/>
              <a:gd name="connsiteY510" fmla="*/ 2119312 h 2273866"/>
              <a:gd name="connsiteX511" fmla="*/ 2700338 w 3400425"/>
              <a:gd name="connsiteY511" fmla="*/ 2124075 h 2273866"/>
              <a:gd name="connsiteX512" fmla="*/ 2671763 w 3400425"/>
              <a:gd name="connsiteY512" fmla="*/ 2133600 h 2273866"/>
              <a:gd name="connsiteX513" fmla="*/ 2447925 w 3400425"/>
              <a:gd name="connsiteY513" fmla="*/ 2138362 h 2273866"/>
              <a:gd name="connsiteX514" fmla="*/ 2428875 w 3400425"/>
              <a:gd name="connsiteY514" fmla="*/ 2143125 h 2273866"/>
              <a:gd name="connsiteX515" fmla="*/ 2085975 w 3400425"/>
              <a:gd name="connsiteY515" fmla="*/ 2152650 h 2273866"/>
              <a:gd name="connsiteX516" fmla="*/ 2038350 w 3400425"/>
              <a:gd name="connsiteY516" fmla="*/ 2166937 h 2273866"/>
              <a:gd name="connsiteX517" fmla="*/ 1990725 w 3400425"/>
              <a:gd name="connsiteY517" fmla="*/ 2171700 h 2273866"/>
              <a:gd name="connsiteX518" fmla="*/ 1952625 w 3400425"/>
              <a:gd name="connsiteY518" fmla="*/ 2181225 h 2273866"/>
              <a:gd name="connsiteX519" fmla="*/ 1914525 w 3400425"/>
              <a:gd name="connsiteY519" fmla="*/ 2190750 h 2273866"/>
              <a:gd name="connsiteX520" fmla="*/ 1900238 w 3400425"/>
              <a:gd name="connsiteY520" fmla="*/ 2195512 h 2273866"/>
              <a:gd name="connsiteX521" fmla="*/ 1885950 w 3400425"/>
              <a:gd name="connsiteY521" fmla="*/ 2205037 h 2273866"/>
              <a:gd name="connsiteX522" fmla="*/ 1857375 w 3400425"/>
              <a:gd name="connsiteY522" fmla="*/ 2214562 h 2273866"/>
              <a:gd name="connsiteX523" fmla="*/ 1795463 w 3400425"/>
              <a:gd name="connsiteY523" fmla="*/ 2247900 h 2273866"/>
              <a:gd name="connsiteX524" fmla="*/ 1714500 w 3400425"/>
              <a:gd name="connsiteY524" fmla="*/ 2262187 h 2273866"/>
              <a:gd name="connsiteX525" fmla="*/ 1666875 w 3400425"/>
              <a:gd name="connsiteY525" fmla="*/ 2271712 h 2273866"/>
              <a:gd name="connsiteX526" fmla="*/ 1619250 w 3400425"/>
              <a:gd name="connsiteY526" fmla="*/ 2266950 h 2273866"/>
              <a:gd name="connsiteX527" fmla="*/ 1552575 w 3400425"/>
              <a:gd name="connsiteY527" fmla="*/ 2257425 h 2273866"/>
              <a:gd name="connsiteX528" fmla="*/ 1533525 w 3400425"/>
              <a:gd name="connsiteY528" fmla="*/ 2247900 h 2273866"/>
              <a:gd name="connsiteX529" fmla="*/ 1304925 w 3400425"/>
              <a:gd name="connsiteY529" fmla="*/ 2233612 h 2273866"/>
              <a:gd name="connsiteX530" fmla="*/ 1157288 w 3400425"/>
              <a:gd name="connsiteY530" fmla="*/ 2219325 h 2273866"/>
              <a:gd name="connsiteX531" fmla="*/ 1052513 w 3400425"/>
              <a:gd name="connsiteY531" fmla="*/ 2166937 h 2273866"/>
              <a:gd name="connsiteX532" fmla="*/ 981075 w 3400425"/>
              <a:gd name="connsiteY532" fmla="*/ 2143125 h 2273866"/>
              <a:gd name="connsiteX533" fmla="*/ 947738 w 3400425"/>
              <a:gd name="connsiteY533" fmla="*/ 2133600 h 2273866"/>
              <a:gd name="connsiteX534" fmla="*/ 923925 w 3400425"/>
              <a:gd name="connsiteY534" fmla="*/ 2124075 h 2273866"/>
              <a:gd name="connsiteX535" fmla="*/ 895350 w 3400425"/>
              <a:gd name="connsiteY535" fmla="*/ 2114550 h 2273866"/>
              <a:gd name="connsiteX536" fmla="*/ 857250 w 3400425"/>
              <a:gd name="connsiteY536" fmla="*/ 2100262 h 2273866"/>
              <a:gd name="connsiteX537" fmla="*/ 819150 w 3400425"/>
              <a:gd name="connsiteY537" fmla="*/ 2090737 h 2273866"/>
              <a:gd name="connsiteX538" fmla="*/ 723900 w 3400425"/>
              <a:gd name="connsiteY538" fmla="*/ 2076450 h 2273866"/>
              <a:gd name="connsiteX539" fmla="*/ 690563 w 3400425"/>
              <a:gd name="connsiteY539" fmla="*/ 2066925 h 2273866"/>
              <a:gd name="connsiteX540" fmla="*/ 666750 w 3400425"/>
              <a:gd name="connsiteY540" fmla="*/ 2052637 h 2273866"/>
              <a:gd name="connsiteX541" fmla="*/ 633413 w 3400425"/>
              <a:gd name="connsiteY541" fmla="*/ 2043112 h 2273866"/>
              <a:gd name="connsiteX542" fmla="*/ 614363 w 3400425"/>
              <a:gd name="connsiteY542" fmla="*/ 2033587 h 2273866"/>
              <a:gd name="connsiteX543" fmla="*/ 571500 w 3400425"/>
              <a:gd name="connsiteY543" fmla="*/ 2014537 h 2273866"/>
              <a:gd name="connsiteX544" fmla="*/ 538163 w 3400425"/>
              <a:gd name="connsiteY544" fmla="*/ 1981200 h 2273866"/>
              <a:gd name="connsiteX545" fmla="*/ 519113 w 3400425"/>
              <a:gd name="connsiteY545" fmla="*/ 1966912 h 2273866"/>
              <a:gd name="connsiteX546" fmla="*/ 485775 w 3400425"/>
              <a:gd name="connsiteY546" fmla="*/ 1928812 h 2273866"/>
              <a:gd name="connsiteX547" fmla="*/ 438150 w 3400425"/>
              <a:gd name="connsiteY547" fmla="*/ 1900237 h 2273866"/>
              <a:gd name="connsiteX548" fmla="*/ 404813 w 3400425"/>
              <a:gd name="connsiteY548" fmla="*/ 1881187 h 2273866"/>
              <a:gd name="connsiteX549" fmla="*/ 366713 w 3400425"/>
              <a:gd name="connsiteY549" fmla="*/ 1857375 h 2273866"/>
              <a:gd name="connsiteX550" fmla="*/ 347663 w 3400425"/>
              <a:gd name="connsiteY550" fmla="*/ 1843087 h 2273866"/>
              <a:gd name="connsiteX551" fmla="*/ 304800 w 3400425"/>
              <a:gd name="connsiteY551" fmla="*/ 1824037 h 2273866"/>
              <a:gd name="connsiteX552" fmla="*/ 252413 w 3400425"/>
              <a:gd name="connsiteY552" fmla="*/ 1804987 h 2273866"/>
              <a:gd name="connsiteX553" fmla="*/ 233363 w 3400425"/>
              <a:gd name="connsiteY553" fmla="*/ 1795462 h 2273866"/>
              <a:gd name="connsiteX554" fmla="*/ 161925 w 3400425"/>
              <a:gd name="connsiteY554" fmla="*/ 1804987 h 2273866"/>
              <a:gd name="connsiteX555" fmla="*/ 147638 w 3400425"/>
              <a:gd name="connsiteY555" fmla="*/ 1814512 h 2273866"/>
              <a:gd name="connsiteX556" fmla="*/ 114300 w 3400425"/>
              <a:gd name="connsiteY556" fmla="*/ 1828800 h 2273866"/>
              <a:gd name="connsiteX557" fmla="*/ 95250 w 3400425"/>
              <a:gd name="connsiteY557" fmla="*/ 1843087 h 2273866"/>
              <a:gd name="connsiteX558" fmla="*/ 38100 w 3400425"/>
              <a:gd name="connsiteY558" fmla="*/ 1862137 h 2273866"/>
              <a:gd name="connsiteX559" fmla="*/ 19050 w 3400425"/>
              <a:gd name="connsiteY559" fmla="*/ 1871662 h 2273866"/>
              <a:gd name="connsiteX560" fmla="*/ 114300 w 3400425"/>
              <a:gd name="connsiteY560" fmla="*/ 1833562 h 2273866"/>
              <a:gd name="connsiteX561" fmla="*/ 133350 w 3400425"/>
              <a:gd name="connsiteY561" fmla="*/ 1828800 h 2273866"/>
              <a:gd name="connsiteX562" fmla="*/ 157163 w 3400425"/>
              <a:gd name="connsiteY562" fmla="*/ 1804987 h 2273866"/>
              <a:gd name="connsiteX563" fmla="*/ 133350 w 3400425"/>
              <a:gd name="connsiteY563" fmla="*/ 1709737 h 2273866"/>
              <a:gd name="connsiteX564" fmla="*/ 104775 w 3400425"/>
              <a:gd name="connsiteY564" fmla="*/ 1685925 h 2273866"/>
              <a:gd name="connsiteX565" fmla="*/ 42863 w 3400425"/>
              <a:gd name="connsiteY565" fmla="*/ 1624012 h 2273866"/>
              <a:gd name="connsiteX566" fmla="*/ 19050 w 3400425"/>
              <a:gd name="connsiteY566" fmla="*/ 1609725 h 2273866"/>
              <a:gd name="connsiteX567" fmla="*/ 4763 w 3400425"/>
              <a:gd name="connsiteY567" fmla="*/ 1595437 h 2273866"/>
              <a:gd name="connsiteX568" fmla="*/ 23813 w 3400425"/>
              <a:gd name="connsiteY568" fmla="*/ 1604962 h 2273866"/>
              <a:gd name="connsiteX569" fmla="*/ 61913 w 3400425"/>
              <a:gd name="connsiteY569" fmla="*/ 1638300 h 2273866"/>
              <a:gd name="connsiteX570" fmla="*/ 80963 w 3400425"/>
              <a:gd name="connsiteY570" fmla="*/ 1657350 h 2273866"/>
              <a:gd name="connsiteX571" fmla="*/ 114300 w 3400425"/>
              <a:gd name="connsiteY571" fmla="*/ 1685925 h 2273866"/>
              <a:gd name="connsiteX572" fmla="*/ 166688 w 3400425"/>
              <a:gd name="connsiteY572" fmla="*/ 1752600 h 2273866"/>
              <a:gd name="connsiteX573" fmla="*/ 180975 w 3400425"/>
              <a:gd name="connsiteY573" fmla="*/ 1766887 h 2273866"/>
              <a:gd name="connsiteX574" fmla="*/ 214313 w 3400425"/>
              <a:gd name="connsiteY574" fmla="*/ 1747837 h 2273866"/>
              <a:gd name="connsiteX575" fmla="*/ 238125 w 3400425"/>
              <a:gd name="connsiteY575" fmla="*/ 1657350 h 2273866"/>
              <a:gd name="connsiteX576" fmla="*/ 233363 w 3400425"/>
              <a:gd name="connsiteY576" fmla="*/ 1585912 h 2273866"/>
              <a:gd name="connsiteX577" fmla="*/ 209550 w 3400425"/>
              <a:gd name="connsiteY577" fmla="*/ 1547812 h 2273866"/>
              <a:gd name="connsiteX578" fmla="*/ 190500 w 3400425"/>
              <a:gd name="connsiteY578" fmla="*/ 1500187 h 2273866"/>
              <a:gd name="connsiteX579" fmla="*/ 185738 w 3400425"/>
              <a:gd name="connsiteY579" fmla="*/ 1428750 h 2273866"/>
              <a:gd name="connsiteX580" fmla="*/ 176213 w 3400425"/>
              <a:gd name="connsiteY580" fmla="*/ 1357312 h 2273866"/>
              <a:gd name="connsiteX581" fmla="*/ 171450 w 3400425"/>
              <a:gd name="connsiteY581" fmla="*/ 1376362 h 2273866"/>
              <a:gd name="connsiteX582" fmla="*/ 209550 w 3400425"/>
              <a:gd name="connsiteY582" fmla="*/ 1514475 h 2273866"/>
              <a:gd name="connsiteX583" fmla="*/ 228600 w 3400425"/>
              <a:gd name="connsiteY583" fmla="*/ 1566862 h 2273866"/>
              <a:gd name="connsiteX584" fmla="*/ 247650 w 3400425"/>
              <a:gd name="connsiteY584" fmla="*/ 1609725 h 2273866"/>
              <a:gd name="connsiteX585" fmla="*/ 280988 w 3400425"/>
              <a:gd name="connsiteY585" fmla="*/ 1638300 h 2273866"/>
              <a:gd name="connsiteX586" fmla="*/ 328613 w 3400425"/>
              <a:gd name="connsiteY586" fmla="*/ 1614487 h 2273866"/>
              <a:gd name="connsiteX587" fmla="*/ 347663 w 3400425"/>
              <a:gd name="connsiteY587" fmla="*/ 1576387 h 2273866"/>
              <a:gd name="connsiteX588" fmla="*/ 371475 w 3400425"/>
              <a:gd name="connsiteY588" fmla="*/ 1514475 h 2273866"/>
              <a:gd name="connsiteX589" fmla="*/ 409575 w 3400425"/>
              <a:gd name="connsiteY589" fmla="*/ 1471612 h 2273866"/>
              <a:gd name="connsiteX590" fmla="*/ 428625 w 3400425"/>
              <a:gd name="connsiteY590" fmla="*/ 1452562 h 2273866"/>
              <a:gd name="connsiteX591" fmla="*/ 414338 w 3400425"/>
              <a:gd name="connsiteY591" fmla="*/ 1462087 h 2273866"/>
              <a:gd name="connsiteX592" fmla="*/ 404813 w 3400425"/>
              <a:gd name="connsiteY592" fmla="*/ 1485900 h 2273866"/>
              <a:gd name="connsiteX593" fmla="*/ 395288 w 3400425"/>
              <a:gd name="connsiteY593" fmla="*/ 1500187 h 2273866"/>
              <a:gd name="connsiteX594" fmla="*/ 381000 w 3400425"/>
              <a:gd name="connsiteY594" fmla="*/ 1543050 h 2273866"/>
              <a:gd name="connsiteX595" fmla="*/ 390525 w 3400425"/>
              <a:gd name="connsiteY595" fmla="*/ 1581150 h 2273866"/>
              <a:gd name="connsiteX596" fmla="*/ 404813 w 3400425"/>
              <a:gd name="connsiteY596" fmla="*/ 1585912 h 2273866"/>
              <a:gd name="connsiteX597" fmla="*/ 519113 w 3400425"/>
              <a:gd name="connsiteY597" fmla="*/ 1571625 h 2273866"/>
              <a:gd name="connsiteX598" fmla="*/ 581025 w 3400425"/>
              <a:gd name="connsiteY598" fmla="*/ 1552575 h 2273866"/>
              <a:gd name="connsiteX599" fmla="*/ 661988 w 3400425"/>
              <a:gd name="connsiteY599" fmla="*/ 1504950 h 2273866"/>
              <a:gd name="connsiteX600" fmla="*/ 700088 w 3400425"/>
              <a:gd name="connsiteY600" fmla="*/ 1462087 h 2273866"/>
              <a:gd name="connsiteX601" fmla="*/ 657225 w 3400425"/>
              <a:gd name="connsiteY601" fmla="*/ 1485900 h 2273866"/>
              <a:gd name="connsiteX602" fmla="*/ 647700 w 3400425"/>
              <a:gd name="connsiteY602" fmla="*/ 1504950 h 2273866"/>
              <a:gd name="connsiteX603" fmla="*/ 633413 w 3400425"/>
              <a:gd name="connsiteY603" fmla="*/ 1528762 h 2273866"/>
              <a:gd name="connsiteX604" fmla="*/ 623888 w 3400425"/>
              <a:gd name="connsiteY604" fmla="*/ 1552575 h 2273866"/>
              <a:gd name="connsiteX605" fmla="*/ 590550 w 3400425"/>
              <a:gd name="connsiteY605" fmla="*/ 1595437 h 2273866"/>
              <a:gd name="connsiteX606" fmla="*/ 542925 w 3400425"/>
              <a:gd name="connsiteY606" fmla="*/ 1647825 h 2273866"/>
              <a:gd name="connsiteX607" fmla="*/ 585788 w 3400425"/>
              <a:gd name="connsiteY607" fmla="*/ 1652587 h 2273866"/>
              <a:gd name="connsiteX608" fmla="*/ 676275 w 3400425"/>
              <a:gd name="connsiteY608" fmla="*/ 1628775 h 2273866"/>
              <a:gd name="connsiteX609" fmla="*/ 714375 w 3400425"/>
              <a:gd name="connsiteY609" fmla="*/ 1609725 h 2273866"/>
              <a:gd name="connsiteX610" fmla="*/ 728663 w 3400425"/>
              <a:gd name="connsiteY610" fmla="*/ 1600200 h 2273866"/>
              <a:gd name="connsiteX611" fmla="*/ 742950 w 3400425"/>
              <a:gd name="connsiteY611" fmla="*/ 1595437 h 2273866"/>
              <a:gd name="connsiteX612" fmla="*/ 776288 w 3400425"/>
              <a:gd name="connsiteY612" fmla="*/ 1585912 h 2273866"/>
              <a:gd name="connsiteX613" fmla="*/ 800100 w 3400425"/>
              <a:gd name="connsiteY613" fmla="*/ 1571625 h 2273866"/>
              <a:gd name="connsiteX614" fmla="*/ 814388 w 3400425"/>
              <a:gd name="connsiteY614" fmla="*/ 1562100 h 2273866"/>
              <a:gd name="connsiteX615" fmla="*/ 790575 w 3400425"/>
              <a:gd name="connsiteY615" fmla="*/ 1566862 h 2273866"/>
              <a:gd name="connsiteX616" fmla="*/ 771525 w 3400425"/>
              <a:gd name="connsiteY616" fmla="*/ 1576387 h 2273866"/>
              <a:gd name="connsiteX617" fmla="*/ 728663 w 3400425"/>
              <a:gd name="connsiteY617" fmla="*/ 1590675 h 2273866"/>
              <a:gd name="connsiteX618" fmla="*/ 671513 w 3400425"/>
              <a:gd name="connsiteY618" fmla="*/ 1624012 h 2273866"/>
              <a:gd name="connsiteX619" fmla="*/ 566738 w 3400425"/>
              <a:gd name="connsiteY619" fmla="*/ 1671637 h 2273866"/>
              <a:gd name="connsiteX620" fmla="*/ 504825 w 3400425"/>
              <a:gd name="connsiteY620" fmla="*/ 1695450 h 2273866"/>
              <a:gd name="connsiteX621" fmla="*/ 490538 w 3400425"/>
              <a:gd name="connsiteY621" fmla="*/ 1704975 h 2273866"/>
              <a:gd name="connsiteX622" fmla="*/ 447675 w 3400425"/>
              <a:gd name="connsiteY622" fmla="*/ 1719262 h 2273866"/>
              <a:gd name="connsiteX623" fmla="*/ 419100 w 3400425"/>
              <a:gd name="connsiteY623" fmla="*/ 1704975 h 2273866"/>
              <a:gd name="connsiteX624" fmla="*/ 438150 w 3400425"/>
              <a:gd name="connsiteY624" fmla="*/ 1662112 h 2273866"/>
              <a:gd name="connsiteX625" fmla="*/ 419100 w 3400425"/>
              <a:gd name="connsiteY625" fmla="*/ 1657350 h 2273866"/>
              <a:gd name="connsiteX626" fmla="*/ 333375 w 3400425"/>
              <a:gd name="connsiteY626" fmla="*/ 1700212 h 2273866"/>
              <a:gd name="connsiteX627" fmla="*/ 323850 w 3400425"/>
              <a:gd name="connsiteY627" fmla="*/ 1714500 h 2273866"/>
              <a:gd name="connsiteX628" fmla="*/ 333375 w 3400425"/>
              <a:gd name="connsiteY628" fmla="*/ 1781175 h 2273866"/>
              <a:gd name="connsiteX629" fmla="*/ 338138 w 3400425"/>
              <a:gd name="connsiteY629" fmla="*/ 1795462 h 2273866"/>
              <a:gd name="connsiteX630" fmla="*/ 361950 w 3400425"/>
              <a:gd name="connsiteY630" fmla="*/ 1809750 h 2273866"/>
              <a:gd name="connsiteX631" fmla="*/ 428625 w 3400425"/>
              <a:gd name="connsiteY631" fmla="*/ 1795462 h 2273866"/>
              <a:gd name="connsiteX632" fmla="*/ 466725 w 3400425"/>
              <a:gd name="connsiteY632" fmla="*/ 1776412 h 2273866"/>
              <a:gd name="connsiteX633" fmla="*/ 504825 w 3400425"/>
              <a:gd name="connsiteY633" fmla="*/ 1728787 h 2273866"/>
              <a:gd name="connsiteX634" fmla="*/ 519113 w 3400425"/>
              <a:gd name="connsiteY634" fmla="*/ 1695450 h 2273866"/>
              <a:gd name="connsiteX635" fmla="*/ 514350 w 3400425"/>
              <a:gd name="connsiteY635" fmla="*/ 1671637 h 2273866"/>
              <a:gd name="connsiteX636" fmla="*/ 481013 w 3400425"/>
              <a:gd name="connsiteY636" fmla="*/ 1690687 h 2273866"/>
              <a:gd name="connsiteX637" fmla="*/ 495300 w 3400425"/>
              <a:gd name="connsiteY637" fmla="*/ 1738312 h 2273866"/>
              <a:gd name="connsiteX638" fmla="*/ 585788 w 3400425"/>
              <a:gd name="connsiteY638" fmla="*/ 1733550 h 2273866"/>
              <a:gd name="connsiteX639" fmla="*/ 638175 w 3400425"/>
              <a:gd name="connsiteY639" fmla="*/ 1690687 h 2273866"/>
              <a:gd name="connsiteX640" fmla="*/ 661988 w 3400425"/>
              <a:gd name="connsiteY640" fmla="*/ 1666875 h 2273866"/>
              <a:gd name="connsiteX641" fmla="*/ 695325 w 3400425"/>
              <a:gd name="connsiteY641" fmla="*/ 1652587 h 2273866"/>
              <a:gd name="connsiteX642" fmla="*/ 771525 w 3400425"/>
              <a:gd name="connsiteY642" fmla="*/ 1619250 h 2273866"/>
              <a:gd name="connsiteX643" fmla="*/ 904875 w 3400425"/>
              <a:gd name="connsiteY643" fmla="*/ 1628775 h 2273866"/>
              <a:gd name="connsiteX644" fmla="*/ 928688 w 3400425"/>
              <a:gd name="connsiteY644" fmla="*/ 1643062 h 2273866"/>
              <a:gd name="connsiteX645" fmla="*/ 985838 w 3400425"/>
              <a:gd name="connsiteY645" fmla="*/ 1685925 h 2273866"/>
              <a:gd name="connsiteX646" fmla="*/ 1004888 w 3400425"/>
              <a:gd name="connsiteY646" fmla="*/ 1704975 h 2273866"/>
              <a:gd name="connsiteX647" fmla="*/ 1009650 w 3400425"/>
              <a:gd name="connsiteY647" fmla="*/ 1719262 h 2273866"/>
              <a:gd name="connsiteX648" fmla="*/ 1038225 w 3400425"/>
              <a:gd name="connsiteY648" fmla="*/ 1776412 h 2273866"/>
              <a:gd name="connsiteX649" fmla="*/ 1033463 w 3400425"/>
              <a:gd name="connsiteY649" fmla="*/ 1876425 h 2273866"/>
              <a:gd name="connsiteX650" fmla="*/ 1014413 w 3400425"/>
              <a:gd name="connsiteY650" fmla="*/ 1890712 h 2273866"/>
              <a:gd name="connsiteX651" fmla="*/ 962025 w 3400425"/>
              <a:gd name="connsiteY651" fmla="*/ 1952625 h 2273866"/>
              <a:gd name="connsiteX652" fmla="*/ 923925 w 3400425"/>
              <a:gd name="connsiteY652" fmla="*/ 1976437 h 2273866"/>
              <a:gd name="connsiteX653" fmla="*/ 904875 w 3400425"/>
              <a:gd name="connsiteY653" fmla="*/ 1981200 h 2273866"/>
              <a:gd name="connsiteX654" fmla="*/ 885825 w 3400425"/>
              <a:gd name="connsiteY654" fmla="*/ 1995487 h 2273866"/>
              <a:gd name="connsiteX655" fmla="*/ 757238 w 3400425"/>
              <a:gd name="connsiteY655" fmla="*/ 2000250 h 2273866"/>
              <a:gd name="connsiteX656" fmla="*/ 742950 w 3400425"/>
              <a:gd name="connsiteY656" fmla="*/ 1985962 h 2273866"/>
              <a:gd name="connsiteX657" fmla="*/ 723900 w 3400425"/>
              <a:gd name="connsiteY657" fmla="*/ 1962150 h 2273866"/>
              <a:gd name="connsiteX658" fmla="*/ 638175 w 3400425"/>
              <a:gd name="connsiteY658" fmla="*/ 1900237 h 2273866"/>
              <a:gd name="connsiteX659" fmla="*/ 619125 w 3400425"/>
              <a:gd name="connsiteY659" fmla="*/ 1871662 h 2273866"/>
              <a:gd name="connsiteX660" fmla="*/ 609600 w 3400425"/>
              <a:gd name="connsiteY660" fmla="*/ 1757362 h 2273866"/>
              <a:gd name="connsiteX661" fmla="*/ 623888 w 3400425"/>
              <a:gd name="connsiteY661" fmla="*/ 1690687 h 2273866"/>
              <a:gd name="connsiteX662" fmla="*/ 695325 w 3400425"/>
              <a:gd name="connsiteY662" fmla="*/ 1652587 h 2273866"/>
              <a:gd name="connsiteX663" fmla="*/ 738188 w 3400425"/>
              <a:gd name="connsiteY663" fmla="*/ 1633537 h 2273866"/>
              <a:gd name="connsiteX664" fmla="*/ 762000 w 3400425"/>
              <a:gd name="connsiteY664" fmla="*/ 1628775 h 2273866"/>
              <a:gd name="connsiteX665" fmla="*/ 862013 w 3400425"/>
              <a:gd name="connsiteY665" fmla="*/ 1643062 h 2273866"/>
              <a:gd name="connsiteX666" fmla="*/ 890588 w 3400425"/>
              <a:gd name="connsiteY666" fmla="*/ 1690687 h 2273866"/>
              <a:gd name="connsiteX667" fmla="*/ 904875 w 3400425"/>
              <a:gd name="connsiteY667" fmla="*/ 1700212 h 2273866"/>
              <a:gd name="connsiteX668" fmla="*/ 914400 w 3400425"/>
              <a:gd name="connsiteY668" fmla="*/ 1743075 h 2273866"/>
              <a:gd name="connsiteX669" fmla="*/ 919163 w 3400425"/>
              <a:gd name="connsiteY669" fmla="*/ 1762125 h 2273866"/>
              <a:gd name="connsiteX670" fmla="*/ 928688 w 3400425"/>
              <a:gd name="connsiteY670" fmla="*/ 1809750 h 2273866"/>
              <a:gd name="connsiteX671" fmla="*/ 919163 w 3400425"/>
              <a:gd name="connsiteY671" fmla="*/ 1871662 h 2273866"/>
              <a:gd name="connsiteX672" fmla="*/ 895350 w 3400425"/>
              <a:gd name="connsiteY672" fmla="*/ 1890712 h 2273866"/>
              <a:gd name="connsiteX673" fmla="*/ 866775 w 3400425"/>
              <a:gd name="connsiteY673" fmla="*/ 1909762 h 2273866"/>
              <a:gd name="connsiteX674" fmla="*/ 847725 w 3400425"/>
              <a:gd name="connsiteY674" fmla="*/ 1924050 h 2273866"/>
              <a:gd name="connsiteX675" fmla="*/ 781050 w 3400425"/>
              <a:gd name="connsiteY675" fmla="*/ 1938337 h 2273866"/>
              <a:gd name="connsiteX676" fmla="*/ 738188 w 3400425"/>
              <a:gd name="connsiteY676" fmla="*/ 1928812 h 2273866"/>
              <a:gd name="connsiteX677" fmla="*/ 733425 w 3400425"/>
              <a:gd name="connsiteY677" fmla="*/ 1914525 h 2273866"/>
              <a:gd name="connsiteX678" fmla="*/ 723900 w 3400425"/>
              <a:gd name="connsiteY678" fmla="*/ 1900237 h 2273866"/>
              <a:gd name="connsiteX679" fmla="*/ 709613 w 3400425"/>
              <a:gd name="connsiteY679" fmla="*/ 1862137 h 2273866"/>
              <a:gd name="connsiteX680" fmla="*/ 704850 w 3400425"/>
              <a:gd name="connsiteY680" fmla="*/ 1843087 h 2273866"/>
              <a:gd name="connsiteX681" fmla="*/ 690563 w 3400425"/>
              <a:gd name="connsiteY681" fmla="*/ 1828800 h 2273866"/>
              <a:gd name="connsiteX682" fmla="*/ 681038 w 3400425"/>
              <a:gd name="connsiteY682" fmla="*/ 1785937 h 2273866"/>
              <a:gd name="connsiteX683" fmla="*/ 714375 w 3400425"/>
              <a:gd name="connsiteY683" fmla="*/ 1714500 h 2273866"/>
              <a:gd name="connsiteX684" fmla="*/ 723900 w 3400425"/>
              <a:gd name="connsiteY684" fmla="*/ 1700212 h 2273866"/>
              <a:gd name="connsiteX685" fmla="*/ 747713 w 3400425"/>
              <a:gd name="connsiteY685" fmla="*/ 1685925 h 2273866"/>
              <a:gd name="connsiteX686" fmla="*/ 762000 w 3400425"/>
              <a:gd name="connsiteY686" fmla="*/ 1676400 h 2273866"/>
              <a:gd name="connsiteX687" fmla="*/ 823913 w 3400425"/>
              <a:gd name="connsiteY687" fmla="*/ 1681162 h 2273866"/>
              <a:gd name="connsiteX688" fmla="*/ 838200 w 3400425"/>
              <a:gd name="connsiteY688" fmla="*/ 1695450 h 2273866"/>
              <a:gd name="connsiteX689" fmla="*/ 871538 w 3400425"/>
              <a:gd name="connsiteY689" fmla="*/ 1743075 h 2273866"/>
              <a:gd name="connsiteX690" fmla="*/ 881063 w 3400425"/>
              <a:gd name="connsiteY690" fmla="*/ 1804987 h 2273866"/>
              <a:gd name="connsiteX691" fmla="*/ 885825 w 3400425"/>
              <a:gd name="connsiteY691" fmla="*/ 1819275 h 2273866"/>
              <a:gd name="connsiteX692" fmla="*/ 881063 w 3400425"/>
              <a:gd name="connsiteY692" fmla="*/ 1862137 h 2273866"/>
              <a:gd name="connsiteX693" fmla="*/ 866775 w 3400425"/>
              <a:gd name="connsiteY693" fmla="*/ 1871662 h 2273866"/>
              <a:gd name="connsiteX694" fmla="*/ 819150 w 3400425"/>
              <a:gd name="connsiteY694" fmla="*/ 1876425 h 2273866"/>
              <a:gd name="connsiteX695" fmla="*/ 733425 w 3400425"/>
              <a:gd name="connsiteY695" fmla="*/ 1857375 h 2273866"/>
              <a:gd name="connsiteX696" fmla="*/ 728663 w 3400425"/>
              <a:gd name="connsiteY696" fmla="*/ 1838325 h 2273866"/>
              <a:gd name="connsiteX697" fmla="*/ 747713 w 3400425"/>
              <a:gd name="connsiteY697" fmla="*/ 1757362 h 2273866"/>
              <a:gd name="connsiteX698" fmla="*/ 766763 w 3400425"/>
              <a:gd name="connsiteY698" fmla="*/ 1747837 h 2273866"/>
              <a:gd name="connsiteX699" fmla="*/ 795338 w 3400425"/>
              <a:gd name="connsiteY699" fmla="*/ 1752600 h 2273866"/>
              <a:gd name="connsiteX700" fmla="*/ 819150 w 3400425"/>
              <a:gd name="connsiteY700" fmla="*/ 1781175 h 2273866"/>
              <a:gd name="connsiteX701" fmla="*/ 814388 w 3400425"/>
              <a:gd name="connsiteY701" fmla="*/ 1819275 h 2273866"/>
              <a:gd name="connsiteX702" fmla="*/ 838200 w 3400425"/>
              <a:gd name="connsiteY702" fmla="*/ 1814512 h 2273866"/>
              <a:gd name="connsiteX703" fmla="*/ 852488 w 3400425"/>
              <a:gd name="connsiteY703" fmla="*/ 1795462 h 2273866"/>
              <a:gd name="connsiteX704" fmla="*/ 847725 w 3400425"/>
              <a:gd name="connsiteY704" fmla="*/ 1747837 h 2273866"/>
              <a:gd name="connsiteX705" fmla="*/ 833438 w 3400425"/>
              <a:gd name="connsiteY705" fmla="*/ 1738312 h 2273866"/>
              <a:gd name="connsiteX706" fmla="*/ 790575 w 3400425"/>
              <a:gd name="connsiteY706" fmla="*/ 1743075 h 2273866"/>
              <a:gd name="connsiteX707" fmla="*/ 771525 w 3400425"/>
              <a:gd name="connsiteY707" fmla="*/ 1747837 h 2273866"/>
              <a:gd name="connsiteX708" fmla="*/ 766763 w 3400425"/>
              <a:gd name="connsiteY708" fmla="*/ 1776412 h 2273866"/>
              <a:gd name="connsiteX709" fmla="*/ 781050 w 3400425"/>
              <a:gd name="connsiteY709" fmla="*/ 1857375 h 2273866"/>
              <a:gd name="connsiteX710" fmla="*/ 833438 w 3400425"/>
              <a:gd name="connsiteY710" fmla="*/ 1871662 h 2273866"/>
              <a:gd name="connsiteX711" fmla="*/ 871538 w 3400425"/>
              <a:gd name="connsiteY711" fmla="*/ 1866900 h 2273866"/>
              <a:gd name="connsiteX712" fmla="*/ 890588 w 3400425"/>
              <a:gd name="connsiteY712" fmla="*/ 1814512 h 2273866"/>
              <a:gd name="connsiteX713" fmla="*/ 828675 w 3400425"/>
              <a:gd name="connsiteY713" fmla="*/ 1747837 h 2273866"/>
              <a:gd name="connsiteX714" fmla="*/ 800100 w 3400425"/>
              <a:gd name="connsiteY714" fmla="*/ 1743075 h 2273866"/>
              <a:gd name="connsiteX715" fmla="*/ 733425 w 3400425"/>
              <a:gd name="connsiteY715" fmla="*/ 1752600 h 2273866"/>
              <a:gd name="connsiteX716" fmla="*/ 719138 w 3400425"/>
              <a:gd name="connsiteY716" fmla="*/ 1776412 h 2273866"/>
              <a:gd name="connsiteX717" fmla="*/ 733425 w 3400425"/>
              <a:gd name="connsiteY717" fmla="*/ 1866900 h 2273866"/>
              <a:gd name="connsiteX718" fmla="*/ 771525 w 3400425"/>
              <a:gd name="connsiteY718" fmla="*/ 1890712 h 2273866"/>
              <a:gd name="connsiteX719" fmla="*/ 785813 w 3400425"/>
              <a:gd name="connsiteY719" fmla="*/ 1900237 h 2273866"/>
              <a:gd name="connsiteX720" fmla="*/ 804863 w 3400425"/>
              <a:gd name="connsiteY720" fmla="*/ 1909762 h 2273866"/>
              <a:gd name="connsiteX721" fmla="*/ 957263 w 3400425"/>
              <a:gd name="connsiteY721" fmla="*/ 1905000 h 2273866"/>
              <a:gd name="connsiteX722" fmla="*/ 985838 w 3400425"/>
              <a:gd name="connsiteY722" fmla="*/ 1895475 h 2273866"/>
              <a:gd name="connsiteX723" fmla="*/ 1000125 w 3400425"/>
              <a:gd name="connsiteY723" fmla="*/ 1890712 h 2273866"/>
              <a:gd name="connsiteX724" fmla="*/ 1033463 w 3400425"/>
              <a:gd name="connsiteY724" fmla="*/ 1871662 h 2273866"/>
              <a:gd name="connsiteX725" fmla="*/ 1047750 w 3400425"/>
              <a:gd name="connsiteY725" fmla="*/ 1843087 h 2273866"/>
              <a:gd name="connsiteX726" fmla="*/ 1071563 w 3400425"/>
              <a:gd name="connsiteY726" fmla="*/ 1809750 h 2273866"/>
              <a:gd name="connsiteX727" fmla="*/ 1076325 w 3400425"/>
              <a:gd name="connsiteY727" fmla="*/ 1795462 h 2273866"/>
              <a:gd name="connsiteX728" fmla="*/ 1085850 w 3400425"/>
              <a:gd name="connsiteY728" fmla="*/ 1776412 h 2273866"/>
              <a:gd name="connsiteX729" fmla="*/ 1076325 w 3400425"/>
              <a:gd name="connsiteY729" fmla="*/ 1714500 h 2273866"/>
              <a:gd name="connsiteX730" fmla="*/ 1009650 w 3400425"/>
              <a:gd name="connsiteY730" fmla="*/ 1690687 h 2273866"/>
              <a:gd name="connsiteX731" fmla="*/ 981075 w 3400425"/>
              <a:gd name="connsiteY731" fmla="*/ 1685925 h 2273866"/>
              <a:gd name="connsiteX732" fmla="*/ 952500 w 3400425"/>
              <a:gd name="connsiteY732" fmla="*/ 1666875 h 2273866"/>
              <a:gd name="connsiteX733" fmla="*/ 919163 w 3400425"/>
              <a:gd name="connsiteY733" fmla="*/ 1657350 h 2273866"/>
              <a:gd name="connsiteX734" fmla="*/ 923925 w 3400425"/>
              <a:gd name="connsiteY734" fmla="*/ 1600200 h 2273866"/>
              <a:gd name="connsiteX735" fmla="*/ 952500 w 3400425"/>
              <a:gd name="connsiteY735" fmla="*/ 1581150 h 2273866"/>
              <a:gd name="connsiteX736" fmla="*/ 962025 w 3400425"/>
              <a:gd name="connsiteY736" fmla="*/ 1566862 h 2273866"/>
              <a:gd name="connsiteX737" fmla="*/ 1095375 w 3400425"/>
              <a:gd name="connsiteY737" fmla="*/ 1543050 h 2273866"/>
              <a:gd name="connsiteX738" fmla="*/ 1147763 w 3400425"/>
              <a:gd name="connsiteY738" fmla="*/ 1528762 h 2273866"/>
              <a:gd name="connsiteX739" fmla="*/ 1214438 w 3400425"/>
              <a:gd name="connsiteY739" fmla="*/ 1476375 h 2273866"/>
              <a:gd name="connsiteX740" fmla="*/ 1243013 w 3400425"/>
              <a:gd name="connsiteY740" fmla="*/ 1428750 h 2273866"/>
              <a:gd name="connsiteX741" fmla="*/ 1233488 w 3400425"/>
              <a:gd name="connsiteY741" fmla="*/ 1404937 h 2273866"/>
              <a:gd name="connsiteX742" fmla="*/ 1133475 w 3400425"/>
              <a:gd name="connsiteY742" fmla="*/ 1381125 h 2273866"/>
              <a:gd name="connsiteX743" fmla="*/ 1085850 w 3400425"/>
              <a:gd name="connsiteY743" fmla="*/ 1371600 h 2273866"/>
              <a:gd name="connsiteX744" fmla="*/ 1062038 w 3400425"/>
              <a:gd name="connsiteY744" fmla="*/ 1362075 h 2273866"/>
              <a:gd name="connsiteX745" fmla="*/ 1023938 w 3400425"/>
              <a:gd name="connsiteY745" fmla="*/ 1352550 h 2273866"/>
              <a:gd name="connsiteX746" fmla="*/ 1009650 w 3400425"/>
              <a:gd name="connsiteY746" fmla="*/ 1319212 h 2273866"/>
              <a:gd name="connsiteX747" fmla="*/ 990600 w 3400425"/>
              <a:gd name="connsiteY747" fmla="*/ 1285875 h 2273866"/>
              <a:gd name="connsiteX748" fmla="*/ 985838 w 3400425"/>
              <a:gd name="connsiteY748" fmla="*/ 1271587 h 2273866"/>
              <a:gd name="connsiteX749" fmla="*/ 981075 w 3400425"/>
              <a:gd name="connsiteY749" fmla="*/ 1252537 h 2273866"/>
              <a:gd name="connsiteX750" fmla="*/ 971550 w 3400425"/>
              <a:gd name="connsiteY750" fmla="*/ 1238250 h 2273866"/>
              <a:gd name="connsiteX751" fmla="*/ 957263 w 3400425"/>
              <a:gd name="connsiteY751" fmla="*/ 1204912 h 2273866"/>
              <a:gd name="connsiteX752" fmla="*/ 947738 w 3400425"/>
              <a:gd name="connsiteY752" fmla="*/ 1171575 h 2273866"/>
              <a:gd name="connsiteX753" fmla="*/ 938213 w 3400425"/>
              <a:gd name="connsiteY753" fmla="*/ 1100137 h 2273866"/>
              <a:gd name="connsiteX754" fmla="*/ 933450 w 3400425"/>
              <a:gd name="connsiteY754" fmla="*/ 947737 h 2273866"/>
              <a:gd name="connsiteX755" fmla="*/ 914400 w 3400425"/>
              <a:gd name="connsiteY755" fmla="*/ 938212 h 2273866"/>
              <a:gd name="connsiteX756" fmla="*/ 866775 w 3400425"/>
              <a:gd name="connsiteY756" fmla="*/ 928687 h 2273866"/>
              <a:gd name="connsiteX757" fmla="*/ 852488 w 3400425"/>
              <a:gd name="connsiteY757" fmla="*/ 914400 h 2273866"/>
              <a:gd name="connsiteX758" fmla="*/ 804863 w 3400425"/>
              <a:gd name="connsiteY758" fmla="*/ 838200 h 2273866"/>
              <a:gd name="connsiteX759" fmla="*/ 790575 w 3400425"/>
              <a:gd name="connsiteY759" fmla="*/ 809625 h 2273866"/>
              <a:gd name="connsiteX760" fmla="*/ 771525 w 3400425"/>
              <a:gd name="connsiteY760" fmla="*/ 776287 h 2273866"/>
              <a:gd name="connsiteX761" fmla="*/ 766763 w 3400425"/>
              <a:gd name="connsiteY761" fmla="*/ 762000 h 2273866"/>
              <a:gd name="connsiteX762" fmla="*/ 757238 w 3400425"/>
              <a:gd name="connsiteY762" fmla="*/ 747712 h 2273866"/>
              <a:gd name="connsiteX763" fmla="*/ 742950 w 3400425"/>
              <a:gd name="connsiteY763" fmla="*/ 723900 h 2273866"/>
              <a:gd name="connsiteX764" fmla="*/ 738188 w 3400425"/>
              <a:gd name="connsiteY764" fmla="*/ 704850 h 2273866"/>
              <a:gd name="connsiteX765" fmla="*/ 738188 w 3400425"/>
              <a:gd name="connsiteY765" fmla="*/ 581025 h 2273866"/>
              <a:gd name="connsiteX766" fmla="*/ 776288 w 3400425"/>
              <a:gd name="connsiteY766" fmla="*/ 533400 h 2273866"/>
              <a:gd name="connsiteX767" fmla="*/ 833438 w 3400425"/>
              <a:gd name="connsiteY767" fmla="*/ 481012 h 2273866"/>
              <a:gd name="connsiteX768" fmla="*/ 852488 w 3400425"/>
              <a:gd name="connsiteY768" fmla="*/ 466725 h 2273866"/>
              <a:gd name="connsiteX769" fmla="*/ 866775 w 3400425"/>
              <a:gd name="connsiteY769" fmla="*/ 461962 h 2273866"/>
              <a:gd name="connsiteX770" fmla="*/ 895350 w 3400425"/>
              <a:gd name="connsiteY770" fmla="*/ 442912 h 2273866"/>
              <a:gd name="connsiteX771" fmla="*/ 952500 w 3400425"/>
              <a:gd name="connsiteY771" fmla="*/ 419100 h 2273866"/>
              <a:gd name="connsiteX772" fmla="*/ 971550 w 3400425"/>
              <a:gd name="connsiteY772" fmla="*/ 423862 h 2273866"/>
              <a:gd name="connsiteX773" fmla="*/ 957263 w 3400425"/>
              <a:gd name="connsiteY773" fmla="*/ 433387 h 2273866"/>
              <a:gd name="connsiteX774" fmla="*/ 919163 w 3400425"/>
              <a:gd name="connsiteY774" fmla="*/ 466725 h 2273866"/>
              <a:gd name="connsiteX775" fmla="*/ 904875 w 3400425"/>
              <a:gd name="connsiteY775" fmla="*/ 523875 h 2273866"/>
              <a:gd name="connsiteX776" fmla="*/ 914400 w 3400425"/>
              <a:gd name="connsiteY776" fmla="*/ 704850 h 2273866"/>
              <a:gd name="connsiteX777" fmla="*/ 919163 w 3400425"/>
              <a:gd name="connsiteY777" fmla="*/ 723900 h 2273866"/>
              <a:gd name="connsiteX778" fmla="*/ 928688 w 3400425"/>
              <a:gd name="connsiteY778" fmla="*/ 742950 h 2273866"/>
              <a:gd name="connsiteX779" fmla="*/ 952500 w 3400425"/>
              <a:gd name="connsiteY779" fmla="*/ 828675 h 2273866"/>
              <a:gd name="connsiteX780" fmla="*/ 957263 w 3400425"/>
              <a:gd name="connsiteY780" fmla="*/ 842962 h 2273866"/>
              <a:gd name="connsiteX781" fmla="*/ 1033463 w 3400425"/>
              <a:gd name="connsiteY781" fmla="*/ 895350 h 2273866"/>
              <a:gd name="connsiteX782" fmla="*/ 1076325 w 3400425"/>
              <a:gd name="connsiteY782" fmla="*/ 919162 h 2273866"/>
              <a:gd name="connsiteX783" fmla="*/ 1128713 w 3400425"/>
              <a:gd name="connsiteY783" fmla="*/ 947737 h 2273866"/>
              <a:gd name="connsiteX784" fmla="*/ 1152525 w 3400425"/>
              <a:gd name="connsiteY784" fmla="*/ 952500 h 2273866"/>
              <a:gd name="connsiteX785" fmla="*/ 1304925 w 3400425"/>
              <a:gd name="connsiteY785" fmla="*/ 981075 h 2273866"/>
              <a:gd name="connsiteX786" fmla="*/ 1319213 w 3400425"/>
              <a:gd name="connsiteY786" fmla="*/ 1000125 h 2273866"/>
              <a:gd name="connsiteX787" fmla="*/ 1319213 w 3400425"/>
              <a:gd name="connsiteY787" fmla="*/ 1071562 h 2273866"/>
              <a:gd name="connsiteX788" fmla="*/ 1304925 w 3400425"/>
              <a:gd name="connsiteY788" fmla="*/ 1085850 h 2273866"/>
              <a:gd name="connsiteX789" fmla="*/ 1300163 w 3400425"/>
              <a:gd name="connsiteY789" fmla="*/ 1100137 h 2273866"/>
              <a:gd name="connsiteX790" fmla="*/ 1290638 w 3400425"/>
              <a:gd name="connsiteY790" fmla="*/ 1123950 h 2273866"/>
              <a:gd name="connsiteX791" fmla="*/ 1314450 w 3400425"/>
              <a:gd name="connsiteY791" fmla="*/ 1181100 h 2273866"/>
              <a:gd name="connsiteX792" fmla="*/ 1323975 w 3400425"/>
              <a:gd name="connsiteY792" fmla="*/ 1195387 h 2273866"/>
              <a:gd name="connsiteX793" fmla="*/ 1343025 w 3400425"/>
              <a:gd name="connsiteY793" fmla="*/ 1214437 h 2273866"/>
              <a:gd name="connsiteX794" fmla="*/ 1376363 w 3400425"/>
              <a:gd name="connsiteY794" fmla="*/ 1257300 h 2273866"/>
              <a:gd name="connsiteX795" fmla="*/ 1390650 w 3400425"/>
              <a:gd name="connsiteY795" fmla="*/ 1266825 h 2273866"/>
              <a:gd name="connsiteX796" fmla="*/ 1404938 w 3400425"/>
              <a:gd name="connsiteY796" fmla="*/ 1281112 h 2273866"/>
              <a:gd name="connsiteX797" fmla="*/ 1443038 w 3400425"/>
              <a:gd name="connsiteY797" fmla="*/ 1295400 h 2273866"/>
              <a:gd name="connsiteX798" fmla="*/ 1566863 w 3400425"/>
              <a:gd name="connsiteY798" fmla="*/ 1290637 h 2273866"/>
              <a:gd name="connsiteX799" fmla="*/ 1628775 w 3400425"/>
              <a:gd name="connsiteY799" fmla="*/ 1295400 h 2273866"/>
              <a:gd name="connsiteX800" fmla="*/ 1643063 w 3400425"/>
              <a:gd name="connsiteY800" fmla="*/ 1309687 h 2273866"/>
              <a:gd name="connsiteX801" fmla="*/ 1690688 w 3400425"/>
              <a:gd name="connsiteY801" fmla="*/ 1376362 h 2273866"/>
              <a:gd name="connsiteX802" fmla="*/ 1719263 w 3400425"/>
              <a:gd name="connsiteY802" fmla="*/ 1428750 h 2273866"/>
              <a:gd name="connsiteX803" fmla="*/ 1724025 w 3400425"/>
              <a:gd name="connsiteY803" fmla="*/ 1443037 h 2273866"/>
              <a:gd name="connsiteX804" fmla="*/ 1728788 w 3400425"/>
              <a:gd name="connsiteY804" fmla="*/ 1471612 h 2273866"/>
              <a:gd name="connsiteX805" fmla="*/ 1738313 w 3400425"/>
              <a:gd name="connsiteY805" fmla="*/ 1485900 h 2273866"/>
              <a:gd name="connsiteX806" fmla="*/ 1747838 w 3400425"/>
              <a:gd name="connsiteY806" fmla="*/ 1519237 h 2273866"/>
              <a:gd name="connsiteX807" fmla="*/ 1762125 w 3400425"/>
              <a:gd name="connsiteY807" fmla="*/ 1524000 h 2273866"/>
              <a:gd name="connsiteX808" fmla="*/ 1714500 w 3400425"/>
              <a:gd name="connsiteY808" fmla="*/ 1533525 h 227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3400425" h="2273866">
                <a:moveTo>
                  <a:pt x="1781175" y="1628775"/>
                </a:moveTo>
                <a:cubicBezTo>
                  <a:pt x="1779588" y="1620837"/>
                  <a:pt x="1780903" y="1611697"/>
                  <a:pt x="1776413" y="1604962"/>
                </a:cubicBezTo>
                <a:cubicBezTo>
                  <a:pt x="1773628" y="1600785"/>
                  <a:pt x="1766045" y="1603336"/>
                  <a:pt x="1762125" y="1600200"/>
                </a:cubicBezTo>
                <a:cubicBezTo>
                  <a:pt x="1757655" y="1596624"/>
                  <a:pt x="1756647" y="1589960"/>
                  <a:pt x="1752600" y="1585912"/>
                </a:cubicBezTo>
                <a:cubicBezTo>
                  <a:pt x="1748553" y="1581865"/>
                  <a:pt x="1743075" y="1579562"/>
                  <a:pt x="1738313" y="1576387"/>
                </a:cubicBezTo>
                <a:cubicBezTo>
                  <a:pt x="1735138" y="1571625"/>
                  <a:pt x="1732835" y="1566147"/>
                  <a:pt x="1728788" y="1562100"/>
                </a:cubicBezTo>
                <a:cubicBezTo>
                  <a:pt x="1719556" y="1552869"/>
                  <a:pt x="1711832" y="1551686"/>
                  <a:pt x="1700213" y="1547812"/>
                </a:cubicBezTo>
                <a:cubicBezTo>
                  <a:pt x="1685925" y="1549400"/>
                  <a:pt x="1671507" y="1550077"/>
                  <a:pt x="1657350" y="1552575"/>
                </a:cubicBezTo>
                <a:cubicBezTo>
                  <a:pt x="1644458" y="1554850"/>
                  <a:pt x="1632209" y="1560249"/>
                  <a:pt x="1619250" y="1562100"/>
                </a:cubicBezTo>
                <a:cubicBezTo>
                  <a:pt x="1608600" y="1563621"/>
                  <a:pt x="1569246" y="1568979"/>
                  <a:pt x="1557338" y="1571625"/>
                </a:cubicBezTo>
                <a:cubicBezTo>
                  <a:pt x="1552437" y="1572714"/>
                  <a:pt x="1547813" y="1574800"/>
                  <a:pt x="1543050" y="1576387"/>
                </a:cubicBezTo>
                <a:cubicBezTo>
                  <a:pt x="1530723" y="1588715"/>
                  <a:pt x="1515410" y="1602161"/>
                  <a:pt x="1509713" y="1619250"/>
                </a:cubicBezTo>
                <a:cubicBezTo>
                  <a:pt x="1508125" y="1624012"/>
                  <a:pt x="1507195" y="1629047"/>
                  <a:pt x="1504950" y="1633537"/>
                </a:cubicBezTo>
                <a:cubicBezTo>
                  <a:pt x="1501467" y="1640502"/>
                  <a:pt x="1484375" y="1662559"/>
                  <a:pt x="1481138" y="1666875"/>
                </a:cubicBezTo>
                <a:cubicBezTo>
                  <a:pt x="1479550" y="1671637"/>
                  <a:pt x="1476375" y="1676142"/>
                  <a:pt x="1476375" y="1681162"/>
                </a:cubicBezTo>
                <a:cubicBezTo>
                  <a:pt x="1476375" y="1690818"/>
                  <a:pt x="1480264" y="1700120"/>
                  <a:pt x="1481138" y="1709737"/>
                </a:cubicBezTo>
                <a:cubicBezTo>
                  <a:pt x="1483442" y="1735082"/>
                  <a:pt x="1477493" y="1761916"/>
                  <a:pt x="1485900" y="1785937"/>
                </a:cubicBezTo>
                <a:cubicBezTo>
                  <a:pt x="1489682" y="1796742"/>
                  <a:pt x="1514475" y="1804987"/>
                  <a:pt x="1514475" y="1804987"/>
                </a:cubicBezTo>
                <a:cubicBezTo>
                  <a:pt x="1512888" y="1844675"/>
                  <a:pt x="1509713" y="1884331"/>
                  <a:pt x="1509713" y="1924050"/>
                </a:cubicBezTo>
                <a:cubicBezTo>
                  <a:pt x="1509713" y="1936849"/>
                  <a:pt x="1509722" y="1950267"/>
                  <a:pt x="1514475" y="1962150"/>
                </a:cubicBezTo>
                <a:cubicBezTo>
                  <a:pt x="1517631" y="1970040"/>
                  <a:pt x="1536759" y="1973741"/>
                  <a:pt x="1543050" y="1976437"/>
                </a:cubicBezTo>
                <a:cubicBezTo>
                  <a:pt x="1549576" y="1979234"/>
                  <a:pt x="1555453" y="1983469"/>
                  <a:pt x="1562100" y="1985962"/>
                </a:cubicBezTo>
                <a:cubicBezTo>
                  <a:pt x="1568229" y="1988260"/>
                  <a:pt x="1574856" y="1988927"/>
                  <a:pt x="1581150" y="1990725"/>
                </a:cubicBezTo>
                <a:cubicBezTo>
                  <a:pt x="1628977" y="2004390"/>
                  <a:pt x="1554935" y="1985360"/>
                  <a:pt x="1614488" y="2000250"/>
                </a:cubicBezTo>
                <a:cubicBezTo>
                  <a:pt x="1619250" y="2003425"/>
                  <a:pt x="1623656" y="2007215"/>
                  <a:pt x="1628775" y="2009775"/>
                </a:cubicBezTo>
                <a:cubicBezTo>
                  <a:pt x="1635603" y="2013189"/>
                  <a:pt x="1656016" y="2017776"/>
                  <a:pt x="1662113" y="2019300"/>
                </a:cubicBezTo>
                <a:cubicBezTo>
                  <a:pt x="1680069" y="2017667"/>
                  <a:pt x="1716923" y="2016192"/>
                  <a:pt x="1738313" y="2009775"/>
                </a:cubicBezTo>
                <a:cubicBezTo>
                  <a:pt x="1779505" y="1997418"/>
                  <a:pt x="1746933" y="2005465"/>
                  <a:pt x="1776413" y="1990725"/>
                </a:cubicBezTo>
                <a:cubicBezTo>
                  <a:pt x="1784059" y="1986902"/>
                  <a:pt x="1792288" y="1984375"/>
                  <a:pt x="1800225" y="1981200"/>
                </a:cubicBezTo>
                <a:cubicBezTo>
                  <a:pt x="1804988" y="1976437"/>
                  <a:pt x="1809339" y="1971224"/>
                  <a:pt x="1814513" y="1966912"/>
                </a:cubicBezTo>
                <a:cubicBezTo>
                  <a:pt x="1818910" y="1963248"/>
                  <a:pt x="1825031" y="1961695"/>
                  <a:pt x="1828800" y="1957387"/>
                </a:cubicBezTo>
                <a:cubicBezTo>
                  <a:pt x="1836338" y="1948772"/>
                  <a:pt x="1847850" y="1928812"/>
                  <a:pt x="1847850" y="1928812"/>
                </a:cubicBezTo>
                <a:cubicBezTo>
                  <a:pt x="1844719" y="1894369"/>
                  <a:pt x="1854626" y="1879354"/>
                  <a:pt x="1828800" y="1862137"/>
                </a:cubicBezTo>
                <a:cubicBezTo>
                  <a:pt x="1824623" y="1859352"/>
                  <a:pt x="1819275" y="1858962"/>
                  <a:pt x="1814513" y="1857375"/>
                </a:cubicBezTo>
                <a:cubicBezTo>
                  <a:pt x="1801813" y="1858962"/>
                  <a:pt x="1788555" y="1858090"/>
                  <a:pt x="1776413" y="1862137"/>
                </a:cubicBezTo>
                <a:cubicBezTo>
                  <a:pt x="1759076" y="1867916"/>
                  <a:pt x="1756951" y="1881461"/>
                  <a:pt x="1743075" y="1890712"/>
                </a:cubicBezTo>
                <a:cubicBezTo>
                  <a:pt x="1738898" y="1893497"/>
                  <a:pt x="1733402" y="1893497"/>
                  <a:pt x="1728788" y="1895475"/>
                </a:cubicBezTo>
                <a:cubicBezTo>
                  <a:pt x="1687611" y="1913123"/>
                  <a:pt x="1728945" y="1898599"/>
                  <a:pt x="1695450" y="1909762"/>
                </a:cubicBezTo>
                <a:cubicBezTo>
                  <a:pt x="1689100" y="1908175"/>
                  <a:pt x="1681511" y="1909089"/>
                  <a:pt x="1676400" y="1905000"/>
                </a:cubicBezTo>
                <a:cubicBezTo>
                  <a:pt x="1672480" y="1901864"/>
                  <a:pt x="1671638" y="1895732"/>
                  <a:pt x="1671638" y="1890712"/>
                </a:cubicBezTo>
                <a:cubicBezTo>
                  <a:pt x="1671638" y="1873178"/>
                  <a:pt x="1672726" y="1855470"/>
                  <a:pt x="1676400" y="1838325"/>
                </a:cubicBezTo>
                <a:cubicBezTo>
                  <a:pt x="1677599" y="1832728"/>
                  <a:pt x="1683365" y="1829157"/>
                  <a:pt x="1685925" y="1824037"/>
                </a:cubicBezTo>
                <a:cubicBezTo>
                  <a:pt x="1688170" y="1819547"/>
                  <a:pt x="1689100" y="1814512"/>
                  <a:pt x="1690688" y="1809750"/>
                </a:cubicBezTo>
                <a:cubicBezTo>
                  <a:pt x="1685925" y="1806575"/>
                  <a:pt x="1681830" y="1802035"/>
                  <a:pt x="1676400" y="1800225"/>
                </a:cubicBezTo>
                <a:cubicBezTo>
                  <a:pt x="1667239" y="1797171"/>
                  <a:pt x="1653181" y="1803497"/>
                  <a:pt x="1647825" y="1795462"/>
                </a:cubicBezTo>
                <a:cubicBezTo>
                  <a:pt x="1643887" y="1789555"/>
                  <a:pt x="1660283" y="1788574"/>
                  <a:pt x="1666875" y="1785937"/>
                </a:cubicBezTo>
                <a:cubicBezTo>
                  <a:pt x="1676197" y="1782208"/>
                  <a:pt x="1685424" y="1776940"/>
                  <a:pt x="1695450" y="1776412"/>
                </a:cubicBezTo>
                <a:lnTo>
                  <a:pt x="1785938" y="1771650"/>
                </a:lnTo>
                <a:cubicBezTo>
                  <a:pt x="1790700" y="1770062"/>
                  <a:pt x="1796675" y="1770437"/>
                  <a:pt x="1800225" y="1766887"/>
                </a:cubicBezTo>
                <a:cubicBezTo>
                  <a:pt x="1808320" y="1758792"/>
                  <a:pt x="1819275" y="1738312"/>
                  <a:pt x="1819275" y="1738312"/>
                </a:cubicBezTo>
                <a:cubicBezTo>
                  <a:pt x="1820863" y="1731962"/>
                  <a:pt x="1822240" y="1725556"/>
                  <a:pt x="1824038" y="1719262"/>
                </a:cubicBezTo>
                <a:cubicBezTo>
                  <a:pt x="1825417" y="1714435"/>
                  <a:pt x="1828800" y="1709995"/>
                  <a:pt x="1828800" y="1704975"/>
                </a:cubicBezTo>
                <a:cubicBezTo>
                  <a:pt x="1828800" y="1689021"/>
                  <a:pt x="1825625" y="1673225"/>
                  <a:pt x="1824038" y="1657350"/>
                </a:cubicBezTo>
                <a:cubicBezTo>
                  <a:pt x="1817688" y="1666875"/>
                  <a:pt x="1814146" y="1679057"/>
                  <a:pt x="1804988" y="1685925"/>
                </a:cubicBezTo>
                <a:cubicBezTo>
                  <a:pt x="1798638" y="1690687"/>
                  <a:pt x="1792397" y="1695599"/>
                  <a:pt x="1785938" y="1700212"/>
                </a:cubicBezTo>
                <a:cubicBezTo>
                  <a:pt x="1781280" y="1703539"/>
                  <a:pt x="1776047" y="1706073"/>
                  <a:pt x="1771650" y="1709737"/>
                </a:cubicBezTo>
                <a:cubicBezTo>
                  <a:pt x="1747867" y="1729557"/>
                  <a:pt x="1768185" y="1720418"/>
                  <a:pt x="1743075" y="1728787"/>
                </a:cubicBezTo>
                <a:cubicBezTo>
                  <a:pt x="1735138" y="1727200"/>
                  <a:pt x="1726291" y="1728041"/>
                  <a:pt x="1719263" y="1724025"/>
                </a:cubicBezTo>
                <a:cubicBezTo>
                  <a:pt x="1711661" y="1719681"/>
                  <a:pt x="1707420" y="1702783"/>
                  <a:pt x="1704975" y="1695450"/>
                </a:cubicBezTo>
                <a:cubicBezTo>
                  <a:pt x="1709209" y="1661584"/>
                  <a:pt x="1699643" y="1660016"/>
                  <a:pt x="1724025" y="1647825"/>
                </a:cubicBezTo>
                <a:cubicBezTo>
                  <a:pt x="1728515" y="1645580"/>
                  <a:pt x="1733550" y="1644650"/>
                  <a:pt x="1738313" y="1643062"/>
                </a:cubicBezTo>
                <a:cubicBezTo>
                  <a:pt x="1755775" y="1644650"/>
                  <a:pt x="1773166" y="1647825"/>
                  <a:pt x="1790700" y="1647825"/>
                </a:cubicBezTo>
                <a:cubicBezTo>
                  <a:pt x="1795720" y="1647825"/>
                  <a:pt x="1805698" y="1648032"/>
                  <a:pt x="1804988" y="1643062"/>
                </a:cubicBezTo>
                <a:cubicBezTo>
                  <a:pt x="1802064" y="1622591"/>
                  <a:pt x="1785812" y="1614403"/>
                  <a:pt x="1771650" y="1604962"/>
                </a:cubicBezTo>
                <a:cubicBezTo>
                  <a:pt x="1793875" y="1638300"/>
                  <a:pt x="1781175" y="1639887"/>
                  <a:pt x="1804988" y="1624012"/>
                </a:cubicBezTo>
                <a:cubicBezTo>
                  <a:pt x="1803159" y="1613041"/>
                  <a:pt x="1801324" y="1592872"/>
                  <a:pt x="1795463" y="1581150"/>
                </a:cubicBezTo>
                <a:cubicBezTo>
                  <a:pt x="1792903" y="1576030"/>
                  <a:pt x="1790246" y="1570631"/>
                  <a:pt x="1785938" y="1566862"/>
                </a:cubicBezTo>
                <a:cubicBezTo>
                  <a:pt x="1773396" y="1555888"/>
                  <a:pt x="1759360" y="1546669"/>
                  <a:pt x="1743075" y="1543050"/>
                </a:cubicBezTo>
                <a:cubicBezTo>
                  <a:pt x="1733649" y="1540955"/>
                  <a:pt x="1724025" y="1539875"/>
                  <a:pt x="1714500" y="1538287"/>
                </a:cubicBezTo>
                <a:cubicBezTo>
                  <a:pt x="1711325" y="1533525"/>
                  <a:pt x="1707535" y="1529119"/>
                  <a:pt x="1704975" y="1524000"/>
                </a:cubicBezTo>
                <a:cubicBezTo>
                  <a:pt x="1697228" y="1508505"/>
                  <a:pt x="1704338" y="1509075"/>
                  <a:pt x="1690688" y="1495425"/>
                </a:cubicBezTo>
                <a:cubicBezTo>
                  <a:pt x="1677040" y="1481778"/>
                  <a:pt x="1677605" y="1488883"/>
                  <a:pt x="1662113" y="1481137"/>
                </a:cubicBezTo>
                <a:cubicBezTo>
                  <a:pt x="1656993" y="1478577"/>
                  <a:pt x="1653086" y="1473867"/>
                  <a:pt x="1647825" y="1471612"/>
                </a:cubicBezTo>
                <a:cubicBezTo>
                  <a:pt x="1641809" y="1469034"/>
                  <a:pt x="1634985" y="1468920"/>
                  <a:pt x="1628775" y="1466850"/>
                </a:cubicBezTo>
                <a:cubicBezTo>
                  <a:pt x="1574959" y="1448912"/>
                  <a:pt x="1631576" y="1463979"/>
                  <a:pt x="1585913" y="1452562"/>
                </a:cubicBezTo>
                <a:cubicBezTo>
                  <a:pt x="1544638" y="1455737"/>
                  <a:pt x="1503279" y="1457968"/>
                  <a:pt x="1462088" y="1462087"/>
                </a:cubicBezTo>
                <a:cubicBezTo>
                  <a:pt x="1455575" y="1462738"/>
                  <a:pt x="1449167" y="1464552"/>
                  <a:pt x="1443038" y="1466850"/>
                </a:cubicBezTo>
                <a:cubicBezTo>
                  <a:pt x="1348986" y="1502121"/>
                  <a:pt x="1480584" y="1457512"/>
                  <a:pt x="1409700" y="1481137"/>
                </a:cubicBezTo>
                <a:cubicBezTo>
                  <a:pt x="1403350" y="1487487"/>
                  <a:pt x="1396563" y="1493429"/>
                  <a:pt x="1390650" y="1500187"/>
                </a:cubicBezTo>
                <a:cubicBezTo>
                  <a:pt x="1385423" y="1506161"/>
                  <a:pt x="1381976" y="1513624"/>
                  <a:pt x="1376363" y="1519237"/>
                </a:cubicBezTo>
                <a:cubicBezTo>
                  <a:pt x="1372316" y="1523284"/>
                  <a:pt x="1366838" y="1525587"/>
                  <a:pt x="1362075" y="1528762"/>
                </a:cubicBezTo>
                <a:cubicBezTo>
                  <a:pt x="1340630" y="1582375"/>
                  <a:pt x="1367885" y="1517143"/>
                  <a:pt x="1328738" y="1595437"/>
                </a:cubicBezTo>
                <a:cubicBezTo>
                  <a:pt x="1303955" y="1645003"/>
                  <a:pt x="1307898" y="1637420"/>
                  <a:pt x="1295400" y="1681162"/>
                </a:cubicBezTo>
                <a:cubicBezTo>
                  <a:pt x="1295679" y="1687866"/>
                  <a:pt x="1300140" y="1827070"/>
                  <a:pt x="1304925" y="1857375"/>
                </a:cubicBezTo>
                <a:cubicBezTo>
                  <a:pt x="1306491" y="1867292"/>
                  <a:pt x="1312481" y="1876105"/>
                  <a:pt x="1314450" y="1885950"/>
                </a:cubicBezTo>
                <a:cubicBezTo>
                  <a:pt x="1321183" y="1919611"/>
                  <a:pt x="1316652" y="1902079"/>
                  <a:pt x="1328738" y="1938337"/>
                </a:cubicBezTo>
                <a:cubicBezTo>
                  <a:pt x="1340709" y="1974251"/>
                  <a:pt x="1324560" y="1929983"/>
                  <a:pt x="1343025" y="1966912"/>
                </a:cubicBezTo>
                <a:cubicBezTo>
                  <a:pt x="1345270" y="1971402"/>
                  <a:pt x="1345810" y="1976586"/>
                  <a:pt x="1347788" y="1981200"/>
                </a:cubicBezTo>
                <a:cubicBezTo>
                  <a:pt x="1354190" y="1996138"/>
                  <a:pt x="1360513" y="2007105"/>
                  <a:pt x="1371600" y="2019300"/>
                </a:cubicBezTo>
                <a:cubicBezTo>
                  <a:pt x="1382171" y="2030928"/>
                  <a:pt x="1404938" y="2052637"/>
                  <a:pt x="1404938" y="2052637"/>
                </a:cubicBezTo>
                <a:cubicBezTo>
                  <a:pt x="1406525" y="2057400"/>
                  <a:pt x="1406618" y="2062962"/>
                  <a:pt x="1409700" y="2066925"/>
                </a:cubicBezTo>
                <a:cubicBezTo>
                  <a:pt x="1454452" y="2124465"/>
                  <a:pt x="1421913" y="2077440"/>
                  <a:pt x="1452563" y="2105025"/>
                </a:cubicBezTo>
                <a:cubicBezTo>
                  <a:pt x="1464244" y="2115538"/>
                  <a:pt x="1470991" y="2133392"/>
                  <a:pt x="1485900" y="2138362"/>
                </a:cubicBezTo>
                <a:lnTo>
                  <a:pt x="1514475" y="2147887"/>
                </a:lnTo>
                <a:lnTo>
                  <a:pt x="1809750" y="2143125"/>
                </a:lnTo>
                <a:cubicBezTo>
                  <a:pt x="1822544" y="2142759"/>
                  <a:pt x="1835433" y="2141466"/>
                  <a:pt x="1847850" y="2138362"/>
                </a:cubicBezTo>
                <a:cubicBezTo>
                  <a:pt x="1958569" y="2110681"/>
                  <a:pt x="1746962" y="2148825"/>
                  <a:pt x="1895475" y="2124075"/>
                </a:cubicBezTo>
                <a:cubicBezTo>
                  <a:pt x="1901825" y="2120900"/>
                  <a:pt x="1908505" y="2118313"/>
                  <a:pt x="1914525" y="2114550"/>
                </a:cubicBezTo>
                <a:cubicBezTo>
                  <a:pt x="1921256" y="2110343"/>
                  <a:pt x="1926636" y="2104117"/>
                  <a:pt x="1933575" y="2100262"/>
                </a:cubicBezTo>
                <a:cubicBezTo>
                  <a:pt x="1942118" y="2095516"/>
                  <a:pt x="1960981" y="2089540"/>
                  <a:pt x="1971675" y="2085975"/>
                </a:cubicBezTo>
                <a:cubicBezTo>
                  <a:pt x="1976438" y="2082800"/>
                  <a:pt x="1980843" y="2079010"/>
                  <a:pt x="1985963" y="2076450"/>
                </a:cubicBezTo>
                <a:cubicBezTo>
                  <a:pt x="1993609" y="2072627"/>
                  <a:pt x="2004146" y="2073359"/>
                  <a:pt x="2009775" y="2066925"/>
                </a:cubicBezTo>
                <a:cubicBezTo>
                  <a:pt x="2016386" y="2059369"/>
                  <a:pt x="2016125" y="2047875"/>
                  <a:pt x="2019300" y="2038350"/>
                </a:cubicBezTo>
                <a:cubicBezTo>
                  <a:pt x="2026134" y="2017849"/>
                  <a:pt x="2022844" y="2028937"/>
                  <a:pt x="2028825" y="2005012"/>
                </a:cubicBezTo>
                <a:cubicBezTo>
                  <a:pt x="2025650" y="1984375"/>
                  <a:pt x="2022929" y="1963662"/>
                  <a:pt x="2019300" y="1943100"/>
                </a:cubicBezTo>
                <a:cubicBezTo>
                  <a:pt x="2018163" y="1936654"/>
                  <a:pt x="2017465" y="1929904"/>
                  <a:pt x="2014538" y="1924050"/>
                </a:cubicBezTo>
                <a:cubicBezTo>
                  <a:pt x="2010988" y="1916950"/>
                  <a:pt x="2004457" y="1911731"/>
                  <a:pt x="2000250" y="1905000"/>
                </a:cubicBezTo>
                <a:cubicBezTo>
                  <a:pt x="1991842" y="1891547"/>
                  <a:pt x="1990592" y="1885552"/>
                  <a:pt x="1985963" y="1871662"/>
                </a:cubicBezTo>
                <a:cubicBezTo>
                  <a:pt x="1987550" y="1863725"/>
                  <a:pt x="1988595" y="1855659"/>
                  <a:pt x="1990725" y="1847850"/>
                </a:cubicBezTo>
                <a:cubicBezTo>
                  <a:pt x="2015737" y="1756137"/>
                  <a:pt x="2047509" y="1818150"/>
                  <a:pt x="1800225" y="1824037"/>
                </a:cubicBezTo>
                <a:cubicBezTo>
                  <a:pt x="1761438" y="1836968"/>
                  <a:pt x="1755125" y="1840994"/>
                  <a:pt x="1690688" y="1824037"/>
                </a:cubicBezTo>
                <a:cubicBezTo>
                  <a:pt x="1684358" y="1822371"/>
                  <a:pt x="1689014" y="1806179"/>
                  <a:pt x="1695450" y="1804987"/>
                </a:cubicBezTo>
                <a:cubicBezTo>
                  <a:pt x="1736065" y="1797466"/>
                  <a:pt x="1777993" y="1801624"/>
                  <a:pt x="1819275" y="1800225"/>
                </a:cubicBezTo>
                <a:lnTo>
                  <a:pt x="1976438" y="1795462"/>
                </a:lnTo>
                <a:cubicBezTo>
                  <a:pt x="1981200" y="1793875"/>
                  <a:pt x="1987175" y="1794250"/>
                  <a:pt x="1990725" y="1790700"/>
                </a:cubicBezTo>
                <a:cubicBezTo>
                  <a:pt x="1994275" y="1787150"/>
                  <a:pt x="1995488" y="1781432"/>
                  <a:pt x="1995488" y="1776412"/>
                </a:cubicBezTo>
                <a:cubicBezTo>
                  <a:pt x="1995488" y="1755230"/>
                  <a:pt x="1996551" y="1734613"/>
                  <a:pt x="1981200" y="1719262"/>
                </a:cubicBezTo>
                <a:cubicBezTo>
                  <a:pt x="1977153" y="1715215"/>
                  <a:pt x="1971675" y="1712912"/>
                  <a:pt x="1966913" y="1709737"/>
                </a:cubicBezTo>
                <a:cubicBezTo>
                  <a:pt x="1963738" y="1704975"/>
                  <a:pt x="1962242" y="1698483"/>
                  <a:pt x="1957388" y="1695450"/>
                </a:cubicBezTo>
                <a:cubicBezTo>
                  <a:pt x="1948874" y="1690129"/>
                  <a:pt x="1928813" y="1685925"/>
                  <a:pt x="1928813" y="1685925"/>
                </a:cubicBezTo>
                <a:cubicBezTo>
                  <a:pt x="1924050" y="1682750"/>
                  <a:pt x="1919756" y="1678725"/>
                  <a:pt x="1914525" y="1676400"/>
                </a:cubicBezTo>
                <a:cubicBezTo>
                  <a:pt x="1905350" y="1672322"/>
                  <a:pt x="1885950" y="1666875"/>
                  <a:pt x="1885950" y="1666875"/>
                </a:cubicBezTo>
                <a:cubicBezTo>
                  <a:pt x="1881188" y="1662112"/>
                  <a:pt x="1875975" y="1657761"/>
                  <a:pt x="1871663" y="1652587"/>
                </a:cubicBezTo>
                <a:cubicBezTo>
                  <a:pt x="1867999" y="1648190"/>
                  <a:pt x="1866185" y="1642347"/>
                  <a:pt x="1862138" y="1638300"/>
                </a:cubicBezTo>
                <a:cubicBezTo>
                  <a:pt x="1858090" y="1634253"/>
                  <a:pt x="1852613" y="1631950"/>
                  <a:pt x="1847850" y="1628775"/>
                </a:cubicBezTo>
                <a:cubicBezTo>
                  <a:pt x="1838368" y="1600325"/>
                  <a:pt x="1835180" y="1596920"/>
                  <a:pt x="1847850" y="1552575"/>
                </a:cubicBezTo>
                <a:cubicBezTo>
                  <a:pt x="1849229" y="1547748"/>
                  <a:pt x="1857375" y="1549400"/>
                  <a:pt x="1862138" y="1547812"/>
                </a:cubicBezTo>
                <a:cubicBezTo>
                  <a:pt x="1878013" y="1549400"/>
                  <a:pt x="1893994" y="1550149"/>
                  <a:pt x="1909763" y="1552575"/>
                </a:cubicBezTo>
                <a:cubicBezTo>
                  <a:pt x="1914725" y="1553338"/>
                  <a:pt x="1924050" y="1552317"/>
                  <a:pt x="1924050" y="1557337"/>
                </a:cubicBezTo>
                <a:cubicBezTo>
                  <a:pt x="1924050" y="1566653"/>
                  <a:pt x="1903588" y="1582306"/>
                  <a:pt x="1895475" y="1585912"/>
                </a:cubicBezTo>
                <a:cubicBezTo>
                  <a:pt x="1886300" y="1589990"/>
                  <a:pt x="1866900" y="1595437"/>
                  <a:pt x="1866900" y="1595437"/>
                </a:cubicBezTo>
                <a:cubicBezTo>
                  <a:pt x="1863725" y="1600200"/>
                  <a:pt x="1854815" y="1604605"/>
                  <a:pt x="1857375" y="1609725"/>
                </a:cubicBezTo>
                <a:cubicBezTo>
                  <a:pt x="1860302" y="1615579"/>
                  <a:pt x="1869880" y="1614487"/>
                  <a:pt x="1876425" y="1614487"/>
                </a:cubicBezTo>
                <a:cubicBezTo>
                  <a:pt x="1897124" y="1614487"/>
                  <a:pt x="1917700" y="1611312"/>
                  <a:pt x="1938338" y="1609725"/>
                </a:cubicBezTo>
                <a:cubicBezTo>
                  <a:pt x="1954213" y="1603375"/>
                  <a:pt x="1969376" y="1594822"/>
                  <a:pt x="1985963" y="1590675"/>
                </a:cubicBezTo>
                <a:cubicBezTo>
                  <a:pt x="1992313" y="1589087"/>
                  <a:pt x="1998719" y="1587710"/>
                  <a:pt x="2005013" y="1585912"/>
                </a:cubicBezTo>
                <a:cubicBezTo>
                  <a:pt x="2052839" y="1572247"/>
                  <a:pt x="1978795" y="1591277"/>
                  <a:pt x="2038350" y="1576387"/>
                </a:cubicBezTo>
                <a:cubicBezTo>
                  <a:pt x="2047875" y="1577975"/>
                  <a:pt x="2060097" y="1574322"/>
                  <a:pt x="2066925" y="1581150"/>
                </a:cubicBezTo>
                <a:cubicBezTo>
                  <a:pt x="2070972" y="1585197"/>
                  <a:pt x="2061447" y="1591390"/>
                  <a:pt x="2057400" y="1595437"/>
                </a:cubicBezTo>
                <a:cubicBezTo>
                  <a:pt x="2053353" y="1599484"/>
                  <a:pt x="2048232" y="1602402"/>
                  <a:pt x="2043113" y="1604962"/>
                </a:cubicBezTo>
                <a:cubicBezTo>
                  <a:pt x="2038623" y="1607207"/>
                  <a:pt x="2023805" y="1609725"/>
                  <a:pt x="2028825" y="1609725"/>
                </a:cubicBezTo>
                <a:cubicBezTo>
                  <a:pt x="2052691" y="1609725"/>
                  <a:pt x="2076450" y="1606550"/>
                  <a:pt x="2100263" y="1604962"/>
                </a:cubicBezTo>
                <a:cubicBezTo>
                  <a:pt x="2123733" y="1593227"/>
                  <a:pt x="2130258" y="1588040"/>
                  <a:pt x="2162175" y="1585912"/>
                </a:cubicBezTo>
                <a:cubicBezTo>
                  <a:pt x="2171810" y="1585270"/>
                  <a:pt x="2181225" y="1589087"/>
                  <a:pt x="2190750" y="1590675"/>
                </a:cubicBezTo>
                <a:cubicBezTo>
                  <a:pt x="2182813" y="1595437"/>
                  <a:pt x="2175637" y="1601799"/>
                  <a:pt x="2166938" y="1604962"/>
                </a:cubicBezTo>
                <a:cubicBezTo>
                  <a:pt x="2157863" y="1608262"/>
                  <a:pt x="2147832" y="1607831"/>
                  <a:pt x="2138363" y="1609725"/>
                </a:cubicBezTo>
                <a:cubicBezTo>
                  <a:pt x="2131945" y="1611009"/>
                  <a:pt x="2125663" y="1612900"/>
                  <a:pt x="2119313" y="1614487"/>
                </a:cubicBezTo>
                <a:cubicBezTo>
                  <a:pt x="2094659" y="1630922"/>
                  <a:pt x="2112043" y="1621430"/>
                  <a:pt x="2071688" y="1633537"/>
                </a:cubicBezTo>
                <a:cubicBezTo>
                  <a:pt x="2056759" y="1638016"/>
                  <a:pt x="2049343" y="1641523"/>
                  <a:pt x="2033588" y="1647825"/>
                </a:cubicBezTo>
                <a:cubicBezTo>
                  <a:pt x="2025650" y="1660525"/>
                  <a:pt x="1996009" y="1680026"/>
                  <a:pt x="2009775" y="1685925"/>
                </a:cubicBezTo>
                <a:cubicBezTo>
                  <a:pt x="2028744" y="1694054"/>
                  <a:pt x="2048807" y="1671994"/>
                  <a:pt x="2066925" y="1662112"/>
                </a:cubicBezTo>
                <a:cubicBezTo>
                  <a:pt x="2156359" y="1613330"/>
                  <a:pt x="2086401" y="1638159"/>
                  <a:pt x="2128838" y="1624012"/>
                </a:cubicBezTo>
                <a:cubicBezTo>
                  <a:pt x="2154376" y="1662320"/>
                  <a:pt x="2124218" y="1626009"/>
                  <a:pt x="2214563" y="1633537"/>
                </a:cubicBezTo>
                <a:cubicBezTo>
                  <a:pt x="2221638" y="1634127"/>
                  <a:pt x="2202160" y="1640569"/>
                  <a:pt x="2195513" y="1643062"/>
                </a:cubicBezTo>
                <a:cubicBezTo>
                  <a:pt x="2189384" y="1645360"/>
                  <a:pt x="2182757" y="1646027"/>
                  <a:pt x="2176463" y="1647825"/>
                </a:cubicBezTo>
                <a:cubicBezTo>
                  <a:pt x="2162574" y="1651793"/>
                  <a:pt x="2156576" y="1654639"/>
                  <a:pt x="2143125" y="1662112"/>
                </a:cubicBezTo>
                <a:cubicBezTo>
                  <a:pt x="2135033" y="1666608"/>
                  <a:pt x="2127772" y="1672641"/>
                  <a:pt x="2119313" y="1676400"/>
                </a:cubicBezTo>
                <a:cubicBezTo>
                  <a:pt x="2113332" y="1679058"/>
                  <a:pt x="2106557" y="1679364"/>
                  <a:pt x="2100263" y="1681162"/>
                </a:cubicBezTo>
                <a:cubicBezTo>
                  <a:pt x="2095436" y="1682541"/>
                  <a:pt x="2090738" y="1684337"/>
                  <a:pt x="2085975" y="1685925"/>
                </a:cubicBezTo>
                <a:cubicBezTo>
                  <a:pt x="2078038" y="1692275"/>
                  <a:pt x="2052520" y="1701761"/>
                  <a:pt x="2062163" y="1704975"/>
                </a:cubicBezTo>
                <a:cubicBezTo>
                  <a:pt x="2084566" y="1712443"/>
                  <a:pt x="2156641" y="1678225"/>
                  <a:pt x="2171700" y="1671637"/>
                </a:cubicBezTo>
                <a:cubicBezTo>
                  <a:pt x="2178204" y="1668791"/>
                  <a:pt x="2184400" y="1665287"/>
                  <a:pt x="2190750" y="1662112"/>
                </a:cubicBezTo>
                <a:cubicBezTo>
                  <a:pt x="2206625" y="1663700"/>
                  <a:pt x="2225393" y="1657602"/>
                  <a:pt x="2238375" y="1666875"/>
                </a:cubicBezTo>
                <a:cubicBezTo>
                  <a:pt x="2244834" y="1671489"/>
                  <a:pt x="2229701" y="1680312"/>
                  <a:pt x="2224088" y="1685925"/>
                </a:cubicBezTo>
                <a:cubicBezTo>
                  <a:pt x="2211825" y="1698188"/>
                  <a:pt x="2203025" y="1696805"/>
                  <a:pt x="2185988" y="1700212"/>
                </a:cubicBezTo>
                <a:cubicBezTo>
                  <a:pt x="2129163" y="1722942"/>
                  <a:pt x="2194699" y="1698404"/>
                  <a:pt x="2138363" y="1714500"/>
                </a:cubicBezTo>
                <a:cubicBezTo>
                  <a:pt x="2123882" y="1718637"/>
                  <a:pt x="2095500" y="1728787"/>
                  <a:pt x="2095500" y="1728787"/>
                </a:cubicBezTo>
                <a:cubicBezTo>
                  <a:pt x="2092325" y="1733550"/>
                  <a:pt x="2083030" y="1738167"/>
                  <a:pt x="2085975" y="1743075"/>
                </a:cubicBezTo>
                <a:cubicBezTo>
                  <a:pt x="2099412" y="1765469"/>
                  <a:pt x="2110508" y="1748842"/>
                  <a:pt x="2124075" y="1747837"/>
                </a:cubicBezTo>
                <a:cubicBezTo>
                  <a:pt x="2162104" y="1745020"/>
                  <a:pt x="2200275" y="1744662"/>
                  <a:pt x="2238375" y="1743075"/>
                </a:cubicBezTo>
                <a:cubicBezTo>
                  <a:pt x="2233613" y="1746250"/>
                  <a:pt x="2228485" y="1748936"/>
                  <a:pt x="2224088" y="1752600"/>
                </a:cubicBezTo>
                <a:cubicBezTo>
                  <a:pt x="2218914" y="1756912"/>
                  <a:pt x="2215824" y="1763875"/>
                  <a:pt x="2209800" y="1766887"/>
                </a:cubicBezTo>
                <a:cubicBezTo>
                  <a:pt x="2202560" y="1770507"/>
                  <a:pt x="2193841" y="1769687"/>
                  <a:pt x="2185988" y="1771650"/>
                </a:cubicBezTo>
                <a:cubicBezTo>
                  <a:pt x="2181118" y="1772868"/>
                  <a:pt x="2176463" y="1774825"/>
                  <a:pt x="2171700" y="1776412"/>
                </a:cubicBezTo>
                <a:cubicBezTo>
                  <a:pt x="2165350" y="1781175"/>
                  <a:pt x="2159542" y="1786762"/>
                  <a:pt x="2152650" y="1790700"/>
                </a:cubicBezTo>
                <a:cubicBezTo>
                  <a:pt x="2142997" y="1796216"/>
                  <a:pt x="2116778" y="1799060"/>
                  <a:pt x="2109788" y="1800225"/>
                </a:cubicBezTo>
                <a:cubicBezTo>
                  <a:pt x="2105025" y="1803400"/>
                  <a:pt x="2100620" y="1807190"/>
                  <a:pt x="2095500" y="1809750"/>
                </a:cubicBezTo>
                <a:cubicBezTo>
                  <a:pt x="2077914" y="1818543"/>
                  <a:pt x="2064985" y="1811807"/>
                  <a:pt x="2109788" y="1819275"/>
                </a:cubicBezTo>
                <a:cubicBezTo>
                  <a:pt x="2116138" y="1816100"/>
                  <a:pt x="2122246" y="1812387"/>
                  <a:pt x="2128838" y="1809750"/>
                </a:cubicBezTo>
                <a:cubicBezTo>
                  <a:pt x="2138160" y="1806021"/>
                  <a:pt x="2157413" y="1800225"/>
                  <a:pt x="2157413" y="1800225"/>
                </a:cubicBezTo>
                <a:lnTo>
                  <a:pt x="2276475" y="1804987"/>
                </a:lnTo>
                <a:cubicBezTo>
                  <a:pt x="2285552" y="1806802"/>
                  <a:pt x="2261643" y="1817030"/>
                  <a:pt x="2252663" y="1819275"/>
                </a:cubicBezTo>
                <a:cubicBezTo>
                  <a:pt x="2235652" y="1823528"/>
                  <a:pt x="2217768" y="1822831"/>
                  <a:pt x="2200275" y="1824037"/>
                </a:cubicBezTo>
                <a:cubicBezTo>
                  <a:pt x="2171724" y="1826006"/>
                  <a:pt x="2143125" y="1827212"/>
                  <a:pt x="2114550" y="1828800"/>
                </a:cubicBezTo>
                <a:cubicBezTo>
                  <a:pt x="2106613" y="1831975"/>
                  <a:pt x="2095136" y="1830994"/>
                  <a:pt x="2090738" y="1838325"/>
                </a:cubicBezTo>
                <a:cubicBezTo>
                  <a:pt x="2087793" y="1843233"/>
                  <a:pt x="2094606" y="1851742"/>
                  <a:pt x="2100263" y="1852612"/>
                </a:cubicBezTo>
                <a:cubicBezTo>
                  <a:pt x="2137953" y="1858410"/>
                  <a:pt x="2176463" y="1855787"/>
                  <a:pt x="2214563" y="1857375"/>
                </a:cubicBezTo>
                <a:cubicBezTo>
                  <a:pt x="2219325" y="1860550"/>
                  <a:pt x="2223589" y="1864645"/>
                  <a:pt x="2228850" y="1866900"/>
                </a:cubicBezTo>
                <a:cubicBezTo>
                  <a:pt x="2234866" y="1869478"/>
                  <a:pt x="2241606" y="1869864"/>
                  <a:pt x="2247900" y="1871662"/>
                </a:cubicBezTo>
                <a:cubicBezTo>
                  <a:pt x="2252727" y="1873041"/>
                  <a:pt x="2257425" y="1874837"/>
                  <a:pt x="2262188" y="1876425"/>
                </a:cubicBezTo>
                <a:cubicBezTo>
                  <a:pt x="2265363" y="1882775"/>
                  <a:pt x="2276733" y="1890455"/>
                  <a:pt x="2271713" y="1895475"/>
                </a:cubicBezTo>
                <a:cubicBezTo>
                  <a:pt x="2263775" y="1903412"/>
                  <a:pt x="2249600" y="1900237"/>
                  <a:pt x="2238375" y="1900237"/>
                </a:cubicBezTo>
                <a:cubicBezTo>
                  <a:pt x="2206585" y="1900237"/>
                  <a:pt x="2174875" y="1897062"/>
                  <a:pt x="2143125" y="1895475"/>
                </a:cubicBezTo>
                <a:cubicBezTo>
                  <a:pt x="2138363" y="1893887"/>
                  <a:pt x="2125288" y="1887162"/>
                  <a:pt x="2128838" y="1890712"/>
                </a:cubicBezTo>
                <a:cubicBezTo>
                  <a:pt x="2135383" y="1897257"/>
                  <a:pt x="2145486" y="1899138"/>
                  <a:pt x="2152650" y="1905000"/>
                </a:cubicBezTo>
                <a:cubicBezTo>
                  <a:pt x="2163075" y="1913530"/>
                  <a:pt x="2168016" y="1930934"/>
                  <a:pt x="2181225" y="1933575"/>
                </a:cubicBezTo>
                <a:cubicBezTo>
                  <a:pt x="2189163" y="1935162"/>
                  <a:pt x="2197228" y="1936207"/>
                  <a:pt x="2205038" y="1938337"/>
                </a:cubicBezTo>
                <a:cubicBezTo>
                  <a:pt x="2214724" y="1940979"/>
                  <a:pt x="2223709" y="1946211"/>
                  <a:pt x="2233613" y="1947862"/>
                </a:cubicBezTo>
                <a:lnTo>
                  <a:pt x="2262188" y="1952625"/>
                </a:lnTo>
                <a:cubicBezTo>
                  <a:pt x="2255838" y="1955800"/>
                  <a:pt x="2249664" y="1959353"/>
                  <a:pt x="2243138" y="1962150"/>
                </a:cubicBezTo>
                <a:cubicBezTo>
                  <a:pt x="2230328" y="1967640"/>
                  <a:pt x="2219008" y="1968881"/>
                  <a:pt x="2205038" y="1971675"/>
                </a:cubicBezTo>
                <a:cubicBezTo>
                  <a:pt x="2198688" y="1974850"/>
                  <a:pt x="2193088" y="1981200"/>
                  <a:pt x="2185988" y="1981200"/>
                </a:cubicBezTo>
                <a:cubicBezTo>
                  <a:pt x="2149974" y="1981200"/>
                  <a:pt x="2136464" y="1975805"/>
                  <a:pt x="2109788" y="1966912"/>
                </a:cubicBezTo>
                <a:cubicBezTo>
                  <a:pt x="2106613" y="1962150"/>
                  <a:pt x="2100263" y="1946901"/>
                  <a:pt x="2100263" y="1952625"/>
                </a:cubicBezTo>
                <a:cubicBezTo>
                  <a:pt x="2100263" y="1974416"/>
                  <a:pt x="2126635" y="1993283"/>
                  <a:pt x="2138363" y="2005012"/>
                </a:cubicBezTo>
                <a:lnTo>
                  <a:pt x="2152650" y="2019300"/>
                </a:lnTo>
                <a:cubicBezTo>
                  <a:pt x="2155233" y="2027048"/>
                  <a:pt x="2164748" y="2043058"/>
                  <a:pt x="2147888" y="2047875"/>
                </a:cubicBezTo>
                <a:cubicBezTo>
                  <a:pt x="2140105" y="2050099"/>
                  <a:pt x="2132013" y="2044700"/>
                  <a:pt x="2124075" y="2043112"/>
                </a:cubicBezTo>
                <a:cubicBezTo>
                  <a:pt x="2101408" y="2028000"/>
                  <a:pt x="2101841" y="2023922"/>
                  <a:pt x="2062163" y="2038350"/>
                </a:cubicBezTo>
                <a:cubicBezTo>
                  <a:pt x="2057445" y="2040066"/>
                  <a:pt x="2058988" y="2047875"/>
                  <a:pt x="2057400" y="2052637"/>
                </a:cubicBezTo>
                <a:cubicBezTo>
                  <a:pt x="2058988" y="2060575"/>
                  <a:pt x="2058147" y="2069422"/>
                  <a:pt x="2062163" y="2076450"/>
                </a:cubicBezTo>
                <a:cubicBezTo>
                  <a:pt x="2065003" y="2081420"/>
                  <a:pt x="2070732" y="2085715"/>
                  <a:pt x="2076450" y="2085975"/>
                </a:cubicBezTo>
                <a:lnTo>
                  <a:pt x="2166938" y="2081212"/>
                </a:lnTo>
                <a:cubicBezTo>
                  <a:pt x="2173288" y="2079625"/>
                  <a:pt x="2183061" y="2082304"/>
                  <a:pt x="2185988" y="2076450"/>
                </a:cubicBezTo>
                <a:cubicBezTo>
                  <a:pt x="2193783" y="2060859"/>
                  <a:pt x="2168009" y="2036117"/>
                  <a:pt x="2162175" y="2028825"/>
                </a:cubicBezTo>
                <a:cubicBezTo>
                  <a:pt x="2160588" y="2024062"/>
                  <a:pt x="2152586" y="2015916"/>
                  <a:pt x="2157413" y="2014537"/>
                </a:cubicBezTo>
                <a:cubicBezTo>
                  <a:pt x="2169719" y="2011021"/>
                  <a:pt x="2182714" y="2019300"/>
                  <a:pt x="2195513" y="2019300"/>
                </a:cubicBezTo>
                <a:cubicBezTo>
                  <a:pt x="2213047" y="2019300"/>
                  <a:pt x="2230438" y="2016125"/>
                  <a:pt x="2247900" y="2014537"/>
                </a:cubicBezTo>
                <a:cubicBezTo>
                  <a:pt x="2254250" y="2011362"/>
                  <a:pt x="2260989" y="2008869"/>
                  <a:pt x="2266950" y="2005012"/>
                </a:cubicBezTo>
                <a:cubicBezTo>
                  <a:pt x="2288024" y="1991376"/>
                  <a:pt x="2328863" y="1962150"/>
                  <a:pt x="2328863" y="1962150"/>
                </a:cubicBezTo>
                <a:cubicBezTo>
                  <a:pt x="2330450" y="1957387"/>
                  <a:pt x="2337175" y="1951412"/>
                  <a:pt x="2333625" y="1947862"/>
                </a:cubicBezTo>
                <a:cubicBezTo>
                  <a:pt x="2327901" y="1942138"/>
                  <a:pt x="2317907" y="1943100"/>
                  <a:pt x="2309813" y="1943100"/>
                </a:cubicBezTo>
                <a:cubicBezTo>
                  <a:pt x="2303830" y="1943100"/>
                  <a:pt x="2283215" y="1950378"/>
                  <a:pt x="2276475" y="1952625"/>
                </a:cubicBezTo>
                <a:cubicBezTo>
                  <a:pt x="2271713" y="1951037"/>
                  <a:pt x="2258638" y="1951412"/>
                  <a:pt x="2262188" y="1947862"/>
                </a:cubicBezTo>
                <a:cubicBezTo>
                  <a:pt x="2269288" y="1940762"/>
                  <a:pt x="2281023" y="1940772"/>
                  <a:pt x="2290763" y="1938337"/>
                </a:cubicBezTo>
                <a:cubicBezTo>
                  <a:pt x="2374848" y="1917316"/>
                  <a:pt x="2313250" y="1937191"/>
                  <a:pt x="2352675" y="1924050"/>
                </a:cubicBezTo>
                <a:cubicBezTo>
                  <a:pt x="2349500" y="1905000"/>
                  <a:pt x="2350083" y="1884926"/>
                  <a:pt x="2343150" y="1866900"/>
                </a:cubicBezTo>
                <a:cubicBezTo>
                  <a:pt x="2341348" y="1862215"/>
                  <a:pt x="2333772" y="1863189"/>
                  <a:pt x="2328863" y="1862137"/>
                </a:cubicBezTo>
                <a:cubicBezTo>
                  <a:pt x="2311508" y="1858418"/>
                  <a:pt x="2293938" y="1855787"/>
                  <a:pt x="2276475" y="1852612"/>
                </a:cubicBezTo>
                <a:cubicBezTo>
                  <a:pt x="2278063" y="1844675"/>
                  <a:pt x="2277222" y="1835828"/>
                  <a:pt x="2281238" y="1828800"/>
                </a:cubicBezTo>
                <a:cubicBezTo>
                  <a:pt x="2284078" y="1823830"/>
                  <a:pt x="2291478" y="1823322"/>
                  <a:pt x="2295525" y="1819275"/>
                </a:cubicBezTo>
                <a:cubicBezTo>
                  <a:pt x="2299572" y="1815227"/>
                  <a:pt x="2301875" y="1809750"/>
                  <a:pt x="2305050" y="1804987"/>
                </a:cubicBezTo>
                <a:cubicBezTo>
                  <a:pt x="2306638" y="1798637"/>
                  <a:pt x="2310536" y="1792442"/>
                  <a:pt x="2309813" y="1785937"/>
                </a:cubicBezTo>
                <a:cubicBezTo>
                  <a:pt x="2306120" y="1752696"/>
                  <a:pt x="2293898" y="1765260"/>
                  <a:pt x="2271713" y="1743075"/>
                </a:cubicBezTo>
                <a:cubicBezTo>
                  <a:pt x="2253378" y="1724740"/>
                  <a:pt x="2261161" y="1734391"/>
                  <a:pt x="2247900" y="1714500"/>
                </a:cubicBezTo>
                <a:cubicBezTo>
                  <a:pt x="2249488" y="1682750"/>
                  <a:pt x="2249909" y="1650920"/>
                  <a:pt x="2252663" y="1619250"/>
                </a:cubicBezTo>
                <a:cubicBezTo>
                  <a:pt x="2254081" y="1602948"/>
                  <a:pt x="2267574" y="1602776"/>
                  <a:pt x="2247900" y="1585912"/>
                </a:cubicBezTo>
                <a:cubicBezTo>
                  <a:pt x="2244274" y="1582804"/>
                  <a:pt x="2217607" y="1574227"/>
                  <a:pt x="2209800" y="1571625"/>
                </a:cubicBezTo>
                <a:cubicBezTo>
                  <a:pt x="2198688" y="1574800"/>
                  <a:pt x="2187193" y="1576858"/>
                  <a:pt x="2176463" y="1581150"/>
                </a:cubicBezTo>
                <a:cubicBezTo>
                  <a:pt x="2171148" y="1583276"/>
                  <a:pt x="2167605" y="1588865"/>
                  <a:pt x="2162175" y="1590675"/>
                </a:cubicBezTo>
                <a:cubicBezTo>
                  <a:pt x="2153014" y="1593728"/>
                  <a:pt x="2143125" y="1593850"/>
                  <a:pt x="2133600" y="1595437"/>
                </a:cubicBezTo>
                <a:cubicBezTo>
                  <a:pt x="2119313" y="1593850"/>
                  <a:pt x="2104918" y="1593038"/>
                  <a:pt x="2090738" y="1590675"/>
                </a:cubicBezTo>
                <a:cubicBezTo>
                  <a:pt x="2085786" y="1589850"/>
                  <a:pt x="2079368" y="1589997"/>
                  <a:pt x="2076450" y="1585912"/>
                </a:cubicBezTo>
                <a:cubicBezTo>
                  <a:pt x="2067238" y="1573015"/>
                  <a:pt x="2074069" y="1550873"/>
                  <a:pt x="2052638" y="1547812"/>
                </a:cubicBezTo>
                <a:cubicBezTo>
                  <a:pt x="2024307" y="1543765"/>
                  <a:pt x="1995488" y="1544637"/>
                  <a:pt x="1966913" y="1543050"/>
                </a:cubicBezTo>
                <a:cubicBezTo>
                  <a:pt x="1960563" y="1538287"/>
                  <a:pt x="1954755" y="1532700"/>
                  <a:pt x="1947863" y="1528762"/>
                </a:cubicBezTo>
                <a:cubicBezTo>
                  <a:pt x="1943504" y="1526271"/>
                  <a:pt x="1937752" y="1526785"/>
                  <a:pt x="1933575" y="1524000"/>
                </a:cubicBezTo>
                <a:cubicBezTo>
                  <a:pt x="1927971" y="1520264"/>
                  <a:pt x="1923600" y="1514886"/>
                  <a:pt x="1919288" y="1509712"/>
                </a:cubicBezTo>
                <a:cubicBezTo>
                  <a:pt x="1915624" y="1505315"/>
                  <a:pt x="1914232" y="1499001"/>
                  <a:pt x="1909763" y="1495425"/>
                </a:cubicBezTo>
                <a:cubicBezTo>
                  <a:pt x="1905843" y="1492289"/>
                  <a:pt x="1900238" y="1492250"/>
                  <a:pt x="1895475" y="1490662"/>
                </a:cubicBezTo>
                <a:cubicBezTo>
                  <a:pt x="1884363" y="1492250"/>
                  <a:pt x="1872396" y="1490866"/>
                  <a:pt x="1862138" y="1495425"/>
                </a:cubicBezTo>
                <a:cubicBezTo>
                  <a:pt x="1856908" y="1497750"/>
                  <a:pt x="1856277" y="1505315"/>
                  <a:pt x="1852613" y="1509712"/>
                </a:cubicBezTo>
                <a:cubicBezTo>
                  <a:pt x="1822055" y="1546381"/>
                  <a:pt x="1852448" y="1502816"/>
                  <a:pt x="1828800" y="1538287"/>
                </a:cubicBezTo>
                <a:cubicBezTo>
                  <a:pt x="1824038" y="1536700"/>
                  <a:pt x="1818433" y="1536661"/>
                  <a:pt x="1814513" y="1533525"/>
                </a:cubicBezTo>
                <a:cubicBezTo>
                  <a:pt x="1806121" y="1526811"/>
                  <a:pt x="1798339" y="1502615"/>
                  <a:pt x="1795463" y="1495425"/>
                </a:cubicBezTo>
                <a:cubicBezTo>
                  <a:pt x="1793875" y="1482725"/>
                  <a:pt x="1792804" y="1469950"/>
                  <a:pt x="1790700" y="1457325"/>
                </a:cubicBezTo>
                <a:cubicBezTo>
                  <a:pt x="1789624" y="1450869"/>
                  <a:pt x="1785530" y="1444808"/>
                  <a:pt x="1785938" y="1438275"/>
                </a:cubicBezTo>
                <a:cubicBezTo>
                  <a:pt x="1787143" y="1419000"/>
                  <a:pt x="1789703" y="1399559"/>
                  <a:pt x="1795463" y="1381125"/>
                </a:cubicBezTo>
                <a:cubicBezTo>
                  <a:pt x="1797830" y="1373549"/>
                  <a:pt x="1804584" y="1368102"/>
                  <a:pt x="1809750" y="1362075"/>
                </a:cubicBezTo>
                <a:cubicBezTo>
                  <a:pt x="1823792" y="1345692"/>
                  <a:pt x="1822082" y="1349864"/>
                  <a:pt x="1838325" y="1338262"/>
                </a:cubicBezTo>
                <a:cubicBezTo>
                  <a:pt x="1844784" y="1333648"/>
                  <a:pt x="1850483" y="1327913"/>
                  <a:pt x="1857375" y="1323975"/>
                </a:cubicBezTo>
                <a:cubicBezTo>
                  <a:pt x="1864066" y="1320152"/>
                  <a:pt x="1891371" y="1314554"/>
                  <a:pt x="1895475" y="1314450"/>
                </a:cubicBezTo>
                <a:cubicBezTo>
                  <a:pt x="2012923" y="1311477"/>
                  <a:pt x="2130425" y="1311275"/>
                  <a:pt x="2247900" y="1309687"/>
                </a:cubicBezTo>
                <a:cubicBezTo>
                  <a:pt x="2254694" y="1306290"/>
                  <a:pt x="2326451" y="1271101"/>
                  <a:pt x="2328863" y="1266825"/>
                </a:cubicBezTo>
                <a:cubicBezTo>
                  <a:pt x="2346949" y="1234764"/>
                  <a:pt x="2409352" y="1055888"/>
                  <a:pt x="2424113" y="1000125"/>
                </a:cubicBezTo>
                <a:cubicBezTo>
                  <a:pt x="2429055" y="981455"/>
                  <a:pt x="2428723" y="961652"/>
                  <a:pt x="2433638" y="942975"/>
                </a:cubicBezTo>
                <a:cubicBezTo>
                  <a:pt x="2436715" y="931283"/>
                  <a:pt x="2443745" y="920982"/>
                  <a:pt x="2447925" y="909637"/>
                </a:cubicBezTo>
                <a:cubicBezTo>
                  <a:pt x="2454867" y="890795"/>
                  <a:pt x="2462412" y="872042"/>
                  <a:pt x="2466975" y="852487"/>
                </a:cubicBezTo>
                <a:cubicBezTo>
                  <a:pt x="2473558" y="824276"/>
                  <a:pt x="2476170" y="795280"/>
                  <a:pt x="2481263" y="766762"/>
                </a:cubicBezTo>
                <a:cubicBezTo>
                  <a:pt x="2484109" y="750825"/>
                  <a:pt x="2488263" y="735128"/>
                  <a:pt x="2490788" y="719137"/>
                </a:cubicBezTo>
                <a:cubicBezTo>
                  <a:pt x="2493030" y="704938"/>
                  <a:pt x="2493767" y="690539"/>
                  <a:pt x="2495550" y="676275"/>
                </a:cubicBezTo>
                <a:cubicBezTo>
                  <a:pt x="2496942" y="665136"/>
                  <a:pt x="2498725" y="654050"/>
                  <a:pt x="2500313" y="642937"/>
                </a:cubicBezTo>
                <a:cubicBezTo>
                  <a:pt x="2498725" y="592137"/>
                  <a:pt x="2497364" y="541329"/>
                  <a:pt x="2495550" y="490537"/>
                </a:cubicBezTo>
                <a:cubicBezTo>
                  <a:pt x="2494189" y="452428"/>
                  <a:pt x="2493412" y="414280"/>
                  <a:pt x="2490788" y="376237"/>
                </a:cubicBezTo>
                <a:cubicBezTo>
                  <a:pt x="2489493" y="357455"/>
                  <a:pt x="2481841" y="341654"/>
                  <a:pt x="2476500" y="323850"/>
                </a:cubicBezTo>
                <a:cubicBezTo>
                  <a:pt x="2474619" y="317581"/>
                  <a:pt x="2474169" y="310877"/>
                  <a:pt x="2471738" y="304800"/>
                </a:cubicBezTo>
                <a:cubicBezTo>
                  <a:pt x="2466588" y="291926"/>
                  <a:pt x="2444871" y="252842"/>
                  <a:pt x="2438400" y="242887"/>
                </a:cubicBezTo>
                <a:cubicBezTo>
                  <a:pt x="2424721" y="221842"/>
                  <a:pt x="2415618" y="196036"/>
                  <a:pt x="2395538" y="180975"/>
                </a:cubicBezTo>
                <a:cubicBezTo>
                  <a:pt x="2378024" y="167839"/>
                  <a:pt x="2372236" y="164901"/>
                  <a:pt x="2357438" y="147637"/>
                </a:cubicBezTo>
                <a:cubicBezTo>
                  <a:pt x="2318311" y="101989"/>
                  <a:pt x="2401537" y="182602"/>
                  <a:pt x="2319338" y="109537"/>
                </a:cubicBezTo>
                <a:cubicBezTo>
                  <a:pt x="2305799" y="97502"/>
                  <a:pt x="2306578" y="93633"/>
                  <a:pt x="2290763" y="85725"/>
                </a:cubicBezTo>
                <a:cubicBezTo>
                  <a:pt x="2283928" y="82307"/>
                  <a:pt x="2263533" y="77727"/>
                  <a:pt x="2257425" y="76200"/>
                </a:cubicBezTo>
                <a:cubicBezTo>
                  <a:pt x="2251075" y="71437"/>
                  <a:pt x="2244402" y="67078"/>
                  <a:pt x="2238375" y="61912"/>
                </a:cubicBezTo>
                <a:cubicBezTo>
                  <a:pt x="2233261" y="57529"/>
                  <a:pt x="2230242" y="50360"/>
                  <a:pt x="2224088" y="47625"/>
                </a:cubicBezTo>
                <a:cubicBezTo>
                  <a:pt x="2215264" y="43703"/>
                  <a:pt x="2205038" y="44450"/>
                  <a:pt x="2195513" y="42862"/>
                </a:cubicBezTo>
                <a:cubicBezTo>
                  <a:pt x="2181311" y="37181"/>
                  <a:pt x="2157575" y="27147"/>
                  <a:pt x="2143125" y="23812"/>
                </a:cubicBezTo>
                <a:cubicBezTo>
                  <a:pt x="2132187" y="21288"/>
                  <a:pt x="2120900" y="20637"/>
                  <a:pt x="2109788" y="19050"/>
                </a:cubicBezTo>
                <a:cubicBezTo>
                  <a:pt x="2105025" y="17462"/>
                  <a:pt x="2100423" y="15272"/>
                  <a:pt x="2095500" y="14287"/>
                </a:cubicBezTo>
                <a:cubicBezTo>
                  <a:pt x="2025930" y="373"/>
                  <a:pt x="1947014" y="12555"/>
                  <a:pt x="1881188" y="14287"/>
                </a:cubicBezTo>
                <a:cubicBezTo>
                  <a:pt x="1876425" y="15875"/>
                  <a:pt x="1871770" y="17832"/>
                  <a:pt x="1866900" y="19050"/>
                </a:cubicBezTo>
                <a:cubicBezTo>
                  <a:pt x="1859047" y="21013"/>
                  <a:pt x="1851072" y="22481"/>
                  <a:pt x="1843088" y="23812"/>
                </a:cubicBezTo>
                <a:cubicBezTo>
                  <a:pt x="1815891" y="28345"/>
                  <a:pt x="1794819" y="30234"/>
                  <a:pt x="1766888" y="33337"/>
                </a:cubicBezTo>
                <a:lnTo>
                  <a:pt x="1728788" y="42862"/>
                </a:lnTo>
                <a:cubicBezTo>
                  <a:pt x="1714541" y="46214"/>
                  <a:pt x="1699727" y="47516"/>
                  <a:pt x="1685925" y="52387"/>
                </a:cubicBezTo>
                <a:cubicBezTo>
                  <a:pt x="1579160" y="90068"/>
                  <a:pt x="1690554" y="60754"/>
                  <a:pt x="1628775" y="76200"/>
                </a:cubicBezTo>
                <a:cubicBezTo>
                  <a:pt x="1624013" y="79375"/>
                  <a:pt x="1619718" y="83400"/>
                  <a:pt x="1614488" y="85725"/>
                </a:cubicBezTo>
                <a:cubicBezTo>
                  <a:pt x="1565419" y="107534"/>
                  <a:pt x="1604966" y="86157"/>
                  <a:pt x="1566863" y="100012"/>
                </a:cubicBezTo>
                <a:cubicBezTo>
                  <a:pt x="1532788" y="112403"/>
                  <a:pt x="1529877" y="117690"/>
                  <a:pt x="1495425" y="133350"/>
                </a:cubicBezTo>
                <a:cubicBezTo>
                  <a:pt x="1490855" y="135427"/>
                  <a:pt x="1485628" y="135867"/>
                  <a:pt x="1481138" y="138112"/>
                </a:cubicBezTo>
                <a:cubicBezTo>
                  <a:pt x="1472858" y="142252"/>
                  <a:pt x="1464632" y="146717"/>
                  <a:pt x="1457325" y="152400"/>
                </a:cubicBezTo>
                <a:cubicBezTo>
                  <a:pt x="1450236" y="157913"/>
                  <a:pt x="1447255" y="171450"/>
                  <a:pt x="1438275" y="171450"/>
                </a:cubicBezTo>
                <a:cubicBezTo>
                  <a:pt x="1430337" y="171450"/>
                  <a:pt x="1445757" y="156484"/>
                  <a:pt x="1452563" y="152400"/>
                </a:cubicBezTo>
                <a:cubicBezTo>
                  <a:pt x="1468438" y="142875"/>
                  <a:pt x="1484004" y="132816"/>
                  <a:pt x="1500188" y="123825"/>
                </a:cubicBezTo>
                <a:cubicBezTo>
                  <a:pt x="1540248" y="101569"/>
                  <a:pt x="1528823" y="106353"/>
                  <a:pt x="1566863" y="100012"/>
                </a:cubicBezTo>
                <a:lnTo>
                  <a:pt x="1604963" y="80962"/>
                </a:lnTo>
                <a:cubicBezTo>
                  <a:pt x="1611313" y="77787"/>
                  <a:pt x="1618106" y="75375"/>
                  <a:pt x="1624013" y="71437"/>
                </a:cubicBezTo>
                <a:cubicBezTo>
                  <a:pt x="1635520" y="63766"/>
                  <a:pt x="1654839" y="50032"/>
                  <a:pt x="1666875" y="47625"/>
                </a:cubicBezTo>
                <a:cubicBezTo>
                  <a:pt x="1681067" y="44787"/>
                  <a:pt x="1781349" y="35919"/>
                  <a:pt x="1809750" y="33337"/>
                </a:cubicBezTo>
                <a:cubicBezTo>
                  <a:pt x="1830388" y="28575"/>
                  <a:pt x="1851376" y="25136"/>
                  <a:pt x="1871663" y="19050"/>
                </a:cubicBezTo>
                <a:cubicBezTo>
                  <a:pt x="1883243" y="15576"/>
                  <a:pt x="1893075" y="6750"/>
                  <a:pt x="1905000" y="4762"/>
                </a:cubicBezTo>
                <a:cubicBezTo>
                  <a:pt x="1931666" y="318"/>
                  <a:pt x="1958975" y="1587"/>
                  <a:pt x="1985963" y="0"/>
                </a:cubicBezTo>
                <a:cubicBezTo>
                  <a:pt x="2106613" y="1587"/>
                  <a:pt x="2227337" y="241"/>
                  <a:pt x="2347913" y="4762"/>
                </a:cubicBezTo>
                <a:cubicBezTo>
                  <a:pt x="2355008" y="5028"/>
                  <a:pt x="2360371" y="11650"/>
                  <a:pt x="2366963" y="14287"/>
                </a:cubicBezTo>
                <a:cubicBezTo>
                  <a:pt x="2376285" y="18016"/>
                  <a:pt x="2386216" y="20083"/>
                  <a:pt x="2395538" y="23812"/>
                </a:cubicBezTo>
                <a:cubicBezTo>
                  <a:pt x="2433458" y="38980"/>
                  <a:pt x="2453663" y="48461"/>
                  <a:pt x="2486025" y="76200"/>
                </a:cubicBezTo>
                <a:cubicBezTo>
                  <a:pt x="2493743" y="82815"/>
                  <a:pt x="2498322" y="92415"/>
                  <a:pt x="2505075" y="100012"/>
                </a:cubicBezTo>
                <a:cubicBezTo>
                  <a:pt x="2585388" y="190363"/>
                  <a:pt x="2440426" y="18010"/>
                  <a:pt x="2547938" y="152400"/>
                </a:cubicBezTo>
                <a:cubicBezTo>
                  <a:pt x="2566890" y="176090"/>
                  <a:pt x="2561826" y="158085"/>
                  <a:pt x="2581275" y="190500"/>
                </a:cubicBezTo>
                <a:cubicBezTo>
                  <a:pt x="2590407" y="205720"/>
                  <a:pt x="2600212" y="221059"/>
                  <a:pt x="2605088" y="238125"/>
                </a:cubicBezTo>
                <a:cubicBezTo>
                  <a:pt x="2618750" y="285943"/>
                  <a:pt x="2610959" y="260498"/>
                  <a:pt x="2628900" y="314325"/>
                </a:cubicBezTo>
                <a:cubicBezTo>
                  <a:pt x="2625725" y="431800"/>
                  <a:pt x="2618420" y="549236"/>
                  <a:pt x="2619375" y="666750"/>
                </a:cubicBezTo>
                <a:cubicBezTo>
                  <a:pt x="2620009" y="744680"/>
                  <a:pt x="2625211" y="822639"/>
                  <a:pt x="2633663" y="900112"/>
                </a:cubicBezTo>
                <a:cubicBezTo>
                  <a:pt x="2634818" y="910698"/>
                  <a:pt x="2643543" y="918992"/>
                  <a:pt x="2647950" y="928687"/>
                </a:cubicBezTo>
                <a:cubicBezTo>
                  <a:pt x="2651488" y="936470"/>
                  <a:pt x="2653167" y="945115"/>
                  <a:pt x="2657475" y="952500"/>
                </a:cubicBezTo>
                <a:cubicBezTo>
                  <a:pt x="2668813" y="971936"/>
                  <a:pt x="2694889" y="1003131"/>
                  <a:pt x="2709863" y="1019175"/>
                </a:cubicBezTo>
                <a:cubicBezTo>
                  <a:pt x="2722118" y="1032305"/>
                  <a:pt x="2735708" y="1044145"/>
                  <a:pt x="2747963" y="1057275"/>
                </a:cubicBezTo>
                <a:cubicBezTo>
                  <a:pt x="2757949" y="1067975"/>
                  <a:pt x="2767757" y="1078903"/>
                  <a:pt x="2776538" y="1090612"/>
                </a:cubicBezTo>
                <a:cubicBezTo>
                  <a:pt x="2782092" y="1098017"/>
                  <a:pt x="2785919" y="1106575"/>
                  <a:pt x="2790825" y="1114425"/>
                </a:cubicBezTo>
                <a:cubicBezTo>
                  <a:pt x="2799527" y="1128349"/>
                  <a:pt x="2804163" y="1133796"/>
                  <a:pt x="2814638" y="1147762"/>
                </a:cubicBezTo>
                <a:cubicBezTo>
                  <a:pt x="2809875" y="1181100"/>
                  <a:pt x="2807219" y="1214807"/>
                  <a:pt x="2800350" y="1247775"/>
                </a:cubicBezTo>
                <a:cubicBezTo>
                  <a:pt x="2799183" y="1253378"/>
                  <a:pt x="2795483" y="1258735"/>
                  <a:pt x="2790825" y="1262062"/>
                </a:cubicBezTo>
                <a:cubicBezTo>
                  <a:pt x="2783869" y="1267031"/>
                  <a:pt x="2774659" y="1267764"/>
                  <a:pt x="2767013" y="1271587"/>
                </a:cubicBezTo>
                <a:cubicBezTo>
                  <a:pt x="2752394" y="1278897"/>
                  <a:pt x="2739326" y="1289330"/>
                  <a:pt x="2724150" y="1295400"/>
                </a:cubicBezTo>
                <a:cubicBezTo>
                  <a:pt x="2715184" y="1298986"/>
                  <a:pt x="2705100" y="1298575"/>
                  <a:pt x="2695575" y="1300162"/>
                </a:cubicBezTo>
                <a:cubicBezTo>
                  <a:pt x="2689225" y="1303337"/>
                  <a:pt x="2683172" y="1307194"/>
                  <a:pt x="2676525" y="1309687"/>
                </a:cubicBezTo>
                <a:cubicBezTo>
                  <a:pt x="2668833" y="1312572"/>
                  <a:pt x="2640136" y="1317918"/>
                  <a:pt x="2633663" y="1319212"/>
                </a:cubicBezTo>
                <a:cubicBezTo>
                  <a:pt x="2625725" y="1322387"/>
                  <a:pt x="2617855" y="1325735"/>
                  <a:pt x="2609850" y="1328737"/>
                </a:cubicBezTo>
                <a:cubicBezTo>
                  <a:pt x="2533437" y="1357393"/>
                  <a:pt x="2446045" y="1336615"/>
                  <a:pt x="2366963" y="1338262"/>
                </a:cubicBezTo>
                <a:cubicBezTo>
                  <a:pt x="2350368" y="1343794"/>
                  <a:pt x="2340629" y="1346292"/>
                  <a:pt x="2324100" y="1357312"/>
                </a:cubicBezTo>
                <a:cubicBezTo>
                  <a:pt x="2318496" y="1361048"/>
                  <a:pt x="2314196" y="1366486"/>
                  <a:pt x="2309813" y="1371600"/>
                </a:cubicBezTo>
                <a:cubicBezTo>
                  <a:pt x="2304647" y="1377627"/>
                  <a:pt x="2300139" y="1384191"/>
                  <a:pt x="2295525" y="1390650"/>
                </a:cubicBezTo>
                <a:cubicBezTo>
                  <a:pt x="2286984" y="1402608"/>
                  <a:pt x="2282455" y="1410034"/>
                  <a:pt x="2276475" y="1423987"/>
                </a:cubicBezTo>
                <a:cubicBezTo>
                  <a:pt x="2269740" y="1439702"/>
                  <a:pt x="2257425" y="1471612"/>
                  <a:pt x="2257425" y="1471612"/>
                </a:cubicBezTo>
                <a:cubicBezTo>
                  <a:pt x="2255838" y="1479550"/>
                  <a:pt x="2250337" y="1487672"/>
                  <a:pt x="2252663" y="1495425"/>
                </a:cubicBezTo>
                <a:cubicBezTo>
                  <a:pt x="2255584" y="1505161"/>
                  <a:pt x="2263163" y="1513740"/>
                  <a:pt x="2271713" y="1519237"/>
                </a:cubicBezTo>
                <a:cubicBezTo>
                  <a:pt x="2297986" y="1536126"/>
                  <a:pt x="2328405" y="1539517"/>
                  <a:pt x="2357438" y="1547812"/>
                </a:cubicBezTo>
                <a:cubicBezTo>
                  <a:pt x="2367092" y="1550570"/>
                  <a:pt x="2376488" y="1554162"/>
                  <a:pt x="2386013" y="1557337"/>
                </a:cubicBezTo>
                <a:cubicBezTo>
                  <a:pt x="2418704" y="1579132"/>
                  <a:pt x="2378428" y="1555441"/>
                  <a:pt x="2443163" y="1571625"/>
                </a:cubicBezTo>
                <a:cubicBezTo>
                  <a:pt x="2448716" y="1573013"/>
                  <a:pt x="2451928" y="1579644"/>
                  <a:pt x="2457450" y="1581150"/>
                </a:cubicBezTo>
                <a:cubicBezTo>
                  <a:pt x="2469798" y="1584518"/>
                  <a:pt x="2482850" y="1584325"/>
                  <a:pt x="2495550" y="1585912"/>
                </a:cubicBezTo>
                <a:cubicBezTo>
                  <a:pt x="2505075" y="1589087"/>
                  <a:pt x="2514803" y="1591708"/>
                  <a:pt x="2524125" y="1595437"/>
                </a:cubicBezTo>
                <a:lnTo>
                  <a:pt x="2571750" y="1614487"/>
                </a:lnTo>
                <a:cubicBezTo>
                  <a:pt x="2590223" y="1632960"/>
                  <a:pt x="2590161" y="1632036"/>
                  <a:pt x="2609850" y="1657350"/>
                </a:cubicBezTo>
                <a:cubicBezTo>
                  <a:pt x="2613364" y="1661868"/>
                  <a:pt x="2616200" y="1666875"/>
                  <a:pt x="2619375" y="1671637"/>
                </a:cubicBezTo>
                <a:cubicBezTo>
                  <a:pt x="2627896" y="1705716"/>
                  <a:pt x="2628634" y="1700134"/>
                  <a:pt x="2619375" y="1752600"/>
                </a:cubicBezTo>
                <a:cubicBezTo>
                  <a:pt x="2618141" y="1759591"/>
                  <a:pt x="2614249" y="1766078"/>
                  <a:pt x="2609850" y="1771650"/>
                </a:cubicBezTo>
                <a:cubicBezTo>
                  <a:pt x="2553492" y="1843037"/>
                  <a:pt x="2569415" y="1828769"/>
                  <a:pt x="2519363" y="1862137"/>
                </a:cubicBezTo>
                <a:cubicBezTo>
                  <a:pt x="2516188" y="1868487"/>
                  <a:pt x="2512475" y="1874595"/>
                  <a:pt x="2509838" y="1881187"/>
                </a:cubicBezTo>
                <a:cubicBezTo>
                  <a:pt x="2506109" y="1890509"/>
                  <a:pt x="2500313" y="1909762"/>
                  <a:pt x="2500313" y="1909762"/>
                </a:cubicBezTo>
                <a:cubicBezTo>
                  <a:pt x="2503488" y="1927225"/>
                  <a:pt x="2503868" y="1945435"/>
                  <a:pt x="2509838" y="1962150"/>
                </a:cubicBezTo>
                <a:cubicBezTo>
                  <a:pt x="2512103" y="1968493"/>
                  <a:pt x="2518521" y="1972701"/>
                  <a:pt x="2524125" y="1976437"/>
                </a:cubicBezTo>
                <a:cubicBezTo>
                  <a:pt x="2528302" y="1979222"/>
                  <a:pt x="2533570" y="1979879"/>
                  <a:pt x="2538413" y="1981200"/>
                </a:cubicBezTo>
                <a:cubicBezTo>
                  <a:pt x="2551043" y="1984645"/>
                  <a:pt x="2563813" y="1987550"/>
                  <a:pt x="2576513" y="1990725"/>
                </a:cubicBezTo>
                <a:cubicBezTo>
                  <a:pt x="2651125" y="1989137"/>
                  <a:pt x="2725850" y="1990345"/>
                  <a:pt x="2800350" y="1985962"/>
                </a:cubicBezTo>
                <a:cubicBezTo>
                  <a:pt x="2807437" y="1985545"/>
                  <a:pt x="2812875" y="1979234"/>
                  <a:pt x="2819400" y="1976437"/>
                </a:cubicBezTo>
                <a:cubicBezTo>
                  <a:pt x="2835115" y="1969702"/>
                  <a:pt x="2853347" y="1967646"/>
                  <a:pt x="2867025" y="1957387"/>
                </a:cubicBezTo>
                <a:cubicBezTo>
                  <a:pt x="2911248" y="1924221"/>
                  <a:pt x="2861540" y="1959726"/>
                  <a:pt x="2905125" y="1933575"/>
                </a:cubicBezTo>
                <a:cubicBezTo>
                  <a:pt x="2914941" y="1927685"/>
                  <a:pt x="2924175" y="1920875"/>
                  <a:pt x="2933700" y="1914525"/>
                </a:cubicBezTo>
                <a:cubicBezTo>
                  <a:pt x="2940050" y="1905000"/>
                  <a:pt x="2949130" y="1896810"/>
                  <a:pt x="2952750" y="1885950"/>
                </a:cubicBezTo>
                <a:cubicBezTo>
                  <a:pt x="2961653" y="1859243"/>
                  <a:pt x="2956295" y="1876532"/>
                  <a:pt x="2967038" y="1833562"/>
                </a:cubicBezTo>
                <a:cubicBezTo>
                  <a:pt x="2965450" y="1817687"/>
                  <a:pt x="2968877" y="1800461"/>
                  <a:pt x="2962275" y="1785937"/>
                </a:cubicBezTo>
                <a:cubicBezTo>
                  <a:pt x="2959566" y="1779978"/>
                  <a:pt x="2949435" y="1783245"/>
                  <a:pt x="2943225" y="1781175"/>
                </a:cubicBezTo>
                <a:cubicBezTo>
                  <a:pt x="2935115" y="1778472"/>
                  <a:pt x="2927417" y="1774652"/>
                  <a:pt x="2919413" y="1771650"/>
                </a:cubicBezTo>
                <a:cubicBezTo>
                  <a:pt x="2905744" y="1766524"/>
                  <a:pt x="2901092" y="1765879"/>
                  <a:pt x="2886075" y="1762125"/>
                </a:cubicBezTo>
                <a:cubicBezTo>
                  <a:pt x="2842864" y="1733317"/>
                  <a:pt x="2868024" y="1746029"/>
                  <a:pt x="2762250" y="1757362"/>
                </a:cubicBezTo>
                <a:cubicBezTo>
                  <a:pt x="2740787" y="1759662"/>
                  <a:pt x="2704629" y="1791171"/>
                  <a:pt x="2695575" y="1800225"/>
                </a:cubicBezTo>
                <a:cubicBezTo>
                  <a:pt x="2686050" y="1809750"/>
                  <a:pt x="2676061" y="1818833"/>
                  <a:pt x="2667000" y="1828800"/>
                </a:cubicBezTo>
                <a:cubicBezTo>
                  <a:pt x="2656122" y="1840766"/>
                  <a:pt x="2636331" y="1867563"/>
                  <a:pt x="2628900" y="1881187"/>
                </a:cubicBezTo>
                <a:cubicBezTo>
                  <a:pt x="2624806" y="1888692"/>
                  <a:pt x="2622913" y="1897217"/>
                  <a:pt x="2619375" y="1905000"/>
                </a:cubicBezTo>
                <a:cubicBezTo>
                  <a:pt x="2598708" y="1950470"/>
                  <a:pt x="2610405" y="1917625"/>
                  <a:pt x="2600325" y="1947862"/>
                </a:cubicBezTo>
                <a:cubicBezTo>
                  <a:pt x="2601913" y="1957387"/>
                  <a:pt x="2595871" y="1973557"/>
                  <a:pt x="2605088" y="1976437"/>
                </a:cubicBezTo>
                <a:cubicBezTo>
                  <a:pt x="2627867" y="1983556"/>
                  <a:pt x="2652879" y="1974899"/>
                  <a:pt x="2676525" y="1971675"/>
                </a:cubicBezTo>
                <a:cubicBezTo>
                  <a:pt x="2694541" y="1969218"/>
                  <a:pt x="2716546" y="1959477"/>
                  <a:pt x="2733675" y="1952625"/>
                </a:cubicBezTo>
                <a:cubicBezTo>
                  <a:pt x="2761114" y="1925186"/>
                  <a:pt x="2732690" y="1949857"/>
                  <a:pt x="2771775" y="1928812"/>
                </a:cubicBezTo>
                <a:cubicBezTo>
                  <a:pt x="2774626" y="1927277"/>
                  <a:pt x="2812741" y="1903633"/>
                  <a:pt x="2824163" y="1895475"/>
                </a:cubicBezTo>
                <a:cubicBezTo>
                  <a:pt x="2830622" y="1890861"/>
                  <a:pt x="2837600" y="1886800"/>
                  <a:pt x="2843213" y="1881187"/>
                </a:cubicBezTo>
                <a:cubicBezTo>
                  <a:pt x="2848826" y="1875574"/>
                  <a:pt x="2852738" y="1868487"/>
                  <a:pt x="2857500" y="1862137"/>
                </a:cubicBezTo>
                <a:cubicBezTo>
                  <a:pt x="2859088" y="1852612"/>
                  <a:pt x="2862905" y="1843197"/>
                  <a:pt x="2862263" y="1833562"/>
                </a:cubicBezTo>
                <a:cubicBezTo>
                  <a:pt x="2861290" y="1818959"/>
                  <a:pt x="2860113" y="1803342"/>
                  <a:pt x="2852738" y="1790700"/>
                </a:cubicBezTo>
                <a:cubicBezTo>
                  <a:pt x="2848074" y="1782704"/>
                  <a:pt x="2837205" y="1780552"/>
                  <a:pt x="2828925" y="1776412"/>
                </a:cubicBezTo>
                <a:cubicBezTo>
                  <a:pt x="2819164" y="1771532"/>
                  <a:pt x="2799877" y="1768698"/>
                  <a:pt x="2790825" y="1766887"/>
                </a:cubicBezTo>
                <a:cubicBezTo>
                  <a:pt x="2778125" y="1768475"/>
                  <a:pt x="2765073" y="1768282"/>
                  <a:pt x="2752725" y="1771650"/>
                </a:cubicBezTo>
                <a:cubicBezTo>
                  <a:pt x="2747203" y="1773156"/>
                  <a:pt x="2743557" y="1778615"/>
                  <a:pt x="2738438" y="1781175"/>
                </a:cubicBezTo>
                <a:cubicBezTo>
                  <a:pt x="2733948" y="1783420"/>
                  <a:pt x="2728913" y="1784350"/>
                  <a:pt x="2724150" y="1785937"/>
                </a:cubicBezTo>
                <a:cubicBezTo>
                  <a:pt x="2714625" y="1798637"/>
                  <a:pt x="2699425" y="1808636"/>
                  <a:pt x="2695575" y="1824037"/>
                </a:cubicBezTo>
                <a:cubicBezTo>
                  <a:pt x="2693988" y="1830387"/>
                  <a:pt x="2692883" y="1836877"/>
                  <a:pt x="2690813" y="1843087"/>
                </a:cubicBezTo>
                <a:cubicBezTo>
                  <a:pt x="2688110" y="1851197"/>
                  <a:pt x="2684290" y="1858895"/>
                  <a:pt x="2681288" y="1866900"/>
                </a:cubicBezTo>
                <a:cubicBezTo>
                  <a:pt x="2679525" y="1871600"/>
                  <a:pt x="2678113" y="1876425"/>
                  <a:pt x="2676525" y="1881187"/>
                </a:cubicBezTo>
                <a:cubicBezTo>
                  <a:pt x="2679700" y="1893887"/>
                  <a:pt x="2679692" y="1907844"/>
                  <a:pt x="2686050" y="1919287"/>
                </a:cubicBezTo>
                <a:cubicBezTo>
                  <a:pt x="2688488" y="1923676"/>
                  <a:pt x="2695318" y="1924050"/>
                  <a:pt x="2700338" y="1924050"/>
                </a:cubicBezTo>
                <a:cubicBezTo>
                  <a:pt x="2730542" y="1924050"/>
                  <a:pt x="2760663" y="1920875"/>
                  <a:pt x="2790825" y="1919287"/>
                </a:cubicBezTo>
                <a:cubicBezTo>
                  <a:pt x="2825004" y="1896501"/>
                  <a:pt x="2811305" y="1908331"/>
                  <a:pt x="2833688" y="1885950"/>
                </a:cubicBezTo>
                <a:cubicBezTo>
                  <a:pt x="2820956" y="1870672"/>
                  <a:pt x="2809447" y="1852398"/>
                  <a:pt x="2790825" y="1843087"/>
                </a:cubicBezTo>
                <a:cubicBezTo>
                  <a:pt x="2781845" y="1838597"/>
                  <a:pt x="2770604" y="1839131"/>
                  <a:pt x="2762250" y="1833562"/>
                </a:cubicBezTo>
                <a:cubicBezTo>
                  <a:pt x="2757488" y="1830387"/>
                  <a:pt x="2753082" y="1826597"/>
                  <a:pt x="2747963" y="1824037"/>
                </a:cubicBezTo>
                <a:cubicBezTo>
                  <a:pt x="2743473" y="1821792"/>
                  <a:pt x="2738376" y="1821038"/>
                  <a:pt x="2733675" y="1819275"/>
                </a:cubicBezTo>
                <a:cubicBezTo>
                  <a:pt x="2709357" y="1810156"/>
                  <a:pt x="2712456" y="1811046"/>
                  <a:pt x="2690813" y="1800225"/>
                </a:cubicBezTo>
                <a:cubicBezTo>
                  <a:pt x="2690275" y="1799148"/>
                  <a:pt x="2675591" y="1772025"/>
                  <a:pt x="2676525" y="1766887"/>
                </a:cubicBezTo>
                <a:cubicBezTo>
                  <a:pt x="2678951" y="1753542"/>
                  <a:pt x="2683289" y="1740073"/>
                  <a:pt x="2690813" y="1728787"/>
                </a:cubicBezTo>
                <a:cubicBezTo>
                  <a:pt x="2693598" y="1724610"/>
                  <a:pt x="2700338" y="1725612"/>
                  <a:pt x="2705100" y="1724025"/>
                </a:cubicBezTo>
                <a:cubicBezTo>
                  <a:pt x="2728913" y="1725612"/>
                  <a:pt x="2753385" y="1734575"/>
                  <a:pt x="2776538" y="1728787"/>
                </a:cubicBezTo>
                <a:cubicBezTo>
                  <a:pt x="2817656" y="1718508"/>
                  <a:pt x="2817277" y="1694226"/>
                  <a:pt x="2833688" y="1666875"/>
                </a:cubicBezTo>
                <a:cubicBezTo>
                  <a:pt x="2837772" y="1660069"/>
                  <a:pt x="2843213" y="1654175"/>
                  <a:pt x="2847975" y="1647825"/>
                </a:cubicBezTo>
                <a:cubicBezTo>
                  <a:pt x="2849563" y="1638300"/>
                  <a:pt x="2849963" y="1628499"/>
                  <a:pt x="2852738" y="1619250"/>
                </a:cubicBezTo>
                <a:cubicBezTo>
                  <a:pt x="2854778" y="1612450"/>
                  <a:pt x="2862263" y="1607300"/>
                  <a:pt x="2862263" y="1600200"/>
                </a:cubicBezTo>
                <a:cubicBezTo>
                  <a:pt x="2862263" y="1582451"/>
                  <a:pt x="2858708" y="1564527"/>
                  <a:pt x="2852738" y="1547812"/>
                </a:cubicBezTo>
                <a:cubicBezTo>
                  <a:pt x="2850473" y="1541469"/>
                  <a:pt x="2844338" y="1536796"/>
                  <a:pt x="2838450" y="1533525"/>
                </a:cubicBezTo>
                <a:cubicBezTo>
                  <a:pt x="2829673" y="1528649"/>
                  <a:pt x="2809875" y="1524000"/>
                  <a:pt x="2809875" y="1524000"/>
                </a:cubicBezTo>
                <a:cubicBezTo>
                  <a:pt x="2816225" y="1543050"/>
                  <a:pt x="2827589" y="1561114"/>
                  <a:pt x="2828925" y="1581150"/>
                </a:cubicBezTo>
                <a:cubicBezTo>
                  <a:pt x="2830513" y="1604962"/>
                  <a:pt x="2827900" y="1629434"/>
                  <a:pt x="2833688" y="1652587"/>
                </a:cubicBezTo>
                <a:cubicBezTo>
                  <a:pt x="2834906" y="1657457"/>
                  <a:pt x="2843213" y="1655762"/>
                  <a:pt x="2847975" y="1657350"/>
                </a:cubicBezTo>
                <a:cubicBezTo>
                  <a:pt x="2855913" y="1654175"/>
                  <a:pt x="2864949" y="1652954"/>
                  <a:pt x="2871788" y="1647825"/>
                </a:cubicBezTo>
                <a:cubicBezTo>
                  <a:pt x="2898226" y="1627997"/>
                  <a:pt x="2888928" y="1588838"/>
                  <a:pt x="2890838" y="1562100"/>
                </a:cubicBezTo>
                <a:cubicBezTo>
                  <a:pt x="2898644" y="1585517"/>
                  <a:pt x="2898676" y="1590105"/>
                  <a:pt x="2909888" y="1609725"/>
                </a:cubicBezTo>
                <a:cubicBezTo>
                  <a:pt x="2912728" y="1614695"/>
                  <a:pt x="2915366" y="1619965"/>
                  <a:pt x="2919413" y="1624012"/>
                </a:cubicBezTo>
                <a:cubicBezTo>
                  <a:pt x="2925026" y="1629625"/>
                  <a:pt x="2932113" y="1633537"/>
                  <a:pt x="2938463" y="1638300"/>
                </a:cubicBezTo>
                <a:cubicBezTo>
                  <a:pt x="2986726" y="1621063"/>
                  <a:pt x="3006208" y="1629066"/>
                  <a:pt x="3024188" y="1585912"/>
                </a:cubicBezTo>
                <a:cubicBezTo>
                  <a:pt x="3027902" y="1576998"/>
                  <a:pt x="3027363" y="1566862"/>
                  <a:pt x="3028950" y="1557337"/>
                </a:cubicBezTo>
                <a:cubicBezTo>
                  <a:pt x="3032125" y="1587500"/>
                  <a:pt x="3026029" y="1620167"/>
                  <a:pt x="3038475" y="1647825"/>
                </a:cubicBezTo>
                <a:cubicBezTo>
                  <a:pt x="3043082" y="1658062"/>
                  <a:pt x="3060729" y="1654361"/>
                  <a:pt x="3071813" y="1652587"/>
                </a:cubicBezTo>
                <a:cubicBezTo>
                  <a:pt x="3101097" y="1647902"/>
                  <a:pt x="3128963" y="1636712"/>
                  <a:pt x="3157538" y="1628775"/>
                </a:cubicBezTo>
                <a:lnTo>
                  <a:pt x="3200400" y="1600200"/>
                </a:lnTo>
                <a:lnTo>
                  <a:pt x="3214688" y="1590675"/>
                </a:lnTo>
                <a:cubicBezTo>
                  <a:pt x="3226696" y="1574664"/>
                  <a:pt x="3237765" y="1560638"/>
                  <a:pt x="3248025" y="1543050"/>
                </a:cubicBezTo>
                <a:cubicBezTo>
                  <a:pt x="3253391" y="1533851"/>
                  <a:pt x="3262313" y="1525124"/>
                  <a:pt x="3262313" y="1514475"/>
                </a:cubicBezTo>
                <a:cubicBezTo>
                  <a:pt x="3262313" y="1506537"/>
                  <a:pt x="3252428" y="1526921"/>
                  <a:pt x="3248025" y="1533525"/>
                </a:cubicBezTo>
                <a:cubicBezTo>
                  <a:pt x="3239718" y="1545986"/>
                  <a:pt x="3232151" y="1558925"/>
                  <a:pt x="3224213" y="1571625"/>
                </a:cubicBezTo>
                <a:cubicBezTo>
                  <a:pt x="3216275" y="1584325"/>
                  <a:pt x="3208105" y="1596883"/>
                  <a:pt x="3200400" y="1609725"/>
                </a:cubicBezTo>
                <a:lnTo>
                  <a:pt x="3171825" y="1657350"/>
                </a:lnTo>
                <a:cubicBezTo>
                  <a:pt x="3170238" y="1663700"/>
                  <a:pt x="3166251" y="1669905"/>
                  <a:pt x="3167063" y="1676400"/>
                </a:cubicBezTo>
                <a:cubicBezTo>
                  <a:pt x="3170145" y="1701054"/>
                  <a:pt x="3181100" y="1695923"/>
                  <a:pt x="3200400" y="1700212"/>
                </a:cubicBezTo>
                <a:cubicBezTo>
                  <a:pt x="3206790" y="1701632"/>
                  <a:pt x="3213100" y="1703387"/>
                  <a:pt x="3219450" y="1704975"/>
                </a:cubicBezTo>
                <a:lnTo>
                  <a:pt x="3333750" y="1695450"/>
                </a:lnTo>
                <a:cubicBezTo>
                  <a:pt x="3343358" y="1694489"/>
                  <a:pt x="3352669" y="1690687"/>
                  <a:pt x="3362325" y="1690687"/>
                </a:cubicBezTo>
                <a:cubicBezTo>
                  <a:pt x="3375124" y="1690687"/>
                  <a:pt x="3387725" y="1693862"/>
                  <a:pt x="3400425" y="1695450"/>
                </a:cubicBezTo>
                <a:cubicBezTo>
                  <a:pt x="3354472" y="1706938"/>
                  <a:pt x="3375162" y="1702408"/>
                  <a:pt x="3338513" y="1709737"/>
                </a:cubicBezTo>
                <a:cubicBezTo>
                  <a:pt x="3333750" y="1712912"/>
                  <a:pt x="3329195" y="1716422"/>
                  <a:pt x="3324225" y="1719262"/>
                </a:cubicBezTo>
                <a:cubicBezTo>
                  <a:pt x="3318061" y="1722784"/>
                  <a:pt x="3310629" y="1724242"/>
                  <a:pt x="3305175" y="1728787"/>
                </a:cubicBezTo>
                <a:cubicBezTo>
                  <a:pt x="3300778" y="1732451"/>
                  <a:pt x="3299375" y="1738729"/>
                  <a:pt x="3295650" y="1743075"/>
                </a:cubicBezTo>
                <a:cubicBezTo>
                  <a:pt x="3289806" y="1749893"/>
                  <a:pt x="3282950" y="1755775"/>
                  <a:pt x="3276600" y="1762125"/>
                </a:cubicBezTo>
                <a:cubicBezTo>
                  <a:pt x="3275013" y="1766887"/>
                  <a:pt x="3273217" y="1771585"/>
                  <a:pt x="3271838" y="1776412"/>
                </a:cubicBezTo>
                <a:cubicBezTo>
                  <a:pt x="3264742" y="1801246"/>
                  <a:pt x="3261848" y="1813584"/>
                  <a:pt x="3276600" y="1843087"/>
                </a:cubicBezTo>
                <a:cubicBezTo>
                  <a:pt x="3281146" y="1852179"/>
                  <a:pt x="3292281" y="1856038"/>
                  <a:pt x="3300413" y="1862137"/>
                </a:cubicBezTo>
                <a:cubicBezTo>
                  <a:pt x="3333942" y="1887284"/>
                  <a:pt x="3324439" y="1881295"/>
                  <a:pt x="3352800" y="1895475"/>
                </a:cubicBezTo>
                <a:cubicBezTo>
                  <a:pt x="3354388" y="1890712"/>
                  <a:pt x="3360421" y="1885315"/>
                  <a:pt x="3357563" y="1881187"/>
                </a:cubicBezTo>
                <a:cubicBezTo>
                  <a:pt x="3315498" y="1820425"/>
                  <a:pt x="3324198" y="1847830"/>
                  <a:pt x="3286125" y="1819275"/>
                </a:cubicBezTo>
                <a:cubicBezTo>
                  <a:pt x="3280737" y="1815234"/>
                  <a:pt x="3277012" y="1809299"/>
                  <a:pt x="3271838" y="1804987"/>
                </a:cubicBezTo>
                <a:cubicBezTo>
                  <a:pt x="3258670" y="1794013"/>
                  <a:pt x="3250568" y="1792669"/>
                  <a:pt x="3233738" y="1785937"/>
                </a:cubicBezTo>
                <a:cubicBezTo>
                  <a:pt x="3222625" y="1787525"/>
                  <a:pt x="3210658" y="1786141"/>
                  <a:pt x="3200400" y="1790700"/>
                </a:cubicBezTo>
                <a:cubicBezTo>
                  <a:pt x="3195170" y="1793025"/>
                  <a:pt x="3190875" y="1799263"/>
                  <a:pt x="3190875" y="1804987"/>
                </a:cubicBezTo>
                <a:cubicBezTo>
                  <a:pt x="3190875" y="1825867"/>
                  <a:pt x="3193181" y="1847307"/>
                  <a:pt x="3200400" y="1866900"/>
                </a:cubicBezTo>
                <a:cubicBezTo>
                  <a:pt x="3204686" y="1878534"/>
                  <a:pt x="3217006" y="1885386"/>
                  <a:pt x="3224213" y="1895475"/>
                </a:cubicBezTo>
                <a:cubicBezTo>
                  <a:pt x="3232918" y="1907662"/>
                  <a:pt x="3240752" y="1920483"/>
                  <a:pt x="3248025" y="1933575"/>
                </a:cubicBezTo>
                <a:cubicBezTo>
                  <a:pt x="3256645" y="1949090"/>
                  <a:pt x="3261189" y="1967001"/>
                  <a:pt x="3271838" y="1981200"/>
                </a:cubicBezTo>
                <a:lnTo>
                  <a:pt x="3300413" y="2019300"/>
                </a:lnTo>
                <a:cubicBezTo>
                  <a:pt x="3305175" y="2025650"/>
                  <a:pt x="3289252" y="2007546"/>
                  <a:pt x="3286125" y="2000250"/>
                </a:cubicBezTo>
                <a:cubicBezTo>
                  <a:pt x="3281363" y="1989137"/>
                  <a:pt x="3277245" y="1977726"/>
                  <a:pt x="3271838" y="1966912"/>
                </a:cubicBezTo>
                <a:cubicBezTo>
                  <a:pt x="3267607" y="1958449"/>
                  <a:pt x="3246473" y="1931730"/>
                  <a:pt x="3243263" y="1928812"/>
                </a:cubicBezTo>
                <a:cubicBezTo>
                  <a:pt x="3225814" y="1912950"/>
                  <a:pt x="3205759" y="1902991"/>
                  <a:pt x="3186113" y="1890712"/>
                </a:cubicBezTo>
                <a:cubicBezTo>
                  <a:pt x="3181259" y="1887678"/>
                  <a:pt x="3176588" y="1884362"/>
                  <a:pt x="3171825" y="1881187"/>
                </a:cubicBezTo>
                <a:cubicBezTo>
                  <a:pt x="3154363" y="1882775"/>
                  <a:pt x="3135718" y="1879438"/>
                  <a:pt x="3119438" y="1885950"/>
                </a:cubicBezTo>
                <a:cubicBezTo>
                  <a:pt x="3110000" y="1889725"/>
                  <a:pt x="3103771" y="1900177"/>
                  <a:pt x="3100388" y="1909762"/>
                </a:cubicBezTo>
                <a:cubicBezTo>
                  <a:pt x="3093960" y="1927974"/>
                  <a:pt x="3099500" y="1949638"/>
                  <a:pt x="3090863" y="1966912"/>
                </a:cubicBezTo>
                <a:lnTo>
                  <a:pt x="3081338" y="1985962"/>
                </a:lnTo>
                <a:cubicBezTo>
                  <a:pt x="3078163" y="1963737"/>
                  <a:pt x="3075715" y="1941396"/>
                  <a:pt x="3071813" y="1919287"/>
                </a:cubicBezTo>
                <a:cubicBezTo>
                  <a:pt x="3070941" y="1914343"/>
                  <a:pt x="3070600" y="1908550"/>
                  <a:pt x="3067050" y="1905000"/>
                </a:cubicBezTo>
                <a:cubicBezTo>
                  <a:pt x="3063500" y="1901450"/>
                  <a:pt x="3057525" y="1901825"/>
                  <a:pt x="3052763" y="1900237"/>
                </a:cubicBezTo>
                <a:cubicBezTo>
                  <a:pt x="3046413" y="1903412"/>
                  <a:pt x="3038733" y="1904742"/>
                  <a:pt x="3033713" y="1909762"/>
                </a:cubicBezTo>
                <a:cubicBezTo>
                  <a:pt x="3019338" y="1924137"/>
                  <a:pt x="2995613" y="1957387"/>
                  <a:pt x="2995613" y="1957387"/>
                </a:cubicBezTo>
                <a:cubicBezTo>
                  <a:pt x="2994025" y="1965325"/>
                  <a:pt x="2990850" y="1973105"/>
                  <a:pt x="2990850" y="1981200"/>
                </a:cubicBezTo>
                <a:cubicBezTo>
                  <a:pt x="2990850" y="1986220"/>
                  <a:pt x="2992601" y="1999503"/>
                  <a:pt x="2995613" y="1995487"/>
                </a:cubicBezTo>
                <a:cubicBezTo>
                  <a:pt x="3002547" y="1986242"/>
                  <a:pt x="3002539" y="1973411"/>
                  <a:pt x="3005138" y="1962150"/>
                </a:cubicBezTo>
                <a:cubicBezTo>
                  <a:pt x="3016914" y="1911121"/>
                  <a:pt x="3001349" y="1954954"/>
                  <a:pt x="3019425" y="1909762"/>
                </a:cubicBezTo>
                <a:cubicBezTo>
                  <a:pt x="3020300" y="1903639"/>
                  <a:pt x="3029718" y="1867668"/>
                  <a:pt x="3019425" y="1857375"/>
                </a:cubicBezTo>
                <a:cubicBezTo>
                  <a:pt x="3014797" y="1852747"/>
                  <a:pt x="3006725" y="1854200"/>
                  <a:pt x="3000375" y="1852612"/>
                </a:cubicBezTo>
                <a:cubicBezTo>
                  <a:pt x="3055265" y="1825167"/>
                  <a:pt x="2961886" y="1868909"/>
                  <a:pt x="3076575" y="1838325"/>
                </a:cubicBezTo>
                <a:cubicBezTo>
                  <a:pt x="3083083" y="1836590"/>
                  <a:pt x="3086100" y="1828800"/>
                  <a:pt x="3090863" y="1824037"/>
                </a:cubicBezTo>
                <a:cubicBezTo>
                  <a:pt x="3092450" y="1819275"/>
                  <a:pt x="3094304" y="1814593"/>
                  <a:pt x="3095625" y="1809750"/>
                </a:cubicBezTo>
                <a:cubicBezTo>
                  <a:pt x="3099069" y="1797120"/>
                  <a:pt x="3105150" y="1771650"/>
                  <a:pt x="3105150" y="1771650"/>
                </a:cubicBezTo>
                <a:cubicBezTo>
                  <a:pt x="3100388" y="1758950"/>
                  <a:pt x="3098641" y="1744662"/>
                  <a:pt x="3090863" y="1733550"/>
                </a:cubicBezTo>
                <a:cubicBezTo>
                  <a:pt x="3076802" y="1713462"/>
                  <a:pt x="3041471" y="1730768"/>
                  <a:pt x="3028950" y="1733550"/>
                </a:cubicBezTo>
                <a:cubicBezTo>
                  <a:pt x="3024188" y="1736725"/>
                  <a:pt x="3018710" y="1739028"/>
                  <a:pt x="3014663" y="1743075"/>
                </a:cubicBezTo>
                <a:cubicBezTo>
                  <a:pt x="3003223" y="1754515"/>
                  <a:pt x="3006185" y="1758093"/>
                  <a:pt x="3000375" y="1771650"/>
                </a:cubicBezTo>
                <a:cubicBezTo>
                  <a:pt x="2997578" y="1778175"/>
                  <a:pt x="2993647" y="1784174"/>
                  <a:pt x="2990850" y="1790700"/>
                </a:cubicBezTo>
                <a:cubicBezTo>
                  <a:pt x="2986752" y="1800261"/>
                  <a:pt x="2983741" y="1814376"/>
                  <a:pt x="2981325" y="1824037"/>
                </a:cubicBezTo>
                <a:cubicBezTo>
                  <a:pt x="2982913" y="1838325"/>
                  <a:pt x="2977108" y="1855675"/>
                  <a:pt x="2986088" y="1866900"/>
                </a:cubicBezTo>
                <a:cubicBezTo>
                  <a:pt x="2993100" y="1875665"/>
                  <a:pt x="3011488" y="1863725"/>
                  <a:pt x="3019425" y="1871662"/>
                </a:cubicBezTo>
                <a:cubicBezTo>
                  <a:pt x="3027363" y="1879600"/>
                  <a:pt x="3021664" y="1894062"/>
                  <a:pt x="3024188" y="1905000"/>
                </a:cubicBezTo>
                <a:cubicBezTo>
                  <a:pt x="3026446" y="1914783"/>
                  <a:pt x="3030538" y="1924050"/>
                  <a:pt x="3033713" y="1933575"/>
                </a:cubicBezTo>
                <a:lnTo>
                  <a:pt x="3038475" y="1947862"/>
                </a:lnTo>
                <a:cubicBezTo>
                  <a:pt x="3013222" y="1973117"/>
                  <a:pt x="3036480" y="1952870"/>
                  <a:pt x="3005138" y="1971675"/>
                </a:cubicBezTo>
                <a:cubicBezTo>
                  <a:pt x="2995322" y="1977565"/>
                  <a:pt x="2976563" y="1990725"/>
                  <a:pt x="2976563" y="1990725"/>
                </a:cubicBezTo>
                <a:cubicBezTo>
                  <a:pt x="2972689" y="2002344"/>
                  <a:pt x="2971506" y="2010068"/>
                  <a:pt x="2962275" y="2019300"/>
                </a:cubicBezTo>
                <a:cubicBezTo>
                  <a:pt x="2958228" y="2023347"/>
                  <a:pt x="2953107" y="2026265"/>
                  <a:pt x="2947988" y="2028825"/>
                </a:cubicBezTo>
                <a:cubicBezTo>
                  <a:pt x="2943498" y="2031070"/>
                  <a:pt x="2938463" y="2032000"/>
                  <a:pt x="2933700" y="2033587"/>
                </a:cubicBezTo>
                <a:cubicBezTo>
                  <a:pt x="2928938" y="2038350"/>
                  <a:pt x="2924587" y="2043563"/>
                  <a:pt x="2919413" y="2047875"/>
                </a:cubicBezTo>
                <a:cubicBezTo>
                  <a:pt x="2915016" y="2051539"/>
                  <a:pt x="2910150" y="2054659"/>
                  <a:pt x="2905125" y="2057400"/>
                </a:cubicBezTo>
                <a:cubicBezTo>
                  <a:pt x="2859902" y="2082067"/>
                  <a:pt x="2879182" y="2071163"/>
                  <a:pt x="2838450" y="2085975"/>
                </a:cubicBezTo>
                <a:cubicBezTo>
                  <a:pt x="2807165" y="2097351"/>
                  <a:pt x="2818454" y="2096451"/>
                  <a:pt x="2781300" y="2105025"/>
                </a:cubicBezTo>
                <a:cubicBezTo>
                  <a:pt x="2771891" y="2107196"/>
                  <a:pt x="2762134" y="2107616"/>
                  <a:pt x="2752725" y="2109787"/>
                </a:cubicBezTo>
                <a:cubicBezTo>
                  <a:pt x="2741464" y="2112386"/>
                  <a:pt x="2730538" y="2116271"/>
                  <a:pt x="2719388" y="2119312"/>
                </a:cubicBezTo>
                <a:cubicBezTo>
                  <a:pt x="2713073" y="2121034"/>
                  <a:pt x="2706607" y="2122194"/>
                  <a:pt x="2700338" y="2124075"/>
                </a:cubicBezTo>
                <a:cubicBezTo>
                  <a:pt x="2690721" y="2126960"/>
                  <a:pt x="2681787" y="2133033"/>
                  <a:pt x="2671763" y="2133600"/>
                </a:cubicBezTo>
                <a:cubicBezTo>
                  <a:pt x="2597253" y="2137817"/>
                  <a:pt x="2522538" y="2136775"/>
                  <a:pt x="2447925" y="2138362"/>
                </a:cubicBezTo>
                <a:cubicBezTo>
                  <a:pt x="2441575" y="2139950"/>
                  <a:pt x="2435315" y="2141954"/>
                  <a:pt x="2428875" y="2143125"/>
                </a:cubicBezTo>
                <a:cubicBezTo>
                  <a:pt x="2325107" y="2161992"/>
                  <a:pt x="2115034" y="2152203"/>
                  <a:pt x="2085975" y="2152650"/>
                </a:cubicBezTo>
                <a:cubicBezTo>
                  <a:pt x="2076026" y="2155966"/>
                  <a:pt x="2050950" y="2165137"/>
                  <a:pt x="2038350" y="2166937"/>
                </a:cubicBezTo>
                <a:cubicBezTo>
                  <a:pt x="2022556" y="2169193"/>
                  <a:pt x="2006600" y="2170112"/>
                  <a:pt x="1990725" y="2171700"/>
                </a:cubicBezTo>
                <a:lnTo>
                  <a:pt x="1952625" y="2181225"/>
                </a:lnTo>
                <a:lnTo>
                  <a:pt x="1914525" y="2190750"/>
                </a:lnTo>
                <a:lnTo>
                  <a:pt x="1900238" y="2195512"/>
                </a:lnTo>
                <a:cubicBezTo>
                  <a:pt x="1895475" y="2198687"/>
                  <a:pt x="1891181" y="2202712"/>
                  <a:pt x="1885950" y="2205037"/>
                </a:cubicBezTo>
                <a:cubicBezTo>
                  <a:pt x="1876775" y="2209115"/>
                  <a:pt x="1857375" y="2214562"/>
                  <a:pt x="1857375" y="2214562"/>
                </a:cubicBezTo>
                <a:cubicBezTo>
                  <a:pt x="1840096" y="2226082"/>
                  <a:pt x="1811692" y="2245872"/>
                  <a:pt x="1795463" y="2247900"/>
                </a:cubicBezTo>
                <a:cubicBezTo>
                  <a:pt x="1728506" y="2256269"/>
                  <a:pt x="1786249" y="2247837"/>
                  <a:pt x="1714500" y="2262187"/>
                </a:cubicBezTo>
                <a:cubicBezTo>
                  <a:pt x="1656108" y="2273866"/>
                  <a:pt x="1711128" y="2260650"/>
                  <a:pt x="1666875" y="2271712"/>
                </a:cubicBezTo>
                <a:cubicBezTo>
                  <a:pt x="1651000" y="2270125"/>
                  <a:pt x="1635081" y="2268929"/>
                  <a:pt x="1619250" y="2266950"/>
                </a:cubicBezTo>
                <a:cubicBezTo>
                  <a:pt x="1596973" y="2264165"/>
                  <a:pt x="1552575" y="2257425"/>
                  <a:pt x="1552575" y="2257425"/>
                </a:cubicBezTo>
                <a:cubicBezTo>
                  <a:pt x="1546225" y="2254250"/>
                  <a:pt x="1540117" y="2250537"/>
                  <a:pt x="1533525" y="2247900"/>
                </a:cubicBezTo>
                <a:cubicBezTo>
                  <a:pt x="1457955" y="2217672"/>
                  <a:pt x="1406867" y="2236039"/>
                  <a:pt x="1304925" y="2233612"/>
                </a:cubicBezTo>
                <a:cubicBezTo>
                  <a:pt x="1255713" y="2228850"/>
                  <a:pt x="1206025" y="2227646"/>
                  <a:pt x="1157288" y="2219325"/>
                </a:cubicBezTo>
                <a:cubicBezTo>
                  <a:pt x="1080654" y="2206241"/>
                  <a:pt x="1135437" y="2190629"/>
                  <a:pt x="1052513" y="2166937"/>
                </a:cubicBezTo>
                <a:cubicBezTo>
                  <a:pt x="969666" y="2143267"/>
                  <a:pt x="1072794" y="2173698"/>
                  <a:pt x="981075" y="2143125"/>
                </a:cubicBezTo>
                <a:cubicBezTo>
                  <a:pt x="970111" y="2139470"/>
                  <a:pt x="958702" y="2137255"/>
                  <a:pt x="947738" y="2133600"/>
                </a:cubicBezTo>
                <a:cubicBezTo>
                  <a:pt x="939628" y="2130897"/>
                  <a:pt x="931959" y="2126997"/>
                  <a:pt x="923925" y="2124075"/>
                </a:cubicBezTo>
                <a:cubicBezTo>
                  <a:pt x="914489" y="2120644"/>
                  <a:pt x="904672" y="2118279"/>
                  <a:pt x="895350" y="2114550"/>
                </a:cubicBezTo>
                <a:cubicBezTo>
                  <a:pt x="885043" y="2110427"/>
                  <a:pt x="868980" y="2103461"/>
                  <a:pt x="857250" y="2100262"/>
                </a:cubicBezTo>
                <a:cubicBezTo>
                  <a:pt x="844620" y="2096817"/>
                  <a:pt x="832140" y="2092361"/>
                  <a:pt x="819150" y="2090737"/>
                </a:cubicBezTo>
                <a:cubicBezTo>
                  <a:pt x="785596" y="2086543"/>
                  <a:pt x="757898" y="2083607"/>
                  <a:pt x="723900" y="2076450"/>
                </a:cubicBezTo>
                <a:cubicBezTo>
                  <a:pt x="712591" y="2074069"/>
                  <a:pt x="701675" y="2070100"/>
                  <a:pt x="690563" y="2066925"/>
                </a:cubicBezTo>
                <a:cubicBezTo>
                  <a:pt x="682625" y="2062162"/>
                  <a:pt x="675030" y="2056777"/>
                  <a:pt x="666750" y="2052637"/>
                </a:cubicBezTo>
                <a:cubicBezTo>
                  <a:pt x="655244" y="2046884"/>
                  <a:pt x="645610" y="2047686"/>
                  <a:pt x="633413" y="2043112"/>
                </a:cubicBezTo>
                <a:cubicBezTo>
                  <a:pt x="626766" y="2040619"/>
                  <a:pt x="620955" y="2036224"/>
                  <a:pt x="614363" y="2033587"/>
                </a:cubicBezTo>
                <a:cubicBezTo>
                  <a:pt x="594359" y="2025585"/>
                  <a:pt x="586160" y="2027731"/>
                  <a:pt x="571500" y="2014537"/>
                </a:cubicBezTo>
                <a:cubicBezTo>
                  <a:pt x="559819" y="2004024"/>
                  <a:pt x="550735" y="1990629"/>
                  <a:pt x="538163" y="1981200"/>
                </a:cubicBezTo>
                <a:cubicBezTo>
                  <a:pt x="531813" y="1976437"/>
                  <a:pt x="524726" y="1972525"/>
                  <a:pt x="519113" y="1966912"/>
                </a:cubicBezTo>
                <a:cubicBezTo>
                  <a:pt x="468779" y="1916578"/>
                  <a:pt x="545123" y="1980741"/>
                  <a:pt x="485775" y="1928812"/>
                </a:cubicBezTo>
                <a:cubicBezTo>
                  <a:pt x="461071" y="1907197"/>
                  <a:pt x="469979" y="1919335"/>
                  <a:pt x="438150" y="1900237"/>
                </a:cubicBezTo>
                <a:cubicBezTo>
                  <a:pt x="402109" y="1878613"/>
                  <a:pt x="434836" y="1891196"/>
                  <a:pt x="404813" y="1881187"/>
                </a:cubicBezTo>
                <a:cubicBezTo>
                  <a:pt x="350835" y="1840705"/>
                  <a:pt x="419023" y="1890069"/>
                  <a:pt x="366713" y="1857375"/>
                </a:cubicBezTo>
                <a:cubicBezTo>
                  <a:pt x="359982" y="1853168"/>
                  <a:pt x="354394" y="1847294"/>
                  <a:pt x="347663" y="1843087"/>
                </a:cubicBezTo>
                <a:cubicBezTo>
                  <a:pt x="332465" y="1833588"/>
                  <a:pt x="321358" y="1831563"/>
                  <a:pt x="304800" y="1824037"/>
                </a:cubicBezTo>
                <a:cubicBezTo>
                  <a:pt x="262589" y="1804851"/>
                  <a:pt x="291529" y="1812811"/>
                  <a:pt x="252413" y="1804987"/>
                </a:cubicBezTo>
                <a:cubicBezTo>
                  <a:pt x="246063" y="1801812"/>
                  <a:pt x="240011" y="1797955"/>
                  <a:pt x="233363" y="1795462"/>
                </a:cubicBezTo>
                <a:cubicBezTo>
                  <a:pt x="203819" y="1784383"/>
                  <a:pt x="201087" y="1794307"/>
                  <a:pt x="161925" y="1804987"/>
                </a:cubicBezTo>
                <a:cubicBezTo>
                  <a:pt x="157163" y="1808162"/>
                  <a:pt x="152757" y="1811952"/>
                  <a:pt x="147638" y="1814512"/>
                </a:cubicBezTo>
                <a:cubicBezTo>
                  <a:pt x="115227" y="1830718"/>
                  <a:pt x="153945" y="1804022"/>
                  <a:pt x="114300" y="1828800"/>
                </a:cubicBezTo>
                <a:cubicBezTo>
                  <a:pt x="107569" y="1833007"/>
                  <a:pt x="102522" y="1839906"/>
                  <a:pt x="95250" y="1843087"/>
                </a:cubicBezTo>
                <a:cubicBezTo>
                  <a:pt x="76853" y="1851136"/>
                  <a:pt x="56061" y="1853157"/>
                  <a:pt x="38100" y="1862137"/>
                </a:cubicBezTo>
                <a:cubicBezTo>
                  <a:pt x="31750" y="1865312"/>
                  <a:pt x="12088" y="1873054"/>
                  <a:pt x="19050" y="1871662"/>
                </a:cubicBezTo>
                <a:cubicBezTo>
                  <a:pt x="53561" y="1864761"/>
                  <a:pt x="82018" y="1846475"/>
                  <a:pt x="114300" y="1833562"/>
                </a:cubicBezTo>
                <a:cubicBezTo>
                  <a:pt x="120377" y="1831131"/>
                  <a:pt x="127000" y="1830387"/>
                  <a:pt x="133350" y="1828800"/>
                </a:cubicBezTo>
                <a:cubicBezTo>
                  <a:pt x="140349" y="1824134"/>
                  <a:pt x="156515" y="1816003"/>
                  <a:pt x="157163" y="1804987"/>
                </a:cubicBezTo>
                <a:cubicBezTo>
                  <a:pt x="159787" y="1760371"/>
                  <a:pt x="160545" y="1739651"/>
                  <a:pt x="133350" y="1709737"/>
                </a:cubicBezTo>
                <a:cubicBezTo>
                  <a:pt x="125010" y="1700563"/>
                  <a:pt x="113776" y="1694452"/>
                  <a:pt x="104775" y="1685925"/>
                </a:cubicBezTo>
                <a:cubicBezTo>
                  <a:pt x="83588" y="1665853"/>
                  <a:pt x="67890" y="1639027"/>
                  <a:pt x="42863" y="1624012"/>
                </a:cubicBezTo>
                <a:cubicBezTo>
                  <a:pt x="34925" y="1619250"/>
                  <a:pt x="26455" y="1615279"/>
                  <a:pt x="19050" y="1609725"/>
                </a:cubicBezTo>
                <a:cubicBezTo>
                  <a:pt x="13662" y="1605684"/>
                  <a:pt x="0" y="1600200"/>
                  <a:pt x="4763" y="1595437"/>
                </a:cubicBezTo>
                <a:cubicBezTo>
                  <a:pt x="9783" y="1590417"/>
                  <a:pt x="18133" y="1600702"/>
                  <a:pt x="23813" y="1604962"/>
                </a:cubicBezTo>
                <a:cubicBezTo>
                  <a:pt x="37313" y="1615087"/>
                  <a:pt x="49473" y="1626897"/>
                  <a:pt x="61913" y="1638300"/>
                </a:cubicBezTo>
                <a:cubicBezTo>
                  <a:pt x="68533" y="1644368"/>
                  <a:pt x="74318" y="1651309"/>
                  <a:pt x="80963" y="1657350"/>
                </a:cubicBezTo>
                <a:cubicBezTo>
                  <a:pt x="91793" y="1667195"/>
                  <a:pt x="103421" y="1676134"/>
                  <a:pt x="114300" y="1685925"/>
                </a:cubicBezTo>
                <a:cubicBezTo>
                  <a:pt x="163517" y="1730220"/>
                  <a:pt x="61597" y="1647509"/>
                  <a:pt x="166688" y="1752600"/>
                </a:cubicBezTo>
                <a:lnTo>
                  <a:pt x="180975" y="1766887"/>
                </a:lnTo>
                <a:cubicBezTo>
                  <a:pt x="192088" y="1760537"/>
                  <a:pt x="206405" y="1757901"/>
                  <a:pt x="214313" y="1747837"/>
                </a:cubicBezTo>
                <a:cubicBezTo>
                  <a:pt x="234829" y="1721726"/>
                  <a:pt x="234731" y="1687895"/>
                  <a:pt x="238125" y="1657350"/>
                </a:cubicBezTo>
                <a:cubicBezTo>
                  <a:pt x="236538" y="1633537"/>
                  <a:pt x="239387" y="1609005"/>
                  <a:pt x="233363" y="1585912"/>
                </a:cubicBezTo>
                <a:cubicBezTo>
                  <a:pt x="229583" y="1571420"/>
                  <a:pt x="216248" y="1561207"/>
                  <a:pt x="209550" y="1547812"/>
                </a:cubicBezTo>
                <a:cubicBezTo>
                  <a:pt x="201904" y="1532519"/>
                  <a:pt x="196850" y="1516062"/>
                  <a:pt x="190500" y="1500187"/>
                </a:cubicBezTo>
                <a:cubicBezTo>
                  <a:pt x="188913" y="1476375"/>
                  <a:pt x="187720" y="1452533"/>
                  <a:pt x="185738" y="1428750"/>
                </a:cubicBezTo>
                <a:cubicBezTo>
                  <a:pt x="182824" y="1393787"/>
                  <a:pt x="181379" y="1388314"/>
                  <a:pt x="176213" y="1357312"/>
                </a:cubicBezTo>
                <a:cubicBezTo>
                  <a:pt x="174625" y="1363662"/>
                  <a:pt x="171106" y="1369826"/>
                  <a:pt x="171450" y="1376362"/>
                </a:cubicBezTo>
                <a:cubicBezTo>
                  <a:pt x="175686" y="1456854"/>
                  <a:pt x="180052" y="1440730"/>
                  <a:pt x="209550" y="1514475"/>
                </a:cubicBezTo>
                <a:cubicBezTo>
                  <a:pt x="216451" y="1531727"/>
                  <a:pt x="222724" y="1549235"/>
                  <a:pt x="228600" y="1566862"/>
                </a:cubicBezTo>
                <a:cubicBezTo>
                  <a:pt x="236921" y="1591823"/>
                  <a:pt x="228140" y="1584640"/>
                  <a:pt x="247650" y="1609725"/>
                </a:cubicBezTo>
                <a:cubicBezTo>
                  <a:pt x="260087" y="1625716"/>
                  <a:pt x="266023" y="1628324"/>
                  <a:pt x="280988" y="1638300"/>
                </a:cubicBezTo>
                <a:cubicBezTo>
                  <a:pt x="296540" y="1633116"/>
                  <a:pt x="317780" y="1629383"/>
                  <a:pt x="328613" y="1614487"/>
                </a:cubicBezTo>
                <a:cubicBezTo>
                  <a:pt x="336964" y="1603004"/>
                  <a:pt x="342070" y="1589438"/>
                  <a:pt x="347663" y="1576387"/>
                </a:cubicBezTo>
                <a:cubicBezTo>
                  <a:pt x="356373" y="1556064"/>
                  <a:pt x="356785" y="1531001"/>
                  <a:pt x="371475" y="1514475"/>
                </a:cubicBezTo>
                <a:cubicBezTo>
                  <a:pt x="384175" y="1500187"/>
                  <a:pt x="396609" y="1485659"/>
                  <a:pt x="409575" y="1471612"/>
                </a:cubicBezTo>
                <a:cubicBezTo>
                  <a:pt x="415666" y="1465013"/>
                  <a:pt x="424609" y="1460594"/>
                  <a:pt x="428625" y="1452562"/>
                </a:cubicBezTo>
                <a:cubicBezTo>
                  <a:pt x="431185" y="1447443"/>
                  <a:pt x="419100" y="1458912"/>
                  <a:pt x="414338" y="1462087"/>
                </a:cubicBezTo>
                <a:cubicBezTo>
                  <a:pt x="411163" y="1470025"/>
                  <a:pt x="408636" y="1478253"/>
                  <a:pt x="404813" y="1485900"/>
                </a:cubicBezTo>
                <a:cubicBezTo>
                  <a:pt x="402253" y="1491019"/>
                  <a:pt x="397848" y="1495068"/>
                  <a:pt x="395288" y="1500187"/>
                </a:cubicBezTo>
                <a:cubicBezTo>
                  <a:pt x="386322" y="1518119"/>
                  <a:pt x="385547" y="1524862"/>
                  <a:pt x="381000" y="1543050"/>
                </a:cubicBezTo>
                <a:cubicBezTo>
                  <a:pt x="384175" y="1555750"/>
                  <a:pt x="384167" y="1569707"/>
                  <a:pt x="390525" y="1581150"/>
                </a:cubicBezTo>
                <a:cubicBezTo>
                  <a:pt x="392963" y="1585538"/>
                  <a:pt x="399806" y="1586283"/>
                  <a:pt x="404813" y="1585912"/>
                </a:cubicBezTo>
                <a:cubicBezTo>
                  <a:pt x="443105" y="1583076"/>
                  <a:pt x="481013" y="1576387"/>
                  <a:pt x="519113" y="1571625"/>
                </a:cubicBezTo>
                <a:cubicBezTo>
                  <a:pt x="525773" y="1569722"/>
                  <a:pt x="573048" y="1556737"/>
                  <a:pt x="581025" y="1552575"/>
                </a:cubicBezTo>
                <a:cubicBezTo>
                  <a:pt x="608784" y="1538092"/>
                  <a:pt x="641187" y="1528352"/>
                  <a:pt x="661988" y="1504950"/>
                </a:cubicBezTo>
                <a:lnTo>
                  <a:pt x="700088" y="1462087"/>
                </a:lnTo>
                <a:cubicBezTo>
                  <a:pt x="674911" y="1445303"/>
                  <a:pt x="686229" y="1446019"/>
                  <a:pt x="657225" y="1485900"/>
                </a:cubicBezTo>
                <a:cubicBezTo>
                  <a:pt x="653049" y="1491642"/>
                  <a:pt x="651148" y="1498744"/>
                  <a:pt x="647700" y="1504950"/>
                </a:cubicBezTo>
                <a:cubicBezTo>
                  <a:pt x="643205" y="1513042"/>
                  <a:pt x="637553" y="1520483"/>
                  <a:pt x="633413" y="1528762"/>
                </a:cubicBezTo>
                <a:cubicBezTo>
                  <a:pt x="629590" y="1536409"/>
                  <a:pt x="628511" y="1545384"/>
                  <a:pt x="623888" y="1552575"/>
                </a:cubicBezTo>
                <a:cubicBezTo>
                  <a:pt x="614100" y="1567800"/>
                  <a:pt x="603349" y="1582638"/>
                  <a:pt x="590550" y="1595437"/>
                </a:cubicBezTo>
                <a:cubicBezTo>
                  <a:pt x="548403" y="1637584"/>
                  <a:pt x="562412" y="1618593"/>
                  <a:pt x="542925" y="1647825"/>
                </a:cubicBezTo>
                <a:cubicBezTo>
                  <a:pt x="557213" y="1649412"/>
                  <a:pt x="571432" y="1653343"/>
                  <a:pt x="585788" y="1652587"/>
                </a:cubicBezTo>
                <a:cubicBezTo>
                  <a:pt x="615424" y="1651027"/>
                  <a:pt x="648526" y="1638024"/>
                  <a:pt x="676275" y="1628775"/>
                </a:cubicBezTo>
                <a:cubicBezTo>
                  <a:pt x="718582" y="1597044"/>
                  <a:pt x="672765" y="1627557"/>
                  <a:pt x="714375" y="1609725"/>
                </a:cubicBezTo>
                <a:cubicBezTo>
                  <a:pt x="719636" y="1607470"/>
                  <a:pt x="723543" y="1602760"/>
                  <a:pt x="728663" y="1600200"/>
                </a:cubicBezTo>
                <a:cubicBezTo>
                  <a:pt x="733153" y="1597955"/>
                  <a:pt x="738142" y="1596880"/>
                  <a:pt x="742950" y="1595437"/>
                </a:cubicBezTo>
                <a:cubicBezTo>
                  <a:pt x="754020" y="1592116"/>
                  <a:pt x="765175" y="1589087"/>
                  <a:pt x="776288" y="1585912"/>
                </a:cubicBezTo>
                <a:cubicBezTo>
                  <a:pt x="784225" y="1581150"/>
                  <a:pt x="792251" y="1576531"/>
                  <a:pt x="800100" y="1571625"/>
                </a:cubicBezTo>
                <a:cubicBezTo>
                  <a:pt x="804954" y="1568591"/>
                  <a:pt x="819508" y="1564660"/>
                  <a:pt x="814388" y="1562100"/>
                </a:cubicBezTo>
                <a:cubicBezTo>
                  <a:pt x="807148" y="1558480"/>
                  <a:pt x="798513" y="1565275"/>
                  <a:pt x="790575" y="1566862"/>
                </a:cubicBezTo>
                <a:cubicBezTo>
                  <a:pt x="784225" y="1570037"/>
                  <a:pt x="778151" y="1573838"/>
                  <a:pt x="771525" y="1576387"/>
                </a:cubicBezTo>
                <a:cubicBezTo>
                  <a:pt x="757469" y="1581793"/>
                  <a:pt x="742260" y="1584200"/>
                  <a:pt x="728663" y="1590675"/>
                </a:cubicBezTo>
                <a:cubicBezTo>
                  <a:pt x="708751" y="1600157"/>
                  <a:pt x="690953" y="1613598"/>
                  <a:pt x="671513" y="1624012"/>
                </a:cubicBezTo>
                <a:cubicBezTo>
                  <a:pt x="553165" y="1687412"/>
                  <a:pt x="633980" y="1645774"/>
                  <a:pt x="566738" y="1671637"/>
                </a:cubicBezTo>
                <a:cubicBezTo>
                  <a:pt x="487687" y="1702042"/>
                  <a:pt x="575168" y="1672002"/>
                  <a:pt x="504825" y="1695450"/>
                </a:cubicBezTo>
                <a:cubicBezTo>
                  <a:pt x="500063" y="1698625"/>
                  <a:pt x="495657" y="1702415"/>
                  <a:pt x="490538" y="1704975"/>
                </a:cubicBezTo>
                <a:cubicBezTo>
                  <a:pt x="472604" y="1713942"/>
                  <a:pt x="465865" y="1714715"/>
                  <a:pt x="447675" y="1719262"/>
                </a:cubicBezTo>
                <a:cubicBezTo>
                  <a:pt x="438150" y="1714500"/>
                  <a:pt x="423862" y="1714500"/>
                  <a:pt x="419100" y="1704975"/>
                </a:cubicBezTo>
                <a:cubicBezTo>
                  <a:pt x="417580" y="1701934"/>
                  <a:pt x="436164" y="1666084"/>
                  <a:pt x="438150" y="1662112"/>
                </a:cubicBezTo>
                <a:cubicBezTo>
                  <a:pt x="431800" y="1660525"/>
                  <a:pt x="425490" y="1655930"/>
                  <a:pt x="419100" y="1657350"/>
                </a:cubicBezTo>
                <a:cubicBezTo>
                  <a:pt x="371275" y="1667978"/>
                  <a:pt x="358722" y="1670641"/>
                  <a:pt x="333375" y="1700212"/>
                </a:cubicBezTo>
                <a:cubicBezTo>
                  <a:pt x="329650" y="1704558"/>
                  <a:pt x="327025" y="1709737"/>
                  <a:pt x="323850" y="1714500"/>
                </a:cubicBezTo>
                <a:cubicBezTo>
                  <a:pt x="313476" y="1745625"/>
                  <a:pt x="317367" y="1725146"/>
                  <a:pt x="333375" y="1781175"/>
                </a:cubicBezTo>
                <a:cubicBezTo>
                  <a:pt x="334754" y="1786002"/>
                  <a:pt x="334588" y="1791912"/>
                  <a:pt x="338138" y="1795462"/>
                </a:cubicBezTo>
                <a:cubicBezTo>
                  <a:pt x="344683" y="1802007"/>
                  <a:pt x="354013" y="1804987"/>
                  <a:pt x="361950" y="1809750"/>
                </a:cubicBezTo>
                <a:cubicBezTo>
                  <a:pt x="384175" y="1804987"/>
                  <a:pt x="406644" y="1801247"/>
                  <a:pt x="428625" y="1795462"/>
                </a:cubicBezTo>
                <a:cubicBezTo>
                  <a:pt x="441421" y="1792095"/>
                  <a:pt x="456259" y="1785134"/>
                  <a:pt x="466725" y="1776412"/>
                </a:cubicBezTo>
                <a:cubicBezTo>
                  <a:pt x="481097" y="1764435"/>
                  <a:pt x="496508" y="1743343"/>
                  <a:pt x="504825" y="1728787"/>
                </a:cubicBezTo>
                <a:cubicBezTo>
                  <a:pt x="510823" y="1718290"/>
                  <a:pt x="514350" y="1706562"/>
                  <a:pt x="519113" y="1695450"/>
                </a:cubicBezTo>
                <a:cubicBezTo>
                  <a:pt x="517525" y="1687512"/>
                  <a:pt x="521085" y="1676127"/>
                  <a:pt x="514350" y="1671637"/>
                </a:cubicBezTo>
                <a:cubicBezTo>
                  <a:pt x="496696" y="1659868"/>
                  <a:pt x="486705" y="1682149"/>
                  <a:pt x="481013" y="1690687"/>
                </a:cubicBezTo>
                <a:cubicBezTo>
                  <a:pt x="485775" y="1706562"/>
                  <a:pt x="484690" y="1725580"/>
                  <a:pt x="495300" y="1738312"/>
                </a:cubicBezTo>
                <a:cubicBezTo>
                  <a:pt x="514592" y="1761463"/>
                  <a:pt x="573369" y="1736655"/>
                  <a:pt x="585788" y="1733550"/>
                </a:cubicBezTo>
                <a:cubicBezTo>
                  <a:pt x="608923" y="1716198"/>
                  <a:pt x="612868" y="1713885"/>
                  <a:pt x="638175" y="1690687"/>
                </a:cubicBezTo>
                <a:cubicBezTo>
                  <a:pt x="646450" y="1683102"/>
                  <a:pt x="652648" y="1673102"/>
                  <a:pt x="661988" y="1666875"/>
                </a:cubicBezTo>
                <a:cubicBezTo>
                  <a:pt x="672047" y="1660169"/>
                  <a:pt x="684399" y="1657763"/>
                  <a:pt x="695325" y="1652587"/>
                </a:cubicBezTo>
                <a:cubicBezTo>
                  <a:pt x="765738" y="1619233"/>
                  <a:pt x="729535" y="1629746"/>
                  <a:pt x="771525" y="1619250"/>
                </a:cubicBezTo>
                <a:cubicBezTo>
                  <a:pt x="815975" y="1622425"/>
                  <a:pt x="860815" y="1622099"/>
                  <a:pt x="904875" y="1628775"/>
                </a:cubicBezTo>
                <a:cubicBezTo>
                  <a:pt x="914027" y="1630162"/>
                  <a:pt x="920986" y="1637927"/>
                  <a:pt x="928688" y="1643062"/>
                </a:cubicBezTo>
                <a:cubicBezTo>
                  <a:pt x="942846" y="1652501"/>
                  <a:pt x="971794" y="1673442"/>
                  <a:pt x="985838" y="1685925"/>
                </a:cubicBezTo>
                <a:cubicBezTo>
                  <a:pt x="992550" y="1691891"/>
                  <a:pt x="998538" y="1698625"/>
                  <a:pt x="1004888" y="1704975"/>
                </a:cubicBezTo>
                <a:cubicBezTo>
                  <a:pt x="1006475" y="1709737"/>
                  <a:pt x="1007527" y="1714713"/>
                  <a:pt x="1009650" y="1719262"/>
                </a:cubicBezTo>
                <a:cubicBezTo>
                  <a:pt x="1018657" y="1738562"/>
                  <a:pt x="1038225" y="1776412"/>
                  <a:pt x="1038225" y="1776412"/>
                </a:cubicBezTo>
                <a:cubicBezTo>
                  <a:pt x="1046038" y="1815473"/>
                  <a:pt x="1050224" y="1823349"/>
                  <a:pt x="1033463" y="1876425"/>
                </a:cubicBezTo>
                <a:cubicBezTo>
                  <a:pt x="1031073" y="1883994"/>
                  <a:pt x="1019752" y="1884839"/>
                  <a:pt x="1014413" y="1890712"/>
                </a:cubicBezTo>
                <a:cubicBezTo>
                  <a:pt x="988764" y="1918926"/>
                  <a:pt x="990232" y="1930928"/>
                  <a:pt x="962025" y="1952625"/>
                </a:cubicBezTo>
                <a:cubicBezTo>
                  <a:pt x="950154" y="1961756"/>
                  <a:pt x="937320" y="1969739"/>
                  <a:pt x="923925" y="1976437"/>
                </a:cubicBezTo>
                <a:cubicBezTo>
                  <a:pt x="918071" y="1979364"/>
                  <a:pt x="911225" y="1979612"/>
                  <a:pt x="904875" y="1981200"/>
                </a:cubicBezTo>
                <a:cubicBezTo>
                  <a:pt x="898525" y="1985962"/>
                  <a:pt x="893152" y="1992434"/>
                  <a:pt x="885825" y="1995487"/>
                </a:cubicBezTo>
                <a:cubicBezTo>
                  <a:pt x="842359" y="2013597"/>
                  <a:pt x="805569" y="2002794"/>
                  <a:pt x="757238" y="2000250"/>
                </a:cubicBezTo>
                <a:cubicBezTo>
                  <a:pt x="752475" y="1995487"/>
                  <a:pt x="747385" y="1991031"/>
                  <a:pt x="742950" y="1985962"/>
                </a:cubicBezTo>
                <a:cubicBezTo>
                  <a:pt x="736256" y="1978312"/>
                  <a:pt x="731660" y="1968716"/>
                  <a:pt x="723900" y="1962150"/>
                </a:cubicBezTo>
                <a:cubicBezTo>
                  <a:pt x="675712" y="1921375"/>
                  <a:pt x="684331" y="1946393"/>
                  <a:pt x="638175" y="1900237"/>
                </a:cubicBezTo>
                <a:cubicBezTo>
                  <a:pt x="630080" y="1892142"/>
                  <a:pt x="625475" y="1881187"/>
                  <a:pt x="619125" y="1871662"/>
                </a:cubicBezTo>
                <a:cubicBezTo>
                  <a:pt x="608500" y="1829157"/>
                  <a:pt x="605723" y="1823277"/>
                  <a:pt x="609600" y="1757362"/>
                </a:cubicBezTo>
                <a:cubicBezTo>
                  <a:pt x="610935" y="1734672"/>
                  <a:pt x="614560" y="1711415"/>
                  <a:pt x="623888" y="1690687"/>
                </a:cubicBezTo>
                <a:cubicBezTo>
                  <a:pt x="639936" y="1655026"/>
                  <a:pt x="664169" y="1661489"/>
                  <a:pt x="695325" y="1652587"/>
                </a:cubicBezTo>
                <a:cubicBezTo>
                  <a:pt x="765292" y="1632597"/>
                  <a:pt x="678638" y="1653387"/>
                  <a:pt x="738188" y="1633537"/>
                </a:cubicBezTo>
                <a:cubicBezTo>
                  <a:pt x="745867" y="1630977"/>
                  <a:pt x="754063" y="1630362"/>
                  <a:pt x="762000" y="1628775"/>
                </a:cubicBezTo>
                <a:cubicBezTo>
                  <a:pt x="795338" y="1633537"/>
                  <a:pt x="829584" y="1633982"/>
                  <a:pt x="862013" y="1643062"/>
                </a:cubicBezTo>
                <a:cubicBezTo>
                  <a:pt x="885629" y="1649674"/>
                  <a:pt x="881056" y="1675436"/>
                  <a:pt x="890588" y="1690687"/>
                </a:cubicBezTo>
                <a:cubicBezTo>
                  <a:pt x="893621" y="1695541"/>
                  <a:pt x="900113" y="1697037"/>
                  <a:pt x="904875" y="1700212"/>
                </a:cubicBezTo>
                <a:cubicBezTo>
                  <a:pt x="914145" y="1728020"/>
                  <a:pt x="906018" y="1701163"/>
                  <a:pt x="914400" y="1743075"/>
                </a:cubicBezTo>
                <a:cubicBezTo>
                  <a:pt x="915684" y="1749493"/>
                  <a:pt x="917879" y="1755707"/>
                  <a:pt x="919163" y="1762125"/>
                </a:cubicBezTo>
                <a:cubicBezTo>
                  <a:pt x="930840" y="1820511"/>
                  <a:pt x="917625" y="1765502"/>
                  <a:pt x="928688" y="1809750"/>
                </a:cubicBezTo>
                <a:cubicBezTo>
                  <a:pt x="925513" y="1830387"/>
                  <a:pt x="927113" y="1852355"/>
                  <a:pt x="919163" y="1871662"/>
                </a:cubicBezTo>
                <a:cubicBezTo>
                  <a:pt x="915293" y="1881061"/>
                  <a:pt x="903000" y="1884018"/>
                  <a:pt x="895350" y="1890712"/>
                </a:cubicBezTo>
                <a:cubicBezTo>
                  <a:pt x="873396" y="1909922"/>
                  <a:pt x="890522" y="1901848"/>
                  <a:pt x="866775" y="1909762"/>
                </a:cubicBezTo>
                <a:cubicBezTo>
                  <a:pt x="860425" y="1914525"/>
                  <a:pt x="854951" y="1920765"/>
                  <a:pt x="847725" y="1924050"/>
                </a:cubicBezTo>
                <a:cubicBezTo>
                  <a:pt x="827497" y="1933245"/>
                  <a:pt x="802612" y="1935257"/>
                  <a:pt x="781050" y="1938337"/>
                </a:cubicBezTo>
                <a:cubicBezTo>
                  <a:pt x="766763" y="1935162"/>
                  <a:pt x="751279" y="1935357"/>
                  <a:pt x="738188" y="1928812"/>
                </a:cubicBezTo>
                <a:cubicBezTo>
                  <a:pt x="733698" y="1926567"/>
                  <a:pt x="735670" y="1919015"/>
                  <a:pt x="733425" y="1914525"/>
                </a:cubicBezTo>
                <a:cubicBezTo>
                  <a:pt x="730865" y="1909405"/>
                  <a:pt x="727075" y="1905000"/>
                  <a:pt x="723900" y="1900237"/>
                </a:cubicBezTo>
                <a:cubicBezTo>
                  <a:pt x="711679" y="1851348"/>
                  <a:pt x="728288" y="1911935"/>
                  <a:pt x="709613" y="1862137"/>
                </a:cubicBezTo>
                <a:cubicBezTo>
                  <a:pt x="707315" y="1856008"/>
                  <a:pt x="708097" y="1848770"/>
                  <a:pt x="704850" y="1843087"/>
                </a:cubicBezTo>
                <a:cubicBezTo>
                  <a:pt x="701508" y="1837239"/>
                  <a:pt x="695325" y="1833562"/>
                  <a:pt x="690563" y="1828800"/>
                </a:cubicBezTo>
                <a:cubicBezTo>
                  <a:pt x="689150" y="1823150"/>
                  <a:pt x="680512" y="1789884"/>
                  <a:pt x="681038" y="1785937"/>
                </a:cubicBezTo>
                <a:cubicBezTo>
                  <a:pt x="687267" y="1739217"/>
                  <a:pt x="691704" y="1744728"/>
                  <a:pt x="714375" y="1714500"/>
                </a:cubicBezTo>
                <a:cubicBezTo>
                  <a:pt x="717809" y="1709921"/>
                  <a:pt x="719554" y="1703937"/>
                  <a:pt x="723900" y="1700212"/>
                </a:cubicBezTo>
                <a:cubicBezTo>
                  <a:pt x="730928" y="1694188"/>
                  <a:pt x="739863" y="1690831"/>
                  <a:pt x="747713" y="1685925"/>
                </a:cubicBezTo>
                <a:cubicBezTo>
                  <a:pt x="752567" y="1682892"/>
                  <a:pt x="757238" y="1679575"/>
                  <a:pt x="762000" y="1676400"/>
                </a:cubicBezTo>
                <a:cubicBezTo>
                  <a:pt x="782638" y="1677987"/>
                  <a:pt x="803832" y="1676142"/>
                  <a:pt x="823913" y="1681162"/>
                </a:cubicBezTo>
                <a:cubicBezTo>
                  <a:pt x="830447" y="1682796"/>
                  <a:pt x="833765" y="1690381"/>
                  <a:pt x="838200" y="1695450"/>
                </a:cubicBezTo>
                <a:cubicBezTo>
                  <a:pt x="857955" y="1718028"/>
                  <a:pt x="856644" y="1718253"/>
                  <a:pt x="871538" y="1743075"/>
                </a:cubicBezTo>
                <a:cubicBezTo>
                  <a:pt x="873059" y="1753725"/>
                  <a:pt x="878417" y="1793079"/>
                  <a:pt x="881063" y="1804987"/>
                </a:cubicBezTo>
                <a:cubicBezTo>
                  <a:pt x="882152" y="1809888"/>
                  <a:pt x="884238" y="1814512"/>
                  <a:pt x="885825" y="1819275"/>
                </a:cubicBezTo>
                <a:cubicBezTo>
                  <a:pt x="884238" y="1833562"/>
                  <a:pt x="885976" y="1848627"/>
                  <a:pt x="881063" y="1862137"/>
                </a:cubicBezTo>
                <a:cubicBezTo>
                  <a:pt x="879107" y="1867516"/>
                  <a:pt x="872352" y="1870375"/>
                  <a:pt x="866775" y="1871662"/>
                </a:cubicBezTo>
                <a:cubicBezTo>
                  <a:pt x="851229" y="1875250"/>
                  <a:pt x="835025" y="1874837"/>
                  <a:pt x="819150" y="1876425"/>
                </a:cubicBezTo>
                <a:cubicBezTo>
                  <a:pt x="775818" y="1873716"/>
                  <a:pt x="748390" y="1892295"/>
                  <a:pt x="733425" y="1857375"/>
                </a:cubicBezTo>
                <a:cubicBezTo>
                  <a:pt x="730847" y="1851359"/>
                  <a:pt x="730250" y="1844675"/>
                  <a:pt x="728663" y="1838325"/>
                </a:cubicBezTo>
                <a:cubicBezTo>
                  <a:pt x="732866" y="1775269"/>
                  <a:pt x="713793" y="1776745"/>
                  <a:pt x="747713" y="1757362"/>
                </a:cubicBezTo>
                <a:cubicBezTo>
                  <a:pt x="753877" y="1753840"/>
                  <a:pt x="760413" y="1751012"/>
                  <a:pt x="766763" y="1747837"/>
                </a:cubicBezTo>
                <a:cubicBezTo>
                  <a:pt x="776288" y="1749425"/>
                  <a:pt x="786514" y="1748678"/>
                  <a:pt x="795338" y="1752600"/>
                </a:cubicBezTo>
                <a:cubicBezTo>
                  <a:pt x="804023" y="1756460"/>
                  <a:pt x="814090" y="1773585"/>
                  <a:pt x="819150" y="1781175"/>
                </a:cubicBezTo>
                <a:cubicBezTo>
                  <a:pt x="817563" y="1793875"/>
                  <a:pt x="808038" y="1808163"/>
                  <a:pt x="814388" y="1819275"/>
                </a:cubicBezTo>
                <a:cubicBezTo>
                  <a:pt x="818404" y="1826303"/>
                  <a:pt x="831336" y="1818802"/>
                  <a:pt x="838200" y="1814512"/>
                </a:cubicBezTo>
                <a:cubicBezTo>
                  <a:pt x="844931" y="1810305"/>
                  <a:pt x="847725" y="1801812"/>
                  <a:pt x="852488" y="1795462"/>
                </a:cubicBezTo>
                <a:cubicBezTo>
                  <a:pt x="850900" y="1779587"/>
                  <a:pt x="852770" y="1762972"/>
                  <a:pt x="847725" y="1747837"/>
                </a:cubicBezTo>
                <a:cubicBezTo>
                  <a:pt x="845915" y="1742407"/>
                  <a:pt x="839142" y="1738787"/>
                  <a:pt x="833438" y="1738312"/>
                </a:cubicBezTo>
                <a:cubicBezTo>
                  <a:pt x="819112" y="1737118"/>
                  <a:pt x="804863" y="1741487"/>
                  <a:pt x="790575" y="1743075"/>
                </a:cubicBezTo>
                <a:cubicBezTo>
                  <a:pt x="784225" y="1744662"/>
                  <a:pt x="775329" y="1742511"/>
                  <a:pt x="771525" y="1747837"/>
                </a:cubicBezTo>
                <a:cubicBezTo>
                  <a:pt x="765912" y="1755695"/>
                  <a:pt x="765926" y="1766792"/>
                  <a:pt x="766763" y="1776412"/>
                </a:cubicBezTo>
                <a:cubicBezTo>
                  <a:pt x="769137" y="1803714"/>
                  <a:pt x="769319" y="1832608"/>
                  <a:pt x="781050" y="1857375"/>
                </a:cubicBezTo>
                <a:cubicBezTo>
                  <a:pt x="783580" y="1862716"/>
                  <a:pt x="826970" y="1870369"/>
                  <a:pt x="833438" y="1871662"/>
                </a:cubicBezTo>
                <a:cubicBezTo>
                  <a:pt x="846138" y="1870075"/>
                  <a:pt x="860740" y="1873771"/>
                  <a:pt x="871538" y="1866900"/>
                </a:cubicBezTo>
                <a:cubicBezTo>
                  <a:pt x="883848" y="1859066"/>
                  <a:pt x="887991" y="1827497"/>
                  <a:pt x="890588" y="1814512"/>
                </a:cubicBezTo>
                <a:cubicBezTo>
                  <a:pt x="863854" y="1772503"/>
                  <a:pt x="869423" y="1761420"/>
                  <a:pt x="828675" y="1747837"/>
                </a:cubicBezTo>
                <a:cubicBezTo>
                  <a:pt x="819514" y="1744783"/>
                  <a:pt x="809625" y="1744662"/>
                  <a:pt x="800100" y="1743075"/>
                </a:cubicBezTo>
                <a:cubicBezTo>
                  <a:pt x="777875" y="1746250"/>
                  <a:pt x="754185" y="1744052"/>
                  <a:pt x="733425" y="1752600"/>
                </a:cubicBezTo>
                <a:cubicBezTo>
                  <a:pt x="724866" y="1756124"/>
                  <a:pt x="719138" y="1767156"/>
                  <a:pt x="719138" y="1776412"/>
                </a:cubicBezTo>
                <a:cubicBezTo>
                  <a:pt x="719138" y="1806948"/>
                  <a:pt x="726658" y="1837123"/>
                  <a:pt x="733425" y="1866900"/>
                </a:cubicBezTo>
                <a:cubicBezTo>
                  <a:pt x="737997" y="1887018"/>
                  <a:pt x="755978" y="1883802"/>
                  <a:pt x="771525" y="1890712"/>
                </a:cubicBezTo>
                <a:cubicBezTo>
                  <a:pt x="776756" y="1893037"/>
                  <a:pt x="780843" y="1897397"/>
                  <a:pt x="785813" y="1900237"/>
                </a:cubicBezTo>
                <a:cubicBezTo>
                  <a:pt x="791977" y="1903759"/>
                  <a:pt x="798513" y="1906587"/>
                  <a:pt x="804863" y="1909762"/>
                </a:cubicBezTo>
                <a:cubicBezTo>
                  <a:pt x="855663" y="1908175"/>
                  <a:pt x="906596" y="1909000"/>
                  <a:pt x="957263" y="1905000"/>
                </a:cubicBezTo>
                <a:cubicBezTo>
                  <a:pt x="967272" y="1904210"/>
                  <a:pt x="976313" y="1898650"/>
                  <a:pt x="985838" y="1895475"/>
                </a:cubicBezTo>
                <a:cubicBezTo>
                  <a:pt x="990600" y="1893887"/>
                  <a:pt x="995635" y="1892957"/>
                  <a:pt x="1000125" y="1890712"/>
                </a:cubicBezTo>
                <a:cubicBezTo>
                  <a:pt x="1024295" y="1878627"/>
                  <a:pt x="1013268" y="1885125"/>
                  <a:pt x="1033463" y="1871662"/>
                </a:cubicBezTo>
                <a:cubicBezTo>
                  <a:pt x="1060760" y="1830719"/>
                  <a:pt x="1028033" y="1882522"/>
                  <a:pt x="1047750" y="1843087"/>
                </a:cubicBezTo>
                <a:cubicBezTo>
                  <a:pt x="1051231" y="1836124"/>
                  <a:pt x="1068328" y="1814063"/>
                  <a:pt x="1071563" y="1809750"/>
                </a:cubicBezTo>
                <a:cubicBezTo>
                  <a:pt x="1073150" y="1804987"/>
                  <a:pt x="1074348" y="1800076"/>
                  <a:pt x="1076325" y="1795462"/>
                </a:cubicBezTo>
                <a:cubicBezTo>
                  <a:pt x="1079122" y="1788936"/>
                  <a:pt x="1085850" y="1783512"/>
                  <a:pt x="1085850" y="1776412"/>
                </a:cubicBezTo>
                <a:cubicBezTo>
                  <a:pt x="1085850" y="1755532"/>
                  <a:pt x="1085216" y="1733393"/>
                  <a:pt x="1076325" y="1714500"/>
                </a:cubicBezTo>
                <a:cubicBezTo>
                  <a:pt x="1065561" y="1691627"/>
                  <a:pt x="1027289" y="1693207"/>
                  <a:pt x="1009650" y="1690687"/>
                </a:cubicBezTo>
                <a:cubicBezTo>
                  <a:pt x="1000091" y="1689321"/>
                  <a:pt x="990600" y="1687512"/>
                  <a:pt x="981075" y="1685925"/>
                </a:cubicBezTo>
                <a:cubicBezTo>
                  <a:pt x="971550" y="1679575"/>
                  <a:pt x="963606" y="1669652"/>
                  <a:pt x="952500" y="1666875"/>
                </a:cubicBezTo>
                <a:cubicBezTo>
                  <a:pt x="928580" y="1660894"/>
                  <a:pt x="939660" y="1664182"/>
                  <a:pt x="919163" y="1657350"/>
                </a:cubicBezTo>
                <a:cubicBezTo>
                  <a:pt x="912035" y="1635967"/>
                  <a:pt x="906713" y="1628170"/>
                  <a:pt x="923925" y="1600200"/>
                </a:cubicBezTo>
                <a:cubicBezTo>
                  <a:pt x="929925" y="1590451"/>
                  <a:pt x="942975" y="1587500"/>
                  <a:pt x="952500" y="1581150"/>
                </a:cubicBezTo>
                <a:cubicBezTo>
                  <a:pt x="955675" y="1576387"/>
                  <a:pt x="957679" y="1570587"/>
                  <a:pt x="962025" y="1566862"/>
                </a:cubicBezTo>
                <a:cubicBezTo>
                  <a:pt x="998692" y="1535433"/>
                  <a:pt x="1051854" y="1545226"/>
                  <a:pt x="1095375" y="1543050"/>
                </a:cubicBezTo>
                <a:cubicBezTo>
                  <a:pt x="1108154" y="1540494"/>
                  <a:pt x="1137406" y="1535667"/>
                  <a:pt x="1147763" y="1528762"/>
                </a:cubicBezTo>
                <a:cubicBezTo>
                  <a:pt x="1170703" y="1513468"/>
                  <a:pt x="1196883" y="1498319"/>
                  <a:pt x="1214438" y="1476375"/>
                </a:cubicBezTo>
                <a:cubicBezTo>
                  <a:pt x="1229763" y="1457218"/>
                  <a:pt x="1233121" y="1448535"/>
                  <a:pt x="1243013" y="1428750"/>
                </a:cubicBezTo>
                <a:cubicBezTo>
                  <a:pt x="1239838" y="1420812"/>
                  <a:pt x="1239842" y="1410656"/>
                  <a:pt x="1233488" y="1404937"/>
                </a:cubicBezTo>
                <a:cubicBezTo>
                  <a:pt x="1204388" y="1378746"/>
                  <a:pt x="1169438" y="1383891"/>
                  <a:pt x="1133475" y="1381125"/>
                </a:cubicBezTo>
                <a:cubicBezTo>
                  <a:pt x="1117600" y="1377950"/>
                  <a:pt x="1101493" y="1375771"/>
                  <a:pt x="1085850" y="1371600"/>
                </a:cubicBezTo>
                <a:cubicBezTo>
                  <a:pt x="1077590" y="1369397"/>
                  <a:pt x="1070209" y="1364589"/>
                  <a:pt x="1062038" y="1362075"/>
                </a:cubicBezTo>
                <a:cubicBezTo>
                  <a:pt x="1049526" y="1358225"/>
                  <a:pt x="1036638" y="1355725"/>
                  <a:pt x="1023938" y="1352550"/>
                </a:cubicBezTo>
                <a:cubicBezTo>
                  <a:pt x="1019175" y="1341437"/>
                  <a:pt x="1015057" y="1330026"/>
                  <a:pt x="1009650" y="1319212"/>
                </a:cubicBezTo>
                <a:cubicBezTo>
                  <a:pt x="985743" y="1271398"/>
                  <a:pt x="1015639" y="1344303"/>
                  <a:pt x="990600" y="1285875"/>
                </a:cubicBezTo>
                <a:cubicBezTo>
                  <a:pt x="988623" y="1281261"/>
                  <a:pt x="987217" y="1276414"/>
                  <a:pt x="985838" y="1271587"/>
                </a:cubicBezTo>
                <a:cubicBezTo>
                  <a:pt x="984040" y="1265293"/>
                  <a:pt x="983653" y="1258553"/>
                  <a:pt x="981075" y="1252537"/>
                </a:cubicBezTo>
                <a:cubicBezTo>
                  <a:pt x="978820" y="1247276"/>
                  <a:pt x="974725" y="1243012"/>
                  <a:pt x="971550" y="1238250"/>
                </a:cubicBezTo>
                <a:cubicBezTo>
                  <a:pt x="955374" y="1173540"/>
                  <a:pt x="979186" y="1259720"/>
                  <a:pt x="957263" y="1204912"/>
                </a:cubicBezTo>
                <a:cubicBezTo>
                  <a:pt x="952971" y="1194182"/>
                  <a:pt x="950337" y="1182836"/>
                  <a:pt x="947738" y="1171575"/>
                </a:cubicBezTo>
                <a:cubicBezTo>
                  <a:pt x="943155" y="1151717"/>
                  <a:pt x="940254" y="1118510"/>
                  <a:pt x="938213" y="1100137"/>
                </a:cubicBezTo>
                <a:cubicBezTo>
                  <a:pt x="936625" y="1049337"/>
                  <a:pt x="940845" y="998021"/>
                  <a:pt x="933450" y="947737"/>
                </a:cubicBezTo>
                <a:cubicBezTo>
                  <a:pt x="932417" y="940713"/>
                  <a:pt x="920926" y="941009"/>
                  <a:pt x="914400" y="938212"/>
                </a:cubicBezTo>
                <a:cubicBezTo>
                  <a:pt x="897778" y="931088"/>
                  <a:pt x="886490" y="931504"/>
                  <a:pt x="866775" y="928687"/>
                </a:cubicBezTo>
                <a:cubicBezTo>
                  <a:pt x="862013" y="923925"/>
                  <a:pt x="856623" y="919716"/>
                  <a:pt x="852488" y="914400"/>
                </a:cubicBezTo>
                <a:cubicBezTo>
                  <a:pt x="841909" y="900799"/>
                  <a:pt x="809020" y="846514"/>
                  <a:pt x="804863" y="838200"/>
                </a:cubicBezTo>
                <a:cubicBezTo>
                  <a:pt x="800100" y="828675"/>
                  <a:pt x="795747" y="818934"/>
                  <a:pt x="790575" y="809625"/>
                </a:cubicBezTo>
                <a:cubicBezTo>
                  <a:pt x="775631" y="782727"/>
                  <a:pt x="785446" y="808770"/>
                  <a:pt x="771525" y="776287"/>
                </a:cubicBezTo>
                <a:cubicBezTo>
                  <a:pt x="769548" y="771673"/>
                  <a:pt x="769008" y="766490"/>
                  <a:pt x="766763" y="762000"/>
                </a:cubicBezTo>
                <a:cubicBezTo>
                  <a:pt x="764203" y="756880"/>
                  <a:pt x="760272" y="752566"/>
                  <a:pt x="757238" y="747712"/>
                </a:cubicBezTo>
                <a:cubicBezTo>
                  <a:pt x="752332" y="739862"/>
                  <a:pt x="747713" y="731837"/>
                  <a:pt x="742950" y="723900"/>
                </a:cubicBezTo>
                <a:cubicBezTo>
                  <a:pt x="741363" y="717550"/>
                  <a:pt x="740258" y="711060"/>
                  <a:pt x="738188" y="704850"/>
                </a:cubicBezTo>
                <a:cubicBezTo>
                  <a:pt x="721227" y="653965"/>
                  <a:pt x="708262" y="673795"/>
                  <a:pt x="738188" y="581025"/>
                </a:cubicBezTo>
                <a:cubicBezTo>
                  <a:pt x="744429" y="561677"/>
                  <a:pt x="761913" y="547776"/>
                  <a:pt x="776288" y="533400"/>
                </a:cubicBezTo>
                <a:cubicBezTo>
                  <a:pt x="803571" y="506116"/>
                  <a:pt x="800545" y="507924"/>
                  <a:pt x="833438" y="481012"/>
                </a:cubicBezTo>
                <a:cubicBezTo>
                  <a:pt x="839581" y="475986"/>
                  <a:pt x="845596" y="470663"/>
                  <a:pt x="852488" y="466725"/>
                </a:cubicBezTo>
                <a:cubicBezTo>
                  <a:pt x="856847" y="464234"/>
                  <a:pt x="862013" y="463550"/>
                  <a:pt x="866775" y="461962"/>
                </a:cubicBezTo>
                <a:cubicBezTo>
                  <a:pt x="886891" y="431789"/>
                  <a:pt x="862788" y="461002"/>
                  <a:pt x="895350" y="442912"/>
                </a:cubicBezTo>
                <a:cubicBezTo>
                  <a:pt x="947222" y="414094"/>
                  <a:pt x="887794" y="428343"/>
                  <a:pt x="952500" y="419100"/>
                </a:cubicBezTo>
                <a:cubicBezTo>
                  <a:pt x="958850" y="420687"/>
                  <a:pt x="969480" y="417653"/>
                  <a:pt x="971550" y="423862"/>
                </a:cubicBezTo>
                <a:cubicBezTo>
                  <a:pt x="973360" y="429292"/>
                  <a:pt x="961609" y="429662"/>
                  <a:pt x="957263" y="433387"/>
                </a:cubicBezTo>
                <a:cubicBezTo>
                  <a:pt x="899715" y="482714"/>
                  <a:pt x="974464" y="425248"/>
                  <a:pt x="919163" y="466725"/>
                </a:cubicBezTo>
                <a:cubicBezTo>
                  <a:pt x="907045" y="490962"/>
                  <a:pt x="904875" y="490018"/>
                  <a:pt x="904875" y="523875"/>
                </a:cubicBezTo>
                <a:cubicBezTo>
                  <a:pt x="904875" y="617847"/>
                  <a:pt x="900134" y="640652"/>
                  <a:pt x="914400" y="704850"/>
                </a:cubicBezTo>
                <a:cubicBezTo>
                  <a:pt x="915820" y="711240"/>
                  <a:pt x="916865" y="717771"/>
                  <a:pt x="919163" y="723900"/>
                </a:cubicBezTo>
                <a:cubicBezTo>
                  <a:pt x="921656" y="730547"/>
                  <a:pt x="925513" y="736600"/>
                  <a:pt x="928688" y="742950"/>
                </a:cubicBezTo>
                <a:cubicBezTo>
                  <a:pt x="942734" y="827227"/>
                  <a:pt x="928049" y="773660"/>
                  <a:pt x="952500" y="828675"/>
                </a:cubicBezTo>
                <a:cubicBezTo>
                  <a:pt x="954539" y="833262"/>
                  <a:pt x="953713" y="839412"/>
                  <a:pt x="957263" y="842962"/>
                </a:cubicBezTo>
                <a:cubicBezTo>
                  <a:pt x="1004205" y="889903"/>
                  <a:pt x="991418" y="870824"/>
                  <a:pt x="1033463" y="895350"/>
                </a:cubicBezTo>
                <a:cubicBezTo>
                  <a:pt x="1077130" y="920823"/>
                  <a:pt x="1046392" y="909185"/>
                  <a:pt x="1076325" y="919162"/>
                </a:cubicBezTo>
                <a:cubicBezTo>
                  <a:pt x="1091227" y="929096"/>
                  <a:pt x="1113278" y="944650"/>
                  <a:pt x="1128713" y="947737"/>
                </a:cubicBezTo>
                <a:cubicBezTo>
                  <a:pt x="1136650" y="949325"/>
                  <a:pt x="1144742" y="950276"/>
                  <a:pt x="1152525" y="952500"/>
                </a:cubicBezTo>
                <a:cubicBezTo>
                  <a:pt x="1254170" y="981542"/>
                  <a:pt x="1122142" y="957233"/>
                  <a:pt x="1304925" y="981075"/>
                </a:cubicBezTo>
                <a:cubicBezTo>
                  <a:pt x="1309688" y="987425"/>
                  <a:pt x="1315989" y="992872"/>
                  <a:pt x="1319213" y="1000125"/>
                </a:cubicBezTo>
                <a:cubicBezTo>
                  <a:pt x="1327582" y="1018956"/>
                  <a:pt x="1323837" y="1056535"/>
                  <a:pt x="1319213" y="1071562"/>
                </a:cubicBezTo>
                <a:cubicBezTo>
                  <a:pt x="1317232" y="1078000"/>
                  <a:pt x="1309688" y="1081087"/>
                  <a:pt x="1304925" y="1085850"/>
                </a:cubicBezTo>
                <a:cubicBezTo>
                  <a:pt x="1303338" y="1090612"/>
                  <a:pt x="1301926" y="1095437"/>
                  <a:pt x="1300163" y="1100137"/>
                </a:cubicBezTo>
                <a:cubicBezTo>
                  <a:pt x="1297161" y="1108142"/>
                  <a:pt x="1291412" y="1115436"/>
                  <a:pt x="1290638" y="1123950"/>
                </a:cubicBezTo>
                <a:cubicBezTo>
                  <a:pt x="1288246" y="1150263"/>
                  <a:pt x="1300756" y="1160559"/>
                  <a:pt x="1314450" y="1181100"/>
                </a:cubicBezTo>
                <a:cubicBezTo>
                  <a:pt x="1317625" y="1185862"/>
                  <a:pt x="1319928" y="1191340"/>
                  <a:pt x="1323975" y="1195387"/>
                </a:cubicBezTo>
                <a:cubicBezTo>
                  <a:pt x="1330325" y="1201737"/>
                  <a:pt x="1337224" y="1207582"/>
                  <a:pt x="1343025" y="1214437"/>
                </a:cubicBezTo>
                <a:cubicBezTo>
                  <a:pt x="1354717" y="1228255"/>
                  <a:pt x="1361303" y="1247259"/>
                  <a:pt x="1376363" y="1257300"/>
                </a:cubicBezTo>
                <a:cubicBezTo>
                  <a:pt x="1381125" y="1260475"/>
                  <a:pt x="1386253" y="1263161"/>
                  <a:pt x="1390650" y="1266825"/>
                </a:cubicBezTo>
                <a:cubicBezTo>
                  <a:pt x="1395824" y="1271137"/>
                  <a:pt x="1399457" y="1277197"/>
                  <a:pt x="1404938" y="1281112"/>
                </a:cubicBezTo>
                <a:cubicBezTo>
                  <a:pt x="1418348" y="1290690"/>
                  <a:pt x="1427698" y="1291565"/>
                  <a:pt x="1443038" y="1295400"/>
                </a:cubicBezTo>
                <a:cubicBezTo>
                  <a:pt x="1484313" y="1293812"/>
                  <a:pt x="1525557" y="1290637"/>
                  <a:pt x="1566863" y="1290637"/>
                </a:cubicBezTo>
                <a:cubicBezTo>
                  <a:pt x="1587561" y="1290637"/>
                  <a:pt x="1608695" y="1290380"/>
                  <a:pt x="1628775" y="1295400"/>
                </a:cubicBezTo>
                <a:cubicBezTo>
                  <a:pt x="1635309" y="1297034"/>
                  <a:pt x="1638798" y="1304474"/>
                  <a:pt x="1643063" y="1309687"/>
                </a:cubicBezTo>
                <a:cubicBezTo>
                  <a:pt x="1648610" y="1316467"/>
                  <a:pt x="1684391" y="1363768"/>
                  <a:pt x="1690688" y="1376362"/>
                </a:cubicBezTo>
                <a:cubicBezTo>
                  <a:pt x="1712298" y="1419582"/>
                  <a:pt x="1701862" y="1402648"/>
                  <a:pt x="1719263" y="1428750"/>
                </a:cubicBezTo>
                <a:cubicBezTo>
                  <a:pt x="1720850" y="1433512"/>
                  <a:pt x="1722936" y="1438137"/>
                  <a:pt x="1724025" y="1443037"/>
                </a:cubicBezTo>
                <a:cubicBezTo>
                  <a:pt x="1726120" y="1452463"/>
                  <a:pt x="1725734" y="1462451"/>
                  <a:pt x="1728788" y="1471612"/>
                </a:cubicBezTo>
                <a:cubicBezTo>
                  <a:pt x="1730598" y="1477042"/>
                  <a:pt x="1735138" y="1481137"/>
                  <a:pt x="1738313" y="1485900"/>
                </a:cubicBezTo>
                <a:cubicBezTo>
                  <a:pt x="1738355" y="1486068"/>
                  <a:pt x="1745559" y="1516958"/>
                  <a:pt x="1747838" y="1519237"/>
                </a:cubicBezTo>
                <a:cubicBezTo>
                  <a:pt x="1751388" y="1522787"/>
                  <a:pt x="1757363" y="1522412"/>
                  <a:pt x="1762125" y="1524000"/>
                </a:cubicBezTo>
                <a:cubicBezTo>
                  <a:pt x="1738592" y="1539689"/>
                  <a:pt x="1753562" y="1533525"/>
                  <a:pt x="1714500" y="1533525"/>
                </a:cubicBezTo>
              </a:path>
            </a:pathLst>
          </a:custGeom>
          <a:gradFill flip="none" rotWithShape="1">
            <a:gsLst>
              <a:gs pos="0">
                <a:srgbClr val="FF0000">
                  <a:shade val="30000"/>
                  <a:satMod val="115000"/>
                  <a:alpha val="0"/>
                </a:srgbClr>
              </a:gs>
              <a:gs pos="12000">
                <a:srgbClr val="FF0000">
                  <a:shade val="30000"/>
                  <a:satMod val="115000"/>
                  <a:alpha val="2000"/>
                </a:srgbClr>
              </a:gs>
              <a:gs pos="50000">
                <a:srgbClr val="FF0000">
                  <a:shade val="67500"/>
                  <a:satMod val="115000"/>
                </a:srgbClr>
              </a:gs>
              <a:gs pos="100000">
                <a:srgbClr val="FF0000">
                  <a:shade val="100000"/>
                  <a:satMod val="115000"/>
                </a:srgbClr>
              </a:gs>
            </a:gsLst>
            <a:path path="circle">
              <a:fillToRect l="50000" t="50000" r="50000" b="50000"/>
            </a:path>
            <a:tileRect/>
          </a:gradFill>
          <a:ln>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sz="2800" b="1" dirty="0" smtClean="0">
              <a:solidFill>
                <a:srgbClr val="00FFFF"/>
              </a:solidFill>
            </a:endParaRPr>
          </a:p>
          <a:p>
            <a:pPr algn="ctr"/>
            <a:endParaRPr lang="en-US" altLang="ja-JP" sz="2800" b="1" dirty="0" smtClean="0">
              <a:solidFill>
                <a:srgbClr val="00FFFF"/>
              </a:solidFill>
            </a:endParaRPr>
          </a:p>
          <a:p>
            <a:pPr algn="ctr"/>
            <a:r>
              <a:rPr lang="ja-JP" altLang="en-US" sz="2800" b="1" dirty="0" smtClean="0">
                <a:solidFill>
                  <a:srgbClr val="00FFFF"/>
                </a:solidFill>
              </a:rPr>
              <a:t>神  </a:t>
            </a:r>
            <a:r>
              <a:rPr lang="en-US" altLang="ja-JP" sz="2800" b="1" dirty="0" smtClean="0">
                <a:solidFill>
                  <a:srgbClr val="00FFFF"/>
                </a:solidFill>
              </a:rPr>
              <a:t>G</a:t>
            </a:r>
            <a:r>
              <a:rPr lang="ja-JP" altLang="en-US" sz="1400" b="1" dirty="0" smtClean="0">
                <a:solidFill>
                  <a:srgbClr val="00FFFF"/>
                </a:solidFill>
              </a:rPr>
              <a:t>　　</a:t>
            </a:r>
            <a:endParaRPr lang="en-US" altLang="ja-JP" sz="1400" b="1" dirty="0" smtClean="0">
              <a:solidFill>
                <a:srgbClr val="00FFFF"/>
              </a:solidFill>
            </a:endParaRPr>
          </a:p>
          <a:p>
            <a:pPr algn="ctr"/>
            <a:endParaRPr lang="en-US" altLang="ja-JP" sz="1400" b="1" dirty="0" smtClean="0">
              <a:solidFill>
                <a:srgbClr val="00FFFF"/>
              </a:solidFill>
            </a:endParaRPr>
          </a:p>
          <a:p>
            <a:pPr algn="ctr"/>
            <a:endParaRPr lang="en-US" altLang="ja-JP" sz="1100" dirty="0" smtClean="0">
              <a:solidFill>
                <a:srgbClr val="00FFFF"/>
              </a:solidFill>
            </a:endParaRPr>
          </a:p>
        </p:txBody>
      </p:sp>
      <p:sp>
        <p:nvSpPr>
          <p:cNvPr id="38" name="円弧 37"/>
          <p:cNvSpPr/>
          <p:nvPr/>
        </p:nvSpPr>
        <p:spPr>
          <a:xfrm>
            <a:off x="1041269" y="2109141"/>
            <a:ext cx="1009323" cy="459412"/>
          </a:xfrm>
          <a:prstGeom prst="arc">
            <a:avLst>
              <a:gd name="adj1" fmla="val 16200000"/>
              <a:gd name="adj2" fmla="val 15979148"/>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sz="2800" b="1" dirty="0" smtClean="0">
                <a:solidFill>
                  <a:srgbClr val="FF66FF"/>
                </a:solidFill>
                <a:latin typeface="HGP行書体" pitchFamily="66" charset="-128"/>
                <a:ea typeface="HGP行書体" pitchFamily="66" charset="-128"/>
                <a:cs typeface="Arial Unicode MS"/>
              </a:rPr>
              <a:t>Ⓖ</a:t>
            </a:r>
            <a:endParaRPr lang="ja-JP" altLang="en-US" sz="2800" b="1" dirty="0">
              <a:solidFill>
                <a:srgbClr val="FF66FF"/>
              </a:solidFill>
              <a:latin typeface="HGP行書体" pitchFamily="66" charset="-128"/>
              <a:ea typeface="HGP行書体" pitchFamily="66" charset="-128"/>
            </a:endParaRPr>
          </a:p>
        </p:txBody>
      </p:sp>
      <p:sp>
        <p:nvSpPr>
          <p:cNvPr id="39" name="円弧 38"/>
          <p:cNvSpPr/>
          <p:nvPr/>
        </p:nvSpPr>
        <p:spPr>
          <a:xfrm>
            <a:off x="1041269" y="1867428"/>
            <a:ext cx="1009323" cy="942834"/>
          </a:xfrm>
          <a:prstGeom prst="arc">
            <a:avLst>
              <a:gd name="adj1" fmla="val 5534711"/>
              <a:gd name="adj2" fmla="val 16053086"/>
            </a:avLst>
          </a:prstGeom>
          <a:ln w="28575">
            <a:solidFill>
              <a:srgbClr val="FF33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smtClean="0">
                <a:solidFill>
                  <a:prstClr val="black"/>
                </a:solidFill>
              </a:rPr>
              <a:t>　</a:t>
            </a:r>
            <a:r>
              <a:rPr lang="en-US" altLang="ja-JP" dirty="0" smtClean="0">
                <a:solidFill>
                  <a:prstClr val="white"/>
                </a:solidFill>
              </a:rPr>
              <a:t>r</a:t>
            </a:r>
          </a:p>
          <a:p>
            <a:pPr algn="ctr"/>
            <a:endParaRPr lang="en-US" altLang="ja-JP" dirty="0">
              <a:solidFill>
                <a:prstClr val="black"/>
              </a:solidFill>
            </a:endParaRPr>
          </a:p>
          <a:p>
            <a:pPr algn="ctr"/>
            <a:endParaRPr lang="en-US" altLang="ja-JP" dirty="0" smtClean="0">
              <a:solidFill>
                <a:prstClr val="black"/>
              </a:solidFill>
            </a:endParaRPr>
          </a:p>
          <a:p>
            <a:pPr algn="r"/>
            <a:r>
              <a:rPr lang="ja-JP" altLang="en-US" dirty="0" smtClean="0">
                <a:solidFill>
                  <a:srgbClr val="FFFF00"/>
                </a:solidFill>
                <a:latin typeface="HGP行書体" pitchFamily="66" charset="-128"/>
                <a:ea typeface="HGP行書体" pitchFamily="66" charset="-128"/>
              </a:rPr>
              <a:t>照</a:t>
            </a:r>
            <a:endParaRPr lang="ja-JP" altLang="en-US" dirty="0">
              <a:solidFill>
                <a:srgbClr val="FFFF00"/>
              </a:solidFill>
              <a:latin typeface="HGP行書体" pitchFamily="66" charset="-128"/>
              <a:ea typeface="HGP行書体" pitchFamily="66" charset="-128"/>
            </a:endParaRPr>
          </a:p>
        </p:txBody>
      </p:sp>
      <p:sp>
        <p:nvSpPr>
          <p:cNvPr id="40" name="円弧 39"/>
          <p:cNvSpPr/>
          <p:nvPr/>
        </p:nvSpPr>
        <p:spPr>
          <a:xfrm>
            <a:off x="1041268" y="1871981"/>
            <a:ext cx="1022416" cy="942834"/>
          </a:xfrm>
          <a:prstGeom prst="arc">
            <a:avLst>
              <a:gd name="adj1" fmla="val 16223909"/>
              <a:gd name="adj2" fmla="val 5352779"/>
            </a:avLst>
          </a:prstGeom>
          <a:ln w="28575">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prstClr val="black"/>
              </a:solidFill>
            </a:endParaRPr>
          </a:p>
          <a:p>
            <a:pPr algn="ctr"/>
            <a:endParaRPr lang="en-US" altLang="ja-JP" dirty="0">
              <a:solidFill>
                <a:prstClr val="black"/>
              </a:solidFill>
            </a:endParaRPr>
          </a:p>
          <a:p>
            <a:pPr algn="ctr"/>
            <a:endParaRPr lang="en-US" altLang="ja-JP" dirty="0" smtClean="0">
              <a:solidFill>
                <a:prstClr val="black"/>
              </a:solidFill>
            </a:endParaRPr>
          </a:p>
          <a:p>
            <a:pPr algn="ctr"/>
            <a:r>
              <a:rPr lang="ja-JP" altLang="en-US" dirty="0" smtClean="0">
                <a:solidFill>
                  <a:srgbClr val="FFFF00"/>
                </a:solidFill>
                <a:latin typeface="HGP行書体" pitchFamily="66" charset="-128"/>
                <a:ea typeface="HGP行書体" pitchFamily="66" charset="-128"/>
              </a:rPr>
              <a:t>相</a:t>
            </a:r>
            <a:endParaRPr lang="ja-JP" altLang="en-US" dirty="0">
              <a:solidFill>
                <a:srgbClr val="FFFF00"/>
              </a:solidFill>
              <a:latin typeface="HGP行書体" pitchFamily="66" charset="-128"/>
              <a:ea typeface="HGP行書体" pitchFamily="66" charset="-128"/>
            </a:endParaRPr>
          </a:p>
        </p:txBody>
      </p:sp>
      <p:sp>
        <p:nvSpPr>
          <p:cNvPr id="41" name="Freeform 44"/>
          <p:cNvSpPr>
            <a:spLocks/>
          </p:cNvSpPr>
          <p:nvPr/>
        </p:nvSpPr>
        <p:spPr bwMode="auto">
          <a:xfrm>
            <a:off x="1665039" y="2127475"/>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42" name="Freeform 45"/>
          <p:cNvSpPr>
            <a:spLocks/>
          </p:cNvSpPr>
          <p:nvPr/>
        </p:nvSpPr>
        <p:spPr bwMode="auto">
          <a:xfrm rot="10800000" flipH="1" flipV="1">
            <a:off x="894775" y="1867429"/>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cxnSp>
        <p:nvCxnSpPr>
          <p:cNvPr id="43" name="直線矢印コネクタ 42"/>
          <p:cNvCxnSpPr>
            <a:stCxn id="38" idx="1"/>
          </p:cNvCxnSpPr>
          <p:nvPr/>
        </p:nvCxnSpPr>
        <p:spPr>
          <a:xfrm flipV="1">
            <a:off x="1545931" y="1808855"/>
            <a:ext cx="343304" cy="529993"/>
          </a:xfrm>
          <a:prstGeom prst="straightConnector1">
            <a:avLst/>
          </a:prstGeom>
          <a:ln>
            <a:solidFill>
              <a:srgbClr val="00FF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a:xfrm>
            <a:off x="1" y="4153981"/>
            <a:ext cx="1821332" cy="830997"/>
          </a:xfrm>
          <a:prstGeom prst="rect">
            <a:avLst/>
          </a:prstGeom>
          <a:noFill/>
        </p:spPr>
        <p:txBody>
          <a:bodyPr wrap="none" rtlCol="0">
            <a:spAutoFit/>
          </a:bodyPr>
          <a:lstStyle/>
          <a:p>
            <a:r>
              <a:rPr lang="ja-JP" altLang="en-US" sz="1200" dirty="0" smtClean="0">
                <a:solidFill>
                  <a:prstClr val="white"/>
                </a:solidFill>
                <a:latin typeface="HGP行書体" pitchFamily="66" charset="-128"/>
                <a:ea typeface="HGP行書体" pitchFamily="66" charset="-128"/>
              </a:rPr>
              <a:t>「２０１４</a:t>
            </a:r>
            <a:r>
              <a:rPr lang="en-US" altLang="ja-JP" sz="1200" dirty="0" smtClean="0">
                <a:solidFill>
                  <a:prstClr val="white"/>
                </a:solidFill>
                <a:latin typeface="HGP行書体" pitchFamily="66" charset="-128"/>
                <a:ea typeface="HGP行書体" pitchFamily="66" charset="-128"/>
              </a:rPr>
              <a:t>/08/18(</a:t>
            </a:r>
            <a:r>
              <a:rPr lang="ja-JP" altLang="en-US" sz="1200" dirty="0" smtClean="0">
                <a:solidFill>
                  <a:prstClr val="white"/>
                </a:solidFill>
                <a:latin typeface="HGP行書体" pitchFamily="66" charset="-128"/>
                <a:ea typeface="HGP行書体" pitchFamily="66" charset="-128"/>
              </a:rPr>
              <a:t>月） </a:t>
            </a:r>
            <a:r>
              <a:rPr lang="en-US" altLang="ja-JP" sz="1200" dirty="0" smtClean="0">
                <a:solidFill>
                  <a:prstClr val="white"/>
                </a:solidFill>
                <a:latin typeface="HGP行書体" pitchFamily="66" charset="-128"/>
                <a:ea typeface="HGP行書体" pitchFamily="66" charset="-128"/>
              </a:rPr>
              <a:t>19:30. </a:t>
            </a:r>
          </a:p>
          <a:p>
            <a:r>
              <a:rPr lang="en-US" altLang="ja-JP" sz="1200" dirty="0" smtClean="0">
                <a:solidFill>
                  <a:prstClr val="white"/>
                </a:solidFill>
                <a:latin typeface="HGP行書体" pitchFamily="66" charset="-128"/>
                <a:ea typeface="HGP行書体" pitchFamily="66" charset="-128"/>
              </a:rPr>
              <a:t> NHK BS 3 </a:t>
            </a:r>
          </a:p>
          <a:p>
            <a:r>
              <a:rPr lang="ja-JP" altLang="en-US" sz="1200" dirty="0">
                <a:solidFill>
                  <a:prstClr val="white"/>
                </a:solidFill>
                <a:latin typeface="HGP行書体" pitchFamily="66" charset="-128"/>
                <a:ea typeface="HGP行書体" pitchFamily="66" charset="-128"/>
              </a:rPr>
              <a:t>　</a:t>
            </a:r>
            <a:r>
              <a:rPr lang="ja-JP" altLang="en-US" sz="1200" dirty="0" smtClean="0">
                <a:solidFill>
                  <a:prstClr val="white"/>
                </a:solidFill>
                <a:latin typeface="HGP行書体" pitchFamily="66" charset="-128"/>
                <a:ea typeface="HGP行書体" pitchFamily="66" charset="-128"/>
              </a:rPr>
              <a:t>妙高山</a:t>
            </a:r>
            <a:endParaRPr lang="en-US" altLang="ja-JP" sz="1200" dirty="0" smtClean="0">
              <a:solidFill>
                <a:prstClr val="white"/>
              </a:solidFill>
              <a:latin typeface="HGP行書体" pitchFamily="66" charset="-128"/>
              <a:ea typeface="HGP行書体" pitchFamily="66" charset="-128"/>
            </a:endParaRPr>
          </a:p>
          <a:p>
            <a:r>
              <a:rPr lang="ja-JP" altLang="en-US" sz="1200" dirty="0" smtClean="0">
                <a:solidFill>
                  <a:prstClr val="white"/>
                </a:solidFill>
                <a:latin typeface="HGP行書体" pitchFamily="66" charset="-128"/>
                <a:ea typeface="HGP行書体" pitchFamily="66" charset="-128"/>
              </a:rPr>
              <a:t>日本百名山」</a:t>
            </a:r>
            <a:endParaRPr lang="ja-JP" altLang="en-US" sz="1200" dirty="0">
              <a:solidFill>
                <a:prstClr val="white"/>
              </a:solidFill>
              <a:latin typeface="HGP行書体" pitchFamily="66" charset="-128"/>
              <a:ea typeface="HGP行書体" pitchFamily="66" charset="-128"/>
            </a:endParaRPr>
          </a:p>
        </p:txBody>
      </p:sp>
      <p:sp>
        <p:nvSpPr>
          <p:cNvPr id="3" name="テキスト ボックス 2"/>
          <p:cNvSpPr txBox="1"/>
          <p:nvPr/>
        </p:nvSpPr>
        <p:spPr>
          <a:xfrm>
            <a:off x="1" y="-68411"/>
            <a:ext cx="9144001" cy="369332"/>
          </a:xfrm>
          <a:prstGeom prst="rect">
            <a:avLst/>
          </a:prstGeom>
          <a:solidFill>
            <a:schemeClr val="tx1">
              <a:alpha val="59000"/>
            </a:schemeClr>
          </a:solidFill>
        </p:spPr>
        <p:txBody>
          <a:bodyPr wrap="square" rtlCol="0">
            <a:spAutoFit/>
          </a:bodyPr>
          <a:lstStyle/>
          <a:p>
            <a:r>
              <a:rPr lang="ja-JP" altLang="en-US" dirty="0" smtClean="0">
                <a:solidFill>
                  <a:srgbClr val="FFFF00"/>
                </a:solidFill>
                <a:latin typeface="HGP行書体" pitchFamily="66" charset="-128"/>
                <a:ea typeface="HGP行書体" pitchFamily="66" charset="-128"/>
              </a:rPr>
              <a:t>＜　リー 群　対 比 ・素＞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記号 論理 学　の　</a:t>
            </a:r>
            <a:r>
              <a:rPr lang="en-US" altLang="ja-JP" dirty="0" smtClean="0">
                <a:solidFill>
                  <a:srgbClr val="FFFF00"/>
                </a:solidFill>
                <a:latin typeface="HGP行書体" pitchFamily="66" charset="-128"/>
                <a:ea typeface="HGP行書体" pitchFamily="66" charset="-128"/>
              </a:rPr>
              <a:t> </a:t>
            </a:r>
            <a:r>
              <a:rPr lang="en-US" altLang="ja-JP" dirty="0" err="1" smtClean="0">
                <a:solidFill>
                  <a:srgbClr val="FFFF00"/>
                </a:solidFill>
                <a:latin typeface="HGP行書体" pitchFamily="66" charset="-128"/>
                <a:ea typeface="HGP行書体" pitchFamily="66" charset="-128"/>
              </a:rPr>
              <a:t>ia</a:t>
            </a:r>
            <a:r>
              <a:rPr lang="en-US" altLang="ja-JP" dirty="0" smtClean="0">
                <a:solidFill>
                  <a:srgbClr val="FFFF00"/>
                </a:solidFill>
                <a:latin typeface="HGP行書体" pitchFamily="66" charset="-128"/>
                <a:ea typeface="HGP行書体" pitchFamily="66" charset="-128"/>
              </a:rPr>
              <a:t> (     )   </a:t>
            </a:r>
            <a:r>
              <a:rPr lang="ja-JP" altLang="en-US" dirty="0" smtClean="0">
                <a:solidFill>
                  <a:srgbClr val="FFFF00"/>
                </a:solidFill>
                <a:latin typeface="HGP行書体" pitchFamily="66" charset="-128"/>
                <a:ea typeface="HGP行書体" pitchFamily="66" charset="-128"/>
              </a:rPr>
              <a:t>は　対比 </a:t>
            </a:r>
            <a:r>
              <a:rPr lang="en-US" altLang="ja-JP" dirty="0" smtClean="0">
                <a:solidFill>
                  <a:srgbClr val="FFFF00"/>
                </a:solidFill>
                <a:latin typeface="HGP行書体" pitchFamily="66" charset="-128"/>
                <a:ea typeface="HGP行書体" pitchFamily="66" charset="-128"/>
              </a:rPr>
              <a:t>2</a:t>
            </a:r>
            <a:r>
              <a:rPr lang="ja-JP" altLang="en-US" dirty="0" smtClean="0">
                <a:solidFill>
                  <a:srgbClr val="FFFF00"/>
                </a:solidFill>
                <a:latin typeface="HGP行書体" pitchFamily="66" charset="-128"/>
                <a:ea typeface="HGP行書体" pitchFamily="66" charset="-128"/>
              </a:rPr>
              <a:t>素 を 作る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機能群</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意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a:t>
            </a:r>
            <a:endParaRPr lang="ja-JP" altLang="en-US" dirty="0">
              <a:solidFill>
                <a:srgbClr val="FFFF00"/>
              </a:solidFill>
              <a:latin typeface="HGP行書体" pitchFamily="66" charset="-128"/>
              <a:ea typeface="HGP行書体" pitchFamily="66" charset="-128"/>
            </a:endParaRPr>
          </a:p>
        </p:txBody>
      </p:sp>
      <p:cxnSp>
        <p:nvCxnSpPr>
          <p:cNvPr id="46" name="直線矢印コネクタ 45"/>
          <p:cNvCxnSpPr/>
          <p:nvPr/>
        </p:nvCxnSpPr>
        <p:spPr>
          <a:xfrm>
            <a:off x="5007299" y="116632"/>
            <a:ext cx="288032"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8" name="直線矢印コネクタ 47"/>
          <p:cNvCxnSpPr/>
          <p:nvPr/>
        </p:nvCxnSpPr>
        <p:spPr>
          <a:xfrm flipH="1">
            <a:off x="4987676" y="187350"/>
            <a:ext cx="288032" cy="0"/>
          </a:xfrm>
          <a:prstGeom prst="straightConnector1">
            <a:avLst/>
          </a:prstGeom>
          <a:ln>
            <a:solidFill>
              <a:srgbClr val="66FFFF"/>
            </a:solidFill>
            <a:tailEnd type="arrow"/>
          </a:ln>
        </p:spPr>
        <p:style>
          <a:lnRef idx="1">
            <a:schemeClr val="accent1"/>
          </a:lnRef>
          <a:fillRef idx="0">
            <a:schemeClr val="accent1"/>
          </a:fillRef>
          <a:effectRef idx="0">
            <a:schemeClr val="accent1"/>
          </a:effectRef>
          <a:fontRef idx="minor">
            <a:schemeClr val="tx1"/>
          </a:fontRef>
        </p:style>
      </p:cxnSp>
      <p:sp>
        <p:nvSpPr>
          <p:cNvPr id="52" name="上矢印 51"/>
          <p:cNvSpPr/>
          <p:nvPr/>
        </p:nvSpPr>
        <p:spPr>
          <a:xfrm>
            <a:off x="6228184" y="2034838"/>
            <a:ext cx="216024" cy="1233486"/>
          </a:xfrm>
          <a:prstGeom prst="up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3" name="下矢印 52"/>
          <p:cNvSpPr/>
          <p:nvPr/>
        </p:nvSpPr>
        <p:spPr>
          <a:xfrm>
            <a:off x="6840253" y="2052096"/>
            <a:ext cx="180020" cy="1216229"/>
          </a:xfrm>
          <a:prstGeom prst="downArrow">
            <a:avLst/>
          </a:prstGeom>
          <a:solidFill>
            <a:srgbClr val="0000FF"/>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9" name="円弧 58"/>
          <p:cNvSpPr/>
          <p:nvPr/>
        </p:nvSpPr>
        <p:spPr>
          <a:xfrm>
            <a:off x="6336197" y="1124744"/>
            <a:ext cx="558063" cy="1202346"/>
          </a:xfrm>
          <a:prstGeom prst="arc">
            <a:avLst>
              <a:gd name="adj1" fmla="val 11022877"/>
              <a:gd name="adj2" fmla="val 0"/>
            </a:avLst>
          </a:prstGeom>
          <a:ln w="76200">
            <a:solidFill>
              <a:srgbClr val="66FFFF"/>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0" name="円弧 59"/>
          <p:cNvSpPr/>
          <p:nvPr/>
        </p:nvSpPr>
        <p:spPr>
          <a:xfrm>
            <a:off x="6347865" y="3313265"/>
            <a:ext cx="558063" cy="1202346"/>
          </a:xfrm>
          <a:prstGeom prst="arc">
            <a:avLst>
              <a:gd name="adj1" fmla="val 92088"/>
              <a:gd name="adj2" fmla="val 11063498"/>
            </a:avLst>
          </a:prstGeom>
          <a:ln w="76200">
            <a:solidFill>
              <a:srgbClr val="FF33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2" name="円弧 61"/>
          <p:cNvSpPr/>
          <p:nvPr/>
        </p:nvSpPr>
        <p:spPr>
          <a:xfrm>
            <a:off x="5220072" y="2258281"/>
            <a:ext cx="2664296" cy="681633"/>
          </a:xfrm>
          <a:prstGeom prst="arc">
            <a:avLst>
              <a:gd name="adj1" fmla="val 20054312"/>
              <a:gd name="adj2" fmla="val 12469129"/>
            </a:avLst>
          </a:prstGeom>
          <a:ln w="76200">
            <a:solidFill>
              <a:srgbClr val="A2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3" name="円弧 62"/>
          <p:cNvSpPr/>
          <p:nvPr/>
        </p:nvSpPr>
        <p:spPr>
          <a:xfrm>
            <a:off x="5220072" y="1296334"/>
            <a:ext cx="2664296" cy="2636723"/>
          </a:xfrm>
          <a:prstGeom prst="arc">
            <a:avLst>
              <a:gd name="adj1" fmla="val 6591358"/>
              <a:gd name="adj2" fmla="val 14829842"/>
            </a:avLst>
          </a:prstGeom>
          <a:ln w="76200">
            <a:solidFill>
              <a:srgbClr val="FF33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4" name="円弧 63"/>
          <p:cNvSpPr/>
          <p:nvPr/>
        </p:nvSpPr>
        <p:spPr>
          <a:xfrm>
            <a:off x="5220072" y="1268761"/>
            <a:ext cx="2664296" cy="2636723"/>
          </a:xfrm>
          <a:prstGeom prst="arc">
            <a:avLst>
              <a:gd name="adj1" fmla="val 17602012"/>
              <a:gd name="adj2" fmla="val 4647971"/>
            </a:avLst>
          </a:prstGeom>
          <a:ln w="76200">
            <a:solidFill>
              <a:srgbClr val="3333CC"/>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5" name="テキスト ボックス 64"/>
          <p:cNvSpPr txBox="1"/>
          <p:nvPr/>
        </p:nvSpPr>
        <p:spPr>
          <a:xfrm>
            <a:off x="5683370" y="531108"/>
            <a:ext cx="1887055" cy="3477875"/>
          </a:xfrm>
          <a:prstGeom prst="rect">
            <a:avLst/>
          </a:prstGeom>
          <a:noFill/>
        </p:spPr>
        <p:txBody>
          <a:bodyPr wrap="none" rtlCol="0">
            <a:spAutoFit/>
          </a:bodyPr>
          <a:lstStyle/>
          <a:p>
            <a:r>
              <a:rPr lang="ja-JP" altLang="en-US" sz="2000" b="1" dirty="0" smtClean="0">
                <a:solidFill>
                  <a:srgbClr val="FF3300"/>
                </a:solidFill>
                <a:latin typeface="HGP行書体" pitchFamily="66" charset="-128"/>
                <a:ea typeface="HGP行書体" pitchFamily="66" charset="-128"/>
              </a:rPr>
              <a:t>♀</a:t>
            </a:r>
            <a:r>
              <a:rPr lang="en-US" altLang="ja-JP" sz="2000" b="1" dirty="0" smtClean="0">
                <a:solidFill>
                  <a:srgbClr val="FF3300"/>
                </a:solidFill>
                <a:latin typeface="HGP行書体" pitchFamily="66" charset="-128"/>
                <a:ea typeface="HGP行書体" pitchFamily="66" charset="-128"/>
              </a:rPr>
              <a:t>/</a:t>
            </a:r>
            <a:r>
              <a:rPr lang="ja-JP" altLang="en-US" sz="2000" b="1" dirty="0" smtClean="0">
                <a:solidFill>
                  <a:srgbClr val="FF3300"/>
                </a:solidFill>
                <a:latin typeface="HGP行書体" pitchFamily="66" charset="-128"/>
                <a:ea typeface="HGP行書体" pitchFamily="66" charset="-128"/>
              </a:rPr>
              <a:t>　</a:t>
            </a:r>
            <a:r>
              <a:rPr lang="en-US" altLang="ja-JP" sz="2000" b="1" dirty="0" smtClean="0">
                <a:solidFill>
                  <a:srgbClr val="FF3300"/>
                </a:solidFill>
                <a:latin typeface="HGP行書体" pitchFamily="66" charset="-128"/>
                <a:ea typeface="HGP行書体" pitchFamily="66" charset="-128"/>
              </a:rPr>
              <a:t>O  </a:t>
            </a:r>
            <a:r>
              <a:rPr lang="en-US" altLang="ja-JP" sz="2000" b="1" dirty="0" smtClean="0">
                <a:solidFill>
                  <a:srgbClr val="FFFF00"/>
                </a:solidFill>
                <a:latin typeface="HGP行書体" pitchFamily="66" charset="-128"/>
                <a:ea typeface="HGP行書体" pitchFamily="66" charset="-128"/>
              </a:rPr>
              <a:t>, </a:t>
            </a:r>
            <a:r>
              <a:rPr lang="ja-JP" altLang="en-US" sz="2000" b="1" dirty="0" smtClean="0">
                <a:solidFill>
                  <a:srgbClr val="0000FF"/>
                </a:solidFill>
                <a:latin typeface="HGP行書体" pitchFamily="66" charset="-128"/>
                <a:ea typeface="HGP行書体" pitchFamily="66" charset="-128"/>
              </a:rPr>
              <a:t>♂ </a:t>
            </a:r>
            <a:r>
              <a:rPr lang="en-US" altLang="ja-JP" sz="2000" b="1" dirty="0" smtClean="0">
                <a:solidFill>
                  <a:srgbClr val="0000FF"/>
                </a:solidFill>
                <a:latin typeface="HGP行書体" pitchFamily="66" charset="-128"/>
                <a:ea typeface="HGP行書体" pitchFamily="66" charset="-128"/>
              </a:rPr>
              <a:t>/ S</a:t>
            </a:r>
          </a:p>
          <a:p>
            <a:endParaRPr lang="en-US" altLang="ja-JP" sz="2000" b="1" dirty="0">
              <a:solidFill>
                <a:srgbClr val="0000FF"/>
              </a:solidFill>
              <a:latin typeface="HGP行書体" pitchFamily="66" charset="-128"/>
              <a:ea typeface="HGP行書体" pitchFamily="66" charset="-128"/>
            </a:endParaRPr>
          </a:p>
          <a:p>
            <a:endParaRPr lang="en-US" altLang="ja-JP" sz="2000" b="1" dirty="0">
              <a:solidFill>
                <a:srgbClr val="0000FF"/>
              </a:solidFill>
              <a:latin typeface="HGP行書体" pitchFamily="66" charset="-128"/>
              <a:ea typeface="HGP行書体" pitchFamily="66" charset="-128"/>
            </a:endParaRPr>
          </a:p>
          <a:p>
            <a:r>
              <a:rPr lang="en-US" altLang="ja-JP" sz="4000" b="1" dirty="0">
                <a:solidFill>
                  <a:srgbClr val="FF3300"/>
                </a:solidFill>
                <a:latin typeface="HGP行書体" pitchFamily="66" charset="-128"/>
                <a:ea typeface="HGP行書体" pitchFamily="66" charset="-128"/>
              </a:rPr>
              <a:t> </a:t>
            </a:r>
            <a:r>
              <a:rPr lang="en-US" altLang="ja-JP" sz="4000" b="1" dirty="0" smtClean="0">
                <a:solidFill>
                  <a:srgbClr val="FF3300"/>
                </a:solidFill>
                <a:latin typeface="HGP行書体" pitchFamily="66" charset="-128"/>
                <a:ea typeface="HGP行書体" pitchFamily="66" charset="-128"/>
              </a:rPr>
              <a:t> e   </a:t>
            </a:r>
            <a:r>
              <a:rPr lang="en-US" altLang="ja-JP" sz="4000" b="1" dirty="0" err="1" smtClean="0">
                <a:solidFill>
                  <a:srgbClr val="66FFFF"/>
                </a:solidFill>
                <a:latin typeface="HGP行書体" pitchFamily="66" charset="-128"/>
                <a:ea typeface="HGP行書体" pitchFamily="66" charset="-128"/>
              </a:rPr>
              <a:t>e</a:t>
            </a:r>
            <a:endParaRPr lang="en-US" altLang="ja-JP" sz="4000" b="1" dirty="0" smtClean="0">
              <a:solidFill>
                <a:srgbClr val="66FFFF"/>
              </a:solidFill>
              <a:latin typeface="HGP行書体" pitchFamily="66" charset="-128"/>
              <a:ea typeface="HGP行書体" pitchFamily="66" charset="-128"/>
            </a:endParaRPr>
          </a:p>
          <a:p>
            <a:endParaRPr lang="en-US" altLang="ja-JP" sz="2000" b="1" dirty="0">
              <a:solidFill>
                <a:srgbClr val="0000FF"/>
              </a:solidFill>
              <a:latin typeface="HGP行書体" pitchFamily="66" charset="-128"/>
              <a:ea typeface="HGP行書体" pitchFamily="66" charset="-128"/>
            </a:endParaRPr>
          </a:p>
          <a:p>
            <a:endParaRPr lang="en-US" altLang="ja-JP" sz="2400" b="1" dirty="0" smtClean="0">
              <a:solidFill>
                <a:srgbClr val="0000FF"/>
              </a:solidFill>
              <a:latin typeface="HGP行書体" pitchFamily="66" charset="-128"/>
              <a:ea typeface="HGP行書体" pitchFamily="66" charset="-128"/>
            </a:endParaRPr>
          </a:p>
          <a:p>
            <a:endParaRPr lang="en-US" altLang="ja-JP" sz="2000" b="1" dirty="0" smtClean="0">
              <a:solidFill>
                <a:srgbClr val="0000FF"/>
              </a:solidFill>
              <a:latin typeface="HGP行書体" pitchFamily="66" charset="-128"/>
              <a:ea typeface="HGP行書体" pitchFamily="66" charset="-128"/>
            </a:endParaRPr>
          </a:p>
          <a:p>
            <a:r>
              <a:rPr lang="en-US" altLang="ja-JP" sz="3600" b="1" dirty="0">
                <a:solidFill>
                  <a:srgbClr val="FF3300"/>
                </a:solidFill>
                <a:latin typeface="HGP行書体" pitchFamily="66" charset="-128"/>
                <a:ea typeface="HGP行書体" pitchFamily="66" charset="-128"/>
              </a:rPr>
              <a:t>  </a:t>
            </a:r>
            <a:r>
              <a:rPr lang="en-US" altLang="ja-JP" sz="3600" b="1" dirty="0" smtClean="0">
                <a:solidFill>
                  <a:srgbClr val="FF3300"/>
                </a:solidFill>
                <a:latin typeface="HGP行書体" pitchFamily="66" charset="-128"/>
                <a:ea typeface="HGP行書体" pitchFamily="66" charset="-128"/>
              </a:rPr>
              <a:t> </a:t>
            </a:r>
            <a:r>
              <a:rPr lang="en-US" altLang="ja-JP" sz="3600" b="1" dirty="0" smtClean="0">
                <a:solidFill>
                  <a:srgbClr val="3333CC"/>
                </a:solidFill>
                <a:latin typeface="HGP行書体" pitchFamily="66" charset="-128"/>
                <a:ea typeface="HGP行書体" pitchFamily="66" charset="-128"/>
              </a:rPr>
              <a:t>e</a:t>
            </a:r>
            <a:r>
              <a:rPr lang="en-US" altLang="ja-JP" sz="3600" b="1" dirty="0" smtClean="0">
                <a:solidFill>
                  <a:srgbClr val="FF3300"/>
                </a:solidFill>
                <a:latin typeface="HGP行書体" pitchFamily="66" charset="-128"/>
                <a:ea typeface="HGP行書体" pitchFamily="66" charset="-128"/>
              </a:rPr>
              <a:t>  </a:t>
            </a:r>
            <a:r>
              <a:rPr lang="en-US" altLang="ja-JP" sz="3600" b="1" dirty="0" err="1" smtClean="0">
                <a:solidFill>
                  <a:srgbClr val="FF00FF"/>
                </a:solidFill>
                <a:latin typeface="HGP行書体" pitchFamily="66" charset="-128"/>
                <a:ea typeface="HGP行書体" pitchFamily="66" charset="-128"/>
              </a:rPr>
              <a:t>e</a:t>
            </a:r>
            <a:endParaRPr lang="en-US" altLang="ja-JP" sz="3600" b="1" dirty="0" smtClean="0">
              <a:solidFill>
                <a:srgbClr val="FF00FF"/>
              </a:solidFill>
              <a:latin typeface="HGP行書体" pitchFamily="66" charset="-128"/>
              <a:ea typeface="HGP行書体" pitchFamily="66" charset="-128"/>
            </a:endParaRPr>
          </a:p>
          <a:p>
            <a:r>
              <a:rPr lang="ja-JP" altLang="en-US" sz="2000" b="1" dirty="0" smtClean="0">
                <a:solidFill>
                  <a:srgbClr val="66FFFF"/>
                </a:solidFill>
                <a:latin typeface="HGP行書体" pitchFamily="66" charset="-128"/>
                <a:ea typeface="HGP行書体" pitchFamily="66" charset="-128"/>
              </a:rPr>
              <a:t>　　</a:t>
            </a:r>
            <a:r>
              <a:rPr lang="ja-JP" altLang="en-US" sz="2000" b="1" dirty="0" smtClean="0">
                <a:solidFill>
                  <a:srgbClr val="FFFF00"/>
                </a:solidFill>
                <a:latin typeface="HGP行書体" pitchFamily="66" charset="-128"/>
                <a:ea typeface="HGP行書体" pitchFamily="66" charset="-128"/>
              </a:rPr>
              <a:t>Ｐ</a:t>
            </a:r>
            <a:r>
              <a:rPr lang="ja-JP" altLang="en-US" sz="2000" b="1" dirty="0" smtClean="0">
                <a:solidFill>
                  <a:srgbClr val="FF3300"/>
                </a:solidFill>
                <a:latin typeface="HGP行書体" pitchFamily="66" charset="-128"/>
                <a:ea typeface="HGP行書体" pitchFamily="66" charset="-128"/>
              </a:rPr>
              <a:t>Ｏ</a:t>
            </a:r>
            <a:r>
              <a:rPr lang="ja-JP" altLang="en-US" sz="2000" b="1" dirty="0">
                <a:solidFill>
                  <a:srgbClr val="66FFFF"/>
                </a:solidFill>
                <a:latin typeface="HGP行書体" pitchFamily="66" charset="-128"/>
                <a:ea typeface="HGP行書体" pitchFamily="66" charset="-128"/>
              </a:rPr>
              <a:t>－</a:t>
            </a:r>
            <a:r>
              <a:rPr lang="ja-JP" altLang="en-US" sz="2000" b="1" dirty="0" err="1">
                <a:solidFill>
                  <a:srgbClr val="66FFFF"/>
                </a:solidFill>
                <a:latin typeface="HGP行書体" pitchFamily="66" charset="-128"/>
                <a:ea typeface="HGP行書体" pitchFamily="66" charset="-128"/>
              </a:rPr>
              <a:t>ｓ</a:t>
            </a:r>
            <a:r>
              <a:rPr lang="en-US" altLang="ja-JP" sz="2000" b="1" dirty="0" smtClean="0">
                <a:solidFill>
                  <a:srgbClr val="66FFFF"/>
                </a:solidFill>
                <a:latin typeface="HGP行書体" pitchFamily="66" charset="-128"/>
                <a:ea typeface="HGP行書体" pitchFamily="66" charset="-128"/>
              </a:rPr>
              <a:t> </a:t>
            </a:r>
            <a:endParaRPr lang="ja-JP" altLang="en-US" sz="2000" b="1" dirty="0">
              <a:solidFill>
                <a:srgbClr val="66FFFF"/>
              </a:solidFill>
              <a:latin typeface="HGP行書体" pitchFamily="66" charset="-128"/>
              <a:ea typeface="HGP行書体" pitchFamily="66" charset="-128"/>
            </a:endParaRPr>
          </a:p>
        </p:txBody>
      </p:sp>
      <p:sp>
        <p:nvSpPr>
          <p:cNvPr id="68" name="テキスト ボックス 67"/>
          <p:cNvSpPr txBox="1"/>
          <p:nvPr/>
        </p:nvSpPr>
        <p:spPr>
          <a:xfrm>
            <a:off x="5724130" y="1746369"/>
            <a:ext cx="873957"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en-US" altLang="ja-JP" sz="900" dirty="0" smtClean="0">
                <a:solidFill>
                  <a:prstClr val="white"/>
                </a:solidFill>
                <a:latin typeface="HGP行書体" pitchFamily="66" charset="-128"/>
                <a:ea typeface="HGP行書体" pitchFamily="66" charset="-128"/>
              </a:rPr>
              <a:t>1</a:t>
            </a: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69" name="テキスト ボックス 68"/>
          <p:cNvSpPr txBox="1"/>
          <p:nvPr/>
        </p:nvSpPr>
        <p:spPr>
          <a:xfrm>
            <a:off x="6948315" y="1779726"/>
            <a:ext cx="689612"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ja-JP" altLang="en-US" sz="900" dirty="0">
                <a:solidFill>
                  <a:prstClr val="white"/>
                </a:solidFill>
                <a:latin typeface="HGP行書体" pitchFamily="66" charset="-128"/>
                <a:ea typeface="HGP行書体" pitchFamily="66" charset="-128"/>
              </a:rPr>
              <a:t>２</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71" name="テキスト ボックス 70"/>
          <p:cNvSpPr txBox="1"/>
          <p:nvPr/>
        </p:nvSpPr>
        <p:spPr>
          <a:xfrm>
            <a:off x="6691669" y="3251776"/>
            <a:ext cx="875561"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ja-JP" altLang="en-US" sz="900" dirty="0">
                <a:solidFill>
                  <a:prstClr val="white"/>
                </a:solidFill>
                <a:latin typeface="HGP行書体" pitchFamily="66" charset="-128"/>
                <a:ea typeface="HGP行書体" pitchFamily="66" charset="-128"/>
              </a:rPr>
              <a:t>３</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a:t>
            </a:r>
            <a:r>
              <a:rPr lang="ja-JP" altLang="en-US" sz="1100" dirty="0" smtClean="0">
                <a:solidFill>
                  <a:prstClr val="white"/>
                </a:solidFill>
                <a:latin typeface="HGP行書体" pitchFamily="66" charset="-128"/>
                <a:ea typeface="HGP行書体" pitchFamily="66" charset="-128"/>
              </a:rPr>
              <a:t>　　</a:t>
            </a:r>
            <a:r>
              <a:rPr lang="en-US" altLang="ja-JP" sz="1100" dirty="0" smtClean="0">
                <a:solidFill>
                  <a:prstClr val="white"/>
                </a:solidFill>
                <a:latin typeface="HGP行書体" pitchFamily="66" charset="-128"/>
                <a:ea typeface="HGP行書体" pitchFamily="66" charset="-128"/>
              </a:rPr>
              <a:t>energy </a:t>
            </a:r>
            <a:endParaRPr lang="ja-JP" altLang="en-US" sz="1100" dirty="0">
              <a:solidFill>
                <a:prstClr val="white"/>
              </a:solidFill>
              <a:latin typeface="HGP行書体" pitchFamily="66" charset="-128"/>
              <a:ea typeface="HGP行書体" pitchFamily="66" charset="-128"/>
            </a:endParaRPr>
          </a:p>
        </p:txBody>
      </p:sp>
      <p:sp>
        <p:nvSpPr>
          <p:cNvPr id="72" name="テキスト ボックス 71"/>
          <p:cNvSpPr txBox="1"/>
          <p:nvPr/>
        </p:nvSpPr>
        <p:spPr>
          <a:xfrm>
            <a:off x="5847062" y="3268738"/>
            <a:ext cx="873957"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en-US" altLang="ja-JP" sz="900" dirty="0">
                <a:solidFill>
                  <a:prstClr val="white"/>
                </a:solidFill>
                <a:latin typeface="HGP行書体" pitchFamily="66" charset="-128"/>
                <a:ea typeface="HGP行書体" pitchFamily="66" charset="-128"/>
              </a:rPr>
              <a:t>4</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76" name="テキスト ボックス 75"/>
          <p:cNvSpPr txBox="1"/>
          <p:nvPr/>
        </p:nvSpPr>
        <p:spPr>
          <a:xfrm>
            <a:off x="7279753" y="976373"/>
            <a:ext cx="1864247" cy="3108543"/>
          </a:xfrm>
          <a:prstGeom prst="rect">
            <a:avLst/>
          </a:prstGeom>
          <a:noFill/>
        </p:spPr>
        <p:txBody>
          <a:bodyPr wrap="square" rtlCol="0">
            <a:spAutoFit/>
          </a:bodyPr>
          <a:lstStyle/>
          <a:p>
            <a:r>
              <a:rPr lang="ja-JP" altLang="en-US" sz="1600" dirty="0" smtClean="0">
                <a:solidFill>
                  <a:prstClr val="white"/>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/O            </a:t>
            </a:r>
            <a:r>
              <a:rPr lang="ja-JP" altLang="en-US" sz="1600" dirty="0" smtClean="0">
                <a:solidFill>
                  <a:prstClr val="white"/>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/s</a:t>
            </a:r>
          </a:p>
          <a:p>
            <a:endParaRPr lang="en-US" altLang="ja-JP" sz="1600" dirty="0">
              <a:solidFill>
                <a:prstClr val="white"/>
              </a:solidFill>
              <a:latin typeface="HGP行書体" pitchFamily="66" charset="-128"/>
              <a:ea typeface="HGP行書体" pitchFamily="66" charset="-128"/>
            </a:endParaRPr>
          </a:p>
          <a:p>
            <a:endParaRPr lang="en-US" altLang="ja-JP" sz="20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a:t>
            </a:r>
            <a:r>
              <a:rPr lang="ja-JP" altLang="en-US" sz="1600" dirty="0" smtClean="0">
                <a:solidFill>
                  <a:srgbClr val="FF3300"/>
                </a:solidFill>
                <a:latin typeface="HGP行書体" pitchFamily="66" charset="-128"/>
                <a:ea typeface="HGP行書体" pitchFamily="66" charset="-128"/>
              </a:rPr>
              <a:t>“対”</a:t>
            </a:r>
            <a:endParaRPr lang="en-US" altLang="ja-JP" sz="1600" dirty="0">
              <a:solidFill>
                <a:srgbClr val="FF3300"/>
              </a:solidFill>
              <a:latin typeface="HGP行書体" pitchFamily="66" charset="-128"/>
              <a:ea typeface="HGP行書体" pitchFamily="66" charset="-128"/>
            </a:endParaRPr>
          </a:p>
          <a:p>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酸化　　　　　　還元</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free(a)</a:t>
            </a:r>
            <a:r>
              <a:rPr lang="en-US" altLang="ja-JP" sz="1600" b="1" dirty="0" smtClean="0">
                <a:solidFill>
                  <a:srgbClr val="FF0000"/>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f(a)</a:t>
            </a:r>
          </a:p>
          <a:p>
            <a:r>
              <a:rPr lang="ja-JP" altLang="en-US" sz="1600" dirty="0" smtClean="0">
                <a:solidFill>
                  <a:prstClr val="white"/>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　「縦 横 無 尽」</a:t>
            </a:r>
            <a:endParaRPr lang="en-US" altLang="ja-JP" sz="1600" dirty="0" smtClean="0">
              <a:solidFill>
                <a:srgbClr val="FFFF00"/>
              </a:solidFill>
              <a:latin typeface="HGP行書体" pitchFamily="66" charset="-128"/>
              <a:ea typeface="HGP行書体" pitchFamily="66" charset="-128"/>
            </a:endParaRPr>
          </a:p>
          <a:p>
            <a:r>
              <a:rPr lang="en-US" altLang="ja-JP" sz="1600" dirty="0" smtClean="0">
                <a:solidFill>
                  <a:prstClr val="white"/>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a:t>
            </a:r>
            <a:r>
              <a:rPr lang="en-US" altLang="ja-JP" sz="1600" dirty="0" smtClean="0">
                <a:solidFill>
                  <a:srgbClr val="FFFF00"/>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自由</a:t>
            </a:r>
            <a:r>
              <a:rPr lang="en-US" altLang="ja-JP" sz="1600" dirty="0" smtClean="0">
                <a:solidFill>
                  <a:srgbClr val="FFFF00"/>
                </a:solidFill>
                <a:latin typeface="HGP行書体" pitchFamily="66" charset="-128"/>
                <a:ea typeface="HGP行書体" pitchFamily="66" charset="-128"/>
              </a:rPr>
              <a:t>action</a:t>
            </a:r>
            <a:r>
              <a:rPr lang="ja-JP" altLang="en-US" sz="1600" dirty="0" smtClean="0">
                <a:solidFill>
                  <a:srgbClr val="FFFF00"/>
                </a:solidFill>
                <a:latin typeface="HGP行書体" pitchFamily="66" charset="-128"/>
                <a:ea typeface="HGP行書体" pitchFamily="66" charset="-128"/>
              </a:rPr>
              <a:t>意</a:t>
            </a:r>
            <a:r>
              <a:rPr lang="en-US" altLang="ja-JP" sz="1600" dirty="0" smtClean="0">
                <a:solidFill>
                  <a:prstClr val="white"/>
                </a:solidFill>
                <a:latin typeface="HGP行書体" pitchFamily="66" charset="-128"/>
                <a:ea typeface="HGP行書体" pitchFamily="66" charset="-128"/>
              </a:rPr>
              <a:t>.</a:t>
            </a:r>
            <a:endParaRPr lang="en-US" altLang="ja-JP" sz="1600" dirty="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ｓ・</a:t>
            </a:r>
            <a:r>
              <a:rPr lang="en-US" altLang="ja-JP" sz="1600" dirty="0" smtClean="0">
                <a:solidFill>
                  <a:prstClr val="white"/>
                </a:solidFill>
                <a:latin typeface="HGP行書体" pitchFamily="66" charset="-128"/>
                <a:ea typeface="HGP行書体" pitchFamily="66" charset="-128"/>
              </a:rPr>
              <a:t>e  4</a:t>
            </a:r>
            <a:r>
              <a:rPr lang="ja-JP" altLang="en-US" sz="1600" dirty="0" smtClean="0">
                <a:solidFill>
                  <a:prstClr val="white"/>
                </a:solidFill>
                <a:latin typeface="HGP行書体" pitchFamily="66" charset="-128"/>
                <a:ea typeface="HGP行書体" pitchFamily="66" charset="-128"/>
              </a:rPr>
              <a:t>　次元</a:t>
            </a:r>
            <a:r>
              <a:rPr lang="en-US" altLang="ja-JP" sz="1600" dirty="0" smtClean="0">
                <a:solidFill>
                  <a:prstClr val="white"/>
                </a:solidFill>
                <a:latin typeface="HGP行書体" pitchFamily="66" charset="-128"/>
                <a:ea typeface="HGP行書体" pitchFamily="66" charset="-128"/>
              </a:rPr>
              <a:t>s</a:t>
            </a:r>
            <a:r>
              <a:rPr lang="ja-JP" altLang="en-US" sz="1600" dirty="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的</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Ｔ</a:t>
            </a:r>
            <a:r>
              <a:rPr lang="en-US" altLang="ja-JP" sz="1600" dirty="0" err="1" smtClean="0">
                <a:solidFill>
                  <a:prstClr val="white"/>
                </a:solidFill>
                <a:latin typeface="HGP行書体" pitchFamily="66" charset="-128"/>
                <a:ea typeface="HGP行書体" pitchFamily="66" charset="-128"/>
              </a:rPr>
              <a:t>rf-graphicPresent</a:t>
            </a:r>
            <a:r>
              <a:rPr lang="en-US" altLang="ja-JP" sz="1600" dirty="0" smtClean="0">
                <a:solidFill>
                  <a:prstClr val="white"/>
                </a:solidFill>
                <a:latin typeface="HGP行書体" pitchFamily="66" charset="-128"/>
                <a:ea typeface="HGP行書体" pitchFamily="66" charset="-128"/>
              </a:rPr>
              <a:t>  -</a:t>
            </a:r>
            <a:r>
              <a:rPr lang="en-US" altLang="ja-JP" sz="1600" dirty="0" err="1" smtClean="0">
                <a:solidFill>
                  <a:prstClr val="white"/>
                </a:solidFill>
                <a:latin typeface="HGP行書体" pitchFamily="66" charset="-128"/>
                <a:ea typeface="HGP行書体" pitchFamily="66" charset="-128"/>
              </a:rPr>
              <a:t>ation</a:t>
            </a:r>
            <a:r>
              <a:rPr lang="en-US" altLang="ja-JP" sz="1600" dirty="0" smtClean="0">
                <a:solidFill>
                  <a:prstClr val="white"/>
                </a:solidFill>
                <a:latin typeface="HGP行書体" pitchFamily="66" charset="-128"/>
                <a:ea typeface="HGP行書体" pitchFamily="66" charset="-128"/>
              </a:rPr>
              <a:t> ! “</a:t>
            </a:r>
            <a:r>
              <a:rPr lang="ja-JP" altLang="en-US" sz="1600" b="1" u="sng" dirty="0" smtClean="0">
                <a:solidFill>
                  <a:srgbClr val="FF00FF"/>
                </a:solidFill>
                <a:latin typeface="HGP行書体" pitchFamily="66" charset="-128"/>
                <a:ea typeface="HGP行書体" pitchFamily="66" charset="-128"/>
              </a:rPr>
              <a:t>　</a:t>
            </a:r>
            <a:r>
              <a:rPr lang="ja-JP" altLang="en-US" sz="1600" u="sng" dirty="0" smtClean="0">
                <a:solidFill>
                  <a:srgbClr val="00FFFF"/>
                </a:solidFill>
                <a:latin typeface="HGP行書体" pitchFamily="66" charset="-128"/>
                <a:ea typeface="HGP行書体" pitchFamily="66" charset="-128"/>
              </a:rPr>
              <a:t>図</a:t>
            </a:r>
            <a:r>
              <a:rPr lang="ja-JP" altLang="en-US" sz="1600" b="1" u="sng" dirty="0" smtClean="0">
                <a:solidFill>
                  <a:srgbClr val="FF00FF"/>
                </a:solidFill>
                <a:latin typeface="HGP行書体" pitchFamily="66" charset="-128"/>
                <a:ea typeface="HGP行書体" pitchFamily="66" charset="-128"/>
              </a:rPr>
              <a:t>意</a:t>
            </a:r>
            <a:r>
              <a:rPr lang="ja-JP" altLang="en-US" sz="1600" dirty="0" smtClean="0">
                <a:solidFill>
                  <a:prstClr val="white"/>
                </a:solidFill>
                <a:latin typeface="HGP行書体" pitchFamily="66" charset="-128"/>
                <a:ea typeface="HGP行書体" pitchFamily="66" charset="-128"/>
              </a:rPr>
              <a:t>！</a:t>
            </a:r>
            <a:endParaRPr lang="ja-JP" altLang="en-US" sz="1600" dirty="0">
              <a:solidFill>
                <a:prstClr val="white"/>
              </a:solidFill>
              <a:latin typeface="HGP行書体" pitchFamily="66" charset="-128"/>
              <a:ea typeface="HGP行書体" pitchFamily="66" charset="-128"/>
            </a:endParaRPr>
          </a:p>
        </p:txBody>
      </p:sp>
      <p:cxnSp>
        <p:nvCxnSpPr>
          <p:cNvPr id="77" name="直線矢印コネクタ 76"/>
          <p:cNvCxnSpPr/>
          <p:nvPr/>
        </p:nvCxnSpPr>
        <p:spPr>
          <a:xfrm>
            <a:off x="7989333" y="1097170"/>
            <a:ext cx="471099"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8" name="直線矢印コネクタ 77"/>
          <p:cNvCxnSpPr/>
          <p:nvPr/>
        </p:nvCxnSpPr>
        <p:spPr>
          <a:xfrm flipH="1">
            <a:off x="7989335" y="1182320"/>
            <a:ext cx="451476" cy="14432"/>
          </a:xfrm>
          <a:prstGeom prst="straightConnector1">
            <a:avLst/>
          </a:prstGeom>
          <a:ln w="38100">
            <a:solidFill>
              <a:srgbClr val="66FFFF"/>
            </a:solidFill>
            <a:tailEnd type="arrow"/>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a:off x="8028384" y="2420888"/>
            <a:ext cx="471099"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H="1">
            <a:off x="8028385" y="2506037"/>
            <a:ext cx="451476" cy="14432"/>
          </a:xfrm>
          <a:prstGeom prst="straightConnector1">
            <a:avLst/>
          </a:prstGeom>
          <a:ln w="38100">
            <a:solidFill>
              <a:srgbClr val="66FFFF"/>
            </a:solidFill>
            <a:tailEnd type="arrow"/>
          </a:ln>
        </p:spPr>
        <p:style>
          <a:lnRef idx="1">
            <a:schemeClr val="accent1"/>
          </a:lnRef>
          <a:fillRef idx="0">
            <a:schemeClr val="accent1"/>
          </a:fillRef>
          <a:effectRef idx="0">
            <a:schemeClr val="accent1"/>
          </a:effectRef>
          <a:fontRef idx="minor">
            <a:schemeClr val="tx1"/>
          </a:fontRef>
        </p:style>
      </p:cxnSp>
      <p:sp>
        <p:nvSpPr>
          <p:cNvPr id="87" name="上矢印 86"/>
          <p:cNvSpPr/>
          <p:nvPr/>
        </p:nvSpPr>
        <p:spPr>
          <a:xfrm>
            <a:off x="7575533" y="1463970"/>
            <a:ext cx="452852" cy="884910"/>
          </a:xfrm>
          <a:prstGeom prst="up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prstClr val="white"/>
                </a:solidFill>
                <a:latin typeface="HGP行書体" pitchFamily="66" charset="-128"/>
                <a:ea typeface="HGP行書体" pitchFamily="66" charset="-128"/>
              </a:rPr>
              <a:t>等</a:t>
            </a:r>
            <a:endParaRPr lang="en-US" altLang="ja-JP" sz="1600" dirty="0" smtClean="0">
              <a:solidFill>
                <a:prstClr val="white"/>
              </a:solidFill>
              <a:latin typeface="HGP行書体" pitchFamily="66" charset="-128"/>
              <a:ea typeface="HGP行書体" pitchFamily="66" charset="-128"/>
            </a:endParaRPr>
          </a:p>
          <a:p>
            <a:pPr algn="ctr"/>
            <a:endParaRPr lang="en-US" altLang="ja-JP" sz="1600" dirty="0" smtClean="0">
              <a:solidFill>
                <a:prstClr val="white"/>
              </a:solidFill>
              <a:latin typeface="HGP行書体" pitchFamily="66" charset="-128"/>
              <a:ea typeface="HGP行書体" pitchFamily="66" charset="-128"/>
            </a:endParaRPr>
          </a:p>
          <a:p>
            <a:pPr algn="ctr"/>
            <a:r>
              <a:rPr lang="ja-JP" altLang="en-US" sz="1600" dirty="0" smtClean="0">
                <a:solidFill>
                  <a:prstClr val="white"/>
                </a:solidFill>
                <a:latin typeface="HGP行書体" pitchFamily="66" charset="-128"/>
                <a:ea typeface="HGP行書体" pitchFamily="66" charset="-128"/>
              </a:rPr>
              <a:t>価</a:t>
            </a:r>
            <a:endParaRPr lang="ja-JP" altLang="en-US" sz="1600" dirty="0">
              <a:solidFill>
                <a:prstClr val="white"/>
              </a:solidFill>
              <a:latin typeface="HGP行書体" pitchFamily="66" charset="-128"/>
              <a:ea typeface="HGP行書体" pitchFamily="66" charset="-128"/>
            </a:endParaRPr>
          </a:p>
        </p:txBody>
      </p:sp>
      <p:sp>
        <p:nvSpPr>
          <p:cNvPr id="88" name="下矢印 87"/>
          <p:cNvSpPr/>
          <p:nvPr/>
        </p:nvSpPr>
        <p:spPr>
          <a:xfrm>
            <a:off x="8515864" y="1472596"/>
            <a:ext cx="448624" cy="876284"/>
          </a:xfrm>
          <a:prstGeom prst="downArrow">
            <a:avLst/>
          </a:prstGeom>
          <a:solidFill>
            <a:srgbClr val="0000FF"/>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white"/>
                </a:solidFill>
                <a:latin typeface="HGP行書体" pitchFamily="66" charset="-128"/>
                <a:ea typeface="HGP行書体" pitchFamily="66" charset="-128"/>
              </a:rPr>
              <a:t>等</a:t>
            </a:r>
            <a:endParaRPr lang="en-US" altLang="ja-JP" dirty="0" smtClean="0">
              <a:solidFill>
                <a:prstClr val="white"/>
              </a:solidFill>
              <a:latin typeface="HGP行書体" pitchFamily="66" charset="-128"/>
              <a:ea typeface="HGP行書体" pitchFamily="66" charset="-128"/>
            </a:endParaRPr>
          </a:p>
          <a:p>
            <a:pPr algn="ctr"/>
            <a:endParaRPr lang="en-US" altLang="ja-JP" dirty="0">
              <a:solidFill>
                <a:prstClr val="white"/>
              </a:solidFill>
              <a:latin typeface="HGP行書体" pitchFamily="66" charset="-128"/>
              <a:ea typeface="HGP行書体" pitchFamily="66" charset="-128"/>
            </a:endParaRPr>
          </a:p>
          <a:p>
            <a:pPr algn="ctr"/>
            <a:r>
              <a:rPr lang="ja-JP" altLang="en-US" dirty="0" smtClean="0">
                <a:solidFill>
                  <a:prstClr val="white"/>
                </a:solidFill>
                <a:latin typeface="HGP行書体" pitchFamily="66" charset="-128"/>
                <a:ea typeface="HGP行書体" pitchFamily="66" charset="-128"/>
              </a:rPr>
              <a:t>価</a:t>
            </a:r>
            <a:endParaRPr lang="ja-JP" altLang="en-US" dirty="0">
              <a:solidFill>
                <a:prstClr val="white"/>
              </a:solidFill>
              <a:latin typeface="HGP行書体" pitchFamily="66" charset="-128"/>
              <a:ea typeface="HGP行書体" pitchFamily="66" charset="-128"/>
            </a:endParaRPr>
          </a:p>
        </p:txBody>
      </p:sp>
      <p:sp>
        <p:nvSpPr>
          <p:cNvPr id="89" name="テキスト ボックス 88"/>
          <p:cNvSpPr txBox="1"/>
          <p:nvPr/>
        </p:nvSpPr>
        <p:spPr>
          <a:xfrm>
            <a:off x="2229641" y="4063712"/>
            <a:ext cx="6914359" cy="2677656"/>
          </a:xfrm>
          <a:prstGeom prst="rect">
            <a:avLst/>
          </a:prstGeom>
          <a:solidFill>
            <a:schemeClr val="tx1">
              <a:alpha val="49000"/>
            </a:schemeClr>
          </a:solidFill>
          <a:ln>
            <a:solidFill>
              <a:schemeClr val="tx1"/>
            </a:solidFill>
          </a:ln>
        </p:spPr>
        <p:txBody>
          <a:bodyPr wrap="square" rtlCol="0">
            <a:spAutoFit/>
          </a:bodyPr>
          <a:lstStyle/>
          <a:p>
            <a:pPr marL="342900" indent="-342900">
              <a:buAutoNum type="arabicParenR"/>
            </a:pPr>
            <a:r>
              <a:rPr lang="ja-JP" altLang="en-US" sz="1600" b="1" u="sng" spc="300" dirty="0" smtClean="0">
                <a:solidFill>
                  <a:srgbClr val="FFFF00"/>
                </a:solidFill>
                <a:latin typeface="Arial Unicode MS" pitchFamily="50" charset="-128"/>
                <a:ea typeface="Arial Unicode MS" pitchFamily="50" charset="-128"/>
                <a:cs typeface="Arial Unicode MS" pitchFamily="50" charset="-128"/>
              </a:rPr>
              <a:t>√</a:t>
            </a:r>
            <a:r>
              <a:rPr lang="en-US" altLang="ja-JP" sz="1600" b="1" u="sng" spc="300" dirty="0" smtClean="0">
                <a:solidFill>
                  <a:srgbClr val="FFFF00"/>
                </a:solidFill>
                <a:latin typeface="HGP行書体" pitchFamily="66" charset="-128"/>
                <a:ea typeface="HGP行書体" pitchFamily="66" charset="-128"/>
              </a:rPr>
              <a:t>R</a:t>
            </a:r>
            <a:r>
              <a:rPr lang="ja-JP" altLang="en-US" sz="1600" b="1" u="sng" spc="300" dirty="0" smtClean="0">
                <a:solidFill>
                  <a:srgbClr val="FFFF00"/>
                </a:solidFill>
                <a:latin typeface="HGP行書体" pitchFamily="66" charset="-128"/>
                <a:ea typeface="HGP行書体" pitchFamily="66" charset="-128"/>
              </a:rPr>
              <a:t>　</a:t>
            </a:r>
            <a:r>
              <a:rPr lang="en-US" altLang="ja-JP" sz="1600" b="1" u="sng" spc="300" dirty="0" smtClean="0">
                <a:solidFill>
                  <a:srgbClr val="FFFF00"/>
                </a:solidFill>
                <a:latin typeface="HGP行書体" pitchFamily="66" charset="-128"/>
                <a:ea typeface="HGP行書体" pitchFamily="66" charset="-128"/>
              </a:rPr>
              <a:t>=5</a:t>
            </a:r>
            <a:r>
              <a:rPr lang="ja-JP" altLang="en-US" sz="1600" b="1" u="sng" spc="300" dirty="0" smtClean="0">
                <a:solidFill>
                  <a:srgbClr val="FFFF00"/>
                </a:solidFill>
                <a:latin typeface="HGP行書体" pitchFamily="66" charset="-128"/>
                <a:ea typeface="HGP行書体" pitchFamily="66" charset="-128"/>
              </a:rPr>
              <a:t>以下</a:t>
            </a:r>
            <a:r>
              <a:rPr lang="en-US" altLang="ja-JP" sz="1600" b="1" u="sng" spc="300" dirty="0" smtClean="0">
                <a:solidFill>
                  <a:srgbClr val="FFFF00"/>
                </a:solidFill>
                <a:latin typeface="HGP行書体" pitchFamily="66" charset="-128"/>
                <a:ea typeface="HGP行書体" pitchFamily="66" charset="-128"/>
              </a:rPr>
              <a:t>1</a:t>
            </a:r>
            <a:r>
              <a:rPr lang="ja-JP" altLang="en-US" sz="1600" b="1" u="sng" spc="300" dirty="0" smtClean="0">
                <a:solidFill>
                  <a:srgbClr val="FFFF00"/>
                </a:solidFill>
                <a:latin typeface="HGP行書体" pitchFamily="66" charset="-128"/>
                <a:ea typeface="HGP行書体" pitchFamily="66" charset="-128"/>
              </a:rPr>
              <a:t>以上の</a:t>
            </a:r>
            <a:r>
              <a:rPr lang="ja-JP" altLang="en-US" sz="1600" b="1" u="sng" spc="300" dirty="0" smtClean="0">
                <a:solidFill>
                  <a:srgbClr val="FF0000"/>
                </a:solidFill>
                <a:latin typeface="HGP行書体" pitchFamily="66" charset="-128"/>
                <a:ea typeface="HGP行書体" pitchFamily="66" charset="-128"/>
              </a:rPr>
              <a:t>底値</a:t>
            </a:r>
            <a:r>
              <a:rPr lang="en-US" altLang="ja-JP" sz="1600" b="1" u="sng" spc="300" dirty="0" smtClean="0">
                <a:solidFill>
                  <a:srgbClr val="FF0000"/>
                </a:solidFill>
                <a:latin typeface="HGP行書体" pitchFamily="66" charset="-128"/>
                <a:ea typeface="HGP行書体" pitchFamily="66" charset="-128"/>
              </a:rPr>
              <a:t>10</a:t>
            </a:r>
            <a:r>
              <a:rPr lang="ja-JP" altLang="en-US" sz="1600" b="1" u="sng" spc="300" dirty="0" smtClean="0">
                <a:solidFill>
                  <a:srgbClr val="FF0000"/>
                </a:solidFill>
                <a:latin typeface="HGP行書体" pitchFamily="66" charset="-128"/>
                <a:ea typeface="HGP行書体" pitchFamily="66" charset="-128"/>
              </a:rPr>
              <a:t>数</a:t>
            </a:r>
            <a:r>
              <a:rPr lang="ja-JP" altLang="en-US" sz="1600" b="1" spc="300" dirty="0" smtClean="0">
                <a:solidFill>
                  <a:srgbClr val="FFFF00"/>
                </a:solidFill>
                <a:latin typeface="HGP行書体" pitchFamily="66" charset="-128"/>
                <a:ea typeface="HGP行書体" pitchFamily="66" charset="-128"/>
              </a:rPr>
              <a:t>　</a:t>
            </a:r>
            <a:r>
              <a:rPr lang="en-US" altLang="ja-JP" sz="1600" b="1" spc="300" dirty="0" smtClean="0">
                <a:solidFill>
                  <a:srgbClr val="FFFF00"/>
                </a:solidFill>
                <a:latin typeface="HGP行書体" pitchFamily="66" charset="-128"/>
                <a:ea typeface="HGP行書体" pitchFamily="66" charset="-128"/>
              </a:rPr>
              <a:t>mode</a:t>
            </a:r>
            <a:r>
              <a:rPr lang="ja-JP" altLang="en-US" sz="1600" b="1" u="sng" spc="300" dirty="0" smtClean="0">
                <a:solidFill>
                  <a:srgbClr val="FFFF00"/>
                </a:solidFill>
                <a:latin typeface="HGP行書体" pitchFamily="66" charset="-128"/>
                <a:ea typeface="HGP行書体" pitchFamily="66" charset="-128"/>
              </a:rPr>
              <a:t>を守る</a:t>
            </a:r>
            <a:r>
              <a:rPr lang="ja-JP" altLang="en-US" sz="1600" b="1" u="sng" spc="300" dirty="0" smtClean="0">
                <a:solidFill>
                  <a:srgbClr val="FF00FF"/>
                </a:solidFill>
                <a:latin typeface="HGP行書体" pitchFamily="66" charset="-128"/>
                <a:ea typeface="HGP行書体" pitchFamily="66" charset="-128"/>
              </a:rPr>
              <a:t>確率・統計学</a:t>
            </a:r>
            <a:r>
              <a:rPr lang="ja-JP" altLang="en-US" sz="1600" b="1" u="sng" spc="300" dirty="0">
                <a:solidFill>
                  <a:srgbClr val="FF00FF"/>
                </a:solidFill>
                <a:latin typeface="HGP行書体" pitchFamily="66" charset="-128"/>
                <a:ea typeface="HGP行書体" pitchFamily="66" charset="-128"/>
              </a:rPr>
              <a:t>方式</a:t>
            </a:r>
            <a:r>
              <a:rPr lang="ja-JP" altLang="en-US" sz="1600" b="1" spc="300" dirty="0" smtClean="0">
                <a:solidFill>
                  <a:srgbClr val="FFFF00"/>
                </a:solidFill>
                <a:latin typeface="HGP行書体" pitchFamily="66" charset="-128"/>
                <a:ea typeface="HGP行書体" pitchFamily="66" charset="-128"/>
              </a:rPr>
              <a:t>。</a:t>
            </a:r>
            <a:endParaRPr lang="en-US" altLang="ja-JP" sz="1600" b="1" spc="300" dirty="0" smtClean="0">
              <a:solidFill>
                <a:srgbClr val="FFFF00"/>
              </a:solidFill>
              <a:latin typeface="HGP行書体" pitchFamily="66" charset="-128"/>
              <a:ea typeface="HGP行書体" pitchFamily="66" charset="-128"/>
            </a:endParaRPr>
          </a:p>
          <a:p>
            <a:r>
              <a:rPr lang="ja-JP" altLang="en-US" sz="1600" u="sng" dirty="0" smtClean="0">
                <a:solidFill>
                  <a:srgbClr val="00FFFF"/>
                </a:solidFill>
                <a:latin typeface="HGP行書体" pitchFamily="66" charset="-128"/>
                <a:ea typeface="HGP行書体" pitchFamily="66" charset="-128"/>
              </a:rPr>
              <a:t>理有</a:t>
            </a:r>
            <a:r>
              <a:rPr lang="ja-JP" altLang="en-US" sz="1600" u="sng" dirty="0" smtClean="0">
                <a:solidFill>
                  <a:srgbClr val="FF00FF"/>
                </a:solidFill>
                <a:latin typeface="HGP行書体" pitchFamily="66" charset="-128"/>
                <a:ea typeface="HGP行書体" pitchFamily="66" charset="-128"/>
              </a:rPr>
              <a:t>性 </a:t>
            </a:r>
            <a:r>
              <a:rPr lang="ja-JP" altLang="en-US" sz="1600" dirty="0" smtClean="0">
                <a:solidFill>
                  <a:srgbClr val="FF00FF"/>
                </a:solidFill>
                <a:latin typeface="HGP行書体" pitchFamily="66" charset="-128"/>
                <a:ea typeface="HGP行書体" pitchFamily="66" charset="-128"/>
              </a:rPr>
              <a:t>； </a:t>
            </a:r>
            <a:r>
              <a:rPr lang="en-US" altLang="ja-JP" sz="1600" b="1" spc="300" dirty="0" smtClean="0">
                <a:solidFill>
                  <a:srgbClr val="FF3300"/>
                </a:solidFill>
                <a:latin typeface="HGP行書体" pitchFamily="66" charset="-128"/>
                <a:ea typeface="HGP行書体" pitchFamily="66" charset="-128"/>
              </a:rPr>
              <a:t>R</a:t>
            </a:r>
            <a:r>
              <a:rPr lang="en-US" altLang="ja-JP" sz="1100" spc="300" dirty="0" smtClean="0">
                <a:solidFill>
                  <a:srgbClr val="FF00FF"/>
                </a:solidFill>
                <a:latin typeface="HGP行書体" pitchFamily="66" charset="-128"/>
                <a:ea typeface="HGP行書体" pitchFamily="66" charset="-128"/>
              </a:rPr>
              <a:t>(</a:t>
            </a:r>
            <a:r>
              <a:rPr lang="en-US" altLang="ja-JP" sz="1100" spc="300" dirty="0" smtClean="0">
                <a:solidFill>
                  <a:schemeClr val="bg1"/>
                </a:solidFill>
                <a:latin typeface="HGP行書体" pitchFamily="66" charset="-128"/>
                <a:ea typeface="HGP行書体" pitchFamily="66" charset="-128"/>
              </a:rPr>
              <a:t>reality</a:t>
            </a:r>
            <a:r>
              <a:rPr lang="en-US" altLang="ja-JP" sz="1100" spc="300" dirty="0" smtClean="0">
                <a:solidFill>
                  <a:srgbClr val="FF00FF"/>
                </a:solidFill>
                <a:latin typeface="HGP行書体" pitchFamily="66" charset="-128"/>
                <a:ea typeface="HGP行書体" pitchFamily="66" charset="-128"/>
              </a:rPr>
              <a:t>)</a:t>
            </a:r>
            <a:r>
              <a:rPr lang="ja-JP" altLang="en-US" sz="1200" spc="300" dirty="0" smtClean="0">
                <a:solidFill>
                  <a:prstClr val="white"/>
                </a:solidFill>
                <a:latin typeface="HGP行書体" pitchFamily="66" charset="-128"/>
                <a:ea typeface="HGP行書体" pitchFamily="66" charset="-128"/>
              </a:rPr>
              <a:t>を</a:t>
            </a:r>
            <a:r>
              <a:rPr lang="ja-JP" altLang="en-US" sz="1600" spc="300" dirty="0" smtClean="0">
                <a:solidFill>
                  <a:srgbClr val="FF00FF"/>
                </a:solidFill>
                <a:latin typeface="HGP行書体" pitchFamily="66" charset="-128"/>
                <a:ea typeface="HGP行書体" pitchFamily="66" charset="-128"/>
              </a:rPr>
              <a:t>“底”値</a:t>
            </a:r>
            <a:r>
              <a:rPr lang="ja-JP" altLang="en-US" sz="1200" spc="300" dirty="0" smtClean="0">
                <a:solidFill>
                  <a:prstClr val="white"/>
                </a:solidFill>
                <a:latin typeface="HGP行書体" pitchFamily="66" charset="-128"/>
                <a:ea typeface="HGP行書体" pitchFamily="66" charset="-128"/>
              </a:rPr>
              <a:t>と する </a:t>
            </a:r>
            <a:r>
              <a:rPr lang="ja-JP" altLang="en-US" sz="1600" spc="300" dirty="0" smtClean="0">
                <a:solidFill>
                  <a:srgbClr val="00FFFF"/>
                </a:solidFill>
                <a:latin typeface="HGP行書体" pitchFamily="66" charset="-128"/>
                <a:ea typeface="HGP行書体" pitchFamily="66" charset="-128"/>
              </a:rPr>
              <a:t>対数の</a:t>
            </a:r>
            <a:r>
              <a:rPr lang="en-US" altLang="ja-JP" sz="1600" spc="300" dirty="0" smtClean="0">
                <a:solidFill>
                  <a:srgbClr val="00FFFF"/>
                </a:solidFill>
                <a:latin typeface="HGP行書体" pitchFamily="66" charset="-128"/>
                <a:ea typeface="HGP行書体" pitchFamily="66" charset="-128"/>
              </a:rPr>
              <a:t>2</a:t>
            </a:r>
            <a:r>
              <a:rPr lang="ja-JP" altLang="en-US" sz="1600" spc="300" dirty="0" smtClean="0">
                <a:solidFill>
                  <a:prstClr val="white"/>
                </a:solidFill>
                <a:latin typeface="HGP行書体" pitchFamily="66" charset="-128"/>
                <a:ea typeface="HGP行書体" pitchFamily="66" charset="-128"/>
              </a:rPr>
              <a:t>を</a:t>
            </a:r>
            <a:r>
              <a:rPr lang="en-US" altLang="ja-JP" sz="1600" b="1" spc="300" dirty="0" smtClean="0">
                <a:solidFill>
                  <a:srgbClr val="FF3300"/>
                </a:solidFill>
                <a:latin typeface="HGP行書体" pitchFamily="66" charset="-128"/>
                <a:ea typeface="HGP行書体" pitchFamily="66" charset="-128"/>
              </a:rPr>
              <a:t>R</a:t>
            </a:r>
            <a:r>
              <a:rPr lang="ja-JP" altLang="en-US" sz="1600" spc="300" baseline="30000" dirty="0" smtClean="0">
                <a:solidFill>
                  <a:srgbClr val="00FFFF"/>
                </a:solidFill>
                <a:latin typeface="HGP行書体" pitchFamily="66" charset="-128"/>
                <a:ea typeface="HGP行書体" pitchFamily="66" charset="-128"/>
              </a:rPr>
              <a:t>２</a:t>
            </a:r>
            <a:r>
              <a:rPr lang="ja-JP" altLang="en-US" sz="1600" spc="300" baseline="30000" dirty="0" smtClean="0">
                <a:solidFill>
                  <a:prstClr val="white"/>
                </a:solidFill>
                <a:latin typeface="HGP行書体" pitchFamily="66" charset="-128"/>
                <a:ea typeface="HGP行書体" pitchFamily="66" charset="-128"/>
              </a:rPr>
              <a:t> </a:t>
            </a:r>
            <a:r>
              <a:rPr lang="ja-JP" altLang="en-US" sz="1600" spc="300" dirty="0" smtClean="0">
                <a:solidFill>
                  <a:prstClr val="white"/>
                </a:solidFill>
                <a:latin typeface="HGP行書体" pitchFamily="66" charset="-128"/>
                <a:ea typeface="HGP行書体" pitchFamily="66" charset="-128"/>
              </a:rPr>
              <a:t>と</a:t>
            </a:r>
            <a:r>
              <a:rPr lang="ja-JP" altLang="en-US" sz="1600" b="1" u="sng" spc="300"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定義</a:t>
            </a:r>
            <a:r>
              <a:rPr lang="ja-JP" altLang="en-US" sz="1200" spc="300" dirty="0" smtClean="0">
                <a:solidFill>
                  <a:prstClr val="white"/>
                </a:solidFill>
                <a:latin typeface="HGP行書体" pitchFamily="66" charset="-128"/>
                <a:ea typeface="HGP行書体" pitchFamily="66" charset="-128"/>
              </a:rPr>
              <a:t>しその意味を</a:t>
            </a:r>
            <a:r>
              <a:rPr lang="ja-JP" altLang="en-US" sz="1600" b="1" spc="300" dirty="0" smtClean="0">
                <a:solidFill>
                  <a:srgbClr val="00FFFF"/>
                </a:solidFill>
                <a:latin typeface="HGP行書体" pitchFamily="66" charset="-128"/>
                <a:ea typeface="HGP行書体" pitchFamily="66" charset="-128"/>
              </a:rPr>
              <a:t>摂</a:t>
            </a:r>
            <a:r>
              <a:rPr lang="ja-JP" altLang="en-US" sz="1600" spc="300" dirty="0" smtClean="0">
                <a:solidFill>
                  <a:prstClr val="white"/>
                </a:solidFill>
                <a:latin typeface="HGP行書体" pitchFamily="66" charset="-128"/>
                <a:ea typeface="HGP行書体" pitchFamily="66" charset="-128"/>
              </a:rPr>
              <a:t>る</a:t>
            </a:r>
            <a:endParaRPr lang="en-US" altLang="ja-JP" sz="1600" spc="300" dirty="0" smtClean="0">
              <a:solidFill>
                <a:prstClr val="white"/>
              </a:solidFill>
              <a:latin typeface="HGP行書体" pitchFamily="66" charset="-128"/>
              <a:ea typeface="HGP行書体" pitchFamily="66" charset="-128"/>
            </a:endParaRPr>
          </a:p>
          <a:p>
            <a:r>
              <a:rPr lang="ja-JP" altLang="en-US" sz="1600" spc="300" dirty="0">
                <a:solidFill>
                  <a:srgbClr val="00FFFF"/>
                </a:solidFill>
                <a:latin typeface="HGP行書体" pitchFamily="66" charset="-128"/>
                <a:ea typeface="HGP行書体" pitchFamily="66" charset="-128"/>
              </a:rPr>
              <a:t>と</a:t>
            </a:r>
            <a:r>
              <a:rPr lang="ja-JP" altLang="en-US" sz="1600" spc="300" dirty="0" smtClean="0">
                <a:solidFill>
                  <a:prstClr val="white"/>
                </a:solidFill>
                <a:latin typeface="HGP行書体" pitchFamily="66" charset="-128"/>
                <a:ea typeface="HGP行書体" pitchFamily="66" charset="-128"/>
              </a:rPr>
              <a:t>、</a:t>
            </a:r>
            <a:r>
              <a:rPr lang="en-US" altLang="ja-JP" sz="3200" spc="300" baseline="30000" dirty="0" smtClean="0">
                <a:solidFill>
                  <a:srgbClr val="FF66FF"/>
                </a:solidFill>
                <a:latin typeface="HGP行書体" pitchFamily="66" charset="-128"/>
                <a:ea typeface="HGP行書体" pitchFamily="66" charset="-128"/>
              </a:rPr>
              <a:t>root</a:t>
            </a:r>
            <a:r>
              <a:rPr lang="ja-JP" altLang="en-US" sz="3200" spc="300" baseline="30000" dirty="0">
                <a:solidFill>
                  <a:srgbClr val="FF66FF"/>
                </a:solidFill>
                <a:latin typeface="HGP行書体" pitchFamily="66" charset="-128"/>
                <a:ea typeface="HGP行書体" pitchFamily="66" charset="-128"/>
              </a:rPr>
              <a:t>根</a:t>
            </a:r>
            <a:r>
              <a:rPr lang="ja-JP" altLang="en-US" sz="3200" b="1" spc="300" dirty="0" smtClean="0">
                <a:solidFill>
                  <a:srgbClr val="FFC000"/>
                </a:solidFill>
                <a:latin typeface="Arial Unicode MS" pitchFamily="50" charset="-128"/>
                <a:ea typeface="Arial Unicode MS" pitchFamily="50" charset="-128"/>
                <a:cs typeface="Arial Unicode MS" pitchFamily="50" charset="-128"/>
              </a:rPr>
              <a:t>√</a:t>
            </a:r>
            <a:r>
              <a:rPr lang="en-US" altLang="ja-JP" sz="3200" spc="300" dirty="0" smtClean="0">
                <a:solidFill>
                  <a:srgbClr val="FF3300"/>
                </a:solidFill>
                <a:latin typeface="HGP行書体" pitchFamily="66" charset="-128"/>
                <a:ea typeface="HGP行書体" pitchFamily="66" charset="-128"/>
              </a:rPr>
              <a:t>R</a:t>
            </a:r>
            <a:r>
              <a:rPr lang="ja-JP" altLang="en-US" sz="3200" spc="300" baseline="30000" dirty="0" smtClean="0">
                <a:solidFill>
                  <a:srgbClr val="00FFFF"/>
                </a:solidFill>
                <a:latin typeface="HGP行書体" pitchFamily="66" charset="-128"/>
                <a:ea typeface="HGP行書体" pitchFamily="66" charset="-128"/>
              </a:rPr>
              <a:t>２</a:t>
            </a:r>
            <a:r>
              <a:rPr lang="ja-JP" altLang="en-US" sz="1600" spc="300" dirty="0" smtClean="0">
                <a:solidFill>
                  <a:prstClr val="white"/>
                </a:solidFill>
                <a:latin typeface="HGP行書体" pitchFamily="66" charset="-128"/>
                <a:ea typeface="HGP行書体" pitchFamily="66" charset="-128"/>
              </a:rPr>
              <a:t>が</a:t>
            </a:r>
            <a:r>
              <a:rPr lang="en-US" altLang="ja-JP" sz="1600" spc="300" dirty="0" smtClean="0">
                <a:solidFill>
                  <a:prstClr val="white"/>
                </a:solidFill>
                <a:latin typeface="HGP行書体" pitchFamily="66" charset="-128"/>
                <a:ea typeface="HGP行書体" pitchFamily="66" charset="-128"/>
              </a:rPr>
              <a:t>…</a:t>
            </a:r>
            <a:r>
              <a:rPr lang="ja-JP" altLang="en-US" sz="1600" u="sng" spc="300" dirty="0" smtClean="0">
                <a:solidFill>
                  <a:prstClr val="white"/>
                </a:solidFill>
                <a:latin typeface="HGP行書体" pitchFamily="66" charset="-128"/>
                <a:ea typeface="HGP行書体" pitchFamily="66" charset="-128"/>
              </a:rPr>
              <a:t>５以下 で　</a:t>
            </a:r>
            <a:r>
              <a:rPr lang="en-US" altLang="ja-JP" sz="1600" u="sng" spc="300" dirty="0" smtClean="0">
                <a:solidFill>
                  <a:prstClr val="white"/>
                </a:solidFill>
                <a:latin typeface="HGP行書体" pitchFamily="66" charset="-128"/>
                <a:ea typeface="HGP行書体" pitchFamily="66" charset="-128"/>
              </a:rPr>
              <a:t>1 </a:t>
            </a:r>
            <a:r>
              <a:rPr lang="ja-JP" altLang="en-US" sz="1600" u="sng" spc="300" dirty="0" smtClean="0">
                <a:solidFill>
                  <a:prstClr val="white"/>
                </a:solidFill>
                <a:latin typeface="HGP行書体" pitchFamily="66" charset="-128"/>
                <a:ea typeface="HGP行書体" pitchFamily="66" charset="-128"/>
              </a:rPr>
              <a:t>以上の　</a:t>
            </a:r>
            <a:r>
              <a:rPr lang="en-US" altLang="ja-JP" sz="1600" b="1" u="sng" spc="300" dirty="0" smtClean="0">
                <a:solidFill>
                  <a:srgbClr val="FF66FF"/>
                </a:solidFill>
                <a:effectLst>
                  <a:outerShdw blurRad="38100" dist="38100" dir="2700000" algn="tl">
                    <a:srgbClr val="000000">
                      <a:alpha val="43137"/>
                    </a:srgbClr>
                  </a:outerShdw>
                </a:effectLst>
                <a:latin typeface="HGP行書体" pitchFamily="66" charset="-128"/>
                <a:ea typeface="HGP行書体" pitchFamily="66" charset="-128"/>
              </a:rPr>
              <a:t>r</a:t>
            </a:r>
            <a:r>
              <a:rPr lang="en-US" altLang="ja-JP" sz="1200" spc="300" dirty="0" smtClean="0">
                <a:solidFill>
                  <a:prstClr val="white"/>
                </a:solidFill>
                <a:latin typeface="HGP行書体" pitchFamily="66" charset="-128"/>
                <a:ea typeface="HGP行書体" pitchFamily="66" charset="-128"/>
              </a:rPr>
              <a:t>ange(</a:t>
            </a:r>
            <a:r>
              <a:rPr lang="en-US" altLang="ja-JP" sz="1200" spc="300" dirty="0" smtClean="0">
                <a:solidFill>
                  <a:srgbClr val="00FFFF"/>
                </a:solidFill>
                <a:latin typeface="HGP行書体" pitchFamily="66" charset="-128"/>
                <a:ea typeface="HGP行書体" pitchFamily="66" charset="-128"/>
              </a:rPr>
              <a:t>l</a:t>
            </a:r>
            <a:r>
              <a:rPr lang="en-US" altLang="ja-JP" sz="1200" spc="300" dirty="0" smtClean="0">
                <a:solidFill>
                  <a:prstClr val="white"/>
                </a:solidFill>
                <a:latin typeface="HGP行書体" pitchFamily="66" charset="-128"/>
                <a:ea typeface="HGP行書体" pitchFamily="66" charset="-128"/>
              </a:rPr>
              <a:t>)</a:t>
            </a:r>
            <a:r>
              <a:rPr lang="en-US" altLang="ja-JP" sz="1600" u="sng" spc="300" dirty="0" smtClean="0">
                <a:solidFill>
                  <a:prstClr val="white"/>
                </a:solidFill>
                <a:latin typeface="HGP行書体" pitchFamily="66" charset="-128"/>
                <a:ea typeface="HGP行書体" pitchFamily="66" charset="-128"/>
              </a:rPr>
              <a:t> </a:t>
            </a:r>
            <a:r>
              <a:rPr lang="ja-JP" altLang="en-US" sz="1600" u="sng" spc="300" dirty="0" smtClean="0">
                <a:solidFill>
                  <a:prstClr val="white"/>
                </a:solidFill>
                <a:latin typeface="HGP行書体" pitchFamily="66" charset="-128"/>
                <a:ea typeface="HGP行書体" pitchFamily="66" charset="-128"/>
              </a:rPr>
              <a:t>を</a:t>
            </a:r>
            <a:r>
              <a:rPr lang="ja-JP" altLang="en-US" sz="1600" u="sng" spc="300" dirty="0" smtClean="0">
                <a:solidFill>
                  <a:srgbClr val="FF3300"/>
                </a:solidFill>
                <a:latin typeface="HGP行書体" pitchFamily="66" charset="-128"/>
                <a:ea typeface="HGP行書体" pitchFamily="66" charset="-128"/>
              </a:rPr>
              <a:t>守</a:t>
            </a:r>
            <a:r>
              <a:rPr lang="ja-JP" altLang="en-US" sz="1100" u="sng" spc="300" dirty="0" smtClean="0">
                <a:solidFill>
                  <a:prstClr val="white"/>
                </a:solidFill>
                <a:latin typeface="HGP行書体" pitchFamily="66" charset="-128"/>
                <a:ea typeface="HGP行書体" pitchFamily="66" charset="-128"/>
              </a:rPr>
              <a:t>る</a:t>
            </a:r>
            <a:r>
              <a:rPr lang="ja-JP" altLang="en-US" sz="1600" spc="300" dirty="0" smtClean="0">
                <a:solidFill>
                  <a:prstClr val="white"/>
                </a:solidFill>
                <a:latin typeface="HGP行書体" pitchFamily="66" charset="-128"/>
                <a:ea typeface="HGP行書体" pitchFamily="66" charset="-128"/>
              </a:rPr>
              <a:t>　ナラ、</a:t>
            </a:r>
            <a:endParaRPr lang="en-US" altLang="ja-JP" sz="1600" spc="300" dirty="0" smtClean="0">
              <a:solidFill>
                <a:prstClr val="white"/>
              </a:solidFill>
              <a:latin typeface="HGP行書体" pitchFamily="66" charset="-128"/>
              <a:ea typeface="HGP行書体" pitchFamily="66" charset="-128"/>
            </a:endParaRPr>
          </a:p>
          <a:p>
            <a:r>
              <a:rPr lang="ja-JP" altLang="en-US" sz="1200" spc="300" dirty="0" smtClean="0">
                <a:solidFill>
                  <a:prstClr val="white"/>
                </a:solidFill>
                <a:latin typeface="HGP行書体" pitchFamily="66" charset="-128"/>
                <a:ea typeface="HGP行書体" pitchFamily="66" charset="-128"/>
              </a:rPr>
              <a:t>その</a:t>
            </a:r>
            <a:r>
              <a:rPr lang="en-US" altLang="ja-JP" sz="1600" spc="300" dirty="0" smtClean="0">
                <a:solidFill>
                  <a:prstClr val="white"/>
                </a:solidFill>
                <a:latin typeface="HGP行書体" pitchFamily="66" charset="-128"/>
                <a:ea typeface="HGP行書体" pitchFamily="66" charset="-128"/>
              </a:rPr>
              <a:t>Data ;</a:t>
            </a:r>
            <a:r>
              <a:rPr lang="ja-JP" altLang="en-US" sz="1600" spc="300" dirty="0" smtClean="0">
                <a:solidFill>
                  <a:prstClr val="white"/>
                </a:solidFill>
                <a:latin typeface="HGP行書体" pitchFamily="66" charset="-128"/>
                <a:ea typeface="HGP行書体" pitchFamily="66" charset="-128"/>
              </a:rPr>
              <a:t>データ・</a:t>
            </a:r>
            <a:r>
              <a:rPr lang="ja-JP" altLang="en-US" sz="1600" b="1" u="sng" spc="300" dirty="0" smtClean="0">
                <a:solidFill>
                  <a:srgbClr val="00FFFF"/>
                </a:solidFill>
                <a:latin typeface="HGP行書体" pitchFamily="66" charset="-128"/>
                <a:ea typeface="HGP行書体" pitchFamily="66" charset="-128"/>
              </a:rPr>
              <a:t>アナライシス</a:t>
            </a:r>
            <a:r>
              <a:rPr lang="en-US" altLang="ja-JP" sz="1600" b="1" u="sng" spc="300" dirty="0" smtClean="0">
                <a:solidFill>
                  <a:srgbClr val="00FFFF"/>
                </a:solidFill>
                <a:latin typeface="HGP行書体" pitchFamily="66" charset="-128"/>
                <a:ea typeface="HGP行書体" pitchFamily="66" charset="-128"/>
              </a:rPr>
              <a:t>A </a:t>
            </a:r>
            <a:r>
              <a:rPr lang="en-US" altLang="ja-JP" sz="1400" spc="300" dirty="0" smtClean="0">
                <a:solidFill>
                  <a:srgbClr val="FF00FF"/>
                </a:solidFill>
                <a:latin typeface="HGP行書体" pitchFamily="66" charset="-128"/>
                <a:ea typeface="HGP行書体" pitchFamily="66" charset="-128"/>
              </a:rPr>
              <a:t>mode</a:t>
            </a:r>
            <a:r>
              <a:rPr lang="en-US" altLang="ja-JP" sz="1600" spc="300" dirty="0" smtClean="0">
                <a:solidFill>
                  <a:prstClr val="white"/>
                </a:solidFill>
                <a:latin typeface="HGP行書体" pitchFamily="66" charset="-128"/>
                <a:ea typeface="HGP行書体" pitchFamily="66" charset="-128"/>
              </a:rPr>
              <a:t> </a:t>
            </a:r>
            <a:r>
              <a:rPr lang="ja-JP" altLang="en-US" sz="1600" spc="300" dirty="0" smtClean="0">
                <a:solidFill>
                  <a:prstClr val="white"/>
                </a:solidFill>
                <a:latin typeface="HGP行書体" pitchFamily="66" charset="-128"/>
                <a:ea typeface="HGP行書体" pitchFamily="66" charset="-128"/>
              </a:rPr>
              <a:t>は</a:t>
            </a:r>
            <a:r>
              <a:rPr lang="en-US" altLang="ja-JP" sz="1600" spc="300" dirty="0" smtClean="0">
                <a:solidFill>
                  <a:srgbClr val="FF3300"/>
                </a:solidFill>
                <a:latin typeface="HGP行書体" pitchFamily="66" charset="-128"/>
                <a:ea typeface="HGP行書体" pitchFamily="66" charset="-128"/>
              </a:rPr>
              <a:t>R</a:t>
            </a:r>
            <a:r>
              <a:rPr lang="en-US" altLang="ja-JP" sz="1600" spc="300" dirty="0" smtClean="0">
                <a:solidFill>
                  <a:prstClr val="white"/>
                </a:solidFill>
                <a:latin typeface="HGP行書体" pitchFamily="66" charset="-128"/>
                <a:ea typeface="HGP行書体" pitchFamily="66" charset="-128"/>
              </a:rPr>
              <a:t>isk </a:t>
            </a:r>
            <a:r>
              <a:rPr lang="en-US" altLang="ja-JP" sz="1600" spc="300" dirty="0" smtClean="0">
                <a:solidFill>
                  <a:srgbClr val="FF66FF"/>
                </a:solidFill>
                <a:latin typeface="HGP行書体" pitchFamily="66" charset="-128"/>
                <a:ea typeface="HGP行書体" pitchFamily="66" charset="-128"/>
              </a:rPr>
              <a:t>R</a:t>
            </a:r>
            <a:r>
              <a:rPr lang="en-US" altLang="ja-JP" sz="1600" spc="300" dirty="0" smtClean="0">
                <a:solidFill>
                  <a:prstClr val="white"/>
                </a:solidFill>
                <a:latin typeface="HGP行書体" pitchFamily="66" charset="-128"/>
                <a:ea typeface="HGP行書体" pitchFamily="66" charset="-128"/>
              </a:rPr>
              <a:t>ate0.05</a:t>
            </a:r>
            <a:r>
              <a:rPr lang="en-US" altLang="ja-JP" sz="1200" spc="300" dirty="0" smtClean="0">
                <a:solidFill>
                  <a:srgbClr val="00FFFF"/>
                </a:solidFill>
                <a:latin typeface="HGP行書体" pitchFamily="66" charset="-128"/>
                <a:ea typeface="HGP行書体" pitchFamily="66" charset="-128"/>
              </a:rPr>
              <a:t>to</a:t>
            </a:r>
            <a:r>
              <a:rPr lang="en-US" altLang="ja-JP" sz="1600" spc="300" dirty="0" smtClean="0">
                <a:solidFill>
                  <a:schemeClr val="bg1"/>
                </a:solidFill>
                <a:latin typeface="HGP行書体" pitchFamily="66" charset="-128"/>
                <a:ea typeface="HGP行書体" pitchFamily="66" charset="-128"/>
              </a:rPr>
              <a:t>0.0</a:t>
            </a:r>
            <a:r>
              <a:rPr lang="en-US" altLang="ja-JP" sz="1600" spc="300" dirty="0" smtClean="0">
                <a:solidFill>
                  <a:prstClr val="white"/>
                </a:solidFill>
                <a:latin typeface="HGP行書体" pitchFamily="66" charset="-128"/>
                <a:ea typeface="HGP行書体" pitchFamily="66" charset="-128"/>
              </a:rPr>
              <a:t>1</a:t>
            </a:r>
            <a:r>
              <a:rPr lang="ja-JP" altLang="en-US" sz="1200" spc="300" dirty="0" smtClean="0">
                <a:solidFill>
                  <a:srgbClr val="00FFCC"/>
                </a:solidFill>
                <a:latin typeface="HGP行書体" pitchFamily="66" charset="-128"/>
                <a:ea typeface="HGP行書体" pitchFamily="66" charset="-128"/>
              </a:rPr>
              <a:t>以内</a:t>
            </a:r>
            <a:r>
              <a:rPr lang="ja-JP" altLang="en-US" sz="1600" spc="300" dirty="0">
                <a:solidFill>
                  <a:prstClr val="white"/>
                </a:solidFill>
                <a:latin typeface="HGP行書体" pitchFamily="66" charset="-128"/>
                <a:ea typeface="HGP行書体" pitchFamily="66" charset="-128"/>
              </a:rPr>
              <a:t>で</a:t>
            </a:r>
            <a:r>
              <a:rPr lang="ja-JP" altLang="en-US" sz="1600" spc="300" dirty="0" smtClean="0">
                <a:solidFill>
                  <a:prstClr val="white"/>
                </a:solidFill>
                <a:latin typeface="HGP行書体" pitchFamily="66" charset="-128"/>
                <a:ea typeface="HGP行書体" pitchFamily="66" charset="-128"/>
              </a:rPr>
              <a:t>正しい方法だ</a:t>
            </a:r>
            <a:r>
              <a:rPr lang="ja-JP" altLang="en-US" sz="1100" spc="300" dirty="0" smtClean="0">
                <a:solidFill>
                  <a:prstClr val="white"/>
                </a:solidFill>
                <a:latin typeface="HGP行書体" pitchFamily="66" charset="-128"/>
                <a:ea typeface="HGP行書体" pitchFamily="66" charset="-128"/>
              </a:rPr>
              <a:t>とされる</a:t>
            </a:r>
            <a:r>
              <a:rPr lang="ja-JP" altLang="en-US" sz="1600" spc="300" dirty="0" smtClean="0">
                <a:solidFill>
                  <a:prstClr val="white"/>
                </a:solidFill>
                <a:latin typeface="HGP行書体" pitchFamily="66" charset="-128"/>
                <a:ea typeface="HGP行書体" pitchFamily="66" charset="-128"/>
              </a:rPr>
              <a:t>。</a:t>
            </a:r>
            <a:r>
              <a:rPr lang="ja-JP" altLang="en-US" sz="1600" spc="300" dirty="0" smtClean="0">
                <a:solidFill>
                  <a:srgbClr val="FFFF00"/>
                </a:solidFill>
                <a:latin typeface="HGP行書体" pitchFamily="66" charset="-128"/>
                <a:ea typeface="HGP行書体" pitchFamily="66" charset="-128"/>
              </a:rPr>
              <a:t>対数；</a:t>
            </a:r>
            <a:r>
              <a:rPr lang="en-US" altLang="ja-JP" sz="1600" spc="300" dirty="0" smtClean="0">
                <a:solidFill>
                  <a:srgbClr val="FFFF00"/>
                </a:solidFill>
                <a:latin typeface="HGP行書体" pitchFamily="66" charset="-128"/>
                <a:ea typeface="HGP行書体" pitchFamily="66" charset="-128"/>
              </a:rPr>
              <a:t>log</a:t>
            </a:r>
            <a:r>
              <a:rPr lang="en-US" altLang="ja-JP" sz="1600" spc="300" dirty="0" smtClean="0">
                <a:solidFill>
                  <a:srgbClr val="00FFFF"/>
                </a:solidFill>
                <a:latin typeface="HGP行書体" pitchFamily="66" charset="-128"/>
                <a:ea typeface="HGP行書体" pitchFamily="66" charset="-128"/>
              </a:rPr>
              <a:t>arithm</a:t>
            </a:r>
            <a:r>
              <a:rPr lang="en-US" altLang="ja-JP" sz="1600" spc="300" dirty="0" smtClean="0">
                <a:solidFill>
                  <a:srgbClr val="FFFF00"/>
                </a:solidFill>
                <a:latin typeface="HGP行書体" pitchFamily="66" charset="-128"/>
                <a:ea typeface="HGP行書体" pitchFamily="66" charset="-128"/>
              </a:rPr>
              <a:t>ic n;</a:t>
            </a:r>
            <a:r>
              <a:rPr lang="ja-JP" altLang="en-US" sz="1600" spc="300" dirty="0" smtClean="0">
                <a:solidFill>
                  <a:srgbClr val="FFFF00"/>
                </a:solidFill>
                <a:latin typeface="HGP行書体" pitchFamily="66" charset="-128"/>
                <a:ea typeface="HGP行書体" pitchFamily="66" charset="-128"/>
              </a:rPr>
              <a:t>論理</a:t>
            </a:r>
            <a:r>
              <a:rPr lang="ja-JP" altLang="en-US" sz="1600" spc="300" dirty="0" smtClean="0">
                <a:solidFill>
                  <a:srgbClr val="FF00FF"/>
                </a:solidFill>
                <a:latin typeface="HGP行書体" pitchFamily="66" charset="-128"/>
                <a:ea typeface="HGP行書体" pitchFamily="66" charset="-128"/>
              </a:rPr>
              <a:t>対</a:t>
            </a:r>
            <a:r>
              <a:rPr lang="en-US" altLang="ja-JP" sz="800" spc="300" dirty="0" smtClean="0">
                <a:solidFill>
                  <a:srgbClr val="FFFF00"/>
                </a:solidFill>
                <a:latin typeface="HGP行書体" pitchFamily="66" charset="-128"/>
                <a:ea typeface="HGP行書体" pitchFamily="66" charset="-128"/>
              </a:rPr>
              <a:t>(</a:t>
            </a:r>
            <a:r>
              <a:rPr lang="ja-JP" altLang="en-US" sz="800" spc="300" dirty="0" smtClean="0">
                <a:solidFill>
                  <a:srgbClr val="FFFF00"/>
                </a:solidFill>
                <a:latin typeface="HGP行書体" pitchFamily="66" charset="-128"/>
                <a:ea typeface="HGP行書体" pitchFamily="66" charset="-128"/>
              </a:rPr>
              <a:t>たい∧つい）</a:t>
            </a:r>
            <a:r>
              <a:rPr lang="ja-JP" altLang="en-US" sz="1600" spc="300" dirty="0" smtClean="0">
                <a:solidFill>
                  <a:srgbClr val="00FFFF"/>
                </a:solidFill>
                <a:latin typeface="HGP行書体" pitchFamily="66" charset="-128"/>
                <a:ea typeface="HGP行書体" pitchFamily="66" charset="-128"/>
              </a:rPr>
              <a:t>数</a:t>
            </a:r>
            <a:r>
              <a:rPr lang="ja-JP" altLang="en-US" sz="1100" spc="300" dirty="0" smtClean="0">
                <a:solidFill>
                  <a:srgbClr val="FF3300"/>
                </a:solidFill>
                <a:latin typeface="HGP行書体" pitchFamily="66" charset="-128"/>
                <a:ea typeface="HGP行書体" pitchFamily="66" charset="-128"/>
              </a:rPr>
              <a:t>意</a:t>
            </a:r>
            <a:r>
              <a:rPr lang="en-US" altLang="ja-JP" sz="1100" spc="300" dirty="0" smtClean="0">
                <a:solidFill>
                  <a:srgbClr val="FF3300"/>
                </a:solidFill>
                <a:latin typeface="HGP行書体" pitchFamily="66" charset="-128"/>
                <a:ea typeface="HGP行書体" pitchFamily="66" charset="-128"/>
              </a:rPr>
              <a:t>.</a:t>
            </a:r>
          </a:p>
          <a:p>
            <a:r>
              <a:rPr lang="ja-JP" altLang="en-US" sz="1600" spc="300" dirty="0" smtClean="0">
                <a:solidFill>
                  <a:prstClr val="white"/>
                </a:solidFill>
                <a:latin typeface="HGP行書体" pitchFamily="66" charset="-128"/>
                <a:ea typeface="HGP行書体" pitchFamily="66" charset="-128"/>
              </a:rPr>
              <a:t>２）</a:t>
            </a:r>
            <a:r>
              <a:rPr lang="en-US" altLang="ja-JP" sz="1600" spc="300" dirty="0" smtClean="0">
                <a:solidFill>
                  <a:prstClr val="white"/>
                </a:solidFill>
                <a:latin typeface="HGP行書体" pitchFamily="66" charset="-128"/>
                <a:ea typeface="HGP行書体" pitchFamily="66" charset="-128"/>
              </a:rPr>
              <a:t>  </a:t>
            </a:r>
            <a:r>
              <a:rPr lang="en-US" altLang="ja-JP" sz="3200" spc="300" dirty="0" smtClean="0">
                <a:solidFill>
                  <a:prstClr val="white"/>
                </a:solidFill>
                <a:latin typeface="HGP行書体" pitchFamily="66" charset="-128"/>
                <a:ea typeface="HGP行書体" pitchFamily="66" charset="-128"/>
              </a:rPr>
              <a:t>RR</a:t>
            </a:r>
            <a:r>
              <a:rPr lang="ja-JP" altLang="en-US" sz="3200" spc="300" dirty="0" smtClean="0">
                <a:solidFill>
                  <a:prstClr val="white"/>
                </a:solidFill>
                <a:latin typeface="HGP行書体" pitchFamily="66" charset="-128"/>
                <a:ea typeface="HGP行書体" pitchFamily="66" charset="-128"/>
              </a:rPr>
              <a:t>＝ </a:t>
            </a:r>
            <a:r>
              <a:rPr lang="en-US" altLang="ja-JP" sz="3200" spc="300" dirty="0" smtClean="0">
                <a:solidFill>
                  <a:prstClr val="white"/>
                </a:solidFill>
                <a:latin typeface="HGP行書体" pitchFamily="66" charset="-128"/>
                <a:ea typeface="HGP行書体" pitchFamily="66" charset="-128"/>
              </a:rPr>
              <a:t>R</a:t>
            </a:r>
            <a:r>
              <a:rPr lang="en-US" altLang="ja-JP" sz="3200" spc="300" baseline="30000" dirty="0" smtClean="0">
                <a:solidFill>
                  <a:prstClr val="white"/>
                </a:solidFill>
                <a:latin typeface="HGP行書体" pitchFamily="66" charset="-128"/>
                <a:ea typeface="HGP行書体" pitchFamily="66" charset="-128"/>
              </a:rPr>
              <a:t>2</a:t>
            </a:r>
            <a:r>
              <a:rPr lang="ja-JP" altLang="en-US" sz="3200" spc="300" baseline="30000" dirty="0" smtClean="0">
                <a:solidFill>
                  <a:prstClr val="white"/>
                </a:solidFill>
                <a:latin typeface="HGP行書体" pitchFamily="66" charset="-128"/>
                <a:ea typeface="HGP行書体" pitchFamily="66" charset="-128"/>
              </a:rPr>
              <a:t>事</a:t>
            </a:r>
            <a:r>
              <a:rPr lang="en-US" altLang="ja-JP" sz="3200" spc="300" dirty="0" smtClean="0">
                <a:solidFill>
                  <a:prstClr val="white"/>
                </a:solidFill>
                <a:latin typeface="HGP行書体" pitchFamily="66" charset="-128"/>
                <a:ea typeface="HGP行書体" pitchFamily="66" charset="-128"/>
              </a:rPr>
              <a:t> </a:t>
            </a:r>
            <a:r>
              <a:rPr lang="ja-JP" altLang="en-US" sz="3200" spc="300" dirty="0" smtClean="0">
                <a:solidFill>
                  <a:prstClr val="white"/>
                </a:solidFill>
                <a:latin typeface="HGP行書体" pitchFamily="66" charset="-128"/>
                <a:ea typeface="HGP行書体" pitchFamily="66" charset="-128"/>
              </a:rPr>
              <a:t>故</a:t>
            </a:r>
            <a:r>
              <a:rPr lang="ja-JP" altLang="en-US" sz="1600" spc="300" dirty="0" smtClean="0">
                <a:solidFill>
                  <a:prstClr val="white"/>
                </a:solidFill>
                <a:latin typeface="HGP行書体" pitchFamily="66" charset="-128"/>
                <a:ea typeface="HGP行書体" pitchFamily="66" charset="-128"/>
              </a:rPr>
              <a:t>　</a:t>
            </a:r>
            <a:r>
              <a:rPr lang="ja-JP" altLang="en-US" sz="1600" spc="300" dirty="0" smtClean="0">
                <a:solidFill>
                  <a:prstClr val="white"/>
                </a:solidFill>
                <a:latin typeface="Arial Unicode MS" pitchFamily="50" charset="-128"/>
                <a:ea typeface="Arial Unicode MS" pitchFamily="50" charset="-128"/>
                <a:cs typeface="Arial Unicode MS" pitchFamily="50" charset="-128"/>
              </a:rPr>
              <a:t>√</a:t>
            </a:r>
            <a:r>
              <a:rPr lang="en-US" altLang="ja-JP" sz="1600" spc="300" dirty="0" smtClean="0">
                <a:solidFill>
                  <a:prstClr val="white"/>
                </a:solidFill>
                <a:latin typeface="HGP行書体" pitchFamily="66" charset="-128"/>
                <a:ea typeface="HGP行書体" pitchFamily="66" charset="-128"/>
              </a:rPr>
              <a:t>R= Risk Rate </a:t>
            </a:r>
            <a:r>
              <a:rPr lang="ja-JP" altLang="en-US" sz="1600" spc="300" dirty="0" smtClean="0">
                <a:solidFill>
                  <a:prstClr val="white"/>
                </a:solidFill>
                <a:latin typeface="HGP行書体" pitchFamily="66" charset="-128"/>
                <a:ea typeface="HGP行書体" pitchFamily="66" charset="-128"/>
              </a:rPr>
              <a:t>の 回帰レベルが</a:t>
            </a:r>
            <a:endParaRPr lang="en-US" altLang="ja-JP" sz="1600" spc="300" dirty="0" smtClean="0">
              <a:solidFill>
                <a:prstClr val="white"/>
              </a:solidFill>
              <a:latin typeface="HGP行書体" pitchFamily="66" charset="-128"/>
              <a:ea typeface="HGP行書体" pitchFamily="66" charset="-128"/>
            </a:endParaRPr>
          </a:p>
          <a:p>
            <a:r>
              <a:rPr lang="ja-JP" altLang="en-US" sz="1600" spc="300" dirty="0" smtClean="0">
                <a:solidFill>
                  <a:prstClr val="white"/>
                </a:solidFill>
                <a:latin typeface="HGP行書体" pitchFamily="66" charset="-128"/>
                <a:ea typeface="HGP行書体" pitchFamily="66" charset="-128"/>
              </a:rPr>
              <a:t> </a:t>
            </a:r>
            <a:r>
              <a:rPr lang="en-US" altLang="ja-JP" sz="1600" b="1" u="sng" spc="300" dirty="0" err="1" smtClean="0">
                <a:solidFill>
                  <a:prstClr val="white"/>
                </a:solidFill>
                <a:latin typeface="HGP行書体" pitchFamily="66" charset="-128"/>
                <a:ea typeface="HGP行書体" pitchFamily="66" charset="-128"/>
              </a:rPr>
              <a:t>R</a:t>
            </a:r>
            <a:r>
              <a:rPr lang="en-US" altLang="ja-JP" sz="1600" spc="300" dirty="0" err="1" smtClean="0">
                <a:solidFill>
                  <a:prstClr val="white"/>
                </a:solidFill>
                <a:latin typeface="HGP行書体" pitchFamily="66" charset="-128"/>
                <a:ea typeface="HGP行書体" pitchFamily="66" charset="-128"/>
              </a:rPr>
              <a:t>e</a:t>
            </a:r>
            <a:r>
              <a:rPr lang="en-US" altLang="ja-JP" sz="1200" spc="300" dirty="0" err="1" smtClean="0">
                <a:solidFill>
                  <a:srgbClr val="FF3300"/>
                </a:solidFill>
                <a:latin typeface="HGP行書体" pitchFamily="66" charset="-128"/>
                <a:ea typeface="HGP行書体" pitchFamily="66" charset="-128"/>
              </a:rPr>
              <a:t>t</a:t>
            </a:r>
            <a:r>
              <a:rPr lang="en-US" altLang="ja-JP" sz="1200" spc="300" dirty="0" err="1" smtClean="0">
                <a:solidFill>
                  <a:prstClr val="white"/>
                </a:solidFill>
                <a:latin typeface="HGP行書体" pitchFamily="66" charset="-128"/>
                <a:ea typeface="HGP行書体" pitchFamily="66" charset="-128"/>
              </a:rPr>
              <a:t>urnig</a:t>
            </a:r>
            <a:r>
              <a:rPr lang="en-US" altLang="ja-JP" sz="1600" spc="300" dirty="0" smtClean="0">
                <a:solidFill>
                  <a:prstClr val="white"/>
                </a:solidFill>
                <a:latin typeface="HGP行書体" pitchFamily="66" charset="-128"/>
                <a:ea typeface="HGP行書体" pitchFamily="66" charset="-128"/>
              </a:rPr>
              <a:t> </a:t>
            </a:r>
            <a:r>
              <a:rPr lang="en-US" altLang="ja-JP" sz="1600" b="1" u="sng" spc="300" dirty="0" smtClean="0">
                <a:solidFill>
                  <a:prstClr val="white"/>
                </a:solidFill>
                <a:latin typeface="HGP行書体" pitchFamily="66" charset="-128"/>
                <a:ea typeface="HGP行書体" pitchFamily="66" charset="-128"/>
              </a:rPr>
              <a:t>L</a:t>
            </a:r>
            <a:r>
              <a:rPr lang="en-US" altLang="ja-JP" sz="1200" spc="300" dirty="0" smtClean="0">
                <a:solidFill>
                  <a:prstClr val="white"/>
                </a:solidFill>
                <a:latin typeface="HGP行書体" pitchFamily="66" charset="-128"/>
                <a:ea typeface="HGP行書体" pitchFamily="66" charset="-128"/>
              </a:rPr>
              <a:t>evel</a:t>
            </a:r>
            <a:r>
              <a:rPr lang="ja-JP" altLang="en-US" sz="1600" spc="300" dirty="0" smtClean="0">
                <a:solidFill>
                  <a:prstClr val="white"/>
                </a:solidFill>
                <a:latin typeface="HGP行書体" pitchFamily="66" charset="-128"/>
                <a:ea typeface="HGP行書体" pitchFamily="66" charset="-128"/>
              </a:rPr>
              <a:t> の </a:t>
            </a:r>
            <a:r>
              <a:rPr lang="ja-JP" altLang="en-US" sz="1600" spc="300" dirty="0" smtClean="0">
                <a:solidFill>
                  <a:srgbClr val="FFC000"/>
                </a:solidFill>
                <a:latin typeface="HGP行書体" pitchFamily="66" charset="-128"/>
                <a:ea typeface="HGP行書体" pitchFamily="66" charset="-128"/>
              </a:rPr>
              <a:t>もと～もと</a:t>
            </a:r>
            <a:r>
              <a:rPr lang="en-US" altLang="ja-JP" sz="1600" spc="300" dirty="0" smtClean="0">
                <a:solidFill>
                  <a:srgbClr val="FFC000"/>
                </a:solidFill>
                <a:latin typeface="HGP行書体" pitchFamily="66" charset="-128"/>
                <a:ea typeface="HGP行書体" pitchFamily="66" charset="-128"/>
              </a:rPr>
              <a:t>…</a:t>
            </a:r>
            <a:r>
              <a:rPr lang="en-US" altLang="ja-JP" sz="1600" spc="300" dirty="0" smtClean="0">
                <a:solidFill>
                  <a:srgbClr val="FF00FF"/>
                </a:solidFill>
                <a:latin typeface="HGP行書体" pitchFamily="66" charset="-128"/>
                <a:ea typeface="HGP行書体" pitchFamily="66" charset="-128"/>
              </a:rPr>
              <a:t>“1”</a:t>
            </a:r>
            <a:r>
              <a:rPr lang="ja-JP" altLang="en-US" sz="1600" spc="300" dirty="0" smtClean="0">
                <a:solidFill>
                  <a:srgbClr val="FF00FF"/>
                </a:solidFill>
                <a:latin typeface="HGP行書体" pitchFamily="66" charset="-128"/>
                <a:ea typeface="HGP行書体" pitchFamily="66" charset="-128"/>
              </a:rPr>
              <a:t>＝常</a:t>
            </a:r>
            <a:r>
              <a:rPr lang="en-US" altLang="ja-JP" sz="1600" spc="300" dirty="0" smtClean="0">
                <a:solidFill>
                  <a:prstClr val="white"/>
                </a:solidFill>
                <a:latin typeface="HGP行書体" pitchFamily="66" charset="-128"/>
                <a:ea typeface="HGP行書体" pitchFamily="66" charset="-128"/>
              </a:rPr>
              <a:t>;c(</a:t>
            </a:r>
            <a:r>
              <a:rPr lang="ja-JP" altLang="en-US" sz="1600" spc="300" dirty="0" smtClean="0">
                <a:solidFill>
                  <a:srgbClr val="00FFFF"/>
                </a:solidFill>
                <a:latin typeface="HGP行書体" pitchFamily="66" charset="-128"/>
                <a:ea typeface="HGP行書体" pitchFamily="66" charset="-128"/>
              </a:rPr>
              <a:t>℃</a:t>
            </a:r>
            <a:r>
              <a:rPr lang="en-US" altLang="ja-JP" sz="1600" spc="300" dirty="0" smtClean="0">
                <a:solidFill>
                  <a:prstClr val="white"/>
                </a:solidFill>
                <a:latin typeface="HGP行書体" pitchFamily="66" charset="-128"/>
                <a:ea typeface="HGP行書体" pitchFamily="66" charset="-128"/>
              </a:rPr>
              <a:t>/</a:t>
            </a:r>
            <a:r>
              <a:rPr lang="en-US" altLang="ja-JP" sz="1600" spc="300" dirty="0" smtClean="0">
                <a:solidFill>
                  <a:srgbClr val="FF3300"/>
                </a:solidFill>
                <a:latin typeface="HGP行書体" pitchFamily="66" charset="-128"/>
                <a:ea typeface="HGP行書体" pitchFamily="66" charset="-128"/>
              </a:rPr>
              <a:t>K</a:t>
            </a:r>
            <a:r>
              <a:rPr lang="en-US" altLang="ja-JP" sz="1600" spc="300" dirty="0" smtClean="0">
                <a:solidFill>
                  <a:prstClr val="white"/>
                </a:solidFill>
                <a:latin typeface="HGP行書体" pitchFamily="66" charset="-128"/>
                <a:ea typeface="HGP行書体" pitchFamily="66" charset="-128"/>
              </a:rPr>
              <a:t>)</a:t>
            </a:r>
            <a:r>
              <a:rPr lang="ja-JP" altLang="en-US" sz="1600" spc="300" dirty="0" smtClean="0">
                <a:solidFill>
                  <a:prstClr val="white"/>
                </a:solidFill>
                <a:latin typeface="HGP行書体" pitchFamily="66" charset="-128"/>
                <a:ea typeface="HGP行書体" pitchFamily="66" charset="-128"/>
              </a:rPr>
              <a:t>意味</a:t>
            </a:r>
            <a:r>
              <a:rPr lang="en-US" altLang="ja-JP" sz="1600" spc="300" dirty="0" smtClean="0">
                <a:solidFill>
                  <a:prstClr val="white"/>
                </a:solidFill>
                <a:latin typeface="HGP行書体" pitchFamily="66" charset="-128"/>
                <a:ea typeface="HGP行書体" pitchFamily="66" charset="-128"/>
              </a:rPr>
              <a:t> </a:t>
            </a:r>
            <a:r>
              <a:rPr lang="ja-JP" altLang="en-US" sz="1600" spc="300" dirty="0" smtClean="0">
                <a:solidFill>
                  <a:prstClr val="white"/>
                </a:solidFill>
                <a:latin typeface="HGP行書体" pitchFamily="66" charset="-128"/>
                <a:ea typeface="HGP行書体" pitchFamily="66" charset="-128"/>
              </a:rPr>
              <a:t>ナ・ノダ！</a:t>
            </a:r>
            <a:endParaRPr lang="en-US" altLang="ja-JP" sz="1600" spc="300" dirty="0" smtClean="0">
              <a:solidFill>
                <a:prstClr val="white"/>
              </a:solidFill>
              <a:latin typeface="HGP行書体" pitchFamily="66" charset="-128"/>
              <a:ea typeface="HGP行書体" pitchFamily="66" charset="-128"/>
            </a:endParaRPr>
          </a:p>
          <a:p>
            <a:r>
              <a:rPr lang="ja-JP" altLang="en-US" sz="1200" spc="300" dirty="0">
                <a:solidFill>
                  <a:prstClr val="white"/>
                </a:solidFill>
                <a:latin typeface="HGP行書体" pitchFamily="66" charset="-128"/>
                <a:ea typeface="HGP行書体" pitchFamily="66" charset="-128"/>
              </a:rPr>
              <a:t>３</a:t>
            </a:r>
            <a:r>
              <a:rPr lang="ja-JP" altLang="en-US" sz="1200" spc="300" dirty="0" smtClean="0">
                <a:solidFill>
                  <a:prstClr val="white"/>
                </a:solidFill>
                <a:latin typeface="HGP行書体" pitchFamily="66" charset="-128"/>
                <a:ea typeface="HGP行書体" pitchFamily="66" charset="-128"/>
              </a:rPr>
              <a:t>）</a:t>
            </a:r>
            <a:r>
              <a:rPr lang="ja-JP" altLang="en-US" sz="1050" spc="300" dirty="0" smtClean="0">
                <a:solidFill>
                  <a:prstClr val="white"/>
                </a:solidFill>
                <a:latin typeface="HGP行書体" pitchFamily="66" charset="-128"/>
                <a:ea typeface="HGP行書体" pitchFamily="66" charset="-128"/>
              </a:rPr>
              <a:t>かような</a:t>
            </a:r>
            <a:r>
              <a:rPr lang="ja-JP" altLang="en-US" sz="1050" spc="300" dirty="0" smtClean="0">
                <a:solidFill>
                  <a:srgbClr val="FF66FF"/>
                </a:solidFill>
                <a:latin typeface="HGP行書体" pitchFamily="66" charset="-128"/>
                <a:ea typeface="HGP行書体" pitchFamily="66" charset="-128"/>
              </a:rPr>
              <a:t>数の</a:t>
            </a:r>
            <a:r>
              <a:rPr lang="ja-JP" altLang="en-US" sz="1200" spc="300" dirty="0" smtClean="0">
                <a:solidFill>
                  <a:srgbClr val="FF66FF"/>
                </a:solidFill>
                <a:latin typeface="HGP行書体" pitchFamily="66" charset="-128"/>
                <a:ea typeface="HGP行書体" pitchFamily="66" charset="-128"/>
              </a:rPr>
              <a:t>論理的秘訣</a:t>
            </a:r>
            <a:r>
              <a:rPr lang="ja-JP" altLang="en-US" sz="1200" spc="300" dirty="0" smtClean="0">
                <a:solidFill>
                  <a:prstClr val="white"/>
                </a:solidFill>
                <a:latin typeface="HGP行書体" pitchFamily="66" charset="-128"/>
                <a:ea typeface="HGP行書体" pitchFamily="66" charset="-128"/>
              </a:rPr>
              <a:t>を存在因果の“</a:t>
            </a:r>
            <a:r>
              <a:rPr lang="ja-JP" altLang="en-US" sz="1200" spc="300" dirty="0" smtClean="0">
                <a:solidFill>
                  <a:srgbClr val="FF66FF"/>
                </a:solidFill>
                <a:latin typeface="HGP行書体" pitchFamily="66" charset="-128"/>
                <a:ea typeface="HGP行書体" pitchFamily="66" charset="-128"/>
              </a:rPr>
              <a:t>遺伝的重解析</a:t>
            </a:r>
            <a:r>
              <a:rPr lang="ja-JP" altLang="en-US" sz="1200" spc="300" dirty="0" smtClean="0">
                <a:solidFill>
                  <a:prstClr val="white"/>
                </a:solidFill>
                <a:latin typeface="HGP行書体" pitchFamily="66" charset="-128"/>
                <a:ea typeface="HGP行書体" pitchFamily="66" charset="-128"/>
              </a:rPr>
              <a:t>モード” </a:t>
            </a:r>
            <a:r>
              <a:rPr lang="en-US" altLang="ja-JP" sz="1200" spc="300" dirty="0" smtClean="0">
                <a:solidFill>
                  <a:prstClr val="white"/>
                </a:solidFill>
                <a:latin typeface="HGP行書体" pitchFamily="66" charset="-128"/>
                <a:ea typeface="HGP行書体" pitchFamily="66" charset="-128"/>
              </a:rPr>
              <a:t>= A Hereditary &amp; Gravitational Regression Analysis Mod(</a:t>
            </a:r>
            <a:r>
              <a:rPr lang="ja-JP" altLang="en-US" sz="1200" spc="300" dirty="0" smtClean="0">
                <a:solidFill>
                  <a:prstClr val="white"/>
                </a:solidFill>
                <a:latin typeface="HGP行書体" pitchFamily="66" charset="-128"/>
                <a:ea typeface="HGP行書体" pitchFamily="66" charset="-128"/>
              </a:rPr>
              <a:t>法</a:t>
            </a:r>
            <a:r>
              <a:rPr lang="en-US" altLang="ja-JP" sz="1200" spc="300" dirty="0">
                <a:solidFill>
                  <a:prstClr val="white"/>
                </a:solidFill>
                <a:latin typeface="HGP行書体" pitchFamily="66" charset="-128"/>
                <a:ea typeface="HGP行書体" pitchFamily="66" charset="-128"/>
              </a:rPr>
              <a:t>)</a:t>
            </a:r>
            <a:r>
              <a:rPr lang="ja-JP" altLang="en-US" sz="1200" spc="300" dirty="0" smtClean="0">
                <a:solidFill>
                  <a:prstClr val="white"/>
                </a:solidFill>
                <a:latin typeface="HGP行書体" pitchFamily="66" charset="-128"/>
                <a:ea typeface="HGP行書体" pitchFamily="66" charset="-128"/>
              </a:rPr>
              <a:t>　＝　</a:t>
            </a:r>
            <a:r>
              <a:rPr lang="en-US" altLang="ja-JP" sz="1200" b="1" u="sng" spc="300" dirty="0" smtClean="0">
                <a:solidFill>
                  <a:srgbClr val="FF66FF"/>
                </a:solidFill>
                <a:latin typeface="HGP行書体" pitchFamily="66" charset="-128"/>
                <a:ea typeface="HGP行書体" pitchFamily="66" charset="-128"/>
              </a:rPr>
              <a:t>HGRAM</a:t>
            </a:r>
            <a:r>
              <a:rPr lang="en-US" altLang="ja-JP" sz="1200" spc="300" dirty="0" smtClean="0">
                <a:solidFill>
                  <a:prstClr val="white"/>
                </a:solidFill>
                <a:latin typeface="HGP行書体" pitchFamily="66" charset="-128"/>
                <a:ea typeface="HGP行書体" pitchFamily="66" charset="-128"/>
              </a:rPr>
              <a:t>(</a:t>
            </a:r>
            <a:r>
              <a:rPr lang="en-US" altLang="ja-JP" sz="1200" spc="300" baseline="30000" dirty="0" smtClean="0">
                <a:solidFill>
                  <a:prstClr val="white"/>
                </a:solidFill>
                <a:latin typeface="HGP行書体" pitchFamily="66" charset="-128"/>
                <a:ea typeface="HGP行書体" pitchFamily="66" charset="-128"/>
              </a:rPr>
              <a:t>°</a:t>
            </a:r>
            <a:r>
              <a:rPr lang="en-US" altLang="ja-JP" sz="1200" spc="300" dirty="0" smtClean="0">
                <a:solidFill>
                  <a:prstClr val="white"/>
                </a:solidFill>
                <a:latin typeface="HGP行書体" pitchFamily="66" charset="-128"/>
                <a:ea typeface="HGP行書体" pitchFamily="66" charset="-128"/>
              </a:rPr>
              <a:t>) </a:t>
            </a:r>
            <a:r>
              <a:rPr lang="ja-JP" altLang="en-US" sz="1200" spc="300" dirty="0" smtClean="0">
                <a:solidFill>
                  <a:prstClr val="white"/>
                </a:solidFill>
                <a:latin typeface="HGP行書体" pitchFamily="66" charset="-128"/>
                <a:ea typeface="HGP行書体" pitchFamily="66" charset="-128"/>
              </a:rPr>
              <a:t>とも記述ス。</a:t>
            </a:r>
            <a:r>
              <a:rPr lang="en-US" altLang="ja-JP" sz="1200" spc="300" dirty="0" smtClean="0">
                <a:solidFill>
                  <a:prstClr val="white"/>
                </a:solidFill>
                <a:latin typeface="HGP行書体" pitchFamily="66" charset="-128"/>
                <a:ea typeface="HGP行書体" pitchFamily="66" charset="-128"/>
              </a:rPr>
              <a:t> </a:t>
            </a:r>
            <a:r>
              <a:rPr lang="ja-JP" altLang="en-US" sz="1200" spc="300" dirty="0" smtClean="0">
                <a:solidFill>
                  <a:prstClr val="white"/>
                </a:solidFill>
                <a:latin typeface="HGP行書体" pitchFamily="66" charset="-128"/>
                <a:ea typeface="HGP行書体" pitchFamily="66" charset="-128"/>
              </a:rPr>
              <a:t> </a:t>
            </a:r>
            <a:endParaRPr lang="en-US" altLang="ja-JP" sz="1100" spc="300" dirty="0" smtClean="0">
              <a:solidFill>
                <a:prstClr val="white"/>
              </a:solidFill>
              <a:latin typeface="HGP行書体" pitchFamily="66" charset="-128"/>
              <a:ea typeface="HGP行書体" pitchFamily="66" charset="-128"/>
            </a:endParaRPr>
          </a:p>
        </p:txBody>
      </p:sp>
      <p:sp>
        <p:nvSpPr>
          <p:cNvPr id="67" name="テキスト ボックス 66"/>
          <p:cNvSpPr txBox="1"/>
          <p:nvPr/>
        </p:nvSpPr>
        <p:spPr>
          <a:xfrm>
            <a:off x="43008" y="5900612"/>
            <a:ext cx="1172116" cy="938719"/>
          </a:xfrm>
          <a:prstGeom prst="rect">
            <a:avLst/>
          </a:prstGeom>
          <a:solidFill>
            <a:schemeClr val="tx1">
              <a:alpha val="34000"/>
            </a:schemeClr>
          </a:solidFill>
        </p:spPr>
        <p:txBody>
          <a:bodyPr wrap="none" rtlCol="0">
            <a:spAutoFit/>
          </a:bodyPr>
          <a:lstStyle/>
          <a:p>
            <a:r>
              <a:rPr lang="ja-JP" altLang="en-US" sz="1100" dirty="0" smtClean="0">
                <a:solidFill>
                  <a:prstClr val="white"/>
                </a:solidFill>
                <a:latin typeface="HGP行書体" pitchFamily="66" charset="-128"/>
                <a:ea typeface="HGP行書体" pitchFamily="66" charset="-128"/>
              </a:rPr>
              <a:t>胎児画像　は、</a:t>
            </a:r>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prstClr val="white"/>
                </a:solidFill>
                <a:latin typeface="HGP行書体" pitchFamily="66" charset="-128"/>
                <a:ea typeface="HGP行書体" pitchFamily="66" charset="-128"/>
              </a:rPr>
              <a:t>画像</a:t>
            </a:r>
            <a:r>
              <a:rPr lang="ja-JP" altLang="en-US" sz="1100" dirty="0">
                <a:solidFill>
                  <a:prstClr val="white"/>
                </a:solidFill>
                <a:latin typeface="HGP行書体" pitchFamily="66" charset="-128"/>
                <a:ea typeface="HGP行書体" pitchFamily="66" charset="-128"/>
              </a:rPr>
              <a:t>・科学・雑誌</a:t>
            </a:r>
            <a:endParaRPr lang="en-US" altLang="ja-JP" sz="1100" dirty="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Newton /</a:t>
            </a:r>
            <a:r>
              <a:rPr lang="en-US" altLang="ja-JP" sz="1100" dirty="0" smtClean="0">
                <a:solidFill>
                  <a:prstClr val="white"/>
                </a:solidFill>
                <a:latin typeface="HGP行書体" pitchFamily="66" charset="-128"/>
                <a:ea typeface="HGP行書体" pitchFamily="66" charset="-128"/>
              </a:rPr>
              <a:t>2013</a:t>
            </a:r>
          </a:p>
          <a:p>
            <a:r>
              <a:rPr lang="en-US" altLang="ja-JP" sz="1100" dirty="0" smtClean="0">
                <a:solidFill>
                  <a:prstClr val="white"/>
                </a:solidFill>
                <a:latin typeface="HGP行書体" pitchFamily="66" charset="-128"/>
                <a:ea typeface="HGP行書体" pitchFamily="66" charset="-128"/>
              </a:rPr>
              <a:t>/</a:t>
            </a:r>
            <a:r>
              <a:rPr lang="en-US" altLang="ja-JP" sz="1100" dirty="0">
                <a:solidFill>
                  <a:prstClr val="white"/>
                </a:solidFill>
                <a:latin typeface="HGP行書体" pitchFamily="66" charset="-128"/>
                <a:ea typeface="HGP行書体" pitchFamily="66" charset="-128"/>
              </a:rPr>
              <a:t>11</a:t>
            </a:r>
            <a:r>
              <a:rPr lang="ja-JP" altLang="en-US" sz="1100" dirty="0" smtClean="0">
                <a:solidFill>
                  <a:prstClr val="white"/>
                </a:solidFill>
                <a:latin typeface="HGP行書体" pitchFamily="66" charset="-128"/>
                <a:ea typeface="HGP行書体" pitchFamily="66" charset="-128"/>
              </a:rPr>
              <a:t>月号　よ り</a:t>
            </a:r>
            <a:r>
              <a:rPr lang="ja-JP" altLang="en-US" sz="1100" dirty="0">
                <a:solidFill>
                  <a:prstClr val="white"/>
                </a:solidFill>
                <a:latin typeface="HGP行書体" pitchFamily="66" charset="-128"/>
                <a:ea typeface="HGP行書体" pitchFamily="66" charset="-128"/>
              </a:rPr>
              <a:t>、</a:t>
            </a:r>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prstClr val="white"/>
                </a:solidFill>
                <a:latin typeface="HGP行書体" pitchFamily="66" charset="-128"/>
                <a:ea typeface="HGP行書体" pitchFamily="66" charset="-128"/>
              </a:rPr>
              <a:t>転写</a:t>
            </a:r>
            <a:r>
              <a:rPr lang="en-US" altLang="ja-JP" sz="1100" dirty="0" smtClean="0">
                <a:solidFill>
                  <a:prstClr val="white"/>
                </a:solidFill>
                <a:latin typeface="HGP行書体" pitchFamily="66" charset="-128"/>
                <a:ea typeface="HGP行書体" pitchFamily="66" charset="-128"/>
              </a:rPr>
              <a:t>-</a:t>
            </a:r>
            <a:r>
              <a:rPr lang="ja-JP" altLang="en-US" sz="1100" dirty="0" smtClean="0">
                <a:solidFill>
                  <a:prstClr val="white"/>
                </a:solidFill>
                <a:latin typeface="HGP行書体" pitchFamily="66" charset="-128"/>
                <a:ea typeface="HGP行書体" pitchFamily="66" charset="-128"/>
              </a:rPr>
              <a:t>写真。</a:t>
            </a:r>
            <a:endParaRPr lang="en-US" altLang="ja-JP" sz="1100" dirty="0" smtClean="0">
              <a:solidFill>
                <a:prstClr val="white"/>
              </a:solidFill>
              <a:latin typeface="HGP行書体" pitchFamily="66" charset="-128"/>
              <a:ea typeface="HGP行書体" pitchFamily="66" charset="-128"/>
            </a:endParaRPr>
          </a:p>
        </p:txBody>
      </p:sp>
      <p:sp>
        <p:nvSpPr>
          <p:cNvPr id="45" name="テキスト ボックス 44"/>
          <p:cNvSpPr txBox="1"/>
          <p:nvPr/>
        </p:nvSpPr>
        <p:spPr>
          <a:xfrm>
            <a:off x="444952" y="219261"/>
            <a:ext cx="8537915" cy="4078039"/>
          </a:xfrm>
          <a:prstGeom prst="rect">
            <a:avLst/>
          </a:prstGeom>
          <a:noFill/>
        </p:spPr>
        <p:txBody>
          <a:bodyPr wrap="none" rtlCol="0">
            <a:spAutoFit/>
          </a:bodyPr>
          <a:lstStyle/>
          <a:p>
            <a:r>
              <a:rPr lang="ja-JP" altLang="en-US" sz="2400" b="1" dirty="0" smtClean="0">
                <a:solidFill>
                  <a:prstClr val="white"/>
                </a:solidFill>
                <a:latin typeface="HGP行書体" pitchFamily="66" charset="-128"/>
                <a:ea typeface="HGP行書体" pitchFamily="66" charset="-128"/>
              </a:rPr>
              <a:t>「　</a:t>
            </a:r>
            <a:r>
              <a:rPr lang="ja-JP" altLang="en-US" sz="2400" b="1" dirty="0" smtClean="0">
                <a:latin typeface="HGP行書体" pitchFamily="66" charset="-128"/>
                <a:ea typeface="HGP行書体" pitchFamily="66" charset="-128"/>
              </a:rPr>
              <a:t>二</a:t>
            </a:r>
            <a:r>
              <a:rPr lang="ja-JP" altLang="en-US" sz="2400" b="1" dirty="0" smtClean="0">
                <a:solidFill>
                  <a:prstClr val="white"/>
                </a:solidFill>
                <a:latin typeface="HGP行書体" pitchFamily="66" charset="-128"/>
                <a:ea typeface="HGP行書体" pitchFamily="66" charset="-128"/>
              </a:rPr>
              <a:t>　</a:t>
            </a:r>
            <a:r>
              <a:rPr lang="ja-JP" altLang="en-US" sz="2400" b="1" dirty="0" smtClean="0">
                <a:solidFill>
                  <a:srgbClr val="FF3300"/>
                </a:solidFill>
                <a:latin typeface="HGP行書体" pitchFamily="66" charset="-128"/>
                <a:ea typeface="HGP行書体" pitchFamily="66" charset="-128"/>
              </a:rPr>
              <a:t>素</a:t>
            </a:r>
            <a:r>
              <a:rPr lang="ja-JP" altLang="en-US" sz="2400" b="1" dirty="0" smtClean="0">
                <a:solidFill>
                  <a:prstClr val="white"/>
                </a:solidFill>
                <a:latin typeface="HGP行書体" pitchFamily="66" charset="-128"/>
                <a:ea typeface="HGP行書体" pitchFamily="66" charset="-128"/>
              </a:rPr>
              <a:t>　が　</a:t>
            </a:r>
            <a:r>
              <a:rPr lang="en-US" altLang="ja-JP" sz="2400" b="1" dirty="0" smtClean="0">
                <a:solidFill>
                  <a:prstClr val="white"/>
                </a:solidFill>
                <a:latin typeface="HGP行書体" pitchFamily="66" charset="-128"/>
                <a:ea typeface="HGP行書体" pitchFamily="66" charset="-128"/>
              </a:rPr>
              <a:t>…  </a:t>
            </a:r>
            <a:r>
              <a:rPr lang="ja-JP" altLang="en-US" sz="2400" b="1" dirty="0" smtClean="0">
                <a:solidFill>
                  <a:prstClr val="white"/>
                </a:solidFill>
                <a:latin typeface="HGP行書体" pitchFamily="66" charset="-128"/>
                <a:ea typeface="HGP行書体" pitchFamily="66" charset="-128"/>
              </a:rPr>
              <a:t>何 </a:t>
            </a:r>
            <a:r>
              <a:rPr lang="ja-JP" altLang="en-US" b="1" dirty="0" smtClean="0">
                <a:latin typeface="HGP行書体" pitchFamily="66" charset="-128"/>
                <a:ea typeface="HGP行書体" pitchFamily="66" charset="-128"/>
              </a:rPr>
              <a:t>んな</a:t>
            </a:r>
            <a:r>
              <a:rPr lang="ja-JP" altLang="en-US" sz="2400" b="1" dirty="0" smtClean="0">
                <a:solidFill>
                  <a:prstClr val="white"/>
                </a:solidFill>
                <a:latin typeface="HGP行書体" pitchFamily="66" charset="-128"/>
                <a:ea typeface="HGP行書体" pitchFamily="66" charset="-128"/>
              </a:rPr>
              <a:t>　数　？　</a:t>
            </a:r>
            <a:r>
              <a:rPr lang="en-US" altLang="ja-JP" b="1" dirty="0" smtClean="0">
                <a:latin typeface="HGP行書体" pitchFamily="66" charset="-128"/>
                <a:ea typeface="HGP行書体" pitchFamily="66" charset="-128"/>
              </a:rPr>
              <a:t>Real  Reasoning </a:t>
            </a:r>
            <a:r>
              <a:rPr lang="ja-JP" altLang="en-US" b="1" dirty="0" smtClean="0">
                <a:latin typeface="HGP行書体" pitchFamily="66" charset="-128"/>
                <a:ea typeface="HGP行書体" pitchFamily="66" charset="-128"/>
              </a:rPr>
              <a:t>（</a:t>
            </a:r>
            <a:r>
              <a:rPr lang="en-US" altLang="ja-JP" b="1" dirty="0" smtClean="0">
                <a:latin typeface="HGP行書体" pitchFamily="66" charset="-128"/>
                <a:ea typeface="HGP行書体" pitchFamily="66" charset="-128"/>
              </a:rPr>
              <a:t>RR)</a:t>
            </a:r>
            <a:r>
              <a:rPr lang="ja-JP" altLang="en-US" b="1" dirty="0" smtClean="0">
                <a:latin typeface="HGP行書体" pitchFamily="66" charset="-128"/>
                <a:ea typeface="HGP行書体" pitchFamily="66" charset="-128"/>
              </a:rPr>
              <a:t>； ほんと の 理由　</a:t>
            </a:r>
            <a:r>
              <a:rPr lang="ja-JP" altLang="en-US" sz="2400" b="1" dirty="0" smtClean="0">
                <a:solidFill>
                  <a:prstClr val="white"/>
                </a:solidFill>
                <a:latin typeface="HGP行書体" pitchFamily="66" charset="-128"/>
                <a:ea typeface="HGP行書体" pitchFamily="66" charset="-128"/>
              </a:rPr>
              <a:t>」</a:t>
            </a:r>
            <a:endParaRPr lang="en-US" altLang="ja-JP" sz="2400" b="1" dirty="0" smtClean="0">
              <a:solidFill>
                <a:prstClr val="white"/>
              </a:solidFill>
              <a:latin typeface="HGP行書体" pitchFamily="66" charset="-128"/>
              <a:ea typeface="HGP行書体" pitchFamily="66" charset="-128"/>
            </a:endParaRPr>
          </a:p>
          <a:p>
            <a:r>
              <a:rPr lang="en-US" altLang="ja-JP" b="1" dirty="0" smtClean="0">
                <a:solidFill>
                  <a:srgbClr val="C00000"/>
                </a:solidFill>
                <a:latin typeface="HGP行書体" pitchFamily="66" charset="-128"/>
                <a:ea typeface="HGP行書体" pitchFamily="66" charset="-128"/>
              </a:rPr>
              <a:t>… Ans.  ;   </a:t>
            </a:r>
            <a:r>
              <a:rPr lang="ja-JP" altLang="en-US" sz="2400" b="1" dirty="0" smtClean="0">
                <a:solidFill>
                  <a:prstClr val="white"/>
                </a:solidFill>
                <a:latin typeface="HGP行書体" pitchFamily="66" charset="-128"/>
                <a:ea typeface="HGP行書体" pitchFamily="66" charset="-128"/>
              </a:rPr>
              <a:t>その　二倍　が　</a:t>
            </a:r>
            <a:r>
              <a:rPr lang="en-US" altLang="ja-JP" sz="2400" b="1" dirty="0" smtClean="0">
                <a:solidFill>
                  <a:prstClr val="white"/>
                </a:solidFill>
                <a:latin typeface="HGP行書体" pitchFamily="66" charset="-128"/>
                <a:ea typeface="HGP行書体" pitchFamily="66" charset="-128"/>
              </a:rPr>
              <a:t>Ⅳ</a:t>
            </a:r>
            <a:r>
              <a:rPr lang="ja-JP" altLang="en-US" sz="2400" b="1" dirty="0" smtClean="0">
                <a:solidFill>
                  <a:prstClr val="white"/>
                </a:solidFill>
                <a:latin typeface="HGP行書体" pitchFamily="66" charset="-128"/>
                <a:ea typeface="HGP行書体" pitchFamily="66" charset="-128"/>
              </a:rPr>
              <a:t>（四）</a:t>
            </a:r>
            <a:r>
              <a:rPr lang="ja-JP" altLang="en-US" sz="2400" b="1" dirty="0" smtClean="0">
                <a:solidFill>
                  <a:srgbClr val="C00000"/>
                </a:solidFill>
                <a:latin typeface="HGP行書体" pitchFamily="66" charset="-128"/>
                <a:ea typeface="HGP行書体" pitchFamily="66" charset="-128"/>
              </a:rPr>
              <a:t>元</a:t>
            </a:r>
            <a:r>
              <a:rPr lang="ja-JP" altLang="en-US" sz="2400" b="1" dirty="0" smtClean="0">
                <a:latin typeface="HGP行書体" pitchFamily="66" charset="-128"/>
                <a:ea typeface="HGP行書体" pitchFamily="66" charset="-128"/>
              </a:rPr>
              <a:t>素ｎ</a:t>
            </a:r>
            <a:r>
              <a:rPr lang="ja-JP" altLang="en-US" sz="2400" b="1" dirty="0" smtClean="0">
                <a:solidFill>
                  <a:prstClr val="white"/>
                </a:solidFill>
                <a:latin typeface="HGP行書体" pitchFamily="66" charset="-128"/>
                <a:ea typeface="HGP行書体" pitchFamily="66" charset="-128"/>
              </a:rPr>
              <a:t>。</a:t>
            </a:r>
            <a:endParaRPr lang="en-US" altLang="ja-JP" sz="2400" b="1" dirty="0" smtClean="0">
              <a:solidFill>
                <a:prstClr val="white"/>
              </a:solidFill>
              <a:latin typeface="HGP行書体" pitchFamily="66" charset="-128"/>
              <a:ea typeface="HGP行書体" pitchFamily="66" charset="-128"/>
            </a:endParaRPr>
          </a:p>
          <a:p>
            <a:endParaRPr lang="en-US" altLang="ja-JP" sz="2400" b="1" dirty="0">
              <a:solidFill>
                <a:prstClr val="white"/>
              </a:solidFill>
              <a:latin typeface="HGP行書体" pitchFamily="66" charset="-128"/>
              <a:ea typeface="HGP行書体" pitchFamily="66" charset="-128"/>
            </a:endParaRPr>
          </a:p>
          <a:p>
            <a:r>
              <a:rPr lang="ja-JP" altLang="en-US" sz="2400" b="1" dirty="0">
                <a:solidFill>
                  <a:prstClr val="white"/>
                </a:solidFill>
                <a:latin typeface="HGP行書体" pitchFamily="66" charset="-128"/>
                <a:ea typeface="HGP行書体" pitchFamily="66" charset="-128"/>
              </a:rPr>
              <a:t>　</a:t>
            </a:r>
            <a:r>
              <a:rPr lang="ja-JP" altLang="en-US" sz="2400" b="1" dirty="0" smtClean="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オ</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en-US" altLang="ja-JP" sz="1400" b="1" dirty="0" smtClean="0">
                <a:solidFill>
                  <a:prstClr val="white"/>
                </a:solidFill>
                <a:latin typeface="HGP行書体" pitchFamily="66" charset="-128"/>
                <a:ea typeface="HGP行書体" pitchFamily="66" charset="-128"/>
              </a:rPr>
              <a:t>|</a:t>
            </a: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ガ</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ナ</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イ</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ズ</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ja-JP" altLang="en-US" sz="1100" b="1" dirty="0" err="1" smtClean="0">
                <a:solidFill>
                  <a:prstClr val="white"/>
                </a:solidFill>
                <a:latin typeface="HGP行書体" pitchFamily="66" charset="-128"/>
                <a:ea typeface="HGP行書体" pitchFamily="66" charset="-128"/>
              </a:rPr>
              <a:t>の</a:t>
            </a:r>
            <a:endParaRPr lang="en-US" altLang="ja-JP" sz="11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ja-JP" altLang="en-US" b="1" dirty="0" smtClean="0">
                <a:solidFill>
                  <a:prstClr val="black"/>
                </a:solidFill>
                <a:latin typeface="HGP行書体" pitchFamily="66" charset="-128"/>
                <a:ea typeface="HGP行書体" pitchFamily="66" charset="-128"/>
              </a:rPr>
              <a:t>木</a:t>
            </a:r>
            <a:endParaRPr lang="en-US" altLang="ja-JP" b="1" dirty="0" smtClean="0">
              <a:solidFill>
                <a:prstClr val="black"/>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en-US" altLang="ja-JP" sz="1400" b="1" dirty="0" smtClean="0">
                <a:solidFill>
                  <a:prstClr val="white"/>
                </a:solidFill>
                <a:latin typeface="HGP行書体" pitchFamily="66" charset="-128"/>
                <a:ea typeface="HGP行書体" pitchFamily="66" charset="-128"/>
              </a:rPr>
              <a:t>“ a wooden</a:t>
            </a:r>
            <a:r>
              <a:rPr lang="ja-JP" altLang="en-US" sz="1400" b="1" dirty="0" smtClean="0">
                <a:solidFill>
                  <a:prstClr val="white"/>
                </a:solidFill>
                <a:latin typeface="HGP行書体" pitchFamily="66" charset="-128"/>
                <a:ea typeface="HGP行書体" pitchFamily="66" charset="-128"/>
              </a:rPr>
              <a:t>　　　　</a:t>
            </a:r>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black"/>
                </a:solidFill>
                <a:latin typeface="HGP行書体" pitchFamily="66" charset="-128"/>
                <a:ea typeface="HGP行書体" pitchFamily="66" charset="-128"/>
              </a:rPr>
              <a:t>碑      </a:t>
            </a:r>
            <a:r>
              <a:rPr lang="en-US" altLang="ja-JP" sz="1400" b="1" dirty="0" smtClean="0">
                <a:solidFill>
                  <a:prstClr val="white"/>
                </a:solidFill>
                <a:latin typeface="HGP行書体" pitchFamily="66" charset="-128"/>
                <a:ea typeface="HGP行書体" pitchFamily="66" charset="-128"/>
              </a:rPr>
              <a:t>monument “ !</a:t>
            </a:r>
            <a:r>
              <a:rPr lang="ja-JP" altLang="en-US" sz="1400" b="1" dirty="0" smtClean="0">
                <a:solidFill>
                  <a:prstClr val="white"/>
                </a:solidFill>
                <a:latin typeface="HGP行書体" pitchFamily="66" charset="-128"/>
                <a:ea typeface="HGP行書体" pitchFamily="66" charset="-128"/>
              </a:rPr>
              <a:t>    </a:t>
            </a:r>
            <a:endParaRPr lang="en-US" altLang="ja-JP" sz="1400" b="1" dirty="0" smtClean="0">
              <a:solidFill>
                <a:prstClr val="white"/>
              </a:solidFill>
              <a:latin typeface="HGP行書体" pitchFamily="66" charset="-128"/>
              <a:ea typeface="HGP行書体" pitchFamily="66" charset="-128"/>
            </a:endParaRPr>
          </a:p>
          <a:p>
            <a:endParaRPr lang="en-US" altLang="ja-JP" sz="1100" b="1" dirty="0">
              <a:solidFill>
                <a:prstClr val="black"/>
              </a:solidFill>
              <a:latin typeface="HGP行書体" pitchFamily="66" charset="-128"/>
              <a:ea typeface="HGP行書体" pitchFamily="66" charset="-128"/>
            </a:endParaRPr>
          </a:p>
          <a:p>
            <a:r>
              <a:rPr lang="en-US" altLang="ja-JP" sz="1400" b="1" dirty="0" smtClean="0">
                <a:solidFill>
                  <a:srgbClr val="660033"/>
                </a:solidFill>
                <a:latin typeface="HGP行書体" pitchFamily="66" charset="-128"/>
                <a:ea typeface="HGP行書体" pitchFamily="66" charset="-128"/>
              </a:rPr>
              <a:t>                        </a:t>
            </a:r>
            <a:r>
              <a:rPr lang="ja-JP" altLang="en-US" sz="1400" b="1" dirty="0" smtClean="0">
                <a:latin typeface="HGP行書体" pitchFamily="66" charset="-128"/>
                <a:ea typeface="HGP行書体" pitchFamily="66" charset="-128"/>
              </a:rPr>
              <a:t>「要　は</a:t>
            </a:r>
            <a:r>
              <a:rPr lang="ja-JP" altLang="en-US" sz="1400" b="1" dirty="0" smtClean="0">
                <a:solidFill>
                  <a:srgbClr val="FF00FF"/>
                </a:solidFill>
                <a:latin typeface="HGP行書体" pitchFamily="66" charset="-128"/>
                <a:ea typeface="HGP行書体" pitchFamily="66" charset="-128"/>
              </a:rPr>
              <a:t>、</a:t>
            </a:r>
            <a:r>
              <a:rPr lang="ja-JP" altLang="en-US" b="1" dirty="0" smtClean="0">
                <a:solidFill>
                  <a:srgbClr val="C00000"/>
                </a:solidFill>
                <a:latin typeface="HGP行書体" pitchFamily="66" charset="-128"/>
                <a:ea typeface="HGP行書体" pitchFamily="66" charset="-128"/>
              </a:rPr>
              <a:t>次元</a:t>
            </a:r>
            <a:r>
              <a:rPr lang="ja-JP" altLang="en-US" sz="1400" b="1" dirty="0">
                <a:solidFill>
                  <a:schemeClr val="bg1"/>
                </a:solidFill>
                <a:latin typeface="HGP行書体" pitchFamily="66" charset="-128"/>
                <a:ea typeface="HGP行書体" pitchFamily="66" charset="-128"/>
              </a:rPr>
              <a:t>ガ</a:t>
            </a:r>
            <a:r>
              <a:rPr lang="ja-JP" altLang="en-US" b="1" dirty="0" smtClean="0">
                <a:solidFill>
                  <a:srgbClr val="00FFFF"/>
                </a:solidFill>
                <a:latin typeface="HGP行書体" pitchFamily="66" charset="-128"/>
                <a:ea typeface="HGP行書体" pitchFamily="66" charset="-128"/>
              </a:rPr>
              <a:t>境目</a:t>
            </a:r>
            <a:r>
              <a:rPr lang="ja-JP" altLang="en-US" sz="1400" b="1" dirty="0" smtClean="0">
                <a:solidFill>
                  <a:srgbClr val="FF00FF"/>
                </a:solidFill>
                <a:latin typeface="HGP行書体" pitchFamily="66" charset="-128"/>
                <a:ea typeface="HGP行書体" pitchFamily="66" charset="-128"/>
              </a:rPr>
              <a:t>にして、その下から上へのコト！」　</a:t>
            </a:r>
            <a:r>
              <a:rPr lang="ja-JP" altLang="en-US" sz="1400" b="1" dirty="0" smtClean="0">
                <a:latin typeface="HGP行書体" pitchFamily="66" charset="-128"/>
                <a:ea typeface="HGP行書体" pitchFamily="66" charset="-128"/>
              </a:rPr>
              <a:t>↑</a:t>
            </a:r>
            <a:endParaRPr lang="en-US" altLang="ja-JP" sz="1400" b="1" dirty="0" smtClean="0">
              <a:latin typeface="HGP行書体" pitchFamily="66" charset="-128"/>
              <a:ea typeface="HGP行書体" pitchFamily="66" charset="-128"/>
            </a:endParaRPr>
          </a:p>
          <a:p>
            <a:r>
              <a:rPr lang="ja-JP" altLang="en-US" sz="1400" b="1" dirty="0">
                <a:solidFill>
                  <a:srgbClr val="FF00FF"/>
                </a:solidFill>
                <a:latin typeface="HGP行書体" pitchFamily="66" charset="-128"/>
                <a:ea typeface="HGP行書体" pitchFamily="66" charset="-128"/>
              </a:rPr>
              <a:t>　</a:t>
            </a:r>
            <a:r>
              <a:rPr lang="ja-JP" altLang="en-US" sz="1400" b="1" dirty="0" smtClean="0">
                <a:solidFill>
                  <a:srgbClr val="FF00FF"/>
                </a:solidFill>
                <a:latin typeface="HGP行書体" pitchFamily="66" charset="-128"/>
                <a:ea typeface="HGP行書体" pitchFamily="66" charset="-128"/>
              </a:rPr>
              <a:t>　　　　　　　　　　　　　　　　　　　 </a:t>
            </a:r>
            <a:r>
              <a:rPr lang="en-US" altLang="ja-JP" sz="1400" b="1" dirty="0" smtClean="0">
                <a:solidFill>
                  <a:srgbClr val="FF00FF"/>
                </a:solidFill>
                <a:latin typeface="HGP行書体" pitchFamily="66" charset="-128"/>
                <a:ea typeface="HGP行書体" pitchFamily="66" charset="-128"/>
              </a:rPr>
              <a:t>2                                      </a:t>
            </a:r>
            <a:r>
              <a:rPr lang="ja-JP" altLang="en-US" b="1" dirty="0">
                <a:solidFill>
                  <a:srgbClr val="FF00FF"/>
                </a:solidFill>
                <a:latin typeface="HGP行書体" pitchFamily="66" charset="-128"/>
                <a:ea typeface="HGP行書体" pitchFamily="66" charset="-128"/>
              </a:rPr>
              <a:t>　</a:t>
            </a:r>
            <a:r>
              <a:rPr lang="ja-JP" altLang="en-US" b="1" dirty="0" smtClean="0">
                <a:solidFill>
                  <a:srgbClr val="FF00FF"/>
                </a:solidFill>
                <a:latin typeface="HGP行書体" pitchFamily="66" charset="-128"/>
                <a:ea typeface="HGP行書体" pitchFamily="66" charset="-128"/>
              </a:rPr>
              <a:t>　　</a:t>
            </a:r>
            <a:r>
              <a:rPr lang="en-US" altLang="ja-JP" sz="1400" b="1" dirty="0" smtClean="0">
                <a:solidFill>
                  <a:srgbClr val="FF00FF"/>
                </a:solidFill>
                <a:latin typeface="HGP行書体" pitchFamily="66" charset="-128"/>
                <a:ea typeface="HGP行書体" pitchFamily="66" charset="-128"/>
              </a:rPr>
              <a:t>2</a:t>
            </a:r>
            <a:endParaRPr lang="en-US" altLang="ja-JP" sz="1100" b="1" dirty="0" smtClean="0">
              <a:solidFill>
                <a:srgbClr val="FF00FF"/>
              </a:solidFill>
              <a:latin typeface="HGP行書体" pitchFamily="66" charset="-128"/>
              <a:ea typeface="HGP行書体" pitchFamily="66" charset="-128"/>
            </a:endParaRPr>
          </a:p>
        </p:txBody>
      </p:sp>
    </p:spTree>
    <p:extLst>
      <p:ext uri="{BB962C8B-B14F-4D97-AF65-F5344CB8AC3E}">
        <p14:creationId xmlns:p14="http://schemas.microsoft.com/office/powerpoint/2010/main" val="2443458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Horizontal)">
                                      <p:cBhvr>
                                        <p:cTn id="7" dur="5000"/>
                                        <p:tgtEl>
                                          <p:spTgt spid="4"/>
                                        </p:tgtEl>
                                      </p:cBhvr>
                                    </p:animEffect>
                                  </p:childTnLst>
                                </p:cTn>
                              </p:par>
                              <p:par>
                                <p:cTn id="8" presetID="22" presetClass="entr" presetSubtype="2"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0"/>
                                        <p:tgtEl>
                                          <p:spTgt spid="7"/>
                                        </p:tgtEl>
                                      </p:cBhvr>
                                    </p:animEffect>
                                  </p:childTnLst>
                                </p:cTn>
                              </p:par>
                            </p:childTnLst>
                          </p:cTn>
                        </p:par>
                        <p:par>
                          <p:cTn id="11" fill="hold">
                            <p:stCondLst>
                              <p:cond delay="5000"/>
                            </p:stCondLst>
                            <p:childTnLst>
                              <p:par>
                                <p:cTn id="12" presetID="22" presetClass="entr" presetSubtype="4"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down)">
                                      <p:cBhvr>
                                        <p:cTn id="14" dur="5000"/>
                                        <p:tgtEl>
                                          <p:spTgt spid="5"/>
                                        </p:tgtEl>
                                      </p:cBhvr>
                                    </p:animEffect>
                                  </p:childTnLst>
                                </p:cTn>
                              </p:par>
                            </p:childTnLst>
                          </p:cTn>
                        </p:par>
                        <p:par>
                          <p:cTn id="15" fill="hold">
                            <p:stCondLst>
                              <p:cond delay="10000"/>
                            </p:stCondLst>
                            <p:childTnLst>
                              <p:par>
                                <p:cTn id="16" presetID="26" presetClass="entr" presetSubtype="0"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Effect transition="in" filter="wipe(down)">
                                      <p:cBhvr>
                                        <p:cTn id="18" dur="580">
                                          <p:stCondLst>
                                            <p:cond delay="0"/>
                                          </p:stCondLst>
                                        </p:cTn>
                                        <p:tgtEl>
                                          <p:spTgt spid="34"/>
                                        </p:tgtEl>
                                      </p:cBhvr>
                                    </p:animEffect>
                                    <p:anim calcmode="lin" valueType="num">
                                      <p:cBhvr>
                                        <p:cTn id="19"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24" dur="26">
                                          <p:stCondLst>
                                            <p:cond delay="650"/>
                                          </p:stCondLst>
                                        </p:cTn>
                                        <p:tgtEl>
                                          <p:spTgt spid="34"/>
                                        </p:tgtEl>
                                      </p:cBhvr>
                                      <p:to x="100000" y="60000"/>
                                    </p:animScale>
                                    <p:animScale>
                                      <p:cBhvr>
                                        <p:cTn id="25" dur="166" decel="50000">
                                          <p:stCondLst>
                                            <p:cond delay="676"/>
                                          </p:stCondLst>
                                        </p:cTn>
                                        <p:tgtEl>
                                          <p:spTgt spid="34"/>
                                        </p:tgtEl>
                                      </p:cBhvr>
                                      <p:to x="100000" y="100000"/>
                                    </p:animScale>
                                    <p:animScale>
                                      <p:cBhvr>
                                        <p:cTn id="26" dur="26">
                                          <p:stCondLst>
                                            <p:cond delay="1312"/>
                                          </p:stCondLst>
                                        </p:cTn>
                                        <p:tgtEl>
                                          <p:spTgt spid="34"/>
                                        </p:tgtEl>
                                      </p:cBhvr>
                                      <p:to x="100000" y="80000"/>
                                    </p:animScale>
                                    <p:animScale>
                                      <p:cBhvr>
                                        <p:cTn id="27" dur="166" decel="50000">
                                          <p:stCondLst>
                                            <p:cond delay="1338"/>
                                          </p:stCondLst>
                                        </p:cTn>
                                        <p:tgtEl>
                                          <p:spTgt spid="34"/>
                                        </p:tgtEl>
                                      </p:cBhvr>
                                      <p:to x="100000" y="100000"/>
                                    </p:animScale>
                                    <p:animScale>
                                      <p:cBhvr>
                                        <p:cTn id="28" dur="26">
                                          <p:stCondLst>
                                            <p:cond delay="1642"/>
                                          </p:stCondLst>
                                        </p:cTn>
                                        <p:tgtEl>
                                          <p:spTgt spid="34"/>
                                        </p:tgtEl>
                                      </p:cBhvr>
                                      <p:to x="100000" y="90000"/>
                                    </p:animScale>
                                    <p:animScale>
                                      <p:cBhvr>
                                        <p:cTn id="29" dur="166" decel="50000">
                                          <p:stCondLst>
                                            <p:cond delay="1668"/>
                                          </p:stCondLst>
                                        </p:cTn>
                                        <p:tgtEl>
                                          <p:spTgt spid="34"/>
                                        </p:tgtEl>
                                      </p:cBhvr>
                                      <p:to x="100000" y="100000"/>
                                    </p:animScale>
                                    <p:animScale>
                                      <p:cBhvr>
                                        <p:cTn id="30" dur="26">
                                          <p:stCondLst>
                                            <p:cond delay="1808"/>
                                          </p:stCondLst>
                                        </p:cTn>
                                        <p:tgtEl>
                                          <p:spTgt spid="34"/>
                                        </p:tgtEl>
                                      </p:cBhvr>
                                      <p:to x="100000" y="95000"/>
                                    </p:animScale>
                                    <p:animScale>
                                      <p:cBhvr>
                                        <p:cTn id="31" dur="166" decel="50000">
                                          <p:stCondLst>
                                            <p:cond delay="1834"/>
                                          </p:stCondLst>
                                        </p:cTn>
                                        <p:tgtEl>
                                          <p:spTgt spid="34"/>
                                        </p:tgtEl>
                                      </p:cBhvr>
                                      <p:to x="100000" y="100000"/>
                                    </p:animScale>
                                  </p:childTnLst>
                                </p:cTn>
                              </p:par>
                            </p:childTnLst>
                          </p:cTn>
                        </p:par>
                        <p:par>
                          <p:cTn id="32" fill="hold">
                            <p:stCondLst>
                              <p:cond delay="12000"/>
                            </p:stCondLst>
                            <p:childTnLst>
                              <p:par>
                                <p:cTn id="33" presetID="26"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80">
                                          <p:stCondLst>
                                            <p:cond delay="0"/>
                                          </p:stCondLst>
                                        </p:cTn>
                                        <p:tgtEl>
                                          <p:spTgt spid="35"/>
                                        </p:tgtEl>
                                      </p:cBhvr>
                                    </p:animEffect>
                                    <p:anim calcmode="lin" valueType="num">
                                      <p:cBhvr>
                                        <p:cTn id="36"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41" dur="26">
                                          <p:stCondLst>
                                            <p:cond delay="650"/>
                                          </p:stCondLst>
                                        </p:cTn>
                                        <p:tgtEl>
                                          <p:spTgt spid="35"/>
                                        </p:tgtEl>
                                      </p:cBhvr>
                                      <p:to x="100000" y="60000"/>
                                    </p:animScale>
                                    <p:animScale>
                                      <p:cBhvr>
                                        <p:cTn id="42" dur="166" decel="50000">
                                          <p:stCondLst>
                                            <p:cond delay="676"/>
                                          </p:stCondLst>
                                        </p:cTn>
                                        <p:tgtEl>
                                          <p:spTgt spid="35"/>
                                        </p:tgtEl>
                                      </p:cBhvr>
                                      <p:to x="100000" y="100000"/>
                                    </p:animScale>
                                    <p:animScale>
                                      <p:cBhvr>
                                        <p:cTn id="43" dur="26">
                                          <p:stCondLst>
                                            <p:cond delay="1312"/>
                                          </p:stCondLst>
                                        </p:cTn>
                                        <p:tgtEl>
                                          <p:spTgt spid="35"/>
                                        </p:tgtEl>
                                      </p:cBhvr>
                                      <p:to x="100000" y="80000"/>
                                    </p:animScale>
                                    <p:animScale>
                                      <p:cBhvr>
                                        <p:cTn id="44" dur="166" decel="50000">
                                          <p:stCondLst>
                                            <p:cond delay="1338"/>
                                          </p:stCondLst>
                                        </p:cTn>
                                        <p:tgtEl>
                                          <p:spTgt spid="35"/>
                                        </p:tgtEl>
                                      </p:cBhvr>
                                      <p:to x="100000" y="100000"/>
                                    </p:animScale>
                                    <p:animScale>
                                      <p:cBhvr>
                                        <p:cTn id="45" dur="26">
                                          <p:stCondLst>
                                            <p:cond delay="1642"/>
                                          </p:stCondLst>
                                        </p:cTn>
                                        <p:tgtEl>
                                          <p:spTgt spid="35"/>
                                        </p:tgtEl>
                                      </p:cBhvr>
                                      <p:to x="100000" y="90000"/>
                                    </p:animScale>
                                    <p:animScale>
                                      <p:cBhvr>
                                        <p:cTn id="46" dur="166" decel="50000">
                                          <p:stCondLst>
                                            <p:cond delay="1668"/>
                                          </p:stCondLst>
                                        </p:cTn>
                                        <p:tgtEl>
                                          <p:spTgt spid="35"/>
                                        </p:tgtEl>
                                      </p:cBhvr>
                                      <p:to x="100000" y="100000"/>
                                    </p:animScale>
                                    <p:animScale>
                                      <p:cBhvr>
                                        <p:cTn id="47" dur="26">
                                          <p:stCondLst>
                                            <p:cond delay="1808"/>
                                          </p:stCondLst>
                                        </p:cTn>
                                        <p:tgtEl>
                                          <p:spTgt spid="35"/>
                                        </p:tgtEl>
                                      </p:cBhvr>
                                      <p:to x="100000" y="95000"/>
                                    </p:animScale>
                                    <p:animScale>
                                      <p:cBhvr>
                                        <p:cTn id="48" dur="166" decel="50000">
                                          <p:stCondLst>
                                            <p:cond delay="1834"/>
                                          </p:stCondLst>
                                        </p:cTn>
                                        <p:tgtEl>
                                          <p:spTgt spid="35"/>
                                        </p:tgtEl>
                                      </p:cBhvr>
                                      <p:to x="100000" y="100000"/>
                                    </p:animScale>
                                  </p:childTnLst>
                                </p:cTn>
                              </p:par>
                            </p:childTnLst>
                          </p:cTn>
                        </p:par>
                        <p:par>
                          <p:cTn id="49" fill="hold">
                            <p:stCondLst>
                              <p:cond delay="14000"/>
                            </p:stCondLst>
                            <p:childTnLst>
                              <p:par>
                                <p:cTn id="50" presetID="26" presetClass="entr" presetSubtype="0" fill="hold" grpId="0" nodeType="after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wipe(down)">
                                      <p:cBhvr>
                                        <p:cTn id="52" dur="145">
                                          <p:stCondLst>
                                            <p:cond delay="0"/>
                                          </p:stCondLst>
                                        </p:cTn>
                                        <p:tgtEl>
                                          <p:spTgt spid="6"/>
                                        </p:tgtEl>
                                      </p:cBhvr>
                                    </p:animEffect>
                                    <p:anim calcmode="lin" valueType="num">
                                      <p:cBhvr>
                                        <p:cTn id="53" dur="456"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54" dur="166"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55" dur="166" tmFilter="0, 0; 0.125,0.2665; 0.25,0.4; 0.375,0.465; 0.5,0.5;  0.625,0.535; 0.75,0.6; 0.875,0.7335; 1,1">
                                          <p:stCondLst>
                                            <p:cond delay="166"/>
                                          </p:stCondLst>
                                        </p:cTn>
                                        <p:tgtEl>
                                          <p:spTgt spid="6"/>
                                        </p:tgtEl>
                                        <p:attrNameLst>
                                          <p:attrName>ppt_y</p:attrName>
                                        </p:attrNameLst>
                                      </p:cBhvr>
                                      <p:tavLst>
                                        <p:tav tm="0" fmla="#ppt_y-sin(pi*$)/9">
                                          <p:val>
                                            <p:fltVal val="0"/>
                                          </p:val>
                                        </p:tav>
                                        <p:tav tm="100000">
                                          <p:val>
                                            <p:fltVal val="1"/>
                                          </p:val>
                                        </p:tav>
                                      </p:tavLst>
                                    </p:anim>
                                    <p:anim calcmode="lin" valueType="num">
                                      <p:cBhvr>
                                        <p:cTn id="56" dur="83" tmFilter="0, 0; 0.125,0.2665; 0.25,0.4; 0.375,0.465; 0.5,0.5;  0.625,0.535; 0.75,0.6; 0.875,0.7335; 1,1">
                                          <p:stCondLst>
                                            <p:cond delay="331"/>
                                          </p:stCondLst>
                                        </p:cTn>
                                        <p:tgtEl>
                                          <p:spTgt spid="6"/>
                                        </p:tgtEl>
                                        <p:attrNameLst>
                                          <p:attrName>ppt_y</p:attrName>
                                        </p:attrNameLst>
                                      </p:cBhvr>
                                      <p:tavLst>
                                        <p:tav tm="0" fmla="#ppt_y-sin(pi*$)/27">
                                          <p:val>
                                            <p:fltVal val="0"/>
                                          </p:val>
                                        </p:tav>
                                        <p:tav tm="100000">
                                          <p:val>
                                            <p:fltVal val="1"/>
                                          </p:val>
                                        </p:tav>
                                      </p:tavLst>
                                    </p:anim>
                                    <p:anim calcmode="lin" valueType="num">
                                      <p:cBhvr>
                                        <p:cTn id="57" dur="41" tmFilter="0, 0; 0.125,0.2665; 0.25,0.4; 0.375,0.465; 0.5,0.5;  0.625,0.535; 0.75,0.6; 0.875,0.7335; 1,1">
                                          <p:stCondLst>
                                            <p:cond delay="414"/>
                                          </p:stCondLst>
                                        </p:cTn>
                                        <p:tgtEl>
                                          <p:spTgt spid="6"/>
                                        </p:tgtEl>
                                        <p:attrNameLst>
                                          <p:attrName>ppt_y</p:attrName>
                                        </p:attrNameLst>
                                      </p:cBhvr>
                                      <p:tavLst>
                                        <p:tav tm="0" fmla="#ppt_y-sin(pi*$)/81">
                                          <p:val>
                                            <p:fltVal val="0"/>
                                          </p:val>
                                        </p:tav>
                                        <p:tav tm="100000">
                                          <p:val>
                                            <p:fltVal val="1"/>
                                          </p:val>
                                        </p:tav>
                                      </p:tavLst>
                                    </p:anim>
                                    <p:animScale>
                                      <p:cBhvr>
                                        <p:cTn id="58" dur="7">
                                          <p:stCondLst>
                                            <p:cond delay="163"/>
                                          </p:stCondLst>
                                        </p:cTn>
                                        <p:tgtEl>
                                          <p:spTgt spid="6"/>
                                        </p:tgtEl>
                                      </p:cBhvr>
                                      <p:to x="100000" y="60000"/>
                                    </p:animScale>
                                    <p:animScale>
                                      <p:cBhvr>
                                        <p:cTn id="59" dur="42" decel="50000">
                                          <p:stCondLst>
                                            <p:cond delay="169"/>
                                          </p:stCondLst>
                                        </p:cTn>
                                        <p:tgtEl>
                                          <p:spTgt spid="6"/>
                                        </p:tgtEl>
                                      </p:cBhvr>
                                      <p:to x="100000" y="100000"/>
                                    </p:animScale>
                                    <p:animScale>
                                      <p:cBhvr>
                                        <p:cTn id="60" dur="7">
                                          <p:stCondLst>
                                            <p:cond delay="328"/>
                                          </p:stCondLst>
                                        </p:cTn>
                                        <p:tgtEl>
                                          <p:spTgt spid="6"/>
                                        </p:tgtEl>
                                      </p:cBhvr>
                                      <p:to x="100000" y="80000"/>
                                    </p:animScale>
                                    <p:animScale>
                                      <p:cBhvr>
                                        <p:cTn id="61" dur="42" decel="50000">
                                          <p:stCondLst>
                                            <p:cond delay="335"/>
                                          </p:stCondLst>
                                        </p:cTn>
                                        <p:tgtEl>
                                          <p:spTgt spid="6"/>
                                        </p:tgtEl>
                                      </p:cBhvr>
                                      <p:to x="100000" y="100000"/>
                                    </p:animScale>
                                    <p:animScale>
                                      <p:cBhvr>
                                        <p:cTn id="62" dur="7">
                                          <p:stCondLst>
                                            <p:cond delay="411"/>
                                          </p:stCondLst>
                                        </p:cTn>
                                        <p:tgtEl>
                                          <p:spTgt spid="6"/>
                                        </p:tgtEl>
                                      </p:cBhvr>
                                      <p:to x="100000" y="90000"/>
                                    </p:animScale>
                                    <p:animScale>
                                      <p:cBhvr>
                                        <p:cTn id="63" dur="42" decel="50000">
                                          <p:stCondLst>
                                            <p:cond delay="417"/>
                                          </p:stCondLst>
                                        </p:cTn>
                                        <p:tgtEl>
                                          <p:spTgt spid="6"/>
                                        </p:tgtEl>
                                      </p:cBhvr>
                                      <p:to x="100000" y="100000"/>
                                    </p:animScale>
                                    <p:animScale>
                                      <p:cBhvr>
                                        <p:cTn id="64" dur="7">
                                          <p:stCondLst>
                                            <p:cond delay="452"/>
                                          </p:stCondLst>
                                        </p:cTn>
                                        <p:tgtEl>
                                          <p:spTgt spid="6"/>
                                        </p:tgtEl>
                                      </p:cBhvr>
                                      <p:to x="100000" y="95000"/>
                                    </p:animScale>
                                    <p:animScale>
                                      <p:cBhvr>
                                        <p:cTn id="65" dur="42" decel="50000">
                                          <p:stCondLst>
                                            <p:cond delay="459"/>
                                          </p:stCondLst>
                                        </p:cTn>
                                        <p:tgtEl>
                                          <p:spTgt spid="6"/>
                                        </p:tgtEl>
                                      </p:cBhvr>
                                      <p:to x="100000" y="100000"/>
                                    </p:animScale>
                                  </p:childTnLst>
                                </p:cTn>
                              </p:par>
                            </p:childTnLst>
                          </p:cTn>
                        </p:par>
                        <p:par>
                          <p:cTn id="66" fill="hold">
                            <p:stCondLst>
                              <p:cond delay="14501"/>
                            </p:stCondLst>
                            <p:childTnLst>
                              <p:par>
                                <p:cTn id="67" presetID="26" presetClass="entr" presetSubtype="0" fill="hold" grpId="0" nodeType="after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down)">
                                      <p:cBhvr>
                                        <p:cTn id="69" dur="145">
                                          <p:stCondLst>
                                            <p:cond delay="0"/>
                                          </p:stCondLst>
                                        </p:cTn>
                                        <p:tgtEl>
                                          <p:spTgt spid="8"/>
                                        </p:tgtEl>
                                      </p:cBhvr>
                                    </p:animEffect>
                                    <p:anim calcmode="lin" valueType="num">
                                      <p:cBhvr>
                                        <p:cTn id="70" dur="456"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71" dur="166"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72" dur="166" tmFilter="0, 0; 0.125,0.2665; 0.25,0.4; 0.375,0.465; 0.5,0.5;  0.625,0.535; 0.75,0.6; 0.875,0.7335; 1,1">
                                          <p:stCondLst>
                                            <p:cond delay="166"/>
                                          </p:stCondLst>
                                        </p:cTn>
                                        <p:tgtEl>
                                          <p:spTgt spid="8"/>
                                        </p:tgtEl>
                                        <p:attrNameLst>
                                          <p:attrName>ppt_y</p:attrName>
                                        </p:attrNameLst>
                                      </p:cBhvr>
                                      <p:tavLst>
                                        <p:tav tm="0" fmla="#ppt_y-sin(pi*$)/9">
                                          <p:val>
                                            <p:fltVal val="0"/>
                                          </p:val>
                                        </p:tav>
                                        <p:tav tm="100000">
                                          <p:val>
                                            <p:fltVal val="1"/>
                                          </p:val>
                                        </p:tav>
                                      </p:tavLst>
                                    </p:anim>
                                    <p:anim calcmode="lin" valueType="num">
                                      <p:cBhvr>
                                        <p:cTn id="73" dur="83" tmFilter="0, 0; 0.125,0.2665; 0.25,0.4; 0.375,0.465; 0.5,0.5;  0.625,0.535; 0.75,0.6; 0.875,0.7335; 1,1">
                                          <p:stCondLst>
                                            <p:cond delay="331"/>
                                          </p:stCondLst>
                                        </p:cTn>
                                        <p:tgtEl>
                                          <p:spTgt spid="8"/>
                                        </p:tgtEl>
                                        <p:attrNameLst>
                                          <p:attrName>ppt_y</p:attrName>
                                        </p:attrNameLst>
                                      </p:cBhvr>
                                      <p:tavLst>
                                        <p:tav tm="0" fmla="#ppt_y-sin(pi*$)/27">
                                          <p:val>
                                            <p:fltVal val="0"/>
                                          </p:val>
                                        </p:tav>
                                        <p:tav tm="100000">
                                          <p:val>
                                            <p:fltVal val="1"/>
                                          </p:val>
                                        </p:tav>
                                      </p:tavLst>
                                    </p:anim>
                                    <p:anim calcmode="lin" valueType="num">
                                      <p:cBhvr>
                                        <p:cTn id="74" dur="41" tmFilter="0, 0; 0.125,0.2665; 0.25,0.4; 0.375,0.465; 0.5,0.5;  0.625,0.535; 0.75,0.6; 0.875,0.7335; 1,1">
                                          <p:stCondLst>
                                            <p:cond delay="414"/>
                                          </p:stCondLst>
                                        </p:cTn>
                                        <p:tgtEl>
                                          <p:spTgt spid="8"/>
                                        </p:tgtEl>
                                        <p:attrNameLst>
                                          <p:attrName>ppt_y</p:attrName>
                                        </p:attrNameLst>
                                      </p:cBhvr>
                                      <p:tavLst>
                                        <p:tav tm="0" fmla="#ppt_y-sin(pi*$)/81">
                                          <p:val>
                                            <p:fltVal val="0"/>
                                          </p:val>
                                        </p:tav>
                                        <p:tav tm="100000">
                                          <p:val>
                                            <p:fltVal val="1"/>
                                          </p:val>
                                        </p:tav>
                                      </p:tavLst>
                                    </p:anim>
                                    <p:animScale>
                                      <p:cBhvr>
                                        <p:cTn id="75" dur="7">
                                          <p:stCondLst>
                                            <p:cond delay="163"/>
                                          </p:stCondLst>
                                        </p:cTn>
                                        <p:tgtEl>
                                          <p:spTgt spid="8"/>
                                        </p:tgtEl>
                                      </p:cBhvr>
                                      <p:to x="100000" y="60000"/>
                                    </p:animScale>
                                    <p:animScale>
                                      <p:cBhvr>
                                        <p:cTn id="76" dur="42" decel="50000">
                                          <p:stCondLst>
                                            <p:cond delay="169"/>
                                          </p:stCondLst>
                                        </p:cTn>
                                        <p:tgtEl>
                                          <p:spTgt spid="8"/>
                                        </p:tgtEl>
                                      </p:cBhvr>
                                      <p:to x="100000" y="100000"/>
                                    </p:animScale>
                                    <p:animScale>
                                      <p:cBhvr>
                                        <p:cTn id="77" dur="7">
                                          <p:stCondLst>
                                            <p:cond delay="328"/>
                                          </p:stCondLst>
                                        </p:cTn>
                                        <p:tgtEl>
                                          <p:spTgt spid="8"/>
                                        </p:tgtEl>
                                      </p:cBhvr>
                                      <p:to x="100000" y="80000"/>
                                    </p:animScale>
                                    <p:animScale>
                                      <p:cBhvr>
                                        <p:cTn id="78" dur="42" decel="50000">
                                          <p:stCondLst>
                                            <p:cond delay="335"/>
                                          </p:stCondLst>
                                        </p:cTn>
                                        <p:tgtEl>
                                          <p:spTgt spid="8"/>
                                        </p:tgtEl>
                                      </p:cBhvr>
                                      <p:to x="100000" y="100000"/>
                                    </p:animScale>
                                    <p:animScale>
                                      <p:cBhvr>
                                        <p:cTn id="79" dur="7">
                                          <p:stCondLst>
                                            <p:cond delay="411"/>
                                          </p:stCondLst>
                                        </p:cTn>
                                        <p:tgtEl>
                                          <p:spTgt spid="8"/>
                                        </p:tgtEl>
                                      </p:cBhvr>
                                      <p:to x="100000" y="90000"/>
                                    </p:animScale>
                                    <p:animScale>
                                      <p:cBhvr>
                                        <p:cTn id="80" dur="42" decel="50000">
                                          <p:stCondLst>
                                            <p:cond delay="417"/>
                                          </p:stCondLst>
                                        </p:cTn>
                                        <p:tgtEl>
                                          <p:spTgt spid="8"/>
                                        </p:tgtEl>
                                      </p:cBhvr>
                                      <p:to x="100000" y="100000"/>
                                    </p:animScale>
                                    <p:animScale>
                                      <p:cBhvr>
                                        <p:cTn id="81" dur="7">
                                          <p:stCondLst>
                                            <p:cond delay="452"/>
                                          </p:stCondLst>
                                        </p:cTn>
                                        <p:tgtEl>
                                          <p:spTgt spid="8"/>
                                        </p:tgtEl>
                                      </p:cBhvr>
                                      <p:to x="100000" y="95000"/>
                                    </p:animScale>
                                    <p:animScale>
                                      <p:cBhvr>
                                        <p:cTn id="82" dur="42" decel="50000">
                                          <p:stCondLst>
                                            <p:cond delay="459"/>
                                          </p:stCondLst>
                                        </p:cTn>
                                        <p:tgtEl>
                                          <p:spTgt spid="8"/>
                                        </p:tgtEl>
                                      </p:cBhvr>
                                      <p:to x="100000" y="100000"/>
                                    </p:animScale>
                                  </p:childTnLst>
                                </p:cTn>
                              </p:par>
                            </p:childTnLst>
                          </p:cTn>
                        </p:par>
                        <p:par>
                          <p:cTn id="83" fill="hold">
                            <p:stCondLst>
                              <p:cond delay="15002"/>
                            </p:stCondLst>
                            <p:childTnLst>
                              <p:par>
                                <p:cTn id="84" presetID="26" presetClass="entr" presetSubtype="0" fill="hold" grpId="0" nodeType="afterEffect">
                                  <p:stCondLst>
                                    <p:cond delay="0"/>
                                  </p:stCondLst>
                                  <p:childTnLst>
                                    <p:set>
                                      <p:cBhvr>
                                        <p:cTn id="85" dur="1" fill="hold">
                                          <p:stCondLst>
                                            <p:cond delay="0"/>
                                          </p:stCondLst>
                                        </p:cTn>
                                        <p:tgtEl>
                                          <p:spTgt spid="9"/>
                                        </p:tgtEl>
                                        <p:attrNameLst>
                                          <p:attrName>style.visibility</p:attrName>
                                        </p:attrNameLst>
                                      </p:cBhvr>
                                      <p:to>
                                        <p:strVal val="visible"/>
                                      </p:to>
                                    </p:set>
                                    <p:animEffect transition="in" filter="wipe(down)">
                                      <p:cBhvr>
                                        <p:cTn id="86" dur="145">
                                          <p:stCondLst>
                                            <p:cond delay="0"/>
                                          </p:stCondLst>
                                        </p:cTn>
                                        <p:tgtEl>
                                          <p:spTgt spid="9"/>
                                        </p:tgtEl>
                                      </p:cBhvr>
                                    </p:animEffect>
                                    <p:anim calcmode="lin" valueType="num">
                                      <p:cBhvr>
                                        <p:cTn id="87" dur="456"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88" dur="166"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89" dur="166" tmFilter="0, 0; 0.125,0.2665; 0.25,0.4; 0.375,0.465; 0.5,0.5;  0.625,0.535; 0.75,0.6; 0.875,0.7335; 1,1">
                                          <p:stCondLst>
                                            <p:cond delay="166"/>
                                          </p:stCondLst>
                                        </p:cTn>
                                        <p:tgtEl>
                                          <p:spTgt spid="9"/>
                                        </p:tgtEl>
                                        <p:attrNameLst>
                                          <p:attrName>ppt_y</p:attrName>
                                        </p:attrNameLst>
                                      </p:cBhvr>
                                      <p:tavLst>
                                        <p:tav tm="0" fmla="#ppt_y-sin(pi*$)/9">
                                          <p:val>
                                            <p:fltVal val="0"/>
                                          </p:val>
                                        </p:tav>
                                        <p:tav tm="100000">
                                          <p:val>
                                            <p:fltVal val="1"/>
                                          </p:val>
                                        </p:tav>
                                      </p:tavLst>
                                    </p:anim>
                                    <p:anim calcmode="lin" valueType="num">
                                      <p:cBhvr>
                                        <p:cTn id="90" dur="83" tmFilter="0, 0; 0.125,0.2665; 0.25,0.4; 0.375,0.465; 0.5,0.5;  0.625,0.535; 0.75,0.6; 0.875,0.7335; 1,1">
                                          <p:stCondLst>
                                            <p:cond delay="331"/>
                                          </p:stCondLst>
                                        </p:cTn>
                                        <p:tgtEl>
                                          <p:spTgt spid="9"/>
                                        </p:tgtEl>
                                        <p:attrNameLst>
                                          <p:attrName>ppt_y</p:attrName>
                                        </p:attrNameLst>
                                      </p:cBhvr>
                                      <p:tavLst>
                                        <p:tav tm="0" fmla="#ppt_y-sin(pi*$)/27">
                                          <p:val>
                                            <p:fltVal val="0"/>
                                          </p:val>
                                        </p:tav>
                                        <p:tav tm="100000">
                                          <p:val>
                                            <p:fltVal val="1"/>
                                          </p:val>
                                        </p:tav>
                                      </p:tavLst>
                                    </p:anim>
                                    <p:anim calcmode="lin" valueType="num">
                                      <p:cBhvr>
                                        <p:cTn id="91" dur="41" tmFilter="0, 0; 0.125,0.2665; 0.25,0.4; 0.375,0.465; 0.5,0.5;  0.625,0.535; 0.75,0.6; 0.875,0.7335; 1,1">
                                          <p:stCondLst>
                                            <p:cond delay="414"/>
                                          </p:stCondLst>
                                        </p:cTn>
                                        <p:tgtEl>
                                          <p:spTgt spid="9"/>
                                        </p:tgtEl>
                                        <p:attrNameLst>
                                          <p:attrName>ppt_y</p:attrName>
                                        </p:attrNameLst>
                                      </p:cBhvr>
                                      <p:tavLst>
                                        <p:tav tm="0" fmla="#ppt_y-sin(pi*$)/81">
                                          <p:val>
                                            <p:fltVal val="0"/>
                                          </p:val>
                                        </p:tav>
                                        <p:tav tm="100000">
                                          <p:val>
                                            <p:fltVal val="1"/>
                                          </p:val>
                                        </p:tav>
                                      </p:tavLst>
                                    </p:anim>
                                    <p:animScale>
                                      <p:cBhvr>
                                        <p:cTn id="92" dur="7">
                                          <p:stCondLst>
                                            <p:cond delay="163"/>
                                          </p:stCondLst>
                                        </p:cTn>
                                        <p:tgtEl>
                                          <p:spTgt spid="9"/>
                                        </p:tgtEl>
                                      </p:cBhvr>
                                      <p:to x="100000" y="60000"/>
                                    </p:animScale>
                                    <p:animScale>
                                      <p:cBhvr>
                                        <p:cTn id="93" dur="42" decel="50000">
                                          <p:stCondLst>
                                            <p:cond delay="169"/>
                                          </p:stCondLst>
                                        </p:cTn>
                                        <p:tgtEl>
                                          <p:spTgt spid="9"/>
                                        </p:tgtEl>
                                      </p:cBhvr>
                                      <p:to x="100000" y="100000"/>
                                    </p:animScale>
                                    <p:animScale>
                                      <p:cBhvr>
                                        <p:cTn id="94" dur="7">
                                          <p:stCondLst>
                                            <p:cond delay="328"/>
                                          </p:stCondLst>
                                        </p:cTn>
                                        <p:tgtEl>
                                          <p:spTgt spid="9"/>
                                        </p:tgtEl>
                                      </p:cBhvr>
                                      <p:to x="100000" y="80000"/>
                                    </p:animScale>
                                    <p:animScale>
                                      <p:cBhvr>
                                        <p:cTn id="95" dur="42" decel="50000">
                                          <p:stCondLst>
                                            <p:cond delay="335"/>
                                          </p:stCondLst>
                                        </p:cTn>
                                        <p:tgtEl>
                                          <p:spTgt spid="9"/>
                                        </p:tgtEl>
                                      </p:cBhvr>
                                      <p:to x="100000" y="100000"/>
                                    </p:animScale>
                                    <p:animScale>
                                      <p:cBhvr>
                                        <p:cTn id="96" dur="7">
                                          <p:stCondLst>
                                            <p:cond delay="411"/>
                                          </p:stCondLst>
                                        </p:cTn>
                                        <p:tgtEl>
                                          <p:spTgt spid="9"/>
                                        </p:tgtEl>
                                      </p:cBhvr>
                                      <p:to x="100000" y="90000"/>
                                    </p:animScale>
                                    <p:animScale>
                                      <p:cBhvr>
                                        <p:cTn id="97" dur="42" decel="50000">
                                          <p:stCondLst>
                                            <p:cond delay="417"/>
                                          </p:stCondLst>
                                        </p:cTn>
                                        <p:tgtEl>
                                          <p:spTgt spid="9"/>
                                        </p:tgtEl>
                                      </p:cBhvr>
                                      <p:to x="100000" y="100000"/>
                                    </p:animScale>
                                    <p:animScale>
                                      <p:cBhvr>
                                        <p:cTn id="98" dur="7">
                                          <p:stCondLst>
                                            <p:cond delay="452"/>
                                          </p:stCondLst>
                                        </p:cTn>
                                        <p:tgtEl>
                                          <p:spTgt spid="9"/>
                                        </p:tgtEl>
                                      </p:cBhvr>
                                      <p:to x="100000" y="95000"/>
                                    </p:animScale>
                                    <p:animScale>
                                      <p:cBhvr>
                                        <p:cTn id="99" dur="42" decel="50000">
                                          <p:stCondLst>
                                            <p:cond delay="459"/>
                                          </p:stCondLst>
                                        </p:cTn>
                                        <p:tgtEl>
                                          <p:spTgt spid="9"/>
                                        </p:tgtEl>
                                      </p:cBhvr>
                                      <p:to x="100000" y="100000"/>
                                    </p:animScale>
                                  </p:childTnLst>
                                </p:cTn>
                              </p:par>
                            </p:childTnLst>
                          </p:cTn>
                        </p:par>
                        <p:par>
                          <p:cTn id="100" fill="hold">
                            <p:stCondLst>
                              <p:cond delay="15503"/>
                            </p:stCondLst>
                            <p:childTnLst>
                              <p:par>
                                <p:cTn id="101" presetID="26" presetClass="entr" presetSubtype="0" fill="hold" grpId="0" nodeType="after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wipe(down)">
                                      <p:cBhvr>
                                        <p:cTn id="103" dur="145">
                                          <p:stCondLst>
                                            <p:cond delay="0"/>
                                          </p:stCondLst>
                                        </p:cTn>
                                        <p:tgtEl>
                                          <p:spTgt spid="10"/>
                                        </p:tgtEl>
                                      </p:cBhvr>
                                    </p:animEffect>
                                    <p:anim calcmode="lin" valueType="num">
                                      <p:cBhvr>
                                        <p:cTn id="104" dur="456"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05" dur="166"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06" dur="166" tmFilter="0, 0; 0.125,0.2665; 0.25,0.4; 0.375,0.465; 0.5,0.5;  0.625,0.535; 0.75,0.6; 0.875,0.7335; 1,1">
                                          <p:stCondLst>
                                            <p:cond delay="166"/>
                                          </p:stCondLst>
                                        </p:cTn>
                                        <p:tgtEl>
                                          <p:spTgt spid="10"/>
                                        </p:tgtEl>
                                        <p:attrNameLst>
                                          <p:attrName>ppt_y</p:attrName>
                                        </p:attrNameLst>
                                      </p:cBhvr>
                                      <p:tavLst>
                                        <p:tav tm="0" fmla="#ppt_y-sin(pi*$)/9">
                                          <p:val>
                                            <p:fltVal val="0"/>
                                          </p:val>
                                        </p:tav>
                                        <p:tav tm="100000">
                                          <p:val>
                                            <p:fltVal val="1"/>
                                          </p:val>
                                        </p:tav>
                                      </p:tavLst>
                                    </p:anim>
                                    <p:anim calcmode="lin" valueType="num">
                                      <p:cBhvr>
                                        <p:cTn id="107" dur="83" tmFilter="0, 0; 0.125,0.2665; 0.25,0.4; 0.375,0.465; 0.5,0.5;  0.625,0.535; 0.75,0.6; 0.875,0.7335; 1,1">
                                          <p:stCondLst>
                                            <p:cond delay="331"/>
                                          </p:stCondLst>
                                        </p:cTn>
                                        <p:tgtEl>
                                          <p:spTgt spid="10"/>
                                        </p:tgtEl>
                                        <p:attrNameLst>
                                          <p:attrName>ppt_y</p:attrName>
                                        </p:attrNameLst>
                                      </p:cBhvr>
                                      <p:tavLst>
                                        <p:tav tm="0" fmla="#ppt_y-sin(pi*$)/27">
                                          <p:val>
                                            <p:fltVal val="0"/>
                                          </p:val>
                                        </p:tav>
                                        <p:tav tm="100000">
                                          <p:val>
                                            <p:fltVal val="1"/>
                                          </p:val>
                                        </p:tav>
                                      </p:tavLst>
                                    </p:anim>
                                    <p:anim calcmode="lin" valueType="num">
                                      <p:cBhvr>
                                        <p:cTn id="108" dur="41" tmFilter="0, 0; 0.125,0.2665; 0.25,0.4; 0.375,0.465; 0.5,0.5;  0.625,0.535; 0.75,0.6; 0.875,0.7335; 1,1">
                                          <p:stCondLst>
                                            <p:cond delay="414"/>
                                          </p:stCondLst>
                                        </p:cTn>
                                        <p:tgtEl>
                                          <p:spTgt spid="10"/>
                                        </p:tgtEl>
                                        <p:attrNameLst>
                                          <p:attrName>ppt_y</p:attrName>
                                        </p:attrNameLst>
                                      </p:cBhvr>
                                      <p:tavLst>
                                        <p:tav tm="0" fmla="#ppt_y-sin(pi*$)/81">
                                          <p:val>
                                            <p:fltVal val="0"/>
                                          </p:val>
                                        </p:tav>
                                        <p:tav tm="100000">
                                          <p:val>
                                            <p:fltVal val="1"/>
                                          </p:val>
                                        </p:tav>
                                      </p:tavLst>
                                    </p:anim>
                                    <p:animScale>
                                      <p:cBhvr>
                                        <p:cTn id="109" dur="7">
                                          <p:stCondLst>
                                            <p:cond delay="163"/>
                                          </p:stCondLst>
                                        </p:cTn>
                                        <p:tgtEl>
                                          <p:spTgt spid="10"/>
                                        </p:tgtEl>
                                      </p:cBhvr>
                                      <p:to x="100000" y="60000"/>
                                    </p:animScale>
                                    <p:animScale>
                                      <p:cBhvr>
                                        <p:cTn id="110" dur="42" decel="50000">
                                          <p:stCondLst>
                                            <p:cond delay="169"/>
                                          </p:stCondLst>
                                        </p:cTn>
                                        <p:tgtEl>
                                          <p:spTgt spid="10"/>
                                        </p:tgtEl>
                                      </p:cBhvr>
                                      <p:to x="100000" y="100000"/>
                                    </p:animScale>
                                    <p:animScale>
                                      <p:cBhvr>
                                        <p:cTn id="111" dur="7">
                                          <p:stCondLst>
                                            <p:cond delay="328"/>
                                          </p:stCondLst>
                                        </p:cTn>
                                        <p:tgtEl>
                                          <p:spTgt spid="10"/>
                                        </p:tgtEl>
                                      </p:cBhvr>
                                      <p:to x="100000" y="80000"/>
                                    </p:animScale>
                                    <p:animScale>
                                      <p:cBhvr>
                                        <p:cTn id="112" dur="42" decel="50000">
                                          <p:stCondLst>
                                            <p:cond delay="335"/>
                                          </p:stCondLst>
                                        </p:cTn>
                                        <p:tgtEl>
                                          <p:spTgt spid="10"/>
                                        </p:tgtEl>
                                      </p:cBhvr>
                                      <p:to x="100000" y="100000"/>
                                    </p:animScale>
                                    <p:animScale>
                                      <p:cBhvr>
                                        <p:cTn id="113" dur="7">
                                          <p:stCondLst>
                                            <p:cond delay="411"/>
                                          </p:stCondLst>
                                        </p:cTn>
                                        <p:tgtEl>
                                          <p:spTgt spid="10"/>
                                        </p:tgtEl>
                                      </p:cBhvr>
                                      <p:to x="100000" y="90000"/>
                                    </p:animScale>
                                    <p:animScale>
                                      <p:cBhvr>
                                        <p:cTn id="114" dur="42" decel="50000">
                                          <p:stCondLst>
                                            <p:cond delay="417"/>
                                          </p:stCondLst>
                                        </p:cTn>
                                        <p:tgtEl>
                                          <p:spTgt spid="10"/>
                                        </p:tgtEl>
                                      </p:cBhvr>
                                      <p:to x="100000" y="100000"/>
                                    </p:animScale>
                                    <p:animScale>
                                      <p:cBhvr>
                                        <p:cTn id="115" dur="7">
                                          <p:stCondLst>
                                            <p:cond delay="452"/>
                                          </p:stCondLst>
                                        </p:cTn>
                                        <p:tgtEl>
                                          <p:spTgt spid="10"/>
                                        </p:tgtEl>
                                      </p:cBhvr>
                                      <p:to x="100000" y="95000"/>
                                    </p:animScale>
                                    <p:animScale>
                                      <p:cBhvr>
                                        <p:cTn id="116" dur="42" decel="50000">
                                          <p:stCondLst>
                                            <p:cond delay="459"/>
                                          </p:stCondLst>
                                        </p:cTn>
                                        <p:tgtEl>
                                          <p:spTgt spid="10"/>
                                        </p:tgtEl>
                                      </p:cBhvr>
                                      <p:to x="100000" y="100000"/>
                                    </p:animScale>
                                  </p:childTnLst>
                                </p:cTn>
                              </p:par>
                            </p:childTnLst>
                          </p:cTn>
                        </p:par>
                        <p:par>
                          <p:cTn id="117" fill="hold">
                            <p:stCondLst>
                              <p:cond delay="16004"/>
                            </p:stCondLst>
                            <p:childTnLst>
                              <p:par>
                                <p:cTn id="118" presetID="26" presetClass="entr" presetSubtype="0" fill="hold" grpId="0" nodeType="afterEffect">
                                  <p:stCondLst>
                                    <p:cond delay="0"/>
                                  </p:stCondLst>
                                  <p:childTnLst>
                                    <p:set>
                                      <p:cBhvr>
                                        <p:cTn id="119" dur="1" fill="hold">
                                          <p:stCondLst>
                                            <p:cond delay="0"/>
                                          </p:stCondLst>
                                        </p:cTn>
                                        <p:tgtEl>
                                          <p:spTgt spid="11"/>
                                        </p:tgtEl>
                                        <p:attrNameLst>
                                          <p:attrName>style.visibility</p:attrName>
                                        </p:attrNameLst>
                                      </p:cBhvr>
                                      <p:to>
                                        <p:strVal val="visible"/>
                                      </p:to>
                                    </p:set>
                                    <p:animEffect transition="in" filter="wipe(down)">
                                      <p:cBhvr>
                                        <p:cTn id="120" dur="145">
                                          <p:stCondLst>
                                            <p:cond delay="0"/>
                                          </p:stCondLst>
                                        </p:cTn>
                                        <p:tgtEl>
                                          <p:spTgt spid="11"/>
                                        </p:tgtEl>
                                      </p:cBhvr>
                                    </p:animEffect>
                                    <p:anim calcmode="lin" valueType="num">
                                      <p:cBhvr>
                                        <p:cTn id="121" dur="456"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122" dur="166"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123" dur="166" tmFilter="0, 0; 0.125,0.2665; 0.25,0.4; 0.375,0.465; 0.5,0.5;  0.625,0.535; 0.75,0.6; 0.875,0.7335; 1,1">
                                          <p:stCondLst>
                                            <p:cond delay="166"/>
                                          </p:stCondLst>
                                        </p:cTn>
                                        <p:tgtEl>
                                          <p:spTgt spid="11"/>
                                        </p:tgtEl>
                                        <p:attrNameLst>
                                          <p:attrName>ppt_y</p:attrName>
                                        </p:attrNameLst>
                                      </p:cBhvr>
                                      <p:tavLst>
                                        <p:tav tm="0" fmla="#ppt_y-sin(pi*$)/9">
                                          <p:val>
                                            <p:fltVal val="0"/>
                                          </p:val>
                                        </p:tav>
                                        <p:tav tm="100000">
                                          <p:val>
                                            <p:fltVal val="1"/>
                                          </p:val>
                                        </p:tav>
                                      </p:tavLst>
                                    </p:anim>
                                    <p:anim calcmode="lin" valueType="num">
                                      <p:cBhvr>
                                        <p:cTn id="124" dur="83" tmFilter="0, 0; 0.125,0.2665; 0.25,0.4; 0.375,0.465; 0.5,0.5;  0.625,0.535; 0.75,0.6; 0.875,0.7335; 1,1">
                                          <p:stCondLst>
                                            <p:cond delay="331"/>
                                          </p:stCondLst>
                                        </p:cTn>
                                        <p:tgtEl>
                                          <p:spTgt spid="11"/>
                                        </p:tgtEl>
                                        <p:attrNameLst>
                                          <p:attrName>ppt_y</p:attrName>
                                        </p:attrNameLst>
                                      </p:cBhvr>
                                      <p:tavLst>
                                        <p:tav tm="0" fmla="#ppt_y-sin(pi*$)/27">
                                          <p:val>
                                            <p:fltVal val="0"/>
                                          </p:val>
                                        </p:tav>
                                        <p:tav tm="100000">
                                          <p:val>
                                            <p:fltVal val="1"/>
                                          </p:val>
                                        </p:tav>
                                      </p:tavLst>
                                    </p:anim>
                                    <p:anim calcmode="lin" valueType="num">
                                      <p:cBhvr>
                                        <p:cTn id="125" dur="41" tmFilter="0, 0; 0.125,0.2665; 0.25,0.4; 0.375,0.465; 0.5,0.5;  0.625,0.535; 0.75,0.6; 0.875,0.7335; 1,1">
                                          <p:stCondLst>
                                            <p:cond delay="414"/>
                                          </p:stCondLst>
                                        </p:cTn>
                                        <p:tgtEl>
                                          <p:spTgt spid="11"/>
                                        </p:tgtEl>
                                        <p:attrNameLst>
                                          <p:attrName>ppt_y</p:attrName>
                                        </p:attrNameLst>
                                      </p:cBhvr>
                                      <p:tavLst>
                                        <p:tav tm="0" fmla="#ppt_y-sin(pi*$)/81">
                                          <p:val>
                                            <p:fltVal val="0"/>
                                          </p:val>
                                        </p:tav>
                                        <p:tav tm="100000">
                                          <p:val>
                                            <p:fltVal val="1"/>
                                          </p:val>
                                        </p:tav>
                                      </p:tavLst>
                                    </p:anim>
                                    <p:animScale>
                                      <p:cBhvr>
                                        <p:cTn id="126" dur="7">
                                          <p:stCondLst>
                                            <p:cond delay="163"/>
                                          </p:stCondLst>
                                        </p:cTn>
                                        <p:tgtEl>
                                          <p:spTgt spid="11"/>
                                        </p:tgtEl>
                                      </p:cBhvr>
                                      <p:to x="100000" y="60000"/>
                                    </p:animScale>
                                    <p:animScale>
                                      <p:cBhvr>
                                        <p:cTn id="127" dur="42" decel="50000">
                                          <p:stCondLst>
                                            <p:cond delay="169"/>
                                          </p:stCondLst>
                                        </p:cTn>
                                        <p:tgtEl>
                                          <p:spTgt spid="11"/>
                                        </p:tgtEl>
                                      </p:cBhvr>
                                      <p:to x="100000" y="100000"/>
                                    </p:animScale>
                                    <p:animScale>
                                      <p:cBhvr>
                                        <p:cTn id="128" dur="7">
                                          <p:stCondLst>
                                            <p:cond delay="328"/>
                                          </p:stCondLst>
                                        </p:cTn>
                                        <p:tgtEl>
                                          <p:spTgt spid="11"/>
                                        </p:tgtEl>
                                      </p:cBhvr>
                                      <p:to x="100000" y="80000"/>
                                    </p:animScale>
                                    <p:animScale>
                                      <p:cBhvr>
                                        <p:cTn id="129" dur="42" decel="50000">
                                          <p:stCondLst>
                                            <p:cond delay="335"/>
                                          </p:stCondLst>
                                        </p:cTn>
                                        <p:tgtEl>
                                          <p:spTgt spid="11"/>
                                        </p:tgtEl>
                                      </p:cBhvr>
                                      <p:to x="100000" y="100000"/>
                                    </p:animScale>
                                    <p:animScale>
                                      <p:cBhvr>
                                        <p:cTn id="130" dur="7">
                                          <p:stCondLst>
                                            <p:cond delay="411"/>
                                          </p:stCondLst>
                                        </p:cTn>
                                        <p:tgtEl>
                                          <p:spTgt spid="11"/>
                                        </p:tgtEl>
                                      </p:cBhvr>
                                      <p:to x="100000" y="90000"/>
                                    </p:animScale>
                                    <p:animScale>
                                      <p:cBhvr>
                                        <p:cTn id="131" dur="42" decel="50000">
                                          <p:stCondLst>
                                            <p:cond delay="417"/>
                                          </p:stCondLst>
                                        </p:cTn>
                                        <p:tgtEl>
                                          <p:spTgt spid="11"/>
                                        </p:tgtEl>
                                      </p:cBhvr>
                                      <p:to x="100000" y="100000"/>
                                    </p:animScale>
                                    <p:animScale>
                                      <p:cBhvr>
                                        <p:cTn id="132" dur="7">
                                          <p:stCondLst>
                                            <p:cond delay="452"/>
                                          </p:stCondLst>
                                        </p:cTn>
                                        <p:tgtEl>
                                          <p:spTgt spid="11"/>
                                        </p:tgtEl>
                                      </p:cBhvr>
                                      <p:to x="100000" y="95000"/>
                                    </p:animScale>
                                    <p:animScale>
                                      <p:cBhvr>
                                        <p:cTn id="133" dur="42" decel="50000">
                                          <p:stCondLst>
                                            <p:cond delay="459"/>
                                          </p:stCondLst>
                                        </p:cTn>
                                        <p:tgtEl>
                                          <p:spTgt spid="11"/>
                                        </p:tgtEl>
                                      </p:cBhvr>
                                      <p:to x="100000" y="100000"/>
                                    </p:animScale>
                                  </p:childTnLst>
                                </p:cTn>
                              </p:par>
                            </p:childTnLst>
                          </p:cTn>
                        </p:par>
                        <p:par>
                          <p:cTn id="134" fill="hold">
                            <p:stCondLst>
                              <p:cond delay="16505"/>
                            </p:stCondLst>
                            <p:childTnLst>
                              <p:par>
                                <p:cTn id="135" presetID="26" presetClass="entr" presetSubtype="0" fill="hold" grpId="0" nodeType="afterEffect">
                                  <p:stCondLst>
                                    <p:cond delay="0"/>
                                  </p:stCondLst>
                                  <p:childTnLst>
                                    <p:set>
                                      <p:cBhvr>
                                        <p:cTn id="136" dur="1" fill="hold">
                                          <p:stCondLst>
                                            <p:cond delay="0"/>
                                          </p:stCondLst>
                                        </p:cTn>
                                        <p:tgtEl>
                                          <p:spTgt spid="12"/>
                                        </p:tgtEl>
                                        <p:attrNameLst>
                                          <p:attrName>style.visibility</p:attrName>
                                        </p:attrNameLst>
                                      </p:cBhvr>
                                      <p:to>
                                        <p:strVal val="visible"/>
                                      </p:to>
                                    </p:set>
                                    <p:animEffect transition="in" filter="wipe(down)">
                                      <p:cBhvr>
                                        <p:cTn id="137" dur="145">
                                          <p:stCondLst>
                                            <p:cond delay="0"/>
                                          </p:stCondLst>
                                        </p:cTn>
                                        <p:tgtEl>
                                          <p:spTgt spid="12"/>
                                        </p:tgtEl>
                                      </p:cBhvr>
                                    </p:animEffect>
                                    <p:anim calcmode="lin" valueType="num">
                                      <p:cBhvr>
                                        <p:cTn id="138" dur="456"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139" dur="166"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40" dur="166" tmFilter="0, 0; 0.125,0.2665; 0.25,0.4; 0.375,0.465; 0.5,0.5;  0.625,0.535; 0.75,0.6; 0.875,0.7335; 1,1">
                                          <p:stCondLst>
                                            <p:cond delay="166"/>
                                          </p:stCondLst>
                                        </p:cTn>
                                        <p:tgtEl>
                                          <p:spTgt spid="12"/>
                                        </p:tgtEl>
                                        <p:attrNameLst>
                                          <p:attrName>ppt_y</p:attrName>
                                        </p:attrNameLst>
                                      </p:cBhvr>
                                      <p:tavLst>
                                        <p:tav tm="0" fmla="#ppt_y-sin(pi*$)/9">
                                          <p:val>
                                            <p:fltVal val="0"/>
                                          </p:val>
                                        </p:tav>
                                        <p:tav tm="100000">
                                          <p:val>
                                            <p:fltVal val="1"/>
                                          </p:val>
                                        </p:tav>
                                      </p:tavLst>
                                    </p:anim>
                                    <p:anim calcmode="lin" valueType="num">
                                      <p:cBhvr>
                                        <p:cTn id="141" dur="83" tmFilter="0, 0; 0.125,0.2665; 0.25,0.4; 0.375,0.465; 0.5,0.5;  0.625,0.535; 0.75,0.6; 0.875,0.7335; 1,1">
                                          <p:stCondLst>
                                            <p:cond delay="331"/>
                                          </p:stCondLst>
                                        </p:cTn>
                                        <p:tgtEl>
                                          <p:spTgt spid="12"/>
                                        </p:tgtEl>
                                        <p:attrNameLst>
                                          <p:attrName>ppt_y</p:attrName>
                                        </p:attrNameLst>
                                      </p:cBhvr>
                                      <p:tavLst>
                                        <p:tav tm="0" fmla="#ppt_y-sin(pi*$)/27">
                                          <p:val>
                                            <p:fltVal val="0"/>
                                          </p:val>
                                        </p:tav>
                                        <p:tav tm="100000">
                                          <p:val>
                                            <p:fltVal val="1"/>
                                          </p:val>
                                        </p:tav>
                                      </p:tavLst>
                                    </p:anim>
                                    <p:anim calcmode="lin" valueType="num">
                                      <p:cBhvr>
                                        <p:cTn id="142" dur="41" tmFilter="0, 0; 0.125,0.2665; 0.25,0.4; 0.375,0.465; 0.5,0.5;  0.625,0.535; 0.75,0.6; 0.875,0.7335; 1,1">
                                          <p:stCondLst>
                                            <p:cond delay="414"/>
                                          </p:stCondLst>
                                        </p:cTn>
                                        <p:tgtEl>
                                          <p:spTgt spid="12"/>
                                        </p:tgtEl>
                                        <p:attrNameLst>
                                          <p:attrName>ppt_y</p:attrName>
                                        </p:attrNameLst>
                                      </p:cBhvr>
                                      <p:tavLst>
                                        <p:tav tm="0" fmla="#ppt_y-sin(pi*$)/81">
                                          <p:val>
                                            <p:fltVal val="0"/>
                                          </p:val>
                                        </p:tav>
                                        <p:tav tm="100000">
                                          <p:val>
                                            <p:fltVal val="1"/>
                                          </p:val>
                                        </p:tav>
                                      </p:tavLst>
                                    </p:anim>
                                    <p:animScale>
                                      <p:cBhvr>
                                        <p:cTn id="143" dur="7">
                                          <p:stCondLst>
                                            <p:cond delay="163"/>
                                          </p:stCondLst>
                                        </p:cTn>
                                        <p:tgtEl>
                                          <p:spTgt spid="12"/>
                                        </p:tgtEl>
                                      </p:cBhvr>
                                      <p:to x="100000" y="60000"/>
                                    </p:animScale>
                                    <p:animScale>
                                      <p:cBhvr>
                                        <p:cTn id="144" dur="42" decel="50000">
                                          <p:stCondLst>
                                            <p:cond delay="169"/>
                                          </p:stCondLst>
                                        </p:cTn>
                                        <p:tgtEl>
                                          <p:spTgt spid="12"/>
                                        </p:tgtEl>
                                      </p:cBhvr>
                                      <p:to x="100000" y="100000"/>
                                    </p:animScale>
                                    <p:animScale>
                                      <p:cBhvr>
                                        <p:cTn id="145" dur="7">
                                          <p:stCondLst>
                                            <p:cond delay="328"/>
                                          </p:stCondLst>
                                        </p:cTn>
                                        <p:tgtEl>
                                          <p:spTgt spid="12"/>
                                        </p:tgtEl>
                                      </p:cBhvr>
                                      <p:to x="100000" y="80000"/>
                                    </p:animScale>
                                    <p:animScale>
                                      <p:cBhvr>
                                        <p:cTn id="146" dur="42" decel="50000">
                                          <p:stCondLst>
                                            <p:cond delay="335"/>
                                          </p:stCondLst>
                                        </p:cTn>
                                        <p:tgtEl>
                                          <p:spTgt spid="12"/>
                                        </p:tgtEl>
                                      </p:cBhvr>
                                      <p:to x="100000" y="100000"/>
                                    </p:animScale>
                                    <p:animScale>
                                      <p:cBhvr>
                                        <p:cTn id="147" dur="7">
                                          <p:stCondLst>
                                            <p:cond delay="411"/>
                                          </p:stCondLst>
                                        </p:cTn>
                                        <p:tgtEl>
                                          <p:spTgt spid="12"/>
                                        </p:tgtEl>
                                      </p:cBhvr>
                                      <p:to x="100000" y="90000"/>
                                    </p:animScale>
                                    <p:animScale>
                                      <p:cBhvr>
                                        <p:cTn id="148" dur="42" decel="50000">
                                          <p:stCondLst>
                                            <p:cond delay="417"/>
                                          </p:stCondLst>
                                        </p:cTn>
                                        <p:tgtEl>
                                          <p:spTgt spid="12"/>
                                        </p:tgtEl>
                                      </p:cBhvr>
                                      <p:to x="100000" y="100000"/>
                                    </p:animScale>
                                    <p:animScale>
                                      <p:cBhvr>
                                        <p:cTn id="149" dur="7">
                                          <p:stCondLst>
                                            <p:cond delay="452"/>
                                          </p:stCondLst>
                                        </p:cTn>
                                        <p:tgtEl>
                                          <p:spTgt spid="12"/>
                                        </p:tgtEl>
                                      </p:cBhvr>
                                      <p:to x="100000" y="95000"/>
                                    </p:animScale>
                                    <p:animScale>
                                      <p:cBhvr>
                                        <p:cTn id="150" dur="42" decel="50000">
                                          <p:stCondLst>
                                            <p:cond delay="459"/>
                                          </p:stCondLst>
                                        </p:cTn>
                                        <p:tgtEl>
                                          <p:spTgt spid="12"/>
                                        </p:tgtEl>
                                      </p:cBhvr>
                                      <p:to x="100000" y="100000"/>
                                    </p:animScale>
                                  </p:childTnLst>
                                </p:cTn>
                              </p:par>
                            </p:childTnLst>
                          </p:cTn>
                        </p:par>
                        <p:par>
                          <p:cTn id="151" fill="hold">
                            <p:stCondLst>
                              <p:cond delay="17006"/>
                            </p:stCondLst>
                            <p:childTnLst>
                              <p:par>
                                <p:cTn id="152" presetID="26" presetClass="entr" presetSubtype="0" fill="hold" grpId="0" nodeType="afterEffect">
                                  <p:stCondLst>
                                    <p:cond delay="0"/>
                                  </p:stCondLst>
                                  <p:childTnLst>
                                    <p:set>
                                      <p:cBhvr>
                                        <p:cTn id="153" dur="1" fill="hold">
                                          <p:stCondLst>
                                            <p:cond delay="0"/>
                                          </p:stCondLst>
                                        </p:cTn>
                                        <p:tgtEl>
                                          <p:spTgt spid="13"/>
                                        </p:tgtEl>
                                        <p:attrNameLst>
                                          <p:attrName>style.visibility</p:attrName>
                                        </p:attrNameLst>
                                      </p:cBhvr>
                                      <p:to>
                                        <p:strVal val="visible"/>
                                      </p:to>
                                    </p:set>
                                    <p:animEffect transition="in" filter="wipe(down)">
                                      <p:cBhvr>
                                        <p:cTn id="154" dur="145">
                                          <p:stCondLst>
                                            <p:cond delay="0"/>
                                          </p:stCondLst>
                                        </p:cTn>
                                        <p:tgtEl>
                                          <p:spTgt spid="13"/>
                                        </p:tgtEl>
                                      </p:cBhvr>
                                    </p:animEffect>
                                    <p:anim calcmode="lin" valueType="num">
                                      <p:cBhvr>
                                        <p:cTn id="155" dur="456"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56" dur="166"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57" dur="166" tmFilter="0, 0; 0.125,0.2665; 0.25,0.4; 0.375,0.465; 0.5,0.5;  0.625,0.535; 0.75,0.6; 0.875,0.7335; 1,1">
                                          <p:stCondLst>
                                            <p:cond delay="166"/>
                                          </p:stCondLst>
                                        </p:cTn>
                                        <p:tgtEl>
                                          <p:spTgt spid="13"/>
                                        </p:tgtEl>
                                        <p:attrNameLst>
                                          <p:attrName>ppt_y</p:attrName>
                                        </p:attrNameLst>
                                      </p:cBhvr>
                                      <p:tavLst>
                                        <p:tav tm="0" fmla="#ppt_y-sin(pi*$)/9">
                                          <p:val>
                                            <p:fltVal val="0"/>
                                          </p:val>
                                        </p:tav>
                                        <p:tav tm="100000">
                                          <p:val>
                                            <p:fltVal val="1"/>
                                          </p:val>
                                        </p:tav>
                                      </p:tavLst>
                                    </p:anim>
                                    <p:anim calcmode="lin" valueType="num">
                                      <p:cBhvr>
                                        <p:cTn id="158" dur="83" tmFilter="0, 0; 0.125,0.2665; 0.25,0.4; 0.375,0.465; 0.5,0.5;  0.625,0.535; 0.75,0.6; 0.875,0.7335; 1,1">
                                          <p:stCondLst>
                                            <p:cond delay="331"/>
                                          </p:stCondLst>
                                        </p:cTn>
                                        <p:tgtEl>
                                          <p:spTgt spid="13"/>
                                        </p:tgtEl>
                                        <p:attrNameLst>
                                          <p:attrName>ppt_y</p:attrName>
                                        </p:attrNameLst>
                                      </p:cBhvr>
                                      <p:tavLst>
                                        <p:tav tm="0" fmla="#ppt_y-sin(pi*$)/27">
                                          <p:val>
                                            <p:fltVal val="0"/>
                                          </p:val>
                                        </p:tav>
                                        <p:tav tm="100000">
                                          <p:val>
                                            <p:fltVal val="1"/>
                                          </p:val>
                                        </p:tav>
                                      </p:tavLst>
                                    </p:anim>
                                    <p:anim calcmode="lin" valueType="num">
                                      <p:cBhvr>
                                        <p:cTn id="159" dur="41" tmFilter="0, 0; 0.125,0.2665; 0.25,0.4; 0.375,0.465; 0.5,0.5;  0.625,0.535; 0.75,0.6; 0.875,0.7335; 1,1">
                                          <p:stCondLst>
                                            <p:cond delay="414"/>
                                          </p:stCondLst>
                                        </p:cTn>
                                        <p:tgtEl>
                                          <p:spTgt spid="13"/>
                                        </p:tgtEl>
                                        <p:attrNameLst>
                                          <p:attrName>ppt_y</p:attrName>
                                        </p:attrNameLst>
                                      </p:cBhvr>
                                      <p:tavLst>
                                        <p:tav tm="0" fmla="#ppt_y-sin(pi*$)/81">
                                          <p:val>
                                            <p:fltVal val="0"/>
                                          </p:val>
                                        </p:tav>
                                        <p:tav tm="100000">
                                          <p:val>
                                            <p:fltVal val="1"/>
                                          </p:val>
                                        </p:tav>
                                      </p:tavLst>
                                    </p:anim>
                                    <p:animScale>
                                      <p:cBhvr>
                                        <p:cTn id="160" dur="7">
                                          <p:stCondLst>
                                            <p:cond delay="163"/>
                                          </p:stCondLst>
                                        </p:cTn>
                                        <p:tgtEl>
                                          <p:spTgt spid="13"/>
                                        </p:tgtEl>
                                      </p:cBhvr>
                                      <p:to x="100000" y="60000"/>
                                    </p:animScale>
                                    <p:animScale>
                                      <p:cBhvr>
                                        <p:cTn id="161" dur="42" decel="50000">
                                          <p:stCondLst>
                                            <p:cond delay="169"/>
                                          </p:stCondLst>
                                        </p:cTn>
                                        <p:tgtEl>
                                          <p:spTgt spid="13"/>
                                        </p:tgtEl>
                                      </p:cBhvr>
                                      <p:to x="100000" y="100000"/>
                                    </p:animScale>
                                    <p:animScale>
                                      <p:cBhvr>
                                        <p:cTn id="162" dur="7">
                                          <p:stCondLst>
                                            <p:cond delay="328"/>
                                          </p:stCondLst>
                                        </p:cTn>
                                        <p:tgtEl>
                                          <p:spTgt spid="13"/>
                                        </p:tgtEl>
                                      </p:cBhvr>
                                      <p:to x="100000" y="80000"/>
                                    </p:animScale>
                                    <p:animScale>
                                      <p:cBhvr>
                                        <p:cTn id="163" dur="42" decel="50000">
                                          <p:stCondLst>
                                            <p:cond delay="335"/>
                                          </p:stCondLst>
                                        </p:cTn>
                                        <p:tgtEl>
                                          <p:spTgt spid="13"/>
                                        </p:tgtEl>
                                      </p:cBhvr>
                                      <p:to x="100000" y="100000"/>
                                    </p:animScale>
                                    <p:animScale>
                                      <p:cBhvr>
                                        <p:cTn id="164" dur="7">
                                          <p:stCondLst>
                                            <p:cond delay="411"/>
                                          </p:stCondLst>
                                        </p:cTn>
                                        <p:tgtEl>
                                          <p:spTgt spid="13"/>
                                        </p:tgtEl>
                                      </p:cBhvr>
                                      <p:to x="100000" y="90000"/>
                                    </p:animScale>
                                    <p:animScale>
                                      <p:cBhvr>
                                        <p:cTn id="165" dur="42" decel="50000">
                                          <p:stCondLst>
                                            <p:cond delay="417"/>
                                          </p:stCondLst>
                                        </p:cTn>
                                        <p:tgtEl>
                                          <p:spTgt spid="13"/>
                                        </p:tgtEl>
                                      </p:cBhvr>
                                      <p:to x="100000" y="100000"/>
                                    </p:animScale>
                                    <p:animScale>
                                      <p:cBhvr>
                                        <p:cTn id="166" dur="7">
                                          <p:stCondLst>
                                            <p:cond delay="452"/>
                                          </p:stCondLst>
                                        </p:cTn>
                                        <p:tgtEl>
                                          <p:spTgt spid="13"/>
                                        </p:tgtEl>
                                      </p:cBhvr>
                                      <p:to x="100000" y="95000"/>
                                    </p:animScale>
                                    <p:animScale>
                                      <p:cBhvr>
                                        <p:cTn id="167" dur="42" decel="50000">
                                          <p:stCondLst>
                                            <p:cond delay="459"/>
                                          </p:stCondLst>
                                        </p:cTn>
                                        <p:tgtEl>
                                          <p:spTgt spid="13"/>
                                        </p:tgtEl>
                                      </p:cBhvr>
                                      <p:to x="100000" y="100000"/>
                                    </p:animScale>
                                  </p:childTnLst>
                                </p:cTn>
                              </p:par>
                            </p:childTnLst>
                          </p:cTn>
                        </p:par>
                        <p:par>
                          <p:cTn id="168" fill="hold">
                            <p:stCondLst>
                              <p:cond delay="17507"/>
                            </p:stCondLst>
                            <p:childTnLst>
                              <p:par>
                                <p:cTn id="169" presetID="26" presetClass="entr" presetSubtype="0" fill="hold" grpId="0" nodeType="afterEffect">
                                  <p:stCondLst>
                                    <p:cond delay="0"/>
                                  </p:stCondLst>
                                  <p:childTnLst>
                                    <p:set>
                                      <p:cBhvr>
                                        <p:cTn id="170" dur="1" fill="hold">
                                          <p:stCondLst>
                                            <p:cond delay="0"/>
                                          </p:stCondLst>
                                        </p:cTn>
                                        <p:tgtEl>
                                          <p:spTgt spid="14"/>
                                        </p:tgtEl>
                                        <p:attrNameLst>
                                          <p:attrName>style.visibility</p:attrName>
                                        </p:attrNameLst>
                                      </p:cBhvr>
                                      <p:to>
                                        <p:strVal val="visible"/>
                                      </p:to>
                                    </p:set>
                                    <p:animEffect transition="in" filter="wipe(down)">
                                      <p:cBhvr>
                                        <p:cTn id="171" dur="145">
                                          <p:stCondLst>
                                            <p:cond delay="0"/>
                                          </p:stCondLst>
                                        </p:cTn>
                                        <p:tgtEl>
                                          <p:spTgt spid="14"/>
                                        </p:tgtEl>
                                      </p:cBhvr>
                                    </p:animEffect>
                                    <p:anim calcmode="lin" valueType="num">
                                      <p:cBhvr>
                                        <p:cTn id="172" dur="456"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173" dur="166"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174" dur="166" tmFilter="0, 0; 0.125,0.2665; 0.25,0.4; 0.375,0.465; 0.5,0.5;  0.625,0.535; 0.75,0.6; 0.875,0.7335; 1,1">
                                          <p:stCondLst>
                                            <p:cond delay="166"/>
                                          </p:stCondLst>
                                        </p:cTn>
                                        <p:tgtEl>
                                          <p:spTgt spid="14"/>
                                        </p:tgtEl>
                                        <p:attrNameLst>
                                          <p:attrName>ppt_y</p:attrName>
                                        </p:attrNameLst>
                                      </p:cBhvr>
                                      <p:tavLst>
                                        <p:tav tm="0" fmla="#ppt_y-sin(pi*$)/9">
                                          <p:val>
                                            <p:fltVal val="0"/>
                                          </p:val>
                                        </p:tav>
                                        <p:tav tm="100000">
                                          <p:val>
                                            <p:fltVal val="1"/>
                                          </p:val>
                                        </p:tav>
                                      </p:tavLst>
                                    </p:anim>
                                    <p:anim calcmode="lin" valueType="num">
                                      <p:cBhvr>
                                        <p:cTn id="175" dur="83" tmFilter="0, 0; 0.125,0.2665; 0.25,0.4; 0.375,0.465; 0.5,0.5;  0.625,0.535; 0.75,0.6; 0.875,0.7335; 1,1">
                                          <p:stCondLst>
                                            <p:cond delay="331"/>
                                          </p:stCondLst>
                                        </p:cTn>
                                        <p:tgtEl>
                                          <p:spTgt spid="14"/>
                                        </p:tgtEl>
                                        <p:attrNameLst>
                                          <p:attrName>ppt_y</p:attrName>
                                        </p:attrNameLst>
                                      </p:cBhvr>
                                      <p:tavLst>
                                        <p:tav tm="0" fmla="#ppt_y-sin(pi*$)/27">
                                          <p:val>
                                            <p:fltVal val="0"/>
                                          </p:val>
                                        </p:tav>
                                        <p:tav tm="100000">
                                          <p:val>
                                            <p:fltVal val="1"/>
                                          </p:val>
                                        </p:tav>
                                      </p:tavLst>
                                    </p:anim>
                                    <p:anim calcmode="lin" valueType="num">
                                      <p:cBhvr>
                                        <p:cTn id="176" dur="41" tmFilter="0, 0; 0.125,0.2665; 0.25,0.4; 0.375,0.465; 0.5,0.5;  0.625,0.535; 0.75,0.6; 0.875,0.7335; 1,1">
                                          <p:stCondLst>
                                            <p:cond delay="414"/>
                                          </p:stCondLst>
                                        </p:cTn>
                                        <p:tgtEl>
                                          <p:spTgt spid="14"/>
                                        </p:tgtEl>
                                        <p:attrNameLst>
                                          <p:attrName>ppt_y</p:attrName>
                                        </p:attrNameLst>
                                      </p:cBhvr>
                                      <p:tavLst>
                                        <p:tav tm="0" fmla="#ppt_y-sin(pi*$)/81">
                                          <p:val>
                                            <p:fltVal val="0"/>
                                          </p:val>
                                        </p:tav>
                                        <p:tav tm="100000">
                                          <p:val>
                                            <p:fltVal val="1"/>
                                          </p:val>
                                        </p:tav>
                                      </p:tavLst>
                                    </p:anim>
                                    <p:animScale>
                                      <p:cBhvr>
                                        <p:cTn id="177" dur="7">
                                          <p:stCondLst>
                                            <p:cond delay="163"/>
                                          </p:stCondLst>
                                        </p:cTn>
                                        <p:tgtEl>
                                          <p:spTgt spid="14"/>
                                        </p:tgtEl>
                                      </p:cBhvr>
                                      <p:to x="100000" y="60000"/>
                                    </p:animScale>
                                    <p:animScale>
                                      <p:cBhvr>
                                        <p:cTn id="178" dur="42" decel="50000">
                                          <p:stCondLst>
                                            <p:cond delay="169"/>
                                          </p:stCondLst>
                                        </p:cTn>
                                        <p:tgtEl>
                                          <p:spTgt spid="14"/>
                                        </p:tgtEl>
                                      </p:cBhvr>
                                      <p:to x="100000" y="100000"/>
                                    </p:animScale>
                                    <p:animScale>
                                      <p:cBhvr>
                                        <p:cTn id="179" dur="7">
                                          <p:stCondLst>
                                            <p:cond delay="328"/>
                                          </p:stCondLst>
                                        </p:cTn>
                                        <p:tgtEl>
                                          <p:spTgt spid="14"/>
                                        </p:tgtEl>
                                      </p:cBhvr>
                                      <p:to x="100000" y="80000"/>
                                    </p:animScale>
                                    <p:animScale>
                                      <p:cBhvr>
                                        <p:cTn id="180" dur="42" decel="50000">
                                          <p:stCondLst>
                                            <p:cond delay="335"/>
                                          </p:stCondLst>
                                        </p:cTn>
                                        <p:tgtEl>
                                          <p:spTgt spid="14"/>
                                        </p:tgtEl>
                                      </p:cBhvr>
                                      <p:to x="100000" y="100000"/>
                                    </p:animScale>
                                    <p:animScale>
                                      <p:cBhvr>
                                        <p:cTn id="181" dur="7">
                                          <p:stCondLst>
                                            <p:cond delay="411"/>
                                          </p:stCondLst>
                                        </p:cTn>
                                        <p:tgtEl>
                                          <p:spTgt spid="14"/>
                                        </p:tgtEl>
                                      </p:cBhvr>
                                      <p:to x="100000" y="90000"/>
                                    </p:animScale>
                                    <p:animScale>
                                      <p:cBhvr>
                                        <p:cTn id="182" dur="42" decel="50000">
                                          <p:stCondLst>
                                            <p:cond delay="417"/>
                                          </p:stCondLst>
                                        </p:cTn>
                                        <p:tgtEl>
                                          <p:spTgt spid="14"/>
                                        </p:tgtEl>
                                      </p:cBhvr>
                                      <p:to x="100000" y="100000"/>
                                    </p:animScale>
                                    <p:animScale>
                                      <p:cBhvr>
                                        <p:cTn id="183" dur="7">
                                          <p:stCondLst>
                                            <p:cond delay="452"/>
                                          </p:stCondLst>
                                        </p:cTn>
                                        <p:tgtEl>
                                          <p:spTgt spid="14"/>
                                        </p:tgtEl>
                                      </p:cBhvr>
                                      <p:to x="100000" y="95000"/>
                                    </p:animScale>
                                    <p:animScale>
                                      <p:cBhvr>
                                        <p:cTn id="184" dur="42" decel="50000">
                                          <p:stCondLst>
                                            <p:cond delay="459"/>
                                          </p:stCondLst>
                                        </p:cTn>
                                        <p:tgtEl>
                                          <p:spTgt spid="14"/>
                                        </p:tgtEl>
                                      </p:cBhvr>
                                      <p:to x="100000" y="100000"/>
                                    </p:animScale>
                                  </p:childTnLst>
                                </p:cTn>
                              </p:par>
                            </p:childTnLst>
                          </p:cTn>
                        </p:par>
                        <p:par>
                          <p:cTn id="185" fill="hold">
                            <p:stCondLst>
                              <p:cond delay="18008"/>
                            </p:stCondLst>
                            <p:childTnLst>
                              <p:par>
                                <p:cTn id="186" presetID="26" presetClass="entr" presetSubtype="0" fill="hold" grpId="0" nodeType="afterEffect">
                                  <p:stCondLst>
                                    <p:cond delay="0"/>
                                  </p:stCondLst>
                                  <p:childTnLst>
                                    <p:set>
                                      <p:cBhvr>
                                        <p:cTn id="187" dur="1" fill="hold">
                                          <p:stCondLst>
                                            <p:cond delay="0"/>
                                          </p:stCondLst>
                                        </p:cTn>
                                        <p:tgtEl>
                                          <p:spTgt spid="15"/>
                                        </p:tgtEl>
                                        <p:attrNameLst>
                                          <p:attrName>style.visibility</p:attrName>
                                        </p:attrNameLst>
                                      </p:cBhvr>
                                      <p:to>
                                        <p:strVal val="visible"/>
                                      </p:to>
                                    </p:set>
                                    <p:animEffect transition="in" filter="wipe(down)">
                                      <p:cBhvr>
                                        <p:cTn id="188" dur="145">
                                          <p:stCondLst>
                                            <p:cond delay="0"/>
                                          </p:stCondLst>
                                        </p:cTn>
                                        <p:tgtEl>
                                          <p:spTgt spid="15"/>
                                        </p:tgtEl>
                                      </p:cBhvr>
                                    </p:animEffect>
                                    <p:anim calcmode="lin" valueType="num">
                                      <p:cBhvr>
                                        <p:cTn id="189" dur="456"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90" dur="166"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91" dur="166" tmFilter="0, 0; 0.125,0.2665; 0.25,0.4; 0.375,0.465; 0.5,0.5;  0.625,0.535; 0.75,0.6; 0.875,0.7335; 1,1">
                                          <p:stCondLst>
                                            <p:cond delay="166"/>
                                          </p:stCondLst>
                                        </p:cTn>
                                        <p:tgtEl>
                                          <p:spTgt spid="15"/>
                                        </p:tgtEl>
                                        <p:attrNameLst>
                                          <p:attrName>ppt_y</p:attrName>
                                        </p:attrNameLst>
                                      </p:cBhvr>
                                      <p:tavLst>
                                        <p:tav tm="0" fmla="#ppt_y-sin(pi*$)/9">
                                          <p:val>
                                            <p:fltVal val="0"/>
                                          </p:val>
                                        </p:tav>
                                        <p:tav tm="100000">
                                          <p:val>
                                            <p:fltVal val="1"/>
                                          </p:val>
                                        </p:tav>
                                      </p:tavLst>
                                    </p:anim>
                                    <p:anim calcmode="lin" valueType="num">
                                      <p:cBhvr>
                                        <p:cTn id="192" dur="83" tmFilter="0, 0; 0.125,0.2665; 0.25,0.4; 0.375,0.465; 0.5,0.5;  0.625,0.535; 0.75,0.6; 0.875,0.7335; 1,1">
                                          <p:stCondLst>
                                            <p:cond delay="331"/>
                                          </p:stCondLst>
                                        </p:cTn>
                                        <p:tgtEl>
                                          <p:spTgt spid="15"/>
                                        </p:tgtEl>
                                        <p:attrNameLst>
                                          <p:attrName>ppt_y</p:attrName>
                                        </p:attrNameLst>
                                      </p:cBhvr>
                                      <p:tavLst>
                                        <p:tav tm="0" fmla="#ppt_y-sin(pi*$)/27">
                                          <p:val>
                                            <p:fltVal val="0"/>
                                          </p:val>
                                        </p:tav>
                                        <p:tav tm="100000">
                                          <p:val>
                                            <p:fltVal val="1"/>
                                          </p:val>
                                        </p:tav>
                                      </p:tavLst>
                                    </p:anim>
                                    <p:anim calcmode="lin" valueType="num">
                                      <p:cBhvr>
                                        <p:cTn id="193" dur="41" tmFilter="0, 0; 0.125,0.2665; 0.25,0.4; 0.375,0.465; 0.5,0.5;  0.625,0.535; 0.75,0.6; 0.875,0.7335; 1,1">
                                          <p:stCondLst>
                                            <p:cond delay="414"/>
                                          </p:stCondLst>
                                        </p:cTn>
                                        <p:tgtEl>
                                          <p:spTgt spid="15"/>
                                        </p:tgtEl>
                                        <p:attrNameLst>
                                          <p:attrName>ppt_y</p:attrName>
                                        </p:attrNameLst>
                                      </p:cBhvr>
                                      <p:tavLst>
                                        <p:tav tm="0" fmla="#ppt_y-sin(pi*$)/81">
                                          <p:val>
                                            <p:fltVal val="0"/>
                                          </p:val>
                                        </p:tav>
                                        <p:tav tm="100000">
                                          <p:val>
                                            <p:fltVal val="1"/>
                                          </p:val>
                                        </p:tav>
                                      </p:tavLst>
                                    </p:anim>
                                    <p:animScale>
                                      <p:cBhvr>
                                        <p:cTn id="194" dur="7">
                                          <p:stCondLst>
                                            <p:cond delay="163"/>
                                          </p:stCondLst>
                                        </p:cTn>
                                        <p:tgtEl>
                                          <p:spTgt spid="15"/>
                                        </p:tgtEl>
                                      </p:cBhvr>
                                      <p:to x="100000" y="60000"/>
                                    </p:animScale>
                                    <p:animScale>
                                      <p:cBhvr>
                                        <p:cTn id="195" dur="42" decel="50000">
                                          <p:stCondLst>
                                            <p:cond delay="169"/>
                                          </p:stCondLst>
                                        </p:cTn>
                                        <p:tgtEl>
                                          <p:spTgt spid="15"/>
                                        </p:tgtEl>
                                      </p:cBhvr>
                                      <p:to x="100000" y="100000"/>
                                    </p:animScale>
                                    <p:animScale>
                                      <p:cBhvr>
                                        <p:cTn id="196" dur="7">
                                          <p:stCondLst>
                                            <p:cond delay="328"/>
                                          </p:stCondLst>
                                        </p:cTn>
                                        <p:tgtEl>
                                          <p:spTgt spid="15"/>
                                        </p:tgtEl>
                                      </p:cBhvr>
                                      <p:to x="100000" y="80000"/>
                                    </p:animScale>
                                    <p:animScale>
                                      <p:cBhvr>
                                        <p:cTn id="197" dur="42" decel="50000">
                                          <p:stCondLst>
                                            <p:cond delay="335"/>
                                          </p:stCondLst>
                                        </p:cTn>
                                        <p:tgtEl>
                                          <p:spTgt spid="15"/>
                                        </p:tgtEl>
                                      </p:cBhvr>
                                      <p:to x="100000" y="100000"/>
                                    </p:animScale>
                                    <p:animScale>
                                      <p:cBhvr>
                                        <p:cTn id="198" dur="7">
                                          <p:stCondLst>
                                            <p:cond delay="411"/>
                                          </p:stCondLst>
                                        </p:cTn>
                                        <p:tgtEl>
                                          <p:spTgt spid="15"/>
                                        </p:tgtEl>
                                      </p:cBhvr>
                                      <p:to x="100000" y="90000"/>
                                    </p:animScale>
                                    <p:animScale>
                                      <p:cBhvr>
                                        <p:cTn id="199" dur="42" decel="50000">
                                          <p:stCondLst>
                                            <p:cond delay="417"/>
                                          </p:stCondLst>
                                        </p:cTn>
                                        <p:tgtEl>
                                          <p:spTgt spid="15"/>
                                        </p:tgtEl>
                                      </p:cBhvr>
                                      <p:to x="100000" y="100000"/>
                                    </p:animScale>
                                    <p:animScale>
                                      <p:cBhvr>
                                        <p:cTn id="200" dur="7">
                                          <p:stCondLst>
                                            <p:cond delay="452"/>
                                          </p:stCondLst>
                                        </p:cTn>
                                        <p:tgtEl>
                                          <p:spTgt spid="15"/>
                                        </p:tgtEl>
                                      </p:cBhvr>
                                      <p:to x="100000" y="95000"/>
                                    </p:animScale>
                                    <p:animScale>
                                      <p:cBhvr>
                                        <p:cTn id="201" dur="42" decel="50000">
                                          <p:stCondLst>
                                            <p:cond delay="459"/>
                                          </p:stCondLst>
                                        </p:cTn>
                                        <p:tgtEl>
                                          <p:spTgt spid="15"/>
                                        </p:tgtEl>
                                      </p:cBhvr>
                                      <p:to x="100000" y="100000"/>
                                    </p:animScale>
                                  </p:childTnLst>
                                </p:cTn>
                              </p:par>
                            </p:childTnLst>
                          </p:cTn>
                        </p:par>
                        <p:par>
                          <p:cTn id="202" fill="hold">
                            <p:stCondLst>
                              <p:cond delay="18509"/>
                            </p:stCondLst>
                            <p:childTnLst>
                              <p:par>
                                <p:cTn id="203" presetID="26" presetClass="entr" presetSubtype="0" fill="hold" grpId="0" nodeType="afterEffect">
                                  <p:stCondLst>
                                    <p:cond delay="0"/>
                                  </p:stCondLst>
                                  <p:childTnLst>
                                    <p:set>
                                      <p:cBhvr>
                                        <p:cTn id="204" dur="1" fill="hold">
                                          <p:stCondLst>
                                            <p:cond delay="0"/>
                                          </p:stCondLst>
                                        </p:cTn>
                                        <p:tgtEl>
                                          <p:spTgt spid="16"/>
                                        </p:tgtEl>
                                        <p:attrNameLst>
                                          <p:attrName>style.visibility</p:attrName>
                                        </p:attrNameLst>
                                      </p:cBhvr>
                                      <p:to>
                                        <p:strVal val="visible"/>
                                      </p:to>
                                    </p:set>
                                    <p:animEffect transition="in" filter="wipe(down)">
                                      <p:cBhvr>
                                        <p:cTn id="205" dur="145">
                                          <p:stCondLst>
                                            <p:cond delay="0"/>
                                          </p:stCondLst>
                                        </p:cTn>
                                        <p:tgtEl>
                                          <p:spTgt spid="16"/>
                                        </p:tgtEl>
                                      </p:cBhvr>
                                    </p:animEffect>
                                    <p:anim calcmode="lin" valueType="num">
                                      <p:cBhvr>
                                        <p:cTn id="206" dur="456"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07" dur="166"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08" dur="166" tmFilter="0, 0; 0.125,0.2665; 0.25,0.4; 0.375,0.465; 0.5,0.5;  0.625,0.535; 0.75,0.6; 0.875,0.7335; 1,1">
                                          <p:stCondLst>
                                            <p:cond delay="166"/>
                                          </p:stCondLst>
                                        </p:cTn>
                                        <p:tgtEl>
                                          <p:spTgt spid="16"/>
                                        </p:tgtEl>
                                        <p:attrNameLst>
                                          <p:attrName>ppt_y</p:attrName>
                                        </p:attrNameLst>
                                      </p:cBhvr>
                                      <p:tavLst>
                                        <p:tav tm="0" fmla="#ppt_y-sin(pi*$)/9">
                                          <p:val>
                                            <p:fltVal val="0"/>
                                          </p:val>
                                        </p:tav>
                                        <p:tav tm="100000">
                                          <p:val>
                                            <p:fltVal val="1"/>
                                          </p:val>
                                        </p:tav>
                                      </p:tavLst>
                                    </p:anim>
                                    <p:anim calcmode="lin" valueType="num">
                                      <p:cBhvr>
                                        <p:cTn id="209" dur="83" tmFilter="0, 0; 0.125,0.2665; 0.25,0.4; 0.375,0.465; 0.5,0.5;  0.625,0.535; 0.75,0.6; 0.875,0.7335; 1,1">
                                          <p:stCondLst>
                                            <p:cond delay="331"/>
                                          </p:stCondLst>
                                        </p:cTn>
                                        <p:tgtEl>
                                          <p:spTgt spid="16"/>
                                        </p:tgtEl>
                                        <p:attrNameLst>
                                          <p:attrName>ppt_y</p:attrName>
                                        </p:attrNameLst>
                                      </p:cBhvr>
                                      <p:tavLst>
                                        <p:tav tm="0" fmla="#ppt_y-sin(pi*$)/27">
                                          <p:val>
                                            <p:fltVal val="0"/>
                                          </p:val>
                                        </p:tav>
                                        <p:tav tm="100000">
                                          <p:val>
                                            <p:fltVal val="1"/>
                                          </p:val>
                                        </p:tav>
                                      </p:tavLst>
                                    </p:anim>
                                    <p:anim calcmode="lin" valueType="num">
                                      <p:cBhvr>
                                        <p:cTn id="210" dur="41" tmFilter="0, 0; 0.125,0.2665; 0.25,0.4; 0.375,0.465; 0.5,0.5;  0.625,0.535; 0.75,0.6; 0.875,0.7335; 1,1">
                                          <p:stCondLst>
                                            <p:cond delay="414"/>
                                          </p:stCondLst>
                                        </p:cTn>
                                        <p:tgtEl>
                                          <p:spTgt spid="16"/>
                                        </p:tgtEl>
                                        <p:attrNameLst>
                                          <p:attrName>ppt_y</p:attrName>
                                        </p:attrNameLst>
                                      </p:cBhvr>
                                      <p:tavLst>
                                        <p:tav tm="0" fmla="#ppt_y-sin(pi*$)/81">
                                          <p:val>
                                            <p:fltVal val="0"/>
                                          </p:val>
                                        </p:tav>
                                        <p:tav tm="100000">
                                          <p:val>
                                            <p:fltVal val="1"/>
                                          </p:val>
                                        </p:tav>
                                      </p:tavLst>
                                    </p:anim>
                                    <p:animScale>
                                      <p:cBhvr>
                                        <p:cTn id="211" dur="7">
                                          <p:stCondLst>
                                            <p:cond delay="163"/>
                                          </p:stCondLst>
                                        </p:cTn>
                                        <p:tgtEl>
                                          <p:spTgt spid="16"/>
                                        </p:tgtEl>
                                      </p:cBhvr>
                                      <p:to x="100000" y="60000"/>
                                    </p:animScale>
                                    <p:animScale>
                                      <p:cBhvr>
                                        <p:cTn id="212" dur="42" decel="50000">
                                          <p:stCondLst>
                                            <p:cond delay="169"/>
                                          </p:stCondLst>
                                        </p:cTn>
                                        <p:tgtEl>
                                          <p:spTgt spid="16"/>
                                        </p:tgtEl>
                                      </p:cBhvr>
                                      <p:to x="100000" y="100000"/>
                                    </p:animScale>
                                    <p:animScale>
                                      <p:cBhvr>
                                        <p:cTn id="213" dur="7">
                                          <p:stCondLst>
                                            <p:cond delay="328"/>
                                          </p:stCondLst>
                                        </p:cTn>
                                        <p:tgtEl>
                                          <p:spTgt spid="16"/>
                                        </p:tgtEl>
                                      </p:cBhvr>
                                      <p:to x="100000" y="80000"/>
                                    </p:animScale>
                                    <p:animScale>
                                      <p:cBhvr>
                                        <p:cTn id="214" dur="42" decel="50000">
                                          <p:stCondLst>
                                            <p:cond delay="335"/>
                                          </p:stCondLst>
                                        </p:cTn>
                                        <p:tgtEl>
                                          <p:spTgt spid="16"/>
                                        </p:tgtEl>
                                      </p:cBhvr>
                                      <p:to x="100000" y="100000"/>
                                    </p:animScale>
                                    <p:animScale>
                                      <p:cBhvr>
                                        <p:cTn id="215" dur="7">
                                          <p:stCondLst>
                                            <p:cond delay="411"/>
                                          </p:stCondLst>
                                        </p:cTn>
                                        <p:tgtEl>
                                          <p:spTgt spid="16"/>
                                        </p:tgtEl>
                                      </p:cBhvr>
                                      <p:to x="100000" y="90000"/>
                                    </p:animScale>
                                    <p:animScale>
                                      <p:cBhvr>
                                        <p:cTn id="216" dur="42" decel="50000">
                                          <p:stCondLst>
                                            <p:cond delay="417"/>
                                          </p:stCondLst>
                                        </p:cTn>
                                        <p:tgtEl>
                                          <p:spTgt spid="16"/>
                                        </p:tgtEl>
                                      </p:cBhvr>
                                      <p:to x="100000" y="100000"/>
                                    </p:animScale>
                                    <p:animScale>
                                      <p:cBhvr>
                                        <p:cTn id="217" dur="7">
                                          <p:stCondLst>
                                            <p:cond delay="452"/>
                                          </p:stCondLst>
                                        </p:cTn>
                                        <p:tgtEl>
                                          <p:spTgt spid="16"/>
                                        </p:tgtEl>
                                      </p:cBhvr>
                                      <p:to x="100000" y="95000"/>
                                    </p:animScale>
                                    <p:animScale>
                                      <p:cBhvr>
                                        <p:cTn id="218" dur="42" decel="50000">
                                          <p:stCondLst>
                                            <p:cond delay="459"/>
                                          </p:stCondLst>
                                        </p:cTn>
                                        <p:tgtEl>
                                          <p:spTgt spid="16"/>
                                        </p:tgtEl>
                                      </p:cBhvr>
                                      <p:to x="100000" y="100000"/>
                                    </p:animScale>
                                  </p:childTnLst>
                                </p:cTn>
                              </p:par>
                            </p:childTnLst>
                          </p:cTn>
                        </p:par>
                        <p:par>
                          <p:cTn id="219" fill="hold">
                            <p:stCondLst>
                              <p:cond delay="19010"/>
                            </p:stCondLst>
                            <p:childTnLst>
                              <p:par>
                                <p:cTn id="220" presetID="26" presetClass="entr" presetSubtype="0" fill="hold" grpId="0" nodeType="afterEffect">
                                  <p:stCondLst>
                                    <p:cond delay="0"/>
                                  </p:stCondLst>
                                  <p:childTnLst>
                                    <p:set>
                                      <p:cBhvr>
                                        <p:cTn id="221" dur="1" fill="hold">
                                          <p:stCondLst>
                                            <p:cond delay="0"/>
                                          </p:stCondLst>
                                        </p:cTn>
                                        <p:tgtEl>
                                          <p:spTgt spid="17"/>
                                        </p:tgtEl>
                                        <p:attrNameLst>
                                          <p:attrName>style.visibility</p:attrName>
                                        </p:attrNameLst>
                                      </p:cBhvr>
                                      <p:to>
                                        <p:strVal val="visible"/>
                                      </p:to>
                                    </p:set>
                                    <p:animEffect transition="in" filter="wipe(down)">
                                      <p:cBhvr>
                                        <p:cTn id="222" dur="145">
                                          <p:stCondLst>
                                            <p:cond delay="0"/>
                                          </p:stCondLst>
                                        </p:cTn>
                                        <p:tgtEl>
                                          <p:spTgt spid="17"/>
                                        </p:tgtEl>
                                      </p:cBhvr>
                                    </p:animEffect>
                                    <p:anim calcmode="lin" valueType="num">
                                      <p:cBhvr>
                                        <p:cTn id="223" dur="456"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24" dur="166"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5" dur="166" tmFilter="0, 0; 0.125,0.2665; 0.25,0.4; 0.375,0.465; 0.5,0.5;  0.625,0.535; 0.75,0.6; 0.875,0.7335; 1,1">
                                          <p:stCondLst>
                                            <p:cond delay="166"/>
                                          </p:stCondLst>
                                        </p:cTn>
                                        <p:tgtEl>
                                          <p:spTgt spid="17"/>
                                        </p:tgtEl>
                                        <p:attrNameLst>
                                          <p:attrName>ppt_y</p:attrName>
                                        </p:attrNameLst>
                                      </p:cBhvr>
                                      <p:tavLst>
                                        <p:tav tm="0" fmla="#ppt_y-sin(pi*$)/9">
                                          <p:val>
                                            <p:fltVal val="0"/>
                                          </p:val>
                                        </p:tav>
                                        <p:tav tm="100000">
                                          <p:val>
                                            <p:fltVal val="1"/>
                                          </p:val>
                                        </p:tav>
                                      </p:tavLst>
                                    </p:anim>
                                    <p:anim calcmode="lin" valueType="num">
                                      <p:cBhvr>
                                        <p:cTn id="226" dur="83" tmFilter="0, 0; 0.125,0.2665; 0.25,0.4; 0.375,0.465; 0.5,0.5;  0.625,0.535; 0.75,0.6; 0.875,0.7335; 1,1">
                                          <p:stCondLst>
                                            <p:cond delay="331"/>
                                          </p:stCondLst>
                                        </p:cTn>
                                        <p:tgtEl>
                                          <p:spTgt spid="17"/>
                                        </p:tgtEl>
                                        <p:attrNameLst>
                                          <p:attrName>ppt_y</p:attrName>
                                        </p:attrNameLst>
                                      </p:cBhvr>
                                      <p:tavLst>
                                        <p:tav tm="0" fmla="#ppt_y-sin(pi*$)/27">
                                          <p:val>
                                            <p:fltVal val="0"/>
                                          </p:val>
                                        </p:tav>
                                        <p:tav tm="100000">
                                          <p:val>
                                            <p:fltVal val="1"/>
                                          </p:val>
                                        </p:tav>
                                      </p:tavLst>
                                    </p:anim>
                                    <p:anim calcmode="lin" valueType="num">
                                      <p:cBhvr>
                                        <p:cTn id="227" dur="41" tmFilter="0, 0; 0.125,0.2665; 0.25,0.4; 0.375,0.465; 0.5,0.5;  0.625,0.535; 0.75,0.6; 0.875,0.7335; 1,1">
                                          <p:stCondLst>
                                            <p:cond delay="414"/>
                                          </p:stCondLst>
                                        </p:cTn>
                                        <p:tgtEl>
                                          <p:spTgt spid="17"/>
                                        </p:tgtEl>
                                        <p:attrNameLst>
                                          <p:attrName>ppt_y</p:attrName>
                                        </p:attrNameLst>
                                      </p:cBhvr>
                                      <p:tavLst>
                                        <p:tav tm="0" fmla="#ppt_y-sin(pi*$)/81">
                                          <p:val>
                                            <p:fltVal val="0"/>
                                          </p:val>
                                        </p:tav>
                                        <p:tav tm="100000">
                                          <p:val>
                                            <p:fltVal val="1"/>
                                          </p:val>
                                        </p:tav>
                                      </p:tavLst>
                                    </p:anim>
                                    <p:animScale>
                                      <p:cBhvr>
                                        <p:cTn id="228" dur="7">
                                          <p:stCondLst>
                                            <p:cond delay="163"/>
                                          </p:stCondLst>
                                        </p:cTn>
                                        <p:tgtEl>
                                          <p:spTgt spid="17"/>
                                        </p:tgtEl>
                                      </p:cBhvr>
                                      <p:to x="100000" y="60000"/>
                                    </p:animScale>
                                    <p:animScale>
                                      <p:cBhvr>
                                        <p:cTn id="229" dur="42" decel="50000">
                                          <p:stCondLst>
                                            <p:cond delay="169"/>
                                          </p:stCondLst>
                                        </p:cTn>
                                        <p:tgtEl>
                                          <p:spTgt spid="17"/>
                                        </p:tgtEl>
                                      </p:cBhvr>
                                      <p:to x="100000" y="100000"/>
                                    </p:animScale>
                                    <p:animScale>
                                      <p:cBhvr>
                                        <p:cTn id="230" dur="7">
                                          <p:stCondLst>
                                            <p:cond delay="328"/>
                                          </p:stCondLst>
                                        </p:cTn>
                                        <p:tgtEl>
                                          <p:spTgt spid="17"/>
                                        </p:tgtEl>
                                      </p:cBhvr>
                                      <p:to x="100000" y="80000"/>
                                    </p:animScale>
                                    <p:animScale>
                                      <p:cBhvr>
                                        <p:cTn id="231" dur="42" decel="50000">
                                          <p:stCondLst>
                                            <p:cond delay="335"/>
                                          </p:stCondLst>
                                        </p:cTn>
                                        <p:tgtEl>
                                          <p:spTgt spid="17"/>
                                        </p:tgtEl>
                                      </p:cBhvr>
                                      <p:to x="100000" y="100000"/>
                                    </p:animScale>
                                    <p:animScale>
                                      <p:cBhvr>
                                        <p:cTn id="232" dur="7">
                                          <p:stCondLst>
                                            <p:cond delay="411"/>
                                          </p:stCondLst>
                                        </p:cTn>
                                        <p:tgtEl>
                                          <p:spTgt spid="17"/>
                                        </p:tgtEl>
                                      </p:cBhvr>
                                      <p:to x="100000" y="90000"/>
                                    </p:animScale>
                                    <p:animScale>
                                      <p:cBhvr>
                                        <p:cTn id="233" dur="42" decel="50000">
                                          <p:stCondLst>
                                            <p:cond delay="417"/>
                                          </p:stCondLst>
                                        </p:cTn>
                                        <p:tgtEl>
                                          <p:spTgt spid="17"/>
                                        </p:tgtEl>
                                      </p:cBhvr>
                                      <p:to x="100000" y="100000"/>
                                    </p:animScale>
                                    <p:animScale>
                                      <p:cBhvr>
                                        <p:cTn id="234" dur="7">
                                          <p:stCondLst>
                                            <p:cond delay="452"/>
                                          </p:stCondLst>
                                        </p:cTn>
                                        <p:tgtEl>
                                          <p:spTgt spid="17"/>
                                        </p:tgtEl>
                                      </p:cBhvr>
                                      <p:to x="100000" y="95000"/>
                                    </p:animScale>
                                    <p:animScale>
                                      <p:cBhvr>
                                        <p:cTn id="235" dur="42" decel="50000">
                                          <p:stCondLst>
                                            <p:cond delay="459"/>
                                          </p:stCondLst>
                                        </p:cTn>
                                        <p:tgtEl>
                                          <p:spTgt spid="17"/>
                                        </p:tgtEl>
                                      </p:cBhvr>
                                      <p:to x="100000" y="100000"/>
                                    </p:animScale>
                                  </p:childTnLst>
                                </p:cTn>
                              </p:par>
                            </p:childTnLst>
                          </p:cTn>
                        </p:par>
                        <p:par>
                          <p:cTn id="236" fill="hold">
                            <p:stCondLst>
                              <p:cond delay="19511"/>
                            </p:stCondLst>
                            <p:childTnLst>
                              <p:par>
                                <p:cTn id="237" presetID="26" presetClass="entr" presetSubtype="0" fill="hold" grpId="0" nodeType="afterEffect">
                                  <p:stCondLst>
                                    <p:cond delay="0"/>
                                  </p:stCondLst>
                                  <p:childTnLst>
                                    <p:set>
                                      <p:cBhvr>
                                        <p:cTn id="238" dur="1" fill="hold">
                                          <p:stCondLst>
                                            <p:cond delay="0"/>
                                          </p:stCondLst>
                                        </p:cTn>
                                        <p:tgtEl>
                                          <p:spTgt spid="18"/>
                                        </p:tgtEl>
                                        <p:attrNameLst>
                                          <p:attrName>style.visibility</p:attrName>
                                        </p:attrNameLst>
                                      </p:cBhvr>
                                      <p:to>
                                        <p:strVal val="visible"/>
                                      </p:to>
                                    </p:set>
                                    <p:animEffect transition="in" filter="wipe(down)">
                                      <p:cBhvr>
                                        <p:cTn id="239" dur="145">
                                          <p:stCondLst>
                                            <p:cond delay="0"/>
                                          </p:stCondLst>
                                        </p:cTn>
                                        <p:tgtEl>
                                          <p:spTgt spid="18"/>
                                        </p:tgtEl>
                                      </p:cBhvr>
                                    </p:animEffect>
                                    <p:anim calcmode="lin" valueType="num">
                                      <p:cBhvr>
                                        <p:cTn id="240" dur="456"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241" dur="166"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242" dur="166" tmFilter="0, 0; 0.125,0.2665; 0.25,0.4; 0.375,0.465; 0.5,0.5;  0.625,0.535; 0.75,0.6; 0.875,0.7335; 1,1">
                                          <p:stCondLst>
                                            <p:cond delay="166"/>
                                          </p:stCondLst>
                                        </p:cTn>
                                        <p:tgtEl>
                                          <p:spTgt spid="18"/>
                                        </p:tgtEl>
                                        <p:attrNameLst>
                                          <p:attrName>ppt_y</p:attrName>
                                        </p:attrNameLst>
                                      </p:cBhvr>
                                      <p:tavLst>
                                        <p:tav tm="0" fmla="#ppt_y-sin(pi*$)/9">
                                          <p:val>
                                            <p:fltVal val="0"/>
                                          </p:val>
                                        </p:tav>
                                        <p:tav tm="100000">
                                          <p:val>
                                            <p:fltVal val="1"/>
                                          </p:val>
                                        </p:tav>
                                      </p:tavLst>
                                    </p:anim>
                                    <p:anim calcmode="lin" valueType="num">
                                      <p:cBhvr>
                                        <p:cTn id="243" dur="83" tmFilter="0, 0; 0.125,0.2665; 0.25,0.4; 0.375,0.465; 0.5,0.5;  0.625,0.535; 0.75,0.6; 0.875,0.7335; 1,1">
                                          <p:stCondLst>
                                            <p:cond delay="331"/>
                                          </p:stCondLst>
                                        </p:cTn>
                                        <p:tgtEl>
                                          <p:spTgt spid="18"/>
                                        </p:tgtEl>
                                        <p:attrNameLst>
                                          <p:attrName>ppt_y</p:attrName>
                                        </p:attrNameLst>
                                      </p:cBhvr>
                                      <p:tavLst>
                                        <p:tav tm="0" fmla="#ppt_y-sin(pi*$)/27">
                                          <p:val>
                                            <p:fltVal val="0"/>
                                          </p:val>
                                        </p:tav>
                                        <p:tav tm="100000">
                                          <p:val>
                                            <p:fltVal val="1"/>
                                          </p:val>
                                        </p:tav>
                                      </p:tavLst>
                                    </p:anim>
                                    <p:anim calcmode="lin" valueType="num">
                                      <p:cBhvr>
                                        <p:cTn id="244" dur="41" tmFilter="0, 0; 0.125,0.2665; 0.25,0.4; 0.375,0.465; 0.5,0.5;  0.625,0.535; 0.75,0.6; 0.875,0.7335; 1,1">
                                          <p:stCondLst>
                                            <p:cond delay="414"/>
                                          </p:stCondLst>
                                        </p:cTn>
                                        <p:tgtEl>
                                          <p:spTgt spid="18"/>
                                        </p:tgtEl>
                                        <p:attrNameLst>
                                          <p:attrName>ppt_y</p:attrName>
                                        </p:attrNameLst>
                                      </p:cBhvr>
                                      <p:tavLst>
                                        <p:tav tm="0" fmla="#ppt_y-sin(pi*$)/81">
                                          <p:val>
                                            <p:fltVal val="0"/>
                                          </p:val>
                                        </p:tav>
                                        <p:tav tm="100000">
                                          <p:val>
                                            <p:fltVal val="1"/>
                                          </p:val>
                                        </p:tav>
                                      </p:tavLst>
                                    </p:anim>
                                    <p:animScale>
                                      <p:cBhvr>
                                        <p:cTn id="245" dur="7">
                                          <p:stCondLst>
                                            <p:cond delay="163"/>
                                          </p:stCondLst>
                                        </p:cTn>
                                        <p:tgtEl>
                                          <p:spTgt spid="18"/>
                                        </p:tgtEl>
                                      </p:cBhvr>
                                      <p:to x="100000" y="60000"/>
                                    </p:animScale>
                                    <p:animScale>
                                      <p:cBhvr>
                                        <p:cTn id="246" dur="42" decel="50000">
                                          <p:stCondLst>
                                            <p:cond delay="169"/>
                                          </p:stCondLst>
                                        </p:cTn>
                                        <p:tgtEl>
                                          <p:spTgt spid="18"/>
                                        </p:tgtEl>
                                      </p:cBhvr>
                                      <p:to x="100000" y="100000"/>
                                    </p:animScale>
                                    <p:animScale>
                                      <p:cBhvr>
                                        <p:cTn id="247" dur="7">
                                          <p:stCondLst>
                                            <p:cond delay="328"/>
                                          </p:stCondLst>
                                        </p:cTn>
                                        <p:tgtEl>
                                          <p:spTgt spid="18"/>
                                        </p:tgtEl>
                                      </p:cBhvr>
                                      <p:to x="100000" y="80000"/>
                                    </p:animScale>
                                    <p:animScale>
                                      <p:cBhvr>
                                        <p:cTn id="248" dur="42" decel="50000">
                                          <p:stCondLst>
                                            <p:cond delay="335"/>
                                          </p:stCondLst>
                                        </p:cTn>
                                        <p:tgtEl>
                                          <p:spTgt spid="18"/>
                                        </p:tgtEl>
                                      </p:cBhvr>
                                      <p:to x="100000" y="100000"/>
                                    </p:animScale>
                                    <p:animScale>
                                      <p:cBhvr>
                                        <p:cTn id="249" dur="7">
                                          <p:stCondLst>
                                            <p:cond delay="411"/>
                                          </p:stCondLst>
                                        </p:cTn>
                                        <p:tgtEl>
                                          <p:spTgt spid="18"/>
                                        </p:tgtEl>
                                      </p:cBhvr>
                                      <p:to x="100000" y="90000"/>
                                    </p:animScale>
                                    <p:animScale>
                                      <p:cBhvr>
                                        <p:cTn id="250" dur="42" decel="50000">
                                          <p:stCondLst>
                                            <p:cond delay="417"/>
                                          </p:stCondLst>
                                        </p:cTn>
                                        <p:tgtEl>
                                          <p:spTgt spid="18"/>
                                        </p:tgtEl>
                                      </p:cBhvr>
                                      <p:to x="100000" y="100000"/>
                                    </p:animScale>
                                    <p:animScale>
                                      <p:cBhvr>
                                        <p:cTn id="251" dur="7">
                                          <p:stCondLst>
                                            <p:cond delay="452"/>
                                          </p:stCondLst>
                                        </p:cTn>
                                        <p:tgtEl>
                                          <p:spTgt spid="18"/>
                                        </p:tgtEl>
                                      </p:cBhvr>
                                      <p:to x="100000" y="95000"/>
                                    </p:animScale>
                                    <p:animScale>
                                      <p:cBhvr>
                                        <p:cTn id="252" dur="42" decel="50000">
                                          <p:stCondLst>
                                            <p:cond delay="459"/>
                                          </p:stCondLst>
                                        </p:cTn>
                                        <p:tgtEl>
                                          <p:spTgt spid="18"/>
                                        </p:tgtEl>
                                      </p:cBhvr>
                                      <p:to x="100000" y="100000"/>
                                    </p:animScale>
                                  </p:childTnLst>
                                </p:cTn>
                              </p:par>
                            </p:childTnLst>
                          </p:cTn>
                        </p:par>
                        <p:par>
                          <p:cTn id="253" fill="hold">
                            <p:stCondLst>
                              <p:cond delay="20012"/>
                            </p:stCondLst>
                            <p:childTnLst>
                              <p:par>
                                <p:cTn id="254" presetID="26" presetClass="entr" presetSubtype="0" fill="hold" grpId="0" nodeType="afterEffect">
                                  <p:stCondLst>
                                    <p:cond delay="0"/>
                                  </p:stCondLst>
                                  <p:childTnLst>
                                    <p:set>
                                      <p:cBhvr>
                                        <p:cTn id="255" dur="1" fill="hold">
                                          <p:stCondLst>
                                            <p:cond delay="0"/>
                                          </p:stCondLst>
                                        </p:cTn>
                                        <p:tgtEl>
                                          <p:spTgt spid="19"/>
                                        </p:tgtEl>
                                        <p:attrNameLst>
                                          <p:attrName>style.visibility</p:attrName>
                                        </p:attrNameLst>
                                      </p:cBhvr>
                                      <p:to>
                                        <p:strVal val="visible"/>
                                      </p:to>
                                    </p:set>
                                    <p:animEffect transition="in" filter="wipe(down)">
                                      <p:cBhvr>
                                        <p:cTn id="256" dur="145">
                                          <p:stCondLst>
                                            <p:cond delay="0"/>
                                          </p:stCondLst>
                                        </p:cTn>
                                        <p:tgtEl>
                                          <p:spTgt spid="19"/>
                                        </p:tgtEl>
                                      </p:cBhvr>
                                    </p:animEffect>
                                    <p:anim calcmode="lin" valueType="num">
                                      <p:cBhvr>
                                        <p:cTn id="257" dur="456"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258" dur="166"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259" dur="166" tmFilter="0, 0; 0.125,0.2665; 0.25,0.4; 0.375,0.465; 0.5,0.5;  0.625,0.535; 0.75,0.6; 0.875,0.7335; 1,1">
                                          <p:stCondLst>
                                            <p:cond delay="166"/>
                                          </p:stCondLst>
                                        </p:cTn>
                                        <p:tgtEl>
                                          <p:spTgt spid="19"/>
                                        </p:tgtEl>
                                        <p:attrNameLst>
                                          <p:attrName>ppt_y</p:attrName>
                                        </p:attrNameLst>
                                      </p:cBhvr>
                                      <p:tavLst>
                                        <p:tav tm="0" fmla="#ppt_y-sin(pi*$)/9">
                                          <p:val>
                                            <p:fltVal val="0"/>
                                          </p:val>
                                        </p:tav>
                                        <p:tav tm="100000">
                                          <p:val>
                                            <p:fltVal val="1"/>
                                          </p:val>
                                        </p:tav>
                                      </p:tavLst>
                                    </p:anim>
                                    <p:anim calcmode="lin" valueType="num">
                                      <p:cBhvr>
                                        <p:cTn id="260" dur="83" tmFilter="0, 0; 0.125,0.2665; 0.25,0.4; 0.375,0.465; 0.5,0.5;  0.625,0.535; 0.75,0.6; 0.875,0.7335; 1,1">
                                          <p:stCondLst>
                                            <p:cond delay="331"/>
                                          </p:stCondLst>
                                        </p:cTn>
                                        <p:tgtEl>
                                          <p:spTgt spid="19"/>
                                        </p:tgtEl>
                                        <p:attrNameLst>
                                          <p:attrName>ppt_y</p:attrName>
                                        </p:attrNameLst>
                                      </p:cBhvr>
                                      <p:tavLst>
                                        <p:tav tm="0" fmla="#ppt_y-sin(pi*$)/27">
                                          <p:val>
                                            <p:fltVal val="0"/>
                                          </p:val>
                                        </p:tav>
                                        <p:tav tm="100000">
                                          <p:val>
                                            <p:fltVal val="1"/>
                                          </p:val>
                                        </p:tav>
                                      </p:tavLst>
                                    </p:anim>
                                    <p:anim calcmode="lin" valueType="num">
                                      <p:cBhvr>
                                        <p:cTn id="261" dur="41" tmFilter="0, 0; 0.125,0.2665; 0.25,0.4; 0.375,0.465; 0.5,0.5;  0.625,0.535; 0.75,0.6; 0.875,0.7335; 1,1">
                                          <p:stCondLst>
                                            <p:cond delay="414"/>
                                          </p:stCondLst>
                                        </p:cTn>
                                        <p:tgtEl>
                                          <p:spTgt spid="19"/>
                                        </p:tgtEl>
                                        <p:attrNameLst>
                                          <p:attrName>ppt_y</p:attrName>
                                        </p:attrNameLst>
                                      </p:cBhvr>
                                      <p:tavLst>
                                        <p:tav tm="0" fmla="#ppt_y-sin(pi*$)/81">
                                          <p:val>
                                            <p:fltVal val="0"/>
                                          </p:val>
                                        </p:tav>
                                        <p:tav tm="100000">
                                          <p:val>
                                            <p:fltVal val="1"/>
                                          </p:val>
                                        </p:tav>
                                      </p:tavLst>
                                    </p:anim>
                                    <p:animScale>
                                      <p:cBhvr>
                                        <p:cTn id="262" dur="7">
                                          <p:stCondLst>
                                            <p:cond delay="163"/>
                                          </p:stCondLst>
                                        </p:cTn>
                                        <p:tgtEl>
                                          <p:spTgt spid="19"/>
                                        </p:tgtEl>
                                      </p:cBhvr>
                                      <p:to x="100000" y="60000"/>
                                    </p:animScale>
                                    <p:animScale>
                                      <p:cBhvr>
                                        <p:cTn id="263" dur="42" decel="50000">
                                          <p:stCondLst>
                                            <p:cond delay="169"/>
                                          </p:stCondLst>
                                        </p:cTn>
                                        <p:tgtEl>
                                          <p:spTgt spid="19"/>
                                        </p:tgtEl>
                                      </p:cBhvr>
                                      <p:to x="100000" y="100000"/>
                                    </p:animScale>
                                    <p:animScale>
                                      <p:cBhvr>
                                        <p:cTn id="264" dur="7">
                                          <p:stCondLst>
                                            <p:cond delay="328"/>
                                          </p:stCondLst>
                                        </p:cTn>
                                        <p:tgtEl>
                                          <p:spTgt spid="19"/>
                                        </p:tgtEl>
                                      </p:cBhvr>
                                      <p:to x="100000" y="80000"/>
                                    </p:animScale>
                                    <p:animScale>
                                      <p:cBhvr>
                                        <p:cTn id="265" dur="42" decel="50000">
                                          <p:stCondLst>
                                            <p:cond delay="335"/>
                                          </p:stCondLst>
                                        </p:cTn>
                                        <p:tgtEl>
                                          <p:spTgt spid="19"/>
                                        </p:tgtEl>
                                      </p:cBhvr>
                                      <p:to x="100000" y="100000"/>
                                    </p:animScale>
                                    <p:animScale>
                                      <p:cBhvr>
                                        <p:cTn id="266" dur="7">
                                          <p:stCondLst>
                                            <p:cond delay="411"/>
                                          </p:stCondLst>
                                        </p:cTn>
                                        <p:tgtEl>
                                          <p:spTgt spid="19"/>
                                        </p:tgtEl>
                                      </p:cBhvr>
                                      <p:to x="100000" y="90000"/>
                                    </p:animScale>
                                    <p:animScale>
                                      <p:cBhvr>
                                        <p:cTn id="267" dur="42" decel="50000">
                                          <p:stCondLst>
                                            <p:cond delay="417"/>
                                          </p:stCondLst>
                                        </p:cTn>
                                        <p:tgtEl>
                                          <p:spTgt spid="19"/>
                                        </p:tgtEl>
                                      </p:cBhvr>
                                      <p:to x="100000" y="100000"/>
                                    </p:animScale>
                                    <p:animScale>
                                      <p:cBhvr>
                                        <p:cTn id="268" dur="7">
                                          <p:stCondLst>
                                            <p:cond delay="452"/>
                                          </p:stCondLst>
                                        </p:cTn>
                                        <p:tgtEl>
                                          <p:spTgt spid="19"/>
                                        </p:tgtEl>
                                      </p:cBhvr>
                                      <p:to x="100000" y="95000"/>
                                    </p:animScale>
                                    <p:animScale>
                                      <p:cBhvr>
                                        <p:cTn id="269" dur="42" decel="50000">
                                          <p:stCondLst>
                                            <p:cond delay="459"/>
                                          </p:stCondLst>
                                        </p:cTn>
                                        <p:tgtEl>
                                          <p:spTgt spid="19"/>
                                        </p:tgtEl>
                                      </p:cBhvr>
                                      <p:to x="100000" y="100000"/>
                                    </p:animScale>
                                  </p:childTnLst>
                                </p:cTn>
                              </p:par>
                            </p:childTnLst>
                          </p:cTn>
                        </p:par>
                        <p:par>
                          <p:cTn id="270" fill="hold">
                            <p:stCondLst>
                              <p:cond delay="20513"/>
                            </p:stCondLst>
                            <p:childTnLst>
                              <p:par>
                                <p:cTn id="271" presetID="26" presetClass="entr" presetSubtype="0" fill="hold" grpId="0" nodeType="afterEffect">
                                  <p:stCondLst>
                                    <p:cond delay="0"/>
                                  </p:stCondLst>
                                  <p:childTnLst>
                                    <p:set>
                                      <p:cBhvr>
                                        <p:cTn id="272" dur="1" fill="hold">
                                          <p:stCondLst>
                                            <p:cond delay="0"/>
                                          </p:stCondLst>
                                        </p:cTn>
                                        <p:tgtEl>
                                          <p:spTgt spid="20"/>
                                        </p:tgtEl>
                                        <p:attrNameLst>
                                          <p:attrName>style.visibility</p:attrName>
                                        </p:attrNameLst>
                                      </p:cBhvr>
                                      <p:to>
                                        <p:strVal val="visible"/>
                                      </p:to>
                                    </p:set>
                                    <p:animEffect transition="in" filter="wipe(down)">
                                      <p:cBhvr>
                                        <p:cTn id="273" dur="145">
                                          <p:stCondLst>
                                            <p:cond delay="0"/>
                                          </p:stCondLst>
                                        </p:cTn>
                                        <p:tgtEl>
                                          <p:spTgt spid="20"/>
                                        </p:tgtEl>
                                      </p:cBhvr>
                                    </p:animEffect>
                                    <p:anim calcmode="lin" valueType="num">
                                      <p:cBhvr>
                                        <p:cTn id="274" dur="456"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275" dur="166"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276" dur="166" tmFilter="0, 0; 0.125,0.2665; 0.25,0.4; 0.375,0.465; 0.5,0.5;  0.625,0.535; 0.75,0.6; 0.875,0.7335; 1,1">
                                          <p:stCondLst>
                                            <p:cond delay="166"/>
                                          </p:stCondLst>
                                        </p:cTn>
                                        <p:tgtEl>
                                          <p:spTgt spid="20"/>
                                        </p:tgtEl>
                                        <p:attrNameLst>
                                          <p:attrName>ppt_y</p:attrName>
                                        </p:attrNameLst>
                                      </p:cBhvr>
                                      <p:tavLst>
                                        <p:tav tm="0" fmla="#ppt_y-sin(pi*$)/9">
                                          <p:val>
                                            <p:fltVal val="0"/>
                                          </p:val>
                                        </p:tav>
                                        <p:tav tm="100000">
                                          <p:val>
                                            <p:fltVal val="1"/>
                                          </p:val>
                                        </p:tav>
                                      </p:tavLst>
                                    </p:anim>
                                    <p:anim calcmode="lin" valueType="num">
                                      <p:cBhvr>
                                        <p:cTn id="277" dur="83" tmFilter="0, 0; 0.125,0.2665; 0.25,0.4; 0.375,0.465; 0.5,0.5;  0.625,0.535; 0.75,0.6; 0.875,0.7335; 1,1">
                                          <p:stCondLst>
                                            <p:cond delay="331"/>
                                          </p:stCondLst>
                                        </p:cTn>
                                        <p:tgtEl>
                                          <p:spTgt spid="20"/>
                                        </p:tgtEl>
                                        <p:attrNameLst>
                                          <p:attrName>ppt_y</p:attrName>
                                        </p:attrNameLst>
                                      </p:cBhvr>
                                      <p:tavLst>
                                        <p:tav tm="0" fmla="#ppt_y-sin(pi*$)/27">
                                          <p:val>
                                            <p:fltVal val="0"/>
                                          </p:val>
                                        </p:tav>
                                        <p:tav tm="100000">
                                          <p:val>
                                            <p:fltVal val="1"/>
                                          </p:val>
                                        </p:tav>
                                      </p:tavLst>
                                    </p:anim>
                                    <p:anim calcmode="lin" valueType="num">
                                      <p:cBhvr>
                                        <p:cTn id="278" dur="41" tmFilter="0, 0; 0.125,0.2665; 0.25,0.4; 0.375,0.465; 0.5,0.5;  0.625,0.535; 0.75,0.6; 0.875,0.7335; 1,1">
                                          <p:stCondLst>
                                            <p:cond delay="414"/>
                                          </p:stCondLst>
                                        </p:cTn>
                                        <p:tgtEl>
                                          <p:spTgt spid="20"/>
                                        </p:tgtEl>
                                        <p:attrNameLst>
                                          <p:attrName>ppt_y</p:attrName>
                                        </p:attrNameLst>
                                      </p:cBhvr>
                                      <p:tavLst>
                                        <p:tav tm="0" fmla="#ppt_y-sin(pi*$)/81">
                                          <p:val>
                                            <p:fltVal val="0"/>
                                          </p:val>
                                        </p:tav>
                                        <p:tav tm="100000">
                                          <p:val>
                                            <p:fltVal val="1"/>
                                          </p:val>
                                        </p:tav>
                                      </p:tavLst>
                                    </p:anim>
                                    <p:animScale>
                                      <p:cBhvr>
                                        <p:cTn id="279" dur="7">
                                          <p:stCondLst>
                                            <p:cond delay="163"/>
                                          </p:stCondLst>
                                        </p:cTn>
                                        <p:tgtEl>
                                          <p:spTgt spid="20"/>
                                        </p:tgtEl>
                                      </p:cBhvr>
                                      <p:to x="100000" y="60000"/>
                                    </p:animScale>
                                    <p:animScale>
                                      <p:cBhvr>
                                        <p:cTn id="280" dur="42" decel="50000">
                                          <p:stCondLst>
                                            <p:cond delay="169"/>
                                          </p:stCondLst>
                                        </p:cTn>
                                        <p:tgtEl>
                                          <p:spTgt spid="20"/>
                                        </p:tgtEl>
                                      </p:cBhvr>
                                      <p:to x="100000" y="100000"/>
                                    </p:animScale>
                                    <p:animScale>
                                      <p:cBhvr>
                                        <p:cTn id="281" dur="7">
                                          <p:stCondLst>
                                            <p:cond delay="328"/>
                                          </p:stCondLst>
                                        </p:cTn>
                                        <p:tgtEl>
                                          <p:spTgt spid="20"/>
                                        </p:tgtEl>
                                      </p:cBhvr>
                                      <p:to x="100000" y="80000"/>
                                    </p:animScale>
                                    <p:animScale>
                                      <p:cBhvr>
                                        <p:cTn id="282" dur="42" decel="50000">
                                          <p:stCondLst>
                                            <p:cond delay="335"/>
                                          </p:stCondLst>
                                        </p:cTn>
                                        <p:tgtEl>
                                          <p:spTgt spid="20"/>
                                        </p:tgtEl>
                                      </p:cBhvr>
                                      <p:to x="100000" y="100000"/>
                                    </p:animScale>
                                    <p:animScale>
                                      <p:cBhvr>
                                        <p:cTn id="283" dur="7">
                                          <p:stCondLst>
                                            <p:cond delay="411"/>
                                          </p:stCondLst>
                                        </p:cTn>
                                        <p:tgtEl>
                                          <p:spTgt spid="20"/>
                                        </p:tgtEl>
                                      </p:cBhvr>
                                      <p:to x="100000" y="90000"/>
                                    </p:animScale>
                                    <p:animScale>
                                      <p:cBhvr>
                                        <p:cTn id="284" dur="42" decel="50000">
                                          <p:stCondLst>
                                            <p:cond delay="417"/>
                                          </p:stCondLst>
                                        </p:cTn>
                                        <p:tgtEl>
                                          <p:spTgt spid="20"/>
                                        </p:tgtEl>
                                      </p:cBhvr>
                                      <p:to x="100000" y="100000"/>
                                    </p:animScale>
                                    <p:animScale>
                                      <p:cBhvr>
                                        <p:cTn id="285" dur="7">
                                          <p:stCondLst>
                                            <p:cond delay="452"/>
                                          </p:stCondLst>
                                        </p:cTn>
                                        <p:tgtEl>
                                          <p:spTgt spid="20"/>
                                        </p:tgtEl>
                                      </p:cBhvr>
                                      <p:to x="100000" y="95000"/>
                                    </p:animScale>
                                    <p:animScale>
                                      <p:cBhvr>
                                        <p:cTn id="286" dur="42" decel="50000">
                                          <p:stCondLst>
                                            <p:cond delay="459"/>
                                          </p:stCondLst>
                                        </p:cTn>
                                        <p:tgtEl>
                                          <p:spTgt spid="20"/>
                                        </p:tgtEl>
                                      </p:cBhvr>
                                      <p:to x="100000" y="100000"/>
                                    </p:animScale>
                                  </p:childTnLst>
                                </p:cTn>
                              </p:par>
                            </p:childTnLst>
                          </p:cTn>
                        </p:par>
                        <p:par>
                          <p:cTn id="287" fill="hold">
                            <p:stCondLst>
                              <p:cond delay="21014"/>
                            </p:stCondLst>
                            <p:childTnLst>
                              <p:par>
                                <p:cTn id="288" presetID="26" presetClass="entr" presetSubtype="0" fill="hold" grpId="0" nodeType="afterEffect">
                                  <p:stCondLst>
                                    <p:cond delay="0"/>
                                  </p:stCondLst>
                                  <p:childTnLst>
                                    <p:set>
                                      <p:cBhvr>
                                        <p:cTn id="289" dur="1" fill="hold">
                                          <p:stCondLst>
                                            <p:cond delay="0"/>
                                          </p:stCondLst>
                                        </p:cTn>
                                        <p:tgtEl>
                                          <p:spTgt spid="21"/>
                                        </p:tgtEl>
                                        <p:attrNameLst>
                                          <p:attrName>style.visibility</p:attrName>
                                        </p:attrNameLst>
                                      </p:cBhvr>
                                      <p:to>
                                        <p:strVal val="visible"/>
                                      </p:to>
                                    </p:set>
                                    <p:animEffect transition="in" filter="wipe(down)">
                                      <p:cBhvr>
                                        <p:cTn id="290" dur="145">
                                          <p:stCondLst>
                                            <p:cond delay="0"/>
                                          </p:stCondLst>
                                        </p:cTn>
                                        <p:tgtEl>
                                          <p:spTgt spid="21"/>
                                        </p:tgtEl>
                                      </p:cBhvr>
                                    </p:animEffect>
                                    <p:anim calcmode="lin" valueType="num">
                                      <p:cBhvr>
                                        <p:cTn id="291" dur="456"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292" dur="166"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293" dur="166" tmFilter="0, 0; 0.125,0.2665; 0.25,0.4; 0.375,0.465; 0.5,0.5;  0.625,0.535; 0.75,0.6; 0.875,0.7335; 1,1">
                                          <p:stCondLst>
                                            <p:cond delay="166"/>
                                          </p:stCondLst>
                                        </p:cTn>
                                        <p:tgtEl>
                                          <p:spTgt spid="21"/>
                                        </p:tgtEl>
                                        <p:attrNameLst>
                                          <p:attrName>ppt_y</p:attrName>
                                        </p:attrNameLst>
                                      </p:cBhvr>
                                      <p:tavLst>
                                        <p:tav tm="0" fmla="#ppt_y-sin(pi*$)/9">
                                          <p:val>
                                            <p:fltVal val="0"/>
                                          </p:val>
                                        </p:tav>
                                        <p:tav tm="100000">
                                          <p:val>
                                            <p:fltVal val="1"/>
                                          </p:val>
                                        </p:tav>
                                      </p:tavLst>
                                    </p:anim>
                                    <p:anim calcmode="lin" valueType="num">
                                      <p:cBhvr>
                                        <p:cTn id="294" dur="83" tmFilter="0, 0; 0.125,0.2665; 0.25,0.4; 0.375,0.465; 0.5,0.5;  0.625,0.535; 0.75,0.6; 0.875,0.7335; 1,1">
                                          <p:stCondLst>
                                            <p:cond delay="331"/>
                                          </p:stCondLst>
                                        </p:cTn>
                                        <p:tgtEl>
                                          <p:spTgt spid="21"/>
                                        </p:tgtEl>
                                        <p:attrNameLst>
                                          <p:attrName>ppt_y</p:attrName>
                                        </p:attrNameLst>
                                      </p:cBhvr>
                                      <p:tavLst>
                                        <p:tav tm="0" fmla="#ppt_y-sin(pi*$)/27">
                                          <p:val>
                                            <p:fltVal val="0"/>
                                          </p:val>
                                        </p:tav>
                                        <p:tav tm="100000">
                                          <p:val>
                                            <p:fltVal val="1"/>
                                          </p:val>
                                        </p:tav>
                                      </p:tavLst>
                                    </p:anim>
                                    <p:anim calcmode="lin" valueType="num">
                                      <p:cBhvr>
                                        <p:cTn id="295" dur="41" tmFilter="0, 0; 0.125,0.2665; 0.25,0.4; 0.375,0.465; 0.5,0.5;  0.625,0.535; 0.75,0.6; 0.875,0.7335; 1,1">
                                          <p:stCondLst>
                                            <p:cond delay="414"/>
                                          </p:stCondLst>
                                        </p:cTn>
                                        <p:tgtEl>
                                          <p:spTgt spid="21"/>
                                        </p:tgtEl>
                                        <p:attrNameLst>
                                          <p:attrName>ppt_y</p:attrName>
                                        </p:attrNameLst>
                                      </p:cBhvr>
                                      <p:tavLst>
                                        <p:tav tm="0" fmla="#ppt_y-sin(pi*$)/81">
                                          <p:val>
                                            <p:fltVal val="0"/>
                                          </p:val>
                                        </p:tav>
                                        <p:tav tm="100000">
                                          <p:val>
                                            <p:fltVal val="1"/>
                                          </p:val>
                                        </p:tav>
                                      </p:tavLst>
                                    </p:anim>
                                    <p:animScale>
                                      <p:cBhvr>
                                        <p:cTn id="296" dur="7">
                                          <p:stCondLst>
                                            <p:cond delay="163"/>
                                          </p:stCondLst>
                                        </p:cTn>
                                        <p:tgtEl>
                                          <p:spTgt spid="21"/>
                                        </p:tgtEl>
                                      </p:cBhvr>
                                      <p:to x="100000" y="60000"/>
                                    </p:animScale>
                                    <p:animScale>
                                      <p:cBhvr>
                                        <p:cTn id="297" dur="42" decel="50000">
                                          <p:stCondLst>
                                            <p:cond delay="169"/>
                                          </p:stCondLst>
                                        </p:cTn>
                                        <p:tgtEl>
                                          <p:spTgt spid="21"/>
                                        </p:tgtEl>
                                      </p:cBhvr>
                                      <p:to x="100000" y="100000"/>
                                    </p:animScale>
                                    <p:animScale>
                                      <p:cBhvr>
                                        <p:cTn id="298" dur="7">
                                          <p:stCondLst>
                                            <p:cond delay="328"/>
                                          </p:stCondLst>
                                        </p:cTn>
                                        <p:tgtEl>
                                          <p:spTgt spid="21"/>
                                        </p:tgtEl>
                                      </p:cBhvr>
                                      <p:to x="100000" y="80000"/>
                                    </p:animScale>
                                    <p:animScale>
                                      <p:cBhvr>
                                        <p:cTn id="299" dur="42" decel="50000">
                                          <p:stCondLst>
                                            <p:cond delay="335"/>
                                          </p:stCondLst>
                                        </p:cTn>
                                        <p:tgtEl>
                                          <p:spTgt spid="21"/>
                                        </p:tgtEl>
                                      </p:cBhvr>
                                      <p:to x="100000" y="100000"/>
                                    </p:animScale>
                                    <p:animScale>
                                      <p:cBhvr>
                                        <p:cTn id="300" dur="7">
                                          <p:stCondLst>
                                            <p:cond delay="411"/>
                                          </p:stCondLst>
                                        </p:cTn>
                                        <p:tgtEl>
                                          <p:spTgt spid="21"/>
                                        </p:tgtEl>
                                      </p:cBhvr>
                                      <p:to x="100000" y="90000"/>
                                    </p:animScale>
                                    <p:animScale>
                                      <p:cBhvr>
                                        <p:cTn id="301" dur="42" decel="50000">
                                          <p:stCondLst>
                                            <p:cond delay="417"/>
                                          </p:stCondLst>
                                        </p:cTn>
                                        <p:tgtEl>
                                          <p:spTgt spid="21"/>
                                        </p:tgtEl>
                                      </p:cBhvr>
                                      <p:to x="100000" y="100000"/>
                                    </p:animScale>
                                    <p:animScale>
                                      <p:cBhvr>
                                        <p:cTn id="302" dur="7">
                                          <p:stCondLst>
                                            <p:cond delay="452"/>
                                          </p:stCondLst>
                                        </p:cTn>
                                        <p:tgtEl>
                                          <p:spTgt spid="21"/>
                                        </p:tgtEl>
                                      </p:cBhvr>
                                      <p:to x="100000" y="95000"/>
                                    </p:animScale>
                                    <p:animScale>
                                      <p:cBhvr>
                                        <p:cTn id="303" dur="42" decel="50000">
                                          <p:stCondLst>
                                            <p:cond delay="459"/>
                                          </p:stCondLst>
                                        </p:cTn>
                                        <p:tgtEl>
                                          <p:spTgt spid="21"/>
                                        </p:tgtEl>
                                      </p:cBhvr>
                                      <p:to x="100000" y="100000"/>
                                    </p:animScale>
                                  </p:childTnLst>
                                </p:cTn>
                              </p:par>
                            </p:childTnLst>
                          </p:cTn>
                        </p:par>
                        <p:par>
                          <p:cTn id="304" fill="hold">
                            <p:stCondLst>
                              <p:cond delay="21515"/>
                            </p:stCondLst>
                            <p:childTnLst>
                              <p:par>
                                <p:cTn id="305" presetID="26" presetClass="entr" presetSubtype="0" fill="hold" grpId="0" nodeType="afterEffect">
                                  <p:stCondLst>
                                    <p:cond delay="0"/>
                                  </p:stCondLst>
                                  <p:childTnLst>
                                    <p:set>
                                      <p:cBhvr>
                                        <p:cTn id="306" dur="1" fill="hold">
                                          <p:stCondLst>
                                            <p:cond delay="0"/>
                                          </p:stCondLst>
                                        </p:cTn>
                                        <p:tgtEl>
                                          <p:spTgt spid="22"/>
                                        </p:tgtEl>
                                        <p:attrNameLst>
                                          <p:attrName>style.visibility</p:attrName>
                                        </p:attrNameLst>
                                      </p:cBhvr>
                                      <p:to>
                                        <p:strVal val="visible"/>
                                      </p:to>
                                    </p:set>
                                    <p:animEffect transition="in" filter="wipe(down)">
                                      <p:cBhvr>
                                        <p:cTn id="307" dur="145">
                                          <p:stCondLst>
                                            <p:cond delay="0"/>
                                          </p:stCondLst>
                                        </p:cTn>
                                        <p:tgtEl>
                                          <p:spTgt spid="22"/>
                                        </p:tgtEl>
                                      </p:cBhvr>
                                    </p:animEffect>
                                    <p:anim calcmode="lin" valueType="num">
                                      <p:cBhvr>
                                        <p:cTn id="308" dur="456"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309" dur="166"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310" dur="166" tmFilter="0, 0; 0.125,0.2665; 0.25,0.4; 0.375,0.465; 0.5,0.5;  0.625,0.535; 0.75,0.6; 0.875,0.7335; 1,1">
                                          <p:stCondLst>
                                            <p:cond delay="166"/>
                                          </p:stCondLst>
                                        </p:cTn>
                                        <p:tgtEl>
                                          <p:spTgt spid="22"/>
                                        </p:tgtEl>
                                        <p:attrNameLst>
                                          <p:attrName>ppt_y</p:attrName>
                                        </p:attrNameLst>
                                      </p:cBhvr>
                                      <p:tavLst>
                                        <p:tav tm="0" fmla="#ppt_y-sin(pi*$)/9">
                                          <p:val>
                                            <p:fltVal val="0"/>
                                          </p:val>
                                        </p:tav>
                                        <p:tav tm="100000">
                                          <p:val>
                                            <p:fltVal val="1"/>
                                          </p:val>
                                        </p:tav>
                                      </p:tavLst>
                                    </p:anim>
                                    <p:anim calcmode="lin" valueType="num">
                                      <p:cBhvr>
                                        <p:cTn id="311" dur="83" tmFilter="0, 0; 0.125,0.2665; 0.25,0.4; 0.375,0.465; 0.5,0.5;  0.625,0.535; 0.75,0.6; 0.875,0.7335; 1,1">
                                          <p:stCondLst>
                                            <p:cond delay="331"/>
                                          </p:stCondLst>
                                        </p:cTn>
                                        <p:tgtEl>
                                          <p:spTgt spid="22"/>
                                        </p:tgtEl>
                                        <p:attrNameLst>
                                          <p:attrName>ppt_y</p:attrName>
                                        </p:attrNameLst>
                                      </p:cBhvr>
                                      <p:tavLst>
                                        <p:tav tm="0" fmla="#ppt_y-sin(pi*$)/27">
                                          <p:val>
                                            <p:fltVal val="0"/>
                                          </p:val>
                                        </p:tav>
                                        <p:tav tm="100000">
                                          <p:val>
                                            <p:fltVal val="1"/>
                                          </p:val>
                                        </p:tav>
                                      </p:tavLst>
                                    </p:anim>
                                    <p:anim calcmode="lin" valueType="num">
                                      <p:cBhvr>
                                        <p:cTn id="312" dur="41" tmFilter="0, 0; 0.125,0.2665; 0.25,0.4; 0.375,0.465; 0.5,0.5;  0.625,0.535; 0.75,0.6; 0.875,0.7335; 1,1">
                                          <p:stCondLst>
                                            <p:cond delay="414"/>
                                          </p:stCondLst>
                                        </p:cTn>
                                        <p:tgtEl>
                                          <p:spTgt spid="22"/>
                                        </p:tgtEl>
                                        <p:attrNameLst>
                                          <p:attrName>ppt_y</p:attrName>
                                        </p:attrNameLst>
                                      </p:cBhvr>
                                      <p:tavLst>
                                        <p:tav tm="0" fmla="#ppt_y-sin(pi*$)/81">
                                          <p:val>
                                            <p:fltVal val="0"/>
                                          </p:val>
                                        </p:tav>
                                        <p:tav tm="100000">
                                          <p:val>
                                            <p:fltVal val="1"/>
                                          </p:val>
                                        </p:tav>
                                      </p:tavLst>
                                    </p:anim>
                                    <p:animScale>
                                      <p:cBhvr>
                                        <p:cTn id="313" dur="7">
                                          <p:stCondLst>
                                            <p:cond delay="163"/>
                                          </p:stCondLst>
                                        </p:cTn>
                                        <p:tgtEl>
                                          <p:spTgt spid="22"/>
                                        </p:tgtEl>
                                      </p:cBhvr>
                                      <p:to x="100000" y="60000"/>
                                    </p:animScale>
                                    <p:animScale>
                                      <p:cBhvr>
                                        <p:cTn id="314" dur="42" decel="50000">
                                          <p:stCondLst>
                                            <p:cond delay="169"/>
                                          </p:stCondLst>
                                        </p:cTn>
                                        <p:tgtEl>
                                          <p:spTgt spid="22"/>
                                        </p:tgtEl>
                                      </p:cBhvr>
                                      <p:to x="100000" y="100000"/>
                                    </p:animScale>
                                    <p:animScale>
                                      <p:cBhvr>
                                        <p:cTn id="315" dur="7">
                                          <p:stCondLst>
                                            <p:cond delay="328"/>
                                          </p:stCondLst>
                                        </p:cTn>
                                        <p:tgtEl>
                                          <p:spTgt spid="22"/>
                                        </p:tgtEl>
                                      </p:cBhvr>
                                      <p:to x="100000" y="80000"/>
                                    </p:animScale>
                                    <p:animScale>
                                      <p:cBhvr>
                                        <p:cTn id="316" dur="42" decel="50000">
                                          <p:stCondLst>
                                            <p:cond delay="335"/>
                                          </p:stCondLst>
                                        </p:cTn>
                                        <p:tgtEl>
                                          <p:spTgt spid="22"/>
                                        </p:tgtEl>
                                      </p:cBhvr>
                                      <p:to x="100000" y="100000"/>
                                    </p:animScale>
                                    <p:animScale>
                                      <p:cBhvr>
                                        <p:cTn id="317" dur="7">
                                          <p:stCondLst>
                                            <p:cond delay="411"/>
                                          </p:stCondLst>
                                        </p:cTn>
                                        <p:tgtEl>
                                          <p:spTgt spid="22"/>
                                        </p:tgtEl>
                                      </p:cBhvr>
                                      <p:to x="100000" y="90000"/>
                                    </p:animScale>
                                    <p:animScale>
                                      <p:cBhvr>
                                        <p:cTn id="318" dur="42" decel="50000">
                                          <p:stCondLst>
                                            <p:cond delay="417"/>
                                          </p:stCondLst>
                                        </p:cTn>
                                        <p:tgtEl>
                                          <p:spTgt spid="22"/>
                                        </p:tgtEl>
                                      </p:cBhvr>
                                      <p:to x="100000" y="100000"/>
                                    </p:animScale>
                                    <p:animScale>
                                      <p:cBhvr>
                                        <p:cTn id="319" dur="7">
                                          <p:stCondLst>
                                            <p:cond delay="452"/>
                                          </p:stCondLst>
                                        </p:cTn>
                                        <p:tgtEl>
                                          <p:spTgt spid="22"/>
                                        </p:tgtEl>
                                      </p:cBhvr>
                                      <p:to x="100000" y="95000"/>
                                    </p:animScale>
                                    <p:animScale>
                                      <p:cBhvr>
                                        <p:cTn id="320" dur="42" decel="50000">
                                          <p:stCondLst>
                                            <p:cond delay="459"/>
                                          </p:stCondLst>
                                        </p:cTn>
                                        <p:tgtEl>
                                          <p:spTgt spid="22"/>
                                        </p:tgtEl>
                                      </p:cBhvr>
                                      <p:to x="100000" y="100000"/>
                                    </p:animScale>
                                  </p:childTnLst>
                                </p:cTn>
                              </p:par>
                            </p:childTnLst>
                          </p:cTn>
                        </p:par>
                        <p:par>
                          <p:cTn id="321" fill="hold">
                            <p:stCondLst>
                              <p:cond delay="22016"/>
                            </p:stCondLst>
                            <p:childTnLst>
                              <p:par>
                                <p:cTn id="322" presetID="26" presetClass="entr" presetSubtype="0" fill="hold" grpId="0" nodeType="afterEffect">
                                  <p:stCondLst>
                                    <p:cond delay="0"/>
                                  </p:stCondLst>
                                  <p:childTnLst>
                                    <p:set>
                                      <p:cBhvr>
                                        <p:cTn id="323" dur="1" fill="hold">
                                          <p:stCondLst>
                                            <p:cond delay="0"/>
                                          </p:stCondLst>
                                        </p:cTn>
                                        <p:tgtEl>
                                          <p:spTgt spid="23"/>
                                        </p:tgtEl>
                                        <p:attrNameLst>
                                          <p:attrName>style.visibility</p:attrName>
                                        </p:attrNameLst>
                                      </p:cBhvr>
                                      <p:to>
                                        <p:strVal val="visible"/>
                                      </p:to>
                                    </p:set>
                                    <p:animEffect transition="in" filter="wipe(down)">
                                      <p:cBhvr>
                                        <p:cTn id="324" dur="145">
                                          <p:stCondLst>
                                            <p:cond delay="0"/>
                                          </p:stCondLst>
                                        </p:cTn>
                                        <p:tgtEl>
                                          <p:spTgt spid="23"/>
                                        </p:tgtEl>
                                      </p:cBhvr>
                                    </p:animEffect>
                                    <p:anim calcmode="lin" valueType="num">
                                      <p:cBhvr>
                                        <p:cTn id="325" dur="456"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326" dur="166"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327" dur="166" tmFilter="0, 0; 0.125,0.2665; 0.25,0.4; 0.375,0.465; 0.5,0.5;  0.625,0.535; 0.75,0.6; 0.875,0.7335; 1,1">
                                          <p:stCondLst>
                                            <p:cond delay="166"/>
                                          </p:stCondLst>
                                        </p:cTn>
                                        <p:tgtEl>
                                          <p:spTgt spid="23"/>
                                        </p:tgtEl>
                                        <p:attrNameLst>
                                          <p:attrName>ppt_y</p:attrName>
                                        </p:attrNameLst>
                                      </p:cBhvr>
                                      <p:tavLst>
                                        <p:tav tm="0" fmla="#ppt_y-sin(pi*$)/9">
                                          <p:val>
                                            <p:fltVal val="0"/>
                                          </p:val>
                                        </p:tav>
                                        <p:tav tm="100000">
                                          <p:val>
                                            <p:fltVal val="1"/>
                                          </p:val>
                                        </p:tav>
                                      </p:tavLst>
                                    </p:anim>
                                    <p:anim calcmode="lin" valueType="num">
                                      <p:cBhvr>
                                        <p:cTn id="328" dur="83" tmFilter="0, 0; 0.125,0.2665; 0.25,0.4; 0.375,0.465; 0.5,0.5;  0.625,0.535; 0.75,0.6; 0.875,0.7335; 1,1">
                                          <p:stCondLst>
                                            <p:cond delay="331"/>
                                          </p:stCondLst>
                                        </p:cTn>
                                        <p:tgtEl>
                                          <p:spTgt spid="23"/>
                                        </p:tgtEl>
                                        <p:attrNameLst>
                                          <p:attrName>ppt_y</p:attrName>
                                        </p:attrNameLst>
                                      </p:cBhvr>
                                      <p:tavLst>
                                        <p:tav tm="0" fmla="#ppt_y-sin(pi*$)/27">
                                          <p:val>
                                            <p:fltVal val="0"/>
                                          </p:val>
                                        </p:tav>
                                        <p:tav tm="100000">
                                          <p:val>
                                            <p:fltVal val="1"/>
                                          </p:val>
                                        </p:tav>
                                      </p:tavLst>
                                    </p:anim>
                                    <p:anim calcmode="lin" valueType="num">
                                      <p:cBhvr>
                                        <p:cTn id="329" dur="41" tmFilter="0, 0; 0.125,0.2665; 0.25,0.4; 0.375,0.465; 0.5,0.5;  0.625,0.535; 0.75,0.6; 0.875,0.7335; 1,1">
                                          <p:stCondLst>
                                            <p:cond delay="414"/>
                                          </p:stCondLst>
                                        </p:cTn>
                                        <p:tgtEl>
                                          <p:spTgt spid="23"/>
                                        </p:tgtEl>
                                        <p:attrNameLst>
                                          <p:attrName>ppt_y</p:attrName>
                                        </p:attrNameLst>
                                      </p:cBhvr>
                                      <p:tavLst>
                                        <p:tav tm="0" fmla="#ppt_y-sin(pi*$)/81">
                                          <p:val>
                                            <p:fltVal val="0"/>
                                          </p:val>
                                        </p:tav>
                                        <p:tav tm="100000">
                                          <p:val>
                                            <p:fltVal val="1"/>
                                          </p:val>
                                        </p:tav>
                                      </p:tavLst>
                                    </p:anim>
                                    <p:animScale>
                                      <p:cBhvr>
                                        <p:cTn id="330" dur="7">
                                          <p:stCondLst>
                                            <p:cond delay="163"/>
                                          </p:stCondLst>
                                        </p:cTn>
                                        <p:tgtEl>
                                          <p:spTgt spid="23"/>
                                        </p:tgtEl>
                                      </p:cBhvr>
                                      <p:to x="100000" y="60000"/>
                                    </p:animScale>
                                    <p:animScale>
                                      <p:cBhvr>
                                        <p:cTn id="331" dur="42" decel="50000">
                                          <p:stCondLst>
                                            <p:cond delay="169"/>
                                          </p:stCondLst>
                                        </p:cTn>
                                        <p:tgtEl>
                                          <p:spTgt spid="23"/>
                                        </p:tgtEl>
                                      </p:cBhvr>
                                      <p:to x="100000" y="100000"/>
                                    </p:animScale>
                                    <p:animScale>
                                      <p:cBhvr>
                                        <p:cTn id="332" dur="7">
                                          <p:stCondLst>
                                            <p:cond delay="328"/>
                                          </p:stCondLst>
                                        </p:cTn>
                                        <p:tgtEl>
                                          <p:spTgt spid="23"/>
                                        </p:tgtEl>
                                      </p:cBhvr>
                                      <p:to x="100000" y="80000"/>
                                    </p:animScale>
                                    <p:animScale>
                                      <p:cBhvr>
                                        <p:cTn id="333" dur="42" decel="50000">
                                          <p:stCondLst>
                                            <p:cond delay="335"/>
                                          </p:stCondLst>
                                        </p:cTn>
                                        <p:tgtEl>
                                          <p:spTgt spid="23"/>
                                        </p:tgtEl>
                                      </p:cBhvr>
                                      <p:to x="100000" y="100000"/>
                                    </p:animScale>
                                    <p:animScale>
                                      <p:cBhvr>
                                        <p:cTn id="334" dur="7">
                                          <p:stCondLst>
                                            <p:cond delay="411"/>
                                          </p:stCondLst>
                                        </p:cTn>
                                        <p:tgtEl>
                                          <p:spTgt spid="23"/>
                                        </p:tgtEl>
                                      </p:cBhvr>
                                      <p:to x="100000" y="90000"/>
                                    </p:animScale>
                                    <p:animScale>
                                      <p:cBhvr>
                                        <p:cTn id="335" dur="42" decel="50000">
                                          <p:stCondLst>
                                            <p:cond delay="417"/>
                                          </p:stCondLst>
                                        </p:cTn>
                                        <p:tgtEl>
                                          <p:spTgt spid="23"/>
                                        </p:tgtEl>
                                      </p:cBhvr>
                                      <p:to x="100000" y="100000"/>
                                    </p:animScale>
                                    <p:animScale>
                                      <p:cBhvr>
                                        <p:cTn id="336" dur="7">
                                          <p:stCondLst>
                                            <p:cond delay="452"/>
                                          </p:stCondLst>
                                        </p:cTn>
                                        <p:tgtEl>
                                          <p:spTgt spid="23"/>
                                        </p:tgtEl>
                                      </p:cBhvr>
                                      <p:to x="100000" y="95000"/>
                                    </p:animScale>
                                    <p:animScale>
                                      <p:cBhvr>
                                        <p:cTn id="337" dur="42" decel="50000">
                                          <p:stCondLst>
                                            <p:cond delay="459"/>
                                          </p:stCondLst>
                                        </p:cTn>
                                        <p:tgtEl>
                                          <p:spTgt spid="23"/>
                                        </p:tgtEl>
                                      </p:cBhvr>
                                      <p:to x="100000" y="100000"/>
                                    </p:animScale>
                                  </p:childTnLst>
                                </p:cTn>
                              </p:par>
                            </p:childTnLst>
                          </p:cTn>
                        </p:par>
                        <p:par>
                          <p:cTn id="338" fill="hold">
                            <p:stCondLst>
                              <p:cond delay="22517"/>
                            </p:stCondLst>
                            <p:childTnLst>
                              <p:par>
                                <p:cTn id="339" presetID="26" presetClass="entr" presetSubtype="0" fill="hold" grpId="0" nodeType="afterEffect">
                                  <p:stCondLst>
                                    <p:cond delay="0"/>
                                  </p:stCondLst>
                                  <p:childTnLst>
                                    <p:set>
                                      <p:cBhvr>
                                        <p:cTn id="340" dur="1" fill="hold">
                                          <p:stCondLst>
                                            <p:cond delay="0"/>
                                          </p:stCondLst>
                                        </p:cTn>
                                        <p:tgtEl>
                                          <p:spTgt spid="24"/>
                                        </p:tgtEl>
                                        <p:attrNameLst>
                                          <p:attrName>style.visibility</p:attrName>
                                        </p:attrNameLst>
                                      </p:cBhvr>
                                      <p:to>
                                        <p:strVal val="visible"/>
                                      </p:to>
                                    </p:set>
                                    <p:animEffect transition="in" filter="wipe(down)">
                                      <p:cBhvr>
                                        <p:cTn id="341" dur="145">
                                          <p:stCondLst>
                                            <p:cond delay="0"/>
                                          </p:stCondLst>
                                        </p:cTn>
                                        <p:tgtEl>
                                          <p:spTgt spid="24"/>
                                        </p:tgtEl>
                                      </p:cBhvr>
                                    </p:animEffect>
                                    <p:anim calcmode="lin" valueType="num">
                                      <p:cBhvr>
                                        <p:cTn id="342" dur="456" tmFilter="0,0; 0.14,0.36; 0.43,0.73; 0.71,0.91; 1.0,1.0">
                                          <p:stCondLst>
                                            <p:cond delay="0"/>
                                          </p:stCondLst>
                                        </p:cTn>
                                        <p:tgtEl>
                                          <p:spTgt spid="24"/>
                                        </p:tgtEl>
                                        <p:attrNameLst>
                                          <p:attrName>ppt_x</p:attrName>
                                        </p:attrNameLst>
                                      </p:cBhvr>
                                      <p:tavLst>
                                        <p:tav tm="0">
                                          <p:val>
                                            <p:strVal val="#ppt_x-0.25"/>
                                          </p:val>
                                        </p:tav>
                                        <p:tav tm="100000">
                                          <p:val>
                                            <p:strVal val="#ppt_x"/>
                                          </p:val>
                                        </p:tav>
                                      </p:tavLst>
                                    </p:anim>
                                    <p:anim calcmode="lin" valueType="num">
                                      <p:cBhvr>
                                        <p:cTn id="343" dur="166" tmFilter="0.0,0.0; 0.25,0.07; 0.50,0.2; 0.75,0.467; 1.0,1.0">
                                          <p:stCondLst>
                                            <p:cond delay="0"/>
                                          </p:stCondLst>
                                        </p:cTn>
                                        <p:tgtEl>
                                          <p:spTgt spid="24"/>
                                        </p:tgtEl>
                                        <p:attrNameLst>
                                          <p:attrName>ppt_y</p:attrName>
                                        </p:attrNameLst>
                                      </p:cBhvr>
                                      <p:tavLst>
                                        <p:tav tm="0" fmla="#ppt_y-sin(pi*$)/3">
                                          <p:val>
                                            <p:fltVal val="0.5"/>
                                          </p:val>
                                        </p:tav>
                                        <p:tav tm="100000">
                                          <p:val>
                                            <p:fltVal val="1"/>
                                          </p:val>
                                        </p:tav>
                                      </p:tavLst>
                                    </p:anim>
                                    <p:anim calcmode="lin" valueType="num">
                                      <p:cBhvr>
                                        <p:cTn id="344" dur="166" tmFilter="0, 0; 0.125,0.2665; 0.25,0.4; 0.375,0.465; 0.5,0.5;  0.625,0.535; 0.75,0.6; 0.875,0.7335; 1,1">
                                          <p:stCondLst>
                                            <p:cond delay="166"/>
                                          </p:stCondLst>
                                        </p:cTn>
                                        <p:tgtEl>
                                          <p:spTgt spid="24"/>
                                        </p:tgtEl>
                                        <p:attrNameLst>
                                          <p:attrName>ppt_y</p:attrName>
                                        </p:attrNameLst>
                                      </p:cBhvr>
                                      <p:tavLst>
                                        <p:tav tm="0" fmla="#ppt_y-sin(pi*$)/9">
                                          <p:val>
                                            <p:fltVal val="0"/>
                                          </p:val>
                                        </p:tav>
                                        <p:tav tm="100000">
                                          <p:val>
                                            <p:fltVal val="1"/>
                                          </p:val>
                                        </p:tav>
                                      </p:tavLst>
                                    </p:anim>
                                    <p:anim calcmode="lin" valueType="num">
                                      <p:cBhvr>
                                        <p:cTn id="345" dur="83" tmFilter="0, 0; 0.125,0.2665; 0.25,0.4; 0.375,0.465; 0.5,0.5;  0.625,0.535; 0.75,0.6; 0.875,0.7335; 1,1">
                                          <p:stCondLst>
                                            <p:cond delay="331"/>
                                          </p:stCondLst>
                                        </p:cTn>
                                        <p:tgtEl>
                                          <p:spTgt spid="24"/>
                                        </p:tgtEl>
                                        <p:attrNameLst>
                                          <p:attrName>ppt_y</p:attrName>
                                        </p:attrNameLst>
                                      </p:cBhvr>
                                      <p:tavLst>
                                        <p:tav tm="0" fmla="#ppt_y-sin(pi*$)/27">
                                          <p:val>
                                            <p:fltVal val="0"/>
                                          </p:val>
                                        </p:tav>
                                        <p:tav tm="100000">
                                          <p:val>
                                            <p:fltVal val="1"/>
                                          </p:val>
                                        </p:tav>
                                      </p:tavLst>
                                    </p:anim>
                                    <p:anim calcmode="lin" valueType="num">
                                      <p:cBhvr>
                                        <p:cTn id="346" dur="41" tmFilter="0, 0; 0.125,0.2665; 0.25,0.4; 0.375,0.465; 0.5,0.5;  0.625,0.535; 0.75,0.6; 0.875,0.7335; 1,1">
                                          <p:stCondLst>
                                            <p:cond delay="414"/>
                                          </p:stCondLst>
                                        </p:cTn>
                                        <p:tgtEl>
                                          <p:spTgt spid="24"/>
                                        </p:tgtEl>
                                        <p:attrNameLst>
                                          <p:attrName>ppt_y</p:attrName>
                                        </p:attrNameLst>
                                      </p:cBhvr>
                                      <p:tavLst>
                                        <p:tav tm="0" fmla="#ppt_y-sin(pi*$)/81">
                                          <p:val>
                                            <p:fltVal val="0"/>
                                          </p:val>
                                        </p:tav>
                                        <p:tav tm="100000">
                                          <p:val>
                                            <p:fltVal val="1"/>
                                          </p:val>
                                        </p:tav>
                                      </p:tavLst>
                                    </p:anim>
                                    <p:animScale>
                                      <p:cBhvr>
                                        <p:cTn id="347" dur="7">
                                          <p:stCondLst>
                                            <p:cond delay="163"/>
                                          </p:stCondLst>
                                        </p:cTn>
                                        <p:tgtEl>
                                          <p:spTgt spid="24"/>
                                        </p:tgtEl>
                                      </p:cBhvr>
                                      <p:to x="100000" y="60000"/>
                                    </p:animScale>
                                    <p:animScale>
                                      <p:cBhvr>
                                        <p:cTn id="348" dur="42" decel="50000">
                                          <p:stCondLst>
                                            <p:cond delay="169"/>
                                          </p:stCondLst>
                                        </p:cTn>
                                        <p:tgtEl>
                                          <p:spTgt spid="24"/>
                                        </p:tgtEl>
                                      </p:cBhvr>
                                      <p:to x="100000" y="100000"/>
                                    </p:animScale>
                                    <p:animScale>
                                      <p:cBhvr>
                                        <p:cTn id="349" dur="7">
                                          <p:stCondLst>
                                            <p:cond delay="328"/>
                                          </p:stCondLst>
                                        </p:cTn>
                                        <p:tgtEl>
                                          <p:spTgt spid="24"/>
                                        </p:tgtEl>
                                      </p:cBhvr>
                                      <p:to x="100000" y="80000"/>
                                    </p:animScale>
                                    <p:animScale>
                                      <p:cBhvr>
                                        <p:cTn id="350" dur="42" decel="50000">
                                          <p:stCondLst>
                                            <p:cond delay="335"/>
                                          </p:stCondLst>
                                        </p:cTn>
                                        <p:tgtEl>
                                          <p:spTgt spid="24"/>
                                        </p:tgtEl>
                                      </p:cBhvr>
                                      <p:to x="100000" y="100000"/>
                                    </p:animScale>
                                    <p:animScale>
                                      <p:cBhvr>
                                        <p:cTn id="351" dur="7">
                                          <p:stCondLst>
                                            <p:cond delay="411"/>
                                          </p:stCondLst>
                                        </p:cTn>
                                        <p:tgtEl>
                                          <p:spTgt spid="24"/>
                                        </p:tgtEl>
                                      </p:cBhvr>
                                      <p:to x="100000" y="90000"/>
                                    </p:animScale>
                                    <p:animScale>
                                      <p:cBhvr>
                                        <p:cTn id="352" dur="42" decel="50000">
                                          <p:stCondLst>
                                            <p:cond delay="417"/>
                                          </p:stCondLst>
                                        </p:cTn>
                                        <p:tgtEl>
                                          <p:spTgt spid="24"/>
                                        </p:tgtEl>
                                      </p:cBhvr>
                                      <p:to x="100000" y="100000"/>
                                    </p:animScale>
                                    <p:animScale>
                                      <p:cBhvr>
                                        <p:cTn id="353" dur="7">
                                          <p:stCondLst>
                                            <p:cond delay="452"/>
                                          </p:stCondLst>
                                        </p:cTn>
                                        <p:tgtEl>
                                          <p:spTgt spid="24"/>
                                        </p:tgtEl>
                                      </p:cBhvr>
                                      <p:to x="100000" y="95000"/>
                                    </p:animScale>
                                    <p:animScale>
                                      <p:cBhvr>
                                        <p:cTn id="354" dur="42" decel="50000">
                                          <p:stCondLst>
                                            <p:cond delay="459"/>
                                          </p:stCondLst>
                                        </p:cTn>
                                        <p:tgtEl>
                                          <p:spTgt spid="24"/>
                                        </p:tgtEl>
                                      </p:cBhvr>
                                      <p:to x="100000" y="100000"/>
                                    </p:animScale>
                                  </p:childTnLst>
                                </p:cTn>
                              </p:par>
                            </p:childTnLst>
                          </p:cTn>
                        </p:par>
                        <p:par>
                          <p:cTn id="355" fill="hold">
                            <p:stCondLst>
                              <p:cond delay="23018"/>
                            </p:stCondLst>
                            <p:childTnLst>
                              <p:par>
                                <p:cTn id="356" presetID="26" presetClass="entr" presetSubtype="0" fill="hold" grpId="0" nodeType="afterEffect">
                                  <p:stCondLst>
                                    <p:cond delay="0"/>
                                  </p:stCondLst>
                                  <p:childTnLst>
                                    <p:set>
                                      <p:cBhvr>
                                        <p:cTn id="357" dur="1" fill="hold">
                                          <p:stCondLst>
                                            <p:cond delay="0"/>
                                          </p:stCondLst>
                                        </p:cTn>
                                        <p:tgtEl>
                                          <p:spTgt spid="25"/>
                                        </p:tgtEl>
                                        <p:attrNameLst>
                                          <p:attrName>style.visibility</p:attrName>
                                        </p:attrNameLst>
                                      </p:cBhvr>
                                      <p:to>
                                        <p:strVal val="visible"/>
                                      </p:to>
                                    </p:set>
                                    <p:animEffect transition="in" filter="wipe(down)">
                                      <p:cBhvr>
                                        <p:cTn id="358" dur="145">
                                          <p:stCondLst>
                                            <p:cond delay="0"/>
                                          </p:stCondLst>
                                        </p:cTn>
                                        <p:tgtEl>
                                          <p:spTgt spid="25"/>
                                        </p:tgtEl>
                                      </p:cBhvr>
                                    </p:animEffect>
                                    <p:anim calcmode="lin" valueType="num">
                                      <p:cBhvr>
                                        <p:cTn id="359" dur="456"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360" dur="166"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361" dur="166" tmFilter="0, 0; 0.125,0.2665; 0.25,0.4; 0.375,0.465; 0.5,0.5;  0.625,0.535; 0.75,0.6; 0.875,0.7335; 1,1">
                                          <p:stCondLst>
                                            <p:cond delay="166"/>
                                          </p:stCondLst>
                                        </p:cTn>
                                        <p:tgtEl>
                                          <p:spTgt spid="25"/>
                                        </p:tgtEl>
                                        <p:attrNameLst>
                                          <p:attrName>ppt_y</p:attrName>
                                        </p:attrNameLst>
                                      </p:cBhvr>
                                      <p:tavLst>
                                        <p:tav tm="0" fmla="#ppt_y-sin(pi*$)/9">
                                          <p:val>
                                            <p:fltVal val="0"/>
                                          </p:val>
                                        </p:tav>
                                        <p:tav tm="100000">
                                          <p:val>
                                            <p:fltVal val="1"/>
                                          </p:val>
                                        </p:tav>
                                      </p:tavLst>
                                    </p:anim>
                                    <p:anim calcmode="lin" valueType="num">
                                      <p:cBhvr>
                                        <p:cTn id="362" dur="83" tmFilter="0, 0; 0.125,0.2665; 0.25,0.4; 0.375,0.465; 0.5,0.5;  0.625,0.535; 0.75,0.6; 0.875,0.7335; 1,1">
                                          <p:stCondLst>
                                            <p:cond delay="331"/>
                                          </p:stCondLst>
                                        </p:cTn>
                                        <p:tgtEl>
                                          <p:spTgt spid="25"/>
                                        </p:tgtEl>
                                        <p:attrNameLst>
                                          <p:attrName>ppt_y</p:attrName>
                                        </p:attrNameLst>
                                      </p:cBhvr>
                                      <p:tavLst>
                                        <p:tav tm="0" fmla="#ppt_y-sin(pi*$)/27">
                                          <p:val>
                                            <p:fltVal val="0"/>
                                          </p:val>
                                        </p:tav>
                                        <p:tav tm="100000">
                                          <p:val>
                                            <p:fltVal val="1"/>
                                          </p:val>
                                        </p:tav>
                                      </p:tavLst>
                                    </p:anim>
                                    <p:anim calcmode="lin" valueType="num">
                                      <p:cBhvr>
                                        <p:cTn id="363" dur="41" tmFilter="0, 0; 0.125,0.2665; 0.25,0.4; 0.375,0.465; 0.5,0.5;  0.625,0.535; 0.75,0.6; 0.875,0.7335; 1,1">
                                          <p:stCondLst>
                                            <p:cond delay="414"/>
                                          </p:stCondLst>
                                        </p:cTn>
                                        <p:tgtEl>
                                          <p:spTgt spid="25"/>
                                        </p:tgtEl>
                                        <p:attrNameLst>
                                          <p:attrName>ppt_y</p:attrName>
                                        </p:attrNameLst>
                                      </p:cBhvr>
                                      <p:tavLst>
                                        <p:tav tm="0" fmla="#ppt_y-sin(pi*$)/81">
                                          <p:val>
                                            <p:fltVal val="0"/>
                                          </p:val>
                                        </p:tav>
                                        <p:tav tm="100000">
                                          <p:val>
                                            <p:fltVal val="1"/>
                                          </p:val>
                                        </p:tav>
                                      </p:tavLst>
                                    </p:anim>
                                    <p:animScale>
                                      <p:cBhvr>
                                        <p:cTn id="364" dur="7">
                                          <p:stCondLst>
                                            <p:cond delay="163"/>
                                          </p:stCondLst>
                                        </p:cTn>
                                        <p:tgtEl>
                                          <p:spTgt spid="25"/>
                                        </p:tgtEl>
                                      </p:cBhvr>
                                      <p:to x="100000" y="60000"/>
                                    </p:animScale>
                                    <p:animScale>
                                      <p:cBhvr>
                                        <p:cTn id="365" dur="42" decel="50000">
                                          <p:stCondLst>
                                            <p:cond delay="169"/>
                                          </p:stCondLst>
                                        </p:cTn>
                                        <p:tgtEl>
                                          <p:spTgt spid="25"/>
                                        </p:tgtEl>
                                      </p:cBhvr>
                                      <p:to x="100000" y="100000"/>
                                    </p:animScale>
                                    <p:animScale>
                                      <p:cBhvr>
                                        <p:cTn id="366" dur="7">
                                          <p:stCondLst>
                                            <p:cond delay="328"/>
                                          </p:stCondLst>
                                        </p:cTn>
                                        <p:tgtEl>
                                          <p:spTgt spid="25"/>
                                        </p:tgtEl>
                                      </p:cBhvr>
                                      <p:to x="100000" y="80000"/>
                                    </p:animScale>
                                    <p:animScale>
                                      <p:cBhvr>
                                        <p:cTn id="367" dur="42" decel="50000">
                                          <p:stCondLst>
                                            <p:cond delay="335"/>
                                          </p:stCondLst>
                                        </p:cTn>
                                        <p:tgtEl>
                                          <p:spTgt spid="25"/>
                                        </p:tgtEl>
                                      </p:cBhvr>
                                      <p:to x="100000" y="100000"/>
                                    </p:animScale>
                                    <p:animScale>
                                      <p:cBhvr>
                                        <p:cTn id="368" dur="7">
                                          <p:stCondLst>
                                            <p:cond delay="411"/>
                                          </p:stCondLst>
                                        </p:cTn>
                                        <p:tgtEl>
                                          <p:spTgt spid="25"/>
                                        </p:tgtEl>
                                      </p:cBhvr>
                                      <p:to x="100000" y="90000"/>
                                    </p:animScale>
                                    <p:animScale>
                                      <p:cBhvr>
                                        <p:cTn id="369" dur="42" decel="50000">
                                          <p:stCondLst>
                                            <p:cond delay="417"/>
                                          </p:stCondLst>
                                        </p:cTn>
                                        <p:tgtEl>
                                          <p:spTgt spid="25"/>
                                        </p:tgtEl>
                                      </p:cBhvr>
                                      <p:to x="100000" y="100000"/>
                                    </p:animScale>
                                    <p:animScale>
                                      <p:cBhvr>
                                        <p:cTn id="370" dur="7">
                                          <p:stCondLst>
                                            <p:cond delay="452"/>
                                          </p:stCondLst>
                                        </p:cTn>
                                        <p:tgtEl>
                                          <p:spTgt spid="25"/>
                                        </p:tgtEl>
                                      </p:cBhvr>
                                      <p:to x="100000" y="95000"/>
                                    </p:animScale>
                                    <p:animScale>
                                      <p:cBhvr>
                                        <p:cTn id="371" dur="42" decel="50000">
                                          <p:stCondLst>
                                            <p:cond delay="459"/>
                                          </p:stCondLst>
                                        </p:cTn>
                                        <p:tgtEl>
                                          <p:spTgt spid="25"/>
                                        </p:tgtEl>
                                      </p:cBhvr>
                                      <p:to x="100000" y="100000"/>
                                    </p:animScale>
                                  </p:childTnLst>
                                </p:cTn>
                              </p:par>
                            </p:childTnLst>
                          </p:cTn>
                        </p:par>
                        <p:par>
                          <p:cTn id="372" fill="hold">
                            <p:stCondLst>
                              <p:cond delay="23519"/>
                            </p:stCondLst>
                            <p:childTnLst>
                              <p:par>
                                <p:cTn id="373" presetID="26" presetClass="entr" presetSubtype="0" fill="hold" grpId="0" nodeType="afterEffect">
                                  <p:stCondLst>
                                    <p:cond delay="0"/>
                                  </p:stCondLst>
                                  <p:childTnLst>
                                    <p:set>
                                      <p:cBhvr>
                                        <p:cTn id="374" dur="1" fill="hold">
                                          <p:stCondLst>
                                            <p:cond delay="0"/>
                                          </p:stCondLst>
                                        </p:cTn>
                                        <p:tgtEl>
                                          <p:spTgt spid="26"/>
                                        </p:tgtEl>
                                        <p:attrNameLst>
                                          <p:attrName>style.visibility</p:attrName>
                                        </p:attrNameLst>
                                      </p:cBhvr>
                                      <p:to>
                                        <p:strVal val="visible"/>
                                      </p:to>
                                    </p:set>
                                    <p:animEffect transition="in" filter="wipe(down)">
                                      <p:cBhvr>
                                        <p:cTn id="375" dur="145">
                                          <p:stCondLst>
                                            <p:cond delay="0"/>
                                          </p:stCondLst>
                                        </p:cTn>
                                        <p:tgtEl>
                                          <p:spTgt spid="26"/>
                                        </p:tgtEl>
                                      </p:cBhvr>
                                    </p:animEffect>
                                    <p:anim calcmode="lin" valueType="num">
                                      <p:cBhvr>
                                        <p:cTn id="376" dur="456"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377" dur="166"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378" dur="166" tmFilter="0, 0; 0.125,0.2665; 0.25,0.4; 0.375,0.465; 0.5,0.5;  0.625,0.535; 0.75,0.6; 0.875,0.7335; 1,1">
                                          <p:stCondLst>
                                            <p:cond delay="166"/>
                                          </p:stCondLst>
                                        </p:cTn>
                                        <p:tgtEl>
                                          <p:spTgt spid="26"/>
                                        </p:tgtEl>
                                        <p:attrNameLst>
                                          <p:attrName>ppt_y</p:attrName>
                                        </p:attrNameLst>
                                      </p:cBhvr>
                                      <p:tavLst>
                                        <p:tav tm="0" fmla="#ppt_y-sin(pi*$)/9">
                                          <p:val>
                                            <p:fltVal val="0"/>
                                          </p:val>
                                        </p:tav>
                                        <p:tav tm="100000">
                                          <p:val>
                                            <p:fltVal val="1"/>
                                          </p:val>
                                        </p:tav>
                                      </p:tavLst>
                                    </p:anim>
                                    <p:anim calcmode="lin" valueType="num">
                                      <p:cBhvr>
                                        <p:cTn id="379" dur="83" tmFilter="0, 0; 0.125,0.2665; 0.25,0.4; 0.375,0.465; 0.5,0.5;  0.625,0.535; 0.75,0.6; 0.875,0.7335; 1,1">
                                          <p:stCondLst>
                                            <p:cond delay="331"/>
                                          </p:stCondLst>
                                        </p:cTn>
                                        <p:tgtEl>
                                          <p:spTgt spid="26"/>
                                        </p:tgtEl>
                                        <p:attrNameLst>
                                          <p:attrName>ppt_y</p:attrName>
                                        </p:attrNameLst>
                                      </p:cBhvr>
                                      <p:tavLst>
                                        <p:tav tm="0" fmla="#ppt_y-sin(pi*$)/27">
                                          <p:val>
                                            <p:fltVal val="0"/>
                                          </p:val>
                                        </p:tav>
                                        <p:tav tm="100000">
                                          <p:val>
                                            <p:fltVal val="1"/>
                                          </p:val>
                                        </p:tav>
                                      </p:tavLst>
                                    </p:anim>
                                    <p:anim calcmode="lin" valueType="num">
                                      <p:cBhvr>
                                        <p:cTn id="380" dur="41" tmFilter="0, 0; 0.125,0.2665; 0.25,0.4; 0.375,0.465; 0.5,0.5;  0.625,0.535; 0.75,0.6; 0.875,0.7335; 1,1">
                                          <p:stCondLst>
                                            <p:cond delay="414"/>
                                          </p:stCondLst>
                                        </p:cTn>
                                        <p:tgtEl>
                                          <p:spTgt spid="26"/>
                                        </p:tgtEl>
                                        <p:attrNameLst>
                                          <p:attrName>ppt_y</p:attrName>
                                        </p:attrNameLst>
                                      </p:cBhvr>
                                      <p:tavLst>
                                        <p:tav tm="0" fmla="#ppt_y-sin(pi*$)/81">
                                          <p:val>
                                            <p:fltVal val="0"/>
                                          </p:val>
                                        </p:tav>
                                        <p:tav tm="100000">
                                          <p:val>
                                            <p:fltVal val="1"/>
                                          </p:val>
                                        </p:tav>
                                      </p:tavLst>
                                    </p:anim>
                                    <p:animScale>
                                      <p:cBhvr>
                                        <p:cTn id="381" dur="7">
                                          <p:stCondLst>
                                            <p:cond delay="163"/>
                                          </p:stCondLst>
                                        </p:cTn>
                                        <p:tgtEl>
                                          <p:spTgt spid="26"/>
                                        </p:tgtEl>
                                      </p:cBhvr>
                                      <p:to x="100000" y="60000"/>
                                    </p:animScale>
                                    <p:animScale>
                                      <p:cBhvr>
                                        <p:cTn id="382" dur="42" decel="50000">
                                          <p:stCondLst>
                                            <p:cond delay="169"/>
                                          </p:stCondLst>
                                        </p:cTn>
                                        <p:tgtEl>
                                          <p:spTgt spid="26"/>
                                        </p:tgtEl>
                                      </p:cBhvr>
                                      <p:to x="100000" y="100000"/>
                                    </p:animScale>
                                    <p:animScale>
                                      <p:cBhvr>
                                        <p:cTn id="383" dur="7">
                                          <p:stCondLst>
                                            <p:cond delay="328"/>
                                          </p:stCondLst>
                                        </p:cTn>
                                        <p:tgtEl>
                                          <p:spTgt spid="26"/>
                                        </p:tgtEl>
                                      </p:cBhvr>
                                      <p:to x="100000" y="80000"/>
                                    </p:animScale>
                                    <p:animScale>
                                      <p:cBhvr>
                                        <p:cTn id="384" dur="42" decel="50000">
                                          <p:stCondLst>
                                            <p:cond delay="335"/>
                                          </p:stCondLst>
                                        </p:cTn>
                                        <p:tgtEl>
                                          <p:spTgt spid="26"/>
                                        </p:tgtEl>
                                      </p:cBhvr>
                                      <p:to x="100000" y="100000"/>
                                    </p:animScale>
                                    <p:animScale>
                                      <p:cBhvr>
                                        <p:cTn id="385" dur="7">
                                          <p:stCondLst>
                                            <p:cond delay="411"/>
                                          </p:stCondLst>
                                        </p:cTn>
                                        <p:tgtEl>
                                          <p:spTgt spid="26"/>
                                        </p:tgtEl>
                                      </p:cBhvr>
                                      <p:to x="100000" y="90000"/>
                                    </p:animScale>
                                    <p:animScale>
                                      <p:cBhvr>
                                        <p:cTn id="386" dur="42" decel="50000">
                                          <p:stCondLst>
                                            <p:cond delay="417"/>
                                          </p:stCondLst>
                                        </p:cTn>
                                        <p:tgtEl>
                                          <p:spTgt spid="26"/>
                                        </p:tgtEl>
                                      </p:cBhvr>
                                      <p:to x="100000" y="100000"/>
                                    </p:animScale>
                                    <p:animScale>
                                      <p:cBhvr>
                                        <p:cTn id="387" dur="7">
                                          <p:stCondLst>
                                            <p:cond delay="452"/>
                                          </p:stCondLst>
                                        </p:cTn>
                                        <p:tgtEl>
                                          <p:spTgt spid="26"/>
                                        </p:tgtEl>
                                      </p:cBhvr>
                                      <p:to x="100000" y="95000"/>
                                    </p:animScale>
                                    <p:animScale>
                                      <p:cBhvr>
                                        <p:cTn id="388" dur="42" decel="50000">
                                          <p:stCondLst>
                                            <p:cond delay="459"/>
                                          </p:stCondLst>
                                        </p:cTn>
                                        <p:tgtEl>
                                          <p:spTgt spid="26"/>
                                        </p:tgtEl>
                                      </p:cBhvr>
                                      <p:to x="100000" y="100000"/>
                                    </p:animScale>
                                  </p:childTnLst>
                                </p:cTn>
                              </p:par>
                            </p:childTnLst>
                          </p:cTn>
                        </p:par>
                        <p:par>
                          <p:cTn id="389" fill="hold">
                            <p:stCondLst>
                              <p:cond delay="24020"/>
                            </p:stCondLst>
                            <p:childTnLst>
                              <p:par>
                                <p:cTn id="390" presetID="26" presetClass="entr" presetSubtype="0" fill="hold" grpId="0" nodeType="afterEffect">
                                  <p:stCondLst>
                                    <p:cond delay="0"/>
                                  </p:stCondLst>
                                  <p:childTnLst>
                                    <p:set>
                                      <p:cBhvr>
                                        <p:cTn id="391" dur="1" fill="hold">
                                          <p:stCondLst>
                                            <p:cond delay="0"/>
                                          </p:stCondLst>
                                        </p:cTn>
                                        <p:tgtEl>
                                          <p:spTgt spid="27"/>
                                        </p:tgtEl>
                                        <p:attrNameLst>
                                          <p:attrName>style.visibility</p:attrName>
                                        </p:attrNameLst>
                                      </p:cBhvr>
                                      <p:to>
                                        <p:strVal val="visible"/>
                                      </p:to>
                                    </p:set>
                                    <p:animEffect transition="in" filter="wipe(down)">
                                      <p:cBhvr>
                                        <p:cTn id="392" dur="145">
                                          <p:stCondLst>
                                            <p:cond delay="0"/>
                                          </p:stCondLst>
                                        </p:cTn>
                                        <p:tgtEl>
                                          <p:spTgt spid="27"/>
                                        </p:tgtEl>
                                      </p:cBhvr>
                                    </p:animEffect>
                                    <p:anim calcmode="lin" valueType="num">
                                      <p:cBhvr>
                                        <p:cTn id="393" dur="456"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394" dur="166"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395" dur="166" tmFilter="0, 0; 0.125,0.2665; 0.25,0.4; 0.375,0.465; 0.5,0.5;  0.625,0.535; 0.75,0.6; 0.875,0.7335; 1,1">
                                          <p:stCondLst>
                                            <p:cond delay="166"/>
                                          </p:stCondLst>
                                        </p:cTn>
                                        <p:tgtEl>
                                          <p:spTgt spid="27"/>
                                        </p:tgtEl>
                                        <p:attrNameLst>
                                          <p:attrName>ppt_y</p:attrName>
                                        </p:attrNameLst>
                                      </p:cBhvr>
                                      <p:tavLst>
                                        <p:tav tm="0" fmla="#ppt_y-sin(pi*$)/9">
                                          <p:val>
                                            <p:fltVal val="0"/>
                                          </p:val>
                                        </p:tav>
                                        <p:tav tm="100000">
                                          <p:val>
                                            <p:fltVal val="1"/>
                                          </p:val>
                                        </p:tav>
                                      </p:tavLst>
                                    </p:anim>
                                    <p:anim calcmode="lin" valueType="num">
                                      <p:cBhvr>
                                        <p:cTn id="396" dur="83" tmFilter="0, 0; 0.125,0.2665; 0.25,0.4; 0.375,0.465; 0.5,0.5;  0.625,0.535; 0.75,0.6; 0.875,0.7335; 1,1">
                                          <p:stCondLst>
                                            <p:cond delay="331"/>
                                          </p:stCondLst>
                                        </p:cTn>
                                        <p:tgtEl>
                                          <p:spTgt spid="27"/>
                                        </p:tgtEl>
                                        <p:attrNameLst>
                                          <p:attrName>ppt_y</p:attrName>
                                        </p:attrNameLst>
                                      </p:cBhvr>
                                      <p:tavLst>
                                        <p:tav tm="0" fmla="#ppt_y-sin(pi*$)/27">
                                          <p:val>
                                            <p:fltVal val="0"/>
                                          </p:val>
                                        </p:tav>
                                        <p:tav tm="100000">
                                          <p:val>
                                            <p:fltVal val="1"/>
                                          </p:val>
                                        </p:tav>
                                      </p:tavLst>
                                    </p:anim>
                                    <p:anim calcmode="lin" valueType="num">
                                      <p:cBhvr>
                                        <p:cTn id="397" dur="41" tmFilter="0, 0; 0.125,0.2665; 0.25,0.4; 0.375,0.465; 0.5,0.5;  0.625,0.535; 0.75,0.6; 0.875,0.7335; 1,1">
                                          <p:stCondLst>
                                            <p:cond delay="414"/>
                                          </p:stCondLst>
                                        </p:cTn>
                                        <p:tgtEl>
                                          <p:spTgt spid="27"/>
                                        </p:tgtEl>
                                        <p:attrNameLst>
                                          <p:attrName>ppt_y</p:attrName>
                                        </p:attrNameLst>
                                      </p:cBhvr>
                                      <p:tavLst>
                                        <p:tav tm="0" fmla="#ppt_y-sin(pi*$)/81">
                                          <p:val>
                                            <p:fltVal val="0"/>
                                          </p:val>
                                        </p:tav>
                                        <p:tav tm="100000">
                                          <p:val>
                                            <p:fltVal val="1"/>
                                          </p:val>
                                        </p:tav>
                                      </p:tavLst>
                                    </p:anim>
                                    <p:animScale>
                                      <p:cBhvr>
                                        <p:cTn id="398" dur="7">
                                          <p:stCondLst>
                                            <p:cond delay="163"/>
                                          </p:stCondLst>
                                        </p:cTn>
                                        <p:tgtEl>
                                          <p:spTgt spid="27"/>
                                        </p:tgtEl>
                                      </p:cBhvr>
                                      <p:to x="100000" y="60000"/>
                                    </p:animScale>
                                    <p:animScale>
                                      <p:cBhvr>
                                        <p:cTn id="399" dur="42" decel="50000">
                                          <p:stCondLst>
                                            <p:cond delay="169"/>
                                          </p:stCondLst>
                                        </p:cTn>
                                        <p:tgtEl>
                                          <p:spTgt spid="27"/>
                                        </p:tgtEl>
                                      </p:cBhvr>
                                      <p:to x="100000" y="100000"/>
                                    </p:animScale>
                                    <p:animScale>
                                      <p:cBhvr>
                                        <p:cTn id="400" dur="7">
                                          <p:stCondLst>
                                            <p:cond delay="328"/>
                                          </p:stCondLst>
                                        </p:cTn>
                                        <p:tgtEl>
                                          <p:spTgt spid="27"/>
                                        </p:tgtEl>
                                      </p:cBhvr>
                                      <p:to x="100000" y="80000"/>
                                    </p:animScale>
                                    <p:animScale>
                                      <p:cBhvr>
                                        <p:cTn id="401" dur="42" decel="50000">
                                          <p:stCondLst>
                                            <p:cond delay="335"/>
                                          </p:stCondLst>
                                        </p:cTn>
                                        <p:tgtEl>
                                          <p:spTgt spid="27"/>
                                        </p:tgtEl>
                                      </p:cBhvr>
                                      <p:to x="100000" y="100000"/>
                                    </p:animScale>
                                    <p:animScale>
                                      <p:cBhvr>
                                        <p:cTn id="402" dur="7">
                                          <p:stCondLst>
                                            <p:cond delay="411"/>
                                          </p:stCondLst>
                                        </p:cTn>
                                        <p:tgtEl>
                                          <p:spTgt spid="27"/>
                                        </p:tgtEl>
                                      </p:cBhvr>
                                      <p:to x="100000" y="90000"/>
                                    </p:animScale>
                                    <p:animScale>
                                      <p:cBhvr>
                                        <p:cTn id="403" dur="42" decel="50000">
                                          <p:stCondLst>
                                            <p:cond delay="417"/>
                                          </p:stCondLst>
                                        </p:cTn>
                                        <p:tgtEl>
                                          <p:spTgt spid="27"/>
                                        </p:tgtEl>
                                      </p:cBhvr>
                                      <p:to x="100000" y="100000"/>
                                    </p:animScale>
                                    <p:animScale>
                                      <p:cBhvr>
                                        <p:cTn id="404" dur="7">
                                          <p:stCondLst>
                                            <p:cond delay="452"/>
                                          </p:stCondLst>
                                        </p:cTn>
                                        <p:tgtEl>
                                          <p:spTgt spid="27"/>
                                        </p:tgtEl>
                                      </p:cBhvr>
                                      <p:to x="100000" y="95000"/>
                                    </p:animScale>
                                    <p:animScale>
                                      <p:cBhvr>
                                        <p:cTn id="405" dur="42" decel="50000">
                                          <p:stCondLst>
                                            <p:cond delay="459"/>
                                          </p:stCondLst>
                                        </p:cTn>
                                        <p:tgtEl>
                                          <p:spTgt spid="27"/>
                                        </p:tgtEl>
                                      </p:cBhvr>
                                      <p:to x="100000" y="100000"/>
                                    </p:animScale>
                                  </p:childTnLst>
                                </p:cTn>
                              </p:par>
                            </p:childTnLst>
                          </p:cTn>
                        </p:par>
                        <p:par>
                          <p:cTn id="406" fill="hold">
                            <p:stCondLst>
                              <p:cond delay="24521"/>
                            </p:stCondLst>
                            <p:childTnLst>
                              <p:par>
                                <p:cTn id="407" presetID="26" presetClass="entr" presetSubtype="0" fill="hold" grpId="0" nodeType="afterEffect">
                                  <p:stCondLst>
                                    <p:cond delay="0"/>
                                  </p:stCondLst>
                                  <p:childTnLst>
                                    <p:set>
                                      <p:cBhvr>
                                        <p:cTn id="408" dur="1" fill="hold">
                                          <p:stCondLst>
                                            <p:cond delay="0"/>
                                          </p:stCondLst>
                                        </p:cTn>
                                        <p:tgtEl>
                                          <p:spTgt spid="28"/>
                                        </p:tgtEl>
                                        <p:attrNameLst>
                                          <p:attrName>style.visibility</p:attrName>
                                        </p:attrNameLst>
                                      </p:cBhvr>
                                      <p:to>
                                        <p:strVal val="visible"/>
                                      </p:to>
                                    </p:set>
                                    <p:animEffect transition="in" filter="wipe(down)">
                                      <p:cBhvr>
                                        <p:cTn id="409" dur="145">
                                          <p:stCondLst>
                                            <p:cond delay="0"/>
                                          </p:stCondLst>
                                        </p:cTn>
                                        <p:tgtEl>
                                          <p:spTgt spid="28"/>
                                        </p:tgtEl>
                                      </p:cBhvr>
                                    </p:animEffect>
                                    <p:anim calcmode="lin" valueType="num">
                                      <p:cBhvr>
                                        <p:cTn id="410" dur="456"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411" dur="166"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412" dur="166" tmFilter="0, 0; 0.125,0.2665; 0.25,0.4; 0.375,0.465; 0.5,0.5;  0.625,0.535; 0.75,0.6; 0.875,0.7335; 1,1">
                                          <p:stCondLst>
                                            <p:cond delay="166"/>
                                          </p:stCondLst>
                                        </p:cTn>
                                        <p:tgtEl>
                                          <p:spTgt spid="28"/>
                                        </p:tgtEl>
                                        <p:attrNameLst>
                                          <p:attrName>ppt_y</p:attrName>
                                        </p:attrNameLst>
                                      </p:cBhvr>
                                      <p:tavLst>
                                        <p:tav tm="0" fmla="#ppt_y-sin(pi*$)/9">
                                          <p:val>
                                            <p:fltVal val="0"/>
                                          </p:val>
                                        </p:tav>
                                        <p:tav tm="100000">
                                          <p:val>
                                            <p:fltVal val="1"/>
                                          </p:val>
                                        </p:tav>
                                      </p:tavLst>
                                    </p:anim>
                                    <p:anim calcmode="lin" valueType="num">
                                      <p:cBhvr>
                                        <p:cTn id="413" dur="83" tmFilter="0, 0; 0.125,0.2665; 0.25,0.4; 0.375,0.465; 0.5,0.5;  0.625,0.535; 0.75,0.6; 0.875,0.7335; 1,1">
                                          <p:stCondLst>
                                            <p:cond delay="331"/>
                                          </p:stCondLst>
                                        </p:cTn>
                                        <p:tgtEl>
                                          <p:spTgt spid="28"/>
                                        </p:tgtEl>
                                        <p:attrNameLst>
                                          <p:attrName>ppt_y</p:attrName>
                                        </p:attrNameLst>
                                      </p:cBhvr>
                                      <p:tavLst>
                                        <p:tav tm="0" fmla="#ppt_y-sin(pi*$)/27">
                                          <p:val>
                                            <p:fltVal val="0"/>
                                          </p:val>
                                        </p:tav>
                                        <p:tav tm="100000">
                                          <p:val>
                                            <p:fltVal val="1"/>
                                          </p:val>
                                        </p:tav>
                                      </p:tavLst>
                                    </p:anim>
                                    <p:anim calcmode="lin" valueType="num">
                                      <p:cBhvr>
                                        <p:cTn id="414" dur="41" tmFilter="0, 0; 0.125,0.2665; 0.25,0.4; 0.375,0.465; 0.5,0.5;  0.625,0.535; 0.75,0.6; 0.875,0.7335; 1,1">
                                          <p:stCondLst>
                                            <p:cond delay="414"/>
                                          </p:stCondLst>
                                        </p:cTn>
                                        <p:tgtEl>
                                          <p:spTgt spid="28"/>
                                        </p:tgtEl>
                                        <p:attrNameLst>
                                          <p:attrName>ppt_y</p:attrName>
                                        </p:attrNameLst>
                                      </p:cBhvr>
                                      <p:tavLst>
                                        <p:tav tm="0" fmla="#ppt_y-sin(pi*$)/81">
                                          <p:val>
                                            <p:fltVal val="0"/>
                                          </p:val>
                                        </p:tav>
                                        <p:tav tm="100000">
                                          <p:val>
                                            <p:fltVal val="1"/>
                                          </p:val>
                                        </p:tav>
                                      </p:tavLst>
                                    </p:anim>
                                    <p:animScale>
                                      <p:cBhvr>
                                        <p:cTn id="415" dur="7">
                                          <p:stCondLst>
                                            <p:cond delay="163"/>
                                          </p:stCondLst>
                                        </p:cTn>
                                        <p:tgtEl>
                                          <p:spTgt spid="28"/>
                                        </p:tgtEl>
                                      </p:cBhvr>
                                      <p:to x="100000" y="60000"/>
                                    </p:animScale>
                                    <p:animScale>
                                      <p:cBhvr>
                                        <p:cTn id="416" dur="42" decel="50000">
                                          <p:stCondLst>
                                            <p:cond delay="169"/>
                                          </p:stCondLst>
                                        </p:cTn>
                                        <p:tgtEl>
                                          <p:spTgt spid="28"/>
                                        </p:tgtEl>
                                      </p:cBhvr>
                                      <p:to x="100000" y="100000"/>
                                    </p:animScale>
                                    <p:animScale>
                                      <p:cBhvr>
                                        <p:cTn id="417" dur="7">
                                          <p:stCondLst>
                                            <p:cond delay="328"/>
                                          </p:stCondLst>
                                        </p:cTn>
                                        <p:tgtEl>
                                          <p:spTgt spid="28"/>
                                        </p:tgtEl>
                                      </p:cBhvr>
                                      <p:to x="100000" y="80000"/>
                                    </p:animScale>
                                    <p:animScale>
                                      <p:cBhvr>
                                        <p:cTn id="418" dur="42" decel="50000">
                                          <p:stCondLst>
                                            <p:cond delay="335"/>
                                          </p:stCondLst>
                                        </p:cTn>
                                        <p:tgtEl>
                                          <p:spTgt spid="28"/>
                                        </p:tgtEl>
                                      </p:cBhvr>
                                      <p:to x="100000" y="100000"/>
                                    </p:animScale>
                                    <p:animScale>
                                      <p:cBhvr>
                                        <p:cTn id="419" dur="7">
                                          <p:stCondLst>
                                            <p:cond delay="411"/>
                                          </p:stCondLst>
                                        </p:cTn>
                                        <p:tgtEl>
                                          <p:spTgt spid="28"/>
                                        </p:tgtEl>
                                      </p:cBhvr>
                                      <p:to x="100000" y="90000"/>
                                    </p:animScale>
                                    <p:animScale>
                                      <p:cBhvr>
                                        <p:cTn id="420" dur="42" decel="50000">
                                          <p:stCondLst>
                                            <p:cond delay="417"/>
                                          </p:stCondLst>
                                        </p:cTn>
                                        <p:tgtEl>
                                          <p:spTgt spid="28"/>
                                        </p:tgtEl>
                                      </p:cBhvr>
                                      <p:to x="100000" y="100000"/>
                                    </p:animScale>
                                    <p:animScale>
                                      <p:cBhvr>
                                        <p:cTn id="421" dur="7">
                                          <p:stCondLst>
                                            <p:cond delay="452"/>
                                          </p:stCondLst>
                                        </p:cTn>
                                        <p:tgtEl>
                                          <p:spTgt spid="28"/>
                                        </p:tgtEl>
                                      </p:cBhvr>
                                      <p:to x="100000" y="95000"/>
                                    </p:animScale>
                                    <p:animScale>
                                      <p:cBhvr>
                                        <p:cTn id="422" dur="42" decel="50000">
                                          <p:stCondLst>
                                            <p:cond delay="459"/>
                                          </p:stCondLst>
                                        </p:cTn>
                                        <p:tgtEl>
                                          <p:spTgt spid="28"/>
                                        </p:tgtEl>
                                      </p:cBhvr>
                                      <p:to x="100000" y="100000"/>
                                    </p:animScale>
                                  </p:childTnLst>
                                </p:cTn>
                              </p:par>
                            </p:childTnLst>
                          </p:cTn>
                        </p:par>
                        <p:par>
                          <p:cTn id="423" fill="hold">
                            <p:stCondLst>
                              <p:cond delay="25022"/>
                            </p:stCondLst>
                            <p:childTnLst>
                              <p:par>
                                <p:cTn id="424" presetID="26" presetClass="entr" presetSubtype="0" fill="hold" grpId="0" nodeType="afterEffect">
                                  <p:stCondLst>
                                    <p:cond delay="0"/>
                                  </p:stCondLst>
                                  <p:childTnLst>
                                    <p:set>
                                      <p:cBhvr>
                                        <p:cTn id="425" dur="1" fill="hold">
                                          <p:stCondLst>
                                            <p:cond delay="0"/>
                                          </p:stCondLst>
                                        </p:cTn>
                                        <p:tgtEl>
                                          <p:spTgt spid="29"/>
                                        </p:tgtEl>
                                        <p:attrNameLst>
                                          <p:attrName>style.visibility</p:attrName>
                                        </p:attrNameLst>
                                      </p:cBhvr>
                                      <p:to>
                                        <p:strVal val="visible"/>
                                      </p:to>
                                    </p:set>
                                    <p:animEffect transition="in" filter="wipe(down)">
                                      <p:cBhvr>
                                        <p:cTn id="426" dur="145">
                                          <p:stCondLst>
                                            <p:cond delay="0"/>
                                          </p:stCondLst>
                                        </p:cTn>
                                        <p:tgtEl>
                                          <p:spTgt spid="29"/>
                                        </p:tgtEl>
                                      </p:cBhvr>
                                    </p:animEffect>
                                    <p:anim calcmode="lin" valueType="num">
                                      <p:cBhvr>
                                        <p:cTn id="427" dur="456"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428" dur="166"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429" dur="166" tmFilter="0, 0; 0.125,0.2665; 0.25,0.4; 0.375,0.465; 0.5,0.5;  0.625,0.535; 0.75,0.6; 0.875,0.7335; 1,1">
                                          <p:stCondLst>
                                            <p:cond delay="166"/>
                                          </p:stCondLst>
                                        </p:cTn>
                                        <p:tgtEl>
                                          <p:spTgt spid="29"/>
                                        </p:tgtEl>
                                        <p:attrNameLst>
                                          <p:attrName>ppt_y</p:attrName>
                                        </p:attrNameLst>
                                      </p:cBhvr>
                                      <p:tavLst>
                                        <p:tav tm="0" fmla="#ppt_y-sin(pi*$)/9">
                                          <p:val>
                                            <p:fltVal val="0"/>
                                          </p:val>
                                        </p:tav>
                                        <p:tav tm="100000">
                                          <p:val>
                                            <p:fltVal val="1"/>
                                          </p:val>
                                        </p:tav>
                                      </p:tavLst>
                                    </p:anim>
                                    <p:anim calcmode="lin" valueType="num">
                                      <p:cBhvr>
                                        <p:cTn id="430" dur="83" tmFilter="0, 0; 0.125,0.2665; 0.25,0.4; 0.375,0.465; 0.5,0.5;  0.625,0.535; 0.75,0.6; 0.875,0.7335; 1,1">
                                          <p:stCondLst>
                                            <p:cond delay="331"/>
                                          </p:stCondLst>
                                        </p:cTn>
                                        <p:tgtEl>
                                          <p:spTgt spid="29"/>
                                        </p:tgtEl>
                                        <p:attrNameLst>
                                          <p:attrName>ppt_y</p:attrName>
                                        </p:attrNameLst>
                                      </p:cBhvr>
                                      <p:tavLst>
                                        <p:tav tm="0" fmla="#ppt_y-sin(pi*$)/27">
                                          <p:val>
                                            <p:fltVal val="0"/>
                                          </p:val>
                                        </p:tav>
                                        <p:tav tm="100000">
                                          <p:val>
                                            <p:fltVal val="1"/>
                                          </p:val>
                                        </p:tav>
                                      </p:tavLst>
                                    </p:anim>
                                    <p:anim calcmode="lin" valueType="num">
                                      <p:cBhvr>
                                        <p:cTn id="431" dur="41" tmFilter="0, 0; 0.125,0.2665; 0.25,0.4; 0.375,0.465; 0.5,0.5;  0.625,0.535; 0.75,0.6; 0.875,0.7335; 1,1">
                                          <p:stCondLst>
                                            <p:cond delay="414"/>
                                          </p:stCondLst>
                                        </p:cTn>
                                        <p:tgtEl>
                                          <p:spTgt spid="29"/>
                                        </p:tgtEl>
                                        <p:attrNameLst>
                                          <p:attrName>ppt_y</p:attrName>
                                        </p:attrNameLst>
                                      </p:cBhvr>
                                      <p:tavLst>
                                        <p:tav tm="0" fmla="#ppt_y-sin(pi*$)/81">
                                          <p:val>
                                            <p:fltVal val="0"/>
                                          </p:val>
                                        </p:tav>
                                        <p:tav tm="100000">
                                          <p:val>
                                            <p:fltVal val="1"/>
                                          </p:val>
                                        </p:tav>
                                      </p:tavLst>
                                    </p:anim>
                                    <p:animScale>
                                      <p:cBhvr>
                                        <p:cTn id="432" dur="7">
                                          <p:stCondLst>
                                            <p:cond delay="163"/>
                                          </p:stCondLst>
                                        </p:cTn>
                                        <p:tgtEl>
                                          <p:spTgt spid="29"/>
                                        </p:tgtEl>
                                      </p:cBhvr>
                                      <p:to x="100000" y="60000"/>
                                    </p:animScale>
                                    <p:animScale>
                                      <p:cBhvr>
                                        <p:cTn id="433" dur="42" decel="50000">
                                          <p:stCondLst>
                                            <p:cond delay="169"/>
                                          </p:stCondLst>
                                        </p:cTn>
                                        <p:tgtEl>
                                          <p:spTgt spid="29"/>
                                        </p:tgtEl>
                                      </p:cBhvr>
                                      <p:to x="100000" y="100000"/>
                                    </p:animScale>
                                    <p:animScale>
                                      <p:cBhvr>
                                        <p:cTn id="434" dur="7">
                                          <p:stCondLst>
                                            <p:cond delay="328"/>
                                          </p:stCondLst>
                                        </p:cTn>
                                        <p:tgtEl>
                                          <p:spTgt spid="29"/>
                                        </p:tgtEl>
                                      </p:cBhvr>
                                      <p:to x="100000" y="80000"/>
                                    </p:animScale>
                                    <p:animScale>
                                      <p:cBhvr>
                                        <p:cTn id="435" dur="42" decel="50000">
                                          <p:stCondLst>
                                            <p:cond delay="335"/>
                                          </p:stCondLst>
                                        </p:cTn>
                                        <p:tgtEl>
                                          <p:spTgt spid="29"/>
                                        </p:tgtEl>
                                      </p:cBhvr>
                                      <p:to x="100000" y="100000"/>
                                    </p:animScale>
                                    <p:animScale>
                                      <p:cBhvr>
                                        <p:cTn id="436" dur="7">
                                          <p:stCondLst>
                                            <p:cond delay="411"/>
                                          </p:stCondLst>
                                        </p:cTn>
                                        <p:tgtEl>
                                          <p:spTgt spid="29"/>
                                        </p:tgtEl>
                                      </p:cBhvr>
                                      <p:to x="100000" y="90000"/>
                                    </p:animScale>
                                    <p:animScale>
                                      <p:cBhvr>
                                        <p:cTn id="437" dur="42" decel="50000">
                                          <p:stCondLst>
                                            <p:cond delay="417"/>
                                          </p:stCondLst>
                                        </p:cTn>
                                        <p:tgtEl>
                                          <p:spTgt spid="29"/>
                                        </p:tgtEl>
                                      </p:cBhvr>
                                      <p:to x="100000" y="100000"/>
                                    </p:animScale>
                                    <p:animScale>
                                      <p:cBhvr>
                                        <p:cTn id="438" dur="7">
                                          <p:stCondLst>
                                            <p:cond delay="452"/>
                                          </p:stCondLst>
                                        </p:cTn>
                                        <p:tgtEl>
                                          <p:spTgt spid="29"/>
                                        </p:tgtEl>
                                      </p:cBhvr>
                                      <p:to x="100000" y="95000"/>
                                    </p:animScale>
                                    <p:animScale>
                                      <p:cBhvr>
                                        <p:cTn id="439" dur="42" decel="50000">
                                          <p:stCondLst>
                                            <p:cond delay="459"/>
                                          </p:stCondLst>
                                        </p:cTn>
                                        <p:tgtEl>
                                          <p:spTgt spid="29"/>
                                        </p:tgtEl>
                                      </p:cBhvr>
                                      <p:to x="100000" y="100000"/>
                                    </p:animScale>
                                  </p:childTnLst>
                                </p:cTn>
                              </p:par>
                            </p:childTnLst>
                          </p:cTn>
                        </p:par>
                        <p:par>
                          <p:cTn id="440" fill="hold">
                            <p:stCondLst>
                              <p:cond delay="25523"/>
                            </p:stCondLst>
                            <p:childTnLst>
                              <p:par>
                                <p:cTn id="441" presetID="26" presetClass="entr" presetSubtype="0" fill="hold" grpId="0" nodeType="afterEffect">
                                  <p:stCondLst>
                                    <p:cond delay="0"/>
                                  </p:stCondLst>
                                  <p:childTnLst>
                                    <p:set>
                                      <p:cBhvr>
                                        <p:cTn id="442" dur="1" fill="hold">
                                          <p:stCondLst>
                                            <p:cond delay="0"/>
                                          </p:stCondLst>
                                        </p:cTn>
                                        <p:tgtEl>
                                          <p:spTgt spid="30"/>
                                        </p:tgtEl>
                                        <p:attrNameLst>
                                          <p:attrName>style.visibility</p:attrName>
                                        </p:attrNameLst>
                                      </p:cBhvr>
                                      <p:to>
                                        <p:strVal val="visible"/>
                                      </p:to>
                                    </p:set>
                                    <p:animEffect transition="in" filter="wipe(down)">
                                      <p:cBhvr>
                                        <p:cTn id="443" dur="145">
                                          <p:stCondLst>
                                            <p:cond delay="0"/>
                                          </p:stCondLst>
                                        </p:cTn>
                                        <p:tgtEl>
                                          <p:spTgt spid="30"/>
                                        </p:tgtEl>
                                      </p:cBhvr>
                                    </p:animEffect>
                                    <p:anim calcmode="lin" valueType="num">
                                      <p:cBhvr>
                                        <p:cTn id="444" dur="456" tmFilter="0,0; 0.14,0.36; 0.43,0.73; 0.71,0.91; 1.0,1.0">
                                          <p:stCondLst>
                                            <p:cond delay="0"/>
                                          </p:stCondLst>
                                        </p:cTn>
                                        <p:tgtEl>
                                          <p:spTgt spid="30"/>
                                        </p:tgtEl>
                                        <p:attrNameLst>
                                          <p:attrName>ppt_x</p:attrName>
                                        </p:attrNameLst>
                                      </p:cBhvr>
                                      <p:tavLst>
                                        <p:tav tm="0">
                                          <p:val>
                                            <p:strVal val="#ppt_x-0.25"/>
                                          </p:val>
                                        </p:tav>
                                        <p:tav tm="100000">
                                          <p:val>
                                            <p:strVal val="#ppt_x"/>
                                          </p:val>
                                        </p:tav>
                                      </p:tavLst>
                                    </p:anim>
                                    <p:anim calcmode="lin" valueType="num">
                                      <p:cBhvr>
                                        <p:cTn id="445" dur="166" tmFilter="0.0,0.0; 0.25,0.07; 0.50,0.2; 0.75,0.467; 1.0,1.0">
                                          <p:stCondLst>
                                            <p:cond delay="0"/>
                                          </p:stCondLst>
                                        </p:cTn>
                                        <p:tgtEl>
                                          <p:spTgt spid="30"/>
                                        </p:tgtEl>
                                        <p:attrNameLst>
                                          <p:attrName>ppt_y</p:attrName>
                                        </p:attrNameLst>
                                      </p:cBhvr>
                                      <p:tavLst>
                                        <p:tav tm="0" fmla="#ppt_y-sin(pi*$)/3">
                                          <p:val>
                                            <p:fltVal val="0.5"/>
                                          </p:val>
                                        </p:tav>
                                        <p:tav tm="100000">
                                          <p:val>
                                            <p:fltVal val="1"/>
                                          </p:val>
                                        </p:tav>
                                      </p:tavLst>
                                    </p:anim>
                                    <p:anim calcmode="lin" valueType="num">
                                      <p:cBhvr>
                                        <p:cTn id="446" dur="166" tmFilter="0, 0; 0.125,0.2665; 0.25,0.4; 0.375,0.465; 0.5,0.5;  0.625,0.535; 0.75,0.6; 0.875,0.7335; 1,1">
                                          <p:stCondLst>
                                            <p:cond delay="166"/>
                                          </p:stCondLst>
                                        </p:cTn>
                                        <p:tgtEl>
                                          <p:spTgt spid="30"/>
                                        </p:tgtEl>
                                        <p:attrNameLst>
                                          <p:attrName>ppt_y</p:attrName>
                                        </p:attrNameLst>
                                      </p:cBhvr>
                                      <p:tavLst>
                                        <p:tav tm="0" fmla="#ppt_y-sin(pi*$)/9">
                                          <p:val>
                                            <p:fltVal val="0"/>
                                          </p:val>
                                        </p:tav>
                                        <p:tav tm="100000">
                                          <p:val>
                                            <p:fltVal val="1"/>
                                          </p:val>
                                        </p:tav>
                                      </p:tavLst>
                                    </p:anim>
                                    <p:anim calcmode="lin" valueType="num">
                                      <p:cBhvr>
                                        <p:cTn id="447" dur="83" tmFilter="0, 0; 0.125,0.2665; 0.25,0.4; 0.375,0.465; 0.5,0.5;  0.625,0.535; 0.75,0.6; 0.875,0.7335; 1,1">
                                          <p:stCondLst>
                                            <p:cond delay="331"/>
                                          </p:stCondLst>
                                        </p:cTn>
                                        <p:tgtEl>
                                          <p:spTgt spid="30"/>
                                        </p:tgtEl>
                                        <p:attrNameLst>
                                          <p:attrName>ppt_y</p:attrName>
                                        </p:attrNameLst>
                                      </p:cBhvr>
                                      <p:tavLst>
                                        <p:tav tm="0" fmla="#ppt_y-sin(pi*$)/27">
                                          <p:val>
                                            <p:fltVal val="0"/>
                                          </p:val>
                                        </p:tav>
                                        <p:tav tm="100000">
                                          <p:val>
                                            <p:fltVal val="1"/>
                                          </p:val>
                                        </p:tav>
                                      </p:tavLst>
                                    </p:anim>
                                    <p:anim calcmode="lin" valueType="num">
                                      <p:cBhvr>
                                        <p:cTn id="448" dur="41" tmFilter="0, 0; 0.125,0.2665; 0.25,0.4; 0.375,0.465; 0.5,0.5;  0.625,0.535; 0.75,0.6; 0.875,0.7335; 1,1">
                                          <p:stCondLst>
                                            <p:cond delay="414"/>
                                          </p:stCondLst>
                                        </p:cTn>
                                        <p:tgtEl>
                                          <p:spTgt spid="30"/>
                                        </p:tgtEl>
                                        <p:attrNameLst>
                                          <p:attrName>ppt_y</p:attrName>
                                        </p:attrNameLst>
                                      </p:cBhvr>
                                      <p:tavLst>
                                        <p:tav tm="0" fmla="#ppt_y-sin(pi*$)/81">
                                          <p:val>
                                            <p:fltVal val="0"/>
                                          </p:val>
                                        </p:tav>
                                        <p:tav tm="100000">
                                          <p:val>
                                            <p:fltVal val="1"/>
                                          </p:val>
                                        </p:tav>
                                      </p:tavLst>
                                    </p:anim>
                                    <p:animScale>
                                      <p:cBhvr>
                                        <p:cTn id="449" dur="7">
                                          <p:stCondLst>
                                            <p:cond delay="163"/>
                                          </p:stCondLst>
                                        </p:cTn>
                                        <p:tgtEl>
                                          <p:spTgt spid="30"/>
                                        </p:tgtEl>
                                      </p:cBhvr>
                                      <p:to x="100000" y="60000"/>
                                    </p:animScale>
                                    <p:animScale>
                                      <p:cBhvr>
                                        <p:cTn id="450" dur="42" decel="50000">
                                          <p:stCondLst>
                                            <p:cond delay="169"/>
                                          </p:stCondLst>
                                        </p:cTn>
                                        <p:tgtEl>
                                          <p:spTgt spid="30"/>
                                        </p:tgtEl>
                                      </p:cBhvr>
                                      <p:to x="100000" y="100000"/>
                                    </p:animScale>
                                    <p:animScale>
                                      <p:cBhvr>
                                        <p:cTn id="451" dur="7">
                                          <p:stCondLst>
                                            <p:cond delay="328"/>
                                          </p:stCondLst>
                                        </p:cTn>
                                        <p:tgtEl>
                                          <p:spTgt spid="30"/>
                                        </p:tgtEl>
                                      </p:cBhvr>
                                      <p:to x="100000" y="80000"/>
                                    </p:animScale>
                                    <p:animScale>
                                      <p:cBhvr>
                                        <p:cTn id="452" dur="42" decel="50000">
                                          <p:stCondLst>
                                            <p:cond delay="335"/>
                                          </p:stCondLst>
                                        </p:cTn>
                                        <p:tgtEl>
                                          <p:spTgt spid="30"/>
                                        </p:tgtEl>
                                      </p:cBhvr>
                                      <p:to x="100000" y="100000"/>
                                    </p:animScale>
                                    <p:animScale>
                                      <p:cBhvr>
                                        <p:cTn id="453" dur="7">
                                          <p:stCondLst>
                                            <p:cond delay="411"/>
                                          </p:stCondLst>
                                        </p:cTn>
                                        <p:tgtEl>
                                          <p:spTgt spid="30"/>
                                        </p:tgtEl>
                                      </p:cBhvr>
                                      <p:to x="100000" y="90000"/>
                                    </p:animScale>
                                    <p:animScale>
                                      <p:cBhvr>
                                        <p:cTn id="454" dur="42" decel="50000">
                                          <p:stCondLst>
                                            <p:cond delay="417"/>
                                          </p:stCondLst>
                                        </p:cTn>
                                        <p:tgtEl>
                                          <p:spTgt spid="30"/>
                                        </p:tgtEl>
                                      </p:cBhvr>
                                      <p:to x="100000" y="100000"/>
                                    </p:animScale>
                                    <p:animScale>
                                      <p:cBhvr>
                                        <p:cTn id="455" dur="7">
                                          <p:stCondLst>
                                            <p:cond delay="452"/>
                                          </p:stCondLst>
                                        </p:cTn>
                                        <p:tgtEl>
                                          <p:spTgt spid="30"/>
                                        </p:tgtEl>
                                      </p:cBhvr>
                                      <p:to x="100000" y="95000"/>
                                    </p:animScale>
                                    <p:animScale>
                                      <p:cBhvr>
                                        <p:cTn id="456" dur="42" decel="50000">
                                          <p:stCondLst>
                                            <p:cond delay="459"/>
                                          </p:stCondLst>
                                        </p:cTn>
                                        <p:tgtEl>
                                          <p:spTgt spid="30"/>
                                        </p:tgtEl>
                                      </p:cBhvr>
                                      <p:to x="100000" y="100000"/>
                                    </p:animScale>
                                  </p:childTnLst>
                                </p:cTn>
                              </p:par>
                            </p:childTnLst>
                          </p:cTn>
                        </p:par>
                        <p:par>
                          <p:cTn id="457" fill="hold">
                            <p:stCondLst>
                              <p:cond delay="26024"/>
                            </p:stCondLst>
                            <p:childTnLst>
                              <p:par>
                                <p:cTn id="458" presetID="26" presetClass="entr" presetSubtype="0" fill="hold" grpId="0" nodeType="afterEffect">
                                  <p:stCondLst>
                                    <p:cond delay="0"/>
                                  </p:stCondLst>
                                  <p:childTnLst>
                                    <p:set>
                                      <p:cBhvr>
                                        <p:cTn id="459" dur="1" fill="hold">
                                          <p:stCondLst>
                                            <p:cond delay="0"/>
                                          </p:stCondLst>
                                        </p:cTn>
                                        <p:tgtEl>
                                          <p:spTgt spid="31"/>
                                        </p:tgtEl>
                                        <p:attrNameLst>
                                          <p:attrName>style.visibility</p:attrName>
                                        </p:attrNameLst>
                                      </p:cBhvr>
                                      <p:to>
                                        <p:strVal val="visible"/>
                                      </p:to>
                                    </p:set>
                                    <p:animEffect transition="in" filter="wipe(down)">
                                      <p:cBhvr>
                                        <p:cTn id="460" dur="145">
                                          <p:stCondLst>
                                            <p:cond delay="0"/>
                                          </p:stCondLst>
                                        </p:cTn>
                                        <p:tgtEl>
                                          <p:spTgt spid="31"/>
                                        </p:tgtEl>
                                      </p:cBhvr>
                                    </p:animEffect>
                                    <p:anim calcmode="lin" valueType="num">
                                      <p:cBhvr>
                                        <p:cTn id="461" dur="456"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462" dur="166"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463" dur="166" tmFilter="0, 0; 0.125,0.2665; 0.25,0.4; 0.375,0.465; 0.5,0.5;  0.625,0.535; 0.75,0.6; 0.875,0.7335; 1,1">
                                          <p:stCondLst>
                                            <p:cond delay="166"/>
                                          </p:stCondLst>
                                        </p:cTn>
                                        <p:tgtEl>
                                          <p:spTgt spid="31"/>
                                        </p:tgtEl>
                                        <p:attrNameLst>
                                          <p:attrName>ppt_y</p:attrName>
                                        </p:attrNameLst>
                                      </p:cBhvr>
                                      <p:tavLst>
                                        <p:tav tm="0" fmla="#ppt_y-sin(pi*$)/9">
                                          <p:val>
                                            <p:fltVal val="0"/>
                                          </p:val>
                                        </p:tav>
                                        <p:tav tm="100000">
                                          <p:val>
                                            <p:fltVal val="1"/>
                                          </p:val>
                                        </p:tav>
                                      </p:tavLst>
                                    </p:anim>
                                    <p:anim calcmode="lin" valueType="num">
                                      <p:cBhvr>
                                        <p:cTn id="464" dur="83" tmFilter="0, 0; 0.125,0.2665; 0.25,0.4; 0.375,0.465; 0.5,0.5;  0.625,0.535; 0.75,0.6; 0.875,0.7335; 1,1">
                                          <p:stCondLst>
                                            <p:cond delay="331"/>
                                          </p:stCondLst>
                                        </p:cTn>
                                        <p:tgtEl>
                                          <p:spTgt spid="31"/>
                                        </p:tgtEl>
                                        <p:attrNameLst>
                                          <p:attrName>ppt_y</p:attrName>
                                        </p:attrNameLst>
                                      </p:cBhvr>
                                      <p:tavLst>
                                        <p:tav tm="0" fmla="#ppt_y-sin(pi*$)/27">
                                          <p:val>
                                            <p:fltVal val="0"/>
                                          </p:val>
                                        </p:tav>
                                        <p:tav tm="100000">
                                          <p:val>
                                            <p:fltVal val="1"/>
                                          </p:val>
                                        </p:tav>
                                      </p:tavLst>
                                    </p:anim>
                                    <p:anim calcmode="lin" valueType="num">
                                      <p:cBhvr>
                                        <p:cTn id="465" dur="41" tmFilter="0, 0; 0.125,0.2665; 0.25,0.4; 0.375,0.465; 0.5,0.5;  0.625,0.535; 0.75,0.6; 0.875,0.7335; 1,1">
                                          <p:stCondLst>
                                            <p:cond delay="414"/>
                                          </p:stCondLst>
                                        </p:cTn>
                                        <p:tgtEl>
                                          <p:spTgt spid="31"/>
                                        </p:tgtEl>
                                        <p:attrNameLst>
                                          <p:attrName>ppt_y</p:attrName>
                                        </p:attrNameLst>
                                      </p:cBhvr>
                                      <p:tavLst>
                                        <p:tav tm="0" fmla="#ppt_y-sin(pi*$)/81">
                                          <p:val>
                                            <p:fltVal val="0"/>
                                          </p:val>
                                        </p:tav>
                                        <p:tav tm="100000">
                                          <p:val>
                                            <p:fltVal val="1"/>
                                          </p:val>
                                        </p:tav>
                                      </p:tavLst>
                                    </p:anim>
                                    <p:animScale>
                                      <p:cBhvr>
                                        <p:cTn id="466" dur="7">
                                          <p:stCondLst>
                                            <p:cond delay="163"/>
                                          </p:stCondLst>
                                        </p:cTn>
                                        <p:tgtEl>
                                          <p:spTgt spid="31"/>
                                        </p:tgtEl>
                                      </p:cBhvr>
                                      <p:to x="100000" y="60000"/>
                                    </p:animScale>
                                    <p:animScale>
                                      <p:cBhvr>
                                        <p:cTn id="467" dur="42" decel="50000">
                                          <p:stCondLst>
                                            <p:cond delay="169"/>
                                          </p:stCondLst>
                                        </p:cTn>
                                        <p:tgtEl>
                                          <p:spTgt spid="31"/>
                                        </p:tgtEl>
                                      </p:cBhvr>
                                      <p:to x="100000" y="100000"/>
                                    </p:animScale>
                                    <p:animScale>
                                      <p:cBhvr>
                                        <p:cTn id="468" dur="7">
                                          <p:stCondLst>
                                            <p:cond delay="328"/>
                                          </p:stCondLst>
                                        </p:cTn>
                                        <p:tgtEl>
                                          <p:spTgt spid="31"/>
                                        </p:tgtEl>
                                      </p:cBhvr>
                                      <p:to x="100000" y="80000"/>
                                    </p:animScale>
                                    <p:animScale>
                                      <p:cBhvr>
                                        <p:cTn id="469" dur="42" decel="50000">
                                          <p:stCondLst>
                                            <p:cond delay="335"/>
                                          </p:stCondLst>
                                        </p:cTn>
                                        <p:tgtEl>
                                          <p:spTgt spid="31"/>
                                        </p:tgtEl>
                                      </p:cBhvr>
                                      <p:to x="100000" y="100000"/>
                                    </p:animScale>
                                    <p:animScale>
                                      <p:cBhvr>
                                        <p:cTn id="470" dur="7">
                                          <p:stCondLst>
                                            <p:cond delay="411"/>
                                          </p:stCondLst>
                                        </p:cTn>
                                        <p:tgtEl>
                                          <p:spTgt spid="31"/>
                                        </p:tgtEl>
                                      </p:cBhvr>
                                      <p:to x="100000" y="90000"/>
                                    </p:animScale>
                                    <p:animScale>
                                      <p:cBhvr>
                                        <p:cTn id="471" dur="42" decel="50000">
                                          <p:stCondLst>
                                            <p:cond delay="417"/>
                                          </p:stCondLst>
                                        </p:cTn>
                                        <p:tgtEl>
                                          <p:spTgt spid="31"/>
                                        </p:tgtEl>
                                      </p:cBhvr>
                                      <p:to x="100000" y="100000"/>
                                    </p:animScale>
                                    <p:animScale>
                                      <p:cBhvr>
                                        <p:cTn id="472" dur="7">
                                          <p:stCondLst>
                                            <p:cond delay="452"/>
                                          </p:stCondLst>
                                        </p:cTn>
                                        <p:tgtEl>
                                          <p:spTgt spid="31"/>
                                        </p:tgtEl>
                                      </p:cBhvr>
                                      <p:to x="100000" y="95000"/>
                                    </p:animScale>
                                    <p:animScale>
                                      <p:cBhvr>
                                        <p:cTn id="473" dur="42" decel="50000">
                                          <p:stCondLst>
                                            <p:cond delay="459"/>
                                          </p:stCondLst>
                                        </p:cTn>
                                        <p:tgtEl>
                                          <p:spTgt spid="31"/>
                                        </p:tgtEl>
                                      </p:cBhvr>
                                      <p:to x="100000" y="100000"/>
                                    </p:animScale>
                                  </p:childTnLst>
                                </p:cTn>
                              </p:par>
                            </p:childTnLst>
                          </p:cTn>
                        </p:par>
                        <p:par>
                          <p:cTn id="474" fill="hold">
                            <p:stCondLst>
                              <p:cond delay="26525"/>
                            </p:stCondLst>
                            <p:childTnLst>
                              <p:par>
                                <p:cTn id="475" presetID="26" presetClass="entr" presetSubtype="0" fill="hold" grpId="0" nodeType="afterEffect">
                                  <p:stCondLst>
                                    <p:cond delay="0"/>
                                  </p:stCondLst>
                                  <p:childTnLst>
                                    <p:set>
                                      <p:cBhvr>
                                        <p:cTn id="476" dur="1" fill="hold">
                                          <p:stCondLst>
                                            <p:cond delay="0"/>
                                          </p:stCondLst>
                                        </p:cTn>
                                        <p:tgtEl>
                                          <p:spTgt spid="32"/>
                                        </p:tgtEl>
                                        <p:attrNameLst>
                                          <p:attrName>style.visibility</p:attrName>
                                        </p:attrNameLst>
                                      </p:cBhvr>
                                      <p:to>
                                        <p:strVal val="visible"/>
                                      </p:to>
                                    </p:set>
                                    <p:animEffect transition="in" filter="wipe(down)">
                                      <p:cBhvr>
                                        <p:cTn id="477" dur="145">
                                          <p:stCondLst>
                                            <p:cond delay="0"/>
                                          </p:stCondLst>
                                        </p:cTn>
                                        <p:tgtEl>
                                          <p:spTgt spid="32"/>
                                        </p:tgtEl>
                                      </p:cBhvr>
                                    </p:animEffect>
                                    <p:anim calcmode="lin" valueType="num">
                                      <p:cBhvr>
                                        <p:cTn id="478" dur="456"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479" dur="166"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480" dur="166" tmFilter="0, 0; 0.125,0.2665; 0.25,0.4; 0.375,0.465; 0.5,0.5;  0.625,0.535; 0.75,0.6; 0.875,0.7335; 1,1">
                                          <p:stCondLst>
                                            <p:cond delay="166"/>
                                          </p:stCondLst>
                                        </p:cTn>
                                        <p:tgtEl>
                                          <p:spTgt spid="32"/>
                                        </p:tgtEl>
                                        <p:attrNameLst>
                                          <p:attrName>ppt_y</p:attrName>
                                        </p:attrNameLst>
                                      </p:cBhvr>
                                      <p:tavLst>
                                        <p:tav tm="0" fmla="#ppt_y-sin(pi*$)/9">
                                          <p:val>
                                            <p:fltVal val="0"/>
                                          </p:val>
                                        </p:tav>
                                        <p:tav tm="100000">
                                          <p:val>
                                            <p:fltVal val="1"/>
                                          </p:val>
                                        </p:tav>
                                      </p:tavLst>
                                    </p:anim>
                                    <p:anim calcmode="lin" valueType="num">
                                      <p:cBhvr>
                                        <p:cTn id="481" dur="83" tmFilter="0, 0; 0.125,0.2665; 0.25,0.4; 0.375,0.465; 0.5,0.5;  0.625,0.535; 0.75,0.6; 0.875,0.7335; 1,1">
                                          <p:stCondLst>
                                            <p:cond delay="331"/>
                                          </p:stCondLst>
                                        </p:cTn>
                                        <p:tgtEl>
                                          <p:spTgt spid="32"/>
                                        </p:tgtEl>
                                        <p:attrNameLst>
                                          <p:attrName>ppt_y</p:attrName>
                                        </p:attrNameLst>
                                      </p:cBhvr>
                                      <p:tavLst>
                                        <p:tav tm="0" fmla="#ppt_y-sin(pi*$)/27">
                                          <p:val>
                                            <p:fltVal val="0"/>
                                          </p:val>
                                        </p:tav>
                                        <p:tav tm="100000">
                                          <p:val>
                                            <p:fltVal val="1"/>
                                          </p:val>
                                        </p:tav>
                                      </p:tavLst>
                                    </p:anim>
                                    <p:anim calcmode="lin" valueType="num">
                                      <p:cBhvr>
                                        <p:cTn id="482" dur="41" tmFilter="0, 0; 0.125,0.2665; 0.25,0.4; 0.375,0.465; 0.5,0.5;  0.625,0.535; 0.75,0.6; 0.875,0.7335; 1,1">
                                          <p:stCondLst>
                                            <p:cond delay="414"/>
                                          </p:stCondLst>
                                        </p:cTn>
                                        <p:tgtEl>
                                          <p:spTgt spid="32"/>
                                        </p:tgtEl>
                                        <p:attrNameLst>
                                          <p:attrName>ppt_y</p:attrName>
                                        </p:attrNameLst>
                                      </p:cBhvr>
                                      <p:tavLst>
                                        <p:tav tm="0" fmla="#ppt_y-sin(pi*$)/81">
                                          <p:val>
                                            <p:fltVal val="0"/>
                                          </p:val>
                                        </p:tav>
                                        <p:tav tm="100000">
                                          <p:val>
                                            <p:fltVal val="1"/>
                                          </p:val>
                                        </p:tav>
                                      </p:tavLst>
                                    </p:anim>
                                    <p:animScale>
                                      <p:cBhvr>
                                        <p:cTn id="483" dur="7">
                                          <p:stCondLst>
                                            <p:cond delay="163"/>
                                          </p:stCondLst>
                                        </p:cTn>
                                        <p:tgtEl>
                                          <p:spTgt spid="32"/>
                                        </p:tgtEl>
                                      </p:cBhvr>
                                      <p:to x="100000" y="60000"/>
                                    </p:animScale>
                                    <p:animScale>
                                      <p:cBhvr>
                                        <p:cTn id="484" dur="42" decel="50000">
                                          <p:stCondLst>
                                            <p:cond delay="169"/>
                                          </p:stCondLst>
                                        </p:cTn>
                                        <p:tgtEl>
                                          <p:spTgt spid="32"/>
                                        </p:tgtEl>
                                      </p:cBhvr>
                                      <p:to x="100000" y="100000"/>
                                    </p:animScale>
                                    <p:animScale>
                                      <p:cBhvr>
                                        <p:cTn id="485" dur="7">
                                          <p:stCondLst>
                                            <p:cond delay="328"/>
                                          </p:stCondLst>
                                        </p:cTn>
                                        <p:tgtEl>
                                          <p:spTgt spid="32"/>
                                        </p:tgtEl>
                                      </p:cBhvr>
                                      <p:to x="100000" y="80000"/>
                                    </p:animScale>
                                    <p:animScale>
                                      <p:cBhvr>
                                        <p:cTn id="486" dur="42" decel="50000">
                                          <p:stCondLst>
                                            <p:cond delay="335"/>
                                          </p:stCondLst>
                                        </p:cTn>
                                        <p:tgtEl>
                                          <p:spTgt spid="32"/>
                                        </p:tgtEl>
                                      </p:cBhvr>
                                      <p:to x="100000" y="100000"/>
                                    </p:animScale>
                                    <p:animScale>
                                      <p:cBhvr>
                                        <p:cTn id="487" dur="7">
                                          <p:stCondLst>
                                            <p:cond delay="411"/>
                                          </p:stCondLst>
                                        </p:cTn>
                                        <p:tgtEl>
                                          <p:spTgt spid="32"/>
                                        </p:tgtEl>
                                      </p:cBhvr>
                                      <p:to x="100000" y="90000"/>
                                    </p:animScale>
                                    <p:animScale>
                                      <p:cBhvr>
                                        <p:cTn id="488" dur="42" decel="50000">
                                          <p:stCondLst>
                                            <p:cond delay="417"/>
                                          </p:stCondLst>
                                        </p:cTn>
                                        <p:tgtEl>
                                          <p:spTgt spid="32"/>
                                        </p:tgtEl>
                                      </p:cBhvr>
                                      <p:to x="100000" y="100000"/>
                                    </p:animScale>
                                    <p:animScale>
                                      <p:cBhvr>
                                        <p:cTn id="489" dur="7">
                                          <p:stCondLst>
                                            <p:cond delay="452"/>
                                          </p:stCondLst>
                                        </p:cTn>
                                        <p:tgtEl>
                                          <p:spTgt spid="32"/>
                                        </p:tgtEl>
                                      </p:cBhvr>
                                      <p:to x="100000" y="95000"/>
                                    </p:animScale>
                                    <p:animScale>
                                      <p:cBhvr>
                                        <p:cTn id="490" dur="42" decel="50000">
                                          <p:stCondLst>
                                            <p:cond delay="459"/>
                                          </p:stCondLst>
                                        </p:cTn>
                                        <p:tgtEl>
                                          <p:spTgt spid="32"/>
                                        </p:tgtEl>
                                      </p:cBhvr>
                                      <p:to x="100000" y="100000"/>
                                    </p:animScale>
                                  </p:childTnLst>
                                </p:cTn>
                              </p:par>
                            </p:childTnLst>
                          </p:cTn>
                        </p:par>
                        <p:par>
                          <p:cTn id="491" fill="hold">
                            <p:stCondLst>
                              <p:cond delay="27026"/>
                            </p:stCondLst>
                            <p:childTnLst>
                              <p:par>
                                <p:cTn id="492" presetID="26" presetClass="entr" presetSubtype="0" fill="hold" grpId="0" nodeType="afterEffect">
                                  <p:stCondLst>
                                    <p:cond delay="0"/>
                                  </p:stCondLst>
                                  <p:childTnLst>
                                    <p:set>
                                      <p:cBhvr>
                                        <p:cTn id="493" dur="1" fill="hold">
                                          <p:stCondLst>
                                            <p:cond delay="0"/>
                                          </p:stCondLst>
                                        </p:cTn>
                                        <p:tgtEl>
                                          <p:spTgt spid="36"/>
                                        </p:tgtEl>
                                        <p:attrNameLst>
                                          <p:attrName>style.visibility</p:attrName>
                                        </p:attrNameLst>
                                      </p:cBhvr>
                                      <p:to>
                                        <p:strVal val="visible"/>
                                      </p:to>
                                    </p:set>
                                    <p:animEffect transition="in" filter="wipe(down)">
                                      <p:cBhvr>
                                        <p:cTn id="494" dur="145">
                                          <p:stCondLst>
                                            <p:cond delay="0"/>
                                          </p:stCondLst>
                                        </p:cTn>
                                        <p:tgtEl>
                                          <p:spTgt spid="36"/>
                                        </p:tgtEl>
                                      </p:cBhvr>
                                    </p:animEffect>
                                    <p:anim calcmode="lin" valueType="num">
                                      <p:cBhvr>
                                        <p:cTn id="495" dur="456" tmFilter="0,0; 0.14,0.36; 0.43,0.73; 0.71,0.91; 1.0,1.0">
                                          <p:stCondLst>
                                            <p:cond delay="0"/>
                                          </p:stCondLst>
                                        </p:cTn>
                                        <p:tgtEl>
                                          <p:spTgt spid="36"/>
                                        </p:tgtEl>
                                        <p:attrNameLst>
                                          <p:attrName>ppt_x</p:attrName>
                                        </p:attrNameLst>
                                      </p:cBhvr>
                                      <p:tavLst>
                                        <p:tav tm="0">
                                          <p:val>
                                            <p:strVal val="#ppt_x-0.25"/>
                                          </p:val>
                                        </p:tav>
                                        <p:tav tm="100000">
                                          <p:val>
                                            <p:strVal val="#ppt_x"/>
                                          </p:val>
                                        </p:tav>
                                      </p:tavLst>
                                    </p:anim>
                                    <p:anim calcmode="lin" valueType="num">
                                      <p:cBhvr>
                                        <p:cTn id="496" dur="166" tmFilter="0.0,0.0; 0.25,0.07; 0.50,0.2; 0.75,0.467; 1.0,1.0">
                                          <p:stCondLst>
                                            <p:cond delay="0"/>
                                          </p:stCondLst>
                                        </p:cTn>
                                        <p:tgtEl>
                                          <p:spTgt spid="36"/>
                                        </p:tgtEl>
                                        <p:attrNameLst>
                                          <p:attrName>ppt_y</p:attrName>
                                        </p:attrNameLst>
                                      </p:cBhvr>
                                      <p:tavLst>
                                        <p:tav tm="0" fmla="#ppt_y-sin(pi*$)/3">
                                          <p:val>
                                            <p:fltVal val="0.5"/>
                                          </p:val>
                                        </p:tav>
                                        <p:tav tm="100000">
                                          <p:val>
                                            <p:fltVal val="1"/>
                                          </p:val>
                                        </p:tav>
                                      </p:tavLst>
                                    </p:anim>
                                    <p:anim calcmode="lin" valueType="num">
                                      <p:cBhvr>
                                        <p:cTn id="497" dur="166" tmFilter="0, 0; 0.125,0.2665; 0.25,0.4; 0.375,0.465; 0.5,0.5;  0.625,0.535; 0.75,0.6; 0.875,0.7335; 1,1">
                                          <p:stCondLst>
                                            <p:cond delay="166"/>
                                          </p:stCondLst>
                                        </p:cTn>
                                        <p:tgtEl>
                                          <p:spTgt spid="36"/>
                                        </p:tgtEl>
                                        <p:attrNameLst>
                                          <p:attrName>ppt_y</p:attrName>
                                        </p:attrNameLst>
                                      </p:cBhvr>
                                      <p:tavLst>
                                        <p:tav tm="0" fmla="#ppt_y-sin(pi*$)/9">
                                          <p:val>
                                            <p:fltVal val="0"/>
                                          </p:val>
                                        </p:tav>
                                        <p:tav tm="100000">
                                          <p:val>
                                            <p:fltVal val="1"/>
                                          </p:val>
                                        </p:tav>
                                      </p:tavLst>
                                    </p:anim>
                                    <p:anim calcmode="lin" valueType="num">
                                      <p:cBhvr>
                                        <p:cTn id="498" dur="83" tmFilter="0, 0; 0.125,0.2665; 0.25,0.4; 0.375,0.465; 0.5,0.5;  0.625,0.535; 0.75,0.6; 0.875,0.7335; 1,1">
                                          <p:stCondLst>
                                            <p:cond delay="331"/>
                                          </p:stCondLst>
                                        </p:cTn>
                                        <p:tgtEl>
                                          <p:spTgt spid="36"/>
                                        </p:tgtEl>
                                        <p:attrNameLst>
                                          <p:attrName>ppt_y</p:attrName>
                                        </p:attrNameLst>
                                      </p:cBhvr>
                                      <p:tavLst>
                                        <p:tav tm="0" fmla="#ppt_y-sin(pi*$)/27">
                                          <p:val>
                                            <p:fltVal val="0"/>
                                          </p:val>
                                        </p:tav>
                                        <p:tav tm="100000">
                                          <p:val>
                                            <p:fltVal val="1"/>
                                          </p:val>
                                        </p:tav>
                                      </p:tavLst>
                                    </p:anim>
                                    <p:anim calcmode="lin" valueType="num">
                                      <p:cBhvr>
                                        <p:cTn id="499" dur="41" tmFilter="0, 0; 0.125,0.2665; 0.25,0.4; 0.375,0.465; 0.5,0.5;  0.625,0.535; 0.75,0.6; 0.875,0.7335; 1,1">
                                          <p:stCondLst>
                                            <p:cond delay="414"/>
                                          </p:stCondLst>
                                        </p:cTn>
                                        <p:tgtEl>
                                          <p:spTgt spid="36"/>
                                        </p:tgtEl>
                                        <p:attrNameLst>
                                          <p:attrName>ppt_y</p:attrName>
                                        </p:attrNameLst>
                                      </p:cBhvr>
                                      <p:tavLst>
                                        <p:tav tm="0" fmla="#ppt_y-sin(pi*$)/81">
                                          <p:val>
                                            <p:fltVal val="0"/>
                                          </p:val>
                                        </p:tav>
                                        <p:tav tm="100000">
                                          <p:val>
                                            <p:fltVal val="1"/>
                                          </p:val>
                                        </p:tav>
                                      </p:tavLst>
                                    </p:anim>
                                    <p:animScale>
                                      <p:cBhvr>
                                        <p:cTn id="500" dur="7">
                                          <p:stCondLst>
                                            <p:cond delay="163"/>
                                          </p:stCondLst>
                                        </p:cTn>
                                        <p:tgtEl>
                                          <p:spTgt spid="36"/>
                                        </p:tgtEl>
                                      </p:cBhvr>
                                      <p:to x="100000" y="60000"/>
                                    </p:animScale>
                                    <p:animScale>
                                      <p:cBhvr>
                                        <p:cTn id="501" dur="42" decel="50000">
                                          <p:stCondLst>
                                            <p:cond delay="169"/>
                                          </p:stCondLst>
                                        </p:cTn>
                                        <p:tgtEl>
                                          <p:spTgt spid="36"/>
                                        </p:tgtEl>
                                      </p:cBhvr>
                                      <p:to x="100000" y="100000"/>
                                    </p:animScale>
                                    <p:animScale>
                                      <p:cBhvr>
                                        <p:cTn id="502" dur="7">
                                          <p:stCondLst>
                                            <p:cond delay="328"/>
                                          </p:stCondLst>
                                        </p:cTn>
                                        <p:tgtEl>
                                          <p:spTgt spid="36"/>
                                        </p:tgtEl>
                                      </p:cBhvr>
                                      <p:to x="100000" y="80000"/>
                                    </p:animScale>
                                    <p:animScale>
                                      <p:cBhvr>
                                        <p:cTn id="503" dur="42" decel="50000">
                                          <p:stCondLst>
                                            <p:cond delay="335"/>
                                          </p:stCondLst>
                                        </p:cTn>
                                        <p:tgtEl>
                                          <p:spTgt spid="36"/>
                                        </p:tgtEl>
                                      </p:cBhvr>
                                      <p:to x="100000" y="100000"/>
                                    </p:animScale>
                                    <p:animScale>
                                      <p:cBhvr>
                                        <p:cTn id="504" dur="7">
                                          <p:stCondLst>
                                            <p:cond delay="411"/>
                                          </p:stCondLst>
                                        </p:cTn>
                                        <p:tgtEl>
                                          <p:spTgt spid="36"/>
                                        </p:tgtEl>
                                      </p:cBhvr>
                                      <p:to x="100000" y="90000"/>
                                    </p:animScale>
                                    <p:animScale>
                                      <p:cBhvr>
                                        <p:cTn id="505" dur="42" decel="50000">
                                          <p:stCondLst>
                                            <p:cond delay="417"/>
                                          </p:stCondLst>
                                        </p:cTn>
                                        <p:tgtEl>
                                          <p:spTgt spid="36"/>
                                        </p:tgtEl>
                                      </p:cBhvr>
                                      <p:to x="100000" y="100000"/>
                                    </p:animScale>
                                    <p:animScale>
                                      <p:cBhvr>
                                        <p:cTn id="506" dur="7">
                                          <p:stCondLst>
                                            <p:cond delay="452"/>
                                          </p:stCondLst>
                                        </p:cTn>
                                        <p:tgtEl>
                                          <p:spTgt spid="36"/>
                                        </p:tgtEl>
                                      </p:cBhvr>
                                      <p:to x="100000" y="95000"/>
                                    </p:animScale>
                                    <p:animScale>
                                      <p:cBhvr>
                                        <p:cTn id="507" dur="42" decel="50000">
                                          <p:stCondLst>
                                            <p:cond delay="459"/>
                                          </p:stCondLst>
                                        </p:cTn>
                                        <p:tgtEl>
                                          <p:spTgt spid="36"/>
                                        </p:tgtEl>
                                      </p:cBhvr>
                                      <p:to x="100000" y="100000"/>
                                    </p:animScale>
                                  </p:childTnLst>
                                </p:cTn>
                              </p:par>
                            </p:childTnLst>
                          </p:cTn>
                        </p:par>
                        <p:par>
                          <p:cTn id="508" fill="hold">
                            <p:stCondLst>
                              <p:cond delay="27527"/>
                            </p:stCondLst>
                            <p:childTnLst>
                              <p:par>
                                <p:cTn id="509" presetID="26" presetClass="entr" presetSubtype="0" fill="hold" grpId="0" nodeType="afterEffect">
                                  <p:stCondLst>
                                    <p:cond delay="0"/>
                                  </p:stCondLst>
                                  <p:iterate type="lt">
                                    <p:tmPct val="10000"/>
                                  </p:iterate>
                                  <p:childTnLst>
                                    <p:set>
                                      <p:cBhvr>
                                        <p:cTn id="510" dur="1" fill="hold">
                                          <p:stCondLst>
                                            <p:cond delay="0"/>
                                          </p:stCondLst>
                                        </p:cTn>
                                        <p:tgtEl>
                                          <p:spTgt spid="33"/>
                                        </p:tgtEl>
                                        <p:attrNameLst>
                                          <p:attrName>style.visibility</p:attrName>
                                        </p:attrNameLst>
                                      </p:cBhvr>
                                      <p:to>
                                        <p:strVal val="visible"/>
                                      </p:to>
                                    </p:set>
                                    <p:animEffect transition="in" filter="wipe(down)">
                                      <p:cBhvr>
                                        <p:cTn id="511" dur="579">
                                          <p:stCondLst>
                                            <p:cond delay="0"/>
                                          </p:stCondLst>
                                        </p:cTn>
                                        <p:tgtEl>
                                          <p:spTgt spid="33"/>
                                        </p:tgtEl>
                                      </p:cBhvr>
                                    </p:animEffect>
                                    <p:anim calcmode="lin" valueType="num">
                                      <p:cBhvr>
                                        <p:cTn id="512" dur="1820"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513" dur="663"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514" dur="663" tmFilter="0, 0; 0.125,0.2665; 0.25,0.4; 0.375,0.465; 0.5,0.5;  0.625,0.535; 0.75,0.6; 0.875,0.7335; 1,1">
                                          <p:stCondLst>
                                            <p:cond delay="663"/>
                                          </p:stCondLst>
                                        </p:cTn>
                                        <p:tgtEl>
                                          <p:spTgt spid="33"/>
                                        </p:tgtEl>
                                        <p:attrNameLst>
                                          <p:attrName>ppt_y</p:attrName>
                                        </p:attrNameLst>
                                      </p:cBhvr>
                                      <p:tavLst>
                                        <p:tav tm="0" fmla="#ppt_y-sin(pi*$)/9">
                                          <p:val>
                                            <p:fltVal val="0"/>
                                          </p:val>
                                        </p:tav>
                                        <p:tav tm="100000">
                                          <p:val>
                                            <p:fltVal val="1"/>
                                          </p:val>
                                        </p:tav>
                                      </p:tavLst>
                                    </p:anim>
                                    <p:anim calcmode="lin" valueType="num">
                                      <p:cBhvr>
                                        <p:cTn id="515" dur="331" tmFilter="0, 0; 0.125,0.2665; 0.25,0.4; 0.375,0.465; 0.5,0.5;  0.625,0.535; 0.75,0.6; 0.875,0.7335; 1,1">
                                          <p:stCondLst>
                                            <p:cond delay="1321"/>
                                          </p:stCondLst>
                                        </p:cTn>
                                        <p:tgtEl>
                                          <p:spTgt spid="33"/>
                                        </p:tgtEl>
                                        <p:attrNameLst>
                                          <p:attrName>ppt_y</p:attrName>
                                        </p:attrNameLst>
                                      </p:cBhvr>
                                      <p:tavLst>
                                        <p:tav tm="0" fmla="#ppt_y-sin(pi*$)/27">
                                          <p:val>
                                            <p:fltVal val="0"/>
                                          </p:val>
                                        </p:tav>
                                        <p:tav tm="100000">
                                          <p:val>
                                            <p:fltVal val="1"/>
                                          </p:val>
                                        </p:tav>
                                      </p:tavLst>
                                    </p:anim>
                                    <p:anim calcmode="lin" valueType="num">
                                      <p:cBhvr>
                                        <p:cTn id="516" dur="164" tmFilter="0, 0; 0.125,0.2665; 0.25,0.4; 0.375,0.465; 0.5,0.5;  0.625,0.535; 0.75,0.6; 0.875,0.7335; 1,1">
                                          <p:stCondLst>
                                            <p:cond delay="1653"/>
                                          </p:stCondLst>
                                        </p:cTn>
                                        <p:tgtEl>
                                          <p:spTgt spid="33"/>
                                        </p:tgtEl>
                                        <p:attrNameLst>
                                          <p:attrName>ppt_y</p:attrName>
                                        </p:attrNameLst>
                                      </p:cBhvr>
                                      <p:tavLst>
                                        <p:tav tm="0" fmla="#ppt_y-sin(pi*$)/81">
                                          <p:val>
                                            <p:fltVal val="0"/>
                                          </p:val>
                                        </p:tav>
                                        <p:tav tm="100000">
                                          <p:val>
                                            <p:fltVal val="1"/>
                                          </p:val>
                                        </p:tav>
                                      </p:tavLst>
                                    </p:anim>
                                    <p:animScale>
                                      <p:cBhvr>
                                        <p:cTn id="517" dur="28">
                                          <p:stCondLst>
                                            <p:cond delay="651"/>
                                          </p:stCondLst>
                                        </p:cTn>
                                        <p:tgtEl>
                                          <p:spTgt spid="33"/>
                                        </p:tgtEl>
                                      </p:cBhvr>
                                      <p:to x="100000" y="60000"/>
                                    </p:animScale>
                                    <p:animScale>
                                      <p:cBhvr>
                                        <p:cTn id="518" dur="168" decel="50000">
                                          <p:stCondLst>
                                            <p:cond delay="675"/>
                                          </p:stCondLst>
                                        </p:cTn>
                                        <p:tgtEl>
                                          <p:spTgt spid="33"/>
                                        </p:tgtEl>
                                      </p:cBhvr>
                                      <p:to x="100000" y="100000"/>
                                    </p:animScale>
                                    <p:animScale>
                                      <p:cBhvr>
                                        <p:cTn id="519" dur="28">
                                          <p:stCondLst>
                                            <p:cond delay="1309"/>
                                          </p:stCondLst>
                                        </p:cTn>
                                        <p:tgtEl>
                                          <p:spTgt spid="33"/>
                                        </p:tgtEl>
                                      </p:cBhvr>
                                      <p:to x="100000" y="80000"/>
                                    </p:animScale>
                                    <p:animScale>
                                      <p:cBhvr>
                                        <p:cTn id="520" dur="168" decel="50000">
                                          <p:stCondLst>
                                            <p:cond delay="1337"/>
                                          </p:stCondLst>
                                        </p:cTn>
                                        <p:tgtEl>
                                          <p:spTgt spid="33"/>
                                        </p:tgtEl>
                                      </p:cBhvr>
                                      <p:to x="100000" y="100000"/>
                                    </p:animScale>
                                    <p:animScale>
                                      <p:cBhvr>
                                        <p:cTn id="521" dur="28">
                                          <p:stCondLst>
                                            <p:cond delay="1641"/>
                                          </p:stCondLst>
                                        </p:cTn>
                                        <p:tgtEl>
                                          <p:spTgt spid="33"/>
                                        </p:tgtEl>
                                      </p:cBhvr>
                                      <p:to x="100000" y="90000"/>
                                    </p:animScale>
                                    <p:animScale>
                                      <p:cBhvr>
                                        <p:cTn id="522" dur="168" decel="50000">
                                          <p:stCondLst>
                                            <p:cond delay="1665"/>
                                          </p:stCondLst>
                                        </p:cTn>
                                        <p:tgtEl>
                                          <p:spTgt spid="33"/>
                                        </p:tgtEl>
                                      </p:cBhvr>
                                      <p:to x="100000" y="100000"/>
                                    </p:animScale>
                                    <p:animScale>
                                      <p:cBhvr>
                                        <p:cTn id="523" dur="28">
                                          <p:stCondLst>
                                            <p:cond delay="1804"/>
                                          </p:stCondLst>
                                        </p:cTn>
                                        <p:tgtEl>
                                          <p:spTgt spid="33"/>
                                        </p:tgtEl>
                                      </p:cBhvr>
                                      <p:to x="100000" y="95000"/>
                                    </p:animScale>
                                    <p:animScale>
                                      <p:cBhvr>
                                        <p:cTn id="524" dur="168" decel="50000">
                                          <p:stCondLst>
                                            <p:cond delay="1832"/>
                                          </p:stCondLst>
                                        </p:cTn>
                                        <p:tgtEl>
                                          <p:spTgt spid="33"/>
                                        </p:tgtEl>
                                      </p:cBhvr>
                                      <p:to x="100000" y="100000"/>
                                    </p:animScale>
                                  </p:childTnLst>
                                </p:cTn>
                              </p:par>
                            </p:childTnLst>
                          </p:cTn>
                        </p:par>
                        <p:par>
                          <p:cTn id="525" fill="hold">
                            <p:stCondLst>
                              <p:cond delay="31727"/>
                            </p:stCondLst>
                            <p:childTnLst>
                              <p:par>
                                <p:cTn id="526" presetID="22" presetClass="entr" presetSubtype="4" fill="hold" grpId="0" nodeType="afterEffect">
                                  <p:stCondLst>
                                    <p:cond delay="0"/>
                                  </p:stCondLst>
                                  <p:childTnLst>
                                    <p:set>
                                      <p:cBhvr>
                                        <p:cTn id="527" dur="1" fill="hold">
                                          <p:stCondLst>
                                            <p:cond delay="0"/>
                                          </p:stCondLst>
                                        </p:cTn>
                                        <p:tgtEl>
                                          <p:spTgt spid="37"/>
                                        </p:tgtEl>
                                        <p:attrNameLst>
                                          <p:attrName>style.visibility</p:attrName>
                                        </p:attrNameLst>
                                      </p:cBhvr>
                                      <p:to>
                                        <p:strVal val="visible"/>
                                      </p:to>
                                    </p:set>
                                    <p:animEffect transition="in" filter="wipe(down)">
                                      <p:cBhvr>
                                        <p:cTn id="528" dur="5000"/>
                                        <p:tgtEl>
                                          <p:spTgt spid="37"/>
                                        </p:tgtEl>
                                      </p:cBhvr>
                                    </p:animEffect>
                                  </p:childTnLst>
                                </p:cTn>
                              </p:par>
                            </p:childTnLst>
                          </p:cTn>
                        </p:par>
                        <p:par>
                          <p:cTn id="529" fill="hold">
                            <p:stCondLst>
                              <p:cond delay="36727"/>
                            </p:stCondLst>
                            <p:childTnLst>
                              <p:par>
                                <p:cTn id="530" presetID="21" presetClass="entr" presetSubtype="1" repeatCount="indefinite" fill="hold" grpId="0" nodeType="afterEffect">
                                  <p:stCondLst>
                                    <p:cond delay="0"/>
                                  </p:stCondLst>
                                  <p:childTnLst>
                                    <p:set>
                                      <p:cBhvr>
                                        <p:cTn id="531" dur="1" fill="hold">
                                          <p:stCondLst>
                                            <p:cond delay="0"/>
                                          </p:stCondLst>
                                        </p:cTn>
                                        <p:tgtEl>
                                          <p:spTgt spid="38"/>
                                        </p:tgtEl>
                                        <p:attrNameLst>
                                          <p:attrName>style.visibility</p:attrName>
                                        </p:attrNameLst>
                                      </p:cBhvr>
                                      <p:to>
                                        <p:strVal val="visible"/>
                                      </p:to>
                                    </p:set>
                                    <p:animEffect transition="in" filter="wheel(1)">
                                      <p:cBhvr>
                                        <p:cTn id="532" dur="5000"/>
                                        <p:tgtEl>
                                          <p:spTgt spid="38"/>
                                        </p:tgtEl>
                                      </p:cBhvr>
                                    </p:animEffect>
                                  </p:childTnLst>
                                </p:cTn>
                              </p:par>
                              <p:par>
                                <p:cTn id="533" presetID="22" presetClass="entr" presetSubtype="4" repeatCount="indefinite" fill="hold" grpId="0" nodeType="withEffect">
                                  <p:stCondLst>
                                    <p:cond delay="0"/>
                                  </p:stCondLst>
                                  <p:childTnLst>
                                    <p:set>
                                      <p:cBhvr>
                                        <p:cTn id="534" dur="1" fill="hold">
                                          <p:stCondLst>
                                            <p:cond delay="0"/>
                                          </p:stCondLst>
                                        </p:cTn>
                                        <p:tgtEl>
                                          <p:spTgt spid="39"/>
                                        </p:tgtEl>
                                        <p:attrNameLst>
                                          <p:attrName>style.visibility</p:attrName>
                                        </p:attrNameLst>
                                      </p:cBhvr>
                                      <p:to>
                                        <p:strVal val="visible"/>
                                      </p:to>
                                    </p:set>
                                    <p:animEffect transition="in" filter="wipe(down)">
                                      <p:cBhvr>
                                        <p:cTn id="535" dur="5000"/>
                                        <p:tgtEl>
                                          <p:spTgt spid="39"/>
                                        </p:tgtEl>
                                      </p:cBhvr>
                                    </p:animEffect>
                                  </p:childTnLst>
                                </p:cTn>
                              </p:par>
                              <p:par>
                                <p:cTn id="536" presetID="22" presetClass="entr" presetSubtype="1" repeatCount="indefinite" fill="hold" grpId="0" nodeType="withEffect">
                                  <p:stCondLst>
                                    <p:cond delay="0"/>
                                  </p:stCondLst>
                                  <p:childTnLst>
                                    <p:set>
                                      <p:cBhvr>
                                        <p:cTn id="537" dur="1" fill="hold">
                                          <p:stCondLst>
                                            <p:cond delay="0"/>
                                          </p:stCondLst>
                                        </p:cTn>
                                        <p:tgtEl>
                                          <p:spTgt spid="40"/>
                                        </p:tgtEl>
                                        <p:attrNameLst>
                                          <p:attrName>style.visibility</p:attrName>
                                        </p:attrNameLst>
                                      </p:cBhvr>
                                      <p:to>
                                        <p:strVal val="visible"/>
                                      </p:to>
                                    </p:set>
                                    <p:animEffect transition="in" filter="wipe(up)">
                                      <p:cBhvr>
                                        <p:cTn id="538" dur="5000"/>
                                        <p:tgtEl>
                                          <p:spTgt spid="40"/>
                                        </p:tgtEl>
                                      </p:cBhvr>
                                    </p:animEffect>
                                  </p:childTnLst>
                                </p:cTn>
                              </p:par>
                            </p:childTnLst>
                          </p:cTn>
                        </p:par>
                        <p:par>
                          <p:cTn id="539" fill="hold">
                            <p:stCondLst>
                              <p:cond delay="41727"/>
                            </p:stCondLst>
                            <p:childTnLst>
                              <p:par>
                                <p:cTn id="540" presetID="43" presetClass="entr" presetSubtype="0" fill="hold" grpId="0" nodeType="afterEffect">
                                  <p:stCondLst>
                                    <p:cond delay="500"/>
                                  </p:stCondLst>
                                  <p:childTnLst>
                                    <p:set>
                                      <p:cBhvr>
                                        <p:cTn id="541" dur="1" fill="hold">
                                          <p:stCondLst>
                                            <p:cond delay="0"/>
                                          </p:stCondLst>
                                        </p:cTn>
                                        <p:tgtEl>
                                          <p:spTgt spid="41"/>
                                        </p:tgtEl>
                                        <p:attrNameLst>
                                          <p:attrName>style.visibility</p:attrName>
                                        </p:attrNameLst>
                                      </p:cBhvr>
                                      <p:to>
                                        <p:strVal val="visible"/>
                                      </p:to>
                                    </p:set>
                                    <p:animEffect transition="in" filter="fade">
                                      <p:cBhvr>
                                        <p:cTn id="542" dur="500"/>
                                        <p:tgtEl>
                                          <p:spTgt spid="41"/>
                                        </p:tgtEl>
                                      </p:cBhvr>
                                    </p:animEffect>
                                    <p:anim calcmode="lin" valueType="num">
                                      <p:cBhvr>
                                        <p:cTn id="543" dur="2000" fill="hold"/>
                                        <p:tgtEl>
                                          <p:spTgt spid="41"/>
                                        </p:tgtEl>
                                        <p:attrNameLst>
                                          <p:attrName>ppt_x</p:attrName>
                                        </p:attrNameLst>
                                      </p:cBhvr>
                                      <p:tavLst>
                                        <p:tav tm="0">
                                          <p:val>
                                            <p:strVal val="#ppt_x"/>
                                          </p:val>
                                        </p:tav>
                                        <p:tav tm="100000">
                                          <p:val>
                                            <p:strVal val="#ppt_x"/>
                                          </p:val>
                                        </p:tav>
                                      </p:tavLst>
                                    </p:anim>
                                    <p:anim calcmode="lin" valueType="num">
                                      <p:cBhvr>
                                        <p:cTn id="544" dur="2000" fill="hold"/>
                                        <p:tgtEl>
                                          <p:spTgt spid="41"/>
                                        </p:tgtEl>
                                        <p:attrNameLst>
                                          <p:attrName>ppt_y</p:attrName>
                                        </p:attrNameLst>
                                      </p:cBhvr>
                                      <p:tavLst>
                                        <p:tav tm="0">
                                          <p:val>
                                            <p:strVal val="#ppt_y+0.31"/>
                                          </p:val>
                                        </p:tav>
                                        <p:tav tm="100000">
                                          <p:val>
                                            <p:strVal val="#ppt_y+0.31"/>
                                          </p:val>
                                        </p:tav>
                                      </p:tavLst>
                                    </p:anim>
                                    <p:anim calcmode="lin" valueType="num">
                                      <p:cBhvr>
                                        <p:cTn id="545" dur="3000" decel="50000" fill="hold">
                                          <p:stCondLst>
                                            <p:cond delay="2000"/>
                                          </p:stCondLst>
                                        </p:cTn>
                                        <p:tgtEl>
                                          <p:spTgt spid="4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46" dur="3000" decel="50000" fill="hold">
                                          <p:stCondLst>
                                            <p:cond delay="2000"/>
                                          </p:stCondLst>
                                        </p:cTn>
                                        <p:tgtEl>
                                          <p:spTgt spid="4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547" presetID="43" presetClass="entr" presetSubtype="0" fill="hold" grpId="0" nodeType="withEffect">
                                  <p:stCondLst>
                                    <p:cond delay="500"/>
                                  </p:stCondLst>
                                  <p:childTnLst>
                                    <p:set>
                                      <p:cBhvr>
                                        <p:cTn id="548" dur="1" fill="hold">
                                          <p:stCondLst>
                                            <p:cond delay="0"/>
                                          </p:stCondLst>
                                        </p:cTn>
                                        <p:tgtEl>
                                          <p:spTgt spid="42"/>
                                        </p:tgtEl>
                                        <p:attrNameLst>
                                          <p:attrName>style.visibility</p:attrName>
                                        </p:attrNameLst>
                                      </p:cBhvr>
                                      <p:to>
                                        <p:strVal val="visible"/>
                                      </p:to>
                                    </p:set>
                                    <p:animEffect transition="in" filter="fade">
                                      <p:cBhvr>
                                        <p:cTn id="549" dur="500"/>
                                        <p:tgtEl>
                                          <p:spTgt spid="42"/>
                                        </p:tgtEl>
                                      </p:cBhvr>
                                    </p:animEffect>
                                    <p:anim calcmode="lin" valueType="num">
                                      <p:cBhvr>
                                        <p:cTn id="550" dur="2000" fill="hold"/>
                                        <p:tgtEl>
                                          <p:spTgt spid="42"/>
                                        </p:tgtEl>
                                        <p:attrNameLst>
                                          <p:attrName>ppt_x</p:attrName>
                                        </p:attrNameLst>
                                      </p:cBhvr>
                                      <p:tavLst>
                                        <p:tav tm="0">
                                          <p:val>
                                            <p:strVal val="#ppt_x"/>
                                          </p:val>
                                        </p:tav>
                                        <p:tav tm="100000">
                                          <p:val>
                                            <p:strVal val="#ppt_x"/>
                                          </p:val>
                                        </p:tav>
                                      </p:tavLst>
                                    </p:anim>
                                    <p:anim calcmode="lin" valueType="num">
                                      <p:cBhvr>
                                        <p:cTn id="551" dur="2000" fill="hold"/>
                                        <p:tgtEl>
                                          <p:spTgt spid="42"/>
                                        </p:tgtEl>
                                        <p:attrNameLst>
                                          <p:attrName>ppt_y</p:attrName>
                                        </p:attrNameLst>
                                      </p:cBhvr>
                                      <p:tavLst>
                                        <p:tav tm="0">
                                          <p:val>
                                            <p:strVal val="#ppt_y+0.31"/>
                                          </p:val>
                                        </p:tav>
                                        <p:tav tm="100000">
                                          <p:val>
                                            <p:strVal val="#ppt_y+0.31"/>
                                          </p:val>
                                        </p:tav>
                                      </p:tavLst>
                                    </p:anim>
                                    <p:anim calcmode="lin" valueType="num">
                                      <p:cBhvr>
                                        <p:cTn id="552" dur="3000" decel="50000" fill="hold">
                                          <p:stCondLst>
                                            <p:cond delay="2000"/>
                                          </p:stCondLst>
                                        </p:cTn>
                                        <p:tgtEl>
                                          <p:spTgt spid="4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53" dur="3000" decel="50000" fill="hold">
                                          <p:stCondLst>
                                            <p:cond delay="2000"/>
                                          </p:stCondLst>
                                        </p:cTn>
                                        <p:tgtEl>
                                          <p:spTgt spid="4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554" fill="hold">
                            <p:stCondLst>
                              <p:cond delay="47227"/>
                            </p:stCondLst>
                            <p:childTnLst>
                              <p:par>
                                <p:cTn id="555" presetID="31" presetClass="entr" presetSubtype="0" fill="hold" nodeType="afterEffect">
                                  <p:stCondLst>
                                    <p:cond delay="0"/>
                                  </p:stCondLst>
                                  <p:childTnLst>
                                    <p:set>
                                      <p:cBhvr>
                                        <p:cTn id="556" dur="1" fill="hold">
                                          <p:stCondLst>
                                            <p:cond delay="0"/>
                                          </p:stCondLst>
                                        </p:cTn>
                                        <p:tgtEl>
                                          <p:spTgt spid="43"/>
                                        </p:tgtEl>
                                        <p:attrNameLst>
                                          <p:attrName>style.visibility</p:attrName>
                                        </p:attrNameLst>
                                      </p:cBhvr>
                                      <p:to>
                                        <p:strVal val="visible"/>
                                      </p:to>
                                    </p:set>
                                    <p:anim calcmode="lin" valueType="num">
                                      <p:cBhvr>
                                        <p:cTn id="557" dur="1000" fill="hold"/>
                                        <p:tgtEl>
                                          <p:spTgt spid="43"/>
                                        </p:tgtEl>
                                        <p:attrNameLst>
                                          <p:attrName>ppt_w</p:attrName>
                                        </p:attrNameLst>
                                      </p:cBhvr>
                                      <p:tavLst>
                                        <p:tav tm="0">
                                          <p:val>
                                            <p:fltVal val="0"/>
                                          </p:val>
                                        </p:tav>
                                        <p:tav tm="100000">
                                          <p:val>
                                            <p:strVal val="#ppt_w"/>
                                          </p:val>
                                        </p:tav>
                                      </p:tavLst>
                                    </p:anim>
                                    <p:anim calcmode="lin" valueType="num">
                                      <p:cBhvr>
                                        <p:cTn id="558" dur="1000" fill="hold"/>
                                        <p:tgtEl>
                                          <p:spTgt spid="43"/>
                                        </p:tgtEl>
                                        <p:attrNameLst>
                                          <p:attrName>ppt_h</p:attrName>
                                        </p:attrNameLst>
                                      </p:cBhvr>
                                      <p:tavLst>
                                        <p:tav tm="0">
                                          <p:val>
                                            <p:fltVal val="0"/>
                                          </p:val>
                                        </p:tav>
                                        <p:tav tm="100000">
                                          <p:val>
                                            <p:strVal val="#ppt_h"/>
                                          </p:val>
                                        </p:tav>
                                      </p:tavLst>
                                    </p:anim>
                                    <p:anim calcmode="lin" valueType="num">
                                      <p:cBhvr>
                                        <p:cTn id="559" dur="1000" fill="hold"/>
                                        <p:tgtEl>
                                          <p:spTgt spid="43"/>
                                        </p:tgtEl>
                                        <p:attrNameLst>
                                          <p:attrName>style.rotation</p:attrName>
                                        </p:attrNameLst>
                                      </p:cBhvr>
                                      <p:tavLst>
                                        <p:tav tm="0">
                                          <p:val>
                                            <p:fltVal val="90"/>
                                          </p:val>
                                        </p:tav>
                                        <p:tav tm="100000">
                                          <p:val>
                                            <p:fltVal val="0"/>
                                          </p:val>
                                        </p:tav>
                                      </p:tavLst>
                                    </p:anim>
                                    <p:animEffect transition="in" filter="fade">
                                      <p:cBhvr>
                                        <p:cTn id="560" dur="1000"/>
                                        <p:tgtEl>
                                          <p:spTgt spid="43"/>
                                        </p:tgtEl>
                                      </p:cBhvr>
                                    </p:animEffect>
                                  </p:childTnLst>
                                </p:cTn>
                              </p:par>
                            </p:childTnLst>
                          </p:cTn>
                        </p:par>
                        <p:par>
                          <p:cTn id="561" fill="hold">
                            <p:stCondLst>
                              <p:cond delay="48227"/>
                            </p:stCondLst>
                            <p:childTnLst>
                              <p:par>
                                <p:cTn id="562" presetID="22" presetClass="entr" presetSubtype="4" repeatCount="indefinite" fill="hold" nodeType="afterEffect">
                                  <p:stCondLst>
                                    <p:cond delay="0"/>
                                  </p:stCondLst>
                                  <p:childTnLst>
                                    <p:set>
                                      <p:cBhvr>
                                        <p:cTn id="563" dur="1" fill="hold">
                                          <p:stCondLst>
                                            <p:cond delay="0"/>
                                          </p:stCondLst>
                                        </p:cTn>
                                        <p:tgtEl>
                                          <p:spTgt spid="43"/>
                                        </p:tgtEl>
                                        <p:attrNameLst>
                                          <p:attrName>style.visibility</p:attrName>
                                        </p:attrNameLst>
                                      </p:cBhvr>
                                      <p:to>
                                        <p:strVal val="visible"/>
                                      </p:to>
                                    </p:set>
                                    <p:animEffect transition="in" filter="wipe(down)">
                                      <p:cBhvr>
                                        <p:cTn id="564" dur="5000"/>
                                        <p:tgtEl>
                                          <p:spTgt spid="43"/>
                                        </p:tgtEl>
                                      </p:cBhvr>
                                    </p:animEffect>
                                  </p:childTnLst>
                                </p:cTn>
                              </p:par>
                            </p:childTnLst>
                          </p:cTn>
                        </p:par>
                        <p:par>
                          <p:cTn id="565" fill="hold">
                            <p:stCondLst>
                              <p:cond delay="53227"/>
                            </p:stCondLst>
                            <p:childTnLst>
                              <p:par>
                                <p:cTn id="566" presetID="2" presetClass="entr" presetSubtype="3" decel="100000" fill="hold" grpId="0" nodeType="afterEffect">
                                  <p:stCondLst>
                                    <p:cond delay="0"/>
                                  </p:stCondLst>
                                  <p:iterate type="lt">
                                    <p:tmPct val="10000"/>
                                  </p:iterate>
                                  <p:childTnLst>
                                    <p:set>
                                      <p:cBhvr>
                                        <p:cTn id="567" dur="1" fill="hold">
                                          <p:stCondLst>
                                            <p:cond delay="0"/>
                                          </p:stCondLst>
                                        </p:cTn>
                                        <p:tgtEl>
                                          <p:spTgt spid="44"/>
                                        </p:tgtEl>
                                        <p:attrNameLst>
                                          <p:attrName>style.visibility</p:attrName>
                                        </p:attrNameLst>
                                      </p:cBhvr>
                                      <p:to>
                                        <p:strVal val="visible"/>
                                      </p:to>
                                    </p:set>
                                    <p:anim calcmode="lin" valueType="num">
                                      <p:cBhvr additive="base">
                                        <p:cTn id="568" dur="2000" fill="hold"/>
                                        <p:tgtEl>
                                          <p:spTgt spid="44"/>
                                        </p:tgtEl>
                                        <p:attrNameLst>
                                          <p:attrName>ppt_x</p:attrName>
                                        </p:attrNameLst>
                                      </p:cBhvr>
                                      <p:tavLst>
                                        <p:tav tm="0">
                                          <p:val>
                                            <p:strVal val="1+#ppt_w/2"/>
                                          </p:val>
                                        </p:tav>
                                        <p:tav tm="100000">
                                          <p:val>
                                            <p:strVal val="#ppt_x"/>
                                          </p:val>
                                        </p:tav>
                                      </p:tavLst>
                                    </p:anim>
                                    <p:anim calcmode="lin" valueType="num">
                                      <p:cBhvr additive="base">
                                        <p:cTn id="569" dur="2000" fill="hold"/>
                                        <p:tgtEl>
                                          <p:spTgt spid="44"/>
                                        </p:tgtEl>
                                        <p:attrNameLst>
                                          <p:attrName>ppt_y</p:attrName>
                                        </p:attrNameLst>
                                      </p:cBhvr>
                                      <p:tavLst>
                                        <p:tav tm="0">
                                          <p:val>
                                            <p:strVal val="0-#ppt_h/2"/>
                                          </p:val>
                                        </p:tav>
                                        <p:tav tm="100000">
                                          <p:val>
                                            <p:strVal val="#ppt_y"/>
                                          </p:val>
                                        </p:tav>
                                      </p:tavLst>
                                    </p:anim>
                                  </p:childTnLst>
                                </p:cTn>
                              </p:par>
                            </p:childTnLst>
                          </p:cTn>
                        </p:par>
                        <p:par>
                          <p:cTn id="570" fill="hold">
                            <p:stCondLst>
                              <p:cond delay="62027"/>
                            </p:stCondLst>
                            <p:childTnLst>
                              <p:par>
                                <p:cTn id="571" presetID="2" presetClass="entr" presetSubtype="2" decel="60000" fill="hold" grpId="0" nodeType="afterEffect">
                                  <p:stCondLst>
                                    <p:cond delay="0"/>
                                  </p:stCondLst>
                                  <p:iterate type="lt">
                                    <p:tmPct val="10000"/>
                                  </p:iterate>
                                  <p:childTnLst>
                                    <p:set>
                                      <p:cBhvr>
                                        <p:cTn id="572" dur="1" fill="hold">
                                          <p:stCondLst>
                                            <p:cond delay="0"/>
                                          </p:stCondLst>
                                        </p:cTn>
                                        <p:tgtEl>
                                          <p:spTgt spid="3"/>
                                        </p:tgtEl>
                                        <p:attrNameLst>
                                          <p:attrName>style.visibility</p:attrName>
                                        </p:attrNameLst>
                                      </p:cBhvr>
                                      <p:to>
                                        <p:strVal val="visible"/>
                                      </p:to>
                                    </p:set>
                                    <p:anim calcmode="lin" valueType="num">
                                      <p:cBhvr additive="base">
                                        <p:cTn id="573" dur="2000" fill="hold"/>
                                        <p:tgtEl>
                                          <p:spTgt spid="3"/>
                                        </p:tgtEl>
                                        <p:attrNameLst>
                                          <p:attrName>ppt_x</p:attrName>
                                        </p:attrNameLst>
                                      </p:cBhvr>
                                      <p:tavLst>
                                        <p:tav tm="0">
                                          <p:val>
                                            <p:strVal val="1+#ppt_w/2"/>
                                          </p:val>
                                        </p:tav>
                                        <p:tav tm="100000">
                                          <p:val>
                                            <p:strVal val="#ppt_x"/>
                                          </p:val>
                                        </p:tav>
                                      </p:tavLst>
                                    </p:anim>
                                    <p:anim calcmode="lin" valueType="num">
                                      <p:cBhvr additive="base">
                                        <p:cTn id="574" dur="2000" fill="hold"/>
                                        <p:tgtEl>
                                          <p:spTgt spid="3"/>
                                        </p:tgtEl>
                                        <p:attrNameLst>
                                          <p:attrName>ppt_y</p:attrName>
                                        </p:attrNameLst>
                                      </p:cBhvr>
                                      <p:tavLst>
                                        <p:tav tm="0">
                                          <p:val>
                                            <p:strVal val="#ppt_y"/>
                                          </p:val>
                                        </p:tav>
                                        <p:tav tm="100000">
                                          <p:val>
                                            <p:strVal val="#ppt_y"/>
                                          </p:val>
                                        </p:tav>
                                      </p:tavLst>
                                    </p:anim>
                                  </p:childTnLst>
                                </p:cTn>
                              </p:par>
                            </p:childTnLst>
                          </p:cTn>
                        </p:par>
                        <p:par>
                          <p:cTn id="575" fill="hold">
                            <p:stCondLst>
                              <p:cond delay="70827"/>
                            </p:stCondLst>
                            <p:childTnLst>
                              <p:par>
                                <p:cTn id="576" presetID="31" presetClass="entr" presetSubtype="0" fill="hold" nodeType="afterEffect">
                                  <p:stCondLst>
                                    <p:cond delay="0"/>
                                  </p:stCondLst>
                                  <p:childTnLst>
                                    <p:set>
                                      <p:cBhvr>
                                        <p:cTn id="577" dur="1" fill="hold">
                                          <p:stCondLst>
                                            <p:cond delay="0"/>
                                          </p:stCondLst>
                                        </p:cTn>
                                        <p:tgtEl>
                                          <p:spTgt spid="46"/>
                                        </p:tgtEl>
                                        <p:attrNameLst>
                                          <p:attrName>style.visibility</p:attrName>
                                        </p:attrNameLst>
                                      </p:cBhvr>
                                      <p:to>
                                        <p:strVal val="visible"/>
                                      </p:to>
                                    </p:set>
                                    <p:anim calcmode="lin" valueType="num">
                                      <p:cBhvr>
                                        <p:cTn id="578" dur="2000" fill="hold"/>
                                        <p:tgtEl>
                                          <p:spTgt spid="46"/>
                                        </p:tgtEl>
                                        <p:attrNameLst>
                                          <p:attrName>ppt_w</p:attrName>
                                        </p:attrNameLst>
                                      </p:cBhvr>
                                      <p:tavLst>
                                        <p:tav tm="0">
                                          <p:val>
                                            <p:fltVal val="0"/>
                                          </p:val>
                                        </p:tav>
                                        <p:tav tm="100000">
                                          <p:val>
                                            <p:strVal val="#ppt_w"/>
                                          </p:val>
                                        </p:tav>
                                      </p:tavLst>
                                    </p:anim>
                                    <p:anim calcmode="lin" valueType="num">
                                      <p:cBhvr>
                                        <p:cTn id="579" dur="2000" fill="hold"/>
                                        <p:tgtEl>
                                          <p:spTgt spid="46"/>
                                        </p:tgtEl>
                                        <p:attrNameLst>
                                          <p:attrName>ppt_h</p:attrName>
                                        </p:attrNameLst>
                                      </p:cBhvr>
                                      <p:tavLst>
                                        <p:tav tm="0">
                                          <p:val>
                                            <p:fltVal val="0"/>
                                          </p:val>
                                        </p:tav>
                                        <p:tav tm="100000">
                                          <p:val>
                                            <p:strVal val="#ppt_h"/>
                                          </p:val>
                                        </p:tav>
                                      </p:tavLst>
                                    </p:anim>
                                    <p:anim calcmode="lin" valueType="num">
                                      <p:cBhvr>
                                        <p:cTn id="580" dur="2000" fill="hold"/>
                                        <p:tgtEl>
                                          <p:spTgt spid="46"/>
                                        </p:tgtEl>
                                        <p:attrNameLst>
                                          <p:attrName>style.rotation</p:attrName>
                                        </p:attrNameLst>
                                      </p:cBhvr>
                                      <p:tavLst>
                                        <p:tav tm="0">
                                          <p:val>
                                            <p:fltVal val="90"/>
                                          </p:val>
                                        </p:tav>
                                        <p:tav tm="100000">
                                          <p:val>
                                            <p:fltVal val="0"/>
                                          </p:val>
                                        </p:tav>
                                      </p:tavLst>
                                    </p:anim>
                                    <p:animEffect transition="in" filter="fade">
                                      <p:cBhvr>
                                        <p:cTn id="581" dur="2000"/>
                                        <p:tgtEl>
                                          <p:spTgt spid="46"/>
                                        </p:tgtEl>
                                      </p:cBhvr>
                                    </p:animEffect>
                                  </p:childTnLst>
                                </p:cTn>
                              </p:par>
                            </p:childTnLst>
                          </p:cTn>
                        </p:par>
                        <p:par>
                          <p:cTn id="582" fill="hold">
                            <p:stCondLst>
                              <p:cond delay="72827"/>
                            </p:stCondLst>
                            <p:childTnLst>
                              <p:par>
                                <p:cTn id="583" presetID="26" presetClass="entr" presetSubtype="0" fill="hold" nodeType="afterEffect">
                                  <p:stCondLst>
                                    <p:cond delay="0"/>
                                  </p:stCondLst>
                                  <p:childTnLst>
                                    <p:set>
                                      <p:cBhvr>
                                        <p:cTn id="584" dur="1" fill="hold">
                                          <p:stCondLst>
                                            <p:cond delay="0"/>
                                          </p:stCondLst>
                                        </p:cTn>
                                        <p:tgtEl>
                                          <p:spTgt spid="48"/>
                                        </p:tgtEl>
                                        <p:attrNameLst>
                                          <p:attrName>style.visibility</p:attrName>
                                        </p:attrNameLst>
                                      </p:cBhvr>
                                      <p:to>
                                        <p:strVal val="visible"/>
                                      </p:to>
                                    </p:set>
                                    <p:animEffect transition="in" filter="wipe(down)">
                                      <p:cBhvr>
                                        <p:cTn id="585" dur="580">
                                          <p:stCondLst>
                                            <p:cond delay="0"/>
                                          </p:stCondLst>
                                        </p:cTn>
                                        <p:tgtEl>
                                          <p:spTgt spid="48"/>
                                        </p:tgtEl>
                                      </p:cBhvr>
                                    </p:animEffect>
                                    <p:anim calcmode="lin" valueType="num">
                                      <p:cBhvr>
                                        <p:cTn id="586"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587"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588"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589"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590"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591" dur="26">
                                          <p:stCondLst>
                                            <p:cond delay="650"/>
                                          </p:stCondLst>
                                        </p:cTn>
                                        <p:tgtEl>
                                          <p:spTgt spid="48"/>
                                        </p:tgtEl>
                                      </p:cBhvr>
                                      <p:to x="100000" y="60000"/>
                                    </p:animScale>
                                    <p:animScale>
                                      <p:cBhvr>
                                        <p:cTn id="592" dur="166" decel="50000">
                                          <p:stCondLst>
                                            <p:cond delay="676"/>
                                          </p:stCondLst>
                                        </p:cTn>
                                        <p:tgtEl>
                                          <p:spTgt spid="48"/>
                                        </p:tgtEl>
                                      </p:cBhvr>
                                      <p:to x="100000" y="100000"/>
                                    </p:animScale>
                                    <p:animScale>
                                      <p:cBhvr>
                                        <p:cTn id="593" dur="26">
                                          <p:stCondLst>
                                            <p:cond delay="1312"/>
                                          </p:stCondLst>
                                        </p:cTn>
                                        <p:tgtEl>
                                          <p:spTgt spid="48"/>
                                        </p:tgtEl>
                                      </p:cBhvr>
                                      <p:to x="100000" y="80000"/>
                                    </p:animScale>
                                    <p:animScale>
                                      <p:cBhvr>
                                        <p:cTn id="594" dur="166" decel="50000">
                                          <p:stCondLst>
                                            <p:cond delay="1338"/>
                                          </p:stCondLst>
                                        </p:cTn>
                                        <p:tgtEl>
                                          <p:spTgt spid="48"/>
                                        </p:tgtEl>
                                      </p:cBhvr>
                                      <p:to x="100000" y="100000"/>
                                    </p:animScale>
                                    <p:animScale>
                                      <p:cBhvr>
                                        <p:cTn id="595" dur="26">
                                          <p:stCondLst>
                                            <p:cond delay="1642"/>
                                          </p:stCondLst>
                                        </p:cTn>
                                        <p:tgtEl>
                                          <p:spTgt spid="48"/>
                                        </p:tgtEl>
                                      </p:cBhvr>
                                      <p:to x="100000" y="90000"/>
                                    </p:animScale>
                                    <p:animScale>
                                      <p:cBhvr>
                                        <p:cTn id="596" dur="166" decel="50000">
                                          <p:stCondLst>
                                            <p:cond delay="1668"/>
                                          </p:stCondLst>
                                        </p:cTn>
                                        <p:tgtEl>
                                          <p:spTgt spid="48"/>
                                        </p:tgtEl>
                                      </p:cBhvr>
                                      <p:to x="100000" y="100000"/>
                                    </p:animScale>
                                    <p:animScale>
                                      <p:cBhvr>
                                        <p:cTn id="597" dur="26">
                                          <p:stCondLst>
                                            <p:cond delay="1808"/>
                                          </p:stCondLst>
                                        </p:cTn>
                                        <p:tgtEl>
                                          <p:spTgt spid="48"/>
                                        </p:tgtEl>
                                      </p:cBhvr>
                                      <p:to x="100000" y="95000"/>
                                    </p:animScale>
                                    <p:animScale>
                                      <p:cBhvr>
                                        <p:cTn id="598" dur="166" decel="50000">
                                          <p:stCondLst>
                                            <p:cond delay="1834"/>
                                          </p:stCondLst>
                                        </p:cTn>
                                        <p:tgtEl>
                                          <p:spTgt spid="48"/>
                                        </p:tgtEl>
                                      </p:cBhvr>
                                      <p:to x="100000" y="100000"/>
                                    </p:animScale>
                                  </p:childTnLst>
                                </p:cTn>
                              </p:par>
                            </p:childTnLst>
                          </p:cTn>
                        </p:par>
                        <p:par>
                          <p:cTn id="599" fill="hold">
                            <p:stCondLst>
                              <p:cond delay="74827"/>
                            </p:stCondLst>
                            <p:childTnLst>
                              <p:par>
                                <p:cTn id="600" presetID="22" presetClass="entr" presetSubtype="8" fill="hold" nodeType="afterEffect">
                                  <p:stCondLst>
                                    <p:cond delay="0"/>
                                  </p:stCondLst>
                                  <p:childTnLst>
                                    <p:set>
                                      <p:cBhvr>
                                        <p:cTn id="601" dur="1" fill="hold">
                                          <p:stCondLst>
                                            <p:cond delay="0"/>
                                          </p:stCondLst>
                                        </p:cTn>
                                        <p:tgtEl>
                                          <p:spTgt spid="46"/>
                                        </p:tgtEl>
                                        <p:attrNameLst>
                                          <p:attrName>style.visibility</p:attrName>
                                        </p:attrNameLst>
                                      </p:cBhvr>
                                      <p:to>
                                        <p:strVal val="visible"/>
                                      </p:to>
                                    </p:set>
                                    <p:animEffect transition="in" filter="wipe(left)">
                                      <p:cBhvr>
                                        <p:cTn id="602" dur="5000"/>
                                        <p:tgtEl>
                                          <p:spTgt spid="46"/>
                                        </p:tgtEl>
                                      </p:cBhvr>
                                    </p:animEffect>
                                  </p:childTnLst>
                                </p:cTn>
                              </p:par>
                            </p:childTnLst>
                          </p:cTn>
                        </p:par>
                        <p:par>
                          <p:cTn id="603" fill="hold">
                            <p:stCondLst>
                              <p:cond delay="79827"/>
                            </p:stCondLst>
                            <p:childTnLst>
                              <p:par>
                                <p:cTn id="604" presetID="22" presetClass="entr" presetSubtype="2" repeatCount="indefinite" fill="hold" nodeType="afterEffect">
                                  <p:stCondLst>
                                    <p:cond delay="0"/>
                                  </p:stCondLst>
                                  <p:childTnLst>
                                    <p:set>
                                      <p:cBhvr>
                                        <p:cTn id="605" dur="1" fill="hold">
                                          <p:stCondLst>
                                            <p:cond delay="0"/>
                                          </p:stCondLst>
                                        </p:cTn>
                                        <p:tgtEl>
                                          <p:spTgt spid="48"/>
                                        </p:tgtEl>
                                        <p:attrNameLst>
                                          <p:attrName>style.visibility</p:attrName>
                                        </p:attrNameLst>
                                      </p:cBhvr>
                                      <p:to>
                                        <p:strVal val="visible"/>
                                      </p:to>
                                    </p:set>
                                    <p:animEffect transition="in" filter="wipe(right)">
                                      <p:cBhvr>
                                        <p:cTn id="606" dur="5000"/>
                                        <p:tgtEl>
                                          <p:spTgt spid="48"/>
                                        </p:tgtEl>
                                      </p:cBhvr>
                                    </p:animEffect>
                                  </p:childTnLst>
                                </p:cTn>
                              </p:par>
                            </p:childTnLst>
                          </p:cTn>
                        </p:par>
                        <p:par>
                          <p:cTn id="607" fill="hold">
                            <p:stCondLst>
                              <p:cond delay="84827"/>
                            </p:stCondLst>
                            <p:childTnLst>
                              <p:par>
                                <p:cTn id="608" presetID="31" presetClass="entr" presetSubtype="0" fill="hold" grpId="0" nodeType="afterEffect">
                                  <p:stCondLst>
                                    <p:cond delay="0"/>
                                  </p:stCondLst>
                                  <p:childTnLst>
                                    <p:set>
                                      <p:cBhvr>
                                        <p:cTn id="609" dur="1" fill="hold">
                                          <p:stCondLst>
                                            <p:cond delay="0"/>
                                          </p:stCondLst>
                                        </p:cTn>
                                        <p:tgtEl>
                                          <p:spTgt spid="52"/>
                                        </p:tgtEl>
                                        <p:attrNameLst>
                                          <p:attrName>style.visibility</p:attrName>
                                        </p:attrNameLst>
                                      </p:cBhvr>
                                      <p:to>
                                        <p:strVal val="visible"/>
                                      </p:to>
                                    </p:set>
                                    <p:anim calcmode="lin" valueType="num">
                                      <p:cBhvr>
                                        <p:cTn id="610" dur="1000" fill="hold"/>
                                        <p:tgtEl>
                                          <p:spTgt spid="52"/>
                                        </p:tgtEl>
                                        <p:attrNameLst>
                                          <p:attrName>ppt_w</p:attrName>
                                        </p:attrNameLst>
                                      </p:cBhvr>
                                      <p:tavLst>
                                        <p:tav tm="0">
                                          <p:val>
                                            <p:fltVal val="0"/>
                                          </p:val>
                                        </p:tav>
                                        <p:tav tm="100000">
                                          <p:val>
                                            <p:strVal val="#ppt_w"/>
                                          </p:val>
                                        </p:tav>
                                      </p:tavLst>
                                    </p:anim>
                                    <p:anim calcmode="lin" valueType="num">
                                      <p:cBhvr>
                                        <p:cTn id="611" dur="1000" fill="hold"/>
                                        <p:tgtEl>
                                          <p:spTgt spid="52"/>
                                        </p:tgtEl>
                                        <p:attrNameLst>
                                          <p:attrName>ppt_h</p:attrName>
                                        </p:attrNameLst>
                                      </p:cBhvr>
                                      <p:tavLst>
                                        <p:tav tm="0">
                                          <p:val>
                                            <p:fltVal val="0"/>
                                          </p:val>
                                        </p:tav>
                                        <p:tav tm="100000">
                                          <p:val>
                                            <p:strVal val="#ppt_h"/>
                                          </p:val>
                                        </p:tav>
                                      </p:tavLst>
                                    </p:anim>
                                    <p:anim calcmode="lin" valueType="num">
                                      <p:cBhvr>
                                        <p:cTn id="612" dur="1000" fill="hold"/>
                                        <p:tgtEl>
                                          <p:spTgt spid="52"/>
                                        </p:tgtEl>
                                        <p:attrNameLst>
                                          <p:attrName>style.rotation</p:attrName>
                                        </p:attrNameLst>
                                      </p:cBhvr>
                                      <p:tavLst>
                                        <p:tav tm="0">
                                          <p:val>
                                            <p:fltVal val="90"/>
                                          </p:val>
                                        </p:tav>
                                        <p:tav tm="100000">
                                          <p:val>
                                            <p:fltVal val="0"/>
                                          </p:val>
                                        </p:tav>
                                      </p:tavLst>
                                    </p:anim>
                                    <p:animEffect transition="in" filter="fade">
                                      <p:cBhvr>
                                        <p:cTn id="613" dur="1000"/>
                                        <p:tgtEl>
                                          <p:spTgt spid="52"/>
                                        </p:tgtEl>
                                      </p:cBhvr>
                                    </p:animEffect>
                                  </p:childTnLst>
                                </p:cTn>
                              </p:par>
                            </p:childTnLst>
                          </p:cTn>
                        </p:par>
                        <p:par>
                          <p:cTn id="614" fill="hold">
                            <p:stCondLst>
                              <p:cond delay="85827"/>
                            </p:stCondLst>
                            <p:childTnLst>
                              <p:par>
                                <p:cTn id="615" presetID="22" presetClass="entr" presetSubtype="4" repeatCount="indefinite" fill="hold" grpId="1" nodeType="afterEffect">
                                  <p:stCondLst>
                                    <p:cond delay="0"/>
                                  </p:stCondLst>
                                  <p:childTnLst>
                                    <p:set>
                                      <p:cBhvr>
                                        <p:cTn id="616" dur="1" fill="hold">
                                          <p:stCondLst>
                                            <p:cond delay="0"/>
                                          </p:stCondLst>
                                        </p:cTn>
                                        <p:tgtEl>
                                          <p:spTgt spid="52"/>
                                        </p:tgtEl>
                                        <p:attrNameLst>
                                          <p:attrName>style.visibility</p:attrName>
                                        </p:attrNameLst>
                                      </p:cBhvr>
                                      <p:to>
                                        <p:strVal val="visible"/>
                                      </p:to>
                                    </p:set>
                                    <p:animEffect transition="in" filter="wipe(down)">
                                      <p:cBhvr>
                                        <p:cTn id="617" dur="5000"/>
                                        <p:tgtEl>
                                          <p:spTgt spid="52"/>
                                        </p:tgtEl>
                                      </p:cBhvr>
                                    </p:animEffect>
                                  </p:childTnLst>
                                </p:cTn>
                              </p:par>
                            </p:childTnLst>
                          </p:cTn>
                        </p:par>
                        <p:par>
                          <p:cTn id="618" fill="hold">
                            <p:stCondLst>
                              <p:cond delay="90827"/>
                            </p:stCondLst>
                            <p:childTnLst>
                              <p:par>
                                <p:cTn id="619" presetID="26" presetClass="entr" presetSubtype="0" fill="hold" grpId="0" nodeType="afterEffect">
                                  <p:stCondLst>
                                    <p:cond delay="0"/>
                                  </p:stCondLst>
                                  <p:childTnLst>
                                    <p:set>
                                      <p:cBhvr>
                                        <p:cTn id="620" dur="1" fill="hold">
                                          <p:stCondLst>
                                            <p:cond delay="0"/>
                                          </p:stCondLst>
                                        </p:cTn>
                                        <p:tgtEl>
                                          <p:spTgt spid="53"/>
                                        </p:tgtEl>
                                        <p:attrNameLst>
                                          <p:attrName>style.visibility</p:attrName>
                                        </p:attrNameLst>
                                      </p:cBhvr>
                                      <p:to>
                                        <p:strVal val="visible"/>
                                      </p:to>
                                    </p:set>
                                    <p:animEffect transition="in" filter="wipe(down)">
                                      <p:cBhvr>
                                        <p:cTn id="621" dur="580">
                                          <p:stCondLst>
                                            <p:cond delay="0"/>
                                          </p:stCondLst>
                                        </p:cTn>
                                        <p:tgtEl>
                                          <p:spTgt spid="53"/>
                                        </p:tgtEl>
                                      </p:cBhvr>
                                    </p:animEffect>
                                    <p:anim calcmode="lin" valueType="num">
                                      <p:cBhvr>
                                        <p:cTn id="622" dur="1822" tmFilter="0,0; 0.14,0.36; 0.43,0.73; 0.71,0.91; 1.0,1.0">
                                          <p:stCondLst>
                                            <p:cond delay="0"/>
                                          </p:stCondLst>
                                        </p:cTn>
                                        <p:tgtEl>
                                          <p:spTgt spid="53"/>
                                        </p:tgtEl>
                                        <p:attrNameLst>
                                          <p:attrName>ppt_x</p:attrName>
                                        </p:attrNameLst>
                                      </p:cBhvr>
                                      <p:tavLst>
                                        <p:tav tm="0">
                                          <p:val>
                                            <p:strVal val="#ppt_x-0.25"/>
                                          </p:val>
                                        </p:tav>
                                        <p:tav tm="100000">
                                          <p:val>
                                            <p:strVal val="#ppt_x"/>
                                          </p:val>
                                        </p:tav>
                                      </p:tavLst>
                                    </p:anim>
                                    <p:anim calcmode="lin" valueType="num">
                                      <p:cBhvr>
                                        <p:cTn id="623" dur="664" tmFilter="0.0,0.0; 0.25,0.07; 0.50,0.2; 0.75,0.467; 1.0,1.0">
                                          <p:stCondLst>
                                            <p:cond delay="0"/>
                                          </p:stCondLst>
                                        </p:cTn>
                                        <p:tgtEl>
                                          <p:spTgt spid="53"/>
                                        </p:tgtEl>
                                        <p:attrNameLst>
                                          <p:attrName>ppt_y</p:attrName>
                                        </p:attrNameLst>
                                      </p:cBhvr>
                                      <p:tavLst>
                                        <p:tav tm="0" fmla="#ppt_y-sin(pi*$)/3">
                                          <p:val>
                                            <p:fltVal val="0.5"/>
                                          </p:val>
                                        </p:tav>
                                        <p:tav tm="100000">
                                          <p:val>
                                            <p:fltVal val="1"/>
                                          </p:val>
                                        </p:tav>
                                      </p:tavLst>
                                    </p:anim>
                                    <p:anim calcmode="lin" valueType="num">
                                      <p:cBhvr>
                                        <p:cTn id="624" dur="664" tmFilter="0, 0; 0.125,0.2665; 0.25,0.4; 0.375,0.465; 0.5,0.5;  0.625,0.535; 0.75,0.6; 0.875,0.7335; 1,1">
                                          <p:stCondLst>
                                            <p:cond delay="664"/>
                                          </p:stCondLst>
                                        </p:cTn>
                                        <p:tgtEl>
                                          <p:spTgt spid="53"/>
                                        </p:tgtEl>
                                        <p:attrNameLst>
                                          <p:attrName>ppt_y</p:attrName>
                                        </p:attrNameLst>
                                      </p:cBhvr>
                                      <p:tavLst>
                                        <p:tav tm="0" fmla="#ppt_y-sin(pi*$)/9">
                                          <p:val>
                                            <p:fltVal val="0"/>
                                          </p:val>
                                        </p:tav>
                                        <p:tav tm="100000">
                                          <p:val>
                                            <p:fltVal val="1"/>
                                          </p:val>
                                        </p:tav>
                                      </p:tavLst>
                                    </p:anim>
                                    <p:anim calcmode="lin" valueType="num">
                                      <p:cBhvr>
                                        <p:cTn id="625" dur="332" tmFilter="0, 0; 0.125,0.2665; 0.25,0.4; 0.375,0.465; 0.5,0.5;  0.625,0.535; 0.75,0.6; 0.875,0.7335; 1,1">
                                          <p:stCondLst>
                                            <p:cond delay="1324"/>
                                          </p:stCondLst>
                                        </p:cTn>
                                        <p:tgtEl>
                                          <p:spTgt spid="53"/>
                                        </p:tgtEl>
                                        <p:attrNameLst>
                                          <p:attrName>ppt_y</p:attrName>
                                        </p:attrNameLst>
                                      </p:cBhvr>
                                      <p:tavLst>
                                        <p:tav tm="0" fmla="#ppt_y-sin(pi*$)/27">
                                          <p:val>
                                            <p:fltVal val="0"/>
                                          </p:val>
                                        </p:tav>
                                        <p:tav tm="100000">
                                          <p:val>
                                            <p:fltVal val="1"/>
                                          </p:val>
                                        </p:tav>
                                      </p:tavLst>
                                    </p:anim>
                                    <p:anim calcmode="lin" valueType="num">
                                      <p:cBhvr>
                                        <p:cTn id="626" dur="164" tmFilter="0, 0; 0.125,0.2665; 0.25,0.4; 0.375,0.465; 0.5,0.5;  0.625,0.535; 0.75,0.6; 0.875,0.7335; 1,1">
                                          <p:stCondLst>
                                            <p:cond delay="1656"/>
                                          </p:stCondLst>
                                        </p:cTn>
                                        <p:tgtEl>
                                          <p:spTgt spid="53"/>
                                        </p:tgtEl>
                                        <p:attrNameLst>
                                          <p:attrName>ppt_y</p:attrName>
                                        </p:attrNameLst>
                                      </p:cBhvr>
                                      <p:tavLst>
                                        <p:tav tm="0" fmla="#ppt_y-sin(pi*$)/81">
                                          <p:val>
                                            <p:fltVal val="0"/>
                                          </p:val>
                                        </p:tav>
                                        <p:tav tm="100000">
                                          <p:val>
                                            <p:fltVal val="1"/>
                                          </p:val>
                                        </p:tav>
                                      </p:tavLst>
                                    </p:anim>
                                    <p:animScale>
                                      <p:cBhvr>
                                        <p:cTn id="627" dur="26">
                                          <p:stCondLst>
                                            <p:cond delay="650"/>
                                          </p:stCondLst>
                                        </p:cTn>
                                        <p:tgtEl>
                                          <p:spTgt spid="53"/>
                                        </p:tgtEl>
                                      </p:cBhvr>
                                      <p:to x="100000" y="60000"/>
                                    </p:animScale>
                                    <p:animScale>
                                      <p:cBhvr>
                                        <p:cTn id="628" dur="166" decel="50000">
                                          <p:stCondLst>
                                            <p:cond delay="676"/>
                                          </p:stCondLst>
                                        </p:cTn>
                                        <p:tgtEl>
                                          <p:spTgt spid="53"/>
                                        </p:tgtEl>
                                      </p:cBhvr>
                                      <p:to x="100000" y="100000"/>
                                    </p:animScale>
                                    <p:animScale>
                                      <p:cBhvr>
                                        <p:cTn id="629" dur="26">
                                          <p:stCondLst>
                                            <p:cond delay="1312"/>
                                          </p:stCondLst>
                                        </p:cTn>
                                        <p:tgtEl>
                                          <p:spTgt spid="53"/>
                                        </p:tgtEl>
                                      </p:cBhvr>
                                      <p:to x="100000" y="80000"/>
                                    </p:animScale>
                                    <p:animScale>
                                      <p:cBhvr>
                                        <p:cTn id="630" dur="166" decel="50000">
                                          <p:stCondLst>
                                            <p:cond delay="1338"/>
                                          </p:stCondLst>
                                        </p:cTn>
                                        <p:tgtEl>
                                          <p:spTgt spid="53"/>
                                        </p:tgtEl>
                                      </p:cBhvr>
                                      <p:to x="100000" y="100000"/>
                                    </p:animScale>
                                    <p:animScale>
                                      <p:cBhvr>
                                        <p:cTn id="631" dur="26">
                                          <p:stCondLst>
                                            <p:cond delay="1642"/>
                                          </p:stCondLst>
                                        </p:cTn>
                                        <p:tgtEl>
                                          <p:spTgt spid="53"/>
                                        </p:tgtEl>
                                      </p:cBhvr>
                                      <p:to x="100000" y="90000"/>
                                    </p:animScale>
                                    <p:animScale>
                                      <p:cBhvr>
                                        <p:cTn id="632" dur="166" decel="50000">
                                          <p:stCondLst>
                                            <p:cond delay="1668"/>
                                          </p:stCondLst>
                                        </p:cTn>
                                        <p:tgtEl>
                                          <p:spTgt spid="53"/>
                                        </p:tgtEl>
                                      </p:cBhvr>
                                      <p:to x="100000" y="100000"/>
                                    </p:animScale>
                                    <p:animScale>
                                      <p:cBhvr>
                                        <p:cTn id="633" dur="26">
                                          <p:stCondLst>
                                            <p:cond delay="1808"/>
                                          </p:stCondLst>
                                        </p:cTn>
                                        <p:tgtEl>
                                          <p:spTgt spid="53"/>
                                        </p:tgtEl>
                                      </p:cBhvr>
                                      <p:to x="100000" y="95000"/>
                                    </p:animScale>
                                    <p:animScale>
                                      <p:cBhvr>
                                        <p:cTn id="634" dur="166" decel="50000">
                                          <p:stCondLst>
                                            <p:cond delay="1834"/>
                                          </p:stCondLst>
                                        </p:cTn>
                                        <p:tgtEl>
                                          <p:spTgt spid="53"/>
                                        </p:tgtEl>
                                      </p:cBhvr>
                                      <p:to x="100000" y="100000"/>
                                    </p:animScale>
                                  </p:childTnLst>
                                </p:cTn>
                              </p:par>
                            </p:childTnLst>
                          </p:cTn>
                        </p:par>
                        <p:par>
                          <p:cTn id="635" fill="hold">
                            <p:stCondLst>
                              <p:cond delay="92827"/>
                            </p:stCondLst>
                            <p:childTnLst>
                              <p:par>
                                <p:cTn id="636" presetID="22" presetClass="entr" presetSubtype="1" repeatCount="indefinite" fill="hold" grpId="1" nodeType="afterEffect">
                                  <p:stCondLst>
                                    <p:cond delay="0"/>
                                  </p:stCondLst>
                                  <p:childTnLst>
                                    <p:set>
                                      <p:cBhvr>
                                        <p:cTn id="637" dur="1" fill="hold">
                                          <p:stCondLst>
                                            <p:cond delay="0"/>
                                          </p:stCondLst>
                                        </p:cTn>
                                        <p:tgtEl>
                                          <p:spTgt spid="53"/>
                                        </p:tgtEl>
                                        <p:attrNameLst>
                                          <p:attrName>style.visibility</p:attrName>
                                        </p:attrNameLst>
                                      </p:cBhvr>
                                      <p:to>
                                        <p:strVal val="visible"/>
                                      </p:to>
                                    </p:set>
                                    <p:animEffect transition="in" filter="wipe(up)">
                                      <p:cBhvr>
                                        <p:cTn id="638" dur="5000"/>
                                        <p:tgtEl>
                                          <p:spTgt spid="53"/>
                                        </p:tgtEl>
                                      </p:cBhvr>
                                    </p:animEffect>
                                  </p:childTnLst>
                                </p:cTn>
                              </p:par>
                            </p:childTnLst>
                          </p:cTn>
                        </p:par>
                        <p:par>
                          <p:cTn id="639" fill="hold">
                            <p:stCondLst>
                              <p:cond delay="97827"/>
                            </p:stCondLst>
                            <p:childTnLst>
                              <p:par>
                                <p:cTn id="640" presetID="53" presetClass="entr" presetSubtype="16" fill="hold" grpId="0" nodeType="afterEffect">
                                  <p:stCondLst>
                                    <p:cond delay="0"/>
                                  </p:stCondLst>
                                  <p:childTnLst>
                                    <p:set>
                                      <p:cBhvr>
                                        <p:cTn id="641" dur="1" fill="hold">
                                          <p:stCondLst>
                                            <p:cond delay="0"/>
                                          </p:stCondLst>
                                        </p:cTn>
                                        <p:tgtEl>
                                          <p:spTgt spid="59"/>
                                        </p:tgtEl>
                                        <p:attrNameLst>
                                          <p:attrName>style.visibility</p:attrName>
                                        </p:attrNameLst>
                                      </p:cBhvr>
                                      <p:to>
                                        <p:strVal val="visible"/>
                                      </p:to>
                                    </p:set>
                                    <p:anim calcmode="lin" valueType="num">
                                      <p:cBhvr>
                                        <p:cTn id="642" dur="500" fill="hold"/>
                                        <p:tgtEl>
                                          <p:spTgt spid="59"/>
                                        </p:tgtEl>
                                        <p:attrNameLst>
                                          <p:attrName>ppt_w</p:attrName>
                                        </p:attrNameLst>
                                      </p:cBhvr>
                                      <p:tavLst>
                                        <p:tav tm="0">
                                          <p:val>
                                            <p:fltVal val="0"/>
                                          </p:val>
                                        </p:tav>
                                        <p:tav tm="100000">
                                          <p:val>
                                            <p:strVal val="#ppt_w"/>
                                          </p:val>
                                        </p:tav>
                                      </p:tavLst>
                                    </p:anim>
                                    <p:anim calcmode="lin" valueType="num">
                                      <p:cBhvr>
                                        <p:cTn id="643" dur="500" fill="hold"/>
                                        <p:tgtEl>
                                          <p:spTgt spid="59"/>
                                        </p:tgtEl>
                                        <p:attrNameLst>
                                          <p:attrName>ppt_h</p:attrName>
                                        </p:attrNameLst>
                                      </p:cBhvr>
                                      <p:tavLst>
                                        <p:tav tm="0">
                                          <p:val>
                                            <p:fltVal val="0"/>
                                          </p:val>
                                        </p:tav>
                                        <p:tav tm="100000">
                                          <p:val>
                                            <p:strVal val="#ppt_h"/>
                                          </p:val>
                                        </p:tav>
                                      </p:tavLst>
                                    </p:anim>
                                    <p:animEffect transition="in" filter="fade">
                                      <p:cBhvr>
                                        <p:cTn id="644" dur="500"/>
                                        <p:tgtEl>
                                          <p:spTgt spid="59"/>
                                        </p:tgtEl>
                                      </p:cBhvr>
                                    </p:animEffect>
                                  </p:childTnLst>
                                </p:cTn>
                              </p:par>
                            </p:childTnLst>
                          </p:cTn>
                        </p:par>
                        <p:par>
                          <p:cTn id="645" fill="hold">
                            <p:stCondLst>
                              <p:cond delay="98327"/>
                            </p:stCondLst>
                            <p:childTnLst>
                              <p:par>
                                <p:cTn id="646" presetID="53" presetClass="entr" presetSubtype="16" fill="hold" grpId="0" nodeType="afterEffect">
                                  <p:stCondLst>
                                    <p:cond delay="0"/>
                                  </p:stCondLst>
                                  <p:childTnLst>
                                    <p:set>
                                      <p:cBhvr>
                                        <p:cTn id="647" dur="1" fill="hold">
                                          <p:stCondLst>
                                            <p:cond delay="0"/>
                                          </p:stCondLst>
                                        </p:cTn>
                                        <p:tgtEl>
                                          <p:spTgt spid="60"/>
                                        </p:tgtEl>
                                        <p:attrNameLst>
                                          <p:attrName>style.visibility</p:attrName>
                                        </p:attrNameLst>
                                      </p:cBhvr>
                                      <p:to>
                                        <p:strVal val="visible"/>
                                      </p:to>
                                    </p:set>
                                    <p:anim calcmode="lin" valueType="num">
                                      <p:cBhvr>
                                        <p:cTn id="648" dur="500" fill="hold"/>
                                        <p:tgtEl>
                                          <p:spTgt spid="60"/>
                                        </p:tgtEl>
                                        <p:attrNameLst>
                                          <p:attrName>ppt_w</p:attrName>
                                        </p:attrNameLst>
                                      </p:cBhvr>
                                      <p:tavLst>
                                        <p:tav tm="0">
                                          <p:val>
                                            <p:fltVal val="0"/>
                                          </p:val>
                                        </p:tav>
                                        <p:tav tm="100000">
                                          <p:val>
                                            <p:strVal val="#ppt_w"/>
                                          </p:val>
                                        </p:tav>
                                      </p:tavLst>
                                    </p:anim>
                                    <p:anim calcmode="lin" valueType="num">
                                      <p:cBhvr>
                                        <p:cTn id="649" dur="500" fill="hold"/>
                                        <p:tgtEl>
                                          <p:spTgt spid="60"/>
                                        </p:tgtEl>
                                        <p:attrNameLst>
                                          <p:attrName>ppt_h</p:attrName>
                                        </p:attrNameLst>
                                      </p:cBhvr>
                                      <p:tavLst>
                                        <p:tav tm="0">
                                          <p:val>
                                            <p:fltVal val="0"/>
                                          </p:val>
                                        </p:tav>
                                        <p:tav tm="100000">
                                          <p:val>
                                            <p:strVal val="#ppt_h"/>
                                          </p:val>
                                        </p:tav>
                                      </p:tavLst>
                                    </p:anim>
                                    <p:animEffect transition="in" filter="fade">
                                      <p:cBhvr>
                                        <p:cTn id="650" dur="500"/>
                                        <p:tgtEl>
                                          <p:spTgt spid="60"/>
                                        </p:tgtEl>
                                      </p:cBhvr>
                                    </p:animEffect>
                                  </p:childTnLst>
                                </p:cTn>
                              </p:par>
                            </p:childTnLst>
                          </p:cTn>
                        </p:par>
                        <p:par>
                          <p:cTn id="651" fill="hold">
                            <p:stCondLst>
                              <p:cond delay="98827"/>
                            </p:stCondLst>
                            <p:childTnLst>
                              <p:par>
                                <p:cTn id="652" presetID="22" presetClass="entr" presetSubtype="2" repeatCount="indefinite" fill="hold" grpId="1" nodeType="afterEffect">
                                  <p:stCondLst>
                                    <p:cond delay="0"/>
                                  </p:stCondLst>
                                  <p:childTnLst>
                                    <p:set>
                                      <p:cBhvr>
                                        <p:cTn id="653" dur="1" fill="hold">
                                          <p:stCondLst>
                                            <p:cond delay="0"/>
                                          </p:stCondLst>
                                        </p:cTn>
                                        <p:tgtEl>
                                          <p:spTgt spid="60"/>
                                        </p:tgtEl>
                                        <p:attrNameLst>
                                          <p:attrName>style.visibility</p:attrName>
                                        </p:attrNameLst>
                                      </p:cBhvr>
                                      <p:to>
                                        <p:strVal val="visible"/>
                                      </p:to>
                                    </p:set>
                                    <p:animEffect transition="in" filter="wipe(right)">
                                      <p:cBhvr>
                                        <p:cTn id="654" dur="5000"/>
                                        <p:tgtEl>
                                          <p:spTgt spid="60"/>
                                        </p:tgtEl>
                                      </p:cBhvr>
                                    </p:animEffect>
                                  </p:childTnLst>
                                </p:cTn>
                              </p:par>
                            </p:childTnLst>
                          </p:cTn>
                        </p:par>
                        <p:par>
                          <p:cTn id="655" fill="hold">
                            <p:stCondLst>
                              <p:cond delay="103827"/>
                            </p:stCondLst>
                            <p:childTnLst>
                              <p:par>
                                <p:cTn id="656" presetID="22" presetClass="entr" presetSubtype="8" repeatCount="indefinite" fill="hold" grpId="1" nodeType="afterEffect">
                                  <p:stCondLst>
                                    <p:cond delay="0"/>
                                  </p:stCondLst>
                                  <p:childTnLst>
                                    <p:set>
                                      <p:cBhvr>
                                        <p:cTn id="657" dur="1" fill="hold">
                                          <p:stCondLst>
                                            <p:cond delay="0"/>
                                          </p:stCondLst>
                                        </p:cTn>
                                        <p:tgtEl>
                                          <p:spTgt spid="59"/>
                                        </p:tgtEl>
                                        <p:attrNameLst>
                                          <p:attrName>style.visibility</p:attrName>
                                        </p:attrNameLst>
                                      </p:cBhvr>
                                      <p:to>
                                        <p:strVal val="visible"/>
                                      </p:to>
                                    </p:set>
                                    <p:animEffect transition="in" filter="wipe(left)">
                                      <p:cBhvr>
                                        <p:cTn id="658" dur="5000"/>
                                        <p:tgtEl>
                                          <p:spTgt spid="59"/>
                                        </p:tgtEl>
                                      </p:cBhvr>
                                    </p:animEffect>
                                  </p:childTnLst>
                                </p:cTn>
                              </p:par>
                            </p:childTnLst>
                          </p:cTn>
                        </p:par>
                        <p:par>
                          <p:cTn id="659" fill="hold">
                            <p:stCondLst>
                              <p:cond delay="108827"/>
                            </p:stCondLst>
                            <p:childTnLst>
                              <p:par>
                                <p:cTn id="660" presetID="45" presetClass="entr" presetSubtype="0" fill="hold" grpId="0" nodeType="afterEffect">
                                  <p:stCondLst>
                                    <p:cond delay="0"/>
                                  </p:stCondLst>
                                  <p:childTnLst>
                                    <p:set>
                                      <p:cBhvr>
                                        <p:cTn id="661" dur="1" fill="hold">
                                          <p:stCondLst>
                                            <p:cond delay="0"/>
                                          </p:stCondLst>
                                        </p:cTn>
                                        <p:tgtEl>
                                          <p:spTgt spid="62"/>
                                        </p:tgtEl>
                                        <p:attrNameLst>
                                          <p:attrName>style.visibility</p:attrName>
                                        </p:attrNameLst>
                                      </p:cBhvr>
                                      <p:to>
                                        <p:strVal val="visible"/>
                                      </p:to>
                                    </p:set>
                                    <p:animEffect transition="in" filter="fade">
                                      <p:cBhvr>
                                        <p:cTn id="662" dur="500"/>
                                        <p:tgtEl>
                                          <p:spTgt spid="62"/>
                                        </p:tgtEl>
                                      </p:cBhvr>
                                    </p:animEffect>
                                    <p:anim calcmode="lin" valueType="num">
                                      <p:cBhvr>
                                        <p:cTn id="663" dur="500" fill="hold"/>
                                        <p:tgtEl>
                                          <p:spTgt spid="62"/>
                                        </p:tgtEl>
                                        <p:attrNameLst>
                                          <p:attrName>ppt_w</p:attrName>
                                        </p:attrNameLst>
                                      </p:cBhvr>
                                      <p:tavLst>
                                        <p:tav tm="0" fmla="#ppt_w*sin(2.5*pi*$)">
                                          <p:val>
                                            <p:fltVal val="0"/>
                                          </p:val>
                                        </p:tav>
                                        <p:tav tm="100000">
                                          <p:val>
                                            <p:fltVal val="1"/>
                                          </p:val>
                                        </p:tav>
                                      </p:tavLst>
                                    </p:anim>
                                    <p:anim calcmode="lin" valueType="num">
                                      <p:cBhvr>
                                        <p:cTn id="664" dur="500" fill="hold"/>
                                        <p:tgtEl>
                                          <p:spTgt spid="62"/>
                                        </p:tgtEl>
                                        <p:attrNameLst>
                                          <p:attrName>ppt_h</p:attrName>
                                        </p:attrNameLst>
                                      </p:cBhvr>
                                      <p:tavLst>
                                        <p:tav tm="0">
                                          <p:val>
                                            <p:strVal val="#ppt_h"/>
                                          </p:val>
                                        </p:tav>
                                        <p:tav tm="100000">
                                          <p:val>
                                            <p:strVal val="#ppt_h"/>
                                          </p:val>
                                        </p:tav>
                                      </p:tavLst>
                                    </p:anim>
                                  </p:childTnLst>
                                </p:cTn>
                              </p:par>
                            </p:childTnLst>
                          </p:cTn>
                        </p:par>
                        <p:par>
                          <p:cTn id="665" fill="hold">
                            <p:stCondLst>
                              <p:cond delay="109327"/>
                            </p:stCondLst>
                            <p:childTnLst>
                              <p:par>
                                <p:cTn id="666" presetID="21" presetClass="entr" presetSubtype="1" repeatCount="indefinite" fill="hold" grpId="1" nodeType="afterEffect">
                                  <p:stCondLst>
                                    <p:cond delay="0"/>
                                  </p:stCondLst>
                                  <p:childTnLst>
                                    <p:set>
                                      <p:cBhvr>
                                        <p:cTn id="667" dur="1" fill="hold">
                                          <p:stCondLst>
                                            <p:cond delay="0"/>
                                          </p:stCondLst>
                                        </p:cTn>
                                        <p:tgtEl>
                                          <p:spTgt spid="62"/>
                                        </p:tgtEl>
                                        <p:attrNameLst>
                                          <p:attrName>style.visibility</p:attrName>
                                        </p:attrNameLst>
                                      </p:cBhvr>
                                      <p:to>
                                        <p:strVal val="visible"/>
                                      </p:to>
                                    </p:set>
                                    <p:animEffect transition="in" filter="wheel(1)">
                                      <p:cBhvr>
                                        <p:cTn id="668" dur="5000"/>
                                        <p:tgtEl>
                                          <p:spTgt spid="62"/>
                                        </p:tgtEl>
                                      </p:cBhvr>
                                    </p:animEffect>
                                  </p:childTnLst>
                                </p:cTn>
                              </p:par>
                            </p:childTnLst>
                          </p:cTn>
                        </p:par>
                        <p:par>
                          <p:cTn id="669" fill="hold">
                            <p:stCondLst>
                              <p:cond delay="114327"/>
                            </p:stCondLst>
                            <p:childTnLst>
                              <p:par>
                                <p:cTn id="670" presetID="31" presetClass="entr" presetSubtype="0" fill="hold" grpId="0" nodeType="afterEffect">
                                  <p:stCondLst>
                                    <p:cond delay="0"/>
                                  </p:stCondLst>
                                  <p:childTnLst>
                                    <p:set>
                                      <p:cBhvr>
                                        <p:cTn id="671" dur="1" fill="hold">
                                          <p:stCondLst>
                                            <p:cond delay="0"/>
                                          </p:stCondLst>
                                        </p:cTn>
                                        <p:tgtEl>
                                          <p:spTgt spid="63"/>
                                        </p:tgtEl>
                                        <p:attrNameLst>
                                          <p:attrName>style.visibility</p:attrName>
                                        </p:attrNameLst>
                                      </p:cBhvr>
                                      <p:to>
                                        <p:strVal val="visible"/>
                                      </p:to>
                                    </p:set>
                                    <p:anim calcmode="lin" valueType="num">
                                      <p:cBhvr>
                                        <p:cTn id="672" dur="1000" fill="hold"/>
                                        <p:tgtEl>
                                          <p:spTgt spid="63"/>
                                        </p:tgtEl>
                                        <p:attrNameLst>
                                          <p:attrName>ppt_w</p:attrName>
                                        </p:attrNameLst>
                                      </p:cBhvr>
                                      <p:tavLst>
                                        <p:tav tm="0">
                                          <p:val>
                                            <p:fltVal val="0"/>
                                          </p:val>
                                        </p:tav>
                                        <p:tav tm="100000">
                                          <p:val>
                                            <p:strVal val="#ppt_w"/>
                                          </p:val>
                                        </p:tav>
                                      </p:tavLst>
                                    </p:anim>
                                    <p:anim calcmode="lin" valueType="num">
                                      <p:cBhvr>
                                        <p:cTn id="673" dur="1000" fill="hold"/>
                                        <p:tgtEl>
                                          <p:spTgt spid="63"/>
                                        </p:tgtEl>
                                        <p:attrNameLst>
                                          <p:attrName>ppt_h</p:attrName>
                                        </p:attrNameLst>
                                      </p:cBhvr>
                                      <p:tavLst>
                                        <p:tav tm="0">
                                          <p:val>
                                            <p:fltVal val="0"/>
                                          </p:val>
                                        </p:tav>
                                        <p:tav tm="100000">
                                          <p:val>
                                            <p:strVal val="#ppt_h"/>
                                          </p:val>
                                        </p:tav>
                                      </p:tavLst>
                                    </p:anim>
                                    <p:anim calcmode="lin" valueType="num">
                                      <p:cBhvr>
                                        <p:cTn id="674" dur="1000" fill="hold"/>
                                        <p:tgtEl>
                                          <p:spTgt spid="63"/>
                                        </p:tgtEl>
                                        <p:attrNameLst>
                                          <p:attrName>style.rotation</p:attrName>
                                        </p:attrNameLst>
                                      </p:cBhvr>
                                      <p:tavLst>
                                        <p:tav tm="0">
                                          <p:val>
                                            <p:fltVal val="90"/>
                                          </p:val>
                                        </p:tav>
                                        <p:tav tm="100000">
                                          <p:val>
                                            <p:fltVal val="0"/>
                                          </p:val>
                                        </p:tav>
                                      </p:tavLst>
                                    </p:anim>
                                    <p:animEffect transition="in" filter="fade">
                                      <p:cBhvr>
                                        <p:cTn id="675" dur="1000"/>
                                        <p:tgtEl>
                                          <p:spTgt spid="63"/>
                                        </p:tgtEl>
                                      </p:cBhvr>
                                    </p:animEffect>
                                  </p:childTnLst>
                                </p:cTn>
                              </p:par>
                            </p:childTnLst>
                          </p:cTn>
                        </p:par>
                        <p:par>
                          <p:cTn id="676" fill="hold">
                            <p:stCondLst>
                              <p:cond delay="115327"/>
                            </p:stCondLst>
                            <p:childTnLst>
                              <p:par>
                                <p:cTn id="677" presetID="26" presetClass="entr" presetSubtype="0" fill="hold" grpId="0" nodeType="afterEffect">
                                  <p:stCondLst>
                                    <p:cond delay="0"/>
                                  </p:stCondLst>
                                  <p:childTnLst>
                                    <p:set>
                                      <p:cBhvr>
                                        <p:cTn id="678" dur="1" fill="hold">
                                          <p:stCondLst>
                                            <p:cond delay="0"/>
                                          </p:stCondLst>
                                        </p:cTn>
                                        <p:tgtEl>
                                          <p:spTgt spid="64"/>
                                        </p:tgtEl>
                                        <p:attrNameLst>
                                          <p:attrName>style.visibility</p:attrName>
                                        </p:attrNameLst>
                                      </p:cBhvr>
                                      <p:to>
                                        <p:strVal val="visible"/>
                                      </p:to>
                                    </p:set>
                                    <p:animEffect transition="in" filter="wipe(down)">
                                      <p:cBhvr>
                                        <p:cTn id="679" dur="580">
                                          <p:stCondLst>
                                            <p:cond delay="0"/>
                                          </p:stCondLst>
                                        </p:cTn>
                                        <p:tgtEl>
                                          <p:spTgt spid="64"/>
                                        </p:tgtEl>
                                      </p:cBhvr>
                                    </p:animEffect>
                                    <p:anim calcmode="lin" valueType="num">
                                      <p:cBhvr>
                                        <p:cTn id="680" dur="1822" tmFilter="0,0; 0.14,0.36; 0.43,0.73; 0.71,0.91; 1.0,1.0">
                                          <p:stCondLst>
                                            <p:cond delay="0"/>
                                          </p:stCondLst>
                                        </p:cTn>
                                        <p:tgtEl>
                                          <p:spTgt spid="64"/>
                                        </p:tgtEl>
                                        <p:attrNameLst>
                                          <p:attrName>ppt_x</p:attrName>
                                        </p:attrNameLst>
                                      </p:cBhvr>
                                      <p:tavLst>
                                        <p:tav tm="0">
                                          <p:val>
                                            <p:strVal val="#ppt_x-0.25"/>
                                          </p:val>
                                        </p:tav>
                                        <p:tav tm="100000">
                                          <p:val>
                                            <p:strVal val="#ppt_x"/>
                                          </p:val>
                                        </p:tav>
                                      </p:tavLst>
                                    </p:anim>
                                    <p:anim calcmode="lin" valueType="num">
                                      <p:cBhvr>
                                        <p:cTn id="681" dur="664" tmFilter="0.0,0.0; 0.25,0.07; 0.50,0.2; 0.75,0.467; 1.0,1.0">
                                          <p:stCondLst>
                                            <p:cond delay="0"/>
                                          </p:stCondLst>
                                        </p:cTn>
                                        <p:tgtEl>
                                          <p:spTgt spid="64"/>
                                        </p:tgtEl>
                                        <p:attrNameLst>
                                          <p:attrName>ppt_y</p:attrName>
                                        </p:attrNameLst>
                                      </p:cBhvr>
                                      <p:tavLst>
                                        <p:tav tm="0" fmla="#ppt_y-sin(pi*$)/3">
                                          <p:val>
                                            <p:fltVal val="0.5"/>
                                          </p:val>
                                        </p:tav>
                                        <p:tav tm="100000">
                                          <p:val>
                                            <p:fltVal val="1"/>
                                          </p:val>
                                        </p:tav>
                                      </p:tavLst>
                                    </p:anim>
                                    <p:anim calcmode="lin" valueType="num">
                                      <p:cBhvr>
                                        <p:cTn id="682" dur="664" tmFilter="0, 0; 0.125,0.2665; 0.25,0.4; 0.375,0.465; 0.5,0.5;  0.625,0.535; 0.75,0.6; 0.875,0.7335; 1,1">
                                          <p:stCondLst>
                                            <p:cond delay="664"/>
                                          </p:stCondLst>
                                        </p:cTn>
                                        <p:tgtEl>
                                          <p:spTgt spid="64"/>
                                        </p:tgtEl>
                                        <p:attrNameLst>
                                          <p:attrName>ppt_y</p:attrName>
                                        </p:attrNameLst>
                                      </p:cBhvr>
                                      <p:tavLst>
                                        <p:tav tm="0" fmla="#ppt_y-sin(pi*$)/9">
                                          <p:val>
                                            <p:fltVal val="0"/>
                                          </p:val>
                                        </p:tav>
                                        <p:tav tm="100000">
                                          <p:val>
                                            <p:fltVal val="1"/>
                                          </p:val>
                                        </p:tav>
                                      </p:tavLst>
                                    </p:anim>
                                    <p:anim calcmode="lin" valueType="num">
                                      <p:cBhvr>
                                        <p:cTn id="683" dur="332" tmFilter="0, 0; 0.125,0.2665; 0.25,0.4; 0.375,0.465; 0.5,0.5;  0.625,0.535; 0.75,0.6; 0.875,0.7335; 1,1">
                                          <p:stCondLst>
                                            <p:cond delay="1324"/>
                                          </p:stCondLst>
                                        </p:cTn>
                                        <p:tgtEl>
                                          <p:spTgt spid="64"/>
                                        </p:tgtEl>
                                        <p:attrNameLst>
                                          <p:attrName>ppt_y</p:attrName>
                                        </p:attrNameLst>
                                      </p:cBhvr>
                                      <p:tavLst>
                                        <p:tav tm="0" fmla="#ppt_y-sin(pi*$)/27">
                                          <p:val>
                                            <p:fltVal val="0"/>
                                          </p:val>
                                        </p:tav>
                                        <p:tav tm="100000">
                                          <p:val>
                                            <p:fltVal val="1"/>
                                          </p:val>
                                        </p:tav>
                                      </p:tavLst>
                                    </p:anim>
                                    <p:anim calcmode="lin" valueType="num">
                                      <p:cBhvr>
                                        <p:cTn id="684" dur="164" tmFilter="0, 0; 0.125,0.2665; 0.25,0.4; 0.375,0.465; 0.5,0.5;  0.625,0.535; 0.75,0.6; 0.875,0.7335; 1,1">
                                          <p:stCondLst>
                                            <p:cond delay="1656"/>
                                          </p:stCondLst>
                                        </p:cTn>
                                        <p:tgtEl>
                                          <p:spTgt spid="64"/>
                                        </p:tgtEl>
                                        <p:attrNameLst>
                                          <p:attrName>ppt_y</p:attrName>
                                        </p:attrNameLst>
                                      </p:cBhvr>
                                      <p:tavLst>
                                        <p:tav tm="0" fmla="#ppt_y-sin(pi*$)/81">
                                          <p:val>
                                            <p:fltVal val="0"/>
                                          </p:val>
                                        </p:tav>
                                        <p:tav tm="100000">
                                          <p:val>
                                            <p:fltVal val="1"/>
                                          </p:val>
                                        </p:tav>
                                      </p:tavLst>
                                    </p:anim>
                                    <p:animScale>
                                      <p:cBhvr>
                                        <p:cTn id="685" dur="26">
                                          <p:stCondLst>
                                            <p:cond delay="650"/>
                                          </p:stCondLst>
                                        </p:cTn>
                                        <p:tgtEl>
                                          <p:spTgt spid="64"/>
                                        </p:tgtEl>
                                      </p:cBhvr>
                                      <p:to x="100000" y="60000"/>
                                    </p:animScale>
                                    <p:animScale>
                                      <p:cBhvr>
                                        <p:cTn id="686" dur="166" decel="50000">
                                          <p:stCondLst>
                                            <p:cond delay="676"/>
                                          </p:stCondLst>
                                        </p:cTn>
                                        <p:tgtEl>
                                          <p:spTgt spid="64"/>
                                        </p:tgtEl>
                                      </p:cBhvr>
                                      <p:to x="100000" y="100000"/>
                                    </p:animScale>
                                    <p:animScale>
                                      <p:cBhvr>
                                        <p:cTn id="687" dur="26">
                                          <p:stCondLst>
                                            <p:cond delay="1312"/>
                                          </p:stCondLst>
                                        </p:cTn>
                                        <p:tgtEl>
                                          <p:spTgt spid="64"/>
                                        </p:tgtEl>
                                      </p:cBhvr>
                                      <p:to x="100000" y="80000"/>
                                    </p:animScale>
                                    <p:animScale>
                                      <p:cBhvr>
                                        <p:cTn id="688" dur="166" decel="50000">
                                          <p:stCondLst>
                                            <p:cond delay="1338"/>
                                          </p:stCondLst>
                                        </p:cTn>
                                        <p:tgtEl>
                                          <p:spTgt spid="64"/>
                                        </p:tgtEl>
                                      </p:cBhvr>
                                      <p:to x="100000" y="100000"/>
                                    </p:animScale>
                                    <p:animScale>
                                      <p:cBhvr>
                                        <p:cTn id="689" dur="26">
                                          <p:stCondLst>
                                            <p:cond delay="1642"/>
                                          </p:stCondLst>
                                        </p:cTn>
                                        <p:tgtEl>
                                          <p:spTgt spid="64"/>
                                        </p:tgtEl>
                                      </p:cBhvr>
                                      <p:to x="100000" y="90000"/>
                                    </p:animScale>
                                    <p:animScale>
                                      <p:cBhvr>
                                        <p:cTn id="690" dur="166" decel="50000">
                                          <p:stCondLst>
                                            <p:cond delay="1668"/>
                                          </p:stCondLst>
                                        </p:cTn>
                                        <p:tgtEl>
                                          <p:spTgt spid="64"/>
                                        </p:tgtEl>
                                      </p:cBhvr>
                                      <p:to x="100000" y="100000"/>
                                    </p:animScale>
                                    <p:animScale>
                                      <p:cBhvr>
                                        <p:cTn id="691" dur="26">
                                          <p:stCondLst>
                                            <p:cond delay="1808"/>
                                          </p:stCondLst>
                                        </p:cTn>
                                        <p:tgtEl>
                                          <p:spTgt spid="64"/>
                                        </p:tgtEl>
                                      </p:cBhvr>
                                      <p:to x="100000" y="95000"/>
                                    </p:animScale>
                                    <p:animScale>
                                      <p:cBhvr>
                                        <p:cTn id="692" dur="166" decel="50000">
                                          <p:stCondLst>
                                            <p:cond delay="1834"/>
                                          </p:stCondLst>
                                        </p:cTn>
                                        <p:tgtEl>
                                          <p:spTgt spid="64"/>
                                        </p:tgtEl>
                                      </p:cBhvr>
                                      <p:to x="100000" y="100000"/>
                                    </p:animScale>
                                  </p:childTnLst>
                                </p:cTn>
                              </p:par>
                            </p:childTnLst>
                          </p:cTn>
                        </p:par>
                        <p:par>
                          <p:cTn id="693" fill="hold">
                            <p:stCondLst>
                              <p:cond delay="117327"/>
                            </p:stCondLst>
                            <p:childTnLst>
                              <p:par>
                                <p:cTn id="694" presetID="22" presetClass="entr" presetSubtype="4" repeatCount="indefinite" fill="hold" grpId="1" nodeType="afterEffect">
                                  <p:stCondLst>
                                    <p:cond delay="0"/>
                                  </p:stCondLst>
                                  <p:childTnLst>
                                    <p:set>
                                      <p:cBhvr>
                                        <p:cTn id="695" dur="1" fill="hold">
                                          <p:stCondLst>
                                            <p:cond delay="0"/>
                                          </p:stCondLst>
                                        </p:cTn>
                                        <p:tgtEl>
                                          <p:spTgt spid="63"/>
                                        </p:tgtEl>
                                        <p:attrNameLst>
                                          <p:attrName>style.visibility</p:attrName>
                                        </p:attrNameLst>
                                      </p:cBhvr>
                                      <p:to>
                                        <p:strVal val="visible"/>
                                      </p:to>
                                    </p:set>
                                    <p:animEffect transition="in" filter="wipe(down)">
                                      <p:cBhvr>
                                        <p:cTn id="696" dur="5000"/>
                                        <p:tgtEl>
                                          <p:spTgt spid="63"/>
                                        </p:tgtEl>
                                      </p:cBhvr>
                                    </p:animEffect>
                                  </p:childTnLst>
                                </p:cTn>
                              </p:par>
                            </p:childTnLst>
                          </p:cTn>
                        </p:par>
                        <p:par>
                          <p:cTn id="697" fill="hold">
                            <p:stCondLst>
                              <p:cond delay="122327"/>
                            </p:stCondLst>
                            <p:childTnLst>
                              <p:par>
                                <p:cTn id="698" presetID="31" presetClass="entr" presetSubtype="0" fill="hold" grpId="0" nodeType="afterEffect">
                                  <p:stCondLst>
                                    <p:cond delay="0"/>
                                  </p:stCondLst>
                                  <p:iterate type="lt">
                                    <p:tmPct val="5000"/>
                                  </p:iterate>
                                  <p:childTnLst>
                                    <p:set>
                                      <p:cBhvr>
                                        <p:cTn id="699" dur="1" fill="hold">
                                          <p:stCondLst>
                                            <p:cond delay="0"/>
                                          </p:stCondLst>
                                        </p:cTn>
                                        <p:tgtEl>
                                          <p:spTgt spid="65"/>
                                        </p:tgtEl>
                                        <p:attrNameLst>
                                          <p:attrName>style.visibility</p:attrName>
                                        </p:attrNameLst>
                                      </p:cBhvr>
                                      <p:to>
                                        <p:strVal val="visible"/>
                                      </p:to>
                                    </p:set>
                                    <p:anim calcmode="lin" valueType="num">
                                      <p:cBhvr>
                                        <p:cTn id="700" dur="2000" fill="hold"/>
                                        <p:tgtEl>
                                          <p:spTgt spid="65"/>
                                        </p:tgtEl>
                                        <p:attrNameLst>
                                          <p:attrName>ppt_w</p:attrName>
                                        </p:attrNameLst>
                                      </p:cBhvr>
                                      <p:tavLst>
                                        <p:tav tm="0">
                                          <p:val>
                                            <p:fltVal val="0"/>
                                          </p:val>
                                        </p:tav>
                                        <p:tav tm="100000">
                                          <p:val>
                                            <p:strVal val="#ppt_w"/>
                                          </p:val>
                                        </p:tav>
                                      </p:tavLst>
                                    </p:anim>
                                    <p:anim calcmode="lin" valueType="num">
                                      <p:cBhvr>
                                        <p:cTn id="701" dur="2000" fill="hold"/>
                                        <p:tgtEl>
                                          <p:spTgt spid="65"/>
                                        </p:tgtEl>
                                        <p:attrNameLst>
                                          <p:attrName>ppt_h</p:attrName>
                                        </p:attrNameLst>
                                      </p:cBhvr>
                                      <p:tavLst>
                                        <p:tav tm="0">
                                          <p:val>
                                            <p:fltVal val="0"/>
                                          </p:val>
                                        </p:tav>
                                        <p:tav tm="100000">
                                          <p:val>
                                            <p:strVal val="#ppt_h"/>
                                          </p:val>
                                        </p:tav>
                                      </p:tavLst>
                                    </p:anim>
                                    <p:anim calcmode="lin" valueType="num">
                                      <p:cBhvr>
                                        <p:cTn id="702" dur="2000" fill="hold"/>
                                        <p:tgtEl>
                                          <p:spTgt spid="65"/>
                                        </p:tgtEl>
                                        <p:attrNameLst>
                                          <p:attrName>style.rotation</p:attrName>
                                        </p:attrNameLst>
                                      </p:cBhvr>
                                      <p:tavLst>
                                        <p:tav tm="0">
                                          <p:val>
                                            <p:fltVal val="90"/>
                                          </p:val>
                                        </p:tav>
                                        <p:tav tm="100000">
                                          <p:val>
                                            <p:fltVal val="0"/>
                                          </p:val>
                                        </p:tav>
                                      </p:tavLst>
                                    </p:anim>
                                    <p:animEffect transition="in" filter="fade">
                                      <p:cBhvr>
                                        <p:cTn id="703" dur="2000"/>
                                        <p:tgtEl>
                                          <p:spTgt spid="65"/>
                                        </p:tgtEl>
                                      </p:cBhvr>
                                    </p:animEffect>
                                  </p:childTnLst>
                                </p:cTn>
                              </p:par>
                            </p:childTnLst>
                          </p:cTn>
                        </p:par>
                        <p:par>
                          <p:cTn id="704" fill="hold">
                            <p:stCondLst>
                              <p:cond delay="125727"/>
                            </p:stCondLst>
                            <p:childTnLst>
                              <p:par>
                                <p:cTn id="705" presetID="26" presetClass="entr" presetSubtype="0" fill="hold" grpId="1" nodeType="afterEffect">
                                  <p:stCondLst>
                                    <p:cond delay="0"/>
                                  </p:stCondLst>
                                  <p:iterate type="lt">
                                    <p:tmPct val="10000"/>
                                  </p:iterate>
                                  <p:childTnLst>
                                    <p:set>
                                      <p:cBhvr>
                                        <p:cTn id="706" dur="1" fill="hold">
                                          <p:stCondLst>
                                            <p:cond delay="0"/>
                                          </p:stCondLst>
                                        </p:cTn>
                                        <p:tgtEl>
                                          <p:spTgt spid="65"/>
                                        </p:tgtEl>
                                        <p:attrNameLst>
                                          <p:attrName>style.visibility</p:attrName>
                                        </p:attrNameLst>
                                      </p:cBhvr>
                                      <p:to>
                                        <p:strVal val="visible"/>
                                      </p:to>
                                    </p:set>
                                    <p:animEffect transition="in" filter="wipe(down)">
                                      <p:cBhvr>
                                        <p:cTn id="707" dur="580">
                                          <p:stCondLst>
                                            <p:cond delay="0"/>
                                          </p:stCondLst>
                                        </p:cTn>
                                        <p:tgtEl>
                                          <p:spTgt spid="65"/>
                                        </p:tgtEl>
                                      </p:cBhvr>
                                    </p:animEffect>
                                    <p:anim calcmode="lin" valueType="num">
                                      <p:cBhvr>
                                        <p:cTn id="708" dur="1822"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09" dur="664"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10" dur="664" tmFilter="0, 0; 0.125,0.2665; 0.25,0.4; 0.375,0.465; 0.5,0.5;  0.625,0.535; 0.75,0.6; 0.875,0.7335; 1,1">
                                          <p:stCondLst>
                                            <p:cond delay="664"/>
                                          </p:stCondLst>
                                        </p:cTn>
                                        <p:tgtEl>
                                          <p:spTgt spid="65"/>
                                        </p:tgtEl>
                                        <p:attrNameLst>
                                          <p:attrName>ppt_y</p:attrName>
                                        </p:attrNameLst>
                                      </p:cBhvr>
                                      <p:tavLst>
                                        <p:tav tm="0" fmla="#ppt_y-sin(pi*$)/9">
                                          <p:val>
                                            <p:fltVal val="0"/>
                                          </p:val>
                                        </p:tav>
                                        <p:tav tm="100000">
                                          <p:val>
                                            <p:fltVal val="1"/>
                                          </p:val>
                                        </p:tav>
                                      </p:tavLst>
                                    </p:anim>
                                    <p:anim calcmode="lin" valueType="num">
                                      <p:cBhvr>
                                        <p:cTn id="711" dur="332" tmFilter="0, 0; 0.125,0.2665; 0.25,0.4; 0.375,0.465; 0.5,0.5;  0.625,0.535; 0.75,0.6; 0.875,0.7335; 1,1">
                                          <p:stCondLst>
                                            <p:cond delay="1324"/>
                                          </p:stCondLst>
                                        </p:cTn>
                                        <p:tgtEl>
                                          <p:spTgt spid="65"/>
                                        </p:tgtEl>
                                        <p:attrNameLst>
                                          <p:attrName>ppt_y</p:attrName>
                                        </p:attrNameLst>
                                      </p:cBhvr>
                                      <p:tavLst>
                                        <p:tav tm="0" fmla="#ppt_y-sin(pi*$)/27">
                                          <p:val>
                                            <p:fltVal val="0"/>
                                          </p:val>
                                        </p:tav>
                                        <p:tav tm="100000">
                                          <p:val>
                                            <p:fltVal val="1"/>
                                          </p:val>
                                        </p:tav>
                                      </p:tavLst>
                                    </p:anim>
                                    <p:anim calcmode="lin" valueType="num">
                                      <p:cBhvr>
                                        <p:cTn id="712" dur="164" tmFilter="0, 0; 0.125,0.2665; 0.25,0.4; 0.375,0.465; 0.5,0.5;  0.625,0.535; 0.75,0.6; 0.875,0.7335; 1,1">
                                          <p:stCondLst>
                                            <p:cond delay="1656"/>
                                          </p:stCondLst>
                                        </p:cTn>
                                        <p:tgtEl>
                                          <p:spTgt spid="65"/>
                                        </p:tgtEl>
                                        <p:attrNameLst>
                                          <p:attrName>ppt_y</p:attrName>
                                        </p:attrNameLst>
                                      </p:cBhvr>
                                      <p:tavLst>
                                        <p:tav tm="0" fmla="#ppt_y-sin(pi*$)/81">
                                          <p:val>
                                            <p:fltVal val="0"/>
                                          </p:val>
                                        </p:tav>
                                        <p:tav tm="100000">
                                          <p:val>
                                            <p:fltVal val="1"/>
                                          </p:val>
                                        </p:tav>
                                      </p:tavLst>
                                    </p:anim>
                                    <p:animScale>
                                      <p:cBhvr>
                                        <p:cTn id="713" dur="26">
                                          <p:stCondLst>
                                            <p:cond delay="650"/>
                                          </p:stCondLst>
                                        </p:cTn>
                                        <p:tgtEl>
                                          <p:spTgt spid="65"/>
                                        </p:tgtEl>
                                      </p:cBhvr>
                                      <p:to x="100000" y="60000"/>
                                    </p:animScale>
                                    <p:animScale>
                                      <p:cBhvr>
                                        <p:cTn id="714" dur="166" decel="50000">
                                          <p:stCondLst>
                                            <p:cond delay="676"/>
                                          </p:stCondLst>
                                        </p:cTn>
                                        <p:tgtEl>
                                          <p:spTgt spid="65"/>
                                        </p:tgtEl>
                                      </p:cBhvr>
                                      <p:to x="100000" y="100000"/>
                                    </p:animScale>
                                    <p:animScale>
                                      <p:cBhvr>
                                        <p:cTn id="715" dur="26">
                                          <p:stCondLst>
                                            <p:cond delay="1312"/>
                                          </p:stCondLst>
                                        </p:cTn>
                                        <p:tgtEl>
                                          <p:spTgt spid="65"/>
                                        </p:tgtEl>
                                      </p:cBhvr>
                                      <p:to x="100000" y="80000"/>
                                    </p:animScale>
                                    <p:animScale>
                                      <p:cBhvr>
                                        <p:cTn id="716" dur="166" decel="50000">
                                          <p:stCondLst>
                                            <p:cond delay="1338"/>
                                          </p:stCondLst>
                                        </p:cTn>
                                        <p:tgtEl>
                                          <p:spTgt spid="65"/>
                                        </p:tgtEl>
                                      </p:cBhvr>
                                      <p:to x="100000" y="100000"/>
                                    </p:animScale>
                                    <p:animScale>
                                      <p:cBhvr>
                                        <p:cTn id="717" dur="26">
                                          <p:stCondLst>
                                            <p:cond delay="1642"/>
                                          </p:stCondLst>
                                        </p:cTn>
                                        <p:tgtEl>
                                          <p:spTgt spid="65"/>
                                        </p:tgtEl>
                                      </p:cBhvr>
                                      <p:to x="100000" y="90000"/>
                                    </p:animScale>
                                    <p:animScale>
                                      <p:cBhvr>
                                        <p:cTn id="718" dur="166" decel="50000">
                                          <p:stCondLst>
                                            <p:cond delay="1668"/>
                                          </p:stCondLst>
                                        </p:cTn>
                                        <p:tgtEl>
                                          <p:spTgt spid="65"/>
                                        </p:tgtEl>
                                      </p:cBhvr>
                                      <p:to x="100000" y="100000"/>
                                    </p:animScale>
                                    <p:animScale>
                                      <p:cBhvr>
                                        <p:cTn id="719" dur="26">
                                          <p:stCondLst>
                                            <p:cond delay="1808"/>
                                          </p:stCondLst>
                                        </p:cTn>
                                        <p:tgtEl>
                                          <p:spTgt spid="65"/>
                                        </p:tgtEl>
                                      </p:cBhvr>
                                      <p:to x="100000" y="95000"/>
                                    </p:animScale>
                                    <p:animScale>
                                      <p:cBhvr>
                                        <p:cTn id="720" dur="166" decel="50000">
                                          <p:stCondLst>
                                            <p:cond delay="1834"/>
                                          </p:stCondLst>
                                        </p:cTn>
                                        <p:tgtEl>
                                          <p:spTgt spid="65"/>
                                        </p:tgtEl>
                                      </p:cBhvr>
                                      <p:to x="100000" y="100000"/>
                                    </p:animScale>
                                  </p:childTnLst>
                                </p:cTn>
                              </p:par>
                            </p:childTnLst>
                          </p:cTn>
                        </p:par>
                        <p:par>
                          <p:cTn id="721" fill="hold">
                            <p:stCondLst>
                              <p:cond delay="130527"/>
                            </p:stCondLst>
                            <p:childTnLst>
                              <p:par>
                                <p:cTn id="722" presetID="22" presetClass="entr" presetSubtype="4" repeatCount="indefinite" fill="hold" nodeType="afterEffect">
                                  <p:stCondLst>
                                    <p:cond delay="0"/>
                                  </p:stCondLst>
                                  <p:childTnLst>
                                    <p:set>
                                      <p:cBhvr>
                                        <p:cTn id="723" dur="1" fill="hold">
                                          <p:stCondLst>
                                            <p:cond delay="0"/>
                                          </p:stCondLst>
                                        </p:cTn>
                                        <p:tgtEl>
                                          <p:spTgt spid="7"/>
                                        </p:tgtEl>
                                        <p:attrNameLst>
                                          <p:attrName>style.visibility</p:attrName>
                                        </p:attrNameLst>
                                      </p:cBhvr>
                                      <p:to>
                                        <p:strVal val="visible"/>
                                      </p:to>
                                    </p:set>
                                    <p:animEffect transition="in" filter="wipe(down)">
                                      <p:cBhvr>
                                        <p:cTn id="724" dur="5000"/>
                                        <p:tgtEl>
                                          <p:spTgt spid="7"/>
                                        </p:tgtEl>
                                      </p:cBhvr>
                                    </p:animEffect>
                                  </p:childTnLst>
                                </p:cTn>
                              </p:par>
                            </p:childTnLst>
                          </p:cTn>
                        </p:par>
                        <p:par>
                          <p:cTn id="725" fill="hold">
                            <p:stCondLst>
                              <p:cond delay="135527"/>
                            </p:stCondLst>
                            <p:childTnLst>
                              <p:par>
                                <p:cTn id="726" presetID="2" presetClass="entr" presetSubtype="8" decel="98000" fill="hold" grpId="0" nodeType="afterEffect">
                                  <p:stCondLst>
                                    <p:cond delay="0"/>
                                  </p:stCondLst>
                                  <p:iterate type="lt">
                                    <p:tmPct val="10000"/>
                                  </p:iterate>
                                  <p:childTnLst>
                                    <p:set>
                                      <p:cBhvr>
                                        <p:cTn id="727" dur="1" fill="hold">
                                          <p:stCondLst>
                                            <p:cond delay="0"/>
                                          </p:stCondLst>
                                        </p:cTn>
                                        <p:tgtEl>
                                          <p:spTgt spid="68"/>
                                        </p:tgtEl>
                                        <p:attrNameLst>
                                          <p:attrName>style.visibility</p:attrName>
                                        </p:attrNameLst>
                                      </p:cBhvr>
                                      <p:to>
                                        <p:strVal val="visible"/>
                                      </p:to>
                                    </p:set>
                                    <p:anim calcmode="lin" valueType="num">
                                      <p:cBhvr additive="base">
                                        <p:cTn id="728" dur="2000" fill="hold"/>
                                        <p:tgtEl>
                                          <p:spTgt spid="68"/>
                                        </p:tgtEl>
                                        <p:attrNameLst>
                                          <p:attrName>ppt_x</p:attrName>
                                        </p:attrNameLst>
                                      </p:cBhvr>
                                      <p:tavLst>
                                        <p:tav tm="0">
                                          <p:val>
                                            <p:strVal val="0-#ppt_w/2"/>
                                          </p:val>
                                        </p:tav>
                                        <p:tav tm="100000">
                                          <p:val>
                                            <p:strVal val="#ppt_x"/>
                                          </p:val>
                                        </p:tav>
                                      </p:tavLst>
                                    </p:anim>
                                    <p:anim calcmode="lin" valueType="num">
                                      <p:cBhvr additive="base">
                                        <p:cTn id="729" dur="2000" fill="hold"/>
                                        <p:tgtEl>
                                          <p:spTgt spid="68"/>
                                        </p:tgtEl>
                                        <p:attrNameLst>
                                          <p:attrName>ppt_y</p:attrName>
                                        </p:attrNameLst>
                                      </p:cBhvr>
                                      <p:tavLst>
                                        <p:tav tm="0">
                                          <p:val>
                                            <p:strVal val="#ppt_y"/>
                                          </p:val>
                                        </p:tav>
                                        <p:tav tm="100000">
                                          <p:val>
                                            <p:strVal val="#ppt_y"/>
                                          </p:val>
                                        </p:tav>
                                      </p:tavLst>
                                    </p:anim>
                                  </p:childTnLst>
                                </p:cTn>
                              </p:par>
                            </p:childTnLst>
                          </p:cTn>
                        </p:par>
                        <p:par>
                          <p:cTn id="730" fill="hold">
                            <p:stCondLst>
                              <p:cond delay="138927"/>
                            </p:stCondLst>
                            <p:childTnLst>
                              <p:par>
                                <p:cTn id="731" presetID="2" presetClass="entr" presetSubtype="2" decel="98000" fill="hold" grpId="0" nodeType="afterEffect">
                                  <p:stCondLst>
                                    <p:cond delay="0"/>
                                  </p:stCondLst>
                                  <p:iterate type="lt">
                                    <p:tmPct val="10000"/>
                                  </p:iterate>
                                  <p:childTnLst>
                                    <p:set>
                                      <p:cBhvr>
                                        <p:cTn id="732" dur="1" fill="hold">
                                          <p:stCondLst>
                                            <p:cond delay="0"/>
                                          </p:stCondLst>
                                        </p:cTn>
                                        <p:tgtEl>
                                          <p:spTgt spid="69"/>
                                        </p:tgtEl>
                                        <p:attrNameLst>
                                          <p:attrName>style.visibility</p:attrName>
                                        </p:attrNameLst>
                                      </p:cBhvr>
                                      <p:to>
                                        <p:strVal val="visible"/>
                                      </p:to>
                                    </p:set>
                                    <p:anim calcmode="lin" valueType="num">
                                      <p:cBhvr additive="base">
                                        <p:cTn id="733" dur="2000" fill="hold"/>
                                        <p:tgtEl>
                                          <p:spTgt spid="69"/>
                                        </p:tgtEl>
                                        <p:attrNameLst>
                                          <p:attrName>ppt_x</p:attrName>
                                        </p:attrNameLst>
                                      </p:cBhvr>
                                      <p:tavLst>
                                        <p:tav tm="0">
                                          <p:val>
                                            <p:strVal val="1+#ppt_w/2"/>
                                          </p:val>
                                        </p:tav>
                                        <p:tav tm="100000">
                                          <p:val>
                                            <p:strVal val="#ppt_x"/>
                                          </p:val>
                                        </p:tav>
                                      </p:tavLst>
                                    </p:anim>
                                    <p:anim calcmode="lin" valueType="num">
                                      <p:cBhvr additive="base">
                                        <p:cTn id="734" dur="2000" fill="hold"/>
                                        <p:tgtEl>
                                          <p:spTgt spid="69"/>
                                        </p:tgtEl>
                                        <p:attrNameLst>
                                          <p:attrName>ppt_y</p:attrName>
                                        </p:attrNameLst>
                                      </p:cBhvr>
                                      <p:tavLst>
                                        <p:tav tm="0">
                                          <p:val>
                                            <p:strVal val="#ppt_y"/>
                                          </p:val>
                                        </p:tav>
                                        <p:tav tm="100000">
                                          <p:val>
                                            <p:strVal val="#ppt_y"/>
                                          </p:val>
                                        </p:tav>
                                      </p:tavLst>
                                    </p:anim>
                                  </p:childTnLst>
                                </p:cTn>
                              </p:par>
                            </p:childTnLst>
                          </p:cTn>
                        </p:par>
                        <p:par>
                          <p:cTn id="735" fill="hold">
                            <p:stCondLst>
                              <p:cond delay="142327"/>
                            </p:stCondLst>
                            <p:childTnLst>
                              <p:par>
                                <p:cTn id="736" presetID="2" presetClass="entr" presetSubtype="1" decel="98000" fill="hold" grpId="0" nodeType="afterEffect">
                                  <p:stCondLst>
                                    <p:cond delay="0"/>
                                  </p:stCondLst>
                                  <p:iterate type="lt">
                                    <p:tmPct val="10000"/>
                                  </p:iterate>
                                  <p:childTnLst>
                                    <p:set>
                                      <p:cBhvr>
                                        <p:cTn id="737" dur="1" fill="hold">
                                          <p:stCondLst>
                                            <p:cond delay="0"/>
                                          </p:stCondLst>
                                        </p:cTn>
                                        <p:tgtEl>
                                          <p:spTgt spid="71"/>
                                        </p:tgtEl>
                                        <p:attrNameLst>
                                          <p:attrName>style.visibility</p:attrName>
                                        </p:attrNameLst>
                                      </p:cBhvr>
                                      <p:to>
                                        <p:strVal val="visible"/>
                                      </p:to>
                                    </p:set>
                                    <p:anim calcmode="lin" valueType="num">
                                      <p:cBhvr additive="base">
                                        <p:cTn id="738" dur="2000" fill="hold"/>
                                        <p:tgtEl>
                                          <p:spTgt spid="71"/>
                                        </p:tgtEl>
                                        <p:attrNameLst>
                                          <p:attrName>ppt_x</p:attrName>
                                        </p:attrNameLst>
                                      </p:cBhvr>
                                      <p:tavLst>
                                        <p:tav tm="0">
                                          <p:val>
                                            <p:strVal val="#ppt_x"/>
                                          </p:val>
                                        </p:tav>
                                        <p:tav tm="100000">
                                          <p:val>
                                            <p:strVal val="#ppt_x"/>
                                          </p:val>
                                        </p:tav>
                                      </p:tavLst>
                                    </p:anim>
                                    <p:anim calcmode="lin" valueType="num">
                                      <p:cBhvr additive="base">
                                        <p:cTn id="739" dur="2000" fill="hold"/>
                                        <p:tgtEl>
                                          <p:spTgt spid="71"/>
                                        </p:tgtEl>
                                        <p:attrNameLst>
                                          <p:attrName>ppt_y</p:attrName>
                                        </p:attrNameLst>
                                      </p:cBhvr>
                                      <p:tavLst>
                                        <p:tav tm="0">
                                          <p:val>
                                            <p:strVal val="0-#ppt_h/2"/>
                                          </p:val>
                                        </p:tav>
                                        <p:tav tm="100000">
                                          <p:val>
                                            <p:strVal val="#ppt_y"/>
                                          </p:val>
                                        </p:tav>
                                      </p:tavLst>
                                    </p:anim>
                                  </p:childTnLst>
                                </p:cTn>
                              </p:par>
                            </p:childTnLst>
                          </p:cTn>
                        </p:par>
                        <p:par>
                          <p:cTn id="740" fill="hold">
                            <p:stCondLst>
                              <p:cond delay="145727"/>
                            </p:stCondLst>
                            <p:childTnLst>
                              <p:par>
                                <p:cTn id="741" presetID="2" presetClass="entr" presetSubtype="2" decel="98000" fill="hold" grpId="0" nodeType="afterEffect">
                                  <p:stCondLst>
                                    <p:cond delay="0"/>
                                  </p:stCondLst>
                                  <p:iterate type="lt">
                                    <p:tmPct val="10000"/>
                                  </p:iterate>
                                  <p:childTnLst>
                                    <p:set>
                                      <p:cBhvr>
                                        <p:cTn id="742" dur="1" fill="hold">
                                          <p:stCondLst>
                                            <p:cond delay="0"/>
                                          </p:stCondLst>
                                        </p:cTn>
                                        <p:tgtEl>
                                          <p:spTgt spid="72"/>
                                        </p:tgtEl>
                                        <p:attrNameLst>
                                          <p:attrName>style.visibility</p:attrName>
                                        </p:attrNameLst>
                                      </p:cBhvr>
                                      <p:to>
                                        <p:strVal val="visible"/>
                                      </p:to>
                                    </p:set>
                                    <p:anim calcmode="lin" valueType="num">
                                      <p:cBhvr additive="base">
                                        <p:cTn id="743" dur="2000" fill="hold"/>
                                        <p:tgtEl>
                                          <p:spTgt spid="72"/>
                                        </p:tgtEl>
                                        <p:attrNameLst>
                                          <p:attrName>ppt_x</p:attrName>
                                        </p:attrNameLst>
                                      </p:cBhvr>
                                      <p:tavLst>
                                        <p:tav tm="0">
                                          <p:val>
                                            <p:strVal val="1+#ppt_w/2"/>
                                          </p:val>
                                        </p:tav>
                                        <p:tav tm="100000">
                                          <p:val>
                                            <p:strVal val="#ppt_x"/>
                                          </p:val>
                                        </p:tav>
                                      </p:tavLst>
                                    </p:anim>
                                    <p:anim calcmode="lin" valueType="num">
                                      <p:cBhvr additive="base">
                                        <p:cTn id="744" dur="2000" fill="hold"/>
                                        <p:tgtEl>
                                          <p:spTgt spid="72"/>
                                        </p:tgtEl>
                                        <p:attrNameLst>
                                          <p:attrName>ppt_y</p:attrName>
                                        </p:attrNameLst>
                                      </p:cBhvr>
                                      <p:tavLst>
                                        <p:tav tm="0">
                                          <p:val>
                                            <p:strVal val="#ppt_y"/>
                                          </p:val>
                                        </p:tav>
                                        <p:tav tm="100000">
                                          <p:val>
                                            <p:strVal val="#ppt_y"/>
                                          </p:val>
                                        </p:tav>
                                      </p:tavLst>
                                    </p:anim>
                                  </p:childTnLst>
                                </p:cTn>
                              </p:par>
                            </p:childTnLst>
                          </p:cTn>
                        </p:par>
                        <p:par>
                          <p:cTn id="745" fill="hold">
                            <p:stCondLst>
                              <p:cond delay="149127"/>
                            </p:stCondLst>
                            <p:childTnLst>
                              <p:par>
                                <p:cTn id="746" presetID="2" presetClass="entr" presetSubtype="4" decel="100000" fill="hold" grpId="0" nodeType="afterEffect">
                                  <p:stCondLst>
                                    <p:cond delay="0"/>
                                  </p:stCondLst>
                                  <p:iterate type="lt">
                                    <p:tmPct val="10000"/>
                                  </p:iterate>
                                  <p:childTnLst>
                                    <p:set>
                                      <p:cBhvr>
                                        <p:cTn id="747" dur="1" fill="hold">
                                          <p:stCondLst>
                                            <p:cond delay="0"/>
                                          </p:stCondLst>
                                        </p:cTn>
                                        <p:tgtEl>
                                          <p:spTgt spid="76"/>
                                        </p:tgtEl>
                                        <p:attrNameLst>
                                          <p:attrName>style.visibility</p:attrName>
                                        </p:attrNameLst>
                                      </p:cBhvr>
                                      <p:to>
                                        <p:strVal val="visible"/>
                                      </p:to>
                                    </p:set>
                                    <p:anim calcmode="lin" valueType="num">
                                      <p:cBhvr additive="base">
                                        <p:cTn id="748" dur="2000" fill="hold"/>
                                        <p:tgtEl>
                                          <p:spTgt spid="76"/>
                                        </p:tgtEl>
                                        <p:attrNameLst>
                                          <p:attrName>ppt_x</p:attrName>
                                        </p:attrNameLst>
                                      </p:cBhvr>
                                      <p:tavLst>
                                        <p:tav tm="0">
                                          <p:val>
                                            <p:strVal val="#ppt_x"/>
                                          </p:val>
                                        </p:tav>
                                        <p:tav tm="100000">
                                          <p:val>
                                            <p:strVal val="#ppt_x"/>
                                          </p:val>
                                        </p:tav>
                                      </p:tavLst>
                                    </p:anim>
                                    <p:anim calcmode="lin" valueType="num">
                                      <p:cBhvr additive="base">
                                        <p:cTn id="749" dur="2000" fill="hold"/>
                                        <p:tgtEl>
                                          <p:spTgt spid="76"/>
                                        </p:tgtEl>
                                        <p:attrNameLst>
                                          <p:attrName>ppt_y</p:attrName>
                                        </p:attrNameLst>
                                      </p:cBhvr>
                                      <p:tavLst>
                                        <p:tav tm="0">
                                          <p:val>
                                            <p:strVal val="1+#ppt_h/2"/>
                                          </p:val>
                                        </p:tav>
                                        <p:tav tm="100000">
                                          <p:val>
                                            <p:strVal val="#ppt_y"/>
                                          </p:val>
                                        </p:tav>
                                      </p:tavLst>
                                    </p:anim>
                                  </p:childTnLst>
                                </p:cTn>
                              </p:par>
                            </p:childTnLst>
                          </p:cTn>
                        </p:par>
                        <p:par>
                          <p:cTn id="750" fill="hold">
                            <p:stCondLst>
                              <p:cond delay="166927"/>
                            </p:stCondLst>
                            <p:childTnLst>
                              <p:par>
                                <p:cTn id="751" presetID="31" presetClass="entr" presetSubtype="0" fill="hold" nodeType="afterEffect">
                                  <p:stCondLst>
                                    <p:cond delay="0"/>
                                  </p:stCondLst>
                                  <p:childTnLst>
                                    <p:set>
                                      <p:cBhvr>
                                        <p:cTn id="752" dur="1" fill="hold">
                                          <p:stCondLst>
                                            <p:cond delay="0"/>
                                          </p:stCondLst>
                                        </p:cTn>
                                        <p:tgtEl>
                                          <p:spTgt spid="77"/>
                                        </p:tgtEl>
                                        <p:attrNameLst>
                                          <p:attrName>style.visibility</p:attrName>
                                        </p:attrNameLst>
                                      </p:cBhvr>
                                      <p:to>
                                        <p:strVal val="visible"/>
                                      </p:to>
                                    </p:set>
                                    <p:anim calcmode="lin" valueType="num">
                                      <p:cBhvr>
                                        <p:cTn id="753" dur="2000" fill="hold"/>
                                        <p:tgtEl>
                                          <p:spTgt spid="77"/>
                                        </p:tgtEl>
                                        <p:attrNameLst>
                                          <p:attrName>ppt_w</p:attrName>
                                        </p:attrNameLst>
                                      </p:cBhvr>
                                      <p:tavLst>
                                        <p:tav tm="0">
                                          <p:val>
                                            <p:fltVal val="0"/>
                                          </p:val>
                                        </p:tav>
                                        <p:tav tm="100000">
                                          <p:val>
                                            <p:strVal val="#ppt_w"/>
                                          </p:val>
                                        </p:tav>
                                      </p:tavLst>
                                    </p:anim>
                                    <p:anim calcmode="lin" valueType="num">
                                      <p:cBhvr>
                                        <p:cTn id="754" dur="2000" fill="hold"/>
                                        <p:tgtEl>
                                          <p:spTgt spid="77"/>
                                        </p:tgtEl>
                                        <p:attrNameLst>
                                          <p:attrName>ppt_h</p:attrName>
                                        </p:attrNameLst>
                                      </p:cBhvr>
                                      <p:tavLst>
                                        <p:tav tm="0">
                                          <p:val>
                                            <p:fltVal val="0"/>
                                          </p:val>
                                        </p:tav>
                                        <p:tav tm="100000">
                                          <p:val>
                                            <p:strVal val="#ppt_h"/>
                                          </p:val>
                                        </p:tav>
                                      </p:tavLst>
                                    </p:anim>
                                    <p:anim calcmode="lin" valueType="num">
                                      <p:cBhvr>
                                        <p:cTn id="755" dur="2000" fill="hold"/>
                                        <p:tgtEl>
                                          <p:spTgt spid="77"/>
                                        </p:tgtEl>
                                        <p:attrNameLst>
                                          <p:attrName>style.rotation</p:attrName>
                                        </p:attrNameLst>
                                      </p:cBhvr>
                                      <p:tavLst>
                                        <p:tav tm="0">
                                          <p:val>
                                            <p:fltVal val="90"/>
                                          </p:val>
                                        </p:tav>
                                        <p:tav tm="100000">
                                          <p:val>
                                            <p:fltVal val="0"/>
                                          </p:val>
                                        </p:tav>
                                      </p:tavLst>
                                    </p:anim>
                                    <p:animEffect transition="in" filter="fade">
                                      <p:cBhvr>
                                        <p:cTn id="756" dur="2000"/>
                                        <p:tgtEl>
                                          <p:spTgt spid="77"/>
                                        </p:tgtEl>
                                      </p:cBhvr>
                                    </p:animEffect>
                                  </p:childTnLst>
                                </p:cTn>
                              </p:par>
                            </p:childTnLst>
                          </p:cTn>
                        </p:par>
                        <p:par>
                          <p:cTn id="757" fill="hold">
                            <p:stCondLst>
                              <p:cond delay="168927"/>
                            </p:stCondLst>
                            <p:childTnLst>
                              <p:par>
                                <p:cTn id="758" presetID="26" presetClass="entr" presetSubtype="0" fill="hold" nodeType="afterEffect">
                                  <p:stCondLst>
                                    <p:cond delay="0"/>
                                  </p:stCondLst>
                                  <p:childTnLst>
                                    <p:set>
                                      <p:cBhvr>
                                        <p:cTn id="759" dur="1" fill="hold">
                                          <p:stCondLst>
                                            <p:cond delay="0"/>
                                          </p:stCondLst>
                                        </p:cTn>
                                        <p:tgtEl>
                                          <p:spTgt spid="78"/>
                                        </p:tgtEl>
                                        <p:attrNameLst>
                                          <p:attrName>style.visibility</p:attrName>
                                        </p:attrNameLst>
                                      </p:cBhvr>
                                      <p:to>
                                        <p:strVal val="visible"/>
                                      </p:to>
                                    </p:set>
                                    <p:animEffect transition="in" filter="wipe(down)">
                                      <p:cBhvr>
                                        <p:cTn id="760" dur="580">
                                          <p:stCondLst>
                                            <p:cond delay="0"/>
                                          </p:stCondLst>
                                        </p:cTn>
                                        <p:tgtEl>
                                          <p:spTgt spid="78"/>
                                        </p:tgtEl>
                                      </p:cBhvr>
                                    </p:animEffect>
                                    <p:anim calcmode="lin" valueType="num">
                                      <p:cBhvr>
                                        <p:cTn id="761" dur="1822" tmFilter="0,0; 0.14,0.36; 0.43,0.73; 0.71,0.91; 1.0,1.0">
                                          <p:stCondLst>
                                            <p:cond delay="0"/>
                                          </p:stCondLst>
                                        </p:cTn>
                                        <p:tgtEl>
                                          <p:spTgt spid="78"/>
                                        </p:tgtEl>
                                        <p:attrNameLst>
                                          <p:attrName>ppt_x</p:attrName>
                                        </p:attrNameLst>
                                      </p:cBhvr>
                                      <p:tavLst>
                                        <p:tav tm="0">
                                          <p:val>
                                            <p:strVal val="#ppt_x-0.25"/>
                                          </p:val>
                                        </p:tav>
                                        <p:tav tm="100000">
                                          <p:val>
                                            <p:strVal val="#ppt_x"/>
                                          </p:val>
                                        </p:tav>
                                      </p:tavLst>
                                    </p:anim>
                                    <p:anim calcmode="lin" valueType="num">
                                      <p:cBhvr>
                                        <p:cTn id="762" dur="664" tmFilter="0.0,0.0; 0.25,0.07; 0.50,0.2; 0.75,0.467; 1.0,1.0">
                                          <p:stCondLst>
                                            <p:cond delay="0"/>
                                          </p:stCondLst>
                                        </p:cTn>
                                        <p:tgtEl>
                                          <p:spTgt spid="78"/>
                                        </p:tgtEl>
                                        <p:attrNameLst>
                                          <p:attrName>ppt_y</p:attrName>
                                        </p:attrNameLst>
                                      </p:cBhvr>
                                      <p:tavLst>
                                        <p:tav tm="0" fmla="#ppt_y-sin(pi*$)/3">
                                          <p:val>
                                            <p:fltVal val="0.5"/>
                                          </p:val>
                                        </p:tav>
                                        <p:tav tm="100000">
                                          <p:val>
                                            <p:fltVal val="1"/>
                                          </p:val>
                                        </p:tav>
                                      </p:tavLst>
                                    </p:anim>
                                    <p:anim calcmode="lin" valueType="num">
                                      <p:cBhvr>
                                        <p:cTn id="763" dur="664" tmFilter="0, 0; 0.125,0.2665; 0.25,0.4; 0.375,0.465; 0.5,0.5;  0.625,0.535; 0.75,0.6; 0.875,0.7335; 1,1">
                                          <p:stCondLst>
                                            <p:cond delay="664"/>
                                          </p:stCondLst>
                                        </p:cTn>
                                        <p:tgtEl>
                                          <p:spTgt spid="78"/>
                                        </p:tgtEl>
                                        <p:attrNameLst>
                                          <p:attrName>ppt_y</p:attrName>
                                        </p:attrNameLst>
                                      </p:cBhvr>
                                      <p:tavLst>
                                        <p:tav tm="0" fmla="#ppt_y-sin(pi*$)/9">
                                          <p:val>
                                            <p:fltVal val="0"/>
                                          </p:val>
                                        </p:tav>
                                        <p:tav tm="100000">
                                          <p:val>
                                            <p:fltVal val="1"/>
                                          </p:val>
                                        </p:tav>
                                      </p:tavLst>
                                    </p:anim>
                                    <p:anim calcmode="lin" valueType="num">
                                      <p:cBhvr>
                                        <p:cTn id="764" dur="332" tmFilter="0, 0; 0.125,0.2665; 0.25,0.4; 0.375,0.465; 0.5,0.5;  0.625,0.535; 0.75,0.6; 0.875,0.7335; 1,1">
                                          <p:stCondLst>
                                            <p:cond delay="1324"/>
                                          </p:stCondLst>
                                        </p:cTn>
                                        <p:tgtEl>
                                          <p:spTgt spid="78"/>
                                        </p:tgtEl>
                                        <p:attrNameLst>
                                          <p:attrName>ppt_y</p:attrName>
                                        </p:attrNameLst>
                                      </p:cBhvr>
                                      <p:tavLst>
                                        <p:tav tm="0" fmla="#ppt_y-sin(pi*$)/27">
                                          <p:val>
                                            <p:fltVal val="0"/>
                                          </p:val>
                                        </p:tav>
                                        <p:tav tm="100000">
                                          <p:val>
                                            <p:fltVal val="1"/>
                                          </p:val>
                                        </p:tav>
                                      </p:tavLst>
                                    </p:anim>
                                    <p:anim calcmode="lin" valueType="num">
                                      <p:cBhvr>
                                        <p:cTn id="765" dur="164" tmFilter="0, 0; 0.125,0.2665; 0.25,0.4; 0.375,0.465; 0.5,0.5;  0.625,0.535; 0.75,0.6; 0.875,0.7335; 1,1">
                                          <p:stCondLst>
                                            <p:cond delay="1656"/>
                                          </p:stCondLst>
                                        </p:cTn>
                                        <p:tgtEl>
                                          <p:spTgt spid="78"/>
                                        </p:tgtEl>
                                        <p:attrNameLst>
                                          <p:attrName>ppt_y</p:attrName>
                                        </p:attrNameLst>
                                      </p:cBhvr>
                                      <p:tavLst>
                                        <p:tav tm="0" fmla="#ppt_y-sin(pi*$)/81">
                                          <p:val>
                                            <p:fltVal val="0"/>
                                          </p:val>
                                        </p:tav>
                                        <p:tav tm="100000">
                                          <p:val>
                                            <p:fltVal val="1"/>
                                          </p:val>
                                        </p:tav>
                                      </p:tavLst>
                                    </p:anim>
                                    <p:animScale>
                                      <p:cBhvr>
                                        <p:cTn id="766" dur="26">
                                          <p:stCondLst>
                                            <p:cond delay="650"/>
                                          </p:stCondLst>
                                        </p:cTn>
                                        <p:tgtEl>
                                          <p:spTgt spid="78"/>
                                        </p:tgtEl>
                                      </p:cBhvr>
                                      <p:to x="100000" y="60000"/>
                                    </p:animScale>
                                    <p:animScale>
                                      <p:cBhvr>
                                        <p:cTn id="767" dur="166" decel="50000">
                                          <p:stCondLst>
                                            <p:cond delay="676"/>
                                          </p:stCondLst>
                                        </p:cTn>
                                        <p:tgtEl>
                                          <p:spTgt spid="78"/>
                                        </p:tgtEl>
                                      </p:cBhvr>
                                      <p:to x="100000" y="100000"/>
                                    </p:animScale>
                                    <p:animScale>
                                      <p:cBhvr>
                                        <p:cTn id="768" dur="26">
                                          <p:stCondLst>
                                            <p:cond delay="1312"/>
                                          </p:stCondLst>
                                        </p:cTn>
                                        <p:tgtEl>
                                          <p:spTgt spid="78"/>
                                        </p:tgtEl>
                                      </p:cBhvr>
                                      <p:to x="100000" y="80000"/>
                                    </p:animScale>
                                    <p:animScale>
                                      <p:cBhvr>
                                        <p:cTn id="769" dur="166" decel="50000">
                                          <p:stCondLst>
                                            <p:cond delay="1338"/>
                                          </p:stCondLst>
                                        </p:cTn>
                                        <p:tgtEl>
                                          <p:spTgt spid="78"/>
                                        </p:tgtEl>
                                      </p:cBhvr>
                                      <p:to x="100000" y="100000"/>
                                    </p:animScale>
                                    <p:animScale>
                                      <p:cBhvr>
                                        <p:cTn id="770" dur="26">
                                          <p:stCondLst>
                                            <p:cond delay="1642"/>
                                          </p:stCondLst>
                                        </p:cTn>
                                        <p:tgtEl>
                                          <p:spTgt spid="78"/>
                                        </p:tgtEl>
                                      </p:cBhvr>
                                      <p:to x="100000" y="90000"/>
                                    </p:animScale>
                                    <p:animScale>
                                      <p:cBhvr>
                                        <p:cTn id="771" dur="166" decel="50000">
                                          <p:stCondLst>
                                            <p:cond delay="1668"/>
                                          </p:stCondLst>
                                        </p:cTn>
                                        <p:tgtEl>
                                          <p:spTgt spid="78"/>
                                        </p:tgtEl>
                                      </p:cBhvr>
                                      <p:to x="100000" y="100000"/>
                                    </p:animScale>
                                    <p:animScale>
                                      <p:cBhvr>
                                        <p:cTn id="772" dur="26">
                                          <p:stCondLst>
                                            <p:cond delay="1808"/>
                                          </p:stCondLst>
                                        </p:cTn>
                                        <p:tgtEl>
                                          <p:spTgt spid="78"/>
                                        </p:tgtEl>
                                      </p:cBhvr>
                                      <p:to x="100000" y="95000"/>
                                    </p:animScale>
                                    <p:animScale>
                                      <p:cBhvr>
                                        <p:cTn id="773" dur="166" decel="50000">
                                          <p:stCondLst>
                                            <p:cond delay="1834"/>
                                          </p:stCondLst>
                                        </p:cTn>
                                        <p:tgtEl>
                                          <p:spTgt spid="78"/>
                                        </p:tgtEl>
                                      </p:cBhvr>
                                      <p:to x="100000" y="100000"/>
                                    </p:animScale>
                                  </p:childTnLst>
                                </p:cTn>
                              </p:par>
                            </p:childTnLst>
                          </p:cTn>
                        </p:par>
                        <p:par>
                          <p:cTn id="774" fill="hold">
                            <p:stCondLst>
                              <p:cond delay="170927"/>
                            </p:stCondLst>
                            <p:childTnLst>
                              <p:par>
                                <p:cTn id="775" presetID="22" presetClass="entr" presetSubtype="8" repeatCount="indefinite" fill="hold" nodeType="afterEffect">
                                  <p:stCondLst>
                                    <p:cond delay="0"/>
                                  </p:stCondLst>
                                  <p:childTnLst>
                                    <p:set>
                                      <p:cBhvr>
                                        <p:cTn id="776" dur="1" fill="hold">
                                          <p:stCondLst>
                                            <p:cond delay="0"/>
                                          </p:stCondLst>
                                        </p:cTn>
                                        <p:tgtEl>
                                          <p:spTgt spid="77"/>
                                        </p:tgtEl>
                                        <p:attrNameLst>
                                          <p:attrName>style.visibility</p:attrName>
                                        </p:attrNameLst>
                                      </p:cBhvr>
                                      <p:to>
                                        <p:strVal val="visible"/>
                                      </p:to>
                                    </p:set>
                                    <p:animEffect transition="in" filter="wipe(left)">
                                      <p:cBhvr>
                                        <p:cTn id="777" dur="5000"/>
                                        <p:tgtEl>
                                          <p:spTgt spid="77"/>
                                        </p:tgtEl>
                                      </p:cBhvr>
                                    </p:animEffect>
                                  </p:childTnLst>
                                </p:cTn>
                              </p:par>
                            </p:childTnLst>
                          </p:cTn>
                        </p:par>
                        <p:par>
                          <p:cTn id="778" fill="hold">
                            <p:stCondLst>
                              <p:cond delay="175927"/>
                            </p:stCondLst>
                            <p:childTnLst>
                              <p:par>
                                <p:cTn id="779" presetID="22" presetClass="entr" presetSubtype="2" repeatCount="indefinite" fill="hold" nodeType="afterEffect">
                                  <p:stCondLst>
                                    <p:cond delay="0"/>
                                  </p:stCondLst>
                                  <p:childTnLst>
                                    <p:set>
                                      <p:cBhvr>
                                        <p:cTn id="780" dur="1" fill="hold">
                                          <p:stCondLst>
                                            <p:cond delay="0"/>
                                          </p:stCondLst>
                                        </p:cTn>
                                        <p:tgtEl>
                                          <p:spTgt spid="78"/>
                                        </p:tgtEl>
                                        <p:attrNameLst>
                                          <p:attrName>style.visibility</p:attrName>
                                        </p:attrNameLst>
                                      </p:cBhvr>
                                      <p:to>
                                        <p:strVal val="visible"/>
                                      </p:to>
                                    </p:set>
                                    <p:animEffect transition="in" filter="wipe(right)">
                                      <p:cBhvr>
                                        <p:cTn id="781" dur="5000"/>
                                        <p:tgtEl>
                                          <p:spTgt spid="78"/>
                                        </p:tgtEl>
                                      </p:cBhvr>
                                    </p:animEffect>
                                  </p:childTnLst>
                                </p:cTn>
                              </p:par>
                            </p:childTnLst>
                          </p:cTn>
                        </p:par>
                        <p:par>
                          <p:cTn id="782" fill="hold">
                            <p:stCondLst>
                              <p:cond delay="180927"/>
                            </p:stCondLst>
                            <p:childTnLst>
                              <p:par>
                                <p:cTn id="783" presetID="31" presetClass="entr" presetSubtype="0" fill="hold" nodeType="afterEffect">
                                  <p:stCondLst>
                                    <p:cond delay="0"/>
                                  </p:stCondLst>
                                  <p:childTnLst>
                                    <p:set>
                                      <p:cBhvr>
                                        <p:cTn id="784" dur="1" fill="hold">
                                          <p:stCondLst>
                                            <p:cond delay="0"/>
                                          </p:stCondLst>
                                        </p:cTn>
                                        <p:tgtEl>
                                          <p:spTgt spid="85"/>
                                        </p:tgtEl>
                                        <p:attrNameLst>
                                          <p:attrName>style.visibility</p:attrName>
                                        </p:attrNameLst>
                                      </p:cBhvr>
                                      <p:to>
                                        <p:strVal val="visible"/>
                                      </p:to>
                                    </p:set>
                                    <p:anim calcmode="lin" valueType="num">
                                      <p:cBhvr>
                                        <p:cTn id="785" dur="2000" fill="hold"/>
                                        <p:tgtEl>
                                          <p:spTgt spid="85"/>
                                        </p:tgtEl>
                                        <p:attrNameLst>
                                          <p:attrName>ppt_w</p:attrName>
                                        </p:attrNameLst>
                                      </p:cBhvr>
                                      <p:tavLst>
                                        <p:tav tm="0">
                                          <p:val>
                                            <p:fltVal val="0"/>
                                          </p:val>
                                        </p:tav>
                                        <p:tav tm="100000">
                                          <p:val>
                                            <p:strVal val="#ppt_w"/>
                                          </p:val>
                                        </p:tav>
                                      </p:tavLst>
                                    </p:anim>
                                    <p:anim calcmode="lin" valueType="num">
                                      <p:cBhvr>
                                        <p:cTn id="786" dur="2000" fill="hold"/>
                                        <p:tgtEl>
                                          <p:spTgt spid="85"/>
                                        </p:tgtEl>
                                        <p:attrNameLst>
                                          <p:attrName>ppt_h</p:attrName>
                                        </p:attrNameLst>
                                      </p:cBhvr>
                                      <p:tavLst>
                                        <p:tav tm="0">
                                          <p:val>
                                            <p:fltVal val="0"/>
                                          </p:val>
                                        </p:tav>
                                        <p:tav tm="100000">
                                          <p:val>
                                            <p:strVal val="#ppt_h"/>
                                          </p:val>
                                        </p:tav>
                                      </p:tavLst>
                                    </p:anim>
                                    <p:anim calcmode="lin" valueType="num">
                                      <p:cBhvr>
                                        <p:cTn id="787" dur="2000" fill="hold"/>
                                        <p:tgtEl>
                                          <p:spTgt spid="85"/>
                                        </p:tgtEl>
                                        <p:attrNameLst>
                                          <p:attrName>style.rotation</p:attrName>
                                        </p:attrNameLst>
                                      </p:cBhvr>
                                      <p:tavLst>
                                        <p:tav tm="0">
                                          <p:val>
                                            <p:fltVal val="90"/>
                                          </p:val>
                                        </p:tav>
                                        <p:tav tm="100000">
                                          <p:val>
                                            <p:fltVal val="0"/>
                                          </p:val>
                                        </p:tav>
                                      </p:tavLst>
                                    </p:anim>
                                    <p:animEffect transition="in" filter="fade">
                                      <p:cBhvr>
                                        <p:cTn id="788" dur="2000"/>
                                        <p:tgtEl>
                                          <p:spTgt spid="85"/>
                                        </p:tgtEl>
                                      </p:cBhvr>
                                    </p:animEffect>
                                  </p:childTnLst>
                                </p:cTn>
                              </p:par>
                            </p:childTnLst>
                          </p:cTn>
                        </p:par>
                        <p:par>
                          <p:cTn id="789" fill="hold">
                            <p:stCondLst>
                              <p:cond delay="182927"/>
                            </p:stCondLst>
                            <p:childTnLst>
                              <p:par>
                                <p:cTn id="790" presetID="26" presetClass="entr" presetSubtype="0" fill="hold" nodeType="afterEffect">
                                  <p:stCondLst>
                                    <p:cond delay="0"/>
                                  </p:stCondLst>
                                  <p:childTnLst>
                                    <p:set>
                                      <p:cBhvr>
                                        <p:cTn id="791" dur="1" fill="hold">
                                          <p:stCondLst>
                                            <p:cond delay="0"/>
                                          </p:stCondLst>
                                        </p:cTn>
                                        <p:tgtEl>
                                          <p:spTgt spid="86"/>
                                        </p:tgtEl>
                                        <p:attrNameLst>
                                          <p:attrName>style.visibility</p:attrName>
                                        </p:attrNameLst>
                                      </p:cBhvr>
                                      <p:to>
                                        <p:strVal val="visible"/>
                                      </p:to>
                                    </p:set>
                                    <p:animEffect transition="in" filter="wipe(down)">
                                      <p:cBhvr>
                                        <p:cTn id="792" dur="580">
                                          <p:stCondLst>
                                            <p:cond delay="0"/>
                                          </p:stCondLst>
                                        </p:cTn>
                                        <p:tgtEl>
                                          <p:spTgt spid="86"/>
                                        </p:tgtEl>
                                      </p:cBhvr>
                                    </p:animEffect>
                                    <p:anim calcmode="lin" valueType="num">
                                      <p:cBhvr>
                                        <p:cTn id="793" dur="1822" tmFilter="0,0; 0.14,0.36; 0.43,0.73; 0.71,0.91; 1.0,1.0">
                                          <p:stCondLst>
                                            <p:cond delay="0"/>
                                          </p:stCondLst>
                                        </p:cTn>
                                        <p:tgtEl>
                                          <p:spTgt spid="86"/>
                                        </p:tgtEl>
                                        <p:attrNameLst>
                                          <p:attrName>ppt_x</p:attrName>
                                        </p:attrNameLst>
                                      </p:cBhvr>
                                      <p:tavLst>
                                        <p:tav tm="0">
                                          <p:val>
                                            <p:strVal val="#ppt_x-0.25"/>
                                          </p:val>
                                        </p:tav>
                                        <p:tav tm="100000">
                                          <p:val>
                                            <p:strVal val="#ppt_x"/>
                                          </p:val>
                                        </p:tav>
                                      </p:tavLst>
                                    </p:anim>
                                    <p:anim calcmode="lin" valueType="num">
                                      <p:cBhvr>
                                        <p:cTn id="794" dur="664" tmFilter="0.0,0.0; 0.25,0.07; 0.50,0.2; 0.75,0.467; 1.0,1.0">
                                          <p:stCondLst>
                                            <p:cond delay="0"/>
                                          </p:stCondLst>
                                        </p:cTn>
                                        <p:tgtEl>
                                          <p:spTgt spid="86"/>
                                        </p:tgtEl>
                                        <p:attrNameLst>
                                          <p:attrName>ppt_y</p:attrName>
                                        </p:attrNameLst>
                                      </p:cBhvr>
                                      <p:tavLst>
                                        <p:tav tm="0" fmla="#ppt_y-sin(pi*$)/3">
                                          <p:val>
                                            <p:fltVal val="0.5"/>
                                          </p:val>
                                        </p:tav>
                                        <p:tav tm="100000">
                                          <p:val>
                                            <p:fltVal val="1"/>
                                          </p:val>
                                        </p:tav>
                                      </p:tavLst>
                                    </p:anim>
                                    <p:anim calcmode="lin" valueType="num">
                                      <p:cBhvr>
                                        <p:cTn id="795" dur="664" tmFilter="0, 0; 0.125,0.2665; 0.25,0.4; 0.375,0.465; 0.5,0.5;  0.625,0.535; 0.75,0.6; 0.875,0.7335; 1,1">
                                          <p:stCondLst>
                                            <p:cond delay="664"/>
                                          </p:stCondLst>
                                        </p:cTn>
                                        <p:tgtEl>
                                          <p:spTgt spid="86"/>
                                        </p:tgtEl>
                                        <p:attrNameLst>
                                          <p:attrName>ppt_y</p:attrName>
                                        </p:attrNameLst>
                                      </p:cBhvr>
                                      <p:tavLst>
                                        <p:tav tm="0" fmla="#ppt_y-sin(pi*$)/9">
                                          <p:val>
                                            <p:fltVal val="0"/>
                                          </p:val>
                                        </p:tav>
                                        <p:tav tm="100000">
                                          <p:val>
                                            <p:fltVal val="1"/>
                                          </p:val>
                                        </p:tav>
                                      </p:tavLst>
                                    </p:anim>
                                    <p:anim calcmode="lin" valueType="num">
                                      <p:cBhvr>
                                        <p:cTn id="796" dur="332" tmFilter="0, 0; 0.125,0.2665; 0.25,0.4; 0.375,0.465; 0.5,0.5;  0.625,0.535; 0.75,0.6; 0.875,0.7335; 1,1">
                                          <p:stCondLst>
                                            <p:cond delay="1324"/>
                                          </p:stCondLst>
                                        </p:cTn>
                                        <p:tgtEl>
                                          <p:spTgt spid="86"/>
                                        </p:tgtEl>
                                        <p:attrNameLst>
                                          <p:attrName>ppt_y</p:attrName>
                                        </p:attrNameLst>
                                      </p:cBhvr>
                                      <p:tavLst>
                                        <p:tav tm="0" fmla="#ppt_y-sin(pi*$)/27">
                                          <p:val>
                                            <p:fltVal val="0"/>
                                          </p:val>
                                        </p:tav>
                                        <p:tav tm="100000">
                                          <p:val>
                                            <p:fltVal val="1"/>
                                          </p:val>
                                        </p:tav>
                                      </p:tavLst>
                                    </p:anim>
                                    <p:anim calcmode="lin" valueType="num">
                                      <p:cBhvr>
                                        <p:cTn id="797" dur="164" tmFilter="0, 0; 0.125,0.2665; 0.25,0.4; 0.375,0.465; 0.5,0.5;  0.625,0.535; 0.75,0.6; 0.875,0.7335; 1,1">
                                          <p:stCondLst>
                                            <p:cond delay="1656"/>
                                          </p:stCondLst>
                                        </p:cTn>
                                        <p:tgtEl>
                                          <p:spTgt spid="86"/>
                                        </p:tgtEl>
                                        <p:attrNameLst>
                                          <p:attrName>ppt_y</p:attrName>
                                        </p:attrNameLst>
                                      </p:cBhvr>
                                      <p:tavLst>
                                        <p:tav tm="0" fmla="#ppt_y-sin(pi*$)/81">
                                          <p:val>
                                            <p:fltVal val="0"/>
                                          </p:val>
                                        </p:tav>
                                        <p:tav tm="100000">
                                          <p:val>
                                            <p:fltVal val="1"/>
                                          </p:val>
                                        </p:tav>
                                      </p:tavLst>
                                    </p:anim>
                                    <p:animScale>
                                      <p:cBhvr>
                                        <p:cTn id="798" dur="26">
                                          <p:stCondLst>
                                            <p:cond delay="650"/>
                                          </p:stCondLst>
                                        </p:cTn>
                                        <p:tgtEl>
                                          <p:spTgt spid="86"/>
                                        </p:tgtEl>
                                      </p:cBhvr>
                                      <p:to x="100000" y="60000"/>
                                    </p:animScale>
                                    <p:animScale>
                                      <p:cBhvr>
                                        <p:cTn id="799" dur="166" decel="50000">
                                          <p:stCondLst>
                                            <p:cond delay="676"/>
                                          </p:stCondLst>
                                        </p:cTn>
                                        <p:tgtEl>
                                          <p:spTgt spid="86"/>
                                        </p:tgtEl>
                                      </p:cBhvr>
                                      <p:to x="100000" y="100000"/>
                                    </p:animScale>
                                    <p:animScale>
                                      <p:cBhvr>
                                        <p:cTn id="800" dur="26">
                                          <p:stCondLst>
                                            <p:cond delay="1312"/>
                                          </p:stCondLst>
                                        </p:cTn>
                                        <p:tgtEl>
                                          <p:spTgt spid="86"/>
                                        </p:tgtEl>
                                      </p:cBhvr>
                                      <p:to x="100000" y="80000"/>
                                    </p:animScale>
                                    <p:animScale>
                                      <p:cBhvr>
                                        <p:cTn id="801" dur="166" decel="50000">
                                          <p:stCondLst>
                                            <p:cond delay="1338"/>
                                          </p:stCondLst>
                                        </p:cTn>
                                        <p:tgtEl>
                                          <p:spTgt spid="86"/>
                                        </p:tgtEl>
                                      </p:cBhvr>
                                      <p:to x="100000" y="100000"/>
                                    </p:animScale>
                                    <p:animScale>
                                      <p:cBhvr>
                                        <p:cTn id="802" dur="26">
                                          <p:stCondLst>
                                            <p:cond delay="1642"/>
                                          </p:stCondLst>
                                        </p:cTn>
                                        <p:tgtEl>
                                          <p:spTgt spid="86"/>
                                        </p:tgtEl>
                                      </p:cBhvr>
                                      <p:to x="100000" y="90000"/>
                                    </p:animScale>
                                    <p:animScale>
                                      <p:cBhvr>
                                        <p:cTn id="803" dur="166" decel="50000">
                                          <p:stCondLst>
                                            <p:cond delay="1668"/>
                                          </p:stCondLst>
                                        </p:cTn>
                                        <p:tgtEl>
                                          <p:spTgt spid="86"/>
                                        </p:tgtEl>
                                      </p:cBhvr>
                                      <p:to x="100000" y="100000"/>
                                    </p:animScale>
                                    <p:animScale>
                                      <p:cBhvr>
                                        <p:cTn id="804" dur="26">
                                          <p:stCondLst>
                                            <p:cond delay="1808"/>
                                          </p:stCondLst>
                                        </p:cTn>
                                        <p:tgtEl>
                                          <p:spTgt spid="86"/>
                                        </p:tgtEl>
                                      </p:cBhvr>
                                      <p:to x="100000" y="95000"/>
                                    </p:animScale>
                                    <p:animScale>
                                      <p:cBhvr>
                                        <p:cTn id="805" dur="166" decel="50000">
                                          <p:stCondLst>
                                            <p:cond delay="1834"/>
                                          </p:stCondLst>
                                        </p:cTn>
                                        <p:tgtEl>
                                          <p:spTgt spid="86"/>
                                        </p:tgtEl>
                                      </p:cBhvr>
                                      <p:to x="100000" y="100000"/>
                                    </p:animScale>
                                  </p:childTnLst>
                                </p:cTn>
                              </p:par>
                            </p:childTnLst>
                          </p:cTn>
                        </p:par>
                        <p:par>
                          <p:cTn id="806" fill="hold">
                            <p:stCondLst>
                              <p:cond delay="184927"/>
                            </p:stCondLst>
                            <p:childTnLst>
                              <p:par>
                                <p:cTn id="807" presetID="22" presetClass="entr" presetSubtype="8" repeatCount="indefinite" fill="hold" nodeType="afterEffect">
                                  <p:stCondLst>
                                    <p:cond delay="0"/>
                                  </p:stCondLst>
                                  <p:childTnLst>
                                    <p:set>
                                      <p:cBhvr>
                                        <p:cTn id="808" dur="1" fill="hold">
                                          <p:stCondLst>
                                            <p:cond delay="0"/>
                                          </p:stCondLst>
                                        </p:cTn>
                                        <p:tgtEl>
                                          <p:spTgt spid="85"/>
                                        </p:tgtEl>
                                        <p:attrNameLst>
                                          <p:attrName>style.visibility</p:attrName>
                                        </p:attrNameLst>
                                      </p:cBhvr>
                                      <p:to>
                                        <p:strVal val="visible"/>
                                      </p:to>
                                    </p:set>
                                    <p:animEffect transition="in" filter="wipe(left)">
                                      <p:cBhvr>
                                        <p:cTn id="809" dur="5000"/>
                                        <p:tgtEl>
                                          <p:spTgt spid="85"/>
                                        </p:tgtEl>
                                      </p:cBhvr>
                                    </p:animEffect>
                                  </p:childTnLst>
                                </p:cTn>
                              </p:par>
                            </p:childTnLst>
                          </p:cTn>
                        </p:par>
                        <p:par>
                          <p:cTn id="810" fill="hold">
                            <p:stCondLst>
                              <p:cond delay="189927"/>
                            </p:stCondLst>
                            <p:childTnLst>
                              <p:par>
                                <p:cTn id="811" presetID="22" presetClass="entr" presetSubtype="2" repeatCount="indefinite" fill="hold" nodeType="afterEffect">
                                  <p:stCondLst>
                                    <p:cond delay="0"/>
                                  </p:stCondLst>
                                  <p:childTnLst>
                                    <p:set>
                                      <p:cBhvr>
                                        <p:cTn id="812" dur="1" fill="hold">
                                          <p:stCondLst>
                                            <p:cond delay="0"/>
                                          </p:stCondLst>
                                        </p:cTn>
                                        <p:tgtEl>
                                          <p:spTgt spid="86"/>
                                        </p:tgtEl>
                                        <p:attrNameLst>
                                          <p:attrName>style.visibility</p:attrName>
                                        </p:attrNameLst>
                                      </p:cBhvr>
                                      <p:to>
                                        <p:strVal val="visible"/>
                                      </p:to>
                                    </p:set>
                                    <p:animEffect transition="in" filter="wipe(right)">
                                      <p:cBhvr>
                                        <p:cTn id="813" dur="5000"/>
                                        <p:tgtEl>
                                          <p:spTgt spid="86"/>
                                        </p:tgtEl>
                                      </p:cBhvr>
                                    </p:animEffect>
                                  </p:childTnLst>
                                </p:cTn>
                              </p:par>
                            </p:childTnLst>
                          </p:cTn>
                        </p:par>
                        <p:par>
                          <p:cTn id="814" fill="hold">
                            <p:stCondLst>
                              <p:cond delay="194927"/>
                            </p:stCondLst>
                            <p:childTnLst>
                              <p:par>
                                <p:cTn id="815" presetID="31" presetClass="entr" presetSubtype="0" fill="hold" grpId="0" nodeType="afterEffect">
                                  <p:stCondLst>
                                    <p:cond delay="0"/>
                                  </p:stCondLst>
                                  <p:childTnLst>
                                    <p:set>
                                      <p:cBhvr>
                                        <p:cTn id="816" dur="1" fill="hold">
                                          <p:stCondLst>
                                            <p:cond delay="0"/>
                                          </p:stCondLst>
                                        </p:cTn>
                                        <p:tgtEl>
                                          <p:spTgt spid="87"/>
                                        </p:tgtEl>
                                        <p:attrNameLst>
                                          <p:attrName>style.visibility</p:attrName>
                                        </p:attrNameLst>
                                      </p:cBhvr>
                                      <p:to>
                                        <p:strVal val="visible"/>
                                      </p:to>
                                    </p:set>
                                    <p:anim calcmode="lin" valueType="num">
                                      <p:cBhvr>
                                        <p:cTn id="817" dur="1000" fill="hold"/>
                                        <p:tgtEl>
                                          <p:spTgt spid="87"/>
                                        </p:tgtEl>
                                        <p:attrNameLst>
                                          <p:attrName>ppt_w</p:attrName>
                                        </p:attrNameLst>
                                      </p:cBhvr>
                                      <p:tavLst>
                                        <p:tav tm="0">
                                          <p:val>
                                            <p:fltVal val="0"/>
                                          </p:val>
                                        </p:tav>
                                        <p:tav tm="100000">
                                          <p:val>
                                            <p:strVal val="#ppt_w"/>
                                          </p:val>
                                        </p:tav>
                                      </p:tavLst>
                                    </p:anim>
                                    <p:anim calcmode="lin" valueType="num">
                                      <p:cBhvr>
                                        <p:cTn id="818" dur="1000" fill="hold"/>
                                        <p:tgtEl>
                                          <p:spTgt spid="87"/>
                                        </p:tgtEl>
                                        <p:attrNameLst>
                                          <p:attrName>ppt_h</p:attrName>
                                        </p:attrNameLst>
                                      </p:cBhvr>
                                      <p:tavLst>
                                        <p:tav tm="0">
                                          <p:val>
                                            <p:fltVal val="0"/>
                                          </p:val>
                                        </p:tav>
                                        <p:tav tm="100000">
                                          <p:val>
                                            <p:strVal val="#ppt_h"/>
                                          </p:val>
                                        </p:tav>
                                      </p:tavLst>
                                    </p:anim>
                                    <p:anim calcmode="lin" valueType="num">
                                      <p:cBhvr>
                                        <p:cTn id="819" dur="1000" fill="hold"/>
                                        <p:tgtEl>
                                          <p:spTgt spid="87"/>
                                        </p:tgtEl>
                                        <p:attrNameLst>
                                          <p:attrName>style.rotation</p:attrName>
                                        </p:attrNameLst>
                                      </p:cBhvr>
                                      <p:tavLst>
                                        <p:tav tm="0">
                                          <p:val>
                                            <p:fltVal val="90"/>
                                          </p:val>
                                        </p:tav>
                                        <p:tav tm="100000">
                                          <p:val>
                                            <p:fltVal val="0"/>
                                          </p:val>
                                        </p:tav>
                                      </p:tavLst>
                                    </p:anim>
                                    <p:animEffect transition="in" filter="fade">
                                      <p:cBhvr>
                                        <p:cTn id="820" dur="1000"/>
                                        <p:tgtEl>
                                          <p:spTgt spid="87"/>
                                        </p:tgtEl>
                                      </p:cBhvr>
                                    </p:animEffect>
                                  </p:childTnLst>
                                </p:cTn>
                              </p:par>
                            </p:childTnLst>
                          </p:cTn>
                        </p:par>
                        <p:par>
                          <p:cTn id="821" fill="hold">
                            <p:stCondLst>
                              <p:cond delay="195927"/>
                            </p:stCondLst>
                            <p:childTnLst>
                              <p:par>
                                <p:cTn id="822" presetID="22" presetClass="entr" presetSubtype="4" repeatCount="indefinite" fill="hold" grpId="1" nodeType="afterEffect">
                                  <p:stCondLst>
                                    <p:cond delay="0"/>
                                  </p:stCondLst>
                                  <p:childTnLst>
                                    <p:set>
                                      <p:cBhvr>
                                        <p:cTn id="823" dur="1" fill="hold">
                                          <p:stCondLst>
                                            <p:cond delay="0"/>
                                          </p:stCondLst>
                                        </p:cTn>
                                        <p:tgtEl>
                                          <p:spTgt spid="87"/>
                                        </p:tgtEl>
                                        <p:attrNameLst>
                                          <p:attrName>style.visibility</p:attrName>
                                        </p:attrNameLst>
                                      </p:cBhvr>
                                      <p:to>
                                        <p:strVal val="visible"/>
                                      </p:to>
                                    </p:set>
                                    <p:animEffect transition="in" filter="wipe(down)">
                                      <p:cBhvr>
                                        <p:cTn id="824" dur="5000"/>
                                        <p:tgtEl>
                                          <p:spTgt spid="87"/>
                                        </p:tgtEl>
                                      </p:cBhvr>
                                    </p:animEffect>
                                  </p:childTnLst>
                                </p:cTn>
                              </p:par>
                            </p:childTnLst>
                          </p:cTn>
                        </p:par>
                        <p:par>
                          <p:cTn id="825" fill="hold">
                            <p:stCondLst>
                              <p:cond delay="200927"/>
                            </p:stCondLst>
                            <p:childTnLst>
                              <p:par>
                                <p:cTn id="826" presetID="26" presetClass="entr" presetSubtype="0" fill="hold" grpId="0" nodeType="afterEffect">
                                  <p:stCondLst>
                                    <p:cond delay="0"/>
                                  </p:stCondLst>
                                  <p:childTnLst>
                                    <p:set>
                                      <p:cBhvr>
                                        <p:cTn id="827" dur="1" fill="hold">
                                          <p:stCondLst>
                                            <p:cond delay="0"/>
                                          </p:stCondLst>
                                        </p:cTn>
                                        <p:tgtEl>
                                          <p:spTgt spid="88"/>
                                        </p:tgtEl>
                                        <p:attrNameLst>
                                          <p:attrName>style.visibility</p:attrName>
                                        </p:attrNameLst>
                                      </p:cBhvr>
                                      <p:to>
                                        <p:strVal val="visible"/>
                                      </p:to>
                                    </p:set>
                                    <p:animEffect transition="in" filter="wipe(down)">
                                      <p:cBhvr>
                                        <p:cTn id="828" dur="580">
                                          <p:stCondLst>
                                            <p:cond delay="0"/>
                                          </p:stCondLst>
                                        </p:cTn>
                                        <p:tgtEl>
                                          <p:spTgt spid="88"/>
                                        </p:tgtEl>
                                      </p:cBhvr>
                                    </p:animEffect>
                                    <p:anim calcmode="lin" valueType="num">
                                      <p:cBhvr>
                                        <p:cTn id="829" dur="1822"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830" dur="664"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831" dur="664" tmFilter="0, 0; 0.125,0.2665; 0.25,0.4; 0.375,0.465; 0.5,0.5;  0.625,0.535; 0.75,0.6; 0.875,0.7335; 1,1">
                                          <p:stCondLst>
                                            <p:cond delay="664"/>
                                          </p:stCondLst>
                                        </p:cTn>
                                        <p:tgtEl>
                                          <p:spTgt spid="88"/>
                                        </p:tgtEl>
                                        <p:attrNameLst>
                                          <p:attrName>ppt_y</p:attrName>
                                        </p:attrNameLst>
                                      </p:cBhvr>
                                      <p:tavLst>
                                        <p:tav tm="0" fmla="#ppt_y-sin(pi*$)/9">
                                          <p:val>
                                            <p:fltVal val="0"/>
                                          </p:val>
                                        </p:tav>
                                        <p:tav tm="100000">
                                          <p:val>
                                            <p:fltVal val="1"/>
                                          </p:val>
                                        </p:tav>
                                      </p:tavLst>
                                    </p:anim>
                                    <p:anim calcmode="lin" valueType="num">
                                      <p:cBhvr>
                                        <p:cTn id="832" dur="332" tmFilter="0, 0; 0.125,0.2665; 0.25,0.4; 0.375,0.465; 0.5,0.5;  0.625,0.535; 0.75,0.6; 0.875,0.7335; 1,1">
                                          <p:stCondLst>
                                            <p:cond delay="1324"/>
                                          </p:stCondLst>
                                        </p:cTn>
                                        <p:tgtEl>
                                          <p:spTgt spid="88"/>
                                        </p:tgtEl>
                                        <p:attrNameLst>
                                          <p:attrName>ppt_y</p:attrName>
                                        </p:attrNameLst>
                                      </p:cBhvr>
                                      <p:tavLst>
                                        <p:tav tm="0" fmla="#ppt_y-sin(pi*$)/27">
                                          <p:val>
                                            <p:fltVal val="0"/>
                                          </p:val>
                                        </p:tav>
                                        <p:tav tm="100000">
                                          <p:val>
                                            <p:fltVal val="1"/>
                                          </p:val>
                                        </p:tav>
                                      </p:tavLst>
                                    </p:anim>
                                    <p:anim calcmode="lin" valueType="num">
                                      <p:cBhvr>
                                        <p:cTn id="833" dur="164" tmFilter="0, 0; 0.125,0.2665; 0.25,0.4; 0.375,0.465; 0.5,0.5;  0.625,0.535; 0.75,0.6; 0.875,0.7335; 1,1">
                                          <p:stCondLst>
                                            <p:cond delay="1656"/>
                                          </p:stCondLst>
                                        </p:cTn>
                                        <p:tgtEl>
                                          <p:spTgt spid="88"/>
                                        </p:tgtEl>
                                        <p:attrNameLst>
                                          <p:attrName>ppt_y</p:attrName>
                                        </p:attrNameLst>
                                      </p:cBhvr>
                                      <p:tavLst>
                                        <p:tav tm="0" fmla="#ppt_y-sin(pi*$)/81">
                                          <p:val>
                                            <p:fltVal val="0"/>
                                          </p:val>
                                        </p:tav>
                                        <p:tav tm="100000">
                                          <p:val>
                                            <p:fltVal val="1"/>
                                          </p:val>
                                        </p:tav>
                                      </p:tavLst>
                                    </p:anim>
                                    <p:animScale>
                                      <p:cBhvr>
                                        <p:cTn id="834" dur="26">
                                          <p:stCondLst>
                                            <p:cond delay="650"/>
                                          </p:stCondLst>
                                        </p:cTn>
                                        <p:tgtEl>
                                          <p:spTgt spid="88"/>
                                        </p:tgtEl>
                                      </p:cBhvr>
                                      <p:to x="100000" y="60000"/>
                                    </p:animScale>
                                    <p:animScale>
                                      <p:cBhvr>
                                        <p:cTn id="835" dur="166" decel="50000">
                                          <p:stCondLst>
                                            <p:cond delay="676"/>
                                          </p:stCondLst>
                                        </p:cTn>
                                        <p:tgtEl>
                                          <p:spTgt spid="88"/>
                                        </p:tgtEl>
                                      </p:cBhvr>
                                      <p:to x="100000" y="100000"/>
                                    </p:animScale>
                                    <p:animScale>
                                      <p:cBhvr>
                                        <p:cTn id="836" dur="26">
                                          <p:stCondLst>
                                            <p:cond delay="1312"/>
                                          </p:stCondLst>
                                        </p:cTn>
                                        <p:tgtEl>
                                          <p:spTgt spid="88"/>
                                        </p:tgtEl>
                                      </p:cBhvr>
                                      <p:to x="100000" y="80000"/>
                                    </p:animScale>
                                    <p:animScale>
                                      <p:cBhvr>
                                        <p:cTn id="837" dur="166" decel="50000">
                                          <p:stCondLst>
                                            <p:cond delay="1338"/>
                                          </p:stCondLst>
                                        </p:cTn>
                                        <p:tgtEl>
                                          <p:spTgt spid="88"/>
                                        </p:tgtEl>
                                      </p:cBhvr>
                                      <p:to x="100000" y="100000"/>
                                    </p:animScale>
                                    <p:animScale>
                                      <p:cBhvr>
                                        <p:cTn id="838" dur="26">
                                          <p:stCondLst>
                                            <p:cond delay="1642"/>
                                          </p:stCondLst>
                                        </p:cTn>
                                        <p:tgtEl>
                                          <p:spTgt spid="88"/>
                                        </p:tgtEl>
                                      </p:cBhvr>
                                      <p:to x="100000" y="90000"/>
                                    </p:animScale>
                                    <p:animScale>
                                      <p:cBhvr>
                                        <p:cTn id="839" dur="166" decel="50000">
                                          <p:stCondLst>
                                            <p:cond delay="1668"/>
                                          </p:stCondLst>
                                        </p:cTn>
                                        <p:tgtEl>
                                          <p:spTgt spid="88"/>
                                        </p:tgtEl>
                                      </p:cBhvr>
                                      <p:to x="100000" y="100000"/>
                                    </p:animScale>
                                    <p:animScale>
                                      <p:cBhvr>
                                        <p:cTn id="840" dur="26">
                                          <p:stCondLst>
                                            <p:cond delay="1808"/>
                                          </p:stCondLst>
                                        </p:cTn>
                                        <p:tgtEl>
                                          <p:spTgt spid="88"/>
                                        </p:tgtEl>
                                      </p:cBhvr>
                                      <p:to x="100000" y="95000"/>
                                    </p:animScale>
                                    <p:animScale>
                                      <p:cBhvr>
                                        <p:cTn id="841" dur="166" decel="50000">
                                          <p:stCondLst>
                                            <p:cond delay="1834"/>
                                          </p:stCondLst>
                                        </p:cTn>
                                        <p:tgtEl>
                                          <p:spTgt spid="88"/>
                                        </p:tgtEl>
                                      </p:cBhvr>
                                      <p:to x="100000" y="100000"/>
                                    </p:animScale>
                                  </p:childTnLst>
                                </p:cTn>
                              </p:par>
                            </p:childTnLst>
                          </p:cTn>
                        </p:par>
                        <p:par>
                          <p:cTn id="842" fill="hold">
                            <p:stCondLst>
                              <p:cond delay="202927"/>
                            </p:stCondLst>
                            <p:childTnLst>
                              <p:par>
                                <p:cTn id="843" presetID="22" presetClass="entr" presetSubtype="1" repeatCount="indefinite" fill="hold" grpId="1" nodeType="afterEffect">
                                  <p:stCondLst>
                                    <p:cond delay="0"/>
                                  </p:stCondLst>
                                  <p:childTnLst>
                                    <p:set>
                                      <p:cBhvr>
                                        <p:cTn id="844" dur="1" fill="hold">
                                          <p:stCondLst>
                                            <p:cond delay="0"/>
                                          </p:stCondLst>
                                        </p:cTn>
                                        <p:tgtEl>
                                          <p:spTgt spid="88"/>
                                        </p:tgtEl>
                                        <p:attrNameLst>
                                          <p:attrName>style.visibility</p:attrName>
                                        </p:attrNameLst>
                                      </p:cBhvr>
                                      <p:to>
                                        <p:strVal val="visible"/>
                                      </p:to>
                                    </p:set>
                                    <p:animEffect transition="in" filter="wipe(up)">
                                      <p:cBhvr>
                                        <p:cTn id="845" dur="5000"/>
                                        <p:tgtEl>
                                          <p:spTgt spid="88"/>
                                        </p:tgtEl>
                                      </p:cBhvr>
                                    </p:animEffect>
                                  </p:childTnLst>
                                </p:cTn>
                              </p:par>
                            </p:childTnLst>
                          </p:cTn>
                        </p:par>
                        <p:par>
                          <p:cTn id="846" fill="hold">
                            <p:stCondLst>
                              <p:cond delay="207927"/>
                            </p:stCondLst>
                            <p:childTnLst>
                              <p:par>
                                <p:cTn id="847" presetID="22" presetClass="entr" presetSubtype="1" repeatCount="indefinite" fill="hold" grpId="1" nodeType="afterEffect">
                                  <p:stCondLst>
                                    <p:cond delay="0"/>
                                  </p:stCondLst>
                                  <p:childTnLst>
                                    <p:set>
                                      <p:cBhvr>
                                        <p:cTn id="848" dur="1" fill="hold">
                                          <p:stCondLst>
                                            <p:cond delay="0"/>
                                          </p:stCondLst>
                                        </p:cTn>
                                        <p:tgtEl>
                                          <p:spTgt spid="64"/>
                                        </p:tgtEl>
                                        <p:attrNameLst>
                                          <p:attrName>style.visibility</p:attrName>
                                        </p:attrNameLst>
                                      </p:cBhvr>
                                      <p:to>
                                        <p:strVal val="visible"/>
                                      </p:to>
                                    </p:set>
                                    <p:animEffect transition="in" filter="wipe(up)">
                                      <p:cBhvr>
                                        <p:cTn id="849" dur="5000"/>
                                        <p:tgtEl>
                                          <p:spTgt spid="64"/>
                                        </p:tgtEl>
                                      </p:cBhvr>
                                    </p:animEffect>
                                  </p:childTnLst>
                                </p:cTn>
                              </p:par>
                            </p:childTnLst>
                          </p:cTn>
                        </p:par>
                        <p:par>
                          <p:cTn id="850" fill="hold">
                            <p:stCondLst>
                              <p:cond delay="212927"/>
                            </p:stCondLst>
                            <p:childTnLst>
                              <p:par>
                                <p:cTn id="851" presetID="22" presetClass="entr" presetSubtype="8" repeatCount="indefinite" fill="hold" nodeType="afterEffect">
                                  <p:stCondLst>
                                    <p:cond delay="0"/>
                                  </p:stCondLst>
                                  <p:childTnLst>
                                    <p:set>
                                      <p:cBhvr>
                                        <p:cTn id="852" dur="1" fill="hold">
                                          <p:stCondLst>
                                            <p:cond delay="0"/>
                                          </p:stCondLst>
                                        </p:cTn>
                                        <p:tgtEl>
                                          <p:spTgt spid="46"/>
                                        </p:tgtEl>
                                        <p:attrNameLst>
                                          <p:attrName>style.visibility</p:attrName>
                                        </p:attrNameLst>
                                      </p:cBhvr>
                                      <p:to>
                                        <p:strVal val="visible"/>
                                      </p:to>
                                    </p:set>
                                    <p:animEffect transition="in" filter="wipe(left)">
                                      <p:cBhvr>
                                        <p:cTn id="853" dur="5000"/>
                                        <p:tgtEl>
                                          <p:spTgt spid="46"/>
                                        </p:tgtEl>
                                      </p:cBhvr>
                                    </p:animEffect>
                                  </p:childTnLst>
                                </p:cTn>
                              </p:par>
                            </p:childTnLst>
                          </p:cTn>
                        </p:par>
                        <p:par>
                          <p:cTn id="854" fill="hold">
                            <p:stCondLst>
                              <p:cond delay="217927"/>
                            </p:stCondLst>
                            <p:childTnLst>
                              <p:par>
                                <p:cTn id="855" presetID="2" presetClass="entr" presetSubtype="12" decel="89000" fill="hold" grpId="0" nodeType="afterEffect">
                                  <p:stCondLst>
                                    <p:cond delay="0"/>
                                  </p:stCondLst>
                                  <p:iterate type="lt">
                                    <p:tmPct val="10000"/>
                                  </p:iterate>
                                  <p:childTnLst>
                                    <p:set>
                                      <p:cBhvr>
                                        <p:cTn id="856" dur="1" fill="hold">
                                          <p:stCondLst>
                                            <p:cond delay="0"/>
                                          </p:stCondLst>
                                        </p:cTn>
                                        <p:tgtEl>
                                          <p:spTgt spid="89"/>
                                        </p:tgtEl>
                                        <p:attrNameLst>
                                          <p:attrName>style.visibility</p:attrName>
                                        </p:attrNameLst>
                                      </p:cBhvr>
                                      <p:to>
                                        <p:strVal val="visible"/>
                                      </p:to>
                                    </p:set>
                                    <p:anim calcmode="lin" valueType="num">
                                      <p:cBhvr additive="base">
                                        <p:cTn id="857" dur="3000" fill="hold"/>
                                        <p:tgtEl>
                                          <p:spTgt spid="89"/>
                                        </p:tgtEl>
                                        <p:attrNameLst>
                                          <p:attrName>ppt_x</p:attrName>
                                        </p:attrNameLst>
                                      </p:cBhvr>
                                      <p:tavLst>
                                        <p:tav tm="0">
                                          <p:val>
                                            <p:strVal val="0-#ppt_w/2"/>
                                          </p:val>
                                        </p:tav>
                                        <p:tav tm="100000">
                                          <p:val>
                                            <p:strVal val="#ppt_x"/>
                                          </p:val>
                                        </p:tav>
                                      </p:tavLst>
                                    </p:anim>
                                    <p:anim calcmode="lin" valueType="num">
                                      <p:cBhvr additive="base">
                                        <p:cTn id="858" dur="3000" fill="hold"/>
                                        <p:tgtEl>
                                          <p:spTgt spid="89"/>
                                        </p:tgtEl>
                                        <p:attrNameLst>
                                          <p:attrName>ppt_y</p:attrName>
                                        </p:attrNameLst>
                                      </p:cBhvr>
                                      <p:tavLst>
                                        <p:tav tm="0">
                                          <p:val>
                                            <p:strVal val="1+#ppt_h/2"/>
                                          </p:val>
                                        </p:tav>
                                        <p:tav tm="100000">
                                          <p:val>
                                            <p:strVal val="#ppt_y"/>
                                          </p:val>
                                        </p:tav>
                                      </p:tavLst>
                                    </p:anim>
                                  </p:childTnLst>
                                </p:cTn>
                              </p:par>
                            </p:childTnLst>
                          </p:cTn>
                        </p:par>
                        <p:par>
                          <p:cTn id="859" fill="hold">
                            <p:stCondLst>
                              <p:cond delay="325627"/>
                            </p:stCondLst>
                            <p:childTnLst>
                              <p:par>
                                <p:cTn id="860" presetID="2" presetClass="entr" presetSubtype="4" decel="80000" fill="hold" grpId="0" nodeType="afterEffect">
                                  <p:stCondLst>
                                    <p:cond delay="0"/>
                                  </p:stCondLst>
                                  <p:iterate type="lt">
                                    <p:tmPct val="10000"/>
                                  </p:iterate>
                                  <p:childTnLst>
                                    <p:set>
                                      <p:cBhvr>
                                        <p:cTn id="861" dur="1" fill="hold">
                                          <p:stCondLst>
                                            <p:cond delay="0"/>
                                          </p:stCondLst>
                                        </p:cTn>
                                        <p:tgtEl>
                                          <p:spTgt spid="67"/>
                                        </p:tgtEl>
                                        <p:attrNameLst>
                                          <p:attrName>style.visibility</p:attrName>
                                        </p:attrNameLst>
                                      </p:cBhvr>
                                      <p:to>
                                        <p:strVal val="visible"/>
                                      </p:to>
                                    </p:set>
                                    <p:anim calcmode="lin" valueType="num">
                                      <p:cBhvr additive="base">
                                        <p:cTn id="862" dur="500" fill="hold"/>
                                        <p:tgtEl>
                                          <p:spTgt spid="67"/>
                                        </p:tgtEl>
                                        <p:attrNameLst>
                                          <p:attrName>ppt_x</p:attrName>
                                        </p:attrNameLst>
                                      </p:cBhvr>
                                      <p:tavLst>
                                        <p:tav tm="0">
                                          <p:val>
                                            <p:strVal val="#ppt_x"/>
                                          </p:val>
                                        </p:tav>
                                        <p:tav tm="100000">
                                          <p:val>
                                            <p:strVal val="#ppt_x"/>
                                          </p:val>
                                        </p:tav>
                                      </p:tavLst>
                                    </p:anim>
                                    <p:anim calcmode="lin" valueType="num">
                                      <p:cBhvr additive="base">
                                        <p:cTn id="863" dur="500" fill="hold"/>
                                        <p:tgtEl>
                                          <p:spTgt spid="67"/>
                                        </p:tgtEl>
                                        <p:attrNameLst>
                                          <p:attrName>ppt_y</p:attrName>
                                        </p:attrNameLst>
                                      </p:cBhvr>
                                      <p:tavLst>
                                        <p:tav tm="0">
                                          <p:val>
                                            <p:strVal val="1+#ppt_h/2"/>
                                          </p:val>
                                        </p:tav>
                                        <p:tav tm="100000">
                                          <p:val>
                                            <p:strVal val="#ppt_y"/>
                                          </p:val>
                                        </p:tav>
                                      </p:tavLst>
                                    </p:anim>
                                  </p:childTnLst>
                                </p:cTn>
                              </p:par>
                            </p:childTnLst>
                          </p:cTn>
                        </p:par>
                        <p:par>
                          <p:cTn id="864" fill="hold">
                            <p:stCondLst>
                              <p:cond delay="328027"/>
                            </p:stCondLst>
                            <p:childTnLst>
                              <p:par>
                                <p:cTn id="865" presetID="26" presetClass="entr" presetSubtype="0" fill="hold" grpId="0" nodeType="afterEffect">
                                  <p:stCondLst>
                                    <p:cond delay="0"/>
                                  </p:stCondLst>
                                  <p:iterate type="lt">
                                    <p:tmPct val="10000"/>
                                  </p:iterate>
                                  <p:childTnLst>
                                    <p:set>
                                      <p:cBhvr>
                                        <p:cTn id="866" dur="1" fill="hold">
                                          <p:stCondLst>
                                            <p:cond delay="0"/>
                                          </p:stCondLst>
                                        </p:cTn>
                                        <p:tgtEl>
                                          <p:spTgt spid="45"/>
                                        </p:tgtEl>
                                        <p:attrNameLst>
                                          <p:attrName>style.visibility</p:attrName>
                                        </p:attrNameLst>
                                      </p:cBhvr>
                                      <p:to>
                                        <p:strVal val="visible"/>
                                      </p:to>
                                    </p:set>
                                    <p:animEffect transition="in" filter="wipe(down)">
                                      <p:cBhvr>
                                        <p:cTn id="867" dur="1450">
                                          <p:stCondLst>
                                            <p:cond delay="0"/>
                                          </p:stCondLst>
                                        </p:cTn>
                                        <p:tgtEl>
                                          <p:spTgt spid="45"/>
                                        </p:tgtEl>
                                      </p:cBhvr>
                                    </p:animEffect>
                                    <p:anim calcmode="lin" valueType="num">
                                      <p:cBhvr>
                                        <p:cTn id="868" dur="4555"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869" dur="1660"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870" dur="1660" tmFilter="0, 0; 0.125,0.2665; 0.25,0.4; 0.375,0.465; 0.5,0.5;  0.625,0.535; 0.75,0.6; 0.875,0.7335; 1,1">
                                          <p:stCondLst>
                                            <p:cond delay="1660"/>
                                          </p:stCondLst>
                                        </p:cTn>
                                        <p:tgtEl>
                                          <p:spTgt spid="45"/>
                                        </p:tgtEl>
                                        <p:attrNameLst>
                                          <p:attrName>ppt_y</p:attrName>
                                        </p:attrNameLst>
                                      </p:cBhvr>
                                      <p:tavLst>
                                        <p:tav tm="0" fmla="#ppt_y-sin(pi*$)/9">
                                          <p:val>
                                            <p:fltVal val="0"/>
                                          </p:val>
                                        </p:tav>
                                        <p:tav tm="100000">
                                          <p:val>
                                            <p:fltVal val="1"/>
                                          </p:val>
                                        </p:tav>
                                      </p:tavLst>
                                    </p:anim>
                                    <p:anim calcmode="lin" valueType="num">
                                      <p:cBhvr>
                                        <p:cTn id="871" dur="830" tmFilter="0, 0; 0.125,0.2665; 0.25,0.4; 0.375,0.465; 0.5,0.5;  0.625,0.535; 0.75,0.6; 0.875,0.7335; 1,1">
                                          <p:stCondLst>
                                            <p:cond delay="3310"/>
                                          </p:stCondLst>
                                        </p:cTn>
                                        <p:tgtEl>
                                          <p:spTgt spid="45"/>
                                        </p:tgtEl>
                                        <p:attrNameLst>
                                          <p:attrName>ppt_y</p:attrName>
                                        </p:attrNameLst>
                                      </p:cBhvr>
                                      <p:tavLst>
                                        <p:tav tm="0" fmla="#ppt_y-sin(pi*$)/27">
                                          <p:val>
                                            <p:fltVal val="0"/>
                                          </p:val>
                                        </p:tav>
                                        <p:tav tm="100000">
                                          <p:val>
                                            <p:fltVal val="1"/>
                                          </p:val>
                                        </p:tav>
                                      </p:tavLst>
                                    </p:anim>
                                    <p:anim calcmode="lin" valueType="num">
                                      <p:cBhvr>
                                        <p:cTn id="872" dur="410" tmFilter="0, 0; 0.125,0.2665; 0.25,0.4; 0.375,0.465; 0.5,0.5;  0.625,0.535; 0.75,0.6; 0.875,0.7335; 1,1">
                                          <p:stCondLst>
                                            <p:cond delay="4140"/>
                                          </p:stCondLst>
                                        </p:cTn>
                                        <p:tgtEl>
                                          <p:spTgt spid="45"/>
                                        </p:tgtEl>
                                        <p:attrNameLst>
                                          <p:attrName>ppt_y</p:attrName>
                                        </p:attrNameLst>
                                      </p:cBhvr>
                                      <p:tavLst>
                                        <p:tav tm="0" fmla="#ppt_y-sin(pi*$)/81">
                                          <p:val>
                                            <p:fltVal val="0"/>
                                          </p:val>
                                        </p:tav>
                                        <p:tav tm="100000">
                                          <p:val>
                                            <p:fltVal val="1"/>
                                          </p:val>
                                        </p:tav>
                                      </p:tavLst>
                                    </p:anim>
                                    <p:animScale>
                                      <p:cBhvr>
                                        <p:cTn id="873" dur="65">
                                          <p:stCondLst>
                                            <p:cond delay="1625"/>
                                          </p:stCondLst>
                                        </p:cTn>
                                        <p:tgtEl>
                                          <p:spTgt spid="45"/>
                                        </p:tgtEl>
                                      </p:cBhvr>
                                      <p:to x="100000" y="60000"/>
                                    </p:animScale>
                                    <p:animScale>
                                      <p:cBhvr>
                                        <p:cTn id="874" dur="415" decel="50000">
                                          <p:stCondLst>
                                            <p:cond delay="1690"/>
                                          </p:stCondLst>
                                        </p:cTn>
                                        <p:tgtEl>
                                          <p:spTgt spid="45"/>
                                        </p:tgtEl>
                                      </p:cBhvr>
                                      <p:to x="100000" y="100000"/>
                                    </p:animScale>
                                    <p:animScale>
                                      <p:cBhvr>
                                        <p:cTn id="875" dur="65">
                                          <p:stCondLst>
                                            <p:cond delay="3280"/>
                                          </p:stCondLst>
                                        </p:cTn>
                                        <p:tgtEl>
                                          <p:spTgt spid="45"/>
                                        </p:tgtEl>
                                      </p:cBhvr>
                                      <p:to x="100000" y="80000"/>
                                    </p:animScale>
                                    <p:animScale>
                                      <p:cBhvr>
                                        <p:cTn id="876" dur="415" decel="50000">
                                          <p:stCondLst>
                                            <p:cond delay="3345"/>
                                          </p:stCondLst>
                                        </p:cTn>
                                        <p:tgtEl>
                                          <p:spTgt spid="45"/>
                                        </p:tgtEl>
                                      </p:cBhvr>
                                      <p:to x="100000" y="100000"/>
                                    </p:animScale>
                                    <p:animScale>
                                      <p:cBhvr>
                                        <p:cTn id="877" dur="65">
                                          <p:stCondLst>
                                            <p:cond delay="4105"/>
                                          </p:stCondLst>
                                        </p:cTn>
                                        <p:tgtEl>
                                          <p:spTgt spid="45"/>
                                        </p:tgtEl>
                                      </p:cBhvr>
                                      <p:to x="100000" y="90000"/>
                                    </p:animScale>
                                    <p:animScale>
                                      <p:cBhvr>
                                        <p:cTn id="878" dur="415" decel="50000">
                                          <p:stCondLst>
                                            <p:cond delay="4170"/>
                                          </p:stCondLst>
                                        </p:cTn>
                                        <p:tgtEl>
                                          <p:spTgt spid="45"/>
                                        </p:tgtEl>
                                      </p:cBhvr>
                                      <p:to x="100000" y="100000"/>
                                    </p:animScale>
                                    <p:animScale>
                                      <p:cBhvr>
                                        <p:cTn id="879" dur="65">
                                          <p:stCondLst>
                                            <p:cond delay="4520"/>
                                          </p:stCondLst>
                                        </p:cTn>
                                        <p:tgtEl>
                                          <p:spTgt spid="45"/>
                                        </p:tgtEl>
                                      </p:cBhvr>
                                      <p:to x="100000" y="95000"/>
                                    </p:animScale>
                                    <p:animScale>
                                      <p:cBhvr>
                                        <p:cTn id="880" dur="415" decel="50000">
                                          <p:stCondLst>
                                            <p:cond delay="4585"/>
                                          </p:stCondLst>
                                        </p:cTn>
                                        <p:tgtEl>
                                          <p:spTgt spid="4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p:bldP spid="34" grpId="0" animBg="1"/>
      <p:bldP spid="35" grpId="0" animBg="1"/>
      <p:bldP spid="36" grpId="0" animBg="1"/>
      <p:bldP spid="37" grpId="0" animBg="1"/>
      <p:bldP spid="38" grpId="0" animBg="1"/>
      <p:bldP spid="39" grpId="0" animBg="1"/>
      <p:bldP spid="40" grpId="0" animBg="1"/>
      <p:bldP spid="41" grpId="0" animBg="1"/>
      <p:bldP spid="42" grpId="0" animBg="1"/>
      <p:bldP spid="44" grpId="0"/>
      <p:bldP spid="3" grpId="0" animBg="1"/>
      <p:bldP spid="52" grpId="0" animBg="1"/>
      <p:bldP spid="52" grpId="1" animBg="1"/>
      <p:bldP spid="53" grpId="0" animBg="1"/>
      <p:bldP spid="53" grpId="1" animBg="1"/>
      <p:bldP spid="59" grpId="0" animBg="1"/>
      <p:bldP spid="59" grpId="1" animBg="1"/>
      <p:bldP spid="60" grpId="0" animBg="1"/>
      <p:bldP spid="60" grpId="1" animBg="1"/>
      <p:bldP spid="62" grpId="0" animBg="1"/>
      <p:bldP spid="62" grpId="1" animBg="1"/>
      <p:bldP spid="63" grpId="0" animBg="1"/>
      <p:bldP spid="63" grpId="1" animBg="1"/>
      <p:bldP spid="64" grpId="0" animBg="1"/>
      <p:bldP spid="64" grpId="1" animBg="1"/>
      <p:bldP spid="65" grpId="0"/>
      <p:bldP spid="65" grpId="1"/>
      <p:bldP spid="68" grpId="0"/>
      <p:bldP spid="69" grpId="0"/>
      <p:bldP spid="71" grpId="0"/>
      <p:bldP spid="72" grpId="0"/>
      <p:bldP spid="76" grpId="0"/>
      <p:bldP spid="87" grpId="0" animBg="1"/>
      <p:bldP spid="87" grpId="1" animBg="1"/>
      <p:bldP spid="88" grpId="0" animBg="1"/>
      <p:bldP spid="88" grpId="1" animBg="1"/>
      <p:bldP spid="89" grpId="0" animBg="1"/>
      <p:bldP spid="67" grpId="0" animBg="1"/>
      <p:bldP spid="45"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Tree>
    <p:extLst>
      <p:ext uri="{BB962C8B-B14F-4D97-AF65-F5344CB8AC3E}">
        <p14:creationId xmlns:p14="http://schemas.microsoft.com/office/powerpoint/2010/main" val="3248901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6" presetClass="entr" presetSubtype="3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circle(out)">
                                      <p:cBhvr>
                                        <p:cTn id="11" dur="5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3" name="テキスト ボックス 2"/>
          <p:cNvSpPr txBox="1"/>
          <p:nvPr/>
        </p:nvSpPr>
        <p:spPr>
          <a:xfrm>
            <a:off x="179512" y="33505"/>
            <a:ext cx="8821646" cy="6124754"/>
          </a:xfrm>
          <a:prstGeom prst="rect">
            <a:avLst/>
          </a:prstGeom>
          <a:noFill/>
        </p:spPr>
        <p:txBody>
          <a:bodyPr wrap="none" rtlCol="0">
            <a:spAutoFit/>
          </a:bodyPr>
          <a:lstStyle/>
          <a:p>
            <a:r>
              <a:rPr kumimoji="1" lang="ja-JP" altLang="en-US" sz="2800" dirty="0" smtClean="0">
                <a:solidFill>
                  <a:schemeClr val="bg1"/>
                </a:solidFill>
                <a:latin typeface="HGP行書体" pitchFamily="66" charset="-128"/>
                <a:ea typeface="HGP行書体" pitchFamily="66" charset="-128"/>
              </a:rPr>
              <a:t>　　　　　　　　　　　　　　　　　　　　　　　　　　　 </a:t>
            </a:r>
            <a:r>
              <a:rPr kumimoji="1" lang="ja-JP" altLang="en-US" sz="2800" dirty="0" smtClean="0">
                <a:solidFill>
                  <a:srgbClr val="FFFF00"/>
                </a:solidFill>
                <a:latin typeface="HGP行書体" pitchFamily="66" charset="-128"/>
                <a:ea typeface="HGP行書体" pitchFamily="66" charset="-128"/>
              </a:rPr>
              <a:t>ことわり</a:t>
            </a:r>
            <a:endParaRPr kumimoji="1" lang="en-US" altLang="ja-JP" sz="2800" dirty="0" smtClean="0">
              <a:solidFill>
                <a:srgbClr val="FFFF00"/>
              </a:solidFill>
              <a:latin typeface="HGP行書体" pitchFamily="66" charset="-128"/>
              <a:ea typeface="HGP行書体" pitchFamily="66" charset="-128"/>
            </a:endParaRPr>
          </a:p>
          <a:p>
            <a:r>
              <a:rPr kumimoji="1" lang="ja-JP" altLang="en-US" sz="2800" dirty="0" smtClean="0">
                <a:solidFill>
                  <a:schemeClr val="bg1"/>
                </a:solidFill>
                <a:latin typeface="HGP行書体" pitchFamily="66" charset="-128"/>
                <a:ea typeface="HGP行書体" pitchFamily="66" charset="-128"/>
              </a:rPr>
              <a:t>「共通祖先細胞が“光合成能力”　を持った　　“理”　　は、</a:t>
            </a:r>
            <a:endParaRPr kumimoji="1" lang="en-US" altLang="ja-JP" sz="2800" dirty="0" smtClean="0">
              <a:solidFill>
                <a:schemeClr val="bg1"/>
              </a:solidFill>
              <a:latin typeface="HGP行書体" pitchFamily="66" charset="-128"/>
              <a:ea typeface="HGP行書体" pitchFamily="66" charset="-128"/>
            </a:endParaRPr>
          </a:p>
          <a:p>
            <a:endParaRPr lang="en-US" altLang="ja-JP" sz="2800" dirty="0">
              <a:solidFill>
                <a:schemeClr val="bg1"/>
              </a:solidFill>
              <a:latin typeface="HGP行書体" pitchFamily="66" charset="-128"/>
              <a:ea typeface="HGP行書体" pitchFamily="66" charset="-128"/>
            </a:endParaRPr>
          </a:p>
          <a:p>
            <a:r>
              <a:rPr kumimoji="1" lang="ja-JP" altLang="en-US" sz="2800" dirty="0" smtClean="0">
                <a:solidFill>
                  <a:schemeClr val="bg1"/>
                </a:solidFill>
                <a:latin typeface="HGP行書体" pitchFamily="66" charset="-128"/>
                <a:ea typeface="HGP行書体" pitchFamily="66" charset="-128"/>
              </a:rPr>
              <a:t>量子の動きを“多変量解析”　しないと、　見えて　来ない</a:t>
            </a:r>
            <a:endParaRPr kumimoji="1" lang="en-US" altLang="ja-JP" sz="2800" dirty="0" smtClean="0">
              <a:solidFill>
                <a:schemeClr val="bg1"/>
              </a:solidFill>
              <a:latin typeface="HGP行書体" pitchFamily="66" charset="-128"/>
              <a:ea typeface="HGP行書体" pitchFamily="66" charset="-128"/>
            </a:endParaRPr>
          </a:p>
          <a:p>
            <a:endParaRPr lang="en-US" altLang="ja-JP" sz="2800" dirty="0">
              <a:solidFill>
                <a:schemeClr val="bg1"/>
              </a:solidFill>
              <a:latin typeface="HGP行書体" pitchFamily="66" charset="-128"/>
              <a:ea typeface="HGP行書体" pitchFamily="66" charset="-128"/>
            </a:endParaRPr>
          </a:p>
          <a:p>
            <a:r>
              <a:rPr kumimoji="1" lang="ja-JP" altLang="en-US" sz="2800" dirty="0" smtClean="0">
                <a:solidFill>
                  <a:schemeClr val="bg1"/>
                </a:solidFill>
                <a:latin typeface="HGP行書体" pitchFamily="66" charset="-128"/>
                <a:ea typeface="HGP行書体" pitchFamily="66" charset="-128"/>
              </a:rPr>
              <a:t>　　　　　　　　　　　　　　　　　　　　　　　　だろう。</a:t>
            </a:r>
            <a:endParaRPr kumimoji="1" lang="en-US" altLang="ja-JP" sz="2800" dirty="0" smtClean="0">
              <a:solidFill>
                <a:schemeClr val="bg1"/>
              </a:solidFill>
              <a:latin typeface="HGP行書体" pitchFamily="66" charset="-128"/>
              <a:ea typeface="HGP行書体" pitchFamily="66" charset="-128"/>
            </a:endParaRPr>
          </a:p>
          <a:p>
            <a:endParaRPr lang="en-US" altLang="ja-JP" sz="2800" dirty="0">
              <a:solidFill>
                <a:schemeClr val="bg1"/>
              </a:solidFill>
              <a:latin typeface="HGP行書体" pitchFamily="66" charset="-128"/>
              <a:ea typeface="HGP行書体" pitchFamily="66" charset="-128"/>
            </a:endParaRPr>
          </a:p>
          <a:p>
            <a:endParaRPr kumimoji="1" lang="en-US" altLang="ja-JP" sz="2800" dirty="0" smtClean="0">
              <a:solidFill>
                <a:schemeClr val="bg1"/>
              </a:solidFill>
              <a:latin typeface="HGP行書体" pitchFamily="66" charset="-128"/>
              <a:ea typeface="HGP行書体" pitchFamily="66" charset="-128"/>
            </a:endParaRPr>
          </a:p>
          <a:p>
            <a:endParaRPr lang="en-US" altLang="ja-JP" sz="2800" dirty="0">
              <a:solidFill>
                <a:schemeClr val="bg1"/>
              </a:solidFill>
              <a:latin typeface="HGP行書体" pitchFamily="66" charset="-128"/>
              <a:ea typeface="HGP行書体" pitchFamily="66" charset="-128"/>
            </a:endParaRPr>
          </a:p>
          <a:p>
            <a:endParaRPr kumimoji="1" lang="en-US" altLang="ja-JP" sz="2800" dirty="0" smtClean="0">
              <a:solidFill>
                <a:schemeClr val="bg1"/>
              </a:solidFill>
              <a:latin typeface="HGP行書体" pitchFamily="66" charset="-128"/>
              <a:ea typeface="HGP行書体" pitchFamily="66" charset="-128"/>
            </a:endParaRPr>
          </a:p>
          <a:p>
            <a:pPr marL="457200" indent="-457200">
              <a:buFont typeface="Arial" charset="0"/>
              <a:buChar char="•"/>
            </a:pPr>
            <a:r>
              <a:rPr lang="ja-JP" altLang="en-US" sz="2800" dirty="0" smtClean="0">
                <a:solidFill>
                  <a:schemeClr val="bg1"/>
                </a:solidFill>
                <a:latin typeface="HGP行書体" pitchFamily="66" charset="-128"/>
                <a:ea typeface="HGP行書体" pitchFamily="66" charset="-128"/>
              </a:rPr>
              <a:t>参 考 ；</a:t>
            </a:r>
            <a:endParaRPr lang="en-US" altLang="ja-JP" sz="2800" dirty="0" smtClean="0">
              <a:solidFill>
                <a:schemeClr val="bg1"/>
              </a:solidFill>
              <a:latin typeface="HGP行書体" pitchFamily="66" charset="-128"/>
              <a:ea typeface="HGP行書体" pitchFamily="66" charset="-128"/>
            </a:endParaRPr>
          </a:p>
          <a:p>
            <a:r>
              <a:rPr lang="ja-JP" altLang="en-US" sz="2800" dirty="0" smtClean="0">
                <a:solidFill>
                  <a:schemeClr val="bg1"/>
                </a:solidFill>
                <a:latin typeface="HGP行書体" pitchFamily="66" charset="-128"/>
                <a:ea typeface="HGP行書体" pitchFamily="66" charset="-128"/>
              </a:rPr>
              <a:t>　　　         </a:t>
            </a:r>
            <a:r>
              <a:rPr lang="en-US" altLang="ja-JP" sz="2800" dirty="0" smtClean="0">
                <a:solidFill>
                  <a:schemeClr val="bg1"/>
                </a:solidFill>
                <a:latin typeface="HGP行書体" pitchFamily="66" charset="-128"/>
                <a:ea typeface="HGP行書体" pitchFamily="66" charset="-128"/>
              </a:rPr>
              <a:t>『</a:t>
            </a:r>
            <a:r>
              <a:rPr lang="ja-JP" altLang="en-US" sz="2800" dirty="0" smtClean="0">
                <a:solidFill>
                  <a:schemeClr val="bg1"/>
                </a:solidFill>
                <a:latin typeface="HGP行書体" pitchFamily="66" charset="-128"/>
                <a:ea typeface="HGP行書体" pitchFamily="66" charset="-128"/>
              </a:rPr>
              <a:t>多変量解析</a:t>
            </a:r>
            <a:r>
              <a:rPr lang="en-US" altLang="ja-JP" sz="2800" dirty="0" smtClean="0">
                <a:solidFill>
                  <a:schemeClr val="bg1"/>
                </a:solidFill>
                <a:latin typeface="HGP行書体" pitchFamily="66" charset="-128"/>
                <a:ea typeface="HGP行書体" pitchFamily="66" charset="-128"/>
              </a:rPr>
              <a:t>』</a:t>
            </a:r>
            <a:r>
              <a:rPr lang="ja-JP" altLang="en-US" sz="2800" dirty="0" smtClean="0">
                <a:solidFill>
                  <a:schemeClr val="bg1"/>
                </a:solidFill>
                <a:latin typeface="HGP行書体" pitchFamily="66" charset="-128"/>
                <a:ea typeface="HGP行書体" pitchFamily="66" charset="-128"/>
              </a:rPr>
              <a:t>　クラブ　へ　</a:t>
            </a:r>
            <a:r>
              <a:rPr lang="ja-JP" altLang="en-US" sz="2800" dirty="0" smtClean="0">
                <a:solidFill>
                  <a:srgbClr val="FFC000"/>
                </a:solidFill>
                <a:latin typeface="HGP行書体" pitchFamily="66" charset="-128"/>
                <a:ea typeface="HGP行書体" pitchFamily="66" charset="-128"/>
              </a:rPr>
              <a:t>ようこそ　</a:t>
            </a:r>
            <a:endParaRPr lang="en-US" altLang="ja-JP" sz="2800" dirty="0" smtClean="0">
              <a:solidFill>
                <a:srgbClr val="FFC000"/>
              </a:solidFill>
              <a:latin typeface="HGP行書体" pitchFamily="66" charset="-128"/>
              <a:ea typeface="HGP行書体" pitchFamily="66" charset="-128"/>
            </a:endParaRPr>
          </a:p>
          <a:p>
            <a:r>
              <a:rPr lang="ja-JP" altLang="en-US" sz="2800" dirty="0">
                <a:solidFill>
                  <a:srgbClr val="FFC000"/>
                </a:solidFill>
                <a:latin typeface="HGP行書体" pitchFamily="66" charset="-128"/>
                <a:ea typeface="HGP行書体" pitchFamily="66" charset="-128"/>
              </a:rPr>
              <a:t>　</a:t>
            </a:r>
            <a:r>
              <a:rPr lang="ja-JP" altLang="en-US" sz="2800" dirty="0" smtClean="0">
                <a:solidFill>
                  <a:srgbClr val="FFC000"/>
                </a:solidFill>
                <a:latin typeface="HGP行書体" pitchFamily="66" charset="-128"/>
                <a:ea typeface="HGP行書体" pitchFamily="66" charset="-128"/>
              </a:rPr>
              <a:t>　　            小野田　博一　著</a:t>
            </a:r>
            <a:r>
              <a:rPr lang="en-US" altLang="ja-JP" sz="2800" dirty="0" smtClean="0">
                <a:solidFill>
                  <a:srgbClr val="FFC000"/>
                </a:solidFill>
                <a:latin typeface="HGP行書体" pitchFamily="66" charset="-128"/>
                <a:ea typeface="HGP行書体" pitchFamily="66" charset="-128"/>
              </a:rPr>
              <a:t>.  </a:t>
            </a:r>
            <a:r>
              <a:rPr lang="ja-JP" altLang="en-US" sz="2800" dirty="0" smtClean="0">
                <a:solidFill>
                  <a:srgbClr val="FFC000"/>
                </a:solidFill>
                <a:latin typeface="HGP行書体" pitchFamily="66" charset="-128"/>
                <a:ea typeface="HGP行書体" pitchFamily="66" charset="-128"/>
              </a:rPr>
              <a:t>講談社　ブルーバックス</a:t>
            </a:r>
            <a:r>
              <a:rPr lang="en-US" altLang="ja-JP" sz="2800" dirty="0" smtClean="0">
                <a:solidFill>
                  <a:srgbClr val="FFC000"/>
                </a:solidFill>
                <a:latin typeface="HGP行書体" pitchFamily="66" charset="-128"/>
                <a:ea typeface="HGP行書体" pitchFamily="66" charset="-128"/>
              </a:rPr>
              <a:t>.</a:t>
            </a:r>
          </a:p>
          <a:p>
            <a:r>
              <a:rPr lang="en-US" altLang="ja-JP" sz="2800" dirty="0" smtClean="0">
                <a:solidFill>
                  <a:srgbClr val="FFC000"/>
                </a:solidFill>
                <a:latin typeface="HGP行書体" pitchFamily="66" charset="-128"/>
                <a:ea typeface="HGP行書体" pitchFamily="66" charset="-128"/>
              </a:rPr>
              <a:t>                          </a:t>
            </a:r>
            <a:r>
              <a:rPr lang="ja-JP" altLang="en-US" sz="2800" dirty="0" smtClean="0">
                <a:solidFill>
                  <a:srgbClr val="FFC000"/>
                </a:solidFill>
                <a:latin typeface="HGP行書体" pitchFamily="66" charset="-128"/>
                <a:ea typeface="HGP行書体" pitchFamily="66" charset="-128"/>
              </a:rPr>
              <a:t>２０１４－１１－２０</a:t>
            </a:r>
            <a:r>
              <a:rPr lang="en-US" altLang="ja-JP" sz="2800" dirty="0" smtClean="0">
                <a:solidFill>
                  <a:srgbClr val="FFC000"/>
                </a:solidFill>
                <a:latin typeface="HGP行書体" pitchFamily="66" charset="-128"/>
                <a:ea typeface="HGP行書体" pitchFamily="66" charset="-128"/>
              </a:rPr>
              <a:t>.</a:t>
            </a:r>
          </a:p>
        </p:txBody>
      </p:sp>
    </p:spTree>
    <p:extLst>
      <p:ext uri="{BB962C8B-B14F-4D97-AF65-F5344CB8AC3E}">
        <p14:creationId xmlns:p14="http://schemas.microsoft.com/office/powerpoint/2010/main" val="2256296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2" presetClass="entr" presetSubtype="2" decel="98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3000" fill="hold"/>
                                        <p:tgtEl>
                                          <p:spTgt spid="3"/>
                                        </p:tgtEl>
                                        <p:attrNameLst>
                                          <p:attrName>ppt_x</p:attrName>
                                        </p:attrNameLst>
                                      </p:cBhvr>
                                      <p:tavLst>
                                        <p:tav tm="0">
                                          <p:val>
                                            <p:strVal val="1+#ppt_w/2"/>
                                          </p:val>
                                        </p:tav>
                                        <p:tav tm="100000">
                                          <p:val>
                                            <p:strVal val="#ppt_x"/>
                                          </p:val>
                                        </p:tav>
                                      </p:tavLst>
                                    </p:anim>
                                    <p:anim calcmode="lin" valueType="num">
                                      <p:cBhvr additive="base">
                                        <p:cTn id="12" dur="3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フリーフォーム 4"/>
          <p:cNvSpPr/>
          <p:nvPr/>
        </p:nvSpPr>
        <p:spPr>
          <a:xfrm>
            <a:off x="3729426" y="2767898"/>
            <a:ext cx="172061" cy="741122"/>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6" name="フリーフォーム 5"/>
          <p:cNvSpPr/>
          <p:nvPr/>
        </p:nvSpPr>
        <p:spPr>
          <a:xfrm>
            <a:off x="4059971" y="2794032"/>
            <a:ext cx="187105" cy="701571"/>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7" name="円弧 6"/>
          <p:cNvSpPr/>
          <p:nvPr/>
        </p:nvSpPr>
        <p:spPr>
          <a:xfrm>
            <a:off x="3086494" y="2556933"/>
            <a:ext cx="1771116" cy="648072"/>
          </a:xfrm>
          <a:prstGeom prst="arc">
            <a:avLst>
              <a:gd name="adj1" fmla="val 16200000"/>
              <a:gd name="adj2" fmla="val 1541276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000" dirty="0" smtClean="0">
                <a:solidFill>
                  <a:srgbClr val="FF0000"/>
                </a:solidFill>
                <a:latin typeface="HGP行書体" pitchFamily="66" charset="-128"/>
                <a:ea typeface="HGP行書体" pitchFamily="66" charset="-128"/>
              </a:rPr>
              <a:t>℃</a:t>
            </a: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r>
              <a:rPr lang="ja-JP" altLang="en-US" sz="2400" dirty="0">
                <a:solidFill>
                  <a:srgbClr val="FFFF00"/>
                </a:solidFill>
                <a:latin typeface="HGP行書体" pitchFamily="66" charset="-128"/>
                <a:ea typeface="HGP行書体" pitchFamily="66" charset="-128"/>
              </a:rPr>
              <a:t>Ｋ</a:t>
            </a:r>
            <a:r>
              <a:rPr lang="ja-JP" altLang="en-US" dirty="0" smtClean="0">
                <a:solidFill>
                  <a:srgbClr val="FF0000"/>
                </a:solidFill>
                <a:latin typeface="HGP行書体" pitchFamily="66" charset="-128"/>
                <a:ea typeface="HGP行書体" pitchFamily="66" charset="-128"/>
              </a:rPr>
              <a:t>　</a:t>
            </a: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8" name="円弧 7"/>
          <p:cNvSpPr/>
          <p:nvPr/>
        </p:nvSpPr>
        <p:spPr>
          <a:xfrm>
            <a:off x="3062568" y="2063160"/>
            <a:ext cx="1771117" cy="1607259"/>
          </a:xfrm>
          <a:prstGeom prst="arc">
            <a:avLst>
              <a:gd name="adj1" fmla="val 6947242"/>
              <a:gd name="adj2" fmla="val 15278839"/>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sp>
        <p:nvSpPr>
          <p:cNvPr id="9" name="円弧 8"/>
          <p:cNvSpPr/>
          <p:nvPr/>
        </p:nvSpPr>
        <p:spPr>
          <a:xfrm>
            <a:off x="3094235" y="2074878"/>
            <a:ext cx="1771117" cy="1607259"/>
          </a:xfrm>
          <a:prstGeom prst="arc">
            <a:avLst>
              <a:gd name="adj1" fmla="val 17653137"/>
              <a:gd name="adj2" fmla="val 414731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sp>
        <p:nvSpPr>
          <p:cNvPr id="10" name="円弧 9"/>
          <p:cNvSpPr/>
          <p:nvPr/>
        </p:nvSpPr>
        <p:spPr>
          <a:xfrm>
            <a:off x="2317249" y="2711232"/>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11" name="フリーフォーム 10"/>
          <p:cNvSpPr/>
          <p:nvPr/>
        </p:nvSpPr>
        <p:spPr>
          <a:xfrm>
            <a:off x="2331314" y="2872803"/>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cxnSp>
        <p:nvCxnSpPr>
          <p:cNvPr id="12" name="直線矢印コネクタ 11"/>
          <p:cNvCxnSpPr/>
          <p:nvPr/>
        </p:nvCxnSpPr>
        <p:spPr>
          <a:xfrm>
            <a:off x="3137160" y="2870039"/>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 name="Freeform 44"/>
          <p:cNvSpPr>
            <a:spLocks/>
          </p:cNvSpPr>
          <p:nvPr/>
        </p:nvSpPr>
        <p:spPr bwMode="auto">
          <a:xfrm>
            <a:off x="4108583" y="2381272"/>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14" name="Freeform 45"/>
          <p:cNvSpPr>
            <a:spLocks/>
          </p:cNvSpPr>
          <p:nvPr/>
        </p:nvSpPr>
        <p:spPr bwMode="auto">
          <a:xfrm rot="10800000" flipH="1" flipV="1">
            <a:off x="3211727" y="2352992"/>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15" name="円弧 14"/>
          <p:cNvSpPr/>
          <p:nvPr/>
        </p:nvSpPr>
        <p:spPr>
          <a:xfrm>
            <a:off x="5801456" y="2618466"/>
            <a:ext cx="1857388" cy="857256"/>
          </a:xfrm>
          <a:prstGeom prst="arc">
            <a:avLst>
              <a:gd name="adj1" fmla="val 10821342"/>
              <a:gd name="adj2" fmla="val 95470"/>
            </a:avLst>
          </a:prstGeom>
          <a:ln w="76200">
            <a:solidFill>
              <a:srgbClr val="8A0000"/>
            </a:solidFill>
            <a:prstDash val="sysDot"/>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cxnSp>
        <p:nvCxnSpPr>
          <p:cNvPr id="16" name="直線矢印コネクタ 15"/>
          <p:cNvCxnSpPr/>
          <p:nvPr/>
        </p:nvCxnSpPr>
        <p:spPr>
          <a:xfrm>
            <a:off x="5810956" y="3070938"/>
            <a:ext cx="1857388" cy="1187"/>
          </a:xfrm>
          <a:prstGeom prst="straightConnector1">
            <a:avLst/>
          </a:prstGeom>
          <a:ln w="38100">
            <a:solidFill>
              <a:srgbClr val="FF6699"/>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17" name="フリーフォーム 16"/>
          <p:cNvSpPr/>
          <p:nvPr/>
        </p:nvSpPr>
        <p:spPr>
          <a:xfrm>
            <a:off x="5801456" y="2618466"/>
            <a:ext cx="1857376" cy="917574"/>
          </a:xfrm>
          <a:custGeom>
            <a:avLst/>
            <a:gdLst>
              <a:gd name="connsiteX0" fmla="*/ 0 w 1714500"/>
              <a:gd name="connsiteY0" fmla="*/ 460374 h 917574"/>
              <a:gd name="connsiteX1" fmla="*/ 442913 w 1714500"/>
              <a:gd name="connsiteY1" fmla="*/ 65087 h 917574"/>
              <a:gd name="connsiteX2" fmla="*/ 1300163 w 1714500"/>
              <a:gd name="connsiteY2" fmla="*/ 850899 h 917574"/>
              <a:gd name="connsiteX3" fmla="*/ 1714500 w 1714500"/>
              <a:gd name="connsiteY3" fmla="*/ 465137 h 917574"/>
            </a:gdLst>
            <a:ahLst/>
            <a:cxnLst>
              <a:cxn ang="0">
                <a:pos x="connsiteX0" y="connsiteY0"/>
              </a:cxn>
              <a:cxn ang="0">
                <a:pos x="connsiteX1" y="connsiteY1"/>
              </a:cxn>
              <a:cxn ang="0">
                <a:pos x="connsiteX2" y="connsiteY2"/>
              </a:cxn>
              <a:cxn ang="0">
                <a:pos x="connsiteX3" y="connsiteY3"/>
              </a:cxn>
            </a:cxnLst>
            <a:rect l="l" t="t" r="r" b="b"/>
            <a:pathLst>
              <a:path w="1714500" h="917574">
                <a:moveTo>
                  <a:pt x="0" y="460374"/>
                </a:moveTo>
                <a:cubicBezTo>
                  <a:pt x="113109" y="230187"/>
                  <a:pt x="226219" y="0"/>
                  <a:pt x="442913" y="65087"/>
                </a:cubicBezTo>
                <a:cubicBezTo>
                  <a:pt x="659607" y="130175"/>
                  <a:pt x="1088232" y="784224"/>
                  <a:pt x="1300163" y="850899"/>
                </a:cubicBezTo>
                <a:cubicBezTo>
                  <a:pt x="1512094" y="917574"/>
                  <a:pt x="1613297" y="691355"/>
                  <a:pt x="1714500" y="465137"/>
                </a:cubicBezTo>
              </a:path>
            </a:pathLst>
          </a:custGeom>
          <a:ln w="38100">
            <a:solidFill>
              <a:srgbClr val="FF00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dirty="0" smtClean="0">
                <a:solidFill>
                  <a:prstClr val="white"/>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浮き</a:t>
            </a:r>
            <a:endParaRPr lang="en-US" altLang="ja-JP" dirty="0" smtClean="0">
              <a:solidFill>
                <a:srgbClr val="00FFFF"/>
              </a:solidFill>
              <a:latin typeface="HGP行書体" pitchFamily="66" charset="-128"/>
              <a:ea typeface="HGP行書体" pitchFamily="66" charset="-128"/>
            </a:endParaRPr>
          </a:p>
          <a:p>
            <a:pPr algn="ctr"/>
            <a:r>
              <a:rPr lang="ja-JP" altLang="en-US" dirty="0" smtClean="0">
                <a:solidFill>
                  <a:prstClr val="white"/>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沈み</a:t>
            </a:r>
            <a:endParaRPr lang="ja-JP" altLang="en-US" dirty="0">
              <a:solidFill>
                <a:srgbClr val="FF0000"/>
              </a:solidFill>
              <a:latin typeface="HGP行書体" pitchFamily="66" charset="-128"/>
              <a:ea typeface="HGP行書体" pitchFamily="66" charset="-128"/>
            </a:endParaRPr>
          </a:p>
        </p:txBody>
      </p:sp>
      <p:sp>
        <p:nvSpPr>
          <p:cNvPr id="18" name="円弧 17"/>
          <p:cNvSpPr/>
          <p:nvPr/>
        </p:nvSpPr>
        <p:spPr>
          <a:xfrm>
            <a:off x="5801456" y="2689904"/>
            <a:ext cx="1857388" cy="857256"/>
          </a:xfrm>
          <a:prstGeom prst="arc">
            <a:avLst>
              <a:gd name="adj1" fmla="val 81028"/>
              <a:gd name="adj2" fmla="val 10875543"/>
            </a:avLst>
          </a:prstGeom>
          <a:ln w="3810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19" name="円弧 18"/>
          <p:cNvSpPr/>
          <p:nvPr/>
        </p:nvSpPr>
        <p:spPr>
          <a:xfrm>
            <a:off x="5801456" y="2189838"/>
            <a:ext cx="1857388" cy="1785950"/>
          </a:xfrm>
          <a:prstGeom prst="arc">
            <a:avLst>
              <a:gd name="adj1" fmla="val 5436664"/>
              <a:gd name="adj2" fmla="val 16218638"/>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sp>
        <p:nvSpPr>
          <p:cNvPr id="20" name="円弧 19"/>
          <p:cNvSpPr/>
          <p:nvPr/>
        </p:nvSpPr>
        <p:spPr>
          <a:xfrm>
            <a:off x="5801456" y="2189838"/>
            <a:ext cx="1857388" cy="1785950"/>
          </a:xfrm>
          <a:prstGeom prst="arc">
            <a:avLst>
              <a:gd name="adj1" fmla="val 16181471"/>
              <a:gd name="adj2" fmla="val 5492389"/>
            </a:avLst>
          </a:prstGeom>
          <a:ln w="38100">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white"/>
              </a:solidFill>
            </a:endParaRPr>
          </a:p>
        </p:txBody>
      </p:sp>
      <p:cxnSp>
        <p:nvCxnSpPr>
          <p:cNvPr id="21" name="直線矢印コネクタ 20"/>
          <p:cNvCxnSpPr/>
          <p:nvPr/>
        </p:nvCxnSpPr>
        <p:spPr>
          <a:xfrm rot="10800000" flipV="1">
            <a:off x="6730156" y="2761344"/>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直線矢印コネクタ 21"/>
          <p:cNvCxnSpPr/>
          <p:nvPr/>
        </p:nvCxnSpPr>
        <p:spPr>
          <a:xfrm rot="10800000" flipV="1">
            <a:off x="5944338" y="3118533"/>
            <a:ext cx="642943" cy="28575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rot="5400000" flipH="1" flipV="1">
            <a:off x="6338037" y="2581955"/>
            <a:ext cx="785818"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rot="5400000" flipH="1" flipV="1">
            <a:off x="6338037" y="3582086"/>
            <a:ext cx="785818" cy="1588"/>
          </a:xfrm>
          <a:prstGeom prst="straightConnector1">
            <a:avLst/>
          </a:prstGeom>
          <a:ln>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rot="10800000">
            <a:off x="5803050" y="3047096"/>
            <a:ext cx="784231"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a:off x="6873032" y="3047096"/>
            <a:ext cx="787407" cy="158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7" name="円弧 26"/>
          <p:cNvSpPr/>
          <p:nvPr/>
        </p:nvSpPr>
        <p:spPr>
          <a:xfrm>
            <a:off x="6515836" y="2832780"/>
            <a:ext cx="428628" cy="428628"/>
          </a:xfrm>
          <a:prstGeom prst="arc">
            <a:avLst>
              <a:gd name="adj1" fmla="val 16273005"/>
              <a:gd name="adj2" fmla="val 16270131"/>
            </a:avLst>
          </a:prstGeom>
          <a:ln w="57150">
            <a:solidFill>
              <a:srgbClr val="00FF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O</a:t>
            </a:r>
            <a:endParaRPr lang="ja-JP" altLang="en-US" dirty="0">
              <a:solidFill>
                <a:prstClr val="white"/>
              </a:solidFill>
            </a:endParaRPr>
          </a:p>
        </p:txBody>
      </p:sp>
      <p:sp>
        <p:nvSpPr>
          <p:cNvPr id="28" name="フリーフォーム 27"/>
          <p:cNvSpPr/>
          <p:nvPr/>
        </p:nvSpPr>
        <p:spPr>
          <a:xfrm>
            <a:off x="846503" y="1862009"/>
            <a:ext cx="1411024" cy="1660486"/>
          </a:xfrm>
          <a:custGeom>
            <a:avLst/>
            <a:gdLst>
              <a:gd name="connsiteX0" fmla="*/ 719137 w 1593849"/>
              <a:gd name="connsiteY0" fmla="*/ 311150 h 1577974"/>
              <a:gd name="connsiteX1" fmla="*/ 766762 w 1593849"/>
              <a:gd name="connsiteY1" fmla="*/ 106362 h 1577974"/>
              <a:gd name="connsiteX2" fmla="*/ 914399 w 1593849"/>
              <a:gd name="connsiteY2" fmla="*/ 15875 h 1577974"/>
              <a:gd name="connsiteX3" fmla="*/ 1066799 w 1593849"/>
              <a:gd name="connsiteY3" fmla="*/ 11112 h 1577974"/>
              <a:gd name="connsiteX4" fmla="*/ 1171574 w 1593849"/>
              <a:gd name="connsiteY4" fmla="*/ 58737 h 1577974"/>
              <a:gd name="connsiteX5" fmla="*/ 1200149 w 1593849"/>
              <a:gd name="connsiteY5" fmla="*/ 134937 h 1577974"/>
              <a:gd name="connsiteX6" fmla="*/ 1185862 w 1593849"/>
              <a:gd name="connsiteY6" fmla="*/ 163512 h 1577974"/>
              <a:gd name="connsiteX7" fmla="*/ 1104899 w 1593849"/>
              <a:gd name="connsiteY7" fmla="*/ 149225 h 1577974"/>
              <a:gd name="connsiteX8" fmla="*/ 1104899 w 1593849"/>
              <a:gd name="connsiteY8" fmla="*/ 163512 h 1577974"/>
              <a:gd name="connsiteX9" fmla="*/ 1200149 w 1593849"/>
              <a:gd name="connsiteY9" fmla="*/ 158750 h 1577974"/>
              <a:gd name="connsiteX10" fmla="*/ 1214437 w 1593849"/>
              <a:gd name="connsiteY10" fmla="*/ 206375 h 1577974"/>
              <a:gd name="connsiteX11" fmla="*/ 1243012 w 1593849"/>
              <a:gd name="connsiteY11" fmla="*/ 273050 h 1577974"/>
              <a:gd name="connsiteX12" fmla="*/ 1200149 w 1593849"/>
              <a:gd name="connsiteY12" fmla="*/ 287337 h 1577974"/>
              <a:gd name="connsiteX13" fmla="*/ 1147762 w 1593849"/>
              <a:gd name="connsiteY13" fmla="*/ 268287 h 1577974"/>
              <a:gd name="connsiteX14" fmla="*/ 1142999 w 1593849"/>
              <a:gd name="connsiteY14" fmla="*/ 244475 h 1577974"/>
              <a:gd name="connsiteX15" fmla="*/ 1181099 w 1593849"/>
              <a:gd name="connsiteY15" fmla="*/ 244475 h 1577974"/>
              <a:gd name="connsiteX16" fmla="*/ 1138237 w 1593849"/>
              <a:gd name="connsiteY16" fmla="*/ 244475 h 1577974"/>
              <a:gd name="connsiteX17" fmla="*/ 1119187 w 1593849"/>
              <a:gd name="connsiteY17" fmla="*/ 258762 h 1577974"/>
              <a:gd name="connsiteX18" fmla="*/ 1214437 w 1593849"/>
              <a:gd name="connsiteY18" fmla="*/ 287337 h 1577974"/>
              <a:gd name="connsiteX19" fmla="*/ 1228724 w 1593849"/>
              <a:gd name="connsiteY19" fmla="*/ 320675 h 1577974"/>
              <a:gd name="connsiteX20" fmla="*/ 1238249 w 1593849"/>
              <a:gd name="connsiteY20" fmla="*/ 406400 h 1577974"/>
              <a:gd name="connsiteX21" fmla="*/ 1195387 w 1593849"/>
              <a:gd name="connsiteY21" fmla="*/ 415925 h 1577974"/>
              <a:gd name="connsiteX22" fmla="*/ 1114424 w 1593849"/>
              <a:gd name="connsiteY22" fmla="*/ 392112 h 1577974"/>
              <a:gd name="connsiteX23" fmla="*/ 1071562 w 1593849"/>
              <a:gd name="connsiteY23" fmla="*/ 401637 h 1577974"/>
              <a:gd name="connsiteX24" fmla="*/ 1028699 w 1593849"/>
              <a:gd name="connsiteY24" fmla="*/ 420687 h 1577974"/>
              <a:gd name="connsiteX25" fmla="*/ 971549 w 1593849"/>
              <a:gd name="connsiteY25" fmla="*/ 520700 h 1577974"/>
              <a:gd name="connsiteX26" fmla="*/ 947737 w 1593849"/>
              <a:gd name="connsiteY26" fmla="*/ 639762 h 1577974"/>
              <a:gd name="connsiteX27" fmla="*/ 957262 w 1593849"/>
              <a:gd name="connsiteY27" fmla="*/ 725487 h 1577974"/>
              <a:gd name="connsiteX28" fmla="*/ 1100137 w 1593849"/>
              <a:gd name="connsiteY28" fmla="*/ 649287 h 1577974"/>
              <a:gd name="connsiteX29" fmla="*/ 1147762 w 1593849"/>
              <a:gd name="connsiteY29" fmla="*/ 673100 h 1577974"/>
              <a:gd name="connsiteX30" fmla="*/ 1228724 w 1593849"/>
              <a:gd name="connsiteY30" fmla="*/ 796925 h 1577974"/>
              <a:gd name="connsiteX31" fmla="*/ 1362074 w 1593849"/>
              <a:gd name="connsiteY31" fmla="*/ 854075 h 1577974"/>
              <a:gd name="connsiteX32" fmla="*/ 1404937 w 1593849"/>
              <a:gd name="connsiteY32" fmla="*/ 896937 h 1577974"/>
              <a:gd name="connsiteX33" fmla="*/ 1466849 w 1593849"/>
              <a:gd name="connsiteY33" fmla="*/ 887412 h 1577974"/>
              <a:gd name="connsiteX34" fmla="*/ 1466849 w 1593849"/>
              <a:gd name="connsiteY34" fmla="*/ 735012 h 1577974"/>
              <a:gd name="connsiteX35" fmla="*/ 1400174 w 1593849"/>
              <a:gd name="connsiteY35" fmla="*/ 654050 h 1577974"/>
              <a:gd name="connsiteX36" fmla="*/ 1385887 w 1593849"/>
              <a:gd name="connsiteY36" fmla="*/ 534987 h 1577974"/>
              <a:gd name="connsiteX37" fmla="*/ 1438274 w 1593849"/>
              <a:gd name="connsiteY37" fmla="*/ 377825 h 1577974"/>
              <a:gd name="connsiteX38" fmla="*/ 1462087 w 1593849"/>
              <a:gd name="connsiteY38" fmla="*/ 339725 h 1577974"/>
              <a:gd name="connsiteX39" fmla="*/ 1462087 w 1593849"/>
              <a:gd name="connsiteY39" fmla="*/ 268287 h 1577974"/>
              <a:gd name="connsiteX40" fmla="*/ 1476374 w 1593849"/>
              <a:gd name="connsiteY40" fmla="*/ 344487 h 1577974"/>
              <a:gd name="connsiteX41" fmla="*/ 1462087 w 1593849"/>
              <a:gd name="connsiteY41" fmla="*/ 439737 h 1577974"/>
              <a:gd name="connsiteX42" fmla="*/ 1476374 w 1593849"/>
              <a:gd name="connsiteY42" fmla="*/ 330200 h 1577974"/>
              <a:gd name="connsiteX43" fmla="*/ 1495424 w 1593849"/>
              <a:gd name="connsiteY43" fmla="*/ 396875 h 1577974"/>
              <a:gd name="connsiteX44" fmla="*/ 1490662 w 1593849"/>
              <a:gd name="connsiteY44" fmla="*/ 511175 h 1577974"/>
              <a:gd name="connsiteX45" fmla="*/ 1490662 w 1593849"/>
              <a:gd name="connsiteY45" fmla="*/ 392112 h 1577974"/>
              <a:gd name="connsiteX46" fmla="*/ 1514474 w 1593849"/>
              <a:gd name="connsiteY46" fmla="*/ 296862 h 1577974"/>
              <a:gd name="connsiteX47" fmla="*/ 1552574 w 1593849"/>
              <a:gd name="connsiteY47" fmla="*/ 325437 h 1577974"/>
              <a:gd name="connsiteX48" fmla="*/ 1538287 w 1593849"/>
              <a:gd name="connsiteY48" fmla="*/ 382587 h 1577974"/>
              <a:gd name="connsiteX49" fmla="*/ 1523999 w 1593849"/>
              <a:gd name="connsiteY49" fmla="*/ 449262 h 1577974"/>
              <a:gd name="connsiteX50" fmla="*/ 1528762 w 1593849"/>
              <a:gd name="connsiteY50" fmla="*/ 525462 h 1577974"/>
              <a:gd name="connsiteX51" fmla="*/ 1523999 w 1593849"/>
              <a:gd name="connsiteY51" fmla="*/ 454025 h 1577974"/>
              <a:gd name="connsiteX52" fmla="*/ 1533524 w 1593849"/>
              <a:gd name="connsiteY52" fmla="*/ 358775 h 1577974"/>
              <a:gd name="connsiteX53" fmla="*/ 1566862 w 1593849"/>
              <a:gd name="connsiteY53" fmla="*/ 420687 h 1577974"/>
              <a:gd name="connsiteX54" fmla="*/ 1552574 w 1593849"/>
              <a:gd name="connsiteY54" fmla="*/ 525462 h 1577974"/>
              <a:gd name="connsiteX55" fmla="*/ 1590674 w 1593849"/>
              <a:gd name="connsiteY55" fmla="*/ 630237 h 1577974"/>
              <a:gd name="connsiteX56" fmla="*/ 1571624 w 1593849"/>
              <a:gd name="connsiteY56" fmla="*/ 687387 h 1577974"/>
              <a:gd name="connsiteX57" fmla="*/ 1533524 w 1593849"/>
              <a:gd name="connsiteY57" fmla="*/ 730250 h 1577974"/>
              <a:gd name="connsiteX58" fmla="*/ 1500187 w 1593849"/>
              <a:gd name="connsiteY58" fmla="*/ 882650 h 1577974"/>
              <a:gd name="connsiteX59" fmla="*/ 1500187 w 1593849"/>
              <a:gd name="connsiteY59" fmla="*/ 882650 h 1577974"/>
              <a:gd name="connsiteX60" fmla="*/ 1509712 w 1593849"/>
              <a:gd name="connsiteY60" fmla="*/ 992187 h 1577974"/>
              <a:gd name="connsiteX61" fmla="*/ 1504949 w 1593849"/>
              <a:gd name="connsiteY61" fmla="*/ 1082675 h 1577974"/>
              <a:gd name="connsiteX62" fmla="*/ 1114424 w 1593849"/>
              <a:gd name="connsiteY62" fmla="*/ 901700 h 1577974"/>
              <a:gd name="connsiteX63" fmla="*/ 1123949 w 1593849"/>
              <a:gd name="connsiteY63" fmla="*/ 1030287 h 1577974"/>
              <a:gd name="connsiteX64" fmla="*/ 1062037 w 1593849"/>
              <a:gd name="connsiteY64" fmla="*/ 1092200 h 1577974"/>
              <a:gd name="connsiteX65" fmla="*/ 1071562 w 1593849"/>
              <a:gd name="connsiteY65" fmla="*/ 1397000 h 1577974"/>
              <a:gd name="connsiteX66" fmla="*/ 157162 w 1593849"/>
              <a:gd name="connsiteY66" fmla="*/ 1497012 h 1577974"/>
              <a:gd name="connsiteX67" fmla="*/ 214312 w 1593849"/>
              <a:gd name="connsiteY67" fmla="*/ 911225 h 1577974"/>
              <a:gd name="connsiteX68" fmla="*/ 4762 w 1593849"/>
              <a:gd name="connsiteY68" fmla="*/ 644525 h 1577974"/>
              <a:gd name="connsiteX69" fmla="*/ 242887 w 1593849"/>
              <a:gd name="connsiteY69" fmla="*/ 211137 h 1577974"/>
              <a:gd name="connsiteX70" fmla="*/ 547687 w 1593849"/>
              <a:gd name="connsiteY70" fmla="*/ 315912 h 1577974"/>
              <a:gd name="connsiteX71" fmla="*/ 676274 w 1593849"/>
              <a:gd name="connsiteY71" fmla="*/ 368300 h 1577974"/>
              <a:gd name="connsiteX72" fmla="*/ 719137 w 1593849"/>
              <a:gd name="connsiteY72" fmla="*/ 311150 h 157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93849" h="1577974">
                <a:moveTo>
                  <a:pt x="719137" y="311150"/>
                </a:moveTo>
                <a:cubicBezTo>
                  <a:pt x="734218" y="267494"/>
                  <a:pt x="734218" y="155574"/>
                  <a:pt x="766762" y="106362"/>
                </a:cubicBezTo>
                <a:cubicBezTo>
                  <a:pt x="799306" y="57150"/>
                  <a:pt x="864393" y="31750"/>
                  <a:pt x="914399" y="15875"/>
                </a:cubicBezTo>
                <a:cubicBezTo>
                  <a:pt x="964405" y="0"/>
                  <a:pt x="1023936" y="3968"/>
                  <a:pt x="1066799" y="11112"/>
                </a:cubicBezTo>
                <a:cubicBezTo>
                  <a:pt x="1109662" y="18256"/>
                  <a:pt x="1149349" y="38100"/>
                  <a:pt x="1171574" y="58737"/>
                </a:cubicBezTo>
                <a:cubicBezTo>
                  <a:pt x="1193799" y="79374"/>
                  <a:pt x="1197768" y="117475"/>
                  <a:pt x="1200149" y="134937"/>
                </a:cubicBezTo>
                <a:cubicBezTo>
                  <a:pt x="1202530" y="152399"/>
                  <a:pt x="1201737" y="161131"/>
                  <a:pt x="1185862" y="163512"/>
                </a:cubicBezTo>
                <a:cubicBezTo>
                  <a:pt x="1169987" y="165893"/>
                  <a:pt x="1118393" y="149225"/>
                  <a:pt x="1104899" y="149225"/>
                </a:cubicBezTo>
                <a:cubicBezTo>
                  <a:pt x="1091405" y="149225"/>
                  <a:pt x="1089024" y="161925"/>
                  <a:pt x="1104899" y="163512"/>
                </a:cubicBezTo>
                <a:cubicBezTo>
                  <a:pt x="1120774" y="165100"/>
                  <a:pt x="1181893" y="151606"/>
                  <a:pt x="1200149" y="158750"/>
                </a:cubicBezTo>
                <a:cubicBezTo>
                  <a:pt x="1218405" y="165894"/>
                  <a:pt x="1207293" y="187325"/>
                  <a:pt x="1214437" y="206375"/>
                </a:cubicBezTo>
                <a:cubicBezTo>
                  <a:pt x="1221581" y="225425"/>
                  <a:pt x="1245393" y="259556"/>
                  <a:pt x="1243012" y="273050"/>
                </a:cubicBezTo>
                <a:cubicBezTo>
                  <a:pt x="1240631" y="286544"/>
                  <a:pt x="1216024" y="288131"/>
                  <a:pt x="1200149" y="287337"/>
                </a:cubicBezTo>
                <a:cubicBezTo>
                  <a:pt x="1184274" y="286543"/>
                  <a:pt x="1157287" y="275431"/>
                  <a:pt x="1147762" y="268287"/>
                </a:cubicBezTo>
                <a:cubicBezTo>
                  <a:pt x="1138237" y="261143"/>
                  <a:pt x="1137443" y="248444"/>
                  <a:pt x="1142999" y="244475"/>
                </a:cubicBezTo>
                <a:cubicBezTo>
                  <a:pt x="1148555" y="240506"/>
                  <a:pt x="1181099" y="244475"/>
                  <a:pt x="1181099" y="244475"/>
                </a:cubicBezTo>
                <a:cubicBezTo>
                  <a:pt x="1180305" y="244475"/>
                  <a:pt x="1148556" y="242094"/>
                  <a:pt x="1138237" y="244475"/>
                </a:cubicBezTo>
                <a:cubicBezTo>
                  <a:pt x="1127918" y="246856"/>
                  <a:pt x="1106487" y="251618"/>
                  <a:pt x="1119187" y="258762"/>
                </a:cubicBezTo>
                <a:cubicBezTo>
                  <a:pt x="1131887" y="265906"/>
                  <a:pt x="1196181" y="277018"/>
                  <a:pt x="1214437" y="287337"/>
                </a:cubicBezTo>
                <a:cubicBezTo>
                  <a:pt x="1232693" y="297656"/>
                  <a:pt x="1224755" y="300831"/>
                  <a:pt x="1228724" y="320675"/>
                </a:cubicBezTo>
                <a:cubicBezTo>
                  <a:pt x="1232693" y="340519"/>
                  <a:pt x="1243805" y="390525"/>
                  <a:pt x="1238249" y="406400"/>
                </a:cubicBezTo>
                <a:cubicBezTo>
                  <a:pt x="1232693" y="422275"/>
                  <a:pt x="1216024" y="418306"/>
                  <a:pt x="1195387" y="415925"/>
                </a:cubicBezTo>
                <a:cubicBezTo>
                  <a:pt x="1174750" y="413544"/>
                  <a:pt x="1135061" y="394493"/>
                  <a:pt x="1114424" y="392112"/>
                </a:cubicBezTo>
                <a:cubicBezTo>
                  <a:pt x="1093787" y="389731"/>
                  <a:pt x="1085850" y="396874"/>
                  <a:pt x="1071562" y="401637"/>
                </a:cubicBezTo>
                <a:cubicBezTo>
                  <a:pt x="1057274" y="406400"/>
                  <a:pt x="1045368" y="400843"/>
                  <a:pt x="1028699" y="420687"/>
                </a:cubicBezTo>
                <a:cubicBezTo>
                  <a:pt x="1012030" y="440531"/>
                  <a:pt x="985043" y="484188"/>
                  <a:pt x="971549" y="520700"/>
                </a:cubicBezTo>
                <a:cubicBezTo>
                  <a:pt x="958055" y="557213"/>
                  <a:pt x="950118" y="605631"/>
                  <a:pt x="947737" y="639762"/>
                </a:cubicBezTo>
                <a:cubicBezTo>
                  <a:pt x="945356" y="673893"/>
                  <a:pt x="931862" y="723900"/>
                  <a:pt x="957262" y="725487"/>
                </a:cubicBezTo>
                <a:cubicBezTo>
                  <a:pt x="982662" y="727075"/>
                  <a:pt x="1068387" y="658018"/>
                  <a:pt x="1100137" y="649287"/>
                </a:cubicBezTo>
                <a:cubicBezTo>
                  <a:pt x="1131887" y="640556"/>
                  <a:pt x="1126331" y="648494"/>
                  <a:pt x="1147762" y="673100"/>
                </a:cubicBezTo>
                <a:cubicBezTo>
                  <a:pt x="1169193" y="697706"/>
                  <a:pt x="1193005" y="766762"/>
                  <a:pt x="1228724" y="796925"/>
                </a:cubicBezTo>
                <a:cubicBezTo>
                  <a:pt x="1264443" y="827088"/>
                  <a:pt x="1332705" y="837406"/>
                  <a:pt x="1362074" y="854075"/>
                </a:cubicBezTo>
                <a:cubicBezTo>
                  <a:pt x="1391443" y="870744"/>
                  <a:pt x="1387475" y="891381"/>
                  <a:pt x="1404937" y="896937"/>
                </a:cubicBezTo>
                <a:cubicBezTo>
                  <a:pt x="1422399" y="902493"/>
                  <a:pt x="1456530" y="914400"/>
                  <a:pt x="1466849" y="887412"/>
                </a:cubicBezTo>
                <a:cubicBezTo>
                  <a:pt x="1477168" y="860424"/>
                  <a:pt x="1477961" y="773906"/>
                  <a:pt x="1466849" y="735012"/>
                </a:cubicBezTo>
                <a:cubicBezTo>
                  <a:pt x="1455737" y="696118"/>
                  <a:pt x="1413668" y="687387"/>
                  <a:pt x="1400174" y="654050"/>
                </a:cubicBezTo>
                <a:cubicBezTo>
                  <a:pt x="1386680" y="620713"/>
                  <a:pt x="1379537" y="581025"/>
                  <a:pt x="1385887" y="534987"/>
                </a:cubicBezTo>
                <a:cubicBezTo>
                  <a:pt x="1392237" y="488949"/>
                  <a:pt x="1425574" y="410369"/>
                  <a:pt x="1438274" y="377825"/>
                </a:cubicBezTo>
                <a:cubicBezTo>
                  <a:pt x="1450974" y="345281"/>
                  <a:pt x="1458118" y="357981"/>
                  <a:pt x="1462087" y="339725"/>
                </a:cubicBezTo>
                <a:cubicBezTo>
                  <a:pt x="1466056" y="321469"/>
                  <a:pt x="1459706" y="267493"/>
                  <a:pt x="1462087" y="268287"/>
                </a:cubicBezTo>
                <a:cubicBezTo>
                  <a:pt x="1464468" y="269081"/>
                  <a:pt x="1476374" y="315912"/>
                  <a:pt x="1476374" y="344487"/>
                </a:cubicBezTo>
                <a:cubicBezTo>
                  <a:pt x="1476374" y="373062"/>
                  <a:pt x="1462087" y="442118"/>
                  <a:pt x="1462087" y="439737"/>
                </a:cubicBezTo>
                <a:cubicBezTo>
                  <a:pt x="1462087" y="437356"/>
                  <a:pt x="1470818" y="337344"/>
                  <a:pt x="1476374" y="330200"/>
                </a:cubicBezTo>
                <a:cubicBezTo>
                  <a:pt x="1481930" y="323056"/>
                  <a:pt x="1493043" y="366713"/>
                  <a:pt x="1495424" y="396875"/>
                </a:cubicBezTo>
                <a:cubicBezTo>
                  <a:pt x="1497805" y="427038"/>
                  <a:pt x="1491456" y="511969"/>
                  <a:pt x="1490662" y="511175"/>
                </a:cubicBezTo>
                <a:cubicBezTo>
                  <a:pt x="1489868" y="510381"/>
                  <a:pt x="1486693" y="427831"/>
                  <a:pt x="1490662" y="392112"/>
                </a:cubicBezTo>
                <a:cubicBezTo>
                  <a:pt x="1494631" y="356393"/>
                  <a:pt x="1504155" y="307975"/>
                  <a:pt x="1514474" y="296862"/>
                </a:cubicBezTo>
                <a:cubicBezTo>
                  <a:pt x="1524793" y="285749"/>
                  <a:pt x="1548605" y="311150"/>
                  <a:pt x="1552574" y="325437"/>
                </a:cubicBezTo>
                <a:cubicBezTo>
                  <a:pt x="1556543" y="339724"/>
                  <a:pt x="1543049" y="361950"/>
                  <a:pt x="1538287" y="382587"/>
                </a:cubicBezTo>
                <a:cubicBezTo>
                  <a:pt x="1533525" y="403224"/>
                  <a:pt x="1525587" y="425449"/>
                  <a:pt x="1523999" y="449262"/>
                </a:cubicBezTo>
                <a:cubicBezTo>
                  <a:pt x="1522411" y="473075"/>
                  <a:pt x="1528762" y="524668"/>
                  <a:pt x="1528762" y="525462"/>
                </a:cubicBezTo>
                <a:cubicBezTo>
                  <a:pt x="1528762" y="526256"/>
                  <a:pt x="1523205" y="481806"/>
                  <a:pt x="1523999" y="454025"/>
                </a:cubicBezTo>
                <a:cubicBezTo>
                  <a:pt x="1524793" y="426244"/>
                  <a:pt x="1526380" y="364331"/>
                  <a:pt x="1533524" y="358775"/>
                </a:cubicBezTo>
                <a:cubicBezTo>
                  <a:pt x="1540668" y="353219"/>
                  <a:pt x="1563687" y="392906"/>
                  <a:pt x="1566862" y="420687"/>
                </a:cubicBezTo>
                <a:cubicBezTo>
                  <a:pt x="1570037" y="448468"/>
                  <a:pt x="1548605" y="490537"/>
                  <a:pt x="1552574" y="525462"/>
                </a:cubicBezTo>
                <a:cubicBezTo>
                  <a:pt x="1556543" y="560387"/>
                  <a:pt x="1587499" y="603249"/>
                  <a:pt x="1590674" y="630237"/>
                </a:cubicBezTo>
                <a:cubicBezTo>
                  <a:pt x="1593849" y="657225"/>
                  <a:pt x="1581149" y="670718"/>
                  <a:pt x="1571624" y="687387"/>
                </a:cubicBezTo>
                <a:cubicBezTo>
                  <a:pt x="1562099" y="704056"/>
                  <a:pt x="1545430" y="697706"/>
                  <a:pt x="1533524" y="730250"/>
                </a:cubicBezTo>
                <a:cubicBezTo>
                  <a:pt x="1521618" y="762794"/>
                  <a:pt x="1500187" y="882650"/>
                  <a:pt x="1500187" y="882650"/>
                </a:cubicBezTo>
                <a:lnTo>
                  <a:pt x="1500187" y="882650"/>
                </a:lnTo>
                <a:cubicBezTo>
                  <a:pt x="1501775" y="900906"/>
                  <a:pt x="1508918" y="958850"/>
                  <a:pt x="1509712" y="992187"/>
                </a:cubicBezTo>
                <a:cubicBezTo>
                  <a:pt x="1510506" y="1025524"/>
                  <a:pt x="1570830" y="1097756"/>
                  <a:pt x="1504949" y="1082675"/>
                </a:cubicBezTo>
                <a:cubicBezTo>
                  <a:pt x="1439068" y="1067594"/>
                  <a:pt x="1177924" y="910431"/>
                  <a:pt x="1114424" y="901700"/>
                </a:cubicBezTo>
                <a:cubicBezTo>
                  <a:pt x="1050924" y="892969"/>
                  <a:pt x="1132680" y="998537"/>
                  <a:pt x="1123949" y="1030287"/>
                </a:cubicBezTo>
                <a:cubicBezTo>
                  <a:pt x="1115218" y="1062037"/>
                  <a:pt x="1070768" y="1031081"/>
                  <a:pt x="1062037" y="1092200"/>
                </a:cubicBezTo>
                <a:cubicBezTo>
                  <a:pt x="1053306" y="1153319"/>
                  <a:pt x="1222374" y="1329531"/>
                  <a:pt x="1071562" y="1397000"/>
                </a:cubicBezTo>
                <a:cubicBezTo>
                  <a:pt x="920750" y="1464469"/>
                  <a:pt x="300037" y="1577974"/>
                  <a:pt x="157162" y="1497012"/>
                </a:cubicBezTo>
                <a:cubicBezTo>
                  <a:pt x="14287" y="1416050"/>
                  <a:pt x="239712" y="1053306"/>
                  <a:pt x="214312" y="911225"/>
                </a:cubicBezTo>
                <a:cubicBezTo>
                  <a:pt x="188912" y="769144"/>
                  <a:pt x="0" y="761206"/>
                  <a:pt x="4762" y="644525"/>
                </a:cubicBezTo>
                <a:cubicBezTo>
                  <a:pt x="9524" y="527844"/>
                  <a:pt x="152400" y="265906"/>
                  <a:pt x="242887" y="211137"/>
                </a:cubicBezTo>
                <a:cubicBezTo>
                  <a:pt x="333375" y="156368"/>
                  <a:pt x="475456" y="289718"/>
                  <a:pt x="547687" y="315912"/>
                </a:cubicBezTo>
                <a:cubicBezTo>
                  <a:pt x="619918" y="342106"/>
                  <a:pt x="646111" y="371475"/>
                  <a:pt x="676274" y="368300"/>
                </a:cubicBezTo>
                <a:cubicBezTo>
                  <a:pt x="706437" y="365125"/>
                  <a:pt x="704056" y="354806"/>
                  <a:pt x="719137" y="311150"/>
                </a:cubicBezTo>
                <a:close/>
              </a:path>
            </a:pathLst>
          </a:custGeom>
          <a:gradFill>
            <a:gsLst>
              <a:gs pos="58000">
                <a:srgbClr val="000082"/>
              </a:gs>
              <a:gs pos="30000">
                <a:srgbClr val="66008F"/>
              </a:gs>
              <a:gs pos="64999">
                <a:srgbClr val="BA0066"/>
              </a:gs>
              <a:gs pos="89999">
                <a:srgbClr val="FF0000"/>
              </a:gs>
              <a:gs pos="100000">
                <a:srgbClr val="FF8200"/>
              </a:gs>
            </a:gsLst>
            <a:path path="circle">
              <a:fillToRect l="50000" t="50000" r="50000" b="50000"/>
            </a:path>
          </a:gra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prstClr val="white"/>
                </a:solidFill>
              </a:rPr>
              <a:t>　仏</a:t>
            </a:r>
            <a:endParaRPr lang="en-US" altLang="ja-JP" sz="1400" dirty="0" smtClean="0">
              <a:solidFill>
                <a:prstClr val="white"/>
              </a:solidFill>
            </a:endParaRPr>
          </a:p>
          <a:p>
            <a:pPr algn="ctr"/>
            <a:r>
              <a:rPr lang="ja-JP" altLang="en-US" sz="1400" dirty="0" smtClean="0">
                <a:solidFill>
                  <a:prstClr val="white"/>
                </a:solidFill>
              </a:rPr>
              <a:t>陀</a:t>
            </a:r>
            <a:endParaRPr lang="ja-JP" altLang="en-US" sz="1400" dirty="0">
              <a:solidFill>
                <a:prstClr val="white"/>
              </a:solidFill>
            </a:endParaRPr>
          </a:p>
        </p:txBody>
      </p:sp>
      <p:sp>
        <p:nvSpPr>
          <p:cNvPr id="29" name="円弧 28"/>
          <p:cNvSpPr/>
          <p:nvPr/>
        </p:nvSpPr>
        <p:spPr>
          <a:xfrm>
            <a:off x="675105" y="1628800"/>
            <a:ext cx="596272" cy="1590531"/>
          </a:xfrm>
          <a:prstGeom prst="arc">
            <a:avLst>
              <a:gd name="adj1" fmla="val 16200000"/>
              <a:gd name="adj2" fmla="val 1609563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prstClr val="white"/>
              </a:solidFill>
            </a:endParaRPr>
          </a:p>
          <a:p>
            <a:pPr algn="ctr"/>
            <a:r>
              <a:rPr lang="en-US" altLang="ja-JP" sz="2800" b="1" dirty="0" smtClean="0">
                <a:solidFill>
                  <a:srgbClr val="FF0000"/>
                </a:solidFill>
              </a:rPr>
              <a:t>B</a:t>
            </a:r>
          </a:p>
          <a:p>
            <a:pPr algn="ctr"/>
            <a:endParaRPr lang="en-US" altLang="ja-JP" dirty="0" smtClean="0">
              <a:solidFill>
                <a:prstClr val="white"/>
              </a:solidFill>
            </a:endParaRPr>
          </a:p>
          <a:p>
            <a:pPr algn="ctr"/>
            <a:endParaRPr lang="en-US" altLang="ja-JP" dirty="0" smtClean="0">
              <a:solidFill>
                <a:prstClr val="white"/>
              </a:solidFill>
            </a:endParaRPr>
          </a:p>
          <a:p>
            <a:pPr algn="ctr"/>
            <a:endParaRPr lang="ja-JP" altLang="en-US" dirty="0">
              <a:solidFill>
                <a:prstClr val="white"/>
              </a:solidFill>
            </a:endParaRPr>
          </a:p>
        </p:txBody>
      </p:sp>
      <p:sp>
        <p:nvSpPr>
          <p:cNvPr id="30" name="Freeform 123"/>
          <p:cNvSpPr>
            <a:spLocks/>
          </p:cNvSpPr>
          <p:nvPr/>
        </p:nvSpPr>
        <p:spPr bwMode="auto">
          <a:xfrm rot="287392">
            <a:off x="6211297" y="4108117"/>
            <a:ext cx="1030380"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chemeClr val="tx1"/>
            </a:solidFill>
            <a:round/>
            <a:headEnd/>
            <a:tailEnd/>
          </a:ln>
          <a:effectLst/>
        </p:spPr>
        <p:txBody>
          <a:bodyPr/>
          <a:lstStyle/>
          <a:p>
            <a:endParaRPr lang="ja-JP" altLang="en-US" dirty="0">
              <a:solidFill>
                <a:prstClr val="white"/>
              </a:solidFill>
            </a:endParaRPr>
          </a:p>
        </p:txBody>
      </p:sp>
      <p:sp>
        <p:nvSpPr>
          <p:cNvPr id="31" name="Freeform 126"/>
          <p:cNvSpPr>
            <a:spLocks/>
          </p:cNvSpPr>
          <p:nvPr/>
        </p:nvSpPr>
        <p:spPr bwMode="auto">
          <a:xfrm rot="287392">
            <a:off x="7442335" y="2309088"/>
            <a:ext cx="731739"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solidFill>
            <a:schemeClr val="tx1"/>
          </a:solidFill>
          <a:ln w="9525" cap="flat" cmpd="sng">
            <a:solidFill>
              <a:srgbClr val="00FF99"/>
            </a:solidFill>
            <a:prstDash val="solid"/>
            <a:round/>
            <a:headEnd/>
            <a:tailEnd/>
          </a:ln>
          <a:effectLst/>
        </p:spPr>
        <p:txBody>
          <a:bodyPr wrap="square">
            <a:spAutoFit/>
          </a:bodyPr>
          <a:lstStyle/>
          <a:p>
            <a:endParaRPr lang="ja-JP" altLang="en-US" dirty="0">
              <a:solidFill>
                <a:prstClr val="white"/>
              </a:solidFill>
            </a:endParaRPr>
          </a:p>
        </p:txBody>
      </p:sp>
      <p:sp>
        <p:nvSpPr>
          <p:cNvPr id="32" name="Freeform 125"/>
          <p:cNvSpPr>
            <a:spLocks/>
          </p:cNvSpPr>
          <p:nvPr/>
        </p:nvSpPr>
        <p:spPr bwMode="auto">
          <a:xfrm rot="10811011" flipH="1" flipV="1">
            <a:off x="7632798" y="2934770"/>
            <a:ext cx="594252" cy="523220"/>
          </a:xfrm>
          <a:custGeom>
            <a:avLst/>
            <a:gdLst/>
            <a:ahLst/>
            <a:cxnLst>
              <a:cxn ang="0">
                <a:pos x="869" y="82"/>
              </a:cxn>
              <a:cxn ang="0">
                <a:pos x="723" y="210"/>
              </a:cxn>
              <a:cxn ang="0">
                <a:pos x="759" y="448"/>
              </a:cxn>
              <a:cxn ang="0">
                <a:pos x="759" y="310"/>
              </a:cxn>
              <a:cxn ang="0">
                <a:pos x="732" y="420"/>
              </a:cxn>
              <a:cxn ang="0">
                <a:pos x="631" y="466"/>
              </a:cxn>
              <a:cxn ang="0">
                <a:pos x="750" y="530"/>
              </a:cxn>
              <a:cxn ang="0">
                <a:pos x="814" y="685"/>
              </a:cxn>
              <a:cxn ang="0">
                <a:pos x="878" y="832"/>
              </a:cxn>
              <a:cxn ang="0">
                <a:pos x="796" y="923"/>
              </a:cxn>
              <a:cxn ang="0">
                <a:pos x="631" y="1243"/>
              </a:cxn>
              <a:cxn ang="0">
                <a:pos x="503" y="1380"/>
              </a:cxn>
              <a:cxn ang="0">
                <a:pos x="375" y="1444"/>
              </a:cxn>
              <a:cxn ang="0">
                <a:pos x="284" y="1563"/>
              </a:cxn>
              <a:cxn ang="0">
                <a:pos x="540" y="1664"/>
              </a:cxn>
              <a:cxn ang="0">
                <a:pos x="686" y="1773"/>
              </a:cxn>
              <a:cxn ang="0">
                <a:pos x="759" y="1865"/>
              </a:cxn>
              <a:cxn ang="0">
                <a:pos x="640" y="1737"/>
              </a:cxn>
              <a:cxn ang="0">
                <a:pos x="695" y="1508"/>
              </a:cxn>
              <a:cxn ang="0">
                <a:pos x="723" y="1572"/>
              </a:cxn>
              <a:cxn ang="0">
                <a:pos x="704" y="1627"/>
              </a:cxn>
              <a:cxn ang="0">
                <a:pos x="714" y="1792"/>
              </a:cxn>
              <a:cxn ang="0">
                <a:pos x="741" y="1874"/>
              </a:cxn>
              <a:cxn ang="0">
                <a:pos x="631" y="1728"/>
              </a:cxn>
              <a:cxn ang="0">
                <a:pos x="586" y="1682"/>
              </a:cxn>
              <a:cxn ang="0">
                <a:pos x="448" y="1627"/>
              </a:cxn>
              <a:cxn ang="0">
                <a:pos x="256" y="1526"/>
              </a:cxn>
              <a:cxn ang="0">
                <a:pos x="46" y="1600"/>
              </a:cxn>
              <a:cxn ang="0">
                <a:pos x="64" y="1865"/>
              </a:cxn>
              <a:cxn ang="0">
                <a:pos x="229" y="1984"/>
              </a:cxn>
              <a:cxn ang="0">
                <a:pos x="311" y="2075"/>
              </a:cxn>
              <a:cxn ang="0">
                <a:pos x="247" y="2020"/>
              </a:cxn>
              <a:cxn ang="0">
                <a:pos x="238" y="2112"/>
              </a:cxn>
              <a:cxn ang="0">
                <a:pos x="192" y="2057"/>
              </a:cxn>
              <a:cxn ang="0">
                <a:pos x="247" y="2121"/>
              </a:cxn>
              <a:cxn ang="0">
                <a:pos x="192" y="2185"/>
              </a:cxn>
              <a:cxn ang="0">
                <a:pos x="348" y="2249"/>
              </a:cxn>
              <a:cxn ang="0">
                <a:pos x="494" y="2276"/>
              </a:cxn>
              <a:cxn ang="0">
                <a:pos x="503" y="2176"/>
              </a:cxn>
              <a:cxn ang="0">
                <a:pos x="586" y="2230"/>
              </a:cxn>
              <a:cxn ang="0">
                <a:pos x="686" y="2285"/>
              </a:cxn>
              <a:cxn ang="0">
                <a:pos x="842" y="2432"/>
              </a:cxn>
              <a:cxn ang="0">
                <a:pos x="915" y="2505"/>
              </a:cxn>
              <a:cxn ang="0">
                <a:pos x="1271" y="2660"/>
              </a:cxn>
              <a:cxn ang="0">
                <a:pos x="1418" y="2523"/>
              </a:cxn>
              <a:cxn ang="0">
                <a:pos x="1564" y="2258"/>
              </a:cxn>
              <a:cxn ang="0">
                <a:pos x="1472" y="1773"/>
              </a:cxn>
              <a:cxn ang="0">
                <a:pos x="1344" y="1627"/>
              </a:cxn>
              <a:cxn ang="0">
                <a:pos x="1262" y="1270"/>
              </a:cxn>
              <a:cxn ang="0">
                <a:pos x="1290" y="1133"/>
              </a:cxn>
              <a:cxn ang="0">
                <a:pos x="1290" y="749"/>
              </a:cxn>
              <a:cxn ang="0">
                <a:pos x="1107" y="713"/>
              </a:cxn>
              <a:cxn ang="0">
                <a:pos x="1308" y="566"/>
              </a:cxn>
              <a:cxn ang="0">
                <a:pos x="1344" y="420"/>
              </a:cxn>
              <a:cxn ang="0">
                <a:pos x="1143" y="18"/>
              </a:cxn>
              <a:cxn ang="0">
                <a:pos x="979" y="18"/>
              </a:cxn>
              <a:cxn ang="0">
                <a:pos x="832" y="91"/>
              </a:cxn>
            </a:cxnLst>
            <a:rect l="0" t="0" r="r" b="b"/>
            <a:pathLst>
              <a:path w="1581" h="2678">
                <a:moveTo>
                  <a:pt x="997" y="73"/>
                </a:moveTo>
                <a:cubicBezTo>
                  <a:pt x="955" y="59"/>
                  <a:pt x="913" y="76"/>
                  <a:pt x="869" y="82"/>
                </a:cubicBezTo>
                <a:cubicBezTo>
                  <a:pt x="828" y="96"/>
                  <a:pt x="799" y="114"/>
                  <a:pt x="759" y="128"/>
                </a:cubicBezTo>
                <a:cubicBezTo>
                  <a:pt x="749" y="158"/>
                  <a:pt x="733" y="180"/>
                  <a:pt x="723" y="210"/>
                </a:cubicBezTo>
                <a:cubicBezTo>
                  <a:pt x="733" y="292"/>
                  <a:pt x="733" y="296"/>
                  <a:pt x="787" y="347"/>
                </a:cubicBezTo>
                <a:cubicBezTo>
                  <a:pt x="803" y="394"/>
                  <a:pt x="814" y="428"/>
                  <a:pt x="759" y="448"/>
                </a:cubicBezTo>
                <a:cubicBezTo>
                  <a:pt x="723" y="435"/>
                  <a:pt x="717" y="419"/>
                  <a:pt x="704" y="384"/>
                </a:cubicBezTo>
                <a:cubicBezTo>
                  <a:pt x="718" y="331"/>
                  <a:pt x="705" y="325"/>
                  <a:pt x="759" y="310"/>
                </a:cubicBezTo>
                <a:cubicBezTo>
                  <a:pt x="782" y="333"/>
                  <a:pt x="825" y="373"/>
                  <a:pt x="787" y="411"/>
                </a:cubicBezTo>
                <a:cubicBezTo>
                  <a:pt x="774" y="424"/>
                  <a:pt x="750" y="416"/>
                  <a:pt x="732" y="420"/>
                </a:cubicBezTo>
                <a:cubicBezTo>
                  <a:pt x="710" y="425"/>
                  <a:pt x="674" y="439"/>
                  <a:pt x="650" y="448"/>
                </a:cubicBezTo>
                <a:cubicBezTo>
                  <a:pt x="644" y="454"/>
                  <a:pt x="629" y="458"/>
                  <a:pt x="631" y="466"/>
                </a:cubicBezTo>
                <a:cubicBezTo>
                  <a:pt x="634" y="477"/>
                  <a:pt x="649" y="479"/>
                  <a:pt x="659" y="484"/>
                </a:cubicBezTo>
                <a:cubicBezTo>
                  <a:pt x="690" y="499"/>
                  <a:pt x="720" y="510"/>
                  <a:pt x="750" y="530"/>
                </a:cubicBezTo>
                <a:cubicBezTo>
                  <a:pt x="732" y="586"/>
                  <a:pt x="710" y="636"/>
                  <a:pt x="695" y="694"/>
                </a:cubicBezTo>
                <a:cubicBezTo>
                  <a:pt x="685" y="732"/>
                  <a:pt x="774" y="688"/>
                  <a:pt x="814" y="685"/>
                </a:cubicBezTo>
                <a:cubicBezTo>
                  <a:pt x="861" y="674"/>
                  <a:pt x="890" y="646"/>
                  <a:pt x="933" y="630"/>
                </a:cubicBezTo>
                <a:cubicBezTo>
                  <a:pt x="912" y="695"/>
                  <a:pt x="897" y="766"/>
                  <a:pt x="878" y="832"/>
                </a:cubicBezTo>
                <a:cubicBezTo>
                  <a:pt x="870" y="860"/>
                  <a:pt x="863" y="899"/>
                  <a:pt x="832" y="914"/>
                </a:cubicBezTo>
                <a:cubicBezTo>
                  <a:pt x="821" y="919"/>
                  <a:pt x="808" y="920"/>
                  <a:pt x="796" y="923"/>
                </a:cubicBezTo>
                <a:cubicBezTo>
                  <a:pt x="748" y="995"/>
                  <a:pt x="760" y="1087"/>
                  <a:pt x="695" y="1152"/>
                </a:cubicBezTo>
                <a:cubicBezTo>
                  <a:pt x="682" y="1191"/>
                  <a:pt x="661" y="1215"/>
                  <a:pt x="631" y="1243"/>
                </a:cubicBezTo>
                <a:cubicBezTo>
                  <a:pt x="620" y="1277"/>
                  <a:pt x="616" y="1314"/>
                  <a:pt x="595" y="1344"/>
                </a:cubicBezTo>
                <a:cubicBezTo>
                  <a:pt x="575" y="1374"/>
                  <a:pt x="534" y="1372"/>
                  <a:pt x="503" y="1380"/>
                </a:cubicBezTo>
                <a:cubicBezTo>
                  <a:pt x="472" y="1388"/>
                  <a:pt x="443" y="1400"/>
                  <a:pt x="412" y="1408"/>
                </a:cubicBezTo>
                <a:cubicBezTo>
                  <a:pt x="388" y="1481"/>
                  <a:pt x="425" y="1394"/>
                  <a:pt x="375" y="1444"/>
                </a:cubicBezTo>
                <a:cubicBezTo>
                  <a:pt x="368" y="1451"/>
                  <a:pt x="372" y="1464"/>
                  <a:pt x="366" y="1472"/>
                </a:cubicBezTo>
                <a:cubicBezTo>
                  <a:pt x="339" y="1507"/>
                  <a:pt x="309" y="1526"/>
                  <a:pt x="284" y="1563"/>
                </a:cubicBezTo>
                <a:cubicBezTo>
                  <a:pt x="352" y="1580"/>
                  <a:pt x="416" y="1610"/>
                  <a:pt x="485" y="1627"/>
                </a:cubicBezTo>
                <a:cubicBezTo>
                  <a:pt x="520" y="1679"/>
                  <a:pt x="481" y="1634"/>
                  <a:pt x="540" y="1664"/>
                </a:cubicBezTo>
                <a:cubicBezTo>
                  <a:pt x="619" y="1704"/>
                  <a:pt x="543" y="1674"/>
                  <a:pt x="595" y="1718"/>
                </a:cubicBezTo>
                <a:cubicBezTo>
                  <a:pt x="618" y="1737"/>
                  <a:pt x="659" y="1759"/>
                  <a:pt x="686" y="1773"/>
                </a:cubicBezTo>
                <a:cubicBezTo>
                  <a:pt x="697" y="1790"/>
                  <a:pt x="714" y="1801"/>
                  <a:pt x="723" y="1819"/>
                </a:cubicBezTo>
                <a:cubicBezTo>
                  <a:pt x="749" y="1870"/>
                  <a:pt x="709" y="1848"/>
                  <a:pt x="759" y="1865"/>
                </a:cubicBezTo>
                <a:cubicBezTo>
                  <a:pt x="737" y="1797"/>
                  <a:pt x="758" y="1818"/>
                  <a:pt x="704" y="1792"/>
                </a:cubicBezTo>
                <a:cubicBezTo>
                  <a:pt x="677" y="1763"/>
                  <a:pt x="665" y="1772"/>
                  <a:pt x="640" y="1737"/>
                </a:cubicBezTo>
                <a:cubicBezTo>
                  <a:pt x="629" y="1692"/>
                  <a:pt x="607" y="1655"/>
                  <a:pt x="595" y="1609"/>
                </a:cubicBezTo>
                <a:cubicBezTo>
                  <a:pt x="631" y="1571"/>
                  <a:pt x="641" y="1526"/>
                  <a:pt x="695" y="1508"/>
                </a:cubicBezTo>
                <a:cubicBezTo>
                  <a:pt x="728" y="1476"/>
                  <a:pt x="741" y="1426"/>
                  <a:pt x="778" y="1389"/>
                </a:cubicBezTo>
                <a:cubicBezTo>
                  <a:pt x="762" y="1451"/>
                  <a:pt x="743" y="1511"/>
                  <a:pt x="723" y="1572"/>
                </a:cubicBezTo>
                <a:cubicBezTo>
                  <a:pt x="720" y="1581"/>
                  <a:pt x="717" y="1591"/>
                  <a:pt x="714" y="1600"/>
                </a:cubicBezTo>
                <a:cubicBezTo>
                  <a:pt x="711" y="1609"/>
                  <a:pt x="707" y="1618"/>
                  <a:pt x="704" y="1627"/>
                </a:cubicBezTo>
                <a:cubicBezTo>
                  <a:pt x="698" y="1645"/>
                  <a:pt x="686" y="1682"/>
                  <a:pt x="686" y="1682"/>
                </a:cubicBezTo>
                <a:cubicBezTo>
                  <a:pt x="695" y="1719"/>
                  <a:pt x="702" y="1756"/>
                  <a:pt x="714" y="1792"/>
                </a:cubicBezTo>
                <a:cubicBezTo>
                  <a:pt x="720" y="1810"/>
                  <a:pt x="726" y="1828"/>
                  <a:pt x="732" y="1846"/>
                </a:cubicBezTo>
                <a:cubicBezTo>
                  <a:pt x="735" y="1855"/>
                  <a:pt x="743" y="1884"/>
                  <a:pt x="741" y="1874"/>
                </a:cubicBezTo>
                <a:cubicBezTo>
                  <a:pt x="740" y="1869"/>
                  <a:pt x="728" y="1801"/>
                  <a:pt x="723" y="1792"/>
                </a:cubicBezTo>
                <a:cubicBezTo>
                  <a:pt x="709" y="1765"/>
                  <a:pt x="655" y="1745"/>
                  <a:pt x="631" y="1728"/>
                </a:cubicBezTo>
                <a:cubicBezTo>
                  <a:pt x="628" y="1719"/>
                  <a:pt x="629" y="1707"/>
                  <a:pt x="622" y="1700"/>
                </a:cubicBezTo>
                <a:cubicBezTo>
                  <a:pt x="613" y="1690"/>
                  <a:pt x="597" y="1689"/>
                  <a:pt x="586" y="1682"/>
                </a:cubicBezTo>
                <a:cubicBezTo>
                  <a:pt x="579" y="1677"/>
                  <a:pt x="574" y="1669"/>
                  <a:pt x="567" y="1664"/>
                </a:cubicBezTo>
                <a:cubicBezTo>
                  <a:pt x="533" y="1643"/>
                  <a:pt x="487" y="1636"/>
                  <a:pt x="448" y="1627"/>
                </a:cubicBezTo>
                <a:cubicBezTo>
                  <a:pt x="418" y="1582"/>
                  <a:pt x="388" y="1588"/>
                  <a:pt x="339" y="1572"/>
                </a:cubicBezTo>
                <a:cubicBezTo>
                  <a:pt x="314" y="1548"/>
                  <a:pt x="288" y="1537"/>
                  <a:pt x="256" y="1526"/>
                </a:cubicBezTo>
                <a:cubicBezTo>
                  <a:pt x="145" y="1567"/>
                  <a:pt x="318" y="1497"/>
                  <a:pt x="211" y="1563"/>
                </a:cubicBezTo>
                <a:cubicBezTo>
                  <a:pt x="170" y="1589"/>
                  <a:pt x="89" y="1594"/>
                  <a:pt x="46" y="1600"/>
                </a:cubicBezTo>
                <a:cubicBezTo>
                  <a:pt x="10" y="1624"/>
                  <a:pt x="11" y="1641"/>
                  <a:pt x="0" y="1682"/>
                </a:cubicBezTo>
                <a:cubicBezTo>
                  <a:pt x="8" y="1754"/>
                  <a:pt x="13" y="1811"/>
                  <a:pt x="64" y="1865"/>
                </a:cubicBezTo>
                <a:cubicBezTo>
                  <a:pt x="86" y="1924"/>
                  <a:pt x="144" y="1916"/>
                  <a:pt x="192" y="1947"/>
                </a:cubicBezTo>
                <a:cubicBezTo>
                  <a:pt x="216" y="1962"/>
                  <a:pt x="207" y="1967"/>
                  <a:pt x="229" y="1984"/>
                </a:cubicBezTo>
                <a:cubicBezTo>
                  <a:pt x="247" y="1997"/>
                  <a:pt x="284" y="2020"/>
                  <a:pt x="284" y="2020"/>
                </a:cubicBezTo>
                <a:cubicBezTo>
                  <a:pt x="286" y="2026"/>
                  <a:pt x="299" y="2075"/>
                  <a:pt x="311" y="2075"/>
                </a:cubicBezTo>
                <a:cubicBezTo>
                  <a:pt x="320" y="2075"/>
                  <a:pt x="307" y="2056"/>
                  <a:pt x="302" y="2048"/>
                </a:cubicBezTo>
                <a:cubicBezTo>
                  <a:pt x="287" y="2023"/>
                  <a:pt x="275" y="2027"/>
                  <a:pt x="247" y="2020"/>
                </a:cubicBezTo>
                <a:cubicBezTo>
                  <a:pt x="238" y="2023"/>
                  <a:pt x="227" y="2022"/>
                  <a:pt x="220" y="2029"/>
                </a:cubicBezTo>
                <a:cubicBezTo>
                  <a:pt x="199" y="2050"/>
                  <a:pt x="219" y="2097"/>
                  <a:pt x="238" y="2112"/>
                </a:cubicBezTo>
                <a:cubicBezTo>
                  <a:pt x="246" y="2118"/>
                  <a:pt x="257" y="2118"/>
                  <a:pt x="266" y="2121"/>
                </a:cubicBezTo>
                <a:cubicBezTo>
                  <a:pt x="251" y="2066"/>
                  <a:pt x="246" y="2070"/>
                  <a:pt x="192" y="2057"/>
                </a:cubicBezTo>
                <a:cubicBezTo>
                  <a:pt x="166" y="2095"/>
                  <a:pt x="169" y="2099"/>
                  <a:pt x="202" y="2130"/>
                </a:cubicBezTo>
                <a:cubicBezTo>
                  <a:pt x="217" y="2127"/>
                  <a:pt x="232" y="2121"/>
                  <a:pt x="247" y="2121"/>
                </a:cubicBezTo>
                <a:cubicBezTo>
                  <a:pt x="256" y="2121"/>
                  <a:pt x="227" y="2124"/>
                  <a:pt x="220" y="2130"/>
                </a:cubicBezTo>
                <a:cubicBezTo>
                  <a:pt x="205" y="2142"/>
                  <a:pt x="198" y="2168"/>
                  <a:pt x="192" y="2185"/>
                </a:cubicBezTo>
                <a:cubicBezTo>
                  <a:pt x="215" y="2251"/>
                  <a:pt x="214" y="2265"/>
                  <a:pt x="256" y="2203"/>
                </a:cubicBezTo>
                <a:cubicBezTo>
                  <a:pt x="294" y="2212"/>
                  <a:pt x="321" y="2220"/>
                  <a:pt x="348" y="2249"/>
                </a:cubicBezTo>
                <a:cubicBezTo>
                  <a:pt x="364" y="2297"/>
                  <a:pt x="361" y="2301"/>
                  <a:pt x="412" y="2313"/>
                </a:cubicBezTo>
                <a:cubicBezTo>
                  <a:pt x="453" y="2303"/>
                  <a:pt x="457" y="2288"/>
                  <a:pt x="494" y="2276"/>
                </a:cubicBezTo>
                <a:cubicBezTo>
                  <a:pt x="516" y="2209"/>
                  <a:pt x="494" y="2288"/>
                  <a:pt x="494" y="2148"/>
                </a:cubicBezTo>
                <a:cubicBezTo>
                  <a:pt x="494" y="2138"/>
                  <a:pt x="498" y="2168"/>
                  <a:pt x="503" y="2176"/>
                </a:cubicBezTo>
                <a:cubicBezTo>
                  <a:pt x="508" y="2183"/>
                  <a:pt x="515" y="2189"/>
                  <a:pt x="522" y="2194"/>
                </a:cubicBezTo>
                <a:cubicBezTo>
                  <a:pt x="545" y="2212"/>
                  <a:pt x="558" y="2217"/>
                  <a:pt x="586" y="2230"/>
                </a:cubicBezTo>
                <a:cubicBezTo>
                  <a:pt x="601" y="2246"/>
                  <a:pt x="609" y="2258"/>
                  <a:pt x="631" y="2267"/>
                </a:cubicBezTo>
                <a:cubicBezTo>
                  <a:pt x="649" y="2275"/>
                  <a:pt x="686" y="2285"/>
                  <a:pt x="686" y="2285"/>
                </a:cubicBezTo>
                <a:cubicBezTo>
                  <a:pt x="715" y="2316"/>
                  <a:pt x="756" y="2327"/>
                  <a:pt x="787" y="2358"/>
                </a:cubicBezTo>
                <a:cubicBezTo>
                  <a:pt x="810" y="2381"/>
                  <a:pt x="826" y="2401"/>
                  <a:pt x="842" y="2432"/>
                </a:cubicBezTo>
                <a:cubicBezTo>
                  <a:pt x="848" y="2444"/>
                  <a:pt x="851" y="2459"/>
                  <a:pt x="860" y="2468"/>
                </a:cubicBezTo>
                <a:cubicBezTo>
                  <a:pt x="934" y="2542"/>
                  <a:pt x="859" y="2449"/>
                  <a:pt x="915" y="2505"/>
                </a:cubicBezTo>
                <a:cubicBezTo>
                  <a:pt x="945" y="2595"/>
                  <a:pt x="976" y="2655"/>
                  <a:pt x="1070" y="2678"/>
                </a:cubicBezTo>
                <a:cubicBezTo>
                  <a:pt x="1137" y="2671"/>
                  <a:pt x="1206" y="2675"/>
                  <a:pt x="1271" y="2660"/>
                </a:cubicBezTo>
                <a:cubicBezTo>
                  <a:pt x="1297" y="2654"/>
                  <a:pt x="1344" y="2624"/>
                  <a:pt x="1344" y="2624"/>
                </a:cubicBezTo>
                <a:cubicBezTo>
                  <a:pt x="1369" y="2587"/>
                  <a:pt x="1385" y="2554"/>
                  <a:pt x="1418" y="2523"/>
                </a:cubicBezTo>
                <a:cubicBezTo>
                  <a:pt x="1450" y="2458"/>
                  <a:pt x="1499" y="2418"/>
                  <a:pt x="1527" y="2349"/>
                </a:cubicBezTo>
                <a:cubicBezTo>
                  <a:pt x="1539" y="2319"/>
                  <a:pt x="1564" y="2258"/>
                  <a:pt x="1564" y="2258"/>
                </a:cubicBezTo>
                <a:cubicBezTo>
                  <a:pt x="1557" y="2120"/>
                  <a:pt x="1581" y="1973"/>
                  <a:pt x="1527" y="1846"/>
                </a:cubicBezTo>
                <a:cubicBezTo>
                  <a:pt x="1478" y="1733"/>
                  <a:pt x="1509" y="1829"/>
                  <a:pt x="1472" y="1773"/>
                </a:cubicBezTo>
                <a:cubicBezTo>
                  <a:pt x="1443" y="1729"/>
                  <a:pt x="1449" y="1724"/>
                  <a:pt x="1399" y="1700"/>
                </a:cubicBezTo>
                <a:cubicBezTo>
                  <a:pt x="1383" y="1667"/>
                  <a:pt x="1370" y="1652"/>
                  <a:pt x="1344" y="1627"/>
                </a:cubicBezTo>
                <a:cubicBezTo>
                  <a:pt x="1311" y="1490"/>
                  <a:pt x="1363" y="1694"/>
                  <a:pt x="1317" y="1554"/>
                </a:cubicBezTo>
                <a:cubicBezTo>
                  <a:pt x="1287" y="1463"/>
                  <a:pt x="1272" y="1364"/>
                  <a:pt x="1262" y="1270"/>
                </a:cubicBezTo>
                <a:cubicBezTo>
                  <a:pt x="1265" y="1231"/>
                  <a:pt x="1263" y="1191"/>
                  <a:pt x="1271" y="1152"/>
                </a:cubicBezTo>
                <a:cubicBezTo>
                  <a:pt x="1273" y="1143"/>
                  <a:pt x="1286" y="1141"/>
                  <a:pt x="1290" y="1133"/>
                </a:cubicBezTo>
                <a:cubicBezTo>
                  <a:pt x="1327" y="1047"/>
                  <a:pt x="1350" y="951"/>
                  <a:pt x="1363" y="859"/>
                </a:cubicBezTo>
                <a:cubicBezTo>
                  <a:pt x="1345" y="782"/>
                  <a:pt x="1358" y="766"/>
                  <a:pt x="1290" y="749"/>
                </a:cubicBezTo>
                <a:cubicBezTo>
                  <a:pt x="1215" y="767"/>
                  <a:pt x="1205" y="770"/>
                  <a:pt x="1125" y="749"/>
                </a:cubicBezTo>
                <a:cubicBezTo>
                  <a:pt x="1119" y="737"/>
                  <a:pt x="1109" y="726"/>
                  <a:pt x="1107" y="713"/>
                </a:cubicBezTo>
                <a:cubicBezTo>
                  <a:pt x="1100" y="655"/>
                  <a:pt x="1208" y="630"/>
                  <a:pt x="1244" y="621"/>
                </a:cubicBezTo>
                <a:cubicBezTo>
                  <a:pt x="1269" y="604"/>
                  <a:pt x="1287" y="588"/>
                  <a:pt x="1308" y="566"/>
                </a:cubicBezTo>
                <a:cubicBezTo>
                  <a:pt x="1317" y="530"/>
                  <a:pt x="1326" y="493"/>
                  <a:pt x="1335" y="457"/>
                </a:cubicBezTo>
                <a:cubicBezTo>
                  <a:pt x="1338" y="445"/>
                  <a:pt x="1344" y="420"/>
                  <a:pt x="1344" y="420"/>
                </a:cubicBezTo>
                <a:cubicBezTo>
                  <a:pt x="1335" y="327"/>
                  <a:pt x="1340" y="170"/>
                  <a:pt x="1253" y="109"/>
                </a:cubicBezTo>
                <a:cubicBezTo>
                  <a:pt x="1228" y="58"/>
                  <a:pt x="1207" y="34"/>
                  <a:pt x="1143" y="18"/>
                </a:cubicBezTo>
                <a:cubicBezTo>
                  <a:pt x="1119" y="12"/>
                  <a:pt x="1070" y="0"/>
                  <a:pt x="1070" y="0"/>
                </a:cubicBezTo>
                <a:cubicBezTo>
                  <a:pt x="1063" y="1"/>
                  <a:pt x="993" y="11"/>
                  <a:pt x="979" y="18"/>
                </a:cubicBezTo>
                <a:cubicBezTo>
                  <a:pt x="950" y="32"/>
                  <a:pt x="968" y="43"/>
                  <a:pt x="942" y="64"/>
                </a:cubicBezTo>
                <a:cubicBezTo>
                  <a:pt x="916" y="86"/>
                  <a:pt x="865" y="81"/>
                  <a:pt x="832" y="91"/>
                </a:cubicBezTo>
                <a:cubicBezTo>
                  <a:pt x="822" y="121"/>
                  <a:pt x="823" y="109"/>
                  <a:pt x="823" y="128"/>
                </a:cubicBezTo>
              </a:path>
            </a:pathLst>
          </a:custGeom>
          <a:solidFill>
            <a:srgbClr val="FF0000">
              <a:alpha val="59000"/>
            </a:srgbClr>
          </a:solidFill>
          <a:ln w="9525" cap="flat" cmpd="sng">
            <a:solidFill>
              <a:srgbClr val="0000FF"/>
            </a:solidFill>
            <a:prstDash val="solid"/>
            <a:round/>
            <a:headEnd/>
            <a:tailEnd/>
          </a:ln>
          <a:effectLst/>
        </p:spPr>
        <p:txBody>
          <a:bodyPr wrap="square">
            <a:spAutoFit/>
          </a:bodyPr>
          <a:lstStyle/>
          <a:p>
            <a:endParaRPr lang="ja-JP" altLang="en-US" sz="2800" dirty="0">
              <a:solidFill>
                <a:prstClr val="white"/>
              </a:solidFill>
            </a:endParaRPr>
          </a:p>
        </p:txBody>
      </p:sp>
      <p:sp>
        <p:nvSpPr>
          <p:cNvPr id="33" name="Freeform 125"/>
          <p:cNvSpPr>
            <a:spLocks/>
          </p:cNvSpPr>
          <p:nvPr/>
        </p:nvSpPr>
        <p:spPr bwMode="auto">
          <a:xfrm rot="10788989" flipV="1">
            <a:off x="5214439" y="2905169"/>
            <a:ext cx="593196" cy="523220"/>
          </a:xfrm>
          <a:custGeom>
            <a:avLst/>
            <a:gdLst/>
            <a:ahLst/>
            <a:cxnLst>
              <a:cxn ang="0">
                <a:pos x="869" y="82"/>
              </a:cxn>
              <a:cxn ang="0">
                <a:pos x="723" y="210"/>
              </a:cxn>
              <a:cxn ang="0">
                <a:pos x="759" y="448"/>
              </a:cxn>
              <a:cxn ang="0">
                <a:pos x="759" y="310"/>
              </a:cxn>
              <a:cxn ang="0">
                <a:pos x="732" y="420"/>
              </a:cxn>
              <a:cxn ang="0">
                <a:pos x="631" y="466"/>
              </a:cxn>
              <a:cxn ang="0">
                <a:pos x="750" y="530"/>
              </a:cxn>
              <a:cxn ang="0">
                <a:pos x="814" y="685"/>
              </a:cxn>
              <a:cxn ang="0">
                <a:pos x="878" y="832"/>
              </a:cxn>
              <a:cxn ang="0">
                <a:pos x="796" y="923"/>
              </a:cxn>
              <a:cxn ang="0">
                <a:pos x="631" y="1243"/>
              </a:cxn>
              <a:cxn ang="0">
                <a:pos x="503" y="1380"/>
              </a:cxn>
              <a:cxn ang="0">
                <a:pos x="375" y="1444"/>
              </a:cxn>
              <a:cxn ang="0">
                <a:pos x="284" y="1563"/>
              </a:cxn>
              <a:cxn ang="0">
                <a:pos x="540" y="1664"/>
              </a:cxn>
              <a:cxn ang="0">
                <a:pos x="686" y="1773"/>
              </a:cxn>
              <a:cxn ang="0">
                <a:pos x="759" y="1865"/>
              </a:cxn>
              <a:cxn ang="0">
                <a:pos x="640" y="1737"/>
              </a:cxn>
              <a:cxn ang="0">
                <a:pos x="695" y="1508"/>
              </a:cxn>
              <a:cxn ang="0">
                <a:pos x="723" y="1572"/>
              </a:cxn>
              <a:cxn ang="0">
                <a:pos x="704" y="1627"/>
              </a:cxn>
              <a:cxn ang="0">
                <a:pos x="714" y="1792"/>
              </a:cxn>
              <a:cxn ang="0">
                <a:pos x="741" y="1874"/>
              </a:cxn>
              <a:cxn ang="0">
                <a:pos x="631" y="1728"/>
              </a:cxn>
              <a:cxn ang="0">
                <a:pos x="586" y="1682"/>
              </a:cxn>
              <a:cxn ang="0">
                <a:pos x="448" y="1627"/>
              </a:cxn>
              <a:cxn ang="0">
                <a:pos x="256" y="1526"/>
              </a:cxn>
              <a:cxn ang="0">
                <a:pos x="46" y="1600"/>
              </a:cxn>
              <a:cxn ang="0">
                <a:pos x="64" y="1865"/>
              </a:cxn>
              <a:cxn ang="0">
                <a:pos x="229" y="1984"/>
              </a:cxn>
              <a:cxn ang="0">
                <a:pos x="311" y="2075"/>
              </a:cxn>
              <a:cxn ang="0">
                <a:pos x="247" y="2020"/>
              </a:cxn>
              <a:cxn ang="0">
                <a:pos x="238" y="2112"/>
              </a:cxn>
              <a:cxn ang="0">
                <a:pos x="192" y="2057"/>
              </a:cxn>
              <a:cxn ang="0">
                <a:pos x="247" y="2121"/>
              </a:cxn>
              <a:cxn ang="0">
                <a:pos x="192" y="2185"/>
              </a:cxn>
              <a:cxn ang="0">
                <a:pos x="348" y="2249"/>
              </a:cxn>
              <a:cxn ang="0">
                <a:pos x="494" y="2276"/>
              </a:cxn>
              <a:cxn ang="0">
                <a:pos x="503" y="2176"/>
              </a:cxn>
              <a:cxn ang="0">
                <a:pos x="586" y="2230"/>
              </a:cxn>
              <a:cxn ang="0">
                <a:pos x="686" y="2285"/>
              </a:cxn>
              <a:cxn ang="0">
                <a:pos x="842" y="2432"/>
              </a:cxn>
              <a:cxn ang="0">
                <a:pos x="915" y="2505"/>
              </a:cxn>
              <a:cxn ang="0">
                <a:pos x="1271" y="2660"/>
              </a:cxn>
              <a:cxn ang="0">
                <a:pos x="1418" y="2523"/>
              </a:cxn>
              <a:cxn ang="0">
                <a:pos x="1564" y="2258"/>
              </a:cxn>
              <a:cxn ang="0">
                <a:pos x="1472" y="1773"/>
              </a:cxn>
              <a:cxn ang="0">
                <a:pos x="1344" y="1627"/>
              </a:cxn>
              <a:cxn ang="0">
                <a:pos x="1262" y="1270"/>
              </a:cxn>
              <a:cxn ang="0">
                <a:pos x="1290" y="1133"/>
              </a:cxn>
              <a:cxn ang="0">
                <a:pos x="1290" y="749"/>
              </a:cxn>
              <a:cxn ang="0">
                <a:pos x="1107" y="713"/>
              </a:cxn>
              <a:cxn ang="0">
                <a:pos x="1308" y="566"/>
              </a:cxn>
              <a:cxn ang="0">
                <a:pos x="1344" y="420"/>
              </a:cxn>
              <a:cxn ang="0">
                <a:pos x="1143" y="18"/>
              </a:cxn>
              <a:cxn ang="0">
                <a:pos x="979" y="18"/>
              </a:cxn>
              <a:cxn ang="0">
                <a:pos x="832" y="91"/>
              </a:cxn>
            </a:cxnLst>
            <a:rect l="0" t="0" r="r" b="b"/>
            <a:pathLst>
              <a:path w="1581" h="2678">
                <a:moveTo>
                  <a:pt x="997" y="73"/>
                </a:moveTo>
                <a:cubicBezTo>
                  <a:pt x="955" y="59"/>
                  <a:pt x="913" y="76"/>
                  <a:pt x="869" y="82"/>
                </a:cubicBezTo>
                <a:cubicBezTo>
                  <a:pt x="828" y="96"/>
                  <a:pt x="799" y="114"/>
                  <a:pt x="759" y="128"/>
                </a:cubicBezTo>
                <a:cubicBezTo>
                  <a:pt x="749" y="158"/>
                  <a:pt x="733" y="180"/>
                  <a:pt x="723" y="210"/>
                </a:cubicBezTo>
                <a:cubicBezTo>
                  <a:pt x="733" y="292"/>
                  <a:pt x="733" y="296"/>
                  <a:pt x="787" y="347"/>
                </a:cubicBezTo>
                <a:cubicBezTo>
                  <a:pt x="803" y="394"/>
                  <a:pt x="814" y="428"/>
                  <a:pt x="759" y="448"/>
                </a:cubicBezTo>
                <a:cubicBezTo>
                  <a:pt x="723" y="435"/>
                  <a:pt x="717" y="419"/>
                  <a:pt x="704" y="384"/>
                </a:cubicBezTo>
                <a:cubicBezTo>
                  <a:pt x="718" y="331"/>
                  <a:pt x="705" y="325"/>
                  <a:pt x="759" y="310"/>
                </a:cubicBezTo>
                <a:cubicBezTo>
                  <a:pt x="782" y="333"/>
                  <a:pt x="825" y="373"/>
                  <a:pt x="787" y="411"/>
                </a:cubicBezTo>
                <a:cubicBezTo>
                  <a:pt x="774" y="424"/>
                  <a:pt x="750" y="416"/>
                  <a:pt x="732" y="420"/>
                </a:cubicBezTo>
                <a:cubicBezTo>
                  <a:pt x="710" y="425"/>
                  <a:pt x="674" y="439"/>
                  <a:pt x="650" y="448"/>
                </a:cubicBezTo>
                <a:cubicBezTo>
                  <a:pt x="644" y="454"/>
                  <a:pt x="629" y="458"/>
                  <a:pt x="631" y="466"/>
                </a:cubicBezTo>
                <a:cubicBezTo>
                  <a:pt x="634" y="477"/>
                  <a:pt x="649" y="479"/>
                  <a:pt x="659" y="484"/>
                </a:cubicBezTo>
                <a:cubicBezTo>
                  <a:pt x="690" y="499"/>
                  <a:pt x="720" y="510"/>
                  <a:pt x="750" y="530"/>
                </a:cubicBezTo>
                <a:cubicBezTo>
                  <a:pt x="732" y="586"/>
                  <a:pt x="710" y="636"/>
                  <a:pt x="695" y="694"/>
                </a:cubicBezTo>
                <a:cubicBezTo>
                  <a:pt x="685" y="732"/>
                  <a:pt x="774" y="688"/>
                  <a:pt x="814" y="685"/>
                </a:cubicBezTo>
                <a:cubicBezTo>
                  <a:pt x="861" y="674"/>
                  <a:pt x="890" y="646"/>
                  <a:pt x="933" y="630"/>
                </a:cubicBezTo>
                <a:cubicBezTo>
                  <a:pt x="912" y="695"/>
                  <a:pt x="897" y="766"/>
                  <a:pt x="878" y="832"/>
                </a:cubicBezTo>
                <a:cubicBezTo>
                  <a:pt x="870" y="860"/>
                  <a:pt x="863" y="899"/>
                  <a:pt x="832" y="914"/>
                </a:cubicBezTo>
                <a:cubicBezTo>
                  <a:pt x="821" y="919"/>
                  <a:pt x="808" y="920"/>
                  <a:pt x="796" y="923"/>
                </a:cubicBezTo>
                <a:cubicBezTo>
                  <a:pt x="748" y="995"/>
                  <a:pt x="760" y="1087"/>
                  <a:pt x="695" y="1152"/>
                </a:cubicBezTo>
                <a:cubicBezTo>
                  <a:pt x="682" y="1191"/>
                  <a:pt x="661" y="1215"/>
                  <a:pt x="631" y="1243"/>
                </a:cubicBezTo>
                <a:cubicBezTo>
                  <a:pt x="620" y="1277"/>
                  <a:pt x="616" y="1314"/>
                  <a:pt x="595" y="1344"/>
                </a:cubicBezTo>
                <a:cubicBezTo>
                  <a:pt x="575" y="1374"/>
                  <a:pt x="534" y="1372"/>
                  <a:pt x="503" y="1380"/>
                </a:cubicBezTo>
                <a:cubicBezTo>
                  <a:pt x="472" y="1388"/>
                  <a:pt x="443" y="1400"/>
                  <a:pt x="412" y="1408"/>
                </a:cubicBezTo>
                <a:cubicBezTo>
                  <a:pt x="388" y="1481"/>
                  <a:pt x="425" y="1394"/>
                  <a:pt x="375" y="1444"/>
                </a:cubicBezTo>
                <a:cubicBezTo>
                  <a:pt x="368" y="1451"/>
                  <a:pt x="372" y="1464"/>
                  <a:pt x="366" y="1472"/>
                </a:cubicBezTo>
                <a:cubicBezTo>
                  <a:pt x="339" y="1507"/>
                  <a:pt x="309" y="1526"/>
                  <a:pt x="284" y="1563"/>
                </a:cubicBezTo>
                <a:cubicBezTo>
                  <a:pt x="352" y="1580"/>
                  <a:pt x="416" y="1610"/>
                  <a:pt x="485" y="1627"/>
                </a:cubicBezTo>
                <a:cubicBezTo>
                  <a:pt x="520" y="1679"/>
                  <a:pt x="481" y="1634"/>
                  <a:pt x="540" y="1664"/>
                </a:cubicBezTo>
                <a:cubicBezTo>
                  <a:pt x="619" y="1704"/>
                  <a:pt x="543" y="1674"/>
                  <a:pt x="595" y="1718"/>
                </a:cubicBezTo>
                <a:cubicBezTo>
                  <a:pt x="618" y="1737"/>
                  <a:pt x="659" y="1759"/>
                  <a:pt x="686" y="1773"/>
                </a:cubicBezTo>
                <a:cubicBezTo>
                  <a:pt x="697" y="1790"/>
                  <a:pt x="714" y="1801"/>
                  <a:pt x="723" y="1819"/>
                </a:cubicBezTo>
                <a:cubicBezTo>
                  <a:pt x="749" y="1870"/>
                  <a:pt x="709" y="1848"/>
                  <a:pt x="759" y="1865"/>
                </a:cubicBezTo>
                <a:cubicBezTo>
                  <a:pt x="737" y="1797"/>
                  <a:pt x="758" y="1818"/>
                  <a:pt x="704" y="1792"/>
                </a:cubicBezTo>
                <a:cubicBezTo>
                  <a:pt x="677" y="1763"/>
                  <a:pt x="665" y="1772"/>
                  <a:pt x="640" y="1737"/>
                </a:cubicBezTo>
                <a:cubicBezTo>
                  <a:pt x="629" y="1692"/>
                  <a:pt x="607" y="1655"/>
                  <a:pt x="595" y="1609"/>
                </a:cubicBezTo>
                <a:cubicBezTo>
                  <a:pt x="631" y="1571"/>
                  <a:pt x="641" y="1526"/>
                  <a:pt x="695" y="1508"/>
                </a:cubicBezTo>
                <a:cubicBezTo>
                  <a:pt x="728" y="1476"/>
                  <a:pt x="741" y="1426"/>
                  <a:pt x="778" y="1389"/>
                </a:cubicBezTo>
                <a:cubicBezTo>
                  <a:pt x="762" y="1451"/>
                  <a:pt x="743" y="1511"/>
                  <a:pt x="723" y="1572"/>
                </a:cubicBezTo>
                <a:cubicBezTo>
                  <a:pt x="720" y="1581"/>
                  <a:pt x="717" y="1591"/>
                  <a:pt x="714" y="1600"/>
                </a:cubicBezTo>
                <a:cubicBezTo>
                  <a:pt x="711" y="1609"/>
                  <a:pt x="707" y="1618"/>
                  <a:pt x="704" y="1627"/>
                </a:cubicBezTo>
                <a:cubicBezTo>
                  <a:pt x="698" y="1645"/>
                  <a:pt x="686" y="1682"/>
                  <a:pt x="686" y="1682"/>
                </a:cubicBezTo>
                <a:cubicBezTo>
                  <a:pt x="695" y="1719"/>
                  <a:pt x="702" y="1756"/>
                  <a:pt x="714" y="1792"/>
                </a:cubicBezTo>
                <a:cubicBezTo>
                  <a:pt x="720" y="1810"/>
                  <a:pt x="726" y="1828"/>
                  <a:pt x="732" y="1846"/>
                </a:cubicBezTo>
                <a:cubicBezTo>
                  <a:pt x="735" y="1855"/>
                  <a:pt x="743" y="1884"/>
                  <a:pt x="741" y="1874"/>
                </a:cubicBezTo>
                <a:cubicBezTo>
                  <a:pt x="740" y="1869"/>
                  <a:pt x="728" y="1801"/>
                  <a:pt x="723" y="1792"/>
                </a:cubicBezTo>
                <a:cubicBezTo>
                  <a:pt x="709" y="1765"/>
                  <a:pt x="655" y="1745"/>
                  <a:pt x="631" y="1728"/>
                </a:cubicBezTo>
                <a:cubicBezTo>
                  <a:pt x="628" y="1719"/>
                  <a:pt x="629" y="1707"/>
                  <a:pt x="622" y="1700"/>
                </a:cubicBezTo>
                <a:cubicBezTo>
                  <a:pt x="613" y="1690"/>
                  <a:pt x="597" y="1689"/>
                  <a:pt x="586" y="1682"/>
                </a:cubicBezTo>
                <a:cubicBezTo>
                  <a:pt x="579" y="1677"/>
                  <a:pt x="574" y="1669"/>
                  <a:pt x="567" y="1664"/>
                </a:cubicBezTo>
                <a:cubicBezTo>
                  <a:pt x="533" y="1643"/>
                  <a:pt x="487" y="1636"/>
                  <a:pt x="448" y="1627"/>
                </a:cubicBezTo>
                <a:cubicBezTo>
                  <a:pt x="418" y="1582"/>
                  <a:pt x="388" y="1588"/>
                  <a:pt x="339" y="1572"/>
                </a:cubicBezTo>
                <a:cubicBezTo>
                  <a:pt x="314" y="1548"/>
                  <a:pt x="288" y="1537"/>
                  <a:pt x="256" y="1526"/>
                </a:cubicBezTo>
                <a:cubicBezTo>
                  <a:pt x="145" y="1567"/>
                  <a:pt x="318" y="1497"/>
                  <a:pt x="211" y="1563"/>
                </a:cubicBezTo>
                <a:cubicBezTo>
                  <a:pt x="170" y="1589"/>
                  <a:pt x="89" y="1594"/>
                  <a:pt x="46" y="1600"/>
                </a:cubicBezTo>
                <a:cubicBezTo>
                  <a:pt x="10" y="1624"/>
                  <a:pt x="11" y="1641"/>
                  <a:pt x="0" y="1682"/>
                </a:cubicBezTo>
                <a:cubicBezTo>
                  <a:pt x="8" y="1754"/>
                  <a:pt x="13" y="1811"/>
                  <a:pt x="64" y="1865"/>
                </a:cubicBezTo>
                <a:cubicBezTo>
                  <a:pt x="86" y="1924"/>
                  <a:pt x="144" y="1916"/>
                  <a:pt x="192" y="1947"/>
                </a:cubicBezTo>
                <a:cubicBezTo>
                  <a:pt x="216" y="1962"/>
                  <a:pt x="207" y="1967"/>
                  <a:pt x="229" y="1984"/>
                </a:cubicBezTo>
                <a:cubicBezTo>
                  <a:pt x="247" y="1997"/>
                  <a:pt x="284" y="2020"/>
                  <a:pt x="284" y="2020"/>
                </a:cubicBezTo>
                <a:cubicBezTo>
                  <a:pt x="286" y="2026"/>
                  <a:pt x="299" y="2075"/>
                  <a:pt x="311" y="2075"/>
                </a:cubicBezTo>
                <a:cubicBezTo>
                  <a:pt x="320" y="2075"/>
                  <a:pt x="307" y="2056"/>
                  <a:pt x="302" y="2048"/>
                </a:cubicBezTo>
                <a:cubicBezTo>
                  <a:pt x="287" y="2023"/>
                  <a:pt x="275" y="2027"/>
                  <a:pt x="247" y="2020"/>
                </a:cubicBezTo>
                <a:cubicBezTo>
                  <a:pt x="238" y="2023"/>
                  <a:pt x="227" y="2022"/>
                  <a:pt x="220" y="2029"/>
                </a:cubicBezTo>
                <a:cubicBezTo>
                  <a:pt x="199" y="2050"/>
                  <a:pt x="219" y="2097"/>
                  <a:pt x="238" y="2112"/>
                </a:cubicBezTo>
                <a:cubicBezTo>
                  <a:pt x="246" y="2118"/>
                  <a:pt x="257" y="2118"/>
                  <a:pt x="266" y="2121"/>
                </a:cubicBezTo>
                <a:cubicBezTo>
                  <a:pt x="251" y="2066"/>
                  <a:pt x="246" y="2070"/>
                  <a:pt x="192" y="2057"/>
                </a:cubicBezTo>
                <a:cubicBezTo>
                  <a:pt x="166" y="2095"/>
                  <a:pt x="169" y="2099"/>
                  <a:pt x="202" y="2130"/>
                </a:cubicBezTo>
                <a:cubicBezTo>
                  <a:pt x="217" y="2127"/>
                  <a:pt x="232" y="2121"/>
                  <a:pt x="247" y="2121"/>
                </a:cubicBezTo>
                <a:cubicBezTo>
                  <a:pt x="256" y="2121"/>
                  <a:pt x="227" y="2124"/>
                  <a:pt x="220" y="2130"/>
                </a:cubicBezTo>
                <a:cubicBezTo>
                  <a:pt x="205" y="2142"/>
                  <a:pt x="198" y="2168"/>
                  <a:pt x="192" y="2185"/>
                </a:cubicBezTo>
                <a:cubicBezTo>
                  <a:pt x="215" y="2251"/>
                  <a:pt x="214" y="2265"/>
                  <a:pt x="256" y="2203"/>
                </a:cubicBezTo>
                <a:cubicBezTo>
                  <a:pt x="294" y="2212"/>
                  <a:pt x="321" y="2220"/>
                  <a:pt x="348" y="2249"/>
                </a:cubicBezTo>
                <a:cubicBezTo>
                  <a:pt x="364" y="2297"/>
                  <a:pt x="361" y="2301"/>
                  <a:pt x="412" y="2313"/>
                </a:cubicBezTo>
                <a:cubicBezTo>
                  <a:pt x="453" y="2303"/>
                  <a:pt x="457" y="2288"/>
                  <a:pt x="494" y="2276"/>
                </a:cubicBezTo>
                <a:cubicBezTo>
                  <a:pt x="516" y="2209"/>
                  <a:pt x="494" y="2288"/>
                  <a:pt x="494" y="2148"/>
                </a:cubicBezTo>
                <a:cubicBezTo>
                  <a:pt x="494" y="2138"/>
                  <a:pt x="498" y="2168"/>
                  <a:pt x="503" y="2176"/>
                </a:cubicBezTo>
                <a:cubicBezTo>
                  <a:pt x="508" y="2183"/>
                  <a:pt x="515" y="2189"/>
                  <a:pt x="522" y="2194"/>
                </a:cubicBezTo>
                <a:cubicBezTo>
                  <a:pt x="545" y="2212"/>
                  <a:pt x="558" y="2217"/>
                  <a:pt x="586" y="2230"/>
                </a:cubicBezTo>
                <a:cubicBezTo>
                  <a:pt x="601" y="2246"/>
                  <a:pt x="609" y="2258"/>
                  <a:pt x="631" y="2267"/>
                </a:cubicBezTo>
                <a:cubicBezTo>
                  <a:pt x="649" y="2275"/>
                  <a:pt x="686" y="2285"/>
                  <a:pt x="686" y="2285"/>
                </a:cubicBezTo>
                <a:cubicBezTo>
                  <a:pt x="715" y="2316"/>
                  <a:pt x="756" y="2327"/>
                  <a:pt x="787" y="2358"/>
                </a:cubicBezTo>
                <a:cubicBezTo>
                  <a:pt x="810" y="2381"/>
                  <a:pt x="826" y="2401"/>
                  <a:pt x="842" y="2432"/>
                </a:cubicBezTo>
                <a:cubicBezTo>
                  <a:pt x="848" y="2444"/>
                  <a:pt x="851" y="2459"/>
                  <a:pt x="860" y="2468"/>
                </a:cubicBezTo>
                <a:cubicBezTo>
                  <a:pt x="934" y="2542"/>
                  <a:pt x="859" y="2449"/>
                  <a:pt x="915" y="2505"/>
                </a:cubicBezTo>
                <a:cubicBezTo>
                  <a:pt x="945" y="2595"/>
                  <a:pt x="976" y="2655"/>
                  <a:pt x="1070" y="2678"/>
                </a:cubicBezTo>
                <a:cubicBezTo>
                  <a:pt x="1137" y="2671"/>
                  <a:pt x="1206" y="2675"/>
                  <a:pt x="1271" y="2660"/>
                </a:cubicBezTo>
                <a:cubicBezTo>
                  <a:pt x="1297" y="2654"/>
                  <a:pt x="1344" y="2624"/>
                  <a:pt x="1344" y="2624"/>
                </a:cubicBezTo>
                <a:cubicBezTo>
                  <a:pt x="1369" y="2587"/>
                  <a:pt x="1385" y="2554"/>
                  <a:pt x="1418" y="2523"/>
                </a:cubicBezTo>
                <a:cubicBezTo>
                  <a:pt x="1450" y="2458"/>
                  <a:pt x="1499" y="2418"/>
                  <a:pt x="1527" y="2349"/>
                </a:cubicBezTo>
                <a:cubicBezTo>
                  <a:pt x="1539" y="2319"/>
                  <a:pt x="1564" y="2258"/>
                  <a:pt x="1564" y="2258"/>
                </a:cubicBezTo>
                <a:cubicBezTo>
                  <a:pt x="1557" y="2120"/>
                  <a:pt x="1581" y="1973"/>
                  <a:pt x="1527" y="1846"/>
                </a:cubicBezTo>
                <a:cubicBezTo>
                  <a:pt x="1478" y="1733"/>
                  <a:pt x="1509" y="1829"/>
                  <a:pt x="1472" y="1773"/>
                </a:cubicBezTo>
                <a:cubicBezTo>
                  <a:pt x="1443" y="1729"/>
                  <a:pt x="1449" y="1724"/>
                  <a:pt x="1399" y="1700"/>
                </a:cubicBezTo>
                <a:cubicBezTo>
                  <a:pt x="1383" y="1667"/>
                  <a:pt x="1370" y="1652"/>
                  <a:pt x="1344" y="1627"/>
                </a:cubicBezTo>
                <a:cubicBezTo>
                  <a:pt x="1311" y="1490"/>
                  <a:pt x="1363" y="1694"/>
                  <a:pt x="1317" y="1554"/>
                </a:cubicBezTo>
                <a:cubicBezTo>
                  <a:pt x="1287" y="1463"/>
                  <a:pt x="1272" y="1364"/>
                  <a:pt x="1262" y="1270"/>
                </a:cubicBezTo>
                <a:cubicBezTo>
                  <a:pt x="1265" y="1231"/>
                  <a:pt x="1263" y="1191"/>
                  <a:pt x="1271" y="1152"/>
                </a:cubicBezTo>
                <a:cubicBezTo>
                  <a:pt x="1273" y="1143"/>
                  <a:pt x="1286" y="1141"/>
                  <a:pt x="1290" y="1133"/>
                </a:cubicBezTo>
                <a:cubicBezTo>
                  <a:pt x="1327" y="1047"/>
                  <a:pt x="1350" y="951"/>
                  <a:pt x="1363" y="859"/>
                </a:cubicBezTo>
                <a:cubicBezTo>
                  <a:pt x="1345" y="782"/>
                  <a:pt x="1358" y="766"/>
                  <a:pt x="1290" y="749"/>
                </a:cubicBezTo>
                <a:cubicBezTo>
                  <a:pt x="1215" y="767"/>
                  <a:pt x="1205" y="770"/>
                  <a:pt x="1125" y="749"/>
                </a:cubicBezTo>
                <a:cubicBezTo>
                  <a:pt x="1119" y="737"/>
                  <a:pt x="1109" y="726"/>
                  <a:pt x="1107" y="713"/>
                </a:cubicBezTo>
                <a:cubicBezTo>
                  <a:pt x="1100" y="655"/>
                  <a:pt x="1208" y="630"/>
                  <a:pt x="1244" y="621"/>
                </a:cubicBezTo>
                <a:cubicBezTo>
                  <a:pt x="1269" y="604"/>
                  <a:pt x="1287" y="588"/>
                  <a:pt x="1308" y="566"/>
                </a:cubicBezTo>
                <a:cubicBezTo>
                  <a:pt x="1317" y="530"/>
                  <a:pt x="1326" y="493"/>
                  <a:pt x="1335" y="457"/>
                </a:cubicBezTo>
                <a:cubicBezTo>
                  <a:pt x="1338" y="445"/>
                  <a:pt x="1344" y="420"/>
                  <a:pt x="1344" y="420"/>
                </a:cubicBezTo>
                <a:cubicBezTo>
                  <a:pt x="1335" y="327"/>
                  <a:pt x="1340" y="170"/>
                  <a:pt x="1253" y="109"/>
                </a:cubicBezTo>
                <a:cubicBezTo>
                  <a:pt x="1228" y="58"/>
                  <a:pt x="1207" y="34"/>
                  <a:pt x="1143" y="18"/>
                </a:cubicBezTo>
                <a:cubicBezTo>
                  <a:pt x="1119" y="12"/>
                  <a:pt x="1070" y="0"/>
                  <a:pt x="1070" y="0"/>
                </a:cubicBezTo>
                <a:cubicBezTo>
                  <a:pt x="1063" y="1"/>
                  <a:pt x="993" y="11"/>
                  <a:pt x="979" y="18"/>
                </a:cubicBezTo>
                <a:cubicBezTo>
                  <a:pt x="950" y="32"/>
                  <a:pt x="968" y="43"/>
                  <a:pt x="942" y="64"/>
                </a:cubicBezTo>
                <a:cubicBezTo>
                  <a:pt x="916" y="86"/>
                  <a:pt x="865" y="81"/>
                  <a:pt x="832" y="91"/>
                </a:cubicBezTo>
                <a:cubicBezTo>
                  <a:pt x="822" y="121"/>
                  <a:pt x="823" y="109"/>
                  <a:pt x="823" y="128"/>
                </a:cubicBezTo>
              </a:path>
            </a:pathLst>
          </a:custGeom>
          <a:solidFill>
            <a:srgbClr val="FF0000">
              <a:alpha val="59000"/>
            </a:srgbClr>
          </a:solidFill>
          <a:ln w="9525" cap="flat" cmpd="sng">
            <a:solidFill>
              <a:srgbClr val="0000FF"/>
            </a:solidFill>
            <a:prstDash val="solid"/>
            <a:round/>
            <a:headEnd/>
            <a:tailEnd/>
          </a:ln>
          <a:effectLst/>
        </p:spPr>
        <p:txBody>
          <a:bodyPr wrap="square">
            <a:spAutoFit/>
          </a:bodyPr>
          <a:lstStyle/>
          <a:p>
            <a:endParaRPr lang="ja-JP" altLang="en-US" sz="2800" dirty="0">
              <a:solidFill>
                <a:prstClr val="white"/>
              </a:solidFill>
            </a:endParaRPr>
          </a:p>
        </p:txBody>
      </p:sp>
      <p:sp>
        <p:nvSpPr>
          <p:cNvPr id="36" name="Freeform 123"/>
          <p:cNvSpPr>
            <a:spLocks/>
          </p:cNvSpPr>
          <p:nvPr/>
        </p:nvSpPr>
        <p:spPr bwMode="auto">
          <a:xfrm rot="287392">
            <a:off x="5230199" y="3384751"/>
            <a:ext cx="742915" cy="428604"/>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chemeClr val="bg2">
              <a:alpha val="45000"/>
            </a:schemeClr>
          </a:solidFill>
          <a:ln w="9525">
            <a:solidFill>
              <a:schemeClr val="tx1"/>
            </a:solidFill>
            <a:round/>
            <a:headEnd/>
            <a:tailEnd/>
          </a:ln>
          <a:effectLst/>
        </p:spPr>
        <p:txBody>
          <a:bodyPr/>
          <a:lstStyle/>
          <a:p>
            <a:endParaRPr lang="ja-JP" altLang="en-US" dirty="0">
              <a:solidFill>
                <a:prstClr val="white"/>
              </a:solidFill>
            </a:endParaRPr>
          </a:p>
        </p:txBody>
      </p:sp>
      <p:sp>
        <p:nvSpPr>
          <p:cNvPr id="37" name="Freeform 126"/>
          <p:cNvSpPr>
            <a:spLocks/>
          </p:cNvSpPr>
          <p:nvPr/>
        </p:nvSpPr>
        <p:spPr bwMode="auto">
          <a:xfrm rot="287392">
            <a:off x="6035526" y="888949"/>
            <a:ext cx="1586957" cy="1164794"/>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tx1"/>
            </a:solidFill>
            <a:prstDash val="solid"/>
            <a:round/>
            <a:headEnd/>
            <a:tailEnd/>
          </a:ln>
          <a:effectLst/>
        </p:spPr>
        <p:txBody>
          <a:bodyPr wrap="square">
            <a:spAutoFit/>
          </a:bodyPr>
          <a:lstStyle/>
          <a:p>
            <a:endParaRPr lang="ja-JP" altLang="en-US" dirty="0">
              <a:solidFill>
                <a:prstClr val="white"/>
              </a:solidFill>
            </a:endParaRPr>
          </a:p>
        </p:txBody>
      </p:sp>
      <p:sp>
        <p:nvSpPr>
          <p:cNvPr id="38" name="Freeform 127"/>
          <p:cNvSpPr>
            <a:spLocks/>
          </p:cNvSpPr>
          <p:nvPr/>
        </p:nvSpPr>
        <p:spPr bwMode="auto">
          <a:xfrm rot="287392">
            <a:off x="6634194" y="1700335"/>
            <a:ext cx="950777" cy="450597"/>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tx1"/>
            </a:solidFill>
            <a:prstDash val="solid"/>
            <a:round/>
            <a:headEnd/>
            <a:tailEnd/>
          </a:ln>
          <a:effectLst/>
        </p:spPr>
        <p:txBody>
          <a:bodyPr anchor="ctr"/>
          <a:lstStyle/>
          <a:p>
            <a:endParaRPr lang="ja-JP" altLang="en-US" dirty="0">
              <a:solidFill>
                <a:prstClr val="white"/>
              </a:solidFill>
            </a:endParaRPr>
          </a:p>
        </p:txBody>
      </p:sp>
      <p:sp>
        <p:nvSpPr>
          <p:cNvPr id="39" name="Freeform 128"/>
          <p:cNvSpPr>
            <a:spLocks/>
          </p:cNvSpPr>
          <p:nvPr/>
        </p:nvSpPr>
        <p:spPr bwMode="auto">
          <a:xfrm rot="2272227" flipH="1" flipV="1">
            <a:off x="5807719" y="1633004"/>
            <a:ext cx="1206083" cy="512698"/>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tx1"/>
            </a:solidFill>
            <a:prstDash val="solid"/>
            <a:round/>
            <a:headEnd/>
            <a:tailEnd/>
          </a:ln>
          <a:effectLst/>
        </p:spPr>
        <p:txBody>
          <a:bodyPr anchor="ctr"/>
          <a:lstStyle/>
          <a:p>
            <a:endParaRPr lang="ja-JP" altLang="en-US" dirty="0">
              <a:solidFill>
                <a:prstClr val="white"/>
              </a:solidFill>
            </a:endParaRPr>
          </a:p>
        </p:txBody>
      </p:sp>
      <p:sp>
        <p:nvSpPr>
          <p:cNvPr id="40" name="フリーフォーム 39"/>
          <p:cNvSpPr/>
          <p:nvPr/>
        </p:nvSpPr>
        <p:spPr>
          <a:xfrm>
            <a:off x="3901487" y="585145"/>
            <a:ext cx="2858515" cy="1340488"/>
          </a:xfrm>
          <a:custGeom>
            <a:avLst/>
            <a:gdLst>
              <a:gd name="connsiteX0" fmla="*/ 0 w 1714500"/>
              <a:gd name="connsiteY0" fmla="*/ 460374 h 917574"/>
              <a:gd name="connsiteX1" fmla="*/ 442913 w 1714500"/>
              <a:gd name="connsiteY1" fmla="*/ 65087 h 917574"/>
              <a:gd name="connsiteX2" fmla="*/ 1300163 w 1714500"/>
              <a:gd name="connsiteY2" fmla="*/ 850899 h 917574"/>
              <a:gd name="connsiteX3" fmla="*/ 1714500 w 1714500"/>
              <a:gd name="connsiteY3" fmla="*/ 465137 h 917574"/>
            </a:gdLst>
            <a:ahLst/>
            <a:cxnLst>
              <a:cxn ang="0">
                <a:pos x="connsiteX0" y="connsiteY0"/>
              </a:cxn>
              <a:cxn ang="0">
                <a:pos x="connsiteX1" y="connsiteY1"/>
              </a:cxn>
              <a:cxn ang="0">
                <a:pos x="connsiteX2" y="connsiteY2"/>
              </a:cxn>
              <a:cxn ang="0">
                <a:pos x="connsiteX3" y="connsiteY3"/>
              </a:cxn>
            </a:cxnLst>
            <a:rect l="l" t="t" r="r" b="b"/>
            <a:pathLst>
              <a:path w="1714500" h="917574">
                <a:moveTo>
                  <a:pt x="0" y="460374"/>
                </a:moveTo>
                <a:cubicBezTo>
                  <a:pt x="113109" y="230187"/>
                  <a:pt x="226219" y="0"/>
                  <a:pt x="442913" y="65087"/>
                </a:cubicBezTo>
                <a:cubicBezTo>
                  <a:pt x="659607" y="130175"/>
                  <a:pt x="1088232" y="784224"/>
                  <a:pt x="1300163" y="850899"/>
                </a:cubicBezTo>
                <a:cubicBezTo>
                  <a:pt x="1512094" y="917574"/>
                  <a:pt x="1613297" y="691355"/>
                  <a:pt x="1714500" y="465137"/>
                </a:cubicBezTo>
              </a:path>
            </a:pathLst>
          </a:custGeom>
          <a:ln w="38100">
            <a:solidFill>
              <a:srgbClr val="00FFCC"/>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dirty="0" smtClean="0">
                <a:solidFill>
                  <a:prstClr val="white"/>
                </a:solidFill>
                <a:latin typeface="HGP行書体" pitchFamily="66" charset="-128"/>
                <a:ea typeface="HGP行書体" pitchFamily="66" charset="-128"/>
              </a:rPr>
              <a:t>　</a:t>
            </a:r>
            <a:r>
              <a:rPr lang="ja-JP" altLang="en-US" sz="2800" dirty="0" smtClean="0">
                <a:solidFill>
                  <a:srgbClr val="00FFFF"/>
                </a:solidFill>
                <a:latin typeface="HGP行書体" pitchFamily="66" charset="-128"/>
                <a:ea typeface="HGP行書体" pitchFamily="66" charset="-128"/>
              </a:rPr>
              <a:t>浮 き</a:t>
            </a:r>
            <a:endParaRPr lang="en-US" altLang="ja-JP" sz="2800" dirty="0" smtClean="0">
              <a:solidFill>
                <a:srgbClr val="00FFFF"/>
              </a:solidFill>
              <a:latin typeface="HGP行書体" pitchFamily="66" charset="-128"/>
              <a:ea typeface="HGP行書体" pitchFamily="66" charset="-128"/>
            </a:endParaRPr>
          </a:p>
          <a:p>
            <a:pPr algn="ctr"/>
            <a:r>
              <a:rPr lang="ja-JP" altLang="en-US" sz="2800" dirty="0" smtClean="0">
                <a:solidFill>
                  <a:prstClr val="white"/>
                </a:solidFill>
                <a:latin typeface="HGP行書体" pitchFamily="66" charset="-128"/>
                <a:ea typeface="HGP行書体" pitchFamily="66" charset="-128"/>
              </a:rPr>
              <a:t>　　　　　　　</a:t>
            </a:r>
            <a:r>
              <a:rPr lang="ja-JP" altLang="en-US" sz="2800" dirty="0" smtClean="0">
                <a:solidFill>
                  <a:srgbClr val="FF0000"/>
                </a:solidFill>
                <a:latin typeface="HGP行書体" pitchFamily="66" charset="-128"/>
                <a:ea typeface="HGP行書体" pitchFamily="66" charset="-128"/>
              </a:rPr>
              <a:t>沈 み</a:t>
            </a:r>
            <a:endParaRPr lang="ja-JP" altLang="en-US" sz="2800" dirty="0">
              <a:solidFill>
                <a:srgbClr val="FF0000"/>
              </a:solidFill>
              <a:latin typeface="HGP行書体" pitchFamily="66" charset="-128"/>
              <a:ea typeface="HGP行書体" pitchFamily="66" charset="-128"/>
            </a:endParaRPr>
          </a:p>
        </p:txBody>
      </p:sp>
      <p:sp>
        <p:nvSpPr>
          <p:cNvPr id="3" name="テキスト ボックス 2"/>
          <p:cNvSpPr txBox="1"/>
          <p:nvPr/>
        </p:nvSpPr>
        <p:spPr>
          <a:xfrm>
            <a:off x="675105" y="44623"/>
            <a:ext cx="8468895" cy="6678751"/>
          </a:xfrm>
          <a:prstGeom prst="rect">
            <a:avLst/>
          </a:prstGeom>
          <a:noFill/>
        </p:spPr>
        <p:txBody>
          <a:bodyPr wrap="square" rtlCol="0">
            <a:spAutoFit/>
          </a:bodyPr>
          <a:lstStyle/>
          <a:p>
            <a:r>
              <a:rPr kumimoji="1" lang="ja-JP" altLang="en-US" sz="3200" dirty="0" smtClean="0">
                <a:solidFill>
                  <a:schemeClr val="bg1"/>
                </a:solidFill>
                <a:latin typeface="HGP行書体" pitchFamily="66" charset="-128"/>
                <a:ea typeface="HGP行書体" pitchFamily="66" charset="-128"/>
              </a:rPr>
              <a:t>  Ａ　Ｑｕａｎｔｕｍ　（　</a:t>
            </a:r>
            <a:r>
              <a:rPr lang="en-US" altLang="ja-JP" sz="3200" dirty="0" smtClean="0">
                <a:solidFill>
                  <a:schemeClr val="bg1"/>
                </a:solidFill>
                <a:latin typeface="HGP行書体" pitchFamily="66" charset="-128"/>
                <a:ea typeface="HGP行書体" pitchFamily="66" charset="-128"/>
              </a:rPr>
              <a:t>Ri</a:t>
            </a:r>
            <a:r>
              <a:rPr kumimoji="1" lang="en-US" altLang="ja-JP" sz="3200" dirty="0" smtClean="0">
                <a:solidFill>
                  <a:schemeClr val="bg1"/>
                </a:solidFill>
                <a:latin typeface="HGP行書体" pitchFamily="66" charset="-128"/>
                <a:ea typeface="HGP行書体" pitchFamily="66" charset="-128"/>
              </a:rPr>
              <a:t>se   </a:t>
            </a:r>
            <a:r>
              <a:rPr kumimoji="1" lang="en-US" altLang="ja-JP" sz="2000" dirty="0" smtClean="0">
                <a:solidFill>
                  <a:schemeClr val="bg1"/>
                </a:solidFill>
                <a:latin typeface="HGP行書体" pitchFamily="66" charset="-128"/>
                <a:ea typeface="HGP行書体" pitchFamily="66" charset="-128"/>
              </a:rPr>
              <a:t>and</a:t>
            </a:r>
            <a:r>
              <a:rPr kumimoji="1" lang="en-US" altLang="ja-JP" sz="3200" dirty="0" smtClean="0">
                <a:solidFill>
                  <a:schemeClr val="bg1"/>
                </a:solidFill>
                <a:latin typeface="HGP行書体" pitchFamily="66" charset="-128"/>
                <a:ea typeface="HGP行書体" pitchFamily="66" charset="-128"/>
              </a:rPr>
              <a:t>   Fall  ) ;  </a:t>
            </a:r>
            <a:r>
              <a:rPr kumimoji="1" lang="en-US" altLang="ja-JP" sz="3200" dirty="0" smtClean="0">
                <a:solidFill>
                  <a:srgbClr val="00FFFF"/>
                </a:solidFill>
                <a:latin typeface="HGP行書体" pitchFamily="66" charset="-128"/>
                <a:ea typeface="HGP行書体" pitchFamily="66" charset="-128"/>
              </a:rPr>
              <a:t>QRF </a:t>
            </a:r>
            <a:r>
              <a:rPr kumimoji="1" lang="ja-JP" altLang="en-US" sz="3200" dirty="0" smtClean="0">
                <a:solidFill>
                  <a:schemeClr val="bg1"/>
                </a:solidFill>
                <a:latin typeface="HGP行書体" pitchFamily="66" charset="-128"/>
                <a:ea typeface="HGP行書体" pitchFamily="66" charset="-128"/>
              </a:rPr>
              <a:t>略</a:t>
            </a:r>
            <a:r>
              <a:rPr kumimoji="1" lang="en-US" altLang="ja-JP" sz="3200" dirty="0" smtClean="0">
                <a:solidFill>
                  <a:schemeClr val="bg1"/>
                </a:solidFill>
                <a:latin typeface="HGP行書体" pitchFamily="66" charset="-128"/>
                <a:ea typeface="HGP行書体" pitchFamily="66" charset="-128"/>
              </a:rPr>
              <a:t>.</a:t>
            </a:r>
          </a:p>
          <a:p>
            <a:endParaRPr lang="en-US" altLang="ja-JP" sz="2800" dirty="0" smtClean="0">
              <a:solidFill>
                <a:schemeClr val="bg1"/>
              </a:solidFill>
              <a:latin typeface="HGP行書体" pitchFamily="66" charset="-128"/>
              <a:ea typeface="HGP行書体" pitchFamily="66" charset="-128"/>
            </a:endParaRPr>
          </a:p>
          <a:p>
            <a:r>
              <a:rPr lang="en-US" altLang="ja-JP" sz="3200" dirty="0" smtClean="0">
                <a:solidFill>
                  <a:schemeClr val="bg1"/>
                </a:solidFill>
                <a:latin typeface="HGP行書体" pitchFamily="66" charset="-128"/>
                <a:ea typeface="HGP行書体" pitchFamily="66" charset="-128"/>
              </a:rPr>
              <a:t>[</a:t>
            </a:r>
            <a:r>
              <a:rPr lang="ja-JP" altLang="en-US" sz="3200" dirty="0" smtClean="0">
                <a:solidFill>
                  <a:schemeClr val="bg1"/>
                </a:solidFill>
                <a:latin typeface="HGP行書体" pitchFamily="66" charset="-128"/>
                <a:ea typeface="HGP行書体" pitchFamily="66" charset="-128"/>
              </a:rPr>
              <a:t>Ａ </a:t>
            </a:r>
            <a:r>
              <a:rPr lang="en-US" altLang="ja-JP" sz="3200" dirty="0" smtClean="0">
                <a:solidFill>
                  <a:srgbClr val="00FFFF"/>
                </a:solidFill>
                <a:latin typeface="HGP行書体" pitchFamily="66" charset="-128"/>
                <a:ea typeface="HGP行書体" pitchFamily="66" charset="-128"/>
              </a:rPr>
              <a:t>Q</a:t>
            </a:r>
            <a:r>
              <a:rPr lang="en-US" altLang="ja-JP" sz="2000" dirty="0" smtClean="0">
                <a:solidFill>
                  <a:schemeClr val="bg1"/>
                </a:solidFill>
                <a:latin typeface="HGP行書体" pitchFamily="66" charset="-128"/>
                <a:ea typeface="HGP行書体" pitchFamily="66" charset="-128"/>
              </a:rPr>
              <a:t>uantum</a:t>
            </a:r>
            <a:r>
              <a:rPr lang="en-US" altLang="ja-JP" sz="3200" dirty="0" smtClean="0">
                <a:solidFill>
                  <a:schemeClr val="bg1"/>
                </a:solidFill>
                <a:latin typeface="HGP行書体" pitchFamily="66" charset="-128"/>
                <a:ea typeface="HGP行書体" pitchFamily="66" charset="-128"/>
              </a:rPr>
              <a:t>  </a:t>
            </a:r>
            <a:r>
              <a:rPr lang="ja-JP" altLang="en-US" sz="3200" dirty="0" smtClean="0">
                <a:solidFill>
                  <a:srgbClr val="00FFFF"/>
                </a:solidFill>
                <a:latin typeface="HGP行書体" pitchFamily="66" charset="-128"/>
                <a:ea typeface="HGP行書体" pitchFamily="66" charset="-128"/>
              </a:rPr>
              <a:t>Ｒ</a:t>
            </a:r>
            <a:r>
              <a:rPr lang="ja-JP" altLang="en-US" sz="3200" dirty="0" smtClean="0">
                <a:solidFill>
                  <a:schemeClr val="bg1"/>
                </a:solidFill>
                <a:latin typeface="HGP行書体" pitchFamily="66" charset="-128"/>
                <a:ea typeface="HGP行書体" pitchFamily="66" charset="-128"/>
              </a:rPr>
              <a:t> </a:t>
            </a:r>
            <a:r>
              <a:rPr lang="ja-JP" altLang="en-US" sz="2000" dirty="0" smtClean="0">
                <a:solidFill>
                  <a:srgbClr val="FF3300"/>
                </a:solidFill>
                <a:latin typeface="HGP行書体" pitchFamily="66" charset="-128"/>
                <a:ea typeface="HGP行書体" pitchFamily="66" charset="-128"/>
              </a:rPr>
              <a:t>ａ</a:t>
            </a:r>
            <a:r>
              <a:rPr lang="ja-JP" altLang="en-US" sz="2000" b="1" i="1" dirty="0" smtClean="0">
                <a:solidFill>
                  <a:schemeClr val="bg1"/>
                </a:solidFill>
                <a:latin typeface="HGP行書体" pitchFamily="66" charset="-128"/>
                <a:ea typeface="HGP行書体" pitchFamily="66" charset="-128"/>
              </a:rPr>
              <a:t>／</a:t>
            </a:r>
            <a:r>
              <a:rPr lang="ja-JP" altLang="en-US" sz="2400" dirty="0" smtClean="0">
                <a:solidFill>
                  <a:srgbClr val="00FFFF"/>
                </a:solidFill>
                <a:latin typeface="HGP行書体" pitchFamily="66" charset="-128"/>
                <a:ea typeface="HGP行書体" pitchFamily="66" charset="-128"/>
              </a:rPr>
              <a:t>ｏ</a:t>
            </a:r>
            <a:r>
              <a:rPr lang="ja-JP" altLang="en-US" sz="2400" dirty="0" smtClean="0">
                <a:solidFill>
                  <a:schemeClr val="bg1"/>
                </a:solidFill>
                <a:latin typeface="HGP行書体" pitchFamily="66" charset="-128"/>
                <a:ea typeface="HGP行書体" pitchFamily="66" charset="-128"/>
              </a:rPr>
              <a:t> </a:t>
            </a:r>
            <a:r>
              <a:rPr lang="en-US" altLang="ja-JP" sz="3200" dirty="0" smtClean="0">
                <a:solidFill>
                  <a:srgbClr val="00FFFF"/>
                </a:solidFill>
                <a:latin typeface="HGP行書体" pitchFamily="66" charset="-128"/>
                <a:ea typeface="HGP行書体" pitchFamily="66" charset="-128"/>
              </a:rPr>
              <a:t>F</a:t>
            </a:r>
            <a:r>
              <a:rPr lang="en-US" altLang="ja-JP" sz="3200" dirty="0" smtClean="0">
                <a:solidFill>
                  <a:schemeClr val="bg1"/>
                </a:solidFill>
                <a:latin typeface="HGP行書体" pitchFamily="66" charset="-128"/>
                <a:ea typeface="HGP行書体" pitchFamily="66" charset="-128"/>
              </a:rPr>
              <a:t>                        </a:t>
            </a:r>
            <a:r>
              <a:rPr lang="en-US" altLang="ja-JP" sz="2400" dirty="0" smtClean="0">
                <a:solidFill>
                  <a:schemeClr val="bg1"/>
                </a:solidFill>
                <a:latin typeface="HGP行書体" pitchFamily="66" charset="-128"/>
                <a:ea typeface="HGP行書体" pitchFamily="66" charset="-128"/>
              </a:rPr>
              <a:t>of </a:t>
            </a:r>
            <a:r>
              <a:rPr lang="en-US" altLang="ja-JP" sz="3200" dirty="0" smtClean="0">
                <a:solidFill>
                  <a:schemeClr val="bg1"/>
                </a:solidFill>
                <a:latin typeface="HGP行書体" pitchFamily="66" charset="-128"/>
                <a:ea typeface="HGP行書体" pitchFamily="66" charset="-128"/>
              </a:rPr>
              <a:t> </a:t>
            </a:r>
            <a:r>
              <a:rPr lang="en-US" altLang="ja-JP" sz="3200" b="1" dirty="0" smtClean="0">
                <a:solidFill>
                  <a:srgbClr val="00FFFF"/>
                </a:solidFill>
                <a:latin typeface="HGP行書体" pitchFamily="66" charset="-128"/>
                <a:ea typeface="HGP行書体" pitchFamily="66" charset="-128"/>
              </a:rPr>
              <a:t>L</a:t>
            </a:r>
            <a:r>
              <a:rPr lang="en-US" altLang="ja-JP" sz="3200" dirty="0" smtClean="0">
                <a:solidFill>
                  <a:schemeClr val="bg1"/>
                </a:solidFill>
                <a:latin typeface="HGP行書体" pitchFamily="66" charset="-128"/>
                <a:ea typeface="HGP行書体" pitchFamily="66" charset="-128"/>
              </a:rPr>
              <a:t>ife ]</a:t>
            </a:r>
          </a:p>
          <a:p>
            <a:r>
              <a:rPr kumimoji="1" lang="en-US" altLang="ja-JP" sz="2400" dirty="0" smtClean="0">
                <a:solidFill>
                  <a:schemeClr val="bg1"/>
                </a:solidFill>
                <a:latin typeface="HGP行書体" pitchFamily="66" charset="-128"/>
                <a:ea typeface="HGP行書体" pitchFamily="66" charset="-128"/>
              </a:rPr>
              <a:t>                                                            </a:t>
            </a:r>
            <a:r>
              <a:rPr kumimoji="1" lang="ja-JP" altLang="en-US" sz="2400" dirty="0" smtClean="0">
                <a:solidFill>
                  <a:srgbClr val="FF3300"/>
                </a:solidFill>
                <a:latin typeface="HGP行書体" pitchFamily="66" charset="-128"/>
                <a:ea typeface="HGP行書体" pitchFamily="66" charset="-128"/>
              </a:rPr>
              <a:t>♥ </a:t>
            </a:r>
            <a:r>
              <a:rPr kumimoji="1" lang="ja-JP" altLang="en-US" sz="2400" dirty="0" smtClean="0">
                <a:solidFill>
                  <a:schemeClr val="bg1"/>
                </a:solidFill>
                <a:latin typeface="HGP行書体" pitchFamily="66" charset="-128"/>
                <a:ea typeface="HGP行書体" pitchFamily="66" charset="-128"/>
              </a:rPr>
              <a:t>← </a:t>
            </a:r>
            <a:r>
              <a:rPr kumimoji="1" lang="en-US" altLang="ja-JP" sz="2400" dirty="0" smtClean="0">
                <a:solidFill>
                  <a:schemeClr val="bg1"/>
                </a:solidFill>
                <a:latin typeface="HGP行書体" pitchFamily="66" charset="-128"/>
                <a:ea typeface="HGP行書体" pitchFamily="66" charset="-128"/>
              </a:rPr>
              <a:t>“</a:t>
            </a:r>
            <a:r>
              <a:rPr kumimoji="1" lang="ja-JP" altLang="en-US" sz="2400" dirty="0" smtClean="0">
                <a:solidFill>
                  <a:schemeClr val="bg1"/>
                </a:solidFill>
                <a:latin typeface="HGP行書体" pitchFamily="66" charset="-128"/>
                <a:ea typeface="HGP行書体" pitchFamily="66" charset="-128"/>
              </a:rPr>
              <a:t>心・</a:t>
            </a:r>
            <a:r>
              <a:rPr lang="ja-JP" altLang="en-US" sz="2400" dirty="0" smtClean="0">
                <a:solidFill>
                  <a:schemeClr val="bg1"/>
                </a:solidFill>
                <a:latin typeface="HGP行書体" pitchFamily="66" charset="-128"/>
                <a:ea typeface="HGP行書体" pitchFamily="66" charset="-128"/>
              </a:rPr>
              <a:t>影”</a:t>
            </a:r>
            <a:endParaRPr kumimoji="1" lang="en-US" altLang="ja-JP" sz="2400" dirty="0">
              <a:solidFill>
                <a:schemeClr val="bg1"/>
              </a:solidFill>
              <a:latin typeface="HGP行書体" pitchFamily="66" charset="-128"/>
              <a:ea typeface="HGP行書体" pitchFamily="66" charset="-128"/>
            </a:endParaRPr>
          </a:p>
          <a:p>
            <a:endParaRPr lang="en-US" altLang="ja-JP" sz="3200" dirty="0" smtClean="0">
              <a:solidFill>
                <a:schemeClr val="bg1"/>
              </a:solidFill>
              <a:latin typeface="HGP行書体" pitchFamily="66" charset="-128"/>
              <a:ea typeface="HGP行書体" pitchFamily="66" charset="-128"/>
            </a:endParaRPr>
          </a:p>
          <a:p>
            <a:endParaRPr kumimoji="1" lang="en-US" altLang="ja-JP" sz="3200" dirty="0">
              <a:solidFill>
                <a:schemeClr val="bg1"/>
              </a:solidFill>
              <a:latin typeface="HGP行書体" pitchFamily="66" charset="-128"/>
              <a:ea typeface="HGP行書体" pitchFamily="66" charset="-128"/>
            </a:endParaRPr>
          </a:p>
          <a:p>
            <a:endParaRPr lang="en-US" altLang="ja-JP" sz="3200" dirty="0" smtClean="0">
              <a:solidFill>
                <a:schemeClr val="bg1"/>
              </a:solidFill>
              <a:latin typeface="HGP行書体" pitchFamily="66" charset="-128"/>
              <a:ea typeface="HGP行書体" pitchFamily="66" charset="-128"/>
            </a:endParaRPr>
          </a:p>
          <a:p>
            <a:endParaRPr kumimoji="1" lang="en-US" altLang="ja-JP" sz="3200" dirty="0">
              <a:solidFill>
                <a:schemeClr val="bg1"/>
              </a:solidFill>
              <a:latin typeface="HGP行書体" pitchFamily="66" charset="-128"/>
              <a:ea typeface="HGP行書体" pitchFamily="66" charset="-128"/>
            </a:endParaRPr>
          </a:p>
          <a:p>
            <a:r>
              <a:rPr lang="en-US" altLang="ja-JP" sz="3200" dirty="0" smtClean="0">
                <a:solidFill>
                  <a:schemeClr val="bg1"/>
                </a:solidFill>
                <a:latin typeface="HGP行書体" pitchFamily="66" charset="-128"/>
                <a:ea typeface="HGP行書体" pitchFamily="66" charset="-128"/>
              </a:rPr>
              <a:t>[ </a:t>
            </a:r>
            <a:r>
              <a:rPr lang="ja-JP" altLang="en-US" sz="3200" dirty="0" smtClean="0">
                <a:solidFill>
                  <a:schemeClr val="bg1"/>
                </a:solidFill>
                <a:latin typeface="HGP行書体" pitchFamily="66" charset="-128"/>
                <a:ea typeface="HGP行書体" pitchFamily="66" charset="-128"/>
              </a:rPr>
              <a:t>人生</a:t>
            </a:r>
            <a:r>
              <a:rPr lang="ja-JP" altLang="en-US" sz="3200" dirty="0">
                <a:solidFill>
                  <a:schemeClr val="bg1"/>
                </a:solidFill>
                <a:latin typeface="HGP行書体" pitchFamily="66" charset="-128"/>
                <a:ea typeface="HGP行書体" pitchFamily="66" charset="-128"/>
              </a:rPr>
              <a:t>、</a:t>
            </a:r>
            <a:r>
              <a:rPr lang="ja-JP" altLang="en-US" sz="3200" dirty="0" smtClean="0">
                <a:solidFill>
                  <a:schemeClr val="bg1"/>
                </a:solidFill>
                <a:latin typeface="HGP行書体" pitchFamily="66" charset="-128"/>
                <a:ea typeface="HGP行書体" pitchFamily="66" charset="-128"/>
              </a:rPr>
              <a:t>一つ　</a:t>
            </a:r>
            <a:r>
              <a:rPr lang="ja-JP" altLang="en-US" sz="3200" b="1" dirty="0" smtClean="0">
                <a:solidFill>
                  <a:srgbClr val="00FFFF"/>
                </a:solidFill>
                <a:effectLst>
                  <a:outerShdw blurRad="38100" dist="38100" dir="2700000" algn="tl">
                    <a:srgbClr val="000000">
                      <a:alpha val="43137"/>
                    </a:srgbClr>
                  </a:outerShdw>
                </a:effectLst>
                <a:latin typeface="HGP行書体" pitchFamily="66" charset="-128"/>
                <a:ea typeface="HGP行書体" pitchFamily="66" charset="-128"/>
              </a:rPr>
              <a:t>浮</a:t>
            </a:r>
            <a:r>
              <a:rPr lang="ja-JP" altLang="en-US" sz="3200" b="1" dirty="0" smtClean="0">
                <a:solidFill>
                  <a:srgbClr val="FF3300"/>
                </a:solidFill>
                <a:effectLst>
                  <a:outerShdw blurRad="38100" dist="38100" dir="2700000" algn="tl">
                    <a:srgbClr val="000000">
                      <a:alpha val="43137"/>
                    </a:srgbClr>
                  </a:outerShdw>
                </a:effectLst>
                <a:latin typeface="HGP行書体" pitchFamily="66" charset="-128"/>
                <a:ea typeface="HGP行書体" pitchFamily="66" charset="-128"/>
              </a:rPr>
              <a:t>沈 </a:t>
            </a:r>
            <a:r>
              <a:rPr lang="en-US" altLang="ja-JP" sz="3200" b="1" dirty="0" smtClean="0">
                <a:solidFill>
                  <a:srgbClr val="FFFF00"/>
                </a:solidFill>
                <a:latin typeface="HGP行書体" pitchFamily="66" charset="-128"/>
                <a:ea typeface="HGP行書体" pitchFamily="66" charset="-128"/>
              </a:rPr>
              <a:t>S</a:t>
            </a:r>
            <a:r>
              <a:rPr lang="en-US" altLang="ja-JP" sz="3200" dirty="0" smtClean="0">
                <a:solidFill>
                  <a:schemeClr val="bg1"/>
                </a:solidFill>
                <a:latin typeface="HGP行書体" pitchFamily="66" charset="-128"/>
                <a:ea typeface="HGP行書体" pitchFamily="66" charset="-128"/>
              </a:rPr>
              <a:t>; </a:t>
            </a:r>
            <a:r>
              <a:rPr lang="ja-JP" altLang="en-US" sz="3200" dirty="0" smtClean="0">
                <a:solidFill>
                  <a:schemeClr val="bg1"/>
                </a:solidFill>
                <a:latin typeface="HGP行書体" pitchFamily="66" charset="-128"/>
                <a:ea typeface="HGP行書体" pitchFamily="66" charset="-128"/>
              </a:rPr>
              <a:t>ストーリー</a:t>
            </a:r>
            <a:r>
              <a:rPr lang="en-US" altLang="ja-JP" sz="3200" dirty="0" smtClean="0">
                <a:solidFill>
                  <a:schemeClr val="bg1"/>
                </a:solidFill>
                <a:latin typeface="HGP行書体" pitchFamily="66" charset="-128"/>
                <a:ea typeface="HGP行書体" pitchFamily="66" charset="-128"/>
              </a:rPr>
              <a:t>]</a:t>
            </a:r>
          </a:p>
          <a:p>
            <a:r>
              <a:rPr kumimoji="1" lang="ja-JP" altLang="en-US" sz="4000" b="1" dirty="0" smtClean="0">
                <a:solidFill>
                  <a:schemeClr val="bg1"/>
                </a:solidFill>
                <a:latin typeface="HGP行書体" pitchFamily="66" charset="-128"/>
                <a:ea typeface="HGP行書体" pitchFamily="66" charset="-128"/>
              </a:rPr>
              <a:t>「</a:t>
            </a:r>
            <a:r>
              <a:rPr kumimoji="1" lang="en-US" altLang="ja-JP" sz="2400" dirty="0" smtClean="0">
                <a:solidFill>
                  <a:schemeClr val="bg1"/>
                </a:solidFill>
                <a:latin typeface="HGP行書体" pitchFamily="66" charset="-128"/>
                <a:ea typeface="HGP行書体" pitchFamily="66" charset="-128"/>
              </a:rPr>
              <a:t>[ </a:t>
            </a:r>
            <a:r>
              <a:rPr kumimoji="1" lang="ja-JP" altLang="en-US" sz="2400" dirty="0" smtClean="0">
                <a:solidFill>
                  <a:schemeClr val="bg1"/>
                </a:solidFill>
                <a:latin typeface="HGP行書体" pitchFamily="66" charset="-128"/>
                <a:ea typeface="HGP行書体" pitchFamily="66" charset="-128"/>
              </a:rPr>
              <a:t>波動する </a:t>
            </a:r>
            <a:r>
              <a:rPr kumimoji="1" lang="en-US" altLang="ja-JP" sz="2400" dirty="0" smtClean="0">
                <a:solidFill>
                  <a:schemeClr val="bg1"/>
                </a:solidFill>
                <a:latin typeface="HGP行書体" pitchFamily="66" charset="-128"/>
                <a:ea typeface="HGP行書体" pitchFamily="66" charset="-128"/>
              </a:rPr>
              <a:t>a life </a:t>
            </a:r>
            <a:r>
              <a:rPr kumimoji="1" lang="ja-JP" altLang="en-US" sz="2400" dirty="0" smtClean="0">
                <a:solidFill>
                  <a:schemeClr val="bg1"/>
                </a:solidFill>
                <a:latin typeface="HGP行書体" pitchFamily="66" charset="-128"/>
                <a:ea typeface="HGP行書体" pitchFamily="66" charset="-128"/>
              </a:rPr>
              <a:t>に、</a:t>
            </a:r>
            <a:r>
              <a:rPr kumimoji="1" lang="en-US" altLang="ja-JP" sz="2400" dirty="0" smtClean="0">
                <a:solidFill>
                  <a:schemeClr val="bg1"/>
                </a:solidFill>
                <a:latin typeface="HGP行書体" pitchFamily="66" charset="-128"/>
                <a:ea typeface="HGP行書体" pitchFamily="66" charset="-128"/>
              </a:rPr>
              <a:t>λ</a:t>
            </a:r>
            <a:r>
              <a:rPr kumimoji="1" lang="ja-JP" altLang="en-US" sz="2400" dirty="0" smtClean="0">
                <a:solidFill>
                  <a:schemeClr val="bg1"/>
                </a:solidFill>
                <a:latin typeface="HGP行書体" pitchFamily="66" charset="-128"/>
                <a:ea typeface="HGP行書体" pitchFamily="66" charset="-128"/>
              </a:rPr>
              <a:t>（波長）有り、</a:t>
            </a:r>
            <a:endParaRPr kumimoji="1" lang="en-US" altLang="ja-JP" sz="2400" dirty="0" smtClean="0">
              <a:solidFill>
                <a:schemeClr val="bg1"/>
              </a:solidFill>
              <a:latin typeface="HGP行書体" pitchFamily="66" charset="-128"/>
              <a:ea typeface="HGP行書体" pitchFamily="66" charset="-128"/>
            </a:endParaRPr>
          </a:p>
          <a:p>
            <a:r>
              <a:rPr lang="ja-JP" altLang="en-US" sz="2400" dirty="0">
                <a:solidFill>
                  <a:schemeClr val="bg1"/>
                </a:solidFill>
                <a:latin typeface="HGP行書体" pitchFamily="66" charset="-128"/>
                <a:ea typeface="HGP行書体" pitchFamily="66" charset="-128"/>
              </a:rPr>
              <a:t>　</a:t>
            </a:r>
            <a:r>
              <a:rPr lang="en-US" altLang="ja-JP" sz="2400" dirty="0" smtClean="0">
                <a:solidFill>
                  <a:schemeClr val="bg1"/>
                </a:solidFill>
                <a:latin typeface="HGP行書体" pitchFamily="66" charset="-128"/>
                <a:ea typeface="HGP行書体" pitchFamily="66" charset="-128"/>
              </a:rPr>
              <a:t>ν</a:t>
            </a:r>
            <a:r>
              <a:rPr lang="ja-JP" altLang="en-US" sz="2400" dirty="0" smtClean="0">
                <a:solidFill>
                  <a:schemeClr val="bg1"/>
                </a:solidFill>
                <a:latin typeface="HGP行書体" pitchFamily="66" charset="-128"/>
                <a:ea typeface="HGP行書体" pitchFamily="66" charset="-128"/>
              </a:rPr>
              <a:t>（振動数）有り、振幅</a:t>
            </a:r>
            <a:r>
              <a:rPr lang="en-US" altLang="ja-JP" sz="2400" dirty="0" smtClean="0">
                <a:solidFill>
                  <a:schemeClr val="bg1"/>
                </a:solidFill>
                <a:latin typeface="HGP行書体" pitchFamily="66" charset="-128"/>
                <a:ea typeface="HGP行書体" pitchFamily="66" charset="-128"/>
              </a:rPr>
              <a:t>(a) </a:t>
            </a:r>
            <a:r>
              <a:rPr lang="ja-JP" altLang="en-US" sz="2400" dirty="0" smtClean="0">
                <a:solidFill>
                  <a:schemeClr val="bg1"/>
                </a:solidFill>
                <a:latin typeface="HGP行書体" pitchFamily="66" charset="-128"/>
                <a:ea typeface="HGP行書体" pitchFamily="66" charset="-128"/>
              </a:rPr>
              <a:t>有り </a:t>
            </a:r>
            <a:r>
              <a:rPr kumimoji="1" lang="en-US" altLang="ja-JP" sz="2400" dirty="0" smtClean="0">
                <a:solidFill>
                  <a:schemeClr val="bg1"/>
                </a:solidFill>
                <a:latin typeface="HGP行書体" pitchFamily="66" charset="-128"/>
                <a:ea typeface="HGP行書体" pitchFamily="66" charset="-128"/>
              </a:rPr>
              <a:t>]</a:t>
            </a:r>
          </a:p>
          <a:p>
            <a:r>
              <a:rPr lang="ja-JP" altLang="en-US" sz="2400" dirty="0" smtClean="0">
                <a:solidFill>
                  <a:schemeClr val="bg1"/>
                </a:solidFill>
                <a:latin typeface="HGP行書体" pitchFamily="66" charset="-128"/>
                <a:ea typeface="HGP行書体" pitchFamily="66" charset="-128"/>
              </a:rPr>
              <a:t>≡可換の</a:t>
            </a:r>
            <a:r>
              <a:rPr lang="en-US" altLang="ja-JP" sz="2400" dirty="0" smtClean="0">
                <a:solidFill>
                  <a:schemeClr val="bg1"/>
                </a:solidFill>
                <a:latin typeface="HGP行書体" pitchFamily="66" charset="-128"/>
                <a:ea typeface="HGP行書体" pitchFamily="66" charset="-128"/>
              </a:rPr>
              <a:t>[</a:t>
            </a:r>
            <a:r>
              <a:rPr lang="ja-JP" altLang="en-US" sz="2400" dirty="0" smtClean="0">
                <a:solidFill>
                  <a:schemeClr val="bg1"/>
                </a:solidFill>
                <a:latin typeface="HGP行書体" pitchFamily="66" charset="-128"/>
                <a:ea typeface="HGP行書体" pitchFamily="66" charset="-128"/>
              </a:rPr>
              <a:t>新（</a:t>
            </a:r>
            <a:r>
              <a:rPr lang="en-US" altLang="ja-JP" sz="2400" dirty="0" smtClean="0">
                <a:solidFill>
                  <a:schemeClr val="bg1"/>
                </a:solidFill>
                <a:latin typeface="HGP行書体" pitchFamily="66" charset="-128"/>
                <a:ea typeface="HGP行書体" pitchFamily="66" charset="-128"/>
              </a:rPr>
              <a:t>a </a:t>
            </a:r>
            <a:r>
              <a:rPr lang="en-US" altLang="ja-JP" sz="2400" dirty="0" smtClean="0">
                <a:solidFill>
                  <a:srgbClr val="00FFCC"/>
                </a:solidFill>
                <a:latin typeface="HGP行書体" pitchFamily="66" charset="-128"/>
                <a:ea typeface="HGP行書体" pitchFamily="66" charset="-128"/>
              </a:rPr>
              <a:t>new</a:t>
            </a:r>
            <a:r>
              <a:rPr lang="en-US" altLang="ja-JP" sz="2400" dirty="0" smtClean="0">
                <a:solidFill>
                  <a:schemeClr val="bg1"/>
                </a:solidFill>
                <a:latin typeface="HGP行書体" pitchFamily="66" charset="-128"/>
                <a:ea typeface="HGP行書体" pitchFamily="66" charset="-128"/>
              </a:rPr>
              <a:t> ) </a:t>
            </a:r>
            <a:r>
              <a:rPr lang="ja-JP" altLang="en-US" sz="2400" dirty="0" smtClean="0">
                <a:solidFill>
                  <a:schemeClr val="bg1"/>
                </a:solidFill>
                <a:latin typeface="HGP行書体" pitchFamily="66" charset="-128"/>
                <a:ea typeface="HGP行書体" pitchFamily="66" charset="-128"/>
              </a:rPr>
              <a:t>三つ組み（</a:t>
            </a:r>
            <a:r>
              <a:rPr lang="en-US" altLang="ja-JP" sz="2400" dirty="0" err="1" smtClean="0">
                <a:solidFill>
                  <a:srgbClr val="00FFCC"/>
                </a:solidFill>
                <a:latin typeface="HGP行書体" pitchFamily="66" charset="-128"/>
                <a:ea typeface="HGP行書体" pitchFamily="66" charset="-128"/>
              </a:rPr>
              <a:t>trino</a:t>
            </a:r>
            <a:r>
              <a:rPr lang="en-US" altLang="ja-JP" sz="2400" dirty="0" smtClean="0">
                <a:solidFill>
                  <a:schemeClr val="bg1"/>
                </a:solidFill>
                <a:latin typeface="HGP行書体" pitchFamily="66" charset="-128"/>
                <a:ea typeface="HGP行書体" pitchFamily="66" charset="-128"/>
              </a:rPr>
              <a:t>)]</a:t>
            </a:r>
            <a:r>
              <a:rPr lang="ja-JP" altLang="en-US" sz="4000" dirty="0" smtClean="0">
                <a:solidFill>
                  <a:schemeClr val="bg1"/>
                </a:solidFill>
                <a:latin typeface="HGP行書体" pitchFamily="66" charset="-128"/>
                <a:ea typeface="HGP行書体" pitchFamily="66" charset="-128"/>
              </a:rPr>
              <a:t>」</a:t>
            </a:r>
            <a:endParaRPr lang="en-US" altLang="ja-JP" sz="4000" dirty="0" smtClean="0">
              <a:solidFill>
                <a:schemeClr val="bg1"/>
              </a:solidFill>
              <a:latin typeface="HGP行書体" pitchFamily="66" charset="-128"/>
              <a:ea typeface="HGP行書体" pitchFamily="66" charset="-128"/>
            </a:endParaRPr>
          </a:p>
          <a:p>
            <a:r>
              <a:rPr lang="ja-JP" altLang="en-US" sz="2400" dirty="0" smtClean="0">
                <a:solidFill>
                  <a:schemeClr val="bg1"/>
                </a:solidFill>
                <a:latin typeface="HGP行書体" pitchFamily="66" charset="-128"/>
                <a:ea typeface="HGP行書体" pitchFamily="66" charset="-128"/>
              </a:rPr>
              <a:t>ナル　は、</a:t>
            </a:r>
            <a:r>
              <a:rPr lang="en-US" altLang="ja-JP" sz="2400" dirty="0" smtClean="0">
                <a:solidFill>
                  <a:schemeClr val="bg1"/>
                </a:solidFill>
                <a:latin typeface="HGP行書体" pitchFamily="66" charset="-128"/>
                <a:ea typeface="HGP行書体" pitchFamily="66" charset="-128"/>
              </a:rPr>
              <a:t>negative </a:t>
            </a:r>
            <a:r>
              <a:rPr lang="ja-JP" altLang="en-US" sz="2400" dirty="0" err="1" smtClean="0">
                <a:solidFill>
                  <a:schemeClr val="bg1"/>
                </a:solidFill>
                <a:latin typeface="HGP行書体" pitchFamily="66" charset="-128"/>
                <a:ea typeface="HGP行書体" pitchFamily="66" charset="-128"/>
              </a:rPr>
              <a:t>ｈ</a:t>
            </a:r>
            <a:r>
              <a:rPr lang="en-US" altLang="ja-JP" sz="2400" dirty="0" smtClean="0">
                <a:solidFill>
                  <a:schemeClr val="bg1"/>
                </a:solidFill>
                <a:latin typeface="HGP行書体" pitchFamily="66" charset="-128"/>
                <a:ea typeface="HGP行書体" pitchFamily="66" charset="-128"/>
              </a:rPr>
              <a:t>ν</a:t>
            </a:r>
            <a:r>
              <a:rPr lang="ja-JP" altLang="en-US" sz="2400" dirty="0" smtClean="0">
                <a:solidFill>
                  <a:schemeClr val="bg1"/>
                </a:solidFill>
                <a:latin typeface="HGP行書体" pitchFamily="66" charset="-128"/>
                <a:ea typeface="HGP行書体" pitchFamily="66" charset="-128"/>
              </a:rPr>
              <a:t>で“浮く”、</a:t>
            </a:r>
            <a:r>
              <a:rPr lang="en-US" altLang="ja-JP" sz="2400" dirty="0" smtClean="0">
                <a:solidFill>
                  <a:schemeClr val="bg1"/>
                </a:solidFill>
                <a:latin typeface="HGP行書体" pitchFamily="66" charset="-128"/>
                <a:ea typeface="HGP行書体" pitchFamily="66" charset="-128"/>
              </a:rPr>
              <a:t>positive </a:t>
            </a:r>
            <a:r>
              <a:rPr lang="en-US" altLang="ja-JP" sz="2400" dirty="0" err="1" smtClean="0">
                <a:solidFill>
                  <a:schemeClr val="bg1"/>
                </a:solidFill>
                <a:latin typeface="HGP行書体" pitchFamily="66" charset="-128"/>
                <a:ea typeface="HGP行書体" pitchFamily="66" charset="-128"/>
              </a:rPr>
              <a:t>hν</a:t>
            </a:r>
            <a:endParaRPr lang="en-US" altLang="ja-JP" sz="2400" dirty="0" smtClean="0">
              <a:solidFill>
                <a:schemeClr val="bg1"/>
              </a:solidFill>
              <a:latin typeface="HGP行書体" pitchFamily="66" charset="-128"/>
              <a:ea typeface="HGP行書体" pitchFamily="66" charset="-128"/>
            </a:endParaRPr>
          </a:p>
          <a:p>
            <a:r>
              <a:rPr lang="ja-JP" altLang="en-US" sz="2400" dirty="0" smtClean="0">
                <a:solidFill>
                  <a:schemeClr val="bg1"/>
                </a:solidFill>
                <a:latin typeface="HGP行書体" pitchFamily="66" charset="-128"/>
                <a:ea typeface="HGP行書体" pitchFamily="66" charset="-128"/>
              </a:rPr>
              <a:t>で　沈む　アリ　は、</a:t>
            </a:r>
            <a:r>
              <a:rPr lang="en-US" altLang="ja-JP" sz="2400" dirty="0" smtClean="0">
                <a:solidFill>
                  <a:schemeClr val="bg1"/>
                </a:solidFill>
                <a:latin typeface="HGP行書体" pitchFamily="66" charset="-128"/>
                <a:ea typeface="HGP行書体" pitchFamily="66" charset="-128"/>
              </a:rPr>
              <a:t>H’s Boson </a:t>
            </a:r>
            <a:r>
              <a:rPr lang="ja-JP" altLang="en-US" sz="2400" dirty="0" smtClean="0">
                <a:solidFill>
                  <a:schemeClr val="bg1"/>
                </a:solidFill>
                <a:latin typeface="HGP行書体" pitchFamily="66" charset="-128"/>
                <a:ea typeface="HGP行書体" pitchFamily="66" charset="-128"/>
              </a:rPr>
              <a:t>と　連絡　してる　カラダ！</a:t>
            </a:r>
            <a:endParaRPr lang="en-US" altLang="ja-JP" sz="2400" dirty="0" smtClean="0">
              <a:solidFill>
                <a:schemeClr val="bg1"/>
              </a:solidFill>
              <a:latin typeface="HGP行書体" pitchFamily="66" charset="-128"/>
              <a:ea typeface="HGP行書体" pitchFamily="66" charset="-128"/>
            </a:endParaRPr>
          </a:p>
        </p:txBody>
      </p:sp>
      <p:pic>
        <p:nvPicPr>
          <p:cNvPr id="41" name="Picture 2" descr="C:\Users\owner\Pictures\2013-12-08小平小川寺\IMG_5151.JPG"/>
          <p:cNvPicPr>
            <a:picLocks noChangeAspect="1" noChangeArrowheads="1"/>
          </p:cNvPicPr>
          <p:nvPr/>
        </p:nvPicPr>
        <p:blipFill>
          <a:blip r:embed="rId4" cstate="email">
            <a:duotone>
              <a:schemeClr val="accent2">
                <a:shade val="45000"/>
                <a:satMod val="135000"/>
              </a:schemeClr>
              <a:prstClr val="white"/>
            </a:duotone>
            <a:extLst>
              <a:ext uri="{BEBA8EAE-BF5A-486C-A8C5-ECC9F3942E4B}">
                <a14:imgProps xmlns:a14="http://schemas.microsoft.com/office/drawing/2010/main">
                  <a14:imgLayer r:embed="rId5">
                    <a14:imgEffect>
                      <a14:backgroundRemoval t="2256" b="82613" l="20472" r="72441"/>
                    </a14:imgEffect>
                  </a14:imgLayer>
                </a14:imgProps>
              </a:ext>
              <a:ext uri="{28A0092B-C50C-407E-A947-70E740481C1C}">
                <a14:useLocalDpi xmlns:a14="http://schemas.microsoft.com/office/drawing/2010/main"/>
              </a:ext>
            </a:extLst>
          </a:blip>
          <a:srcRect/>
          <a:stretch>
            <a:fillRect/>
          </a:stretch>
        </p:blipFill>
        <p:spPr bwMode="auto">
          <a:xfrm>
            <a:off x="4572000" y="890363"/>
            <a:ext cx="1584176" cy="2213452"/>
          </a:xfrm>
          <a:prstGeom prst="rect">
            <a:avLst/>
          </a:prstGeom>
          <a:noFill/>
          <a:extLst>
            <a:ext uri="{909E8E84-426E-40DD-AFC4-6F175D3DCCD1}">
              <a14:hiddenFill xmlns:a14="http://schemas.microsoft.com/office/drawing/2010/main">
                <a:solidFill>
                  <a:srgbClr val="FFFFFF"/>
                </a:solidFill>
              </a14:hiddenFill>
            </a:ext>
          </a:extLst>
        </p:spPr>
      </p:pic>
      <p:sp>
        <p:nvSpPr>
          <p:cNvPr id="42" name="テキスト ボックス 41"/>
          <p:cNvSpPr txBox="1"/>
          <p:nvPr/>
        </p:nvSpPr>
        <p:spPr>
          <a:xfrm>
            <a:off x="5203969" y="1471848"/>
            <a:ext cx="388807" cy="400110"/>
          </a:xfrm>
          <a:prstGeom prst="rect">
            <a:avLst/>
          </a:prstGeom>
          <a:noFill/>
        </p:spPr>
        <p:txBody>
          <a:bodyPr wrap="square" rtlCol="0">
            <a:spAutoFit/>
          </a:bodyPr>
          <a:lstStyle/>
          <a:p>
            <a:r>
              <a:rPr lang="ja-JP" altLang="en-US" sz="2000" dirty="0" smtClean="0">
                <a:solidFill>
                  <a:srgbClr val="FF0000"/>
                </a:solidFill>
                <a:sym typeface="Wingdings"/>
              </a:rPr>
              <a:t></a:t>
            </a:r>
            <a:endParaRPr lang="ja-JP" altLang="en-US" sz="2000" dirty="0">
              <a:solidFill>
                <a:srgbClr val="FF0000"/>
              </a:solidFill>
            </a:endParaRPr>
          </a:p>
        </p:txBody>
      </p:sp>
      <p:pic>
        <p:nvPicPr>
          <p:cNvPr id="46" name="図 45"/>
          <p:cNvPicPr>
            <a:picLocks noChangeAspect="1"/>
          </p:cNvPicPr>
          <p:nvPr/>
        </p:nvPicPr>
        <p:blipFill>
          <a:blip r:embed="rId6" cstate="email">
            <a:extLst>
              <a:ext uri="{BEBA8EAE-BF5A-486C-A8C5-ECC9F3942E4B}">
                <a14:imgProps xmlns:a14="http://schemas.microsoft.com/office/drawing/2010/main">
                  <a14:imgLayer r:embed="rId7">
                    <a14:imgEffect>
                      <a14:backgroundRemoval t="9885" b="89994" l="91" r="100000"/>
                    </a14:imgEffect>
                    <a14:imgEffect>
                      <a14:brightnessContrast contrast="40000"/>
                    </a14:imgEffect>
                  </a14:imgLayer>
                </a14:imgProps>
              </a:ext>
              <a:ext uri="{28A0092B-C50C-407E-A947-70E740481C1C}">
                <a14:useLocalDpi xmlns:a14="http://schemas.microsoft.com/office/drawing/2010/main"/>
              </a:ext>
            </a:extLst>
          </a:blip>
          <a:stretch>
            <a:fillRect/>
          </a:stretch>
        </p:blipFill>
        <p:spPr>
          <a:xfrm rot="6041855">
            <a:off x="7431534" y="3619770"/>
            <a:ext cx="2075468" cy="1149317"/>
          </a:xfrm>
          <a:prstGeom prst="rect">
            <a:avLst/>
          </a:prstGeom>
        </p:spPr>
      </p:pic>
      <p:sp>
        <p:nvSpPr>
          <p:cNvPr id="47" name="フリーフォーム 46"/>
          <p:cNvSpPr/>
          <p:nvPr/>
        </p:nvSpPr>
        <p:spPr>
          <a:xfrm rot="16352396">
            <a:off x="8189372" y="3956851"/>
            <a:ext cx="222320" cy="218739"/>
          </a:xfrm>
          <a:custGeom>
            <a:avLst/>
            <a:gdLst>
              <a:gd name="connsiteX0" fmla="*/ 433969 w 439367"/>
              <a:gd name="connsiteY0" fmla="*/ 361727 h 380152"/>
              <a:gd name="connsiteX1" fmla="*/ 324432 w 439367"/>
              <a:gd name="connsiteY1" fmla="*/ 52165 h 380152"/>
              <a:gd name="connsiteX2" fmla="*/ 10107 w 439367"/>
              <a:gd name="connsiteY2" fmla="*/ 18827 h 380152"/>
              <a:gd name="connsiteX3" fmla="*/ 86307 w 439367"/>
              <a:gd name="connsiteY3" fmla="*/ 247427 h 380152"/>
              <a:gd name="connsiteX4" fmla="*/ 176794 w 439367"/>
              <a:gd name="connsiteY4" fmla="*/ 333152 h 380152"/>
              <a:gd name="connsiteX5" fmla="*/ 433969 w 439367"/>
              <a:gd name="connsiteY5" fmla="*/ 361727 h 38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367" h="380152">
                <a:moveTo>
                  <a:pt x="433969" y="361727"/>
                </a:moveTo>
                <a:cubicBezTo>
                  <a:pt x="458575" y="314896"/>
                  <a:pt x="395076" y="109315"/>
                  <a:pt x="324432" y="52165"/>
                </a:cubicBezTo>
                <a:cubicBezTo>
                  <a:pt x="253788" y="-4985"/>
                  <a:pt x="49794" y="-13717"/>
                  <a:pt x="10107" y="18827"/>
                </a:cubicBezTo>
                <a:cubicBezTo>
                  <a:pt x="-29580" y="51371"/>
                  <a:pt x="58526" y="195040"/>
                  <a:pt x="86307" y="247427"/>
                </a:cubicBezTo>
                <a:cubicBezTo>
                  <a:pt x="114088" y="299814"/>
                  <a:pt x="118057" y="312515"/>
                  <a:pt x="176794" y="333152"/>
                </a:cubicBezTo>
                <a:cubicBezTo>
                  <a:pt x="235531" y="353789"/>
                  <a:pt x="409363" y="408558"/>
                  <a:pt x="433969" y="361727"/>
                </a:cubicBezTo>
                <a:close/>
              </a:path>
            </a:pathLst>
          </a:custGeom>
          <a:solidFill>
            <a:srgbClr val="FF0000"/>
          </a:solidFill>
          <a:ln>
            <a:solidFill>
              <a:srgbClr val="1320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700" dirty="0" smtClean="0">
                <a:solidFill>
                  <a:prstClr val="black"/>
                </a:solidFill>
              </a:rPr>
              <a:t>●</a:t>
            </a:r>
            <a:endParaRPr lang="ja-JP" altLang="en-US" sz="700" dirty="0">
              <a:solidFill>
                <a:prstClr val="black"/>
              </a:solidFill>
            </a:endParaRPr>
          </a:p>
        </p:txBody>
      </p:sp>
    </p:spTree>
    <p:extLst>
      <p:ext uri="{BB962C8B-B14F-4D97-AF65-F5344CB8AC3E}">
        <p14:creationId xmlns:p14="http://schemas.microsoft.com/office/powerpoint/2010/main" val="4058302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par>
                                <p:cTn id="8" presetID="24"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 to="" calcmode="lin" valueType="num">
                                      <p:cBhvr>
                                        <p:cTn id="10" dur="1" fill="hold"/>
                                        <p:tgtEl>
                                          <p:spTgt spid="5"/>
                                        </p:tgtEl>
                                        <p:attrNameLst>
                                          <p:attrName/>
                                        </p:attrNameLst>
                                      </p:cBhvr>
                                    </p:anim>
                                  </p:childTnLst>
                                </p:cTn>
                              </p:par>
                              <p:par>
                                <p:cTn id="11" presetID="24"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to="" calcmode="lin" valueType="num">
                                      <p:cBhvr>
                                        <p:cTn id="13" dur="1" fill="hold"/>
                                        <p:tgtEl>
                                          <p:spTgt spid="6"/>
                                        </p:tgtEl>
                                        <p:attrNameLst>
                                          <p:attrName/>
                                        </p:attrNameLst>
                                      </p:cBhvr>
                                    </p:anim>
                                  </p:childTnLst>
                                </p:cTn>
                              </p:par>
                            </p:childTnLst>
                          </p:cTn>
                        </p:par>
                        <p:par>
                          <p:cTn id="14" fill="hold">
                            <p:stCondLst>
                              <p:cond delay="5000"/>
                            </p:stCondLst>
                            <p:childTnLst>
                              <p:par>
                                <p:cTn id="15" presetID="22" presetClass="entr" presetSubtype="1" repeatCount="indefinite" fill="hold" grpId="1"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0"/>
                                        <p:tgtEl>
                                          <p:spTgt spid="5"/>
                                        </p:tgtEl>
                                      </p:cBhvr>
                                    </p:animEffect>
                                  </p:childTnLst>
                                </p:cTn>
                              </p:par>
                            </p:childTnLst>
                          </p:cTn>
                        </p:par>
                        <p:par>
                          <p:cTn id="18" fill="hold">
                            <p:stCondLst>
                              <p:cond delay="10000"/>
                            </p:stCondLst>
                            <p:childTnLst>
                              <p:par>
                                <p:cTn id="19" presetID="22" presetClass="entr" presetSubtype="4" repeatCount="indefinite" fill="hold" grpId="1"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0"/>
                                        <p:tgtEl>
                                          <p:spTgt spid="6"/>
                                        </p:tgtEl>
                                      </p:cBhvr>
                                    </p:animEffect>
                                  </p:childTnLst>
                                </p:cTn>
                              </p:par>
                            </p:childTnLst>
                          </p:cTn>
                        </p:par>
                        <p:par>
                          <p:cTn id="22" fill="hold">
                            <p:stCondLst>
                              <p:cond delay="15000"/>
                            </p:stCondLst>
                            <p:childTnLst>
                              <p:par>
                                <p:cTn id="23" presetID="31" presetClass="entr" presetSubtype="0" fill="hold" grpId="0" nodeType="afterEffect">
                                  <p:stCondLst>
                                    <p:cond delay="0"/>
                                  </p:stCondLst>
                                  <p:iterate type="lt">
                                    <p:tmPct val="5000"/>
                                  </p:iterate>
                                  <p:childTnLst>
                                    <p:set>
                                      <p:cBhvr>
                                        <p:cTn id="24" dur="1" fill="hold">
                                          <p:stCondLst>
                                            <p:cond delay="0"/>
                                          </p:stCondLst>
                                        </p:cTn>
                                        <p:tgtEl>
                                          <p:spTgt spid="7"/>
                                        </p:tgtEl>
                                        <p:attrNameLst>
                                          <p:attrName>style.visibility</p:attrName>
                                        </p:attrNameLst>
                                      </p:cBhvr>
                                      <p:to>
                                        <p:strVal val="visible"/>
                                      </p:to>
                                    </p:set>
                                    <p:anim calcmode="lin" valueType="num">
                                      <p:cBhvr>
                                        <p:cTn id="25" dur="3000" fill="hold"/>
                                        <p:tgtEl>
                                          <p:spTgt spid="7"/>
                                        </p:tgtEl>
                                        <p:attrNameLst>
                                          <p:attrName>ppt_w</p:attrName>
                                        </p:attrNameLst>
                                      </p:cBhvr>
                                      <p:tavLst>
                                        <p:tav tm="0">
                                          <p:val>
                                            <p:fltVal val="0"/>
                                          </p:val>
                                        </p:tav>
                                        <p:tav tm="100000">
                                          <p:val>
                                            <p:strVal val="#ppt_w"/>
                                          </p:val>
                                        </p:tav>
                                      </p:tavLst>
                                    </p:anim>
                                    <p:anim calcmode="lin" valueType="num">
                                      <p:cBhvr>
                                        <p:cTn id="26" dur="3000" fill="hold"/>
                                        <p:tgtEl>
                                          <p:spTgt spid="7"/>
                                        </p:tgtEl>
                                        <p:attrNameLst>
                                          <p:attrName>ppt_h</p:attrName>
                                        </p:attrNameLst>
                                      </p:cBhvr>
                                      <p:tavLst>
                                        <p:tav tm="0">
                                          <p:val>
                                            <p:fltVal val="0"/>
                                          </p:val>
                                        </p:tav>
                                        <p:tav tm="100000">
                                          <p:val>
                                            <p:strVal val="#ppt_h"/>
                                          </p:val>
                                        </p:tav>
                                      </p:tavLst>
                                    </p:anim>
                                    <p:anim calcmode="lin" valueType="num">
                                      <p:cBhvr>
                                        <p:cTn id="27" dur="3000" fill="hold"/>
                                        <p:tgtEl>
                                          <p:spTgt spid="7"/>
                                        </p:tgtEl>
                                        <p:attrNameLst>
                                          <p:attrName>style.rotation</p:attrName>
                                        </p:attrNameLst>
                                      </p:cBhvr>
                                      <p:tavLst>
                                        <p:tav tm="0">
                                          <p:val>
                                            <p:fltVal val="90"/>
                                          </p:val>
                                        </p:tav>
                                        <p:tav tm="100000">
                                          <p:val>
                                            <p:fltVal val="0"/>
                                          </p:val>
                                        </p:tav>
                                      </p:tavLst>
                                    </p:anim>
                                    <p:animEffect transition="in" filter="fade">
                                      <p:cBhvr>
                                        <p:cTn id="28" dur="3000"/>
                                        <p:tgtEl>
                                          <p:spTgt spid="7"/>
                                        </p:tgtEl>
                                      </p:cBhvr>
                                    </p:animEffect>
                                  </p:childTnLst>
                                </p:cTn>
                              </p:par>
                            </p:childTnLst>
                          </p:cTn>
                        </p:par>
                        <p:par>
                          <p:cTn id="29" fill="hold">
                            <p:stCondLst>
                              <p:cond delay="18150"/>
                            </p:stCondLst>
                            <p:childTnLst>
                              <p:par>
                                <p:cTn id="30" presetID="21" presetClass="entr" presetSubtype="1" repeatCount="indefinite" fill="hold" grpId="1" nodeType="afterEffect">
                                  <p:stCondLst>
                                    <p:cond delay="0"/>
                                  </p:stCondLst>
                                  <p:iterate type="lt">
                                    <p:tmPct val="0"/>
                                  </p:iterate>
                                  <p:childTnLst>
                                    <p:set>
                                      <p:cBhvr>
                                        <p:cTn id="31" dur="1" fill="hold">
                                          <p:stCondLst>
                                            <p:cond delay="0"/>
                                          </p:stCondLst>
                                        </p:cTn>
                                        <p:tgtEl>
                                          <p:spTgt spid="7"/>
                                        </p:tgtEl>
                                        <p:attrNameLst>
                                          <p:attrName>style.visibility</p:attrName>
                                        </p:attrNameLst>
                                      </p:cBhvr>
                                      <p:to>
                                        <p:strVal val="visible"/>
                                      </p:to>
                                    </p:set>
                                    <p:animEffect transition="in" filter="wheel(1)">
                                      <p:cBhvr>
                                        <p:cTn id="32" dur="5000"/>
                                        <p:tgtEl>
                                          <p:spTgt spid="7"/>
                                        </p:tgtEl>
                                      </p:cBhvr>
                                    </p:animEffect>
                                  </p:childTnLst>
                                </p:cTn>
                              </p:par>
                              <p:par>
                                <p:cTn id="33" presetID="22" presetClass="entr" presetSubtype="4" repeatCount="indefinite"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down)">
                                      <p:cBhvr>
                                        <p:cTn id="35" dur="5000"/>
                                        <p:tgtEl>
                                          <p:spTgt spid="8"/>
                                        </p:tgtEl>
                                      </p:cBhvr>
                                    </p:animEffect>
                                  </p:childTnLst>
                                </p:cTn>
                              </p:par>
                            </p:childTnLst>
                          </p:cTn>
                        </p:par>
                        <p:par>
                          <p:cTn id="36" fill="hold">
                            <p:stCondLst>
                              <p:cond delay="23150"/>
                            </p:stCondLst>
                            <p:childTnLst>
                              <p:par>
                                <p:cTn id="37" presetID="22" presetClass="entr" presetSubtype="1" repeatCount="indefinite"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wipe(up)">
                                      <p:cBhvr>
                                        <p:cTn id="39" dur="5000"/>
                                        <p:tgtEl>
                                          <p:spTgt spid="9"/>
                                        </p:tgtEl>
                                      </p:cBhvr>
                                    </p:animEffect>
                                  </p:childTnLst>
                                </p:cTn>
                              </p:par>
                            </p:childTnLst>
                          </p:cTn>
                        </p:par>
                        <p:par>
                          <p:cTn id="40" fill="hold">
                            <p:stCondLst>
                              <p:cond delay="28150"/>
                            </p:stCondLst>
                            <p:childTnLst>
                              <p:par>
                                <p:cTn id="41" presetID="31" presetClass="entr" presetSubtype="0"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2000" fill="hold"/>
                                        <p:tgtEl>
                                          <p:spTgt spid="10"/>
                                        </p:tgtEl>
                                        <p:attrNameLst>
                                          <p:attrName>ppt_w</p:attrName>
                                        </p:attrNameLst>
                                      </p:cBhvr>
                                      <p:tavLst>
                                        <p:tav tm="0">
                                          <p:val>
                                            <p:fltVal val="0"/>
                                          </p:val>
                                        </p:tav>
                                        <p:tav tm="100000">
                                          <p:val>
                                            <p:strVal val="#ppt_w"/>
                                          </p:val>
                                        </p:tav>
                                      </p:tavLst>
                                    </p:anim>
                                    <p:anim calcmode="lin" valueType="num">
                                      <p:cBhvr>
                                        <p:cTn id="44" dur="2000" fill="hold"/>
                                        <p:tgtEl>
                                          <p:spTgt spid="10"/>
                                        </p:tgtEl>
                                        <p:attrNameLst>
                                          <p:attrName>ppt_h</p:attrName>
                                        </p:attrNameLst>
                                      </p:cBhvr>
                                      <p:tavLst>
                                        <p:tav tm="0">
                                          <p:val>
                                            <p:fltVal val="0"/>
                                          </p:val>
                                        </p:tav>
                                        <p:tav tm="100000">
                                          <p:val>
                                            <p:strVal val="#ppt_h"/>
                                          </p:val>
                                        </p:tav>
                                      </p:tavLst>
                                    </p:anim>
                                    <p:anim calcmode="lin" valueType="num">
                                      <p:cBhvr>
                                        <p:cTn id="45" dur="2000" fill="hold"/>
                                        <p:tgtEl>
                                          <p:spTgt spid="10"/>
                                        </p:tgtEl>
                                        <p:attrNameLst>
                                          <p:attrName>style.rotation</p:attrName>
                                        </p:attrNameLst>
                                      </p:cBhvr>
                                      <p:tavLst>
                                        <p:tav tm="0">
                                          <p:val>
                                            <p:fltVal val="90"/>
                                          </p:val>
                                        </p:tav>
                                        <p:tav tm="100000">
                                          <p:val>
                                            <p:fltVal val="0"/>
                                          </p:val>
                                        </p:tav>
                                      </p:tavLst>
                                    </p:anim>
                                    <p:animEffect transition="in" filter="fade">
                                      <p:cBhvr>
                                        <p:cTn id="46" dur="2000"/>
                                        <p:tgtEl>
                                          <p:spTgt spid="10"/>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2000" fill="hold"/>
                                        <p:tgtEl>
                                          <p:spTgt spid="11"/>
                                        </p:tgtEl>
                                        <p:attrNameLst>
                                          <p:attrName>ppt_w</p:attrName>
                                        </p:attrNameLst>
                                      </p:cBhvr>
                                      <p:tavLst>
                                        <p:tav tm="0">
                                          <p:val>
                                            <p:fltVal val="0"/>
                                          </p:val>
                                        </p:tav>
                                        <p:tav tm="100000">
                                          <p:val>
                                            <p:strVal val="#ppt_w"/>
                                          </p:val>
                                        </p:tav>
                                      </p:tavLst>
                                    </p:anim>
                                    <p:anim calcmode="lin" valueType="num">
                                      <p:cBhvr>
                                        <p:cTn id="50" dur="2000" fill="hold"/>
                                        <p:tgtEl>
                                          <p:spTgt spid="11"/>
                                        </p:tgtEl>
                                        <p:attrNameLst>
                                          <p:attrName>ppt_h</p:attrName>
                                        </p:attrNameLst>
                                      </p:cBhvr>
                                      <p:tavLst>
                                        <p:tav tm="0">
                                          <p:val>
                                            <p:fltVal val="0"/>
                                          </p:val>
                                        </p:tav>
                                        <p:tav tm="100000">
                                          <p:val>
                                            <p:strVal val="#ppt_h"/>
                                          </p:val>
                                        </p:tav>
                                      </p:tavLst>
                                    </p:anim>
                                    <p:anim calcmode="lin" valueType="num">
                                      <p:cBhvr>
                                        <p:cTn id="51" dur="2000" fill="hold"/>
                                        <p:tgtEl>
                                          <p:spTgt spid="11"/>
                                        </p:tgtEl>
                                        <p:attrNameLst>
                                          <p:attrName>style.rotation</p:attrName>
                                        </p:attrNameLst>
                                      </p:cBhvr>
                                      <p:tavLst>
                                        <p:tav tm="0">
                                          <p:val>
                                            <p:fltVal val="90"/>
                                          </p:val>
                                        </p:tav>
                                        <p:tav tm="100000">
                                          <p:val>
                                            <p:fltVal val="0"/>
                                          </p:val>
                                        </p:tav>
                                      </p:tavLst>
                                    </p:anim>
                                    <p:animEffect transition="in" filter="fade">
                                      <p:cBhvr>
                                        <p:cTn id="52" dur="2000"/>
                                        <p:tgtEl>
                                          <p:spTgt spid="11"/>
                                        </p:tgtEl>
                                      </p:cBhvr>
                                    </p:animEffect>
                                  </p:childTnLst>
                                </p:cTn>
                              </p:par>
                            </p:childTnLst>
                          </p:cTn>
                        </p:par>
                        <p:par>
                          <p:cTn id="53" fill="hold">
                            <p:stCondLst>
                              <p:cond delay="30150"/>
                            </p:stCondLst>
                            <p:childTnLst>
                              <p:par>
                                <p:cTn id="54" presetID="22" presetClass="entr" presetSubtype="4" repeatCount="indefinite" fill="hold" grpId="1" nodeType="after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wipe(down)">
                                      <p:cBhvr>
                                        <p:cTn id="56" dur="5000"/>
                                        <p:tgtEl>
                                          <p:spTgt spid="11"/>
                                        </p:tgtEl>
                                      </p:cBhvr>
                                    </p:animEffect>
                                  </p:childTnLst>
                                </p:cTn>
                              </p:par>
                            </p:childTnLst>
                          </p:cTn>
                        </p:par>
                        <p:par>
                          <p:cTn id="57" fill="hold">
                            <p:stCondLst>
                              <p:cond delay="35150"/>
                            </p:stCondLst>
                            <p:childTnLst>
                              <p:par>
                                <p:cTn id="58" presetID="22" presetClass="entr" presetSubtype="4" repeatCount="indefinite" fill="hold" grpId="1"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wipe(down)">
                                      <p:cBhvr>
                                        <p:cTn id="60" dur="5000"/>
                                        <p:tgtEl>
                                          <p:spTgt spid="10"/>
                                        </p:tgtEl>
                                      </p:cBhvr>
                                    </p:animEffect>
                                  </p:childTnLst>
                                </p:cTn>
                              </p:par>
                            </p:childTnLst>
                          </p:cTn>
                        </p:par>
                        <p:par>
                          <p:cTn id="61" fill="hold">
                            <p:stCondLst>
                              <p:cond delay="40150"/>
                            </p:stCondLst>
                            <p:childTnLst>
                              <p:par>
                                <p:cTn id="62" presetID="22" presetClass="entr" presetSubtype="8" repeatCount="indefinite" fill="hold" nodeType="after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wipe(left)">
                                      <p:cBhvr>
                                        <p:cTn id="64" dur="5000"/>
                                        <p:tgtEl>
                                          <p:spTgt spid="12"/>
                                        </p:tgtEl>
                                      </p:cBhvr>
                                    </p:animEffect>
                                  </p:childTnLst>
                                </p:cTn>
                              </p:par>
                            </p:childTnLst>
                          </p:cTn>
                        </p:par>
                        <p:par>
                          <p:cTn id="65" fill="hold">
                            <p:stCondLst>
                              <p:cond delay="45150"/>
                            </p:stCondLst>
                            <p:childTnLst>
                              <p:par>
                                <p:cTn id="66" presetID="43" presetClass="entr" presetSubtype="0" fill="hold" grpId="0" nodeType="afterEffect">
                                  <p:stCondLst>
                                    <p:cond delay="500"/>
                                  </p:stCondLst>
                                  <p:childTnLst>
                                    <p:set>
                                      <p:cBhvr>
                                        <p:cTn id="67" dur="1" fill="hold">
                                          <p:stCondLst>
                                            <p:cond delay="0"/>
                                          </p:stCondLst>
                                        </p:cTn>
                                        <p:tgtEl>
                                          <p:spTgt spid="13"/>
                                        </p:tgtEl>
                                        <p:attrNameLst>
                                          <p:attrName>style.visibility</p:attrName>
                                        </p:attrNameLst>
                                      </p:cBhvr>
                                      <p:to>
                                        <p:strVal val="visible"/>
                                      </p:to>
                                    </p:set>
                                    <p:animEffect transition="in" filter="fade">
                                      <p:cBhvr>
                                        <p:cTn id="68" dur="500"/>
                                        <p:tgtEl>
                                          <p:spTgt spid="13"/>
                                        </p:tgtEl>
                                      </p:cBhvr>
                                    </p:animEffect>
                                    <p:anim calcmode="lin" valueType="num">
                                      <p:cBhvr>
                                        <p:cTn id="69" dur="2000" fill="hold"/>
                                        <p:tgtEl>
                                          <p:spTgt spid="13"/>
                                        </p:tgtEl>
                                        <p:attrNameLst>
                                          <p:attrName>ppt_x</p:attrName>
                                        </p:attrNameLst>
                                      </p:cBhvr>
                                      <p:tavLst>
                                        <p:tav tm="0">
                                          <p:val>
                                            <p:strVal val="#ppt_x"/>
                                          </p:val>
                                        </p:tav>
                                        <p:tav tm="100000">
                                          <p:val>
                                            <p:strVal val="#ppt_x"/>
                                          </p:val>
                                        </p:tav>
                                      </p:tavLst>
                                    </p:anim>
                                    <p:anim calcmode="lin" valueType="num">
                                      <p:cBhvr>
                                        <p:cTn id="70" dur="2000" fill="hold"/>
                                        <p:tgtEl>
                                          <p:spTgt spid="13"/>
                                        </p:tgtEl>
                                        <p:attrNameLst>
                                          <p:attrName>ppt_y</p:attrName>
                                        </p:attrNameLst>
                                      </p:cBhvr>
                                      <p:tavLst>
                                        <p:tav tm="0">
                                          <p:val>
                                            <p:strVal val="#ppt_y+0.31"/>
                                          </p:val>
                                        </p:tav>
                                        <p:tav tm="100000">
                                          <p:val>
                                            <p:strVal val="#ppt_y+0.31"/>
                                          </p:val>
                                        </p:tav>
                                      </p:tavLst>
                                    </p:anim>
                                    <p:anim calcmode="lin" valueType="num">
                                      <p:cBhvr>
                                        <p:cTn id="71" dur="3000" decel="50000" fill="hold">
                                          <p:stCondLst>
                                            <p:cond delay="2000"/>
                                          </p:stCondLst>
                                        </p:cTn>
                                        <p:tgtEl>
                                          <p:spTgt spid="1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2" dur="3000" decel="50000" fill="hold">
                                          <p:stCondLst>
                                            <p:cond delay="2000"/>
                                          </p:stCondLst>
                                        </p:cTn>
                                        <p:tgtEl>
                                          <p:spTgt spid="1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73" presetID="43" presetClass="entr" presetSubtype="0" fill="hold" grpId="0" nodeType="withEffect">
                                  <p:stCondLst>
                                    <p:cond delay="500"/>
                                  </p:stCondLst>
                                  <p:childTnLst>
                                    <p:set>
                                      <p:cBhvr>
                                        <p:cTn id="74" dur="1" fill="hold">
                                          <p:stCondLst>
                                            <p:cond delay="0"/>
                                          </p:stCondLst>
                                        </p:cTn>
                                        <p:tgtEl>
                                          <p:spTgt spid="14"/>
                                        </p:tgtEl>
                                        <p:attrNameLst>
                                          <p:attrName>style.visibility</p:attrName>
                                        </p:attrNameLst>
                                      </p:cBhvr>
                                      <p:to>
                                        <p:strVal val="visible"/>
                                      </p:to>
                                    </p:set>
                                    <p:animEffect transition="in" filter="fade">
                                      <p:cBhvr>
                                        <p:cTn id="75" dur="500"/>
                                        <p:tgtEl>
                                          <p:spTgt spid="14"/>
                                        </p:tgtEl>
                                      </p:cBhvr>
                                    </p:animEffect>
                                    <p:anim calcmode="lin" valueType="num">
                                      <p:cBhvr>
                                        <p:cTn id="76" dur="2000" fill="hold"/>
                                        <p:tgtEl>
                                          <p:spTgt spid="14"/>
                                        </p:tgtEl>
                                        <p:attrNameLst>
                                          <p:attrName>ppt_x</p:attrName>
                                        </p:attrNameLst>
                                      </p:cBhvr>
                                      <p:tavLst>
                                        <p:tav tm="0">
                                          <p:val>
                                            <p:strVal val="#ppt_x"/>
                                          </p:val>
                                        </p:tav>
                                        <p:tav tm="100000">
                                          <p:val>
                                            <p:strVal val="#ppt_x"/>
                                          </p:val>
                                        </p:tav>
                                      </p:tavLst>
                                    </p:anim>
                                    <p:anim calcmode="lin" valueType="num">
                                      <p:cBhvr>
                                        <p:cTn id="77" dur="2000" fill="hold"/>
                                        <p:tgtEl>
                                          <p:spTgt spid="14"/>
                                        </p:tgtEl>
                                        <p:attrNameLst>
                                          <p:attrName>ppt_y</p:attrName>
                                        </p:attrNameLst>
                                      </p:cBhvr>
                                      <p:tavLst>
                                        <p:tav tm="0">
                                          <p:val>
                                            <p:strVal val="#ppt_y+0.31"/>
                                          </p:val>
                                        </p:tav>
                                        <p:tav tm="100000">
                                          <p:val>
                                            <p:strVal val="#ppt_y+0.31"/>
                                          </p:val>
                                        </p:tav>
                                      </p:tavLst>
                                    </p:anim>
                                    <p:anim calcmode="lin" valueType="num">
                                      <p:cBhvr>
                                        <p:cTn id="78" dur="3000" decel="50000" fill="hold">
                                          <p:stCondLst>
                                            <p:cond delay="2000"/>
                                          </p:stCondLst>
                                        </p:cTn>
                                        <p:tgtEl>
                                          <p:spTgt spid="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9" dur="3000" decel="50000" fill="hold">
                                          <p:stCondLst>
                                            <p:cond delay="2000"/>
                                          </p:stCondLst>
                                        </p:cTn>
                                        <p:tgtEl>
                                          <p:spTgt spid="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80" fill="hold">
                            <p:stCondLst>
                              <p:cond delay="50650"/>
                            </p:stCondLst>
                            <p:childTnLst>
                              <p:par>
                                <p:cTn id="81" presetID="24" presetClass="entr" presetSubtype="0" fill="hold" grpId="0" nodeType="afterEffect">
                                  <p:stCondLst>
                                    <p:cond delay="0"/>
                                  </p:stCondLst>
                                  <p:childTnLst>
                                    <p:set>
                                      <p:cBhvr>
                                        <p:cTn id="82" dur="1" fill="hold">
                                          <p:stCondLst>
                                            <p:cond delay="0"/>
                                          </p:stCondLst>
                                        </p:cTn>
                                        <p:tgtEl>
                                          <p:spTgt spid="15"/>
                                        </p:tgtEl>
                                        <p:attrNameLst>
                                          <p:attrName>style.visibility</p:attrName>
                                        </p:attrNameLst>
                                      </p:cBhvr>
                                      <p:to>
                                        <p:strVal val="visible"/>
                                      </p:to>
                                    </p:set>
                                    <p:anim to="" calcmode="lin" valueType="num">
                                      <p:cBhvr>
                                        <p:cTn id="83" dur="1" fill="hold"/>
                                        <p:tgtEl>
                                          <p:spTgt spid="15"/>
                                        </p:tgtEl>
                                        <p:attrNameLst>
                                          <p:attrName/>
                                        </p:attrNameLst>
                                      </p:cBhvr>
                                    </p:anim>
                                  </p:childTnLst>
                                </p:cTn>
                              </p:par>
                              <p:par>
                                <p:cTn id="84" presetID="24" presetClass="entr" presetSubtype="0" fill="hold" nodeType="withEffect">
                                  <p:stCondLst>
                                    <p:cond delay="0"/>
                                  </p:stCondLst>
                                  <p:childTnLst>
                                    <p:set>
                                      <p:cBhvr>
                                        <p:cTn id="85" dur="1" fill="hold">
                                          <p:stCondLst>
                                            <p:cond delay="0"/>
                                          </p:stCondLst>
                                        </p:cTn>
                                        <p:tgtEl>
                                          <p:spTgt spid="16"/>
                                        </p:tgtEl>
                                        <p:attrNameLst>
                                          <p:attrName>style.visibility</p:attrName>
                                        </p:attrNameLst>
                                      </p:cBhvr>
                                      <p:to>
                                        <p:strVal val="visible"/>
                                      </p:to>
                                    </p:set>
                                    <p:anim to="" calcmode="lin" valueType="num">
                                      <p:cBhvr>
                                        <p:cTn id="86" dur="1" fill="hold"/>
                                        <p:tgtEl>
                                          <p:spTgt spid="16"/>
                                        </p:tgtEl>
                                        <p:attrNameLst>
                                          <p:attrName/>
                                        </p:attrNameLst>
                                      </p:cBhvr>
                                    </p:anim>
                                  </p:childTnLst>
                                </p:cTn>
                              </p:par>
                              <p:par>
                                <p:cTn id="87" presetID="24" presetClass="entr" presetSubtype="0" fill="hold" grpId="0" nodeType="withEffect">
                                  <p:stCondLst>
                                    <p:cond delay="0"/>
                                  </p:stCondLst>
                                  <p:childTnLst>
                                    <p:set>
                                      <p:cBhvr>
                                        <p:cTn id="88" dur="1" fill="hold">
                                          <p:stCondLst>
                                            <p:cond delay="0"/>
                                          </p:stCondLst>
                                        </p:cTn>
                                        <p:tgtEl>
                                          <p:spTgt spid="17"/>
                                        </p:tgtEl>
                                        <p:attrNameLst>
                                          <p:attrName>style.visibility</p:attrName>
                                        </p:attrNameLst>
                                      </p:cBhvr>
                                      <p:to>
                                        <p:strVal val="visible"/>
                                      </p:to>
                                    </p:set>
                                    <p:anim to="" calcmode="lin" valueType="num">
                                      <p:cBhvr>
                                        <p:cTn id="89" dur="1" fill="hold"/>
                                        <p:tgtEl>
                                          <p:spTgt spid="17"/>
                                        </p:tgtEl>
                                        <p:attrNameLst>
                                          <p:attrName/>
                                        </p:attrNameLst>
                                      </p:cBhvr>
                                    </p:anim>
                                  </p:childTnLst>
                                </p:cTn>
                              </p:par>
                              <p:par>
                                <p:cTn id="90" presetID="24" presetClass="entr" presetSubtype="0" fill="hold" grpId="0" nodeType="withEffect">
                                  <p:stCondLst>
                                    <p:cond delay="0"/>
                                  </p:stCondLst>
                                  <p:childTnLst>
                                    <p:set>
                                      <p:cBhvr>
                                        <p:cTn id="91" dur="1" fill="hold">
                                          <p:stCondLst>
                                            <p:cond delay="0"/>
                                          </p:stCondLst>
                                        </p:cTn>
                                        <p:tgtEl>
                                          <p:spTgt spid="18"/>
                                        </p:tgtEl>
                                        <p:attrNameLst>
                                          <p:attrName>style.visibility</p:attrName>
                                        </p:attrNameLst>
                                      </p:cBhvr>
                                      <p:to>
                                        <p:strVal val="visible"/>
                                      </p:to>
                                    </p:set>
                                    <p:anim to="" calcmode="lin" valueType="num">
                                      <p:cBhvr>
                                        <p:cTn id="92" dur="1" fill="hold"/>
                                        <p:tgtEl>
                                          <p:spTgt spid="18"/>
                                        </p:tgtEl>
                                        <p:attrNameLst>
                                          <p:attrName/>
                                        </p:attrNameLst>
                                      </p:cBhvr>
                                    </p:anim>
                                  </p:childTnLst>
                                </p:cTn>
                              </p:par>
                            </p:childTnLst>
                          </p:cTn>
                        </p:par>
                        <p:par>
                          <p:cTn id="93" fill="hold">
                            <p:stCondLst>
                              <p:cond delay="50650"/>
                            </p:stCondLst>
                            <p:childTnLst>
                              <p:par>
                                <p:cTn id="94" presetID="24" presetClass="entr" presetSubtype="0" fill="hold" grpId="0" nodeType="afterEffect">
                                  <p:stCondLst>
                                    <p:cond delay="0"/>
                                  </p:stCondLst>
                                  <p:childTnLst>
                                    <p:set>
                                      <p:cBhvr>
                                        <p:cTn id="95" dur="1" fill="hold">
                                          <p:stCondLst>
                                            <p:cond delay="0"/>
                                          </p:stCondLst>
                                        </p:cTn>
                                        <p:tgtEl>
                                          <p:spTgt spid="19"/>
                                        </p:tgtEl>
                                        <p:attrNameLst>
                                          <p:attrName>style.visibility</p:attrName>
                                        </p:attrNameLst>
                                      </p:cBhvr>
                                      <p:to>
                                        <p:strVal val="visible"/>
                                      </p:to>
                                    </p:set>
                                    <p:anim to="" calcmode="lin" valueType="num">
                                      <p:cBhvr>
                                        <p:cTn id="96" dur="1" fill="hold"/>
                                        <p:tgtEl>
                                          <p:spTgt spid="19"/>
                                        </p:tgtEl>
                                        <p:attrNameLst>
                                          <p:attrName/>
                                        </p:attrNameLst>
                                      </p:cBhvr>
                                    </p:anim>
                                  </p:childTnLst>
                                </p:cTn>
                              </p:par>
                              <p:par>
                                <p:cTn id="97" presetID="24"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 to="" calcmode="lin" valueType="num">
                                      <p:cBhvr>
                                        <p:cTn id="99" dur="1" fill="hold"/>
                                        <p:tgtEl>
                                          <p:spTgt spid="20"/>
                                        </p:tgtEl>
                                        <p:attrNameLst>
                                          <p:attrName/>
                                        </p:attrNameLst>
                                      </p:cBhvr>
                                    </p:anim>
                                  </p:childTnLst>
                                </p:cTn>
                              </p:par>
                            </p:childTnLst>
                          </p:cTn>
                        </p:par>
                        <p:par>
                          <p:cTn id="100" fill="hold">
                            <p:stCondLst>
                              <p:cond delay="50650"/>
                            </p:stCondLst>
                            <p:childTnLst>
                              <p:par>
                                <p:cTn id="101" presetID="22" presetClass="entr" presetSubtype="8" repeatCount="indefinite" fill="hold" grpId="1" nodeType="afterEffect">
                                  <p:stCondLst>
                                    <p:cond delay="0"/>
                                  </p:stCondLst>
                                  <p:childTnLst>
                                    <p:set>
                                      <p:cBhvr>
                                        <p:cTn id="102" dur="1" fill="hold">
                                          <p:stCondLst>
                                            <p:cond delay="0"/>
                                          </p:stCondLst>
                                        </p:cTn>
                                        <p:tgtEl>
                                          <p:spTgt spid="15"/>
                                        </p:tgtEl>
                                        <p:attrNameLst>
                                          <p:attrName>style.visibility</p:attrName>
                                        </p:attrNameLst>
                                      </p:cBhvr>
                                      <p:to>
                                        <p:strVal val="visible"/>
                                      </p:to>
                                    </p:set>
                                    <p:animEffect transition="in" filter="wipe(left)">
                                      <p:cBhvr>
                                        <p:cTn id="103" dur="5000"/>
                                        <p:tgtEl>
                                          <p:spTgt spid="15"/>
                                        </p:tgtEl>
                                      </p:cBhvr>
                                    </p:animEffect>
                                  </p:childTnLst>
                                </p:cTn>
                              </p:par>
                              <p:par>
                                <p:cTn id="104" presetID="22" presetClass="entr" presetSubtype="8" repeatCount="indefinite" fill="hold" grpId="1" nodeType="withEffect">
                                  <p:stCondLst>
                                    <p:cond delay="0"/>
                                  </p:stCondLst>
                                  <p:childTnLst>
                                    <p:set>
                                      <p:cBhvr>
                                        <p:cTn id="105" dur="1" fill="hold">
                                          <p:stCondLst>
                                            <p:cond delay="0"/>
                                          </p:stCondLst>
                                        </p:cTn>
                                        <p:tgtEl>
                                          <p:spTgt spid="17"/>
                                        </p:tgtEl>
                                        <p:attrNameLst>
                                          <p:attrName>style.visibility</p:attrName>
                                        </p:attrNameLst>
                                      </p:cBhvr>
                                      <p:to>
                                        <p:strVal val="visible"/>
                                      </p:to>
                                    </p:set>
                                    <p:animEffect transition="in" filter="wipe(left)">
                                      <p:cBhvr>
                                        <p:cTn id="106" dur="5000"/>
                                        <p:tgtEl>
                                          <p:spTgt spid="17"/>
                                        </p:tgtEl>
                                      </p:cBhvr>
                                    </p:animEffect>
                                  </p:childTnLst>
                                </p:cTn>
                              </p:par>
                              <p:par>
                                <p:cTn id="107" presetID="22" presetClass="entr" presetSubtype="8" repeatCount="indefinite" fill="hold" nodeType="withEffect">
                                  <p:stCondLst>
                                    <p:cond delay="0"/>
                                  </p:stCondLst>
                                  <p:childTnLst>
                                    <p:set>
                                      <p:cBhvr>
                                        <p:cTn id="108" dur="1" fill="hold">
                                          <p:stCondLst>
                                            <p:cond delay="0"/>
                                          </p:stCondLst>
                                        </p:cTn>
                                        <p:tgtEl>
                                          <p:spTgt spid="16"/>
                                        </p:tgtEl>
                                        <p:attrNameLst>
                                          <p:attrName>style.visibility</p:attrName>
                                        </p:attrNameLst>
                                      </p:cBhvr>
                                      <p:to>
                                        <p:strVal val="visible"/>
                                      </p:to>
                                    </p:set>
                                    <p:animEffect transition="in" filter="wipe(left)">
                                      <p:cBhvr>
                                        <p:cTn id="109" dur="5000"/>
                                        <p:tgtEl>
                                          <p:spTgt spid="16"/>
                                        </p:tgtEl>
                                      </p:cBhvr>
                                    </p:animEffect>
                                  </p:childTnLst>
                                </p:cTn>
                              </p:par>
                              <p:par>
                                <p:cTn id="110" presetID="24" presetClass="entr" presetSubtype="0" fill="hold" nodeType="withEffect">
                                  <p:stCondLst>
                                    <p:cond delay="0"/>
                                  </p:stCondLst>
                                  <p:childTnLst>
                                    <p:set>
                                      <p:cBhvr>
                                        <p:cTn id="111" dur="1" fill="hold">
                                          <p:stCondLst>
                                            <p:cond delay="0"/>
                                          </p:stCondLst>
                                        </p:cTn>
                                        <p:tgtEl>
                                          <p:spTgt spid="21"/>
                                        </p:tgtEl>
                                        <p:attrNameLst>
                                          <p:attrName>style.visibility</p:attrName>
                                        </p:attrNameLst>
                                      </p:cBhvr>
                                      <p:to>
                                        <p:strVal val="visible"/>
                                      </p:to>
                                    </p:set>
                                    <p:anim to="" calcmode="lin" valueType="num">
                                      <p:cBhvr>
                                        <p:cTn id="112" dur="1" fill="hold"/>
                                        <p:tgtEl>
                                          <p:spTgt spid="21"/>
                                        </p:tgtEl>
                                        <p:attrNameLst>
                                          <p:attrName/>
                                        </p:attrNameLst>
                                      </p:cBhvr>
                                    </p:anim>
                                  </p:childTnLst>
                                </p:cTn>
                              </p:par>
                              <p:par>
                                <p:cTn id="113" presetID="24" presetClass="entr" presetSubtype="0" fill="hold" nodeType="withEffect">
                                  <p:stCondLst>
                                    <p:cond delay="0"/>
                                  </p:stCondLst>
                                  <p:childTnLst>
                                    <p:set>
                                      <p:cBhvr>
                                        <p:cTn id="114" dur="1" fill="hold">
                                          <p:stCondLst>
                                            <p:cond delay="0"/>
                                          </p:stCondLst>
                                        </p:cTn>
                                        <p:tgtEl>
                                          <p:spTgt spid="22"/>
                                        </p:tgtEl>
                                        <p:attrNameLst>
                                          <p:attrName>style.visibility</p:attrName>
                                        </p:attrNameLst>
                                      </p:cBhvr>
                                      <p:to>
                                        <p:strVal val="visible"/>
                                      </p:to>
                                    </p:set>
                                    <p:anim to="" calcmode="lin" valueType="num">
                                      <p:cBhvr>
                                        <p:cTn id="115" dur="1" fill="hold"/>
                                        <p:tgtEl>
                                          <p:spTgt spid="22"/>
                                        </p:tgtEl>
                                        <p:attrNameLst>
                                          <p:attrName/>
                                        </p:attrNameLst>
                                      </p:cBhvr>
                                    </p:anim>
                                  </p:childTnLst>
                                </p:cTn>
                              </p:par>
                            </p:childTnLst>
                          </p:cTn>
                        </p:par>
                        <p:par>
                          <p:cTn id="116" fill="hold">
                            <p:stCondLst>
                              <p:cond delay="55650"/>
                            </p:stCondLst>
                            <p:childTnLst>
                              <p:par>
                                <p:cTn id="117" presetID="22" presetClass="entr" presetSubtype="2" repeatCount="indefinite" fill="hold" nodeType="afterEffect">
                                  <p:stCondLst>
                                    <p:cond delay="0"/>
                                  </p:stCondLst>
                                  <p:childTnLst>
                                    <p:set>
                                      <p:cBhvr>
                                        <p:cTn id="118" dur="1" fill="hold">
                                          <p:stCondLst>
                                            <p:cond delay="0"/>
                                          </p:stCondLst>
                                        </p:cTn>
                                        <p:tgtEl>
                                          <p:spTgt spid="21"/>
                                        </p:tgtEl>
                                        <p:attrNameLst>
                                          <p:attrName>style.visibility</p:attrName>
                                        </p:attrNameLst>
                                      </p:cBhvr>
                                      <p:to>
                                        <p:strVal val="visible"/>
                                      </p:to>
                                    </p:set>
                                    <p:animEffect transition="in" filter="wipe(right)">
                                      <p:cBhvr>
                                        <p:cTn id="119" dur="5000"/>
                                        <p:tgtEl>
                                          <p:spTgt spid="21"/>
                                        </p:tgtEl>
                                      </p:cBhvr>
                                    </p:animEffect>
                                  </p:childTnLst>
                                </p:cTn>
                              </p:par>
                              <p:par>
                                <p:cTn id="120" presetID="22" presetClass="entr" presetSubtype="2" repeatCount="indefinite" fill="hold" nodeType="withEffect">
                                  <p:stCondLst>
                                    <p:cond delay="0"/>
                                  </p:stCondLst>
                                  <p:childTnLst>
                                    <p:set>
                                      <p:cBhvr>
                                        <p:cTn id="121" dur="1" fill="hold">
                                          <p:stCondLst>
                                            <p:cond delay="0"/>
                                          </p:stCondLst>
                                        </p:cTn>
                                        <p:tgtEl>
                                          <p:spTgt spid="22"/>
                                        </p:tgtEl>
                                        <p:attrNameLst>
                                          <p:attrName>style.visibility</p:attrName>
                                        </p:attrNameLst>
                                      </p:cBhvr>
                                      <p:to>
                                        <p:strVal val="visible"/>
                                      </p:to>
                                    </p:set>
                                    <p:animEffect transition="in" filter="wipe(right)">
                                      <p:cBhvr>
                                        <p:cTn id="122" dur="5000"/>
                                        <p:tgtEl>
                                          <p:spTgt spid="22"/>
                                        </p:tgtEl>
                                      </p:cBhvr>
                                    </p:animEffect>
                                  </p:childTnLst>
                                </p:cTn>
                              </p:par>
                            </p:childTnLst>
                          </p:cTn>
                        </p:par>
                        <p:par>
                          <p:cTn id="123" fill="hold">
                            <p:stCondLst>
                              <p:cond delay="60650"/>
                            </p:stCondLst>
                            <p:childTnLst>
                              <p:par>
                                <p:cTn id="124" presetID="24" presetClass="entr" presetSubtype="0" fill="hold" nodeType="afterEffect">
                                  <p:stCondLst>
                                    <p:cond delay="0"/>
                                  </p:stCondLst>
                                  <p:childTnLst>
                                    <p:set>
                                      <p:cBhvr>
                                        <p:cTn id="125" dur="1" fill="hold">
                                          <p:stCondLst>
                                            <p:cond delay="0"/>
                                          </p:stCondLst>
                                        </p:cTn>
                                        <p:tgtEl>
                                          <p:spTgt spid="23"/>
                                        </p:tgtEl>
                                        <p:attrNameLst>
                                          <p:attrName>style.visibility</p:attrName>
                                        </p:attrNameLst>
                                      </p:cBhvr>
                                      <p:to>
                                        <p:strVal val="visible"/>
                                      </p:to>
                                    </p:set>
                                    <p:anim to="" calcmode="lin" valueType="num">
                                      <p:cBhvr>
                                        <p:cTn id="126" dur="1" fill="hold"/>
                                        <p:tgtEl>
                                          <p:spTgt spid="23"/>
                                        </p:tgtEl>
                                        <p:attrNameLst>
                                          <p:attrName/>
                                        </p:attrNameLst>
                                      </p:cBhvr>
                                    </p:anim>
                                  </p:childTnLst>
                                </p:cTn>
                              </p:par>
                              <p:par>
                                <p:cTn id="127" presetID="24" presetClass="entr" presetSubtype="0" fill="hold" nodeType="withEffect">
                                  <p:stCondLst>
                                    <p:cond delay="0"/>
                                  </p:stCondLst>
                                  <p:childTnLst>
                                    <p:set>
                                      <p:cBhvr>
                                        <p:cTn id="128" dur="1" fill="hold">
                                          <p:stCondLst>
                                            <p:cond delay="0"/>
                                          </p:stCondLst>
                                        </p:cTn>
                                        <p:tgtEl>
                                          <p:spTgt spid="24"/>
                                        </p:tgtEl>
                                        <p:attrNameLst>
                                          <p:attrName>style.visibility</p:attrName>
                                        </p:attrNameLst>
                                      </p:cBhvr>
                                      <p:to>
                                        <p:strVal val="visible"/>
                                      </p:to>
                                    </p:set>
                                    <p:anim to="" calcmode="lin" valueType="num">
                                      <p:cBhvr>
                                        <p:cTn id="129" dur="1" fill="hold"/>
                                        <p:tgtEl>
                                          <p:spTgt spid="24"/>
                                        </p:tgtEl>
                                        <p:attrNameLst>
                                          <p:attrName/>
                                        </p:attrNameLst>
                                      </p:cBhvr>
                                    </p:anim>
                                  </p:childTnLst>
                                </p:cTn>
                              </p:par>
                              <p:par>
                                <p:cTn id="130" presetID="24" presetClass="entr" presetSubtype="0" fill="hold" nodeType="withEffect">
                                  <p:stCondLst>
                                    <p:cond delay="0"/>
                                  </p:stCondLst>
                                  <p:childTnLst>
                                    <p:set>
                                      <p:cBhvr>
                                        <p:cTn id="131" dur="1" fill="hold">
                                          <p:stCondLst>
                                            <p:cond delay="0"/>
                                          </p:stCondLst>
                                        </p:cTn>
                                        <p:tgtEl>
                                          <p:spTgt spid="25"/>
                                        </p:tgtEl>
                                        <p:attrNameLst>
                                          <p:attrName>style.visibility</p:attrName>
                                        </p:attrNameLst>
                                      </p:cBhvr>
                                      <p:to>
                                        <p:strVal val="visible"/>
                                      </p:to>
                                    </p:set>
                                    <p:anim to="" calcmode="lin" valueType="num">
                                      <p:cBhvr>
                                        <p:cTn id="132" dur="1" fill="hold"/>
                                        <p:tgtEl>
                                          <p:spTgt spid="25"/>
                                        </p:tgtEl>
                                        <p:attrNameLst>
                                          <p:attrName/>
                                        </p:attrNameLst>
                                      </p:cBhvr>
                                    </p:anim>
                                  </p:childTnLst>
                                </p:cTn>
                              </p:par>
                              <p:par>
                                <p:cTn id="133" presetID="24" presetClass="entr" presetSubtype="0" fill="hold" nodeType="withEffect">
                                  <p:stCondLst>
                                    <p:cond delay="0"/>
                                  </p:stCondLst>
                                  <p:childTnLst>
                                    <p:set>
                                      <p:cBhvr>
                                        <p:cTn id="134" dur="1" fill="hold">
                                          <p:stCondLst>
                                            <p:cond delay="0"/>
                                          </p:stCondLst>
                                        </p:cTn>
                                        <p:tgtEl>
                                          <p:spTgt spid="26"/>
                                        </p:tgtEl>
                                        <p:attrNameLst>
                                          <p:attrName>style.visibility</p:attrName>
                                        </p:attrNameLst>
                                      </p:cBhvr>
                                      <p:to>
                                        <p:strVal val="visible"/>
                                      </p:to>
                                    </p:set>
                                    <p:anim to="" calcmode="lin" valueType="num">
                                      <p:cBhvr>
                                        <p:cTn id="135" dur="1" fill="hold"/>
                                        <p:tgtEl>
                                          <p:spTgt spid="26"/>
                                        </p:tgtEl>
                                        <p:attrNameLst>
                                          <p:attrName/>
                                        </p:attrNameLst>
                                      </p:cBhvr>
                                    </p:anim>
                                  </p:childTnLst>
                                </p:cTn>
                              </p:par>
                            </p:childTnLst>
                          </p:cTn>
                        </p:par>
                        <p:par>
                          <p:cTn id="136" fill="hold">
                            <p:stCondLst>
                              <p:cond delay="60650"/>
                            </p:stCondLst>
                            <p:childTnLst>
                              <p:par>
                                <p:cTn id="137" presetID="22" presetClass="entr" presetSubtype="4" repeatCount="indefinite" fill="hold" nodeType="afterEffect">
                                  <p:stCondLst>
                                    <p:cond delay="0"/>
                                  </p:stCondLst>
                                  <p:childTnLst>
                                    <p:set>
                                      <p:cBhvr>
                                        <p:cTn id="138" dur="1" fill="hold">
                                          <p:stCondLst>
                                            <p:cond delay="0"/>
                                          </p:stCondLst>
                                        </p:cTn>
                                        <p:tgtEl>
                                          <p:spTgt spid="23"/>
                                        </p:tgtEl>
                                        <p:attrNameLst>
                                          <p:attrName>style.visibility</p:attrName>
                                        </p:attrNameLst>
                                      </p:cBhvr>
                                      <p:to>
                                        <p:strVal val="visible"/>
                                      </p:to>
                                    </p:set>
                                    <p:animEffect transition="in" filter="wipe(down)">
                                      <p:cBhvr>
                                        <p:cTn id="139" dur="5000"/>
                                        <p:tgtEl>
                                          <p:spTgt spid="23"/>
                                        </p:tgtEl>
                                      </p:cBhvr>
                                    </p:animEffect>
                                  </p:childTnLst>
                                </p:cTn>
                              </p:par>
                              <p:par>
                                <p:cTn id="140" presetID="22" presetClass="entr" presetSubtype="1" repeatCount="indefinite" fill="hold"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wipe(up)">
                                      <p:cBhvr>
                                        <p:cTn id="142" dur="5000"/>
                                        <p:tgtEl>
                                          <p:spTgt spid="24"/>
                                        </p:tgtEl>
                                      </p:cBhvr>
                                    </p:animEffect>
                                  </p:childTnLst>
                                </p:cTn>
                              </p:par>
                              <p:par>
                                <p:cTn id="143" presetID="22" presetClass="entr" presetSubtype="2" repeatCount="indefinite" fill="hold" nodeType="withEffect">
                                  <p:stCondLst>
                                    <p:cond delay="0"/>
                                  </p:stCondLst>
                                  <p:childTnLst>
                                    <p:set>
                                      <p:cBhvr>
                                        <p:cTn id="144" dur="1" fill="hold">
                                          <p:stCondLst>
                                            <p:cond delay="0"/>
                                          </p:stCondLst>
                                        </p:cTn>
                                        <p:tgtEl>
                                          <p:spTgt spid="25"/>
                                        </p:tgtEl>
                                        <p:attrNameLst>
                                          <p:attrName>style.visibility</p:attrName>
                                        </p:attrNameLst>
                                      </p:cBhvr>
                                      <p:to>
                                        <p:strVal val="visible"/>
                                      </p:to>
                                    </p:set>
                                    <p:animEffect transition="in" filter="wipe(right)">
                                      <p:cBhvr>
                                        <p:cTn id="145" dur="5000"/>
                                        <p:tgtEl>
                                          <p:spTgt spid="25"/>
                                        </p:tgtEl>
                                      </p:cBhvr>
                                    </p:animEffect>
                                  </p:childTnLst>
                                </p:cTn>
                              </p:par>
                              <p:par>
                                <p:cTn id="146" presetID="22" presetClass="entr" presetSubtype="8" repeatCount="indefinite" fill="hold" nodeType="withEffect">
                                  <p:stCondLst>
                                    <p:cond delay="0"/>
                                  </p:stCondLst>
                                  <p:childTnLst>
                                    <p:set>
                                      <p:cBhvr>
                                        <p:cTn id="147" dur="1" fill="hold">
                                          <p:stCondLst>
                                            <p:cond delay="0"/>
                                          </p:stCondLst>
                                        </p:cTn>
                                        <p:tgtEl>
                                          <p:spTgt spid="26"/>
                                        </p:tgtEl>
                                        <p:attrNameLst>
                                          <p:attrName>style.visibility</p:attrName>
                                        </p:attrNameLst>
                                      </p:cBhvr>
                                      <p:to>
                                        <p:strVal val="visible"/>
                                      </p:to>
                                    </p:set>
                                    <p:animEffect transition="in" filter="wipe(left)">
                                      <p:cBhvr>
                                        <p:cTn id="148" dur="5000"/>
                                        <p:tgtEl>
                                          <p:spTgt spid="26"/>
                                        </p:tgtEl>
                                      </p:cBhvr>
                                    </p:animEffect>
                                  </p:childTnLst>
                                </p:cTn>
                              </p:par>
                            </p:childTnLst>
                          </p:cTn>
                        </p:par>
                        <p:par>
                          <p:cTn id="149" fill="hold">
                            <p:stCondLst>
                              <p:cond delay="65650"/>
                            </p:stCondLst>
                            <p:childTnLst>
                              <p:par>
                                <p:cTn id="150" presetID="22" presetClass="entr" presetSubtype="2" repeatCount="indefinite" fill="hold" grpId="1" nodeType="afterEffect">
                                  <p:stCondLst>
                                    <p:cond delay="0"/>
                                  </p:stCondLst>
                                  <p:childTnLst>
                                    <p:set>
                                      <p:cBhvr>
                                        <p:cTn id="151" dur="1" fill="hold">
                                          <p:stCondLst>
                                            <p:cond delay="0"/>
                                          </p:stCondLst>
                                        </p:cTn>
                                        <p:tgtEl>
                                          <p:spTgt spid="18"/>
                                        </p:tgtEl>
                                        <p:attrNameLst>
                                          <p:attrName>style.visibility</p:attrName>
                                        </p:attrNameLst>
                                      </p:cBhvr>
                                      <p:to>
                                        <p:strVal val="visible"/>
                                      </p:to>
                                    </p:set>
                                    <p:animEffect transition="in" filter="wipe(right)">
                                      <p:cBhvr>
                                        <p:cTn id="152" dur="5000"/>
                                        <p:tgtEl>
                                          <p:spTgt spid="18"/>
                                        </p:tgtEl>
                                      </p:cBhvr>
                                    </p:animEffect>
                                  </p:childTnLst>
                                </p:cTn>
                              </p:par>
                            </p:childTnLst>
                          </p:cTn>
                        </p:par>
                        <p:par>
                          <p:cTn id="153" fill="hold">
                            <p:stCondLst>
                              <p:cond delay="70650"/>
                            </p:stCondLst>
                            <p:childTnLst>
                              <p:par>
                                <p:cTn id="154" presetID="22" presetClass="entr" presetSubtype="4" repeatCount="indefinite" fill="hold" grpId="1" nodeType="afterEffect">
                                  <p:stCondLst>
                                    <p:cond delay="0"/>
                                  </p:stCondLst>
                                  <p:childTnLst>
                                    <p:set>
                                      <p:cBhvr>
                                        <p:cTn id="155" dur="1" fill="hold">
                                          <p:stCondLst>
                                            <p:cond delay="0"/>
                                          </p:stCondLst>
                                        </p:cTn>
                                        <p:tgtEl>
                                          <p:spTgt spid="19"/>
                                        </p:tgtEl>
                                        <p:attrNameLst>
                                          <p:attrName>style.visibility</p:attrName>
                                        </p:attrNameLst>
                                      </p:cBhvr>
                                      <p:to>
                                        <p:strVal val="visible"/>
                                      </p:to>
                                    </p:set>
                                    <p:animEffect transition="in" filter="wipe(down)">
                                      <p:cBhvr>
                                        <p:cTn id="156" dur="5000"/>
                                        <p:tgtEl>
                                          <p:spTgt spid="19"/>
                                        </p:tgtEl>
                                      </p:cBhvr>
                                    </p:animEffect>
                                  </p:childTnLst>
                                </p:cTn>
                              </p:par>
                            </p:childTnLst>
                          </p:cTn>
                        </p:par>
                        <p:par>
                          <p:cTn id="157" fill="hold">
                            <p:stCondLst>
                              <p:cond delay="75650"/>
                            </p:stCondLst>
                            <p:childTnLst>
                              <p:par>
                                <p:cTn id="158" presetID="22" presetClass="entr" presetSubtype="1" repeatCount="indefinite" fill="hold" grpId="1" nodeType="afterEffect">
                                  <p:stCondLst>
                                    <p:cond delay="0"/>
                                  </p:stCondLst>
                                  <p:childTnLst>
                                    <p:set>
                                      <p:cBhvr>
                                        <p:cTn id="159" dur="1" fill="hold">
                                          <p:stCondLst>
                                            <p:cond delay="0"/>
                                          </p:stCondLst>
                                        </p:cTn>
                                        <p:tgtEl>
                                          <p:spTgt spid="20"/>
                                        </p:tgtEl>
                                        <p:attrNameLst>
                                          <p:attrName>style.visibility</p:attrName>
                                        </p:attrNameLst>
                                      </p:cBhvr>
                                      <p:to>
                                        <p:strVal val="visible"/>
                                      </p:to>
                                    </p:set>
                                    <p:animEffect transition="in" filter="wipe(up)">
                                      <p:cBhvr>
                                        <p:cTn id="160" dur="5000"/>
                                        <p:tgtEl>
                                          <p:spTgt spid="20"/>
                                        </p:tgtEl>
                                      </p:cBhvr>
                                    </p:animEffect>
                                  </p:childTnLst>
                                </p:cTn>
                              </p:par>
                              <p:par>
                                <p:cTn id="161" presetID="24" presetClass="entr" presetSubtype="0" fill="hold" grpId="0" nodeType="withEffect">
                                  <p:stCondLst>
                                    <p:cond delay="0"/>
                                  </p:stCondLst>
                                  <p:childTnLst>
                                    <p:set>
                                      <p:cBhvr>
                                        <p:cTn id="162" dur="1" fill="hold">
                                          <p:stCondLst>
                                            <p:cond delay="0"/>
                                          </p:stCondLst>
                                        </p:cTn>
                                        <p:tgtEl>
                                          <p:spTgt spid="27"/>
                                        </p:tgtEl>
                                        <p:attrNameLst>
                                          <p:attrName>style.visibility</p:attrName>
                                        </p:attrNameLst>
                                      </p:cBhvr>
                                      <p:to>
                                        <p:strVal val="visible"/>
                                      </p:to>
                                    </p:set>
                                    <p:anim to="" calcmode="lin" valueType="num">
                                      <p:cBhvr>
                                        <p:cTn id="163" dur="1" fill="hold"/>
                                        <p:tgtEl>
                                          <p:spTgt spid="27"/>
                                        </p:tgtEl>
                                        <p:attrNameLst>
                                          <p:attrName/>
                                        </p:attrNameLst>
                                      </p:cBhvr>
                                    </p:anim>
                                  </p:childTnLst>
                                </p:cTn>
                              </p:par>
                            </p:childTnLst>
                          </p:cTn>
                        </p:par>
                        <p:par>
                          <p:cTn id="164" fill="hold">
                            <p:stCondLst>
                              <p:cond delay="80650"/>
                            </p:stCondLst>
                            <p:childTnLst>
                              <p:par>
                                <p:cTn id="165" presetID="21" presetClass="entr" presetSubtype="1" repeatCount="indefinite" fill="hold" grpId="1" nodeType="afterEffect">
                                  <p:stCondLst>
                                    <p:cond delay="0"/>
                                  </p:stCondLst>
                                  <p:childTnLst>
                                    <p:set>
                                      <p:cBhvr>
                                        <p:cTn id="166" dur="1" fill="hold">
                                          <p:stCondLst>
                                            <p:cond delay="0"/>
                                          </p:stCondLst>
                                        </p:cTn>
                                        <p:tgtEl>
                                          <p:spTgt spid="27"/>
                                        </p:tgtEl>
                                        <p:attrNameLst>
                                          <p:attrName>style.visibility</p:attrName>
                                        </p:attrNameLst>
                                      </p:cBhvr>
                                      <p:to>
                                        <p:strVal val="visible"/>
                                      </p:to>
                                    </p:set>
                                    <p:animEffect transition="in" filter="wheel(1)">
                                      <p:cBhvr>
                                        <p:cTn id="167" dur="5000"/>
                                        <p:tgtEl>
                                          <p:spTgt spid="27"/>
                                        </p:tgtEl>
                                      </p:cBhvr>
                                    </p:animEffect>
                                  </p:childTnLst>
                                </p:cTn>
                              </p:par>
                            </p:childTnLst>
                          </p:cTn>
                        </p:par>
                        <p:par>
                          <p:cTn id="168" fill="hold">
                            <p:stCondLst>
                              <p:cond delay="85650"/>
                            </p:stCondLst>
                            <p:childTnLst>
                              <p:par>
                                <p:cTn id="169" presetID="24" presetClass="entr" presetSubtype="0" fill="hold" grpId="0" nodeType="afterEffect">
                                  <p:stCondLst>
                                    <p:cond delay="0"/>
                                  </p:stCondLst>
                                  <p:childTnLst>
                                    <p:set>
                                      <p:cBhvr>
                                        <p:cTn id="170" dur="1" fill="hold">
                                          <p:stCondLst>
                                            <p:cond delay="0"/>
                                          </p:stCondLst>
                                        </p:cTn>
                                        <p:tgtEl>
                                          <p:spTgt spid="28"/>
                                        </p:tgtEl>
                                        <p:attrNameLst>
                                          <p:attrName>style.visibility</p:attrName>
                                        </p:attrNameLst>
                                      </p:cBhvr>
                                      <p:to>
                                        <p:strVal val="visible"/>
                                      </p:to>
                                    </p:set>
                                    <p:anim to="" calcmode="lin" valueType="num">
                                      <p:cBhvr>
                                        <p:cTn id="171" dur="1" fill="hold"/>
                                        <p:tgtEl>
                                          <p:spTgt spid="28"/>
                                        </p:tgtEl>
                                        <p:attrNameLst>
                                          <p:attrName/>
                                        </p:attrNameLst>
                                      </p:cBhvr>
                                    </p:anim>
                                  </p:childTnLst>
                                </p:cTn>
                              </p:par>
                              <p:par>
                                <p:cTn id="172" presetID="24" presetClass="entr" presetSubtype="0" fill="hold" grpId="0" nodeType="withEffect">
                                  <p:stCondLst>
                                    <p:cond delay="0"/>
                                  </p:stCondLst>
                                  <p:iterate type="lt">
                                    <p:tmAbs val="500"/>
                                  </p:iterate>
                                  <p:childTnLst>
                                    <p:set>
                                      <p:cBhvr>
                                        <p:cTn id="173" dur="1" fill="hold">
                                          <p:stCondLst>
                                            <p:cond delay="0"/>
                                          </p:stCondLst>
                                        </p:cTn>
                                        <p:tgtEl>
                                          <p:spTgt spid="29"/>
                                        </p:tgtEl>
                                        <p:attrNameLst>
                                          <p:attrName>style.visibility</p:attrName>
                                        </p:attrNameLst>
                                      </p:cBhvr>
                                      <p:to>
                                        <p:strVal val="visible"/>
                                      </p:to>
                                    </p:set>
                                    <p:anim to="" calcmode="lin" valueType="num">
                                      <p:cBhvr>
                                        <p:cTn id="174" dur="1" fill="hold"/>
                                        <p:tgtEl>
                                          <p:spTgt spid="29"/>
                                        </p:tgtEl>
                                        <p:attrNameLst>
                                          <p:attrName/>
                                        </p:attrNameLst>
                                      </p:cBhvr>
                                    </p:anim>
                                  </p:childTnLst>
                                </p:cTn>
                              </p:par>
                            </p:childTnLst>
                          </p:cTn>
                        </p:par>
                        <p:par>
                          <p:cTn id="175" fill="hold">
                            <p:stCondLst>
                              <p:cond delay="85650"/>
                            </p:stCondLst>
                            <p:childTnLst>
                              <p:par>
                                <p:cTn id="176" presetID="21" presetClass="entr" presetSubtype="1" repeatCount="indefinite" fill="hold" grpId="1" nodeType="afterEffect">
                                  <p:stCondLst>
                                    <p:cond delay="0"/>
                                  </p:stCondLst>
                                  <p:iterate type="lt">
                                    <p:tmPct val="0"/>
                                  </p:iterate>
                                  <p:childTnLst>
                                    <p:set>
                                      <p:cBhvr>
                                        <p:cTn id="177" dur="1" fill="hold">
                                          <p:stCondLst>
                                            <p:cond delay="0"/>
                                          </p:stCondLst>
                                        </p:cTn>
                                        <p:tgtEl>
                                          <p:spTgt spid="29"/>
                                        </p:tgtEl>
                                        <p:attrNameLst>
                                          <p:attrName>style.visibility</p:attrName>
                                        </p:attrNameLst>
                                      </p:cBhvr>
                                      <p:to>
                                        <p:strVal val="visible"/>
                                      </p:to>
                                    </p:set>
                                    <p:animEffect transition="in" filter="wheel(1)">
                                      <p:cBhvr>
                                        <p:cTn id="178" dur="5000"/>
                                        <p:tgtEl>
                                          <p:spTgt spid="29"/>
                                        </p:tgtEl>
                                      </p:cBhvr>
                                    </p:animEffect>
                                  </p:childTnLst>
                                </p:cTn>
                              </p:par>
                            </p:childTnLst>
                          </p:cTn>
                        </p:par>
                        <p:par>
                          <p:cTn id="179" fill="hold">
                            <p:stCondLst>
                              <p:cond delay="90650"/>
                            </p:stCondLst>
                            <p:childTnLst>
                              <p:par>
                                <p:cTn id="180" presetID="15" presetClass="entr" presetSubtype="0" fill="hold" grpId="0" nodeType="afterEffect">
                                  <p:stCondLst>
                                    <p:cond delay="500"/>
                                  </p:stCondLst>
                                  <p:childTnLst>
                                    <p:set>
                                      <p:cBhvr>
                                        <p:cTn id="181" dur="1" fill="hold">
                                          <p:stCondLst>
                                            <p:cond delay="0"/>
                                          </p:stCondLst>
                                        </p:cTn>
                                        <p:tgtEl>
                                          <p:spTgt spid="30"/>
                                        </p:tgtEl>
                                        <p:attrNameLst>
                                          <p:attrName>style.visibility</p:attrName>
                                        </p:attrNameLst>
                                      </p:cBhvr>
                                      <p:to>
                                        <p:strVal val="visible"/>
                                      </p:to>
                                    </p:set>
                                    <p:anim calcmode="lin" valueType="num">
                                      <p:cBhvr>
                                        <p:cTn id="182" dur="5000" fill="hold"/>
                                        <p:tgtEl>
                                          <p:spTgt spid="30"/>
                                        </p:tgtEl>
                                        <p:attrNameLst>
                                          <p:attrName>ppt_w</p:attrName>
                                        </p:attrNameLst>
                                      </p:cBhvr>
                                      <p:tavLst>
                                        <p:tav tm="0">
                                          <p:val>
                                            <p:fltVal val="0"/>
                                          </p:val>
                                        </p:tav>
                                        <p:tav tm="100000">
                                          <p:val>
                                            <p:strVal val="#ppt_w"/>
                                          </p:val>
                                        </p:tav>
                                      </p:tavLst>
                                    </p:anim>
                                    <p:anim calcmode="lin" valueType="num">
                                      <p:cBhvr>
                                        <p:cTn id="183" dur="5000" fill="hold"/>
                                        <p:tgtEl>
                                          <p:spTgt spid="30"/>
                                        </p:tgtEl>
                                        <p:attrNameLst>
                                          <p:attrName>ppt_h</p:attrName>
                                        </p:attrNameLst>
                                      </p:cBhvr>
                                      <p:tavLst>
                                        <p:tav tm="0">
                                          <p:val>
                                            <p:fltVal val="0"/>
                                          </p:val>
                                        </p:tav>
                                        <p:tav tm="100000">
                                          <p:val>
                                            <p:strVal val="#ppt_h"/>
                                          </p:val>
                                        </p:tav>
                                      </p:tavLst>
                                    </p:anim>
                                    <p:anim calcmode="lin" valueType="num">
                                      <p:cBhvr>
                                        <p:cTn id="184" dur="5000" fill="hold"/>
                                        <p:tgtEl>
                                          <p:spTgt spid="30"/>
                                        </p:tgtEl>
                                        <p:attrNameLst>
                                          <p:attrName>ppt_x</p:attrName>
                                        </p:attrNameLst>
                                      </p:cBhvr>
                                      <p:tavLst>
                                        <p:tav tm="0" fmla="#ppt_x+(cos(-2*pi*(1-$))*-#ppt_x-sin(-2*pi*(1-$))*(1-#ppt_y))*(1-$)">
                                          <p:val>
                                            <p:fltVal val="0"/>
                                          </p:val>
                                        </p:tav>
                                        <p:tav tm="100000">
                                          <p:val>
                                            <p:fltVal val="1"/>
                                          </p:val>
                                        </p:tav>
                                      </p:tavLst>
                                    </p:anim>
                                    <p:anim calcmode="lin" valueType="num">
                                      <p:cBhvr>
                                        <p:cTn id="185" dur="5000" fill="hold"/>
                                        <p:tgtEl>
                                          <p:spTgt spid="30"/>
                                        </p:tgtEl>
                                        <p:attrNameLst>
                                          <p:attrName>ppt_y</p:attrName>
                                        </p:attrNameLst>
                                      </p:cBhvr>
                                      <p:tavLst>
                                        <p:tav tm="0" fmla="#ppt_y+(sin(-2*pi*(1-$))*-#ppt_x+cos(-2*pi*(1-$))*(1-#ppt_y))*(1-$)">
                                          <p:val>
                                            <p:fltVal val="0"/>
                                          </p:val>
                                        </p:tav>
                                        <p:tav tm="100000">
                                          <p:val>
                                            <p:fltVal val="1"/>
                                          </p:val>
                                        </p:tav>
                                      </p:tavLst>
                                    </p:anim>
                                  </p:childTnLst>
                                </p:cTn>
                              </p:par>
                            </p:childTnLst>
                          </p:cTn>
                        </p:par>
                        <p:par>
                          <p:cTn id="186" fill="hold">
                            <p:stCondLst>
                              <p:cond delay="96150"/>
                            </p:stCondLst>
                            <p:childTnLst>
                              <p:par>
                                <p:cTn id="187" presetID="15" presetClass="entr" presetSubtype="0" fill="hold" grpId="0" nodeType="afterEffect">
                                  <p:stCondLst>
                                    <p:cond delay="0"/>
                                  </p:stCondLst>
                                  <p:childTnLst>
                                    <p:set>
                                      <p:cBhvr>
                                        <p:cTn id="188" dur="1" fill="hold">
                                          <p:stCondLst>
                                            <p:cond delay="0"/>
                                          </p:stCondLst>
                                        </p:cTn>
                                        <p:tgtEl>
                                          <p:spTgt spid="31"/>
                                        </p:tgtEl>
                                        <p:attrNameLst>
                                          <p:attrName>style.visibility</p:attrName>
                                        </p:attrNameLst>
                                      </p:cBhvr>
                                      <p:to>
                                        <p:strVal val="visible"/>
                                      </p:to>
                                    </p:set>
                                    <p:anim calcmode="lin" valueType="num">
                                      <p:cBhvr>
                                        <p:cTn id="189" dur="5000" fill="hold"/>
                                        <p:tgtEl>
                                          <p:spTgt spid="31"/>
                                        </p:tgtEl>
                                        <p:attrNameLst>
                                          <p:attrName>ppt_w</p:attrName>
                                        </p:attrNameLst>
                                      </p:cBhvr>
                                      <p:tavLst>
                                        <p:tav tm="0">
                                          <p:val>
                                            <p:fltVal val="0"/>
                                          </p:val>
                                        </p:tav>
                                        <p:tav tm="100000">
                                          <p:val>
                                            <p:strVal val="#ppt_w"/>
                                          </p:val>
                                        </p:tav>
                                      </p:tavLst>
                                    </p:anim>
                                    <p:anim calcmode="lin" valueType="num">
                                      <p:cBhvr>
                                        <p:cTn id="190" dur="5000" fill="hold"/>
                                        <p:tgtEl>
                                          <p:spTgt spid="31"/>
                                        </p:tgtEl>
                                        <p:attrNameLst>
                                          <p:attrName>ppt_h</p:attrName>
                                        </p:attrNameLst>
                                      </p:cBhvr>
                                      <p:tavLst>
                                        <p:tav tm="0">
                                          <p:val>
                                            <p:fltVal val="0"/>
                                          </p:val>
                                        </p:tav>
                                        <p:tav tm="100000">
                                          <p:val>
                                            <p:strVal val="#ppt_h"/>
                                          </p:val>
                                        </p:tav>
                                      </p:tavLst>
                                    </p:anim>
                                    <p:anim calcmode="lin" valueType="num">
                                      <p:cBhvr>
                                        <p:cTn id="191" dur="5000" fill="hold"/>
                                        <p:tgtEl>
                                          <p:spTgt spid="31"/>
                                        </p:tgtEl>
                                        <p:attrNameLst>
                                          <p:attrName>ppt_x</p:attrName>
                                        </p:attrNameLst>
                                      </p:cBhvr>
                                      <p:tavLst>
                                        <p:tav tm="0" fmla="#ppt_x+(cos(-2*pi*(1-$))*-#ppt_x-sin(-2*pi*(1-$))*(1-#ppt_y))*(1-$)">
                                          <p:val>
                                            <p:fltVal val="0"/>
                                          </p:val>
                                        </p:tav>
                                        <p:tav tm="100000">
                                          <p:val>
                                            <p:fltVal val="1"/>
                                          </p:val>
                                        </p:tav>
                                      </p:tavLst>
                                    </p:anim>
                                    <p:anim calcmode="lin" valueType="num">
                                      <p:cBhvr>
                                        <p:cTn id="192" dur="5000" fill="hold"/>
                                        <p:tgtEl>
                                          <p:spTgt spid="31"/>
                                        </p:tgtEl>
                                        <p:attrNameLst>
                                          <p:attrName>ppt_y</p:attrName>
                                        </p:attrNameLst>
                                      </p:cBhvr>
                                      <p:tavLst>
                                        <p:tav tm="0" fmla="#ppt_y+(sin(-2*pi*(1-$))*-#ppt_x+cos(-2*pi*(1-$))*(1-#ppt_y))*(1-$)">
                                          <p:val>
                                            <p:fltVal val="0"/>
                                          </p:val>
                                        </p:tav>
                                        <p:tav tm="100000">
                                          <p:val>
                                            <p:fltVal val="1"/>
                                          </p:val>
                                        </p:tav>
                                      </p:tavLst>
                                    </p:anim>
                                  </p:childTnLst>
                                </p:cTn>
                              </p:par>
                            </p:childTnLst>
                          </p:cTn>
                        </p:par>
                        <p:par>
                          <p:cTn id="193" fill="hold">
                            <p:stCondLst>
                              <p:cond delay="101150"/>
                            </p:stCondLst>
                            <p:childTnLst>
                              <p:par>
                                <p:cTn id="194" presetID="15" presetClass="entr" presetSubtype="0" fill="hold" grpId="0" nodeType="afterEffect">
                                  <p:stCondLst>
                                    <p:cond delay="0"/>
                                  </p:stCondLst>
                                  <p:childTnLst>
                                    <p:set>
                                      <p:cBhvr>
                                        <p:cTn id="195" dur="1" fill="hold">
                                          <p:stCondLst>
                                            <p:cond delay="0"/>
                                          </p:stCondLst>
                                        </p:cTn>
                                        <p:tgtEl>
                                          <p:spTgt spid="32"/>
                                        </p:tgtEl>
                                        <p:attrNameLst>
                                          <p:attrName>style.visibility</p:attrName>
                                        </p:attrNameLst>
                                      </p:cBhvr>
                                      <p:to>
                                        <p:strVal val="visible"/>
                                      </p:to>
                                    </p:set>
                                    <p:anim calcmode="lin" valueType="num">
                                      <p:cBhvr>
                                        <p:cTn id="196" dur="5000" fill="hold"/>
                                        <p:tgtEl>
                                          <p:spTgt spid="32"/>
                                        </p:tgtEl>
                                        <p:attrNameLst>
                                          <p:attrName>ppt_w</p:attrName>
                                        </p:attrNameLst>
                                      </p:cBhvr>
                                      <p:tavLst>
                                        <p:tav tm="0">
                                          <p:val>
                                            <p:fltVal val="0"/>
                                          </p:val>
                                        </p:tav>
                                        <p:tav tm="100000">
                                          <p:val>
                                            <p:strVal val="#ppt_w"/>
                                          </p:val>
                                        </p:tav>
                                      </p:tavLst>
                                    </p:anim>
                                    <p:anim calcmode="lin" valueType="num">
                                      <p:cBhvr>
                                        <p:cTn id="197" dur="5000" fill="hold"/>
                                        <p:tgtEl>
                                          <p:spTgt spid="32"/>
                                        </p:tgtEl>
                                        <p:attrNameLst>
                                          <p:attrName>ppt_h</p:attrName>
                                        </p:attrNameLst>
                                      </p:cBhvr>
                                      <p:tavLst>
                                        <p:tav tm="0">
                                          <p:val>
                                            <p:fltVal val="0"/>
                                          </p:val>
                                        </p:tav>
                                        <p:tav tm="100000">
                                          <p:val>
                                            <p:strVal val="#ppt_h"/>
                                          </p:val>
                                        </p:tav>
                                      </p:tavLst>
                                    </p:anim>
                                    <p:anim calcmode="lin" valueType="num">
                                      <p:cBhvr>
                                        <p:cTn id="198" dur="5000" fill="hold"/>
                                        <p:tgtEl>
                                          <p:spTgt spid="32"/>
                                        </p:tgtEl>
                                        <p:attrNameLst>
                                          <p:attrName>ppt_x</p:attrName>
                                        </p:attrNameLst>
                                      </p:cBhvr>
                                      <p:tavLst>
                                        <p:tav tm="0" fmla="#ppt_x+(cos(-2*pi*(1-$))*-#ppt_x-sin(-2*pi*(1-$))*(1-#ppt_y))*(1-$)">
                                          <p:val>
                                            <p:fltVal val="0"/>
                                          </p:val>
                                        </p:tav>
                                        <p:tav tm="100000">
                                          <p:val>
                                            <p:fltVal val="1"/>
                                          </p:val>
                                        </p:tav>
                                      </p:tavLst>
                                    </p:anim>
                                    <p:anim calcmode="lin" valueType="num">
                                      <p:cBhvr>
                                        <p:cTn id="199" dur="5000" fill="hold"/>
                                        <p:tgtEl>
                                          <p:spTgt spid="32"/>
                                        </p:tgtEl>
                                        <p:attrNameLst>
                                          <p:attrName>ppt_y</p:attrName>
                                        </p:attrNameLst>
                                      </p:cBhvr>
                                      <p:tavLst>
                                        <p:tav tm="0" fmla="#ppt_y+(sin(-2*pi*(1-$))*-#ppt_x+cos(-2*pi*(1-$))*(1-#ppt_y))*(1-$)">
                                          <p:val>
                                            <p:fltVal val="0"/>
                                          </p:val>
                                        </p:tav>
                                        <p:tav tm="100000">
                                          <p:val>
                                            <p:fltVal val="1"/>
                                          </p:val>
                                        </p:tav>
                                      </p:tavLst>
                                    </p:anim>
                                  </p:childTnLst>
                                </p:cTn>
                              </p:par>
                              <p:par>
                                <p:cTn id="200" presetID="15" presetClass="entr" presetSubtype="0" fill="hold" grpId="0" nodeType="withEffect">
                                  <p:stCondLst>
                                    <p:cond delay="500"/>
                                  </p:stCondLst>
                                  <p:childTnLst>
                                    <p:set>
                                      <p:cBhvr>
                                        <p:cTn id="201" dur="1" fill="hold">
                                          <p:stCondLst>
                                            <p:cond delay="0"/>
                                          </p:stCondLst>
                                        </p:cTn>
                                        <p:tgtEl>
                                          <p:spTgt spid="33"/>
                                        </p:tgtEl>
                                        <p:attrNameLst>
                                          <p:attrName>style.visibility</p:attrName>
                                        </p:attrNameLst>
                                      </p:cBhvr>
                                      <p:to>
                                        <p:strVal val="visible"/>
                                      </p:to>
                                    </p:set>
                                    <p:anim calcmode="lin" valueType="num">
                                      <p:cBhvr>
                                        <p:cTn id="202" dur="5000" fill="hold"/>
                                        <p:tgtEl>
                                          <p:spTgt spid="33"/>
                                        </p:tgtEl>
                                        <p:attrNameLst>
                                          <p:attrName>ppt_w</p:attrName>
                                        </p:attrNameLst>
                                      </p:cBhvr>
                                      <p:tavLst>
                                        <p:tav tm="0">
                                          <p:val>
                                            <p:fltVal val="0"/>
                                          </p:val>
                                        </p:tav>
                                        <p:tav tm="100000">
                                          <p:val>
                                            <p:strVal val="#ppt_w"/>
                                          </p:val>
                                        </p:tav>
                                      </p:tavLst>
                                    </p:anim>
                                    <p:anim calcmode="lin" valueType="num">
                                      <p:cBhvr>
                                        <p:cTn id="203" dur="5000" fill="hold"/>
                                        <p:tgtEl>
                                          <p:spTgt spid="33"/>
                                        </p:tgtEl>
                                        <p:attrNameLst>
                                          <p:attrName>ppt_h</p:attrName>
                                        </p:attrNameLst>
                                      </p:cBhvr>
                                      <p:tavLst>
                                        <p:tav tm="0">
                                          <p:val>
                                            <p:fltVal val="0"/>
                                          </p:val>
                                        </p:tav>
                                        <p:tav tm="100000">
                                          <p:val>
                                            <p:strVal val="#ppt_h"/>
                                          </p:val>
                                        </p:tav>
                                      </p:tavLst>
                                    </p:anim>
                                    <p:anim calcmode="lin" valueType="num">
                                      <p:cBhvr>
                                        <p:cTn id="204" dur="5000" fill="hold"/>
                                        <p:tgtEl>
                                          <p:spTgt spid="33"/>
                                        </p:tgtEl>
                                        <p:attrNameLst>
                                          <p:attrName>ppt_x</p:attrName>
                                        </p:attrNameLst>
                                      </p:cBhvr>
                                      <p:tavLst>
                                        <p:tav tm="0" fmla="#ppt_x+(cos(-2*pi*(1-$))*-#ppt_x-sin(-2*pi*(1-$))*(1-#ppt_y))*(1-$)">
                                          <p:val>
                                            <p:fltVal val="0"/>
                                          </p:val>
                                        </p:tav>
                                        <p:tav tm="100000">
                                          <p:val>
                                            <p:fltVal val="1"/>
                                          </p:val>
                                        </p:tav>
                                      </p:tavLst>
                                    </p:anim>
                                    <p:anim calcmode="lin" valueType="num">
                                      <p:cBhvr>
                                        <p:cTn id="205" dur="5000" fill="hold"/>
                                        <p:tgtEl>
                                          <p:spTgt spid="33"/>
                                        </p:tgtEl>
                                        <p:attrNameLst>
                                          <p:attrName>ppt_y</p:attrName>
                                        </p:attrNameLst>
                                      </p:cBhvr>
                                      <p:tavLst>
                                        <p:tav tm="0" fmla="#ppt_y+(sin(-2*pi*(1-$))*-#ppt_x+cos(-2*pi*(1-$))*(1-#ppt_y))*(1-$)">
                                          <p:val>
                                            <p:fltVal val="0"/>
                                          </p:val>
                                        </p:tav>
                                        <p:tav tm="100000">
                                          <p:val>
                                            <p:fltVal val="1"/>
                                          </p:val>
                                        </p:tav>
                                      </p:tavLst>
                                    </p:anim>
                                  </p:childTnLst>
                                </p:cTn>
                              </p:par>
                            </p:childTnLst>
                          </p:cTn>
                        </p:par>
                        <p:par>
                          <p:cTn id="206" fill="hold">
                            <p:stCondLst>
                              <p:cond delay="106650"/>
                            </p:stCondLst>
                            <p:childTnLst>
                              <p:par>
                                <p:cTn id="207" presetID="15" presetClass="entr" presetSubtype="0" fill="hold" grpId="0" nodeType="afterEffect">
                                  <p:stCondLst>
                                    <p:cond delay="500"/>
                                  </p:stCondLst>
                                  <p:childTnLst>
                                    <p:set>
                                      <p:cBhvr>
                                        <p:cTn id="208" dur="1" fill="hold">
                                          <p:stCondLst>
                                            <p:cond delay="0"/>
                                          </p:stCondLst>
                                        </p:cTn>
                                        <p:tgtEl>
                                          <p:spTgt spid="36"/>
                                        </p:tgtEl>
                                        <p:attrNameLst>
                                          <p:attrName>style.visibility</p:attrName>
                                        </p:attrNameLst>
                                      </p:cBhvr>
                                      <p:to>
                                        <p:strVal val="visible"/>
                                      </p:to>
                                    </p:set>
                                    <p:anim calcmode="lin" valueType="num">
                                      <p:cBhvr>
                                        <p:cTn id="209" dur="5000" fill="hold"/>
                                        <p:tgtEl>
                                          <p:spTgt spid="36"/>
                                        </p:tgtEl>
                                        <p:attrNameLst>
                                          <p:attrName>ppt_w</p:attrName>
                                        </p:attrNameLst>
                                      </p:cBhvr>
                                      <p:tavLst>
                                        <p:tav tm="0">
                                          <p:val>
                                            <p:fltVal val="0"/>
                                          </p:val>
                                        </p:tav>
                                        <p:tav tm="100000">
                                          <p:val>
                                            <p:strVal val="#ppt_w"/>
                                          </p:val>
                                        </p:tav>
                                      </p:tavLst>
                                    </p:anim>
                                    <p:anim calcmode="lin" valueType="num">
                                      <p:cBhvr>
                                        <p:cTn id="210" dur="5000" fill="hold"/>
                                        <p:tgtEl>
                                          <p:spTgt spid="36"/>
                                        </p:tgtEl>
                                        <p:attrNameLst>
                                          <p:attrName>ppt_h</p:attrName>
                                        </p:attrNameLst>
                                      </p:cBhvr>
                                      <p:tavLst>
                                        <p:tav tm="0">
                                          <p:val>
                                            <p:fltVal val="0"/>
                                          </p:val>
                                        </p:tav>
                                        <p:tav tm="100000">
                                          <p:val>
                                            <p:strVal val="#ppt_h"/>
                                          </p:val>
                                        </p:tav>
                                      </p:tavLst>
                                    </p:anim>
                                    <p:anim calcmode="lin" valueType="num">
                                      <p:cBhvr>
                                        <p:cTn id="211" dur="5000" fill="hold"/>
                                        <p:tgtEl>
                                          <p:spTgt spid="36"/>
                                        </p:tgtEl>
                                        <p:attrNameLst>
                                          <p:attrName>ppt_x</p:attrName>
                                        </p:attrNameLst>
                                      </p:cBhvr>
                                      <p:tavLst>
                                        <p:tav tm="0" fmla="#ppt_x+(cos(-2*pi*(1-$))*-#ppt_x-sin(-2*pi*(1-$))*(1-#ppt_y))*(1-$)">
                                          <p:val>
                                            <p:fltVal val="0"/>
                                          </p:val>
                                        </p:tav>
                                        <p:tav tm="100000">
                                          <p:val>
                                            <p:fltVal val="1"/>
                                          </p:val>
                                        </p:tav>
                                      </p:tavLst>
                                    </p:anim>
                                    <p:anim calcmode="lin" valueType="num">
                                      <p:cBhvr>
                                        <p:cTn id="212" dur="5000" fill="hold"/>
                                        <p:tgtEl>
                                          <p:spTgt spid="36"/>
                                        </p:tgtEl>
                                        <p:attrNameLst>
                                          <p:attrName>ppt_y</p:attrName>
                                        </p:attrNameLst>
                                      </p:cBhvr>
                                      <p:tavLst>
                                        <p:tav tm="0" fmla="#ppt_y+(sin(-2*pi*(1-$))*-#ppt_x+cos(-2*pi*(1-$))*(1-#ppt_y))*(1-$)">
                                          <p:val>
                                            <p:fltVal val="0"/>
                                          </p:val>
                                        </p:tav>
                                        <p:tav tm="100000">
                                          <p:val>
                                            <p:fltVal val="1"/>
                                          </p:val>
                                        </p:tav>
                                      </p:tavLst>
                                    </p:anim>
                                  </p:childTnLst>
                                </p:cTn>
                              </p:par>
                            </p:childTnLst>
                          </p:cTn>
                        </p:par>
                        <p:par>
                          <p:cTn id="213" fill="hold">
                            <p:stCondLst>
                              <p:cond delay="112150"/>
                            </p:stCondLst>
                            <p:childTnLst>
                              <p:par>
                                <p:cTn id="214" presetID="15" presetClass="entr" presetSubtype="0" fill="hold" grpId="0" nodeType="afterEffect">
                                  <p:stCondLst>
                                    <p:cond delay="0"/>
                                  </p:stCondLst>
                                  <p:childTnLst>
                                    <p:set>
                                      <p:cBhvr>
                                        <p:cTn id="215" dur="1" fill="hold">
                                          <p:stCondLst>
                                            <p:cond delay="0"/>
                                          </p:stCondLst>
                                        </p:cTn>
                                        <p:tgtEl>
                                          <p:spTgt spid="37"/>
                                        </p:tgtEl>
                                        <p:attrNameLst>
                                          <p:attrName>style.visibility</p:attrName>
                                        </p:attrNameLst>
                                      </p:cBhvr>
                                      <p:to>
                                        <p:strVal val="visible"/>
                                      </p:to>
                                    </p:set>
                                    <p:anim calcmode="lin" valueType="num">
                                      <p:cBhvr>
                                        <p:cTn id="216" dur="5000" fill="hold"/>
                                        <p:tgtEl>
                                          <p:spTgt spid="37"/>
                                        </p:tgtEl>
                                        <p:attrNameLst>
                                          <p:attrName>ppt_w</p:attrName>
                                        </p:attrNameLst>
                                      </p:cBhvr>
                                      <p:tavLst>
                                        <p:tav tm="0">
                                          <p:val>
                                            <p:fltVal val="0"/>
                                          </p:val>
                                        </p:tav>
                                        <p:tav tm="100000">
                                          <p:val>
                                            <p:strVal val="#ppt_w"/>
                                          </p:val>
                                        </p:tav>
                                      </p:tavLst>
                                    </p:anim>
                                    <p:anim calcmode="lin" valueType="num">
                                      <p:cBhvr>
                                        <p:cTn id="217" dur="5000" fill="hold"/>
                                        <p:tgtEl>
                                          <p:spTgt spid="37"/>
                                        </p:tgtEl>
                                        <p:attrNameLst>
                                          <p:attrName>ppt_h</p:attrName>
                                        </p:attrNameLst>
                                      </p:cBhvr>
                                      <p:tavLst>
                                        <p:tav tm="0">
                                          <p:val>
                                            <p:fltVal val="0"/>
                                          </p:val>
                                        </p:tav>
                                        <p:tav tm="100000">
                                          <p:val>
                                            <p:strVal val="#ppt_h"/>
                                          </p:val>
                                        </p:tav>
                                      </p:tavLst>
                                    </p:anim>
                                    <p:anim calcmode="lin" valueType="num">
                                      <p:cBhvr>
                                        <p:cTn id="218" dur="5000" fill="hold"/>
                                        <p:tgtEl>
                                          <p:spTgt spid="37"/>
                                        </p:tgtEl>
                                        <p:attrNameLst>
                                          <p:attrName>ppt_x</p:attrName>
                                        </p:attrNameLst>
                                      </p:cBhvr>
                                      <p:tavLst>
                                        <p:tav tm="0" fmla="#ppt_x+(cos(-2*pi*(1-$))*-#ppt_x-sin(-2*pi*(1-$))*(1-#ppt_y))*(1-$)">
                                          <p:val>
                                            <p:fltVal val="0"/>
                                          </p:val>
                                        </p:tav>
                                        <p:tav tm="100000">
                                          <p:val>
                                            <p:fltVal val="1"/>
                                          </p:val>
                                        </p:tav>
                                      </p:tavLst>
                                    </p:anim>
                                    <p:anim calcmode="lin" valueType="num">
                                      <p:cBhvr>
                                        <p:cTn id="219" dur="5000" fill="hold"/>
                                        <p:tgtEl>
                                          <p:spTgt spid="37"/>
                                        </p:tgtEl>
                                        <p:attrNameLst>
                                          <p:attrName>ppt_y</p:attrName>
                                        </p:attrNameLst>
                                      </p:cBhvr>
                                      <p:tavLst>
                                        <p:tav tm="0" fmla="#ppt_y+(sin(-2*pi*(1-$))*-#ppt_x+cos(-2*pi*(1-$))*(1-#ppt_y))*(1-$)">
                                          <p:val>
                                            <p:fltVal val="0"/>
                                          </p:val>
                                        </p:tav>
                                        <p:tav tm="100000">
                                          <p:val>
                                            <p:fltVal val="1"/>
                                          </p:val>
                                        </p:tav>
                                      </p:tavLst>
                                    </p:anim>
                                  </p:childTnLst>
                                </p:cTn>
                              </p:par>
                              <p:par>
                                <p:cTn id="220" presetID="15" presetClass="entr" presetSubtype="0" fill="hold" grpId="0" nodeType="withEffect">
                                  <p:stCondLst>
                                    <p:cond delay="0"/>
                                  </p:stCondLst>
                                  <p:childTnLst>
                                    <p:set>
                                      <p:cBhvr>
                                        <p:cTn id="221" dur="1" fill="hold">
                                          <p:stCondLst>
                                            <p:cond delay="0"/>
                                          </p:stCondLst>
                                        </p:cTn>
                                        <p:tgtEl>
                                          <p:spTgt spid="38"/>
                                        </p:tgtEl>
                                        <p:attrNameLst>
                                          <p:attrName>style.visibility</p:attrName>
                                        </p:attrNameLst>
                                      </p:cBhvr>
                                      <p:to>
                                        <p:strVal val="visible"/>
                                      </p:to>
                                    </p:set>
                                    <p:anim calcmode="lin" valueType="num">
                                      <p:cBhvr>
                                        <p:cTn id="222" dur="5000" fill="hold"/>
                                        <p:tgtEl>
                                          <p:spTgt spid="38"/>
                                        </p:tgtEl>
                                        <p:attrNameLst>
                                          <p:attrName>ppt_w</p:attrName>
                                        </p:attrNameLst>
                                      </p:cBhvr>
                                      <p:tavLst>
                                        <p:tav tm="0">
                                          <p:val>
                                            <p:fltVal val="0"/>
                                          </p:val>
                                        </p:tav>
                                        <p:tav tm="100000">
                                          <p:val>
                                            <p:strVal val="#ppt_w"/>
                                          </p:val>
                                        </p:tav>
                                      </p:tavLst>
                                    </p:anim>
                                    <p:anim calcmode="lin" valueType="num">
                                      <p:cBhvr>
                                        <p:cTn id="223" dur="5000" fill="hold"/>
                                        <p:tgtEl>
                                          <p:spTgt spid="38"/>
                                        </p:tgtEl>
                                        <p:attrNameLst>
                                          <p:attrName>ppt_h</p:attrName>
                                        </p:attrNameLst>
                                      </p:cBhvr>
                                      <p:tavLst>
                                        <p:tav tm="0">
                                          <p:val>
                                            <p:fltVal val="0"/>
                                          </p:val>
                                        </p:tav>
                                        <p:tav tm="100000">
                                          <p:val>
                                            <p:strVal val="#ppt_h"/>
                                          </p:val>
                                        </p:tav>
                                      </p:tavLst>
                                    </p:anim>
                                    <p:anim calcmode="lin" valueType="num">
                                      <p:cBhvr>
                                        <p:cTn id="224" dur="5000" fill="hold"/>
                                        <p:tgtEl>
                                          <p:spTgt spid="38"/>
                                        </p:tgtEl>
                                        <p:attrNameLst>
                                          <p:attrName>ppt_x</p:attrName>
                                        </p:attrNameLst>
                                      </p:cBhvr>
                                      <p:tavLst>
                                        <p:tav tm="0" fmla="#ppt_x+(cos(-2*pi*(1-$))*-#ppt_x-sin(-2*pi*(1-$))*(1-#ppt_y))*(1-$)">
                                          <p:val>
                                            <p:fltVal val="0"/>
                                          </p:val>
                                        </p:tav>
                                        <p:tav tm="100000">
                                          <p:val>
                                            <p:fltVal val="1"/>
                                          </p:val>
                                        </p:tav>
                                      </p:tavLst>
                                    </p:anim>
                                    <p:anim calcmode="lin" valueType="num">
                                      <p:cBhvr>
                                        <p:cTn id="225" dur="5000" fill="hold"/>
                                        <p:tgtEl>
                                          <p:spTgt spid="38"/>
                                        </p:tgtEl>
                                        <p:attrNameLst>
                                          <p:attrName>ppt_y</p:attrName>
                                        </p:attrNameLst>
                                      </p:cBhvr>
                                      <p:tavLst>
                                        <p:tav tm="0" fmla="#ppt_y+(sin(-2*pi*(1-$))*-#ppt_x+cos(-2*pi*(1-$))*(1-#ppt_y))*(1-$)">
                                          <p:val>
                                            <p:fltVal val="0"/>
                                          </p:val>
                                        </p:tav>
                                        <p:tav tm="100000">
                                          <p:val>
                                            <p:fltVal val="1"/>
                                          </p:val>
                                        </p:tav>
                                      </p:tavLst>
                                    </p:anim>
                                  </p:childTnLst>
                                </p:cTn>
                              </p:par>
                              <p:par>
                                <p:cTn id="226" presetID="15" presetClass="entr" presetSubtype="0" fill="hold" grpId="0" nodeType="withEffect">
                                  <p:stCondLst>
                                    <p:cond delay="0"/>
                                  </p:stCondLst>
                                  <p:childTnLst>
                                    <p:set>
                                      <p:cBhvr>
                                        <p:cTn id="227" dur="1" fill="hold">
                                          <p:stCondLst>
                                            <p:cond delay="0"/>
                                          </p:stCondLst>
                                        </p:cTn>
                                        <p:tgtEl>
                                          <p:spTgt spid="39"/>
                                        </p:tgtEl>
                                        <p:attrNameLst>
                                          <p:attrName>style.visibility</p:attrName>
                                        </p:attrNameLst>
                                      </p:cBhvr>
                                      <p:to>
                                        <p:strVal val="visible"/>
                                      </p:to>
                                    </p:set>
                                    <p:anim calcmode="lin" valueType="num">
                                      <p:cBhvr>
                                        <p:cTn id="228" dur="5000" fill="hold"/>
                                        <p:tgtEl>
                                          <p:spTgt spid="39"/>
                                        </p:tgtEl>
                                        <p:attrNameLst>
                                          <p:attrName>ppt_w</p:attrName>
                                        </p:attrNameLst>
                                      </p:cBhvr>
                                      <p:tavLst>
                                        <p:tav tm="0">
                                          <p:val>
                                            <p:fltVal val="0"/>
                                          </p:val>
                                        </p:tav>
                                        <p:tav tm="100000">
                                          <p:val>
                                            <p:strVal val="#ppt_w"/>
                                          </p:val>
                                        </p:tav>
                                      </p:tavLst>
                                    </p:anim>
                                    <p:anim calcmode="lin" valueType="num">
                                      <p:cBhvr>
                                        <p:cTn id="229" dur="5000" fill="hold"/>
                                        <p:tgtEl>
                                          <p:spTgt spid="39"/>
                                        </p:tgtEl>
                                        <p:attrNameLst>
                                          <p:attrName>ppt_h</p:attrName>
                                        </p:attrNameLst>
                                      </p:cBhvr>
                                      <p:tavLst>
                                        <p:tav tm="0">
                                          <p:val>
                                            <p:fltVal val="0"/>
                                          </p:val>
                                        </p:tav>
                                        <p:tav tm="100000">
                                          <p:val>
                                            <p:strVal val="#ppt_h"/>
                                          </p:val>
                                        </p:tav>
                                      </p:tavLst>
                                    </p:anim>
                                    <p:anim calcmode="lin" valueType="num">
                                      <p:cBhvr>
                                        <p:cTn id="230" dur="5000" fill="hold"/>
                                        <p:tgtEl>
                                          <p:spTgt spid="39"/>
                                        </p:tgtEl>
                                        <p:attrNameLst>
                                          <p:attrName>ppt_x</p:attrName>
                                        </p:attrNameLst>
                                      </p:cBhvr>
                                      <p:tavLst>
                                        <p:tav tm="0" fmla="#ppt_x+(cos(-2*pi*(1-$))*-#ppt_x-sin(-2*pi*(1-$))*(1-#ppt_y))*(1-$)">
                                          <p:val>
                                            <p:fltVal val="0"/>
                                          </p:val>
                                        </p:tav>
                                        <p:tav tm="100000">
                                          <p:val>
                                            <p:fltVal val="1"/>
                                          </p:val>
                                        </p:tav>
                                      </p:tavLst>
                                    </p:anim>
                                    <p:anim calcmode="lin" valueType="num">
                                      <p:cBhvr>
                                        <p:cTn id="231" dur="5000" fill="hold"/>
                                        <p:tgtEl>
                                          <p:spTgt spid="39"/>
                                        </p:tgtEl>
                                        <p:attrNameLst>
                                          <p:attrName>ppt_y</p:attrName>
                                        </p:attrNameLst>
                                      </p:cBhvr>
                                      <p:tavLst>
                                        <p:tav tm="0" fmla="#ppt_y+(sin(-2*pi*(1-$))*-#ppt_x+cos(-2*pi*(1-$))*(1-#ppt_y))*(1-$)">
                                          <p:val>
                                            <p:fltVal val="0"/>
                                          </p:val>
                                        </p:tav>
                                        <p:tav tm="100000">
                                          <p:val>
                                            <p:fltVal val="1"/>
                                          </p:val>
                                        </p:tav>
                                      </p:tavLst>
                                    </p:anim>
                                  </p:childTnLst>
                                </p:cTn>
                              </p:par>
                              <p:par>
                                <p:cTn id="232" presetID="24" presetClass="entr" presetSubtype="0" fill="hold" grpId="0" nodeType="withEffect">
                                  <p:stCondLst>
                                    <p:cond delay="0"/>
                                  </p:stCondLst>
                                  <p:childTnLst>
                                    <p:set>
                                      <p:cBhvr>
                                        <p:cTn id="233" dur="1" fill="hold">
                                          <p:stCondLst>
                                            <p:cond delay="0"/>
                                          </p:stCondLst>
                                        </p:cTn>
                                        <p:tgtEl>
                                          <p:spTgt spid="40"/>
                                        </p:tgtEl>
                                        <p:attrNameLst>
                                          <p:attrName>style.visibility</p:attrName>
                                        </p:attrNameLst>
                                      </p:cBhvr>
                                      <p:to>
                                        <p:strVal val="visible"/>
                                      </p:to>
                                    </p:set>
                                    <p:anim to="" calcmode="lin" valueType="num">
                                      <p:cBhvr>
                                        <p:cTn id="234" dur="1" fill="hold"/>
                                        <p:tgtEl>
                                          <p:spTgt spid="40"/>
                                        </p:tgtEl>
                                        <p:attrNameLst>
                                          <p:attrName/>
                                        </p:attrNameLst>
                                      </p:cBhvr>
                                    </p:anim>
                                  </p:childTnLst>
                                </p:cTn>
                              </p:par>
                              <p:par>
                                <p:cTn id="235" presetID="22" presetClass="entr" presetSubtype="8" repeatCount="indefinite" fill="hold" grpId="1" nodeType="withEffect">
                                  <p:stCondLst>
                                    <p:cond delay="0"/>
                                  </p:stCondLst>
                                  <p:childTnLst>
                                    <p:set>
                                      <p:cBhvr>
                                        <p:cTn id="236" dur="1" fill="hold">
                                          <p:stCondLst>
                                            <p:cond delay="0"/>
                                          </p:stCondLst>
                                        </p:cTn>
                                        <p:tgtEl>
                                          <p:spTgt spid="40"/>
                                        </p:tgtEl>
                                        <p:attrNameLst>
                                          <p:attrName>style.visibility</p:attrName>
                                        </p:attrNameLst>
                                      </p:cBhvr>
                                      <p:to>
                                        <p:strVal val="visible"/>
                                      </p:to>
                                    </p:set>
                                    <p:animEffect transition="in" filter="wipe(left)">
                                      <p:cBhvr>
                                        <p:cTn id="237" dur="5000"/>
                                        <p:tgtEl>
                                          <p:spTgt spid="40"/>
                                        </p:tgtEl>
                                      </p:cBhvr>
                                    </p:animEffect>
                                  </p:childTnLst>
                                </p:cTn>
                              </p:par>
                              <p:par>
                                <p:cTn id="238" presetID="2" presetClass="entr" presetSubtype="8" decel="100000" fill="hold" grpId="0" nodeType="withEffect">
                                  <p:stCondLst>
                                    <p:cond delay="0"/>
                                  </p:stCondLst>
                                  <p:iterate type="lt">
                                    <p:tmPct val="10000"/>
                                  </p:iterate>
                                  <p:childTnLst>
                                    <p:set>
                                      <p:cBhvr>
                                        <p:cTn id="239" dur="1" fill="hold">
                                          <p:stCondLst>
                                            <p:cond delay="0"/>
                                          </p:stCondLst>
                                        </p:cTn>
                                        <p:tgtEl>
                                          <p:spTgt spid="3"/>
                                        </p:tgtEl>
                                        <p:attrNameLst>
                                          <p:attrName>style.visibility</p:attrName>
                                        </p:attrNameLst>
                                      </p:cBhvr>
                                      <p:to>
                                        <p:strVal val="visible"/>
                                      </p:to>
                                    </p:set>
                                    <p:anim calcmode="lin" valueType="num">
                                      <p:cBhvr additive="base">
                                        <p:cTn id="240" dur="5000" fill="hold"/>
                                        <p:tgtEl>
                                          <p:spTgt spid="3"/>
                                        </p:tgtEl>
                                        <p:attrNameLst>
                                          <p:attrName>ppt_x</p:attrName>
                                        </p:attrNameLst>
                                      </p:cBhvr>
                                      <p:tavLst>
                                        <p:tav tm="0">
                                          <p:val>
                                            <p:strVal val="0-#ppt_w/2"/>
                                          </p:val>
                                        </p:tav>
                                        <p:tav tm="100000">
                                          <p:val>
                                            <p:strVal val="#ppt_x"/>
                                          </p:val>
                                        </p:tav>
                                      </p:tavLst>
                                    </p:anim>
                                    <p:anim calcmode="lin" valueType="num">
                                      <p:cBhvr additive="base">
                                        <p:cTn id="241" dur="5000" fill="hold"/>
                                        <p:tgtEl>
                                          <p:spTgt spid="3"/>
                                        </p:tgtEl>
                                        <p:attrNameLst>
                                          <p:attrName>ppt_y</p:attrName>
                                        </p:attrNameLst>
                                      </p:cBhvr>
                                      <p:tavLst>
                                        <p:tav tm="0">
                                          <p:val>
                                            <p:strVal val="#ppt_y"/>
                                          </p:val>
                                        </p:tav>
                                        <p:tav tm="100000">
                                          <p:val>
                                            <p:strVal val="#ppt_y"/>
                                          </p:val>
                                        </p:tav>
                                      </p:tavLst>
                                    </p:anim>
                                  </p:childTnLst>
                                </p:cTn>
                              </p:par>
                            </p:childTnLst>
                          </p:cTn>
                        </p:par>
                        <p:par>
                          <p:cTn id="242" fill="hold">
                            <p:stCondLst>
                              <p:cond delay="211150"/>
                            </p:stCondLst>
                            <p:childTnLst>
                              <p:par>
                                <p:cTn id="243" presetID="22" presetClass="entr" presetSubtype="4" fill="hold" nodeType="afterEffect">
                                  <p:stCondLst>
                                    <p:cond delay="0"/>
                                  </p:stCondLst>
                                  <p:childTnLst>
                                    <p:set>
                                      <p:cBhvr>
                                        <p:cTn id="244" dur="1" fill="hold">
                                          <p:stCondLst>
                                            <p:cond delay="0"/>
                                          </p:stCondLst>
                                        </p:cTn>
                                        <p:tgtEl>
                                          <p:spTgt spid="41"/>
                                        </p:tgtEl>
                                        <p:attrNameLst>
                                          <p:attrName>style.visibility</p:attrName>
                                        </p:attrNameLst>
                                      </p:cBhvr>
                                      <p:to>
                                        <p:strVal val="visible"/>
                                      </p:to>
                                    </p:set>
                                    <p:animEffect transition="in" filter="wipe(down)">
                                      <p:cBhvr>
                                        <p:cTn id="245" dur="5000"/>
                                        <p:tgtEl>
                                          <p:spTgt spid="41"/>
                                        </p:tgtEl>
                                      </p:cBhvr>
                                    </p:animEffect>
                                  </p:childTnLst>
                                </p:cTn>
                              </p:par>
                            </p:childTnLst>
                          </p:cTn>
                        </p:par>
                        <p:par>
                          <p:cTn id="246" fill="hold">
                            <p:stCondLst>
                              <p:cond delay="216150"/>
                            </p:stCondLst>
                            <p:childTnLst>
                              <p:par>
                                <p:cTn id="247" presetID="26" presetClass="entr" presetSubtype="0" fill="hold" grpId="0" nodeType="afterEffect">
                                  <p:stCondLst>
                                    <p:cond delay="0"/>
                                  </p:stCondLst>
                                  <p:childTnLst>
                                    <p:set>
                                      <p:cBhvr>
                                        <p:cTn id="248" dur="1" fill="hold">
                                          <p:stCondLst>
                                            <p:cond delay="0"/>
                                          </p:stCondLst>
                                        </p:cTn>
                                        <p:tgtEl>
                                          <p:spTgt spid="42"/>
                                        </p:tgtEl>
                                        <p:attrNameLst>
                                          <p:attrName>style.visibility</p:attrName>
                                        </p:attrNameLst>
                                      </p:cBhvr>
                                      <p:to>
                                        <p:strVal val="visible"/>
                                      </p:to>
                                    </p:set>
                                    <p:animEffect transition="in" filter="wipe(down)">
                                      <p:cBhvr>
                                        <p:cTn id="249" dur="580">
                                          <p:stCondLst>
                                            <p:cond delay="0"/>
                                          </p:stCondLst>
                                        </p:cTn>
                                        <p:tgtEl>
                                          <p:spTgt spid="42"/>
                                        </p:tgtEl>
                                      </p:cBhvr>
                                    </p:animEffect>
                                    <p:anim calcmode="lin" valueType="num">
                                      <p:cBhvr>
                                        <p:cTn id="250" dur="1822" tmFilter="0,0; 0.14,0.36; 0.43,0.73; 0.71,0.91; 1.0,1.0">
                                          <p:stCondLst>
                                            <p:cond delay="0"/>
                                          </p:stCondLst>
                                        </p:cTn>
                                        <p:tgtEl>
                                          <p:spTgt spid="42"/>
                                        </p:tgtEl>
                                        <p:attrNameLst>
                                          <p:attrName>ppt_x</p:attrName>
                                        </p:attrNameLst>
                                      </p:cBhvr>
                                      <p:tavLst>
                                        <p:tav tm="0">
                                          <p:val>
                                            <p:strVal val="#ppt_x-0.25"/>
                                          </p:val>
                                        </p:tav>
                                        <p:tav tm="100000">
                                          <p:val>
                                            <p:strVal val="#ppt_x"/>
                                          </p:val>
                                        </p:tav>
                                      </p:tavLst>
                                    </p:anim>
                                    <p:anim calcmode="lin" valueType="num">
                                      <p:cBhvr>
                                        <p:cTn id="251" dur="664" tmFilter="0.0,0.0; 0.25,0.07; 0.50,0.2; 0.75,0.467; 1.0,1.0">
                                          <p:stCondLst>
                                            <p:cond delay="0"/>
                                          </p:stCondLst>
                                        </p:cTn>
                                        <p:tgtEl>
                                          <p:spTgt spid="42"/>
                                        </p:tgtEl>
                                        <p:attrNameLst>
                                          <p:attrName>ppt_y</p:attrName>
                                        </p:attrNameLst>
                                      </p:cBhvr>
                                      <p:tavLst>
                                        <p:tav tm="0" fmla="#ppt_y-sin(pi*$)/3">
                                          <p:val>
                                            <p:fltVal val="0.5"/>
                                          </p:val>
                                        </p:tav>
                                        <p:tav tm="100000">
                                          <p:val>
                                            <p:fltVal val="1"/>
                                          </p:val>
                                        </p:tav>
                                      </p:tavLst>
                                    </p:anim>
                                    <p:anim calcmode="lin" valueType="num">
                                      <p:cBhvr>
                                        <p:cTn id="252" dur="664" tmFilter="0, 0; 0.125,0.2665; 0.25,0.4; 0.375,0.465; 0.5,0.5;  0.625,0.535; 0.75,0.6; 0.875,0.7335; 1,1">
                                          <p:stCondLst>
                                            <p:cond delay="664"/>
                                          </p:stCondLst>
                                        </p:cTn>
                                        <p:tgtEl>
                                          <p:spTgt spid="42"/>
                                        </p:tgtEl>
                                        <p:attrNameLst>
                                          <p:attrName>ppt_y</p:attrName>
                                        </p:attrNameLst>
                                      </p:cBhvr>
                                      <p:tavLst>
                                        <p:tav tm="0" fmla="#ppt_y-sin(pi*$)/9">
                                          <p:val>
                                            <p:fltVal val="0"/>
                                          </p:val>
                                        </p:tav>
                                        <p:tav tm="100000">
                                          <p:val>
                                            <p:fltVal val="1"/>
                                          </p:val>
                                        </p:tav>
                                      </p:tavLst>
                                    </p:anim>
                                    <p:anim calcmode="lin" valueType="num">
                                      <p:cBhvr>
                                        <p:cTn id="253" dur="332" tmFilter="0, 0; 0.125,0.2665; 0.25,0.4; 0.375,0.465; 0.5,0.5;  0.625,0.535; 0.75,0.6; 0.875,0.7335; 1,1">
                                          <p:stCondLst>
                                            <p:cond delay="1324"/>
                                          </p:stCondLst>
                                        </p:cTn>
                                        <p:tgtEl>
                                          <p:spTgt spid="42"/>
                                        </p:tgtEl>
                                        <p:attrNameLst>
                                          <p:attrName>ppt_y</p:attrName>
                                        </p:attrNameLst>
                                      </p:cBhvr>
                                      <p:tavLst>
                                        <p:tav tm="0" fmla="#ppt_y-sin(pi*$)/27">
                                          <p:val>
                                            <p:fltVal val="0"/>
                                          </p:val>
                                        </p:tav>
                                        <p:tav tm="100000">
                                          <p:val>
                                            <p:fltVal val="1"/>
                                          </p:val>
                                        </p:tav>
                                      </p:tavLst>
                                    </p:anim>
                                    <p:anim calcmode="lin" valueType="num">
                                      <p:cBhvr>
                                        <p:cTn id="254" dur="164" tmFilter="0, 0; 0.125,0.2665; 0.25,0.4; 0.375,0.465; 0.5,0.5;  0.625,0.535; 0.75,0.6; 0.875,0.7335; 1,1">
                                          <p:stCondLst>
                                            <p:cond delay="1656"/>
                                          </p:stCondLst>
                                        </p:cTn>
                                        <p:tgtEl>
                                          <p:spTgt spid="42"/>
                                        </p:tgtEl>
                                        <p:attrNameLst>
                                          <p:attrName>ppt_y</p:attrName>
                                        </p:attrNameLst>
                                      </p:cBhvr>
                                      <p:tavLst>
                                        <p:tav tm="0" fmla="#ppt_y-sin(pi*$)/81">
                                          <p:val>
                                            <p:fltVal val="0"/>
                                          </p:val>
                                        </p:tav>
                                        <p:tav tm="100000">
                                          <p:val>
                                            <p:fltVal val="1"/>
                                          </p:val>
                                        </p:tav>
                                      </p:tavLst>
                                    </p:anim>
                                    <p:animScale>
                                      <p:cBhvr>
                                        <p:cTn id="255" dur="26">
                                          <p:stCondLst>
                                            <p:cond delay="650"/>
                                          </p:stCondLst>
                                        </p:cTn>
                                        <p:tgtEl>
                                          <p:spTgt spid="42"/>
                                        </p:tgtEl>
                                      </p:cBhvr>
                                      <p:to x="100000" y="60000"/>
                                    </p:animScale>
                                    <p:animScale>
                                      <p:cBhvr>
                                        <p:cTn id="256" dur="166" decel="50000">
                                          <p:stCondLst>
                                            <p:cond delay="676"/>
                                          </p:stCondLst>
                                        </p:cTn>
                                        <p:tgtEl>
                                          <p:spTgt spid="42"/>
                                        </p:tgtEl>
                                      </p:cBhvr>
                                      <p:to x="100000" y="100000"/>
                                    </p:animScale>
                                    <p:animScale>
                                      <p:cBhvr>
                                        <p:cTn id="257" dur="26">
                                          <p:stCondLst>
                                            <p:cond delay="1312"/>
                                          </p:stCondLst>
                                        </p:cTn>
                                        <p:tgtEl>
                                          <p:spTgt spid="42"/>
                                        </p:tgtEl>
                                      </p:cBhvr>
                                      <p:to x="100000" y="80000"/>
                                    </p:animScale>
                                    <p:animScale>
                                      <p:cBhvr>
                                        <p:cTn id="258" dur="166" decel="50000">
                                          <p:stCondLst>
                                            <p:cond delay="1338"/>
                                          </p:stCondLst>
                                        </p:cTn>
                                        <p:tgtEl>
                                          <p:spTgt spid="42"/>
                                        </p:tgtEl>
                                      </p:cBhvr>
                                      <p:to x="100000" y="100000"/>
                                    </p:animScale>
                                    <p:animScale>
                                      <p:cBhvr>
                                        <p:cTn id="259" dur="26">
                                          <p:stCondLst>
                                            <p:cond delay="1642"/>
                                          </p:stCondLst>
                                        </p:cTn>
                                        <p:tgtEl>
                                          <p:spTgt spid="42"/>
                                        </p:tgtEl>
                                      </p:cBhvr>
                                      <p:to x="100000" y="90000"/>
                                    </p:animScale>
                                    <p:animScale>
                                      <p:cBhvr>
                                        <p:cTn id="260" dur="166" decel="50000">
                                          <p:stCondLst>
                                            <p:cond delay="1668"/>
                                          </p:stCondLst>
                                        </p:cTn>
                                        <p:tgtEl>
                                          <p:spTgt spid="42"/>
                                        </p:tgtEl>
                                      </p:cBhvr>
                                      <p:to x="100000" y="100000"/>
                                    </p:animScale>
                                    <p:animScale>
                                      <p:cBhvr>
                                        <p:cTn id="261" dur="26">
                                          <p:stCondLst>
                                            <p:cond delay="1808"/>
                                          </p:stCondLst>
                                        </p:cTn>
                                        <p:tgtEl>
                                          <p:spTgt spid="42"/>
                                        </p:tgtEl>
                                      </p:cBhvr>
                                      <p:to x="100000" y="95000"/>
                                    </p:animScale>
                                    <p:animScale>
                                      <p:cBhvr>
                                        <p:cTn id="262" dur="166" decel="50000">
                                          <p:stCondLst>
                                            <p:cond delay="1834"/>
                                          </p:stCondLst>
                                        </p:cTn>
                                        <p:tgtEl>
                                          <p:spTgt spid="42"/>
                                        </p:tgtEl>
                                      </p:cBhvr>
                                      <p:to x="100000" y="100000"/>
                                    </p:animScale>
                                  </p:childTnLst>
                                </p:cTn>
                              </p:par>
                            </p:childTnLst>
                          </p:cTn>
                        </p:par>
                        <p:par>
                          <p:cTn id="263" fill="hold">
                            <p:stCondLst>
                              <p:cond delay="218150"/>
                            </p:stCondLst>
                            <p:childTnLst>
                              <p:par>
                                <p:cTn id="264" presetID="8" presetClass="emph" presetSubtype="0" repeatCount="indefinite" fill="hold" grpId="1" nodeType="afterEffect">
                                  <p:stCondLst>
                                    <p:cond delay="0"/>
                                  </p:stCondLst>
                                  <p:childTnLst>
                                    <p:animRot by="21600000">
                                      <p:cBhvr>
                                        <p:cTn id="265" dur="5000" fill="hold"/>
                                        <p:tgtEl>
                                          <p:spTgt spid="42"/>
                                        </p:tgtEl>
                                        <p:attrNameLst>
                                          <p:attrName>r</p:attrName>
                                        </p:attrNameLst>
                                      </p:cBhvr>
                                    </p:animRot>
                                  </p:childTnLst>
                                </p:cTn>
                              </p:par>
                              <p:par>
                                <p:cTn id="266" presetID="22" presetClass="entr" presetSubtype="1" fill="hold" nodeType="withEffect">
                                  <p:stCondLst>
                                    <p:cond delay="0"/>
                                  </p:stCondLst>
                                  <p:childTnLst>
                                    <p:set>
                                      <p:cBhvr>
                                        <p:cTn id="267" dur="1" fill="hold">
                                          <p:stCondLst>
                                            <p:cond delay="0"/>
                                          </p:stCondLst>
                                        </p:cTn>
                                        <p:tgtEl>
                                          <p:spTgt spid="46"/>
                                        </p:tgtEl>
                                        <p:attrNameLst>
                                          <p:attrName>style.visibility</p:attrName>
                                        </p:attrNameLst>
                                      </p:cBhvr>
                                      <p:to>
                                        <p:strVal val="visible"/>
                                      </p:to>
                                    </p:set>
                                    <p:animEffect transition="in" filter="wipe(up)">
                                      <p:cBhvr>
                                        <p:cTn id="268" dur="5000"/>
                                        <p:tgtEl>
                                          <p:spTgt spid="46"/>
                                        </p:tgtEl>
                                      </p:cBhvr>
                                    </p:animEffect>
                                  </p:childTnLst>
                                </p:cTn>
                              </p:par>
                            </p:childTnLst>
                          </p:cTn>
                        </p:par>
                        <p:par>
                          <p:cTn id="269" fill="hold">
                            <p:stCondLst>
                              <p:cond delay="223150"/>
                            </p:stCondLst>
                            <p:childTnLst>
                              <p:par>
                                <p:cTn id="270" presetID="16" presetClass="entr" presetSubtype="37" fill="hold" grpId="0" nodeType="afterEffect">
                                  <p:stCondLst>
                                    <p:cond delay="0"/>
                                  </p:stCondLst>
                                  <p:childTnLst>
                                    <p:set>
                                      <p:cBhvr>
                                        <p:cTn id="271" dur="1" fill="hold">
                                          <p:stCondLst>
                                            <p:cond delay="0"/>
                                          </p:stCondLst>
                                        </p:cTn>
                                        <p:tgtEl>
                                          <p:spTgt spid="47"/>
                                        </p:tgtEl>
                                        <p:attrNameLst>
                                          <p:attrName>style.visibility</p:attrName>
                                        </p:attrNameLst>
                                      </p:cBhvr>
                                      <p:to>
                                        <p:strVal val="visible"/>
                                      </p:to>
                                    </p:set>
                                    <p:animEffect transition="in" filter="barn(outVertical)">
                                      <p:cBhvr>
                                        <p:cTn id="272" dur="30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animBg="1"/>
      <p:bldP spid="6" grpId="1" animBg="1"/>
      <p:bldP spid="7" grpId="0" animBg="1"/>
      <p:bldP spid="7" grpId="1" animBg="1"/>
      <p:bldP spid="8" grpId="0" animBg="1"/>
      <p:bldP spid="9" grpId="0" animBg="1"/>
      <p:bldP spid="10" grpId="0" animBg="1"/>
      <p:bldP spid="10" grpId="1" animBg="1"/>
      <p:bldP spid="11" grpId="0" animBg="1"/>
      <p:bldP spid="11" grpId="1" animBg="1"/>
      <p:bldP spid="13" grpId="0" animBg="1"/>
      <p:bldP spid="14" grpId="0" animBg="1"/>
      <p:bldP spid="15" grpId="0" animBg="1"/>
      <p:bldP spid="15" grpId="1" animBg="1"/>
      <p:bldP spid="17" grpId="0" animBg="1"/>
      <p:bldP spid="17" grpId="1" animBg="1"/>
      <p:bldP spid="18" grpId="0" animBg="1"/>
      <p:bldP spid="18" grpId="1" animBg="1"/>
      <p:bldP spid="19" grpId="0" animBg="1"/>
      <p:bldP spid="19" grpId="1" animBg="1"/>
      <p:bldP spid="20" grpId="0" animBg="1"/>
      <p:bldP spid="20" grpId="1" animBg="1"/>
      <p:bldP spid="27" grpId="0" animBg="1"/>
      <p:bldP spid="27" grpId="1" animBg="1"/>
      <p:bldP spid="28" grpId="0" animBg="1"/>
      <p:bldP spid="29" grpId="0" animBg="1"/>
      <p:bldP spid="29" grpId="1" animBg="1"/>
      <p:bldP spid="30" grpId="0" animBg="1"/>
      <p:bldP spid="31" grpId="0" animBg="1"/>
      <p:bldP spid="32" grpId="0" animBg="1"/>
      <p:bldP spid="33" grpId="0" animBg="1"/>
      <p:bldP spid="36" grpId="0" animBg="1"/>
      <p:bldP spid="37" grpId="0" animBg="1"/>
      <p:bldP spid="38" grpId="0" animBg="1"/>
      <p:bldP spid="39" grpId="0" animBg="1"/>
      <p:bldP spid="40" grpId="0" animBg="1"/>
      <p:bldP spid="40" grpId="1" animBg="1"/>
      <p:bldP spid="3" grpId="0"/>
      <p:bldP spid="42" grpId="0"/>
      <p:bldP spid="42" grpId="1"/>
      <p:bldP spid="47"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 y="-64977"/>
            <a:ext cx="9144000" cy="6950361"/>
          </a:xfrm>
          <a:solidFill>
            <a:schemeClr val="tx1"/>
          </a:solidFill>
          <a:ln>
            <a:solidFill>
              <a:schemeClr val="tx1"/>
            </a:solidFill>
          </a:ln>
        </p:spPr>
        <p:txBody>
          <a:bodyPr/>
          <a:lstStyle/>
          <a:p>
            <a:r>
              <a:rPr kumimoji="1" lang="ja-JP" altLang="en-US" dirty="0" smtClean="0"/>
              <a:t>Ｓ</a:t>
            </a:r>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3" y="-108684"/>
            <a:ext cx="9143999" cy="6983015"/>
          </a:xfrm>
        </p:spPr>
      </p:pic>
      <p:cxnSp>
        <p:nvCxnSpPr>
          <p:cNvPr id="7" name="直線矢印コネクタ 6"/>
          <p:cNvCxnSpPr>
            <a:endCxn id="37" idx="26"/>
          </p:cNvCxnSpPr>
          <p:nvPr/>
        </p:nvCxnSpPr>
        <p:spPr>
          <a:xfrm flipH="1" flipV="1">
            <a:off x="1837041" y="3844013"/>
            <a:ext cx="52194" cy="1704710"/>
          </a:xfrm>
          <a:prstGeom prst="straightConnector1">
            <a:avLst/>
          </a:prstGeom>
          <a:ln>
            <a:solidFill>
              <a:schemeClr val="bg1"/>
            </a:solidFill>
            <a:tailEnd type="arrow"/>
          </a:ln>
        </p:spPr>
        <p:style>
          <a:lnRef idx="1">
            <a:schemeClr val="accent1"/>
          </a:lnRef>
          <a:fillRef idx="0">
            <a:schemeClr val="accent1"/>
          </a:fillRef>
          <a:effectRef idx="0">
            <a:schemeClr val="accent1"/>
          </a:effectRef>
          <a:fontRef idx="minor">
            <a:schemeClr val="tx1"/>
          </a:fontRef>
        </p:style>
      </p:cxnSp>
      <p:pic>
        <p:nvPicPr>
          <p:cNvPr id="5" name="コンテンツ プレースホルダー 3"/>
          <p:cNvPicPr>
            <a:picLocks noChangeAspect="1"/>
          </p:cNvPicPr>
          <p:nvPr/>
        </p:nvPicPr>
        <p:blipFill>
          <a:blip r:embed="rId4" cstate="email">
            <a:extLst>
              <a:ext uri="{BEBA8EAE-BF5A-486C-A8C5-ECC9F3942E4B}">
                <a14:imgProps xmlns:a14="http://schemas.microsoft.com/office/drawing/2010/main">
                  <a14:imgLayer r:embed="rId5">
                    <a14:imgEffect>
                      <a14:backgroundRemoval t="4459" b="89985" l="9978" r="89967"/>
                    </a14:imgEffect>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4266117"/>
            <a:ext cx="3429103" cy="2565520"/>
          </a:xfrm>
          <a:prstGeom prst="rect">
            <a:avLst/>
          </a:prstGeom>
        </p:spPr>
      </p:pic>
      <p:sp>
        <p:nvSpPr>
          <p:cNvPr id="6" name="Oval 98"/>
          <p:cNvSpPr>
            <a:spLocks noChangeArrowheads="1"/>
          </p:cNvSpPr>
          <p:nvPr/>
        </p:nvSpPr>
        <p:spPr bwMode="auto">
          <a:xfrm>
            <a:off x="3746821" y="2591401"/>
            <a:ext cx="1103312" cy="1044575"/>
          </a:xfrm>
          <a:prstGeom prst="ellipse">
            <a:avLst/>
          </a:prstGeom>
          <a:gradFill rotWithShape="1">
            <a:gsLst>
              <a:gs pos="0">
                <a:srgbClr val="6600FF"/>
              </a:gs>
              <a:gs pos="100000">
                <a:srgbClr val="00FFFF"/>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altLang="ja-JP" sz="1600" b="1" dirty="0" smtClean="0">
              <a:solidFill>
                <a:srgbClr val="FFFFFF"/>
              </a:solidFill>
              <a:latin typeface="ＭＳ Ｐ明朝" pitchFamily="18" charset="-128"/>
              <a:ea typeface="ＭＳ Ｐ明朝" pitchFamily="18" charset="-128"/>
            </a:endParaRPr>
          </a:p>
          <a:p>
            <a:pPr fontAlgn="base">
              <a:spcBef>
                <a:spcPct val="0"/>
              </a:spcBef>
              <a:spcAft>
                <a:spcPct val="0"/>
              </a:spcAft>
            </a:pPr>
            <a:endParaRPr lang="en-US" altLang="ja-JP" sz="1600" b="1" dirty="0">
              <a:solidFill>
                <a:srgbClr val="FFFFFF"/>
              </a:solidFill>
              <a:latin typeface="ＭＳ Ｐ明朝" pitchFamily="18" charset="-128"/>
              <a:ea typeface="ＭＳ Ｐ明朝" pitchFamily="18" charset="-128"/>
            </a:endParaRPr>
          </a:p>
          <a:p>
            <a:pPr fontAlgn="base">
              <a:spcBef>
                <a:spcPct val="0"/>
              </a:spcBef>
              <a:spcAft>
                <a:spcPct val="0"/>
              </a:spcAft>
            </a:pPr>
            <a:r>
              <a:rPr lang="ja-JP" altLang="en-US" sz="1200" b="1" dirty="0">
                <a:solidFill>
                  <a:srgbClr val="C00000"/>
                </a:solidFill>
                <a:latin typeface="HGS行書体" pitchFamily="66" charset="-128"/>
                <a:ea typeface="HGS行書体" pitchFamily="66" charset="-128"/>
              </a:rPr>
              <a:t> </a:t>
            </a:r>
            <a:endParaRPr lang="en-US" altLang="ja-JP" sz="1200" b="1" dirty="0" smtClean="0">
              <a:solidFill>
                <a:srgbClr val="C00000"/>
              </a:solidFill>
              <a:latin typeface="HGS行書体" pitchFamily="66" charset="-128"/>
              <a:ea typeface="HGS行書体" pitchFamily="66" charset="-128"/>
            </a:endParaRPr>
          </a:p>
          <a:p>
            <a:pPr fontAlgn="base">
              <a:spcBef>
                <a:spcPct val="0"/>
              </a:spcBef>
              <a:spcAft>
                <a:spcPct val="0"/>
              </a:spcAft>
            </a:pPr>
            <a:r>
              <a:rPr lang="en-US" altLang="ja-JP" sz="1200" b="1" dirty="0">
                <a:solidFill>
                  <a:srgbClr val="C00000"/>
                </a:solidFill>
                <a:latin typeface="HGS行書体" pitchFamily="66" charset="-128"/>
                <a:ea typeface="HGS行書体" pitchFamily="66" charset="-128"/>
              </a:rPr>
              <a:t> </a:t>
            </a:r>
            <a:r>
              <a:rPr lang="ja-JP" altLang="en-US" sz="1200" b="1" dirty="0" smtClean="0">
                <a:solidFill>
                  <a:srgbClr val="C00000"/>
                </a:solidFill>
                <a:latin typeface="HGS行書体" pitchFamily="66" charset="-128"/>
                <a:ea typeface="HGS行書体" pitchFamily="66" charset="-128"/>
              </a:rPr>
              <a:t>土  球</a:t>
            </a:r>
            <a:endParaRPr lang="ja-JP" altLang="en-US" sz="1200" b="1" dirty="0">
              <a:solidFill>
                <a:srgbClr val="C00000"/>
              </a:solidFill>
              <a:latin typeface="HGS行書体" pitchFamily="66" charset="-128"/>
              <a:ea typeface="HGS行書体" pitchFamily="66" charset="-128"/>
            </a:endParaRPr>
          </a:p>
        </p:txBody>
      </p:sp>
      <p:sp>
        <p:nvSpPr>
          <p:cNvPr id="8" name="Freeform 99"/>
          <p:cNvSpPr>
            <a:spLocks/>
          </p:cNvSpPr>
          <p:nvPr/>
        </p:nvSpPr>
        <p:spPr bwMode="auto">
          <a:xfrm>
            <a:off x="3716661" y="2575525"/>
            <a:ext cx="682625" cy="828675"/>
          </a:xfrm>
          <a:custGeom>
            <a:avLst/>
            <a:gdLst>
              <a:gd name="T0" fmla="*/ 384 w 430"/>
              <a:gd name="T1" fmla="*/ 10 h 522"/>
              <a:gd name="T2" fmla="*/ 220 w 430"/>
              <a:gd name="T3" fmla="*/ 28 h 522"/>
              <a:gd name="T4" fmla="*/ 156 w 430"/>
              <a:gd name="T5" fmla="*/ 92 h 522"/>
              <a:gd name="T6" fmla="*/ 73 w 430"/>
              <a:gd name="T7" fmla="*/ 156 h 522"/>
              <a:gd name="T8" fmla="*/ 19 w 430"/>
              <a:gd name="T9" fmla="*/ 229 h 522"/>
              <a:gd name="T10" fmla="*/ 0 w 430"/>
              <a:gd name="T11" fmla="*/ 284 h 522"/>
              <a:gd name="T12" fmla="*/ 64 w 430"/>
              <a:gd name="T13" fmla="*/ 458 h 522"/>
              <a:gd name="T14" fmla="*/ 110 w 430"/>
              <a:gd name="T15" fmla="*/ 522 h 522"/>
              <a:gd name="T16" fmla="*/ 156 w 430"/>
              <a:gd name="T17" fmla="*/ 513 h 522"/>
              <a:gd name="T18" fmla="*/ 220 w 430"/>
              <a:gd name="T19" fmla="*/ 458 h 522"/>
              <a:gd name="T20" fmla="*/ 211 w 430"/>
              <a:gd name="T21" fmla="*/ 375 h 522"/>
              <a:gd name="T22" fmla="*/ 183 w 430"/>
              <a:gd name="T23" fmla="*/ 321 h 522"/>
              <a:gd name="T24" fmla="*/ 229 w 430"/>
              <a:gd name="T25" fmla="*/ 330 h 522"/>
              <a:gd name="T26" fmla="*/ 265 w 430"/>
              <a:gd name="T27" fmla="*/ 339 h 522"/>
              <a:gd name="T28" fmla="*/ 247 w 430"/>
              <a:gd name="T29" fmla="*/ 302 h 522"/>
              <a:gd name="T30" fmla="*/ 238 w 430"/>
              <a:gd name="T31" fmla="*/ 275 h 522"/>
              <a:gd name="T32" fmla="*/ 302 w 430"/>
              <a:gd name="T33" fmla="*/ 147 h 522"/>
              <a:gd name="T34" fmla="*/ 320 w 430"/>
              <a:gd name="T35" fmla="*/ 202 h 522"/>
              <a:gd name="T36" fmla="*/ 348 w 430"/>
              <a:gd name="T37" fmla="*/ 211 h 522"/>
              <a:gd name="T38" fmla="*/ 329 w 430"/>
              <a:gd name="T39" fmla="*/ 138 h 522"/>
              <a:gd name="T40" fmla="*/ 339 w 430"/>
              <a:gd name="T41" fmla="*/ 92 h 522"/>
              <a:gd name="T42" fmla="*/ 430 w 430"/>
              <a:gd name="T43" fmla="*/ 65 h 522"/>
              <a:gd name="T44" fmla="*/ 421 w 430"/>
              <a:gd name="T45" fmla="*/ 37 h 522"/>
              <a:gd name="T46" fmla="*/ 384 w 430"/>
              <a:gd name="T47" fmla="*/ 1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0" h="522">
                <a:moveTo>
                  <a:pt x="384" y="10"/>
                </a:moveTo>
                <a:cubicBezTo>
                  <a:pt x="329" y="14"/>
                  <a:pt x="267" y="0"/>
                  <a:pt x="220" y="28"/>
                </a:cubicBezTo>
                <a:cubicBezTo>
                  <a:pt x="194" y="43"/>
                  <a:pt x="181" y="76"/>
                  <a:pt x="156" y="92"/>
                </a:cubicBezTo>
                <a:cubicBezTo>
                  <a:pt x="126" y="111"/>
                  <a:pt x="102" y="135"/>
                  <a:pt x="73" y="156"/>
                </a:cubicBezTo>
                <a:cubicBezTo>
                  <a:pt x="57" y="180"/>
                  <a:pt x="31" y="202"/>
                  <a:pt x="19" y="229"/>
                </a:cubicBezTo>
                <a:cubicBezTo>
                  <a:pt x="11" y="247"/>
                  <a:pt x="0" y="284"/>
                  <a:pt x="0" y="284"/>
                </a:cubicBezTo>
                <a:cubicBezTo>
                  <a:pt x="9" y="396"/>
                  <a:pt x="0" y="391"/>
                  <a:pt x="64" y="458"/>
                </a:cubicBezTo>
                <a:cubicBezTo>
                  <a:pt x="86" y="522"/>
                  <a:pt x="65" y="507"/>
                  <a:pt x="110" y="522"/>
                </a:cubicBezTo>
                <a:cubicBezTo>
                  <a:pt x="125" y="432"/>
                  <a:pt x="114" y="471"/>
                  <a:pt x="156" y="513"/>
                </a:cubicBezTo>
                <a:cubicBezTo>
                  <a:pt x="191" y="488"/>
                  <a:pt x="206" y="499"/>
                  <a:pt x="220" y="458"/>
                </a:cubicBezTo>
                <a:cubicBezTo>
                  <a:pt x="217" y="430"/>
                  <a:pt x="223" y="400"/>
                  <a:pt x="211" y="375"/>
                </a:cubicBezTo>
                <a:cubicBezTo>
                  <a:pt x="172" y="297"/>
                  <a:pt x="156" y="457"/>
                  <a:pt x="183" y="321"/>
                </a:cubicBezTo>
                <a:cubicBezTo>
                  <a:pt x="198" y="324"/>
                  <a:pt x="216" y="321"/>
                  <a:pt x="229" y="330"/>
                </a:cubicBezTo>
                <a:cubicBezTo>
                  <a:pt x="263" y="353"/>
                  <a:pt x="205" y="379"/>
                  <a:pt x="265" y="339"/>
                </a:cubicBezTo>
                <a:cubicBezTo>
                  <a:pt x="285" y="283"/>
                  <a:pt x="278" y="332"/>
                  <a:pt x="247" y="302"/>
                </a:cubicBezTo>
                <a:cubicBezTo>
                  <a:pt x="240" y="295"/>
                  <a:pt x="241" y="284"/>
                  <a:pt x="238" y="275"/>
                </a:cubicBezTo>
                <a:cubicBezTo>
                  <a:pt x="249" y="217"/>
                  <a:pt x="240" y="168"/>
                  <a:pt x="302" y="147"/>
                </a:cubicBezTo>
                <a:cubicBezTo>
                  <a:pt x="364" y="168"/>
                  <a:pt x="297" y="135"/>
                  <a:pt x="320" y="202"/>
                </a:cubicBezTo>
                <a:cubicBezTo>
                  <a:pt x="323" y="211"/>
                  <a:pt x="339" y="208"/>
                  <a:pt x="348" y="211"/>
                </a:cubicBezTo>
                <a:cubicBezTo>
                  <a:pt x="376" y="168"/>
                  <a:pt x="364" y="171"/>
                  <a:pt x="329" y="138"/>
                </a:cubicBezTo>
                <a:cubicBezTo>
                  <a:pt x="332" y="123"/>
                  <a:pt x="328" y="103"/>
                  <a:pt x="339" y="92"/>
                </a:cubicBezTo>
                <a:cubicBezTo>
                  <a:pt x="347" y="84"/>
                  <a:pt x="413" y="69"/>
                  <a:pt x="430" y="65"/>
                </a:cubicBezTo>
                <a:cubicBezTo>
                  <a:pt x="427" y="56"/>
                  <a:pt x="430" y="41"/>
                  <a:pt x="421" y="37"/>
                </a:cubicBezTo>
                <a:cubicBezTo>
                  <a:pt x="370" y="11"/>
                  <a:pt x="327" y="48"/>
                  <a:pt x="384" y="10"/>
                </a:cubicBezTo>
                <a:close/>
              </a:path>
            </a:pathLst>
          </a:custGeom>
          <a:solidFill>
            <a:srgbClr val="00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9" name="Freeform 100"/>
          <p:cNvSpPr>
            <a:spLocks/>
          </p:cNvSpPr>
          <p:nvPr/>
        </p:nvSpPr>
        <p:spPr bwMode="auto">
          <a:xfrm>
            <a:off x="4399283" y="2607275"/>
            <a:ext cx="512763" cy="1008063"/>
          </a:xfrm>
          <a:custGeom>
            <a:avLst/>
            <a:gdLst>
              <a:gd name="T0" fmla="*/ 18 w 323"/>
              <a:gd name="T1" fmla="*/ 17 h 635"/>
              <a:gd name="T2" fmla="*/ 192 w 323"/>
              <a:gd name="T3" fmla="*/ 136 h 635"/>
              <a:gd name="T4" fmla="*/ 229 w 323"/>
              <a:gd name="T5" fmla="*/ 182 h 635"/>
              <a:gd name="T6" fmla="*/ 256 w 323"/>
              <a:gd name="T7" fmla="*/ 273 h 635"/>
              <a:gd name="T8" fmla="*/ 265 w 323"/>
              <a:gd name="T9" fmla="*/ 301 h 635"/>
              <a:gd name="T10" fmla="*/ 247 w 323"/>
              <a:gd name="T11" fmla="*/ 282 h 635"/>
              <a:gd name="T12" fmla="*/ 219 w 323"/>
              <a:gd name="T13" fmla="*/ 264 h 635"/>
              <a:gd name="T14" fmla="*/ 146 w 323"/>
              <a:gd name="T15" fmla="*/ 218 h 635"/>
              <a:gd name="T16" fmla="*/ 64 w 323"/>
              <a:gd name="T17" fmla="*/ 328 h 635"/>
              <a:gd name="T18" fmla="*/ 101 w 323"/>
              <a:gd name="T19" fmla="*/ 419 h 635"/>
              <a:gd name="T20" fmla="*/ 110 w 323"/>
              <a:gd name="T21" fmla="*/ 456 h 635"/>
              <a:gd name="T22" fmla="*/ 137 w 323"/>
              <a:gd name="T23" fmla="*/ 465 h 635"/>
              <a:gd name="T24" fmla="*/ 146 w 323"/>
              <a:gd name="T25" fmla="*/ 419 h 635"/>
              <a:gd name="T26" fmla="*/ 201 w 323"/>
              <a:gd name="T27" fmla="*/ 401 h 635"/>
              <a:gd name="T28" fmla="*/ 229 w 323"/>
              <a:gd name="T29" fmla="*/ 456 h 635"/>
              <a:gd name="T30" fmla="*/ 219 w 323"/>
              <a:gd name="T31" fmla="*/ 483 h 635"/>
              <a:gd name="T32" fmla="*/ 201 w 323"/>
              <a:gd name="T33" fmla="*/ 502 h 635"/>
              <a:gd name="T34" fmla="*/ 174 w 323"/>
              <a:gd name="T35" fmla="*/ 584 h 635"/>
              <a:gd name="T36" fmla="*/ 73 w 323"/>
              <a:gd name="T37" fmla="*/ 630 h 635"/>
              <a:gd name="T38" fmla="*/ 9 w 323"/>
              <a:gd name="T39" fmla="*/ 621 h 635"/>
              <a:gd name="T40" fmla="*/ 27 w 323"/>
              <a:gd name="T41" fmla="*/ 593 h 635"/>
              <a:gd name="T42" fmla="*/ 91 w 323"/>
              <a:gd name="T43" fmla="*/ 538 h 635"/>
              <a:gd name="T44" fmla="*/ 82 w 323"/>
              <a:gd name="T45" fmla="*/ 502 h 635"/>
              <a:gd name="T46" fmla="*/ 46 w 323"/>
              <a:gd name="T47" fmla="*/ 447 h 635"/>
              <a:gd name="T48" fmla="*/ 46 w 323"/>
              <a:gd name="T49" fmla="*/ 209 h 635"/>
              <a:gd name="T50" fmla="*/ 9 w 323"/>
              <a:gd name="T51" fmla="*/ 109 h 635"/>
              <a:gd name="T52" fmla="*/ 18 w 323"/>
              <a:gd name="T53" fmla="*/ 8 h 635"/>
              <a:gd name="T54" fmla="*/ 37 w 323"/>
              <a:gd name="T55" fmla="*/ 26 h 635"/>
              <a:gd name="T56" fmla="*/ 64 w 323"/>
              <a:gd name="T57" fmla="*/ 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 h="635">
                <a:moveTo>
                  <a:pt x="18" y="17"/>
                </a:moveTo>
                <a:cubicBezTo>
                  <a:pt x="102" y="44"/>
                  <a:pt x="122" y="113"/>
                  <a:pt x="192" y="136"/>
                </a:cubicBezTo>
                <a:cubicBezTo>
                  <a:pt x="203" y="152"/>
                  <a:pt x="220" y="164"/>
                  <a:pt x="229" y="182"/>
                </a:cubicBezTo>
                <a:cubicBezTo>
                  <a:pt x="242" y="208"/>
                  <a:pt x="248" y="244"/>
                  <a:pt x="256" y="273"/>
                </a:cubicBezTo>
                <a:cubicBezTo>
                  <a:pt x="259" y="282"/>
                  <a:pt x="272" y="294"/>
                  <a:pt x="265" y="301"/>
                </a:cubicBezTo>
                <a:cubicBezTo>
                  <a:pt x="259" y="307"/>
                  <a:pt x="254" y="287"/>
                  <a:pt x="247" y="282"/>
                </a:cubicBezTo>
                <a:cubicBezTo>
                  <a:pt x="238" y="275"/>
                  <a:pt x="228" y="270"/>
                  <a:pt x="219" y="264"/>
                </a:cubicBezTo>
                <a:cubicBezTo>
                  <a:pt x="197" y="231"/>
                  <a:pt x="183" y="230"/>
                  <a:pt x="146" y="218"/>
                </a:cubicBezTo>
                <a:cubicBezTo>
                  <a:pt x="98" y="234"/>
                  <a:pt x="79" y="282"/>
                  <a:pt x="64" y="328"/>
                </a:cubicBezTo>
                <a:cubicBezTo>
                  <a:pt x="73" y="363"/>
                  <a:pt x="91" y="385"/>
                  <a:pt x="101" y="419"/>
                </a:cubicBezTo>
                <a:cubicBezTo>
                  <a:pt x="105" y="431"/>
                  <a:pt x="102" y="446"/>
                  <a:pt x="110" y="456"/>
                </a:cubicBezTo>
                <a:cubicBezTo>
                  <a:pt x="116" y="463"/>
                  <a:pt x="128" y="462"/>
                  <a:pt x="137" y="465"/>
                </a:cubicBezTo>
                <a:cubicBezTo>
                  <a:pt x="140" y="450"/>
                  <a:pt x="135" y="430"/>
                  <a:pt x="146" y="419"/>
                </a:cubicBezTo>
                <a:cubicBezTo>
                  <a:pt x="160" y="405"/>
                  <a:pt x="201" y="401"/>
                  <a:pt x="201" y="401"/>
                </a:cubicBezTo>
                <a:cubicBezTo>
                  <a:pt x="323" y="414"/>
                  <a:pt x="287" y="398"/>
                  <a:pt x="229" y="456"/>
                </a:cubicBezTo>
                <a:cubicBezTo>
                  <a:pt x="226" y="465"/>
                  <a:pt x="224" y="475"/>
                  <a:pt x="219" y="483"/>
                </a:cubicBezTo>
                <a:cubicBezTo>
                  <a:pt x="214" y="490"/>
                  <a:pt x="205" y="494"/>
                  <a:pt x="201" y="502"/>
                </a:cubicBezTo>
                <a:cubicBezTo>
                  <a:pt x="188" y="528"/>
                  <a:pt x="195" y="564"/>
                  <a:pt x="174" y="584"/>
                </a:cubicBezTo>
                <a:cubicBezTo>
                  <a:pt x="146" y="610"/>
                  <a:pt x="109" y="618"/>
                  <a:pt x="73" y="630"/>
                </a:cubicBezTo>
                <a:cubicBezTo>
                  <a:pt x="52" y="627"/>
                  <a:pt x="26" y="635"/>
                  <a:pt x="9" y="621"/>
                </a:cubicBezTo>
                <a:cubicBezTo>
                  <a:pt x="0" y="614"/>
                  <a:pt x="20" y="602"/>
                  <a:pt x="27" y="593"/>
                </a:cubicBezTo>
                <a:cubicBezTo>
                  <a:pt x="45" y="571"/>
                  <a:pt x="71" y="559"/>
                  <a:pt x="91" y="538"/>
                </a:cubicBezTo>
                <a:cubicBezTo>
                  <a:pt x="88" y="526"/>
                  <a:pt x="87" y="513"/>
                  <a:pt x="82" y="502"/>
                </a:cubicBezTo>
                <a:cubicBezTo>
                  <a:pt x="72" y="482"/>
                  <a:pt x="46" y="447"/>
                  <a:pt x="46" y="447"/>
                </a:cubicBezTo>
                <a:cubicBezTo>
                  <a:pt x="57" y="295"/>
                  <a:pt x="59" y="351"/>
                  <a:pt x="46" y="209"/>
                </a:cubicBezTo>
                <a:cubicBezTo>
                  <a:pt x="37" y="117"/>
                  <a:pt x="59" y="141"/>
                  <a:pt x="9" y="109"/>
                </a:cubicBezTo>
                <a:cubicBezTo>
                  <a:pt x="12" y="75"/>
                  <a:pt x="7" y="40"/>
                  <a:pt x="18" y="8"/>
                </a:cubicBezTo>
                <a:cubicBezTo>
                  <a:pt x="21" y="0"/>
                  <a:pt x="29" y="22"/>
                  <a:pt x="37" y="26"/>
                </a:cubicBezTo>
                <a:cubicBezTo>
                  <a:pt x="67" y="44"/>
                  <a:pt x="64" y="23"/>
                  <a:pt x="64" y="45"/>
                </a:cubicBezTo>
              </a:path>
            </a:pathLst>
          </a:custGeom>
          <a:solidFill>
            <a:srgbClr val="00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0" name="Freeform 101"/>
          <p:cNvSpPr>
            <a:spLocks/>
          </p:cNvSpPr>
          <p:nvPr/>
        </p:nvSpPr>
        <p:spPr bwMode="auto">
          <a:xfrm>
            <a:off x="4169221" y="3366561"/>
            <a:ext cx="258763" cy="273050"/>
          </a:xfrm>
          <a:custGeom>
            <a:avLst/>
            <a:gdLst>
              <a:gd name="T0" fmla="*/ 26 w 163"/>
              <a:gd name="T1" fmla="*/ 0 h 172"/>
              <a:gd name="T2" fmla="*/ 163 w 163"/>
              <a:gd name="T3" fmla="*/ 27 h 172"/>
              <a:gd name="T4" fmla="*/ 99 w 163"/>
              <a:gd name="T5" fmla="*/ 82 h 172"/>
              <a:gd name="T6" fmla="*/ 90 w 163"/>
              <a:gd name="T7" fmla="*/ 110 h 172"/>
              <a:gd name="T8" fmla="*/ 109 w 163"/>
              <a:gd name="T9" fmla="*/ 128 h 172"/>
              <a:gd name="T10" fmla="*/ 72 w 163"/>
              <a:gd name="T11" fmla="*/ 146 h 172"/>
              <a:gd name="T12" fmla="*/ 8 w 163"/>
              <a:gd name="T13" fmla="*/ 100 h 172"/>
              <a:gd name="T14" fmla="*/ 17 w 163"/>
              <a:gd name="T15" fmla="*/ 36 h 172"/>
              <a:gd name="T16" fmla="*/ 26 w 163"/>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172">
                <a:moveTo>
                  <a:pt x="26" y="0"/>
                </a:moveTo>
                <a:cubicBezTo>
                  <a:pt x="46" y="61"/>
                  <a:pt x="107" y="33"/>
                  <a:pt x="163" y="27"/>
                </a:cubicBezTo>
                <a:cubicBezTo>
                  <a:pt x="143" y="48"/>
                  <a:pt x="120" y="62"/>
                  <a:pt x="99" y="82"/>
                </a:cubicBezTo>
                <a:cubicBezTo>
                  <a:pt x="96" y="91"/>
                  <a:pt x="88" y="100"/>
                  <a:pt x="90" y="110"/>
                </a:cubicBezTo>
                <a:cubicBezTo>
                  <a:pt x="92" y="119"/>
                  <a:pt x="103" y="121"/>
                  <a:pt x="109" y="128"/>
                </a:cubicBezTo>
                <a:cubicBezTo>
                  <a:pt x="145" y="172"/>
                  <a:pt x="125" y="155"/>
                  <a:pt x="72" y="146"/>
                </a:cubicBezTo>
                <a:cubicBezTo>
                  <a:pt x="19" y="128"/>
                  <a:pt x="61" y="120"/>
                  <a:pt x="8" y="100"/>
                </a:cubicBezTo>
                <a:cubicBezTo>
                  <a:pt x="37" y="57"/>
                  <a:pt x="64" y="68"/>
                  <a:pt x="17" y="36"/>
                </a:cubicBezTo>
                <a:cubicBezTo>
                  <a:pt x="6" y="3"/>
                  <a:pt x="0" y="13"/>
                  <a:pt x="26" y="0"/>
                </a:cubicBezTo>
                <a:close/>
              </a:path>
            </a:pathLst>
          </a:custGeom>
          <a:solidFill>
            <a:srgbClr val="00FF99">
              <a:alpha val="49000"/>
            </a:srgbClr>
          </a:solidFill>
          <a:ln w="9525">
            <a:solidFill>
              <a:schemeClr val="tx1"/>
            </a:solidFill>
            <a:round/>
            <a:headEnd/>
            <a:tailEnd/>
          </a:ln>
          <a:effectLs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1" name="Freeform 102"/>
          <p:cNvSpPr>
            <a:spLocks/>
          </p:cNvSpPr>
          <p:nvPr/>
        </p:nvSpPr>
        <p:spPr bwMode="auto">
          <a:xfrm>
            <a:off x="3702373" y="1545238"/>
            <a:ext cx="1176337" cy="1778000"/>
          </a:xfrm>
          <a:custGeom>
            <a:avLst/>
            <a:gdLst>
              <a:gd name="T0" fmla="*/ 18 w 741"/>
              <a:gd name="T1" fmla="*/ 842 h 1120"/>
              <a:gd name="T2" fmla="*/ 128 w 741"/>
              <a:gd name="T3" fmla="*/ 741 h 1120"/>
              <a:gd name="T4" fmla="*/ 192 w 741"/>
              <a:gd name="T5" fmla="*/ 677 h 1120"/>
              <a:gd name="T6" fmla="*/ 238 w 741"/>
              <a:gd name="T7" fmla="*/ 640 h 1120"/>
              <a:gd name="T8" fmla="*/ 64 w 741"/>
              <a:gd name="T9" fmla="*/ 832 h 1120"/>
              <a:gd name="T10" fmla="*/ 92 w 741"/>
              <a:gd name="T11" fmla="*/ 933 h 1120"/>
              <a:gd name="T12" fmla="*/ 137 w 741"/>
              <a:gd name="T13" fmla="*/ 1006 h 1120"/>
              <a:gd name="T14" fmla="*/ 156 w 741"/>
              <a:gd name="T15" fmla="*/ 1098 h 1120"/>
              <a:gd name="T16" fmla="*/ 137 w 741"/>
              <a:gd name="T17" fmla="*/ 832 h 1120"/>
              <a:gd name="T18" fmla="*/ 320 w 741"/>
              <a:gd name="T19" fmla="*/ 942 h 1120"/>
              <a:gd name="T20" fmla="*/ 357 w 741"/>
              <a:gd name="T21" fmla="*/ 1024 h 1120"/>
              <a:gd name="T22" fmla="*/ 357 w 741"/>
              <a:gd name="T23" fmla="*/ 814 h 1120"/>
              <a:gd name="T24" fmla="*/ 311 w 741"/>
              <a:gd name="T25" fmla="*/ 741 h 1120"/>
              <a:gd name="T26" fmla="*/ 476 w 741"/>
              <a:gd name="T27" fmla="*/ 796 h 1120"/>
              <a:gd name="T28" fmla="*/ 457 w 741"/>
              <a:gd name="T29" fmla="*/ 1015 h 1120"/>
              <a:gd name="T30" fmla="*/ 530 w 741"/>
              <a:gd name="T31" fmla="*/ 878 h 1120"/>
              <a:gd name="T32" fmla="*/ 631 w 741"/>
              <a:gd name="T33" fmla="*/ 933 h 1120"/>
              <a:gd name="T34" fmla="*/ 695 w 741"/>
              <a:gd name="T35" fmla="*/ 1070 h 1120"/>
              <a:gd name="T36" fmla="*/ 732 w 741"/>
              <a:gd name="T37" fmla="*/ 869 h 1120"/>
              <a:gd name="T38" fmla="*/ 686 w 741"/>
              <a:gd name="T39" fmla="*/ 796 h 1120"/>
              <a:gd name="T40" fmla="*/ 549 w 741"/>
              <a:gd name="T41" fmla="*/ 677 h 1120"/>
              <a:gd name="T42" fmla="*/ 393 w 741"/>
              <a:gd name="T43" fmla="*/ 631 h 1120"/>
              <a:gd name="T44" fmla="*/ 448 w 741"/>
              <a:gd name="T45" fmla="*/ 220 h 1120"/>
              <a:gd name="T46" fmla="*/ 540 w 741"/>
              <a:gd name="T47" fmla="*/ 256 h 1120"/>
              <a:gd name="T48" fmla="*/ 713 w 741"/>
              <a:gd name="T49" fmla="*/ 458 h 1120"/>
              <a:gd name="T50" fmla="*/ 677 w 741"/>
              <a:gd name="T51" fmla="*/ 330 h 1120"/>
              <a:gd name="T52" fmla="*/ 530 w 741"/>
              <a:gd name="T53" fmla="*/ 247 h 1120"/>
              <a:gd name="T54" fmla="*/ 329 w 741"/>
              <a:gd name="T55" fmla="*/ 92 h 1120"/>
              <a:gd name="T56" fmla="*/ 293 w 741"/>
              <a:gd name="T57" fmla="*/ 0 h 1120"/>
              <a:gd name="T58" fmla="*/ 302 w 741"/>
              <a:gd name="T59" fmla="*/ 284 h 1120"/>
              <a:gd name="T60" fmla="*/ 274 w 741"/>
              <a:gd name="T61" fmla="*/ 366 h 1120"/>
              <a:gd name="T62" fmla="*/ 28 w 741"/>
              <a:gd name="T63" fmla="*/ 448 h 1120"/>
              <a:gd name="T64" fmla="*/ 192 w 741"/>
              <a:gd name="T65" fmla="*/ 384 h 1120"/>
              <a:gd name="T66" fmla="*/ 256 w 741"/>
              <a:gd name="T67" fmla="*/ 512 h 1120"/>
              <a:gd name="T68" fmla="*/ 256 w 741"/>
              <a:gd name="T69" fmla="*/ 659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1120">
                <a:moveTo>
                  <a:pt x="0" y="933"/>
                </a:moveTo>
                <a:cubicBezTo>
                  <a:pt x="1" y="923"/>
                  <a:pt x="6" y="862"/>
                  <a:pt x="18" y="842"/>
                </a:cubicBezTo>
                <a:cubicBezTo>
                  <a:pt x="32" y="819"/>
                  <a:pt x="79" y="801"/>
                  <a:pt x="92" y="787"/>
                </a:cubicBezTo>
                <a:cubicBezTo>
                  <a:pt x="105" y="773"/>
                  <a:pt x="114" y="755"/>
                  <a:pt x="128" y="741"/>
                </a:cubicBezTo>
                <a:cubicBezTo>
                  <a:pt x="179" y="691"/>
                  <a:pt x="136" y="752"/>
                  <a:pt x="174" y="704"/>
                </a:cubicBezTo>
                <a:cubicBezTo>
                  <a:pt x="181" y="695"/>
                  <a:pt x="184" y="685"/>
                  <a:pt x="192" y="677"/>
                </a:cubicBezTo>
                <a:cubicBezTo>
                  <a:pt x="200" y="669"/>
                  <a:pt x="211" y="666"/>
                  <a:pt x="220" y="659"/>
                </a:cubicBezTo>
                <a:cubicBezTo>
                  <a:pt x="227" y="654"/>
                  <a:pt x="232" y="646"/>
                  <a:pt x="238" y="640"/>
                </a:cubicBezTo>
                <a:cubicBezTo>
                  <a:pt x="223" y="687"/>
                  <a:pt x="189" y="702"/>
                  <a:pt x="156" y="732"/>
                </a:cubicBezTo>
                <a:cubicBezTo>
                  <a:pt x="121" y="763"/>
                  <a:pt x="90" y="793"/>
                  <a:pt x="64" y="832"/>
                </a:cubicBezTo>
                <a:cubicBezTo>
                  <a:pt x="67" y="860"/>
                  <a:pt x="66" y="888"/>
                  <a:pt x="73" y="915"/>
                </a:cubicBezTo>
                <a:cubicBezTo>
                  <a:pt x="75" y="923"/>
                  <a:pt x="87" y="926"/>
                  <a:pt x="92" y="933"/>
                </a:cubicBezTo>
                <a:cubicBezTo>
                  <a:pt x="97" y="941"/>
                  <a:pt x="96" y="952"/>
                  <a:pt x="101" y="960"/>
                </a:cubicBezTo>
                <a:cubicBezTo>
                  <a:pt x="111" y="977"/>
                  <a:pt x="126" y="990"/>
                  <a:pt x="137" y="1006"/>
                </a:cubicBezTo>
                <a:cubicBezTo>
                  <a:pt x="140" y="1015"/>
                  <a:pt x="144" y="1024"/>
                  <a:pt x="146" y="1034"/>
                </a:cubicBezTo>
                <a:cubicBezTo>
                  <a:pt x="150" y="1055"/>
                  <a:pt x="156" y="1120"/>
                  <a:pt x="156" y="1098"/>
                </a:cubicBezTo>
                <a:cubicBezTo>
                  <a:pt x="156" y="929"/>
                  <a:pt x="175" y="970"/>
                  <a:pt x="128" y="896"/>
                </a:cubicBezTo>
                <a:cubicBezTo>
                  <a:pt x="131" y="875"/>
                  <a:pt x="127" y="851"/>
                  <a:pt x="137" y="832"/>
                </a:cubicBezTo>
                <a:cubicBezTo>
                  <a:pt x="153" y="801"/>
                  <a:pt x="203" y="774"/>
                  <a:pt x="229" y="750"/>
                </a:cubicBezTo>
                <a:cubicBezTo>
                  <a:pt x="288" y="811"/>
                  <a:pt x="304" y="863"/>
                  <a:pt x="320" y="942"/>
                </a:cubicBezTo>
                <a:cubicBezTo>
                  <a:pt x="323" y="976"/>
                  <a:pt x="315" y="1012"/>
                  <a:pt x="329" y="1043"/>
                </a:cubicBezTo>
                <a:cubicBezTo>
                  <a:pt x="334" y="1053"/>
                  <a:pt x="349" y="1032"/>
                  <a:pt x="357" y="1024"/>
                </a:cubicBezTo>
                <a:cubicBezTo>
                  <a:pt x="378" y="1003"/>
                  <a:pt x="393" y="942"/>
                  <a:pt x="393" y="942"/>
                </a:cubicBezTo>
                <a:cubicBezTo>
                  <a:pt x="387" y="893"/>
                  <a:pt x="388" y="853"/>
                  <a:pt x="357" y="814"/>
                </a:cubicBezTo>
                <a:cubicBezTo>
                  <a:pt x="331" y="781"/>
                  <a:pt x="342" y="812"/>
                  <a:pt x="320" y="768"/>
                </a:cubicBezTo>
                <a:cubicBezTo>
                  <a:pt x="316" y="759"/>
                  <a:pt x="302" y="741"/>
                  <a:pt x="311" y="741"/>
                </a:cubicBezTo>
                <a:cubicBezTo>
                  <a:pt x="324" y="741"/>
                  <a:pt x="327" y="761"/>
                  <a:pt x="338" y="768"/>
                </a:cubicBezTo>
                <a:cubicBezTo>
                  <a:pt x="372" y="791"/>
                  <a:pt x="439" y="791"/>
                  <a:pt x="476" y="796"/>
                </a:cubicBezTo>
                <a:cubicBezTo>
                  <a:pt x="473" y="860"/>
                  <a:pt x="472" y="924"/>
                  <a:pt x="466" y="988"/>
                </a:cubicBezTo>
                <a:cubicBezTo>
                  <a:pt x="465" y="997"/>
                  <a:pt x="450" y="1008"/>
                  <a:pt x="457" y="1015"/>
                </a:cubicBezTo>
                <a:cubicBezTo>
                  <a:pt x="464" y="1022"/>
                  <a:pt x="476" y="1009"/>
                  <a:pt x="485" y="1006"/>
                </a:cubicBezTo>
                <a:cubicBezTo>
                  <a:pt x="524" y="948"/>
                  <a:pt x="520" y="968"/>
                  <a:pt x="530" y="878"/>
                </a:cubicBezTo>
                <a:cubicBezTo>
                  <a:pt x="547" y="889"/>
                  <a:pt x="558" y="906"/>
                  <a:pt x="576" y="915"/>
                </a:cubicBezTo>
                <a:cubicBezTo>
                  <a:pt x="593" y="924"/>
                  <a:pt x="631" y="933"/>
                  <a:pt x="631" y="933"/>
                </a:cubicBezTo>
                <a:cubicBezTo>
                  <a:pt x="642" y="949"/>
                  <a:pt x="659" y="961"/>
                  <a:pt x="668" y="979"/>
                </a:cubicBezTo>
                <a:cubicBezTo>
                  <a:pt x="678" y="1000"/>
                  <a:pt x="689" y="1045"/>
                  <a:pt x="695" y="1070"/>
                </a:cubicBezTo>
                <a:cubicBezTo>
                  <a:pt x="731" y="1046"/>
                  <a:pt x="731" y="1029"/>
                  <a:pt x="741" y="988"/>
                </a:cubicBezTo>
                <a:cubicBezTo>
                  <a:pt x="738" y="948"/>
                  <a:pt x="740" y="908"/>
                  <a:pt x="732" y="869"/>
                </a:cubicBezTo>
                <a:cubicBezTo>
                  <a:pt x="728" y="850"/>
                  <a:pt x="704" y="841"/>
                  <a:pt x="695" y="823"/>
                </a:cubicBezTo>
                <a:cubicBezTo>
                  <a:pt x="691" y="814"/>
                  <a:pt x="692" y="803"/>
                  <a:pt x="686" y="796"/>
                </a:cubicBezTo>
                <a:cubicBezTo>
                  <a:pt x="679" y="787"/>
                  <a:pt x="666" y="785"/>
                  <a:pt x="658" y="778"/>
                </a:cubicBezTo>
                <a:cubicBezTo>
                  <a:pt x="625" y="749"/>
                  <a:pt x="591" y="697"/>
                  <a:pt x="549" y="677"/>
                </a:cubicBezTo>
                <a:cubicBezTo>
                  <a:pt x="521" y="663"/>
                  <a:pt x="472" y="662"/>
                  <a:pt x="448" y="659"/>
                </a:cubicBezTo>
                <a:cubicBezTo>
                  <a:pt x="432" y="654"/>
                  <a:pt x="403" y="647"/>
                  <a:pt x="393" y="631"/>
                </a:cubicBezTo>
                <a:cubicBezTo>
                  <a:pt x="383" y="615"/>
                  <a:pt x="375" y="576"/>
                  <a:pt x="375" y="576"/>
                </a:cubicBezTo>
                <a:cubicBezTo>
                  <a:pt x="370" y="426"/>
                  <a:pt x="309" y="289"/>
                  <a:pt x="448" y="220"/>
                </a:cubicBezTo>
                <a:cubicBezTo>
                  <a:pt x="469" y="223"/>
                  <a:pt x="492" y="221"/>
                  <a:pt x="512" y="229"/>
                </a:cubicBezTo>
                <a:cubicBezTo>
                  <a:pt x="524" y="234"/>
                  <a:pt x="530" y="248"/>
                  <a:pt x="540" y="256"/>
                </a:cubicBezTo>
                <a:cubicBezTo>
                  <a:pt x="578" y="288"/>
                  <a:pt x="614" y="322"/>
                  <a:pt x="649" y="357"/>
                </a:cubicBezTo>
                <a:cubicBezTo>
                  <a:pt x="683" y="391"/>
                  <a:pt x="683" y="426"/>
                  <a:pt x="713" y="458"/>
                </a:cubicBezTo>
                <a:cubicBezTo>
                  <a:pt x="719" y="452"/>
                  <a:pt x="730" y="448"/>
                  <a:pt x="732" y="439"/>
                </a:cubicBezTo>
                <a:cubicBezTo>
                  <a:pt x="736" y="417"/>
                  <a:pt x="682" y="337"/>
                  <a:pt x="677" y="330"/>
                </a:cubicBezTo>
                <a:cubicBezTo>
                  <a:pt x="668" y="316"/>
                  <a:pt x="646" y="317"/>
                  <a:pt x="631" y="311"/>
                </a:cubicBezTo>
                <a:cubicBezTo>
                  <a:pt x="604" y="271"/>
                  <a:pt x="574" y="261"/>
                  <a:pt x="530" y="247"/>
                </a:cubicBezTo>
                <a:cubicBezTo>
                  <a:pt x="474" y="209"/>
                  <a:pt x="412" y="245"/>
                  <a:pt x="348" y="229"/>
                </a:cubicBezTo>
                <a:cubicBezTo>
                  <a:pt x="324" y="163"/>
                  <a:pt x="345" y="227"/>
                  <a:pt x="329" y="92"/>
                </a:cubicBezTo>
                <a:cubicBezTo>
                  <a:pt x="328" y="83"/>
                  <a:pt x="319" y="33"/>
                  <a:pt x="311" y="19"/>
                </a:cubicBezTo>
                <a:cubicBezTo>
                  <a:pt x="307" y="11"/>
                  <a:pt x="293" y="0"/>
                  <a:pt x="293" y="0"/>
                </a:cubicBezTo>
                <a:cubicBezTo>
                  <a:pt x="334" y="43"/>
                  <a:pt x="316" y="63"/>
                  <a:pt x="311" y="128"/>
                </a:cubicBezTo>
                <a:cubicBezTo>
                  <a:pt x="307" y="180"/>
                  <a:pt x="309" y="232"/>
                  <a:pt x="302" y="284"/>
                </a:cubicBezTo>
                <a:cubicBezTo>
                  <a:pt x="300" y="303"/>
                  <a:pt x="290" y="321"/>
                  <a:pt x="284" y="339"/>
                </a:cubicBezTo>
                <a:cubicBezTo>
                  <a:pt x="281" y="348"/>
                  <a:pt x="282" y="360"/>
                  <a:pt x="274" y="366"/>
                </a:cubicBezTo>
                <a:cubicBezTo>
                  <a:pt x="243" y="390"/>
                  <a:pt x="176" y="384"/>
                  <a:pt x="137" y="394"/>
                </a:cubicBezTo>
                <a:cubicBezTo>
                  <a:pt x="104" y="416"/>
                  <a:pt x="65" y="436"/>
                  <a:pt x="28" y="448"/>
                </a:cubicBezTo>
                <a:cubicBezTo>
                  <a:pt x="41" y="554"/>
                  <a:pt x="22" y="525"/>
                  <a:pt x="82" y="485"/>
                </a:cubicBezTo>
                <a:cubicBezTo>
                  <a:pt x="112" y="443"/>
                  <a:pt x="143" y="402"/>
                  <a:pt x="192" y="384"/>
                </a:cubicBezTo>
                <a:cubicBezTo>
                  <a:pt x="210" y="387"/>
                  <a:pt x="239" y="377"/>
                  <a:pt x="247" y="394"/>
                </a:cubicBezTo>
                <a:cubicBezTo>
                  <a:pt x="265" y="429"/>
                  <a:pt x="253" y="473"/>
                  <a:pt x="256" y="512"/>
                </a:cubicBezTo>
                <a:cubicBezTo>
                  <a:pt x="259" y="543"/>
                  <a:pt x="262" y="573"/>
                  <a:pt x="265" y="604"/>
                </a:cubicBezTo>
                <a:cubicBezTo>
                  <a:pt x="262" y="622"/>
                  <a:pt x="264" y="642"/>
                  <a:pt x="256" y="659"/>
                </a:cubicBezTo>
                <a:cubicBezTo>
                  <a:pt x="245" y="680"/>
                  <a:pt x="210" y="675"/>
                  <a:pt x="210" y="704"/>
                </a:cubicBezTo>
              </a:path>
            </a:pathLst>
          </a:custGeom>
          <a:gradFill rotWithShape="1">
            <a:gsLst>
              <a:gs pos="0">
                <a:srgbClr val="9B502B"/>
              </a:gs>
              <a:gs pos="100000">
                <a:srgbClr val="FF00FF"/>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2" name="Freeform 103"/>
          <p:cNvSpPr>
            <a:spLocks/>
          </p:cNvSpPr>
          <p:nvPr/>
        </p:nvSpPr>
        <p:spPr bwMode="auto">
          <a:xfrm>
            <a:off x="3803973" y="1378549"/>
            <a:ext cx="377825" cy="400050"/>
          </a:xfrm>
          <a:custGeom>
            <a:avLst/>
            <a:gdLst>
              <a:gd name="T0" fmla="*/ 201 w 238"/>
              <a:gd name="T1" fmla="*/ 32 h 252"/>
              <a:gd name="T2" fmla="*/ 82 w 238"/>
              <a:gd name="T3" fmla="*/ 14 h 252"/>
              <a:gd name="T4" fmla="*/ 37 w 238"/>
              <a:gd name="T5" fmla="*/ 197 h 252"/>
              <a:gd name="T6" fmla="*/ 0 w 238"/>
              <a:gd name="T7" fmla="*/ 243 h 252"/>
              <a:gd name="T8" fmla="*/ 18 w 238"/>
              <a:gd name="T9" fmla="*/ 224 h 252"/>
              <a:gd name="T10" fmla="*/ 110 w 238"/>
              <a:gd name="T11" fmla="*/ 197 h 252"/>
              <a:gd name="T12" fmla="*/ 156 w 238"/>
              <a:gd name="T13" fmla="*/ 151 h 252"/>
              <a:gd name="T14" fmla="*/ 210 w 238"/>
              <a:gd name="T15" fmla="*/ 133 h 252"/>
              <a:gd name="T16" fmla="*/ 238 w 238"/>
              <a:gd name="T17" fmla="*/ 124 h 252"/>
              <a:gd name="T18" fmla="*/ 174 w 238"/>
              <a:gd name="T19" fmla="*/ 78 h 252"/>
              <a:gd name="T20" fmla="*/ 146 w 238"/>
              <a:gd name="T21" fmla="*/ 69 h 252"/>
              <a:gd name="T22" fmla="*/ 73 w 238"/>
              <a:gd name="T23" fmla="*/ 197 h 252"/>
              <a:gd name="T24" fmla="*/ 64 w 238"/>
              <a:gd name="T25" fmla="*/ 160 h 252"/>
              <a:gd name="T26" fmla="*/ 92 w 238"/>
              <a:gd name="T27" fmla="*/ 151 h 252"/>
              <a:gd name="T28" fmla="*/ 119 w 238"/>
              <a:gd name="T29" fmla="*/ 133 h 252"/>
              <a:gd name="T30" fmla="*/ 119 w 238"/>
              <a:gd name="T31" fmla="*/ 105 h 252"/>
              <a:gd name="T32" fmla="*/ 146 w 238"/>
              <a:gd name="T33" fmla="*/ 78 h 252"/>
              <a:gd name="T34" fmla="*/ 183 w 238"/>
              <a:gd name="T35" fmla="*/ 41 h 252"/>
              <a:gd name="T36" fmla="*/ 192 w 238"/>
              <a:gd name="T37" fmla="*/ 69 h 252"/>
              <a:gd name="T38" fmla="*/ 137 w 238"/>
              <a:gd name="T39" fmla="*/ 115 h 252"/>
              <a:gd name="T40" fmla="*/ 110 w 238"/>
              <a:gd name="T41" fmla="*/ 169 h 252"/>
              <a:gd name="T42" fmla="*/ 64 w 238"/>
              <a:gd name="T43" fmla="*/ 18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8" h="252">
                <a:moveTo>
                  <a:pt x="201" y="32"/>
                </a:moveTo>
                <a:cubicBezTo>
                  <a:pt x="153" y="0"/>
                  <a:pt x="144" y="5"/>
                  <a:pt x="82" y="14"/>
                </a:cubicBezTo>
                <a:cubicBezTo>
                  <a:pt x="42" y="73"/>
                  <a:pt x="56" y="130"/>
                  <a:pt x="37" y="197"/>
                </a:cubicBezTo>
                <a:cubicBezTo>
                  <a:pt x="28" y="230"/>
                  <a:pt x="0" y="199"/>
                  <a:pt x="0" y="243"/>
                </a:cubicBezTo>
                <a:cubicBezTo>
                  <a:pt x="0" y="252"/>
                  <a:pt x="10" y="228"/>
                  <a:pt x="18" y="224"/>
                </a:cubicBezTo>
                <a:cubicBezTo>
                  <a:pt x="39" y="213"/>
                  <a:pt x="84" y="203"/>
                  <a:pt x="110" y="197"/>
                </a:cubicBezTo>
                <a:cubicBezTo>
                  <a:pt x="125" y="182"/>
                  <a:pt x="135" y="158"/>
                  <a:pt x="156" y="151"/>
                </a:cubicBezTo>
                <a:cubicBezTo>
                  <a:pt x="174" y="145"/>
                  <a:pt x="192" y="139"/>
                  <a:pt x="210" y="133"/>
                </a:cubicBezTo>
                <a:cubicBezTo>
                  <a:pt x="219" y="130"/>
                  <a:pt x="238" y="124"/>
                  <a:pt x="238" y="124"/>
                </a:cubicBezTo>
                <a:cubicBezTo>
                  <a:pt x="223" y="78"/>
                  <a:pt x="238" y="99"/>
                  <a:pt x="174" y="78"/>
                </a:cubicBezTo>
                <a:cubicBezTo>
                  <a:pt x="165" y="75"/>
                  <a:pt x="146" y="69"/>
                  <a:pt x="146" y="69"/>
                </a:cubicBezTo>
                <a:cubicBezTo>
                  <a:pt x="129" y="120"/>
                  <a:pt x="113" y="159"/>
                  <a:pt x="73" y="197"/>
                </a:cubicBezTo>
                <a:cubicBezTo>
                  <a:pt x="70" y="185"/>
                  <a:pt x="59" y="172"/>
                  <a:pt x="64" y="160"/>
                </a:cubicBezTo>
                <a:cubicBezTo>
                  <a:pt x="68" y="151"/>
                  <a:pt x="83" y="155"/>
                  <a:pt x="92" y="151"/>
                </a:cubicBezTo>
                <a:cubicBezTo>
                  <a:pt x="102" y="146"/>
                  <a:pt x="110" y="139"/>
                  <a:pt x="119" y="133"/>
                </a:cubicBezTo>
                <a:cubicBezTo>
                  <a:pt x="74" y="103"/>
                  <a:pt x="91" y="125"/>
                  <a:pt x="119" y="105"/>
                </a:cubicBezTo>
                <a:cubicBezTo>
                  <a:pt x="129" y="98"/>
                  <a:pt x="137" y="87"/>
                  <a:pt x="146" y="78"/>
                </a:cubicBezTo>
                <a:cubicBezTo>
                  <a:pt x="150" y="68"/>
                  <a:pt x="157" y="28"/>
                  <a:pt x="183" y="41"/>
                </a:cubicBezTo>
                <a:cubicBezTo>
                  <a:pt x="192" y="45"/>
                  <a:pt x="189" y="60"/>
                  <a:pt x="192" y="69"/>
                </a:cubicBezTo>
                <a:cubicBezTo>
                  <a:pt x="173" y="83"/>
                  <a:pt x="152" y="96"/>
                  <a:pt x="137" y="115"/>
                </a:cubicBezTo>
                <a:cubicBezTo>
                  <a:pt x="124" y="131"/>
                  <a:pt x="124" y="155"/>
                  <a:pt x="110" y="169"/>
                </a:cubicBezTo>
                <a:cubicBezTo>
                  <a:pt x="98" y="181"/>
                  <a:pt x="79" y="181"/>
                  <a:pt x="64" y="188"/>
                </a:cubicBezTo>
              </a:path>
            </a:pathLst>
          </a:custGeom>
          <a:gradFill rotWithShape="1">
            <a:gsLst>
              <a:gs pos="0">
                <a:srgbClr val="00FF99"/>
              </a:gs>
              <a:gs pos="100000">
                <a:srgbClr val="00FF99">
                  <a:gamma/>
                  <a:shade val="66275"/>
                  <a:invGamma/>
                </a:srgbClr>
              </a:gs>
            </a:gsLst>
            <a:lin ang="189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3" name="Freeform 104"/>
          <p:cNvSpPr>
            <a:spLocks/>
          </p:cNvSpPr>
          <p:nvPr/>
        </p:nvSpPr>
        <p:spPr bwMode="auto">
          <a:xfrm>
            <a:off x="3310257" y="2083401"/>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4" name="Freeform 105"/>
          <p:cNvSpPr>
            <a:spLocks/>
          </p:cNvSpPr>
          <p:nvPr/>
        </p:nvSpPr>
        <p:spPr bwMode="auto">
          <a:xfrm>
            <a:off x="3367407" y="17039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5" name="Freeform 106"/>
          <p:cNvSpPr>
            <a:spLocks/>
          </p:cNvSpPr>
          <p:nvPr/>
        </p:nvSpPr>
        <p:spPr bwMode="auto">
          <a:xfrm>
            <a:off x="3597595" y="128012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6" name="Freeform 108"/>
          <p:cNvSpPr>
            <a:spLocks/>
          </p:cNvSpPr>
          <p:nvPr/>
        </p:nvSpPr>
        <p:spPr bwMode="auto">
          <a:xfrm rot="4969966">
            <a:off x="4421509" y="140712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7" name="Freeform 109"/>
          <p:cNvSpPr>
            <a:spLocks/>
          </p:cNvSpPr>
          <p:nvPr/>
        </p:nvSpPr>
        <p:spPr bwMode="auto">
          <a:xfrm>
            <a:off x="3969071" y="160873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8" name="Freeform 110"/>
          <p:cNvSpPr>
            <a:spLocks/>
          </p:cNvSpPr>
          <p:nvPr/>
        </p:nvSpPr>
        <p:spPr bwMode="auto">
          <a:xfrm rot="3074069">
            <a:off x="4389759" y="1796063"/>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19" name="Freeform 111"/>
          <p:cNvSpPr>
            <a:spLocks/>
          </p:cNvSpPr>
          <p:nvPr/>
        </p:nvSpPr>
        <p:spPr bwMode="auto">
          <a:xfrm>
            <a:off x="4299271" y="14753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0" name="Freeform 112"/>
          <p:cNvSpPr>
            <a:spLocks/>
          </p:cNvSpPr>
          <p:nvPr/>
        </p:nvSpPr>
        <p:spPr bwMode="auto">
          <a:xfrm>
            <a:off x="3721421" y="155952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1" name="Freeform 113"/>
          <p:cNvSpPr>
            <a:spLocks/>
          </p:cNvSpPr>
          <p:nvPr/>
        </p:nvSpPr>
        <p:spPr bwMode="auto">
          <a:xfrm rot="2714384">
            <a:off x="4618359" y="195322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2" name="Freeform 114"/>
          <p:cNvSpPr>
            <a:spLocks/>
          </p:cNvSpPr>
          <p:nvPr/>
        </p:nvSpPr>
        <p:spPr bwMode="auto">
          <a:xfrm>
            <a:off x="4159571" y="1459512"/>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3" name="Freeform 115"/>
          <p:cNvSpPr>
            <a:spLocks/>
          </p:cNvSpPr>
          <p:nvPr/>
        </p:nvSpPr>
        <p:spPr bwMode="auto">
          <a:xfrm rot="-1189589">
            <a:off x="3708722" y="1559524"/>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4" name="Freeform 116"/>
          <p:cNvSpPr>
            <a:spLocks/>
          </p:cNvSpPr>
          <p:nvPr/>
        </p:nvSpPr>
        <p:spPr bwMode="auto">
          <a:xfrm rot="1484962">
            <a:off x="4038922" y="1775424"/>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5" name="Freeform 117"/>
          <p:cNvSpPr>
            <a:spLocks/>
          </p:cNvSpPr>
          <p:nvPr/>
        </p:nvSpPr>
        <p:spPr bwMode="auto">
          <a:xfrm rot="1386108">
            <a:off x="4400871" y="1745262"/>
            <a:ext cx="249237"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6" name="Freeform 118"/>
          <p:cNvSpPr>
            <a:spLocks/>
          </p:cNvSpPr>
          <p:nvPr/>
        </p:nvSpPr>
        <p:spPr bwMode="auto">
          <a:xfrm rot="1623453">
            <a:off x="3688085" y="1961162"/>
            <a:ext cx="249239" cy="247650"/>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7" name="Freeform 119"/>
          <p:cNvSpPr>
            <a:spLocks/>
          </p:cNvSpPr>
          <p:nvPr/>
        </p:nvSpPr>
        <p:spPr bwMode="auto">
          <a:xfrm>
            <a:off x="4375471" y="1965925"/>
            <a:ext cx="249237" cy="246063"/>
          </a:xfrm>
          <a:custGeom>
            <a:avLst/>
            <a:gdLst>
              <a:gd name="T0" fmla="*/ 379 w 797"/>
              <a:gd name="T1" fmla="*/ 165 h 622"/>
              <a:gd name="T2" fmla="*/ 306 w 797"/>
              <a:gd name="T3" fmla="*/ 119 h 622"/>
              <a:gd name="T4" fmla="*/ 251 w 797"/>
              <a:gd name="T5" fmla="*/ 101 h 622"/>
              <a:gd name="T6" fmla="*/ 87 w 797"/>
              <a:gd name="T7" fmla="*/ 183 h 622"/>
              <a:gd name="T8" fmla="*/ 32 w 797"/>
              <a:gd name="T9" fmla="*/ 256 h 622"/>
              <a:gd name="T10" fmla="*/ 4 w 797"/>
              <a:gd name="T11" fmla="*/ 338 h 622"/>
              <a:gd name="T12" fmla="*/ 13 w 797"/>
              <a:gd name="T13" fmla="*/ 466 h 622"/>
              <a:gd name="T14" fmla="*/ 59 w 797"/>
              <a:gd name="T15" fmla="*/ 512 h 622"/>
              <a:gd name="T16" fmla="*/ 141 w 797"/>
              <a:gd name="T17" fmla="*/ 576 h 622"/>
              <a:gd name="T18" fmla="*/ 288 w 797"/>
              <a:gd name="T19" fmla="*/ 622 h 622"/>
              <a:gd name="T20" fmla="*/ 535 w 797"/>
              <a:gd name="T21" fmla="*/ 613 h 622"/>
              <a:gd name="T22" fmla="*/ 672 w 797"/>
              <a:gd name="T23" fmla="*/ 530 h 622"/>
              <a:gd name="T24" fmla="*/ 763 w 797"/>
              <a:gd name="T25" fmla="*/ 430 h 622"/>
              <a:gd name="T26" fmla="*/ 781 w 797"/>
              <a:gd name="T27" fmla="*/ 375 h 622"/>
              <a:gd name="T28" fmla="*/ 791 w 797"/>
              <a:gd name="T29" fmla="*/ 348 h 622"/>
              <a:gd name="T30" fmla="*/ 754 w 797"/>
              <a:gd name="T31" fmla="*/ 156 h 622"/>
              <a:gd name="T32" fmla="*/ 635 w 797"/>
              <a:gd name="T33" fmla="*/ 73 h 622"/>
              <a:gd name="T34" fmla="*/ 535 w 797"/>
              <a:gd name="T35" fmla="*/ 82 h 622"/>
              <a:gd name="T36" fmla="*/ 507 w 797"/>
              <a:gd name="T37" fmla="*/ 128 h 622"/>
              <a:gd name="T38" fmla="*/ 461 w 797"/>
              <a:gd name="T39" fmla="*/ 165 h 622"/>
              <a:gd name="T40" fmla="*/ 306 w 797"/>
              <a:gd name="T41" fmla="*/ 146 h 622"/>
              <a:gd name="T42" fmla="*/ 379 w 797"/>
              <a:gd name="T43" fmla="*/ 165 h 622"/>
              <a:gd name="T44" fmla="*/ 507 w 797"/>
              <a:gd name="T45" fmla="*/ 110 h 622"/>
              <a:gd name="T46" fmla="*/ 416 w 797"/>
              <a:gd name="T47" fmla="*/ 119 h 622"/>
              <a:gd name="T48" fmla="*/ 388 w 797"/>
              <a:gd name="T49" fmla="*/ 0 h 622"/>
              <a:gd name="T50" fmla="*/ 315 w 797"/>
              <a:gd name="T51" fmla="*/ 28 h 622"/>
              <a:gd name="T52" fmla="*/ 361 w 797"/>
              <a:gd name="T53" fmla="*/ 101 h 622"/>
              <a:gd name="T54" fmla="*/ 361 w 797"/>
              <a:gd name="T55" fmla="*/ 137 h 622"/>
              <a:gd name="T56" fmla="*/ 333 w 797"/>
              <a:gd name="T57" fmla="*/ 119 h 622"/>
              <a:gd name="T58" fmla="*/ 242 w 797"/>
              <a:gd name="T59" fmla="*/ 128 h 622"/>
              <a:gd name="T60" fmla="*/ 297 w 797"/>
              <a:gd name="T61" fmla="*/ 146 h 622"/>
              <a:gd name="T62" fmla="*/ 324 w 797"/>
              <a:gd name="T63" fmla="*/ 16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7" h="622">
                <a:moveTo>
                  <a:pt x="379" y="165"/>
                </a:moveTo>
                <a:cubicBezTo>
                  <a:pt x="360" y="145"/>
                  <a:pt x="332" y="130"/>
                  <a:pt x="306" y="119"/>
                </a:cubicBezTo>
                <a:cubicBezTo>
                  <a:pt x="288" y="111"/>
                  <a:pt x="251" y="101"/>
                  <a:pt x="251" y="101"/>
                </a:cubicBezTo>
                <a:cubicBezTo>
                  <a:pt x="135" y="122"/>
                  <a:pt x="159" y="111"/>
                  <a:pt x="87" y="183"/>
                </a:cubicBezTo>
                <a:cubicBezTo>
                  <a:pt x="65" y="205"/>
                  <a:pt x="32" y="256"/>
                  <a:pt x="32" y="256"/>
                </a:cubicBezTo>
                <a:cubicBezTo>
                  <a:pt x="23" y="284"/>
                  <a:pt x="13" y="311"/>
                  <a:pt x="4" y="338"/>
                </a:cubicBezTo>
                <a:cubicBezTo>
                  <a:pt x="7" y="381"/>
                  <a:pt x="0" y="425"/>
                  <a:pt x="13" y="466"/>
                </a:cubicBezTo>
                <a:cubicBezTo>
                  <a:pt x="20" y="487"/>
                  <a:pt x="44" y="497"/>
                  <a:pt x="59" y="512"/>
                </a:cubicBezTo>
                <a:cubicBezTo>
                  <a:pt x="88" y="541"/>
                  <a:pt x="103" y="563"/>
                  <a:pt x="141" y="576"/>
                </a:cubicBezTo>
                <a:cubicBezTo>
                  <a:pt x="181" y="613"/>
                  <a:pt x="236" y="614"/>
                  <a:pt x="288" y="622"/>
                </a:cubicBezTo>
                <a:cubicBezTo>
                  <a:pt x="370" y="619"/>
                  <a:pt x="453" y="618"/>
                  <a:pt x="535" y="613"/>
                </a:cubicBezTo>
                <a:cubicBezTo>
                  <a:pt x="591" y="609"/>
                  <a:pt x="623" y="547"/>
                  <a:pt x="672" y="530"/>
                </a:cubicBezTo>
                <a:cubicBezTo>
                  <a:pt x="708" y="495"/>
                  <a:pt x="736" y="470"/>
                  <a:pt x="763" y="430"/>
                </a:cubicBezTo>
                <a:cubicBezTo>
                  <a:pt x="769" y="412"/>
                  <a:pt x="775" y="393"/>
                  <a:pt x="781" y="375"/>
                </a:cubicBezTo>
                <a:cubicBezTo>
                  <a:pt x="784" y="366"/>
                  <a:pt x="791" y="348"/>
                  <a:pt x="791" y="348"/>
                </a:cubicBezTo>
                <a:cubicBezTo>
                  <a:pt x="784" y="254"/>
                  <a:pt x="797" y="221"/>
                  <a:pt x="754" y="156"/>
                </a:cubicBezTo>
                <a:cubicBezTo>
                  <a:pt x="732" y="88"/>
                  <a:pt x="699" y="89"/>
                  <a:pt x="635" y="73"/>
                </a:cubicBezTo>
                <a:cubicBezTo>
                  <a:pt x="602" y="76"/>
                  <a:pt x="568" y="74"/>
                  <a:pt x="535" y="82"/>
                </a:cubicBezTo>
                <a:cubicBezTo>
                  <a:pt x="509" y="88"/>
                  <a:pt x="519" y="113"/>
                  <a:pt x="507" y="128"/>
                </a:cubicBezTo>
                <a:cubicBezTo>
                  <a:pt x="495" y="143"/>
                  <a:pt x="475" y="151"/>
                  <a:pt x="461" y="165"/>
                </a:cubicBezTo>
                <a:cubicBezTo>
                  <a:pt x="409" y="159"/>
                  <a:pt x="256" y="133"/>
                  <a:pt x="306" y="146"/>
                </a:cubicBezTo>
                <a:cubicBezTo>
                  <a:pt x="330" y="152"/>
                  <a:pt x="379" y="165"/>
                  <a:pt x="379" y="165"/>
                </a:cubicBezTo>
                <a:cubicBezTo>
                  <a:pt x="463" y="157"/>
                  <a:pt x="484" y="178"/>
                  <a:pt x="507" y="110"/>
                </a:cubicBezTo>
                <a:cubicBezTo>
                  <a:pt x="472" y="98"/>
                  <a:pt x="450" y="108"/>
                  <a:pt x="416" y="119"/>
                </a:cubicBezTo>
                <a:cubicBezTo>
                  <a:pt x="390" y="44"/>
                  <a:pt x="400" y="83"/>
                  <a:pt x="388" y="0"/>
                </a:cubicBezTo>
                <a:cubicBezTo>
                  <a:pt x="365" y="36"/>
                  <a:pt x="356" y="41"/>
                  <a:pt x="315" y="28"/>
                </a:cubicBezTo>
                <a:cubicBezTo>
                  <a:pt x="325" y="59"/>
                  <a:pt x="339" y="78"/>
                  <a:pt x="361" y="101"/>
                </a:cubicBezTo>
                <a:cubicBezTo>
                  <a:pt x="389" y="188"/>
                  <a:pt x="389" y="159"/>
                  <a:pt x="361" y="137"/>
                </a:cubicBezTo>
                <a:cubicBezTo>
                  <a:pt x="352" y="130"/>
                  <a:pt x="342" y="125"/>
                  <a:pt x="333" y="119"/>
                </a:cubicBezTo>
                <a:cubicBezTo>
                  <a:pt x="303" y="122"/>
                  <a:pt x="266" y="110"/>
                  <a:pt x="242" y="128"/>
                </a:cubicBezTo>
                <a:cubicBezTo>
                  <a:pt x="227" y="140"/>
                  <a:pt x="297" y="146"/>
                  <a:pt x="297" y="146"/>
                </a:cubicBezTo>
                <a:cubicBezTo>
                  <a:pt x="317" y="167"/>
                  <a:pt x="306" y="165"/>
                  <a:pt x="324" y="165"/>
                </a:cubicBezTo>
              </a:path>
            </a:pathLst>
          </a:custGeom>
          <a:gradFill rotWithShape="1">
            <a:gsLst>
              <a:gs pos="0">
                <a:srgbClr val="00FF99"/>
              </a:gs>
              <a:gs pos="100000">
                <a:srgbClr val="FF3300"/>
              </a:gs>
            </a:gsLst>
            <a:lin ang="5400000" scaled="1"/>
          </a:gradFill>
          <a:ln w="9525">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8" name="Freeform 120"/>
          <p:cNvSpPr>
            <a:spLocks/>
          </p:cNvSpPr>
          <p:nvPr/>
        </p:nvSpPr>
        <p:spPr bwMode="auto">
          <a:xfrm>
            <a:off x="3876995" y="1561114"/>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29" name="Freeform 121"/>
          <p:cNvSpPr>
            <a:spLocks/>
          </p:cNvSpPr>
          <p:nvPr/>
        </p:nvSpPr>
        <p:spPr bwMode="auto">
          <a:xfrm rot="1993318">
            <a:off x="4370707" y="148808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0" name="Freeform 122"/>
          <p:cNvSpPr>
            <a:spLocks/>
          </p:cNvSpPr>
          <p:nvPr/>
        </p:nvSpPr>
        <p:spPr bwMode="auto">
          <a:xfrm rot="1247647">
            <a:off x="3992883" y="1880201"/>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1" name="Freeform 123"/>
          <p:cNvSpPr>
            <a:spLocks/>
          </p:cNvSpPr>
          <p:nvPr/>
        </p:nvSpPr>
        <p:spPr bwMode="auto">
          <a:xfrm>
            <a:off x="3297557" y="180717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2" name="Freeform 124"/>
          <p:cNvSpPr>
            <a:spLocks/>
          </p:cNvSpPr>
          <p:nvPr/>
        </p:nvSpPr>
        <p:spPr bwMode="auto">
          <a:xfrm rot="2541889">
            <a:off x="4588195" y="1603976"/>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3" name="Text Box 139"/>
          <p:cNvSpPr txBox="1">
            <a:spLocks noChangeArrowheads="1"/>
          </p:cNvSpPr>
          <p:nvPr/>
        </p:nvSpPr>
        <p:spPr bwMode="auto">
          <a:xfrm>
            <a:off x="421781" y="1154716"/>
            <a:ext cx="3308919"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pPr>
            <a:r>
              <a:rPr lang="ja-JP" altLang="en-US" sz="1600" b="1" dirty="0">
                <a:solidFill>
                  <a:srgbClr val="FFFF00"/>
                </a:solidFill>
                <a:latin typeface="HGS行書体" pitchFamily="66" charset="-128"/>
                <a:ea typeface="HGS行書体" pitchFamily="66" charset="-128"/>
              </a:rPr>
              <a:t>　</a:t>
            </a:r>
            <a:r>
              <a:rPr lang="ja-JP" altLang="en-US" sz="1600" b="1" dirty="0" smtClean="0">
                <a:solidFill>
                  <a:srgbClr val="FFFF00"/>
                </a:solidFill>
                <a:latin typeface="HGS行書体" pitchFamily="66" charset="-128"/>
                <a:ea typeface="HGS行書体" pitchFamily="66" charset="-128"/>
              </a:rPr>
              <a:t>光合成  　光電 ・効果 　  </a:t>
            </a:r>
            <a:r>
              <a:rPr lang="en-US" altLang="ja-JP" sz="1600" b="1" dirty="0">
                <a:solidFill>
                  <a:srgbClr val="FFFF00"/>
                </a:solidFill>
                <a:latin typeface="HGS行書体" pitchFamily="66" charset="-128"/>
                <a:ea typeface="HGS行書体" pitchFamily="66" charset="-128"/>
              </a:rPr>
              <a:t>E </a:t>
            </a:r>
            <a:r>
              <a:rPr lang="ja-JP" altLang="en-US" sz="1600" b="1" dirty="0">
                <a:solidFill>
                  <a:srgbClr val="FFFF00"/>
                </a:solidFill>
                <a:latin typeface="HGS行書体" pitchFamily="66" charset="-128"/>
                <a:ea typeface="HGS行書体" pitchFamily="66" charset="-128"/>
              </a:rPr>
              <a:t>量 </a:t>
            </a: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r>
              <a:rPr lang="ja-JP" altLang="en-US" sz="1600" b="1" dirty="0" smtClean="0">
                <a:solidFill>
                  <a:srgbClr val="FFFF00"/>
                </a:solidFill>
                <a:latin typeface="HGS行書体" pitchFamily="66" charset="-128"/>
                <a:ea typeface="HGS行書体" pitchFamily="66" charset="-128"/>
              </a:rPr>
              <a:t> </a:t>
            </a: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smtClean="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600" b="1" dirty="0">
              <a:solidFill>
                <a:srgbClr val="FFFF00"/>
              </a:solidFill>
              <a:latin typeface="HGS行書体" pitchFamily="66" charset="-128"/>
              <a:ea typeface="HGS行書体" pitchFamily="66" charset="-128"/>
            </a:endParaRPr>
          </a:p>
          <a:p>
            <a:pPr fontAlgn="base">
              <a:spcBef>
                <a:spcPct val="0"/>
              </a:spcBef>
              <a:spcAft>
                <a:spcPct val="0"/>
              </a:spcAft>
            </a:pPr>
            <a:endParaRPr lang="en-US" altLang="ja-JP" sz="1200" b="1" dirty="0" smtClean="0">
              <a:solidFill>
                <a:srgbClr val="FFFF00"/>
              </a:solidFill>
              <a:latin typeface="HGS行書体" pitchFamily="66" charset="-128"/>
              <a:ea typeface="HGS行書体" pitchFamily="66" charset="-128"/>
            </a:endParaRPr>
          </a:p>
          <a:p>
            <a:pPr fontAlgn="base">
              <a:spcBef>
                <a:spcPct val="0"/>
              </a:spcBef>
              <a:spcAft>
                <a:spcPct val="0"/>
              </a:spcAft>
            </a:pPr>
            <a:r>
              <a:rPr lang="ja-JP" altLang="en-US" sz="1600" b="1" dirty="0" smtClean="0">
                <a:solidFill>
                  <a:srgbClr val="FFFF00"/>
                </a:solidFill>
                <a:latin typeface="HGS行書体" pitchFamily="66" charset="-128"/>
                <a:ea typeface="HGS行書体" pitchFamily="66" charset="-128"/>
              </a:rPr>
              <a:t>肝　胆 </a:t>
            </a:r>
            <a:endParaRPr lang="ja-JP" altLang="en-US" sz="1600" b="1" dirty="0">
              <a:solidFill>
                <a:srgbClr val="FFFF00"/>
              </a:solidFill>
              <a:latin typeface="HGS行書体" pitchFamily="66" charset="-128"/>
              <a:ea typeface="HGS行書体" pitchFamily="66" charset="-128"/>
            </a:endParaRPr>
          </a:p>
        </p:txBody>
      </p:sp>
      <p:sp>
        <p:nvSpPr>
          <p:cNvPr id="34" name="Freeform 44"/>
          <p:cNvSpPr>
            <a:spLocks/>
          </p:cNvSpPr>
          <p:nvPr/>
        </p:nvSpPr>
        <p:spPr bwMode="auto">
          <a:xfrm>
            <a:off x="4290539" y="2530645"/>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35" name="Freeform 45"/>
          <p:cNvSpPr>
            <a:spLocks/>
          </p:cNvSpPr>
          <p:nvPr/>
        </p:nvSpPr>
        <p:spPr bwMode="auto">
          <a:xfrm rot="10800000" flipH="1" flipV="1">
            <a:off x="3653957" y="2351709"/>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sp>
        <p:nvSpPr>
          <p:cNvPr id="36" name="Freeform 107"/>
          <p:cNvSpPr>
            <a:spLocks/>
          </p:cNvSpPr>
          <p:nvPr/>
        </p:nvSpPr>
        <p:spPr bwMode="auto">
          <a:xfrm rot="2948962">
            <a:off x="3864297" y="1161669"/>
            <a:ext cx="533400" cy="536575"/>
          </a:xfrm>
          <a:custGeom>
            <a:avLst/>
            <a:gdLst>
              <a:gd name="T0" fmla="*/ 228 w 1031"/>
              <a:gd name="T1" fmla="*/ 219 h 859"/>
              <a:gd name="T2" fmla="*/ 45 w 1031"/>
              <a:gd name="T3" fmla="*/ 411 h 859"/>
              <a:gd name="T4" fmla="*/ 9 w 1031"/>
              <a:gd name="T5" fmla="*/ 823 h 859"/>
              <a:gd name="T6" fmla="*/ 45 w 1031"/>
              <a:gd name="T7" fmla="*/ 722 h 859"/>
              <a:gd name="T8" fmla="*/ 512 w 1031"/>
              <a:gd name="T9" fmla="*/ 521 h 859"/>
              <a:gd name="T10" fmla="*/ 466 w 1031"/>
              <a:gd name="T11" fmla="*/ 329 h 859"/>
              <a:gd name="T12" fmla="*/ 393 w 1031"/>
              <a:gd name="T13" fmla="*/ 283 h 859"/>
              <a:gd name="T14" fmla="*/ 356 w 1031"/>
              <a:gd name="T15" fmla="*/ 320 h 859"/>
              <a:gd name="T16" fmla="*/ 173 w 1031"/>
              <a:gd name="T17" fmla="*/ 420 h 859"/>
              <a:gd name="T18" fmla="*/ 45 w 1031"/>
              <a:gd name="T19" fmla="*/ 713 h 859"/>
              <a:gd name="T20" fmla="*/ 73 w 1031"/>
              <a:gd name="T21" fmla="*/ 612 h 859"/>
              <a:gd name="T22" fmla="*/ 100 w 1031"/>
              <a:gd name="T23" fmla="*/ 557 h 859"/>
              <a:gd name="T24" fmla="*/ 73 w 1031"/>
              <a:gd name="T25" fmla="*/ 539 h 859"/>
              <a:gd name="T26" fmla="*/ 82 w 1031"/>
              <a:gd name="T27" fmla="*/ 475 h 859"/>
              <a:gd name="T28" fmla="*/ 100 w 1031"/>
              <a:gd name="T29" fmla="*/ 512 h 859"/>
              <a:gd name="T30" fmla="*/ 182 w 1031"/>
              <a:gd name="T31" fmla="*/ 493 h 859"/>
              <a:gd name="T32" fmla="*/ 210 w 1031"/>
              <a:gd name="T33" fmla="*/ 548 h 859"/>
              <a:gd name="T34" fmla="*/ 219 w 1031"/>
              <a:gd name="T35" fmla="*/ 539 h 859"/>
              <a:gd name="T36" fmla="*/ 192 w 1031"/>
              <a:gd name="T37" fmla="*/ 429 h 859"/>
              <a:gd name="T38" fmla="*/ 256 w 1031"/>
              <a:gd name="T39" fmla="*/ 384 h 859"/>
              <a:gd name="T40" fmla="*/ 173 w 1031"/>
              <a:gd name="T41" fmla="*/ 356 h 859"/>
              <a:gd name="T42" fmla="*/ 228 w 1031"/>
              <a:gd name="T43" fmla="*/ 402 h 859"/>
              <a:gd name="T44" fmla="*/ 292 w 1031"/>
              <a:gd name="T45" fmla="*/ 521 h 859"/>
              <a:gd name="T46" fmla="*/ 256 w 1031"/>
              <a:gd name="T47" fmla="*/ 484 h 859"/>
              <a:gd name="T48" fmla="*/ 310 w 1031"/>
              <a:gd name="T49" fmla="*/ 329 h 859"/>
              <a:gd name="T50" fmla="*/ 256 w 1031"/>
              <a:gd name="T51" fmla="*/ 301 h 859"/>
              <a:gd name="T52" fmla="*/ 365 w 1031"/>
              <a:gd name="T53" fmla="*/ 375 h 859"/>
              <a:gd name="T54" fmla="*/ 466 w 1031"/>
              <a:gd name="T55" fmla="*/ 429 h 859"/>
              <a:gd name="T56" fmla="*/ 374 w 1031"/>
              <a:gd name="T57" fmla="*/ 402 h 859"/>
              <a:gd name="T58" fmla="*/ 393 w 1031"/>
              <a:gd name="T59" fmla="*/ 301 h 859"/>
              <a:gd name="T60" fmla="*/ 393 w 1031"/>
              <a:gd name="T61" fmla="*/ 210 h 859"/>
              <a:gd name="T62" fmla="*/ 457 w 1031"/>
              <a:gd name="T63" fmla="*/ 0 h 859"/>
              <a:gd name="T64" fmla="*/ 722 w 1031"/>
              <a:gd name="T65" fmla="*/ 73 h 859"/>
              <a:gd name="T66" fmla="*/ 978 w 1031"/>
              <a:gd name="T67" fmla="*/ 292 h 859"/>
              <a:gd name="T68" fmla="*/ 1024 w 1031"/>
              <a:gd name="T69" fmla="*/ 411 h 859"/>
              <a:gd name="T70" fmla="*/ 987 w 1031"/>
              <a:gd name="T71" fmla="*/ 365 h 859"/>
              <a:gd name="T72" fmla="*/ 886 w 1031"/>
              <a:gd name="T73" fmla="*/ 301 h 859"/>
              <a:gd name="T74" fmla="*/ 804 w 1031"/>
              <a:gd name="T75" fmla="*/ 457 h 859"/>
              <a:gd name="T76" fmla="*/ 667 w 1031"/>
              <a:gd name="T77" fmla="*/ 411 h 859"/>
              <a:gd name="T78" fmla="*/ 539 w 1031"/>
              <a:gd name="T79" fmla="*/ 274 h 859"/>
              <a:gd name="T80" fmla="*/ 466 w 1031"/>
              <a:gd name="T81" fmla="*/ 274 h 859"/>
              <a:gd name="T82" fmla="*/ 859 w 1031"/>
              <a:gd name="T83" fmla="*/ 274 h 859"/>
              <a:gd name="T84" fmla="*/ 640 w 1031"/>
              <a:gd name="T85" fmla="*/ 91 h 859"/>
              <a:gd name="T86" fmla="*/ 704 w 1031"/>
              <a:gd name="T87" fmla="*/ 210 h 859"/>
              <a:gd name="T88" fmla="*/ 685 w 1031"/>
              <a:gd name="T89" fmla="*/ 347 h 859"/>
              <a:gd name="T90" fmla="*/ 585 w 1031"/>
              <a:gd name="T91" fmla="*/ 237 h 859"/>
              <a:gd name="T92" fmla="*/ 585 w 1031"/>
              <a:gd name="T93" fmla="*/ 256 h 859"/>
              <a:gd name="T94" fmla="*/ 484 w 1031"/>
              <a:gd name="T95" fmla="*/ 292 h 859"/>
              <a:gd name="T96" fmla="*/ 374 w 1031"/>
              <a:gd name="T97" fmla="*/ 320 h 859"/>
              <a:gd name="T98" fmla="*/ 429 w 1031"/>
              <a:gd name="T99" fmla="*/ 311 h 859"/>
              <a:gd name="T100" fmla="*/ 466 w 1031"/>
              <a:gd name="T101" fmla="*/ 292 h 859"/>
              <a:gd name="T102" fmla="*/ 402 w 1031"/>
              <a:gd name="T103" fmla="*/ 32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1" h="859">
                <a:moveTo>
                  <a:pt x="356" y="274"/>
                </a:moveTo>
                <a:cubicBezTo>
                  <a:pt x="314" y="246"/>
                  <a:pt x="276" y="231"/>
                  <a:pt x="228" y="219"/>
                </a:cubicBezTo>
                <a:cubicBezTo>
                  <a:pt x="130" y="230"/>
                  <a:pt x="136" y="229"/>
                  <a:pt x="82" y="301"/>
                </a:cubicBezTo>
                <a:cubicBezTo>
                  <a:pt x="73" y="340"/>
                  <a:pt x="55" y="372"/>
                  <a:pt x="45" y="411"/>
                </a:cubicBezTo>
                <a:cubicBezTo>
                  <a:pt x="39" y="512"/>
                  <a:pt x="33" y="612"/>
                  <a:pt x="27" y="713"/>
                </a:cubicBezTo>
                <a:cubicBezTo>
                  <a:pt x="26" y="733"/>
                  <a:pt x="15" y="799"/>
                  <a:pt x="9" y="823"/>
                </a:cubicBezTo>
                <a:cubicBezTo>
                  <a:pt x="7" y="832"/>
                  <a:pt x="0" y="859"/>
                  <a:pt x="0" y="850"/>
                </a:cubicBezTo>
                <a:cubicBezTo>
                  <a:pt x="0" y="808"/>
                  <a:pt x="27" y="758"/>
                  <a:pt x="45" y="722"/>
                </a:cubicBezTo>
                <a:cubicBezTo>
                  <a:pt x="64" y="685"/>
                  <a:pt x="85" y="638"/>
                  <a:pt x="118" y="612"/>
                </a:cubicBezTo>
                <a:cubicBezTo>
                  <a:pt x="239" y="516"/>
                  <a:pt x="357" y="528"/>
                  <a:pt x="512" y="521"/>
                </a:cubicBezTo>
                <a:cubicBezTo>
                  <a:pt x="552" y="461"/>
                  <a:pt x="593" y="379"/>
                  <a:pt x="493" y="347"/>
                </a:cubicBezTo>
                <a:cubicBezTo>
                  <a:pt x="484" y="341"/>
                  <a:pt x="474" y="337"/>
                  <a:pt x="466" y="329"/>
                </a:cubicBezTo>
                <a:cubicBezTo>
                  <a:pt x="458" y="321"/>
                  <a:pt x="457" y="307"/>
                  <a:pt x="448" y="301"/>
                </a:cubicBezTo>
                <a:cubicBezTo>
                  <a:pt x="432" y="291"/>
                  <a:pt x="393" y="283"/>
                  <a:pt x="393" y="283"/>
                </a:cubicBezTo>
                <a:cubicBezTo>
                  <a:pt x="384" y="286"/>
                  <a:pt x="372" y="285"/>
                  <a:pt x="365" y="292"/>
                </a:cubicBezTo>
                <a:cubicBezTo>
                  <a:pt x="358" y="299"/>
                  <a:pt x="364" y="314"/>
                  <a:pt x="356" y="320"/>
                </a:cubicBezTo>
                <a:cubicBezTo>
                  <a:pt x="340" y="331"/>
                  <a:pt x="301" y="338"/>
                  <a:pt x="301" y="338"/>
                </a:cubicBezTo>
                <a:cubicBezTo>
                  <a:pt x="260" y="366"/>
                  <a:pt x="208" y="385"/>
                  <a:pt x="173" y="420"/>
                </a:cubicBezTo>
                <a:cubicBezTo>
                  <a:pt x="144" y="449"/>
                  <a:pt x="136" y="485"/>
                  <a:pt x="109" y="512"/>
                </a:cubicBezTo>
                <a:cubicBezTo>
                  <a:pt x="95" y="580"/>
                  <a:pt x="85" y="655"/>
                  <a:pt x="45" y="713"/>
                </a:cubicBezTo>
                <a:cubicBezTo>
                  <a:pt x="45" y="713"/>
                  <a:pt x="51" y="694"/>
                  <a:pt x="54" y="685"/>
                </a:cubicBezTo>
                <a:cubicBezTo>
                  <a:pt x="71" y="638"/>
                  <a:pt x="59" y="676"/>
                  <a:pt x="73" y="612"/>
                </a:cubicBezTo>
                <a:cubicBezTo>
                  <a:pt x="76" y="600"/>
                  <a:pt x="77" y="587"/>
                  <a:pt x="82" y="576"/>
                </a:cubicBezTo>
                <a:cubicBezTo>
                  <a:pt x="86" y="568"/>
                  <a:pt x="108" y="561"/>
                  <a:pt x="100" y="557"/>
                </a:cubicBezTo>
                <a:cubicBezTo>
                  <a:pt x="89" y="551"/>
                  <a:pt x="76" y="564"/>
                  <a:pt x="64" y="567"/>
                </a:cubicBezTo>
                <a:cubicBezTo>
                  <a:pt x="67" y="558"/>
                  <a:pt x="66" y="546"/>
                  <a:pt x="73" y="539"/>
                </a:cubicBezTo>
                <a:cubicBezTo>
                  <a:pt x="80" y="532"/>
                  <a:pt x="99" y="539"/>
                  <a:pt x="100" y="530"/>
                </a:cubicBezTo>
                <a:cubicBezTo>
                  <a:pt x="103" y="511"/>
                  <a:pt x="88" y="493"/>
                  <a:pt x="82" y="475"/>
                </a:cubicBezTo>
                <a:cubicBezTo>
                  <a:pt x="79" y="466"/>
                  <a:pt x="73" y="448"/>
                  <a:pt x="73" y="448"/>
                </a:cubicBezTo>
                <a:cubicBezTo>
                  <a:pt x="59" y="489"/>
                  <a:pt x="57" y="498"/>
                  <a:pt x="100" y="512"/>
                </a:cubicBezTo>
                <a:cubicBezTo>
                  <a:pt x="118" y="509"/>
                  <a:pt x="137" y="507"/>
                  <a:pt x="155" y="503"/>
                </a:cubicBezTo>
                <a:cubicBezTo>
                  <a:pt x="164" y="501"/>
                  <a:pt x="173" y="490"/>
                  <a:pt x="182" y="493"/>
                </a:cubicBezTo>
                <a:cubicBezTo>
                  <a:pt x="193" y="497"/>
                  <a:pt x="195" y="512"/>
                  <a:pt x="201" y="521"/>
                </a:cubicBezTo>
                <a:cubicBezTo>
                  <a:pt x="204" y="530"/>
                  <a:pt x="205" y="540"/>
                  <a:pt x="210" y="548"/>
                </a:cubicBezTo>
                <a:cubicBezTo>
                  <a:pt x="214" y="556"/>
                  <a:pt x="222" y="573"/>
                  <a:pt x="228" y="567"/>
                </a:cubicBezTo>
                <a:cubicBezTo>
                  <a:pt x="235" y="560"/>
                  <a:pt x="226" y="546"/>
                  <a:pt x="219" y="539"/>
                </a:cubicBezTo>
                <a:cubicBezTo>
                  <a:pt x="202" y="521"/>
                  <a:pt x="171" y="526"/>
                  <a:pt x="146" y="521"/>
                </a:cubicBezTo>
                <a:cubicBezTo>
                  <a:pt x="152" y="490"/>
                  <a:pt x="158" y="446"/>
                  <a:pt x="192" y="429"/>
                </a:cubicBezTo>
                <a:cubicBezTo>
                  <a:pt x="209" y="420"/>
                  <a:pt x="246" y="411"/>
                  <a:pt x="246" y="411"/>
                </a:cubicBezTo>
                <a:cubicBezTo>
                  <a:pt x="249" y="402"/>
                  <a:pt x="260" y="393"/>
                  <a:pt x="256" y="384"/>
                </a:cubicBezTo>
                <a:cubicBezTo>
                  <a:pt x="252" y="375"/>
                  <a:pt x="237" y="378"/>
                  <a:pt x="228" y="375"/>
                </a:cubicBezTo>
                <a:cubicBezTo>
                  <a:pt x="210" y="369"/>
                  <a:pt x="191" y="361"/>
                  <a:pt x="173" y="356"/>
                </a:cubicBezTo>
                <a:cubicBezTo>
                  <a:pt x="122" y="343"/>
                  <a:pt x="66" y="341"/>
                  <a:pt x="219" y="356"/>
                </a:cubicBezTo>
                <a:cubicBezTo>
                  <a:pt x="222" y="371"/>
                  <a:pt x="217" y="391"/>
                  <a:pt x="228" y="402"/>
                </a:cubicBezTo>
                <a:cubicBezTo>
                  <a:pt x="242" y="416"/>
                  <a:pt x="283" y="420"/>
                  <a:pt x="283" y="420"/>
                </a:cubicBezTo>
                <a:cubicBezTo>
                  <a:pt x="286" y="454"/>
                  <a:pt x="298" y="488"/>
                  <a:pt x="292" y="521"/>
                </a:cubicBezTo>
                <a:cubicBezTo>
                  <a:pt x="290" y="530"/>
                  <a:pt x="272" y="519"/>
                  <a:pt x="265" y="512"/>
                </a:cubicBezTo>
                <a:cubicBezTo>
                  <a:pt x="258" y="505"/>
                  <a:pt x="259" y="493"/>
                  <a:pt x="256" y="484"/>
                </a:cubicBezTo>
                <a:cubicBezTo>
                  <a:pt x="266" y="443"/>
                  <a:pt x="289" y="413"/>
                  <a:pt x="320" y="384"/>
                </a:cubicBezTo>
                <a:cubicBezTo>
                  <a:pt x="330" y="353"/>
                  <a:pt x="337" y="356"/>
                  <a:pt x="310" y="329"/>
                </a:cubicBezTo>
                <a:cubicBezTo>
                  <a:pt x="302" y="321"/>
                  <a:pt x="293" y="316"/>
                  <a:pt x="283" y="311"/>
                </a:cubicBezTo>
                <a:cubicBezTo>
                  <a:pt x="274" y="307"/>
                  <a:pt x="246" y="301"/>
                  <a:pt x="256" y="301"/>
                </a:cubicBezTo>
                <a:cubicBezTo>
                  <a:pt x="274" y="301"/>
                  <a:pt x="292" y="308"/>
                  <a:pt x="310" y="311"/>
                </a:cubicBezTo>
                <a:cubicBezTo>
                  <a:pt x="328" y="328"/>
                  <a:pt x="343" y="364"/>
                  <a:pt x="365" y="375"/>
                </a:cubicBezTo>
                <a:cubicBezTo>
                  <a:pt x="386" y="386"/>
                  <a:pt x="431" y="396"/>
                  <a:pt x="457" y="402"/>
                </a:cubicBezTo>
                <a:cubicBezTo>
                  <a:pt x="460" y="411"/>
                  <a:pt x="470" y="421"/>
                  <a:pt x="466" y="429"/>
                </a:cubicBezTo>
                <a:cubicBezTo>
                  <a:pt x="455" y="451"/>
                  <a:pt x="412" y="432"/>
                  <a:pt x="402" y="429"/>
                </a:cubicBezTo>
                <a:cubicBezTo>
                  <a:pt x="393" y="420"/>
                  <a:pt x="385" y="409"/>
                  <a:pt x="374" y="402"/>
                </a:cubicBezTo>
                <a:cubicBezTo>
                  <a:pt x="333" y="375"/>
                  <a:pt x="355" y="417"/>
                  <a:pt x="338" y="365"/>
                </a:cubicBezTo>
                <a:cubicBezTo>
                  <a:pt x="350" y="329"/>
                  <a:pt x="356" y="314"/>
                  <a:pt x="393" y="301"/>
                </a:cubicBezTo>
                <a:cubicBezTo>
                  <a:pt x="406" y="281"/>
                  <a:pt x="448" y="248"/>
                  <a:pt x="420" y="219"/>
                </a:cubicBezTo>
                <a:cubicBezTo>
                  <a:pt x="413" y="212"/>
                  <a:pt x="402" y="213"/>
                  <a:pt x="393" y="210"/>
                </a:cubicBezTo>
                <a:cubicBezTo>
                  <a:pt x="366" y="184"/>
                  <a:pt x="337" y="163"/>
                  <a:pt x="310" y="137"/>
                </a:cubicBezTo>
                <a:cubicBezTo>
                  <a:pt x="283" y="52"/>
                  <a:pt x="398" y="38"/>
                  <a:pt x="457" y="0"/>
                </a:cubicBezTo>
                <a:cubicBezTo>
                  <a:pt x="509" y="3"/>
                  <a:pt x="561" y="2"/>
                  <a:pt x="612" y="9"/>
                </a:cubicBezTo>
                <a:cubicBezTo>
                  <a:pt x="654" y="15"/>
                  <a:pt x="686" y="50"/>
                  <a:pt x="722" y="73"/>
                </a:cubicBezTo>
                <a:cubicBezTo>
                  <a:pt x="779" y="109"/>
                  <a:pt x="801" y="151"/>
                  <a:pt x="850" y="192"/>
                </a:cubicBezTo>
                <a:cubicBezTo>
                  <a:pt x="892" y="226"/>
                  <a:pt x="933" y="263"/>
                  <a:pt x="978" y="292"/>
                </a:cubicBezTo>
                <a:cubicBezTo>
                  <a:pt x="1004" y="346"/>
                  <a:pt x="992" y="316"/>
                  <a:pt x="1014" y="384"/>
                </a:cubicBezTo>
                <a:cubicBezTo>
                  <a:pt x="1017" y="393"/>
                  <a:pt x="1031" y="404"/>
                  <a:pt x="1024" y="411"/>
                </a:cubicBezTo>
                <a:cubicBezTo>
                  <a:pt x="1018" y="417"/>
                  <a:pt x="1010" y="400"/>
                  <a:pt x="1005" y="393"/>
                </a:cubicBezTo>
                <a:cubicBezTo>
                  <a:pt x="998" y="384"/>
                  <a:pt x="994" y="373"/>
                  <a:pt x="987" y="365"/>
                </a:cubicBezTo>
                <a:cubicBezTo>
                  <a:pt x="973" y="349"/>
                  <a:pt x="956" y="335"/>
                  <a:pt x="941" y="320"/>
                </a:cubicBezTo>
                <a:cubicBezTo>
                  <a:pt x="927" y="306"/>
                  <a:pt x="886" y="301"/>
                  <a:pt x="886" y="301"/>
                </a:cubicBezTo>
                <a:cubicBezTo>
                  <a:pt x="837" y="319"/>
                  <a:pt x="836" y="356"/>
                  <a:pt x="822" y="402"/>
                </a:cubicBezTo>
                <a:cubicBezTo>
                  <a:pt x="816" y="420"/>
                  <a:pt x="804" y="457"/>
                  <a:pt x="804" y="457"/>
                </a:cubicBezTo>
                <a:cubicBezTo>
                  <a:pt x="774" y="454"/>
                  <a:pt x="743" y="456"/>
                  <a:pt x="713" y="448"/>
                </a:cubicBezTo>
                <a:cubicBezTo>
                  <a:pt x="694" y="443"/>
                  <a:pt x="685" y="418"/>
                  <a:pt x="667" y="411"/>
                </a:cubicBezTo>
                <a:cubicBezTo>
                  <a:pt x="626" y="396"/>
                  <a:pt x="603" y="399"/>
                  <a:pt x="566" y="375"/>
                </a:cubicBezTo>
                <a:cubicBezTo>
                  <a:pt x="559" y="352"/>
                  <a:pt x="553" y="288"/>
                  <a:pt x="539" y="274"/>
                </a:cubicBezTo>
                <a:cubicBezTo>
                  <a:pt x="532" y="267"/>
                  <a:pt x="521" y="268"/>
                  <a:pt x="512" y="265"/>
                </a:cubicBezTo>
                <a:cubicBezTo>
                  <a:pt x="497" y="268"/>
                  <a:pt x="466" y="274"/>
                  <a:pt x="466" y="274"/>
                </a:cubicBezTo>
                <a:cubicBezTo>
                  <a:pt x="532" y="230"/>
                  <a:pt x="619" y="235"/>
                  <a:pt x="694" y="210"/>
                </a:cubicBezTo>
                <a:cubicBezTo>
                  <a:pt x="875" y="222"/>
                  <a:pt x="802" y="189"/>
                  <a:pt x="859" y="274"/>
                </a:cubicBezTo>
                <a:cubicBezTo>
                  <a:pt x="842" y="203"/>
                  <a:pt x="798" y="210"/>
                  <a:pt x="731" y="201"/>
                </a:cubicBezTo>
                <a:cubicBezTo>
                  <a:pt x="704" y="159"/>
                  <a:pt x="690" y="108"/>
                  <a:pt x="640" y="91"/>
                </a:cubicBezTo>
                <a:cubicBezTo>
                  <a:pt x="654" y="148"/>
                  <a:pt x="643" y="120"/>
                  <a:pt x="685" y="183"/>
                </a:cubicBezTo>
                <a:cubicBezTo>
                  <a:pt x="691" y="192"/>
                  <a:pt x="698" y="201"/>
                  <a:pt x="704" y="210"/>
                </a:cubicBezTo>
                <a:cubicBezTo>
                  <a:pt x="710" y="219"/>
                  <a:pt x="722" y="237"/>
                  <a:pt x="722" y="237"/>
                </a:cubicBezTo>
                <a:cubicBezTo>
                  <a:pt x="737" y="284"/>
                  <a:pt x="720" y="314"/>
                  <a:pt x="685" y="347"/>
                </a:cubicBezTo>
                <a:cubicBezTo>
                  <a:pt x="682" y="314"/>
                  <a:pt x="699" y="272"/>
                  <a:pt x="676" y="247"/>
                </a:cubicBezTo>
                <a:cubicBezTo>
                  <a:pt x="655" y="224"/>
                  <a:pt x="615" y="245"/>
                  <a:pt x="585" y="237"/>
                </a:cubicBezTo>
                <a:cubicBezTo>
                  <a:pt x="570" y="233"/>
                  <a:pt x="537" y="200"/>
                  <a:pt x="512" y="192"/>
                </a:cubicBezTo>
                <a:cubicBezTo>
                  <a:pt x="533" y="224"/>
                  <a:pt x="548" y="244"/>
                  <a:pt x="585" y="256"/>
                </a:cubicBezTo>
                <a:cubicBezTo>
                  <a:pt x="637" y="291"/>
                  <a:pt x="614" y="321"/>
                  <a:pt x="585" y="365"/>
                </a:cubicBezTo>
                <a:cubicBezTo>
                  <a:pt x="572" y="264"/>
                  <a:pt x="583" y="278"/>
                  <a:pt x="484" y="292"/>
                </a:cubicBezTo>
                <a:cubicBezTo>
                  <a:pt x="454" y="302"/>
                  <a:pt x="441" y="319"/>
                  <a:pt x="411" y="329"/>
                </a:cubicBezTo>
                <a:cubicBezTo>
                  <a:pt x="399" y="326"/>
                  <a:pt x="381" y="331"/>
                  <a:pt x="374" y="320"/>
                </a:cubicBezTo>
                <a:cubicBezTo>
                  <a:pt x="369" y="312"/>
                  <a:pt x="384" y="302"/>
                  <a:pt x="393" y="301"/>
                </a:cubicBezTo>
                <a:cubicBezTo>
                  <a:pt x="405" y="299"/>
                  <a:pt x="417" y="308"/>
                  <a:pt x="429" y="311"/>
                </a:cubicBezTo>
                <a:cubicBezTo>
                  <a:pt x="426" y="302"/>
                  <a:pt x="415" y="291"/>
                  <a:pt x="420" y="283"/>
                </a:cubicBezTo>
                <a:cubicBezTo>
                  <a:pt x="454" y="227"/>
                  <a:pt x="461" y="276"/>
                  <a:pt x="466" y="292"/>
                </a:cubicBezTo>
                <a:cubicBezTo>
                  <a:pt x="441" y="300"/>
                  <a:pt x="393" y="310"/>
                  <a:pt x="374" y="329"/>
                </a:cubicBezTo>
                <a:cubicBezTo>
                  <a:pt x="367" y="336"/>
                  <a:pt x="393" y="324"/>
                  <a:pt x="402" y="320"/>
                </a:cubicBezTo>
                <a:cubicBezTo>
                  <a:pt x="408" y="318"/>
                  <a:pt x="414" y="314"/>
                  <a:pt x="420" y="311"/>
                </a:cubicBezTo>
              </a:path>
            </a:pathLst>
          </a:custGeom>
          <a:gradFill rotWithShape="1">
            <a:gsLst>
              <a:gs pos="0">
                <a:schemeClr val="hlink"/>
              </a:gs>
              <a:gs pos="100000">
                <a:srgbClr val="00FF9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ja-JP" altLang="en-US" sz="1600" b="1">
              <a:solidFill>
                <a:srgbClr val="FFFFFF"/>
              </a:solidFill>
              <a:latin typeface="ＭＳ Ｐ明朝" pitchFamily="18" charset="-128"/>
              <a:ea typeface="ＭＳ Ｐ明朝" pitchFamily="18" charset="-128"/>
            </a:endParaRPr>
          </a:p>
        </p:txBody>
      </p:sp>
      <p:sp>
        <p:nvSpPr>
          <p:cNvPr id="37" name="フリーフォーム 36"/>
          <p:cNvSpPr/>
          <p:nvPr/>
        </p:nvSpPr>
        <p:spPr>
          <a:xfrm rot="20844369" flipH="1">
            <a:off x="58894" y="1590659"/>
            <a:ext cx="3196431" cy="2567445"/>
          </a:xfrm>
          <a:custGeom>
            <a:avLst/>
            <a:gdLst>
              <a:gd name="connsiteX0" fmla="*/ 1781175 w 3400425"/>
              <a:gd name="connsiteY0" fmla="*/ 1628775 h 2273866"/>
              <a:gd name="connsiteX1" fmla="*/ 1776413 w 3400425"/>
              <a:gd name="connsiteY1" fmla="*/ 1604962 h 2273866"/>
              <a:gd name="connsiteX2" fmla="*/ 1762125 w 3400425"/>
              <a:gd name="connsiteY2" fmla="*/ 1600200 h 2273866"/>
              <a:gd name="connsiteX3" fmla="*/ 1752600 w 3400425"/>
              <a:gd name="connsiteY3" fmla="*/ 1585912 h 2273866"/>
              <a:gd name="connsiteX4" fmla="*/ 1738313 w 3400425"/>
              <a:gd name="connsiteY4" fmla="*/ 1576387 h 2273866"/>
              <a:gd name="connsiteX5" fmla="*/ 1728788 w 3400425"/>
              <a:gd name="connsiteY5" fmla="*/ 1562100 h 2273866"/>
              <a:gd name="connsiteX6" fmla="*/ 1700213 w 3400425"/>
              <a:gd name="connsiteY6" fmla="*/ 1547812 h 2273866"/>
              <a:gd name="connsiteX7" fmla="*/ 1657350 w 3400425"/>
              <a:gd name="connsiteY7" fmla="*/ 1552575 h 2273866"/>
              <a:gd name="connsiteX8" fmla="*/ 1619250 w 3400425"/>
              <a:gd name="connsiteY8" fmla="*/ 1562100 h 2273866"/>
              <a:gd name="connsiteX9" fmla="*/ 1557338 w 3400425"/>
              <a:gd name="connsiteY9" fmla="*/ 1571625 h 2273866"/>
              <a:gd name="connsiteX10" fmla="*/ 1543050 w 3400425"/>
              <a:gd name="connsiteY10" fmla="*/ 1576387 h 2273866"/>
              <a:gd name="connsiteX11" fmla="*/ 1509713 w 3400425"/>
              <a:gd name="connsiteY11" fmla="*/ 1619250 h 2273866"/>
              <a:gd name="connsiteX12" fmla="*/ 1504950 w 3400425"/>
              <a:gd name="connsiteY12" fmla="*/ 1633537 h 2273866"/>
              <a:gd name="connsiteX13" fmla="*/ 1481138 w 3400425"/>
              <a:gd name="connsiteY13" fmla="*/ 1666875 h 2273866"/>
              <a:gd name="connsiteX14" fmla="*/ 1476375 w 3400425"/>
              <a:gd name="connsiteY14" fmla="*/ 1681162 h 2273866"/>
              <a:gd name="connsiteX15" fmla="*/ 1481138 w 3400425"/>
              <a:gd name="connsiteY15" fmla="*/ 1709737 h 2273866"/>
              <a:gd name="connsiteX16" fmla="*/ 1485900 w 3400425"/>
              <a:gd name="connsiteY16" fmla="*/ 1785937 h 2273866"/>
              <a:gd name="connsiteX17" fmla="*/ 1514475 w 3400425"/>
              <a:gd name="connsiteY17" fmla="*/ 1804987 h 2273866"/>
              <a:gd name="connsiteX18" fmla="*/ 1509713 w 3400425"/>
              <a:gd name="connsiteY18" fmla="*/ 1924050 h 2273866"/>
              <a:gd name="connsiteX19" fmla="*/ 1514475 w 3400425"/>
              <a:gd name="connsiteY19" fmla="*/ 1962150 h 2273866"/>
              <a:gd name="connsiteX20" fmla="*/ 1543050 w 3400425"/>
              <a:gd name="connsiteY20" fmla="*/ 1976437 h 2273866"/>
              <a:gd name="connsiteX21" fmla="*/ 1562100 w 3400425"/>
              <a:gd name="connsiteY21" fmla="*/ 1985962 h 2273866"/>
              <a:gd name="connsiteX22" fmla="*/ 1581150 w 3400425"/>
              <a:gd name="connsiteY22" fmla="*/ 1990725 h 2273866"/>
              <a:gd name="connsiteX23" fmla="*/ 1614488 w 3400425"/>
              <a:gd name="connsiteY23" fmla="*/ 2000250 h 2273866"/>
              <a:gd name="connsiteX24" fmla="*/ 1628775 w 3400425"/>
              <a:gd name="connsiteY24" fmla="*/ 2009775 h 2273866"/>
              <a:gd name="connsiteX25" fmla="*/ 1662113 w 3400425"/>
              <a:gd name="connsiteY25" fmla="*/ 2019300 h 2273866"/>
              <a:gd name="connsiteX26" fmla="*/ 1738313 w 3400425"/>
              <a:gd name="connsiteY26" fmla="*/ 2009775 h 2273866"/>
              <a:gd name="connsiteX27" fmla="*/ 1776413 w 3400425"/>
              <a:gd name="connsiteY27" fmla="*/ 1990725 h 2273866"/>
              <a:gd name="connsiteX28" fmla="*/ 1800225 w 3400425"/>
              <a:gd name="connsiteY28" fmla="*/ 1981200 h 2273866"/>
              <a:gd name="connsiteX29" fmla="*/ 1814513 w 3400425"/>
              <a:gd name="connsiteY29" fmla="*/ 1966912 h 2273866"/>
              <a:gd name="connsiteX30" fmla="*/ 1828800 w 3400425"/>
              <a:gd name="connsiteY30" fmla="*/ 1957387 h 2273866"/>
              <a:gd name="connsiteX31" fmla="*/ 1847850 w 3400425"/>
              <a:gd name="connsiteY31" fmla="*/ 1928812 h 2273866"/>
              <a:gd name="connsiteX32" fmla="*/ 1828800 w 3400425"/>
              <a:gd name="connsiteY32" fmla="*/ 1862137 h 2273866"/>
              <a:gd name="connsiteX33" fmla="*/ 1814513 w 3400425"/>
              <a:gd name="connsiteY33" fmla="*/ 1857375 h 2273866"/>
              <a:gd name="connsiteX34" fmla="*/ 1776413 w 3400425"/>
              <a:gd name="connsiteY34" fmla="*/ 1862137 h 2273866"/>
              <a:gd name="connsiteX35" fmla="*/ 1743075 w 3400425"/>
              <a:gd name="connsiteY35" fmla="*/ 1890712 h 2273866"/>
              <a:gd name="connsiteX36" fmla="*/ 1728788 w 3400425"/>
              <a:gd name="connsiteY36" fmla="*/ 1895475 h 2273866"/>
              <a:gd name="connsiteX37" fmla="*/ 1695450 w 3400425"/>
              <a:gd name="connsiteY37" fmla="*/ 1909762 h 2273866"/>
              <a:gd name="connsiteX38" fmla="*/ 1676400 w 3400425"/>
              <a:gd name="connsiteY38" fmla="*/ 1905000 h 2273866"/>
              <a:gd name="connsiteX39" fmla="*/ 1671638 w 3400425"/>
              <a:gd name="connsiteY39" fmla="*/ 1890712 h 2273866"/>
              <a:gd name="connsiteX40" fmla="*/ 1676400 w 3400425"/>
              <a:gd name="connsiteY40" fmla="*/ 1838325 h 2273866"/>
              <a:gd name="connsiteX41" fmla="*/ 1685925 w 3400425"/>
              <a:gd name="connsiteY41" fmla="*/ 1824037 h 2273866"/>
              <a:gd name="connsiteX42" fmla="*/ 1690688 w 3400425"/>
              <a:gd name="connsiteY42" fmla="*/ 1809750 h 2273866"/>
              <a:gd name="connsiteX43" fmla="*/ 1676400 w 3400425"/>
              <a:gd name="connsiteY43" fmla="*/ 1800225 h 2273866"/>
              <a:gd name="connsiteX44" fmla="*/ 1647825 w 3400425"/>
              <a:gd name="connsiteY44" fmla="*/ 1795462 h 2273866"/>
              <a:gd name="connsiteX45" fmla="*/ 1666875 w 3400425"/>
              <a:gd name="connsiteY45" fmla="*/ 1785937 h 2273866"/>
              <a:gd name="connsiteX46" fmla="*/ 1695450 w 3400425"/>
              <a:gd name="connsiteY46" fmla="*/ 1776412 h 2273866"/>
              <a:gd name="connsiteX47" fmla="*/ 1785938 w 3400425"/>
              <a:gd name="connsiteY47" fmla="*/ 1771650 h 2273866"/>
              <a:gd name="connsiteX48" fmla="*/ 1800225 w 3400425"/>
              <a:gd name="connsiteY48" fmla="*/ 1766887 h 2273866"/>
              <a:gd name="connsiteX49" fmla="*/ 1819275 w 3400425"/>
              <a:gd name="connsiteY49" fmla="*/ 1738312 h 2273866"/>
              <a:gd name="connsiteX50" fmla="*/ 1824038 w 3400425"/>
              <a:gd name="connsiteY50" fmla="*/ 1719262 h 2273866"/>
              <a:gd name="connsiteX51" fmla="*/ 1828800 w 3400425"/>
              <a:gd name="connsiteY51" fmla="*/ 1704975 h 2273866"/>
              <a:gd name="connsiteX52" fmla="*/ 1824038 w 3400425"/>
              <a:gd name="connsiteY52" fmla="*/ 1657350 h 2273866"/>
              <a:gd name="connsiteX53" fmla="*/ 1804988 w 3400425"/>
              <a:gd name="connsiteY53" fmla="*/ 1685925 h 2273866"/>
              <a:gd name="connsiteX54" fmla="*/ 1785938 w 3400425"/>
              <a:gd name="connsiteY54" fmla="*/ 1700212 h 2273866"/>
              <a:gd name="connsiteX55" fmla="*/ 1771650 w 3400425"/>
              <a:gd name="connsiteY55" fmla="*/ 1709737 h 2273866"/>
              <a:gd name="connsiteX56" fmla="*/ 1743075 w 3400425"/>
              <a:gd name="connsiteY56" fmla="*/ 1728787 h 2273866"/>
              <a:gd name="connsiteX57" fmla="*/ 1719263 w 3400425"/>
              <a:gd name="connsiteY57" fmla="*/ 1724025 h 2273866"/>
              <a:gd name="connsiteX58" fmla="*/ 1704975 w 3400425"/>
              <a:gd name="connsiteY58" fmla="*/ 1695450 h 2273866"/>
              <a:gd name="connsiteX59" fmla="*/ 1724025 w 3400425"/>
              <a:gd name="connsiteY59" fmla="*/ 1647825 h 2273866"/>
              <a:gd name="connsiteX60" fmla="*/ 1738313 w 3400425"/>
              <a:gd name="connsiteY60" fmla="*/ 1643062 h 2273866"/>
              <a:gd name="connsiteX61" fmla="*/ 1790700 w 3400425"/>
              <a:gd name="connsiteY61" fmla="*/ 1647825 h 2273866"/>
              <a:gd name="connsiteX62" fmla="*/ 1804988 w 3400425"/>
              <a:gd name="connsiteY62" fmla="*/ 1643062 h 2273866"/>
              <a:gd name="connsiteX63" fmla="*/ 1771650 w 3400425"/>
              <a:gd name="connsiteY63" fmla="*/ 1604962 h 2273866"/>
              <a:gd name="connsiteX64" fmla="*/ 1804988 w 3400425"/>
              <a:gd name="connsiteY64" fmla="*/ 1624012 h 2273866"/>
              <a:gd name="connsiteX65" fmla="*/ 1795463 w 3400425"/>
              <a:gd name="connsiteY65" fmla="*/ 1581150 h 2273866"/>
              <a:gd name="connsiteX66" fmla="*/ 1785938 w 3400425"/>
              <a:gd name="connsiteY66" fmla="*/ 1566862 h 2273866"/>
              <a:gd name="connsiteX67" fmla="*/ 1743075 w 3400425"/>
              <a:gd name="connsiteY67" fmla="*/ 1543050 h 2273866"/>
              <a:gd name="connsiteX68" fmla="*/ 1714500 w 3400425"/>
              <a:gd name="connsiteY68" fmla="*/ 1538287 h 2273866"/>
              <a:gd name="connsiteX69" fmla="*/ 1704975 w 3400425"/>
              <a:gd name="connsiteY69" fmla="*/ 1524000 h 2273866"/>
              <a:gd name="connsiteX70" fmla="*/ 1690688 w 3400425"/>
              <a:gd name="connsiteY70" fmla="*/ 1495425 h 2273866"/>
              <a:gd name="connsiteX71" fmla="*/ 1662113 w 3400425"/>
              <a:gd name="connsiteY71" fmla="*/ 1481137 h 2273866"/>
              <a:gd name="connsiteX72" fmla="*/ 1647825 w 3400425"/>
              <a:gd name="connsiteY72" fmla="*/ 1471612 h 2273866"/>
              <a:gd name="connsiteX73" fmla="*/ 1628775 w 3400425"/>
              <a:gd name="connsiteY73" fmla="*/ 1466850 h 2273866"/>
              <a:gd name="connsiteX74" fmla="*/ 1585913 w 3400425"/>
              <a:gd name="connsiteY74" fmla="*/ 1452562 h 2273866"/>
              <a:gd name="connsiteX75" fmla="*/ 1462088 w 3400425"/>
              <a:gd name="connsiteY75" fmla="*/ 1462087 h 2273866"/>
              <a:gd name="connsiteX76" fmla="*/ 1443038 w 3400425"/>
              <a:gd name="connsiteY76" fmla="*/ 1466850 h 2273866"/>
              <a:gd name="connsiteX77" fmla="*/ 1409700 w 3400425"/>
              <a:gd name="connsiteY77" fmla="*/ 1481137 h 2273866"/>
              <a:gd name="connsiteX78" fmla="*/ 1390650 w 3400425"/>
              <a:gd name="connsiteY78" fmla="*/ 1500187 h 2273866"/>
              <a:gd name="connsiteX79" fmla="*/ 1376363 w 3400425"/>
              <a:gd name="connsiteY79" fmla="*/ 1519237 h 2273866"/>
              <a:gd name="connsiteX80" fmla="*/ 1362075 w 3400425"/>
              <a:gd name="connsiteY80" fmla="*/ 1528762 h 2273866"/>
              <a:gd name="connsiteX81" fmla="*/ 1328738 w 3400425"/>
              <a:gd name="connsiteY81" fmla="*/ 1595437 h 2273866"/>
              <a:gd name="connsiteX82" fmla="*/ 1295400 w 3400425"/>
              <a:gd name="connsiteY82" fmla="*/ 1681162 h 2273866"/>
              <a:gd name="connsiteX83" fmla="*/ 1304925 w 3400425"/>
              <a:gd name="connsiteY83" fmla="*/ 1857375 h 2273866"/>
              <a:gd name="connsiteX84" fmla="*/ 1314450 w 3400425"/>
              <a:gd name="connsiteY84" fmla="*/ 1885950 h 2273866"/>
              <a:gd name="connsiteX85" fmla="*/ 1328738 w 3400425"/>
              <a:gd name="connsiteY85" fmla="*/ 1938337 h 2273866"/>
              <a:gd name="connsiteX86" fmla="*/ 1343025 w 3400425"/>
              <a:gd name="connsiteY86" fmla="*/ 1966912 h 2273866"/>
              <a:gd name="connsiteX87" fmla="*/ 1347788 w 3400425"/>
              <a:gd name="connsiteY87" fmla="*/ 1981200 h 2273866"/>
              <a:gd name="connsiteX88" fmla="*/ 1371600 w 3400425"/>
              <a:gd name="connsiteY88" fmla="*/ 2019300 h 2273866"/>
              <a:gd name="connsiteX89" fmla="*/ 1404938 w 3400425"/>
              <a:gd name="connsiteY89" fmla="*/ 2052637 h 2273866"/>
              <a:gd name="connsiteX90" fmla="*/ 1409700 w 3400425"/>
              <a:gd name="connsiteY90" fmla="*/ 2066925 h 2273866"/>
              <a:gd name="connsiteX91" fmla="*/ 1452563 w 3400425"/>
              <a:gd name="connsiteY91" fmla="*/ 2105025 h 2273866"/>
              <a:gd name="connsiteX92" fmla="*/ 1485900 w 3400425"/>
              <a:gd name="connsiteY92" fmla="*/ 2138362 h 2273866"/>
              <a:gd name="connsiteX93" fmla="*/ 1514475 w 3400425"/>
              <a:gd name="connsiteY93" fmla="*/ 2147887 h 2273866"/>
              <a:gd name="connsiteX94" fmla="*/ 1809750 w 3400425"/>
              <a:gd name="connsiteY94" fmla="*/ 2143125 h 2273866"/>
              <a:gd name="connsiteX95" fmla="*/ 1847850 w 3400425"/>
              <a:gd name="connsiteY95" fmla="*/ 2138362 h 2273866"/>
              <a:gd name="connsiteX96" fmla="*/ 1895475 w 3400425"/>
              <a:gd name="connsiteY96" fmla="*/ 2124075 h 2273866"/>
              <a:gd name="connsiteX97" fmla="*/ 1914525 w 3400425"/>
              <a:gd name="connsiteY97" fmla="*/ 2114550 h 2273866"/>
              <a:gd name="connsiteX98" fmla="*/ 1933575 w 3400425"/>
              <a:gd name="connsiteY98" fmla="*/ 2100262 h 2273866"/>
              <a:gd name="connsiteX99" fmla="*/ 1971675 w 3400425"/>
              <a:gd name="connsiteY99" fmla="*/ 2085975 h 2273866"/>
              <a:gd name="connsiteX100" fmla="*/ 1985963 w 3400425"/>
              <a:gd name="connsiteY100" fmla="*/ 2076450 h 2273866"/>
              <a:gd name="connsiteX101" fmla="*/ 2009775 w 3400425"/>
              <a:gd name="connsiteY101" fmla="*/ 2066925 h 2273866"/>
              <a:gd name="connsiteX102" fmla="*/ 2019300 w 3400425"/>
              <a:gd name="connsiteY102" fmla="*/ 2038350 h 2273866"/>
              <a:gd name="connsiteX103" fmla="*/ 2028825 w 3400425"/>
              <a:gd name="connsiteY103" fmla="*/ 2005012 h 2273866"/>
              <a:gd name="connsiteX104" fmla="*/ 2019300 w 3400425"/>
              <a:gd name="connsiteY104" fmla="*/ 1943100 h 2273866"/>
              <a:gd name="connsiteX105" fmla="*/ 2014538 w 3400425"/>
              <a:gd name="connsiteY105" fmla="*/ 1924050 h 2273866"/>
              <a:gd name="connsiteX106" fmla="*/ 2000250 w 3400425"/>
              <a:gd name="connsiteY106" fmla="*/ 1905000 h 2273866"/>
              <a:gd name="connsiteX107" fmla="*/ 1985963 w 3400425"/>
              <a:gd name="connsiteY107" fmla="*/ 1871662 h 2273866"/>
              <a:gd name="connsiteX108" fmla="*/ 1990725 w 3400425"/>
              <a:gd name="connsiteY108" fmla="*/ 1847850 h 2273866"/>
              <a:gd name="connsiteX109" fmla="*/ 1800225 w 3400425"/>
              <a:gd name="connsiteY109" fmla="*/ 1824037 h 2273866"/>
              <a:gd name="connsiteX110" fmla="*/ 1690688 w 3400425"/>
              <a:gd name="connsiteY110" fmla="*/ 1824037 h 2273866"/>
              <a:gd name="connsiteX111" fmla="*/ 1695450 w 3400425"/>
              <a:gd name="connsiteY111" fmla="*/ 1804987 h 2273866"/>
              <a:gd name="connsiteX112" fmla="*/ 1819275 w 3400425"/>
              <a:gd name="connsiteY112" fmla="*/ 1800225 h 2273866"/>
              <a:gd name="connsiteX113" fmla="*/ 1976438 w 3400425"/>
              <a:gd name="connsiteY113" fmla="*/ 1795462 h 2273866"/>
              <a:gd name="connsiteX114" fmla="*/ 1990725 w 3400425"/>
              <a:gd name="connsiteY114" fmla="*/ 1790700 h 2273866"/>
              <a:gd name="connsiteX115" fmla="*/ 1995488 w 3400425"/>
              <a:gd name="connsiteY115" fmla="*/ 1776412 h 2273866"/>
              <a:gd name="connsiteX116" fmla="*/ 1981200 w 3400425"/>
              <a:gd name="connsiteY116" fmla="*/ 1719262 h 2273866"/>
              <a:gd name="connsiteX117" fmla="*/ 1966913 w 3400425"/>
              <a:gd name="connsiteY117" fmla="*/ 1709737 h 2273866"/>
              <a:gd name="connsiteX118" fmla="*/ 1957388 w 3400425"/>
              <a:gd name="connsiteY118" fmla="*/ 1695450 h 2273866"/>
              <a:gd name="connsiteX119" fmla="*/ 1928813 w 3400425"/>
              <a:gd name="connsiteY119" fmla="*/ 1685925 h 2273866"/>
              <a:gd name="connsiteX120" fmla="*/ 1914525 w 3400425"/>
              <a:gd name="connsiteY120" fmla="*/ 1676400 h 2273866"/>
              <a:gd name="connsiteX121" fmla="*/ 1885950 w 3400425"/>
              <a:gd name="connsiteY121" fmla="*/ 1666875 h 2273866"/>
              <a:gd name="connsiteX122" fmla="*/ 1871663 w 3400425"/>
              <a:gd name="connsiteY122" fmla="*/ 1652587 h 2273866"/>
              <a:gd name="connsiteX123" fmla="*/ 1862138 w 3400425"/>
              <a:gd name="connsiteY123" fmla="*/ 1638300 h 2273866"/>
              <a:gd name="connsiteX124" fmla="*/ 1847850 w 3400425"/>
              <a:gd name="connsiteY124" fmla="*/ 1628775 h 2273866"/>
              <a:gd name="connsiteX125" fmla="*/ 1847850 w 3400425"/>
              <a:gd name="connsiteY125" fmla="*/ 1552575 h 2273866"/>
              <a:gd name="connsiteX126" fmla="*/ 1862138 w 3400425"/>
              <a:gd name="connsiteY126" fmla="*/ 1547812 h 2273866"/>
              <a:gd name="connsiteX127" fmla="*/ 1909763 w 3400425"/>
              <a:gd name="connsiteY127" fmla="*/ 1552575 h 2273866"/>
              <a:gd name="connsiteX128" fmla="*/ 1924050 w 3400425"/>
              <a:gd name="connsiteY128" fmla="*/ 1557337 h 2273866"/>
              <a:gd name="connsiteX129" fmla="*/ 1895475 w 3400425"/>
              <a:gd name="connsiteY129" fmla="*/ 1585912 h 2273866"/>
              <a:gd name="connsiteX130" fmla="*/ 1866900 w 3400425"/>
              <a:gd name="connsiteY130" fmla="*/ 1595437 h 2273866"/>
              <a:gd name="connsiteX131" fmla="*/ 1857375 w 3400425"/>
              <a:gd name="connsiteY131" fmla="*/ 1609725 h 2273866"/>
              <a:gd name="connsiteX132" fmla="*/ 1876425 w 3400425"/>
              <a:gd name="connsiteY132" fmla="*/ 1614487 h 2273866"/>
              <a:gd name="connsiteX133" fmla="*/ 1938338 w 3400425"/>
              <a:gd name="connsiteY133" fmla="*/ 1609725 h 2273866"/>
              <a:gd name="connsiteX134" fmla="*/ 1985963 w 3400425"/>
              <a:gd name="connsiteY134" fmla="*/ 1590675 h 2273866"/>
              <a:gd name="connsiteX135" fmla="*/ 2005013 w 3400425"/>
              <a:gd name="connsiteY135" fmla="*/ 1585912 h 2273866"/>
              <a:gd name="connsiteX136" fmla="*/ 2038350 w 3400425"/>
              <a:gd name="connsiteY136" fmla="*/ 1576387 h 2273866"/>
              <a:gd name="connsiteX137" fmla="*/ 2066925 w 3400425"/>
              <a:gd name="connsiteY137" fmla="*/ 1581150 h 2273866"/>
              <a:gd name="connsiteX138" fmla="*/ 2057400 w 3400425"/>
              <a:gd name="connsiteY138" fmla="*/ 1595437 h 2273866"/>
              <a:gd name="connsiteX139" fmla="*/ 2043113 w 3400425"/>
              <a:gd name="connsiteY139" fmla="*/ 1604962 h 2273866"/>
              <a:gd name="connsiteX140" fmla="*/ 2028825 w 3400425"/>
              <a:gd name="connsiteY140" fmla="*/ 1609725 h 2273866"/>
              <a:gd name="connsiteX141" fmla="*/ 2100263 w 3400425"/>
              <a:gd name="connsiteY141" fmla="*/ 1604962 h 2273866"/>
              <a:gd name="connsiteX142" fmla="*/ 2162175 w 3400425"/>
              <a:gd name="connsiteY142" fmla="*/ 1585912 h 2273866"/>
              <a:gd name="connsiteX143" fmla="*/ 2190750 w 3400425"/>
              <a:gd name="connsiteY143" fmla="*/ 1590675 h 2273866"/>
              <a:gd name="connsiteX144" fmla="*/ 2166938 w 3400425"/>
              <a:gd name="connsiteY144" fmla="*/ 1604962 h 2273866"/>
              <a:gd name="connsiteX145" fmla="*/ 2138363 w 3400425"/>
              <a:gd name="connsiteY145" fmla="*/ 1609725 h 2273866"/>
              <a:gd name="connsiteX146" fmla="*/ 2119313 w 3400425"/>
              <a:gd name="connsiteY146" fmla="*/ 1614487 h 2273866"/>
              <a:gd name="connsiteX147" fmla="*/ 2071688 w 3400425"/>
              <a:gd name="connsiteY147" fmla="*/ 1633537 h 2273866"/>
              <a:gd name="connsiteX148" fmla="*/ 2033588 w 3400425"/>
              <a:gd name="connsiteY148" fmla="*/ 1647825 h 2273866"/>
              <a:gd name="connsiteX149" fmla="*/ 2009775 w 3400425"/>
              <a:gd name="connsiteY149" fmla="*/ 1685925 h 2273866"/>
              <a:gd name="connsiteX150" fmla="*/ 2066925 w 3400425"/>
              <a:gd name="connsiteY150" fmla="*/ 1662112 h 2273866"/>
              <a:gd name="connsiteX151" fmla="*/ 2128838 w 3400425"/>
              <a:gd name="connsiteY151" fmla="*/ 1624012 h 2273866"/>
              <a:gd name="connsiteX152" fmla="*/ 2214563 w 3400425"/>
              <a:gd name="connsiteY152" fmla="*/ 1633537 h 2273866"/>
              <a:gd name="connsiteX153" fmla="*/ 2195513 w 3400425"/>
              <a:gd name="connsiteY153" fmla="*/ 1643062 h 2273866"/>
              <a:gd name="connsiteX154" fmla="*/ 2176463 w 3400425"/>
              <a:gd name="connsiteY154" fmla="*/ 1647825 h 2273866"/>
              <a:gd name="connsiteX155" fmla="*/ 2143125 w 3400425"/>
              <a:gd name="connsiteY155" fmla="*/ 1662112 h 2273866"/>
              <a:gd name="connsiteX156" fmla="*/ 2119313 w 3400425"/>
              <a:gd name="connsiteY156" fmla="*/ 1676400 h 2273866"/>
              <a:gd name="connsiteX157" fmla="*/ 2100263 w 3400425"/>
              <a:gd name="connsiteY157" fmla="*/ 1681162 h 2273866"/>
              <a:gd name="connsiteX158" fmla="*/ 2085975 w 3400425"/>
              <a:gd name="connsiteY158" fmla="*/ 1685925 h 2273866"/>
              <a:gd name="connsiteX159" fmla="*/ 2062163 w 3400425"/>
              <a:gd name="connsiteY159" fmla="*/ 1704975 h 2273866"/>
              <a:gd name="connsiteX160" fmla="*/ 2171700 w 3400425"/>
              <a:gd name="connsiteY160" fmla="*/ 1671637 h 2273866"/>
              <a:gd name="connsiteX161" fmla="*/ 2190750 w 3400425"/>
              <a:gd name="connsiteY161" fmla="*/ 1662112 h 2273866"/>
              <a:gd name="connsiteX162" fmla="*/ 2238375 w 3400425"/>
              <a:gd name="connsiteY162" fmla="*/ 1666875 h 2273866"/>
              <a:gd name="connsiteX163" fmla="*/ 2224088 w 3400425"/>
              <a:gd name="connsiteY163" fmla="*/ 1685925 h 2273866"/>
              <a:gd name="connsiteX164" fmla="*/ 2185988 w 3400425"/>
              <a:gd name="connsiteY164" fmla="*/ 1700212 h 2273866"/>
              <a:gd name="connsiteX165" fmla="*/ 2138363 w 3400425"/>
              <a:gd name="connsiteY165" fmla="*/ 1714500 h 2273866"/>
              <a:gd name="connsiteX166" fmla="*/ 2095500 w 3400425"/>
              <a:gd name="connsiteY166" fmla="*/ 1728787 h 2273866"/>
              <a:gd name="connsiteX167" fmla="*/ 2085975 w 3400425"/>
              <a:gd name="connsiteY167" fmla="*/ 1743075 h 2273866"/>
              <a:gd name="connsiteX168" fmla="*/ 2124075 w 3400425"/>
              <a:gd name="connsiteY168" fmla="*/ 1747837 h 2273866"/>
              <a:gd name="connsiteX169" fmla="*/ 2238375 w 3400425"/>
              <a:gd name="connsiteY169" fmla="*/ 1743075 h 2273866"/>
              <a:gd name="connsiteX170" fmla="*/ 2224088 w 3400425"/>
              <a:gd name="connsiteY170" fmla="*/ 1752600 h 2273866"/>
              <a:gd name="connsiteX171" fmla="*/ 2209800 w 3400425"/>
              <a:gd name="connsiteY171" fmla="*/ 1766887 h 2273866"/>
              <a:gd name="connsiteX172" fmla="*/ 2185988 w 3400425"/>
              <a:gd name="connsiteY172" fmla="*/ 1771650 h 2273866"/>
              <a:gd name="connsiteX173" fmla="*/ 2171700 w 3400425"/>
              <a:gd name="connsiteY173" fmla="*/ 1776412 h 2273866"/>
              <a:gd name="connsiteX174" fmla="*/ 2152650 w 3400425"/>
              <a:gd name="connsiteY174" fmla="*/ 1790700 h 2273866"/>
              <a:gd name="connsiteX175" fmla="*/ 2109788 w 3400425"/>
              <a:gd name="connsiteY175" fmla="*/ 1800225 h 2273866"/>
              <a:gd name="connsiteX176" fmla="*/ 2095500 w 3400425"/>
              <a:gd name="connsiteY176" fmla="*/ 1809750 h 2273866"/>
              <a:gd name="connsiteX177" fmla="*/ 2109788 w 3400425"/>
              <a:gd name="connsiteY177" fmla="*/ 1819275 h 2273866"/>
              <a:gd name="connsiteX178" fmla="*/ 2128838 w 3400425"/>
              <a:gd name="connsiteY178" fmla="*/ 1809750 h 2273866"/>
              <a:gd name="connsiteX179" fmla="*/ 2157413 w 3400425"/>
              <a:gd name="connsiteY179" fmla="*/ 1800225 h 2273866"/>
              <a:gd name="connsiteX180" fmla="*/ 2276475 w 3400425"/>
              <a:gd name="connsiteY180" fmla="*/ 1804987 h 2273866"/>
              <a:gd name="connsiteX181" fmla="*/ 2252663 w 3400425"/>
              <a:gd name="connsiteY181" fmla="*/ 1819275 h 2273866"/>
              <a:gd name="connsiteX182" fmla="*/ 2200275 w 3400425"/>
              <a:gd name="connsiteY182" fmla="*/ 1824037 h 2273866"/>
              <a:gd name="connsiteX183" fmla="*/ 2114550 w 3400425"/>
              <a:gd name="connsiteY183" fmla="*/ 1828800 h 2273866"/>
              <a:gd name="connsiteX184" fmla="*/ 2090738 w 3400425"/>
              <a:gd name="connsiteY184" fmla="*/ 1838325 h 2273866"/>
              <a:gd name="connsiteX185" fmla="*/ 2100263 w 3400425"/>
              <a:gd name="connsiteY185" fmla="*/ 1852612 h 2273866"/>
              <a:gd name="connsiteX186" fmla="*/ 2214563 w 3400425"/>
              <a:gd name="connsiteY186" fmla="*/ 1857375 h 2273866"/>
              <a:gd name="connsiteX187" fmla="*/ 2228850 w 3400425"/>
              <a:gd name="connsiteY187" fmla="*/ 1866900 h 2273866"/>
              <a:gd name="connsiteX188" fmla="*/ 2247900 w 3400425"/>
              <a:gd name="connsiteY188" fmla="*/ 1871662 h 2273866"/>
              <a:gd name="connsiteX189" fmla="*/ 2262188 w 3400425"/>
              <a:gd name="connsiteY189" fmla="*/ 1876425 h 2273866"/>
              <a:gd name="connsiteX190" fmla="*/ 2271713 w 3400425"/>
              <a:gd name="connsiteY190" fmla="*/ 1895475 h 2273866"/>
              <a:gd name="connsiteX191" fmla="*/ 2238375 w 3400425"/>
              <a:gd name="connsiteY191" fmla="*/ 1900237 h 2273866"/>
              <a:gd name="connsiteX192" fmla="*/ 2143125 w 3400425"/>
              <a:gd name="connsiteY192" fmla="*/ 1895475 h 2273866"/>
              <a:gd name="connsiteX193" fmla="*/ 2128838 w 3400425"/>
              <a:gd name="connsiteY193" fmla="*/ 1890712 h 2273866"/>
              <a:gd name="connsiteX194" fmla="*/ 2152650 w 3400425"/>
              <a:gd name="connsiteY194" fmla="*/ 1905000 h 2273866"/>
              <a:gd name="connsiteX195" fmla="*/ 2181225 w 3400425"/>
              <a:gd name="connsiteY195" fmla="*/ 1933575 h 2273866"/>
              <a:gd name="connsiteX196" fmla="*/ 2205038 w 3400425"/>
              <a:gd name="connsiteY196" fmla="*/ 1938337 h 2273866"/>
              <a:gd name="connsiteX197" fmla="*/ 2233613 w 3400425"/>
              <a:gd name="connsiteY197" fmla="*/ 1947862 h 2273866"/>
              <a:gd name="connsiteX198" fmla="*/ 2262188 w 3400425"/>
              <a:gd name="connsiteY198" fmla="*/ 1952625 h 2273866"/>
              <a:gd name="connsiteX199" fmla="*/ 2243138 w 3400425"/>
              <a:gd name="connsiteY199" fmla="*/ 1962150 h 2273866"/>
              <a:gd name="connsiteX200" fmla="*/ 2205038 w 3400425"/>
              <a:gd name="connsiteY200" fmla="*/ 1971675 h 2273866"/>
              <a:gd name="connsiteX201" fmla="*/ 2185988 w 3400425"/>
              <a:gd name="connsiteY201" fmla="*/ 1981200 h 2273866"/>
              <a:gd name="connsiteX202" fmla="*/ 2109788 w 3400425"/>
              <a:gd name="connsiteY202" fmla="*/ 1966912 h 2273866"/>
              <a:gd name="connsiteX203" fmla="*/ 2100263 w 3400425"/>
              <a:gd name="connsiteY203" fmla="*/ 1952625 h 2273866"/>
              <a:gd name="connsiteX204" fmla="*/ 2138363 w 3400425"/>
              <a:gd name="connsiteY204" fmla="*/ 2005012 h 2273866"/>
              <a:gd name="connsiteX205" fmla="*/ 2152650 w 3400425"/>
              <a:gd name="connsiteY205" fmla="*/ 2019300 h 2273866"/>
              <a:gd name="connsiteX206" fmla="*/ 2147888 w 3400425"/>
              <a:gd name="connsiteY206" fmla="*/ 2047875 h 2273866"/>
              <a:gd name="connsiteX207" fmla="*/ 2124075 w 3400425"/>
              <a:gd name="connsiteY207" fmla="*/ 2043112 h 2273866"/>
              <a:gd name="connsiteX208" fmla="*/ 2062163 w 3400425"/>
              <a:gd name="connsiteY208" fmla="*/ 2038350 h 2273866"/>
              <a:gd name="connsiteX209" fmla="*/ 2057400 w 3400425"/>
              <a:gd name="connsiteY209" fmla="*/ 2052637 h 2273866"/>
              <a:gd name="connsiteX210" fmla="*/ 2062163 w 3400425"/>
              <a:gd name="connsiteY210" fmla="*/ 2076450 h 2273866"/>
              <a:gd name="connsiteX211" fmla="*/ 2076450 w 3400425"/>
              <a:gd name="connsiteY211" fmla="*/ 2085975 h 2273866"/>
              <a:gd name="connsiteX212" fmla="*/ 2166938 w 3400425"/>
              <a:gd name="connsiteY212" fmla="*/ 2081212 h 2273866"/>
              <a:gd name="connsiteX213" fmla="*/ 2185988 w 3400425"/>
              <a:gd name="connsiteY213" fmla="*/ 2076450 h 2273866"/>
              <a:gd name="connsiteX214" fmla="*/ 2162175 w 3400425"/>
              <a:gd name="connsiteY214" fmla="*/ 2028825 h 2273866"/>
              <a:gd name="connsiteX215" fmla="*/ 2157413 w 3400425"/>
              <a:gd name="connsiteY215" fmla="*/ 2014537 h 2273866"/>
              <a:gd name="connsiteX216" fmla="*/ 2195513 w 3400425"/>
              <a:gd name="connsiteY216" fmla="*/ 2019300 h 2273866"/>
              <a:gd name="connsiteX217" fmla="*/ 2247900 w 3400425"/>
              <a:gd name="connsiteY217" fmla="*/ 2014537 h 2273866"/>
              <a:gd name="connsiteX218" fmla="*/ 2266950 w 3400425"/>
              <a:gd name="connsiteY218" fmla="*/ 2005012 h 2273866"/>
              <a:gd name="connsiteX219" fmla="*/ 2328863 w 3400425"/>
              <a:gd name="connsiteY219" fmla="*/ 1962150 h 2273866"/>
              <a:gd name="connsiteX220" fmla="*/ 2333625 w 3400425"/>
              <a:gd name="connsiteY220" fmla="*/ 1947862 h 2273866"/>
              <a:gd name="connsiteX221" fmla="*/ 2309813 w 3400425"/>
              <a:gd name="connsiteY221" fmla="*/ 1943100 h 2273866"/>
              <a:gd name="connsiteX222" fmla="*/ 2276475 w 3400425"/>
              <a:gd name="connsiteY222" fmla="*/ 1952625 h 2273866"/>
              <a:gd name="connsiteX223" fmla="*/ 2262188 w 3400425"/>
              <a:gd name="connsiteY223" fmla="*/ 1947862 h 2273866"/>
              <a:gd name="connsiteX224" fmla="*/ 2290763 w 3400425"/>
              <a:gd name="connsiteY224" fmla="*/ 1938337 h 2273866"/>
              <a:gd name="connsiteX225" fmla="*/ 2352675 w 3400425"/>
              <a:gd name="connsiteY225" fmla="*/ 1924050 h 2273866"/>
              <a:gd name="connsiteX226" fmla="*/ 2343150 w 3400425"/>
              <a:gd name="connsiteY226" fmla="*/ 1866900 h 2273866"/>
              <a:gd name="connsiteX227" fmla="*/ 2328863 w 3400425"/>
              <a:gd name="connsiteY227" fmla="*/ 1862137 h 2273866"/>
              <a:gd name="connsiteX228" fmla="*/ 2276475 w 3400425"/>
              <a:gd name="connsiteY228" fmla="*/ 1852612 h 2273866"/>
              <a:gd name="connsiteX229" fmla="*/ 2281238 w 3400425"/>
              <a:gd name="connsiteY229" fmla="*/ 1828800 h 2273866"/>
              <a:gd name="connsiteX230" fmla="*/ 2295525 w 3400425"/>
              <a:gd name="connsiteY230" fmla="*/ 1819275 h 2273866"/>
              <a:gd name="connsiteX231" fmla="*/ 2305050 w 3400425"/>
              <a:gd name="connsiteY231" fmla="*/ 1804987 h 2273866"/>
              <a:gd name="connsiteX232" fmla="*/ 2309813 w 3400425"/>
              <a:gd name="connsiteY232" fmla="*/ 1785937 h 2273866"/>
              <a:gd name="connsiteX233" fmla="*/ 2271713 w 3400425"/>
              <a:gd name="connsiteY233" fmla="*/ 1743075 h 2273866"/>
              <a:gd name="connsiteX234" fmla="*/ 2247900 w 3400425"/>
              <a:gd name="connsiteY234" fmla="*/ 1714500 h 2273866"/>
              <a:gd name="connsiteX235" fmla="*/ 2252663 w 3400425"/>
              <a:gd name="connsiteY235" fmla="*/ 1619250 h 2273866"/>
              <a:gd name="connsiteX236" fmla="*/ 2247900 w 3400425"/>
              <a:gd name="connsiteY236" fmla="*/ 1585912 h 2273866"/>
              <a:gd name="connsiteX237" fmla="*/ 2209800 w 3400425"/>
              <a:gd name="connsiteY237" fmla="*/ 1571625 h 2273866"/>
              <a:gd name="connsiteX238" fmla="*/ 2176463 w 3400425"/>
              <a:gd name="connsiteY238" fmla="*/ 1581150 h 2273866"/>
              <a:gd name="connsiteX239" fmla="*/ 2162175 w 3400425"/>
              <a:gd name="connsiteY239" fmla="*/ 1590675 h 2273866"/>
              <a:gd name="connsiteX240" fmla="*/ 2133600 w 3400425"/>
              <a:gd name="connsiteY240" fmla="*/ 1595437 h 2273866"/>
              <a:gd name="connsiteX241" fmla="*/ 2090738 w 3400425"/>
              <a:gd name="connsiteY241" fmla="*/ 1590675 h 2273866"/>
              <a:gd name="connsiteX242" fmla="*/ 2076450 w 3400425"/>
              <a:gd name="connsiteY242" fmla="*/ 1585912 h 2273866"/>
              <a:gd name="connsiteX243" fmla="*/ 2052638 w 3400425"/>
              <a:gd name="connsiteY243" fmla="*/ 1547812 h 2273866"/>
              <a:gd name="connsiteX244" fmla="*/ 1966913 w 3400425"/>
              <a:gd name="connsiteY244" fmla="*/ 1543050 h 2273866"/>
              <a:gd name="connsiteX245" fmla="*/ 1947863 w 3400425"/>
              <a:gd name="connsiteY245" fmla="*/ 1528762 h 2273866"/>
              <a:gd name="connsiteX246" fmla="*/ 1933575 w 3400425"/>
              <a:gd name="connsiteY246" fmla="*/ 1524000 h 2273866"/>
              <a:gd name="connsiteX247" fmla="*/ 1919288 w 3400425"/>
              <a:gd name="connsiteY247" fmla="*/ 1509712 h 2273866"/>
              <a:gd name="connsiteX248" fmla="*/ 1909763 w 3400425"/>
              <a:gd name="connsiteY248" fmla="*/ 1495425 h 2273866"/>
              <a:gd name="connsiteX249" fmla="*/ 1895475 w 3400425"/>
              <a:gd name="connsiteY249" fmla="*/ 1490662 h 2273866"/>
              <a:gd name="connsiteX250" fmla="*/ 1862138 w 3400425"/>
              <a:gd name="connsiteY250" fmla="*/ 1495425 h 2273866"/>
              <a:gd name="connsiteX251" fmla="*/ 1852613 w 3400425"/>
              <a:gd name="connsiteY251" fmla="*/ 1509712 h 2273866"/>
              <a:gd name="connsiteX252" fmla="*/ 1828800 w 3400425"/>
              <a:gd name="connsiteY252" fmla="*/ 1538287 h 2273866"/>
              <a:gd name="connsiteX253" fmla="*/ 1814513 w 3400425"/>
              <a:gd name="connsiteY253" fmla="*/ 1533525 h 2273866"/>
              <a:gd name="connsiteX254" fmla="*/ 1795463 w 3400425"/>
              <a:gd name="connsiteY254" fmla="*/ 1495425 h 2273866"/>
              <a:gd name="connsiteX255" fmla="*/ 1790700 w 3400425"/>
              <a:gd name="connsiteY255" fmla="*/ 1457325 h 2273866"/>
              <a:gd name="connsiteX256" fmla="*/ 1785938 w 3400425"/>
              <a:gd name="connsiteY256" fmla="*/ 1438275 h 2273866"/>
              <a:gd name="connsiteX257" fmla="*/ 1795463 w 3400425"/>
              <a:gd name="connsiteY257" fmla="*/ 1381125 h 2273866"/>
              <a:gd name="connsiteX258" fmla="*/ 1809750 w 3400425"/>
              <a:gd name="connsiteY258" fmla="*/ 1362075 h 2273866"/>
              <a:gd name="connsiteX259" fmla="*/ 1838325 w 3400425"/>
              <a:gd name="connsiteY259" fmla="*/ 1338262 h 2273866"/>
              <a:gd name="connsiteX260" fmla="*/ 1857375 w 3400425"/>
              <a:gd name="connsiteY260" fmla="*/ 1323975 h 2273866"/>
              <a:gd name="connsiteX261" fmla="*/ 1895475 w 3400425"/>
              <a:gd name="connsiteY261" fmla="*/ 1314450 h 2273866"/>
              <a:gd name="connsiteX262" fmla="*/ 2247900 w 3400425"/>
              <a:gd name="connsiteY262" fmla="*/ 1309687 h 2273866"/>
              <a:gd name="connsiteX263" fmla="*/ 2328863 w 3400425"/>
              <a:gd name="connsiteY263" fmla="*/ 1266825 h 2273866"/>
              <a:gd name="connsiteX264" fmla="*/ 2424113 w 3400425"/>
              <a:gd name="connsiteY264" fmla="*/ 1000125 h 2273866"/>
              <a:gd name="connsiteX265" fmla="*/ 2433638 w 3400425"/>
              <a:gd name="connsiteY265" fmla="*/ 942975 h 2273866"/>
              <a:gd name="connsiteX266" fmla="*/ 2447925 w 3400425"/>
              <a:gd name="connsiteY266" fmla="*/ 909637 h 2273866"/>
              <a:gd name="connsiteX267" fmla="*/ 2466975 w 3400425"/>
              <a:gd name="connsiteY267" fmla="*/ 852487 h 2273866"/>
              <a:gd name="connsiteX268" fmla="*/ 2481263 w 3400425"/>
              <a:gd name="connsiteY268" fmla="*/ 766762 h 2273866"/>
              <a:gd name="connsiteX269" fmla="*/ 2490788 w 3400425"/>
              <a:gd name="connsiteY269" fmla="*/ 719137 h 2273866"/>
              <a:gd name="connsiteX270" fmla="*/ 2495550 w 3400425"/>
              <a:gd name="connsiteY270" fmla="*/ 676275 h 2273866"/>
              <a:gd name="connsiteX271" fmla="*/ 2500313 w 3400425"/>
              <a:gd name="connsiteY271" fmla="*/ 642937 h 2273866"/>
              <a:gd name="connsiteX272" fmla="*/ 2495550 w 3400425"/>
              <a:gd name="connsiteY272" fmla="*/ 490537 h 2273866"/>
              <a:gd name="connsiteX273" fmla="*/ 2490788 w 3400425"/>
              <a:gd name="connsiteY273" fmla="*/ 376237 h 2273866"/>
              <a:gd name="connsiteX274" fmla="*/ 2476500 w 3400425"/>
              <a:gd name="connsiteY274" fmla="*/ 323850 h 2273866"/>
              <a:gd name="connsiteX275" fmla="*/ 2471738 w 3400425"/>
              <a:gd name="connsiteY275" fmla="*/ 304800 h 2273866"/>
              <a:gd name="connsiteX276" fmla="*/ 2438400 w 3400425"/>
              <a:gd name="connsiteY276" fmla="*/ 242887 h 2273866"/>
              <a:gd name="connsiteX277" fmla="*/ 2395538 w 3400425"/>
              <a:gd name="connsiteY277" fmla="*/ 180975 h 2273866"/>
              <a:gd name="connsiteX278" fmla="*/ 2357438 w 3400425"/>
              <a:gd name="connsiteY278" fmla="*/ 147637 h 2273866"/>
              <a:gd name="connsiteX279" fmla="*/ 2319338 w 3400425"/>
              <a:gd name="connsiteY279" fmla="*/ 109537 h 2273866"/>
              <a:gd name="connsiteX280" fmla="*/ 2290763 w 3400425"/>
              <a:gd name="connsiteY280" fmla="*/ 85725 h 2273866"/>
              <a:gd name="connsiteX281" fmla="*/ 2257425 w 3400425"/>
              <a:gd name="connsiteY281" fmla="*/ 76200 h 2273866"/>
              <a:gd name="connsiteX282" fmla="*/ 2238375 w 3400425"/>
              <a:gd name="connsiteY282" fmla="*/ 61912 h 2273866"/>
              <a:gd name="connsiteX283" fmla="*/ 2224088 w 3400425"/>
              <a:gd name="connsiteY283" fmla="*/ 47625 h 2273866"/>
              <a:gd name="connsiteX284" fmla="*/ 2195513 w 3400425"/>
              <a:gd name="connsiteY284" fmla="*/ 42862 h 2273866"/>
              <a:gd name="connsiteX285" fmla="*/ 2143125 w 3400425"/>
              <a:gd name="connsiteY285" fmla="*/ 23812 h 2273866"/>
              <a:gd name="connsiteX286" fmla="*/ 2109788 w 3400425"/>
              <a:gd name="connsiteY286" fmla="*/ 19050 h 2273866"/>
              <a:gd name="connsiteX287" fmla="*/ 2095500 w 3400425"/>
              <a:gd name="connsiteY287" fmla="*/ 14287 h 2273866"/>
              <a:gd name="connsiteX288" fmla="*/ 1881188 w 3400425"/>
              <a:gd name="connsiteY288" fmla="*/ 14287 h 2273866"/>
              <a:gd name="connsiteX289" fmla="*/ 1866900 w 3400425"/>
              <a:gd name="connsiteY289" fmla="*/ 19050 h 2273866"/>
              <a:gd name="connsiteX290" fmla="*/ 1843088 w 3400425"/>
              <a:gd name="connsiteY290" fmla="*/ 23812 h 2273866"/>
              <a:gd name="connsiteX291" fmla="*/ 1766888 w 3400425"/>
              <a:gd name="connsiteY291" fmla="*/ 33337 h 2273866"/>
              <a:gd name="connsiteX292" fmla="*/ 1728788 w 3400425"/>
              <a:gd name="connsiteY292" fmla="*/ 42862 h 2273866"/>
              <a:gd name="connsiteX293" fmla="*/ 1685925 w 3400425"/>
              <a:gd name="connsiteY293" fmla="*/ 52387 h 2273866"/>
              <a:gd name="connsiteX294" fmla="*/ 1628775 w 3400425"/>
              <a:gd name="connsiteY294" fmla="*/ 76200 h 2273866"/>
              <a:gd name="connsiteX295" fmla="*/ 1614488 w 3400425"/>
              <a:gd name="connsiteY295" fmla="*/ 85725 h 2273866"/>
              <a:gd name="connsiteX296" fmla="*/ 1566863 w 3400425"/>
              <a:gd name="connsiteY296" fmla="*/ 100012 h 2273866"/>
              <a:gd name="connsiteX297" fmla="*/ 1495425 w 3400425"/>
              <a:gd name="connsiteY297" fmla="*/ 133350 h 2273866"/>
              <a:gd name="connsiteX298" fmla="*/ 1481138 w 3400425"/>
              <a:gd name="connsiteY298" fmla="*/ 138112 h 2273866"/>
              <a:gd name="connsiteX299" fmla="*/ 1457325 w 3400425"/>
              <a:gd name="connsiteY299" fmla="*/ 152400 h 2273866"/>
              <a:gd name="connsiteX300" fmla="*/ 1438275 w 3400425"/>
              <a:gd name="connsiteY300" fmla="*/ 171450 h 2273866"/>
              <a:gd name="connsiteX301" fmla="*/ 1452563 w 3400425"/>
              <a:gd name="connsiteY301" fmla="*/ 152400 h 2273866"/>
              <a:gd name="connsiteX302" fmla="*/ 1500188 w 3400425"/>
              <a:gd name="connsiteY302" fmla="*/ 123825 h 2273866"/>
              <a:gd name="connsiteX303" fmla="*/ 1566863 w 3400425"/>
              <a:gd name="connsiteY303" fmla="*/ 100012 h 2273866"/>
              <a:gd name="connsiteX304" fmla="*/ 1604963 w 3400425"/>
              <a:gd name="connsiteY304" fmla="*/ 80962 h 2273866"/>
              <a:gd name="connsiteX305" fmla="*/ 1624013 w 3400425"/>
              <a:gd name="connsiteY305" fmla="*/ 71437 h 2273866"/>
              <a:gd name="connsiteX306" fmla="*/ 1666875 w 3400425"/>
              <a:gd name="connsiteY306" fmla="*/ 47625 h 2273866"/>
              <a:gd name="connsiteX307" fmla="*/ 1809750 w 3400425"/>
              <a:gd name="connsiteY307" fmla="*/ 33337 h 2273866"/>
              <a:gd name="connsiteX308" fmla="*/ 1871663 w 3400425"/>
              <a:gd name="connsiteY308" fmla="*/ 19050 h 2273866"/>
              <a:gd name="connsiteX309" fmla="*/ 1905000 w 3400425"/>
              <a:gd name="connsiteY309" fmla="*/ 4762 h 2273866"/>
              <a:gd name="connsiteX310" fmla="*/ 1985963 w 3400425"/>
              <a:gd name="connsiteY310" fmla="*/ 0 h 2273866"/>
              <a:gd name="connsiteX311" fmla="*/ 2347913 w 3400425"/>
              <a:gd name="connsiteY311" fmla="*/ 4762 h 2273866"/>
              <a:gd name="connsiteX312" fmla="*/ 2366963 w 3400425"/>
              <a:gd name="connsiteY312" fmla="*/ 14287 h 2273866"/>
              <a:gd name="connsiteX313" fmla="*/ 2395538 w 3400425"/>
              <a:gd name="connsiteY313" fmla="*/ 23812 h 2273866"/>
              <a:gd name="connsiteX314" fmla="*/ 2486025 w 3400425"/>
              <a:gd name="connsiteY314" fmla="*/ 76200 h 2273866"/>
              <a:gd name="connsiteX315" fmla="*/ 2505075 w 3400425"/>
              <a:gd name="connsiteY315" fmla="*/ 100012 h 2273866"/>
              <a:gd name="connsiteX316" fmla="*/ 2547938 w 3400425"/>
              <a:gd name="connsiteY316" fmla="*/ 152400 h 2273866"/>
              <a:gd name="connsiteX317" fmla="*/ 2581275 w 3400425"/>
              <a:gd name="connsiteY317" fmla="*/ 190500 h 2273866"/>
              <a:gd name="connsiteX318" fmla="*/ 2605088 w 3400425"/>
              <a:gd name="connsiteY318" fmla="*/ 238125 h 2273866"/>
              <a:gd name="connsiteX319" fmla="*/ 2628900 w 3400425"/>
              <a:gd name="connsiteY319" fmla="*/ 314325 h 2273866"/>
              <a:gd name="connsiteX320" fmla="*/ 2619375 w 3400425"/>
              <a:gd name="connsiteY320" fmla="*/ 666750 h 2273866"/>
              <a:gd name="connsiteX321" fmla="*/ 2633663 w 3400425"/>
              <a:gd name="connsiteY321" fmla="*/ 900112 h 2273866"/>
              <a:gd name="connsiteX322" fmla="*/ 2647950 w 3400425"/>
              <a:gd name="connsiteY322" fmla="*/ 928687 h 2273866"/>
              <a:gd name="connsiteX323" fmla="*/ 2657475 w 3400425"/>
              <a:gd name="connsiteY323" fmla="*/ 952500 h 2273866"/>
              <a:gd name="connsiteX324" fmla="*/ 2709863 w 3400425"/>
              <a:gd name="connsiteY324" fmla="*/ 1019175 h 2273866"/>
              <a:gd name="connsiteX325" fmla="*/ 2747963 w 3400425"/>
              <a:gd name="connsiteY325" fmla="*/ 1057275 h 2273866"/>
              <a:gd name="connsiteX326" fmla="*/ 2776538 w 3400425"/>
              <a:gd name="connsiteY326" fmla="*/ 1090612 h 2273866"/>
              <a:gd name="connsiteX327" fmla="*/ 2790825 w 3400425"/>
              <a:gd name="connsiteY327" fmla="*/ 1114425 h 2273866"/>
              <a:gd name="connsiteX328" fmla="*/ 2814638 w 3400425"/>
              <a:gd name="connsiteY328" fmla="*/ 1147762 h 2273866"/>
              <a:gd name="connsiteX329" fmla="*/ 2800350 w 3400425"/>
              <a:gd name="connsiteY329" fmla="*/ 1247775 h 2273866"/>
              <a:gd name="connsiteX330" fmla="*/ 2790825 w 3400425"/>
              <a:gd name="connsiteY330" fmla="*/ 1262062 h 2273866"/>
              <a:gd name="connsiteX331" fmla="*/ 2767013 w 3400425"/>
              <a:gd name="connsiteY331" fmla="*/ 1271587 h 2273866"/>
              <a:gd name="connsiteX332" fmla="*/ 2724150 w 3400425"/>
              <a:gd name="connsiteY332" fmla="*/ 1295400 h 2273866"/>
              <a:gd name="connsiteX333" fmla="*/ 2695575 w 3400425"/>
              <a:gd name="connsiteY333" fmla="*/ 1300162 h 2273866"/>
              <a:gd name="connsiteX334" fmla="*/ 2676525 w 3400425"/>
              <a:gd name="connsiteY334" fmla="*/ 1309687 h 2273866"/>
              <a:gd name="connsiteX335" fmla="*/ 2633663 w 3400425"/>
              <a:gd name="connsiteY335" fmla="*/ 1319212 h 2273866"/>
              <a:gd name="connsiteX336" fmla="*/ 2609850 w 3400425"/>
              <a:gd name="connsiteY336" fmla="*/ 1328737 h 2273866"/>
              <a:gd name="connsiteX337" fmla="*/ 2366963 w 3400425"/>
              <a:gd name="connsiteY337" fmla="*/ 1338262 h 2273866"/>
              <a:gd name="connsiteX338" fmla="*/ 2324100 w 3400425"/>
              <a:gd name="connsiteY338" fmla="*/ 1357312 h 2273866"/>
              <a:gd name="connsiteX339" fmla="*/ 2309813 w 3400425"/>
              <a:gd name="connsiteY339" fmla="*/ 1371600 h 2273866"/>
              <a:gd name="connsiteX340" fmla="*/ 2295525 w 3400425"/>
              <a:gd name="connsiteY340" fmla="*/ 1390650 h 2273866"/>
              <a:gd name="connsiteX341" fmla="*/ 2276475 w 3400425"/>
              <a:gd name="connsiteY341" fmla="*/ 1423987 h 2273866"/>
              <a:gd name="connsiteX342" fmla="*/ 2257425 w 3400425"/>
              <a:gd name="connsiteY342" fmla="*/ 1471612 h 2273866"/>
              <a:gd name="connsiteX343" fmla="*/ 2252663 w 3400425"/>
              <a:gd name="connsiteY343" fmla="*/ 1495425 h 2273866"/>
              <a:gd name="connsiteX344" fmla="*/ 2271713 w 3400425"/>
              <a:gd name="connsiteY344" fmla="*/ 1519237 h 2273866"/>
              <a:gd name="connsiteX345" fmla="*/ 2357438 w 3400425"/>
              <a:gd name="connsiteY345" fmla="*/ 1547812 h 2273866"/>
              <a:gd name="connsiteX346" fmla="*/ 2386013 w 3400425"/>
              <a:gd name="connsiteY346" fmla="*/ 1557337 h 2273866"/>
              <a:gd name="connsiteX347" fmla="*/ 2443163 w 3400425"/>
              <a:gd name="connsiteY347" fmla="*/ 1571625 h 2273866"/>
              <a:gd name="connsiteX348" fmla="*/ 2457450 w 3400425"/>
              <a:gd name="connsiteY348" fmla="*/ 1581150 h 2273866"/>
              <a:gd name="connsiteX349" fmla="*/ 2495550 w 3400425"/>
              <a:gd name="connsiteY349" fmla="*/ 1585912 h 2273866"/>
              <a:gd name="connsiteX350" fmla="*/ 2524125 w 3400425"/>
              <a:gd name="connsiteY350" fmla="*/ 1595437 h 2273866"/>
              <a:gd name="connsiteX351" fmla="*/ 2571750 w 3400425"/>
              <a:gd name="connsiteY351" fmla="*/ 1614487 h 2273866"/>
              <a:gd name="connsiteX352" fmla="*/ 2609850 w 3400425"/>
              <a:gd name="connsiteY352" fmla="*/ 1657350 h 2273866"/>
              <a:gd name="connsiteX353" fmla="*/ 2619375 w 3400425"/>
              <a:gd name="connsiteY353" fmla="*/ 1671637 h 2273866"/>
              <a:gd name="connsiteX354" fmla="*/ 2619375 w 3400425"/>
              <a:gd name="connsiteY354" fmla="*/ 1752600 h 2273866"/>
              <a:gd name="connsiteX355" fmla="*/ 2609850 w 3400425"/>
              <a:gd name="connsiteY355" fmla="*/ 1771650 h 2273866"/>
              <a:gd name="connsiteX356" fmla="*/ 2519363 w 3400425"/>
              <a:gd name="connsiteY356" fmla="*/ 1862137 h 2273866"/>
              <a:gd name="connsiteX357" fmla="*/ 2509838 w 3400425"/>
              <a:gd name="connsiteY357" fmla="*/ 1881187 h 2273866"/>
              <a:gd name="connsiteX358" fmla="*/ 2500313 w 3400425"/>
              <a:gd name="connsiteY358" fmla="*/ 1909762 h 2273866"/>
              <a:gd name="connsiteX359" fmla="*/ 2509838 w 3400425"/>
              <a:gd name="connsiteY359" fmla="*/ 1962150 h 2273866"/>
              <a:gd name="connsiteX360" fmla="*/ 2524125 w 3400425"/>
              <a:gd name="connsiteY360" fmla="*/ 1976437 h 2273866"/>
              <a:gd name="connsiteX361" fmla="*/ 2538413 w 3400425"/>
              <a:gd name="connsiteY361" fmla="*/ 1981200 h 2273866"/>
              <a:gd name="connsiteX362" fmla="*/ 2576513 w 3400425"/>
              <a:gd name="connsiteY362" fmla="*/ 1990725 h 2273866"/>
              <a:gd name="connsiteX363" fmla="*/ 2800350 w 3400425"/>
              <a:gd name="connsiteY363" fmla="*/ 1985962 h 2273866"/>
              <a:gd name="connsiteX364" fmla="*/ 2819400 w 3400425"/>
              <a:gd name="connsiteY364" fmla="*/ 1976437 h 2273866"/>
              <a:gd name="connsiteX365" fmla="*/ 2867025 w 3400425"/>
              <a:gd name="connsiteY365" fmla="*/ 1957387 h 2273866"/>
              <a:gd name="connsiteX366" fmla="*/ 2905125 w 3400425"/>
              <a:gd name="connsiteY366" fmla="*/ 1933575 h 2273866"/>
              <a:gd name="connsiteX367" fmla="*/ 2933700 w 3400425"/>
              <a:gd name="connsiteY367" fmla="*/ 1914525 h 2273866"/>
              <a:gd name="connsiteX368" fmla="*/ 2952750 w 3400425"/>
              <a:gd name="connsiteY368" fmla="*/ 1885950 h 2273866"/>
              <a:gd name="connsiteX369" fmla="*/ 2967038 w 3400425"/>
              <a:gd name="connsiteY369" fmla="*/ 1833562 h 2273866"/>
              <a:gd name="connsiteX370" fmla="*/ 2962275 w 3400425"/>
              <a:gd name="connsiteY370" fmla="*/ 1785937 h 2273866"/>
              <a:gd name="connsiteX371" fmla="*/ 2943225 w 3400425"/>
              <a:gd name="connsiteY371" fmla="*/ 1781175 h 2273866"/>
              <a:gd name="connsiteX372" fmla="*/ 2919413 w 3400425"/>
              <a:gd name="connsiteY372" fmla="*/ 1771650 h 2273866"/>
              <a:gd name="connsiteX373" fmla="*/ 2886075 w 3400425"/>
              <a:gd name="connsiteY373" fmla="*/ 1762125 h 2273866"/>
              <a:gd name="connsiteX374" fmla="*/ 2762250 w 3400425"/>
              <a:gd name="connsiteY374" fmla="*/ 1757362 h 2273866"/>
              <a:gd name="connsiteX375" fmla="*/ 2695575 w 3400425"/>
              <a:gd name="connsiteY375" fmla="*/ 1800225 h 2273866"/>
              <a:gd name="connsiteX376" fmla="*/ 2667000 w 3400425"/>
              <a:gd name="connsiteY376" fmla="*/ 1828800 h 2273866"/>
              <a:gd name="connsiteX377" fmla="*/ 2628900 w 3400425"/>
              <a:gd name="connsiteY377" fmla="*/ 1881187 h 2273866"/>
              <a:gd name="connsiteX378" fmla="*/ 2619375 w 3400425"/>
              <a:gd name="connsiteY378" fmla="*/ 1905000 h 2273866"/>
              <a:gd name="connsiteX379" fmla="*/ 2600325 w 3400425"/>
              <a:gd name="connsiteY379" fmla="*/ 1947862 h 2273866"/>
              <a:gd name="connsiteX380" fmla="*/ 2605088 w 3400425"/>
              <a:gd name="connsiteY380" fmla="*/ 1976437 h 2273866"/>
              <a:gd name="connsiteX381" fmla="*/ 2676525 w 3400425"/>
              <a:gd name="connsiteY381" fmla="*/ 1971675 h 2273866"/>
              <a:gd name="connsiteX382" fmla="*/ 2733675 w 3400425"/>
              <a:gd name="connsiteY382" fmla="*/ 1952625 h 2273866"/>
              <a:gd name="connsiteX383" fmla="*/ 2771775 w 3400425"/>
              <a:gd name="connsiteY383" fmla="*/ 1928812 h 2273866"/>
              <a:gd name="connsiteX384" fmla="*/ 2824163 w 3400425"/>
              <a:gd name="connsiteY384" fmla="*/ 1895475 h 2273866"/>
              <a:gd name="connsiteX385" fmla="*/ 2843213 w 3400425"/>
              <a:gd name="connsiteY385" fmla="*/ 1881187 h 2273866"/>
              <a:gd name="connsiteX386" fmla="*/ 2857500 w 3400425"/>
              <a:gd name="connsiteY386" fmla="*/ 1862137 h 2273866"/>
              <a:gd name="connsiteX387" fmla="*/ 2862263 w 3400425"/>
              <a:gd name="connsiteY387" fmla="*/ 1833562 h 2273866"/>
              <a:gd name="connsiteX388" fmla="*/ 2852738 w 3400425"/>
              <a:gd name="connsiteY388" fmla="*/ 1790700 h 2273866"/>
              <a:gd name="connsiteX389" fmla="*/ 2828925 w 3400425"/>
              <a:gd name="connsiteY389" fmla="*/ 1776412 h 2273866"/>
              <a:gd name="connsiteX390" fmla="*/ 2790825 w 3400425"/>
              <a:gd name="connsiteY390" fmla="*/ 1766887 h 2273866"/>
              <a:gd name="connsiteX391" fmla="*/ 2752725 w 3400425"/>
              <a:gd name="connsiteY391" fmla="*/ 1771650 h 2273866"/>
              <a:gd name="connsiteX392" fmla="*/ 2738438 w 3400425"/>
              <a:gd name="connsiteY392" fmla="*/ 1781175 h 2273866"/>
              <a:gd name="connsiteX393" fmla="*/ 2724150 w 3400425"/>
              <a:gd name="connsiteY393" fmla="*/ 1785937 h 2273866"/>
              <a:gd name="connsiteX394" fmla="*/ 2695575 w 3400425"/>
              <a:gd name="connsiteY394" fmla="*/ 1824037 h 2273866"/>
              <a:gd name="connsiteX395" fmla="*/ 2690813 w 3400425"/>
              <a:gd name="connsiteY395" fmla="*/ 1843087 h 2273866"/>
              <a:gd name="connsiteX396" fmla="*/ 2681288 w 3400425"/>
              <a:gd name="connsiteY396" fmla="*/ 1866900 h 2273866"/>
              <a:gd name="connsiteX397" fmla="*/ 2676525 w 3400425"/>
              <a:gd name="connsiteY397" fmla="*/ 1881187 h 2273866"/>
              <a:gd name="connsiteX398" fmla="*/ 2686050 w 3400425"/>
              <a:gd name="connsiteY398" fmla="*/ 1919287 h 2273866"/>
              <a:gd name="connsiteX399" fmla="*/ 2700338 w 3400425"/>
              <a:gd name="connsiteY399" fmla="*/ 1924050 h 2273866"/>
              <a:gd name="connsiteX400" fmla="*/ 2790825 w 3400425"/>
              <a:gd name="connsiteY400" fmla="*/ 1919287 h 2273866"/>
              <a:gd name="connsiteX401" fmla="*/ 2833688 w 3400425"/>
              <a:gd name="connsiteY401" fmla="*/ 1885950 h 2273866"/>
              <a:gd name="connsiteX402" fmla="*/ 2790825 w 3400425"/>
              <a:gd name="connsiteY402" fmla="*/ 1843087 h 2273866"/>
              <a:gd name="connsiteX403" fmla="*/ 2762250 w 3400425"/>
              <a:gd name="connsiteY403" fmla="*/ 1833562 h 2273866"/>
              <a:gd name="connsiteX404" fmla="*/ 2747963 w 3400425"/>
              <a:gd name="connsiteY404" fmla="*/ 1824037 h 2273866"/>
              <a:gd name="connsiteX405" fmla="*/ 2733675 w 3400425"/>
              <a:gd name="connsiteY405" fmla="*/ 1819275 h 2273866"/>
              <a:gd name="connsiteX406" fmla="*/ 2690813 w 3400425"/>
              <a:gd name="connsiteY406" fmla="*/ 1800225 h 2273866"/>
              <a:gd name="connsiteX407" fmla="*/ 2676525 w 3400425"/>
              <a:gd name="connsiteY407" fmla="*/ 1766887 h 2273866"/>
              <a:gd name="connsiteX408" fmla="*/ 2690813 w 3400425"/>
              <a:gd name="connsiteY408" fmla="*/ 1728787 h 2273866"/>
              <a:gd name="connsiteX409" fmla="*/ 2705100 w 3400425"/>
              <a:gd name="connsiteY409" fmla="*/ 1724025 h 2273866"/>
              <a:gd name="connsiteX410" fmla="*/ 2776538 w 3400425"/>
              <a:gd name="connsiteY410" fmla="*/ 1728787 h 2273866"/>
              <a:gd name="connsiteX411" fmla="*/ 2833688 w 3400425"/>
              <a:gd name="connsiteY411" fmla="*/ 1666875 h 2273866"/>
              <a:gd name="connsiteX412" fmla="*/ 2847975 w 3400425"/>
              <a:gd name="connsiteY412" fmla="*/ 1647825 h 2273866"/>
              <a:gd name="connsiteX413" fmla="*/ 2852738 w 3400425"/>
              <a:gd name="connsiteY413" fmla="*/ 1619250 h 2273866"/>
              <a:gd name="connsiteX414" fmla="*/ 2862263 w 3400425"/>
              <a:gd name="connsiteY414" fmla="*/ 1600200 h 2273866"/>
              <a:gd name="connsiteX415" fmla="*/ 2852738 w 3400425"/>
              <a:gd name="connsiteY415" fmla="*/ 1547812 h 2273866"/>
              <a:gd name="connsiteX416" fmla="*/ 2838450 w 3400425"/>
              <a:gd name="connsiteY416" fmla="*/ 1533525 h 2273866"/>
              <a:gd name="connsiteX417" fmla="*/ 2809875 w 3400425"/>
              <a:gd name="connsiteY417" fmla="*/ 1524000 h 2273866"/>
              <a:gd name="connsiteX418" fmla="*/ 2828925 w 3400425"/>
              <a:gd name="connsiteY418" fmla="*/ 1581150 h 2273866"/>
              <a:gd name="connsiteX419" fmla="*/ 2833688 w 3400425"/>
              <a:gd name="connsiteY419" fmla="*/ 1652587 h 2273866"/>
              <a:gd name="connsiteX420" fmla="*/ 2847975 w 3400425"/>
              <a:gd name="connsiteY420" fmla="*/ 1657350 h 2273866"/>
              <a:gd name="connsiteX421" fmla="*/ 2871788 w 3400425"/>
              <a:gd name="connsiteY421" fmla="*/ 1647825 h 2273866"/>
              <a:gd name="connsiteX422" fmla="*/ 2890838 w 3400425"/>
              <a:gd name="connsiteY422" fmla="*/ 1562100 h 2273866"/>
              <a:gd name="connsiteX423" fmla="*/ 2909888 w 3400425"/>
              <a:gd name="connsiteY423" fmla="*/ 1609725 h 2273866"/>
              <a:gd name="connsiteX424" fmla="*/ 2919413 w 3400425"/>
              <a:gd name="connsiteY424" fmla="*/ 1624012 h 2273866"/>
              <a:gd name="connsiteX425" fmla="*/ 2938463 w 3400425"/>
              <a:gd name="connsiteY425" fmla="*/ 1638300 h 2273866"/>
              <a:gd name="connsiteX426" fmla="*/ 3024188 w 3400425"/>
              <a:gd name="connsiteY426" fmla="*/ 1585912 h 2273866"/>
              <a:gd name="connsiteX427" fmla="*/ 3028950 w 3400425"/>
              <a:gd name="connsiteY427" fmla="*/ 1557337 h 2273866"/>
              <a:gd name="connsiteX428" fmla="*/ 3038475 w 3400425"/>
              <a:gd name="connsiteY428" fmla="*/ 1647825 h 2273866"/>
              <a:gd name="connsiteX429" fmla="*/ 3071813 w 3400425"/>
              <a:gd name="connsiteY429" fmla="*/ 1652587 h 2273866"/>
              <a:gd name="connsiteX430" fmla="*/ 3157538 w 3400425"/>
              <a:gd name="connsiteY430" fmla="*/ 1628775 h 2273866"/>
              <a:gd name="connsiteX431" fmla="*/ 3200400 w 3400425"/>
              <a:gd name="connsiteY431" fmla="*/ 1600200 h 2273866"/>
              <a:gd name="connsiteX432" fmla="*/ 3214688 w 3400425"/>
              <a:gd name="connsiteY432" fmla="*/ 1590675 h 2273866"/>
              <a:gd name="connsiteX433" fmla="*/ 3248025 w 3400425"/>
              <a:gd name="connsiteY433" fmla="*/ 1543050 h 2273866"/>
              <a:gd name="connsiteX434" fmla="*/ 3262313 w 3400425"/>
              <a:gd name="connsiteY434" fmla="*/ 1514475 h 2273866"/>
              <a:gd name="connsiteX435" fmla="*/ 3248025 w 3400425"/>
              <a:gd name="connsiteY435" fmla="*/ 1533525 h 2273866"/>
              <a:gd name="connsiteX436" fmla="*/ 3224213 w 3400425"/>
              <a:gd name="connsiteY436" fmla="*/ 1571625 h 2273866"/>
              <a:gd name="connsiteX437" fmla="*/ 3200400 w 3400425"/>
              <a:gd name="connsiteY437" fmla="*/ 1609725 h 2273866"/>
              <a:gd name="connsiteX438" fmla="*/ 3171825 w 3400425"/>
              <a:gd name="connsiteY438" fmla="*/ 1657350 h 2273866"/>
              <a:gd name="connsiteX439" fmla="*/ 3167063 w 3400425"/>
              <a:gd name="connsiteY439" fmla="*/ 1676400 h 2273866"/>
              <a:gd name="connsiteX440" fmla="*/ 3200400 w 3400425"/>
              <a:gd name="connsiteY440" fmla="*/ 1700212 h 2273866"/>
              <a:gd name="connsiteX441" fmla="*/ 3219450 w 3400425"/>
              <a:gd name="connsiteY441" fmla="*/ 1704975 h 2273866"/>
              <a:gd name="connsiteX442" fmla="*/ 3333750 w 3400425"/>
              <a:gd name="connsiteY442" fmla="*/ 1695450 h 2273866"/>
              <a:gd name="connsiteX443" fmla="*/ 3362325 w 3400425"/>
              <a:gd name="connsiteY443" fmla="*/ 1690687 h 2273866"/>
              <a:gd name="connsiteX444" fmla="*/ 3400425 w 3400425"/>
              <a:gd name="connsiteY444" fmla="*/ 1695450 h 2273866"/>
              <a:gd name="connsiteX445" fmla="*/ 3338513 w 3400425"/>
              <a:gd name="connsiteY445" fmla="*/ 1709737 h 2273866"/>
              <a:gd name="connsiteX446" fmla="*/ 3324225 w 3400425"/>
              <a:gd name="connsiteY446" fmla="*/ 1719262 h 2273866"/>
              <a:gd name="connsiteX447" fmla="*/ 3305175 w 3400425"/>
              <a:gd name="connsiteY447" fmla="*/ 1728787 h 2273866"/>
              <a:gd name="connsiteX448" fmla="*/ 3295650 w 3400425"/>
              <a:gd name="connsiteY448" fmla="*/ 1743075 h 2273866"/>
              <a:gd name="connsiteX449" fmla="*/ 3276600 w 3400425"/>
              <a:gd name="connsiteY449" fmla="*/ 1762125 h 2273866"/>
              <a:gd name="connsiteX450" fmla="*/ 3271838 w 3400425"/>
              <a:gd name="connsiteY450" fmla="*/ 1776412 h 2273866"/>
              <a:gd name="connsiteX451" fmla="*/ 3276600 w 3400425"/>
              <a:gd name="connsiteY451" fmla="*/ 1843087 h 2273866"/>
              <a:gd name="connsiteX452" fmla="*/ 3300413 w 3400425"/>
              <a:gd name="connsiteY452" fmla="*/ 1862137 h 2273866"/>
              <a:gd name="connsiteX453" fmla="*/ 3352800 w 3400425"/>
              <a:gd name="connsiteY453" fmla="*/ 1895475 h 2273866"/>
              <a:gd name="connsiteX454" fmla="*/ 3357563 w 3400425"/>
              <a:gd name="connsiteY454" fmla="*/ 1881187 h 2273866"/>
              <a:gd name="connsiteX455" fmla="*/ 3286125 w 3400425"/>
              <a:gd name="connsiteY455" fmla="*/ 1819275 h 2273866"/>
              <a:gd name="connsiteX456" fmla="*/ 3271838 w 3400425"/>
              <a:gd name="connsiteY456" fmla="*/ 1804987 h 2273866"/>
              <a:gd name="connsiteX457" fmla="*/ 3233738 w 3400425"/>
              <a:gd name="connsiteY457" fmla="*/ 1785937 h 2273866"/>
              <a:gd name="connsiteX458" fmla="*/ 3200400 w 3400425"/>
              <a:gd name="connsiteY458" fmla="*/ 1790700 h 2273866"/>
              <a:gd name="connsiteX459" fmla="*/ 3190875 w 3400425"/>
              <a:gd name="connsiteY459" fmla="*/ 1804987 h 2273866"/>
              <a:gd name="connsiteX460" fmla="*/ 3200400 w 3400425"/>
              <a:gd name="connsiteY460" fmla="*/ 1866900 h 2273866"/>
              <a:gd name="connsiteX461" fmla="*/ 3224213 w 3400425"/>
              <a:gd name="connsiteY461" fmla="*/ 1895475 h 2273866"/>
              <a:gd name="connsiteX462" fmla="*/ 3248025 w 3400425"/>
              <a:gd name="connsiteY462" fmla="*/ 1933575 h 2273866"/>
              <a:gd name="connsiteX463" fmla="*/ 3271838 w 3400425"/>
              <a:gd name="connsiteY463" fmla="*/ 1981200 h 2273866"/>
              <a:gd name="connsiteX464" fmla="*/ 3300413 w 3400425"/>
              <a:gd name="connsiteY464" fmla="*/ 2019300 h 2273866"/>
              <a:gd name="connsiteX465" fmla="*/ 3286125 w 3400425"/>
              <a:gd name="connsiteY465" fmla="*/ 2000250 h 2273866"/>
              <a:gd name="connsiteX466" fmla="*/ 3271838 w 3400425"/>
              <a:gd name="connsiteY466" fmla="*/ 1966912 h 2273866"/>
              <a:gd name="connsiteX467" fmla="*/ 3243263 w 3400425"/>
              <a:gd name="connsiteY467" fmla="*/ 1928812 h 2273866"/>
              <a:gd name="connsiteX468" fmla="*/ 3186113 w 3400425"/>
              <a:gd name="connsiteY468" fmla="*/ 1890712 h 2273866"/>
              <a:gd name="connsiteX469" fmla="*/ 3171825 w 3400425"/>
              <a:gd name="connsiteY469" fmla="*/ 1881187 h 2273866"/>
              <a:gd name="connsiteX470" fmla="*/ 3119438 w 3400425"/>
              <a:gd name="connsiteY470" fmla="*/ 1885950 h 2273866"/>
              <a:gd name="connsiteX471" fmla="*/ 3100388 w 3400425"/>
              <a:gd name="connsiteY471" fmla="*/ 1909762 h 2273866"/>
              <a:gd name="connsiteX472" fmla="*/ 3090863 w 3400425"/>
              <a:gd name="connsiteY472" fmla="*/ 1966912 h 2273866"/>
              <a:gd name="connsiteX473" fmla="*/ 3081338 w 3400425"/>
              <a:gd name="connsiteY473" fmla="*/ 1985962 h 2273866"/>
              <a:gd name="connsiteX474" fmla="*/ 3071813 w 3400425"/>
              <a:gd name="connsiteY474" fmla="*/ 1919287 h 2273866"/>
              <a:gd name="connsiteX475" fmla="*/ 3067050 w 3400425"/>
              <a:gd name="connsiteY475" fmla="*/ 1905000 h 2273866"/>
              <a:gd name="connsiteX476" fmla="*/ 3052763 w 3400425"/>
              <a:gd name="connsiteY476" fmla="*/ 1900237 h 2273866"/>
              <a:gd name="connsiteX477" fmla="*/ 3033713 w 3400425"/>
              <a:gd name="connsiteY477" fmla="*/ 1909762 h 2273866"/>
              <a:gd name="connsiteX478" fmla="*/ 2995613 w 3400425"/>
              <a:gd name="connsiteY478" fmla="*/ 1957387 h 2273866"/>
              <a:gd name="connsiteX479" fmla="*/ 2990850 w 3400425"/>
              <a:gd name="connsiteY479" fmla="*/ 1981200 h 2273866"/>
              <a:gd name="connsiteX480" fmla="*/ 2995613 w 3400425"/>
              <a:gd name="connsiteY480" fmla="*/ 1995487 h 2273866"/>
              <a:gd name="connsiteX481" fmla="*/ 3005138 w 3400425"/>
              <a:gd name="connsiteY481" fmla="*/ 1962150 h 2273866"/>
              <a:gd name="connsiteX482" fmla="*/ 3019425 w 3400425"/>
              <a:gd name="connsiteY482" fmla="*/ 1909762 h 2273866"/>
              <a:gd name="connsiteX483" fmla="*/ 3019425 w 3400425"/>
              <a:gd name="connsiteY483" fmla="*/ 1857375 h 2273866"/>
              <a:gd name="connsiteX484" fmla="*/ 3000375 w 3400425"/>
              <a:gd name="connsiteY484" fmla="*/ 1852612 h 2273866"/>
              <a:gd name="connsiteX485" fmla="*/ 3076575 w 3400425"/>
              <a:gd name="connsiteY485" fmla="*/ 1838325 h 2273866"/>
              <a:gd name="connsiteX486" fmla="*/ 3090863 w 3400425"/>
              <a:gd name="connsiteY486" fmla="*/ 1824037 h 2273866"/>
              <a:gd name="connsiteX487" fmla="*/ 3095625 w 3400425"/>
              <a:gd name="connsiteY487" fmla="*/ 1809750 h 2273866"/>
              <a:gd name="connsiteX488" fmla="*/ 3105150 w 3400425"/>
              <a:gd name="connsiteY488" fmla="*/ 1771650 h 2273866"/>
              <a:gd name="connsiteX489" fmla="*/ 3090863 w 3400425"/>
              <a:gd name="connsiteY489" fmla="*/ 1733550 h 2273866"/>
              <a:gd name="connsiteX490" fmla="*/ 3028950 w 3400425"/>
              <a:gd name="connsiteY490" fmla="*/ 1733550 h 2273866"/>
              <a:gd name="connsiteX491" fmla="*/ 3014663 w 3400425"/>
              <a:gd name="connsiteY491" fmla="*/ 1743075 h 2273866"/>
              <a:gd name="connsiteX492" fmla="*/ 3000375 w 3400425"/>
              <a:gd name="connsiteY492" fmla="*/ 1771650 h 2273866"/>
              <a:gd name="connsiteX493" fmla="*/ 2990850 w 3400425"/>
              <a:gd name="connsiteY493" fmla="*/ 1790700 h 2273866"/>
              <a:gd name="connsiteX494" fmla="*/ 2981325 w 3400425"/>
              <a:gd name="connsiteY494" fmla="*/ 1824037 h 2273866"/>
              <a:gd name="connsiteX495" fmla="*/ 2986088 w 3400425"/>
              <a:gd name="connsiteY495" fmla="*/ 1866900 h 2273866"/>
              <a:gd name="connsiteX496" fmla="*/ 3019425 w 3400425"/>
              <a:gd name="connsiteY496" fmla="*/ 1871662 h 2273866"/>
              <a:gd name="connsiteX497" fmla="*/ 3024188 w 3400425"/>
              <a:gd name="connsiteY497" fmla="*/ 1905000 h 2273866"/>
              <a:gd name="connsiteX498" fmla="*/ 3033713 w 3400425"/>
              <a:gd name="connsiteY498" fmla="*/ 1933575 h 2273866"/>
              <a:gd name="connsiteX499" fmla="*/ 3038475 w 3400425"/>
              <a:gd name="connsiteY499" fmla="*/ 1947862 h 2273866"/>
              <a:gd name="connsiteX500" fmla="*/ 3005138 w 3400425"/>
              <a:gd name="connsiteY500" fmla="*/ 1971675 h 2273866"/>
              <a:gd name="connsiteX501" fmla="*/ 2976563 w 3400425"/>
              <a:gd name="connsiteY501" fmla="*/ 1990725 h 2273866"/>
              <a:gd name="connsiteX502" fmla="*/ 2962275 w 3400425"/>
              <a:gd name="connsiteY502" fmla="*/ 2019300 h 2273866"/>
              <a:gd name="connsiteX503" fmla="*/ 2947988 w 3400425"/>
              <a:gd name="connsiteY503" fmla="*/ 2028825 h 2273866"/>
              <a:gd name="connsiteX504" fmla="*/ 2933700 w 3400425"/>
              <a:gd name="connsiteY504" fmla="*/ 2033587 h 2273866"/>
              <a:gd name="connsiteX505" fmla="*/ 2919413 w 3400425"/>
              <a:gd name="connsiteY505" fmla="*/ 2047875 h 2273866"/>
              <a:gd name="connsiteX506" fmla="*/ 2905125 w 3400425"/>
              <a:gd name="connsiteY506" fmla="*/ 2057400 h 2273866"/>
              <a:gd name="connsiteX507" fmla="*/ 2838450 w 3400425"/>
              <a:gd name="connsiteY507" fmla="*/ 2085975 h 2273866"/>
              <a:gd name="connsiteX508" fmla="*/ 2781300 w 3400425"/>
              <a:gd name="connsiteY508" fmla="*/ 2105025 h 2273866"/>
              <a:gd name="connsiteX509" fmla="*/ 2752725 w 3400425"/>
              <a:gd name="connsiteY509" fmla="*/ 2109787 h 2273866"/>
              <a:gd name="connsiteX510" fmla="*/ 2719388 w 3400425"/>
              <a:gd name="connsiteY510" fmla="*/ 2119312 h 2273866"/>
              <a:gd name="connsiteX511" fmla="*/ 2700338 w 3400425"/>
              <a:gd name="connsiteY511" fmla="*/ 2124075 h 2273866"/>
              <a:gd name="connsiteX512" fmla="*/ 2671763 w 3400425"/>
              <a:gd name="connsiteY512" fmla="*/ 2133600 h 2273866"/>
              <a:gd name="connsiteX513" fmla="*/ 2447925 w 3400425"/>
              <a:gd name="connsiteY513" fmla="*/ 2138362 h 2273866"/>
              <a:gd name="connsiteX514" fmla="*/ 2428875 w 3400425"/>
              <a:gd name="connsiteY514" fmla="*/ 2143125 h 2273866"/>
              <a:gd name="connsiteX515" fmla="*/ 2085975 w 3400425"/>
              <a:gd name="connsiteY515" fmla="*/ 2152650 h 2273866"/>
              <a:gd name="connsiteX516" fmla="*/ 2038350 w 3400425"/>
              <a:gd name="connsiteY516" fmla="*/ 2166937 h 2273866"/>
              <a:gd name="connsiteX517" fmla="*/ 1990725 w 3400425"/>
              <a:gd name="connsiteY517" fmla="*/ 2171700 h 2273866"/>
              <a:gd name="connsiteX518" fmla="*/ 1952625 w 3400425"/>
              <a:gd name="connsiteY518" fmla="*/ 2181225 h 2273866"/>
              <a:gd name="connsiteX519" fmla="*/ 1914525 w 3400425"/>
              <a:gd name="connsiteY519" fmla="*/ 2190750 h 2273866"/>
              <a:gd name="connsiteX520" fmla="*/ 1900238 w 3400425"/>
              <a:gd name="connsiteY520" fmla="*/ 2195512 h 2273866"/>
              <a:gd name="connsiteX521" fmla="*/ 1885950 w 3400425"/>
              <a:gd name="connsiteY521" fmla="*/ 2205037 h 2273866"/>
              <a:gd name="connsiteX522" fmla="*/ 1857375 w 3400425"/>
              <a:gd name="connsiteY522" fmla="*/ 2214562 h 2273866"/>
              <a:gd name="connsiteX523" fmla="*/ 1795463 w 3400425"/>
              <a:gd name="connsiteY523" fmla="*/ 2247900 h 2273866"/>
              <a:gd name="connsiteX524" fmla="*/ 1714500 w 3400425"/>
              <a:gd name="connsiteY524" fmla="*/ 2262187 h 2273866"/>
              <a:gd name="connsiteX525" fmla="*/ 1666875 w 3400425"/>
              <a:gd name="connsiteY525" fmla="*/ 2271712 h 2273866"/>
              <a:gd name="connsiteX526" fmla="*/ 1619250 w 3400425"/>
              <a:gd name="connsiteY526" fmla="*/ 2266950 h 2273866"/>
              <a:gd name="connsiteX527" fmla="*/ 1552575 w 3400425"/>
              <a:gd name="connsiteY527" fmla="*/ 2257425 h 2273866"/>
              <a:gd name="connsiteX528" fmla="*/ 1533525 w 3400425"/>
              <a:gd name="connsiteY528" fmla="*/ 2247900 h 2273866"/>
              <a:gd name="connsiteX529" fmla="*/ 1304925 w 3400425"/>
              <a:gd name="connsiteY529" fmla="*/ 2233612 h 2273866"/>
              <a:gd name="connsiteX530" fmla="*/ 1157288 w 3400425"/>
              <a:gd name="connsiteY530" fmla="*/ 2219325 h 2273866"/>
              <a:gd name="connsiteX531" fmla="*/ 1052513 w 3400425"/>
              <a:gd name="connsiteY531" fmla="*/ 2166937 h 2273866"/>
              <a:gd name="connsiteX532" fmla="*/ 981075 w 3400425"/>
              <a:gd name="connsiteY532" fmla="*/ 2143125 h 2273866"/>
              <a:gd name="connsiteX533" fmla="*/ 947738 w 3400425"/>
              <a:gd name="connsiteY533" fmla="*/ 2133600 h 2273866"/>
              <a:gd name="connsiteX534" fmla="*/ 923925 w 3400425"/>
              <a:gd name="connsiteY534" fmla="*/ 2124075 h 2273866"/>
              <a:gd name="connsiteX535" fmla="*/ 895350 w 3400425"/>
              <a:gd name="connsiteY535" fmla="*/ 2114550 h 2273866"/>
              <a:gd name="connsiteX536" fmla="*/ 857250 w 3400425"/>
              <a:gd name="connsiteY536" fmla="*/ 2100262 h 2273866"/>
              <a:gd name="connsiteX537" fmla="*/ 819150 w 3400425"/>
              <a:gd name="connsiteY537" fmla="*/ 2090737 h 2273866"/>
              <a:gd name="connsiteX538" fmla="*/ 723900 w 3400425"/>
              <a:gd name="connsiteY538" fmla="*/ 2076450 h 2273866"/>
              <a:gd name="connsiteX539" fmla="*/ 690563 w 3400425"/>
              <a:gd name="connsiteY539" fmla="*/ 2066925 h 2273866"/>
              <a:gd name="connsiteX540" fmla="*/ 666750 w 3400425"/>
              <a:gd name="connsiteY540" fmla="*/ 2052637 h 2273866"/>
              <a:gd name="connsiteX541" fmla="*/ 633413 w 3400425"/>
              <a:gd name="connsiteY541" fmla="*/ 2043112 h 2273866"/>
              <a:gd name="connsiteX542" fmla="*/ 614363 w 3400425"/>
              <a:gd name="connsiteY542" fmla="*/ 2033587 h 2273866"/>
              <a:gd name="connsiteX543" fmla="*/ 571500 w 3400425"/>
              <a:gd name="connsiteY543" fmla="*/ 2014537 h 2273866"/>
              <a:gd name="connsiteX544" fmla="*/ 538163 w 3400425"/>
              <a:gd name="connsiteY544" fmla="*/ 1981200 h 2273866"/>
              <a:gd name="connsiteX545" fmla="*/ 519113 w 3400425"/>
              <a:gd name="connsiteY545" fmla="*/ 1966912 h 2273866"/>
              <a:gd name="connsiteX546" fmla="*/ 485775 w 3400425"/>
              <a:gd name="connsiteY546" fmla="*/ 1928812 h 2273866"/>
              <a:gd name="connsiteX547" fmla="*/ 438150 w 3400425"/>
              <a:gd name="connsiteY547" fmla="*/ 1900237 h 2273866"/>
              <a:gd name="connsiteX548" fmla="*/ 404813 w 3400425"/>
              <a:gd name="connsiteY548" fmla="*/ 1881187 h 2273866"/>
              <a:gd name="connsiteX549" fmla="*/ 366713 w 3400425"/>
              <a:gd name="connsiteY549" fmla="*/ 1857375 h 2273866"/>
              <a:gd name="connsiteX550" fmla="*/ 347663 w 3400425"/>
              <a:gd name="connsiteY550" fmla="*/ 1843087 h 2273866"/>
              <a:gd name="connsiteX551" fmla="*/ 304800 w 3400425"/>
              <a:gd name="connsiteY551" fmla="*/ 1824037 h 2273866"/>
              <a:gd name="connsiteX552" fmla="*/ 252413 w 3400425"/>
              <a:gd name="connsiteY552" fmla="*/ 1804987 h 2273866"/>
              <a:gd name="connsiteX553" fmla="*/ 233363 w 3400425"/>
              <a:gd name="connsiteY553" fmla="*/ 1795462 h 2273866"/>
              <a:gd name="connsiteX554" fmla="*/ 161925 w 3400425"/>
              <a:gd name="connsiteY554" fmla="*/ 1804987 h 2273866"/>
              <a:gd name="connsiteX555" fmla="*/ 147638 w 3400425"/>
              <a:gd name="connsiteY555" fmla="*/ 1814512 h 2273866"/>
              <a:gd name="connsiteX556" fmla="*/ 114300 w 3400425"/>
              <a:gd name="connsiteY556" fmla="*/ 1828800 h 2273866"/>
              <a:gd name="connsiteX557" fmla="*/ 95250 w 3400425"/>
              <a:gd name="connsiteY557" fmla="*/ 1843087 h 2273866"/>
              <a:gd name="connsiteX558" fmla="*/ 38100 w 3400425"/>
              <a:gd name="connsiteY558" fmla="*/ 1862137 h 2273866"/>
              <a:gd name="connsiteX559" fmla="*/ 19050 w 3400425"/>
              <a:gd name="connsiteY559" fmla="*/ 1871662 h 2273866"/>
              <a:gd name="connsiteX560" fmla="*/ 114300 w 3400425"/>
              <a:gd name="connsiteY560" fmla="*/ 1833562 h 2273866"/>
              <a:gd name="connsiteX561" fmla="*/ 133350 w 3400425"/>
              <a:gd name="connsiteY561" fmla="*/ 1828800 h 2273866"/>
              <a:gd name="connsiteX562" fmla="*/ 157163 w 3400425"/>
              <a:gd name="connsiteY562" fmla="*/ 1804987 h 2273866"/>
              <a:gd name="connsiteX563" fmla="*/ 133350 w 3400425"/>
              <a:gd name="connsiteY563" fmla="*/ 1709737 h 2273866"/>
              <a:gd name="connsiteX564" fmla="*/ 104775 w 3400425"/>
              <a:gd name="connsiteY564" fmla="*/ 1685925 h 2273866"/>
              <a:gd name="connsiteX565" fmla="*/ 42863 w 3400425"/>
              <a:gd name="connsiteY565" fmla="*/ 1624012 h 2273866"/>
              <a:gd name="connsiteX566" fmla="*/ 19050 w 3400425"/>
              <a:gd name="connsiteY566" fmla="*/ 1609725 h 2273866"/>
              <a:gd name="connsiteX567" fmla="*/ 4763 w 3400425"/>
              <a:gd name="connsiteY567" fmla="*/ 1595437 h 2273866"/>
              <a:gd name="connsiteX568" fmla="*/ 23813 w 3400425"/>
              <a:gd name="connsiteY568" fmla="*/ 1604962 h 2273866"/>
              <a:gd name="connsiteX569" fmla="*/ 61913 w 3400425"/>
              <a:gd name="connsiteY569" fmla="*/ 1638300 h 2273866"/>
              <a:gd name="connsiteX570" fmla="*/ 80963 w 3400425"/>
              <a:gd name="connsiteY570" fmla="*/ 1657350 h 2273866"/>
              <a:gd name="connsiteX571" fmla="*/ 114300 w 3400425"/>
              <a:gd name="connsiteY571" fmla="*/ 1685925 h 2273866"/>
              <a:gd name="connsiteX572" fmla="*/ 166688 w 3400425"/>
              <a:gd name="connsiteY572" fmla="*/ 1752600 h 2273866"/>
              <a:gd name="connsiteX573" fmla="*/ 180975 w 3400425"/>
              <a:gd name="connsiteY573" fmla="*/ 1766887 h 2273866"/>
              <a:gd name="connsiteX574" fmla="*/ 214313 w 3400425"/>
              <a:gd name="connsiteY574" fmla="*/ 1747837 h 2273866"/>
              <a:gd name="connsiteX575" fmla="*/ 238125 w 3400425"/>
              <a:gd name="connsiteY575" fmla="*/ 1657350 h 2273866"/>
              <a:gd name="connsiteX576" fmla="*/ 233363 w 3400425"/>
              <a:gd name="connsiteY576" fmla="*/ 1585912 h 2273866"/>
              <a:gd name="connsiteX577" fmla="*/ 209550 w 3400425"/>
              <a:gd name="connsiteY577" fmla="*/ 1547812 h 2273866"/>
              <a:gd name="connsiteX578" fmla="*/ 190500 w 3400425"/>
              <a:gd name="connsiteY578" fmla="*/ 1500187 h 2273866"/>
              <a:gd name="connsiteX579" fmla="*/ 185738 w 3400425"/>
              <a:gd name="connsiteY579" fmla="*/ 1428750 h 2273866"/>
              <a:gd name="connsiteX580" fmla="*/ 176213 w 3400425"/>
              <a:gd name="connsiteY580" fmla="*/ 1357312 h 2273866"/>
              <a:gd name="connsiteX581" fmla="*/ 171450 w 3400425"/>
              <a:gd name="connsiteY581" fmla="*/ 1376362 h 2273866"/>
              <a:gd name="connsiteX582" fmla="*/ 209550 w 3400425"/>
              <a:gd name="connsiteY582" fmla="*/ 1514475 h 2273866"/>
              <a:gd name="connsiteX583" fmla="*/ 228600 w 3400425"/>
              <a:gd name="connsiteY583" fmla="*/ 1566862 h 2273866"/>
              <a:gd name="connsiteX584" fmla="*/ 247650 w 3400425"/>
              <a:gd name="connsiteY584" fmla="*/ 1609725 h 2273866"/>
              <a:gd name="connsiteX585" fmla="*/ 280988 w 3400425"/>
              <a:gd name="connsiteY585" fmla="*/ 1638300 h 2273866"/>
              <a:gd name="connsiteX586" fmla="*/ 328613 w 3400425"/>
              <a:gd name="connsiteY586" fmla="*/ 1614487 h 2273866"/>
              <a:gd name="connsiteX587" fmla="*/ 347663 w 3400425"/>
              <a:gd name="connsiteY587" fmla="*/ 1576387 h 2273866"/>
              <a:gd name="connsiteX588" fmla="*/ 371475 w 3400425"/>
              <a:gd name="connsiteY588" fmla="*/ 1514475 h 2273866"/>
              <a:gd name="connsiteX589" fmla="*/ 409575 w 3400425"/>
              <a:gd name="connsiteY589" fmla="*/ 1471612 h 2273866"/>
              <a:gd name="connsiteX590" fmla="*/ 428625 w 3400425"/>
              <a:gd name="connsiteY590" fmla="*/ 1452562 h 2273866"/>
              <a:gd name="connsiteX591" fmla="*/ 414338 w 3400425"/>
              <a:gd name="connsiteY591" fmla="*/ 1462087 h 2273866"/>
              <a:gd name="connsiteX592" fmla="*/ 404813 w 3400425"/>
              <a:gd name="connsiteY592" fmla="*/ 1485900 h 2273866"/>
              <a:gd name="connsiteX593" fmla="*/ 395288 w 3400425"/>
              <a:gd name="connsiteY593" fmla="*/ 1500187 h 2273866"/>
              <a:gd name="connsiteX594" fmla="*/ 381000 w 3400425"/>
              <a:gd name="connsiteY594" fmla="*/ 1543050 h 2273866"/>
              <a:gd name="connsiteX595" fmla="*/ 390525 w 3400425"/>
              <a:gd name="connsiteY595" fmla="*/ 1581150 h 2273866"/>
              <a:gd name="connsiteX596" fmla="*/ 404813 w 3400425"/>
              <a:gd name="connsiteY596" fmla="*/ 1585912 h 2273866"/>
              <a:gd name="connsiteX597" fmla="*/ 519113 w 3400425"/>
              <a:gd name="connsiteY597" fmla="*/ 1571625 h 2273866"/>
              <a:gd name="connsiteX598" fmla="*/ 581025 w 3400425"/>
              <a:gd name="connsiteY598" fmla="*/ 1552575 h 2273866"/>
              <a:gd name="connsiteX599" fmla="*/ 661988 w 3400425"/>
              <a:gd name="connsiteY599" fmla="*/ 1504950 h 2273866"/>
              <a:gd name="connsiteX600" fmla="*/ 700088 w 3400425"/>
              <a:gd name="connsiteY600" fmla="*/ 1462087 h 2273866"/>
              <a:gd name="connsiteX601" fmla="*/ 657225 w 3400425"/>
              <a:gd name="connsiteY601" fmla="*/ 1485900 h 2273866"/>
              <a:gd name="connsiteX602" fmla="*/ 647700 w 3400425"/>
              <a:gd name="connsiteY602" fmla="*/ 1504950 h 2273866"/>
              <a:gd name="connsiteX603" fmla="*/ 633413 w 3400425"/>
              <a:gd name="connsiteY603" fmla="*/ 1528762 h 2273866"/>
              <a:gd name="connsiteX604" fmla="*/ 623888 w 3400425"/>
              <a:gd name="connsiteY604" fmla="*/ 1552575 h 2273866"/>
              <a:gd name="connsiteX605" fmla="*/ 590550 w 3400425"/>
              <a:gd name="connsiteY605" fmla="*/ 1595437 h 2273866"/>
              <a:gd name="connsiteX606" fmla="*/ 542925 w 3400425"/>
              <a:gd name="connsiteY606" fmla="*/ 1647825 h 2273866"/>
              <a:gd name="connsiteX607" fmla="*/ 585788 w 3400425"/>
              <a:gd name="connsiteY607" fmla="*/ 1652587 h 2273866"/>
              <a:gd name="connsiteX608" fmla="*/ 676275 w 3400425"/>
              <a:gd name="connsiteY608" fmla="*/ 1628775 h 2273866"/>
              <a:gd name="connsiteX609" fmla="*/ 714375 w 3400425"/>
              <a:gd name="connsiteY609" fmla="*/ 1609725 h 2273866"/>
              <a:gd name="connsiteX610" fmla="*/ 728663 w 3400425"/>
              <a:gd name="connsiteY610" fmla="*/ 1600200 h 2273866"/>
              <a:gd name="connsiteX611" fmla="*/ 742950 w 3400425"/>
              <a:gd name="connsiteY611" fmla="*/ 1595437 h 2273866"/>
              <a:gd name="connsiteX612" fmla="*/ 776288 w 3400425"/>
              <a:gd name="connsiteY612" fmla="*/ 1585912 h 2273866"/>
              <a:gd name="connsiteX613" fmla="*/ 800100 w 3400425"/>
              <a:gd name="connsiteY613" fmla="*/ 1571625 h 2273866"/>
              <a:gd name="connsiteX614" fmla="*/ 814388 w 3400425"/>
              <a:gd name="connsiteY614" fmla="*/ 1562100 h 2273866"/>
              <a:gd name="connsiteX615" fmla="*/ 790575 w 3400425"/>
              <a:gd name="connsiteY615" fmla="*/ 1566862 h 2273866"/>
              <a:gd name="connsiteX616" fmla="*/ 771525 w 3400425"/>
              <a:gd name="connsiteY616" fmla="*/ 1576387 h 2273866"/>
              <a:gd name="connsiteX617" fmla="*/ 728663 w 3400425"/>
              <a:gd name="connsiteY617" fmla="*/ 1590675 h 2273866"/>
              <a:gd name="connsiteX618" fmla="*/ 671513 w 3400425"/>
              <a:gd name="connsiteY618" fmla="*/ 1624012 h 2273866"/>
              <a:gd name="connsiteX619" fmla="*/ 566738 w 3400425"/>
              <a:gd name="connsiteY619" fmla="*/ 1671637 h 2273866"/>
              <a:gd name="connsiteX620" fmla="*/ 504825 w 3400425"/>
              <a:gd name="connsiteY620" fmla="*/ 1695450 h 2273866"/>
              <a:gd name="connsiteX621" fmla="*/ 490538 w 3400425"/>
              <a:gd name="connsiteY621" fmla="*/ 1704975 h 2273866"/>
              <a:gd name="connsiteX622" fmla="*/ 447675 w 3400425"/>
              <a:gd name="connsiteY622" fmla="*/ 1719262 h 2273866"/>
              <a:gd name="connsiteX623" fmla="*/ 419100 w 3400425"/>
              <a:gd name="connsiteY623" fmla="*/ 1704975 h 2273866"/>
              <a:gd name="connsiteX624" fmla="*/ 438150 w 3400425"/>
              <a:gd name="connsiteY624" fmla="*/ 1662112 h 2273866"/>
              <a:gd name="connsiteX625" fmla="*/ 419100 w 3400425"/>
              <a:gd name="connsiteY625" fmla="*/ 1657350 h 2273866"/>
              <a:gd name="connsiteX626" fmla="*/ 333375 w 3400425"/>
              <a:gd name="connsiteY626" fmla="*/ 1700212 h 2273866"/>
              <a:gd name="connsiteX627" fmla="*/ 323850 w 3400425"/>
              <a:gd name="connsiteY627" fmla="*/ 1714500 h 2273866"/>
              <a:gd name="connsiteX628" fmla="*/ 333375 w 3400425"/>
              <a:gd name="connsiteY628" fmla="*/ 1781175 h 2273866"/>
              <a:gd name="connsiteX629" fmla="*/ 338138 w 3400425"/>
              <a:gd name="connsiteY629" fmla="*/ 1795462 h 2273866"/>
              <a:gd name="connsiteX630" fmla="*/ 361950 w 3400425"/>
              <a:gd name="connsiteY630" fmla="*/ 1809750 h 2273866"/>
              <a:gd name="connsiteX631" fmla="*/ 428625 w 3400425"/>
              <a:gd name="connsiteY631" fmla="*/ 1795462 h 2273866"/>
              <a:gd name="connsiteX632" fmla="*/ 466725 w 3400425"/>
              <a:gd name="connsiteY632" fmla="*/ 1776412 h 2273866"/>
              <a:gd name="connsiteX633" fmla="*/ 504825 w 3400425"/>
              <a:gd name="connsiteY633" fmla="*/ 1728787 h 2273866"/>
              <a:gd name="connsiteX634" fmla="*/ 519113 w 3400425"/>
              <a:gd name="connsiteY634" fmla="*/ 1695450 h 2273866"/>
              <a:gd name="connsiteX635" fmla="*/ 514350 w 3400425"/>
              <a:gd name="connsiteY635" fmla="*/ 1671637 h 2273866"/>
              <a:gd name="connsiteX636" fmla="*/ 481013 w 3400425"/>
              <a:gd name="connsiteY636" fmla="*/ 1690687 h 2273866"/>
              <a:gd name="connsiteX637" fmla="*/ 495300 w 3400425"/>
              <a:gd name="connsiteY637" fmla="*/ 1738312 h 2273866"/>
              <a:gd name="connsiteX638" fmla="*/ 585788 w 3400425"/>
              <a:gd name="connsiteY638" fmla="*/ 1733550 h 2273866"/>
              <a:gd name="connsiteX639" fmla="*/ 638175 w 3400425"/>
              <a:gd name="connsiteY639" fmla="*/ 1690687 h 2273866"/>
              <a:gd name="connsiteX640" fmla="*/ 661988 w 3400425"/>
              <a:gd name="connsiteY640" fmla="*/ 1666875 h 2273866"/>
              <a:gd name="connsiteX641" fmla="*/ 695325 w 3400425"/>
              <a:gd name="connsiteY641" fmla="*/ 1652587 h 2273866"/>
              <a:gd name="connsiteX642" fmla="*/ 771525 w 3400425"/>
              <a:gd name="connsiteY642" fmla="*/ 1619250 h 2273866"/>
              <a:gd name="connsiteX643" fmla="*/ 904875 w 3400425"/>
              <a:gd name="connsiteY643" fmla="*/ 1628775 h 2273866"/>
              <a:gd name="connsiteX644" fmla="*/ 928688 w 3400425"/>
              <a:gd name="connsiteY644" fmla="*/ 1643062 h 2273866"/>
              <a:gd name="connsiteX645" fmla="*/ 985838 w 3400425"/>
              <a:gd name="connsiteY645" fmla="*/ 1685925 h 2273866"/>
              <a:gd name="connsiteX646" fmla="*/ 1004888 w 3400425"/>
              <a:gd name="connsiteY646" fmla="*/ 1704975 h 2273866"/>
              <a:gd name="connsiteX647" fmla="*/ 1009650 w 3400425"/>
              <a:gd name="connsiteY647" fmla="*/ 1719262 h 2273866"/>
              <a:gd name="connsiteX648" fmla="*/ 1038225 w 3400425"/>
              <a:gd name="connsiteY648" fmla="*/ 1776412 h 2273866"/>
              <a:gd name="connsiteX649" fmla="*/ 1033463 w 3400425"/>
              <a:gd name="connsiteY649" fmla="*/ 1876425 h 2273866"/>
              <a:gd name="connsiteX650" fmla="*/ 1014413 w 3400425"/>
              <a:gd name="connsiteY650" fmla="*/ 1890712 h 2273866"/>
              <a:gd name="connsiteX651" fmla="*/ 962025 w 3400425"/>
              <a:gd name="connsiteY651" fmla="*/ 1952625 h 2273866"/>
              <a:gd name="connsiteX652" fmla="*/ 923925 w 3400425"/>
              <a:gd name="connsiteY652" fmla="*/ 1976437 h 2273866"/>
              <a:gd name="connsiteX653" fmla="*/ 904875 w 3400425"/>
              <a:gd name="connsiteY653" fmla="*/ 1981200 h 2273866"/>
              <a:gd name="connsiteX654" fmla="*/ 885825 w 3400425"/>
              <a:gd name="connsiteY654" fmla="*/ 1995487 h 2273866"/>
              <a:gd name="connsiteX655" fmla="*/ 757238 w 3400425"/>
              <a:gd name="connsiteY655" fmla="*/ 2000250 h 2273866"/>
              <a:gd name="connsiteX656" fmla="*/ 742950 w 3400425"/>
              <a:gd name="connsiteY656" fmla="*/ 1985962 h 2273866"/>
              <a:gd name="connsiteX657" fmla="*/ 723900 w 3400425"/>
              <a:gd name="connsiteY657" fmla="*/ 1962150 h 2273866"/>
              <a:gd name="connsiteX658" fmla="*/ 638175 w 3400425"/>
              <a:gd name="connsiteY658" fmla="*/ 1900237 h 2273866"/>
              <a:gd name="connsiteX659" fmla="*/ 619125 w 3400425"/>
              <a:gd name="connsiteY659" fmla="*/ 1871662 h 2273866"/>
              <a:gd name="connsiteX660" fmla="*/ 609600 w 3400425"/>
              <a:gd name="connsiteY660" fmla="*/ 1757362 h 2273866"/>
              <a:gd name="connsiteX661" fmla="*/ 623888 w 3400425"/>
              <a:gd name="connsiteY661" fmla="*/ 1690687 h 2273866"/>
              <a:gd name="connsiteX662" fmla="*/ 695325 w 3400425"/>
              <a:gd name="connsiteY662" fmla="*/ 1652587 h 2273866"/>
              <a:gd name="connsiteX663" fmla="*/ 738188 w 3400425"/>
              <a:gd name="connsiteY663" fmla="*/ 1633537 h 2273866"/>
              <a:gd name="connsiteX664" fmla="*/ 762000 w 3400425"/>
              <a:gd name="connsiteY664" fmla="*/ 1628775 h 2273866"/>
              <a:gd name="connsiteX665" fmla="*/ 862013 w 3400425"/>
              <a:gd name="connsiteY665" fmla="*/ 1643062 h 2273866"/>
              <a:gd name="connsiteX666" fmla="*/ 890588 w 3400425"/>
              <a:gd name="connsiteY666" fmla="*/ 1690687 h 2273866"/>
              <a:gd name="connsiteX667" fmla="*/ 904875 w 3400425"/>
              <a:gd name="connsiteY667" fmla="*/ 1700212 h 2273866"/>
              <a:gd name="connsiteX668" fmla="*/ 914400 w 3400425"/>
              <a:gd name="connsiteY668" fmla="*/ 1743075 h 2273866"/>
              <a:gd name="connsiteX669" fmla="*/ 919163 w 3400425"/>
              <a:gd name="connsiteY669" fmla="*/ 1762125 h 2273866"/>
              <a:gd name="connsiteX670" fmla="*/ 928688 w 3400425"/>
              <a:gd name="connsiteY670" fmla="*/ 1809750 h 2273866"/>
              <a:gd name="connsiteX671" fmla="*/ 919163 w 3400425"/>
              <a:gd name="connsiteY671" fmla="*/ 1871662 h 2273866"/>
              <a:gd name="connsiteX672" fmla="*/ 895350 w 3400425"/>
              <a:gd name="connsiteY672" fmla="*/ 1890712 h 2273866"/>
              <a:gd name="connsiteX673" fmla="*/ 866775 w 3400425"/>
              <a:gd name="connsiteY673" fmla="*/ 1909762 h 2273866"/>
              <a:gd name="connsiteX674" fmla="*/ 847725 w 3400425"/>
              <a:gd name="connsiteY674" fmla="*/ 1924050 h 2273866"/>
              <a:gd name="connsiteX675" fmla="*/ 781050 w 3400425"/>
              <a:gd name="connsiteY675" fmla="*/ 1938337 h 2273866"/>
              <a:gd name="connsiteX676" fmla="*/ 738188 w 3400425"/>
              <a:gd name="connsiteY676" fmla="*/ 1928812 h 2273866"/>
              <a:gd name="connsiteX677" fmla="*/ 733425 w 3400425"/>
              <a:gd name="connsiteY677" fmla="*/ 1914525 h 2273866"/>
              <a:gd name="connsiteX678" fmla="*/ 723900 w 3400425"/>
              <a:gd name="connsiteY678" fmla="*/ 1900237 h 2273866"/>
              <a:gd name="connsiteX679" fmla="*/ 709613 w 3400425"/>
              <a:gd name="connsiteY679" fmla="*/ 1862137 h 2273866"/>
              <a:gd name="connsiteX680" fmla="*/ 704850 w 3400425"/>
              <a:gd name="connsiteY680" fmla="*/ 1843087 h 2273866"/>
              <a:gd name="connsiteX681" fmla="*/ 690563 w 3400425"/>
              <a:gd name="connsiteY681" fmla="*/ 1828800 h 2273866"/>
              <a:gd name="connsiteX682" fmla="*/ 681038 w 3400425"/>
              <a:gd name="connsiteY682" fmla="*/ 1785937 h 2273866"/>
              <a:gd name="connsiteX683" fmla="*/ 714375 w 3400425"/>
              <a:gd name="connsiteY683" fmla="*/ 1714500 h 2273866"/>
              <a:gd name="connsiteX684" fmla="*/ 723900 w 3400425"/>
              <a:gd name="connsiteY684" fmla="*/ 1700212 h 2273866"/>
              <a:gd name="connsiteX685" fmla="*/ 747713 w 3400425"/>
              <a:gd name="connsiteY685" fmla="*/ 1685925 h 2273866"/>
              <a:gd name="connsiteX686" fmla="*/ 762000 w 3400425"/>
              <a:gd name="connsiteY686" fmla="*/ 1676400 h 2273866"/>
              <a:gd name="connsiteX687" fmla="*/ 823913 w 3400425"/>
              <a:gd name="connsiteY687" fmla="*/ 1681162 h 2273866"/>
              <a:gd name="connsiteX688" fmla="*/ 838200 w 3400425"/>
              <a:gd name="connsiteY688" fmla="*/ 1695450 h 2273866"/>
              <a:gd name="connsiteX689" fmla="*/ 871538 w 3400425"/>
              <a:gd name="connsiteY689" fmla="*/ 1743075 h 2273866"/>
              <a:gd name="connsiteX690" fmla="*/ 881063 w 3400425"/>
              <a:gd name="connsiteY690" fmla="*/ 1804987 h 2273866"/>
              <a:gd name="connsiteX691" fmla="*/ 885825 w 3400425"/>
              <a:gd name="connsiteY691" fmla="*/ 1819275 h 2273866"/>
              <a:gd name="connsiteX692" fmla="*/ 881063 w 3400425"/>
              <a:gd name="connsiteY692" fmla="*/ 1862137 h 2273866"/>
              <a:gd name="connsiteX693" fmla="*/ 866775 w 3400425"/>
              <a:gd name="connsiteY693" fmla="*/ 1871662 h 2273866"/>
              <a:gd name="connsiteX694" fmla="*/ 819150 w 3400425"/>
              <a:gd name="connsiteY694" fmla="*/ 1876425 h 2273866"/>
              <a:gd name="connsiteX695" fmla="*/ 733425 w 3400425"/>
              <a:gd name="connsiteY695" fmla="*/ 1857375 h 2273866"/>
              <a:gd name="connsiteX696" fmla="*/ 728663 w 3400425"/>
              <a:gd name="connsiteY696" fmla="*/ 1838325 h 2273866"/>
              <a:gd name="connsiteX697" fmla="*/ 747713 w 3400425"/>
              <a:gd name="connsiteY697" fmla="*/ 1757362 h 2273866"/>
              <a:gd name="connsiteX698" fmla="*/ 766763 w 3400425"/>
              <a:gd name="connsiteY698" fmla="*/ 1747837 h 2273866"/>
              <a:gd name="connsiteX699" fmla="*/ 795338 w 3400425"/>
              <a:gd name="connsiteY699" fmla="*/ 1752600 h 2273866"/>
              <a:gd name="connsiteX700" fmla="*/ 819150 w 3400425"/>
              <a:gd name="connsiteY700" fmla="*/ 1781175 h 2273866"/>
              <a:gd name="connsiteX701" fmla="*/ 814388 w 3400425"/>
              <a:gd name="connsiteY701" fmla="*/ 1819275 h 2273866"/>
              <a:gd name="connsiteX702" fmla="*/ 838200 w 3400425"/>
              <a:gd name="connsiteY702" fmla="*/ 1814512 h 2273866"/>
              <a:gd name="connsiteX703" fmla="*/ 852488 w 3400425"/>
              <a:gd name="connsiteY703" fmla="*/ 1795462 h 2273866"/>
              <a:gd name="connsiteX704" fmla="*/ 847725 w 3400425"/>
              <a:gd name="connsiteY704" fmla="*/ 1747837 h 2273866"/>
              <a:gd name="connsiteX705" fmla="*/ 833438 w 3400425"/>
              <a:gd name="connsiteY705" fmla="*/ 1738312 h 2273866"/>
              <a:gd name="connsiteX706" fmla="*/ 790575 w 3400425"/>
              <a:gd name="connsiteY706" fmla="*/ 1743075 h 2273866"/>
              <a:gd name="connsiteX707" fmla="*/ 771525 w 3400425"/>
              <a:gd name="connsiteY707" fmla="*/ 1747837 h 2273866"/>
              <a:gd name="connsiteX708" fmla="*/ 766763 w 3400425"/>
              <a:gd name="connsiteY708" fmla="*/ 1776412 h 2273866"/>
              <a:gd name="connsiteX709" fmla="*/ 781050 w 3400425"/>
              <a:gd name="connsiteY709" fmla="*/ 1857375 h 2273866"/>
              <a:gd name="connsiteX710" fmla="*/ 833438 w 3400425"/>
              <a:gd name="connsiteY710" fmla="*/ 1871662 h 2273866"/>
              <a:gd name="connsiteX711" fmla="*/ 871538 w 3400425"/>
              <a:gd name="connsiteY711" fmla="*/ 1866900 h 2273866"/>
              <a:gd name="connsiteX712" fmla="*/ 890588 w 3400425"/>
              <a:gd name="connsiteY712" fmla="*/ 1814512 h 2273866"/>
              <a:gd name="connsiteX713" fmla="*/ 828675 w 3400425"/>
              <a:gd name="connsiteY713" fmla="*/ 1747837 h 2273866"/>
              <a:gd name="connsiteX714" fmla="*/ 800100 w 3400425"/>
              <a:gd name="connsiteY714" fmla="*/ 1743075 h 2273866"/>
              <a:gd name="connsiteX715" fmla="*/ 733425 w 3400425"/>
              <a:gd name="connsiteY715" fmla="*/ 1752600 h 2273866"/>
              <a:gd name="connsiteX716" fmla="*/ 719138 w 3400425"/>
              <a:gd name="connsiteY716" fmla="*/ 1776412 h 2273866"/>
              <a:gd name="connsiteX717" fmla="*/ 733425 w 3400425"/>
              <a:gd name="connsiteY717" fmla="*/ 1866900 h 2273866"/>
              <a:gd name="connsiteX718" fmla="*/ 771525 w 3400425"/>
              <a:gd name="connsiteY718" fmla="*/ 1890712 h 2273866"/>
              <a:gd name="connsiteX719" fmla="*/ 785813 w 3400425"/>
              <a:gd name="connsiteY719" fmla="*/ 1900237 h 2273866"/>
              <a:gd name="connsiteX720" fmla="*/ 804863 w 3400425"/>
              <a:gd name="connsiteY720" fmla="*/ 1909762 h 2273866"/>
              <a:gd name="connsiteX721" fmla="*/ 957263 w 3400425"/>
              <a:gd name="connsiteY721" fmla="*/ 1905000 h 2273866"/>
              <a:gd name="connsiteX722" fmla="*/ 985838 w 3400425"/>
              <a:gd name="connsiteY722" fmla="*/ 1895475 h 2273866"/>
              <a:gd name="connsiteX723" fmla="*/ 1000125 w 3400425"/>
              <a:gd name="connsiteY723" fmla="*/ 1890712 h 2273866"/>
              <a:gd name="connsiteX724" fmla="*/ 1033463 w 3400425"/>
              <a:gd name="connsiteY724" fmla="*/ 1871662 h 2273866"/>
              <a:gd name="connsiteX725" fmla="*/ 1047750 w 3400425"/>
              <a:gd name="connsiteY725" fmla="*/ 1843087 h 2273866"/>
              <a:gd name="connsiteX726" fmla="*/ 1071563 w 3400425"/>
              <a:gd name="connsiteY726" fmla="*/ 1809750 h 2273866"/>
              <a:gd name="connsiteX727" fmla="*/ 1076325 w 3400425"/>
              <a:gd name="connsiteY727" fmla="*/ 1795462 h 2273866"/>
              <a:gd name="connsiteX728" fmla="*/ 1085850 w 3400425"/>
              <a:gd name="connsiteY728" fmla="*/ 1776412 h 2273866"/>
              <a:gd name="connsiteX729" fmla="*/ 1076325 w 3400425"/>
              <a:gd name="connsiteY729" fmla="*/ 1714500 h 2273866"/>
              <a:gd name="connsiteX730" fmla="*/ 1009650 w 3400425"/>
              <a:gd name="connsiteY730" fmla="*/ 1690687 h 2273866"/>
              <a:gd name="connsiteX731" fmla="*/ 981075 w 3400425"/>
              <a:gd name="connsiteY731" fmla="*/ 1685925 h 2273866"/>
              <a:gd name="connsiteX732" fmla="*/ 952500 w 3400425"/>
              <a:gd name="connsiteY732" fmla="*/ 1666875 h 2273866"/>
              <a:gd name="connsiteX733" fmla="*/ 919163 w 3400425"/>
              <a:gd name="connsiteY733" fmla="*/ 1657350 h 2273866"/>
              <a:gd name="connsiteX734" fmla="*/ 923925 w 3400425"/>
              <a:gd name="connsiteY734" fmla="*/ 1600200 h 2273866"/>
              <a:gd name="connsiteX735" fmla="*/ 952500 w 3400425"/>
              <a:gd name="connsiteY735" fmla="*/ 1581150 h 2273866"/>
              <a:gd name="connsiteX736" fmla="*/ 962025 w 3400425"/>
              <a:gd name="connsiteY736" fmla="*/ 1566862 h 2273866"/>
              <a:gd name="connsiteX737" fmla="*/ 1095375 w 3400425"/>
              <a:gd name="connsiteY737" fmla="*/ 1543050 h 2273866"/>
              <a:gd name="connsiteX738" fmla="*/ 1147763 w 3400425"/>
              <a:gd name="connsiteY738" fmla="*/ 1528762 h 2273866"/>
              <a:gd name="connsiteX739" fmla="*/ 1214438 w 3400425"/>
              <a:gd name="connsiteY739" fmla="*/ 1476375 h 2273866"/>
              <a:gd name="connsiteX740" fmla="*/ 1243013 w 3400425"/>
              <a:gd name="connsiteY740" fmla="*/ 1428750 h 2273866"/>
              <a:gd name="connsiteX741" fmla="*/ 1233488 w 3400425"/>
              <a:gd name="connsiteY741" fmla="*/ 1404937 h 2273866"/>
              <a:gd name="connsiteX742" fmla="*/ 1133475 w 3400425"/>
              <a:gd name="connsiteY742" fmla="*/ 1381125 h 2273866"/>
              <a:gd name="connsiteX743" fmla="*/ 1085850 w 3400425"/>
              <a:gd name="connsiteY743" fmla="*/ 1371600 h 2273866"/>
              <a:gd name="connsiteX744" fmla="*/ 1062038 w 3400425"/>
              <a:gd name="connsiteY744" fmla="*/ 1362075 h 2273866"/>
              <a:gd name="connsiteX745" fmla="*/ 1023938 w 3400425"/>
              <a:gd name="connsiteY745" fmla="*/ 1352550 h 2273866"/>
              <a:gd name="connsiteX746" fmla="*/ 1009650 w 3400425"/>
              <a:gd name="connsiteY746" fmla="*/ 1319212 h 2273866"/>
              <a:gd name="connsiteX747" fmla="*/ 990600 w 3400425"/>
              <a:gd name="connsiteY747" fmla="*/ 1285875 h 2273866"/>
              <a:gd name="connsiteX748" fmla="*/ 985838 w 3400425"/>
              <a:gd name="connsiteY748" fmla="*/ 1271587 h 2273866"/>
              <a:gd name="connsiteX749" fmla="*/ 981075 w 3400425"/>
              <a:gd name="connsiteY749" fmla="*/ 1252537 h 2273866"/>
              <a:gd name="connsiteX750" fmla="*/ 971550 w 3400425"/>
              <a:gd name="connsiteY750" fmla="*/ 1238250 h 2273866"/>
              <a:gd name="connsiteX751" fmla="*/ 957263 w 3400425"/>
              <a:gd name="connsiteY751" fmla="*/ 1204912 h 2273866"/>
              <a:gd name="connsiteX752" fmla="*/ 947738 w 3400425"/>
              <a:gd name="connsiteY752" fmla="*/ 1171575 h 2273866"/>
              <a:gd name="connsiteX753" fmla="*/ 938213 w 3400425"/>
              <a:gd name="connsiteY753" fmla="*/ 1100137 h 2273866"/>
              <a:gd name="connsiteX754" fmla="*/ 933450 w 3400425"/>
              <a:gd name="connsiteY754" fmla="*/ 947737 h 2273866"/>
              <a:gd name="connsiteX755" fmla="*/ 914400 w 3400425"/>
              <a:gd name="connsiteY755" fmla="*/ 938212 h 2273866"/>
              <a:gd name="connsiteX756" fmla="*/ 866775 w 3400425"/>
              <a:gd name="connsiteY756" fmla="*/ 928687 h 2273866"/>
              <a:gd name="connsiteX757" fmla="*/ 852488 w 3400425"/>
              <a:gd name="connsiteY757" fmla="*/ 914400 h 2273866"/>
              <a:gd name="connsiteX758" fmla="*/ 804863 w 3400425"/>
              <a:gd name="connsiteY758" fmla="*/ 838200 h 2273866"/>
              <a:gd name="connsiteX759" fmla="*/ 790575 w 3400425"/>
              <a:gd name="connsiteY759" fmla="*/ 809625 h 2273866"/>
              <a:gd name="connsiteX760" fmla="*/ 771525 w 3400425"/>
              <a:gd name="connsiteY760" fmla="*/ 776287 h 2273866"/>
              <a:gd name="connsiteX761" fmla="*/ 766763 w 3400425"/>
              <a:gd name="connsiteY761" fmla="*/ 762000 h 2273866"/>
              <a:gd name="connsiteX762" fmla="*/ 757238 w 3400425"/>
              <a:gd name="connsiteY762" fmla="*/ 747712 h 2273866"/>
              <a:gd name="connsiteX763" fmla="*/ 742950 w 3400425"/>
              <a:gd name="connsiteY763" fmla="*/ 723900 h 2273866"/>
              <a:gd name="connsiteX764" fmla="*/ 738188 w 3400425"/>
              <a:gd name="connsiteY764" fmla="*/ 704850 h 2273866"/>
              <a:gd name="connsiteX765" fmla="*/ 738188 w 3400425"/>
              <a:gd name="connsiteY765" fmla="*/ 581025 h 2273866"/>
              <a:gd name="connsiteX766" fmla="*/ 776288 w 3400425"/>
              <a:gd name="connsiteY766" fmla="*/ 533400 h 2273866"/>
              <a:gd name="connsiteX767" fmla="*/ 833438 w 3400425"/>
              <a:gd name="connsiteY767" fmla="*/ 481012 h 2273866"/>
              <a:gd name="connsiteX768" fmla="*/ 852488 w 3400425"/>
              <a:gd name="connsiteY768" fmla="*/ 466725 h 2273866"/>
              <a:gd name="connsiteX769" fmla="*/ 866775 w 3400425"/>
              <a:gd name="connsiteY769" fmla="*/ 461962 h 2273866"/>
              <a:gd name="connsiteX770" fmla="*/ 895350 w 3400425"/>
              <a:gd name="connsiteY770" fmla="*/ 442912 h 2273866"/>
              <a:gd name="connsiteX771" fmla="*/ 952500 w 3400425"/>
              <a:gd name="connsiteY771" fmla="*/ 419100 h 2273866"/>
              <a:gd name="connsiteX772" fmla="*/ 971550 w 3400425"/>
              <a:gd name="connsiteY772" fmla="*/ 423862 h 2273866"/>
              <a:gd name="connsiteX773" fmla="*/ 957263 w 3400425"/>
              <a:gd name="connsiteY773" fmla="*/ 433387 h 2273866"/>
              <a:gd name="connsiteX774" fmla="*/ 919163 w 3400425"/>
              <a:gd name="connsiteY774" fmla="*/ 466725 h 2273866"/>
              <a:gd name="connsiteX775" fmla="*/ 904875 w 3400425"/>
              <a:gd name="connsiteY775" fmla="*/ 523875 h 2273866"/>
              <a:gd name="connsiteX776" fmla="*/ 914400 w 3400425"/>
              <a:gd name="connsiteY776" fmla="*/ 704850 h 2273866"/>
              <a:gd name="connsiteX777" fmla="*/ 919163 w 3400425"/>
              <a:gd name="connsiteY777" fmla="*/ 723900 h 2273866"/>
              <a:gd name="connsiteX778" fmla="*/ 928688 w 3400425"/>
              <a:gd name="connsiteY778" fmla="*/ 742950 h 2273866"/>
              <a:gd name="connsiteX779" fmla="*/ 952500 w 3400425"/>
              <a:gd name="connsiteY779" fmla="*/ 828675 h 2273866"/>
              <a:gd name="connsiteX780" fmla="*/ 957263 w 3400425"/>
              <a:gd name="connsiteY780" fmla="*/ 842962 h 2273866"/>
              <a:gd name="connsiteX781" fmla="*/ 1033463 w 3400425"/>
              <a:gd name="connsiteY781" fmla="*/ 895350 h 2273866"/>
              <a:gd name="connsiteX782" fmla="*/ 1076325 w 3400425"/>
              <a:gd name="connsiteY782" fmla="*/ 919162 h 2273866"/>
              <a:gd name="connsiteX783" fmla="*/ 1128713 w 3400425"/>
              <a:gd name="connsiteY783" fmla="*/ 947737 h 2273866"/>
              <a:gd name="connsiteX784" fmla="*/ 1152525 w 3400425"/>
              <a:gd name="connsiteY784" fmla="*/ 952500 h 2273866"/>
              <a:gd name="connsiteX785" fmla="*/ 1304925 w 3400425"/>
              <a:gd name="connsiteY785" fmla="*/ 981075 h 2273866"/>
              <a:gd name="connsiteX786" fmla="*/ 1319213 w 3400425"/>
              <a:gd name="connsiteY786" fmla="*/ 1000125 h 2273866"/>
              <a:gd name="connsiteX787" fmla="*/ 1319213 w 3400425"/>
              <a:gd name="connsiteY787" fmla="*/ 1071562 h 2273866"/>
              <a:gd name="connsiteX788" fmla="*/ 1304925 w 3400425"/>
              <a:gd name="connsiteY788" fmla="*/ 1085850 h 2273866"/>
              <a:gd name="connsiteX789" fmla="*/ 1300163 w 3400425"/>
              <a:gd name="connsiteY789" fmla="*/ 1100137 h 2273866"/>
              <a:gd name="connsiteX790" fmla="*/ 1290638 w 3400425"/>
              <a:gd name="connsiteY790" fmla="*/ 1123950 h 2273866"/>
              <a:gd name="connsiteX791" fmla="*/ 1314450 w 3400425"/>
              <a:gd name="connsiteY791" fmla="*/ 1181100 h 2273866"/>
              <a:gd name="connsiteX792" fmla="*/ 1323975 w 3400425"/>
              <a:gd name="connsiteY792" fmla="*/ 1195387 h 2273866"/>
              <a:gd name="connsiteX793" fmla="*/ 1343025 w 3400425"/>
              <a:gd name="connsiteY793" fmla="*/ 1214437 h 2273866"/>
              <a:gd name="connsiteX794" fmla="*/ 1376363 w 3400425"/>
              <a:gd name="connsiteY794" fmla="*/ 1257300 h 2273866"/>
              <a:gd name="connsiteX795" fmla="*/ 1390650 w 3400425"/>
              <a:gd name="connsiteY795" fmla="*/ 1266825 h 2273866"/>
              <a:gd name="connsiteX796" fmla="*/ 1404938 w 3400425"/>
              <a:gd name="connsiteY796" fmla="*/ 1281112 h 2273866"/>
              <a:gd name="connsiteX797" fmla="*/ 1443038 w 3400425"/>
              <a:gd name="connsiteY797" fmla="*/ 1295400 h 2273866"/>
              <a:gd name="connsiteX798" fmla="*/ 1566863 w 3400425"/>
              <a:gd name="connsiteY798" fmla="*/ 1290637 h 2273866"/>
              <a:gd name="connsiteX799" fmla="*/ 1628775 w 3400425"/>
              <a:gd name="connsiteY799" fmla="*/ 1295400 h 2273866"/>
              <a:gd name="connsiteX800" fmla="*/ 1643063 w 3400425"/>
              <a:gd name="connsiteY800" fmla="*/ 1309687 h 2273866"/>
              <a:gd name="connsiteX801" fmla="*/ 1690688 w 3400425"/>
              <a:gd name="connsiteY801" fmla="*/ 1376362 h 2273866"/>
              <a:gd name="connsiteX802" fmla="*/ 1719263 w 3400425"/>
              <a:gd name="connsiteY802" fmla="*/ 1428750 h 2273866"/>
              <a:gd name="connsiteX803" fmla="*/ 1724025 w 3400425"/>
              <a:gd name="connsiteY803" fmla="*/ 1443037 h 2273866"/>
              <a:gd name="connsiteX804" fmla="*/ 1728788 w 3400425"/>
              <a:gd name="connsiteY804" fmla="*/ 1471612 h 2273866"/>
              <a:gd name="connsiteX805" fmla="*/ 1738313 w 3400425"/>
              <a:gd name="connsiteY805" fmla="*/ 1485900 h 2273866"/>
              <a:gd name="connsiteX806" fmla="*/ 1747838 w 3400425"/>
              <a:gd name="connsiteY806" fmla="*/ 1519237 h 2273866"/>
              <a:gd name="connsiteX807" fmla="*/ 1762125 w 3400425"/>
              <a:gd name="connsiteY807" fmla="*/ 1524000 h 2273866"/>
              <a:gd name="connsiteX808" fmla="*/ 1714500 w 3400425"/>
              <a:gd name="connsiteY808" fmla="*/ 1533525 h 227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3400425" h="2273866">
                <a:moveTo>
                  <a:pt x="1781175" y="1628775"/>
                </a:moveTo>
                <a:cubicBezTo>
                  <a:pt x="1779588" y="1620837"/>
                  <a:pt x="1780903" y="1611697"/>
                  <a:pt x="1776413" y="1604962"/>
                </a:cubicBezTo>
                <a:cubicBezTo>
                  <a:pt x="1773628" y="1600785"/>
                  <a:pt x="1766045" y="1603336"/>
                  <a:pt x="1762125" y="1600200"/>
                </a:cubicBezTo>
                <a:cubicBezTo>
                  <a:pt x="1757655" y="1596624"/>
                  <a:pt x="1756647" y="1589960"/>
                  <a:pt x="1752600" y="1585912"/>
                </a:cubicBezTo>
                <a:cubicBezTo>
                  <a:pt x="1748553" y="1581865"/>
                  <a:pt x="1743075" y="1579562"/>
                  <a:pt x="1738313" y="1576387"/>
                </a:cubicBezTo>
                <a:cubicBezTo>
                  <a:pt x="1735138" y="1571625"/>
                  <a:pt x="1732835" y="1566147"/>
                  <a:pt x="1728788" y="1562100"/>
                </a:cubicBezTo>
                <a:cubicBezTo>
                  <a:pt x="1719556" y="1552869"/>
                  <a:pt x="1711832" y="1551686"/>
                  <a:pt x="1700213" y="1547812"/>
                </a:cubicBezTo>
                <a:cubicBezTo>
                  <a:pt x="1685925" y="1549400"/>
                  <a:pt x="1671507" y="1550077"/>
                  <a:pt x="1657350" y="1552575"/>
                </a:cubicBezTo>
                <a:cubicBezTo>
                  <a:pt x="1644458" y="1554850"/>
                  <a:pt x="1632209" y="1560249"/>
                  <a:pt x="1619250" y="1562100"/>
                </a:cubicBezTo>
                <a:cubicBezTo>
                  <a:pt x="1608600" y="1563621"/>
                  <a:pt x="1569246" y="1568979"/>
                  <a:pt x="1557338" y="1571625"/>
                </a:cubicBezTo>
                <a:cubicBezTo>
                  <a:pt x="1552437" y="1572714"/>
                  <a:pt x="1547813" y="1574800"/>
                  <a:pt x="1543050" y="1576387"/>
                </a:cubicBezTo>
                <a:cubicBezTo>
                  <a:pt x="1530723" y="1588715"/>
                  <a:pt x="1515410" y="1602161"/>
                  <a:pt x="1509713" y="1619250"/>
                </a:cubicBezTo>
                <a:cubicBezTo>
                  <a:pt x="1508125" y="1624012"/>
                  <a:pt x="1507195" y="1629047"/>
                  <a:pt x="1504950" y="1633537"/>
                </a:cubicBezTo>
                <a:cubicBezTo>
                  <a:pt x="1501467" y="1640502"/>
                  <a:pt x="1484375" y="1662559"/>
                  <a:pt x="1481138" y="1666875"/>
                </a:cubicBezTo>
                <a:cubicBezTo>
                  <a:pt x="1479550" y="1671637"/>
                  <a:pt x="1476375" y="1676142"/>
                  <a:pt x="1476375" y="1681162"/>
                </a:cubicBezTo>
                <a:cubicBezTo>
                  <a:pt x="1476375" y="1690818"/>
                  <a:pt x="1480264" y="1700120"/>
                  <a:pt x="1481138" y="1709737"/>
                </a:cubicBezTo>
                <a:cubicBezTo>
                  <a:pt x="1483442" y="1735082"/>
                  <a:pt x="1477493" y="1761916"/>
                  <a:pt x="1485900" y="1785937"/>
                </a:cubicBezTo>
                <a:cubicBezTo>
                  <a:pt x="1489682" y="1796742"/>
                  <a:pt x="1514475" y="1804987"/>
                  <a:pt x="1514475" y="1804987"/>
                </a:cubicBezTo>
                <a:cubicBezTo>
                  <a:pt x="1512888" y="1844675"/>
                  <a:pt x="1509713" y="1884331"/>
                  <a:pt x="1509713" y="1924050"/>
                </a:cubicBezTo>
                <a:cubicBezTo>
                  <a:pt x="1509713" y="1936849"/>
                  <a:pt x="1509722" y="1950267"/>
                  <a:pt x="1514475" y="1962150"/>
                </a:cubicBezTo>
                <a:cubicBezTo>
                  <a:pt x="1517631" y="1970040"/>
                  <a:pt x="1536759" y="1973741"/>
                  <a:pt x="1543050" y="1976437"/>
                </a:cubicBezTo>
                <a:cubicBezTo>
                  <a:pt x="1549576" y="1979234"/>
                  <a:pt x="1555453" y="1983469"/>
                  <a:pt x="1562100" y="1985962"/>
                </a:cubicBezTo>
                <a:cubicBezTo>
                  <a:pt x="1568229" y="1988260"/>
                  <a:pt x="1574856" y="1988927"/>
                  <a:pt x="1581150" y="1990725"/>
                </a:cubicBezTo>
                <a:cubicBezTo>
                  <a:pt x="1628977" y="2004390"/>
                  <a:pt x="1554935" y="1985360"/>
                  <a:pt x="1614488" y="2000250"/>
                </a:cubicBezTo>
                <a:cubicBezTo>
                  <a:pt x="1619250" y="2003425"/>
                  <a:pt x="1623656" y="2007215"/>
                  <a:pt x="1628775" y="2009775"/>
                </a:cubicBezTo>
                <a:cubicBezTo>
                  <a:pt x="1635603" y="2013189"/>
                  <a:pt x="1656016" y="2017776"/>
                  <a:pt x="1662113" y="2019300"/>
                </a:cubicBezTo>
                <a:cubicBezTo>
                  <a:pt x="1680069" y="2017667"/>
                  <a:pt x="1716923" y="2016192"/>
                  <a:pt x="1738313" y="2009775"/>
                </a:cubicBezTo>
                <a:cubicBezTo>
                  <a:pt x="1779505" y="1997418"/>
                  <a:pt x="1746933" y="2005465"/>
                  <a:pt x="1776413" y="1990725"/>
                </a:cubicBezTo>
                <a:cubicBezTo>
                  <a:pt x="1784059" y="1986902"/>
                  <a:pt x="1792288" y="1984375"/>
                  <a:pt x="1800225" y="1981200"/>
                </a:cubicBezTo>
                <a:cubicBezTo>
                  <a:pt x="1804988" y="1976437"/>
                  <a:pt x="1809339" y="1971224"/>
                  <a:pt x="1814513" y="1966912"/>
                </a:cubicBezTo>
                <a:cubicBezTo>
                  <a:pt x="1818910" y="1963248"/>
                  <a:pt x="1825031" y="1961695"/>
                  <a:pt x="1828800" y="1957387"/>
                </a:cubicBezTo>
                <a:cubicBezTo>
                  <a:pt x="1836338" y="1948772"/>
                  <a:pt x="1847850" y="1928812"/>
                  <a:pt x="1847850" y="1928812"/>
                </a:cubicBezTo>
                <a:cubicBezTo>
                  <a:pt x="1844719" y="1894369"/>
                  <a:pt x="1854626" y="1879354"/>
                  <a:pt x="1828800" y="1862137"/>
                </a:cubicBezTo>
                <a:cubicBezTo>
                  <a:pt x="1824623" y="1859352"/>
                  <a:pt x="1819275" y="1858962"/>
                  <a:pt x="1814513" y="1857375"/>
                </a:cubicBezTo>
                <a:cubicBezTo>
                  <a:pt x="1801813" y="1858962"/>
                  <a:pt x="1788555" y="1858090"/>
                  <a:pt x="1776413" y="1862137"/>
                </a:cubicBezTo>
                <a:cubicBezTo>
                  <a:pt x="1759076" y="1867916"/>
                  <a:pt x="1756951" y="1881461"/>
                  <a:pt x="1743075" y="1890712"/>
                </a:cubicBezTo>
                <a:cubicBezTo>
                  <a:pt x="1738898" y="1893497"/>
                  <a:pt x="1733402" y="1893497"/>
                  <a:pt x="1728788" y="1895475"/>
                </a:cubicBezTo>
                <a:cubicBezTo>
                  <a:pt x="1687611" y="1913123"/>
                  <a:pt x="1728945" y="1898599"/>
                  <a:pt x="1695450" y="1909762"/>
                </a:cubicBezTo>
                <a:cubicBezTo>
                  <a:pt x="1689100" y="1908175"/>
                  <a:pt x="1681511" y="1909089"/>
                  <a:pt x="1676400" y="1905000"/>
                </a:cubicBezTo>
                <a:cubicBezTo>
                  <a:pt x="1672480" y="1901864"/>
                  <a:pt x="1671638" y="1895732"/>
                  <a:pt x="1671638" y="1890712"/>
                </a:cubicBezTo>
                <a:cubicBezTo>
                  <a:pt x="1671638" y="1873178"/>
                  <a:pt x="1672726" y="1855470"/>
                  <a:pt x="1676400" y="1838325"/>
                </a:cubicBezTo>
                <a:cubicBezTo>
                  <a:pt x="1677599" y="1832728"/>
                  <a:pt x="1683365" y="1829157"/>
                  <a:pt x="1685925" y="1824037"/>
                </a:cubicBezTo>
                <a:cubicBezTo>
                  <a:pt x="1688170" y="1819547"/>
                  <a:pt x="1689100" y="1814512"/>
                  <a:pt x="1690688" y="1809750"/>
                </a:cubicBezTo>
                <a:cubicBezTo>
                  <a:pt x="1685925" y="1806575"/>
                  <a:pt x="1681830" y="1802035"/>
                  <a:pt x="1676400" y="1800225"/>
                </a:cubicBezTo>
                <a:cubicBezTo>
                  <a:pt x="1667239" y="1797171"/>
                  <a:pt x="1653181" y="1803497"/>
                  <a:pt x="1647825" y="1795462"/>
                </a:cubicBezTo>
                <a:cubicBezTo>
                  <a:pt x="1643887" y="1789555"/>
                  <a:pt x="1660283" y="1788574"/>
                  <a:pt x="1666875" y="1785937"/>
                </a:cubicBezTo>
                <a:cubicBezTo>
                  <a:pt x="1676197" y="1782208"/>
                  <a:pt x="1685424" y="1776940"/>
                  <a:pt x="1695450" y="1776412"/>
                </a:cubicBezTo>
                <a:lnTo>
                  <a:pt x="1785938" y="1771650"/>
                </a:lnTo>
                <a:cubicBezTo>
                  <a:pt x="1790700" y="1770062"/>
                  <a:pt x="1796675" y="1770437"/>
                  <a:pt x="1800225" y="1766887"/>
                </a:cubicBezTo>
                <a:cubicBezTo>
                  <a:pt x="1808320" y="1758792"/>
                  <a:pt x="1819275" y="1738312"/>
                  <a:pt x="1819275" y="1738312"/>
                </a:cubicBezTo>
                <a:cubicBezTo>
                  <a:pt x="1820863" y="1731962"/>
                  <a:pt x="1822240" y="1725556"/>
                  <a:pt x="1824038" y="1719262"/>
                </a:cubicBezTo>
                <a:cubicBezTo>
                  <a:pt x="1825417" y="1714435"/>
                  <a:pt x="1828800" y="1709995"/>
                  <a:pt x="1828800" y="1704975"/>
                </a:cubicBezTo>
                <a:cubicBezTo>
                  <a:pt x="1828800" y="1689021"/>
                  <a:pt x="1825625" y="1673225"/>
                  <a:pt x="1824038" y="1657350"/>
                </a:cubicBezTo>
                <a:cubicBezTo>
                  <a:pt x="1817688" y="1666875"/>
                  <a:pt x="1814146" y="1679057"/>
                  <a:pt x="1804988" y="1685925"/>
                </a:cubicBezTo>
                <a:cubicBezTo>
                  <a:pt x="1798638" y="1690687"/>
                  <a:pt x="1792397" y="1695599"/>
                  <a:pt x="1785938" y="1700212"/>
                </a:cubicBezTo>
                <a:cubicBezTo>
                  <a:pt x="1781280" y="1703539"/>
                  <a:pt x="1776047" y="1706073"/>
                  <a:pt x="1771650" y="1709737"/>
                </a:cubicBezTo>
                <a:cubicBezTo>
                  <a:pt x="1747867" y="1729557"/>
                  <a:pt x="1768185" y="1720418"/>
                  <a:pt x="1743075" y="1728787"/>
                </a:cubicBezTo>
                <a:cubicBezTo>
                  <a:pt x="1735138" y="1727200"/>
                  <a:pt x="1726291" y="1728041"/>
                  <a:pt x="1719263" y="1724025"/>
                </a:cubicBezTo>
                <a:cubicBezTo>
                  <a:pt x="1711661" y="1719681"/>
                  <a:pt x="1707420" y="1702783"/>
                  <a:pt x="1704975" y="1695450"/>
                </a:cubicBezTo>
                <a:cubicBezTo>
                  <a:pt x="1709209" y="1661584"/>
                  <a:pt x="1699643" y="1660016"/>
                  <a:pt x="1724025" y="1647825"/>
                </a:cubicBezTo>
                <a:cubicBezTo>
                  <a:pt x="1728515" y="1645580"/>
                  <a:pt x="1733550" y="1644650"/>
                  <a:pt x="1738313" y="1643062"/>
                </a:cubicBezTo>
                <a:cubicBezTo>
                  <a:pt x="1755775" y="1644650"/>
                  <a:pt x="1773166" y="1647825"/>
                  <a:pt x="1790700" y="1647825"/>
                </a:cubicBezTo>
                <a:cubicBezTo>
                  <a:pt x="1795720" y="1647825"/>
                  <a:pt x="1805698" y="1648032"/>
                  <a:pt x="1804988" y="1643062"/>
                </a:cubicBezTo>
                <a:cubicBezTo>
                  <a:pt x="1802064" y="1622591"/>
                  <a:pt x="1785812" y="1614403"/>
                  <a:pt x="1771650" y="1604962"/>
                </a:cubicBezTo>
                <a:cubicBezTo>
                  <a:pt x="1793875" y="1638300"/>
                  <a:pt x="1781175" y="1639887"/>
                  <a:pt x="1804988" y="1624012"/>
                </a:cubicBezTo>
                <a:cubicBezTo>
                  <a:pt x="1803159" y="1613041"/>
                  <a:pt x="1801324" y="1592872"/>
                  <a:pt x="1795463" y="1581150"/>
                </a:cubicBezTo>
                <a:cubicBezTo>
                  <a:pt x="1792903" y="1576030"/>
                  <a:pt x="1790246" y="1570631"/>
                  <a:pt x="1785938" y="1566862"/>
                </a:cubicBezTo>
                <a:cubicBezTo>
                  <a:pt x="1773396" y="1555888"/>
                  <a:pt x="1759360" y="1546669"/>
                  <a:pt x="1743075" y="1543050"/>
                </a:cubicBezTo>
                <a:cubicBezTo>
                  <a:pt x="1733649" y="1540955"/>
                  <a:pt x="1724025" y="1539875"/>
                  <a:pt x="1714500" y="1538287"/>
                </a:cubicBezTo>
                <a:cubicBezTo>
                  <a:pt x="1711325" y="1533525"/>
                  <a:pt x="1707535" y="1529119"/>
                  <a:pt x="1704975" y="1524000"/>
                </a:cubicBezTo>
                <a:cubicBezTo>
                  <a:pt x="1697228" y="1508505"/>
                  <a:pt x="1704338" y="1509075"/>
                  <a:pt x="1690688" y="1495425"/>
                </a:cubicBezTo>
                <a:cubicBezTo>
                  <a:pt x="1677040" y="1481778"/>
                  <a:pt x="1677605" y="1488883"/>
                  <a:pt x="1662113" y="1481137"/>
                </a:cubicBezTo>
                <a:cubicBezTo>
                  <a:pt x="1656993" y="1478577"/>
                  <a:pt x="1653086" y="1473867"/>
                  <a:pt x="1647825" y="1471612"/>
                </a:cubicBezTo>
                <a:cubicBezTo>
                  <a:pt x="1641809" y="1469034"/>
                  <a:pt x="1634985" y="1468920"/>
                  <a:pt x="1628775" y="1466850"/>
                </a:cubicBezTo>
                <a:cubicBezTo>
                  <a:pt x="1574959" y="1448912"/>
                  <a:pt x="1631576" y="1463979"/>
                  <a:pt x="1585913" y="1452562"/>
                </a:cubicBezTo>
                <a:cubicBezTo>
                  <a:pt x="1544638" y="1455737"/>
                  <a:pt x="1503279" y="1457968"/>
                  <a:pt x="1462088" y="1462087"/>
                </a:cubicBezTo>
                <a:cubicBezTo>
                  <a:pt x="1455575" y="1462738"/>
                  <a:pt x="1449167" y="1464552"/>
                  <a:pt x="1443038" y="1466850"/>
                </a:cubicBezTo>
                <a:cubicBezTo>
                  <a:pt x="1348986" y="1502121"/>
                  <a:pt x="1480584" y="1457512"/>
                  <a:pt x="1409700" y="1481137"/>
                </a:cubicBezTo>
                <a:cubicBezTo>
                  <a:pt x="1403350" y="1487487"/>
                  <a:pt x="1396563" y="1493429"/>
                  <a:pt x="1390650" y="1500187"/>
                </a:cubicBezTo>
                <a:cubicBezTo>
                  <a:pt x="1385423" y="1506161"/>
                  <a:pt x="1381976" y="1513624"/>
                  <a:pt x="1376363" y="1519237"/>
                </a:cubicBezTo>
                <a:cubicBezTo>
                  <a:pt x="1372316" y="1523284"/>
                  <a:pt x="1366838" y="1525587"/>
                  <a:pt x="1362075" y="1528762"/>
                </a:cubicBezTo>
                <a:cubicBezTo>
                  <a:pt x="1340630" y="1582375"/>
                  <a:pt x="1367885" y="1517143"/>
                  <a:pt x="1328738" y="1595437"/>
                </a:cubicBezTo>
                <a:cubicBezTo>
                  <a:pt x="1303955" y="1645003"/>
                  <a:pt x="1307898" y="1637420"/>
                  <a:pt x="1295400" y="1681162"/>
                </a:cubicBezTo>
                <a:cubicBezTo>
                  <a:pt x="1295679" y="1687866"/>
                  <a:pt x="1300140" y="1827070"/>
                  <a:pt x="1304925" y="1857375"/>
                </a:cubicBezTo>
                <a:cubicBezTo>
                  <a:pt x="1306491" y="1867292"/>
                  <a:pt x="1312481" y="1876105"/>
                  <a:pt x="1314450" y="1885950"/>
                </a:cubicBezTo>
                <a:cubicBezTo>
                  <a:pt x="1321183" y="1919611"/>
                  <a:pt x="1316652" y="1902079"/>
                  <a:pt x="1328738" y="1938337"/>
                </a:cubicBezTo>
                <a:cubicBezTo>
                  <a:pt x="1340709" y="1974251"/>
                  <a:pt x="1324560" y="1929983"/>
                  <a:pt x="1343025" y="1966912"/>
                </a:cubicBezTo>
                <a:cubicBezTo>
                  <a:pt x="1345270" y="1971402"/>
                  <a:pt x="1345810" y="1976586"/>
                  <a:pt x="1347788" y="1981200"/>
                </a:cubicBezTo>
                <a:cubicBezTo>
                  <a:pt x="1354190" y="1996138"/>
                  <a:pt x="1360513" y="2007105"/>
                  <a:pt x="1371600" y="2019300"/>
                </a:cubicBezTo>
                <a:cubicBezTo>
                  <a:pt x="1382171" y="2030928"/>
                  <a:pt x="1404938" y="2052637"/>
                  <a:pt x="1404938" y="2052637"/>
                </a:cubicBezTo>
                <a:cubicBezTo>
                  <a:pt x="1406525" y="2057400"/>
                  <a:pt x="1406618" y="2062962"/>
                  <a:pt x="1409700" y="2066925"/>
                </a:cubicBezTo>
                <a:cubicBezTo>
                  <a:pt x="1454452" y="2124465"/>
                  <a:pt x="1421913" y="2077440"/>
                  <a:pt x="1452563" y="2105025"/>
                </a:cubicBezTo>
                <a:cubicBezTo>
                  <a:pt x="1464244" y="2115538"/>
                  <a:pt x="1470991" y="2133392"/>
                  <a:pt x="1485900" y="2138362"/>
                </a:cubicBezTo>
                <a:lnTo>
                  <a:pt x="1514475" y="2147887"/>
                </a:lnTo>
                <a:lnTo>
                  <a:pt x="1809750" y="2143125"/>
                </a:lnTo>
                <a:cubicBezTo>
                  <a:pt x="1822544" y="2142759"/>
                  <a:pt x="1835433" y="2141466"/>
                  <a:pt x="1847850" y="2138362"/>
                </a:cubicBezTo>
                <a:cubicBezTo>
                  <a:pt x="1958569" y="2110681"/>
                  <a:pt x="1746962" y="2148825"/>
                  <a:pt x="1895475" y="2124075"/>
                </a:cubicBezTo>
                <a:cubicBezTo>
                  <a:pt x="1901825" y="2120900"/>
                  <a:pt x="1908505" y="2118313"/>
                  <a:pt x="1914525" y="2114550"/>
                </a:cubicBezTo>
                <a:cubicBezTo>
                  <a:pt x="1921256" y="2110343"/>
                  <a:pt x="1926636" y="2104117"/>
                  <a:pt x="1933575" y="2100262"/>
                </a:cubicBezTo>
                <a:cubicBezTo>
                  <a:pt x="1942118" y="2095516"/>
                  <a:pt x="1960981" y="2089540"/>
                  <a:pt x="1971675" y="2085975"/>
                </a:cubicBezTo>
                <a:cubicBezTo>
                  <a:pt x="1976438" y="2082800"/>
                  <a:pt x="1980843" y="2079010"/>
                  <a:pt x="1985963" y="2076450"/>
                </a:cubicBezTo>
                <a:cubicBezTo>
                  <a:pt x="1993609" y="2072627"/>
                  <a:pt x="2004146" y="2073359"/>
                  <a:pt x="2009775" y="2066925"/>
                </a:cubicBezTo>
                <a:cubicBezTo>
                  <a:pt x="2016386" y="2059369"/>
                  <a:pt x="2016125" y="2047875"/>
                  <a:pt x="2019300" y="2038350"/>
                </a:cubicBezTo>
                <a:cubicBezTo>
                  <a:pt x="2026134" y="2017849"/>
                  <a:pt x="2022844" y="2028937"/>
                  <a:pt x="2028825" y="2005012"/>
                </a:cubicBezTo>
                <a:cubicBezTo>
                  <a:pt x="2025650" y="1984375"/>
                  <a:pt x="2022929" y="1963662"/>
                  <a:pt x="2019300" y="1943100"/>
                </a:cubicBezTo>
                <a:cubicBezTo>
                  <a:pt x="2018163" y="1936654"/>
                  <a:pt x="2017465" y="1929904"/>
                  <a:pt x="2014538" y="1924050"/>
                </a:cubicBezTo>
                <a:cubicBezTo>
                  <a:pt x="2010988" y="1916950"/>
                  <a:pt x="2004457" y="1911731"/>
                  <a:pt x="2000250" y="1905000"/>
                </a:cubicBezTo>
                <a:cubicBezTo>
                  <a:pt x="1991842" y="1891547"/>
                  <a:pt x="1990592" y="1885552"/>
                  <a:pt x="1985963" y="1871662"/>
                </a:cubicBezTo>
                <a:cubicBezTo>
                  <a:pt x="1987550" y="1863725"/>
                  <a:pt x="1988595" y="1855659"/>
                  <a:pt x="1990725" y="1847850"/>
                </a:cubicBezTo>
                <a:cubicBezTo>
                  <a:pt x="2015737" y="1756137"/>
                  <a:pt x="2047509" y="1818150"/>
                  <a:pt x="1800225" y="1824037"/>
                </a:cubicBezTo>
                <a:cubicBezTo>
                  <a:pt x="1761438" y="1836968"/>
                  <a:pt x="1755125" y="1840994"/>
                  <a:pt x="1690688" y="1824037"/>
                </a:cubicBezTo>
                <a:cubicBezTo>
                  <a:pt x="1684358" y="1822371"/>
                  <a:pt x="1689014" y="1806179"/>
                  <a:pt x="1695450" y="1804987"/>
                </a:cubicBezTo>
                <a:cubicBezTo>
                  <a:pt x="1736065" y="1797466"/>
                  <a:pt x="1777993" y="1801624"/>
                  <a:pt x="1819275" y="1800225"/>
                </a:cubicBezTo>
                <a:lnTo>
                  <a:pt x="1976438" y="1795462"/>
                </a:lnTo>
                <a:cubicBezTo>
                  <a:pt x="1981200" y="1793875"/>
                  <a:pt x="1987175" y="1794250"/>
                  <a:pt x="1990725" y="1790700"/>
                </a:cubicBezTo>
                <a:cubicBezTo>
                  <a:pt x="1994275" y="1787150"/>
                  <a:pt x="1995488" y="1781432"/>
                  <a:pt x="1995488" y="1776412"/>
                </a:cubicBezTo>
                <a:cubicBezTo>
                  <a:pt x="1995488" y="1755230"/>
                  <a:pt x="1996551" y="1734613"/>
                  <a:pt x="1981200" y="1719262"/>
                </a:cubicBezTo>
                <a:cubicBezTo>
                  <a:pt x="1977153" y="1715215"/>
                  <a:pt x="1971675" y="1712912"/>
                  <a:pt x="1966913" y="1709737"/>
                </a:cubicBezTo>
                <a:cubicBezTo>
                  <a:pt x="1963738" y="1704975"/>
                  <a:pt x="1962242" y="1698483"/>
                  <a:pt x="1957388" y="1695450"/>
                </a:cubicBezTo>
                <a:cubicBezTo>
                  <a:pt x="1948874" y="1690129"/>
                  <a:pt x="1928813" y="1685925"/>
                  <a:pt x="1928813" y="1685925"/>
                </a:cubicBezTo>
                <a:cubicBezTo>
                  <a:pt x="1924050" y="1682750"/>
                  <a:pt x="1919756" y="1678725"/>
                  <a:pt x="1914525" y="1676400"/>
                </a:cubicBezTo>
                <a:cubicBezTo>
                  <a:pt x="1905350" y="1672322"/>
                  <a:pt x="1885950" y="1666875"/>
                  <a:pt x="1885950" y="1666875"/>
                </a:cubicBezTo>
                <a:cubicBezTo>
                  <a:pt x="1881188" y="1662112"/>
                  <a:pt x="1875975" y="1657761"/>
                  <a:pt x="1871663" y="1652587"/>
                </a:cubicBezTo>
                <a:cubicBezTo>
                  <a:pt x="1867999" y="1648190"/>
                  <a:pt x="1866185" y="1642347"/>
                  <a:pt x="1862138" y="1638300"/>
                </a:cubicBezTo>
                <a:cubicBezTo>
                  <a:pt x="1858090" y="1634253"/>
                  <a:pt x="1852613" y="1631950"/>
                  <a:pt x="1847850" y="1628775"/>
                </a:cubicBezTo>
                <a:cubicBezTo>
                  <a:pt x="1838368" y="1600325"/>
                  <a:pt x="1835180" y="1596920"/>
                  <a:pt x="1847850" y="1552575"/>
                </a:cubicBezTo>
                <a:cubicBezTo>
                  <a:pt x="1849229" y="1547748"/>
                  <a:pt x="1857375" y="1549400"/>
                  <a:pt x="1862138" y="1547812"/>
                </a:cubicBezTo>
                <a:cubicBezTo>
                  <a:pt x="1878013" y="1549400"/>
                  <a:pt x="1893994" y="1550149"/>
                  <a:pt x="1909763" y="1552575"/>
                </a:cubicBezTo>
                <a:cubicBezTo>
                  <a:pt x="1914725" y="1553338"/>
                  <a:pt x="1924050" y="1552317"/>
                  <a:pt x="1924050" y="1557337"/>
                </a:cubicBezTo>
                <a:cubicBezTo>
                  <a:pt x="1924050" y="1566653"/>
                  <a:pt x="1903588" y="1582306"/>
                  <a:pt x="1895475" y="1585912"/>
                </a:cubicBezTo>
                <a:cubicBezTo>
                  <a:pt x="1886300" y="1589990"/>
                  <a:pt x="1866900" y="1595437"/>
                  <a:pt x="1866900" y="1595437"/>
                </a:cubicBezTo>
                <a:cubicBezTo>
                  <a:pt x="1863725" y="1600200"/>
                  <a:pt x="1854815" y="1604605"/>
                  <a:pt x="1857375" y="1609725"/>
                </a:cubicBezTo>
                <a:cubicBezTo>
                  <a:pt x="1860302" y="1615579"/>
                  <a:pt x="1869880" y="1614487"/>
                  <a:pt x="1876425" y="1614487"/>
                </a:cubicBezTo>
                <a:cubicBezTo>
                  <a:pt x="1897124" y="1614487"/>
                  <a:pt x="1917700" y="1611312"/>
                  <a:pt x="1938338" y="1609725"/>
                </a:cubicBezTo>
                <a:cubicBezTo>
                  <a:pt x="1954213" y="1603375"/>
                  <a:pt x="1969376" y="1594822"/>
                  <a:pt x="1985963" y="1590675"/>
                </a:cubicBezTo>
                <a:cubicBezTo>
                  <a:pt x="1992313" y="1589087"/>
                  <a:pt x="1998719" y="1587710"/>
                  <a:pt x="2005013" y="1585912"/>
                </a:cubicBezTo>
                <a:cubicBezTo>
                  <a:pt x="2052839" y="1572247"/>
                  <a:pt x="1978795" y="1591277"/>
                  <a:pt x="2038350" y="1576387"/>
                </a:cubicBezTo>
                <a:cubicBezTo>
                  <a:pt x="2047875" y="1577975"/>
                  <a:pt x="2060097" y="1574322"/>
                  <a:pt x="2066925" y="1581150"/>
                </a:cubicBezTo>
                <a:cubicBezTo>
                  <a:pt x="2070972" y="1585197"/>
                  <a:pt x="2061447" y="1591390"/>
                  <a:pt x="2057400" y="1595437"/>
                </a:cubicBezTo>
                <a:cubicBezTo>
                  <a:pt x="2053353" y="1599484"/>
                  <a:pt x="2048232" y="1602402"/>
                  <a:pt x="2043113" y="1604962"/>
                </a:cubicBezTo>
                <a:cubicBezTo>
                  <a:pt x="2038623" y="1607207"/>
                  <a:pt x="2023805" y="1609725"/>
                  <a:pt x="2028825" y="1609725"/>
                </a:cubicBezTo>
                <a:cubicBezTo>
                  <a:pt x="2052691" y="1609725"/>
                  <a:pt x="2076450" y="1606550"/>
                  <a:pt x="2100263" y="1604962"/>
                </a:cubicBezTo>
                <a:cubicBezTo>
                  <a:pt x="2123733" y="1593227"/>
                  <a:pt x="2130258" y="1588040"/>
                  <a:pt x="2162175" y="1585912"/>
                </a:cubicBezTo>
                <a:cubicBezTo>
                  <a:pt x="2171810" y="1585270"/>
                  <a:pt x="2181225" y="1589087"/>
                  <a:pt x="2190750" y="1590675"/>
                </a:cubicBezTo>
                <a:cubicBezTo>
                  <a:pt x="2182813" y="1595437"/>
                  <a:pt x="2175637" y="1601799"/>
                  <a:pt x="2166938" y="1604962"/>
                </a:cubicBezTo>
                <a:cubicBezTo>
                  <a:pt x="2157863" y="1608262"/>
                  <a:pt x="2147832" y="1607831"/>
                  <a:pt x="2138363" y="1609725"/>
                </a:cubicBezTo>
                <a:cubicBezTo>
                  <a:pt x="2131945" y="1611009"/>
                  <a:pt x="2125663" y="1612900"/>
                  <a:pt x="2119313" y="1614487"/>
                </a:cubicBezTo>
                <a:cubicBezTo>
                  <a:pt x="2094659" y="1630922"/>
                  <a:pt x="2112043" y="1621430"/>
                  <a:pt x="2071688" y="1633537"/>
                </a:cubicBezTo>
                <a:cubicBezTo>
                  <a:pt x="2056759" y="1638016"/>
                  <a:pt x="2049343" y="1641523"/>
                  <a:pt x="2033588" y="1647825"/>
                </a:cubicBezTo>
                <a:cubicBezTo>
                  <a:pt x="2025650" y="1660525"/>
                  <a:pt x="1996009" y="1680026"/>
                  <a:pt x="2009775" y="1685925"/>
                </a:cubicBezTo>
                <a:cubicBezTo>
                  <a:pt x="2028744" y="1694054"/>
                  <a:pt x="2048807" y="1671994"/>
                  <a:pt x="2066925" y="1662112"/>
                </a:cubicBezTo>
                <a:cubicBezTo>
                  <a:pt x="2156359" y="1613330"/>
                  <a:pt x="2086401" y="1638159"/>
                  <a:pt x="2128838" y="1624012"/>
                </a:cubicBezTo>
                <a:cubicBezTo>
                  <a:pt x="2154376" y="1662320"/>
                  <a:pt x="2124218" y="1626009"/>
                  <a:pt x="2214563" y="1633537"/>
                </a:cubicBezTo>
                <a:cubicBezTo>
                  <a:pt x="2221638" y="1634127"/>
                  <a:pt x="2202160" y="1640569"/>
                  <a:pt x="2195513" y="1643062"/>
                </a:cubicBezTo>
                <a:cubicBezTo>
                  <a:pt x="2189384" y="1645360"/>
                  <a:pt x="2182757" y="1646027"/>
                  <a:pt x="2176463" y="1647825"/>
                </a:cubicBezTo>
                <a:cubicBezTo>
                  <a:pt x="2162574" y="1651793"/>
                  <a:pt x="2156576" y="1654639"/>
                  <a:pt x="2143125" y="1662112"/>
                </a:cubicBezTo>
                <a:cubicBezTo>
                  <a:pt x="2135033" y="1666608"/>
                  <a:pt x="2127772" y="1672641"/>
                  <a:pt x="2119313" y="1676400"/>
                </a:cubicBezTo>
                <a:cubicBezTo>
                  <a:pt x="2113332" y="1679058"/>
                  <a:pt x="2106557" y="1679364"/>
                  <a:pt x="2100263" y="1681162"/>
                </a:cubicBezTo>
                <a:cubicBezTo>
                  <a:pt x="2095436" y="1682541"/>
                  <a:pt x="2090738" y="1684337"/>
                  <a:pt x="2085975" y="1685925"/>
                </a:cubicBezTo>
                <a:cubicBezTo>
                  <a:pt x="2078038" y="1692275"/>
                  <a:pt x="2052520" y="1701761"/>
                  <a:pt x="2062163" y="1704975"/>
                </a:cubicBezTo>
                <a:cubicBezTo>
                  <a:pt x="2084566" y="1712443"/>
                  <a:pt x="2156641" y="1678225"/>
                  <a:pt x="2171700" y="1671637"/>
                </a:cubicBezTo>
                <a:cubicBezTo>
                  <a:pt x="2178204" y="1668791"/>
                  <a:pt x="2184400" y="1665287"/>
                  <a:pt x="2190750" y="1662112"/>
                </a:cubicBezTo>
                <a:cubicBezTo>
                  <a:pt x="2206625" y="1663700"/>
                  <a:pt x="2225393" y="1657602"/>
                  <a:pt x="2238375" y="1666875"/>
                </a:cubicBezTo>
                <a:cubicBezTo>
                  <a:pt x="2244834" y="1671489"/>
                  <a:pt x="2229701" y="1680312"/>
                  <a:pt x="2224088" y="1685925"/>
                </a:cubicBezTo>
                <a:cubicBezTo>
                  <a:pt x="2211825" y="1698188"/>
                  <a:pt x="2203025" y="1696805"/>
                  <a:pt x="2185988" y="1700212"/>
                </a:cubicBezTo>
                <a:cubicBezTo>
                  <a:pt x="2129163" y="1722942"/>
                  <a:pt x="2194699" y="1698404"/>
                  <a:pt x="2138363" y="1714500"/>
                </a:cubicBezTo>
                <a:cubicBezTo>
                  <a:pt x="2123882" y="1718637"/>
                  <a:pt x="2095500" y="1728787"/>
                  <a:pt x="2095500" y="1728787"/>
                </a:cubicBezTo>
                <a:cubicBezTo>
                  <a:pt x="2092325" y="1733550"/>
                  <a:pt x="2083030" y="1738167"/>
                  <a:pt x="2085975" y="1743075"/>
                </a:cubicBezTo>
                <a:cubicBezTo>
                  <a:pt x="2099412" y="1765469"/>
                  <a:pt x="2110508" y="1748842"/>
                  <a:pt x="2124075" y="1747837"/>
                </a:cubicBezTo>
                <a:cubicBezTo>
                  <a:pt x="2162104" y="1745020"/>
                  <a:pt x="2200275" y="1744662"/>
                  <a:pt x="2238375" y="1743075"/>
                </a:cubicBezTo>
                <a:cubicBezTo>
                  <a:pt x="2233613" y="1746250"/>
                  <a:pt x="2228485" y="1748936"/>
                  <a:pt x="2224088" y="1752600"/>
                </a:cubicBezTo>
                <a:cubicBezTo>
                  <a:pt x="2218914" y="1756912"/>
                  <a:pt x="2215824" y="1763875"/>
                  <a:pt x="2209800" y="1766887"/>
                </a:cubicBezTo>
                <a:cubicBezTo>
                  <a:pt x="2202560" y="1770507"/>
                  <a:pt x="2193841" y="1769687"/>
                  <a:pt x="2185988" y="1771650"/>
                </a:cubicBezTo>
                <a:cubicBezTo>
                  <a:pt x="2181118" y="1772868"/>
                  <a:pt x="2176463" y="1774825"/>
                  <a:pt x="2171700" y="1776412"/>
                </a:cubicBezTo>
                <a:cubicBezTo>
                  <a:pt x="2165350" y="1781175"/>
                  <a:pt x="2159542" y="1786762"/>
                  <a:pt x="2152650" y="1790700"/>
                </a:cubicBezTo>
                <a:cubicBezTo>
                  <a:pt x="2142997" y="1796216"/>
                  <a:pt x="2116778" y="1799060"/>
                  <a:pt x="2109788" y="1800225"/>
                </a:cubicBezTo>
                <a:cubicBezTo>
                  <a:pt x="2105025" y="1803400"/>
                  <a:pt x="2100620" y="1807190"/>
                  <a:pt x="2095500" y="1809750"/>
                </a:cubicBezTo>
                <a:cubicBezTo>
                  <a:pt x="2077914" y="1818543"/>
                  <a:pt x="2064985" y="1811807"/>
                  <a:pt x="2109788" y="1819275"/>
                </a:cubicBezTo>
                <a:cubicBezTo>
                  <a:pt x="2116138" y="1816100"/>
                  <a:pt x="2122246" y="1812387"/>
                  <a:pt x="2128838" y="1809750"/>
                </a:cubicBezTo>
                <a:cubicBezTo>
                  <a:pt x="2138160" y="1806021"/>
                  <a:pt x="2157413" y="1800225"/>
                  <a:pt x="2157413" y="1800225"/>
                </a:cubicBezTo>
                <a:lnTo>
                  <a:pt x="2276475" y="1804987"/>
                </a:lnTo>
                <a:cubicBezTo>
                  <a:pt x="2285552" y="1806802"/>
                  <a:pt x="2261643" y="1817030"/>
                  <a:pt x="2252663" y="1819275"/>
                </a:cubicBezTo>
                <a:cubicBezTo>
                  <a:pt x="2235652" y="1823528"/>
                  <a:pt x="2217768" y="1822831"/>
                  <a:pt x="2200275" y="1824037"/>
                </a:cubicBezTo>
                <a:cubicBezTo>
                  <a:pt x="2171724" y="1826006"/>
                  <a:pt x="2143125" y="1827212"/>
                  <a:pt x="2114550" y="1828800"/>
                </a:cubicBezTo>
                <a:cubicBezTo>
                  <a:pt x="2106613" y="1831975"/>
                  <a:pt x="2095136" y="1830994"/>
                  <a:pt x="2090738" y="1838325"/>
                </a:cubicBezTo>
                <a:cubicBezTo>
                  <a:pt x="2087793" y="1843233"/>
                  <a:pt x="2094606" y="1851742"/>
                  <a:pt x="2100263" y="1852612"/>
                </a:cubicBezTo>
                <a:cubicBezTo>
                  <a:pt x="2137953" y="1858410"/>
                  <a:pt x="2176463" y="1855787"/>
                  <a:pt x="2214563" y="1857375"/>
                </a:cubicBezTo>
                <a:cubicBezTo>
                  <a:pt x="2219325" y="1860550"/>
                  <a:pt x="2223589" y="1864645"/>
                  <a:pt x="2228850" y="1866900"/>
                </a:cubicBezTo>
                <a:cubicBezTo>
                  <a:pt x="2234866" y="1869478"/>
                  <a:pt x="2241606" y="1869864"/>
                  <a:pt x="2247900" y="1871662"/>
                </a:cubicBezTo>
                <a:cubicBezTo>
                  <a:pt x="2252727" y="1873041"/>
                  <a:pt x="2257425" y="1874837"/>
                  <a:pt x="2262188" y="1876425"/>
                </a:cubicBezTo>
                <a:cubicBezTo>
                  <a:pt x="2265363" y="1882775"/>
                  <a:pt x="2276733" y="1890455"/>
                  <a:pt x="2271713" y="1895475"/>
                </a:cubicBezTo>
                <a:cubicBezTo>
                  <a:pt x="2263775" y="1903412"/>
                  <a:pt x="2249600" y="1900237"/>
                  <a:pt x="2238375" y="1900237"/>
                </a:cubicBezTo>
                <a:cubicBezTo>
                  <a:pt x="2206585" y="1900237"/>
                  <a:pt x="2174875" y="1897062"/>
                  <a:pt x="2143125" y="1895475"/>
                </a:cubicBezTo>
                <a:cubicBezTo>
                  <a:pt x="2138363" y="1893887"/>
                  <a:pt x="2125288" y="1887162"/>
                  <a:pt x="2128838" y="1890712"/>
                </a:cubicBezTo>
                <a:cubicBezTo>
                  <a:pt x="2135383" y="1897257"/>
                  <a:pt x="2145486" y="1899138"/>
                  <a:pt x="2152650" y="1905000"/>
                </a:cubicBezTo>
                <a:cubicBezTo>
                  <a:pt x="2163075" y="1913530"/>
                  <a:pt x="2168016" y="1930934"/>
                  <a:pt x="2181225" y="1933575"/>
                </a:cubicBezTo>
                <a:cubicBezTo>
                  <a:pt x="2189163" y="1935162"/>
                  <a:pt x="2197228" y="1936207"/>
                  <a:pt x="2205038" y="1938337"/>
                </a:cubicBezTo>
                <a:cubicBezTo>
                  <a:pt x="2214724" y="1940979"/>
                  <a:pt x="2223709" y="1946211"/>
                  <a:pt x="2233613" y="1947862"/>
                </a:cubicBezTo>
                <a:lnTo>
                  <a:pt x="2262188" y="1952625"/>
                </a:lnTo>
                <a:cubicBezTo>
                  <a:pt x="2255838" y="1955800"/>
                  <a:pt x="2249664" y="1959353"/>
                  <a:pt x="2243138" y="1962150"/>
                </a:cubicBezTo>
                <a:cubicBezTo>
                  <a:pt x="2230328" y="1967640"/>
                  <a:pt x="2219008" y="1968881"/>
                  <a:pt x="2205038" y="1971675"/>
                </a:cubicBezTo>
                <a:cubicBezTo>
                  <a:pt x="2198688" y="1974850"/>
                  <a:pt x="2193088" y="1981200"/>
                  <a:pt x="2185988" y="1981200"/>
                </a:cubicBezTo>
                <a:cubicBezTo>
                  <a:pt x="2149974" y="1981200"/>
                  <a:pt x="2136464" y="1975805"/>
                  <a:pt x="2109788" y="1966912"/>
                </a:cubicBezTo>
                <a:cubicBezTo>
                  <a:pt x="2106613" y="1962150"/>
                  <a:pt x="2100263" y="1946901"/>
                  <a:pt x="2100263" y="1952625"/>
                </a:cubicBezTo>
                <a:cubicBezTo>
                  <a:pt x="2100263" y="1974416"/>
                  <a:pt x="2126635" y="1993283"/>
                  <a:pt x="2138363" y="2005012"/>
                </a:cubicBezTo>
                <a:lnTo>
                  <a:pt x="2152650" y="2019300"/>
                </a:lnTo>
                <a:cubicBezTo>
                  <a:pt x="2155233" y="2027048"/>
                  <a:pt x="2164748" y="2043058"/>
                  <a:pt x="2147888" y="2047875"/>
                </a:cubicBezTo>
                <a:cubicBezTo>
                  <a:pt x="2140105" y="2050099"/>
                  <a:pt x="2132013" y="2044700"/>
                  <a:pt x="2124075" y="2043112"/>
                </a:cubicBezTo>
                <a:cubicBezTo>
                  <a:pt x="2101408" y="2028000"/>
                  <a:pt x="2101841" y="2023922"/>
                  <a:pt x="2062163" y="2038350"/>
                </a:cubicBezTo>
                <a:cubicBezTo>
                  <a:pt x="2057445" y="2040066"/>
                  <a:pt x="2058988" y="2047875"/>
                  <a:pt x="2057400" y="2052637"/>
                </a:cubicBezTo>
                <a:cubicBezTo>
                  <a:pt x="2058988" y="2060575"/>
                  <a:pt x="2058147" y="2069422"/>
                  <a:pt x="2062163" y="2076450"/>
                </a:cubicBezTo>
                <a:cubicBezTo>
                  <a:pt x="2065003" y="2081420"/>
                  <a:pt x="2070732" y="2085715"/>
                  <a:pt x="2076450" y="2085975"/>
                </a:cubicBezTo>
                <a:lnTo>
                  <a:pt x="2166938" y="2081212"/>
                </a:lnTo>
                <a:cubicBezTo>
                  <a:pt x="2173288" y="2079625"/>
                  <a:pt x="2183061" y="2082304"/>
                  <a:pt x="2185988" y="2076450"/>
                </a:cubicBezTo>
                <a:cubicBezTo>
                  <a:pt x="2193783" y="2060859"/>
                  <a:pt x="2168009" y="2036117"/>
                  <a:pt x="2162175" y="2028825"/>
                </a:cubicBezTo>
                <a:cubicBezTo>
                  <a:pt x="2160588" y="2024062"/>
                  <a:pt x="2152586" y="2015916"/>
                  <a:pt x="2157413" y="2014537"/>
                </a:cubicBezTo>
                <a:cubicBezTo>
                  <a:pt x="2169719" y="2011021"/>
                  <a:pt x="2182714" y="2019300"/>
                  <a:pt x="2195513" y="2019300"/>
                </a:cubicBezTo>
                <a:cubicBezTo>
                  <a:pt x="2213047" y="2019300"/>
                  <a:pt x="2230438" y="2016125"/>
                  <a:pt x="2247900" y="2014537"/>
                </a:cubicBezTo>
                <a:cubicBezTo>
                  <a:pt x="2254250" y="2011362"/>
                  <a:pt x="2260989" y="2008869"/>
                  <a:pt x="2266950" y="2005012"/>
                </a:cubicBezTo>
                <a:cubicBezTo>
                  <a:pt x="2288024" y="1991376"/>
                  <a:pt x="2328863" y="1962150"/>
                  <a:pt x="2328863" y="1962150"/>
                </a:cubicBezTo>
                <a:cubicBezTo>
                  <a:pt x="2330450" y="1957387"/>
                  <a:pt x="2337175" y="1951412"/>
                  <a:pt x="2333625" y="1947862"/>
                </a:cubicBezTo>
                <a:cubicBezTo>
                  <a:pt x="2327901" y="1942138"/>
                  <a:pt x="2317907" y="1943100"/>
                  <a:pt x="2309813" y="1943100"/>
                </a:cubicBezTo>
                <a:cubicBezTo>
                  <a:pt x="2303830" y="1943100"/>
                  <a:pt x="2283215" y="1950378"/>
                  <a:pt x="2276475" y="1952625"/>
                </a:cubicBezTo>
                <a:cubicBezTo>
                  <a:pt x="2271713" y="1951037"/>
                  <a:pt x="2258638" y="1951412"/>
                  <a:pt x="2262188" y="1947862"/>
                </a:cubicBezTo>
                <a:cubicBezTo>
                  <a:pt x="2269288" y="1940762"/>
                  <a:pt x="2281023" y="1940772"/>
                  <a:pt x="2290763" y="1938337"/>
                </a:cubicBezTo>
                <a:cubicBezTo>
                  <a:pt x="2374848" y="1917316"/>
                  <a:pt x="2313250" y="1937191"/>
                  <a:pt x="2352675" y="1924050"/>
                </a:cubicBezTo>
                <a:cubicBezTo>
                  <a:pt x="2349500" y="1905000"/>
                  <a:pt x="2350083" y="1884926"/>
                  <a:pt x="2343150" y="1866900"/>
                </a:cubicBezTo>
                <a:cubicBezTo>
                  <a:pt x="2341348" y="1862215"/>
                  <a:pt x="2333772" y="1863189"/>
                  <a:pt x="2328863" y="1862137"/>
                </a:cubicBezTo>
                <a:cubicBezTo>
                  <a:pt x="2311508" y="1858418"/>
                  <a:pt x="2293938" y="1855787"/>
                  <a:pt x="2276475" y="1852612"/>
                </a:cubicBezTo>
                <a:cubicBezTo>
                  <a:pt x="2278063" y="1844675"/>
                  <a:pt x="2277222" y="1835828"/>
                  <a:pt x="2281238" y="1828800"/>
                </a:cubicBezTo>
                <a:cubicBezTo>
                  <a:pt x="2284078" y="1823830"/>
                  <a:pt x="2291478" y="1823322"/>
                  <a:pt x="2295525" y="1819275"/>
                </a:cubicBezTo>
                <a:cubicBezTo>
                  <a:pt x="2299572" y="1815227"/>
                  <a:pt x="2301875" y="1809750"/>
                  <a:pt x="2305050" y="1804987"/>
                </a:cubicBezTo>
                <a:cubicBezTo>
                  <a:pt x="2306638" y="1798637"/>
                  <a:pt x="2310536" y="1792442"/>
                  <a:pt x="2309813" y="1785937"/>
                </a:cubicBezTo>
                <a:cubicBezTo>
                  <a:pt x="2306120" y="1752696"/>
                  <a:pt x="2293898" y="1765260"/>
                  <a:pt x="2271713" y="1743075"/>
                </a:cubicBezTo>
                <a:cubicBezTo>
                  <a:pt x="2253378" y="1724740"/>
                  <a:pt x="2261161" y="1734391"/>
                  <a:pt x="2247900" y="1714500"/>
                </a:cubicBezTo>
                <a:cubicBezTo>
                  <a:pt x="2249488" y="1682750"/>
                  <a:pt x="2249909" y="1650920"/>
                  <a:pt x="2252663" y="1619250"/>
                </a:cubicBezTo>
                <a:cubicBezTo>
                  <a:pt x="2254081" y="1602948"/>
                  <a:pt x="2267574" y="1602776"/>
                  <a:pt x="2247900" y="1585912"/>
                </a:cubicBezTo>
                <a:cubicBezTo>
                  <a:pt x="2244274" y="1582804"/>
                  <a:pt x="2217607" y="1574227"/>
                  <a:pt x="2209800" y="1571625"/>
                </a:cubicBezTo>
                <a:cubicBezTo>
                  <a:pt x="2198688" y="1574800"/>
                  <a:pt x="2187193" y="1576858"/>
                  <a:pt x="2176463" y="1581150"/>
                </a:cubicBezTo>
                <a:cubicBezTo>
                  <a:pt x="2171148" y="1583276"/>
                  <a:pt x="2167605" y="1588865"/>
                  <a:pt x="2162175" y="1590675"/>
                </a:cubicBezTo>
                <a:cubicBezTo>
                  <a:pt x="2153014" y="1593728"/>
                  <a:pt x="2143125" y="1593850"/>
                  <a:pt x="2133600" y="1595437"/>
                </a:cubicBezTo>
                <a:cubicBezTo>
                  <a:pt x="2119313" y="1593850"/>
                  <a:pt x="2104918" y="1593038"/>
                  <a:pt x="2090738" y="1590675"/>
                </a:cubicBezTo>
                <a:cubicBezTo>
                  <a:pt x="2085786" y="1589850"/>
                  <a:pt x="2079368" y="1589997"/>
                  <a:pt x="2076450" y="1585912"/>
                </a:cubicBezTo>
                <a:cubicBezTo>
                  <a:pt x="2067238" y="1573015"/>
                  <a:pt x="2074069" y="1550873"/>
                  <a:pt x="2052638" y="1547812"/>
                </a:cubicBezTo>
                <a:cubicBezTo>
                  <a:pt x="2024307" y="1543765"/>
                  <a:pt x="1995488" y="1544637"/>
                  <a:pt x="1966913" y="1543050"/>
                </a:cubicBezTo>
                <a:cubicBezTo>
                  <a:pt x="1960563" y="1538287"/>
                  <a:pt x="1954755" y="1532700"/>
                  <a:pt x="1947863" y="1528762"/>
                </a:cubicBezTo>
                <a:cubicBezTo>
                  <a:pt x="1943504" y="1526271"/>
                  <a:pt x="1937752" y="1526785"/>
                  <a:pt x="1933575" y="1524000"/>
                </a:cubicBezTo>
                <a:cubicBezTo>
                  <a:pt x="1927971" y="1520264"/>
                  <a:pt x="1923600" y="1514886"/>
                  <a:pt x="1919288" y="1509712"/>
                </a:cubicBezTo>
                <a:cubicBezTo>
                  <a:pt x="1915624" y="1505315"/>
                  <a:pt x="1914232" y="1499001"/>
                  <a:pt x="1909763" y="1495425"/>
                </a:cubicBezTo>
                <a:cubicBezTo>
                  <a:pt x="1905843" y="1492289"/>
                  <a:pt x="1900238" y="1492250"/>
                  <a:pt x="1895475" y="1490662"/>
                </a:cubicBezTo>
                <a:cubicBezTo>
                  <a:pt x="1884363" y="1492250"/>
                  <a:pt x="1872396" y="1490866"/>
                  <a:pt x="1862138" y="1495425"/>
                </a:cubicBezTo>
                <a:cubicBezTo>
                  <a:pt x="1856908" y="1497750"/>
                  <a:pt x="1856277" y="1505315"/>
                  <a:pt x="1852613" y="1509712"/>
                </a:cubicBezTo>
                <a:cubicBezTo>
                  <a:pt x="1822055" y="1546381"/>
                  <a:pt x="1852448" y="1502816"/>
                  <a:pt x="1828800" y="1538287"/>
                </a:cubicBezTo>
                <a:cubicBezTo>
                  <a:pt x="1824038" y="1536700"/>
                  <a:pt x="1818433" y="1536661"/>
                  <a:pt x="1814513" y="1533525"/>
                </a:cubicBezTo>
                <a:cubicBezTo>
                  <a:pt x="1806121" y="1526811"/>
                  <a:pt x="1798339" y="1502615"/>
                  <a:pt x="1795463" y="1495425"/>
                </a:cubicBezTo>
                <a:cubicBezTo>
                  <a:pt x="1793875" y="1482725"/>
                  <a:pt x="1792804" y="1469950"/>
                  <a:pt x="1790700" y="1457325"/>
                </a:cubicBezTo>
                <a:cubicBezTo>
                  <a:pt x="1789624" y="1450869"/>
                  <a:pt x="1785530" y="1444808"/>
                  <a:pt x="1785938" y="1438275"/>
                </a:cubicBezTo>
                <a:cubicBezTo>
                  <a:pt x="1787143" y="1419000"/>
                  <a:pt x="1789703" y="1399559"/>
                  <a:pt x="1795463" y="1381125"/>
                </a:cubicBezTo>
                <a:cubicBezTo>
                  <a:pt x="1797830" y="1373549"/>
                  <a:pt x="1804584" y="1368102"/>
                  <a:pt x="1809750" y="1362075"/>
                </a:cubicBezTo>
                <a:cubicBezTo>
                  <a:pt x="1823792" y="1345692"/>
                  <a:pt x="1822082" y="1349864"/>
                  <a:pt x="1838325" y="1338262"/>
                </a:cubicBezTo>
                <a:cubicBezTo>
                  <a:pt x="1844784" y="1333648"/>
                  <a:pt x="1850483" y="1327913"/>
                  <a:pt x="1857375" y="1323975"/>
                </a:cubicBezTo>
                <a:cubicBezTo>
                  <a:pt x="1864066" y="1320152"/>
                  <a:pt x="1891371" y="1314554"/>
                  <a:pt x="1895475" y="1314450"/>
                </a:cubicBezTo>
                <a:cubicBezTo>
                  <a:pt x="2012923" y="1311477"/>
                  <a:pt x="2130425" y="1311275"/>
                  <a:pt x="2247900" y="1309687"/>
                </a:cubicBezTo>
                <a:cubicBezTo>
                  <a:pt x="2254694" y="1306290"/>
                  <a:pt x="2326451" y="1271101"/>
                  <a:pt x="2328863" y="1266825"/>
                </a:cubicBezTo>
                <a:cubicBezTo>
                  <a:pt x="2346949" y="1234764"/>
                  <a:pt x="2409352" y="1055888"/>
                  <a:pt x="2424113" y="1000125"/>
                </a:cubicBezTo>
                <a:cubicBezTo>
                  <a:pt x="2429055" y="981455"/>
                  <a:pt x="2428723" y="961652"/>
                  <a:pt x="2433638" y="942975"/>
                </a:cubicBezTo>
                <a:cubicBezTo>
                  <a:pt x="2436715" y="931283"/>
                  <a:pt x="2443745" y="920982"/>
                  <a:pt x="2447925" y="909637"/>
                </a:cubicBezTo>
                <a:cubicBezTo>
                  <a:pt x="2454867" y="890795"/>
                  <a:pt x="2462412" y="872042"/>
                  <a:pt x="2466975" y="852487"/>
                </a:cubicBezTo>
                <a:cubicBezTo>
                  <a:pt x="2473558" y="824276"/>
                  <a:pt x="2476170" y="795280"/>
                  <a:pt x="2481263" y="766762"/>
                </a:cubicBezTo>
                <a:cubicBezTo>
                  <a:pt x="2484109" y="750825"/>
                  <a:pt x="2488263" y="735128"/>
                  <a:pt x="2490788" y="719137"/>
                </a:cubicBezTo>
                <a:cubicBezTo>
                  <a:pt x="2493030" y="704938"/>
                  <a:pt x="2493767" y="690539"/>
                  <a:pt x="2495550" y="676275"/>
                </a:cubicBezTo>
                <a:cubicBezTo>
                  <a:pt x="2496942" y="665136"/>
                  <a:pt x="2498725" y="654050"/>
                  <a:pt x="2500313" y="642937"/>
                </a:cubicBezTo>
                <a:cubicBezTo>
                  <a:pt x="2498725" y="592137"/>
                  <a:pt x="2497364" y="541329"/>
                  <a:pt x="2495550" y="490537"/>
                </a:cubicBezTo>
                <a:cubicBezTo>
                  <a:pt x="2494189" y="452428"/>
                  <a:pt x="2493412" y="414280"/>
                  <a:pt x="2490788" y="376237"/>
                </a:cubicBezTo>
                <a:cubicBezTo>
                  <a:pt x="2489493" y="357455"/>
                  <a:pt x="2481841" y="341654"/>
                  <a:pt x="2476500" y="323850"/>
                </a:cubicBezTo>
                <a:cubicBezTo>
                  <a:pt x="2474619" y="317581"/>
                  <a:pt x="2474169" y="310877"/>
                  <a:pt x="2471738" y="304800"/>
                </a:cubicBezTo>
                <a:cubicBezTo>
                  <a:pt x="2466588" y="291926"/>
                  <a:pt x="2444871" y="252842"/>
                  <a:pt x="2438400" y="242887"/>
                </a:cubicBezTo>
                <a:cubicBezTo>
                  <a:pt x="2424721" y="221842"/>
                  <a:pt x="2415618" y="196036"/>
                  <a:pt x="2395538" y="180975"/>
                </a:cubicBezTo>
                <a:cubicBezTo>
                  <a:pt x="2378024" y="167839"/>
                  <a:pt x="2372236" y="164901"/>
                  <a:pt x="2357438" y="147637"/>
                </a:cubicBezTo>
                <a:cubicBezTo>
                  <a:pt x="2318311" y="101989"/>
                  <a:pt x="2401537" y="182602"/>
                  <a:pt x="2319338" y="109537"/>
                </a:cubicBezTo>
                <a:cubicBezTo>
                  <a:pt x="2305799" y="97502"/>
                  <a:pt x="2306578" y="93633"/>
                  <a:pt x="2290763" y="85725"/>
                </a:cubicBezTo>
                <a:cubicBezTo>
                  <a:pt x="2283928" y="82307"/>
                  <a:pt x="2263533" y="77727"/>
                  <a:pt x="2257425" y="76200"/>
                </a:cubicBezTo>
                <a:cubicBezTo>
                  <a:pt x="2251075" y="71437"/>
                  <a:pt x="2244402" y="67078"/>
                  <a:pt x="2238375" y="61912"/>
                </a:cubicBezTo>
                <a:cubicBezTo>
                  <a:pt x="2233261" y="57529"/>
                  <a:pt x="2230242" y="50360"/>
                  <a:pt x="2224088" y="47625"/>
                </a:cubicBezTo>
                <a:cubicBezTo>
                  <a:pt x="2215264" y="43703"/>
                  <a:pt x="2205038" y="44450"/>
                  <a:pt x="2195513" y="42862"/>
                </a:cubicBezTo>
                <a:cubicBezTo>
                  <a:pt x="2181311" y="37181"/>
                  <a:pt x="2157575" y="27147"/>
                  <a:pt x="2143125" y="23812"/>
                </a:cubicBezTo>
                <a:cubicBezTo>
                  <a:pt x="2132187" y="21288"/>
                  <a:pt x="2120900" y="20637"/>
                  <a:pt x="2109788" y="19050"/>
                </a:cubicBezTo>
                <a:cubicBezTo>
                  <a:pt x="2105025" y="17462"/>
                  <a:pt x="2100423" y="15272"/>
                  <a:pt x="2095500" y="14287"/>
                </a:cubicBezTo>
                <a:cubicBezTo>
                  <a:pt x="2025930" y="373"/>
                  <a:pt x="1947014" y="12555"/>
                  <a:pt x="1881188" y="14287"/>
                </a:cubicBezTo>
                <a:cubicBezTo>
                  <a:pt x="1876425" y="15875"/>
                  <a:pt x="1871770" y="17832"/>
                  <a:pt x="1866900" y="19050"/>
                </a:cubicBezTo>
                <a:cubicBezTo>
                  <a:pt x="1859047" y="21013"/>
                  <a:pt x="1851072" y="22481"/>
                  <a:pt x="1843088" y="23812"/>
                </a:cubicBezTo>
                <a:cubicBezTo>
                  <a:pt x="1815891" y="28345"/>
                  <a:pt x="1794819" y="30234"/>
                  <a:pt x="1766888" y="33337"/>
                </a:cubicBezTo>
                <a:lnTo>
                  <a:pt x="1728788" y="42862"/>
                </a:lnTo>
                <a:cubicBezTo>
                  <a:pt x="1714541" y="46214"/>
                  <a:pt x="1699727" y="47516"/>
                  <a:pt x="1685925" y="52387"/>
                </a:cubicBezTo>
                <a:cubicBezTo>
                  <a:pt x="1579160" y="90068"/>
                  <a:pt x="1690554" y="60754"/>
                  <a:pt x="1628775" y="76200"/>
                </a:cubicBezTo>
                <a:cubicBezTo>
                  <a:pt x="1624013" y="79375"/>
                  <a:pt x="1619718" y="83400"/>
                  <a:pt x="1614488" y="85725"/>
                </a:cubicBezTo>
                <a:cubicBezTo>
                  <a:pt x="1565419" y="107534"/>
                  <a:pt x="1604966" y="86157"/>
                  <a:pt x="1566863" y="100012"/>
                </a:cubicBezTo>
                <a:cubicBezTo>
                  <a:pt x="1532788" y="112403"/>
                  <a:pt x="1529877" y="117690"/>
                  <a:pt x="1495425" y="133350"/>
                </a:cubicBezTo>
                <a:cubicBezTo>
                  <a:pt x="1490855" y="135427"/>
                  <a:pt x="1485628" y="135867"/>
                  <a:pt x="1481138" y="138112"/>
                </a:cubicBezTo>
                <a:cubicBezTo>
                  <a:pt x="1472858" y="142252"/>
                  <a:pt x="1464632" y="146717"/>
                  <a:pt x="1457325" y="152400"/>
                </a:cubicBezTo>
                <a:cubicBezTo>
                  <a:pt x="1450236" y="157913"/>
                  <a:pt x="1447255" y="171450"/>
                  <a:pt x="1438275" y="171450"/>
                </a:cubicBezTo>
                <a:cubicBezTo>
                  <a:pt x="1430337" y="171450"/>
                  <a:pt x="1445757" y="156484"/>
                  <a:pt x="1452563" y="152400"/>
                </a:cubicBezTo>
                <a:cubicBezTo>
                  <a:pt x="1468438" y="142875"/>
                  <a:pt x="1484004" y="132816"/>
                  <a:pt x="1500188" y="123825"/>
                </a:cubicBezTo>
                <a:cubicBezTo>
                  <a:pt x="1540248" y="101569"/>
                  <a:pt x="1528823" y="106353"/>
                  <a:pt x="1566863" y="100012"/>
                </a:cubicBezTo>
                <a:lnTo>
                  <a:pt x="1604963" y="80962"/>
                </a:lnTo>
                <a:cubicBezTo>
                  <a:pt x="1611313" y="77787"/>
                  <a:pt x="1618106" y="75375"/>
                  <a:pt x="1624013" y="71437"/>
                </a:cubicBezTo>
                <a:cubicBezTo>
                  <a:pt x="1635520" y="63766"/>
                  <a:pt x="1654839" y="50032"/>
                  <a:pt x="1666875" y="47625"/>
                </a:cubicBezTo>
                <a:cubicBezTo>
                  <a:pt x="1681067" y="44787"/>
                  <a:pt x="1781349" y="35919"/>
                  <a:pt x="1809750" y="33337"/>
                </a:cubicBezTo>
                <a:cubicBezTo>
                  <a:pt x="1830388" y="28575"/>
                  <a:pt x="1851376" y="25136"/>
                  <a:pt x="1871663" y="19050"/>
                </a:cubicBezTo>
                <a:cubicBezTo>
                  <a:pt x="1883243" y="15576"/>
                  <a:pt x="1893075" y="6750"/>
                  <a:pt x="1905000" y="4762"/>
                </a:cubicBezTo>
                <a:cubicBezTo>
                  <a:pt x="1931666" y="318"/>
                  <a:pt x="1958975" y="1587"/>
                  <a:pt x="1985963" y="0"/>
                </a:cubicBezTo>
                <a:cubicBezTo>
                  <a:pt x="2106613" y="1587"/>
                  <a:pt x="2227337" y="241"/>
                  <a:pt x="2347913" y="4762"/>
                </a:cubicBezTo>
                <a:cubicBezTo>
                  <a:pt x="2355008" y="5028"/>
                  <a:pt x="2360371" y="11650"/>
                  <a:pt x="2366963" y="14287"/>
                </a:cubicBezTo>
                <a:cubicBezTo>
                  <a:pt x="2376285" y="18016"/>
                  <a:pt x="2386216" y="20083"/>
                  <a:pt x="2395538" y="23812"/>
                </a:cubicBezTo>
                <a:cubicBezTo>
                  <a:pt x="2433458" y="38980"/>
                  <a:pt x="2453663" y="48461"/>
                  <a:pt x="2486025" y="76200"/>
                </a:cubicBezTo>
                <a:cubicBezTo>
                  <a:pt x="2493743" y="82815"/>
                  <a:pt x="2498322" y="92415"/>
                  <a:pt x="2505075" y="100012"/>
                </a:cubicBezTo>
                <a:cubicBezTo>
                  <a:pt x="2585388" y="190363"/>
                  <a:pt x="2440426" y="18010"/>
                  <a:pt x="2547938" y="152400"/>
                </a:cubicBezTo>
                <a:cubicBezTo>
                  <a:pt x="2566890" y="176090"/>
                  <a:pt x="2561826" y="158085"/>
                  <a:pt x="2581275" y="190500"/>
                </a:cubicBezTo>
                <a:cubicBezTo>
                  <a:pt x="2590407" y="205720"/>
                  <a:pt x="2600212" y="221059"/>
                  <a:pt x="2605088" y="238125"/>
                </a:cubicBezTo>
                <a:cubicBezTo>
                  <a:pt x="2618750" y="285943"/>
                  <a:pt x="2610959" y="260498"/>
                  <a:pt x="2628900" y="314325"/>
                </a:cubicBezTo>
                <a:cubicBezTo>
                  <a:pt x="2625725" y="431800"/>
                  <a:pt x="2618420" y="549236"/>
                  <a:pt x="2619375" y="666750"/>
                </a:cubicBezTo>
                <a:cubicBezTo>
                  <a:pt x="2620009" y="744680"/>
                  <a:pt x="2625211" y="822639"/>
                  <a:pt x="2633663" y="900112"/>
                </a:cubicBezTo>
                <a:cubicBezTo>
                  <a:pt x="2634818" y="910698"/>
                  <a:pt x="2643543" y="918992"/>
                  <a:pt x="2647950" y="928687"/>
                </a:cubicBezTo>
                <a:cubicBezTo>
                  <a:pt x="2651488" y="936470"/>
                  <a:pt x="2653167" y="945115"/>
                  <a:pt x="2657475" y="952500"/>
                </a:cubicBezTo>
                <a:cubicBezTo>
                  <a:pt x="2668813" y="971936"/>
                  <a:pt x="2694889" y="1003131"/>
                  <a:pt x="2709863" y="1019175"/>
                </a:cubicBezTo>
                <a:cubicBezTo>
                  <a:pt x="2722118" y="1032305"/>
                  <a:pt x="2735708" y="1044145"/>
                  <a:pt x="2747963" y="1057275"/>
                </a:cubicBezTo>
                <a:cubicBezTo>
                  <a:pt x="2757949" y="1067975"/>
                  <a:pt x="2767757" y="1078903"/>
                  <a:pt x="2776538" y="1090612"/>
                </a:cubicBezTo>
                <a:cubicBezTo>
                  <a:pt x="2782092" y="1098017"/>
                  <a:pt x="2785919" y="1106575"/>
                  <a:pt x="2790825" y="1114425"/>
                </a:cubicBezTo>
                <a:cubicBezTo>
                  <a:pt x="2799527" y="1128349"/>
                  <a:pt x="2804163" y="1133796"/>
                  <a:pt x="2814638" y="1147762"/>
                </a:cubicBezTo>
                <a:cubicBezTo>
                  <a:pt x="2809875" y="1181100"/>
                  <a:pt x="2807219" y="1214807"/>
                  <a:pt x="2800350" y="1247775"/>
                </a:cubicBezTo>
                <a:cubicBezTo>
                  <a:pt x="2799183" y="1253378"/>
                  <a:pt x="2795483" y="1258735"/>
                  <a:pt x="2790825" y="1262062"/>
                </a:cubicBezTo>
                <a:cubicBezTo>
                  <a:pt x="2783869" y="1267031"/>
                  <a:pt x="2774659" y="1267764"/>
                  <a:pt x="2767013" y="1271587"/>
                </a:cubicBezTo>
                <a:cubicBezTo>
                  <a:pt x="2752394" y="1278897"/>
                  <a:pt x="2739326" y="1289330"/>
                  <a:pt x="2724150" y="1295400"/>
                </a:cubicBezTo>
                <a:cubicBezTo>
                  <a:pt x="2715184" y="1298986"/>
                  <a:pt x="2705100" y="1298575"/>
                  <a:pt x="2695575" y="1300162"/>
                </a:cubicBezTo>
                <a:cubicBezTo>
                  <a:pt x="2689225" y="1303337"/>
                  <a:pt x="2683172" y="1307194"/>
                  <a:pt x="2676525" y="1309687"/>
                </a:cubicBezTo>
                <a:cubicBezTo>
                  <a:pt x="2668833" y="1312572"/>
                  <a:pt x="2640136" y="1317918"/>
                  <a:pt x="2633663" y="1319212"/>
                </a:cubicBezTo>
                <a:cubicBezTo>
                  <a:pt x="2625725" y="1322387"/>
                  <a:pt x="2617855" y="1325735"/>
                  <a:pt x="2609850" y="1328737"/>
                </a:cubicBezTo>
                <a:cubicBezTo>
                  <a:pt x="2533437" y="1357393"/>
                  <a:pt x="2446045" y="1336615"/>
                  <a:pt x="2366963" y="1338262"/>
                </a:cubicBezTo>
                <a:cubicBezTo>
                  <a:pt x="2350368" y="1343794"/>
                  <a:pt x="2340629" y="1346292"/>
                  <a:pt x="2324100" y="1357312"/>
                </a:cubicBezTo>
                <a:cubicBezTo>
                  <a:pt x="2318496" y="1361048"/>
                  <a:pt x="2314196" y="1366486"/>
                  <a:pt x="2309813" y="1371600"/>
                </a:cubicBezTo>
                <a:cubicBezTo>
                  <a:pt x="2304647" y="1377627"/>
                  <a:pt x="2300139" y="1384191"/>
                  <a:pt x="2295525" y="1390650"/>
                </a:cubicBezTo>
                <a:cubicBezTo>
                  <a:pt x="2286984" y="1402608"/>
                  <a:pt x="2282455" y="1410034"/>
                  <a:pt x="2276475" y="1423987"/>
                </a:cubicBezTo>
                <a:cubicBezTo>
                  <a:pt x="2269740" y="1439702"/>
                  <a:pt x="2257425" y="1471612"/>
                  <a:pt x="2257425" y="1471612"/>
                </a:cubicBezTo>
                <a:cubicBezTo>
                  <a:pt x="2255838" y="1479550"/>
                  <a:pt x="2250337" y="1487672"/>
                  <a:pt x="2252663" y="1495425"/>
                </a:cubicBezTo>
                <a:cubicBezTo>
                  <a:pt x="2255584" y="1505161"/>
                  <a:pt x="2263163" y="1513740"/>
                  <a:pt x="2271713" y="1519237"/>
                </a:cubicBezTo>
                <a:cubicBezTo>
                  <a:pt x="2297986" y="1536126"/>
                  <a:pt x="2328405" y="1539517"/>
                  <a:pt x="2357438" y="1547812"/>
                </a:cubicBezTo>
                <a:cubicBezTo>
                  <a:pt x="2367092" y="1550570"/>
                  <a:pt x="2376488" y="1554162"/>
                  <a:pt x="2386013" y="1557337"/>
                </a:cubicBezTo>
                <a:cubicBezTo>
                  <a:pt x="2418704" y="1579132"/>
                  <a:pt x="2378428" y="1555441"/>
                  <a:pt x="2443163" y="1571625"/>
                </a:cubicBezTo>
                <a:cubicBezTo>
                  <a:pt x="2448716" y="1573013"/>
                  <a:pt x="2451928" y="1579644"/>
                  <a:pt x="2457450" y="1581150"/>
                </a:cubicBezTo>
                <a:cubicBezTo>
                  <a:pt x="2469798" y="1584518"/>
                  <a:pt x="2482850" y="1584325"/>
                  <a:pt x="2495550" y="1585912"/>
                </a:cubicBezTo>
                <a:cubicBezTo>
                  <a:pt x="2505075" y="1589087"/>
                  <a:pt x="2514803" y="1591708"/>
                  <a:pt x="2524125" y="1595437"/>
                </a:cubicBezTo>
                <a:lnTo>
                  <a:pt x="2571750" y="1614487"/>
                </a:lnTo>
                <a:cubicBezTo>
                  <a:pt x="2590223" y="1632960"/>
                  <a:pt x="2590161" y="1632036"/>
                  <a:pt x="2609850" y="1657350"/>
                </a:cubicBezTo>
                <a:cubicBezTo>
                  <a:pt x="2613364" y="1661868"/>
                  <a:pt x="2616200" y="1666875"/>
                  <a:pt x="2619375" y="1671637"/>
                </a:cubicBezTo>
                <a:cubicBezTo>
                  <a:pt x="2627896" y="1705716"/>
                  <a:pt x="2628634" y="1700134"/>
                  <a:pt x="2619375" y="1752600"/>
                </a:cubicBezTo>
                <a:cubicBezTo>
                  <a:pt x="2618141" y="1759591"/>
                  <a:pt x="2614249" y="1766078"/>
                  <a:pt x="2609850" y="1771650"/>
                </a:cubicBezTo>
                <a:cubicBezTo>
                  <a:pt x="2553492" y="1843037"/>
                  <a:pt x="2569415" y="1828769"/>
                  <a:pt x="2519363" y="1862137"/>
                </a:cubicBezTo>
                <a:cubicBezTo>
                  <a:pt x="2516188" y="1868487"/>
                  <a:pt x="2512475" y="1874595"/>
                  <a:pt x="2509838" y="1881187"/>
                </a:cubicBezTo>
                <a:cubicBezTo>
                  <a:pt x="2506109" y="1890509"/>
                  <a:pt x="2500313" y="1909762"/>
                  <a:pt x="2500313" y="1909762"/>
                </a:cubicBezTo>
                <a:cubicBezTo>
                  <a:pt x="2503488" y="1927225"/>
                  <a:pt x="2503868" y="1945435"/>
                  <a:pt x="2509838" y="1962150"/>
                </a:cubicBezTo>
                <a:cubicBezTo>
                  <a:pt x="2512103" y="1968493"/>
                  <a:pt x="2518521" y="1972701"/>
                  <a:pt x="2524125" y="1976437"/>
                </a:cubicBezTo>
                <a:cubicBezTo>
                  <a:pt x="2528302" y="1979222"/>
                  <a:pt x="2533570" y="1979879"/>
                  <a:pt x="2538413" y="1981200"/>
                </a:cubicBezTo>
                <a:cubicBezTo>
                  <a:pt x="2551043" y="1984645"/>
                  <a:pt x="2563813" y="1987550"/>
                  <a:pt x="2576513" y="1990725"/>
                </a:cubicBezTo>
                <a:cubicBezTo>
                  <a:pt x="2651125" y="1989137"/>
                  <a:pt x="2725850" y="1990345"/>
                  <a:pt x="2800350" y="1985962"/>
                </a:cubicBezTo>
                <a:cubicBezTo>
                  <a:pt x="2807437" y="1985545"/>
                  <a:pt x="2812875" y="1979234"/>
                  <a:pt x="2819400" y="1976437"/>
                </a:cubicBezTo>
                <a:cubicBezTo>
                  <a:pt x="2835115" y="1969702"/>
                  <a:pt x="2853347" y="1967646"/>
                  <a:pt x="2867025" y="1957387"/>
                </a:cubicBezTo>
                <a:cubicBezTo>
                  <a:pt x="2911248" y="1924221"/>
                  <a:pt x="2861540" y="1959726"/>
                  <a:pt x="2905125" y="1933575"/>
                </a:cubicBezTo>
                <a:cubicBezTo>
                  <a:pt x="2914941" y="1927685"/>
                  <a:pt x="2924175" y="1920875"/>
                  <a:pt x="2933700" y="1914525"/>
                </a:cubicBezTo>
                <a:cubicBezTo>
                  <a:pt x="2940050" y="1905000"/>
                  <a:pt x="2949130" y="1896810"/>
                  <a:pt x="2952750" y="1885950"/>
                </a:cubicBezTo>
                <a:cubicBezTo>
                  <a:pt x="2961653" y="1859243"/>
                  <a:pt x="2956295" y="1876532"/>
                  <a:pt x="2967038" y="1833562"/>
                </a:cubicBezTo>
                <a:cubicBezTo>
                  <a:pt x="2965450" y="1817687"/>
                  <a:pt x="2968877" y="1800461"/>
                  <a:pt x="2962275" y="1785937"/>
                </a:cubicBezTo>
                <a:cubicBezTo>
                  <a:pt x="2959566" y="1779978"/>
                  <a:pt x="2949435" y="1783245"/>
                  <a:pt x="2943225" y="1781175"/>
                </a:cubicBezTo>
                <a:cubicBezTo>
                  <a:pt x="2935115" y="1778472"/>
                  <a:pt x="2927417" y="1774652"/>
                  <a:pt x="2919413" y="1771650"/>
                </a:cubicBezTo>
                <a:cubicBezTo>
                  <a:pt x="2905744" y="1766524"/>
                  <a:pt x="2901092" y="1765879"/>
                  <a:pt x="2886075" y="1762125"/>
                </a:cubicBezTo>
                <a:cubicBezTo>
                  <a:pt x="2842864" y="1733317"/>
                  <a:pt x="2868024" y="1746029"/>
                  <a:pt x="2762250" y="1757362"/>
                </a:cubicBezTo>
                <a:cubicBezTo>
                  <a:pt x="2740787" y="1759662"/>
                  <a:pt x="2704629" y="1791171"/>
                  <a:pt x="2695575" y="1800225"/>
                </a:cubicBezTo>
                <a:cubicBezTo>
                  <a:pt x="2686050" y="1809750"/>
                  <a:pt x="2676061" y="1818833"/>
                  <a:pt x="2667000" y="1828800"/>
                </a:cubicBezTo>
                <a:cubicBezTo>
                  <a:pt x="2656122" y="1840766"/>
                  <a:pt x="2636331" y="1867563"/>
                  <a:pt x="2628900" y="1881187"/>
                </a:cubicBezTo>
                <a:cubicBezTo>
                  <a:pt x="2624806" y="1888692"/>
                  <a:pt x="2622913" y="1897217"/>
                  <a:pt x="2619375" y="1905000"/>
                </a:cubicBezTo>
                <a:cubicBezTo>
                  <a:pt x="2598708" y="1950470"/>
                  <a:pt x="2610405" y="1917625"/>
                  <a:pt x="2600325" y="1947862"/>
                </a:cubicBezTo>
                <a:cubicBezTo>
                  <a:pt x="2601913" y="1957387"/>
                  <a:pt x="2595871" y="1973557"/>
                  <a:pt x="2605088" y="1976437"/>
                </a:cubicBezTo>
                <a:cubicBezTo>
                  <a:pt x="2627867" y="1983556"/>
                  <a:pt x="2652879" y="1974899"/>
                  <a:pt x="2676525" y="1971675"/>
                </a:cubicBezTo>
                <a:cubicBezTo>
                  <a:pt x="2694541" y="1969218"/>
                  <a:pt x="2716546" y="1959477"/>
                  <a:pt x="2733675" y="1952625"/>
                </a:cubicBezTo>
                <a:cubicBezTo>
                  <a:pt x="2761114" y="1925186"/>
                  <a:pt x="2732690" y="1949857"/>
                  <a:pt x="2771775" y="1928812"/>
                </a:cubicBezTo>
                <a:cubicBezTo>
                  <a:pt x="2774626" y="1927277"/>
                  <a:pt x="2812741" y="1903633"/>
                  <a:pt x="2824163" y="1895475"/>
                </a:cubicBezTo>
                <a:cubicBezTo>
                  <a:pt x="2830622" y="1890861"/>
                  <a:pt x="2837600" y="1886800"/>
                  <a:pt x="2843213" y="1881187"/>
                </a:cubicBezTo>
                <a:cubicBezTo>
                  <a:pt x="2848826" y="1875574"/>
                  <a:pt x="2852738" y="1868487"/>
                  <a:pt x="2857500" y="1862137"/>
                </a:cubicBezTo>
                <a:cubicBezTo>
                  <a:pt x="2859088" y="1852612"/>
                  <a:pt x="2862905" y="1843197"/>
                  <a:pt x="2862263" y="1833562"/>
                </a:cubicBezTo>
                <a:cubicBezTo>
                  <a:pt x="2861290" y="1818959"/>
                  <a:pt x="2860113" y="1803342"/>
                  <a:pt x="2852738" y="1790700"/>
                </a:cubicBezTo>
                <a:cubicBezTo>
                  <a:pt x="2848074" y="1782704"/>
                  <a:pt x="2837205" y="1780552"/>
                  <a:pt x="2828925" y="1776412"/>
                </a:cubicBezTo>
                <a:cubicBezTo>
                  <a:pt x="2819164" y="1771532"/>
                  <a:pt x="2799877" y="1768698"/>
                  <a:pt x="2790825" y="1766887"/>
                </a:cubicBezTo>
                <a:cubicBezTo>
                  <a:pt x="2778125" y="1768475"/>
                  <a:pt x="2765073" y="1768282"/>
                  <a:pt x="2752725" y="1771650"/>
                </a:cubicBezTo>
                <a:cubicBezTo>
                  <a:pt x="2747203" y="1773156"/>
                  <a:pt x="2743557" y="1778615"/>
                  <a:pt x="2738438" y="1781175"/>
                </a:cubicBezTo>
                <a:cubicBezTo>
                  <a:pt x="2733948" y="1783420"/>
                  <a:pt x="2728913" y="1784350"/>
                  <a:pt x="2724150" y="1785937"/>
                </a:cubicBezTo>
                <a:cubicBezTo>
                  <a:pt x="2714625" y="1798637"/>
                  <a:pt x="2699425" y="1808636"/>
                  <a:pt x="2695575" y="1824037"/>
                </a:cubicBezTo>
                <a:cubicBezTo>
                  <a:pt x="2693988" y="1830387"/>
                  <a:pt x="2692883" y="1836877"/>
                  <a:pt x="2690813" y="1843087"/>
                </a:cubicBezTo>
                <a:cubicBezTo>
                  <a:pt x="2688110" y="1851197"/>
                  <a:pt x="2684290" y="1858895"/>
                  <a:pt x="2681288" y="1866900"/>
                </a:cubicBezTo>
                <a:cubicBezTo>
                  <a:pt x="2679525" y="1871600"/>
                  <a:pt x="2678113" y="1876425"/>
                  <a:pt x="2676525" y="1881187"/>
                </a:cubicBezTo>
                <a:cubicBezTo>
                  <a:pt x="2679700" y="1893887"/>
                  <a:pt x="2679692" y="1907844"/>
                  <a:pt x="2686050" y="1919287"/>
                </a:cubicBezTo>
                <a:cubicBezTo>
                  <a:pt x="2688488" y="1923676"/>
                  <a:pt x="2695318" y="1924050"/>
                  <a:pt x="2700338" y="1924050"/>
                </a:cubicBezTo>
                <a:cubicBezTo>
                  <a:pt x="2730542" y="1924050"/>
                  <a:pt x="2760663" y="1920875"/>
                  <a:pt x="2790825" y="1919287"/>
                </a:cubicBezTo>
                <a:cubicBezTo>
                  <a:pt x="2825004" y="1896501"/>
                  <a:pt x="2811305" y="1908331"/>
                  <a:pt x="2833688" y="1885950"/>
                </a:cubicBezTo>
                <a:cubicBezTo>
                  <a:pt x="2820956" y="1870672"/>
                  <a:pt x="2809447" y="1852398"/>
                  <a:pt x="2790825" y="1843087"/>
                </a:cubicBezTo>
                <a:cubicBezTo>
                  <a:pt x="2781845" y="1838597"/>
                  <a:pt x="2770604" y="1839131"/>
                  <a:pt x="2762250" y="1833562"/>
                </a:cubicBezTo>
                <a:cubicBezTo>
                  <a:pt x="2757488" y="1830387"/>
                  <a:pt x="2753082" y="1826597"/>
                  <a:pt x="2747963" y="1824037"/>
                </a:cubicBezTo>
                <a:cubicBezTo>
                  <a:pt x="2743473" y="1821792"/>
                  <a:pt x="2738376" y="1821038"/>
                  <a:pt x="2733675" y="1819275"/>
                </a:cubicBezTo>
                <a:cubicBezTo>
                  <a:pt x="2709357" y="1810156"/>
                  <a:pt x="2712456" y="1811046"/>
                  <a:pt x="2690813" y="1800225"/>
                </a:cubicBezTo>
                <a:cubicBezTo>
                  <a:pt x="2690275" y="1799148"/>
                  <a:pt x="2675591" y="1772025"/>
                  <a:pt x="2676525" y="1766887"/>
                </a:cubicBezTo>
                <a:cubicBezTo>
                  <a:pt x="2678951" y="1753542"/>
                  <a:pt x="2683289" y="1740073"/>
                  <a:pt x="2690813" y="1728787"/>
                </a:cubicBezTo>
                <a:cubicBezTo>
                  <a:pt x="2693598" y="1724610"/>
                  <a:pt x="2700338" y="1725612"/>
                  <a:pt x="2705100" y="1724025"/>
                </a:cubicBezTo>
                <a:cubicBezTo>
                  <a:pt x="2728913" y="1725612"/>
                  <a:pt x="2753385" y="1734575"/>
                  <a:pt x="2776538" y="1728787"/>
                </a:cubicBezTo>
                <a:cubicBezTo>
                  <a:pt x="2817656" y="1718508"/>
                  <a:pt x="2817277" y="1694226"/>
                  <a:pt x="2833688" y="1666875"/>
                </a:cubicBezTo>
                <a:cubicBezTo>
                  <a:pt x="2837772" y="1660069"/>
                  <a:pt x="2843213" y="1654175"/>
                  <a:pt x="2847975" y="1647825"/>
                </a:cubicBezTo>
                <a:cubicBezTo>
                  <a:pt x="2849563" y="1638300"/>
                  <a:pt x="2849963" y="1628499"/>
                  <a:pt x="2852738" y="1619250"/>
                </a:cubicBezTo>
                <a:cubicBezTo>
                  <a:pt x="2854778" y="1612450"/>
                  <a:pt x="2862263" y="1607300"/>
                  <a:pt x="2862263" y="1600200"/>
                </a:cubicBezTo>
                <a:cubicBezTo>
                  <a:pt x="2862263" y="1582451"/>
                  <a:pt x="2858708" y="1564527"/>
                  <a:pt x="2852738" y="1547812"/>
                </a:cubicBezTo>
                <a:cubicBezTo>
                  <a:pt x="2850473" y="1541469"/>
                  <a:pt x="2844338" y="1536796"/>
                  <a:pt x="2838450" y="1533525"/>
                </a:cubicBezTo>
                <a:cubicBezTo>
                  <a:pt x="2829673" y="1528649"/>
                  <a:pt x="2809875" y="1524000"/>
                  <a:pt x="2809875" y="1524000"/>
                </a:cubicBezTo>
                <a:cubicBezTo>
                  <a:pt x="2816225" y="1543050"/>
                  <a:pt x="2827589" y="1561114"/>
                  <a:pt x="2828925" y="1581150"/>
                </a:cubicBezTo>
                <a:cubicBezTo>
                  <a:pt x="2830513" y="1604962"/>
                  <a:pt x="2827900" y="1629434"/>
                  <a:pt x="2833688" y="1652587"/>
                </a:cubicBezTo>
                <a:cubicBezTo>
                  <a:pt x="2834906" y="1657457"/>
                  <a:pt x="2843213" y="1655762"/>
                  <a:pt x="2847975" y="1657350"/>
                </a:cubicBezTo>
                <a:cubicBezTo>
                  <a:pt x="2855913" y="1654175"/>
                  <a:pt x="2864949" y="1652954"/>
                  <a:pt x="2871788" y="1647825"/>
                </a:cubicBezTo>
                <a:cubicBezTo>
                  <a:pt x="2898226" y="1627997"/>
                  <a:pt x="2888928" y="1588838"/>
                  <a:pt x="2890838" y="1562100"/>
                </a:cubicBezTo>
                <a:cubicBezTo>
                  <a:pt x="2898644" y="1585517"/>
                  <a:pt x="2898676" y="1590105"/>
                  <a:pt x="2909888" y="1609725"/>
                </a:cubicBezTo>
                <a:cubicBezTo>
                  <a:pt x="2912728" y="1614695"/>
                  <a:pt x="2915366" y="1619965"/>
                  <a:pt x="2919413" y="1624012"/>
                </a:cubicBezTo>
                <a:cubicBezTo>
                  <a:pt x="2925026" y="1629625"/>
                  <a:pt x="2932113" y="1633537"/>
                  <a:pt x="2938463" y="1638300"/>
                </a:cubicBezTo>
                <a:cubicBezTo>
                  <a:pt x="2986726" y="1621063"/>
                  <a:pt x="3006208" y="1629066"/>
                  <a:pt x="3024188" y="1585912"/>
                </a:cubicBezTo>
                <a:cubicBezTo>
                  <a:pt x="3027902" y="1576998"/>
                  <a:pt x="3027363" y="1566862"/>
                  <a:pt x="3028950" y="1557337"/>
                </a:cubicBezTo>
                <a:cubicBezTo>
                  <a:pt x="3032125" y="1587500"/>
                  <a:pt x="3026029" y="1620167"/>
                  <a:pt x="3038475" y="1647825"/>
                </a:cubicBezTo>
                <a:cubicBezTo>
                  <a:pt x="3043082" y="1658062"/>
                  <a:pt x="3060729" y="1654361"/>
                  <a:pt x="3071813" y="1652587"/>
                </a:cubicBezTo>
                <a:cubicBezTo>
                  <a:pt x="3101097" y="1647902"/>
                  <a:pt x="3128963" y="1636712"/>
                  <a:pt x="3157538" y="1628775"/>
                </a:cubicBezTo>
                <a:lnTo>
                  <a:pt x="3200400" y="1600200"/>
                </a:lnTo>
                <a:lnTo>
                  <a:pt x="3214688" y="1590675"/>
                </a:lnTo>
                <a:cubicBezTo>
                  <a:pt x="3226696" y="1574664"/>
                  <a:pt x="3237765" y="1560638"/>
                  <a:pt x="3248025" y="1543050"/>
                </a:cubicBezTo>
                <a:cubicBezTo>
                  <a:pt x="3253391" y="1533851"/>
                  <a:pt x="3262313" y="1525124"/>
                  <a:pt x="3262313" y="1514475"/>
                </a:cubicBezTo>
                <a:cubicBezTo>
                  <a:pt x="3262313" y="1506537"/>
                  <a:pt x="3252428" y="1526921"/>
                  <a:pt x="3248025" y="1533525"/>
                </a:cubicBezTo>
                <a:cubicBezTo>
                  <a:pt x="3239718" y="1545986"/>
                  <a:pt x="3232151" y="1558925"/>
                  <a:pt x="3224213" y="1571625"/>
                </a:cubicBezTo>
                <a:cubicBezTo>
                  <a:pt x="3216275" y="1584325"/>
                  <a:pt x="3208105" y="1596883"/>
                  <a:pt x="3200400" y="1609725"/>
                </a:cubicBezTo>
                <a:lnTo>
                  <a:pt x="3171825" y="1657350"/>
                </a:lnTo>
                <a:cubicBezTo>
                  <a:pt x="3170238" y="1663700"/>
                  <a:pt x="3166251" y="1669905"/>
                  <a:pt x="3167063" y="1676400"/>
                </a:cubicBezTo>
                <a:cubicBezTo>
                  <a:pt x="3170145" y="1701054"/>
                  <a:pt x="3181100" y="1695923"/>
                  <a:pt x="3200400" y="1700212"/>
                </a:cubicBezTo>
                <a:cubicBezTo>
                  <a:pt x="3206790" y="1701632"/>
                  <a:pt x="3213100" y="1703387"/>
                  <a:pt x="3219450" y="1704975"/>
                </a:cubicBezTo>
                <a:lnTo>
                  <a:pt x="3333750" y="1695450"/>
                </a:lnTo>
                <a:cubicBezTo>
                  <a:pt x="3343358" y="1694489"/>
                  <a:pt x="3352669" y="1690687"/>
                  <a:pt x="3362325" y="1690687"/>
                </a:cubicBezTo>
                <a:cubicBezTo>
                  <a:pt x="3375124" y="1690687"/>
                  <a:pt x="3387725" y="1693862"/>
                  <a:pt x="3400425" y="1695450"/>
                </a:cubicBezTo>
                <a:cubicBezTo>
                  <a:pt x="3354472" y="1706938"/>
                  <a:pt x="3375162" y="1702408"/>
                  <a:pt x="3338513" y="1709737"/>
                </a:cubicBezTo>
                <a:cubicBezTo>
                  <a:pt x="3333750" y="1712912"/>
                  <a:pt x="3329195" y="1716422"/>
                  <a:pt x="3324225" y="1719262"/>
                </a:cubicBezTo>
                <a:cubicBezTo>
                  <a:pt x="3318061" y="1722784"/>
                  <a:pt x="3310629" y="1724242"/>
                  <a:pt x="3305175" y="1728787"/>
                </a:cubicBezTo>
                <a:cubicBezTo>
                  <a:pt x="3300778" y="1732451"/>
                  <a:pt x="3299375" y="1738729"/>
                  <a:pt x="3295650" y="1743075"/>
                </a:cubicBezTo>
                <a:cubicBezTo>
                  <a:pt x="3289806" y="1749893"/>
                  <a:pt x="3282950" y="1755775"/>
                  <a:pt x="3276600" y="1762125"/>
                </a:cubicBezTo>
                <a:cubicBezTo>
                  <a:pt x="3275013" y="1766887"/>
                  <a:pt x="3273217" y="1771585"/>
                  <a:pt x="3271838" y="1776412"/>
                </a:cubicBezTo>
                <a:cubicBezTo>
                  <a:pt x="3264742" y="1801246"/>
                  <a:pt x="3261848" y="1813584"/>
                  <a:pt x="3276600" y="1843087"/>
                </a:cubicBezTo>
                <a:cubicBezTo>
                  <a:pt x="3281146" y="1852179"/>
                  <a:pt x="3292281" y="1856038"/>
                  <a:pt x="3300413" y="1862137"/>
                </a:cubicBezTo>
                <a:cubicBezTo>
                  <a:pt x="3333942" y="1887284"/>
                  <a:pt x="3324439" y="1881295"/>
                  <a:pt x="3352800" y="1895475"/>
                </a:cubicBezTo>
                <a:cubicBezTo>
                  <a:pt x="3354388" y="1890712"/>
                  <a:pt x="3360421" y="1885315"/>
                  <a:pt x="3357563" y="1881187"/>
                </a:cubicBezTo>
                <a:cubicBezTo>
                  <a:pt x="3315498" y="1820425"/>
                  <a:pt x="3324198" y="1847830"/>
                  <a:pt x="3286125" y="1819275"/>
                </a:cubicBezTo>
                <a:cubicBezTo>
                  <a:pt x="3280737" y="1815234"/>
                  <a:pt x="3277012" y="1809299"/>
                  <a:pt x="3271838" y="1804987"/>
                </a:cubicBezTo>
                <a:cubicBezTo>
                  <a:pt x="3258670" y="1794013"/>
                  <a:pt x="3250568" y="1792669"/>
                  <a:pt x="3233738" y="1785937"/>
                </a:cubicBezTo>
                <a:cubicBezTo>
                  <a:pt x="3222625" y="1787525"/>
                  <a:pt x="3210658" y="1786141"/>
                  <a:pt x="3200400" y="1790700"/>
                </a:cubicBezTo>
                <a:cubicBezTo>
                  <a:pt x="3195170" y="1793025"/>
                  <a:pt x="3190875" y="1799263"/>
                  <a:pt x="3190875" y="1804987"/>
                </a:cubicBezTo>
                <a:cubicBezTo>
                  <a:pt x="3190875" y="1825867"/>
                  <a:pt x="3193181" y="1847307"/>
                  <a:pt x="3200400" y="1866900"/>
                </a:cubicBezTo>
                <a:cubicBezTo>
                  <a:pt x="3204686" y="1878534"/>
                  <a:pt x="3217006" y="1885386"/>
                  <a:pt x="3224213" y="1895475"/>
                </a:cubicBezTo>
                <a:cubicBezTo>
                  <a:pt x="3232918" y="1907662"/>
                  <a:pt x="3240752" y="1920483"/>
                  <a:pt x="3248025" y="1933575"/>
                </a:cubicBezTo>
                <a:cubicBezTo>
                  <a:pt x="3256645" y="1949090"/>
                  <a:pt x="3261189" y="1967001"/>
                  <a:pt x="3271838" y="1981200"/>
                </a:cubicBezTo>
                <a:lnTo>
                  <a:pt x="3300413" y="2019300"/>
                </a:lnTo>
                <a:cubicBezTo>
                  <a:pt x="3305175" y="2025650"/>
                  <a:pt x="3289252" y="2007546"/>
                  <a:pt x="3286125" y="2000250"/>
                </a:cubicBezTo>
                <a:cubicBezTo>
                  <a:pt x="3281363" y="1989137"/>
                  <a:pt x="3277245" y="1977726"/>
                  <a:pt x="3271838" y="1966912"/>
                </a:cubicBezTo>
                <a:cubicBezTo>
                  <a:pt x="3267607" y="1958449"/>
                  <a:pt x="3246473" y="1931730"/>
                  <a:pt x="3243263" y="1928812"/>
                </a:cubicBezTo>
                <a:cubicBezTo>
                  <a:pt x="3225814" y="1912950"/>
                  <a:pt x="3205759" y="1902991"/>
                  <a:pt x="3186113" y="1890712"/>
                </a:cubicBezTo>
                <a:cubicBezTo>
                  <a:pt x="3181259" y="1887678"/>
                  <a:pt x="3176588" y="1884362"/>
                  <a:pt x="3171825" y="1881187"/>
                </a:cubicBezTo>
                <a:cubicBezTo>
                  <a:pt x="3154363" y="1882775"/>
                  <a:pt x="3135718" y="1879438"/>
                  <a:pt x="3119438" y="1885950"/>
                </a:cubicBezTo>
                <a:cubicBezTo>
                  <a:pt x="3110000" y="1889725"/>
                  <a:pt x="3103771" y="1900177"/>
                  <a:pt x="3100388" y="1909762"/>
                </a:cubicBezTo>
                <a:cubicBezTo>
                  <a:pt x="3093960" y="1927974"/>
                  <a:pt x="3099500" y="1949638"/>
                  <a:pt x="3090863" y="1966912"/>
                </a:cubicBezTo>
                <a:lnTo>
                  <a:pt x="3081338" y="1985962"/>
                </a:lnTo>
                <a:cubicBezTo>
                  <a:pt x="3078163" y="1963737"/>
                  <a:pt x="3075715" y="1941396"/>
                  <a:pt x="3071813" y="1919287"/>
                </a:cubicBezTo>
                <a:cubicBezTo>
                  <a:pt x="3070941" y="1914343"/>
                  <a:pt x="3070600" y="1908550"/>
                  <a:pt x="3067050" y="1905000"/>
                </a:cubicBezTo>
                <a:cubicBezTo>
                  <a:pt x="3063500" y="1901450"/>
                  <a:pt x="3057525" y="1901825"/>
                  <a:pt x="3052763" y="1900237"/>
                </a:cubicBezTo>
                <a:cubicBezTo>
                  <a:pt x="3046413" y="1903412"/>
                  <a:pt x="3038733" y="1904742"/>
                  <a:pt x="3033713" y="1909762"/>
                </a:cubicBezTo>
                <a:cubicBezTo>
                  <a:pt x="3019338" y="1924137"/>
                  <a:pt x="2995613" y="1957387"/>
                  <a:pt x="2995613" y="1957387"/>
                </a:cubicBezTo>
                <a:cubicBezTo>
                  <a:pt x="2994025" y="1965325"/>
                  <a:pt x="2990850" y="1973105"/>
                  <a:pt x="2990850" y="1981200"/>
                </a:cubicBezTo>
                <a:cubicBezTo>
                  <a:pt x="2990850" y="1986220"/>
                  <a:pt x="2992601" y="1999503"/>
                  <a:pt x="2995613" y="1995487"/>
                </a:cubicBezTo>
                <a:cubicBezTo>
                  <a:pt x="3002547" y="1986242"/>
                  <a:pt x="3002539" y="1973411"/>
                  <a:pt x="3005138" y="1962150"/>
                </a:cubicBezTo>
                <a:cubicBezTo>
                  <a:pt x="3016914" y="1911121"/>
                  <a:pt x="3001349" y="1954954"/>
                  <a:pt x="3019425" y="1909762"/>
                </a:cubicBezTo>
                <a:cubicBezTo>
                  <a:pt x="3020300" y="1903639"/>
                  <a:pt x="3029718" y="1867668"/>
                  <a:pt x="3019425" y="1857375"/>
                </a:cubicBezTo>
                <a:cubicBezTo>
                  <a:pt x="3014797" y="1852747"/>
                  <a:pt x="3006725" y="1854200"/>
                  <a:pt x="3000375" y="1852612"/>
                </a:cubicBezTo>
                <a:cubicBezTo>
                  <a:pt x="3055265" y="1825167"/>
                  <a:pt x="2961886" y="1868909"/>
                  <a:pt x="3076575" y="1838325"/>
                </a:cubicBezTo>
                <a:cubicBezTo>
                  <a:pt x="3083083" y="1836590"/>
                  <a:pt x="3086100" y="1828800"/>
                  <a:pt x="3090863" y="1824037"/>
                </a:cubicBezTo>
                <a:cubicBezTo>
                  <a:pt x="3092450" y="1819275"/>
                  <a:pt x="3094304" y="1814593"/>
                  <a:pt x="3095625" y="1809750"/>
                </a:cubicBezTo>
                <a:cubicBezTo>
                  <a:pt x="3099069" y="1797120"/>
                  <a:pt x="3105150" y="1771650"/>
                  <a:pt x="3105150" y="1771650"/>
                </a:cubicBezTo>
                <a:cubicBezTo>
                  <a:pt x="3100388" y="1758950"/>
                  <a:pt x="3098641" y="1744662"/>
                  <a:pt x="3090863" y="1733550"/>
                </a:cubicBezTo>
                <a:cubicBezTo>
                  <a:pt x="3076802" y="1713462"/>
                  <a:pt x="3041471" y="1730768"/>
                  <a:pt x="3028950" y="1733550"/>
                </a:cubicBezTo>
                <a:cubicBezTo>
                  <a:pt x="3024188" y="1736725"/>
                  <a:pt x="3018710" y="1739028"/>
                  <a:pt x="3014663" y="1743075"/>
                </a:cubicBezTo>
                <a:cubicBezTo>
                  <a:pt x="3003223" y="1754515"/>
                  <a:pt x="3006185" y="1758093"/>
                  <a:pt x="3000375" y="1771650"/>
                </a:cubicBezTo>
                <a:cubicBezTo>
                  <a:pt x="2997578" y="1778175"/>
                  <a:pt x="2993647" y="1784174"/>
                  <a:pt x="2990850" y="1790700"/>
                </a:cubicBezTo>
                <a:cubicBezTo>
                  <a:pt x="2986752" y="1800261"/>
                  <a:pt x="2983741" y="1814376"/>
                  <a:pt x="2981325" y="1824037"/>
                </a:cubicBezTo>
                <a:cubicBezTo>
                  <a:pt x="2982913" y="1838325"/>
                  <a:pt x="2977108" y="1855675"/>
                  <a:pt x="2986088" y="1866900"/>
                </a:cubicBezTo>
                <a:cubicBezTo>
                  <a:pt x="2993100" y="1875665"/>
                  <a:pt x="3011488" y="1863725"/>
                  <a:pt x="3019425" y="1871662"/>
                </a:cubicBezTo>
                <a:cubicBezTo>
                  <a:pt x="3027363" y="1879600"/>
                  <a:pt x="3021664" y="1894062"/>
                  <a:pt x="3024188" y="1905000"/>
                </a:cubicBezTo>
                <a:cubicBezTo>
                  <a:pt x="3026446" y="1914783"/>
                  <a:pt x="3030538" y="1924050"/>
                  <a:pt x="3033713" y="1933575"/>
                </a:cubicBezTo>
                <a:lnTo>
                  <a:pt x="3038475" y="1947862"/>
                </a:lnTo>
                <a:cubicBezTo>
                  <a:pt x="3013222" y="1973117"/>
                  <a:pt x="3036480" y="1952870"/>
                  <a:pt x="3005138" y="1971675"/>
                </a:cubicBezTo>
                <a:cubicBezTo>
                  <a:pt x="2995322" y="1977565"/>
                  <a:pt x="2976563" y="1990725"/>
                  <a:pt x="2976563" y="1990725"/>
                </a:cubicBezTo>
                <a:cubicBezTo>
                  <a:pt x="2972689" y="2002344"/>
                  <a:pt x="2971506" y="2010068"/>
                  <a:pt x="2962275" y="2019300"/>
                </a:cubicBezTo>
                <a:cubicBezTo>
                  <a:pt x="2958228" y="2023347"/>
                  <a:pt x="2953107" y="2026265"/>
                  <a:pt x="2947988" y="2028825"/>
                </a:cubicBezTo>
                <a:cubicBezTo>
                  <a:pt x="2943498" y="2031070"/>
                  <a:pt x="2938463" y="2032000"/>
                  <a:pt x="2933700" y="2033587"/>
                </a:cubicBezTo>
                <a:cubicBezTo>
                  <a:pt x="2928938" y="2038350"/>
                  <a:pt x="2924587" y="2043563"/>
                  <a:pt x="2919413" y="2047875"/>
                </a:cubicBezTo>
                <a:cubicBezTo>
                  <a:pt x="2915016" y="2051539"/>
                  <a:pt x="2910150" y="2054659"/>
                  <a:pt x="2905125" y="2057400"/>
                </a:cubicBezTo>
                <a:cubicBezTo>
                  <a:pt x="2859902" y="2082067"/>
                  <a:pt x="2879182" y="2071163"/>
                  <a:pt x="2838450" y="2085975"/>
                </a:cubicBezTo>
                <a:cubicBezTo>
                  <a:pt x="2807165" y="2097351"/>
                  <a:pt x="2818454" y="2096451"/>
                  <a:pt x="2781300" y="2105025"/>
                </a:cubicBezTo>
                <a:cubicBezTo>
                  <a:pt x="2771891" y="2107196"/>
                  <a:pt x="2762134" y="2107616"/>
                  <a:pt x="2752725" y="2109787"/>
                </a:cubicBezTo>
                <a:cubicBezTo>
                  <a:pt x="2741464" y="2112386"/>
                  <a:pt x="2730538" y="2116271"/>
                  <a:pt x="2719388" y="2119312"/>
                </a:cubicBezTo>
                <a:cubicBezTo>
                  <a:pt x="2713073" y="2121034"/>
                  <a:pt x="2706607" y="2122194"/>
                  <a:pt x="2700338" y="2124075"/>
                </a:cubicBezTo>
                <a:cubicBezTo>
                  <a:pt x="2690721" y="2126960"/>
                  <a:pt x="2681787" y="2133033"/>
                  <a:pt x="2671763" y="2133600"/>
                </a:cubicBezTo>
                <a:cubicBezTo>
                  <a:pt x="2597253" y="2137817"/>
                  <a:pt x="2522538" y="2136775"/>
                  <a:pt x="2447925" y="2138362"/>
                </a:cubicBezTo>
                <a:cubicBezTo>
                  <a:pt x="2441575" y="2139950"/>
                  <a:pt x="2435315" y="2141954"/>
                  <a:pt x="2428875" y="2143125"/>
                </a:cubicBezTo>
                <a:cubicBezTo>
                  <a:pt x="2325107" y="2161992"/>
                  <a:pt x="2115034" y="2152203"/>
                  <a:pt x="2085975" y="2152650"/>
                </a:cubicBezTo>
                <a:cubicBezTo>
                  <a:pt x="2076026" y="2155966"/>
                  <a:pt x="2050950" y="2165137"/>
                  <a:pt x="2038350" y="2166937"/>
                </a:cubicBezTo>
                <a:cubicBezTo>
                  <a:pt x="2022556" y="2169193"/>
                  <a:pt x="2006600" y="2170112"/>
                  <a:pt x="1990725" y="2171700"/>
                </a:cubicBezTo>
                <a:lnTo>
                  <a:pt x="1952625" y="2181225"/>
                </a:lnTo>
                <a:lnTo>
                  <a:pt x="1914525" y="2190750"/>
                </a:lnTo>
                <a:lnTo>
                  <a:pt x="1900238" y="2195512"/>
                </a:lnTo>
                <a:cubicBezTo>
                  <a:pt x="1895475" y="2198687"/>
                  <a:pt x="1891181" y="2202712"/>
                  <a:pt x="1885950" y="2205037"/>
                </a:cubicBezTo>
                <a:cubicBezTo>
                  <a:pt x="1876775" y="2209115"/>
                  <a:pt x="1857375" y="2214562"/>
                  <a:pt x="1857375" y="2214562"/>
                </a:cubicBezTo>
                <a:cubicBezTo>
                  <a:pt x="1840096" y="2226082"/>
                  <a:pt x="1811692" y="2245872"/>
                  <a:pt x="1795463" y="2247900"/>
                </a:cubicBezTo>
                <a:cubicBezTo>
                  <a:pt x="1728506" y="2256269"/>
                  <a:pt x="1786249" y="2247837"/>
                  <a:pt x="1714500" y="2262187"/>
                </a:cubicBezTo>
                <a:cubicBezTo>
                  <a:pt x="1656108" y="2273866"/>
                  <a:pt x="1711128" y="2260650"/>
                  <a:pt x="1666875" y="2271712"/>
                </a:cubicBezTo>
                <a:cubicBezTo>
                  <a:pt x="1651000" y="2270125"/>
                  <a:pt x="1635081" y="2268929"/>
                  <a:pt x="1619250" y="2266950"/>
                </a:cubicBezTo>
                <a:cubicBezTo>
                  <a:pt x="1596973" y="2264165"/>
                  <a:pt x="1552575" y="2257425"/>
                  <a:pt x="1552575" y="2257425"/>
                </a:cubicBezTo>
                <a:cubicBezTo>
                  <a:pt x="1546225" y="2254250"/>
                  <a:pt x="1540117" y="2250537"/>
                  <a:pt x="1533525" y="2247900"/>
                </a:cubicBezTo>
                <a:cubicBezTo>
                  <a:pt x="1457955" y="2217672"/>
                  <a:pt x="1406867" y="2236039"/>
                  <a:pt x="1304925" y="2233612"/>
                </a:cubicBezTo>
                <a:cubicBezTo>
                  <a:pt x="1255713" y="2228850"/>
                  <a:pt x="1206025" y="2227646"/>
                  <a:pt x="1157288" y="2219325"/>
                </a:cubicBezTo>
                <a:cubicBezTo>
                  <a:pt x="1080654" y="2206241"/>
                  <a:pt x="1135437" y="2190629"/>
                  <a:pt x="1052513" y="2166937"/>
                </a:cubicBezTo>
                <a:cubicBezTo>
                  <a:pt x="969666" y="2143267"/>
                  <a:pt x="1072794" y="2173698"/>
                  <a:pt x="981075" y="2143125"/>
                </a:cubicBezTo>
                <a:cubicBezTo>
                  <a:pt x="970111" y="2139470"/>
                  <a:pt x="958702" y="2137255"/>
                  <a:pt x="947738" y="2133600"/>
                </a:cubicBezTo>
                <a:cubicBezTo>
                  <a:pt x="939628" y="2130897"/>
                  <a:pt x="931959" y="2126997"/>
                  <a:pt x="923925" y="2124075"/>
                </a:cubicBezTo>
                <a:cubicBezTo>
                  <a:pt x="914489" y="2120644"/>
                  <a:pt x="904672" y="2118279"/>
                  <a:pt x="895350" y="2114550"/>
                </a:cubicBezTo>
                <a:cubicBezTo>
                  <a:pt x="885043" y="2110427"/>
                  <a:pt x="868980" y="2103461"/>
                  <a:pt x="857250" y="2100262"/>
                </a:cubicBezTo>
                <a:cubicBezTo>
                  <a:pt x="844620" y="2096817"/>
                  <a:pt x="832140" y="2092361"/>
                  <a:pt x="819150" y="2090737"/>
                </a:cubicBezTo>
                <a:cubicBezTo>
                  <a:pt x="785596" y="2086543"/>
                  <a:pt x="757898" y="2083607"/>
                  <a:pt x="723900" y="2076450"/>
                </a:cubicBezTo>
                <a:cubicBezTo>
                  <a:pt x="712591" y="2074069"/>
                  <a:pt x="701675" y="2070100"/>
                  <a:pt x="690563" y="2066925"/>
                </a:cubicBezTo>
                <a:cubicBezTo>
                  <a:pt x="682625" y="2062162"/>
                  <a:pt x="675030" y="2056777"/>
                  <a:pt x="666750" y="2052637"/>
                </a:cubicBezTo>
                <a:cubicBezTo>
                  <a:pt x="655244" y="2046884"/>
                  <a:pt x="645610" y="2047686"/>
                  <a:pt x="633413" y="2043112"/>
                </a:cubicBezTo>
                <a:cubicBezTo>
                  <a:pt x="626766" y="2040619"/>
                  <a:pt x="620955" y="2036224"/>
                  <a:pt x="614363" y="2033587"/>
                </a:cubicBezTo>
                <a:cubicBezTo>
                  <a:pt x="594359" y="2025585"/>
                  <a:pt x="586160" y="2027731"/>
                  <a:pt x="571500" y="2014537"/>
                </a:cubicBezTo>
                <a:cubicBezTo>
                  <a:pt x="559819" y="2004024"/>
                  <a:pt x="550735" y="1990629"/>
                  <a:pt x="538163" y="1981200"/>
                </a:cubicBezTo>
                <a:cubicBezTo>
                  <a:pt x="531813" y="1976437"/>
                  <a:pt x="524726" y="1972525"/>
                  <a:pt x="519113" y="1966912"/>
                </a:cubicBezTo>
                <a:cubicBezTo>
                  <a:pt x="468779" y="1916578"/>
                  <a:pt x="545123" y="1980741"/>
                  <a:pt x="485775" y="1928812"/>
                </a:cubicBezTo>
                <a:cubicBezTo>
                  <a:pt x="461071" y="1907197"/>
                  <a:pt x="469979" y="1919335"/>
                  <a:pt x="438150" y="1900237"/>
                </a:cubicBezTo>
                <a:cubicBezTo>
                  <a:pt x="402109" y="1878613"/>
                  <a:pt x="434836" y="1891196"/>
                  <a:pt x="404813" y="1881187"/>
                </a:cubicBezTo>
                <a:cubicBezTo>
                  <a:pt x="350835" y="1840705"/>
                  <a:pt x="419023" y="1890069"/>
                  <a:pt x="366713" y="1857375"/>
                </a:cubicBezTo>
                <a:cubicBezTo>
                  <a:pt x="359982" y="1853168"/>
                  <a:pt x="354394" y="1847294"/>
                  <a:pt x="347663" y="1843087"/>
                </a:cubicBezTo>
                <a:cubicBezTo>
                  <a:pt x="332465" y="1833588"/>
                  <a:pt x="321358" y="1831563"/>
                  <a:pt x="304800" y="1824037"/>
                </a:cubicBezTo>
                <a:cubicBezTo>
                  <a:pt x="262589" y="1804851"/>
                  <a:pt x="291529" y="1812811"/>
                  <a:pt x="252413" y="1804987"/>
                </a:cubicBezTo>
                <a:cubicBezTo>
                  <a:pt x="246063" y="1801812"/>
                  <a:pt x="240011" y="1797955"/>
                  <a:pt x="233363" y="1795462"/>
                </a:cubicBezTo>
                <a:cubicBezTo>
                  <a:pt x="203819" y="1784383"/>
                  <a:pt x="201087" y="1794307"/>
                  <a:pt x="161925" y="1804987"/>
                </a:cubicBezTo>
                <a:cubicBezTo>
                  <a:pt x="157163" y="1808162"/>
                  <a:pt x="152757" y="1811952"/>
                  <a:pt x="147638" y="1814512"/>
                </a:cubicBezTo>
                <a:cubicBezTo>
                  <a:pt x="115227" y="1830718"/>
                  <a:pt x="153945" y="1804022"/>
                  <a:pt x="114300" y="1828800"/>
                </a:cubicBezTo>
                <a:cubicBezTo>
                  <a:pt x="107569" y="1833007"/>
                  <a:pt x="102522" y="1839906"/>
                  <a:pt x="95250" y="1843087"/>
                </a:cubicBezTo>
                <a:cubicBezTo>
                  <a:pt x="76853" y="1851136"/>
                  <a:pt x="56061" y="1853157"/>
                  <a:pt x="38100" y="1862137"/>
                </a:cubicBezTo>
                <a:cubicBezTo>
                  <a:pt x="31750" y="1865312"/>
                  <a:pt x="12088" y="1873054"/>
                  <a:pt x="19050" y="1871662"/>
                </a:cubicBezTo>
                <a:cubicBezTo>
                  <a:pt x="53561" y="1864761"/>
                  <a:pt x="82018" y="1846475"/>
                  <a:pt x="114300" y="1833562"/>
                </a:cubicBezTo>
                <a:cubicBezTo>
                  <a:pt x="120377" y="1831131"/>
                  <a:pt x="127000" y="1830387"/>
                  <a:pt x="133350" y="1828800"/>
                </a:cubicBezTo>
                <a:cubicBezTo>
                  <a:pt x="140349" y="1824134"/>
                  <a:pt x="156515" y="1816003"/>
                  <a:pt x="157163" y="1804987"/>
                </a:cubicBezTo>
                <a:cubicBezTo>
                  <a:pt x="159787" y="1760371"/>
                  <a:pt x="160545" y="1739651"/>
                  <a:pt x="133350" y="1709737"/>
                </a:cubicBezTo>
                <a:cubicBezTo>
                  <a:pt x="125010" y="1700563"/>
                  <a:pt x="113776" y="1694452"/>
                  <a:pt x="104775" y="1685925"/>
                </a:cubicBezTo>
                <a:cubicBezTo>
                  <a:pt x="83588" y="1665853"/>
                  <a:pt x="67890" y="1639027"/>
                  <a:pt x="42863" y="1624012"/>
                </a:cubicBezTo>
                <a:cubicBezTo>
                  <a:pt x="34925" y="1619250"/>
                  <a:pt x="26455" y="1615279"/>
                  <a:pt x="19050" y="1609725"/>
                </a:cubicBezTo>
                <a:cubicBezTo>
                  <a:pt x="13662" y="1605684"/>
                  <a:pt x="0" y="1600200"/>
                  <a:pt x="4763" y="1595437"/>
                </a:cubicBezTo>
                <a:cubicBezTo>
                  <a:pt x="9783" y="1590417"/>
                  <a:pt x="18133" y="1600702"/>
                  <a:pt x="23813" y="1604962"/>
                </a:cubicBezTo>
                <a:cubicBezTo>
                  <a:pt x="37313" y="1615087"/>
                  <a:pt x="49473" y="1626897"/>
                  <a:pt x="61913" y="1638300"/>
                </a:cubicBezTo>
                <a:cubicBezTo>
                  <a:pt x="68533" y="1644368"/>
                  <a:pt x="74318" y="1651309"/>
                  <a:pt x="80963" y="1657350"/>
                </a:cubicBezTo>
                <a:cubicBezTo>
                  <a:pt x="91793" y="1667195"/>
                  <a:pt x="103421" y="1676134"/>
                  <a:pt x="114300" y="1685925"/>
                </a:cubicBezTo>
                <a:cubicBezTo>
                  <a:pt x="163517" y="1730220"/>
                  <a:pt x="61597" y="1647509"/>
                  <a:pt x="166688" y="1752600"/>
                </a:cubicBezTo>
                <a:lnTo>
                  <a:pt x="180975" y="1766887"/>
                </a:lnTo>
                <a:cubicBezTo>
                  <a:pt x="192088" y="1760537"/>
                  <a:pt x="206405" y="1757901"/>
                  <a:pt x="214313" y="1747837"/>
                </a:cubicBezTo>
                <a:cubicBezTo>
                  <a:pt x="234829" y="1721726"/>
                  <a:pt x="234731" y="1687895"/>
                  <a:pt x="238125" y="1657350"/>
                </a:cubicBezTo>
                <a:cubicBezTo>
                  <a:pt x="236538" y="1633537"/>
                  <a:pt x="239387" y="1609005"/>
                  <a:pt x="233363" y="1585912"/>
                </a:cubicBezTo>
                <a:cubicBezTo>
                  <a:pt x="229583" y="1571420"/>
                  <a:pt x="216248" y="1561207"/>
                  <a:pt x="209550" y="1547812"/>
                </a:cubicBezTo>
                <a:cubicBezTo>
                  <a:pt x="201904" y="1532519"/>
                  <a:pt x="196850" y="1516062"/>
                  <a:pt x="190500" y="1500187"/>
                </a:cubicBezTo>
                <a:cubicBezTo>
                  <a:pt x="188913" y="1476375"/>
                  <a:pt x="187720" y="1452533"/>
                  <a:pt x="185738" y="1428750"/>
                </a:cubicBezTo>
                <a:cubicBezTo>
                  <a:pt x="182824" y="1393787"/>
                  <a:pt x="181379" y="1388314"/>
                  <a:pt x="176213" y="1357312"/>
                </a:cubicBezTo>
                <a:cubicBezTo>
                  <a:pt x="174625" y="1363662"/>
                  <a:pt x="171106" y="1369826"/>
                  <a:pt x="171450" y="1376362"/>
                </a:cubicBezTo>
                <a:cubicBezTo>
                  <a:pt x="175686" y="1456854"/>
                  <a:pt x="180052" y="1440730"/>
                  <a:pt x="209550" y="1514475"/>
                </a:cubicBezTo>
                <a:cubicBezTo>
                  <a:pt x="216451" y="1531727"/>
                  <a:pt x="222724" y="1549235"/>
                  <a:pt x="228600" y="1566862"/>
                </a:cubicBezTo>
                <a:cubicBezTo>
                  <a:pt x="236921" y="1591823"/>
                  <a:pt x="228140" y="1584640"/>
                  <a:pt x="247650" y="1609725"/>
                </a:cubicBezTo>
                <a:cubicBezTo>
                  <a:pt x="260087" y="1625716"/>
                  <a:pt x="266023" y="1628324"/>
                  <a:pt x="280988" y="1638300"/>
                </a:cubicBezTo>
                <a:cubicBezTo>
                  <a:pt x="296540" y="1633116"/>
                  <a:pt x="317780" y="1629383"/>
                  <a:pt x="328613" y="1614487"/>
                </a:cubicBezTo>
                <a:cubicBezTo>
                  <a:pt x="336964" y="1603004"/>
                  <a:pt x="342070" y="1589438"/>
                  <a:pt x="347663" y="1576387"/>
                </a:cubicBezTo>
                <a:cubicBezTo>
                  <a:pt x="356373" y="1556064"/>
                  <a:pt x="356785" y="1531001"/>
                  <a:pt x="371475" y="1514475"/>
                </a:cubicBezTo>
                <a:cubicBezTo>
                  <a:pt x="384175" y="1500187"/>
                  <a:pt x="396609" y="1485659"/>
                  <a:pt x="409575" y="1471612"/>
                </a:cubicBezTo>
                <a:cubicBezTo>
                  <a:pt x="415666" y="1465013"/>
                  <a:pt x="424609" y="1460594"/>
                  <a:pt x="428625" y="1452562"/>
                </a:cubicBezTo>
                <a:cubicBezTo>
                  <a:pt x="431185" y="1447443"/>
                  <a:pt x="419100" y="1458912"/>
                  <a:pt x="414338" y="1462087"/>
                </a:cubicBezTo>
                <a:cubicBezTo>
                  <a:pt x="411163" y="1470025"/>
                  <a:pt x="408636" y="1478253"/>
                  <a:pt x="404813" y="1485900"/>
                </a:cubicBezTo>
                <a:cubicBezTo>
                  <a:pt x="402253" y="1491019"/>
                  <a:pt x="397848" y="1495068"/>
                  <a:pt x="395288" y="1500187"/>
                </a:cubicBezTo>
                <a:cubicBezTo>
                  <a:pt x="386322" y="1518119"/>
                  <a:pt x="385547" y="1524862"/>
                  <a:pt x="381000" y="1543050"/>
                </a:cubicBezTo>
                <a:cubicBezTo>
                  <a:pt x="384175" y="1555750"/>
                  <a:pt x="384167" y="1569707"/>
                  <a:pt x="390525" y="1581150"/>
                </a:cubicBezTo>
                <a:cubicBezTo>
                  <a:pt x="392963" y="1585538"/>
                  <a:pt x="399806" y="1586283"/>
                  <a:pt x="404813" y="1585912"/>
                </a:cubicBezTo>
                <a:cubicBezTo>
                  <a:pt x="443105" y="1583076"/>
                  <a:pt x="481013" y="1576387"/>
                  <a:pt x="519113" y="1571625"/>
                </a:cubicBezTo>
                <a:cubicBezTo>
                  <a:pt x="525773" y="1569722"/>
                  <a:pt x="573048" y="1556737"/>
                  <a:pt x="581025" y="1552575"/>
                </a:cubicBezTo>
                <a:cubicBezTo>
                  <a:pt x="608784" y="1538092"/>
                  <a:pt x="641187" y="1528352"/>
                  <a:pt x="661988" y="1504950"/>
                </a:cubicBezTo>
                <a:lnTo>
                  <a:pt x="700088" y="1462087"/>
                </a:lnTo>
                <a:cubicBezTo>
                  <a:pt x="674911" y="1445303"/>
                  <a:pt x="686229" y="1446019"/>
                  <a:pt x="657225" y="1485900"/>
                </a:cubicBezTo>
                <a:cubicBezTo>
                  <a:pt x="653049" y="1491642"/>
                  <a:pt x="651148" y="1498744"/>
                  <a:pt x="647700" y="1504950"/>
                </a:cubicBezTo>
                <a:cubicBezTo>
                  <a:pt x="643205" y="1513042"/>
                  <a:pt x="637553" y="1520483"/>
                  <a:pt x="633413" y="1528762"/>
                </a:cubicBezTo>
                <a:cubicBezTo>
                  <a:pt x="629590" y="1536409"/>
                  <a:pt x="628511" y="1545384"/>
                  <a:pt x="623888" y="1552575"/>
                </a:cubicBezTo>
                <a:cubicBezTo>
                  <a:pt x="614100" y="1567800"/>
                  <a:pt x="603349" y="1582638"/>
                  <a:pt x="590550" y="1595437"/>
                </a:cubicBezTo>
                <a:cubicBezTo>
                  <a:pt x="548403" y="1637584"/>
                  <a:pt x="562412" y="1618593"/>
                  <a:pt x="542925" y="1647825"/>
                </a:cubicBezTo>
                <a:cubicBezTo>
                  <a:pt x="557213" y="1649412"/>
                  <a:pt x="571432" y="1653343"/>
                  <a:pt x="585788" y="1652587"/>
                </a:cubicBezTo>
                <a:cubicBezTo>
                  <a:pt x="615424" y="1651027"/>
                  <a:pt x="648526" y="1638024"/>
                  <a:pt x="676275" y="1628775"/>
                </a:cubicBezTo>
                <a:cubicBezTo>
                  <a:pt x="718582" y="1597044"/>
                  <a:pt x="672765" y="1627557"/>
                  <a:pt x="714375" y="1609725"/>
                </a:cubicBezTo>
                <a:cubicBezTo>
                  <a:pt x="719636" y="1607470"/>
                  <a:pt x="723543" y="1602760"/>
                  <a:pt x="728663" y="1600200"/>
                </a:cubicBezTo>
                <a:cubicBezTo>
                  <a:pt x="733153" y="1597955"/>
                  <a:pt x="738142" y="1596880"/>
                  <a:pt x="742950" y="1595437"/>
                </a:cubicBezTo>
                <a:cubicBezTo>
                  <a:pt x="754020" y="1592116"/>
                  <a:pt x="765175" y="1589087"/>
                  <a:pt x="776288" y="1585912"/>
                </a:cubicBezTo>
                <a:cubicBezTo>
                  <a:pt x="784225" y="1581150"/>
                  <a:pt x="792251" y="1576531"/>
                  <a:pt x="800100" y="1571625"/>
                </a:cubicBezTo>
                <a:cubicBezTo>
                  <a:pt x="804954" y="1568591"/>
                  <a:pt x="819508" y="1564660"/>
                  <a:pt x="814388" y="1562100"/>
                </a:cubicBezTo>
                <a:cubicBezTo>
                  <a:pt x="807148" y="1558480"/>
                  <a:pt x="798513" y="1565275"/>
                  <a:pt x="790575" y="1566862"/>
                </a:cubicBezTo>
                <a:cubicBezTo>
                  <a:pt x="784225" y="1570037"/>
                  <a:pt x="778151" y="1573838"/>
                  <a:pt x="771525" y="1576387"/>
                </a:cubicBezTo>
                <a:cubicBezTo>
                  <a:pt x="757469" y="1581793"/>
                  <a:pt x="742260" y="1584200"/>
                  <a:pt x="728663" y="1590675"/>
                </a:cubicBezTo>
                <a:cubicBezTo>
                  <a:pt x="708751" y="1600157"/>
                  <a:pt x="690953" y="1613598"/>
                  <a:pt x="671513" y="1624012"/>
                </a:cubicBezTo>
                <a:cubicBezTo>
                  <a:pt x="553165" y="1687412"/>
                  <a:pt x="633980" y="1645774"/>
                  <a:pt x="566738" y="1671637"/>
                </a:cubicBezTo>
                <a:cubicBezTo>
                  <a:pt x="487687" y="1702042"/>
                  <a:pt x="575168" y="1672002"/>
                  <a:pt x="504825" y="1695450"/>
                </a:cubicBezTo>
                <a:cubicBezTo>
                  <a:pt x="500063" y="1698625"/>
                  <a:pt x="495657" y="1702415"/>
                  <a:pt x="490538" y="1704975"/>
                </a:cubicBezTo>
                <a:cubicBezTo>
                  <a:pt x="472604" y="1713942"/>
                  <a:pt x="465865" y="1714715"/>
                  <a:pt x="447675" y="1719262"/>
                </a:cubicBezTo>
                <a:cubicBezTo>
                  <a:pt x="438150" y="1714500"/>
                  <a:pt x="423862" y="1714500"/>
                  <a:pt x="419100" y="1704975"/>
                </a:cubicBezTo>
                <a:cubicBezTo>
                  <a:pt x="417580" y="1701934"/>
                  <a:pt x="436164" y="1666084"/>
                  <a:pt x="438150" y="1662112"/>
                </a:cubicBezTo>
                <a:cubicBezTo>
                  <a:pt x="431800" y="1660525"/>
                  <a:pt x="425490" y="1655930"/>
                  <a:pt x="419100" y="1657350"/>
                </a:cubicBezTo>
                <a:cubicBezTo>
                  <a:pt x="371275" y="1667978"/>
                  <a:pt x="358722" y="1670641"/>
                  <a:pt x="333375" y="1700212"/>
                </a:cubicBezTo>
                <a:cubicBezTo>
                  <a:pt x="329650" y="1704558"/>
                  <a:pt x="327025" y="1709737"/>
                  <a:pt x="323850" y="1714500"/>
                </a:cubicBezTo>
                <a:cubicBezTo>
                  <a:pt x="313476" y="1745625"/>
                  <a:pt x="317367" y="1725146"/>
                  <a:pt x="333375" y="1781175"/>
                </a:cubicBezTo>
                <a:cubicBezTo>
                  <a:pt x="334754" y="1786002"/>
                  <a:pt x="334588" y="1791912"/>
                  <a:pt x="338138" y="1795462"/>
                </a:cubicBezTo>
                <a:cubicBezTo>
                  <a:pt x="344683" y="1802007"/>
                  <a:pt x="354013" y="1804987"/>
                  <a:pt x="361950" y="1809750"/>
                </a:cubicBezTo>
                <a:cubicBezTo>
                  <a:pt x="384175" y="1804987"/>
                  <a:pt x="406644" y="1801247"/>
                  <a:pt x="428625" y="1795462"/>
                </a:cubicBezTo>
                <a:cubicBezTo>
                  <a:pt x="441421" y="1792095"/>
                  <a:pt x="456259" y="1785134"/>
                  <a:pt x="466725" y="1776412"/>
                </a:cubicBezTo>
                <a:cubicBezTo>
                  <a:pt x="481097" y="1764435"/>
                  <a:pt x="496508" y="1743343"/>
                  <a:pt x="504825" y="1728787"/>
                </a:cubicBezTo>
                <a:cubicBezTo>
                  <a:pt x="510823" y="1718290"/>
                  <a:pt x="514350" y="1706562"/>
                  <a:pt x="519113" y="1695450"/>
                </a:cubicBezTo>
                <a:cubicBezTo>
                  <a:pt x="517525" y="1687512"/>
                  <a:pt x="521085" y="1676127"/>
                  <a:pt x="514350" y="1671637"/>
                </a:cubicBezTo>
                <a:cubicBezTo>
                  <a:pt x="496696" y="1659868"/>
                  <a:pt x="486705" y="1682149"/>
                  <a:pt x="481013" y="1690687"/>
                </a:cubicBezTo>
                <a:cubicBezTo>
                  <a:pt x="485775" y="1706562"/>
                  <a:pt x="484690" y="1725580"/>
                  <a:pt x="495300" y="1738312"/>
                </a:cubicBezTo>
                <a:cubicBezTo>
                  <a:pt x="514592" y="1761463"/>
                  <a:pt x="573369" y="1736655"/>
                  <a:pt x="585788" y="1733550"/>
                </a:cubicBezTo>
                <a:cubicBezTo>
                  <a:pt x="608923" y="1716198"/>
                  <a:pt x="612868" y="1713885"/>
                  <a:pt x="638175" y="1690687"/>
                </a:cubicBezTo>
                <a:cubicBezTo>
                  <a:pt x="646450" y="1683102"/>
                  <a:pt x="652648" y="1673102"/>
                  <a:pt x="661988" y="1666875"/>
                </a:cubicBezTo>
                <a:cubicBezTo>
                  <a:pt x="672047" y="1660169"/>
                  <a:pt x="684399" y="1657763"/>
                  <a:pt x="695325" y="1652587"/>
                </a:cubicBezTo>
                <a:cubicBezTo>
                  <a:pt x="765738" y="1619233"/>
                  <a:pt x="729535" y="1629746"/>
                  <a:pt x="771525" y="1619250"/>
                </a:cubicBezTo>
                <a:cubicBezTo>
                  <a:pt x="815975" y="1622425"/>
                  <a:pt x="860815" y="1622099"/>
                  <a:pt x="904875" y="1628775"/>
                </a:cubicBezTo>
                <a:cubicBezTo>
                  <a:pt x="914027" y="1630162"/>
                  <a:pt x="920986" y="1637927"/>
                  <a:pt x="928688" y="1643062"/>
                </a:cubicBezTo>
                <a:cubicBezTo>
                  <a:pt x="942846" y="1652501"/>
                  <a:pt x="971794" y="1673442"/>
                  <a:pt x="985838" y="1685925"/>
                </a:cubicBezTo>
                <a:cubicBezTo>
                  <a:pt x="992550" y="1691891"/>
                  <a:pt x="998538" y="1698625"/>
                  <a:pt x="1004888" y="1704975"/>
                </a:cubicBezTo>
                <a:cubicBezTo>
                  <a:pt x="1006475" y="1709737"/>
                  <a:pt x="1007527" y="1714713"/>
                  <a:pt x="1009650" y="1719262"/>
                </a:cubicBezTo>
                <a:cubicBezTo>
                  <a:pt x="1018657" y="1738562"/>
                  <a:pt x="1038225" y="1776412"/>
                  <a:pt x="1038225" y="1776412"/>
                </a:cubicBezTo>
                <a:cubicBezTo>
                  <a:pt x="1046038" y="1815473"/>
                  <a:pt x="1050224" y="1823349"/>
                  <a:pt x="1033463" y="1876425"/>
                </a:cubicBezTo>
                <a:cubicBezTo>
                  <a:pt x="1031073" y="1883994"/>
                  <a:pt x="1019752" y="1884839"/>
                  <a:pt x="1014413" y="1890712"/>
                </a:cubicBezTo>
                <a:cubicBezTo>
                  <a:pt x="988764" y="1918926"/>
                  <a:pt x="990232" y="1930928"/>
                  <a:pt x="962025" y="1952625"/>
                </a:cubicBezTo>
                <a:cubicBezTo>
                  <a:pt x="950154" y="1961756"/>
                  <a:pt x="937320" y="1969739"/>
                  <a:pt x="923925" y="1976437"/>
                </a:cubicBezTo>
                <a:cubicBezTo>
                  <a:pt x="918071" y="1979364"/>
                  <a:pt x="911225" y="1979612"/>
                  <a:pt x="904875" y="1981200"/>
                </a:cubicBezTo>
                <a:cubicBezTo>
                  <a:pt x="898525" y="1985962"/>
                  <a:pt x="893152" y="1992434"/>
                  <a:pt x="885825" y="1995487"/>
                </a:cubicBezTo>
                <a:cubicBezTo>
                  <a:pt x="842359" y="2013597"/>
                  <a:pt x="805569" y="2002794"/>
                  <a:pt x="757238" y="2000250"/>
                </a:cubicBezTo>
                <a:cubicBezTo>
                  <a:pt x="752475" y="1995487"/>
                  <a:pt x="747385" y="1991031"/>
                  <a:pt x="742950" y="1985962"/>
                </a:cubicBezTo>
                <a:cubicBezTo>
                  <a:pt x="736256" y="1978312"/>
                  <a:pt x="731660" y="1968716"/>
                  <a:pt x="723900" y="1962150"/>
                </a:cubicBezTo>
                <a:cubicBezTo>
                  <a:pt x="675712" y="1921375"/>
                  <a:pt x="684331" y="1946393"/>
                  <a:pt x="638175" y="1900237"/>
                </a:cubicBezTo>
                <a:cubicBezTo>
                  <a:pt x="630080" y="1892142"/>
                  <a:pt x="625475" y="1881187"/>
                  <a:pt x="619125" y="1871662"/>
                </a:cubicBezTo>
                <a:cubicBezTo>
                  <a:pt x="608500" y="1829157"/>
                  <a:pt x="605723" y="1823277"/>
                  <a:pt x="609600" y="1757362"/>
                </a:cubicBezTo>
                <a:cubicBezTo>
                  <a:pt x="610935" y="1734672"/>
                  <a:pt x="614560" y="1711415"/>
                  <a:pt x="623888" y="1690687"/>
                </a:cubicBezTo>
                <a:cubicBezTo>
                  <a:pt x="639936" y="1655026"/>
                  <a:pt x="664169" y="1661489"/>
                  <a:pt x="695325" y="1652587"/>
                </a:cubicBezTo>
                <a:cubicBezTo>
                  <a:pt x="765292" y="1632597"/>
                  <a:pt x="678638" y="1653387"/>
                  <a:pt x="738188" y="1633537"/>
                </a:cubicBezTo>
                <a:cubicBezTo>
                  <a:pt x="745867" y="1630977"/>
                  <a:pt x="754063" y="1630362"/>
                  <a:pt x="762000" y="1628775"/>
                </a:cubicBezTo>
                <a:cubicBezTo>
                  <a:pt x="795338" y="1633537"/>
                  <a:pt x="829584" y="1633982"/>
                  <a:pt x="862013" y="1643062"/>
                </a:cubicBezTo>
                <a:cubicBezTo>
                  <a:pt x="885629" y="1649674"/>
                  <a:pt x="881056" y="1675436"/>
                  <a:pt x="890588" y="1690687"/>
                </a:cubicBezTo>
                <a:cubicBezTo>
                  <a:pt x="893621" y="1695541"/>
                  <a:pt x="900113" y="1697037"/>
                  <a:pt x="904875" y="1700212"/>
                </a:cubicBezTo>
                <a:cubicBezTo>
                  <a:pt x="914145" y="1728020"/>
                  <a:pt x="906018" y="1701163"/>
                  <a:pt x="914400" y="1743075"/>
                </a:cubicBezTo>
                <a:cubicBezTo>
                  <a:pt x="915684" y="1749493"/>
                  <a:pt x="917879" y="1755707"/>
                  <a:pt x="919163" y="1762125"/>
                </a:cubicBezTo>
                <a:cubicBezTo>
                  <a:pt x="930840" y="1820511"/>
                  <a:pt x="917625" y="1765502"/>
                  <a:pt x="928688" y="1809750"/>
                </a:cubicBezTo>
                <a:cubicBezTo>
                  <a:pt x="925513" y="1830387"/>
                  <a:pt x="927113" y="1852355"/>
                  <a:pt x="919163" y="1871662"/>
                </a:cubicBezTo>
                <a:cubicBezTo>
                  <a:pt x="915293" y="1881061"/>
                  <a:pt x="903000" y="1884018"/>
                  <a:pt x="895350" y="1890712"/>
                </a:cubicBezTo>
                <a:cubicBezTo>
                  <a:pt x="873396" y="1909922"/>
                  <a:pt x="890522" y="1901848"/>
                  <a:pt x="866775" y="1909762"/>
                </a:cubicBezTo>
                <a:cubicBezTo>
                  <a:pt x="860425" y="1914525"/>
                  <a:pt x="854951" y="1920765"/>
                  <a:pt x="847725" y="1924050"/>
                </a:cubicBezTo>
                <a:cubicBezTo>
                  <a:pt x="827497" y="1933245"/>
                  <a:pt x="802612" y="1935257"/>
                  <a:pt x="781050" y="1938337"/>
                </a:cubicBezTo>
                <a:cubicBezTo>
                  <a:pt x="766763" y="1935162"/>
                  <a:pt x="751279" y="1935357"/>
                  <a:pt x="738188" y="1928812"/>
                </a:cubicBezTo>
                <a:cubicBezTo>
                  <a:pt x="733698" y="1926567"/>
                  <a:pt x="735670" y="1919015"/>
                  <a:pt x="733425" y="1914525"/>
                </a:cubicBezTo>
                <a:cubicBezTo>
                  <a:pt x="730865" y="1909405"/>
                  <a:pt x="727075" y="1905000"/>
                  <a:pt x="723900" y="1900237"/>
                </a:cubicBezTo>
                <a:cubicBezTo>
                  <a:pt x="711679" y="1851348"/>
                  <a:pt x="728288" y="1911935"/>
                  <a:pt x="709613" y="1862137"/>
                </a:cubicBezTo>
                <a:cubicBezTo>
                  <a:pt x="707315" y="1856008"/>
                  <a:pt x="708097" y="1848770"/>
                  <a:pt x="704850" y="1843087"/>
                </a:cubicBezTo>
                <a:cubicBezTo>
                  <a:pt x="701508" y="1837239"/>
                  <a:pt x="695325" y="1833562"/>
                  <a:pt x="690563" y="1828800"/>
                </a:cubicBezTo>
                <a:cubicBezTo>
                  <a:pt x="689150" y="1823150"/>
                  <a:pt x="680512" y="1789884"/>
                  <a:pt x="681038" y="1785937"/>
                </a:cubicBezTo>
                <a:cubicBezTo>
                  <a:pt x="687267" y="1739217"/>
                  <a:pt x="691704" y="1744728"/>
                  <a:pt x="714375" y="1714500"/>
                </a:cubicBezTo>
                <a:cubicBezTo>
                  <a:pt x="717809" y="1709921"/>
                  <a:pt x="719554" y="1703937"/>
                  <a:pt x="723900" y="1700212"/>
                </a:cubicBezTo>
                <a:cubicBezTo>
                  <a:pt x="730928" y="1694188"/>
                  <a:pt x="739863" y="1690831"/>
                  <a:pt x="747713" y="1685925"/>
                </a:cubicBezTo>
                <a:cubicBezTo>
                  <a:pt x="752567" y="1682892"/>
                  <a:pt x="757238" y="1679575"/>
                  <a:pt x="762000" y="1676400"/>
                </a:cubicBezTo>
                <a:cubicBezTo>
                  <a:pt x="782638" y="1677987"/>
                  <a:pt x="803832" y="1676142"/>
                  <a:pt x="823913" y="1681162"/>
                </a:cubicBezTo>
                <a:cubicBezTo>
                  <a:pt x="830447" y="1682796"/>
                  <a:pt x="833765" y="1690381"/>
                  <a:pt x="838200" y="1695450"/>
                </a:cubicBezTo>
                <a:cubicBezTo>
                  <a:pt x="857955" y="1718028"/>
                  <a:pt x="856644" y="1718253"/>
                  <a:pt x="871538" y="1743075"/>
                </a:cubicBezTo>
                <a:cubicBezTo>
                  <a:pt x="873059" y="1753725"/>
                  <a:pt x="878417" y="1793079"/>
                  <a:pt x="881063" y="1804987"/>
                </a:cubicBezTo>
                <a:cubicBezTo>
                  <a:pt x="882152" y="1809888"/>
                  <a:pt x="884238" y="1814512"/>
                  <a:pt x="885825" y="1819275"/>
                </a:cubicBezTo>
                <a:cubicBezTo>
                  <a:pt x="884238" y="1833562"/>
                  <a:pt x="885976" y="1848627"/>
                  <a:pt x="881063" y="1862137"/>
                </a:cubicBezTo>
                <a:cubicBezTo>
                  <a:pt x="879107" y="1867516"/>
                  <a:pt x="872352" y="1870375"/>
                  <a:pt x="866775" y="1871662"/>
                </a:cubicBezTo>
                <a:cubicBezTo>
                  <a:pt x="851229" y="1875250"/>
                  <a:pt x="835025" y="1874837"/>
                  <a:pt x="819150" y="1876425"/>
                </a:cubicBezTo>
                <a:cubicBezTo>
                  <a:pt x="775818" y="1873716"/>
                  <a:pt x="748390" y="1892295"/>
                  <a:pt x="733425" y="1857375"/>
                </a:cubicBezTo>
                <a:cubicBezTo>
                  <a:pt x="730847" y="1851359"/>
                  <a:pt x="730250" y="1844675"/>
                  <a:pt x="728663" y="1838325"/>
                </a:cubicBezTo>
                <a:cubicBezTo>
                  <a:pt x="732866" y="1775269"/>
                  <a:pt x="713793" y="1776745"/>
                  <a:pt x="747713" y="1757362"/>
                </a:cubicBezTo>
                <a:cubicBezTo>
                  <a:pt x="753877" y="1753840"/>
                  <a:pt x="760413" y="1751012"/>
                  <a:pt x="766763" y="1747837"/>
                </a:cubicBezTo>
                <a:cubicBezTo>
                  <a:pt x="776288" y="1749425"/>
                  <a:pt x="786514" y="1748678"/>
                  <a:pt x="795338" y="1752600"/>
                </a:cubicBezTo>
                <a:cubicBezTo>
                  <a:pt x="804023" y="1756460"/>
                  <a:pt x="814090" y="1773585"/>
                  <a:pt x="819150" y="1781175"/>
                </a:cubicBezTo>
                <a:cubicBezTo>
                  <a:pt x="817563" y="1793875"/>
                  <a:pt x="808038" y="1808163"/>
                  <a:pt x="814388" y="1819275"/>
                </a:cubicBezTo>
                <a:cubicBezTo>
                  <a:pt x="818404" y="1826303"/>
                  <a:pt x="831336" y="1818802"/>
                  <a:pt x="838200" y="1814512"/>
                </a:cubicBezTo>
                <a:cubicBezTo>
                  <a:pt x="844931" y="1810305"/>
                  <a:pt x="847725" y="1801812"/>
                  <a:pt x="852488" y="1795462"/>
                </a:cubicBezTo>
                <a:cubicBezTo>
                  <a:pt x="850900" y="1779587"/>
                  <a:pt x="852770" y="1762972"/>
                  <a:pt x="847725" y="1747837"/>
                </a:cubicBezTo>
                <a:cubicBezTo>
                  <a:pt x="845915" y="1742407"/>
                  <a:pt x="839142" y="1738787"/>
                  <a:pt x="833438" y="1738312"/>
                </a:cubicBezTo>
                <a:cubicBezTo>
                  <a:pt x="819112" y="1737118"/>
                  <a:pt x="804863" y="1741487"/>
                  <a:pt x="790575" y="1743075"/>
                </a:cubicBezTo>
                <a:cubicBezTo>
                  <a:pt x="784225" y="1744662"/>
                  <a:pt x="775329" y="1742511"/>
                  <a:pt x="771525" y="1747837"/>
                </a:cubicBezTo>
                <a:cubicBezTo>
                  <a:pt x="765912" y="1755695"/>
                  <a:pt x="765926" y="1766792"/>
                  <a:pt x="766763" y="1776412"/>
                </a:cubicBezTo>
                <a:cubicBezTo>
                  <a:pt x="769137" y="1803714"/>
                  <a:pt x="769319" y="1832608"/>
                  <a:pt x="781050" y="1857375"/>
                </a:cubicBezTo>
                <a:cubicBezTo>
                  <a:pt x="783580" y="1862716"/>
                  <a:pt x="826970" y="1870369"/>
                  <a:pt x="833438" y="1871662"/>
                </a:cubicBezTo>
                <a:cubicBezTo>
                  <a:pt x="846138" y="1870075"/>
                  <a:pt x="860740" y="1873771"/>
                  <a:pt x="871538" y="1866900"/>
                </a:cubicBezTo>
                <a:cubicBezTo>
                  <a:pt x="883848" y="1859066"/>
                  <a:pt x="887991" y="1827497"/>
                  <a:pt x="890588" y="1814512"/>
                </a:cubicBezTo>
                <a:cubicBezTo>
                  <a:pt x="863854" y="1772503"/>
                  <a:pt x="869423" y="1761420"/>
                  <a:pt x="828675" y="1747837"/>
                </a:cubicBezTo>
                <a:cubicBezTo>
                  <a:pt x="819514" y="1744783"/>
                  <a:pt x="809625" y="1744662"/>
                  <a:pt x="800100" y="1743075"/>
                </a:cubicBezTo>
                <a:cubicBezTo>
                  <a:pt x="777875" y="1746250"/>
                  <a:pt x="754185" y="1744052"/>
                  <a:pt x="733425" y="1752600"/>
                </a:cubicBezTo>
                <a:cubicBezTo>
                  <a:pt x="724866" y="1756124"/>
                  <a:pt x="719138" y="1767156"/>
                  <a:pt x="719138" y="1776412"/>
                </a:cubicBezTo>
                <a:cubicBezTo>
                  <a:pt x="719138" y="1806948"/>
                  <a:pt x="726658" y="1837123"/>
                  <a:pt x="733425" y="1866900"/>
                </a:cubicBezTo>
                <a:cubicBezTo>
                  <a:pt x="737997" y="1887018"/>
                  <a:pt x="755978" y="1883802"/>
                  <a:pt x="771525" y="1890712"/>
                </a:cubicBezTo>
                <a:cubicBezTo>
                  <a:pt x="776756" y="1893037"/>
                  <a:pt x="780843" y="1897397"/>
                  <a:pt x="785813" y="1900237"/>
                </a:cubicBezTo>
                <a:cubicBezTo>
                  <a:pt x="791977" y="1903759"/>
                  <a:pt x="798513" y="1906587"/>
                  <a:pt x="804863" y="1909762"/>
                </a:cubicBezTo>
                <a:cubicBezTo>
                  <a:pt x="855663" y="1908175"/>
                  <a:pt x="906596" y="1909000"/>
                  <a:pt x="957263" y="1905000"/>
                </a:cubicBezTo>
                <a:cubicBezTo>
                  <a:pt x="967272" y="1904210"/>
                  <a:pt x="976313" y="1898650"/>
                  <a:pt x="985838" y="1895475"/>
                </a:cubicBezTo>
                <a:cubicBezTo>
                  <a:pt x="990600" y="1893887"/>
                  <a:pt x="995635" y="1892957"/>
                  <a:pt x="1000125" y="1890712"/>
                </a:cubicBezTo>
                <a:cubicBezTo>
                  <a:pt x="1024295" y="1878627"/>
                  <a:pt x="1013268" y="1885125"/>
                  <a:pt x="1033463" y="1871662"/>
                </a:cubicBezTo>
                <a:cubicBezTo>
                  <a:pt x="1060760" y="1830719"/>
                  <a:pt x="1028033" y="1882522"/>
                  <a:pt x="1047750" y="1843087"/>
                </a:cubicBezTo>
                <a:cubicBezTo>
                  <a:pt x="1051231" y="1836124"/>
                  <a:pt x="1068328" y="1814063"/>
                  <a:pt x="1071563" y="1809750"/>
                </a:cubicBezTo>
                <a:cubicBezTo>
                  <a:pt x="1073150" y="1804987"/>
                  <a:pt x="1074348" y="1800076"/>
                  <a:pt x="1076325" y="1795462"/>
                </a:cubicBezTo>
                <a:cubicBezTo>
                  <a:pt x="1079122" y="1788936"/>
                  <a:pt x="1085850" y="1783512"/>
                  <a:pt x="1085850" y="1776412"/>
                </a:cubicBezTo>
                <a:cubicBezTo>
                  <a:pt x="1085850" y="1755532"/>
                  <a:pt x="1085216" y="1733393"/>
                  <a:pt x="1076325" y="1714500"/>
                </a:cubicBezTo>
                <a:cubicBezTo>
                  <a:pt x="1065561" y="1691627"/>
                  <a:pt x="1027289" y="1693207"/>
                  <a:pt x="1009650" y="1690687"/>
                </a:cubicBezTo>
                <a:cubicBezTo>
                  <a:pt x="1000091" y="1689321"/>
                  <a:pt x="990600" y="1687512"/>
                  <a:pt x="981075" y="1685925"/>
                </a:cubicBezTo>
                <a:cubicBezTo>
                  <a:pt x="971550" y="1679575"/>
                  <a:pt x="963606" y="1669652"/>
                  <a:pt x="952500" y="1666875"/>
                </a:cubicBezTo>
                <a:cubicBezTo>
                  <a:pt x="928580" y="1660894"/>
                  <a:pt x="939660" y="1664182"/>
                  <a:pt x="919163" y="1657350"/>
                </a:cubicBezTo>
                <a:cubicBezTo>
                  <a:pt x="912035" y="1635967"/>
                  <a:pt x="906713" y="1628170"/>
                  <a:pt x="923925" y="1600200"/>
                </a:cubicBezTo>
                <a:cubicBezTo>
                  <a:pt x="929925" y="1590451"/>
                  <a:pt x="942975" y="1587500"/>
                  <a:pt x="952500" y="1581150"/>
                </a:cubicBezTo>
                <a:cubicBezTo>
                  <a:pt x="955675" y="1576387"/>
                  <a:pt x="957679" y="1570587"/>
                  <a:pt x="962025" y="1566862"/>
                </a:cubicBezTo>
                <a:cubicBezTo>
                  <a:pt x="998692" y="1535433"/>
                  <a:pt x="1051854" y="1545226"/>
                  <a:pt x="1095375" y="1543050"/>
                </a:cubicBezTo>
                <a:cubicBezTo>
                  <a:pt x="1108154" y="1540494"/>
                  <a:pt x="1137406" y="1535667"/>
                  <a:pt x="1147763" y="1528762"/>
                </a:cubicBezTo>
                <a:cubicBezTo>
                  <a:pt x="1170703" y="1513468"/>
                  <a:pt x="1196883" y="1498319"/>
                  <a:pt x="1214438" y="1476375"/>
                </a:cubicBezTo>
                <a:cubicBezTo>
                  <a:pt x="1229763" y="1457218"/>
                  <a:pt x="1233121" y="1448535"/>
                  <a:pt x="1243013" y="1428750"/>
                </a:cubicBezTo>
                <a:cubicBezTo>
                  <a:pt x="1239838" y="1420812"/>
                  <a:pt x="1239842" y="1410656"/>
                  <a:pt x="1233488" y="1404937"/>
                </a:cubicBezTo>
                <a:cubicBezTo>
                  <a:pt x="1204388" y="1378746"/>
                  <a:pt x="1169438" y="1383891"/>
                  <a:pt x="1133475" y="1381125"/>
                </a:cubicBezTo>
                <a:cubicBezTo>
                  <a:pt x="1117600" y="1377950"/>
                  <a:pt x="1101493" y="1375771"/>
                  <a:pt x="1085850" y="1371600"/>
                </a:cubicBezTo>
                <a:cubicBezTo>
                  <a:pt x="1077590" y="1369397"/>
                  <a:pt x="1070209" y="1364589"/>
                  <a:pt x="1062038" y="1362075"/>
                </a:cubicBezTo>
                <a:cubicBezTo>
                  <a:pt x="1049526" y="1358225"/>
                  <a:pt x="1036638" y="1355725"/>
                  <a:pt x="1023938" y="1352550"/>
                </a:cubicBezTo>
                <a:cubicBezTo>
                  <a:pt x="1019175" y="1341437"/>
                  <a:pt x="1015057" y="1330026"/>
                  <a:pt x="1009650" y="1319212"/>
                </a:cubicBezTo>
                <a:cubicBezTo>
                  <a:pt x="985743" y="1271398"/>
                  <a:pt x="1015639" y="1344303"/>
                  <a:pt x="990600" y="1285875"/>
                </a:cubicBezTo>
                <a:cubicBezTo>
                  <a:pt x="988623" y="1281261"/>
                  <a:pt x="987217" y="1276414"/>
                  <a:pt x="985838" y="1271587"/>
                </a:cubicBezTo>
                <a:cubicBezTo>
                  <a:pt x="984040" y="1265293"/>
                  <a:pt x="983653" y="1258553"/>
                  <a:pt x="981075" y="1252537"/>
                </a:cubicBezTo>
                <a:cubicBezTo>
                  <a:pt x="978820" y="1247276"/>
                  <a:pt x="974725" y="1243012"/>
                  <a:pt x="971550" y="1238250"/>
                </a:cubicBezTo>
                <a:cubicBezTo>
                  <a:pt x="955374" y="1173540"/>
                  <a:pt x="979186" y="1259720"/>
                  <a:pt x="957263" y="1204912"/>
                </a:cubicBezTo>
                <a:cubicBezTo>
                  <a:pt x="952971" y="1194182"/>
                  <a:pt x="950337" y="1182836"/>
                  <a:pt x="947738" y="1171575"/>
                </a:cubicBezTo>
                <a:cubicBezTo>
                  <a:pt x="943155" y="1151717"/>
                  <a:pt x="940254" y="1118510"/>
                  <a:pt x="938213" y="1100137"/>
                </a:cubicBezTo>
                <a:cubicBezTo>
                  <a:pt x="936625" y="1049337"/>
                  <a:pt x="940845" y="998021"/>
                  <a:pt x="933450" y="947737"/>
                </a:cubicBezTo>
                <a:cubicBezTo>
                  <a:pt x="932417" y="940713"/>
                  <a:pt x="920926" y="941009"/>
                  <a:pt x="914400" y="938212"/>
                </a:cubicBezTo>
                <a:cubicBezTo>
                  <a:pt x="897778" y="931088"/>
                  <a:pt x="886490" y="931504"/>
                  <a:pt x="866775" y="928687"/>
                </a:cubicBezTo>
                <a:cubicBezTo>
                  <a:pt x="862013" y="923925"/>
                  <a:pt x="856623" y="919716"/>
                  <a:pt x="852488" y="914400"/>
                </a:cubicBezTo>
                <a:cubicBezTo>
                  <a:pt x="841909" y="900799"/>
                  <a:pt x="809020" y="846514"/>
                  <a:pt x="804863" y="838200"/>
                </a:cubicBezTo>
                <a:cubicBezTo>
                  <a:pt x="800100" y="828675"/>
                  <a:pt x="795747" y="818934"/>
                  <a:pt x="790575" y="809625"/>
                </a:cubicBezTo>
                <a:cubicBezTo>
                  <a:pt x="775631" y="782727"/>
                  <a:pt x="785446" y="808770"/>
                  <a:pt x="771525" y="776287"/>
                </a:cubicBezTo>
                <a:cubicBezTo>
                  <a:pt x="769548" y="771673"/>
                  <a:pt x="769008" y="766490"/>
                  <a:pt x="766763" y="762000"/>
                </a:cubicBezTo>
                <a:cubicBezTo>
                  <a:pt x="764203" y="756880"/>
                  <a:pt x="760272" y="752566"/>
                  <a:pt x="757238" y="747712"/>
                </a:cubicBezTo>
                <a:cubicBezTo>
                  <a:pt x="752332" y="739862"/>
                  <a:pt x="747713" y="731837"/>
                  <a:pt x="742950" y="723900"/>
                </a:cubicBezTo>
                <a:cubicBezTo>
                  <a:pt x="741363" y="717550"/>
                  <a:pt x="740258" y="711060"/>
                  <a:pt x="738188" y="704850"/>
                </a:cubicBezTo>
                <a:cubicBezTo>
                  <a:pt x="721227" y="653965"/>
                  <a:pt x="708262" y="673795"/>
                  <a:pt x="738188" y="581025"/>
                </a:cubicBezTo>
                <a:cubicBezTo>
                  <a:pt x="744429" y="561677"/>
                  <a:pt x="761913" y="547776"/>
                  <a:pt x="776288" y="533400"/>
                </a:cubicBezTo>
                <a:cubicBezTo>
                  <a:pt x="803571" y="506116"/>
                  <a:pt x="800545" y="507924"/>
                  <a:pt x="833438" y="481012"/>
                </a:cubicBezTo>
                <a:cubicBezTo>
                  <a:pt x="839581" y="475986"/>
                  <a:pt x="845596" y="470663"/>
                  <a:pt x="852488" y="466725"/>
                </a:cubicBezTo>
                <a:cubicBezTo>
                  <a:pt x="856847" y="464234"/>
                  <a:pt x="862013" y="463550"/>
                  <a:pt x="866775" y="461962"/>
                </a:cubicBezTo>
                <a:cubicBezTo>
                  <a:pt x="886891" y="431789"/>
                  <a:pt x="862788" y="461002"/>
                  <a:pt x="895350" y="442912"/>
                </a:cubicBezTo>
                <a:cubicBezTo>
                  <a:pt x="947222" y="414094"/>
                  <a:pt x="887794" y="428343"/>
                  <a:pt x="952500" y="419100"/>
                </a:cubicBezTo>
                <a:cubicBezTo>
                  <a:pt x="958850" y="420687"/>
                  <a:pt x="969480" y="417653"/>
                  <a:pt x="971550" y="423862"/>
                </a:cubicBezTo>
                <a:cubicBezTo>
                  <a:pt x="973360" y="429292"/>
                  <a:pt x="961609" y="429662"/>
                  <a:pt x="957263" y="433387"/>
                </a:cubicBezTo>
                <a:cubicBezTo>
                  <a:pt x="899715" y="482714"/>
                  <a:pt x="974464" y="425248"/>
                  <a:pt x="919163" y="466725"/>
                </a:cubicBezTo>
                <a:cubicBezTo>
                  <a:pt x="907045" y="490962"/>
                  <a:pt x="904875" y="490018"/>
                  <a:pt x="904875" y="523875"/>
                </a:cubicBezTo>
                <a:cubicBezTo>
                  <a:pt x="904875" y="617847"/>
                  <a:pt x="900134" y="640652"/>
                  <a:pt x="914400" y="704850"/>
                </a:cubicBezTo>
                <a:cubicBezTo>
                  <a:pt x="915820" y="711240"/>
                  <a:pt x="916865" y="717771"/>
                  <a:pt x="919163" y="723900"/>
                </a:cubicBezTo>
                <a:cubicBezTo>
                  <a:pt x="921656" y="730547"/>
                  <a:pt x="925513" y="736600"/>
                  <a:pt x="928688" y="742950"/>
                </a:cubicBezTo>
                <a:cubicBezTo>
                  <a:pt x="942734" y="827227"/>
                  <a:pt x="928049" y="773660"/>
                  <a:pt x="952500" y="828675"/>
                </a:cubicBezTo>
                <a:cubicBezTo>
                  <a:pt x="954539" y="833262"/>
                  <a:pt x="953713" y="839412"/>
                  <a:pt x="957263" y="842962"/>
                </a:cubicBezTo>
                <a:cubicBezTo>
                  <a:pt x="1004205" y="889903"/>
                  <a:pt x="991418" y="870824"/>
                  <a:pt x="1033463" y="895350"/>
                </a:cubicBezTo>
                <a:cubicBezTo>
                  <a:pt x="1077130" y="920823"/>
                  <a:pt x="1046392" y="909185"/>
                  <a:pt x="1076325" y="919162"/>
                </a:cubicBezTo>
                <a:cubicBezTo>
                  <a:pt x="1091227" y="929096"/>
                  <a:pt x="1113278" y="944650"/>
                  <a:pt x="1128713" y="947737"/>
                </a:cubicBezTo>
                <a:cubicBezTo>
                  <a:pt x="1136650" y="949325"/>
                  <a:pt x="1144742" y="950276"/>
                  <a:pt x="1152525" y="952500"/>
                </a:cubicBezTo>
                <a:cubicBezTo>
                  <a:pt x="1254170" y="981542"/>
                  <a:pt x="1122142" y="957233"/>
                  <a:pt x="1304925" y="981075"/>
                </a:cubicBezTo>
                <a:cubicBezTo>
                  <a:pt x="1309688" y="987425"/>
                  <a:pt x="1315989" y="992872"/>
                  <a:pt x="1319213" y="1000125"/>
                </a:cubicBezTo>
                <a:cubicBezTo>
                  <a:pt x="1327582" y="1018956"/>
                  <a:pt x="1323837" y="1056535"/>
                  <a:pt x="1319213" y="1071562"/>
                </a:cubicBezTo>
                <a:cubicBezTo>
                  <a:pt x="1317232" y="1078000"/>
                  <a:pt x="1309688" y="1081087"/>
                  <a:pt x="1304925" y="1085850"/>
                </a:cubicBezTo>
                <a:cubicBezTo>
                  <a:pt x="1303338" y="1090612"/>
                  <a:pt x="1301926" y="1095437"/>
                  <a:pt x="1300163" y="1100137"/>
                </a:cubicBezTo>
                <a:cubicBezTo>
                  <a:pt x="1297161" y="1108142"/>
                  <a:pt x="1291412" y="1115436"/>
                  <a:pt x="1290638" y="1123950"/>
                </a:cubicBezTo>
                <a:cubicBezTo>
                  <a:pt x="1288246" y="1150263"/>
                  <a:pt x="1300756" y="1160559"/>
                  <a:pt x="1314450" y="1181100"/>
                </a:cubicBezTo>
                <a:cubicBezTo>
                  <a:pt x="1317625" y="1185862"/>
                  <a:pt x="1319928" y="1191340"/>
                  <a:pt x="1323975" y="1195387"/>
                </a:cubicBezTo>
                <a:cubicBezTo>
                  <a:pt x="1330325" y="1201737"/>
                  <a:pt x="1337224" y="1207582"/>
                  <a:pt x="1343025" y="1214437"/>
                </a:cubicBezTo>
                <a:cubicBezTo>
                  <a:pt x="1354717" y="1228255"/>
                  <a:pt x="1361303" y="1247259"/>
                  <a:pt x="1376363" y="1257300"/>
                </a:cubicBezTo>
                <a:cubicBezTo>
                  <a:pt x="1381125" y="1260475"/>
                  <a:pt x="1386253" y="1263161"/>
                  <a:pt x="1390650" y="1266825"/>
                </a:cubicBezTo>
                <a:cubicBezTo>
                  <a:pt x="1395824" y="1271137"/>
                  <a:pt x="1399457" y="1277197"/>
                  <a:pt x="1404938" y="1281112"/>
                </a:cubicBezTo>
                <a:cubicBezTo>
                  <a:pt x="1418348" y="1290690"/>
                  <a:pt x="1427698" y="1291565"/>
                  <a:pt x="1443038" y="1295400"/>
                </a:cubicBezTo>
                <a:cubicBezTo>
                  <a:pt x="1484313" y="1293812"/>
                  <a:pt x="1525557" y="1290637"/>
                  <a:pt x="1566863" y="1290637"/>
                </a:cubicBezTo>
                <a:cubicBezTo>
                  <a:pt x="1587561" y="1290637"/>
                  <a:pt x="1608695" y="1290380"/>
                  <a:pt x="1628775" y="1295400"/>
                </a:cubicBezTo>
                <a:cubicBezTo>
                  <a:pt x="1635309" y="1297034"/>
                  <a:pt x="1638798" y="1304474"/>
                  <a:pt x="1643063" y="1309687"/>
                </a:cubicBezTo>
                <a:cubicBezTo>
                  <a:pt x="1648610" y="1316467"/>
                  <a:pt x="1684391" y="1363768"/>
                  <a:pt x="1690688" y="1376362"/>
                </a:cubicBezTo>
                <a:cubicBezTo>
                  <a:pt x="1712298" y="1419582"/>
                  <a:pt x="1701862" y="1402648"/>
                  <a:pt x="1719263" y="1428750"/>
                </a:cubicBezTo>
                <a:cubicBezTo>
                  <a:pt x="1720850" y="1433512"/>
                  <a:pt x="1722936" y="1438137"/>
                  <a:pt x="1724025" y="1443037"/>
                </a:cubicBezTo>
                <a:cubicBezTo>
                  <a:pt x="1726120" y="1452463"/>
                  <a:pt x="1725734" y="1462451"/>
                  <a:pt x="1728788" y="1471612"/>
                </a:cubicBezTo>
                <a:cubicBezTo>
                  <a:pt x="1730598" y="1477042"/>
                  <a:pt x="1735138" y="1481137"/>
                  <a:pt x="1738313" y="1485900"/>
                </a:cubicBezTo>
                <a:cubicBezTo>
                  <a:pt x="1738355" y="1486068"/>
                  <a:pt x="1745559" y="1516958"/>
                  <a:pt x="1747838" y="1519237"/>
                </a:cubicBezTo>
                <a:cubicBezTo>
                  <a:pt x="1751388" y="1522787"/>
                  <a:pt x="1757363" y="1522412"/>
                  <a:pt x="1762125" y="1524000"/>
                </a:cubicBezTo>
                <a:cubicBezTo>
                  <a:pt x="1738592" y="1539689"/>
                  <a:pt x="1753562" y="1533525"/>
                  <a:pt x="1714500" y="1533525"/>
                </a:cubicBezTo>
              </a:path>
            </a:pathLst>
          </a:custGeom>
          <a:gradFill flip="none" rotWithShape="1">
            <a:gsLst>
              <a:gs pos="0">
                <a:srgbClr val="FF0000">
                  <a:shade val="30000"/>
                  <a:satMod val="115000"/>
                  <a:alpha val="0"/>
                </a:srgbClr>
              </a:gs>
              <a:gs pos="12000">
                <a:srgbClr val="FF0000">
                  <a:shade val="30000"/>
                  <a:satMod val="115000"/>
                  <a:alpha val="2000"/>
                </a:srgbClr>
              </a:gs>
              <a:gs pos="50000">
                <a:srgbClr val="FF0000">
                  <a:shade val="67500"/>
                  <a:satMod val="115000"/>
                </a:srgbClr>
              </a:gs>
              <a:gs pos="100000">
                <a:srgbClr val="FF0000">
                  <a:shade val="100000"/>
                  <a:satMod val="115000"/>
                </a:srgbClr>
              </a:gs>
            </a:gsLst>
            <a:path path="circle">
              <a:fillToRect l="50000" t="50000" r="50000" b="50000"/>
            </a:path>
            <a:tileRect/>
          </a:gradFill>
          <a:ln>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sz="2800" b="1" dirty="0" smtClean="0">
              <a:solidFill>
                <a:srgbClr val="00FFFF"/>
              </a:solidFill>
            </a:endParaRPr>
          </a:p>
          <a:p>
            <a:pPr algn="ctr"/>
            <a:endParaRPr lang="en-US" altLang="ja-JP" sz="2800" b="1" dirty="0" smtClean="0">
              <a:solidFill>
                <a:srgbClr val="00FFFF"/>
              </a:solidFill>
            </a:endParaRPr>
          </a:p>
          <a:p>
            <a:pPr algn="ctr"/>
            <a:r>
              <a:rPr lang="ja-JP" altLang="en-US" sz="2800" b="1" dirty="0" smtClean="0">
                <a:solidFill>
                  <a:srgbClr val="00FFFF"/>
                </a:solidFill>
              </a:rPr>
              <a:t>神  </a:t>
            </a:r>
            <a:r>
              <a:rPr lang="en-US" altLang="ja-JP" sz="2800" b="1" dirty="0" smtClean="0">
                <a:solidFill>
                  <a:srgbClr val="00FFFF"/>
                </a:solidFill>
              </a:rPr>
              <a:t>G</a:t>
            </a:r>
            <a:r>
              <a:rPr lang="ja-JP" altLang="en-US" sz="1400" b="1" dirty="0" smtClean="0">
                <a:solidFill>
                  <a:srgbClr val="00FFFF"/>
                </a:solidFill>
              </a:rPr>
              <a:t>　　</a:t>
            </a:r>
            <a:endParaRPr lang="en-US" altLang="ja-JP" sz="1400" b="1" dirty="0" smtClean="0">
              <a:solidFill>
                <a:srgbClr val="00FFFF"/>
              </a:solidFill>
            </a:endParaRPr>
          </a:p>
          <a:p>
            <a:pPr algn="ctr"/>
            <a:endParaRPr lang="en-US" altLang="ja-JP" sz="1400" b="1" dirty="0" smtClean="0">
              <a:solidFill>
                <a:srgbClr val="00FFFF"/>
              </a:solidFill>
            </a:endParaRPr>
          </a:p>
          <a:p>
            <a:pPr algn="ctr"/>
            <a:endParaRPr lang="en-US" altLang="ja-JP" sz="1100" dirty="0" smtClean="0">
              <a:solidFill>
                <a:srgbClr val="00FFFF"/>
              </a:solidFill>
            </a:endParaRPr>
          </a:p>
        </p:txBody>
      </p:sp>
      <p:sp>
        <p:nvSpPr>
          <p:cNvPr id="38" name="円弧 37"/>
          <p:cNvSpPr/>
          <p:nvPr/>
        </p:nvSpPr>
        <p:spPr>
          <a:xfrm>
            <a:off x="1041269" y="2109141"/>
            <a:ext cx="1009323" cy="459412"/>
          </a:xfrm>
          <a:prstGeom prst="arc">
            <a:avLst>
              <a:gd name="adj1" fmla="val 16200000"/>
              <a:gd name="adj2" fmla="val 15979148"/>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sz="2800" b="1" dirty="0" smtClean="0">
                <a:solidFill>
                  <a:srgbClr val="FF66FF"/>
                </a:solidFill>
                <a:latin typeface="HGP行書体" pitchFamily="66" charset="-128"/>
                <a:ea typeface="HGP行書体" pitchFamily="66" charset="-128"/>
                <a:cs typeface="Arial Unicode MS"/>
              </a:rPr>
              <a:t>Ⓖ</a:t>
            </a:r>
            <a:endParaRPr lang="ja-JP" altLang="en-US" sz="2800" b="1" dirty="0">
              <a:solidFill>
                <a:srgbClr val="FF66FF"/>
              </a:solidFill>
              <a:latin typeface="HGP行書体" pitchFamily="66" charset="-128"/>
              <a:ea typeface="HGP行書体" pitchFamily="66" charset="-128"/>
            </a:endParaRPr>
          </a:p>
        </p:txBody>
      </p:sp>
      <p:sp>
        <p:nvSpPr>
          <p:cNvPr id="39" name="円弧 38"/>
          <p:cNvSpPr/>
          <p:nvPr/>
        </p:nvSpPr>
        <p:spPr>
          <a:xfrm>
            <a:off x="1041269" y="1867428"/>
            <a:ext cx="1009323" cy="942834"/>
          </a:xfrm>
          <a:prstGeom prst="arc">
            <a:avLst>
              <a:gd name="adj1" fmla="val 5534711"/>
              <a:gd name="adj2" fmla="val 16053086"/>
            </a:avLst>
          </a:prstGeom>
          <a:ln w="28575">
            <a:solidFill>
              <a:srgbClr val="FF33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smtClean="0">
                <a:solidFill>
                  <a:prstClr val="black"/>
                </a:solidFill>
              </a:rPr>
              <a:t>　</a:t>
            </a:r>
            <a:r>
              <a:rPr lang="en-US" altLang="ja-JP" dirty="0" smtClean="0">
                <a:solidFill>
                  <a:prstClr val="white"/>
                </a:solidFill>
              </a:rPr>
              <a:t>r</a:t>
            </a:r>
          </a:p>
          <a:p>
            <a:pPr algn="ctr"/>
            <a:endParaRPr lang="en-US" altLang="ja-JP" dirty="0">
              <a:solidFill>
                <a:prstClr val="black"/>
              </a:solidFill>
            </a:endParaRPr>
          </a:p>
          <a:p>
            <a:pPr algn="ctr"/>
            <a:endParaRPr lang="en-US" altLang="ja-JP" dirty="0" smtClean="0">
              <a:solidFill>
                <a:prstClr val="black"/>
              </a:solidFill>
            </a:endParaRPr>
          </a:p>
          <a:p>
            <a:pPr algn="r"/>
            <a:r>
              <a:rPr lang="ja-JP" altLang="en-US" dirty="0" smtClean="0">
                <a:solidFill>
                  <a:srgbClr val="FFFF00"/>
                </a:solidFill>
                <a:latin typeface="HGP行書体" pitchFamily="66" charset="-128"/>
                <a:ea typeface="HGP行書体" pitchFamily="66" charset="-128"/>
              </a:rPr>
              <a:t>照</a:t>
            </a:r>
            <a:endParaRPr lang="ja-JP" altLang="en-US" dirty="0">
              <a:solidFill>
                <a:srgbClr val="FFFF00"/>
              </a:solidFill>
              <a:latin typeface="HGP行書体" pitchFamily="66" charset="-128"/>
              <a:ea typeface="HGP行書体" pitchFamily="66" charset="-128"/>
            </a:endParaRPr>
          </a:p>
        </p:txBody>
      </p:sp>
      <p:sp>
        <p:nvSpPr>
          <p:cNvPr id="40" name="円弧 39"/>
          <p:cNvSpPr/>
          <p:nvPr/>
        </p:nvSpPr>
        <p:spPr>
          <a:xfrm>
            <a:off x="1041268" y="1871981"/>
            <a:ext cx="1022416" cy="942834"/>
          </a:xfrm>
          <a:prstGeom prst="arc">
            <a:avLst>
              <a:gd name="adj1" fmla="val 16223909"/>
              <a:gd name="adj2" fmla="val 5352779"/>
            </a:avLst>
          </a:prstGeom>
          <a:ln w="28575">
            <a:solidFill>
              <a:srgbClr val="00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prstClr val="black"/>
              </a:solidFill>
            </a:endParaRPr>
          </a:p>
          <a:p>
            <a:pPr algn="ctr"/>
            <a:endParaRPr lang="en-US" altLang="ja-JP" dirty="0">
              <a:solidFill>
                <a:prstClr val="black"/>
              </a:solidFill>
            </a:endParaRPr>
          </a:p>
          <a:p>
            <a:pPr algn="ctr"/>
            <a:endParaRPr lang="en-US" altLang="ja-JP" dirty="0" smtClean="0">
              <a:solidFill>
                <a:prstClr val="black"/>
              </a:solidFill>
            </a:endParaRPr>
          </a:p>
          <a:p>
            <a:pPr algn="ctr"/>
            <a:r>
              <a:rPr lang="ja-JP" altLang="en-US" dirty="0" smtClean="0">
                <a:solidFill>
                  <a:srgbClr val="FFFF00"/>
                </a:solidFill>
                <a:latin typeface="HGP行書体" pitchFamily="66" charset="-128"/>
                <a:ea typeface="HGP行書体" pitchFamily="66" charset="-128"/>
              </a:rPr>
              <a:t>相</a:t>
            </a:r>
            <a:endParaRPr lang="ja-JP" altLang="en-US" dirty="0">
              <a:solidFill>
                <a:srgbClr val="FFFF00"/>
              </a:solidFill>
              <a:latin typeface="HGP行書体" pitchFamily="66" charset="-128"/>
              <a:ea typeface="HGP行書体" pitchFamily="66" charset="-128"/>
            </a:endParaRPr>
          </a:p>
        </p:txBody>
      </p:sp>
      <p:sp>
        <p:nvSpPr>
          <p:cNvPr id="41" name="Freeform 44"/>
          <p:cNvSpPr>
            <a:spLocks/>
          </p:cNvSpPr>
          <p:nvPr/>
        </p:nvSpPr>
        <p:spPr bwMode="auto">
          <a:xfrm>
            <a:off x="1665039" y="2127475"/>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42" name="Freeform 45"/>
          <p:cNvSpPr>
            <a:spLocks/>
          </p:cNvSpPr>
          <p:nvPr/>
        </p:nvSpPr>
        <p:spPr bwMode="auto">
          <a:xfrm rot="10800000" flipH="1" flipV="1">
            <a:off x="894775" y="1867429"/>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cxnSp>
        <p:nvCxnSpPr>
          <p:cNvPr id="43" name="直線矢印コネクタ 42"/>
          <p:cNvCxnSpPr>
            <a:stCxn id="38" idx="1"/>
          </p:cNvCxnSpPr>
          <p:nvPr/>
        </p:nvCxnSpPr>
        <p:spPr>
          <a:xfrm flipV="1">
            <a:off x="1545931" y="1808855"/>
            <a:ext cx="343304" cy="529993"/>
          </a:xfrm>
          <a:prstGeom prst="straightConnector1">
            <a:avLst/>
          </a:prstGeom>
          <a:ln>
            <a:solidFill>
              <a:srgbClr val="00FFF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a:xfrm>
            <a:off x="1" y="4153981"/>
            <a:ext cx="1821332" cy="830997"/>
          </a:xfrm>
          <a:prstGeom prst="rect">
            <a:avLst/>
          </a:prstGeom>
          <a:noFill/>
        </p:spPr>
        <p:txBody>
          <a:bodyPr wrap="none" rtlCol="0">
            <a:spAutoFit/>
          </a:bodyPr>
          <a:lstStyle/>
          <a:p>
            <a:r>
              <a:rPr lang="ja-JP" altLang="en-US" sz="1200" dirty="0" smtClean="0">
                <a:solidFill>
                  <a:prstClr val="white"/>
                </a:solidFill>
                <a:latin typeface="HGP行書体" pitchFamily="66" charset="-128"/>
                <a:ea typeface="HGP行書体" pitchFamily="66" charset="-128"/>
              </a:rPr>
              <a:t>「２０１４</a:t>
            </a:r>
            <a:r>
              <a:rPr lang="en-US" altLang="ja-JP" sz="1200" dirty="0" smtClean="0">
                <a:solidFill>
                  <a:prstClr val="white"/>
                </a:solidFill>
                <a:latin typeface="HGP行書体" pitchFamily="66" charset="-128"/>
                <a:ea typeface="HGP行書体" pitchFamily="66" charset="-128"/>
              </a:rPr>
              <a:t>/08/18(</a:t>
            </a:r>
            <a:r>
              <a:rPr lang="ja-JP" altLang="en-US" sz="1200" dirty="0" smtClean="0">
                <a:solidFill>
                  <a:prstClr val="white"/>
                </a:solidFill>
                <a:latin typeface="HGP行書体" pitchFamily="66" charset="-128"/>
                <a:ea typeface="HGP行書体" pitchFamily="66" charset="-128"/>
              </a:rPr>
              <a:t>月） </a:t>
            </a:r>
            <a:r>
              <a:rPr lang="en-US" altLang="ja-JP" sz="1200" dirty="0" smtClean="0">
                <a:solidFill>
                  <a:prstClr val="white"/>
                </a:solidFill>
                <a:latin typeface="HGP行書体" pitchFamily="66" charset="-128"/>
                <a:ea typeface="HGP行書体" pitchFamily="66" charset="-128"/>
              </a:rPr>
              <a:t>19:30. </a:t>
            </a:r>
          </a:p>
          <a:p>
            <a:r>
              <a:rPr lang="en-US" altLang="ja-JP" sz="1200" dirty="0" smtClean="0">
                <a:solidFill>
                  <a:prstClr val="white"/>
                </a:solidFill>
                <a:latin typeface="HGP行書体" pitchFamily="66" charset="-128"/>
                <a:ea typeface="HGP行書体" pitchFamily="66" charset="-128"/>
              </a:rPr>
              <a:t> NHK BS 3 </a:t>
            </a:r>
          </a:p>
          <a:p>
            <a:r>
              <a:rPr lang="ja-JP" altLang="en-US" sz="1200" dirty="0">
                <a:solidFill>
                  <a:prstClr val="white"/>
                </a:solidFill>
                <a:latin typeface="HGP行書体" pitchFamily="66" charset="-128"/>
                <a:ea typeface="HGP行書体" pitchFamily="66" charset="-128"/>
              </a:rPr>
              <a:t>　</a:t>
            </a:r>
            <a:r>
              <a:rPr lang="ja-JP" altLang="en-US" sz="1200" dirty="0" smtClean="0">
                <a:solidFill>
                  <a:prstClr val="white"/>
                </a:solidFill>
                <a:latin typeface="HGP行書体" pitchFamily="66" charset="-128"/>
                <a:ea typeface="HGP行書体" pitchFamily="66" charset="-128"/>
              </a:rPr>
              <a:t>妙高山</a:t>
            </a:r>
            <a:endParaRPr lang="en-US" altLang="ja-JP" sz="1200" dirty="0" smtClean="0">
              <a:solidFill>
                <a:prstClr val="white"/>
              </a:solidFill>
              <a:latin typeface="HGP行書体" pitchFamily="66" charset="-128"/>
              <a:ea typeface="HGP行書体" pitchFamily="66" charset="-128"/>
            </a:endParaRPr>
          </a:p>
          <a:p>
            <a:r>
              <a:rPr lang="ja-JP" altLang="en-US" sz="1200" dirty="0" smtClean="0">
                <a:solidFill>
                  <a:prstClr val="white"/>
                </a:solidFill>
                <a:latin typeface="HGP行書体" pitchFamily="66" charset="-128"/>
                <a:ea typeface="HGP行書体" pitchFamily="66" charset="-128"/>
              </a:rPr>
              <a:t>日本百名山」</a:t>
            </a:r>
            <a:endParaRPr lang="ja-JP" altLang="en-US" sz="1200" dirty="0">
              <a:solidFill>
                <a:prstClr val="white"/>
              </a:solidFill>
              <a:latin typeface="HGP行書体" pitchFamily="66" charset="-128"/>
              <a:ea typeface="HGP行書体" pitchFamily="66" charset="-128"/>
            </a:endParaRPr>
          </a:p>
        </p:txBody>
      </p:sp>
      <p:sp>
        <p:nvSpPr>
          <p:cNvPr id="3" name="テキスト ボックス 2"/>
          <p:cNvSpPr txBox="1"/>
          <p:nvPr/>
        </p:nvSpPr>
        <p:spPr>
          <a:xfrm>
            <a:off x="1" y="-108684"/>
            <a:ext cx="9144001" cy="369332"/>
          </a:xfrm>
          <a:prstGeom prst="rect">
            <a:avLst/>
          </a:prstGeom>
          <a:solidFill>
            <a:schemeClr val="tx1">
              <a:alpha val="59000"/>
            </a:schemeClr>
          </a:solidFill>
        </p:spPr>
        <p:txBody>
          <a:bodyPr wrap="square" rtlCol="0">
            <a:spAutoFit/>
          </a:bodyPr>
          <a:lstStyle/>
          <a:p>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n</a:t>
            </a:r>
            <a:r>
              <a:rPr lang="ja-JP" altLang="en-US" dirty="0" smtClean="0">
                <a:solidFill>
                  <a:srgbClr val="FFFF00"/>
                </a:solidFill>
                <a:latin typeface="HGP行書体" pitchFamily="66" charset="-128"/>
                <a:ea typeface="HGP行書体" pitchFamily="66" charset="-128"/>
              </a:rPr>
              <a:t>個</a:t>
            </a:r>
            <a:r>
              <a:rPr lang="ja-JP" altLang="en-US" dirty="0">
                <a:solidFill>
                  <a:srgbClr val="FFFF00"/>
                </a:solidFill>
                <a:latin typeface="HGP行書体" pitchFamily="66" charset="-128"/>
                <a:ea typeface="HGP行書体" pitchFamily="66" charset="-128"/>
              </a:rPr>
              <a:t>の</a:t>
            </a:r>
            <a:r>
              <a:rPr lang="en-US" altLang="ja-JP" dirty="0" smtClean="0">
                <a:solidFill>
                  <a:srgbClr val="FFFF00"/>
                </a:solidFill>
                <a:latin typeface="HGP行書体" pitchFamily="66" charset="-128"/>
                <a:ea typeface="HGP行書体" pitchFamily="66" charset="-128"/>
              </a:rPr>
              <a:t> </a:t>
            </a:r>
            <a:r>
              <a:rPr lang="en-US" altLang="ja-JP" dirty="0" err="1" smtClean="0">
                <a:solidFill>
                  <a:srgbClr val="FFFF00"/>
                </a:solidFill>
                <a:latin typeface="HGP行書体" pitchFamily="66" charset="-128"/>
                <a:ea typeface="HGP行書体" pitchFamily="66" charset="-128"/>
              </a:rPr>
              <a:t>ia</a:t>
            </a:r>
            <a:r>
              <a:rPr lang="en-US" altLang="ja-JP" dirty="0" smtClean="0">
                <a:solidFill>
                  <a:srgbClr val="FFFF00"/>
                </a:solidFill>
                <a:latin typeface="HGP行書体" pitchFamily="66" charset="-128"/>
                <a:ea typeface="HGP行書体" pitchFamily="66" charset="-128"/>
              </a:rPr>
              <a:t> (     ) </a:t>
            </a:r>
            <a:r>
              <a:rPr lang="ja-JP" altLang="en-US" sz="1400" dirty="0" smtClean="0">
                <a:solidFill>
                  <a:srgbClr val="FFFF00"/>
                </a:solidFill>
                <a:latin typeface="HGP行書体" pitchFamily="66" charset="-128"/>
                <a:ea typeface="HGP行書体" pitchFamily="66" charset="-128"/>
              </a:rPr>
              <a:t>は　対比 </a:t>
            </a:r>
            <a:r>
              <a:rPr lang="en-US" altLang="ja-JP" sz="1400" dirty="0" smtClean="0">
                <a:solidFill>
                  <a:srgbClr val="FFFF00"/>
                </a:solidFill>
                <a:latin typeface="HGP行書体" pitchFamily="66" charset="-128"/>
                <a:ea typeface="HGP行書体" pitchFamily="66" charset="-128"/>
              </a:rPr>
              <a:t>2</a:t>
            </a:r>
            <a:r>
              <a:rPr lang="ja-JP" altLang="en-US" sz="1400" dirty="0" smtClean="0">
                <a:solidFill>
                  <a:srgbClr val="FFFF00"/>
                </a:solidFill>
                <a:latin typeface="HGP行書体" pitchFamily="66" charset="-128"/>
                <a:ea typeface="HGP行書体" pitchFamily="66" charset="-128"/>
              </a:rPr>
              <a:t>素 を 作る </a:t>
            </a:r>
            <a:r>
              <a:rPr lang="en-US" altLang="ja-JP" sz="1400" dirty="0" smtClean="0">
                <a:solidFill>
                  <a:srgbClr val="FFFF00"/>
                </a:solidFill>
                <a:latin typeface="HGP行書体" pitchFamily="66" charset="-128"/>
                <a:ea typeface="HGP行書体" pitchFamily="66" charset="-128"/>
              </a:rPr>
              <a:t>”</a:t>
            </a:r>
            <a:r>
              <a:rPr lang="ja-JP" altLang="en-US" sz="1400" dirty="0" smtClean="0">
                <a:solidFill>
                  <a:srgbClr val="FFFF00"/>
                </a:solidFill>
                <a:latin typeface="HGP行書体" pitchFamily="66" charset="-128"/>
                <a:ea typeface="HGP行書体" pitchFamily="66" charset="-128"/>
              </a:rPr>
              <a:t>機能の群論</a:t>
            </a:r>
            <a:r>
              <a:rPr lang="en-US" altLang="ja-JP" sz="1400" dirty="0" smtClean="0">
                <a:solidFill>
                  <a:srgbClr val="FFFF00"/>
                </a:solidFill>
                <a:latin typeface="HGP行書体" pitchFamily="66" charset="-128"/>
                <a:ea typeface="HGP行書体" pitchFamily="66" charset="-128"/>
              </a:rPr>
              <a:t>”</a:t>
            </a:r>
            <a:r>
              <a:rPr lang="ja-JP" altLang="en-US" sz="1400"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＞≡対比</a:t>
            </a:r>
            <a:r>
              <a:rPr lang="en-US" altLang="ja-JP" dirty="0" smtClean="0">
                <a:solidFill>
                  <a:srgbClr val="FFFF00"/>
                </a:solidFill>
                <a:latin typeface="HGP行書体" pitchFamily="66" charset="-128"/>
                <a:ea typeface="HGP行書体" pitchFamily="66" charset="-128"/>
              </a:rPr>
              <a:t>C</a:t>
            </a:r>
            <a:r>
              <a:rPr lang="ja-JP" altLang="en-US" dirty="0" smtClean="0">
                <a:solidFill>
                  <a:srgbClr val="FFFF00"/>
                </a:solidFill>
                <a:latin typeface="HGP行書体" pitchFamily="66" charset="-128"/>
                <a:ea typeface="HGP行書体" pitchFamily="66" charset="-128"/>
              </a:rPr>
              <a:t>的・多変量解析</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多次元尺度</a:t>
            </a:r>
            <a:r>
              <a:rPr lang="en-US" altLang="ja-JP" dirty="0" smtClean="0">
                <a:solidFill>
                  <a:srgbClr val="FFFF00"/>
                </a:solidFill>
                <a:latin typeface="HGP行書体" pitchFamily="66" charset="-128"/>
                <a:ea typeface="HGP行書体" pitchFamily="66" charset="-128"/>
              </a:rPr>
              <a:t>=1</a:t>
            </a:r>
            <a:r>
              <a:rPr lang="ja-JP" altLang="en-US" dirty="0" smtClean="0">
                <a:solidFill>
                  <a:srgbClr val="FFFF00"/>
                </a:solidFill>
                <a:latin typeface="HGP行書体" pitchFamily="66" charset="-128"/>
                <a:ea typeface="HGP行書体" pitchFamily="66" charset="-128"/>
              </a:rPr>
              <a:t>意</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a:t>
            </a:r>
            <a:endParaRPr lang="ja-JP" altLang="en-US" dirty="0">
              <a:solidFill>
                <a:srgbClr val="FFFF00"/>
              </a:solidFill>
              <a:latin typeface="HGP行書体" pitchFamily="66" charset="-128"/>
              <a:ea typeface="HGP行書体" pitchFamily="66" charset="-128"/>
            </a:endParaRPr>
          </a:p>
        </p:txBody>
      </p:sp>
      <p:cxnSp>
        <p:nvCxnSpPr>
          <p:cNvPr id="46" name="直線矢印コネクタ 45"/>
          <p:cNvCxnSpPr/>
          <p:nvPr/>
        </p:nvCxnSpPr>
        <p:spPr>
          <a:xfrm>
            <a:off x="1495279" y="65522"/>
            <a:ext cx="288032"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8" name="直線矢印コネクタ 47"/>
          <p:cNvCxnSpPr/>
          <p:nvPr/>
        </p:nvCxnSpPr>
        <p:spPr>
          <a:xfrm flipH="1">
            <a:off x="1475656" y="136240"/>
            <a:ext cx="288032" cy="0"/>
          </a:xfrm>
          <a:prstGeom prst="straightConnector1">
            <a:avLst/>
          </a:prstGeom>
          <a:ln>
            <a:solidFill>
              <a:srgbClr val="66FFFF"/>
            </a:solidFill>
            <a:tailEnd type="arrow"/>
          </a:ln>
        </p:spPr>
        <p:style>
          <a:lnRef idx="1">
            <a:schemeClr val="accent1"/>
          </a:lnRef>
          <a:fillRef idx="0">
            <a:schemeClr val="accent1"/>
          </a:fillRef>
          <a:effectRef idx="0">
            <a:schemeClr val="accent1"/>
          </a:effectRef>
          <a:fontRef idx="minor">
            <a:schemeClr val="tx1"/>
          </a:fontRef>
        </p:style>
      </p:cxnSp>
      <p:sp>
        <p:nvSpPr>
          <p:cNvPr id="52" name="上矢印 51"/>
          <p:cNvSpPr/>
          <p:nvPr/>
        </p:nvSpPr>
        <p:spPr>
          <a:xfrm>
            <a:off x="6228184" y="2034838"/>
            <a:ext cx="216024" cy="1233486"/>
          </a:xfrm>
          <a:prstGeom prst="up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3" name="下矢印 52"/>
          <p:cNvSpPr/>
          <p:nvPr/>
        </p:nvSpPr>
        <p:spPr>
          <a:xfrm>
            <a:off x="6840253" y="2052096"/>
            <a:ext cx="180020" cy="1216229"/>
          </a:xfrm>
          <a:prstGeom prst="downArrow">
            <a:avLst/>
          </a:prstGeom>
          <a:solidFill>
            <a:srgbClr val="0000FF"/>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9" name="円弧 58"/>
          <p:cNvSpPr/>
          <p:nvPr/>
        </p:nvSpPr>
        <p:spPr>
          <a:xfrm>
            <a:off x="6336197" y="1124744"/>
            <a:ext cx="558063" cy="1202346"/>
          </a:xfrm>
          <a:prstGeom prst="arc">
            <a:avLst>
              <a:gd name="adj1" fmla="val 11022877"/>
              <a:gd name="adj2" fmla="val 0"/>
            </a:avLst>
          </a:prstGeom>
          <a:ln w="76200">
            <a:solidFill>
              <a:srgbClr val="66FFFF"/>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0" name="円弧 59"/>
          <p:cNvSpPr/>
          <p:nvPr/>
        </p:nvSpPr>
        <p:spPr>
          <a:xfrm>
            <a:off x="6347865" y="3313265"/>
            <a:ext cx="558063" cy="1202346"/>
          </a:xfrm>
          <a:prstGeom prst="arc">
            <a:avLst>
              <a:gd name="adj1" fmla="val 92088"/>
              <a:gd name="adj2" fmla="val 11063498"/>
            </a:avLst>
          </a:prstGeom>
          <a:ln w="76200">
            <a:solidFill>
              <a:srgbClr val="FF3300"/>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2" name="円弧 61"/>
          <p:cNvSpPr/>
          <p:nvPr/>
        </p:nvSpPr>
        <p:spPr>
          <a:xfrm>
            <a:off x="5220072" y="2258281"/>
            <a:ext cx="2664296" cy="681633"/>
          </a:xfrm>
          <a:prstGeom prst="arc">
            <a:avLst>
              <a:gd name="adj1" fmla="val 20054312"/>
              <a:gd name="adj2" fmla="val 12469129"/>
            </a:avLst>
          </a:prstGeom>
          <a:ln w="76200">
            <a:solidFill>
              <a:srgbClr val="A2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3" name="円弧 62"/>
          <p:cNvSpPr/>
          <p:nvPr/>
        </p:nvSpPr>
        <p:spPr>
          <a:xfrm>
            <a:off x="5220072" y="1296334"/>
            <a:ext cx="2664296" cy="2636723"/>
          </a:xfrm>
          <a:prstGeom prst="arc">
            <a:avLst>
              <a:gd name="adj1" fmla="val 6591358"/>
              <a:gd name="adj2" fmla="val 14829842"/>
            </a:avLst>
          </a:prstGeom>
          <a:ln w="76200">
            <a:solidFill>
              <a:srgbClr val="FF33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4" name="円弧 63"/>
          <p:cNvSpPr/>
          <p:nvPr/>
        </p:nvSpPr>
        <p:spPr>
          <a:xfrm>
            <a:off x="5220072" y="1268761"/>
            <a:ext cx="2664296" cy="2636723"/>
          </a:xfrm>
          <a:prstGeom prst="arc">
            <a:avLst>
              <a:gd name="adj1" fmla="val 17602012"/>
              <a:gd name="adj2" fmla="val 4647971"/>
            </a:avLst>
          </a:prstGeom>
          <a:ln w="76200">
            <a:solidFill>
              <a:srgbClr val="3333CC"/>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5" name="テキスト ボックス 64"/>
          <p:cNvSpPr txBox="1"/>
          <p:nvPr/>
        </p:nvSpPr>
        <p:spPr>
          <a:xfrm>
            <a:off x="5683370" y="531108"/>
            <a:ext cx="1887055" cy="3477875"/>
          </a:xfrm>
          <a:prstGeom prst="rect">
            <a:avLst/>
          </a:prstGeom>
          <a:noFill/>
        </p:spPr>
        <p:txBody>
          <a:bodyPr wrap="none" rtlCol="0">
            <a:spAutoFit/>
          </a:bodyPr>
          <a:lstStyle/>
          <a:p>
            <a:r>
              <a:rPr lang="ja-JP" altLang="en-US" sz="2000" b="1" dirty="0" smtClean="0">
                <a:solidFill>
                  <a:srgbClr val="FF3300"/>
                </a:solidFill>
                <a:latin typeface="HGP行書体" pitchFamily="66" charset="-128"/>
                <a:ea typeface="HGP行書体" pitchFamily="66" charset="-128"/>
              </a:rPr>
              <a:t>♀</a:t>
            </a:r>
            <a:r>
              <a:rPr lang="en-US" altLang="ja-JP" sz="2000" b="1" dirty="0" smtClean="0">
                <a:solidFill>
                  <a:srgbClr val="FF3300"/>
                </a:solidFill>
                <a:latin typeface="HGP行書体" pitchFamily="66" charset="-128"/>
                <a:ea typeface="HGP行書体" pitchFamily="66" charset="-128"/>
              </a:rPr>
              <a:t>/</a:t>
            </a:r>
            <a:r>
              <a:rPr lang="ja-JP" altLang="en-US" sz="2000" b="1" dirty="0" smtClean="0">
                <a:solidFill>
                  <a:srgbClr val="FF3300"/>
                </a:solidFill>
                <a:latin typeface="HGP行書体" pitchFamily="66" charset="-128"/>
                <a:ea typeface="HGP行書体" pitchFamily="66" charset="-128"/>
              </a:rPr>
              <a:t>　</a:t>
            </a:r>
            <a:r>
              <a:rPr lang="en-US" altLang="ja-JP" sz="2000" b="1" dirty="0" smtClean="0">
                <a:solidFill>
                  <a:srgbClr val="FF3300"/>
                </a:solidFill>
                <a:latin typeface="HGP行書体" pitchFamily="66" charset="-128"/>
                <a:ea typeface="HGP行書体" pitchFamily="66" charset="-128"/>
              </a:rPr>
              <a:t>O  </a:t>
            </a:r>
            <a:r>
              <a:rPr lang="en-US" altLang="ja-JP" sz="2000" b="1" dirty="0" smtClean="0">
                <a:solidFill>
                  <a:srgbClr val="FFFF00"/>
                </a:solidFill>
                <a:latin typeface="HGP行書体" pitchFamily="66" charset="-128"/>
                <a:ea typeface="HGP行書体" pitchFamily="66" charset="-128"/>
              </a:rPr>
              <a:t>, </a:t>
            </a:r>
            <a:r>
              <a:rPr lang="ja-JP" altLang="en-US" sz="2000" b="1" dirty="0" smtClean="0">
                <a:solidFill>
                  <a:srgbClr val="0000FF"/>
                </a:solidFill>
                <a:latin typeface="HGP行書体" pitchFamily="66" charset="-128"/>
                <a:ea typeface="HGP行書体" pitchFamily="66" charset="-128"/>
              </a:rPr>
              <a:t>♂ </a:t>
            </a:r>
            <a:r>
              <a:rPr lang="en-US" altLang="ja-JP" sz="2000" b="1" dirty="0" smtClean="0">
                <a:solidFill>
                  <a:srgbClr val="0000FF"/>
                </a:solidFill>
                <a:latin typeface="HGP行書体" pitchFamily="66" charset="-128"/>
                <a:ea typeface="HGP行書体" pitchFamily="66" charset="-128"/>
              </a:rPr>
              <a:t>/ S</a:t>
            </a:r>
          </a:p>
          <a:p>
            <a:endParaRPr lang="en-US" altLang="ja-JP" sz="2000" b="1" dirty="0">
              <a:solidFill>
                <a:srgbClr val="0000FF"/>
              </a:solidFill>
              <a:latin typeface="HGP行書体" pitchFamily="66" charset="-128"/>
              <a:ea typeface="HGP行書体" pitchFamily="66" charset="-128"/>
            </a:endParaRPr>
          </a:p>
          <a:p>
            <a:endParaRPr lang="en-US" altLang="ja-JP" sz="2000" b="1" dirty="0">
              <a:solidFill>
                <a:srgbClr val="0000FF"/>
              </a:solidFill>
              <a:latin typeface="HGP行書体" pitchFamily="66" charset="-128"/>
              <a:ea typeface="HGP行書体" pitchFamily="66" charset="-128"/>
            </a:endParaRPr>
          </a:p>
          <a:p>
            <a:r>
              <a:rPr lang="en-US" altLang="ja-JP" sz="4000" b="1" dirty="0">
                <a:solidFill>
                  <a:srgbClr val="FF3300"/>
                </a:solidFill>
                <a:latin typeface="HGP行書体" pitchFamily="66" charset="-128"/>
                <a:ea typeface="HGP行書体" pitchFamily="66" charset="-128"/>
              </a:rPr>
              <a:t> </a:t>
            </a:r>
            <a:r>
              <a:rPr lang="en-US" altLang="ja-JP" sz="4000" b="1" dirty="0" smtClean="0">
                <a:solidFill>
                  <a:srgbClr val="FF3300"/>
                </a:solidFill>
                <a:latin typeface="HGP行書体" pitchFamily="66" charset="-128"/>
                <a:ea typeface="HGP行書体" pitchFamily="66" charset="-128"/>
              </a:rPr>
              <a:t> e   </a:t>
            </a:r>
            <a:r>
              <a:rPr lang="en-US" altLang="ja-JP" sz="4000" b="1" dirty="0" err="1" smtClean="0">
                <a:solidFill>
                  <a:srgbClr val="66FFFF"/>
                </a:solidFill>
                <a:latin typeface="HGP行書体" pitchFamily="66" charset="-128"/>
                <a:ea typeface="HGP行書体" pitchFamily="66" charset="-128"/>
              </a:rPr>
              <a:t>e</a:t>
            </a:r>
            <a:endParaRPr lang="en-US" altLang="ja-JP" sz="4000" b="1" dirty="0" smtClean="0">
              <a:solidFill>
                <a:srgbClr val="66FFFF"/>
              </a:solidFill>
              <a:latin typeface="HGP行書体" pitchFamily="66" charset="-128"/>
              <a:ea typeface="HGP行書体" pitchFamily="66" charset="-128"/>
            </a:endParaRPr>
          </a:p>
          <a:p>
            <a:endParaRPr lang="en-US" altLang="ja-JP" sz="2000" b="1" dirty="0">
              <a:solidFill>
                <a:srgbClr val="0000FF"/>
              </a:solidFill>
              <a:latin typeface="HGP行書体" pitchFamily="66" charset="-128"/>
              <a:ea typeface="HGP行書体" pitchFamily="66" charset="-128"/>
            </a:endParaRPr>
          </a:p>
          <a:p>
            <a:endParaRPr lang="en-US" altLang="ja-JP" sz="2400" b="1" dirty="0" smtClean="0">
              <a:solidFill>
                <a:srgbClr val="0000FF"/>
              </a:solidFill>
              <a:latin typeface="HGP行書体" pitchFamily="66" charset="-128"/>
              <a:ea typeface="HGP行書体" pitchFamily="66" charset="-128"/>
            </a:endParaRPr>
          </a:p>
          <a:p>
            <a:endParaRPr lang="en-US" altLang="ja-JP" sz="2000" b="1" dirty="0" smtClean="0">
              <a:solidFill>
                <a:srgbClr val="0000FF"/>
              </a:solidFill>
              <a:latin typeface="HGP行書体" pitchFamily="66" charset="-128"/>
              <a:ea typeface="HGP行書体" pitchFamily="66" charset="-128"/>
            </a:endParaRPr>
          </a:p>
          <a:p>
            <a:r>
              <a:rPr lang="en-US" altLang="ja-JP" sz="3600" b="1" dirty="0">
                <a:solidFill>
                  <a:srgbClr val="FF3300"/>
                </a:solidFill>
                <a:latin typeface="HGP行書体" pitchFamily="66" charset="-128"/>
                <a:ea typeface="HGP行書体" pitchFamily="66" charset="-128"/>
              </a:rPr>
              <a:t>  </a:t>
            </a:r>
            <a:r>
              <a:rPr lang="en-US" altLang="ja-JP" sz="3600" b="1" dirty="0" smtClean="0">
                <a:solidFill>
                  <a:srgbClr val="FF3300"/>
                </a:solidFill>
                <a:latin typeface="HGP行書体" pitchFamily="66" charset="-128"/>
                <a:ea typeface="HGP行書体" pitchFamily="66" charset="-128"/>
              </a:rPr>
              <a:t> </a:t>
            </a:r>
            <a:r>
              <a:rPr lang="en-US" altLang="ja-JP" sz="3600" b="1" dirty="0" smtClean="0">
                <a:solidFill>
                  <a:srgbClr val="3333CC"/>
                </a:solidFill>
                <a:latin typeface="HGP行書体" pitchFamily="66" charset="-128"/>
                <a:ea typeface="HGP行書体" pitchFamily="66" charset="-128"/>
              </a:rPr>
              <a:t>e</a:t>
            </a:r>
            <a:r>
              <a:rPr lang="en-US" altLang="ja-JP" sz="3600" b="1" dirty="0" smtClean="0">
                <a:solidFill>
                  <a:srgbClr val="FF3300"/>
                </a:solidFill>
                <a:latin typeface="HGP行書体" pitchFamily="66" charset="-128"/>
                <a:ea typeface="HGP行書体" pitchFamily="66" charset="-128"/>
              </a:rPr>
              <a:t>  </a:t>
            </a:r>
            <a:r>
              <a:rPr lang="en-US" altLang="ja-JP" sz="3600" b="1" dirty="0" err="1" smtClean="0">
                <a:solidFill>
                  <a:srgbClr val="FF00FF"/>
                </a:solidFill>
                <a:latin typeface="HGP行書体" pitchFamily="66" charset="-128"/>
                <a:ea typeface="HGP行書体" pitchFamily="66" charset="-128"/>
              </a:rPr>
              <a:t>e</a:t>
            </a:r>
            <a:endParaRPr lang="en-US" altLang="ja-JP" sz="3600" b="1" dirty="0" smtClean="0">
              <a:solidFill>
                <a:srgbClr val="FF00FF"/>
              </a:solidFill>
              <a:latin typeface="HGP行書体" pitchFamily="66" charset="-128"/>
              <a:ea typeface="HGP行書体" pitchFamily="66" charset="-128"/>
            </a:endParaRPr>
          </a:p>
          <a:p>
            <a:r>
              <a:rPr lang="ja-JP" altLang="en-US" sz="2000" b="1" dirty="0" smtClean="0">
                <a:solidFill>
                  <a:srgbClr val="66FFFF"/>
                </a:solidFill>
                <a:latin typeface="HGP行書体" pitchFamily="66" charset="-128"/>
                <a:ea typeface="HGP行書体" pitchFamily="66" charset="-128"/>
              </a:rPr>
              <a:t>　　</a:t>
            </a:r>
            <a:r>
              <a:rPr lang="ja-JP" altLang="en-US" sz="2000" b="1" dirty="0" smtClean="0">
                <a:solidFill>
                  <a:srgbClr val="FFFF00"/>
                </a:solidFill>
                <a:latin typeface="HGP行書体" pitchFamily="66" charset="-128"/>
                <a:ea typeface="HGP行書体" pitchFamily="66" charset="-128"/>
              </a:rPr>
              <a:t>Ｐ</a:t>
            </a:r>
            <a:r>
              <a:rPr lang="ja-JP" altLang="en-US" sz="2000" b="1" dirty="0" smtClean="0">
                <a:solidFill>
                  <a:srgbClr val="FF3300"/>
                </a:solidFill>
                <a:latin typeface="HGP行書体" pitchFamily="66" charset="-128"/>
                <a:ea typeface="HGP行書体" pitchFamily="66" charset="-128"/>
              </a:rPr>
              <a:t>Ｏ</a:t>
            </a:r>
            <a:r>
              <a:rPr lang="ja-JP" altLang="en-US" sz="2000" b="1" dirty="0">
                <a:solidFill>
                  <a:srgbClr val="66FFFF"/>
                </a:solidFill>
                <a:latin typeface="HGP行書体" pitchFamily="66" charset="-128"/>
                <a:ea typeface="HGP行書体" pitchFamily="66" charset="-128"/>
              </a:rPr>
              <a:t>－</a:t>
            </a:r>
            <a:r>
              <a:rPr lang="ja-JP" altLang="en-US" sz="2000" b="1" dirty="0" err="1">
                <a:solidFill>
                  <a:srgbClr val="66FFFF"/>
                </a:solidFill>
                <a:latin typeface="HGP行書体" pitchFamily="66" charset="-128"/>
                <a:ea typeface="HGP行書体" pitchFamily="66" charset="-128"/>
              </a:rPr>
              <a:t>ｓ</a:t>
            </a:r>
            <a:r>
              <a:rPr lang="en-US" altLang="ja-JP" sz="2000" b="1" dirty="0" smtClean="0">
                <a:solidFill>
                  <a:srgbClr val="66FFFF"/>
                </a:solidFill>
                <a:latin typeface="HGP行書体" pitchFamily="66" charset="-128"/>
                <a:ea typeface="HGP行書体" pitchFamily="66" charset="-128"/>
              </a:rPr>
              <a:t> </a:t>
            </a:r>
            <a:endParaRPr lang="ja-JP" altLang="en-US" sz="2000" b="1" dirty="0">
              <a:solidFill>
                <a:srgbClr val="66FFFF"/>
              </a:solidFill>
              <a:latin typeface="HGP行書体" pitchFamily="66" charset="-128"/>
              <a:ea typeface="HGP行書体" pitchFamily="66" charset="-128"/>
            </a:endParaRPr>
          </a:p>
        </p:txBody>
      </p:sp>
      <p:sp>
        <p:nvSpPr>
          <p:cNvPr id="68" name="テキスト ボックス 67"/>
          <p:cNvSpPr txBox="1"/>
          <p:nvPr/>
        </p:nvSpPr>
        <p:spPr>
          <a:xfrm>
            <a:off x="5724130" y="1746369"/>
            <a:ext cx="873957"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en-US" altLang="ja-JP" sz="900" dirty="0" smtClean="0">
                <a:solidFill>
                  <a:prstClr val="white"/>
                </a:solidFill>
                <a:latin typeface="HGP行書体" pitchFamily="66" charset="-128"/>
                <a:ea typeface="HGP行書体" pitchFamily="66" charset="-128"/>
              </a:rPr>
              <a:t>1</a:t>
            </a: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69" name="テキスト ボックス 68"/>
          <p:cNvSpPr txBox="1"/>
          <p:nvPr/>
        </p:nvSpPr>
        <p:spPr>
          <a:xfrm>
            <a:off x="6948315" y="1779726"/>
            <a:ext cx="689612"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ja-JP" altLang="en-US" sz="900" dirty="0">
                <a:solidFill>
                  <a:prstClr val="white"/>
                </a:solidFill>
                <a:latin typeface="HGP行書体" pitchFamily="66" charset="-128"/>
                <a:ea typeface="HGP行書体" pitchFamily="66" charset="-128"/>
              </a:rPr>
              <a:t>２</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71" name="テキスト ボックス 70"/>
          <p:cNvSpPr txBox="1"/>
          <p:nvPr/>
        </p:nvSpPr>
        <p:spPr>
          <a:xfrm>
            <a:off x="6691669" y="3251776"/>
            <a:ext cx="875561"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ja-JP" altLang="en-US" sz="900" dirty="0">
                <a:solidFill>
                  <a:prstClr val="white"/>
                </a:solidFill>
                <a:latin typeface="HGP行書体" pitchFamily="66" charset="-128"/>
                <a:ea typeface="HGP行書体" pitchFamily="66" charset="-128"/>
              </a:rPr>
              <a:t>３</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a:t>
            </a:r>
            <a:r>
              <a:rPr lang="ja-JP" altLang="en-US" sz="1100" dirty="0" smtClean="0">
                <a:solidFill>
                  <a:prstClr val="white"/>
                </a:solidFill>
                <a:latin typeface="HGP行書体" pitchFamily="66" charset="-128"/>
                <a:ea typeface="HGP行書体" pitchFamily="66" charset="-128"/>
              </a:rPr>
              <a:t>　　</a:t>
            </a:r>
            <a:r>
              <a:rPr lang="en-US" altLang="ja-JP" sz="1100" dirty="0" smtClean="0">
                <a:solidFill>
                  <a:prstClr val="white"/>
                </a:solidFill>
                <a:latin typeface="HGP行書体" pitchFamily="66" charset="-128"/>
                <a:ea typeface="HGP行書体" pitchFamily="66" charset="-128"/>
              </a:rPr>
              <a:t>energy </a:t>
            </a:r>
            <a:endParaRPr lang="ja-JP" altLang="en-US" sz="1100" dirty="0">
              <a:solidFill>
                <a:prstClr val="white"/>
              </a:solidFill>
              <a:latin typeface="HGP行書体" pitchFamily="66" charset="-128"/>
              <a:ea typeface="HGP行書体" pitchFamily="66" charset="-128"/>
            </a:endParaRPr>
          </a:p>
        </p:txBody>
      </p:sp>
      <p:sp>
        <p:nvSpPr>
          <p:cNvPr id="72" name="テキスト ボックス 71"/>
          <p:cNvSpPr txBox="1"/>
          <p:nvPr/>
        </p:nvSpPr>
        <p:spPr>
          <a:xfrm>
            <a:off x="5847062" y="3268738"/>
            <a:ext cx="873957" cy="430887"/>
          </a:xfrm>
          <a:prstGeom prst="rect">
            <a:avLst/>
          </a:prstGeom>
          <a:noFill/>
        </p:spPr>
        <p:txBody>
          <a:bodyPr wrap="none" rtlCol="0">
            <a:spAutoFit/>
          </a:bodyPr>
          <a:lstStyle/>
          <a:p>
            <a:r>
              <a:rPr lang="en-US" altLang="ja-JP" sz="1100" dirty="0" smtClean="0">
                <a:solidFill>
                  <a:prstClr val="white"/>
                </a:solidFill>
                <a:latin typeface="HGP行書体" pitchFamily="66" charset="-128"/>
                <a:ea typeface="HGP行書体" pitchFamily="66" charset="-128"/>
              </a:rPr>
              <a:t>            S</a:t>
            </a:r>
            <a:r>
              <a:rPr lang="en-US" altLang="ja-JP" sz="900" dirty="0">
                <a:solidFill>
                  <a:prstClr val="white"/>
                </a:solidFill>
                <a:latin typeface="HGP行書体" pitchFamily="66" charset="-128"/>
                <a:ea typeface="HGP行書体" pitchFamily="66" charset="-128"/>
              </a:rPr>
              <a:t>4</a:t>
            </a:r>
            <a:endParaRPr lang="en-US" altLang="ja-JP" sz="900" dirty="0" smtClean="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 e</a:t>
            </a:r>
            <a:r>
              <a:rPr lang="en-US" altLang="ja-JP" sz="1100" dirty="0" smtClean="0">
                <a:solidFill>
                  <a:prstClr val="white"/>
                </a:solidFill>
                <a:latin typeface="HGP行書体" pitchFamily="66" charset="-128"/>
                <a:ea typeface="HGP行書体" pitchFamily="66" charset="-128"/>
              </a:rPr>
              <a:t>nergy </a:t>
            </a:r>
            <a:endParaRPr lang="ja-JP" altLang="en-US" sz="1100" dirty="0">
              <a:solidFill>
                <a:prstClr val="white"/>
              </a:solidFill>
              <a:latin typeface="HGP行書体" pitchFamily="66" charset="-128"/>
              <a:ea typeface="HGP行書体" pitchFamily="66" charset="-128"/>
            </a:endParaRPr>
          </a:p>
        </p:txBody>
      </p:sp>
      <p:sp>
        <p:nvSpPr>
          <p:cNvPr id="76" name="テキスト ボックス 75"/>
          <p:cNvSpPr txBox="1"/>
          <p:nvPr/>
        </p:nvSpPr>
        <p:spPr>
          <a:xfrm>
            <a:off x="7279753" y="976373"/>
            <a:ext cx="1864247" cy="3108543"/>
          </a:xfrm>
          <a:prstGeom prst="rect">
            <a:avLst/>
          </a:prstGeom>
          <a:noFill/>
        </p:spPr>
        <p:txBody>
          <a:bodyPr wrap="square" rtlCol="0">
            <a:spAutoFit/>
          </a:bodyPr>
          <a:lstStyle/>
          <a:p>
            <a:r>
              <a:rPr lang="ja-JP" altLang="en-US" sz="1600" dirty="0" smtClean="0">
                <a:solidFill>
                  <a:prstClr val="white"/>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/O            </a:t>
            </a:r>
            <a:r>
              <a:rPr lang="ja-JP" altLang="en-US" sz="1600" dirty="0" smtClean="0">
                <a:solidFill>
                  <a:prstClr val="white"/>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/s</a:t>
            </a:r>
          </a:p>
          <a:p>
            <a:endParaRPr lang="en-US" altLang="ja-JP" sz="1600" dirty="0">
              <a:solidFill>
                <a:prstClr val="white"/>
              </a:solidFill>
              <a:latin typeface="HGP行書体" pitchFamily="66" charset="-128"/>
              <a:ea typeface="HGP行書体" pitchFamily="66" charset="-128"/>
            </a:endParaRPr>
          </a:p>
          <a:p>
            <a:endParaRPr lang="en-US" altLang="ja-JP" sz="20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a:t>
            </a:r>
            <a:r>
              <a:rPr lang="ja-JP" altLang="en-US" sz="1600" dirty="0" smtClean="0">
                <a:solidFill>
                  <a:srgbClr val="FF3300"/>
                </a:solidFill>
                <a:latin typeface="HGP行書体" pitchFamily="66" charset="-128"/>
                <a:ea typeface="HGP行書体" pitchFamily="66" charset="-128"/>
              </a:rPr>
              <a:t>“対”</a:t>
            </a:r>
            <a:endParaRPr lang="en-US" altLang="ja-JP" sz="1600" dirty="0">
              <a:solidFill>
                <a:srgbClr val="FF3300"/>
              </a:solidFill>
              <a:latin typeface="HGP行書体" pitchFamily="66" charset="-128"/>
              <a:ea typeface="HGP行書体" pitchFamily="66" charset="-128"/>
            </a:endParaRPr>
          </a:p>
          <a:p>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酸化　　　　　　還元</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free(a)</a:t>
            </a:r>
            <a:r>
              <a:rPr lang="en-US" altLang="ja-JP" sz="1600" b="1" dirty="0" smtClean="0">
                <a:solidFill>
                  <a:srgbClr val="FF0000"/>
                </a:solidFill>
                <a:latin typeface="HGP行書体" pitchFamily="66" charset="-128"/>
                <a:ea typeface="HGP行書体" pitchFamily="66" charset="-128"/>
              </a:rPr>
              <a:t>/</a:t>
            </a:r>
            <a:r>
              <a:rPr lang="en-US" altLang="ja-JP" sz="1600" dirty="0" smtClean="0">
                <a:solidFill>
                  <a:prstClr val="white"/>
                </a:solidFill>
                <a:latin typeface="HGP行書体" pitchFamily="66" charset="-128"/>
                <a:ea typeface="HGP行書体" pitchFamily="66" charset="-128"/>
              </a:rPr>
              <a:t>f(a)</a:t>
            </a:r>
          </a:p>
          <a:p>
            <a:r>
              <a:rPr lang="ja-JP" altLang="en-US" sz="1600" dirty="0" smtClean="0">
                <a:solidFill>
                  <a:prstClr val="white"/>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　「縦 横 無 尽」</a:t>
            </a:r>
            <a:endParaRPr lang="en-US" altLang="ja-JP" sz="1600" dirty="0" smtClean="0">
              <a:solidFill>
                <a:srgbClr val="FFFF00"/>
              </a:solidFill>
              <a:latin typeface="HGP行書体" pitchFamily="66" charset="-128"/>
              <a:ea typeface="HGP行書体" pitchFamily="66" charset="-128"/>
            </a:endParaRPr>
          </a:p>
          <a:p>
            <a:r>
              <a:rPr lang="en-US" altLang="ja-JP" sz="1600" dirty="0" smtClean="0">
                <a:solidFill>
                  <a:prstClr val="white"/>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a:t>
            </a:r>
            <a:r>
              <a:rPr lang="en-US" altLang="ja-JP" sz="1600" dirty="0" smtClean="0">
                <a:solidFill>
                  <a:srgbClr val="FFFF00"/>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自由</a:t>
            </a:r>
            <a:r>
              <a:rPr lang="en-US" altLang="ja-JP" sz="1600" dirty="0" smtClean="0">
                <a:solidFill>
                  <a:srgbClr val="FFFF00"/>
                </a:solidFill>
                <a:latin typeface="HGP行書体" pitchFamily="66" charset="-128"/>
                <a:ea typeface="HGP行書体" pitchFamily="66" charset="-128"/>
              </a:rPr>
              <a:t>action</a:t>
            </a:r>
            <a:r>
              <a:rPr lang="ja-JP" altLang="en-US" sz="1600" dirty="0" smtClean="0">
                <a:solidFill>
                  <a:srgbClr val="FFFF00"/>
                </a:solidFill>
                <a:latin typeface="HGP行書体" pitchFamily="66" charset="-128"/>
                <a:ea typeface="HGP行書体" pitchFamily="66" charset="-128"/>
              </a:rPr>
              <a:t>意</a:t>
            </a:r>
            <a:r>
              <a:rPr lang="en-US" altLang="ja-JP" sz="1600" dirty="0" smtClean="0">
                <a:solidFill>
                  <a:prstClr val="white"/>
                </a:solidFill>
                <a:latin typeface="HGP行書体" pitchFamily="66" charset="-128"/>
                <a:ea typeface="HGP行書体" pitchFamily="66" charset="-128"/>
              </a:rPr>
              <a:t>.</a:t>
            </a:r>
            <a:endParaRPr lang="en-US" altLang="ja-JP" sz="1600" dirty="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ｓ・</a:t>
            </a:r>
            <a:r>
              <a:rPr lang="en-US" altLang="ja-JP" sz="1600" dirty="0" smtClean="0">
                <a:solidFill>
                  <a:prstClr val="white"/>
                </a:solidFill>
                <a:latin typeface="HGP行書体" pitchFamily="66" charset="-128"/>
                <a:ea typeface="HGP行書体" pitchFamily="66" charset="-128"/>
              </a:rPr>
              <a:t>e  4</a:t>
            </a:r>
            <a:r>
              <a:rPr lang="ja-JP" altLang="en-US" sz="1600" dirty="0" smtClean="0">
                <a:solidFill>
                  <a:prstClr val="white"/>
                </a:solidFill>
                <a:latin typeface="HGP行書体" pitchFamily="66" charset="-128"/>
                <a:ea typeface="HGP行書体" pitchFamily="66" charset="-128"/>
              </a:rPr>
              <a:t>　次元</a:t>
            </a:r>
            <a:r>
              <a:rPr lang="en-US" altLang="ja-JP" sz="1600" dirty="0" smtClean="0">
                <a:solidFill>
                  <a:prstClr val="white"/>
                </a:solidFill>
                <a:latin typeface="HGP行書体" pitchFamily="66" charset="-128"/>
                <a:ea typeface="HGP行書体" pitchFamily="66" charset="-128"/>
              </a:rPr>
              <a:t>s</a:t>
            </a:r>
            <a:r>
              <a:rPr lang="ja-JP" altLang="en-US" sz="1600" dirty="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的</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Ｔ</a:t>
            </a:r>
            <a:r>
              <a:rPr lang="en-US" altLang="ja-JP" sz="1600" dirty="0" err="1" smtClean="0">
                <a:solidFill>
                  <a:prstClr val="white"/>
                </a:solidFill>
                <a:latin typeface="HGP行書体" pitchFamily="66" charset="-128"/>
                <a:ea typeface="HGP行書体" pitchFamily="66" charset="-128"/>
              </a:rPr>
              <a:t>rf-graphicPresent</a:t>
            </a:r>
            <a:r>
              <a:rPr lang="en-US" altLang="ja-JP" sz="1600" dirty="0" smtClean="0">
                <a:solidFill>
                  <a:prstClr val="white"/>
                </a:solidFill>
                <a:latin typeface="HGP行書体" pitchFamily="66" charset="-128"/>
                <a:ea typeface="HGP行書体" pitchFamily="66" charset="-128"/>
              </a:rPr>
              <a:t>  -</a:t>
            </a:r>
            <a:r>
              <a:rPr lang="en-US" altLang="ja-JP" sz="1600" dirty="0" err="1" smtClean="0">
                <a:solidFill>
                  <a:prstClr val="white"/>
                </a:solidFill>
                <a:latin typeface="HGP行書体" pitchFamily="66" charset="-128"/>
                <a:ea typeface="HGP行書体" pitchFamily="66" charset="-128"/>
              </a:rPr>
              <a:t>ation</a:t>
            </a:r>
            <a:r>
              <a:rPr lang="en-US" altLang="ja-JP" sz="1600" dirty="0" smtClean="0">
                <a:solidFill>
                  <a:prstClr val="white"/>
                </a:solidFill>
                <a:latin typeface="HGP行書体" pitchFamily="66" charset="-128"/>
                <a:ea typeface="HGP行書体" pitchFamily="66" charset="-128"/>
              </a:rPr>
              <a:t> ! “</a:t>
            </a:r>
            <a:r>
              <a:rPr lang="ja-JP" altLang="en-US" sz="1600" b="1" u="sng" dirty="0" smtClean="0">
                <a:solidFill>
                  <a:srgbClr val="FF00FF"/>
                </a:solidFill>
                <a:latin typeface="HGP行書体" pitchFamily="66" charset="-128"/>
                <a:ea typeface="HGP行書体" pitchFamily="66" charset="-128"/>
              </a:rPr>
              <a:t>　</a:t>
            </a:r>
            <a:r>
              <a:rPr lang="ja-JP" altLang="en-US" sz="1600" u="sng" dirty="0" smtClean="0">
                <a:solidFill>
                  <a:srgbClr val="00FFFF"/>
                </a:solidFill>
                <a:latin typeface="HGP行書体" pitchFamily="66" charset="-128"/>
                <a:ea typeface="HGP行書体" pitchFamily="66" charset="-128"/>
              </a:rPr>
              <a:t>図</a:t>
            </a:r>
            <a:r>
              <a:rPr lang="ja-JP" altLang="en-US" sz="1600" b="1" u="sng" dirty="0" smtClean="0">
                <a:solidFill>
                  <a:srgbClr val="FF00FF"/>
                </a:solidFill>
                <a:latin typeface="HGP行書体" pitchFamily="66" charset="-128"/>
                <a:ea typeface="HGP行書体" pitchFamily="66" charset="-128"/>
              </a:rPr>
              <a:t>意</a:t>
            </a:r>
            <a:r>
              <a:rPr lang="ja-JP" altLang="en-US" sz="1600" dirty="0" smtClean="0">
                <a:solidFill>
                  <a:prstClr val="white"/>
                </a:solidFill>
                <a:latin typeface="HGP行書体" pitchFamily="66" charset="-128"/>
                <a:ea typeface="HGP行書体" pitchFamily="66" charset="-128"/>
              </a:rPr>
              <a:t>！</a:t>
            </a:r>
            <a:endParaRPr lang="ja-JP" altLang="en-US" sz="1600" dirty="0">
              <a:solidFill>
                <a:prstClr val="white"/>
              </a:solidFill>
              <a:latin typeface="HGP行書体" pitchFamily="66" charset="-128"/>
              <a:ea typeface="HGP行書体" pitchFamily="66" charset="-128"/>
            </a:endParaRPr>
          </a:p>
        </p:txBody>
      </p:sp>
      <p:cxnSp>
        <p:nvCxnSpPr>
          <p:cNvPr id="77" name="直線矢印コネクタ 76"/>
          <p:cNvCxnSpPr/>
          <p:nvPr/>
        </p:nvCxnSpPr>
        <p:spPr>
          <a:xfrm>
            <a:off x="7989333" y="1097170"/>
            <a:ext cx="471099"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78" name="直線矢印コネクタ 77"/>
          <p:cNvCxnSpPr/>
          <p:nvPr/>
        </p:nvCxnSpPr>
        <p:spPr>
          <a:xfrm flipH="1">
            <a:off x="7989335" y="1182320"/>
            <a:ext cx="451476" cy="14432"/>
          </a:xfrm>
          <a:prstGeom prst="straightConnector1">
            <a:avLst/>
          </a:prstGeom>
          <a:ln w="38100">
            <a:solidFill>
              <a:srgbClr val="66FFFF"/>
            </a:solidFill>
            <a:tailEnd type="arrow"/>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a:off x="8028384" y="2420888"/>
            <a:ext cx="471099"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H="1">
            <a:off x="8028385" y="2506037"/>
            <a:ext cx="451476" cy="14432"/>
          </a:xfrm>
          <a:prstGeom prst="straightConnector1">
            <a:avLst/>
          </a:prstGeom>
          <a:ln w="38100">
            <a:solidFill>
              <a:srgbClr val="66FFFF"/>
            </a:solidFill>
            <a:tailEnd type="arrow"/>
          </a:ln>
        </p:spPr>
        <p:style>
          <a:lnRef idx="1">
            <a:schemeClr val="accent1"/>
          </a:lnRef>
          <a:fillRef idx="0">
            <a:schemeClr val="accent1"/>
          </a:fillRef>
          <a:effectRef idx="0">
            <a:schemeClr val="accent1"/>
          </a:effectRef>
          <a:fontRef idx="minor">
            <a:schemeClr val="tx1"/>
          </a:fontRef>
        </p:style>
      </p:cxnSp>
      <p:sp>
        <p:nvSpPr>
          <p:cNvPr id="87" name="上矢印 86"/>
          <p:cNvSpPr/>
          <p:nvPr/>
        </p:nvSpPr>
        <p:spPr>
          <a:xfrm>
            <a:off x="7575533" y="1463970"/>
            <a:ext cx="452852" cy="884910"/>
          </a:xfrm>
          <a:prstGeom prst="up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prstClr val="white"/>
                </a:solidFill>
                <a:latin typeface="HGP行書体" pitchFamily="66" charset="-128"/>
                <a:ea typeface="HGP行書体" pitchFamily="66" charset="-128"/>
              </a:rPr>
              <a:t>等</a:t>
            </a:r>
            <a:endParaRPr lang="en-US" altLang="ja-JP" sz="1600" dirty="0" smtClean="0">
              <a:solidFill>
                <a:prstClr val="white"/>
              </a:solidFill>
              <a:latin typeface="HGP行書体" pitchFamily="66" charset="-128"/>
              <a:ea typeface="HGP行書体" pitchFamily="66" charset="-128"/>
            </a:endParaRPr>
          </a:p>
          <a:p>
            <a:pPr algn="ctr"/>
            <a:endParaRPr lang="en-US" altLang="ja-JP" sz="1600" dirty="0" smtClean="0">
              <a:solidFill>
                <a:prstClr val="white"/>
              </a:solidFill>
              <a:latin typeface="HGP行書体" pitchFamily="66" charset="-128"/>
              <a:ea typeface="HGP行書体" pitchFamily="66" charset="-128"/>
            </a:endParaRPr>
          </a:p>
          <a:p>
            <a:pPr algn="ctr"/>
            <a:r>
              <a:rPr lang="ja-JP" altLang="en-US" sz="1600" dirty="0" smtClean="0">
                <a:solidFill>
                  <a:prstClr val="white"/>
                </a:solidFill>
                <a:latin typeface="HGP行書体" pitchFamily="66" charset="-128"/>
                <a:ea typeface="HGP行書体" pitchFamily="66" charset="-128"/>
              </a:rPr>
              <a:t>価</a:t>
            </a:r>
            <a:endParaRPr lang="ja-JP" altLang="en-US" sz="1600" dirty="0">
              <a:solidFill>
                <a:prstClr val="white"/>
              </a:solidFill>
              <a:latin typeface="HGP行書体" pitchFamily="66" charset="-128"/>
              <a:ea typeface="HGP行書体" pitchFamily="66" charset="-128"/>
            </a:endParaRPr>
          </a:p>
        </p:txBody>
      </p:sp>
      <p:sp>
        <p:nvSpPr>
          <p:cNvPr id="88" name="下矢印 87"/>
          <p:cNvSpPr/>
          <p:nvPr/>
        </p:nvSpPr>
        <p:spPr>
          <a:xfrm>
            <a:off x="8515864" y="1472596"/>
            <a:ext cx="448624" cy="876284"/>
          </a:xfrm>
          <a:prstGeom prst="downArrow">
            <a:avLst/>
          </a:prstGeom>
          <a:solidFill>
            <a:srgbClr val="0000FF"/>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white"/>
                </a:solidFill>
                <a:latin typeface="HGP行書体" pitchFamily="66" charset="-128"/>
                <a:ea typeface="HGP行書体" pitchFamily="66" charset="-128"/>
              </a:rPr>
              <a:t>等</a:t>
            </a:r>
            <a:endParaRPr lang="en-US" altLang="ja-JP" dirty="0" smtClean="0">
              <a:solidFill>
                <a:prstClr val="white"/>
              </a:solidFill>
              <a:latin typeface="HGP行書体" pitchFamily="66" charset="-128"/>
              <a:ea typeface="HGP行書体" pitchFamily="66" charset="-128"/>
            </a:endParaRPr>
          </a:p>
          <a:p>
            <a:pPr algn="ctr"/>
            <a:endParaRPr lang="en-US" altLang="ja-JP" dirty="0">
              <a:solidFill>
                <a:prstClr val="white"/>
              </a:solidFill>
              <a:latin typeface="HGP行書体" pitchFamily="66" charset="-128"/>
              <a:ea typeface="HGP行書体" pitchFamily="66" charset="-128"/>
            </a:endParaRPr>
          </a:p>
          <a:p>
            <a:pPr algn="ctr"/>
            <a:r>
              <a:rPr lang="ja-JP" altLang="en-US" dirty="0" smtClean="0">
                <a:solidFill>
                  <a:prstClr val="white"/>
                </a:solidFill>
                <a:latin typeface="HGP行書体" pitchFamily="66" charset="-128"/>
                <a:ea typeface="HGP行書体" pitchFamily="66" charset="-128"/>
              </a:rPr>
              <a:t>価</a:t>
            </a:r>
            <a:endParaRPr lang="ja-JP" altLang="en-US" dirty="0">
              <a:solidFill>
                <a:prstClr val="white"/>
              </a:solidFill>
              <a:latin typeface="HGP行書体" pitchFamily="66" charset="-128"/>
              <a:ea typeface="HGP行書体" pitchFamily="66" charset="-128"/>
            </a:endParaRPr>
          </a:p>
        </p:txBody>
      </p:sp>
      <p:sp>
        <p:nvSpPr>
          <p:cNvPr id="89" name="テキスト ボックス 88"/>
          <p:cNvSpPr txBox="1"/>
          <p:nvPr/>
        </p:nvSpPr>
        <p:spPr>
          <a:xfrm>
            <a:off x="2226190" y="4199597"/>
            <a:ext cx="6914359" cy="2677656"/>
          </a:xfrm>
          <a:prstGeom prst="rect">
            <a:avLst/>
          </a:prstGeom>
          <a:solidFill>
            <a:schemeClr val="tx1">
              <a:alpha val="49000"/>
            </a:schemeClr>
          </a:solidFill>
          <a:ln>
            <a:solidFill>
              <a:schemeClr val="tx1"/>
            </a:solidFill>
          </a:ln>
        </p:spPr>
        <p:txBody>
          <a:bodyPr wrap="square" rtlCol="0">
            <a:spAutoFit/>
          </a:bodyPr>
          <a:lstStyle/>
          <a:p>
            <a:pPr marL="342900" indent="-342900">
              <a:buAutoNum type="arabicParenR"/>
            </a:pPr>
            <a:r>
              <a:rPr lang="ja-JP" altLang="en-US" sz="1400" spc="300" dirty="0" smtClean="0">
                <a:solidFill>
                  <a:srgbClr val="00FFFF"/>
                </a:solidFill>
                <a:latin typeface="HGP行書体" pitchFamily="66" charset="-128"/>
                <a:ea typeface="HGP行書体" pitchFamily="66" charset="-128"/>
              </a:rPr>
              <a:t>多変量解析</a:t>
            </a:r>
            <a:r>
              <a:rPr lang="ja-JP" altLang="en-US" sz="1400" spc="300" dirty="0" smtClean="0">
                <a:solidFill>
                  <a:prstClr val="white"/>
                </a:solidFill>
                <a:latin typeface="HGP行書体" pitchFamily="66" charset="-128"/>
                <a:ea typeface="HGP行書体" pitchFamily="66" charset="-128"/>
              </a:rPr>
              <a:t>＝</a:t>
            </a:r>
            <a:r>
              <a:rPr lang="ja-JP" altLang="en-US" sz="1100" spc="300" dirty="0" smtClean="0">
                <a:solidFill>
                  <a:prstClr val="white"/>
                </a:solidFill>
                <a:latin typeface="HGP行書体" pitchFamily="66" charset="-128"/>
                <a:ea typeface="HGP行書体" pitchFamily="66" charset="-128"/>
              </a:rPr>
              <a:t>換言化の</a:t>
            </a:r>
            <a:r>
              <a:rPr lang="ja-JP" altLang="en-US" sz="1400" spc="300" dirty="0" smtClean="0">
                <a:solidFill>
                  <a:srgbClr val="00FFFF"/>
                </a:solidFill>
                <a:latin typeface="HGP行書体" pitchFamily="66" charset="-128"/>
                <a:ea typeface="HGP行書体" pitchFamily="66" charset="-128"/>
              </a:rPr>
              <a:t>多次元</a:t>
            </a:r>
            <a:r>
              <a:rPr lang="ja-JP" altLang="en-US" sz="1400" spc="300" dirty="0" smtClean="0">
                <a:solidFill>
                  <a:prstClr val="white"/>
                </a:solidFill>
                <a:latin typeface="HGP行書体" pitchFamily="66" charset="-128"/>
                <a:ea typeface="HGP行書体" pitchFamily="66" charset="-128"/>
              </a:rPr>
              <a:t>尺度；ザ</a:t>
            </a:r>
            <a:r>
              <a:rPr lang="ja-JP" altLang="en-US" sz="1400" spc="300" dirty="0">
                <a:solidFill>
                  <a:prstClr val="white"/>
                </a:solidFill>
                <a:latin typeface="HGP行書体" pitchFamily="66" charset="-128"/>
                <a:ea typeface="HGP行書体" pitchFamily="66" charset="-128"/>
              </a:rPr>
              <a:t>・</a:t>
            </a:r>
            <a:r>
              <a:rPr lang="en-US" altLang="ja-JP" sz="1400" spc="300" dirty="0" smtClean="0">
                <a:solidFill>
                  <a:srgbClr val="FFFF00"/>
                </a:solidFill>
                <a:latin typeface="HGP行書体" pitchFamily="66" charset="-128"/>
                <a:ea typeface="HGP行書体" pitchFamily="66" charset="-128"/>
              </a:rPr>
              <a:t>m</a:t>
            </a:r>
            <a:r>
              <a:rPr lang="en-US" altLang="ja-JP" sz="1400" spc="300" dirty="0" smtClean="0">
                <a:solidFill>
                  <a:prstClr val="white"/>
                </a:solidFill>
                <a:latin typeface="HGP行書体" pitchFamily="66" charset="-128"/>
                <a:ea typeface="HGP行書体" pitchFamily="66" charset="-128"/>
              </a:rPr>
              <a:t>ulti-</a:t>
            </a:r>
            <a:r>
              <a:rPr lang="en-US" altLang="ja-JP" sz="1400" spc="300" dirty="0" err="1" smtClean="0">
                <a:solidFill>
                  <a:srgbClr val="FFFF00"/>
                </a:solidFill>
                <a:latin typeface="HGP行書体" pitchFamily="66" charset="-128"/>
                <a:ea typeface="HGP行書体" pitchFamily="66" charset="-128"/>
              </a:rPr>
              <a:t>d</a:t>
            </a:r>
            <a:r>
              <a:rPr lang="en-US" altLang="ja-JP" sz="1400" spc="300" dirty="0" err="1" smtClean="0">
                <a:solidFill>
                  <a:prstClr val="white"/>
                </a:solidFill>
                <a:latin typeface="HGP行書体" pitchFamily="66" charset="-128"/>
                <a:ea typeface="HGP行書体" pitchFamily="66" charset="-128"/>
              </a:rPr>
              <a:t>imentional</a:t>
            </a:r>
            <a:r>
              <a:rPr lang="en-US" altLang="ja-JP" sz="1400" spc="300" dirty="0" smtClean="0">
                <a:solidFill>
                  <a:prstClr val="white"/>
                </a:solidFill>
                <a:latin typeface="HGP行書体" pitchFamily="66" charset="-128"/>
                <a:ea typeface="HGP行書体" pitchFamily="66" charset="-128"/>
              </a:rPr>
              <a:t> scaling</a:t>
            </a:r>
          </a:p>
          <a:p>
            <a:r>
              <a:rPr lang="ja-JP" altLang="en-US" sz="1400" spc="300" dirty="0" smtClean="0">
                <a:solidFill>
                  <a:prstClr val="white"/>
                </a:solidFill>
                <a:latin typeface="HGP行書体" pitchFamily="66" charset="-128"/>
                <a:ea typeface="HGP行書体" pitchFamily="66" charset="-128"/>
              </a:rPr>
              <a:t>の思考的足場</a:t>
            </a:r>
            <a:r>
              <a:rPr lang="en-US" altLang="ja-JP" sz="1400" spc="300" dirty="0" smtClean="0">
                <a:solidFill>
                  <a:prstClr val="white"/>
                </a:solidFill>
                <a:latin typeface="HGP行書体" pitchFamily="66" charset="-128"/>
                <a:ea typeface="HGP行書体" pitchFamily="66" charset="-128"/>
              </a:rPr>
              <a:t>;</a:t>
            </a:r>
            <a:r>
              <a:rPr lang="en-US" altLang="ja-JP" sz="1400" spc="300" dirty="0" err="1" smtClean="0">
                <a:solidFill>
                  <a:srgbClr val="00FFFF"/>
                </a:solidFill>
                <a:latin typeface="HGP行書体" pitchFamily="66" charset="-128"/>
                <a:ea typeface="HGP行書体" pitchFamily="66" charset="-128"/>
              </a:rPr>
              <a:t>i</a:t>
            </a:r>
            <a:r>
              <a:rPr lang="en-US" altLang="ja-JP" sz="1400" spc="300" dirty="0" smtClean="0">
                <a:solidFill>
                  <a:srgbClr val="00FFFF"/>
                </a:solidFill>
                <a:latin typeface="HGP行書体" pitchFamily="66" charset="-128"/>
                <a:ea typeface="HGP行書体" pitchFamily="66" charset="-128"/>
              </a:rPr>
              <a:t>- </a:t>
            </a:r>
            <a:r>
              <a:rPr lang="en-US" altLang="ja-JP" sz="1400" spc="300" dirty="0" err="1" smtClean="0">
                <a:solidFill>
                  <a:srgbClr val="00FFFF"/>
                </a:solidFill>
                <a:latin typeface="HGP行書体" pitchFamily="66" charset="-128"/>
                <a:ea typeface="HGP行書体" pitchFamily="66" charset="-128"/>
              </a:rPr>
              <a:t>matrics</a:t>
            </a:r>
            <a:r>
              <a:rPr lang="en-US" altLang="ja-JP" sz="1400" spc="300" dirty="0" smtClean="0">
                <a:solidFill>
                  <a:srgbClr val="00FFFF"/>
                </a:solidFill>
                <a:latin typeface="HGP行書体" pitchFamily="66" charset="-128"/>
                <a:ea typeface="HGP行書体" pitchFamily="66" charset="-128"/>
              </a:rPr>
              <a:t>  </a:t>
            </a:r>
            <a:r>
              <a:rPr lang="en-US" altLang="ja-JP" sz="1400" spc="300" dirty="0" smtClean="0">
                <a:solidFill>
                  <a:prstClr val="white"/>
                </a:solidFill>
                <a:latin typeface="HGP行書体" pitchFamily="66" charset="-128"/>
                <a:ea typeface="HGP行書体" pitchFamily="66" charset="-128"/>
              </a:rPr>
              <a:t>(</a:t>
            </a:r>
            <a:r>
              <a:rPr lang="ja-JP" altLang="en-US" sz="1400" spc="300" dirty="0" smtClean="0">
                <a:solidFill>
                  <a:prstClr val="white"/>
                </a:solidFill>
                <a:latin typeface="HGP行書体" pitchFamily="66" charset="-128"/>
                <a:ea typeface="HGP行書体" pitchFamily="66" charset="-128"/>
              </a:rPr>
              <a:t>アイマトリックス</a:t>
            </a:r>
            <a:r>
              <a:rPr lang="en-US" altLang="ja-JP" sz="1400" spc="300" dirty="0" smtClean="0">
                <a:solidFill>
                  <a:prstClr val="white"/>
                </a:solidFill>
                <a:latin typeface="HGP行書体" pitchFamily="66" charset="-128"/>
                <a:ea typeface="HGP行書体" pitchFamily="66" charset="-128"/>
              </a:rPr>
              <a:t>)</a:t>
            </a:r>
            <a:r>
              <a:rPr lang="ja-JP" altLang="en-US" sz="1400" spc="300" dirty="0" smtClean="0">
                <a:solidFill>
                  <a:prstClr val="white"/>
                </a:solidFill>
                <a:latin typeface="HGP行書体" pitchFamily="66" charset="-128"/>
                <a:ea typeface="HGP行書体" pitchFamily="66" charset="-128"/>
              </a:rPr>
              <a:t>略  ；  </a:t>
            </a:r>
            <a:r>
              <a:rPr lang="en-US" altLang="ja-JP" sz="1400" b="1" spc="300" dirty="0" smtClean="0">
                <a:solidFill>
                  <a:srgbClr val="00FFFF"/>
                </a:solidFill>
                <a:latin typeface="HGP行書体" pitchFamily="66" charset="-128"/>
                <a:ea typeface="HGP行書体" pitchFamily="66" charset="-128"/>
              </a:rPr>
              <a:t>MDS </a:t>
            </a:r>
            <a:r>
              <a:rPr lang="ja-JP" altLang="en-US" sz="1400" b="1" spc="300" dirty="0" smtClean="0">
                <a:solidFill>
                  <a:srgbClr val="00FFFF"/>
                </a:solidFill>
                <a:latin typeface="HGP行書体" pitchFamily="66" charset="-128"/>
                <a:ea typeface="HGP行書体" pitchFamily="66" charset="-128"/>
              </a:rPr>
              <a:t>↘</a:t>
            </a:r>
            <a:r>
              <a:rPr lang="ja-JP" altLang="en-US" sz="1400" spc="300" dirty="0" smtClean="0">
                <a:solidFill>
                  <a:prstClr val="white"/>
                </a:solidFill>
                <a:latin typeface="HGP行書体" pitchFamily="66" charset="-128"/>
                <a:ea typeface="HGP行書体" pitchFamily="66" charset="-128"/>
              </a:rPr>
              <a:t>　</a:t>
            </a:r>
            <a:r>
              <a:rPr lang="en-US" altLang="ja-JP" sz="1400" spc="300" dirty="0" smtClean="0">
                <a:solidFill>
                  <a:prstClr val="white"/>
                </a:solidFill>
                <a:latin typeface="HGP行書体" pitchFamily="66" charset="-128"/>
                <a:ea typeface="HGP行書体" pitchFamily="66" charset="-128"/>
              </a:rPr>
              <a:t> </a:t>
            </a:r>
            <a:r>
              <a:rPr lang="ja-JP" altLang="en-US" sz="1400" spc="300" dirty="0" smtClean="0">
                <a:solidFill>
                  <a:prstClr val="white"/>
                </a:solidFill>
                <a:latin typeface="HGP行書体" pitchFamily="66" charset="-128"/>
                <a:ea typeface="HGP行書体" pitchFamily="66" charset="-128"/>
              </a:rPr>
              <a:t>のこと。</a:t>
            </a:r>
            <a:endParaRPr lang="en-US" altLang="ja-JP" sz="1400" spc="300" dirty="0" smtClean="0">
              <a:solidFill>
                <a:prstClr val="white"/>
              </a:solidFill>
              <a:latin typeface="HGP行書体" pitchFamily="66" charset="-128"/>
              <a:ea typeface="HGP行書体" pitchFamily="66" charset="-128"/>
            </a:endParaRPr>
          </a:p>
          <a:p>
            <a:pPr marL="342900" indent="-342900">
              <a:buAutoNum type="arabicParenR" startAt="2"/>
            </a:pPr>
            <a:r>
              <a:rPr lang="ja-JP" altLang="en-US" sz="1400" spc="300" dirty="0" smtClean="0">
                <a:solidFill>
                  <a:prstClr val="white"/>
                </a:solidFill>
                <a:latin typeface="HGP行書体" pitchFamily="66" charset="-128"/>
                <a:ea typeface="HGP行書体" pitchFamily="66" charset="-128"/>
              </a:rPr>
              <a:t>ザ・Ｍｕｌｔｉｖａｒｉａｔｅ　</a:t>
            </a:r>
            <a:r>
              <a:rPr lang="en-US" altLang="ja-JP" sz="1400" spc="300" dirty="0" smtClean="0">
                <a:solidFill>
                  <a:prstClr val="white"/>
                </a:solidFill>
                <a:latin typeface="HGP行書体" pitchFamily="66" charset="-128"/>
                <a:ea typeface="HGP行書体" pitchFamily="66" charset="-128"/>
              </a:rPr>
              <a:t>analysis after </a:t>
            </a:r>
            <a:r>
              <a:rPr lang="en-US" altLang="ja-JP" sz="1400" b="1" spc="300" dirty="0" smtClean="0">
                <a:solidFill>
                  <a:srgbClr val="FFFF00"/>
                </a:solidFill>
                <a:latin typeface="HGP行書体" pitchFamily="66" charset="-128"/>
                <a:ea typeface="HGP行書体" pitchFamily="66" charset="-128"/>
              </a:rPr>
              <a:t>PO-s</a:t>
            </a:r>
            <a:r>
              <a:rPr lang="en-US" altLang="ja-JP" sz="1400" spc="300" dirty="0" smtClean="0">
                <a:solidFill>
                  <a:prstClr val="white"/>
                </a:solidFill>
                <a:latin typeface="HGP行書体" pitchFamily="66" charset="-128"/>
                <a:ea typeface="HGP行書体" pitchFamily="66" charset="-128"/>
              </a:rPr>
              <a:t>    = </a:t>
            </a:r>
            <a:r>
              <a:rPr lang="ja-JP" altLang="en-US" sz="1400" spc="300" dirty="0" smtClean="0">
                <a:solidFill>
                  <a:srgbClr val="FF0000"/>
                </a:solidFill>
                <a:latin typeface="HGP行書体" pitchFamily="66" charset="-128"/>
                <a:ea typeface="HGP行書体" pitchFamily="66" charset="-128"/>
              </a:rPr>
              <a:t>♀</a:t>
            </a:r>
            <a:r>
              <a:rPr lang="en-US" altLang="ja-JP" sz="1400" spc="300" dirty="0" smtClean="0">
                <a:solidFill>
                  <a:srgbClr val="FF0000"/>
                </a:solidFill>
                <a:latin typeface="HGP行書体" pitchFamily="66" charset="-128"/>
                <a:ea typeface="HGP行書体" pitchFamily="66" charset="-128"/>
              </a:rPr>
              <a:t>/O ,</a:t>
            </a:r>
            <a:r>
              <a:rPr lang="ja-JP" altLang="en-US" sz="1400" spc="300" dirty="0" smtClean="0">
                <a:solidFill>
                  <a:srgbClr val="00FFFF"/>
                </a:solidFill>
                <a:latin typeface="HGP行書体" pitchFamily="66" charset="-128"/>
                <a:ea typeface="HGP行書体" pitchFamily="66" charset="-128"/>
              </a:rPr>
              <a:t>♂</a:t>
            </a:r>
            <a:r>
              <a:rPr lang="en-US" altLang="ja-JP" sz="1400" spc="300" dirty="0" smtClean="0">
                <a:solidFill>
                  <a:srgbClr val="00FFFF"/>
                </a:solidFill>
                <a:latin typeface="HGP行書体" pitchFamily="66" charset="-128"/>
                <a:ea typeface="HGP行書体" pitchFamily="66" charset="-128"/>
              </a:rPr>
              <a:t>/s </a:t>
            </a:r>
            <a:r>
              <a:rPr lang="en-US" altLang="ja-JP" sz="1400" spc="300" dirty="0" smtClean="0">
                <a:solidFill>
                  <a:srgbClr val="FFFF00"/>
                </a:solidFill>
                <a:latin typeface="HGP行書体" pitchFamily="66" charset="-128"/>
                <a:ea typeface="HGP行書体" pitchFamily="66" charset="-128"/>
              </a:rPr>
              <a:t>…</a:t>
            </a:r>
            <a:r>
              <a:rPr lang="ja-JP" altLang="en-US" sz="1400" spc="300" dirty="0" smtClean="0">
                <a:solidFill>
                  <a:srgbClr val="FFFF00"/>
                </a:solidFill>
                <a:latin typeface="HGP行書体" pitchFamily="66" charset="-128"/>
                <a:ea typeface="HGP行書体" pitchFamily="66" charset="-128"/>
              </a:rPr>
              <a:t>の</a:t>
            </a:r>
            <a:endParaRPr lang="en-US" altLang="ja-JP" sz="1400" spc="300" dirty="0" smtClean="0">
              <a:solidFill>
                <a:srgbClr val="FFFF00"/>
              </a:solidFill>
              <a:latin typeface="HGP行書体" pitchFamily="66" charset="-128"/>
              <a:ea typeface="HGP行書体" pitchFamily="66" charset="-128"/>
            </a:endParaRPr>
          </a:p>
          <a:p>
            <a:r>
              <a:rPr lang="en-US" altLang="ja-JP" sz="1400" spc="300" dirty="0" smtClean="0">
                <a:solidFill>
                  <a:prstClr val="white"/>
                </a:solidFill>
                <a:latin typeface="HGP行書体" pitchFamily="66" charset="-128"/>
                <a:ea typeface="HGP行書体" pitchFamily="66" charset="-128"/>
              </a:rPr>
              <a:t>M</a:t>
            </a:r>
            <a:r>
              <a:rPr lang="en-US" altLang="ja-JP" sz="1100" spc="300" dirty="0" smtClean="0">
                <a:solidFill>
                  <a:prstClr val="white"/>
                </a:solidFill>
                <a:latin typeface="HGP行書体" pitchFamily="66" charset="-128"/>
                <a:ea typeface="HGP行書体" pitchFamily="66" charset="-128"/>
              </a:rPr>
              <a:t>ulti</a:t>
            </a:r>
            <a:r>
              <a:rPr lang="en-US" altLang="ja-JP" sz="1400" spc="300" dirty="0" smtClean="0">
                <a:solidFill>
                  <a:prstClr val="white"/>
                </a:solidFill>
                <a:latin typeface="HGP行書体" pitchFamily="66" charset="-128"/>
                <a:ea typeface="HGP行書体" pitchFamily="66" charset="-128"/>
              </a:rPr>
              <a:t>-O</a:t>
            </a:r>
            <a:r>
              <a:rPr lang="en-US" altLang="ja-JP" sz="1100" spc="300" dirty="0" smtClean="0">
                <a:solidFill>
                  <a:prstClr val="white"/>
                </a:solidFill>
                <a:latin typeface="HGP行書体" pitchFamily="66" charset="-128"/>
                <a:ea typeface="HGP行書体" pitchFamily="66" charset="-128"/>
              </a:rPr>
              <a:t>rganization</a:t>
            </a:r>
            <a:r>
              <a:rPr lang="en-US" altLang="ja-JP" sz="1400" spc="300" dirty="0" smtClean="0">
                <a:solidFill>
                  <a:prstClr val="white"/>
                </a:solidFill>
                <a:latin typeface="HGP行書体" pitchFamily="66" charset="-128"/>
                <a:ea typeface="HGP行書体" pitchFamily="66" charset="-128"/>
              </a:rPr>
              <a:t> </a:t>
            </a:r>
            <a:r>
              <a:rPr lang="en-US" altLang="ja-JP" sz="1100" spc="300" dirty="0" smtClean="0">
                <a:solidFill>
                  <a:srgbClr val="FF3300"/>
                </a:solidFill>
                <a:latin typeface="HGP行書体" pitchFamily="66" charset="-128"/>
                <a:ea typeface="HGP行書体" pitchFamily="66" charset="-128"/>
              </a:rPr>
              <a:t>for</a:t>
            </a:r>
            <a:r>
              <a:rPr lang="en-US" altLang="ja-JP" sz="1400" spc="300" dirty="0" smtClean="0">
                <a:solidFill>
                  <a:prstClr val="white"/>
                </a:solidFill>
                <a:latin typeface="HGP行書体" pitchFamily="66" charset="-128"/>
                <a:ea typeface="HGP行書体" pitchFamily="66" charset="-128"/>
              </a:rPr>
              <a:t> a </a:t>
            </a:r>
            <a:r>
              <a:rPr lang="en-US" altLang="ja-JP" sz="1400" spc="300" dirty="0" smtClean="0">
                <a:solidFill>
                  <a:srgbClr val="00FFFF"/>
                </a:solidFill>
                <a:latin typeface="HGP行書体" pitchFamily="66" charset="-128"/>
                <a:ea typeface="HGP行書体" pitchFamily="66" charset="-128"/>
              </a:rPr>
              <a:t>p</a:t>
            </a:r>
            <a:r>
              <a:rPr lang="en-US" altLang="ja-JP" sz="1400" spc="300" dirty="0" smtClean="0">
                <a:solidFill>
                  <a:prstClr val="white"/>
                </a:solidFill>
                <a:latin typeface="HGP行書体" pitchFamily="66" charset="-128"/>
                <a:ea typeface="HGP行書体" pitchFamily="66" charset="-128"/>
              </a:rPr>
              <a:t>erson</a:t>
            </a:r>
            <a:r>
              <a:rPr lang="ja-JP" altLang="en-US" sz="1400" spc="300" dirty="0" smtClean="0">
                <a:solidFill>
                  <a:prstClr val="white"/>
                </a:solidFill>
                <a:latin typeface="HGP行書体" pitchFamily="66" charset="-128"/>
                <a:ea typeface="HGP行書体" pitchFamily="66" charset="-128"/>
              </a:rPr>
              <a:t>法・考のことでもある。</a:t>
            </a:r>
            <a:endParaRPr lang="en-US" altLang="ja-JP" sz="1400" spc="300" dirty="0" smtClean="0">
              <a:solidFill>
                <a:prstClr val="white"/>
              </a:solidFill>
              <a:latin typeface="HGP行書体" pitchFamily="66" charset="-128"/>
              <a:ea typeface="HGP行書体" pitchFamily="66" charset="-128"/>
            </a:endParaRPr>
          </a:p>
          <a:p>
            <a:r>
              <a:rPr lang="en-US" altLang="ja-JP" sz="1400" spc="300" dirty="0" smtClean="0">
                <a:solidFill>
                  <a:prstClr val="white"/>
                </a:solidFill>
                <a:latin typeface="HGP行書体" pitchFamily="66" charset="-128"/>
                <a:ea typeface="HGP行書体" pitchFamily="66" charset="-128"/>
              </a:rPr>
              <a:t>  </a:t>
            </a:r>
          </a:p>
          <a:p>
            <a:r>
              <a:rPr lang="en-US" altLang="ja-JP" sz="1400" spc="300" dirty="0" smtClean="0">
                <a:solidFill>
                  <a:prstClr val="white"/>
                </a:solidFill>
                <a:latin typeface="HGP行書体" pitchFamily="66" charset="-128"/>
                <a:ea typeface="HGP行書体" pitchFamily="66" charset="-128"/>
              </a:rPr>
              <a:t>3) A Quantum  Curved Linear    a/o</a:t>
            </a:r>
            <a:endParaRPr lang="en-US" altLang="ja-JP" sz="1400" spc="300" dirty="0">
              <a:solidFill>
                <a:prstClr val="white"/>
              </a:solidFill>
              <a:latin typeface="HGP行書体" pitchFamily="66" charset="-128"/>
              <a:ea typeface="HGP行書体" pitchFamily="66" charset="-128"/>
            </a:endParaRPr>
          </a:p>
          <a:p>
            <a:endParaRPr lang="en-US" altLang="ja-JP" sz="1400" spc="300" dirty="0" smtClean="0">
              <a:solidFill>
                <a:prstClr val="white"/>
              </a:solidFill>
              <a:latin typeface="HGP行書体" pitchFamily="66" charset="-128"/>
              <a:ea typeface="HGP行書体" pitchFamily="66" charset="-128"/>
            </a:endParaRPr>
          </a:p>
          <a:p>
            <a:r>
              <a:rPr lang="en-US" altLang="ja-JP" sz="1400" spc="300" dirty="0" smtClean="0">
                <a:solidFill>
                  <a:srgbClr val="FFFF00"/>
                </a:solidFill>
                <a:latin typeface="HGP行書体" pitchFamily="66" charset="-128"/>
                <a:ea typeface="HGP行書体" pitchFamily="66" charset="-128"/>
              </a:rPr>
              <a:t>A Multicellular and</a:t>
            </a:r>
            <a:r>
              <a:rPr lang="en-US" altLang="ja-JP" sz="1400" spc="300" dirty="0" smtClean="0">
                <a:solidFill>
                  <a:srgbClr val="FF6600"/>
                </a:solidFill>
                <a:latin typeface="HGP行書体" pitchFamily="66" charset="-128"/>
                <a:ea typeface="HGP行書体" pitchFamily="66" charset="-128"/>
              </a:rPr>
              <a:t> Multi-nuclear</a:t>
            </a:r>
            <a:endParaRPr lang="en-US" altLang="ja-JP" sz="1400" spc="300" dirty="0">
              <a:solidFill>
                <a:srgbClr val="FF6600"/>
              </a:solidFill>
              <a:latin typeface="HGP行書体" pitchFamily="66" charset="-128"/>
              <a:ea typeface="HGP行書体" pitchFamily="66" charset="-128"/>
            </a:endParaRPr>
          </a:p>
          <a:p>
            <a:endParaRPr lang="en-US" altLang="ja-JP" sz="1400" spc="300" dirty="0" smtClean="0">
              <a:solidFill>
                <a:prstClr val="white"/>
              </a:solidFill>
              <a:latin typeface="HGP行書体" pitchFamily="66" charset="-128"/>
              <a:ea typeface="HGP行書体" pitchFamily="66" charset="-128"/>
            </a:endParaRPr>
          </a:p>
          <a:p>
            <a:r>
              <a:rPr lang="en-US" altLang="ja-JP" sz="1400" spc="300" dirty="0" smtClean="0">
                <a:solidFill>
                  <a:prstClr val="white"/>
                </a:solidFill>
                <a:latin typeface="HGP行書体" pitchFamily="66" charset="-128"/>
                <a:ea typeface="HGP行書体" pitchFamily="66" charset="-128"/>
              </a:rPr>
              <a:t>Organization  </a:t>
            </a:r>
            <a:r>
              <a:rPr lang="ja-JP" altLang="en-US" sz="1400" spc="300" dirty="0" smtClean="0">
                <a:solidFill>
                  <a:prstClr val="white"/>
                </a:solidFill>
                <a:latin typeface="HGP行書体" pitchFamily="66" charset="-128"/>
                <a:ea typeface="HGP行書体" pitchFamily="66" charset="-128"/>
              </a:rPr>
              <a:t>＝「瞬間・同時 </a:t>
            </a:r>
            <a:r>
              <a:rPr lang="en-US" altLang="ja-JP" sz="1400" spc="300" dirty="0" smtClean="0">
                <a:solidFill>
                  <a:prstClr val="white"/>
                </a:solidFill>
                <a:latin typeface="HGP行書体" pitchFamily="66" charset="-128"/>
                <a:ea typeface="HGP行書体" pitchFamily="66" charset="-128"/>
              </a:rPr>
              <a:t>CG </a:t>
            </a:r>
            <a:r>
              <a:rPr lang="ja-JP" altLang="en-US" sz="1400" spc="300" dirty="0" smtClean="0">
                <a:solidFill>
                  <a:prstClr val="white"/>
                </a:solidFill>
                <a:latin typeface="HGP行書体" pitchFamily="66" charset="-128"/>
                <a:ea typeface="HGP行書体" pitchFamily="66" charset="-128"/>
              </a:rPr>
              <a:t>的</a:t>
            </a:r>
            <a:r>
              <a:rPr lang="ja-JP" altLang="en-US" sz="1400" spc="300" dirty="0">
                <a:solidFill>
                  <a:prstClr val="white"/>
                </a:solidFill>
                <a:latin typeface="HGP行書体" pitchFamily="66" charset="-128"/>
                <a:ea typeface="HGP行書体" pitchFamily="66" charset="-128"/>
              </a:rPr>
              <a:t> </a:t>
            </a:r>
            <a:r>
              <a:rPr lang="ja-JP" altLang="en-US" sz="1400" spc="300" dirty="0" smtClean="0">
                <a:solidFill>
                  <a:prstClr val="white"/>
                </a:solidFill>
                <a:latin typeface="HGP行書体" pitchFamily="66" charset="-128"/>
                <a:ea typeface="HGP行書体" pitchFamily="66" charset="-128"/>
              </a:rPr>
              <a:t>解析　能力」</a:t>
            </a:r>
            <a:endParaRPr lang="en-US" altLang="ja-JP" sz="1400" spc="300" dirty="0" smtClean="0">
              <a:solidFill>
                <a:prstClr val="white"/>
              </a:solidFill>
              <a:latin typeface="HGP行書体" pitchFamily="66" charset="-128"/>
              <a:ea typeface="HGP行書体" pitchFamily="66" charset="-128"/>
            </a:endParaRPr>
          </a:p>
          <a:p>
            <a:endParaRPr lang="en-US" altLang="ja-JP" sz="1400" spc="300" dirty="0">
              <a:solidFill>
                <a:prstClr val="white"/>
              </a:solidFill>
              <a:latin typeface="HGP行書体" pitchFamily="66" charset="-128"/>
              <a:ea typeface="HGP行書体" pitchFamily="66" charset="-128"/>
            </a:endParaRPr>
          </a:p>
          <a:p>
            <a:r>
              <a:rPr lang="ja-JP" altLang="en-US" sz="1400" spc="300" dirty="0" smtClean="0">
                <a:solidFill>
                  <a:prstClr val="white"/>
                </a:solidFill>
                <a:latin typeface="HGP行書体" pitchFamily="66" charset="-128"/>
                <a:ea typeface="HGP行書体" pitchFamily="66" charset="-128"/>
              </a:rPr>
              <a:t>を　</a:t>
            </a:r>
            <a:r>
              <a:rPr lang="en-US" altLang="ja-JP" sz="1400" spc="300" dirty="0" smtClean="0">
                <a:solidFill>
                  <a:prstClr val="white"/>
                </a:solidFill>
                <a:latin typeface="HGP行書体" pitchFamily="66" charset="-128"/>
                <a:ea typeface="HGP行書体" pitchFamily="66" charset="-128"/>
              </a:rPr>
              <a:t>hub </a:t>
            </a:r>
            <a:r>
              <a:rPr lang="ja-JP" altLang="en-US" sz="1400" spc="300" dirty="0" smtClean="0">
                <a:solidFill>
                  <a:prstClr val="white"/>
                </a:solidFill>
                <a:latin typeface="HGP行書体" pitchFamily="66" charset="-128"/>
                <a:ea typeface="HGP行書体" pitchFamily="66" charset="-128"/>
              </a:rPr>
              <a:t>してる核心 </a:t>
            </a:r>
            <a:r>
              <a:rPr lang="ja-JP" altLang="en-US" sz="1400" spc="300" dirty="0">
                <a:solidFill>
                  <a:prstClr val="white"/>
                </a:solidFill>
                <a:latin typeface="HGP行書体" pitchFamily="66" charset="-128"/>
                <a:ea typeface="HGP行書体" pitchFamily="66" charset="-128"/>
              </a:rPr>
              <a:t>∧</a:t>
            </a:r>
            <a:r>
              <a:rPr lang="ja-JP" altLang="en-US" sz="1400" spc="300" dirty="0" smtClean="0">
                <a:solidFill>
                  <a:prstClr val="white"/>
                </a:solidFill>
                <a:latin typeface="HGP行書体" pitchFamily="66" charset="-128"/>
                <a:ea typeface="HGP行書体" pitchFamily="66" charset="-128"/>
              </a:rPr>
              <a:t>中心・能力　のこと！」</a:t>
            </a:r>
            <a:endParaRPr lang="en-US" altLang="ja-JP" sz="1400" spc="300" dirty="0">
              <a:solidFill>
                <a:prstClr val="white"/>
              </a:solidFill>
              <a:latin typeface="HGP行書体" pitchFamily="66" charset="-128"/>
              <a:ea typeface="HGP行書体" pitchFamily="66" charset="-128"/>
            </a:endParaRPr>
          </a:p>
        </p:txBody>
      </p:sp>
      <p:sp>
        <p:nvSpPr>
          <p:cNvPr id="67" name="テキスト ボックス 66"/>
          <p:cNvSpPr txBox="1"/>
          <p:nvPr/>
        </p:nvSpPr>
        <p:spPr>
          <a:xfrm>
            <a:off x="43008" y="5900612"/>
            <a:ext cx="1172116" cy="938719"/>
          </a:xfrm>
          <a:prstGeom prst="rect">
            <a:avLst/>
          </a:prstGeom>
          <a:solidFill>
            <a:schemeClr val="tx1">
              <a:alpha val="34000"/>
            </a:schemeClr>
          </a:solidFill>
        </p:spPr>
        <p:txBody>
          <a:bodyPr wrap="none" rtlCol="0">
            <a:spAutoFit/>
          </a:bodyPr>
          <a:lstStyle/>
          <a:p>
            <a:r>
              <a:rPr lang="ja-JP" altLang="en-US" sz="1100" dirty="0" smtClean="0">
                <a:solidFill>
                  <a:prstClr val="white"/>
                </a:solidFill>
                <a:latin typeface="HGP行書体" pitchFamily="66" charset="-128"/>
                <a:ea typeface="HGP行書体" pitchFamily="66" charset="-128"/>
              </a:rPr>
              <a:t>胎児画像　は、</a:t>
            </a:r>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prstClr val="white"/>
                </a:solidFill>
                <a:latin typeface="HGP行書体" pitchFamily="66" charset="-128"/>
                <a:ea typeface="HGP行書体" pitchFamily="66" charset="-128"/>
              </a:rPr>
              <a:t>画像</a:t>
            </a:r>
            <a:r>
              <a:rPr lang="ja-JP" altLang="en-US" sz="1100" dirty="0">
                <a:solidFill>
                  <a:prstClr val="white"/>
                </a:solidFill>
                <a:latin typeface="HGP行書体" pitchFamily="66" charset="-128"/>
                <a:ea typeface="HGP行書体" pitchFamily="66" charset="-128"/>
              </a:rPr>
              <a:t>・科学・雑誌</a:t>
            </a:r>
            <a:endParaRPr lang="en-US" altLang="ja-JP" sz="1100" dirty="0">
              <a:solidFill>
                <a:prstClr val="white"/>
              </a:solidFill>
              <a:latin typeface="HGP行書体" pitchFamily="66" charset="-128"/>
              <a:ea typeface="HGP行書体" pitchFamily="66" charset="-128"/>
            </a:endParaRPr>
          </a:p>
          <a:p>
            <a:r>
              <a:rPr lang="en-US" altLang="ja-JP" sz="1100" dirty="0">
                <a:solidFill>
                  <a:prstClr val="white"/>
                </a:solidFill>
                <a:latin typeface="HGP行書体" pitchFamily="66" charset="-128"/>
                <a:ea typeface="HGP行書体" pitchFamily="66" charset="-128"/>
              </a:rPr>
              <a:t>Newton /</a:t>
            </a:r>
            <a:r>
              <a:rPr lang="en-US" altLang="ja-JP" sz="1100" dirty="0" smtClean="0">
                <a:solidFill>
                  <a:prstClr val="white"/>
                </a:solidFill>
                <a:latin typeface="HGP行書体" pitchFamily="66" charset="-128"/>
                <a:ea typeface="HGP行書体" pitchFamily="66" charset="-128"/>
              </a:rPr>
              <a:t>2013</a:t>
            </a:r>
          </a:p>
          <a:p>
            <a:r>
              <a:rPr lang="en-US" altLang="ja-JP" sz="1100" dirty="0" smtClean="0">
                <a:solidFill>
                  <a:prstClr val="white"/>
                </a:solidFill>
                <a:latin typeface="HGP行書体" pitchFamily="66" charset="-128"/>
                <a:ea typeface="HGP行書体" pitchFamily="66" charset="-128"/>
              </a:rPr>
              <a:t>/</a:t>
            </a:r>
            <a:r>
              <a:rPr lang="en-US" altLang="ja-JP" sz="1100" dirty="0">
                <a:solidFill>
                  <a:prstClr val="white"/>
                </a:solidFill>
                <a:latin typeface="HGP行書体" pitchFamily="66" charset="-128"/>
                <a:ea typeface="HGP行書体" pitchFamily="66" charset="-128"/>
              </a:rPr>
              <a:t>11</a:t>
            </a:r>
            <a:r>
              <a:rPr lang="ja-JP" altLang="en-US" sz="1100" dirty="0" smtClean="0">
                <a:solidFill>
                  <a:prstClr val="white"/>
                </a:solidFill>
                <a:latin typeface="HGP行書体" pitchFamily="66" charset="-128"/>
                <a:ea typeface="HGP行書体" pitchFamily="66" charset="-128"/>
              </a:rPr>
              <a:t>月号　よ り</a:t>
            </a:r>
            <a:r>
              <a:rPr lang="ja-JP" altLang="en-US" sz="1100" dirty="0">
                <a:solidFill>
                  <a:prstClr val="white"/>
                </a:solidFill>
                <a:latin typeface="HGP行書体" pitchFamily="66" charset="-128"/>
                <a:ea typeface="HGP行書体" pitchFamily="66" charset="-128"/>
              </a:rPr>
              <a:t>、</a:t>
            </a:r>
            <a:endParaRPr lang="en-US" altLang="ja-JP" sz="1100" dirty="0" smtClean="0">
              <a:solidFill>
                <a:prstClr val="white"/>
              </a:solidFill>
              <a:latin typeface="HGP行書体" pitchFamily="66" charset="-128"/>
              <a:ea typeface="HGP行書体" pitchFamily="66" charset="-128"/>
            </a:endParaRPr>
          </a:p>
          <a:p>
            <a:r>
              <a:rPr lang="ja-JP" altLang="en-US" sz="1100" dirty="0" smtClean="0">
                <a:solidFill>
                  <a:prstClr val="white"/>
                </a:solidFill>
                <a:latin typeface="HGP行書体" pitchFamily="66" charset="-128"/>
                <a:ea typeface="HGP行書体" pitchFamily="66" charset="-128"/>
              </a:rPr>
              <a:t>転写</a:t>
            </a:r>
            <a:r>
              <a:rPr lang="en-US" altLang="ja-JP" sz="1100" dirty="0" smtClean="0">
                <a:solidFill>
                  <a:prstClr val="white"/>
                </a:solidFill>
                <a:latin typeface="HGP行書体" pitchFamily="66" charset="-128"/>
                <a:ea typeface="HGP行書体" pitchFamily="66" charset="-128"/>
              </a:rPr>
              <a:t>-</a:t>
            </a:r>
            <a:r>
              <a:rPr lang="ja-JP" altLang="en-US" sz="1100" dirty="0" smtClean="0">
                <a:solidFill>
                  <a:prstClr val="white"/>
                </a:solidFill>
                <a:latin typeface="HGP行書体" pitchFamily="66" charset="-128"/>
                <a:ea typeface="HGP行書体" pitchFamily="66" charset="-128"/>
              </a:rPr>
              <a:t>写真。</a:t>
            </a:r>
            <a:endParaRPr lang="en-US" altLang="ja-JP" sz="1100" dirty="0" smtClean="0">
              <a:solidFill>
                <a:prstClr val="white"/>
              </a:solidFill>
              <a:latin typeface="HGP行書体" pitchFamily="66" charset="-128"/>
              <a:ea typeface="HGP行書体" pitchFamily="66" charset="-128"/>
            </a:endParaRPr>
          </a:p>
        </p:txBody>
      </p:sp>
      <p:sp>
        <p:nvSpPr>
          <p:cNvPr id="45" name="テキスト ボックス 44"/>
          <p:cNvSpPr txBox="1"/>
          <p:nvPr/>
        </p:nvSpPr>
        <p:spPr>
          <a:xfrm>
            <a:off x="444952" y="219261"/>
            <a:ext cx="8537915" cy="4078039"/>
          </a:xfrm>
          <a:prstGeom prst="rect">
            <a:avLst/>
          </a:prstGeom>
          <a:noFill/>
        </p:spPr>
        <p:txBody>
          <a:bodyPr wrap="none" rtlCol="0">
            <a:spAutoFit/>
          </a:bodyPr>
          <a:lstStyle/>
          <a:p>
            <a:r>
              <a:rPr lang="ja-JP" altLang="en-US" sz="2400" b="1" dirty="0" smtClean="0">
                <a:solidFill>
                  <a:prstClr val="white"/>
                </a:solidFill>
                <a:latin typeface="HGP行書体" pitchFamily="66" charset="-128"/>
                <a:ea typeface="HGP行書体" pitchFamily="66" charset="-128"/>
              </a:rPr>
              <a:t>「　</a:t>
            </a:r>
            <a:r>
              <a:rPr lang="ja-JP" altLang="en-US" sz="2400" b="1" dirty="0" smtClean="0">
                <a:solidFill>
                  <a:prstClr val="black"/>
                </a:solidFill>
                <a:latin typeface="HGP行書体" pitchFamily="66" charset="-128"/>
                <a:ea typeface="HGP行書体" pitchFamily="66" charset="-128"/>
              </a:rPr>
              <a:t>二</a:t>
            </a:r>
            <a:r>
              <a:rPr lang="ja-JP" altLang="en-US" sz="2400" b="1" dirty="0" smtClean="0">
                <a:solidFill>
                  <a:prstClr val="white"/>
                </a:solidFill>
                <a:latin typeface="HGP行書体" pitchFamily="66" charset="-128"/>
                <a:ea typeface="HGP行書体" pitchFamily="66" charset="-128"/>
              </a:rPr>
              <a:t>　</a:t>
            </a:r>
            <a:r>
              <a:rPr lang="ja-JP" altLang="en-US" sz="2400" b="1" dirty="0" smtClean="0">
                <a:solidFill>
                  <a:srgbClr val="FF3300"/>
                </a:solidFill>
                <a:latin typeface="HGP行書体" pitchFamily="66" charset="-128"/>
                <a:ea typeface="HGP行書体" pitchFamily="66" charset="-128"/>
              </a:rPr>
              <a:t>素</a:t>
            </a:r>
            <a:r>
              <a:rPr lang="ja-JP" altLang="en-US" sz="2400" b="1" dirty="0" smtClean="0">
                <a:solidFill>
                  <a:prstClr val="white"/>
                </a:solidFill>
                <a:latin typeface="HGP行書体" pitchFamily="66" charset="-128"/>
                <a:ea typeface="HGP行書体" pitchFamily="66" charset="-128"/>
              </a:rPr>
              <a:t>　が　</a:t>
            </a:r>
            <a:r>
              <a:rPr lang="en-US" altLang="ja-JP" sz="2400" b="1" dirty="0" smtClean="0">
                <a:solidFill>
                  <a:prstClr val="white"/>
                </a:solidFill>
                <a:latin typeface="HGP行書体" pitchFamily="66" charset="-128"/>
                <a:ea typeface="HGP行書体" pitchFamily="66" charset="-128"/>
              </a:rPr>
              <a:t>…  </a:t>
            </a:r>
            <a:r>
              <a:rPr lang="ja-JP" altLang="en-US" sz="2400" b="1" dirty="0" smtClean="0">
                <a:solidFill>
                  <a:prstClr val="white"/>
                </a:solidFill>
                <a:latin typeface="HGP行書体" pitchFamily="66" charset="-128"/>
                <a:ea typeface="HGP行書体" pitchFamily="66" charset="-128"/>
              </a:rPr>
              <a:t>何 </a:t>
            </a:r>
            <a:r>
              <a:rPr lang="ja-JP" altLang="en-US" b="1" dirty="0" smtClean="0">
                <a:solidFill>
                  <a:prstClr val="black"/>
                </a:solidFill>
                <a:latin typeface="HGP行書体" pitchFamily="66" charset="-128"/>
                <a:ea typeface="HGP行書体" pitchFamily="66" charset="-128"/>
              </a:rPr>
              <a:t>んな</a:t>
            </a:r>
            <a:r>
              <a:rPr lang="ja-JP" altLang="en-US" sz="2400" b="1" dirty="0" smtClean="0">
                <a:solidFill>
                  <a:prstClr val="white"/>
                </a:solidFill>
                <a:latin typeface="HGP行書体" pitchFamily="66" charset="-128"/>
                <a:ea typeface="HGP行書体" pitchFamily="66" charset="-128"/>
              </a:rPr>
              <a:t>　数　？　</a:t>
            </a:r>
            <a:r>
              <a:rPr lang="en-US" altLang="ja-JP" b="1" dirty="0" smtClean="0">
                <a:solidFill>
                  <a:prstClr val="black"/>
                </a:solidFill>
                <a:latin typeface="HGP行書体" pitchFamily="66" charset="-128"/>
                <a:ea typeface="HGP行書体" pitchFamily="66" charset="-128"/>
              </a:rPr>
              <a:t>Real  Reasoning </a:t>
            </a:r>
            <a:r>
              <a:rPr lang="ja-JP" altLang="en-US" b="1" dirty="0" smtClean="0">
                <a:solidFill>
                  <a:prstClr val="black"/>
                </a:solidFill>
                <a:latin typeface="HGP行書体" pitchFamily="66" charset="-128"/>
                <a:ea typeface="HGP行書体" pitchFamily="66" charset="-128"/>
              </a:rPr>
              <a:t>（</a:t>
            </a:r>
            <a:r>
              <a:rPr lang="en-US" altLang="ja-JP" b="1" dirty="0" smtClean="0">
                <a:solidFill>
                  <a:prstClr val="black"/>
                </a:solidFill>
                <a:latin typeface="HGP行書体" pitchFamily="66" charset="-128"/>
                <a:ea typeface="HGP行書体" pitchFamily="66" charset="-128"/>
              </a:rPr>
              <a:t>RR)</a:t>
            </a:r>
            <a:r>
              <a:rPr lang="ja-JP" altLang="en-US" b="1" dirty="0" smtClean="0">
                <a:solidFill>
                  <a:prstClr val="black"/>
                </a:solidFill>
                <a:latin typeface="HGP行書体" pitchFamily="66" charset="-128"/>
                <a:ea typeface="HGP行書体" pitchFamily="66" charset="-128"/>
              </a:rPr>
              <a:t>； ほんと の 理由　</a:t>
            </a:r>
            <a:r>
              <a:rPr lang="ja-JP" altLang="en-US" sz="2400" b="1" dirty="0" smtClean="0">
                <a:solidFill>
                  <a:prstClr val="white"/>
                </a:solidFill>
                <a:latin typeface="HGP行書体" pitchFamily="66" charset="-128"/>
                <a:ea typeface="HGP行書体" pitchFamily="66" charset="-128"/>
              </a:rPr>
              <a:t>」</a:t>
            </a:r>
            <a:endParaRPr lang="en-US" altLang="ja-JP" sz="2400" b="1" dirty="0" smtClean="0">
              <a:solidFill>
                <a:prstClr val="white"/>
              </a:solidFill>
              <a:latin typeface="HGP行書体" pitchFamily="66" charset="-128"/>
              <a:ea typeface="HGP行書体" pitchFamily="66" charset="-128"/>
            </a:endParaRPr>
          </a:p>
          <a:p>
            <a:r>
              <a:rPr lang="en-US" altLang="ja-JP" b="1" dirty="0" smtClean="0">
                <a:solidFill>
                  <a:srgbClr val="C00000"/>
                </a:solidFill>
                <a:latin typeface="HGP行書体" pitchFamily="66" charset="-128"/>
                <a:ea typeface="HGP行書体" pitchFamily="66" charset="-128"/>
              </a:rPr>
              <a:t>… Ans.  ;   </a:t>
            </a:r>
            <a:r>
              <a:rPr lang="ja-JP" altLang="en-US" sz="2400" b="1" dirty="0" smtClean="0">
                <a:solidFill>
                  <a:prstClr val="white"/>
                </a:solidFill>
                <a:latin typeface="HGP行書体" pitchFamily="66" charset="-128"/>
                <a:ea typeface="HGP行書体" pitchFamily="66" charset="-128"/>
              </a:rPr>
              <a:t>その　二倍　が　</a:t>
            </a:r>
            <a:r>
              <a:rPr lang="en-US" altLang="ja-JP" sz="2400" b="1" dirty="0" smtClean="0">
                <a:solidFill>
                  <a:prstClr val="white"/>
                </a:solidFill>
                <a:latin typeface="HGP行書体" pitchFamily="66" charset="-128"/>
                <a:ea typeface="HGP行書体" pitchFamily="66" charset="-128"/>
              </a:rPr>
              <a:t>Ⅳ</a:t>
            </a:r>
            <a:r>
              <a:rPr lang="ja-JP" altLang="en-US" sz="2400" b="1" dirty="0" smtClean="0">
                <a:solidFill>
                  <a:prstClr val="white"/>
                </a:solidFill>
                <a:latin typeface="HGP行書体" pitchFamily="66" charset="-128"/>
                <a:ea typeface="HGP行書体" pitchFamily="66" charset="-128"/>
              </a:rPr>
              <a:t>（四）</a:t>
            </a:r>
            <a:r>
              <a:rPr lang="ja-JP" altLang="en-US" sz="2400" b="1" dirty="0" smtClean="0">
                <a:solidFill>
                  <a:srgbClr val="C00000"/>
                </a:solidFill>
                <a:latin typeface="HGP行書体" pitchFamily="66" charset="-128"/>
                <a:ea typeface="HGP行書体" pitchFamily="66" charset="-128"/>
              </a:rPr>
              <a:t>元</a:t>
            </a:r>
            <a:r>
              <a:rPr lang="ja-JP" altLang="en-US" sz="2400" b="1" dirty="0" smtClean="0">
                <a:solidFill>
                  <a:prstClr val="black"/>
                </a:solidFill>
                <a:latin typeface="HGP行書体" pitchFamily="66" charset="-128"/>
                <a:ea typeface="HGP行書体" pitchFamily="66" charset="-128"/>
              </a:rPr>
              <a:t>素ｎ</a:t>
            </a:r>
            <a:r>
              <a:rPr lang="ja-JP" altLang="en-US" sz="2400" b="1" dirty="0" smtClean="0">
                <a:solidFill>
                  <a:prstClr val="white"/>
                </a:solidFill>
                <a:latin typeface="HGP行書体" pitchFamily="66" charset="-128"/>
                <a:ea typeface="HGP行書体" pitchFamily="66" charset="-128"/>
              </a:rPr>
              <a:t>。</a:t>
            </a:r>
            <a:endParaRPr lang="en-US" altLang="ja-JP" sz="2400" b="1" dirty="0" smtClean="0">
              <a:solidFill>
                <a:prstClr val="white"/>
              </a:solidFill>
              <a:latin typeface="HGP行書体" pitchFamily="66" charset="-128"/>
              <a:ea typeface="HGP行書体" pitchFamily="66" charset="-128"/>
            </a:endParaRPr>
          </a:p>
          <a:p>
            <a:endParaRPr lang="en-US" altLang="ja-JP" sz="2400" b="1" dirty="0">
              <a:solidFill>
                <a:prstClr val="white"/>
              </a:solidFill>
              <a:latin typeface="HGP行書体" pitchFamily="66" charset="-128"/>
              <a:ea typeface="HGP行書体" pitchFamily="66" charset="-128"/>
            </a:endParaRPr>
          </a:p>
          <a:p>
            <a:r>
              <a:rPr lang="ja-JP" altLang="en-US" sz="2400" b="1" dirty="0">
                <a:solidFill>
                  <a:prstClr val="white"/>
                </a:solidFill>
                <a:latin typeface="HGP行書体" pitchFamily="66" charset="-128"/>
                <a:ea typeface="HGP行書体" pitchFamily="66" charset="-128"/>
              </a:rPr>
              <a:t>　</a:t>
            </a:r>
            <a:r>
              <a:rPr lang="ja-JP" altLang="en-US" sz="2400" b="1" dirty="0" smtClean="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オ</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en-US" altLang="ja-JP" sz="1400" b="1" dirty="0" smtClean="0">
                <a:solidFill>
                  <a:prstClr val="white"/>
                </a:solidFill>
                <a:latin typeface="HGP行書体" pitchFamily="66" charset="-128"/>
                <a:ea typeface="HGP行書体" pitchFamily="66" charset="-128"/>
              </a:rPr>
              <a:t>|</a:t>
            </a: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ガ</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ナ</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イ</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ズ</a:t>
            </a:r>
            <a:endParaRPr lang="en-US" altLang="ja-JP" sz="14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ja-JP" altLang="en-US" sz="1100" b="1" dirty="0" err="1" smtClean="0">
                <a:solidFill>
                  <a:prstClr val="white"/>
                </a:solidFill>
                <a:latin typeface="HGP行書体" pitchFamily="66" charset="-128"/>
                <a:ea typeface="HGP行書体" pitchFamily="66" charset="-128"/>
              </a:rPr>
              <a:t>の</a:t>
            </a:r>
            <a:endParaRPr lang="en-US" altLang="ja-JP" sz="1100" b="1" dirty="0" smtClean="0">
              <a:solidFill>
                <a:prstClr val="white"/>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ja-JP" altLang="en-US" b="1" dirty="0" smtClean="0">
                <a:solidFill>
                  <a:prstClr val="black"/>
                </a:solidFill>
                <a:latin typeface="HGP行書体" pitchFamily="66" charset="-128"/>
                <a:ea typeface="HGP行書体" pitchFamily="66" charset="-128"/>
              </a:rPr>
              <a:t>木</a:t>
            </a:r>
            <a:endParaRPr lang="en-US" altLang="ja-JP" b="1" dirty="0" smtClean="0">
              <a:solidFill>
                <a:prstClr val="black"/>
              </a:solidFill>
              <a:latin typeface="HGP行書体" pitchFamily="66" charset="-128"/>
              <a:ea typeface="HGP行書体" pitchFamily="66" charset="-128"/>
            </a:endParaRPr>
          </a:p>
          <a:p>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white"/>
                </a:solidFill>
                <a:latin typeface="HGP行書体" pitchFamily="66" charset="-128"/>
                <a:ea typeface="HGP行書体" pitchFamily="66" charset="-128"/>
              </a:rPr>
              <a:t>　　　　　　　　　　　　　　　　　　</a:t>
            </a:r>
            <a:r>
              <a:rPr lang="en-US" altLang="ja-JP" sz="1400" b="1" dirty="0" smtClean="0">
                <a:solidFill>
                  <a:prstClr val="white"/>
                </a:solidFill>
                <a:latin typeface="HGP行書体" pitchFamily="66" charset="-128"/>
                <a:ea typeface="HGP行書体" pitchFamily="66" charset="-128"/>
              </a:rPr>
              <a:t>“ a wooden</a:t>
            </a:r>
            <a:r>
              <a:rPr lang="ja-JP" altLang="en-US" sz="1400" b="1" dirty="0" smtClean="0">
                <a:solidFill>
                  <a:prstClr val="white"/>
                </a:solidFill>
                <a:latin typeface="HGP行書体" pitchFamily="66" charset="-128"/>
                <a:ea typeface="HGP行書体" pitchFamily="66" charset="-128"/>
              </a:rPr>
              <a:t>　　　　</a:t>
            </a:r>
            <a:r>
              <a:rPr lang="ja-JP" altLang="en-US" sz="1400" b="1" dirty="0">
                <a:solidFill>
                  <a:prstClr val="white"/>
                </a:solidFill>
                <a:latin typeface="HGP行書体" pitchFamily="66" charset="-128"/>
                <a:ea typeface="HGP行書体" pitchFamily="66" charset="-128"/>
              </a:rPr>
              <a:t> </a:t>
            </a:r>
            <a:r>
              <a:rPr lang="ja-JP" altLang="en-US" sz="1400" b="1" dirty="0" smtClean="0">
                <a:solidFill>
                  <a:prstClr val="black"/>
                </a:solidFill>
                <a:latin typeface="HGP行書体" pitchFamily="66" charset="-128"/>
                <a:ea typeface="HGP行書体" pitchFamily="66" charset="-128"/>
              </a:rPr>
              <a:t>碑      </a:t>
            </a:r>
            <a:r>
              <a:rPr lang="en-US" altLang="ja-JP" sz="1400" b="1" dirty="0" smtClean="0">
                <a:solidFill>
                  <a:prstClr val="white"/>
                </a:solidFill>
                <a:latin typeface="HGP行書体" pitchFamily="66" charset="-128"/>
                <a:ea typeface="HGP行書体" pitchFamily="66" charset="-128"/>
              </a:rPr>
              <a:t>monument “ !</a:t>
            </a:r>
            <a:r>
              <a:rPr lang="ja-JP" altLang="en-US" sz="1400" b="1" dirty="0" smtClean="0">
                <a:solidFill>
                  <a:prstClr val="white"/>
                </a:solidFill>
                <a:latin typeface="HGP行書体" pitchFamily="66" charset="-128"/>
                <a:ea typeface="HGP行書体" pitchFamily="66" charset="-128"/>
              </a:rPr>
              <a:t>    </a:t>
            </a:r>
            <a:endParaRPr lang="en-US" altLang="ja-JP" sz="1400" b="1" dirty="0" smtClean="0">
              <a:solidFill>
                <a:prstClr val="white"/>
              </a:solidFill>
              <a:latin typeface="HGP行書体" pitchFamily="66" charset="-128"/>
              <a:ea typeface="HGP行書体" pitchFamily="66" charset="-128"/>
            </a:endParaRPr>
          </a:p>
          <a:p>
            <a:endParaRPr lang="en-US" altLang="ja-JP" sz="1100" b="1" dirty="0">
              <a:solidFill>
                <a:prstClr val="black"/>
              </a:solidFill>
              <a:latin typeface="HGP行書体" pitchFamily="66" charset="-128"/>
              <a:ea typeface="HGP行書体" pitchFamily="66" charset="-128"/>
            </a:endParaRPr>
          </a:p>
          <a:p>
            <a:r>
              <a:rPr lang="en-US" altLang="ja-JP" sz="1400" b="1" dirty="0" smtClean="0">
                <a:solidFill>
                  <a:srgbClr val="660033"/>
                </a:solidFill>
                <a:latin typeface="HGP行書体" pitchFamily="66" charset="-128"/>
                <a:ea typeface="HGP行書体" pitchFamily="66" charset="-128"/>
              </a:rPr>
              <a:t>                        </a:t>
            </a:r>
            <a:r>
              <a:rPr lang="ja-JP" altLang="en-US" sz="1400" b="1" dirty="0" smtClean="0">
                <a:solidFill>
                  <a:prstClr val="black"/>
                </a:solidFill>
                <a:latin typeface="HGP行書体" pitchFamily="66" charset="-128"/>
                <a:ea typeface="HGP行書体" pitchFamily="66" charset="-128"/>
              </a:rPr>
              <a:t>「要　は</a:t>
            </a:r>
            <a:r>
              <a:rPr lang="ja-JP" altLang="en-US" sz="1400" b="1" dirty="0" smtClean="0">
                <a:solidFill>
                  <a:srgbClr val="FF00FF"/>
                </a:solidFill>
                <a:latin typeface="HGP行書体" pitchFamily="66" charset="-128"/>
                <a:ea typeface="HGP行書体" pitchFamily="66" charset="-128"/>
              </a:rPr>
              <a:t>、</a:t>
            </a:r>
            <a:r>
              <a:rPr lang="ja-JP" altLang="en-US" b="1" dirty="0" smtClean="0">
                <a:solidFill>
                  <a:srgbClr val="C00000"/>
                </a:solidFill>
                <a:latin typeface="HGP行書体" pitchFamily="66" charset="-128"/>
                <a:ea typeface="HGP行書体" pitchFamily="66" charset="-128"/>
              </a:rPr>
              <a:t>次元</a:t>
            </a:r>
            <a:r>
              <a:rPr lang="ja-JP" altLang="en-US" sz="1400" b="1" dirty="0">
                <a:solidFill>
                  <a:prstClr val="white"/>
                </a:solidFill>
                <a:latin typeface="HGP行書体" pitchFamily="66" charset="-128"/>
                <a:ea typeface="HGP行書体" pitchFamily="66" charset="-128"/>
              </a:rPr>
              <a:t>ガ</a:t>
            </a:r>
            <a:r>
              <a:rPr lang="ja-JP" altLang="en-US" b="1" dirty="0" smtClean="0">
                <a:solidFill>
                  <a:srgbClr val="00FFFF"/>
                </a:solidFill>
                <a:latin typeface="HGP行書体" pitchFamily="66" charset="-128"/>
                <a:ea typeface="HGP行書体" pitchFamily="66" charset="-128"/>
              </a:rPr>
              <a:t>境目</a:t>
            </a:r>
            <a:r>
              <a:rPr lang="ja-JP" altLang="en-US" sz="1400" b="1" dirty="0" smtClean="0">
                <a:solidFill>
                  <a:srgbClr val="FF00FF"/>
                </a:solidFill>
                <a:latin typeface="HGP行書体" pitchFamily="66" charset="-128"/>
                <a:ea typeface="HGP行書体" pitchFamily="66" charset="-128"/>
              </a:rPr>
              <a:t>にして、その下から上へのコト！」　</a:t>
            </a:r>
            <a:r>
              <a:rPr lang="ja-JP" altLang="en-US" sz="1400" b="1" dirty="0" smtClean="0">
                <a:solidFill>
                  <a:prstClr val="black"/>
                </a:solidFill>
                <a:latin typeface="HGP行書体" pitchFamily="66" charset="-128"/>
                <a:ea typeface="HGP行書体" pitchFamily="66" charset="-128"/>
              </a:rPr>
              <a:t>↑</a:t>
            </a:r>
            <a:endParaRPr lang="en-US" altLang="ja-JP" sz="1400" b="1" dirty="0" smtClean="0">
              <a:solidFill>
                <a:prstClr val="black"/>
              </a:solidFill>
              <a:latin typeface="HGP行書体" pitchFamily="66" charset="-128"/>
              <a:ea typeface="HGP行書体" pitchFamily="66" charset="-128"/>
            </a:endParaRPr>
          </a:p>
          <a:p>
            <a:r>
              <a:rPr lang="ja-JP" altLang="en-US" sz="1400" b="1" dirty="0">
                <a:solidFill>
                  <a:srgbClr val="FF00FF"/>
                </a:solidFill>
                <a:latin typeface="HGP行書体" pitchFamily="66" charset="-128"/>
                <a:ea typeface="HGP行書体" pitchFamily="66" charset="-128"/>
              </a:rPr>
              <a:t>　</a:t>
            </a:r>
            <a:r>
              <a:rPr lang="ja-JP" altLang="en-US" sz="1400" b="1" dirty="0" smtClean="0">
                <a:solidFill>
                  <a:srgbClr val="FF00FF"/>
                </a:solidFill>
                <a:latin typeface="HGP行書体" pitchFamily="66" charset="-128"/>
                <a:ea typeface="HGP行書体" pitchFamily="66" charset="-128"/>
              </a:rPr>
              <a:t>　　　　　　　　　</a:t>
            </a:r>
            <a:endParaRPr lang="en-US" altLang="ja-JP" sz="1100" b="1" dirty="0" smtClean="0">
              <a:solidFill>
                <a:srgbClr val="FF00FF"/>
              </a:solidFill>
              <a:latin typeface="HGP行書体" pitchFamily="66" charset="-128"/>
              <a:ea typeface="HGP行書体" pitchFamily="66" charset="-128"/>
            </a:endParaRPr>
          </a:p>
        </p:txBody>
      </p:sp>
      <p:sp>
        <p:nvSpPr>
          <p:cNvPr id="70" name="Freeform 126"/>
          <p:cNvSpPr>
            <a:spLocks/>
          </p:cNvSpPr>
          <p:nvPr/>
        </p:nvSpPr>
        <p:spPr bwMode="auto">
          <a:xfrm rot="287392">
            <a:off x="7786213" y="5593655"/>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bg1"/>
            </a:solidFill>
            <a:prstDash val="solid"/>
            <a:round/>
            <a:headEnd/>
            <a:tailEnd/>
          </a:ln>
          <a:effectLst/>
        </p:spPr>
        <p:txBody>
          <a:bodyPr wrap="square">
            <a:spAutoFit/>
          </a:bodyPr>
          <a:lstStyle/>
          <a:p>
            <a:pPr algn="ctr"/>
            <a:r>
              <a:rPr lang="en-US" altLang="ja-JP" dirty="0" err="1" smtClean="0">
                <a:solidFill>
                  <a:srgbClr val="00FFFF"/>
                </a:solidFill>
              </a:rPr>
              <a:t>i</a:t>
            </a:r>
            <a:endParaRPr lang="ja-JP" altLang="en-US" dirty="0">
              <a:solidFill>
                <a:srgbClr val="00FFFF"/>
              </a:solidFill>
            </a:endParaRPr>
          </a:p>
        </p:txBody>
      </p:sp>
      <p:sp>
        <p:nvSpPr>
          <p:cNvPr id="73" name="Freeform 127"/>
          <p:cNvSpPr>
            <a:spLocks/>
          </p:cNvSpPr>
          <p:nvPr/>
        </p:nvSpPr>
        <p:spPr bwMode="auto">
          <a:xfrm rot="287392">
            <a:off x="8062984" y="5868028"/>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sp>
        <p:nvSpPr>
          <p:cNvPr id="74" name="Freeform 128"/>
          <p:cNvSpPr>
            <a:spLocks/>
          </p:cNvSpPr>
          <p:nvPr/>
        </p:nvSpPr>
        <p:spPr bwMode="auto">
          <a:xfrm rot="3175405" flipH="1" flipV="1">
            <a:off x="7786754" y="5815217"/>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cxnSp>
        <p:nvCxnSpPr>
          <p:cNvPr id="75" name="直線矢印コネクタ 74"/>
          <p:cNvCxnSpPr/>
          <p:nvPr/>
        </p:nvCxnSpPr>
        <p:spPr>
          <a:xfrm flipH="1">
            <a:off x="7527946" y="5071524"/>
            <a:ext cx="1152129" cy="1261341"/>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9" name="円弧 78"/>
          <p:cNvSpPr/>
          <p:nvPr/>
        </p:nvSpPr>
        <p:spPr>
          <a:xfrm>
            <a:off x="7882350" y="4879260"/>
            <a:ext cx="520081" cy="1596447"/>
          </a:xfrm>
          <a:prstGeom prst="arc">
            <a:avLst>
              <a:gd name="adj1" fmla="val 16346919"/>
              <a:gd name="adj2" fmla="val 5553362"/>
            </a:avLst>
          </a:prstGeom>
          <a:ln w="28575">
            <a:solidFill>
              <a:srgbClr val="FFFF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cxnSp>
        <p:nvCxnSpPr>
          <p:cNvPr id="80" name="直線矢印コネクタ 79"/>
          <p:cNvCxnSpPr/>
          <p:nvPr/>
        </p:nvCxnSpPr>
        <p:spPr>
          <a:xfrm flipH="1" flipV="1">
            <a:off x="8112561" y="4916474"/>
            <a:ext cx="17037" cy="158524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1" name="直線矢印コネクタ 80"/>
          <p:cNvCxnSpPr/>
          <p:nvPr/>
        </p:nvCxnSpPr>
        <p:spPr>
          <a:xfrm>
            <a:off x="7256833" y="5671576"/>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2" name="円弧 81"/>
          <p:cNvSpPr/>
          <p:nvPr/>
        </p:nvSpPr>
        <p:spPr>
          <a:xfrm>
            <a:off x="7824528" y="4869160"/>
            <a:ext cx="565111" cy="1606311"/>
          </a:xfrm>
          <a:prstGeom prst="arc">
            <a:avLst>
              <a:gd name="adj1" fmla="val 5349446"/>
              <a:gd name="adj2" fmla="val 15995434"/>
            </a:avLst>
          </a:prstGeom>
          <a:ln w="28575">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83" name="円弧 82"/>
          <p:cNvSpPr/>
          <p:nvPr/>
        </p:nvSpPr>
        <p:spPr>
          <a:xfrm>
            <a:off x="7252586" y="5347540"/>
            <a:ext cx="1771116" cy="648072"/>
          </a:xfrm>
          <a:prstGeom prst="arc">
            <a:avLst>
              <a:gd name="adj1" fmla="val 18934360"/>
              <a:gd name="adj2" fmla="val 13455371"/>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r>
              <a:rPr lang="ja-JP" altLang="en-US" sz="2400" dirty="0" smtClean="0">
                <a:solidFill>
                  <a:srgbClr val="FFFF00"/>
                </a:solidFill>
                <a:latin typeface="HGP行書体" pitchFamily="66" charset="-128"/>
                <a:ea typeface="HGP行書体" pitchFamily="66" charset="-128"/>
              </a:rPr>
              <a:t>　　</a:t>
            </a:r>
            <a:endParaRPr lang="en-US" altLang="ja-JP" sz="2400" dirty="0" smtClean="0">
              <a:solidFill>
                <a:srgbClr val="FFFF00"/>
              </a:solidFill>
              <a:latin typeface="HGP行書体" pitchFamily="66" charset="-128"/>
              <a:ea typeface="HGP行書体" pitchFamily="66" charset="-128"/>
            </a:endParaRPr>
          </a:p>
          <a:p>
            <a:r>
              <a:rPr lang="en-US" altLang="ja-JP" sz="2400" dirty="0">
                <a:solidFill>
                  <a:srgbClr val="FFFF00"/>
                </a:solidFill>
                <a:latin typeface="HGP行書体" pitchFamily="66" charset="-128"/>
                <a:ea typeface="HGP行書体" pitchFamily="66" charset="-128"/>
              </a:rPr>
              <a:t> </a:t>
            </a:r>
            <a:r>
              <a:rPr lang="en-US" altLang="ja-JP" sz="2400" dirty="0" smtClean="0">
                <a:solidFill>
                  <a:srgbClr val="FFFF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2400" dirty="0" smtClean="0">
                <a:solidFill>
                  <a:srgbClr val="FF0000"/>
                </a:solidFill>
                <a:latin typeface="HGP行書体" pitchFamily="66" charset="-128"/>
                <a:ea typeface="HGP行書体" pitchFamily="66" charset="-128"/>
              </a:rPr>
              <a:t>Ｏ・</a:t>
            </a:r>
            <a:r>
              <a:rPr lang="ja-JP" altLang="en-US" sz="2400" dirty="0" smtClean="0">
                <a:solidFill>
                  <a:srgbClr val="00FFFF"/>
                </a:solidFill>
                <a:latin typeface="HGP行書体" pitchFamily="66" charset="-128"/>
                <a:ea typeface="HGP行書体" pitchFamily="66" charset="-128"/>
              </a:rPr>
              <a:t>ｓ</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84" name="円弧 83"/>
          <p:cNvSpPr/>
          <p:nvPr/>
        </p:nvSpPr>
        <p:spPr>
          <a:xfrm>
            <a:off x="7239793" y="4869160"/>
            <a:ext cx="1771117" cy="1619907"/>
          </a:xfrm>
          <a:prstGeom prst="arc">
            <a:avLst>
              <a:gd name="adj1" fmla="val 5926088"/>
              <a:gd name="adj2" fmla="val 15744521"/>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90" name="円弧 89"/>
          <p:cNvSpPr/>
          <p:nvPr/>
        </p:nvSpPr>
        <p:spPr>
          <a:xfrm>
            <a:off x="7239793" y="4881808"/>
            <a:ext cx="1796703" cy="1619907"/>
          </a:xfrm>
          <a:prstGeom prst="arc">
            <a:avLst>
              <a:gd name="adj1" fmla="val 16747268"/>
              <a:gd name="adj2" fmla="val 4887209"/>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91" name="Freeform 44"/>
          <p:cNvSpPr>
            <a:spLocks/>
          </p:cNvSpPr>
          <p:nvPr/>
        </p:nvSpPr>
        <p:spPr bwMode="auto">
          <a:xfrm>
            <a:off x="8228256" y="5182809"/>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92" name="Freeform 45"/>
          <p:cNvSpPr>
            <a:spLocks/>
          </p:cNvSpPr>
          <p:nvPr/>
        </p:nvSpPr>
        <p:spPr bwMode="auto">
          <a:xfrm rot="10800000" flipH="1" flipV="1">
            <a:off x="7331400" y="5154529"/>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93" name="円弧 92"/>
          <p:cNvSpPr/>
          <p:nvPr/>
        </p:nvSpPr>
        <p:spPr>
          <a:xfrm>
            <a:off x="6564097" y="5476174"/>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94" name="フリーフォーム 93"/>
          <p:cNvSpPr/>
          <p:nvPr/>
        </p:nvSpPr>
        <p:spPr>
          <a:xfrm>
            <a:off x="6578162" y="5637745"/>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7" name="テキスト ボックス 46"/>
          <p:cNvSpPr txBox="1"/>
          <p:nvPr/>
        </p:nvSpPr>
        <p:spPr>
          <a:xfrm>
            <a:off x="2450088" y="5120605"/>
            <a:ext cx="5426486" cy="1692771"/>
          </a:xfrm>
          <a:prstGeom prst="rect">
            <a:avLst/>
          </a:prstGeom>
          <a:noFill/>
        </p:spPr>
        <p:txBody>
          <a:bodyPr wrap="none" rtlCol="0">
            <a:spAutoFit/>
          </a:bodyPr>
          <a:lstStyle/>
          <a:p>
            <a:r>
              <a:rPr kumimoji="1" lang="ja-JP" altLang="en-US" sz="1200" dirty="0" smtClean="0">
                <a:solidFill>
                  <a:srgbClr val="FFFF00"/>
                </a:solidFill>
                <a:latin typeface="HGP行書体" pitchFamily="66" charset="-128"/>
                <a:ea typeface="HGP行書体" pitchFamily="66" charset="-128"/>
              </a:rPr>
              <a:t>　　　　　量　　　子　　　　曲　　率　　　線　型　性   　ないしは、</a:t>
            </a:r>
            <a:endParaRPr kumimoji="1" lang="en-US" altLang="ja-JP" sz="1200" dirty="0" smtClean="0">
              <a:solidFill>
                <a:srgbClr val="FFFF00"/>
              </a:solidFill>
              <a:latin typeface="HGP行書体" pitchFamily="66" charset="-128"/>
              <a:ea typeface="HGP行書体" pitchFamily="66" charset="-128"/>
            </a:endParaRPr>
          </a:p>
          <a:p>
            <a:r>
              <a:rPr lang="en-US" altLang="ja-JP" sz="1200" dirty="0" smtClean="0">
                <a:solidFill>
                  <a:srgbClr val="FFFF00"/>
                </a:solidFill>
                <a:latin typeface="HGP行書体" pitchFamily="66" charset="-128"/>
                <a:ea typeface="HGP行書体" pitchFamily="66" charset="-128"/>
              </a:rPr>
              <a:t> </a:t>
            </a:r>
            <a:endParaRPr lang="en-US" altLang="ja-JP" sz="1200" dirty="0">
              <a:solidFill>
                <a:srgbClr val="FFFF00"/>
              </a:solidFill>
              <a:latin typeface="HGP行書体" pitchFamily="66" charset="-128"/>
              <a:ea typeface="HGP行書体" pitchFamily="66" charset="-128"/>
            </a:endParaRPr>
          </a:p>
          <a:p>
            <a:r>
              <a:rPr kumimoji="1" lang="ja-JP" altLang="en-US" sz="1200" dirty="0" smtClean="0">
                <a:solidFill>
                  <a:srgbClr val="FFFF00"/>
                </a:solidFill>
                <a:latin typeface="HGP行書体" pitchFamily="66" charset="-128"/>
                <a:ea typeface="HGP行書体" pitchFamily="66" charset="-128"/>
              </a:rPr>
              <a:t>　多　　　細　　　胞　　的　乃至　　</a:t>
            </a:r>
            <a:r>
              <a:rPr kumimoji="1" lang="ja-JP" altLang="en-US" sz="1200" dirty="0" smtClean="0">
                <a:solidFill>
                  <a:srgbClr val="FF0066"/>
                </a:solidFill>
                <a:latin typeface="HGP行書体" pitchFamily="66" charset="-128"/>
                <a:ea typeface="HGP行書体" pitchFamily="66" charset="-128"/>
              </a:rPr>
              <a:t>多　　　　　核</a:t>
            </a:r>
            <a:r>
              <a:rPr kumimoji="1" lang="ja-JP" altLang="en-US" sz="1200" dirty="0" smtClean="0">
                <a:solidFill>
                  <a:srgbClr val="FFFF00"/>
                </a:solidFill>
                <a:latin typeface="HGP行書体" pitchFamily="66" charset="-128"/>
                <a:ea typeface="HGP行書体" pitchFamily="66" charset="-128"/>
              </a:rPr>
              <a:t>　  　的</a:t>
            </a:r>
            <a:endParaRPr kumimoji="1" lang="en-US" altLang="ja-JP" sz="1200" dirty="0" smtClean="0">
              <a:solidFill>
                <a:srgbClr val="FFFF00"/>
              </a:solidFill>
              <a:latin typeface="HGP行書体" pitchFamily="66" charset="-128"/>
              <a:ea typeface="HGP行書体" pitchFamily="66" charset="-128"/>
            </a:endParaRPr>
          </a:p>
          <a:p>
            <a:endParaRPr lang="en-US" altLang="ja-JP" sz="800" dirty="0">
              <a:solidFill>
                <a:srgbClr val="FFFF00"/>
              </a:solidFill>
              <a:latin typeface="HGP行書体" pitchFamily="66" charset="-128"/>
              <a:ea typeface="HGP行書体" pitchFamily="66" charset="-128"/>
            </a:endParaRPr>
          </a:p>
          <a:p>
            <a:endParaRPr kumimoji="1" lang="en-US" altLang="ja-JP" sz="1200" dirty="0" smtClean="0">
              <a:solidFill>
                <a:srgbClr val="FFFF00"/>
              </a:solidFill>
              <a:latin typeface="HGP行書体" pitchFamily="66" charset="-128"/>
              <a:ea typeface="HGP行書体" pitchFamily="66" charset="-128"/>
            </a:endParaRPr>
          </a:p>
          <a:p>
            <a:r>
              <a:rPr kumimoji="1" lang="ja-JP" altLang="en-US" sz="1200" dirty="0" smtClean="0">
                <a:solidFill>
                  <a:srgbClr val="FFFF00"/>
                </a:solidFill>
                <a:latin typeface="HGP行書体" pitchFamily="66" charset="-128"/>
                <a:ea typeface="HGP行書体" pitchFamily="66" charset="-128"/>
              </a:rPr>
              <a:t>臓　器　形　成　　　　　</a:t>
            </a:r>
            <a:r>
              <a:rPr lang="ja-JP" altLang="en-US" sz="1200" dirty="0" smtClean="0">
                <a:solidFill>
                  <a:srgbClr val="FFFF00"/>
                </a:solidFill>
                <a:latin typeface="HGP行書体" pitchFamily="66" charset="-128"/>
                <a:ea typeface="HGP行書体" pitchFamily="66" charset="-128"/>
              </a:rPr>
              <a:t>∧</a:t>
            </a:r>
            <a:endParaRPr lang="en-US" altLang="ja-JP" sz="1200" dirty="0" smtClean="0">
              <a:solidFill>
                <a:srgbClr val="FFFF00"/>
              </a:solidFill>
              <a:latin typeface="HGP行書体" pitchFamily="66" charset="-128"/>
              <a:ea typeface="HGP行書体" pitchFamily="66" charset="-128"/>
            </a:endParaRPr>
          </a:p>
          <a:p>
            <a:endParaRPr kumimoji="1" lang="en-US" altLang="ja-JP" sz="1200" dirty="0">
              <a:solidFill>
                <a:srgbClr val="FFFF00"/>
              </a:solidFill>
              <a:latin typeface="HGP行書体" pitchFamily="66" charset="-128"/>
              <a:ea typeface="HGP行書体" pitchFamily="66" charset="-128"/>
            </a:endParaRPr>
          </a:p>
          <a:p>
            <a:endParaRPr lang="en-US" altLang="ja-JP" sz="1200" dirty="0" smtClean="0">
              <a:solidFill>
                <a:srgbClr val="FFFF00"/>
              </a:solidFill>
              <a:latin typeface="HGP行書体" pitchFamily="66" charset="-128"/>
              <a:ea typeface="HGP行書体" pitchFamily="66" charset="-128"/>
            </a:endParaRPr>
          </a:p>
          <a:p>
            <a:r>
              <a:rPr kumimoji="1" lang="ja-JP" altLang="en-US" sz="1200" dirty="0">
                <a:solidFill>
                  <a:srgbClr val="FFFF00"/>
                </a:solidFill>
                <a:latin typeface="HGP行書体" pitchFamily="66" charset="-128"/>
                <a:ea typeface="HGP行書体" pitchFamily="66" charset="-128"/>
              </a:rPr>
              <a:t>　</a:t>
            </a:r>
            <a:r>
              <a:rPr kumimoji="1" lang="ja-JP" altLang="en-US" sz="1200" dirty="0" smtClean="0">
                <a:solidFill>
                  <a:srgbClr val="FFFF00"/>
                </a:solidFill>
                <a:latin typeface="HGP行書体" pitchFamily="66" charset="-128"/>
                <a:ea typeface="HGP行書体" pitchFamily="66" charset="-128"/>
              </a:rPr>
              <a:t>　　　　　　　　　　　　　　　　　　　　　　　　　　　　　　　　　　　　↙細胞質にもある！　　</a:t>
            </a:r>
            <a:endParaRPr kumimoji="1" lang="ja-JP" altLang="en-US" sz="1200" dirty="0">
              <a:solidFill>
                <a:srgbClr val="FFFF00"/>
              </a:solidFill>
              <a:latin typeface="HGP行書体" pitchFamily="66" charset="-128"/>
              <a:ea typeface="HGP行書体" pitchFamily="66" charset="-128"/>
            </a:endParaRPr>
          </a:p>
        </p:txBody>
      </p:sp>
    </p:spTree>
    <p:extLst>
      <p:ext uri="{BB962C8B-B14F-4D97-AF65-F5344CB8AC3E}">
        <p14:creationId xmlns:p14="http://schemas.microsoft.com/office/powerpoint/2010/main" val="3211847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Horizontal)">
                                      <p:cBhvr>
                                        <p:cTn id="7" dur="5000"/>
                                        <p:tgtEl>
                                          <p:spTgt spid="4"/>
                                        </p:tgtEl>
                                      </p:cBhvr>
                                    </p:animEffect>
                                  </p:childTnLst>
                                </p:cTn>
                              </p:par>
                              <p:par>
                                <p:cTn id="8" presetID="22" presetClass="entr" presetSubtype="2"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0"/>
                                        <p:tgtEl>
                                          <p:spTgt spid="7"/>
                                        </p:tgtEl>
                                      </p:cBhvr>
                                    </p:animEffect>
                                  </p:childTnLst>
                                </p:cTn>
                              </p:par>
                            </p:childTnLst>
                          </p:cTn>
                        </p:par>
                        <p:par>
                          <p:cTn id="11" fill="hold">
                            <p:stCondLst>
                              <p:cond delay="5000"/>
                            </p:stCondLst>
                            <p:childTnLst>
                              <p:par>
                                <p:cTn id="12" presetID="22" presetClass="entr" presetSubtype="4"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down)">
                                      <p:cBhvr>
                                        <p:cTn id="14" dur="5000"/>
                                        <p:tgtEl>
                                          <p:spTgt spid="5"/>
                                        </p:tgtEl>
                                      </p:cBhvr>
                                    </p:animEffect>
                                  </p:childTnLst>
                                </p:cTn>
                              </p:par>
                            </p:childTnLst>
                          </p:cTn>
                        </p:par>
                        <p:par>
                          <p:cTn id="15" fill="hold">
                            <p:stCondLst>
                              <p:cond delay="10000"/>
                            </p:stCondLst>
                            <p:childTnLst>
                              <p:par>
                                <p:cTn id="16" presetID="26" presetClass="entr" presetSubtype="0"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Effect transition="in" filter="wipe(down)">
                                      <p:cBhvr>
                                        <p:cTn id="18" dur="580">
                                          <p:stCondLst>
                                            <p:cond delay="0"/>
                                          </p:stCondLst>
                                        </p:cTn>
                                        <p:tgtEl>
                                          <p:spTgt spid="34"/>
                                        </p:tgtEl>
                                      </p:cBhvr>
                                    </p:animEffect>
                                    <p:anim calcmode="lin" valueType="num">
                                      <p:cBhvr>
                                        <p:cTn id="19"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24" dur="26">
                                          <p:stCondLst>
                                            <p:cond delay="650"/>
                                          </p:stCondLst>
                                        </p:cTn>
                                        <p:tgtEl>
                                          <p:spTgt spid="34"/>
                                        </p:tgtEl>
                                      </p:cBhvr>
                                      <p:to x="100000" y="60000"/>
                                    </p:animScale>
                                    <p:animScale>
                                      <p:cBhvr>
                                        <p:cTn id="25" dur="166" decel="50000">
                                          <p:stCondLst>
                                            <p:cond delay="676"/>
                                          </p:stCondLst>
                                        </p:cTn>
                                        <p:tgtEl>
                                          <p:spTgt spid="34"/>
                                        </p:tgtEl>
                                      </p:cBhvr>
                                      <p:to x="100000" y="100000"/>
                                    </p:animScale>
                                    <p:animScale>
                                      <p:cBhvr>
                                        <p:cTn id="26" dur="26">
                                          <p:stCondLst>
                                            <p:cond delay="1312"/>
                                          </p:stCondLst>
                                        </p:cTn>
                                        <p:tgtEl>
                                          <p:spTgt spid="34"/>
                                        </p:tgtEl>
                                      </p:cBhvr>
                                      <p:to x="100000" y="80000"/>
                                    </p:animScale>
                                    <p:animScale>
                                      <p:cBhvr>
                                        <p:cTn id="27" dur="166" decel="50000">
                                          <p:stCondLst>
                                            <p:cond delay="1338"/>
                                          </p:stCondLst>
                                        </p:cTn>
                                        <p:tgtEl>
                                          <p:spTgt spid="34"/>
                                        </p:tgtEl>
                                      </p:cBhvr>
                                      <p:to x="100000" y="100000"/>
                                    </p:animScale>
                                    <p:animScale>
                                      <p:cBhvr>
                                        <p:cTn id="28" dur="26">
                                          <p:stCondLst>
                                            <p:cond delay="1642"/>
                                          </p:stCondLst>
                                        </p:cTn>
                                        <p:tgtEl>
                                          <p:spTgt spid="34"/>
                                        </p:tgtEl>
                                      </p:cBhvr>
                                      <p:to x="100000" y="90000"/>
                                    </p:animScale>
                                    <p:animScale>
                                      <p:cBhvr>
                                        <p:cTn id="29" dur="166" decel="50000">
                                          <p:stCondLst>
                                            <p:cond delay="1668"/>
                                          </p:stCondLst>
                                        </p:cTn>
                                        <p:tgtEl>
                                          <p:spTgt spid="34"/>
                                        </p:tgtEl>
                                      </p:cBhvr>
                                      <p:to x="100000" y="100000"/>
                                    </p:animScale>
                                    <p:animScale>
                                      <p:cBhvr>
                                        <p:cTn id="30" dur="26">
                                          <p:stCondLst>
                                            <p:cond delay="1808"/>
                                          </p:stCondLst>
                                        </p:cTn>
                                        <p:tgtEl>
                                          <p:spTgt spid="34"/>
                                        </p:tgtEl>
                                      </p:cBhvr>
                                      <p:to x="100000" y="95000"/>
                                    </p:animScale>
                                    <p:animScale>
                                      <p:cBhvr>
                                        <p:cTn id="31" dur="166" decel="50000">
                                          <p:stCondLst>
                                            <p:cond delay="1834"/>
                                          </p:stCondLst>
                                        </p:cTn>
                                        <p:tgtEl>
                                          <p:spTgt spid="34"/>
                                        </p:tgtEl>
                                      </p:cBhvr>
                                      <p:to x="100000" y="100000"/>
                                    </p:animScale>
                                  </p:childTnLst>
                                </p:cTn>
                              </p:par>
                            </p:childTnLst>
                          </p:cTn>
                        </p:par>
                        <p:par>
                          <p:cTn id="32" fill="hold">
                            <p:stCondLst>
                              <p:cond delay="12000"/>
                            </p:stCondLst>
                            <p:childTnLst>
                              <p:par>
                                <p:cTn id="33" presetID="26"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80">
                                          <p:stCondLst>
                                            <p:cond delay="0"/>
                                          </p:stCondLst>
                                        </p:cTn>
                                        <p:tgtEl>
                                          <p:spTgt spid="35"/>
                                        </p:tgtEl>
                                      </p:cBhvr>
                                    </p:animEffect>
                                    <p:anim calcmode="lin" valueType="num">
                                      <p:cBhvr>
                                        <p:cTn id="36"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41" dur="26">
                                          <p:stCondLst>
                                            <p:cond delay="650"/>
                                          </p:stCondLst>
                                        </p:cTn>
                                        <p:tgtEl>
                                          <p:spTgt spid="35"/>
                                        </p:tgtEl>
                                      </p:cBhvr>
                                      <p:to x="100000" y="60000"/>
                                    </p:animScale>
                                    <p:animScale>
                                      <p:cBhvr>
                                        <p:cTn id="42" dur="166" decel="50000">
                                          <p:stCondLst>
                                            <p:cond delay="676"/>
                                          </p:stCondLst>
                                        </p:cTn>
                                        <p:tgtEl>
                                          <p:spTgt spid="35"/>
                                        </p:tgtEl>
                                      </p:cBhvr>
                                      <p:to x="100000" y="100000"/>
                                    </p:animScale>
                                    <p:animScale>
                                      <p:cBhvr>
                                        <p:cTn id="43" dur="26">
                                          <p:stCondLst>
                                            <p:cond delay="1312"/>
                                          </p:stCondLst>
                                        </p:cTn>
                                        <p:tgtEl>
                                          <p:spTgt spid="35"/>
                                        </p:tgtEl>
                                      </p:cBhvr>
                                      <p:to x="100000" y="80000"/>
                                    </p:animScale>
                                    <p:animScale>
                                      <p:cBhvr>
                                        <p:cTn id="44" dur="166" decel="50000">
                                          <p:stCondLst>
                                            <p:cond delay="1338"/>
                                          </p:stCondLst>
                                        </p:cTn>
                                        <p:tgtEl>
                                          <p:spTgt spid="35"/>
                                        </p:tgtEl>
                                      </p:cBhvr>
                                      <p:to x="100000" y="100000"/>
                                    </p:animScale>
                                    <p:animScale>
                                      <p:cBhvr>
                                        <p:cTn id="45" dur="26">
                                          <p:stCondLst>
                                            <p:cond delay="1642"/>
                                          </p:stCondLst>
                                        </p:cTn>
                                        <p:tgtEl>
                                          <p:spTgt spid="35"/>
                                        </p:tgtEl>
                                      </p:cBhvr>
                                      <p:to x="100000" y="90000"/>
                                    </p:animScale>
                                    <p:animScale>
                                      <p:cBhvr>
                                        <p:cTn id="46" dur="166" decel="50000">
                                          <p:stCondLst>
                                            <p:cond delay="1668"/>
                                          </p:stCondLst>
                                        </p:cTn>
                                        <p:tgtEl>
                                          <p:spTgt spid="35"/>
                                        </p:tgtEl>
                                      </p:cBhvr>
                                      <p:to x="100000" y="100000"/>
                                    </p:animScale>
                                    <p:animScale>
                                      <p:cBhvr>
                                        <p:cTn id="47" dur="26">
                                          <p:stCondLst>
                                            <p:cond delay="1808"/>
                                          </p:stCondLst>
                                        </p:cTn>
                                        <p:tgtEl>
                                          <p:spTgt spid="35"/>
                                        </p:tgtEl>
                                      </p:cBhvr>
                                      <p:to x="100000" y="95000"/>
                                    </p:animScale>
                                    <p:animScale>
                                      <p:cBhvr>
                                        <p:cTn id="48" dur="166" decel="50000">
                                          <p:stCondLst>
                                            <p:cond delay="1834"/>
                                          </p:stCondLst>
                                        </p:cTn>
                                        <p:tgtEl>
                                          <p:spTgt spid="35"/>
                                        </p:tgtEl>
                                      </p:cBhvr>
                                      <p:to x="100000" y="100000"/>
                                    </p:animScale>
                                  </p:childTnLst>
                                </p:cTn>
                              </p:par>
                            </p:childTnLst>
                          </p:cTn>
                        </p:par>
                        <p:par>
                          <p:cTn id="49" fill="hold">
                            <p:stCondLst>
                              <p:cond delay="14000"/>
                            </p:stCondLst>
                            <p:childTnLst>
                              <p:par>
                                <p:cTn id="50" presetID="26" presetClass="entr" presetSubtype="0" fill="hold" grpId="0" nodeType="after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wipe(down)">
                                      <p:cBhvr>
                                        <p:cTn id="52" dur="145">
                                          <p:stCondLst>
                                            <p:cond delay="0"/>
                                          </p:stCondLst>
                                        </p:cTn>
                                        <p:tgtEl>
                                          <p:spTgt spid="6"/>
                                        </p:tgtEl>
                                      </p:cBhvr>
                                    </p:animEffect>
                                    <p:anim calcmode="lin" valueType="num">
                                      <p:cBhvr>
                                        <p:cTn id="53" dur="456"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54" dur="166"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55" dur="166" tmFilter="0, 0; 0.125,0.2665; 0.25,0.4; 0.375,0.465; 0.5,0.5;  0.625,0.535; 0.75,0.6; 0.875,0.7335; 1,1">
                                          <p:stCondLst>
                                            <p:cond delay="166"/>
                                          </p:stCondLst>
                                        </p:cTn>
                                        <p:tgtEl>
                                          <p:spTgt spid="6"/>
                                        </p:tgtEl>
                                        <p:attrNameLst>
                                          <p:attrName>ppt_y</p:attrName>
                                        </p:attrNameLst>
                                      </p:cBhvr>
                                      <p:tavLst>
                                        <p:tav tm="0" fmla="#ppt_y-sin(pi*$)/9">
                                          <p:val>
                                            <p:fltVal val="0"/>
                                          </p:val>
                                        </p:tav>
                                        <p:tav tm="100000">
                                          <p:val>
                                            <p:fltVal val="1"/>
                                          </p:val>
                                        </p:tav>
                                      </p:tavLst>
                                    </p:anim>
                                    <p:anim calcmode="lin" valueType="num">
                                      <p:cBhvr>
                                        <p:cTn id="56" dur="83" tmFilter="0, 0; 0.125,0.2665; 0.25,0.4; 0.375,0.465; 0.5,0.5;  0.625,0.535; 0.75,0.6; 0.875,0.7335; 1,1">
                                          <p:stCondLst>
                                            <p:cond delay="331"/>
                                          </p:stCondLst>
                                        </p:cTn>
                                        <p:tgtEl>
                                          <p:spTgt spid="6"/>
                                        </p:tgtEl>
                                        <p:attrNameLst>
                                          <p:attrName>ppt_y</p:attrName>
                                        </p:attrNameLst>
                                      </p:cBhvr>
                                      <p:tavLst>
                                        <p:tav tm="0" fmla="#ppt_y-sin(pi*$)/27">
                                          <p:val>
                                            <p:fltVal val="0"/>
                                          </p:val>
                                        </p:tav>
                                        <p:tav tm="100000">
                                          <p:val>
                                            <p:fltVal val="1"/>
                                          </p:val>
                                        </p:tav>
                                      </p:tavLst>
                                    </p:anim>
                                    <p:anim calcmode="lin" valueType="num">
                                      <p:cBhvr>
                                        <p:cTn id="57" dur="41" tmFilter="0, 0; 0.125,0.2665; 0.25,0.4; 0.375,0.465; 0.5,0.5;  0.625,0.535; 0.75,0.6; 0.875,0.7335; 1,1">
                                          <p:stCondLst>
                                            <p:cond delay="414"/>
                                          </p:stCondLst>
                                        </p:cTn>
                                        <p:tgtEl>
                                          <p:spTgt spid="6"/>
                                        </p:tgtEl>
                                        <p:attrNameLst>
                                          <p:attrName>ppt_y</p:attrName>
                                        </p:attrNameLst>
                                      </p:cBhvr>
                                      <p:tavLst>
                                        <p:tav tm="0" fmla="#ppt_y-sin(pi*$)/81">
                                          <p:val>
                                            <p:fltVal val="0"/>
                                          </p:val>
                                        </p:tav>
                                        <p:tav tm="100000">
                                          <p:val>
                                            <p:fltVal val="1"/>
                                          </p:val>
                                        </p:tav>
                                      </p:tavLst>
                                    </p:anim>
                                    <p:animScale>
                                      <p:cBhvr>
                                        <p:cTn id="58" dur="7">
                                          <p:stCondLst>
                                            <p:cond delay="163"/>
                                          </p:stCondLst>
                                        </p:cTn>
                                        <p:tgtEl>
                                          <p:spTgt spid="6"/>
                                        </p:tgtEl>
                                      </p:cBhvr>
                                      <p:to x="100000" y="60000"/>
                                    </p:animScale>
                                    <p:animScale>
                                      <p:cBhvr>
                                        <p:cTn id="59" dur="42" decel="50000">
                                          <p:stCondLst>
                                            <p:cond delay="169"/>
                                          </p:stCondLst>
                                        </p:cTn>
                                        <p:tgtEl>
                                          <p:spTgt spid="6"/>
                                        </p:tgtEl>
                                      </p:cBhvr>
                                      <p:to x="100000" y="100000"/>
                                    </p:animScale>
                                    <p:animScale>
                                      <p:cBhvr>
                                        <p:cTn id="60" dur="7">
                                          <p:stCondLst>
                                            <p:cond delay="328"/>
                                          </p:stCondLst>
                                        </p:cTn>
                                        <p:tgtEl>
                                          <p:spTgt spid="6"/>
                                        </p:tgtEl>
                                      </p:cBhvr>
                                      <p:to x="100000" y="80000"/>
                                    </p:animScale>
                                    <p:animScale>
                                      <p:cBhvr>
                                        <p:cTn id="61" dur="42" decel="50000">
                                          <p:stCondLst>
                                            <p:cond delay="335"/>
                                          </p:stCondLst>
                                        </p:cTn>
                                        <p:tgtEl>
                                          <p:spTgt spid="6"/>
                                        </p:tgtEl>
                                      </p:cBhvr>
                                      <p:to x="100000" y="100000"/>
                                    </p:animScale>
                                    <p:animScale>
                                      <p:cBhvr>
                                        <p:cTn id="62" dur="7">
                                          <p:stCondLst>
                                            <p:cond delay="411"/>
                                          </p:stCondLst>
                                        </p:cTn>
                                        <p:tgtEl>
                                          <p:spTgt spid="6"/>
                                        </p:tgtEl>
                                      </p:cBhvr>
                                      <p:to x="100000" y="90000"/>
                                    </p:animScale>
                                    <p:animScale>
                                      <p:cBhvr>
                                        <p:cTn id="63" dur="42" decel="50000">
                                          <p:stCondLst>
                                            <p:cond delay="417"/>
                                          </p:stCondLst>
                                        </p:cTn>
                                        <p:tgtEl>
                                          <p:spTgt spid="6"/>
                                        </p:tgtEl>
                                      </p:cBhvr>
                                      <p:to x="100000" y="100000"/>
                                    </p:animScale>
                                    <p:animScale>
                                      <p:cBhvr>
                                        <p:cTn id="64" dur="7">
                                          <p:stCondLst>
                                            <p:cond delay="452"/>
                                          </p:stCondLst>
                                        </p:cTn>
                                        <p:tgtEl>
                                          <p:spTgt spid="6"/>
                                        </p:tgtEl>
                                      </p:cBhvr>
                                      <p:to x="100000" y="95000"/>
                                    </p:animScale>
                                    <p:animScale>
                                      <p:cBhvr>
                                        <p:cTn id="65" dur="42" decel="50000">
                                          <p:stCondLst>
                                            <p:cond delay="459"/>
                                          </p:stCondLst>
                                        </p:cTn>
                                        <p:tgtEl>
                                          <p:spTgt spid="6"/>
                                        </p:tgtEl>
                                      </p:cBhvr>
                                      <p:to x="100000" y="100000"/>
                                    </p:animScale>
                                  </p:childTnLst>
                                </p:cTn>
                              </p:par>
                            </p:childTnLst>
                          </p:cTn>
                        </p:par>
                        <p:par>
                          <p:cTn id="66" fill="hold">
                            <p:stCondLst>
                              <p:cond delay="14501"/>
                            </p:stCondLst>
                            <p:childTnLst>
                              <p:par>
                                <p:cTn id="67" presetID="26" presetClass="entr" presetSubtype="0" fill="hold" grpId="0" nodeType="after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down)">
                                      <p:cBhvr>
                                        <p:cTn id="69" dur="145">
                                          <p:stCondLst>
                                            <p:cond delay="0"/>
                                          </p:stCondLst>
                                        </p:cTn>
                                        <p:tgtEl>
                                          <p:spTgt spid="8"/>
                                        </p:tgtEl>
                                      </p:cBhvr>
                                    </p:animEffect>
                                    <p:anim calcmode="lin" valueType="num">
                                      <p:cBhvr>
                                        <p:cTn id="70" dur="456"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71" dur="166"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72" dur="166" tmFilter="0, 0; 0.125,0.2665; 0.25,0.4; 0.375,0.465; 0.5,0.5;  0.625,0.535; 0.75,0.6; 0.875,0.7335; 1,1">
                                          <p:stCondLst>
                                            <p:cond delay="166"/>
                                          </p:stCondLst>
                                        </p:cTn>
                                        <p:tgtEl>
                                          <p:spTgt spid="8"/>
                                        </p:tgtEl>
                                        <p:attrNameLst>
                                          <p:attrName>ppt_y</p:attrName>
                                        </p:attrNameLst>
                                      </p:cBhvr>
                                      <p:tavLst>
                                        <p:tav tm="0" fmla="#ppt_y-sin(pi*$)/9">
                                          <p:val>
                                            <p:fltVal val="0"/>
                                          </p:val>
                                        </p:tav>
                                        <p:tav tm="100000">
                                          <p:val>
                                            <p:fltVal val="1"/>
                                          </p:val>
                                        </p:tav>
                                      </p:tavLst>
                                    </p:anim>
                                    <p:anim calcmode="lin" valueType="num">
                                      <p:cBhvr>
                                        <p:cTn id="73" dur="83" tmFilter="0, 0; 0.125,0.2665; 0.25,0.4; 0.375,0.465; 0.5,0.5;  0.625,0.535; 0.75,0.6; 0.875,0.7335; 1,1">
                                          <p:stCondLst>
                                            <p:cond delay="331"/>
                                          </p:stCondLst>
                                        </p:cTn>
                                        <p:tgtEl>
                                          <p:spTgt spid="8"/>
                                        </p:tgtEl>
                                        <p:attrNameLst>
                                          <p:attrName>ppt_y</p:attrName>
                                        </p:attrNameLst>
                                      </p:cBhvr>
                                      <p:tavLst>
                                        <p:tav tm="0" fmla="#ppt_y-sin(pi*$)/27">
                                          <p:val>
                                            <p:fltVal val="0"/>
                                          </p:val>
                                        </p:tav>
                                        <p:tav tm="100000">
                                          <p:val>
                                            <p:fltVal val="1"/>
                                          </p:val>
                                        </p:tav>
                                      </p:tavLst>
                                    </p:anim>
                                    <p:anim calcmode="lin" valueType="num">
                                      <p:cBhvr>
                                        <p:cTn id="74" dur="41" tmFilter="0, 0; 0.125,0.2665; 0.25,0.4; 0.375,0.465; 0.5,0.5;  0.625,0.535; 0.75,0.6; 0.875,0.7335; 1,1">
                                          <p:stCondLst>
                                            <p:cond delay="414"/>
                                          </p:stCondLst>
                                        </p:cTn>
                                        <p:tgtEl>
                                          <p:spTgt spid="8"/>
                                        </p:tgtEl>
                                        <p:attrNameLst>
                                          <p:attrName>ppt_y</p:attrName>
                                        </p:attrNameLst>
                                      </p:cBhvr>
                                      <p:tavLst>
                                        <p:tav tm="0" fmla="#ppt_y-sin(pi*$)/81">
                                          <p:val>
                                            <p:fltVal val="0"/>
                                          </p:val>
                                        </p:tav>
                                        <p:tav tm="100000">
                                          <p:val>
                                            <p:fltVal val="1"/>
                                          </p:val>
                                        </p:tav>
                                      </p:tavLst>
                                    </p:anim>
                                    <p:animScale>
                                      <p:cBhvr>
                                        <p:cTn id="75" dur="7">
                                          <p:stCondLst>
                                            <p:cond delay="163"/>
                                          </p:stCondLst>
                                        </p:cTn>
                                        <p:tgtEl>
                                          <p:spTgt spid="8"/>
                                        </p:tgtEl>
                                      </p:cBhvr>
                                      <p:to x="100000" y="60000"/>
                                    </p:animScale>
                                    <p:animScale>
                                      <p:cBhvr>
                                        <p:cTn id="76" dur="42" decel="50000">
                                          <p:stCondLst>
                                            <p:cond delay="169"/>
                                          </p:stCondLst>
                                        </p:cTn>
                                        <p:tgtEl>
                                          <p:spTgt spid="8"/>
                                        </p:tgtEl>
                                      </p:cBhvr>
                                      <p:to x="100000" y="100000"/>
                                    </p:animScale>
                                    <p:animScale>
                                      <p:cBhvr>
                                        <p:cTn id="77" dur="7">
                                          <p:stCondLst>
                                            <p:cond delay="328"/>
                                          </p:stCondLst>
                                        </p:cTn>
                                        <p:tgtEl>
                                          <p:spTgt spid="8"/>
                                        </p:tgtEl>
                                      </p:cBhvr>
                                      <p:to x="100000" y="80000"/>
                                    </p:animScale>
                                    <p:animScale>
                                      <p:cBhvr>
                                        <p:cTn id="78" dur="42" decel="50000">
                                          <p:stCondLst>
                                            <p:cond delay="335"/>
                                          </p:stCondLst>
                                        </p:cTn>
                                        <p:tgtEl>
                                          <p:spTgt spid="8"/>
                                        </p:tgtEl>
                                      </p:cBhvr>
                                      <p:to x="100000" y="100000"/>
                                    </p:animScale>
                                    <p:animScale>
                                      <p:cBhvr>
                                        <p:cTn id="79" dur="7">
                                          <p:stCondLst>
                                            <p:cond delay="411"/>
                                          </p:stCondLst>
                                        </p:cTn>
                                        <p:tgtEl>
                                          <p:spTgt spid="8"/>
                                        </p:tgtEl>
                                      </p:cBhvr>
                                      <p:to x="100000" y="90000"/>
                                    </p:animScale>
                                    <p:animScale>
                                      <p:cBhvr>
                                        <p:cTn id="80" dur="42" decel="50000">
                                          <p:stCondLst>
                                            <p:cond delay="417"/>
                                          </p:stCondLst>
                                        </p:cTn>
                                        <p:tgtEl>
                                          <p:spTgt spid="8"/>
                                        </p:tgtEl>
                                      </p:cBhvr>
                                      <p:to x="100000" y="100000"/>
                                    </p:animScale>
                                    <p:animScale>
                                      <p:cBhvr>
                                        <p:cTn id="81" dur="7">
                                          <p:stCondLst>
                                            <p:cond delay="452"/>
                                          </p:stCondLst>
                                        </p:cTn>
                                        <p:tgtEl>
                                          <p:spTgt spid="8"/>
                                        </p:tgtEl>
                                      </p:cBhvr>
                                      <p:to x="100000" y="95000"/>
                                    </p:animScale>
                                    <p:animScale>
                                      <p:cBhvr>
                                        <p:cTn id="82" dur="42" decel="50000">
                                          <p:stCondLst>
                                            <p:cond delay="459"/>
                                          </p:stCondLst>
                                        </p:cTn>
                                        <p:tgtEl>
                                          <p:spTgt spid="8"/>
                                        </p:tgtEl>
                                      </p:cBhvr>
                                      <p:to x="100000" y="100000"/>
                                    </p:animScale>
                                  </p:childTnLst>
                                </p:cTn>
                              </p:par>
                            </p:childTnLst>
                          </p:cTn>
                        </p:par>
                        <p:par>
                          <p:cTn id="83" fill="hold">
                            <p:stCondLst>
                              <p:cond delay="15002"/>
                            </p:stCondLst>
                            <p:childTnLst>
                              <p:par>
                                <p:cTn id="84" presetID="26" presetClass="entr" presetSubtype="0" fill="hold" grpId="0" nodeType="afterEffect">
                                  <p:stCondLst>
                                    <p:cond delay="0"/>
                                  </p:stCondLst>
                                  <p:childTnLst>
                                    <p:set>
                                      <p:cBhvr>
                                        <p:cTn id="85" dur="1" fill="hold">
                                          <p:stCondLst>
                                            <p:cond delay="0"/>
                                          </p:stCondLst>
                                        </p:cTn>
                                        <p:tgtEl>
                                          <p:spTgt spid="9"/>
                                        </p:tgtEl>
                                        <p:attrNameLst>
                                          <p:attrName>style.visibility</p:attrName>
                                        </p:attrNameLst>
                                      </p:cBhvr>
                                      <p:to>
                                        <p:strVal val="visible"/>
                                      </p:to>
                                    </p:set>
                                    <p:animEffect transition="in" filter="wipe(down)">
                                      <p:cBhvr>
                                        <p:cTn id="86" dur="145">
                                          <p:stCondLst>
                                            <p:cond delay="0"/>
                                          </p:stCondLst>
                                        </p:cTn>
                                        <p:tgtEl>
                                          <p:spTgt spid="9"/>
                                        </p:tgtEl>
                                      </p:cBhvr>
                                    </p:animEffect>
                                    <p:anim calcmode="lin" valueType="num">
                                      <p:cBhvr>
                                        <p:cTn id="87" dur="456"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88" dur="166"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89" dur="166" tmFilter="0, 0; 0.125,0.2665; 0.25,0.4; 0.375,0.465; 0.5,0.5;  0.625,0.535; 0.75,0.6; 0.875,0.7335; 1,1">
                                          <p:stCondLst>
                                            <p:cond delay="166"/>
                                          </p:stCondLst>
                                        </p:cTn>
                                        <p:tgtEl>
                                          <p:spTgt spid="9"/>
                                        </p:tgtEl>
                                        <p:attrNameLst>
                                          <p:attrName>ppt_y</p:attrName>
                                        </p:attrNameLst>
                                      </p:cBhvr>
                                      <p:tavLst>
                                        <p:tav tm="0" fmla="#ppt_y-sin(pi*$)/9">
                                          <p:val>
                                            <p:fltVal val="0"/>
                                          </p:val>
                                        </p:tav>
                                        <p:tav tm="100000">
                                          <p:val>
                                            <p:fltVal val="1"/>
                                          </p:val>
                                        </p:tav>
                                      </p:tavLst>
                                    </p:anim>
                                    <p:anim calcmode="lin" valueType="num">
                                      <p:cBhvr>
                                        <p:cTn id="90" dur="83" tmFilter="0, 0; 0.125,0.2665; 0.25,0.4; 0.375,0.465; 0.5,0.5;  0.625,0.535; 0.75,0.6; 0.875,0.7335; 1,1">
                                          <p:stCondLst>
                                            <p:cond delay="331"/>
                                          </p:stCondLst>
                                        </p:cTn>
                                        <p:tgtEl>
                                          <p:spTgt spid="9"/>
                                        </p:tgtEl>
                                        <p:attrNameLst>
                                          <p:attrName>ppt_y</p:attrName>
                                        </p:attrNameLst>
                                      </p:cBhvr>
                                      <p:tavLst>
                                        <p:tav tm="0" fmla="#ppt_y-sin(pi*$)/27">
                                          <p:val>
                                            <p:fltVal val="0"/>
                                          </p:val>
                                        </p:tav>
                                        <p:tav tm="100000">
                                          <p:val>
                                            <p:fltVal val="1"/>
                                          </p:val>
                                        </p:tav>
                                      </p:tavLst>
                                    </p:anim>
                                    <p:anim calcmode="lin" valueType="num">
                                      <p:cBhvr>
                                        <p:cTn id="91" dur="41" tmFilter="0, 0; 0.125,0.2665; 0.25,0.4; 0.375,0.465; 0.5,0.5;  0.625,0.535; 0.75,0.6; 0.875,0.7335; 1,1">
                                          <p:stCondLst>
                                            <p:cond delay="414"/>
                                          </p:stCondLst>
                                        </p:cTn>
                                        <p:tgtEl>
                                          <p:spTgt spid="9"/>
                                        </p:tgtEl>
                                        <p:attrNameLst>
                                          <p:attrName>ppt_y</p:attrName>
                                        </p:attrNameLst>
                                      </p:cBhvr>
                                      <p:tavLst>
                                        <p:tav tm="0" fmla="#ppt_y-sin(pi*$)/81">
                                          <p:val>
                                            <p:fltVal val="0"/>
                                          </p:val>
                                        </p:tav>
                                        <p:tav tm="100000">
                                          <p:val>
                                            <p:fltVal val="1"/>
                                          </p:val>
                                        </p:tav>
                                      </p:tavLst>
                                    </p:anim>
                                    <p:animScale>
                                      <p:cBhvr>
                                        <p:cTn id="92" dur="7">
                                          <p:stCondLst>
                                            <p:cond delay="163"/>
                                          </p:stCondLst>
                                        </p:cTn>
                                        <p:tgtEl>
                                          <p:spTgt spid="9"/>
                                        </p:tgtEl>
                                      </p:cBhvr>
                                      <p:to x="100000" y="60000"/>
                                    </p:animScale>
                                    <p:animScale>
                                      <p:cBhvr>
                                        <p:cTn id="93" dur="42" decel="50000">
                                          <p:stCondLst>
                                            <p:cond delay="169"/>
                                          </p:stCondLst>
                                        </p:cTn>
                                        <p:tgtEl>
                                          <p:spTgt spid="9"/>
                                        </p:tgtEl>
                                      </p:cBhvr>
                                      <p:to x="100000" y="100000"/>
                                    </p:animScale>
                                    <p:animScale>
                                      <p:cBhvr>
                                        <p:cTn id="94" dur="7">
                                          <p:stCondLst>
                                            <p:cond delay="328"/>
                                          </p:stCondLst>
                                        </p:cTn>
                                        <p:tgtEl>
                                          <p:spTgt spid="9"/>
                                        </p:tgtEl>
                                      </p:cBhvr>
                                      <p:to x="100000" y="80000"/>
                                    </p:animScale>
                                    <p:animScale>
                                      <p:cBhvr>
                                        <p:cTn id="95" dur="42" decel="50000">
                                          <p:stCondLst>
                                            <p:cond delay="335"/>
                                          </p:stCondLst>
                                        </p:cTn>
                                        <p:tgtEl>
                                          <p:spTgt spid="9"/>
                                        </p:tgtEl>
                                      </p:cBhvr>
                                      <p:to x="100000" y="100000"/>
                                    </p:animScale>
                                    <p:animScale>
                                      <p:cBhvr>
                                        <p:cTn id="96" dur="7">
                                          <p:stCondLst>
                                            <p:cond delay="411"/>
                                          </p:stCondLst>
                                        </p:cTn>
                                        <p:tgtEl>
                                          <p:spTgt spid="9"/>
                                        </p:tgtEl>
                                      </p:cBhvr>
                                      <p:to x="100000" y="90000"/>
                                    </p:animScale>
                                    <p:animScale>
                                      <p:cBhvr>
                                        <p:cTn id="97" dur="42" decel="50000">
                                          <p:stCondLst>
                                            <p:cond delay="417"/>
                                          </p:stCondLst>
                                        </p:cTn>
                                        <p:tgtEl>
                                          <p:spTgt spid="9"/>
                                        </p:tgtEl>
                                      </p:cBhvr>
                                      <p:to x="100000" y="100000"/>
                                    </p:animScale>
                                    <p:animScale>
                                      <p:cBhvr>
                                        <p:cTn id="98" dur="7">
                                          <p:stCondLst>
                                            <p:cond delay="452"/>
                                          </p:stCondLst>
                                        </p:cTn>
                                        <p:tgtEl>
                                          <p:spTgt spid="9"/>
                                        </p:tgtEl>
                                      </p:cBhvr>
                                      <p:to x="100000" y="95000"/>
                                    </p:animScale>
                                    <p:animScale>
                                      <p:cBhvr>
                                        <p:cTn id="99" dur="42" decel="50000">
                                          <p:stCondLst>
                                            <p:cond delay="459"/>
                                          </p:stCondLst>
                                        </p:cTn>
                                        <p:tgtEl>
                                          <p:spTgt spid="9"/>
                                        </p:tgtEl>
                                      </p:cBhvr>
                                      <p:to x="100000" y="100000"/>
                                    </p:animScale>
                                  </p:childTnLst>
                                </p:cTn>
                              </p:par>
                            </p:childTnLst>
                          </p:cTn>
                        </p:par>
                        <p:par>
                          <p:cTn id="100" fill="hold">
                            <p:stCondLst>
                              <p:cond delay="15503"/>
                            </p:stCondLst>
                            <p:childTnLst>
                              <p:par>
                                <p:cTn id="101" presetID="26" presetClass="entr" presetSubtype="0" fill="hold" grpId="0" nodeType="after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wipe(down)">
                                      <p:cBhvr>
                                        <p:cTn id="103" dur="145">
                                          <p:stCondLst>
                                            <p:cond delay="0"/>
                                          </p:stCondLst>
                                        </p:cTn>
                                        <p:tgtEl>
                                          <p:spTgt spid="10"/>
                                        </p:tgtEl>
                                      </p:cBhvr>
                                    </p:animEffect>
                                    <p:anim calcmode="lin" valueType="num">
                                      <p:cBhvr>
                                        <p:cTn id="104" dur="456"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05" dur="166"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06" dur="166" tmFilter="0, 0; 0.125,0.2665; 0.25,0.4; 0.375,0.465; 0.5,0.5;  0.625,0.535; 0.75,0.6; 0.875,0.7335; 1,1">
                                          <p:stCondLst>
                                            <p:cond delay="166"/>
                                          </p:stCondLst>
                                        </p:cTn>
                                        <p:tgtEl>
                                          <p:spTgt spid="10"/>
                                        </p:tgtEl>
                                        <p:attrNameLst>
                                          <p:attrName>ppt_y</p:attrName>
                                        </p:attrNameLst>
                                      </p:cBhvr>
                                      <p:tavLst>
                                        <p:tav tm="0" fmla="#ppt_y-sin(pi*$)/9">
                                          <p:val>
                                            <p:fltVal val="0"/>
                                          </p:val>
                                        </p:tav>
                                        <p:tav tm="100000">
                                          <p:val>
                                            <p:fltVal val="1"/>
                                          </p:val>
                                        </p:tav>
                                      </p:tavLst>
                                    </p:anim>
                                    <p:anim calcmode="lin" valueType="num">
                                      <p:cBhvr>
                                        <p:cTn id="107" dur="83" tmFilter="0, 0; 0.125,0.2665; 0.25,0.4; 0.375,0.465; 0.5,0.5;  0.625,0.535; 0.75,0.6; 0.875,0.7335; 1,1">
                                          <p:stCondLst>
                                            <p:cond delay="331"/>
                                          </p:stCondLst>
                                        </p:cTn>
                                        <p:tgtEl>
                                          <p:spTgt spid="10"/>
                                        </p:tgtEl>
                                        <p:attrNameLst>
                                          <p:attrName>ppt_y</p:attrName>
                                        </p:attrNameLst>
                                      </p:cBhvr>
                                      <p:tavLst>
                                        <p:tav tm="0" fmla="#ppt_y-sin(pi*$)/27">
                                          <p:val>
                                            <p:fltVal val="0"/>
                                          </p:val>
                                        </p:tav>
                                        <p:tav tm="100000">
                                          <p:val>
                                            <p:fltVal val="1"/>
                                          </p:val>
                                        </p:tav>
                                      </p:tavLst>
                                    </p:anim>
                                    <p:anim calcmode="lin" valueType="num">
                                      <p:cBhvr>
                                        <p:cTn id="108" dur="41" tmFilter="0, 0; 0.125,0.2665; 0.25,0.4; 0.375,0.465; 0.5,0.5;  0.625,0.535; 0.75,0.6; 0.875,0.7335; 1,1">
                                          <p:stCondLst>
                                            <p:cond delay="414"/>
                                          </p:stCondLst>
                                        </p:cTn>
                                        <p:tgtEl>
                                          <p:spTgt spid="10"/>
                                        </p:tgtEl>
                                        <p:attrNameLst>
                                          <p:attrName>ppt_y</p:attrName>
                                        </p:attrNameLst>
                                      </p:cBhvr>
                                      <p:tavLst>
                                        <p:tav tm="0" fmla="#ppt_y-sin(pi*$)/81">
                                          <p:val>
                                            <p:fltVal val="0"/>
                                          </p:val>
                                        </p:tav>
                                        <p:tav tm="100000">
                                          <p:val>
                                            <p:fltVal val="1"/>
                                          </p:val>
                                        </p:tav>
                                      </p:tavLst>
                                    </p:anim>
                                    <p:animScale>
                                      <p:cBhvr>
                                        <p:cTn id="109" dur="7">
                                          <p:stCondLst>
                                            <p:cond delay="163"/>
                                          </p:stCondLst>
                                        </p:cTn>
                                        <p:tgtEl>
                                          <p:spTgt spid="10"/>
                                        </p:tgtEl>
                                      </p:cBhvr>
                                      <p:to x="100000" y="60000"/>
                                    </p:animScale>
                                    <p:animScale>
                                      <p:cBhvr>
                                        <p:cTn id="110" dur="42" decel="50000">
                                          <p:stCondLst>
                                            <p:cond delay="169"/>
                                          </p:stCondLst>
                                        </p:cTn>
                                        <p:tgtEl>
                                          <p:spTgt spid="10"/>
                                        </p:tgtEl>
                                      </p:cBhvr>
                                      <p:to x="100000" y="100000"/>
                                    </p:animScale>
                                    <p:animScale>
                                      <p:cBhvr>
                                        <p:cTn id="111" dur="7">
                                          <p:stCondLst>
                                            <p:cond delay="328"/>
                                          </p:stCondLst>
                                        </p:cTn>
                                        <p:tgtEl>
                                          <p:spTgt spid="10"/>
                                        </p:tgtEl>
                                      </p:cBhvr>
                                      <p:to x="100000" y="80000"/>
                                    </p:animScale>
                                    <p:animScale>
                                      <p:cBhvr>
                                        <p:cTn id="112" dur="42" decel="50000">
                                          <p:stCondLst>
                                            <p:cond delay="335"/>
                                          </p:stCondLst>
                                        </p:cTn>
                                        <p:tgtEl>
                                          <p:spTgt spid="10"/>
                                        </p:tgtEl>
                                      </p:cBhvr>
                                      <p:to x="100000" y="100000"/>
                                    </p:animScale>
                                    <p:animScale>
                                      <p:cBhvr>
                                        <p:cTn id="113" dur="7">
                                          <p:stCondLst>
                                            <p:cond delay="411"/>
                                          </p:stCondLst>
                                        </p:cTn>
                                        <p:tgtEl>
                                          <p:spTgt spid="10"/>
                                        </p:tgtEl>
                                      </p:cBhvr>
                                      <p:to x="100000" y="90000"/>
                                    </p:animScale>
                                    <p:animScale>
                                      <p:cBhvr>
                                        <p:cTn id="114" dur="42" decel="50000">
                                          <p:stCondLst>
                                            <p:cond delay="417"/>
                                          </p:stCondLst>
                                        </p:cTn>
                                        <p:tgtEl>
                                          <p:spTgt spid="10"/>
                                        </p:tgtEl>
                                      </p:cBhvr>
                                      <p:to x="100000" y="100000"/>
                                    </p:animScale>
                                    <p:animScale>
                                      <p:cBhvr>
                                        <p:cTn id="115" dur="7">
                                          <p:stCondLst>
                                            <p:cond delay="452"/>
                                          </p:stCondLst>
                                        </p:cTn>
                                        <p:tgtEl>
                                          <p:spTgt spid="10"/>
                                        </p:tgtEl>
                                      </p:cBhvr>
                                      <p:to x="100000" y="95000"/>
                                    </p:animScale>
                                    <p:animScale>
                                      <p:cBhvr>
                                        <p:cTn id="116" dur="42" decel="50000">
                                          <p:stCondLst>
                                            <p:cond delay="459"/>
                                          </p:stCondLst>
                                        </p:cTn>
                                        <p:tgtEl>
                                          <p:spTgt spid="10"/>
                                        </p:tgtEl>
                                      </p:cBhvr>
                                      <p:to x="100000" y="100000"/>
                                    </p:animScale>
                                  </p:childTnLst>
                                </p:cTn>
                              </p:par>
                            </p:childTnLst>
                          </p:cTn>
                        </p:par>
                        <p:par>
                          <p:cTn id="117" fill="hold">
                            <p:stCondLst>
                              <p:cond delay="16004"/>
                            </p:stCondLst>
                            <p:childTnLst>
                              <p:par>
                                <p:cTn id="118" presetID="26" presetClass="entr" presetSubtype="0" fill="hold" grpId="0" nodeType="afterEffect">
                                  <p:stCondLst>
                                    <p:cond delay="0"/>
                                  </p:stCondLst>
                                  <p:childTnLst>
                                    <p:set>
                                      <p:cBhvr>
                                        <p:cTn id="119" dur="1" fill="hold">
                                          <p:stCondLst>
                                            <p:cond delay="0"/>
                                          </p:stCondLst>
                                        </p:cTn>
                                        <p:tgtEl>
                                          <p:spTgt spid="11"/>
                                        </p:tgtEl>
                                        <p:attrNameLst>
                                          <p:attrName>style.visibility</p:attrName>
                                        </p:attrNameLst>
                                      </p:cBhvr>
                                      <p:to>
                                        <p:strVal val="visible"/>
                                      </p:to>
                                    </p:set>
                                    <p:animEffect transition="in" filter="wipe(down)">
                                      <p:cBhvr>
                                        <p:cTn id="120" dur="145">
                                          <p:stCondLst>
                                            <p:cond delay="0"/>
                                          </p:stCondLst>
                                        </p:cTn>
                                        <p:tgtEl>
                                          <p:spTgt spid="11"/>
                                        </p:tgtEl>
                                      </p:cBhvr>
                                    </p:animEffect>
                                    <p:anim calcmode="lin" valueType="num">
                                      <p:cBhvr>
                                        <p:cTn id="121" dur="456"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122" dur="166"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123" dur="166" tmFilter="0, 0; 0.125,0.2665; 0.25,0.4; 0.375,0.465; 0.5,0.5;  0.625,0.535; 0.75,0.6; 0.875,0.7335; 1,1">
                                          <p:stCondLst>
                                            <p:cond delay="166"/>
                                          </p:stCondLst>
                                        </p:cTn>
                                        <p:tgtEl>
                                          <p:spTgt spid="11"/>
                                        </p:tgtEl>
                                        <p:attrNameLst>
                                          <p:attrName>ppt_y</p:attrName>
                                        </p:attrNameLst>
                                      </p:cBhvr>
                                      <p:tavLst>
                                        <p:tav tm="0" fmla="#ppt_y-sin(pi*$)/9">
                                          <p:val>
                                            <p:fltVal val="0"/>
                                          </p:val>
                                        </p:tav>
                                        <p:tav tm="100000">
                                          <p:val>
                                            <p:fltVal val="1"/>
                                          </p:val>
                                        </p:tav>
                                      </p:tavLst>
                                    </p:anim>
                                    <p:anim calcmode="lin" valueType="num">
                                      <p:cBhvr>
                                        <p:cTn id="124" dur="83" tmFilter="0, 0; 0.125,0.2665; 0.25,0.4; 0.375,0.465; 0.5,0.5;  0.625,0.535; 0.75,0.6; 0.875,0.7335; 1,1">
                                          <p:stCondLst>
                                            <p:cond delay="331"/>
                                          </p:stCondLst>
                                        </p:cTn>
                                        <p:tgtEl>
                                          <p:spTgt spid="11"/>
                                        </p:tgtEl>
                                        <p:attrNameLst>
                                          <p:attrName>ppt_y</p:attrName>
                                        </p:attrNameLst>
                                      </p:cBhvr>
                                      <p:tavLst>
                                        <p:tav tm="0" fmla="#ppt_y-sin(pi*$)/27">
                                          <p:val>
                                            <p:fltVal val="0"/>
                                          </p:val>
                                        </p:tav>
                                        <p:tav tm="100000">
                                          <p:val>
                                            <p:fltVal val="1"/>
                                          </p:val>
                                        </p:tav>
                                      </p:tavLst>
                                    </p:anim>
                                    <p:anim calcmode="lin" valueType="num">
                                      <p:cBhvr>
                                        <p:cTn id="125" dur="41" tmFilter="0, 0; 0.125,0.2665; 0.25,0.4; 0.375,0.465; 0.5,0.5;  0.625,0.535; 0.75,0.6; 0.875,0.7335; 1,1">
                                          <p:stCondLst>
                                            <p:cond delay="414"/>
                                          </p:stCondLst>
                                        </p:cTn>
                                        <p:tgtEl>
                                          <p:spTgt spid="11"/>
                                        </p:tgtEl>
                                        <p:attrNameLst>
                                          <p:attrName>ppt_y</p:attrName>
                                        </p:attrNameLst>
                                      </p:cBhvr>
                                      <p:tavLst>
                                        <p:tav tm="0" fmla="#ppt_y-sin(pi*$)/81">
                                          <p:val>
                                            <p:fltVal val="0"/>
                                          </p:val>
                                        </p:tav>
                                        <p:tav tm="100000">
                                          <p:val>
                                            <p:fltVal val="1"/>
                                          </p:val>
                                        </p:tav>
                                      </p:tavLst>
                                    </p:anim>
                                    <p:animScale>
                                      <p:cBhvr>
                                        <p:cTn id="126" dur="7">
                                          <p:stCondLst>
                                            <p:cond delay="163"/>
                                          </p:stCondLst>
                                        </p:cTn>
                                        <p:tgtEl>
                                          <p:spTgt spid="11"/>
                                        </p:tgtEl>
                                      </p:cBhvr>
                                      <p:to x="100000" y="60000"/>
                                    </p:animScale>
                                    <p:animScale>
                                      <p:cBhvr>
                                        <p:cTn id="127" dur="42" decel="50000">
                                          <p:stCondLst>
                                            <p:cond delay="169"/>
                                          </p:stCondLst>
                                        </p:cTn>
                                        <p:tgtEl>
                                          <p:spTgt spid="11"/>
                                        </p:tgtEl>
                                      </p:cBhvr>
                                      <p:to x="100000" y="100000"/>
                                    </p:animScale>
                                    <p:animScale>
                                      <p:cBhvr>
                                        <p:cTn id="128" dur="7">
                                          <p:stCondLst>
                                            <p:cond delay="328"/>
                                          </p:stCondLst>
                                        </p:cTn>
                                        <p:tgtEl>
                                          <p:spTgt spid="11"/>
                                        </p:tgtEl>
                                      </p:cBhvr>
                                      <p:to x="100000" y="80000"/>
                                    </p:animScale>
                                    <p:animScale>
                                      <p:cBhvr>
                                        <p:cTn id="129" dur="42" decel="50000">
                                          <p:stCondLst>
                                            <p:cond delay="335"/>
                                          </p:stCondLst>
                                        </p:cTn>
                                        <p:tgtEl>
                                          <p:spTgt spid="11"/>
                                        </p:tgtEl>
                                      </p:cBhvr>
                                      <p:to x="100000" y="100000"/>
                                    </p:animScale>
                                    <p:animScale>
                                      <p:cBhvr>
                                        <p:cTn id="130" dur="7">
                                          <p:stCondLst>
                                            <p:cond delay="411"/>
                                          </p:stCondLst>
                                        </p:cTn>
                                        <p:tgtEl>
                                          <p:spTgt spid="11"/>
                                        </p:tgtEl>
                                      </p:cBhvr>
                                      <p:to x="100000" y="90000"/>
                                    </p:animScale>
                                    <p:animScale>
                                      <p:cBhvr>
                                        <p:cTn id="131" dur="42" decel="50000">
                                          <p:stCondLst>
                                            <p:cond delay="417"/>
                                          </p:stCondLst>
                                        </p:cTn>
                                        <p:tgtEl>
                                          <p:spTgt spid="11"/>
                                        </p:tgtEl>
                                      </p:cBhvr>
                                      <p:to x="100000" y="100000"/>
                                    </p:animScale>
                                    <p:animScale>
                                      <p:cBhvr>
                                        <p:cTn id="132" dur="7">
                                          <p:stCondLst>
                                            <p:cond delay="452"/>
                                          </p:stCondLst>
                                        </p:cTn>
                                        <p:tgtEl>
                                          <p:spTgt spid="11"/>
                                        </p:tgtEl>
                                      </p:cBhvr>
                                      <p:to x="100000" y="95000"/>
                                    </p:animScale>
                                    <p:animScale>
                                      <p:cBhvr>
                                        <p:cTn id="133" dur="42" decel="50000">
                                          <p:stCondLst>
                                            <p:cond delay="459"/>
                                          </p:stCondLst>
                                        </p:cTn>
                                        <p:tgtEl>
                                          <p:spTgt spid="11"/>
                                        </p:tgtEl>
                                      </p:cBhvr>
                                      <p:to x="100000" y="100000"/>
                                    </p:animScale>
                                  </p:childTnLst>
                                </p:cTn>
                              </p:par>
                            </p:childTnLst>
                          </p:cTn>
                        </p:par>
                        <p:par>
                          <p:cTn id="134" fill="hold">
                            <p:stCondLst>
                              <p:cond delay="16505"/>
                            </p:stCondLst>
                            <p:childTnLst>
                              <p:par>
                                <p:cTn id="135" presetID="26" presetClass="entr" presetSubtype="0" fill="hold" grpId="0" nodeType="afterEffect">
                                  <p:stCondLst>
                                    <p:cond delay="0"/>
                                  </p:stCondLst>
                                  <p:childTnLst>
                                    <p:set>
                                      <p:cBhvr>
                                        <p:cTn id="136" dur="1" fill="hold">
                                          <p:stCondLst>
                                            <p:cond delay="0"/>
                                          </p:stCondLst>
                                        </p:cTn>
                                        <p:tgtEl>
                                          <p:spTgt spid="12"/>
                                        </p:tgtEl>
                                        <p:attrNameLst>
                                          <p:attrName>style.visibility</p:attrName>
                                        </p:attrNameLst>
                                      </p:cBhvr>
                                      <p:to>
                                        <p:strVal val="visible"/>
                                      </p:to>
                                    </p:set>
                                    <p:animEffect transition="in" filter="wipe(down)">
                                      <p:cBhvr>
                                        <p:cTn id="137" dur="145">
                                          <p:stCondLst>
                                            <p:cond delay="0"/>
                                          </p:stCondLst>
                                        </p:cTn>
                                        <p:tgtEl>
                                          <p:spTgt spid="12"/>
                                        </p:tgtEl>
                                      </p:cBhvr>
                                    </p:animEffect>
                                    <p:anim calcmode="lin" valueType="num">
                                      <p:cBhvr>
                                        <p:cTn id="138" dur="456"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139" dur="166"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40" dur="166" tmFilter="0, 0; 0.125,0.2665; 0.25,0.4; 0.375,0.465; 0.5,0.5;  0.625,0.535; 0.75,0.6; 0.875,0.7335; 1,1">
                                          <p:stCondLst>
                                            <p:cond delay="166"/>
                                          </p:stCondLst>
                                        </p:cTn>
                                        <p:tgtEl>
                                          <p:spTgt spid="12"/>
                                        </p:tgtEl>
                                        <p:attrNameLst>
                                          <p:attrName>ppt_y</p:attrName>
                                        </p:attrNameLst>
                                      </p:cBhvr>
                                      <p:tavLst>
                                        <p:tav tm="0" fmla="#ppt_y-sin(pi*$)/9">
                                          <p:val>
                                            <p:fltVal val="0"/>
                                          </p:val>
                                        </p:tav>
                                        <p:tav tm="100000">
                                          <p:val>
                                            <p:fltVal val="1"/>
                                          </p:val>
                                        </p:tav>
                                      </p:tavLst>
                                    </p:anim>
                                    <p:anim calcmode="lin" valueType="num">
                                      <p:cBhvr>
                                        <p:cTn id="141" dur="83" tmFilter="0, 0; 0.125,0.2665; 0.25,0.4; 0.375,0.465; 0.5,0.5;  0.625,0.535; 0.75,0.6; 0.875,0.7335; 1,1">
                                          <p:stCondLst>
                                            <p:cond delay="331"/>
                                          </p:stCondLst>
                                        </p:cTn>
                                        <p:tgtEl>
                                          <p:spTgt spid="12"/>
                                        </p:tgtEl>
                                        <p:attrNameLst>
                                          <p:attrName>ppt_y</p:attrName>
                                        </p:attrNameLst>
                                      </p:cBhvr>
                                      <p:tavLst>
                                        <p:tav tm="0" fmla="#ppt_y-sin(pi*$)/27">
                                          <p:val>
                                            <p:fltVal val="0"/>
                                          </p:val>
                                        </p:tav>
                                        <p:tav tm="100000">
                                          <p:val>
                                            <p:fltVal val="1"/>
                                          </p:val>
                                        </p:tav>
                                      </p:tavLst>
                                    </p:anim>
                                    <p:anim calcmode="lin" valueType="num">
                                      <p:cBhvr>
                                        <p:cTn id="142" dur="41" tmFilter="0, 0; 0.125,0.2665; 0.25,0.4; 0.375,0.465; 0.5,0.5;  0.625,0.535; 0.75,0.6; 0.875,0.7335; 1,1">
                                          <p:stCondLst>
                                            <p:cond delay="414"/>
                                          </p:stCondLst>
                                        </p:cTn>
                                        <p:tgtEl>
                                          <p:spTgt spid="12"/>
                                        </p:tgtEl>
                                        <p:attrNameLst>
                                          <p:attrName>ppt_y</p:attrName>
                                        </p:attrNameLst>
                                      </p:cBhvr>
                                      <p:tavLst>
                                        <p:tav tm="0" fmla="#ppt_y-sin(pi*$)/81">
                                          <p:val>
                                            <p:fltVal val="0"/>
                                          </p:val>
                                        </p:tav>
                                        <p:tav tm="100000">
                                          <p:val>
                                            <p:fltVal val="1"/>
                                          </p:val>
                                        </p:tav>
                                      </p:tavLst>
                                    </p:anim>
                                    <p:animScale>
                                      <p:cBhvr>
                                        <p:cTn id="143" dur="7">
                                          <p:stCondLst>
                                            <p:cond delay="163"/>
                                          </p:stCondLst>
                                        </p:cTn>
                                        <p:tgtEl>
                                          <p:spTgt spid="12"/>
                                        </p:tgtEl>
                                      </p:cBhvr>
                                      <p:to x="100000" y="60000"/>
                                    </p:animScale>
                                    <p:animScale>
                                      <p:cBhvr>
                                        <p:cTn id="144" dur="42" decel="50000">
                                          <p:stCondLst>
                                            <p:cond delay="169"/>
                                          </p:stCondLst>
                                        </p:cTn>
                                        <p:tgtEl>
                                          <p:spTgt spid="12"/>
                                        </p:tgtEl>
                                      </p:cBhvr>
                                      <p:to x="100000" y="100000"/>
                                    </p:animScale>
                                    <p:animScale>
                                      <p:cBhvr>
                                        <p:cTn id="145" dur="7">
                                          <p:stCondLst>
                                            <p:cond delay="328"/>
                                          </p:stCondLst>
                                        </p:cTn>
                                        <p:tgtEl>
                                          <p:spTgt spid="12"/>
                                        </p:tgtEl>
                                      </p:cBhvr>
                                      <p:to x="100000" y="80000"/>
                                    </p:animScale>
                                    <p:animScale>
                                      <p:cBhvr>
                                        <p:cTn id="146" dur="42" decel="50000">
                                          <p:stCondLst>
                                            <p:cond delay="335"/>
                                          </p:stCondLst>
                                        </p:cTn>
                                        <p:tgtEl>
                                          <p:spTgt spid="12"/>
                                        </p:tgtEl>
                                      </p:cBhvr>
                                      <p:to x="100000" y="100000"/>
                                    </p:animScale>
                                    <p:animScale>
                                      <p:cBhvr>
                                        <p:cTn id="147" dur="7">
                                          <p:stCondLst>
                                            <p:cond delay="411"/>
                                          </p:stCondLst>
                                        </p:cTn>
                                        <p:tgtEl>
                                          <p:spTgt spid="12"/>
                                        </p:tgtEl>
                                      </p:cBhvr>
                                      <p:to x="100000" y="90000"/>
                                    </p:animScale>
                                    <p:animScale>
                                      <p:cBhvr>
                                        <p:cTn id="148" dur="42" decel="50000">
                                          <p:stCondLst>
                                            <p:cond delay="417"/>
                                          </p:stCondLst>
                                        </p:cTn>
                                        <p:tgtEl>
                                          <p:spTgt spid="12"/>
                                        </p:tgtEl>
                                      </p:cBhvr>
                                      <p:to x="100000" y="100000"/>
                                    </p:animScale>
                                    <p:animScale>
                                      <p:cBhvr>
                                        <p:cTn id="149" dur="7">
                                          <p:stCondLst>
                                            <p:cond delay="452"/>
                                          </p:stCondLst>
                                        </p:cTn>
                                        <p:tgtEl>
                                          <p:spTgt spid="12"/>
                                        </p:tgtEl>
                                      </p:cBhvr>
                                      <p:to x="100000" y="95000"/>
                                    </p:animScale>
                                    <p:animScale>
                                      <p:cBhvr>
                                        <p:cTn id="150" dur="42" decel="50000">
                                          <p:stCondLst>
                                            <p:cond delay="459"/>
                                          </p:stCondLst>
                                        </p:cTn>
                                        <p:tgtEl>
                                          <p:spTgt spid="12"/>
                                        </p:tgtEl>
                                      </p:cBhvr>
                                      <p:to x="100000" y="100000"/>
                                    </p:animScale>
                                  </p:childTnLst>
                                </p:cTn>
                              </p:par>
                            </p:childTnLst>
                          </p:cTn>
                        </p:par>
                        <p:par>
                          <p:cTn id="151" fill="hold">
                            <p:stCondLst>
                              <p:cond delay="17006"/>
                            </p:stCondLst>
                            <p:childTnLst>
                              <p:par>
                                <p:cTn id="152" presetID="26" presetClass="entr" presetSubtype="0" fill="hold" grpId="0" nodeType="afterEffect">
                                  <p:stCondLst>
                                    <p:cond delay="0"/>
                                  </p:stCondLst>
                                  <p:childTnLst>
                                    <p:set>
                                      <p:cBhvr>
                                        <p:cTn id="153" dur="1" fill="hold">
                                          <p:stCondLst>
                                            <p:cond delay="0"/>
                                          </p:stCondLst>
                                        </p:cTn>
                                        <p:tgtEl>
                                          <p:spTgt spid="13"/>
                                        </p:tgtEl>
                                        <p:attrNameLst>
                                          <p:attrName>style.visibility</p:attrName>
                                        </p:attrNameLst>
                                      </p:cBhvr>
                                      <p:to>
                                        <p:strVal val="visible"/>
                                      </p:to>
                                    </p:set>
                                    <p:animEffect transition="in" filter="wipe(down)">
                                      <p:cBhvr>
                                        <p:cTn id="154" dur="145">
                                          <p:stCondLst>
                                            <p:cond delay="0"/>
                                          </p:stCondLst>
                                        </p:cTn>
                                        <p:tgtEl>
                                          <p:spTgt spid="13"/>
                                        </p:tgtEl>
                                      </p:cBhvr>
                                    </p:animEffect>
                                    <p:anim calcmode="lin" valueType="num">
                                      <p:cBhvr>
                                        <p:cTn id="155" dur="456"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56" dur="166"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57" dur="166" tmFilter="0, 0; 0.125,0.2665; 0.25,0.4; 0.375,0.465; 0.5,0.5;  0.625,0.535; 0.75,0.6; 0.875,0.7335; 1,1">
                                          <p:stCondLst>
                                            <p:cond delay="166"/>
                                          </p:stCondLst>
                                        </p:cTn>
                                        <p:tgtEl>
                                          <p:spTgt spid="13"/>
                                        </p:tgtEl>
                                        <p:attrNameLst>
                                          <p:attrName>ppt_y</p:attrName>
                                        </p:attrNameLst>
                                      </p:cBhvr>
                                      <p:tavLst>
                                        <p:tav tm="0" fmla="#ppt_y-sin(pi*$)/9">
                                          <p:val>
                                            <p:fltVal val="0"/>
                                          </p:val>
                                        </p:tav>
                                        <p:tav tm="100000">
                                          <p:val>
                                            <p:fltVal val="1"/>
                                          </p:val>
                                        </p:tav>
                                      </p:tavLst>
                                    </p:anim>
                                    <p:anim calcmode="lin" valueType="num">
                                      <p:cBhvr>
                                        <p:cTn id="158" dur="83" tmFilter="0, 0; 0.125,0.2665; 0.25,0.4; 0.375,0.465; 0.5,0.5;  0.625,0.535; 0.75,0.6; 0.875,0.7335; 1,1">
                                          <p:stCondLst>
                                            <p:cond delay="331"/>
                                          </p:stCondLst>
                                        </p:cTn>
                                        <p:tgtEl>
                                          <p:spTgt spid="13"/>
                                        </p:tgtEl>
                                        <p:attrNameLst>
                                          <p:attrName>ppt_y</p:attrName>
                                        </p:attrNameLst>
                                      </p:cBhvr>
                                      <p:tavLst>
                                        <p:tav tm="0" fmla="#ppt_y-sin(pi*$)/27">
                                          <p:val>
                                            <p:fltVal val="0"/>
                                          </p:val>
                                        </p:tav>
                                        <p:tav tm="100000">
                                          <p:val>
                                            <p:fltVal val="1"/>
                                          </p:val>
                                        </p:tav>
                                      </p:tavLst>
                                    </p:anim>
                                    <p:anim calcmode="lin" valueType="num">
                                      <p:cBhvr>
                                        <p:cTn id="159" dur="41" tmFilter="0, 0; 0.125,0.2665; 0.25,0.4; 0.375,0.465; 0.5,0.5;  0.625,0.535; 0.75,0.6; 0.875,0.7335; 1,1">
                                          <p:stCondLst>
                                            <p:cond delay="414"/>
                                          </p:stCondLst>
                                        </p:cTn>
                                        <p:tgtEl>
                                          <p:spTgt spid="13"/>
                                        </p:tgtEl>
                                        <p:attrNameLst>
                                          <p:attrName>ppt_y</p:attrName>
                                        </p:attrNameLst>
                                      </p:cBhvr>
                                      <p:tavLst>
                                        <p:tav tm="0" fmla="#ppt_y-sin(pi*$)/81">
                                          <p:val>
                                            <p:fltVal val="0"/>
                                          </p:val>
                                        </p:tav>
                                        <p:tav tm="100000">
                                          <p:val>
                                            <p:fltVal val="1"/>
                                          </p:val>
                                        </p:tav>
                                      </p:tavLst>
                                    </p:anim>
                                    <p:animScale>
                                      <p:cBhvr>
                                        <p:cTn id="160" dur="7">
                                          <p:stCondLst>
                                            <p:cond delay="163"/>
                                          </p:stCondLst>
                                        </p:cTn>
                                        <p:tgtEl>
                                          <p:spTgt spid="13"/>
                                        </p:tgtEl>
                                      </p:cBhvr>
                                      <p:to x="100000" y="60000"/>
                                    </p:animScale>
                                    <p:animScale>
                                      <p:cBhvr>
                                        <p:cTn id="161" dur="42" decel="50000">
                                          <p:stCondLst>
                                            <p:cond delay="169"/>
                                          </p:stCondLst>
                                        </p:cTn>
                                        <p:tgtEl>
                                          <p:spTgt spid="13"/>
                                        </p:tgtEl>
                                      </p:cBhvr>
                                      <p:to x="100000" y="100000"/>
                                    </p:animScale>
                                    <p:animScale>
                                      <p:cBhvr>
                                        <p:cTn id="162" dur="7">
                                          <p:stCondLst>
                                            <p:cond delay="328"/>
                                          </p:stCondLst>
                                        </p:cTn>
                                        <p:tgtEl>
                                          <p:spTgt spid="13"/>
                                        </p:tgtEl>
                                      </p:cBhvr>
                                      <p:to x="100000" y="80000"/>
                                    </p:animScale>
                                    <p:animScale>
                                      <p:cBhvr>
                                        <p:cTn id="163" dur="42" decel="50000">
                                          <p:stCondLst>
                                            <p:cond delay="335"/>
                                          </p:stCondLst>
                                        </p:cTn>
                                        <p:tgtEl>
                                          <p:spTgt spid="13"/>
                                        </p:tgtEl>
                                      </p:cBhvr>
                                      <p:to x="100000" y="100000"/>
                                    </p:animScale>
                                    <p:animScale>
                                      <p:cBhvr>
                                        <p:cTn id="164" dur="7">
                                          <p:stCondLst>
                                            <p:cond delay="411"/>
                                          </p:stCondLst>
                                        </p:cTn>
                                        <p:tgtEl>
                                          <p:spTgt spid="13"/>
                                        </p:tgtEl>
                                      </p:cBhvr>
                                      <p:to x="100000" y="90000"/>
                                    </p:animScale>
                                    <p:animScale>
                                      <p:cBhvr>
                                        <p:cTn id="165" dur="42" decel="50000">
                                          <p:stCondLst>
                                            <p:cond delay="417"/>
                                          </p:stCondLst>
                                        </p:cTn>
                                        <p:tgtEl>
                                          <p:spTgt spid="13"/>
                                        </p:tgtEl>
                                      </p:cBhvr>
                                      <p:to x="100000" y="100000"/>
                                    </p:animScale>
                                    <p:animScale>
                                      <p:cBhvr>
                                        <p:cTn id="166" dur="7">
                                          <p:stCondLst>
                                            <p:cond delay="452"/>
                                          </p:stCondLst>
                                        </p:cTn>
                                        <p:tgtEl>
                                          <p:spTgt spid="13"/>
                                        </p:tgtEl>
                                      </p:cBhvr>
                                      <p:to x="100000" y="95000"/>
                                    </p:animScale>
                                    <p:animScale>
                                      <p:cBhvr>
                                        <p:cTn id="167" dur="42" decel="50000">
                                          <p:stCondLst>
                                            <p:cond delay="459"/>
                                          </p:stCondLst>
                                        </p:cTn>
                                        <p:tgtEl>
                                          <p:spTgt spid="13"/>
                                        </p:tgtEl>
                                      </p:cBhvr>
                                      <p:to x="100000" y="100000"/>
                                    </p:animScale>
                                  </p:childTnLst>
                                </p:cTn>
                              </p:par>
                            </p:childTnLst>
                          </p:cTn>
                        </p:par>
                        <p:par>
                          <p:cTn id="168" fill="hold">
                            <p:stCondLst>
                              <p:cond delay="17507"/>
                            </p:stCondLst>
                            <p:childTnLst>
                              <p:par>
                                <p:cTn id="169" presetID="26" presetClass="entr" presetSubtype="0" fill="hold" grpId="0" nodeType="afterEffect">
                                  <p:stCondLst>
                                    <p:cond delay="0"/>
                                  </p:stCondLst>
                                  <p:childTnLst>
                                    <p:set>
                                      <p:cBhvr>
                                        <p:cTn id="170" dur="1" fill="hold">
                                          <p:stCondLst>
                                            <p:cond delay="0"/>
                                          </p:stCondLst>
                                        </p:cTn>
                                        <p:tgtEl>
                                          <p:spTgt spid="14"/>
                                        </p:tgtEl>
                                        <p:attrNameLst>
                                          <p:attrName>style.visibility</p:attrName>
                                        </p:attrNameLst>
                                      </p:cBhvr>
                                      <p:to>
                                        <p:strVal val="visible"/>
                                      </p:to>
                                    </p:set>
                                    <p:animEffect transition="in" filter="wipe(down)">
                                      <p:cBhvr>
                                        <p:cTn id="171" dur="145">
                                          <p:stCondLst>
                                            <p:cond delay="0"/>
                                          </p:stCondLst>
                                        </p:cTn>
                                        <p:tgtEl>
                                          <p:spTgt spid="14"/>
                                        </p:tgtEl>
                                      </p:cBhvr>
                                    </p:animEffect>
                                    <p:anim calcmode="lin" valueType="num">
                                      <p:cBhvr>
                                        <p:cTn id="172" dur="456"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173" dur="166"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174" dur="166" tmFilter="0, 0; 0.125,0.2665; 0.25,0.4; 0.375,0.465; 0.5,0.5;  0.625,0.535; 0.75,0.6; 0.875,0.7335; 1,1">
                                          <p:stCondLst>
                                            <p:cond delay="166"/>
                                          </p:stCondLst>
                                        </p:cTn>
                                        <p:tgtEl>
                                          <p:spTgt spid="14"/>
                                        </p:tgtEl>
                                        <p:attrNameLst>
                                          <p:attrName>ppt_y</p:attrName>
                                        </p:attrNameLst>
                                      </p:cBhvr>
                                      <p:tavLst>
                                        <p:tav tm="0" fmla="#ppt_y-sin(pi*$)/9">
                                          <p:val>
                                            <p:fltVal val="0"/>
                                          </p:val>
                                        </p:tav>
                                        <p:tav tm="100000">
                                          <p:val>
                                            <p:fltVal val="1"/>
                                          </p:val>
                                        </p:tav>
                                      </p:tavLst>
                                    </p:anim>
                                    <p:anim calcmode="lin" valueType="num">
                                      <p:cBhvr>
                                        <p:cTn id="175" dur="83" tmFilter="0, 0; 0.125,0.2665; 0.25,0.4; 0.375,0.465; 0.5,0.5;  0.625,0.535; 0.75,0.6; 0.875,0.7335; 1,1">
                                          <p:stCondLst>
                                            <p:cond delay="331"/>
                                          </p:stCondLst>
                                        </p:cTn>
                                        <p:tgtEl>
                                          <p:spTgt spid="14"/>
                                        </p:tgtEl>
                                        <p:attrNameLst>
                                          <p:attrName>ppt_y</p:attrName>
                                        </p:attrNameLst>
                                      </p:cBhvr>
                                      <p:tavLst>
                                        <p:tav tm="0" fmla="#ppt_y-sin(pi*$)/27">
                                          <p:val>
                                            <p:fltVal val="0"/>
                                          </p:val>
                                        </p:tav>
                                        <p:tav tm="100000">
                                          <p:val>
                                            <p:fltVal val="1"/>
                                          </p:val>
                                        </p:tav>
                                      </p:tavLst>
                                    </p:anim>
                                    <p:anim calcmode="lin" valueType="num">
                                      <p:cBhvr>
                                        <p:cTn id="176" dur="41" tmFilter="0, 0; 0.125,0.2665; 0.25,0.4; 0.375,0.465; 0.5,0.5;  0.625,0.535; 0.75,0.6; 0.875,0.7335; 1,1">
                                          <p:stCondLst>
                                            <p:cond delay="414"/>
                                          </p:stCondLst>
                                        </p:cTn>
                                        <p:tgtEl>
                                          <p:spTgt spid="14"/>
                                        </p:tgtEl>
                                        <p:attrNameLst>
                                          <p:attrName>ppt_y</p:attrName>
                                        </p:attrNameLst>
                                      </p:cBhvr>
                                      <p:tavLst>
                                        <p:tav tm="0" fmla="#ppt_y-sin(pi*$)/81">
                                          <p:val>
                                            <p:fltVal val="0"/>
                                          </p:val>
                                        </p:tav>
                                        <p:tav tm="100000">
                                          <p:val>
                                            <p:fltVal val="1"/>
                                          </p:val>
                                        </p:tav>
                                      </p:tavLst>
                                    </p:anim>
                                    <p:animScale>
                                      <p:cBhvr>
                                        <p:cTn id="177" dur="7">
                                          <p:stCondLst>
                                            <p:cond delay="163"/>
                                          </p:stCondLst>
                                        </p:cTn>
                                        <p:tgtEl>
                                          <p:spTgt spid="14"/>
                                        </p:tgtEl>
                                      </p:cBhvr>
                                      <p:to x="100000" y="60000"/>
                                    </p:animScale>
                                    <p:animScale>
                                      <p:cBhvr>
                                        <p:cTn id="178" dur="42" decel="50000">
                                          <p:stCondLst>
                                            <p:cond delay="169"/>
                                          </p:stCondLst>
                                        </p:cTn>
                                        <p:tgtEl>
                                          <p:spTgt spid="14"/>
                                        </p:tgtEl>
                                      </p:cBhvr>
                                      <p:to x="100000" y="100000"/>
                                    </p:animScale>
                                    <p:animScale>
                                      <p:cBhvr>
                                        <p:cTn id="179" dur="7">
                                          <p:stCondLst>
                                            <p:cond delay="328"/>
                                          </p:stCondLst>
                                        </p:cTn>
                                        <p:tgtEl>
                                          <p:spTgt spid="14"/>
                                        </p:tgtEl>
                                      </p:cBhvr>
                                      <p:to x="100000" y="80000"/>
                                    </p:animScale>
                                    <p:animScale>
                                      <p:cBhvr>
                                        <p:cTn id="180" dur="42" decel="50000">
                                          <p:stCondLst>
                                            <p:cond delay="335"/>
                                          </p:stCondLst>
                                        </p:cTn>
                                        <p:tgtEl>
                                          <p:spTgt spid="14"/>
                                        </p:tgtEl>
                                      </p:cBhvr>
                                      <p:to x="100000" y="100000"/>
                                    </p:animScale>
                                    <p:animScale>
                                      <p:cBhvr>
                                        <p:cTn id="181" dur="7">
                                          <p:stCondLst>
                                            <p:cond delay="411"/>
                                          </p:stCondLst>
                                        </p:cTn>
                                        <p:tgtEl>
                                          <p:spTgt spid="14"/>
                                        </p:tgtEl>
                                      </p:cBhvr>
                                      <p:to x="100000" y="90000"/>
                                    </p:animScale>
                                    <p:animScale>
                                      <p:cBhvr>
                                        <p:cTn id="182" dur="42" decel="50000">
                                          <p:stCondLst>
                                            <p:cond delay="417"/>
                                          </p:stCondLst>
                                        </p:cTn>
                                        <p:tgtEl>
                                          <p:spTgt spid="14"/>
                                        </p:tgtEl>
                                      </p:cBhvr>
                                      <p:to x="100000" y="100000"/>
                                    </p:animScale>
                                    <p:animScale>
                                      <p:cBhvr>
                                        <p:cTn id="183" dur="7">
                                          <p:stCondLst>
                                            <p:cond delay="452"/>
                                          </p:stCondLst>
                                        </p:cTn>
                                        <p:tgtEl>
                                          <p:spTgt spid="14"/>
                                        </p:tgtEl>
                                      </p:cBhvr>
                                      <p:to x="100000" y="95000"/>
                                    </p:animScale>
                                    <p:animScale>
                                      <p:cBhvr>
                                        <p:cTn id="184" dur="42" decel="50000">
                                          <p:stCondLst>
                                            <p:cond delay="459"/>
                                          </p:stCondLst>
                                        </p:cTn>
                                        <p:tgtEl>
                                          <p:spTgt spid="14"/>
                                        </p:tgtEl>
                                      </p:cBhvr>
                                      <p:to x="100000" y="100000"/>
                                    </p:animScale>
                                  </p:childTnLst>
                                </p:cTn>
                              </p:par>
                            </p:childTnLst>
                          </p:cTn>
                        </p:par>
                        <p:par>
                          <p:cTn id="185" fill="hold">
                            <p:stCondLst>
                              <p:cond delay="18008"/>
                            </p:stCondLst>
                            <p:childTnLst>
                              <p:par>
                                <p:cTn id="186" presetID="26" presetClass="entr" presetSubtype="0" fill="hold" grpId="0" nodeType="afterEffect">
                                  <p:stCondLst>
                                    <p:cond delay="0"/>
                                  </p:stCondLst>
                                  <p:childTnLst>
                                    <p:set>
                                      <p:cBhvr>
                                        <p:cTn id="187" dur="1" fill="hold">
                                          <p:stCondLst>
                                            <p:cond delay="0"/>
                                          </p:stCondLst>
                                        </p:cTn>
                                        <p:tgtEl>
                                          <p:spTgt spid="15"/>
                                        </p:tgtEl>
                                        <p:attrNameLst>
                                          <p:attrName>style.visibility</p:attrName>
                                        </p:attrNameLst>
                                      </p:cBhvr>
                                      <p:to>
                                        <p:strVal val="visible"/>
                                      </p:to>
                                    </p:set>
                                    <p:animEffect transition="in" filter="wipe(down)">
                                      <p:cBhvr>
                                        <p:cTn id="188" dur="145">
                                          <p:stCondLst>
                                            <p:cond delay="0"/>
                                          </p:stCondLst>
                                        </p:cTn>
                                        <p:tgtEl>
                                          <p:spTgt spid="15"/>
                                        </p:tgtEl>
                                      </p:cBhvr>
                                    </p:animEffect>
                                    <p:anim calcmode="lin" valueType="num">
                                      <p:cBhvr>
                                        <p:cTn id="189" dur="456"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90" dur="166"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91" dur="166" tmFilter="0, 0; 0.125,0.2665; 0.25,0.4; 0.375,0.465; 0.5,0.5;  0.625,0.535; 0.75,0.6; 0.875,0.7335; 1,1">
                                          <p:stCondLst>
                                            <p:cond delay="166"/>
                                          </p:stCondLst>
                                        </p:cTn>
                                        <p:tgtEl>
                                          <p:spTgt spid="15"/>
                                        </p:tgtEl>
                                        <p:attrNameLst>
                                          <p:attrName>ppt_y</p:attrName>
                                        </p:attrNameLst>
                                      </p:cBhvr>
                                      <p:tavLst>
                                        <p:tav tm="0" fmla="#ppt_y-sin(pi*$)/9">
                                          <p:val>
                                            <p:fltVal val="0"/>
                                          </p:val>
                                        </p:tav>
                                        <p:tav tm="100000">
                                          <p:val>
                                            <p:fltVal val="1"/>
                                          </p:val>
                                        </p:tav>
                                      </p:tavLst>
                                    </p:anim>
                                    <p:anim calcmode="lin" valueType="num">
                                      <p:cBhvr>
                                        <p:cTn id="192" dur="83" tmFilter="0, 0; 0.125,0.2665; 0.25,0.4; 0.375,0.465; 0.5,0.5;  0.625,0.535; 0.75,0.6; 0.875,0.7335; 1,1">
                                          <p:stCondLst>
                                            <p:cond delay="331"/>
                                          </p:stCondLst>
                                        </p:cTn>
                                        <p:tgtEl>
                                          <p:spTgt spid="15"/>
                                        </p:tgtEl>
                                        <p:attrNameLst>
                                          <p:attrName>ppt_y</p:attrName>
                                        </p:attrNameLst>
                                      </p:cBhvr>
                                      <p:tavLst>
                                        <p:tav tm="0" fmla="#ppt_y-sin(pi*$)/27">
                                          <p:val>
                                            <p:fltVal val="0"/>
                                          </p:val>
                                        </p:tav>
                                        <p:tav tm="100000">
                                          <p:val>
                                            <p:fltVal val="1"/>
                                          </p:val>
                                        </p:tav>
                                      </p:tavLst>
                                    </p:anim>
                                    <p:anim calcmode="lin" valueType="num">
                                      <p:cBhvr>
                                        <p:cTn id="193" dur="41" tmFilter="0, 0; 0.125,0.2665; 0.25,0.4; 0.375,0.465; 0.5,0.5;  0.625,0.535; 0.75,0.6; 0.875,0.7335; 1,1">
                                          <p:stCondLst>
                                            <p:cond delay="414"/>
                                          </p:stCondLst>
                                        </p:cTn>
                                        <p:tgtEl>
                                          <p:spTgt spid="15"/>
                                        </p:tgtEl>
                                        <p:attrNameLst>
                                          <p:attrName>ppt_y</p:attrName>
                                        </p:attrNameLst>
                                      </p:cBhvr>
                                      <p:tavLst>
                                        <p:tav tm="0" fmla="#ppt_y-sin(pi*$)/81">
                                          <p:val>
                                            <p:fltVal val="0"/>
                                          </p:val>
                                        </p:tav>
                                        <p:tav tm="100000">
                                          <p:val>
                                            <p:fltVal val="1"/>
                                          </p:val>
                                        </p:tav>
                                      </p:tavLst>
                                    </p:anim>
                                    <p:animScale>
                                      <p:cBhvr>
                                        <p:cTn id="194" dur="7">
                                          <p:stCondLst>
                                            <p:cond delay="163"/>
                                          </p:stCondLst>
                                        </p:cTn>
                                        <p:tgtEl>
                                          <p:spTgt spid="15"/>
                                        </p:tgtEl>
                                      </p:cBhvr>
                                      <p:to x="100000" y="60000"/>
                                    </p:animScale>
                                    <p:animScale>
                                      <p:cBhvr>
                                        <p:cTn id="195" dur="42" decel="50000">
                                          <p:stCondLst>
                                            <p:cond delay="169"/>
                                          </p:stCondLst>
                                        </p:cTn>
                                        <p:tgtEl>
                                          <p:spTgt spid="15"/>
                                        </p:tgtEl>
                                      </p:cBhvr>
                                      <p:to x="100000" y="100000"/>
                                    </p:animScale>
                                    <p:animScale>
                                      <p:cBhvr>
                                        <p:cTn id="196" dur="7">
                                          <p:stCondLst>
                                            <p:cond delay="328"/>
                                          </p:stCondLst>
                                        </p:cTn>
                                        <p:tgtEl>
                                          <p:spTgt spid="15"/>
                                        </p:tgtEl>
                                      </p:cBhvr>
                                      <p:to x="100000" y="80000"/>
                                    </p:animScale>
                                    <p:animScale>
                                      <p:cBhvr>
                                        <p:cTn id="197" dur="42" decel="50000">
                                          <p:stCondLst>
                                            <p:cond delay="335"/>
                                          </p:stCondLst>
                                        </p:cTn>
                                        <p:tgtEl>
                                          <p:spTgt spid="15"/>
                                        </p:tgtEl>
                                      </p:cBhvr>
                                      <p:to x="100000" y="100000"/>
                                    </p:animScale>
                                    <p:animScale>
                                      <p:cBhvr>
                                        <p:cTn id="198" dur="7">
                                          <p:stCondLst>
                                            <p:cond delay="411"/>
                                          </p:stCondLst>
                                        </p:cTn>
                                        <p:tgtEl>
                                          <p:spTgt spid="15"/>
                                        </p:tgtEl>
                                      </p:cBhvr>
                                      <p:to x="100000" y="90000"/>
                                    </p:animScale>
                                    <p:animScale>
                                      <p:cBhvr>
                                        <p:cTn id="199" dur="42" decel="50000">
                                          <p:stCondLst>
                                            <p:cond delay="417"/>
                                          </p:stCondLst>
                                        </p:cTn>
                                        <p:tgtEl>
                                          <p:spTgt spid="15"/>
                                        </p:tgtEl>
                                      </p:cBhvr>
                                      <p:to x="100000" y="100000"/>
                                    </p:animScale>
                                    <p:animScale>
                                      <p:cBhvr>
                                        <p:cTn id="200" dur="7">
                                          <p:stCondLst>
                                            <p:cond delay="452"/>
                                          </p:stCondLst>
                                        </p:cTn>
                                        <p:tgtEl>
                                          <p:spTgt spid="15"/>
                                        </p:tgtEl>
                                      </p:cBhvr>
                                      <p:to x="100000" y="95000"/>
                                    </p:animScale>
                                    <p:animScale>
                                      <p:cBhvr>
                                        <p:cTn id="201" dur="42" decel="50000">
                                          <p:stCondLst>
                                            <p:cond delay="459"/>
                                          </p:stCondLst>
                                        </p:cTn>
                                        <p:tgtEl>
                                          <p:spTgt spid="15"/>
                                        </p:tgtEl>
                                      </p:cBhvr>
                                      <p:to x="100000" y="100000"/>
                                    </p:animScale>
                                  </p:childTnLst>
                                </p:cTn>
                              </p:par>
                            </p:childTnLst>
                          </p:cTn>
                        </p:par>
                        <p:par>
                          <p:cTn id="202" fill="hold">
                            <p:stCondLst>
                              <p:cond delay="18509"/>
                            </p:stCondLst>
                            <p:childTnLst>
                              <p:par>
                                <p:cTn id="203" presetID="26" presetClass="entr" presetSubtype="0" fill="hold" grpId="0" nodeType="afterEffect">
                                  <p:stCondLst>
                                    <p:cond delay="0"/>
                                  </p:stCondLst>
                                  <p:childTnLst>
                                    <p:set>
                                      <p:cBhvr>
                                        <p:cTn id="204" dur="1" fill="hold">
                                          <p:stCondLst>
                                            <p:cond delay="0"/>
                                          </p:stCondLst>
                                        </p:cTn>
                                        <p:tgtEl>
                                          <p:spTgt spid="16"/>
                                        </p:tgtEl>
                                        <p:attrNameLst>
                                          <p:attrName>style.visibility</p:attrName>
                                        </p:attrNameLst>
                                      </p:cBhvr>
                                      <p:to>
                                        <p:strVal val="visible"/>
                                      </p:to>
                                    </p:set>
                                    <p:animEffect transition="in" filter="wipe(down)">
                                      <p:cBhvr>
                                        <p:cTn id="205" dur="145">
                                          <p:stCondLst>
                                            <p:cond delay="0"/>
                                          </p:stCondLst>
                                        </p:cTn>
                                        <p:tgtEl>
                                          <p:spTgt spid="16"/>
                                        </p:tgtEl>
                                      </p:cBhvr>
                                    </p:animEffect>
                                    <p:anim calcmode="lin" valueType="num">
                                      <p:cBhvr>
                                        <p:cTn id="206" dur="456"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07" dur="166"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08" dur="166" tmFilter="0, 0; 0.125,0.2665; 0.25,0.4; 0.375,0.465; 0.5,0.5;  0.625,0.535; 0.75,0.6; 0.875,0.7335; 1,1">
                                          <p:stCondLst>
                                            <p:cond delay="166"/>
                                          </p:stCondLst>
                                        </p:cTn>
                                        <p:tgtEl>
                                          <p:spTgt spid="16"/>
                                        </p:tgtEl>
                                        <p:attrNameLst>
                                          <p:attrName>ppt_y</p:attrName>
                                        </p:attrNameLst>
                                      </p:cBhvr>
                                      <p:tavLst>
                                        <p:tav tm="0" fmla="#ppt_y-sin(pi*$)/9">
                                          <p:val>
                                            <p:fltVal val="0"/>
                                          </p:val>
                                        </p:tav>
                                        <p:tav tm="100000">
                                          <p:val>
                                            <p:fltVal val="1"/>
                                          </p:val>
                                        </p:tav>
                                      </p:tavLst>
                                    </p:anim>
                                    <p:anim calcmode="lin" valueType="num">
                                      <p:cBhvr>
                                        <p:cTn id="209" dur="83" tmFilter="0, 0; 0.125,0.2665; 0.25,0.4; 0.375,0.465; 0.5,0.5;  0.625,0.535; 0.75,0.6; 0.875,0.7335; 1,1">
                                          <p:stCondLst>
                                            <p:cond delay="331"/>
                                          </p:stCondLst>
                                        </p:cTn>
                                        <p:tgtEl>
                                          <p:spTgt spid="16"/>
                                        </p:tgtEl>
                                        <p:attrNameLst>
                                          <p:attrName>ppt_y</p:attrName>
                                        </p:attrNameLst>
                                      </p:cBhvr>
                                      <p:tavLst>
                                        <p:tav tm="0" fmla="#ppt_y-sin(pi*$)/27">
                                          <p:val>
                                            <p:fltVal val="0"/>
                                          </p:val>
                                        </p:tav>
                                        <p:tav tm="100000">
                                          <p:val>
                                            <p:fltVal val="1"/>
                                          </p:val>
                                        </p:tav>
                                      </p:tavLst>
                                    </p:anim>
                                    <p:anim calcmode="lin" valueType="num">
                                      <p:cBhvr>
                                        <p:cTn id="210" dur="41" tmFilter="0, 0; 0.125,0.2665; 0.25,0.4; 0.375,0.465; 0.5,0.5;  0.625,0.535; 0.75,0.6; 0.875,0.7335; 1,1">
                                          <p:stCondLst>
                                            <p:cond delay="414"/>
                                          </p:stCondLst>
                                        </p:cTn>
                                        <p:tgtEl>
                                          <p:spTgt spid="16"/>
                                        </p:tgtEl>
                                        <p:attrNameLst>
                                          <p:attrName>ppt_y</p:attrName>
                                        </p:attrNameLst>
                                      </p:cBhvr>
                                      <p:tavLst>
                                        <p:tav tm="0" fmla="#ppt_y-sin(pi*$)/81">
                                          <p:val>
                                            <p:fltVal val="0"/>
                                          </p:val>
                                        </p:tav>
                                        <p:tav tm="100000">
                                          <p:val>
                                            <p:fltVal val="1"/>
                                          </p:val>
                                        </p:tav>
                                      </p:tavLst>
                                    </p:anim>
                                    <p:animScale>
                                      <p:cBhvr>
                                        <p:cTn id="211" dur="7">
                                          <p:stCondLst>
                                            <p:cond delay="163"/>
                                          </p:stCondLst>
                                        </p:cTn>
                                        <p:tgtEl>
                                          <p:spTgt spid="16"/>
                                        </p:tgtEl>
                                      </p:cBhvr>
                                      <p:to x="100000" y="60000"/>
                                    </p:animScale>
                                    <p:animScale>
                                      <p:cBhvr>
                                        <p:cTn id="212" dur="42" decel="50000">
                                          <p:stCondLst>
                                            <p:cond delay="169"/>
                                          </p:stCondLst>
                                        </p:cTn>
                                        <p:tgtEl>
                                          <p:spTgt spid="16"/>
                                        </p:tgtEl>
                                      </p:cBhvr>
                                      <p:to x="100000" y="100000"/>
                                    </p:animScale>
                                    <p:animScale>
                                      <p:cBhvr>
                                        <p:cTn id="213" dur="7">
                                          <p:stCondLst>
                                            <p:cond delay="328"/>
                                          </p:stCondLst>
                                        </p:cTn>
                                        <p:tgtEl>
                                          <p:spTgt spid="16"/>
                                        </p:tgtEl>
                                      </p:cBhvr>
                                      <p:to x="100000" y="80000"/>
                                    </p:animScale>
                                    <p:animScale>
                                      <p:cBhvr>
                                        <p:cTn id="214" dur="42" decel="50000">
                                          <p:stCondLst>
                                            <p:cond delay="335"/>
                                          </p:stCondLst>
                                        </p:cTn>
                                        <p:tgtEl>
                                          <p:spTgt spid="16"/>
                                        </p:tgtEl>
                                      </p:cBhvr>
                                      <p:to x="100000" y="100000"/>
                                    </p:animScale>
                                    <p:animScale>
                                      <p:cBhvr>
                                        <p:cTn id="215" dur="7">
                                          <p:stCondLst>
                                            <p:cond delay="411"/>
                                          </p:stCondLst>
                                        </p:cTn>
                                        <p:tgtEl>
                                          <p:spTgt spid="16"/>
                                        </p:tgtEl>
                                      </p:cBhvr>
                                      <p:to x="100000" y="90000"/>
                                    </p:animScale>
                                    <p:animScale>
                                      <p:cBhvr>
                                        <p:cTn id="216" dur="42" decel="50000">
                                          <p:stCondLst>
                                            <p:cond delay="417"/>
                                          </p:stCondLst>
                                        </p:cTn>
                                        <p:tgtEl>
                                          <p:spTgt spid="16"/>
                                        </p:tgtEl>
                                      </p:cBhvr>
                                      <p:to x="100000" y="100000"/>
                                    </p:animScale>
                                    <p:animScale>
                                      <p:cBhvr>
                                        <p:cTn id="217" dur="7">
                                          <p:stCondLst>
                                            <p:cond delay="452"/>
                                          </p:stCondLst>
                                        </p:cTn>
                                        <p:tgtEl>
                                          <p:spTgt spid="16"/>
                                        </p:tgtEl>
                                      </p:cBhvr>
                                      <p:to x="100000" y="95000"/>
                                    </p:animScale>
                                    <p:animScale>
                                      <p:cBhvr>
                                        <p:cTn id="218" dur="42" decel="50000">
                                          <p:stCondLst>
                                            <p:cond delay="459"/>
                                          </p:stCondLst>
                                        </p:cTn>
                                        <p:tgtEl>
                                          <p:spTgt spid="16"/>
                                        </p:tgtEl>
                                      </p:cBhvr>
                                      <p:to x="100000" y="100000"/>
                                    </p:animScale>
                                  </p:childTnLst>
                                </p:cTn>
                              </p:par>
                            </p:childTnLst>
                          </p:cTn>
                        </p:par>
                        <p:par>
                          <p:cTn id="219" fill="hold">
                            <p:stCondLst>
                              <p:cond delay="19010"/>
                            </p:stCondLst>
                            <p:childTnLst>
                              <p:par>
                                <p:cTn id="220" presetID="26" presetClass="entr" presetSubtype="0" fill="hold" grpId="0" nodeType="afterEffect">
                                  <p:stCondLst>
                                    <p:cond delay="0"/>
                                  </p:stCondLst>
                                  <p:childTnLst>
                                    <p:set>
                                      <p:cBhvr>
                                        <p:cTn id="221" dur="1" fill="hold">
                                          <p:stCondLst>
                                            <p:cond delay="0"/>
                                          </p:stCondLst>
                                        </p:cTn>
                                        <p:tgtEl>
                                          <p:spTgt spid="17"/>
                                        </p:tgtEl>
                                        <p:attrNameLst>
                                          <p:attrName>style.visibility</p:attrName>
                                        </p:attrNameLst>
                                      </p:cBhvr>
                                      <p:to>
                                        <p:strVal val="visible"/>
                                      </p:to>
                                    </p:set>
                                    <p:animEffect transition="in" filter="wipe(down)">
                                      <p:cBhvr>
                                        <p:cTn id="222" dur="145">
                                          <p:stCondLst>
                                            <p:cond delay="0"/>
                                          </p:stCondLst>
                                        </p:cTn>
                                        <p:tgtEl>
                                          <p:spTgt spid="17"/>
                                        </p:tgtEl>
                                      </p:cBhvr>
                                    </p:animEffect>
                                    <p:anim calcmode="lin" valueType="num">
                                      <p:cBhvr>
                                        <p:cTn id="223" dur="456"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24" dur="166"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5" dur="166" tmFilter="0, 0; 0.125,0.2665; 0.25,0.4; 0.375,0.465; 0.5,0.5;  0.625,0.535; 0.75,0.6; 0.875,0.7335; 1,1">
                                          <p:stCondLst>
                                            <p:cond delay="166"/>
                                          </p:stCondLst>
                                        </p:cTn>
                                        <p:tgtEl>
                                          <p:spTgt spid="17"/>
                                        </p:tgtEl>
                                        <p:attrNameLst>
                                          <p:attrName>ppt_y</p:attrName>
                                        </p:attrNameLst>
                                      </p:cBhvr>
                                      <p:tavLst>
                                        <p:tav tm="0" fmla="#ppt_y-sin(pi*$)/9">
                                          <p:val>
                                            <p:fltVal val="0"/>
                                          </p:val>
                                        </p:tav>
                                        <p:tav tm="100000">
                                          <p:val>
                                            <p:fltVal val="1"/>
                                          </p:val>
                                        </p:tav>
                                      </p:tavLst>
                                    </p:anim>
                                    <p:anim calcmode="lin" valueType="num">
                                      <p:cBhvr>
                                        <p:cTn id="226" dur="83" tmFilter="0, 0; 0.125,0.2665; 0.25,0.4; 0.375,0.465; 0.5,0.5;  0.625,0.535; 0.75,0.6; 0.875,0.7335; 1,1">
                                          <p:stCondLst>
                                            <p:cond delay="331"/>
                                          </p:stCondLst>
                                        </p:cTn>
                                        <p:tgtEl>
                                          <p:spTgt spid="17"/>
                                        </p:tgtEl>
                                        <p:attrNameLst>
                                          <p:attrName>ppt_y</p:attrName>
                                        </p:attrNameLst>
                                      </p:cBhvr>
                                      <p:tavLst>
                                        <p:tav tm="0" fmla="#ppt_y-sin(pi*$)/27">
                                          <p:val>
                                            <p:fltVal val="0"/>
                                          </p:val>
                                        </p:tav>
                                        <p:tav tm="100000">
                                          <p:val>
                                            <p:fltVal val="1"/>
                                          </p:val>
                                        </p:tav>
                                      </p:tavLst>
                                    </p:anim>
                                    <p:anim calcmode="lin" valueType="num">
                                      <p:cBhvr>
                                        <p:cTn id="227" dur="41" tmFilter="0, 0; 0.125,0.2665; 0.25,0.4; 0.375,0.465; 0.5,0.5;  0.625,0.535; 0.75,0.6; 0.875,0.7335; 1,1">
                                          <p:stCondLst>
                                            <p:cond delay="414"/>
                                          </p:stCondLst>
                                        </p:cTn>
                                        <p:tgtEl>
                                          <p:spTgt spid="17"/>
                                        </p:tgtEl>
                                        <p:attrNameLst>
                                          <p:attrName>ppt_y</p:attrName>
                                        </p:attrNameLst>
                                      </p:cBhvr>
                                      <p:tavLst>
                                        <p:tav tm="0" fmla="#ppt_y-sin(pi*$)/81">
                                          <p:val>
                                            <p:fltVal val="0"/>
                                          </p:val>
                                        </p:tav>
                                        <p:tav tm="100000">
                                          <p:val>
                                            <p:fltVal val="1"/>
                                          </p:val>
                                        </p:tav>
                                      </p:tavLst>
                                    </p:anim>
                                    <p:animScale>
                                      <p:cBhvr>
                                        <p:cTn id="228" dur="7">
                                          <p:stCondLst>
                                            <p:cond delay="163"/>
                                          </p:stCondLst>
                                        </p:cTn>
                                        <p:tgtEl>
                                          <p:spTgt spid="17"/>
                                        </p:tgtEl>
                                      </p:cBhvr>
                                      <p:to x="100000" y="60000"/>
                                    </p:animScale>
                                    <p:animScale>
                                      <p:cBhvr>
                                        <p:cTn id="229" dur="42" decel="50000">
                                          <p:stCondLst>
                                            <p:cond delay="169"/>
                                          </p:stCondLst>
                                        </p:cTn>
                                        <p:tgtEl>
                                          <p:spTgt spid="17"/>
                                        </p:tgtEl>
                                      </p:cBhvr>
                                      <p:to x="100000" y="100000"/>
                                    </p:animScale>
                                    <p:animScale>
                                      <p:cBhvr>
                                        <p:cTn id="230" dur="7">
                                          <p:stCondLst>
                                            <p:cond delay="328"/>
                                          </p:stCondLst>
                                        </p:cTn>
                                        <p:tgtEl>
                                          <p:spTgt spid="17"/>
                                        </p:tgtEl>
                                      </p:cBhvr>
                                      <p:to x="100000" y="80000"/>
                                    </p:animScale>
                                    <p:animScale>
                                      <p:cBhvr>
                                        <p:cTn id="231" dur="42" decel="50000">
                                          <p:stCondLst>
                                            <p:cond delay="335"/>
                                          </p:stCondLst>
                                        </p:cTn>
                                        <p:tgtEl>
                                          <p:spTgt spid="17"/>
                                        </p:tgtEl>
                                      </p:cBhvr>
                                      <p:to x="100000" y="100000"/>
                                    </p:animScale>
                                    <p:animScale>
                                      <p:cBhvr>
                                        <p:cTn id="232" dur="7">
                                          <p:stCondLst>
                                            <p:cond delay="411"/>
                                          </p:stCondLst>
                                        </p:cTn>
                                        <p:tgtEl>
                                          <p:spTgt spid="17"/>
                                        </p:tgtEl>
                                      </p:cBhvr>
                                      <p:to x="100000" y="90000"/>
                                    </p:animScale>
                                    <p:animScale>
                                      <p:cBhvr>
                                        <p:cTn id="233" dur="42" decel="50000">
                                          <p:stCondLst>
                                            <p:cond delay="417"/>
                                          </p:stCondLst>
                                        </p:cTn>
                                        <p:tgtEl>
                                          <p:spTgt spid="17"/>
                                        </p:tgtEl>
                                      </p:cBhvr>
                                      <p:to x="100000" y="100000"/>
                                    </p:animScale>
                                    <p:animScale>
                                      <p:cBhvr>
                                        <p:cTn id="234" dur="7">
                                          <p:stCondLst>
                                            <p:cond delay="452"/>
                                          </p:stCondLst>
                                        </p:cTn>
                                        <p:tgtEl>
                                          <p:spTgt spid="17"/>
                                        </p:tgtEl>
                                      </p:cBhvr>
                                      <p:to x="100000" y="95000"/>
                                    </p:animScale>
                                    <p:animScale>
                                      <p:cBhvr>
                                        <p:cTn id="235" dur="42" decel="50000">
                                          <p:stCondLst>
                                            <p:cond delay="459"/>
                                          </p:stCondLst>
                                        </p:cTn>
                                        <p:tgtEl>
                                          <p:spTgt spid="17"/>
                                        </p:tgtEl>
                                      </p:cBhvr>
                                      <p:to x="100000" y="100000"/>
                                    </p:animScale>
                                  </p:childTnLst>
                                </p:cTn>
                              </p:par>
                            </p:childTnLst>
                          </p:cTn>
                        </p:par>
                        <p:par>
                          <p:cTn id="236" fill="hold">
                            <p:stCondLst>
                              <p:cond delay="19511"/>
                            </p:stCondLst>
                            <p:childTnLst>
                              <p:par>
                                <p:cTn id="237" presetID="26" presetClass="entr" presetSubtype="0" fill="hold" grpId="0" nodeType="afterEffect">
                                  <p:stCondLst>
                                    <p:cond delay="0"/>
                                  </p:stCondLst>
                                  <p:childTnLst>
                                    <p:set>
                                      <p:cBhvr>
                                        <p:cTn id="238" dur="1" fill="hold">
                                          <p:stCondLst>
                                            <p:cond delay="0"/>
                                          </p:stCondLst>
                                        </p:cTn>
                                        <p:tgtEl>
                                          <p:spTgt spid="18"/>
                                        </p:tgtEl>
                                        <p:attrNameLst>
                                          <p:attrName>style.visibility</p:attrName>
                                        </p:attrNameLst>
                                      </p:cBhvr>
                                      <p:to>
                                        <p:strVal val="visible"/>
                                      </p:to>
                                    </p:set>
                                    <p:animEffect transition="in" filter="wipe(down)">
                                      <p:cBhvr>
                                        <p:cTn id="239" dur="145">
                                          <p:stCondLst>
                                            <p:cond delay="0"/>
                                          </p:stCondLst>
                                        </p:cTn>
                                        <p:tgtEl>
                                          <p:spTgt spid="18"/>
                                        </p:tgtEl>
                                      </p:cBhvr>
                                    </p:animEffect>
                                    <p:anim calcmode="lin" valueType="num">
                                      <p:cBhvr>
                                        <p:cTn id="240" dur="456"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241" dur="166"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242" dur="166" tmFilter="0, 0; 0.125,0.2665; 0.25,0.4; 0.375,0.465; 0.5,0.5;  0.625,0.535; 0.75,0.6; 0.875,0.7335; 1,1">
                                          <p:stCondLst>
                                            <p:cond delay="166"/>
                                          </p:stCondLst>
                                        </p:cTn>
                                        <p:tgtEl>
                                          <p:spTgt spid="18"/>
                                        </p:tgtEl>
                                        <p:attrNameLst>
                                          <p:attrName>ppt_y</p:attrName>
                                        </p:attrNameLst>
                                      </p:cBhvr>
                                      <p:tavLst>
                                        <p:tav tm="0" fmla="#ppt_y-sin(pi*$)/9">
                                          <p:val>
                                            <p:fltVal val="0"/>
                                          </p:val>
                                        </p:tav>
                                        <p:tav tm="100000">
                                          <p:val>
                                            <p:fltVal val="1"/>
                                          </p:val>
                                        </p:tav>
                                      </p:tavLst>
                                    </p:anim>
                                    <p:anim calcmode="lin" valueType="num">
                                      <p:cBhvr>
                                        <p:cTn id="243" dur="83" tmFilter="0, 0; 0.125,0.2665; 0.25,0.4; 0.375,0.465; 0.5,0.5;  0.625,0.535; 0.75,0.6; 0.875,0.7335; 1,1">
                                          <p:stCondLst>
                                            <p:cond delay="331"/>
                                          </p:stCondLst>
                                        </p:cTn>
                                        <p:tgtEl>
                                          <p:spTgt spid="18"/>
                                        </p:tgtEl>
                                        <p:attrNameLst>
                                          <p:attrName>ppt_y</p:attrName>
                                        </p:attrNameLst>
                                      </p:cBhvr>
                                      <p:tavLst>
                                        <p:tav tm="0" fmla="#ppt_y-sin(pi*$)/27">
                                          <p:val>
                                            <p:fltVal val="0"/>
                                          </p:val>
                                        </p:tav>
                                        <p:tav tm="100000">
                                          <p:val>
                                            <p:fltVal val="1"/>
                                          </p:val>
                                        </p:tav>
                                      </p:tavLst>
                                    </p:anim>
                                    <p:anim calcmode="lin" valueType="num">
                                      <p:cBhvr>
                                        <p:cTn id="244" dur="41" tmFilter="0, 0; 0.125,0.2665; 0.25,0.4; 0.375,0.465; 0.5,0.5;  0.625,0.535; 0.75,0.6; 0.875,0.7335; 1,1">
                                          <p:stCondLst>
                                            <p:cond delay="414"/>
                                          </p:stCondLst>
                                        </p:cTn>
                                        <p:tgtEl>
                                          <p:spTgt spid="18"/>
                                        </p:tgtEl>
                                        <p:attrNameLst>
                                          <p:attrName>ppt_y</p:attrName>
                                        </p:attrNameLst>
                                      </p:cBhvr>
                                      <p:tavLst>
                                        <p:tav tm="0" fmla="#ppt_y-sin(pi*$)/81">
                                          <p:val>
                                            <p:fltVal val="0"/>
                                          </p:val>
                                        </p:tav>
                                        <p:tav tm="100000">
                                          <p:val>
                                            <p:fltVal val="1"/>
                                          </p:val>
                                        </p:tav>
                                      </p:tavLst>
                                    </p:anim>
                                    <p:animScale>
                                      <p:cBhvr>
                                        <p:cTn id="245" dur="7">
                                          <p:stCondLst>
                                            <p:cond delay="163"/>
                                          </p:stCondLst>
                                        </p:cTn>
                                        <p:tgtEl>
                                          <p:spTgt spid="18"/>
                                        </p:tgtEl>
                                      </p:cBhvr>
                                      <p:to x="100000" y="60000"/>
                                    </p:animScale>
                                    <p:animScale>
                                      <p:cBhvr>
                                        <p:cTn id="246" dur="42" decel="50000">
                                          <p:stCondLst>
                                            <p:cond delay="169"/>
                                          </p:stCondLst>
                                        </p:cTn>
                                        <p:tgtEl>
                                          <p:spTgt spid="18"/>
                                        </p:tgtEl>
                                      </p:cBhvr>
                                      <p:to x="100000" y="100000"/>
                                    </p:animScale>
                                    <p:animScale>
                                      <p:cBhvr>
                                        <p:cTn id="247" dur="7">
                                          <p:stCondLst>
                                            <p:cond delay="328"/>
                                          </p:stCondLst>
                                        </p:cTn>
                                        <p:tgtEl>
                                          <p:spTgt spid="18"/>
                                        </p:tgtEl>
                                      </p:cBhvr>
                                      <p:to x="100000" y="80000"/>
                                    </p:animScale>
                                    <p:animScale>
                                      <p:cBhvr>
                                        <p:cTn id="248" dur="42" decel="50000">
                                          <p:stCondLst>
                                            <p:cond delay="335"/>
                                          </p:stCondLst>
                                        </p:cTn>
                                        <p:tgtEl>
                                          <p:spTgt spid="18"/>
                                        </p:tgtEl>
                                      </p:cBhvr>
                                      <p:to x="100000" y="100000"/>
                                    </p:animScale>
                                    <p:animScale>
                                      <p:cBhvr>
                                        <p:cTn id="249" dur="7">
                                          <p:stCondLst>
                                            <p:cond delay="411"/>
                                          </p:stCondLst>
                                        </p:cTn>
                                        <p:tgtEl>
                                          <p:spTgt spid="18"/>
                                        </p:tgtEl>
                                      </p:cBhvr>
                                      <p:to x="100000" y="90000"/>
                                    </p:animScale>
                                    <p:animScale>
                                      <p:cBhvr>
                                        <p:cTn id="250" dur="42" decel="50000">
                                          <p:stCondLst>
                                            <p:cond delay="417"/>
                                          </p:stCondLst>
                                        </p:cTn>
                                        <p:tgtEl>
                                          <p:spTgt spid="18"/>
                                        </p:tgtEl>
                                      </p:cBhvr>
                                      <p:to x="100000" y="100000"/>
                                    </p:animScale>
                                    <p:animScale>
                                      <p:cBhvr>
                                        <p:cTn id="251" dur="7">
                                          <p:stCondLst>
                                            <p:cond delay="452"/>
                                          </p:stCondLst>
                                        </p:cTn>
                                        <p:tgtEl>
                                          <p:spTgt spid="18"/>
                                        </p:tgtEl>
                                      </p:cBhvr>
                                      <p:to x="100000" y="95000"/>
                                    </p:animScale>
                                    <p:animScale>
                                      <p:cBhvr>
                                        <p:cTn id="252" dur="42" decel="50000">
                                          <p:stCondLst>
                                            <p:cond delay="459"/>
                                          </p:stCondLst>
                                        </p:cTn>
                                        <p:tgtEl>
                                          <p:spTgt spid="18"/>
                                        </p:tgtEl>
                                      </p:cBhvr>
                                      <p:to x="100000" y="100000"/>
                                    </p:animScale>
                                  </p:childTnLst>
                                </p:cTn>
                              </p:par>
                            </p:childTnLst>
                          </p:cTn>
                        </p:par>
                        <p:par>
                          <p:cTn id="253" fill="hold">
                            <p:stCondLst>
                              <p:cond delay="20012"/>
                            </p:stCondLst>
                            <p:childTnLst>
                              <p:par>
                                <p:cTn id="254" presetID="26" presetClass="entr" presetSubtype="0" fill="hold" grpId="0" nodeType="afterEffect">
                                  <p:stCondLst>
                                    <p:cond delay="0"/>
                                  </p:stCondLst>
                                  <p:childTnLst>
                                    <p:set>
                                      <p:cBhvr>
                                        <p:cTn id="255" dur="1" fill="hold">
                                          <p:stCondLst>
                                            <p:cond delay="0"/>
                                          </p:stCondLst>
                                        </p:cTn>
                                        <p:tgtEl>
                                          <p:spTgt spid="19"/>
                                        </p:tgtEl>
                                        <p:attrNameLst>
                                          <p:attrName>style.visibility</p:attrName>
                                        </p:attrNameLst>
                                      </p:cBhvr>
                                      <p:to>
                                        <p:strVal val="visible"/>
                                      </p:to>
                                    </p:set>
                                    <p:animEffect transition="in" filter="wipe(down)">
                                      <p:cBhvr>
                                        <p:cTn id="256" dur="145">
                                          <p:stCondLst>
                                            <p:cond delay="0"/>
                                          </p:stCondLst>
                                        </p:cTn>
                                        <p:tgtEl>
                                          <p:spTgt spid="19"/>
                                        </p:tgtEl>
                                      </p:cBhvr>
                                    </p:animEffect>
                                    <p:anim calcmode="lin" valueType="num">
                                      <p:cBhvr>
                                        <p:cTn id="257" dur="456"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258" dur="166"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259" dur="166" tmFilter="0, 0; 0.125,0.2665; 0.25,0.4; 0.375,0.465; 0.5,0.5;  0.625,0.535; 0.75,0.6; 0.875,0.7335; 1,1">
                                          <p:stCondLst>
                                            <p:cond delay="166"/>
                                          </p:stCondLst>
                                        </p:cTn>
                                        <p:tgtEl>
                                          <p:spTgt spid="19"/>
                                        </p:tgtEl>
                                        <p:attrNameLst>
                                          <p:attrName>ppt_y</p:attrName>
                                        </p:attrNameLst>
                                      </p:cBhvr>
                                      <p:tavLst>
                                        <p:tav tm="0" fmla="#ppt_y-sin(pi*$)/9">
                                          <p:val>
                                            <p:fltVal val="0"/>
                                          </p:val>
                                        </p:tav>
                                        <p:tav tm="100000">
                                          <p:val>
                                            <p:fltVal val="1"/>
                                          </p:val>
                                        </p:tav>
                                      </p:tavLst>
                                    </p:anim>
                                    <p:anim calcmode="lin" valueType="num">
                                      <p:cBhvr>
                                        <p:cTn id="260" dur="83" tmFilter="0, 0; 0.125,0.2665; 0.25,0.4; 0.375,0.465; 0.5,0.5;  0.625,0.535; 0.75,0.6; 0.875,0.7335; 1,1">
                                          <p:stCondLst>
                                            <p:cond delay="331"/>
                                          </p:stCondLst>
                                        </p:cTn>
                                        <p:tgtEl>
                                          <p:spTgt spid="19"/>
                                        </p:tgtEl>
                                        <p:attrNameLst>
                                          <p:attrName>ppt_y</p:attrName>
                                        </p:attrNameLst>
                                      </p:cBhvr>
                                      <p:tavLst>
                                        <p:tav tm="0" fmla="#ppt_y-sin(pi*$)/27">
                                          <p:val>
                                            <p:fltVal val="0"/>
                                          </p:val>
                                        </p:tav>
                                        <p:tav tm="100000">
                                          <p:val>
                                            <p:fltVal val="1"/>
                                          </p:val>
                                        </p:tav>
                                      </p:tavLst>
                                    </p:anim>
                                    <p:anim calcmode="lin" valueType="num">
                                      <p:cBhvr>
                                        <p:cTn id="261" dur="41" tmFilter="0, 0; 0.125,0.2665; 0.25,0.4; 0.375,0.465; 0.5,0.5;  0.625,0.535; 0.75,0.6; 0.875,0.7335; 1,1">
                                          <p:stCondLst>
                                            <p:cond delay="414"/>
                                          </p:stCondLst>
                                        </p:cTn>
                                        <p:tgtEl>
                                          <p:spTgt spid="19"/>
                                        </p:tgtEl>
                                        <p:attrNameLst>
                                          <p:attrName>ppt_y</p:attrName>
                                        </p:attrNameLst>
                                      </p:cBhvr>
                                      <p:tavLst>
                                        <p:tav tm="0" fmla="#ppt_y-sin(pi*$)/81">
                                          <p:val>
                                            <p:fltVal val="0"/>
                                          </p:val>
                                        </p:tav>
                                        <p:tav tm="100000">
                                          <p:val>
                                            <p:fltVal val="1"/>
                                          </p:val>
                                        </p:tav>
                                      </p:tavLst>
                                    </p:anim>
                                    <p:animScale>
                                      <p:cBhvr>
                                        <p:cTn id="262" dur="7">
                                          <p:stCondLst>
                                            <p:cond delay="163"/>
                                          </p:stCondLst>
                                        </p:cTn>
                                        <p:tgtEl>
                                          <p:spTgt spid="19"/>
                                        </p:tgtEl>
                                      </p:cBhvr>
                                      <p:to x="100000" y="60000"/>
                                    </p:animScale>
                                    <p:animScale>
                                      <p:cBhvr>
                                        <p:cTn id="263" dur="42" decel="50000">
                                          <p:stCondLst>
                                            <p:cond delay="169"/>
                                          </p:stCondLst>
                                        </p:cTn>
                                        <p:tgtEl>
                                          <p:spTgt spid="19"/>
                                        </p:tgtEl>
                                      </p:cBhvr>
                                      <p:to x="100000" y="100000"/>
                                    </p:animScale>
                                    <p:animScale>
                                      <p:cBhvr>
                                        <p:cTn id="264" dur="7">
                                          <p:stCondLst>
                                            <p:cond delay="328"/>
                                          </p:stCondLst>
                                        </p:cTn>
                                        <p:tgtEl>
                                          <p:spTgt spid="19"/>
                                        </p:tgtEl>
                                      </p:cBhvr>
                                      <p:to x="100000" y="80000"/>
                                    </p:animScale>
                                    <p:animScale>
                                      <p:cBhvr>
                                        <p:cTn id="265" dur="42" decel="50000">
                                          <p:stCondLst>
                                            <p:cond delay="335"/>
                                          </p:stCondLst>
                                        </p:cTn>
                                        <p:tgtEl>
                                          <p:spTgt spid="19"/>
                                        </p:tgtEl>
                                      </p:cBhvr>
                                      <p:to x="100000" y="100000"/>
                                    </p:animScale>
                                    <p:animScale>
                                      <p:cBhvr>
                                        <p:cTn id="266" dur="7">
                                          <p:stCondLst>
                                            <p:cond delay="411"/>
                                          </p:stCondLst>
                                        </p:cTn>
                                        <p:tgtEl>
                                          <p:spTgt spid="19"/>
                                        </p:tgtEl>
                                      </p:cBhvr>
                                      <p:to x="100000" y="90000"/>
                                    </p:animScale>
                                    <p:animScale>
                                      <p:cBhvr>
                                        <p:cTn id="267" dur="42" decel="50000">
                                          <p:stCondLst>
                                            <p:cond delay="417"/>
                                          </p:stCondLst>
                                        </p:cTn>
                                        <p:tgtEl>
                                          <p:spTgt spid="19"/>
                                        </p:tgtEl>
                                      </p:cBhvr>
                                      <p:to x="100000" y="100000"/>
                                    </p:animScale>
                                    <p:animScale>
                                      <p:cBhvr>
                                        <p:cTn id="268" dur="7">
                                          <p:stCondLst>
                                            <p:cond delay="452"/>
                                          </p:stCondLst>
                                        </p:cTn>
                                        <p:tgtEl>
                                          <p:spTgt spid="19"/>
                                        </p:tgtEl>
                                      </p:cBhvr>
                                      <p:to x="100000" y="95000"/>
                                    </p:animScale>
                                    <p:animScale>
                                      <p:cBhvr>
                                        <p:cTn id="269" dur="42" decel="50000">
                                          <p:stCondLst>
                                            <p:cond delay="459"/>
                                          </p:stCondLst>
                                        </p:cTn>
                                        <p:tgtEl>
                                          <p:spTgt spid="19"/>
                                        </p:tgtEl>
                                      </p:cBhvr>
                                      <p:to x="100000" y="100000"/>
                                    </p:animScale>
                                  </p:childTnLst>
                                </p:cTn>
                              </p:par>
                            </p:childTnLst>
                          </p:cTn>
                        </p:par>
                        <p:par>
                          <p:cTn id="270" fill="hold">
                            <p:stCondLst>
                              <p:cond delay="20513"/>
                            </p:stCondLst>
                            <p:childTnLst>
                              <p:par>
                                <p:cTn id="271" presetID="26" presetClass="entr" presetSubtype="0" fill="hold" grpId="0" nodeType="afterEffect">
                                  <p:stCondLst>
                                    <p:cond delay="0"/>
                                  </p:stCondLst>
                                  <p:childTnLst>
                                    <p:set>
                                      <p:cBhvr>
                                        <p:cTn id="272" dur="1" fill="hold">
                                          <p:stCondLst>
                                            <p:cond delay="0"/>
                                          </p:stCondLst>
                                        </p:cTn>
                                        <p:tgtEl>
                                          <p:spTgt spid="20"/>
                                        </p:tgtEl>
                                        <p:attrNameLst>
                                          <p:attrName>style.visibility</p:attrName>
                                        </p:attrNameLst>
                                      </p:cBhvr>
                                      <p:to>
                                        <p:strVal val="visible"/>
                                      </p:to>
                                    </p:set>
                                    <p:animEffect transition="in" filter="wipe(down)">
                                      <p:cBhvr>
                                        <p:cTn id="273" dur="145">
                                          <p:stCondLst>
                                            <p:cond delay="0"/>
                                          </p:stCondLst>
                                        </p:cTn>
                                        <p:tgtEl>
                                          <p:spTgt spid="20"/>
                                        </p:tgtEl>
                                      </p:cBhvr>
                                    </p:animEffect>
                                    <p:anim calcmode="lin" valueType="num">
                                      <p:cBhvr>
                                        <p:cTn id="274" dur="456"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275" dur="166"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276" dur="166" tmFilter="0, 0; 0.125,0.2665; 0.25,0.4; 0.375,0.465; 0.5,0.5;  0.625,0.535; 0.75,0.6; 0.875,0.7335; 1,1">
                                          <p:stCondLst>
                                            <p:cond delay="166"/>
                                          </p:stCondLst>
                                        </p:cTn>
                                        <p:tgtEl>
                                          <p:spTgt spid="20"/>
                                        </p:tgtEl>
                                        <p:attrNameLst>
                                          <p:attrName>ppt_y</p:attrName>
                                        </p:attrNameLst>
                                      </p:cBhvr>
                                      <p:tavLst>
                                        <p:tav tm="0" fmla="#ppt_y-sin(pi*$)/9">
                                          <p:val>
                                            <p:fltVal val="0"/>
                                          </p:val>
                                        </p:tav>
                                        <p:tav tm="100000">
                                          <p:val>
                                            <p:fltVal val="1"/>
                                          </p:val>
                                        </p:tav>
                                      </p:tavLst>
                                    </p:anim>
                                    <p:anim calcmode="lin" valueType="num">
                                      <p:cBhvr>
                                        <p:cTn id="277" dur="83" tmFilter="0, 0; 0.125,0.2665; 0.25,0.4; 0.375,0.465; 0.5,0.5;  0.625,0.535; 0.75,0.6; 0.875,0.7335; 1,1">
                                          <p:stCondLst>
                                            <p:cond delay="331"/>
                                          </p:stCondLst>
                                        </p:cTn>
                                        <p:tgtEl>
                                          <p:spTgt spid="20"/>
                                        </p:tgtEl>
                                        <p:attrNameLst>
                                          <p:attrName>ppt_y</p:attrName>
                                        </p:attrNameLst>
                                      </p:cBhvr>
                                      <p:tavLst>
                                        <p:tav tm="0" fmla="#ppt_y-sin(pi*$)/27">
                                          <p:val>
                                            <p:fltVal val="0"/>
                                          </p:val>
                                        </p:tav>
                                        <p:tav tm="100000">
                                          <p:val>
                                            <p:fltVal val="1"/>
                                          </p:val>
                                        </p:tav>
                                      </p:tavLst>
                                    </p:anim>
                                    <p:anim calcmode="lin" valueType="num">
                                      <p:cBhvr>
                                        <p:cTn id="278" dur="41" tmFilter="0, 0; 0.125,0.2665; 0.25,0.4; 0.375,0.465; 0.5,0.5;  0.625,0.535; 0.75,0.6; 0.875,0.7335; 1,1">
                                          <p:stCondLst>
                                            <p:cond delay="414"/>
                                          </p:stCondLst>
                                        </p:cTn>
                                        <p:tgtEl>
                                          <p:spTgt spid="20"/>
                                        </p:tgtEl>
                                        <p:attrNameLst>
                                          <p:attrName>ppt_y</p:attrName>
                                        </p:attrNameLst>
                                      </p:cBhvr>
                                      <p:tavLst>
                                        <p:tav tm="0" fmla="#ppt_y-sin(pi*$)/81">
                                          <p:val>
                                            <p:fltVal val="0"/>
                                          </p:val>
                                        </p:tav>
                                        <p:tav tm="100000">
                                          <p:val>
                                            <p:fltVal val="1"/>
                                          </p:val>
                                        </p:tav>
                                      </p:tavLst>
                                    </p:anim>
                                    <p:animScale>
                                      <p:cBhvr>
                                        <p:cTn id="279" dur="7">
                                          <p:stCondLst>
                                            <p:cond delay="163"/>
                                          </p:stCondLst>
                                        </p:cTn>
                                        <p:tgtEl>
                                          <p:spTgt spid="20"/>
                                        </p:tgtEl>
                                      </p:cBhvr>
                                      <p:to x="100000" y="60000"/>
                                    </p:animScale>
                                    <p:animScale>
                                      <p:cBhvr>
                                        <p:cTn id="280" dur="42" decel="50000">
                                          <p:stCondLst>
                                            <p:cond delay="169"/>
                                          </p:stCondLst>
                                        </p:cTn>
                                        <p:tgtEl>
                                          <p:spTgt spid="20"/>
                                        </p:tgtEl>
                                      </p:cBhvr>
                                      <p:to x="100000" y="100000"/>
                                    </p:animScale>
                                    <p:animScale>
                                      <p:cBhvr>
                                        <p:cTn id="281" dur="7">
                                          <p:stCondLst>
                                            <p:cond delay="328"/>
                                          </p:stCondLst>
                                        </p:cTn>
                                        <p:tgtEl>
                                          <p:spTgt spid="20"/>
                                        </p:tgtEl>
                                      </p:cBhvr>
                                      <p:to x="100000" y="80000"/>
                                    </p:animScale>
                                    <p:animScale>
                                      <p:cBhvr>
                                        <p:cTn id="282" dur="42" decel="50000">
                                          <p:stCondLst>
                                            <p:cond delay="335"/>
                                          </p:stCondLst>
                                        </p:cTn>
                                        <p:tgtEl>
                                          <p:spTgt spid="20"/>
                                        </p:tgtEl>
                                      </p:cBhvr>
                                      <p:to x="100000" y="100000"/>
                                    </p:animScale>
                                    <p:animScale>
                                      <p:cBhvr>
                                        <p:cTn id="283" dur="7">
                                          <p:stCondLst>
                                            <p:cond delay="411"/>
                                          </p:stCondLst>
                                        </p:cTn>
                                        <p:tgtEl>
                                          <p:spTgt spid="20"/>
                                        </p:tgtEl>
                                      </p:cBhvr>
                                      <p:to x="100000" y="90000"/>
                                    </p:animScale>
                                    <p:animScale>
                                      <p:cBhvr>
                                        <p:cTn id="284" dur="42" decel="50000">
                                          <p:stCondLst>
                                            <p:cond delay="417"/>
                                          </p:stCondLst>
                                        </p:cTn>
                                        <p:tgtEl>
                                          <p:spTgt spid="20"/>
                                        </p:tgtEl>
                                      </p:cBhvr>
                                      <p:to x="100000" y="100000"/>
                                    </p:animScale>
                                    <p:animScale>
                                      <p:cBhvr>
                                        <p:cTn id="285" dur="7">
                                          <p:stCondLst>
                                            <p:cond delay="452"/>
                                          </p:stCondLst>
                                        </p:cTn>
                                        <p:tgtEl>
                                          <p:spTgt spid="20"/>
                                        </p:tgtEl>
                                      </p:cBhvr>
                                      <p:to x="100000" y="95000"/>
                                    </p:animScale>
                                    <p:animScale>
                                      <p:cBhvr>
                                        <p:cTn id="286" dur="42" decel="50000">
                                          <p:stCondLst>
                                            <p:cond delay="459"/>
                                          </p:stCondLst>
                                        </p:cTn>
                                        <p:tgtEl>
                                          <p:spTgt spid="20"/>
                                        </p:tgtEl>
                                      </p:cBhvr>
                                      <p:to x="100000" y="100000"/>
                                    </p:animScale>
                                  </p:childTnLst>
                                </p:cTn>
                              </p:par>
                            </p:childTnLst>
                          </p:cTn>
                        </p:par>
                        <p:par>
                          <p:cTn id="287" fill="hold">
                            <p:stCondLst>
                              <p:cond delay="21014"/>
                            </p:stCondLst>
                            <p:childTnLst>
                              <p:par>
                                <p:cTn id="288" presetID="26" presetClass="entr" presetSubtype="0" fill="hold" grpId="0" nodeType="afterEffect">
                                  <p:stCondLst>
                                    <p:cond delay="0"/>
                                  </p:stCondLst>
                                  <p:childTnLst>
                                    <p:set>
                                      <p:cBhvr>
                                        <p:cTn id="289" dur="1" fill="hold">
                                          <p:stCondLst>
                                            <p:cond delay="0"/>
                                          </p:stCondLst>
                                        </p:cTn>
                                        <p:tgtEl>
                                          <p:spTgt spid="21"/>
                                        </p:tgtEl>
                                        <p:attrNameLst>
                                          <p:attrName>style.visibility</p:attrName>
                                        </p:attrNameLst>
                                      </p:cBhvr>
                                      <p:to>
                                        <p:strVal val="visible"/>
                                      </p:to>
                                    </p:set>
                                    <p:animEffect transition="in" filter="wipe(down)">
                                      <p:cBhvr>
                                        <p:cTn id="290" dur="145">
                                          <p:stCondLst>
                                            <p:cond delay="0"/>
                                          </p:stCondLst>
                                        </p:cTn>
                                        <p:tgtEl>
                                          <p:spTgt spid="21"/>
                                        </p:tgtEl>
                                      </p:cBhvr>
                                    </p:animEffect>
                                    <p:anim calcmode="lin" valueType="num">
                                      <p:cBhvr>
                                        <p:cTn id="291" dur="456"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292" dur="166"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293" dur="166" tmFilter="0, 0; 0.125,0.2665; 0.25,0.4; 0.375,0.465; 0.5,0.5;  0.625,0.535; 0.75,0.6; 0.875,0.7335; 1,1">
                                          <p:stCondLst>
                                            <p:cond delay="166"/>
                                          </p:stCondLst>
                                        </p:cTn>
                                        <p:tgtEl>
                                          <p:spTgt spid="21"/>
                                        </p:tgtEl>
                                        <p:attrNameLst>
                                          <p:attrName>ppt_y</p:attrName>
                                        </p:attrNameLst>
                                      </p:cBhvr>
                                      <p:tavLst>
                                        <p:tav tm="0" fmla="#ppt_y-sin(pi*$)/9">
                                          <p:val>
                                            <p:fltVal val="0"/>
                                          </p:val>
                                        </p:tav>
                                        <p:tav tm="100000">
                                          <p:val>
                                            <p:fltVal val="1"/>
                                          </p:val>
                                        </p:tav>
                                      </p:tavLst>
                                    </p:anim>
                                    <p:anim calcmode="lin" valueType="num">
                                      <p:cBhvr>
                                        <p:cTn id="294" dur="83" tmFilter="0, 0; 0.125,0.2665; 0.25,0.4; 0.375,0.465; 0.5,0.5;  0.625,0.535; 0.75,0.6; 0.875,0.7335; 1,1">
                                          <p:stCondLst>
                                            <p:cond delay="331"/>
                                          </p:stCondLst>
                                        </p:cTn>
                                        <p:tgtEl>
                                          <p:spTgt spid="21"/>
                                        </p:tgtEl>
                                        <p:attrNameLst>
                                          <p:attrName>ppt_y</p:attrName>
                                        </p:attrNameLst>
                                      </p:cBhvr>
                                      <p:tavLst>
                                        <p:tav tm="0" fmla="#ppt_y-sin(pi*$)/27">
                                          <p:val>
                                            <p:fltVal val="0"/>
                                          </p:val>
                                        </p:tav>
                                        <p:tav tm="100000">
                                          <p:val>
                                            <p:fltVal val="1"/>
                                          </p:val>
                                        </p:tav>
                                      </p:tavLst>
                                    </p:anim>
                                    <p:anim calcmode="lin" valueType="num">
                                      <p:cBhvr>
                                        <p:cTn id="295" dur="41" tmFilter="0, 0; 0.125,0.2665; 0.25,0.4; 0.375,0.465; 0.5,0.5;  0.625,0.535; 0.75,0.6; 0.875,0.7335; 1,1">
                                          <p:stCondLst>
                                            <p:cond delay="414"/>
                                          </p:stCondLst>
                                        </p:cTn>
                                        <p:tgtEl>
                                          <p:spTgt spid="21"/>
                                        </p:tgtEl>
                                        <p:attrNameLst>
                                          <p:attrName>ppt_y</p:attrName>
                                        </p:attrNameLst>
                                      </p:cBhvr>
                                      <p:tavLst>
                                        <p:tav tm="0" fmla="#ppt_y-sin(pi*$)/81">
                                          <p:val>
                                            <p:fltVal val="0"/>
                                          </p:val>
                                        </p:tav>
                                        <p:tav tm="100000">
                                          <p:val>
                                            <p:fltVal val="1"/>
                                          </p:val>
                                        </p:tav>
                                      </p:tavLst>
                                    </p:anim>
                                    <p:animScale>
                                      <p:cBhvr>
                                        <p:cTn id="296" dur="7">
                                          <p:stCondLst>
                                            <p:cond delay="163"/>
                                          </p:stCondLst>
                                        </p:cTn>
                                        <p:tgtEl>
                                          <p:spTgt spid="21"/>
                                        </p:tgtEl>
                                      </p:cBhvr>
                                      <p:to x="100000" y="60000"/>
                                    </p:animScale>
                                    <p:animScale>
                                      <p:cBhvr>
                                        <p:cTn id="297" dur="42" decel="50000">
                                          <p:stCondLst>
                                            <p:cond delay="169"/>
                                          </p:stCondLst>
                                        </p:cTn>
                                        <p:tgtEl>
                                          <p:spTgt spid="21"/>
                                        </p:tgtEl>
                                      </p:cBhvr>
                                      <p:to x="100000" y="100000"/>
                                    </p:animScale>
                                    <p:animScale>
                                      <p:cBhvr>
                                        <p:cTn id="298" dur="7">
                                          <p:stCondLst>
                                            <p:cond delay="328"/>
                                          </p:stCondLst>
                                        </p:cTn>
                                        <p:tgtEl>
                                          <p:spTgt spid="21"/>
                                        </p:tgtEl>
                                      </p:cBhvr>
                                      <p:to x="100000" y="80000"/>
                                    </p:animScale>
                                    <p:animScale>
                                      <p:cBhvr>
                                        <p:cTn id="299" dur="42" decel="50000">
                                          <p:stCondLst>
                                            <p:cond delay="335"/>
                                          </p:stCondLst>
                                        </p:cTn>
                                        <p:tgtEl>
                                          <p:spTgt spid="21"/>
                                        </p:tgtEl>
                                      </p:cBhvr>
                                      <p:to x="100000" y="100000"/>
                                    </p:animScale>
                                    <p:animScale>
                                      <p:cBhvr>
                                        <p:cTn id="300" dur="7">
                                          <p:stCondLst>
                                            <p:cond delay="411"/>
                                          </p:stCondLst>
                                        </p:cTn>
                                        <p:tgtEl>
                                          <p:spTgt spid="21"/>
                                        </p:tgtEl>
                                      </p:cBhvr>
                                      <p:to x="100000" y="90000"/>
                                    </p:animScale>
                                    <p:animScale>
                                      <p:cBhvr>
                                        <p:cTn id="301" dur="42" decel="50000">
                                          <p:stCondLst>
                                            <p:cond delay="417"/>
                                          </p:stCondLst>
                                        </p:cTn>
                                        <p:tgtEl>
                                          <p:spTgt spid="21"/>
                                        </p:tgtEl>
                                      </p:cBhvr>
                                      <p:to x="100000" y="100000"/>
                                    </p:animScale>
                                    <p:animScale>
                                      <p:cBhvr>
                                        <p:cTn id="302" dur="7">
                                          <p:stCondLst>
                                            <p:cond delay="452"/>
                                          </p:stCondLst>
                                        </p:cTn>
                                        <p:tgtEl>
                                          <p:spTgt spid="21"/>
                                        </p:tgtEl>
                                      </p:cBhvr>
                                      <p:to x="100000" y="95000"/>
                                    </p:animScale>
                                    <p:animScale>
                                      <p:cBhvr>
                                        <p:cTn id="303" dur="42" decel="50000">
                                          <p:stCondLst>
                                            <p:cond delay="459"/>
                                          </p:stCondLst>
                                        </p:cTn>
                                        <p:tgtEl>
                                          <p:spTgt spid="21"/>
                                        </p:tgtEl>
                                      </p:cBhvr>
                                      <p:to x="100000" y="100000"/>
                                    </p:animScale>
                                  </p:childTnLst>
                                </p:cTn>
                              </p:par>
                            </p:childTnLst>
                          </p:cTn>
                        </p:par>
                        <p:par>
                          <p:cTn id="304" fill="hold">
                            <p:stCondLst>
                              <p:cond delay="21515"/>
                            </p:stCondLst>
                            <p:childTnLst>
                              <p:par>
                                <p:cTn id="305" presetID="26" presetClass="entr" presetSubtype="0" fill="hold" grpId="0" nodeType="afterEffect">
                                  <p:stCondLst>
                                    <p:cond delay="0"/>
                                  </p:stCondLst>
                                  <p:childTnLst>
                                    <p:set>
                                      <p:cBhvr>
                                        <p:cTn id="306" dur="1" fill="hold">
                                          <p:stCondLst>
                                            <p:cond delay="0"/>
                                          </p:stCondLst>
                                        </p:cTn>
                                        <p:tgtEl>
                                          <p:spTgt spid="22"/>
                                        </p:tgtEl>
                                        <p:attrNameLst>
                                          <p:attrName>style.visibility</p:attrName>
                                        </p:attrNameLst>
                                      </p:cBhvr>
                                      <p:to>
                                        <p:strVal val="visible"/>
                                      </p:to>
                                    </p:set>
                                    <p:animEffect transition="in" filter="wipe(down)">
                                      <p:cBhvr>
                                        <p:cTn id="307" dur="145">
                                          <p:stCondLst>
                                            <p:cond delay="0"/>
                                          </p:stCondLst>
                                        </p:cTn>
                                        <p:tgtEl>
                                          <p:spTgt spid="22"/>
                                        </p:tgtEl>
                                      </p:cBhvr>
                                    </p:animEffect>
                                    <p:anim calcmode="lin" valueType="num">
                                      <p:cBhvr>
                                        <p:cTn id="308" dur="456"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309" dur="166"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310" dur="166" tmFilter="0, 0; 0.125,0.2665; 0.25,0.4; 0.375,0.465; 0.5,0.5;  0.625,0.535; 0.75,0.6; 0.875,0.7335; 1,1">
                                          <p:stCondLst>
                                            <p:cond delay="166"/>
                                          </p:stCondLst>
                                        </p:cTn>
                                        <p:tgtEl>
                                          <p:spTgt spid="22"/>
                                        </p:tgtEl>
                                        <p:attrNameLst>
                                          <p:attrName>ppt_y</p:attrName>
                                        </p:attrNameLst>
                                      </p:cBhvr>
                                      <p:tavLst>
                                        <p:tav tm="0" fmla="#ppt_y-sin(pi*$)/9">
                                          <p:val>
                                            <p:fltVal val="0"/>
                                          </p:val>
                                        </p:tav>
                                        <p:tav tm="100000">
                                          <p:val>
                                            <p:fltVal val="1"/>
                                          </p:val>
                                        </p:tav>
                                      </p:tavLst>
                                    </p:anim>
                                    <p:anim calcmode="lin" valueType="num">
                                      <p:cBhvr>
                                        <p:cTn id="311" dur="83" tmFilter="0, 0; 0.125,0.2665; 0.25,0.4; 0.375,0.465; 0.5,0.5;  0.625,0.535; 0.75,0.6; 0.875,0.7335; 1,1">
                                          <p:stCondLst>
                                            <p:cond delay="331"/>
                                          </p:stCondLst>
                                        </p:cTn>
                                        <p:tgtEl>
                                          <p:spTgt spid="22"/>
                                        </p:tgtEl>
                                        <p:attrNameLst>
                                          <p:attrName>ppt_y</p:attrName>
                                        </p:attrNameLst>
                                      </p:cBhvr>
                                      <p:tavLst>
                                        <p:tav tm="0" fmla="#ppt_y-sin(pi*$)/27">
                                          <p:val>
                                            <p:fltVal val="0"/>
                                          </p:val>
                                        </p:tav>
                                        <p:tav tm="100000">
                                          <p:val>
                                            <p:fltVal val="1"/>
                                          </p:val>
                                        </p:tav>
                                      </p:tavLst>
                                    </p:anim>
                                    <p:anim calcmode="lin" valueType="num">
                                      <p:cBhvr>
                                        <p:cTn id="312" dur="41" tmFilter="0, 0; 0.125,0.2665; 0.25,0.4; 0.375,0.465; 0.5,0.5;  0.625,0.535; 0.75,0.6; 0.875,0.7335; 1,1">
                                          <p:stCondLst>
                                            <p:cond delay="414"/>
                                          </p:stCondLst>
                                        </p:cTn>
                                        <p:tgtEl>
                                          <p:spTgt spid="22"/>
                                        </p:tgtEl>
                                        <p:attrNameLst>
                                          <p:attrName>ppt_y</p:attrName>
                                        </p:attrNameLst>
                                      </p:cBhvr>
                                      <p:tavLst>
                                        <p:tav tm="0" fmla="#ppt_y-sin(pi*$)/81">
                                          <p:val>
                                            <p:fltVal val="0"/>
                                          </p:val>
                                        </p:tav>
                                        <p:tav tm="100000">
                                          <p:val>
                                            <p:fltVal val="1"/>
                                          </p:val>
                                        </p:tav>
                                      </p:tavLst>
                                    </p:anim>
                                    <p:animScale>
                                      <p:cBhvr>
                                        <p:cTn id="313" dur="7">
                                          <p:stCondLst>
                                            <p:cond delay="163"/>
                                          </p:stCondLst>
                                        </p:cTn>
                                        <p:tgtEl>
                                          <p:spTgt spid="22"/>
                                        </p:tgtEl>
                                      </p:cBhvr>
                                      <p:to x="100000" y="60000"/>
                                    </p:animScale>
                                    <p:animScale>
                                      <p:cBhvr>
                                        <p:cTn id="314" dur="42" decel="50000">
                                          <p:stCondLst>
                                            <p:cond delay="169"/>
                                          </p:stCondLst>
                                        </p:cTn>
                                        <p:tgtEl>
                                          <p:spTgt spid="22"/>
                                        </p:tgtEl>
                                      </p:cBhvr>
                                      <p:to x="100000" y="100000"/>
                                    </p:animScale>
                                    <p:animScale>
                                      <p:cBhvr>
                                        <p:cTn id="315" dur="7">
                                          <p:stCondLst>
                                            <p:cond delay="328"/>
                                          </p:stCondLst>
                                        </p:cTn>
                                        <p:tgtEl>
                                          <p:spTgt spid="22"/>
                                        </p:tgtEl>
                                      </p:cBhvr>
                                      <p:to x="100000" y="80000"/>
                                    </p:animScale>
                                    <p:animScale>
                                      <p:cBhvr>
                                        <p:cTn id="316" dur="42" decel="50000">
                                          <p:stCondLst>
                                            <p:cond delay="335"/>
                                          </p:stCondLst>
                                        </p:cTn>
                                        <p:tgtEl>
                                          <p:spTgt spid="22"/>
                                        </p:tgtEl>
                                      </p:cBhvr>
                                      <p:to x="100000" y="100000"/>
                                    </p:animScale>
                                    <p:animScale>
                                      <p:cBhvr>
                                        <p:cTn id="317" dur="7">
                                          <p:stCondLst>
                                            <p:cond delay="411"/>
                                          </p:stCondLst>
                                        </p:cTn>
                                        <p:tgtEl>
                                          <p:spTgt spid="22"/>
                                        </p:tgtEl>
                                      </p:cBhvr>
                                      <p:to x="100000" y="90000"/>
                                    </p:animScale>
                                    <p:animScale>
                                      <p:cBhvr>
                                        <p:cTn id="318" dur="42" decel="50000">
                                          <p:stCondLst>
                                            <p:cond delay="417"/>
                                          </p:stCondLst>
                                        </p:cTn>
                                        <p:tgtEl>
                                          <p:spTgt spid="22"/>
                                        </p:tgtEl>
                                      </p:cBhvr>
                                      <p:to x="100000" y="100000"/>
                                    </p:animScale>
                                    <p:animScale>
                                      <p:cBhvr>
                                        <p:cTn id="319" dur="7">
                                          <p:stCondLst>
                                            <p:cond delay="452"/>
                                          </p:stCondLst>
                                        </p:cTn>
                                        <p:tgtEl>
                                          <p:spTgt spid="22"/>
                                        </p:tgtEl>
                                      </p:cBhvr>
                                      <p:to x="100000" y="95000"/>
                                    </p:animScale>
                                    <p:animScale>
                                      <p:cBhvr>
                                        <p:cTn id="320" dur="42" decel="50000">
                                          <p:stCondLst>
                                            <p:cond delay="459"/>
                                          </p:stCondLst>
                                        </p:cTn>
                                        <p:tgtEl>
                                          <p:spTgt spid="22"/>
                                        </p:tgtEl>
                                      </p:cBhvr>
                                      <p:to x="100000" y="100000"/>
                                    </p:animScale>
                                  </p:childTnLst>
                                </p:cTn>
                              </p:par>
                            </p:childTnLst>
                          </p:cTn>
                        </p:par>
                        <p:par>
                          <p:cTn id="321" fill="hold">
                            <p:stCondLst>
                              <p:cond delay="22016"/>
                            </p:stCondLst>
                            <p:childTnLst>
                              <p:par>
                                <p:cTn id="322" presetID="26" presetClass="entr" presetSubtype="0" fill="hold" grpId="0" nodeType="afterEffect">
                                  <p:stCondLst>
                                    <p:cond delay="0"/>
                                  </p:stCondLst>
                                  <p:childTnLst>
                                    <p:set>
                                      <p:cBhvr>
                                        <p:cTn id="323" dur="1" fill="hold">
                                          <p:stCondLst>
                                            <p:cond delay="0"/>
                                          </p:stCondLst>
                                        </p:cTn>
                                        <p:tgtEl>
                                          <p:spTgt spid="23"/>
                                        </p:tgtEl>
                                        <p:attrNameLst>
                                          <p:attrName>style.visibility</p:attrName>
                                        </p:attrNameLst>
                                      </p:cBhvr>
                                      <p:to>
                                        <p:strVal val="visible"/>
                                      </p:to>
                                    </p:set>
                                    <p:animEffect transition="in" filter="wipe(down)">
                                      <p:cBhvr>
                                        <p:cTn id="324" dur="145">
                                          <p:stCondLst>
                                            <p:cond delay="0"/>
                                          </p:stCondLst>
                                        </p:cTn>
                                        <p:tgtEl>
                                          <p:spTgt spid="23"/>
                                        </p:tgtEl>
                                      </p:cBhvr>
                                    </p:animEffect>
                                    <p:anim calcmode="lin" valueType="num">
                                      <p:cBhvr>
                                        <p:cTn id="325" dur="456"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326" dur="166"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327" dur="166" tmFilter="0, 0; 0.125,0.2665; 0.25,0.4; 0.375,0.465; 0.5,0.5;  0.625,0.535; 0.75,0.6; 0.875,0.7335; 1,1">
                                          <p:stCondLst>
                                            <p:cond delay="166"/>
                                          </p:stCondLst>
                                        </p:cTn>
                                        <p:tgtEl>
                                          <p:spTgt spid="23"/>
                                        </p:tgtEl>
                                        <p:attrNameLst>
                                          <p:attrName>ppt_y</p:attrName>
                                        </p:attrNameLst>
                                      </p:cBhvr>
                                      <p:tavLst>
                                        <p:tav tm="0" fmla="#ppt_y-sin(pi*$)/9">
                                          <p:val>
                                            <p:fltVal val="0"/>
                                          </p:val>
                                        </p:tav>
                                        <p:tav tm="100000">
                                          <p:val>
                                            <p:fltVal val="1"/>
                                          </p:val>
                                        </p:tav>
                                      </p:tavLst>
                                    </p:anim>
                                    <p:anim calcmode="lin" valueType="num">
                                      <p:cBhvr>
                                        <p:cTn id="328" dur="83" tmFilter="0, 0; 0.125,0.2665; 0.25,0.4; 0.375,0.465; 0.5,0.5;  0.625,0.535; 0.75,0.6; 0.875,0.7335; 1,1">
                                          <p:stCondLst>
                                            <p:cond delay="331"/>
                                          </p:stCondLst>
                                        </p:cTn>
                                        <p:tgtEl>
                                          <p:spTgt spid="23"/>
                                        </p:tgtEl>
                                        <p:attrNameLst>
                                          <p:attrName>ppt_y</p:attrName>
                                        </p:attrNameLst>
                                      </p:cBhvr>
                                      <p:tavLst>
                                        <p:tav tm="0" fmla="#ppt_y-sin(pi*$)/27">
                                          <p:val>
                                            <p:fltVal val="0"/>
                                          </p:val>
                                        </p:tav>
                                        <p:tav tm="100000">
                                          <p:val>
                                            <p:fltVal val="1"/>
                                          </p:val>
                                        </p:tav>
                                      </p:tavLst>
                                    </p:anim>
                                    <p:anim calcmode="lin" valueType="num">
                                      <p:cBhvr>
                                        <p:cTn id="329" dur="41" tmFilter="0, 0; 0.125,0.2665; 0.25,0.4; 0.375,0.465; 0.5,0.5;  0.625,0.535; 0.75,0.6; 0.875,0.7335; 1,1">
                                          <p:stCondLst>
                                            <p:cond delay="414"/>
                                          </p:stCondLst>
                                        </p:cTn>
                                        <p:tgtEl>
                                          <p:spTgt spid="23"/>
                                        </p:tgtEl>
                                        <p:attrNameLst>
                                          <p:attrName>ppt_y</p:attrName>
                                        </p:attrNameLst>
                                      </p:cBhvr>
                                      <p:tavLst>
                                        <p:tav tm="0" fmla="#ppt_y-sin(pi*$)/81">
                                          <p:val>
                                            <p:fltVal val="0"/>
                                          </p:val>
                                        </p:tav>
                                        <p:tav tm="100000">
                                          <p:val>
                                            <p:fltVal val="1"/>
                                          </p:val>
                                        </p:tav>
                                      </p:tavLst>
                                    </p:anim>
                                    <p:animScale>
                                      <p:cBhvr>
                                        <p:cTn id="330" dur="7">
                                          <p:stCondLst>
                                            <p:cond delay="163"/>
                                          </p:stCondLst>
                                        </p:cTn>
                                        <p:tgtEl>
                                          <p:spTgt spid="23"/>
                                        </p:tgtEl>
                                      </p:cBhvr>
                                      <p:to x="100000" y="60000"/>
                                    </p:animScale>
                                    <p:animScale>
                                      <p:cBhvr>
                                        <p:cTn id="331" dur="42" decel="50000">
                                          <p:stCondLst>
                                            <p:cond delay="169"/>
                                          </p:stCondLst>
                                        </p:cTn>
                                        <p:tgtEl>
                                          <p:spTgt spid="23"/>
                                        </p:tgtEl>
                                      </p:cBhvr>
                                      <p:to x="100000" y="100000"/>
                                    </p:animScale>
                                    <p:animScale>
                                      <p:cBhvr>
                                        <p:cTn id="332" dur="7">
                                          <p:stCondLst>
                                            <p:cond delay="328"/>
                                          </p:stCondLst>
                                        </p:cTn>
                                        <p:tgtEl>
                                          <p:spTgt spid="23"/>
                                        </p:tgtEl>
                                      </p:cBhvr>
                                      <p:to x="100000" y="80000"/>
                                    </p:animScale>
                                    <p:animScale>
                                      <p:cBhvr>
                                        <p:cTn id="333" dur="42" decel="50000">
                                          <p:stCondLst>
                                            <p:cond delay="335"/>
                                          </p:stCondLst>
                                        </p:cTn>
                                        <p:tgtEl>
                                          <p:spTgt spid="23"/>
                                        </p:tgtEl>
                                      </p:cBhvr>
                                      <p:to x="100000" y="100000"/>
                                    </p:animScale>
                                    <p:animScale>
                                      <p:cBhvr>
                                        <p:cTn id="334" dur="7">
                                          <p:stCondLst>
                                            <p:cond delay="411"/>
                                          </p:stCondLst>
                                        </p:cTn>
                                        <p:tgtEl>
                                          <p:spTgt spid="23"/>
                                        </p:tgtEl>
                                      </p:cBhvr>
                                      <p:to x="100000" y="90000"/>
                                    </p:animScale>
                                    <p:animScale>
                                      <p:cBhvr>
                                        <p:cTn id="335" dur="42" decel="50000">
                                          <p:stCondLst>
                                            <p:cond delay="417"/>
                                          </p:stCondLst>
                                        </p:cTn>
                                        <p:tgtEl>
                                          <p:spTgt spid="23"/>
                                        </p:tgtEl>
                                      </p:cBhvr>
                                      <p:to x="100000" y="100000"/>
                                    </p:animScale>
                                    <p:animScale>
                                      <p:cBhvr>
                                        <p:cTn id="336" dur="7">
                                          <p:stCondLst>
                                            <p:cond delay="452"/>
                                          </p:stCondLst>
                                        </p:cTn>
                                        <p:tgtEl>
                                          <p:spTgt spid="23"/>
                                        </p:tgtEl>
                                      </p:cBhvr>
                                      <p:to x="100000" y="95000"/>
                                    </p:animScale>
                                    <p:animScale>
                                      <p:cBhvr>
                                        <p:cTn id="337" dur="42" decel="50000">
                                          <p:stCondLst>
                                            <p:cond delay="459"/>
                                          </p:stCondLst>
                                        </p:cTn>
                                        <p:tgtEl>
                                          <p:spTgt spid="23"/>
                                        </p:tgtEl>
                                      </p:cBhvr>
                                      <p:to x="100000" y="100000"/>
                                    </p:animScale>
                                  </p:childTnLst>
                                </p:cTn>
                              </p:par>
                            </p:childTnLst>
                          </p:cTn>
                        </p:par>
                        <p:par>
                          <p:cTn id="338" fill="hold">
                            <p:stCondLst>
                              <p:cond delay="22517"/>
                            </p:stCondLst>
                            <p:childTnLst>
                              <p:par>
                                <p:cTn id="339" presetID="26" presetClass="entr" presetSubtype="0" fill="hold" grpId="0" nodeType="afterEffect">
                                  <p:stCondLst>
                                    <p:cond delay="0"/>
                                  </p:stCondLst>
                                  <p:childTnLst>
                                    <p:set>
                                      <p:cBhvr>
                                        <p:cTn id="340" dur="1" fill="hold">
                                          <p:stCondLst>
                                            <p:cond delay="0"/>
                                          </p:stCondLst>
                                        </p:cTn>
                                        <p:tgtEl>
                                          <p:spTgt spid="24"/>
                                        </p:tgtEl>
                                        <p:attrNameLst>
                                          <p:attrName>style.visibility</p:attrName>
                                        </p:attrNameLst>
                                      </p:cBhvr>
                                      <p:to>
                                        <p:strVal val="visible"/>
                                      </p:to>
                                    </p:set>
                                    <p:animEffect transition="in" filter="wipe(down)">
                                      <p:cBhvr>
                                        <p:cTn id="341" dur="145">
                                          <p:stCondLst>
                                            <p:cond delay="0"/>
                                          </p:stCondLst>
                                        </p:cTn>
                                        <p:tgtEl>
                                          <p:spTgt spid="24"/>
                                        </p:tgtEl>
                                      </p:cBhvr>
                                    </p:animEffect>
                                    <p:anim calcmode="lin" valueType="num">
                                      <p:cBhvr>
                                        <p:cTn id="342" dur="456" tmFilter="0,0; 0.14,0.36; 0.43,0.73; 0.71,0.91; 1.0,1.0">
                                          <p:stCondLst>
                                            <p:cond delay="0"/>
                                          </p:stCondLst>
                                        </p:cTn>
                                        <p:tgtEl>
                                          <p:spTgt spid="24"/>
                                        </p:tgtEl>
                                        <p:attrNameLst>
                                          <p:attrName>ppt_x</p:attrName>
                                        </p:attrNameLst>
                                      </p:cBhvr>
                                      <p:tavLst>
                                        <p:tav tm="0">
                                          <p:val>
                                            <p:strVal val="#ppt_x-0.25"/>
                                          </p:val>
                                        </p:tav>
                                        <p:tav tm="100000">
                                          <p:val>
                                            <p:strVal val="#ppt_x"/>
                                          </p:val>
                                        </p:tav>
                                      </p:tavLst>
                                    </p:anim>
                                    <p:anim calcmode="lin" valueType="num">
                                      <p:cBhvr>
                                        <p:cTn id="343" dur="166" tmFilter="0.0,0.0; 0.25,0.07; 0.50,0.2; 0.75,0.467; 1.0,1.0">
                                          <p:stCondLst>
                                            <p:cond delay="0"/>
                                          </p:stCondLst>
                                        </p:cTn>
                                        <p:tgtEl>
                                          <p:spTgt spid="24"/>
                                        </p:tgtEl>
                                        <p:attrNameLst>
                                          <p:attrName>ppt_y</p:attrName>
                                        </p:attrNameLst>
                                      </p:cBhvr>
                                      <p:tavLst>
                                        <p:tav tm="0" fmla="#ppt_y-sin(pi*$)/3">
                                          <p:val>
                                            <p:fltVal val="0.5"/>
                                          </p:val>
                                        </p:tav>
                                        <p:tav tm="100000">
                                          <p:val>
                                            <p:fltVal val="1"/>
                                          </p:val>
                                        </p:tav>
                                      </p:tavLst>
                                    </p:anim>
                                    <p:anim calcmode="lin" valueType="num">
                                      <p:cBhvr>
                                        <p:cTn id="344" dur="166" tmFilter="0, 0; 0.125,0.2665; 0.25,0.4; 0.375,0.465; 0.5,0.5;  0.625,0.535; 0.75,0.6; 0.875,0.7335; 1,1">
                                          <p:stCondLst>
                                            <p:cond delay="166"/>
                                          </p:stCondLst>
                                        </p:cTn>
                                        <p:tgtEl>
                                          <p:spTgt spid="24"/>
                                        </p:tgtEl>
                                        <p:attrNameLst>
                                          <p:attrName>ppt_y</p:attrName>
                                        </p:attrNameLst>
                                      </p:cBhvr>
                                      <p:tavLst>
                                        <p:tav tm="0" fmla="#ppt_y-sin(pi*$)/9">
                                          <p:val>
                                            <p:fltVal val="0"/>
                                          </p:val>
                                        </p:tav>
                                        <p:tav tm="100000">
                                          <p:val>
                                            <p:fltVal val="1"/>
                                          </p:val>
                                        </p:tav>
                                      </p:tavLst>
                                    </p:anim>
                                    <p:anim calcmode="lin" valueType="num">
                                      <p:cBhvr>
                                        <p:cTn id="345" dur="83" tmFilter="0, 0; 0.125,0.2665; 0.25,0.4; 0.375,0.465; 0.5,0.5;  0.625,0.535; 0.75,0.6; 0.875,0.7335; 1,1">
                                          <p:stCondLst>
                                            <p:cond delay="331"/>
                                          </p:stCondLst>
                                        </p:cTn>
                                        <p:tgtEl>
                                          <p:spTgt spid="24"/>
                                        </p:tgtEl>
                                        <p:attrNameLst>
                                          <p:attrName>ppt_y</p:attrName>
                                        </p:attrNameLst>
                                      </p:cBhvr>
                                      <p:tavLst>
                                        <p:tav tm="0" fmla="#ppt_y-sin(pi*$)/27">
                                          <p:val>
                                            <p:fltVal val="0"/>
                                          </p:val>
                                        </p:tav>
                                        <p:tav tm="100000">
                                          <p:val>
                                            <p:fltVal val="1"/>
                                          </p:val>
                                        </p:tav>
                                      </p:tavLst>
                                    </p:anim>
                                    <p:anim calcmode="lin" valueType="num">
                                      <p:cBhvr>
                                        <p:cTn id="346" dur="41" tmFilter="0, 0; 0.125,0.2665; 0.25,0.4; 0.375,0.465; 0.5,0.5;  0.625,0.535; 0.75,0.6; 0.875,0.7335; 1,1">
                                          <p:stCondLst>
                                            <p:cond delay="414"/>
                                          </p:stCondLst>
                                        </p:cTn>
                                        <p:tgtEl>
                                          <p:spTgt spid="24"/>
                                        </p:tgtEl>
                                        <p:attrNameLst>
                                          <p:attrName>ppt_y</p:attrName>
                                        </p:attrNameLst>
                                      </p:cBhvr>
                                      <p:tavLst>
                                        <p:tav tm="0" fmla="#ppt_y-sin(pi*$)/81">
                                          <p:val>
                                            <p:fltVal val="0"/>
                                          </p:val>
                                        </p:tav>
                                        <p:tav tm="100000">
                                          <p:val>
                                            <p:fltVal val="1"/>
                                          </p:val>
                                        </p:tav>
                                      </p:tavLst>
                                    </p:anim>
                                    <p:animScale>
                                      <p:cBhvr>
                                        <p:cTn id="347" dur="7">
                                          <p:stCondLst>
                                            <p:cond delay="163"/>
                                          </p:stCondLst>
                                        </p:cTn>
                                        <p:tgtEl>
                                          <p:spTgt spid="24"/>
                                        </p:tgtEl>
                                      </p:cBhvr>
                                      <p:to x="100000" y="60000"/>
                                    </p:animScale>
                                    <p:animScale>
                                      <p:cBhvr>
                                        <p:cTn id="348" dur="42" decel="50000">
                                          <p:stCondLst>
                                            <p:cond delay="169"/>
                                          </p:stCondLst>
                                        </p:cTn>
                                        <p:tgtEl>
                                          <p:spTgt spid="24"/>
                                        </p:tgtEl>
                                      </p:cBhvr>
                                      <p:to x="100000" y="100000"/>
                                    </p:animScale>
                                    <p:animScale>
                                      <p:cBhvr>
                                        <p:cTn id="349" dur="7">
                                          <p:stCondLst>
                                            <p:cond delay="328"/>
                                          </p:stCondLst>
                                        </p:cTn>
                                        <p:tgtEl>
                                          <p:spTgt spid="24"/>
                                        </p:tgtEl>
                                      </p:cBhvr>
                                      <p:to x="100000" y="80000"/>
                                    </p:animScale>
                                    <p:animScale>
                                      <p:cBhvr>
                                        <p:cTn id="350" dur="42" decel="50000">
                                          <p:stCondLst>
                                            <p:cond delay="335"/>
                                          </p:stCondLst>
                                        </p:cTn>
                                        <p:tgtEl>
                                          <p:spTgt spid="24"/>
                                        </p:tgtEl>
                                      </p:cBhvr>
                                      <p:to x="100000" y="100000"/>
                                    </p:animScale>
                                    <p:animScale>
                                      <p:cBhvr>
                                        <p:cTn id="351" dur="7">
                                          <p:stCondLst>
                                            <p:cond delay="411"/>
                                          </p:stCondLst>
                                        </p:cTn>
                                        <p:tgtEl>
                                          <p:spTgt spid="24"/>
                                        </p:tgtEl>
                                      </p:cBhvr>
                                      <p:to x="100000" y="90000"/>
                                    </p:animScale>
                                    <p:animScale>
                                      <p:cBhvr>
                                        <p:cTn id="352" dur="42" decel="50000">
                                          <p:stCondLst>
                                            <p:cond delay="417"/>
                                          </p:stCondLst>
                                        </p:cTn>
                                        <p:tgtEl>
                                          <p:spTgt spid="24"/>
                                        </p:tgtEl>
                                      </p:cBhvr>
                                      <p:to x="100000" y="100000"/>
                                    </p:animScale>
                                    <p:animScale>
                                      <p:cBhvr>
                                        <p:cTn id="353" dur="7">
                                          <p:stCondLst>
                                            <p:cond delay="452"/>
                                          </p:stCondLst>
                                        </p:cTn>
                                        <p:tgtEl>
                                          <p:spTgt spid="24"/>
                                        </p:tgtEl>
                                      </p:cBhvr>
                                      <p:to x="100000" y="95000"/>
                                    </p:animScale>
                                    <p:animScale>
                                      <p:cBhvr>
                                        <p:cTn id="354" dur="42" decel="50000">
                                          <p:stCondLst>
                                            <p:cond delay="459"/>
                                          </p:stCondLst>
                                        </p:cTn>
                                        <p:tgtEl>
                                          <p:spTgt spid="24"/>
                                        </p:tgtEl>
                                      </p:cBhvr>
                                      <p:to x="100000" y="100000"/>
                                    </p:animScale>
                                  </p:childTnLst>
                                </p:cTn>
                              </p:par>
                            </p:childTnLst>
                          </p:cTn>
                        </p:par>
                        <p:par>
                          <p:cTn id="355" fill="hold">
                            <p:stCondLst>
                              <p:cond delay="23018"/>
                            </p:stCondLst>
                            <p:childTnLst>
                              <p:par>
                                <p:cTn id="356" presetID="26" presetClass="entr" presetSubtype="0" fill="hold" grpId="0" nodeType="afterEffect">
                                  <p:stCondLst>
                                    <p:cond delay="0"/>
                                  </p:stCondLst>
                                  <p:childTnLst>
                                    <p:set>
                                      <p:cBhvr>
                                        <p:cTn id="357" dur="1" fill="hold">
                                          <p:stCondLst>
                                            <p:cond delay="0"/>
                                          </p:stCondLst>
                                        </p:cTn>
                                        <p:tgtEl>
                                          <p:spTgt spid="25"/>
                                        </p:tgtEl>
                                        <p:attrNameLst>
                                          <p:attrName>style.visibility</p:attrName>
                                        </p:attrNameLst>
                                      </p:cBhvr>
                                      <p:to>
                                        <p:strVal val="visible"/>
                                      </p:to>
                                    </p:set>
                                    <p:animEffect transition="in" filter="wipe(down)">
                                      <p:cBhvr>
                                        <p:cTn id="358" dur="145">
                                          <p:stCondLst>
                                            <p:cond delay="0"/>
                                          </p:stCondLst>
                                        </p:cTn>
                                        <p:tgtEl>
                                          <p:spTgt spid="25"/>
                                        </p:tgtEl>
                                      </p:cBhvr>
                                    </p:animEffect>
                                    <p:anim calcmode="lin" valueType="num">
                                      <p:cBhvr>
                                        <p:cTn id="359" dur="456"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360" dur="166"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361" dur="166" tmFilter="0, 0; 0.125,0.2665; 0.25,0.4; 0.375,0.465; 0.5,0.5;  0.625,0.535; 0.75,0.6; 0.875,0.7335; 1,1">
                                          <p:stCondLst>
                                            <p:cond delay="166"/>
                                          </p:stCondLst>
                                        </p:cTn>
                                        <p:tgtEl>
                                          <p:spTgt spid="25"/>
                                        </p:tgtEl>
                                        <p:attrNameLst>
                                          <p:attrName>ppt_y</p:attrName>
                                        </p:attrNameLst>
                                      </p:cBhvr>
                                      <p:tavLst>
                                        <p:tav tm="0" fmla="#ppt_y-sin(pi*$)/9">
                                          <p:val>
                                            <p:fltVal val="0"/>
                                          </p:val>
                                        </p:tav>
                                        <p:tav tm="100000">
                                          <p:val>
                                            <p:fltVal val="1"/>
                                          </p:val>
                                        </p:tav>
                                      </p:tavLst>
                                    </p:anim>
                                    <p:anim calcmode="lin" valueType="num">
                                      <p:cBhvr>
                                        <p:cTn id="362" dur="83" tmFilter="0, 0; 0.125,0.2665; 0.25,0.4; 0.375,0.465; 0.5,0.5;  0.625,0.535; 0.75,0.6; 0.875,0.7335; 1,1">
                                          <p:stCondLst>
                                            <p:cond delay="331"/>
                                          </p:stCondLst>
                                        </p:cTn>
                                        <p:tgtEl>
                                          <p:spTgt spid="25"/>
                                        </p:tgtEl>
                                        <p:attrNameLst>
                                          <p:attrName>ppt_y</p:attrName>
                                        </p:attrNameLst>
                                      </p:cBhvr>
                                      <p:tavLst>
                                        <p:tav tm="0" fmla="#ppt_y-sin(pi*$)/27">
                                          <p:val>
                                            <p:fltVal val="0"/>
                                          </p:val>
                                        </p:tav>
                                        <p:tav tm="100000">
                                          <p:val>
                                            <p:fltVal val="1"/>
                                          </p:val>
                                        </p:tav>
                                      </p:tavLst>
                                    </p:anim>
                                    <p:anim calcmode="lin" valueType="num">
                                      <p:cBhvr>
                                        <p:cTn id="363" dur="41" tmFilter="0, 0; 0.125,0.2665; 0.25,0.4; 0.375,0.465; 0.5,0.5;  0.625,0.535; 0.75,0.6; 0.875,0.7335; 1,1">
                                          <p:stCondLst>
                                            <p:cond delay="414"/>
                                          </p:stCondLst>
                                        </p:cTn>
                                        <p:tgtEl>
                                          <p:spTgt spid="25"/>
                                        </p:tgtEl>
                                        <p:attrNameLst>
                                          <p:attrName>ppt_y</p:attrName>
                                        </p:attrNameLst>
                                      </p:cBhvr>
                                      <p:tavLst>
                                        <p:tav tm="0" fmla="#ppt_y-sin(pi*$)/81">
                                          <p:val>
                                            <p:fltVal val="0"/>
                                          </p:val>
                                        </p:tav>
                                        <p:tav tm="100000">
                                          <p:val>
                                            <p:fltVal val="1"/>
                                          </p:val>
                                        </p:tav>
                                      </p:tavLst>
                                    </p:anim>
                                    <p:animScale>
                                      <p:cBhvr>
                                        <p:cTn id="364" dur="7">
                                          <p:stCondLst>
                                            <p:cond delay="163"/>
                                          </p:stCondLst>
                                        </p:cTn>
                                        <p:tgtEl>
                                          <p:spTgt spid="25"/>
                                        </p:tgtEl>
                                      </p:cBhvr>
                                      <p:to x="100000" y="60000"/>
                                    </p:animScale>
                                    <p:animScale>
                                      <p:cBhvr>
                                        <p:cTn id="365" dur="42" decel="50000">
                                          <p:stCondLst>
                                            <p:cond delay="169"/>
                                          </p:stCondLst>
                                        </p:cTn>
                                        <p:tgtEl>
                                          <p:spTgt spid="25"/>
                                        </p:tgtEl>
                                      </p:cBhvr>
                                      <p:to x="100000" y="100000"/>
                                    </p:animScale>
                                    <p:animScale>
                                      <p:cBhvr>
                                        <p:cTn id="366" dur="7">
                                          <p:stCondLst>
                                            <p:cond delay="328"/>
                                          </p:stCondLst>
                                        </p:cTn>
                                        <p:tgtEl>
                                          <p:spTgt spid="25"/>
                                        </p:tgtEl>
                                      </p:cBhvr>
                                      <p:to x="100000" y="80000"/>
                                    </p:animScale>
                                    <p:animScale>
                                      <p:cBhvr>
                                        <p:cTn id="367" dur="42" decel="50000">
                                          <p:stCondLst>
                                            <p:cond delay="335"/>
                                          </p:stCondLst>
                                        </p:cTn>
                                        <p:tgtEl>
                                          <p:spTgt spid="25"/>
                                        </p:tgtEl>
                                      </p:cBhvr>
                                      <p:to x="100000" y="100000"/>
                                    </p:animScale>
                                    <p:animScale>
                                      <p:cBhvr>
                                        <p:cTn id="368" dur="7">
                                          <p:stCondLst>
                                            <p:cond delay="411"/>
                                          </p:stCondLst>
                                        </p:cTn>
                                        <p:tgtEl>
                                          <p:spTgt spid="25"/>
                                        </p:tgtEl>
                                      </p:cBhvr>
                                      <p:to x="100000" y="90000"/>
                                    </p:animScale>
                                    <p:animScale>
                                      <p:cBhvr>
                                        <p:cTn id="369" dur="42" decel="50000">
                                          <p:stCondLst>
                                            <p:cond delay="417"/>
                                          </p:stCondLst>
                                        </p:cTn>
                                        <p:tgtEl>
                                          <p:spTgt spid="25"/>
                                        </p:tgtEl>
                                      </p:cBhvr>
                                      <p:to x="100000" y="100000"/>
                                    </p:animScale>
                                    <p:animScale>
                                      <p:cBhvr>
                                        <p:cTn id="370" dur="7">
                                          <p:stCondLst>
                                            <p:cond delay="452"/>
                                          </p:stCondLst>
                                        </p:cTn>
                                        <p:tgtEl>
                                          <p:spTgt spid="25"/>
                                        </p:tgtEl>
                                      </p:cBhvr>
                                      <p:to x="100000" y="95000"/>
                                    </p:animScale>
                                    <p:animScale>
                                      <p:cBhvr>
                                        <p:cTn id="371" dur="42" decel="50000">
                                          <p:stCondLst>
                                            <p:cond delay="459"/>
                                          </p:stCondLst>
                                        </p:cTn>
                                        <p:tgtEl>
                                          <p:spTgt spid="25"/>
                                        </p:tgtEl>
                                      </p:cBhvr>
                                      <p:to x="100000" y="100000"/>
                                    </p:animScale>
                                  </p:childTnLst>
                                </p:cTn>
                              </p:par>
                            </p:childTnLst>
                          </p:cTn>
                        </p:par>
                        <p:par>
                          <p:cTn id="372" fill="hold">
                            <p:stCondLst>
                              <p:cond delay="23519"/>
                            </p:stCondLst>
                            <p:childTnLst>
                              <p:par>
                                <p:cTn id="373" presetID="26" presetClass="entr" presetSubtype="0" fill="hold" grpId="0" nodeType="afterEffect">
                                  <p:stCondLst>
                                    <p:cond delay="0"/>
                                  </p:stCondLst>
                                  <p:childTnLst>
                                    <p:set>
                                      <p:cBhvr>
                                        <p:cTn id="374" dur="1" fill="hold">
                                          <p:stCondLst>
                                            <p:cond delay="0"/>
                                          </p:stCondLst>
                                        </p:cTn>
                                        <p:tgtEl>
                                          <p:spTgt spid="26"/>
                                        </p:tgtEl>
                                        <p:attrNameLst>
                                          <p:attrName>style.visibility</p:attrName>
                                        </p:attrNameLst>
                                      </p:cBhvr>
                                      <p:to>
                                        <p:strVal val="visible"/>
                                      </p:to>
                                    </p:set>
                                    <p:animEffect transition="in" filter="wipe(down)">
                                      <p:cBhvr>
                                        <p:cTn id="375" dur="145">
                                          <p:stCondLst>
                                            <p:cond delay="0"/>
                                          </p:stCondLst>
                                        </p:cTn>
                                        <p:tgtEl>
                                          <p:spTgt spid="26"/>
                                        </p:tgtEl>
                                      </p:cBhvr>
                                    </p:animEffect>
                                    <p:anim calcmode="lin" valueType="num">
                                      <p:cBhvr>
                                        <p:cTn id="376" dur="456"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377" dur="166"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378" dur="166" tmFilter="0, 0; 0.125,0.2665; 0.25,0.4; 0.375,0.465; 0.5,0.5;  0.625,0.535; 0.75,0.6; 0.875,0.7335; 1,1">
                                          <p:stCondLst>
                                            <p:cond delay="166"/>
                                          </p:stCondLst>
                                        </p:cTn>
                                        <p:tgtEl>
                                          <p:spTgt spid="26"/>
                                        </p:tgtEl>
                                        <p:attrNameLst>
                                          <p:attrName>ppt_y</p:attrName>
                                        </p:attrNameLst>
                                      </p:cBhvr>
                                      <p:tavLst>
                                        <p:tav tm="0" fmla="#ppt_y-sin(pi*$)/9">
                                          <p:val>
                                            <p:fltVal val="0"/>
                                          </p:val>
                                        </p:tav>
                                        <p:tav tm="100000">
                                          <p:val>
                                            <p:fltVal val="1"/>
                                          </p:val>
                                        </p:tav>
                                      </p:tavLst>
                                    </p:anim>
                                    <p:anim calcmode="lin" valueType="num">
                                      <p:cBhvr>
                                        <p:cTn id="379" dur="83" tmFilter="0, 0; 0.125,0.2665; 0.25,0.4; 0.375,0.465; 0.5,0.5;  0.625,0.535; 0.75,0.6; 0.875,0.7335; 1,1">
                                          <p:stCondLst>
                                            <p:cond delay="331"/>
                                          </p:stCondLst>
                                        </p:cTn>
                                        <p:tgtEl>
                                          <p:spTgt spid="26"/>
                                        </p:tgtEl>
                                        <p:attrNameLst>
                                          <p:attrName>ppt_y</p:attrName>
                                        </p:attrNameLst>
                                      </p:cBhvr>
                                      <p:tavLst>
                                        <p:tav tm="0" fmla="#ppt_y-sin(pi*$)/27">
                                          <p:val>
                                            <p:fltVal val="0"/>
                                          </p:val>
                                        </p:tav>
                                        <p:tav tm="100000">
                                          <p:val>
                                            <p:fltVal val="1"/>
                                          </p:val>
                                        </p:tav>
                                      </p:tavLst>
                                    </p:anim>
                                    <p:anim calcmode="lin" valueType="num">
                                      <p:cBhvr>
                                        <p:cTn id="380" dur="41" tmFilter="0, 0; 0.125,0.2665; 0.25,0.4; 0.375,0.465; 0.5,0.5;  0.625,0.535; 0.75,0.6; 0.875,0.7335; 1,1">
                                          <p:stCondLst>
                                            <p:cond delay="414"/>
                                          </p:stCondLst>
                                        </p:cTn>
                                        <p:tgtEl>
                                          <p:spTgt spid="26"/>
                                        </p:tgtEl>
                                        <p:attrNameLst>
                                          <p:attrName>ppt_y</p:attrName>
                                        </p:attrNameLst>
                                      </p:cBhvr>
                                      <p:tavLst>
                                        <p:tav tm="0" fmla="#ppt_y-sin(pi*$)/81">
                                          <p:val>
                                            <p:fltVal val="0"/>
                                          </p:val>
                                        </p:tav>
                                        <p:tav tm="100000">
                                          <p:val>
                                            <p:fltVal val="1"/>
                                          </p:val>
                                        </p:tav>
                                      </p:tavLst>
                                    </p:anim>
                                    <p:animScale>
                                      <p:cBhvr>
                                        <p:cTn id="381" dur="7">
                                          <p:stCondLst>
                                            <p:cond delay="163"/>
                                          </p:stCondLst>
                                        </p:cTn>
                                        <p:tgtEl>
                                          <p:spTgt spid="26"/>
                                        </p:tgtEl>
                                      </p:cBhvr>
                                      <p:to x="100000" y="60000"/>
                                    </p:animScale>
                                    <p:animScale>
                                      <p:cBhvr>
                                        <p:cTn id="382" dur="42" decel="50000">
                                          <p:stCondLst>
                                            <p:cond delay="169"/>
                                          </p:stCondLst>
                                        </p:cTn>
                                        <p:tgtEl>
                                          <p:spTgt spid="26"/>
                                        </p:tgtEl>
                                      </p:cBhvr>
                                      <p:to x="100000" y="100000"/>
                                    </p:animScale>
                                    <p:animScale>
                                      <p:cBhvr>
                                        <p:cTn id="383" dur="7">
                                          <p:stCondLst>
                                            <p:cond delay="328"/>
                                          </p:stCondLst>
                                        </p:cTn>
                                        <p:tgtEl>
                                          <p:spTgt spid="26"/>
                                        </p:tgtEl>
                                      </p:cBhvr>
                                      <p:to x="100000" y="80000"/>
                                    </p:animScale>
                                    <p:animScale>
                                      <p:cBhvr>
                                        <p:cTn id="384" dur="42" decel="50000">
                                          <p:stCondLst>
                                            <p:cond delay="335"/>
                                          </p:stCondLst>
                                        </p:cTn>
                                        <p:tgtEl>
                                          <p:spTgt spid="26"/>
                                        </p:tgtEl>
                                      </p:cBhvr>
                                      <p:to x="100000" y="100000"/>
                                    </p:animScale>
                                    <p:animScale>
                                      <p:cBhvr>
                                        <p:cTn id="385" dur="7">
                                          <p:stCondLst>
                                            <p:cond delay="411"/>
                                          </p:stCondLst>
                                        </p:cTn>
                                        <p:tgtEl>
                                          <p:spTgt spid="26"/>
                                        </p:tgtEl>
                                      </p:cBhvr>
                                      <p:to x="100000" y="90000"/>
                                    </p:animScale>
                                    <p:animScale>
                                      <p:cBhvr>
                                        <p:cTn id="386" dur="42" decel="50000">
                                          <p:stCondLst>
                                            <p:cond delay="417"/>
                                          </p:stCondLst>
                                        </p:cTn>
                                        <p:tgtEl>
                                          <p:spTgt spid="26"/>
                                        </p:tgtEl>
                                      </p:cBhvr>
                                      <p:to x="100000" y="100000"/>
                                    </p:animScale>
                                    <p:animScale>
                                      <p:cBhvr>
                                        <p:cTn id="387" dur="7">
                                          <p:stCondLst>
                                            <p:cond delay="452"/>
                                          </p:stCondLst>
                                        </p:cTn>
                                        <p:tgtEl>
                                          <p:spTgt spid="26"/>
                                        </p:tgtEl>
                                      </p:cBhvr>
                                      <p:to x="100000" y="95000"/>
                                    </p:animScale>
                                    <p:animScale>
                                      <p:cBhvr>
                                        <p:cTn id="388" dur="42" decel="50000">
                                          <p:stCondLst>
                                            <p:cond delay="459"/>
                                          </p:stCondLst>
                                        </p:cTn>
                                        <p:tgtEl>
                                          <p:spTgt spid="26"/>
                                        </p:tgtEl>
                                      </p:cBhvr>
                                      <p:to x="100000" y="100000"/>
                                    </p:animScale>
                                  </p:childTnLst>
                                </p:cTn>
                              </p:par>
                            </p:childTnLst>
                          </p:cTn>
                        </p:par>
                        <p:par>
                          <p:cTn id="389" fill="hold">
                            <p:stCondLst>
                              <p:cond delay="24020"/>
                            </p:stCondLst>
                            <p:childTnLst>
                              <p:par>
                                <p:cTn id="390" presetID="26" presetClass="entr" presetSubtype="0" fill="hold" grpId="0" nodeType="afterEffect">
                                  <p:stCondLst>
                                    <p:cond delay="0"/>
                                  </p:stCondLst>
                                  <p:childTnLst>
                                    <p:set>
                                      <p:cBhvr>
                                        <p:cTn id="391" dur="1" fill="hold">
                                          <p:stCondLst>
                                            <p:cond delay="0"/>
                                          </p:stCondLst>
                                        </p:cTn>
                                        <p:tgtEl>
                                          <p:spTgt spid="27"/>
                                        </p:tgtEl>
                                        <p:attrNameLst>
                                          <p:attrName>style.visibility</p:attrName>
                                        </p:attrNameLst>
                                      </p:cBhvr>
                                      <p:to>
                                        <p:strVal val="visible"/>
                                      </p:to>
                                    </p:set>
                                    <p:animEffect transition="in" filter="wipe(down)">
                                      <p:cBhvr>
                                        <p:cTn id="392" dur="145">
                                          <p:stCondLst>
                                            <p:cond delay="0"/>
                                          </p:stCondLst>
                                        </p:cTn>
                                        <p:tgtEl>
                                          <p:spTgt spid="27"/>
                                        </p:tgtEl>
                                      </p:cBhvr>
                                    </p:animEffect>
                                    <p:anim calcmode="lin" valueType="num">
                                      <p:cBhvr>
                                        <p:cTn id="393" dur="456"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394" dur="166"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395" dur="166" tmFilter="0, 0; 0.125,0.2665; 0.25,0.4; 0.375,0.465; 0.5,0.5;  0.625,0.535; 0.75,0.6; 0.875,0.7335; 1,1">
                                          <p:stCondLst>
                                            <p:cond delay="166"/>
                                          </p:stCondLst>
                                        </p:cTn>
                                        <p:tgtEl>
                                          <p:spTgt spid="27"/>
                                        </p:tgtEl>
                                        <p:attrNameLst>
                                          <p:attrName>ppt_y</p:attrName>
                                        </p:attrNameLst>
                                      </p:cBhvr>
                                      <p:tavLst>
                                        <p:tav tm="0" fmla="#ppt_y-sin(pi*$)/9">
                                          <p:val>
                                            <p:fltVal val="0"/>
                                          </p:val>
                                        </p:tav>
                                        <p:tav tm="100000">
                                          <p:val>
                                            <p:fltVal val="1"/>
                                          </p:val>
                                        </p:tav>
                                      </p:tavLst>
                                    </p:anim>
                                    <p:anim calcmode="lin" valueType="num">
                                      <p:cBhvr>
                                        <p:cTn id="396" dur="83" tmFilter="0, 0; 0.125,0.2665; 0.25,0.4; 0.375,0.465; 0.5,0.5;  0.625,0.535; 0.75,0.6; 0.875,0.7335; 1,1">
                                          <p:stCondLst>
                                            <p:cond delay="331"/>
                                          </p:stCondLst>
                                        </p:cTn>
                                        <p:tgtEl>
                                          <p:spTgt spid="27"/>
                                        </p:tgtEl>
                                        <p:attrNameLst>
                                          <p:attrName>ppt_y</p:attrName>
                                        </p:attrNameLst>
                                      </p:cBhvr>
                                      <p:tavLst>
                                        <p:tav tm="0" fmla="#ppt_y-sin(pi*$)/27">
                                          <p:val>
                                            <p:fltVal val="0"/>
                                          </p:val>
                                        </p:tav>
                                        <p:tav tm="100000">
                                          <p:val>
                                            <p:fltVal val="1"/>
                                          </p:val>
                                        </p:tav>
                                      </p:tavLst>
                                    </p:anim>
                                    <p:anim calcmode="lin" valueType="num">
                                      <p:cBhvr>
                                        <p:cTn id="397" dur="41" tmFilter="0, 0; 0.125,0.2665; 0.25,0.4; 0.375,0.465; 0.5,0.5;  0.625,0.535; 0.75,0.6; 0.875,0.7335; 1,1">
                                          <p:stCondLst>
                                            <p:cond delay="414"/>
                                          </p:stCondLst>
                                        </p:cTn>
                                        <p:tgtEl>
                                          <p:spTgt spid="27"/>
                                        </p:tgtEl>
                                        <p:attrNameLst>
                                          <p:attrName>ppt_y</p:attrName>
                                        </p:attrNameLst>
                                      </p:cBhvr>
                                      <p:tavLst>
                                        <p:tav tm="0" fmla="#ppt_y-sin(pi*$)/81">
                                          <p:val>
                                            <p:fltVal val="0"/>
                                          </p:val>
                                        </p:tav>
                                        <p:tav tm="100000">
                                          <p:val>
                                            <p:fltVal val="1"/>
                                          </p:val>
                                        </p:tav>
                                      </p:tavLst>
                                    </p:anim>
                                    <p:animScale>
                                      <p:cBhvr>
                                        <p:cTn id="398" dur="7">
                                          <p:stCondLst>
                                            <p:cond delay="163"/>
                                          </p:stCondLst>
                                        </p:cTn>
                                        <p:tgtEl>
                                          <p:spTgt spid="27"/>
                                        </p:tgtEl>
                                      </p:cBhvr>
                                      <p:to x="100000" y="60000"/>
                                    </p:animScale>
                                    <p:animScale>
                                      <p:cBhvr>
                                        <p:cTn id="399" dur="42" decel="50000">
                                          <p:stCondLst>
                                            <p:cond delay="169"/>
                                          </p:stCondLst>
                                        </p:cTn>
                                        <p:tgtEl>
                                          <p:spTgt spid="27"/>
                                        </p:tgtEl>
                                      </p:cBhvr>
                                      <p:to x="100000" y="100000"/>
                                    </p:animScale>
                                    <p:animScale>
                                      <p:cBhvr>
                                        <p:cTn id="400" dur="7">
                                          <p:stCondLst>
                                            <p:cond delay="328"/>
                                          </p:stCondLst>
                                        </p:cTn>
                                        <p:tgtEl>
                                          <p:spTgt spid="27"/>
                                        </p:tgtEl>
                                      </p:cBhvr>
                                      <p:to x="100000" y="80000"/>
                                    </p:animScale>
                                    <p:animScale>
                                      <p:cBhvr>
                                        <p:cTn id="401" dur="42" decel="50000">
                                          <p:stCondLst>
                                            <p:cond delay="335"/>
                                          </p:stCondLst>
                                        </p:cTn>
                                        <p:tgtEl>
                                          <p:spTgt spid="27"/>
                                        </p:tgtEl>
                                      </p:cBhvr>
                                      <p:to x="100000" y="100000"/>
                                    </p:animScale>
                                    <p:animScale>
                                      <p:cBhvr>
                                        <p:cTn id="402" dur="7">
                                          <p:stCondLst>
                                            <p:cond delay="411"/>
                                          </p:stCondLst>
                                        </p:cTn>
                                        <p:tgtEl>
                                          <p:spTgt spid="27"/>
                                        </p:tgtEl>
                                      </p:cBhvr>
                                      <p:to x="100000" y="90000"/>
                                    </p:animScale>
                                    <p:animScale>
                                      <p:cBhvr>
                                        <p:cTn id="403" dur="42" decel="50000">
                                          <p:stCondLst>
                                            <p:cond delay="417"/>
                                          </p:stCondLst>
                                        </p:cTn>
                                        <p:tgtEl>
                                          <p:spTgt spid="27"/>
                                        </p:tgtEl>
                                      </p:cBhvr>
                                      <p:to x="100000" y="100000"/>
                                    </p:animScale>
                                    <p:animScale>
                                      <p:cBhvr>
                                        <p:cTn id="404" dur="7">
                                          <p:stCondLst>
                                            <p:cond delay="452"/>
                                          </p:stCondLst>
                                        </p:cTn>
                                        <p:tgtEl>
                                          <p:spTgt spid="27"/>
                                        </p:tgtEl>
                                      </p:cBhvr>
                                      <p:to x="100000" y="95000"/>
                                    </p:animScale>
                                    <p:animScale>
                                      <p:cBhvr>
                                        <p:cTn id="405" dur="42" decel="50000">
                                          <p:stCondLst>
                                            <p:cond delay="459"/>
                                          </p:stCondLst>
                                        </p:cTn>
                                        <p:tgtEl>
                                          <p:spTgt spid="27"/>
                                        </p:tgtEl>
                                      </p:cBhvr>
                                      <p:to x="100000" y="100000"/>
                                    </p:animScale>
                                  </p:childTnLst>
                                </p:cTn>
                              </p:par>
                            </p:childTnLst>
                          </p:cTn>
                        </p:par>
                        <p:par>
                          <p:cTn id="406" fill="hold">
                            <p:stCondLst>
                              <p:cond delay="24521"/>
                            </p:stCondLst>
                            <p:childTnLst>
                              <p:par>
                                <p:cTn id="407" presetID="26" presetClass="entr" presetSubtype="0" fill="hold" grpId="0" nodeType="afterEffect">
                                  <p:stCondLst>
                                    <p:cond delay="0"/>
                                  </p:stCondLst>
                                  <p:childTnLst>
                                    <p:set>
                                      <p:cBhvr>
                                        <p:cTn id="408" dur="1" fill="hold">
                                          <p:stCondLst>
                                            <p:cond delay="0"/>
                                          </p:stCondLst>
                                        </p:cTn>
                                        <p:tgtEl>
                                          <p:spTgt spid="28"/>
                                        </p:tgtEl>
                                        <p:attrNameLst>
                                          <p:attrName>style.visibility</p:attrName>
                                        </p:attrNameLst>
                                      </p:cBhvr>
                                      <p:to>
                                        <p:strVal val="visible"/>
                                      </p:to>
                                    </p:set>
                                    <p:animEffect transition="in" filter="wipe(down)">
                                      <p:cBhvr>
                                        <p:cTn id="409" dur="145">
                                          <p:stCondLst>
                                            <p:cond delay="0"/>
                                          </p:stCondLst>
                                        </p:cTn>
                                        <p:tgtEl>
                                          <p:spTgt spid="28"/>
                                        </p:tgtEl>
                                      </p:cBhvr>
                                    </p:animEffect>
                                    <p:anim calcmode="lin" valueType="num">
                                      <p:cBhvr>
                                        <p:cTn id="410" dur="456"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411" dur="166"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412" dur="166" tmFilter="0, 0; 0.125,0.2665; 0.25,0.4; 0.375,0.465; 0.5,0.5;  0.625,0.535; 0.75,0.6; 0.875,0.7335; 1,1">
                                          <p:stCondLst>
                                            <p:cond delay="166"/>
                                          </p:stCondLst>
                                        </p:cTn>
                                        <p:tgtEl>
                                          <p:spTgt spid="28"/>
                                        </p:tgtEl>
                                        <p:attrNameLst>
                                          <p:attrName>ppt_y</p:attrName>
                                        </p:attrNameLst>
                                      </p:cBhvr>
                                      <p:tavLst>
                                        <p:tav tm="0" fmla="#ppt_y-sin(pi*$)/9">
                                          <p:val>
                                            <p:fltVal val="0"/>
                                          </p:val>
                                        </p:tav>
                                        <p:tav tm="100000">
                                          <p:val>
                                            <p:fltVal val="1"/>
                                          </p:val>
                                        </p:tav>
                                      </p:tavLst>
                                    </p:anim>
                                    <p:anim calcmode="lin" valueType="num">
                                      <p:cBhvr>
                                        <p:cTn id="413" dur="83" tmFilter="0, 0; 0.125,0.2665; 0.25,0.4; 0.375,0.465; 0.5,0.5;  0.625,0.535; 0.75,0.6; 0.875,0.7335; 1,1">
                                          <p:stCondLst>
                                            <p:cond delay="331"/>
                                          </p:stCondLst>
                                        </p:cTn>
                                        <p:tgtEl>
                                          <p:spTgt spid="28"/>
                                        </p:tgtEl>
                                        <p:attrNameLst>
                                          <p:attrName>ppt_y</p:attrName>
                                        </p:attrNameLst>
                                      </p:cBhvr>
                                      <p:tavLst>
                                        <p:tav tm="0" fmla="#ppt_y-sin(pi*$)/27">
                                          <p:val>
                                            <p:fltVal val="0"/>
                                          </p:val>
                                        </p:tav>
                                        <p:tav tm="100000">
                                          <p:val>
                                            <p:fltVal val="1"/>
                                          </p:val>
                                        </p:tav>
                                      </p:tavLst>
                                    </p:anim>
                                    <p:anim calcmode="lin" valueType="num">
                                      <p:cBhvr>
                                        <p:cTn id="414" dur="41" tmFilter="0, 0; 0.125,0.2665; 0.25,0.4; 0.375,0.465; 0.5,0.5;  0.625,0.535; 0.75,0.6; 0.875,0.7335; 1,1">
                                          <p:stCondLst>
                                            <p:cond delay="414"/>
                                          </p:stCondLst>
                                        </p:cTn>
                                        <p:tgtEl>
                                          <p:spTgt spid="28"/>
                                        </p:tgtEl>
                                        <p:attrNameLst>
                                          <p:attrName>ppt_y</p:attrName>
                                        </p:attrNameLst>
                                      </p:cBhvr>
                                      <p:tavLst>
                                        <p:tav tm="0" fmla="#ppt_y-sin(pi*$)/81">
                                          <p:val>
                                            <p:fltVal val="0"/>
                                          </p:val>
                                        </p:tav>
                                        <p:tav tm="100000">
                                          <p:val>
                                            <p:fltVal val="1"/>
                                          </p:val>
                                        </p:tav>
                                      </p:tavLst>
                                    </p:anim>
                                    <p:animScale>
                                      <p:cBhvr>
                                        <p:cTn id="415" dur="7">
                                          <p:stCondLst>
                                            <p:cond delay="163"/>
                                          </p:stCondLst>
                                        </p:cTn>
                                        <p:tgtEl>
                                          <p:spTgt spid="28"/>
                                        </p:tgtEl>
                                      </p:cBhvr>
                                      <p:to x="100000" y="60000"/>
                                    </p:animScale>
                                    <p:animScale>
                                      <p:cBhvr>
                                        <p:cTn id="416" dur="42" decel="50000">
                                          <p:stCondLst>
                                            <p:cond delay="169"/>
                                          </p:stCondLst>
                                        </p:cTn>
                                        <p:tgtEl>
                                          <p:spTgt spid="28"/>
                                        </p:tgtEl>
                                      </p:cBhvr>
                                      <p:to x="100000" y="100000"/>
                                    </p:animScale>
                                    <p:animScale>
                                      <p:cBhvr>
                                        <p:cTn id="417" dur="7">
                                          <p:stCondLst>
                                            <p:cond delay="328"/>
                                          </p:stCondLst>
                                        </p:cTn>
                                        <p:tgtEl>
                                          <p:spTgt spid="28"/>
                                        </p:tgtEl>
                                      </p:cBhvr>
                                      <p:to x="100000" y="80000"/>
                                    </p:animScale>
                                    <p:animScale>
                                      <p:cBhvr>
                                        <p:cTn id="418" dur="42" decel="50000">
                                          <p:stCondLst>
                                            <p:cond delay="335"/>
                                          </p:stCondLst>
                                        </p:cTn>
                                        <p:tgtEl>
                                          <p:spTgt spid="28"/>
                                        </p:tgtEl>
                                      </p:cBhvr>
                                      <p:to x="100000" y="100000"/>
                                    </p:animScale>
                                    <p:animScale>
                                      <p:cBhvr>
                                        <p:cTn id="419" dur="7">
                                          <p:stCondLst>
                                            <p:cond delay="411"/>
                                          </p:stCondLst>
                                        </p:cTn>
                                        <p:tgtEl>
                                          <p:spTgt spid="28"/>
                                        </p:tgtEl>
                                      </p:cBhvr>
                                      <p:to x="100000" y="90000"/>
                                    </p:animScale>
                                    <p:animScale>
                                      <p:cBhvr>
                                        <p:cTn id="420" dur="42" decel="50000">
                                          <p:stCondLst>
                                            <p:cond delay="417"/>
                                          </p:stCondLst>
                                        </p:cTn>
                                        <p:tgtEl>
                                          <p:spTgt spid="28"/>
                                        </p:tgtEl>
                                      </p:cBhvr>
                                      <p:to x="100000" y="100000"/>
                                    </p:animScale>
                                    <p:animScale>
                                      <p:cBhvr>
                                        <p:cTn id="421" dur="7">
                                          <p:stCondLst>
                                            <p:cond delay="452"/>
                                          </p:stCondLst>
                                        </p:cTn>
                                        <p:tgtEl>
                                          <p:spTgt spid="28"/>
                                        </p:tgtEl>
                                      </p:cBhvr>
                                      <p:to x="100000" y="95000"/>
                                    </p:animScale>
                                    <p:animScale>
                                      <p:cBhvr>
                                        <p:cTn id="422" dur="42" decel="50000">
                                          <p:stCondLst>
                                            <p:cond delay="459"/>
                                          </p:stCondLst>
                                        </p:cTn>
                                        <p:tgtEl>
                                          <p:spTgt spid="28"/>
                                        </p:tgtEl>
                                      </p:cBhvr>
                                      <p:to x="100000" y="100000"/>
                                    </p:animScale>
                                  </p:childTnLst>
                                </p:cTn>
                              </p:par>
                            </p:childTnLst>
                          </p:cTn>
                        </p:par>
                        <p:par>
                          <p:cTn id="423" fill="hold">
                            <p:stCondLst>
                              <p:cond delay="25022"/>
                            </p:stCondLst>
                            <p:childTnLst>
                              <p:par>
                                <p:cTn id="424" presetID="26" presetClass="entr" presetSubtype="0" fill="hold" grpId="0" nodeType="afterEffect">
                                  <p:stCondLst>
                                    <p:cond delay="0"/>
                                  </p:stCondLst>
                                  <p:childTnLst>
                                    <p:set>
                                      <p:cBhvr>
                                        <p:cTn id="425" dur="1" fill="hold">
                                          <p:stCondLst>
                                            <p:cond delay="0"/>
                                          </p:stCondLst>
                                        </p:cTn>
                                        <p:tgtEl>
                                          <p:spTgt spid="29"/>
                                        </p:tgtEl>
                                        <p:attrNameLst>
                                          <p:attrName>style.visibility</p:attrName>
                                        </p:attrNameLst>
                                      </p:cBhvr>
                                      <p:to>
                                        <p:strVal val="visible"/>
                                      </p:to>
                                    </p:set>
                                    <p:animEffect transition="in" filter="wipe(down)">
                                      <p:cBhvr>
                                        <p:cTn id="426" dur="145">
                                          <p:stCondLst>
                                            <p:cond delay="0"/>
                                          </p:stCondLst>
                                        </p:cTn>
                                        <p:tgtEl>
                                          <p:spTgt spid="29"/>
                                        </p:tgtEl>
                                      </p:cBhvr>
                                    </p:animEffect>
                                    <p:anim calcmode="lin" valueType="num">
                                      <p:cBhvr>
                                        <p:cTn id="427" dur="456"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428" dur="166"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429" dur="166" tmFilter="0, 0; 0.125,0.2665; 0.25,0.4; 0.375,0.465; 0.5,0.5;  0.625,0.535; 0.75,0.6; 0.875,0.7335; 1,1">
                                          <p:stCondLst>
                                            <p:cond delay="166"/>
                                          </p:stCondLst>
                                        </p:cTn>
                                        <p:tgtEl>
                                          <p:spTgt spid="29"/>
                                        </p:tgtEl>
                                        <p:attrNameLst>
                                          <p:attrName>ppt_y</p:attrName>
                                        </p:attrNameLst>
                                      </p:cBhvr>
                                      <p:tavLst>
                                        <p:tav tm="0" fmla="#ppt_y-sin(pi*$)/9">
                                          <p:val>
                                            <p:fltVal val="0"/>
                                          </p:val>
                                        </p:tav>
                                        <p:tav tm="100000">
                                          <p:val>
                                            <p:fltVal val="1"/>
                                          </p:val>
                                        </p:tav>
                                      </p:tavLst>
                                    </p:anim>
                                    <p:anim calcmode="lin" valueType="num">
                                      <p:cBhvr>
                                        <p:cTn id="430" dur="83" tmFilter="0, 0; 0.125,0.2665; 0.25,0.4; 0.375,0.465; 0.5,0.5;  0.625,0.535; 0.75,0.6; 0.875,0.7335; 1,1">
                                          <p:stCondLst>
                                            <p:cond delay="331"/>
                                          </p:stCondLst>
                                        </p:cTn>
                                        <p:tgtEl>
                                          <p:spTgt spid="29"/>
                                        </p:tgtEl>
                                        <p:attrNameLst>
                                          <p:attrName>ppt_y</p:attrName>
                                        </p:attrNameLst>
                                      </p:cBhvr>
                                      <p:tavLst>
                                        <p:tav tm="0" fmla="#ppt_y-sin(pi*$)/27">
                                          <p:val>
                                            <p:fltVal val="0"/>
                                          </p:val>
                                        </p:tav>
                                        <p:tav tm="100000">
                                          <p:val>
                                            <p:fltVal val="1"/>
                                          </p:val>
                                        </p:tav>
                                      </p:tavLst>
                                    </p:anim>
                                    <p:anim calcmode="lin" valueType="num">
                                      <p:cBhvr>
                                        <p:cTn id="431" dur="41" tmFilter="0, 0; 0.125,0.2665; 0.25,0.4; 0.375,0.465; 0.5,0.5;  0.625,0.535; 0.75,0.6; 0.875,0.7335; 1,1">
                                          <p:stCondLst>
                                            <p:cond delay="414"/>
                                          </p:stCondLst>
                                        </p:cTn>
                                        <p:tgtEl>
                                          <p:spTgt spid="29"/>
                                        </p:tgtEl>
                                        <p:attrNameLst>
                                          <p:attrName>ppt_y</p:attrName>
                                        </p:attrNameLst>
                                      </p:cBhvr>
                                      <p:tavLst>
                                        <p:tav tm="0" fmla="#ppt_y-sin(pi*$)/81">
                                          <p:val>
                                            <p:fltVal val="0"/>
                                          </p:val>
                                        </p:tav>
                                        <p:tav tm="100000">
                                          <p:val>
                                            <p:fltVal val="1"/>
                                          </p:val>
                                        </p:tav>
                                      </p:tavLst>
                                    </p:anim>
                                    <p:animScale>
                                      <p:cBhvr>
                                        <p:cTn id="432" dur="7">
                                          <p:stCondLst>
                                            <p:cond delay="163"/>
                                          </p:stCondLst>
                                        </p:cTn>
                                        <p:tgtEl>
                                          <p:spTgt spid="29"/>
                                        </p:tgtEl>
                                      </p:cBhvr>
                                      <p:to x="100000" y="60000"/>
                                    </p:animScale>
                                    <p:animScale>
                                      <p:cBhvr>
                                        <p:cTn id="433" dur="42" decel="50000">
                                          <p:stCondLst>
                                            <p:cond delay="169"/>
                                          </p:stCondLst>
                                        </p:cTn>
                                        <p:tgtEl>
                                          <p:spTgt spid="29"/>
                                        </p:tgtEl>
                                      </p:cBhvr>
                                      <p:to x="100000" y="100000"/>
                                    </p:animScale>
                                    <p:animScale>
                                      <p:cBhvr>
                                        <p:cTn id="434" dur="7">
                                          <p:stCondLst>
                                            <p:cond delay="328"/>
                                          </p:stCondLst>
                                        </p:cTn>
                                        <p:tgtEl>
                                          <p:spTgt spid="29"/>
                                        </p:tgtEl>
                                      </p:cBhvr>
                                      <p:to x="100000" y="80000"/>
                                    </p:animScale>
                                    <p:animScale>
                                      <p:cBhvr>
                                        <p:cTn id="435" dur="42" decel="50000">
                                          <p:stCondLst>
                                            <p:cond delay="335"/>
                                          </p:stCondLst>
                                        </p:cTn>
                                        <p:tgtEl>
                                          <p:spTgt spid="29"/>
                                        </p:tgtEl>
                                      </p:cBhvr>
                                      <p:to x="100000" y="100000"/>
                                    </p:animScale>
                                    <p:animScale>
                                      <p:cBhvr>
                                        <p:cTn id="436" dur="7">
                                          <p:stCondLst>
                                            <p:cond delay="411"/>
                                          </p:stCondLst>
                                        </p:cTn>
                                        <p:tgtEl>
                                          <p:spTgt spid="29"/>
                                        </p:tgtEl>
                                      </p:cBhvr>
                                      <p:to x="100000" y="90000"/>
                                    </p:animScale>
                                    <p:animScale>
                                      <p:cBhvr>
                                        <p:cTn id="437" dur="42" decel="50000">
                                          <p:stCondLst>
                                            <p:cond delay="417"/>
                                          </p:stCondLst>
                                        </p:cTn>
                                        <p:tgtEl>
                                          <p:spTgt spid="29"/>
                                        </p:tgtEl>
                                      </p:cBhvr>
                                      <p:to x="100000" y="100000"/>
                                    </p:animScale>
                                    <p:animScale>
                                      <p:cBhvr>
                                        <p:cTn id="438" dur="7">
                                          <p:stCondLst>
                                            <p:cond delay="452"/>
                                          </p:stCondLst>
                                        </p:cTn>
                                        <p:tgtEl>
                                          <p:spTgt spid="29"/>
                                        </p:tgtEl>
                                      </p:cBhvr>
                                      <p:to x="100000" y="95000"/>
                                    </p:animScale>
                                    <p:animScale>
                                      <p:cBhvr>
                                        <p:cTn id="439" dur="42" decel="50000">
                                          <p:stCondLst>
                                            <p:cond delay="459"/>
                                          </p:stCondLst>
                                        </p:cTn>
                                        <p:tgtEl>
                                          <p:spTgt spid="29"/>
                                        </p:tgtEl>
                                      </p:cBhvr>
                                      <p:to x="100000" y="100000"/>
                                    </p:animScale>
                                  </p:childTnLst>
                                </p:cTn>
                              </p:par>
                            </p:childTnLst>
                          </p:cTn>
                        </p:par>
                        <p:par>
                          <p:cTn id="440" fill="hold">
                            <p:stCondLst>
                              <p:cond delay="25523"/>
                            </p:stCondLst>
                            <p:childTnLst>
                              <p:par>
                                <p:cTn id="441" presetID="26" presetClass="entr" presetSubtype="0" fill="hold" grpId="0" nodeType="afterEffect">
                                  <p:stCondLst>
                                    <p:cond delay="0"/>
                                  </p:stCondLst>
                                  <p:childTnLst>
                                    <p:set>
                                      <p:cBhvr>
                                        <p:cTn id="442" dur="1" fill="hold">
                                          <p:stCondLst>
                                            <p:cond delay="0"/>
                                          </p:stCondLst>
                                        </p:cTn>
                                        <p:tgtEl>
                                          <p:spTgt spid="30"/>
                                        </p:tgtEl>
                                        <p:attrNameLst>
                                          <p:attrName>style.visibility</p:attrName>
                                        </p:attrNameLst>
                                      </p:cBhvr>
                                      <p:to>
                                        <p:strVal val="visible"/>
                                      </p:to>
                                    </p:set>
                                    <p:animEffect transition="in" filter="wipe(down)">
                                      <p:cBhvr>
                                        <p:cTn id="443" dur="145">
                                          <p:stCondLst>
                                            <p:cond delay="0"/>
                                          </p:stCondLst>
                                        </p:cTn>
                                        <p:tgtEl>
                                          <p:spTgt spid="30"/>
                                        </p:tgtEl>
                                      </p:cBhvr>
                                    </p:animEffect>
                                    <p:anim calcmode="lin" valueType="num">
                                      <p:cBhvr>
                                        <p:cTn id="444" dur="456" tmFilter="0,0; 0.14,0.36; 0.43,0.73; 0.71,0.91; 1.0,1.0">
                                          <p:stCondLst>
                                            <p:cond delay="0"/>
                                          </p:stCondLst>
                                        </p:cTn>
                                        <p:tgtEl>
                                          <p:spTgt spid="30"/>
                                        </p:tgtEl>
                                        <p:attrNameLst>
                                          <p:attrName>ppt_x</p:attrName>
                                        </p:attrNameLst>
                                      </p:cBhvr>
                                      <p:tavLst>
                                        <p:tav tm="0">
                                          <p:val>
                                            <p:strVal val="#ppt_x-0.25"/>
                                          </p:val>
                                        </p:tav>
                                        <p:tav tm="100000">
                                          <p:val>
                                            <p:strVal val="#ppt_x"/>
                                          </p:val>
                                        </p:tav>
                                      </p:tavLst>
                                    </p:anim>
                                    <p:anim calcmode="lin" valueType="num">
                                      <p:cBhvr>
                                        <p:cTn id="445" dur="166" tmFilter="0.0,0.0; 0.25,0.07; 0.50,0.2; 0.75,0.467; 1.0,1.0">
                                          <p:stCondLst>
                                            <p:cond delay="0"/>
                                          </p:stCondLst>
                                        </p:cTn>
                                        <p:tgtEl>
                                          <p:spTgt spid="30"/>
                                        </p:tgtEl>
                                        <p:attrNameLst>
                                          <p:attrName>ppt_y</p:attrName>
                                        </p:attrNameLst>
                                      </p:cBhvr>
                                      <p:tavLst>
                                        <p:tav tm="0" fmla="#ppt_y-sin(pi*$)/3">
                                          <p:val>
                                            <p:fltVal val="0.5"/>
                                          </p:val>
                                        </p:tav>
                                        <p:tav tm="100000">
                                          <p:val>
                                            <p:fltVal val="1"/>
                                          </p:val>
                                        </p:tav>
                                      </p:tavLst>
                                    </p:anim>
                                    <p:anim calcmode="lin" valueType="num">
                                      <p:cBhvr>
                                        <p:cTn id="446" dur="166" tmFilter="0, 0; 0.125,0.2665; 0.25,0.4; 0.375,0.465; 0.5,0.5;  0.625,0.535; 0.75,0.6; 0.875,0.7335; 1,1">
                                          <p:stCondLst>
                                            <p:cond delay="166"/>
                                          </p:stCondLst>
                                        </p:cTn>
                                        <p:tgtEl>
                                          <p:spTgt spid="30"/>
                                        </p:tgtEl>
                                        <p:attrNameLst>
                                          <p:attrName>ppt_y</p:attrName>
                                        </p:attrNameLst>
                                      </p:cBhvr>
                                      <p:tavLst>
                                        <p:tav tm="0" fmla="#ppt_y-sin(pi*$)/9">
                                          <p:val>
                                            <p:fltVal val="0"/>
                                          </p:val>
                                        </p:tav>
                                        <p:tav tm="100000">
                                          <p:val>
                                            <p:fltVal val="1"/>
                                          </p:val>
                                        </p:tav>
                                      </p:tavLst>
                                    </p:anim>
                                    <p:anim calcmode="lin" valueType="num">
                                      <p:cBhvr>
                                        <p:cTn id="447" dur="83" tmFilter="0, 0; 0.125,0.2665; 0.25,0.4; 0.375,0.465; 0.5,0.5;  0.625,0.535; 0.75,0.6; 0.875,0.7335; 1,1">
                                          <p:stCondLst>
                                            <p:cond delay="331"/>
                                          </p:stCondLst>
                                        </p:cTn>
                                        <p:tgtEl>
                                          <p:spTgt spid="30"/>
                                        </p:tgtEl>
                                        <p:attrNameLst>
                                          <p:attrName>ppt_y</p:attrName>
                                        </p:attrNameLst>
                                      </p:cBhvr>
                                      <p:tavLst>
                                        <p:tav tm="0" fmla="#ppt_y-sin(pi*$)/27">
                                          <p:val>
                                            <p:fltVal val="0"/>
                                          </p:val>
                                        </p:tav>
                                        <p:tav tm="100000">
                                          <p:val>
                                            <p:fltVal val="1"/>
                                          </p:val>
                                        </p:tav>
                                      </p:tavLst>
                                    </p:anim>
                                    <p:anim calcmode="lin" valueType="num">
                                      <p:cBhvr>
                                        <p:cTn id="448" dur="41" tmFilter="0, 0; 0.125,0.2665; 0.25,0.4; 0.375,0.465; 0.5,0.5;  0.625,0.535; 0.75,0.6; 0.875,0.7335; 1,1">
                                          <p:stCondLst>
                                            <p:cond delay="414"/>
                                          </p:stCondLst>
                                        </p:cTn>
                                        <p:tgtEl>
                                          <p:spTgt spid="30"/>
                                        </p:tgtEl>
                                        <p:attrNameLst>
                                          <p:attrName>ppt_y</p:attrName>
                                        </p:attrNameLst>
                                      </p:cBhvr>
                                      <p:tavLst>
                                        <p:tav tm="0" fmla="#ppt_y-sin(pi*$)/81">
                                          <p:val>
                                            <p:fltVal val="0"/>
                                          </p:val>
                                        </p:tav>
                                        <p:tav tm="100000">
                                          <p:val>
                                            <p:fltVal val="1"/>
                                          </p:val>
                                        </p:tav>
                                      </p:tavLst>
                                    </p:anim>
                                    <p:animScale>
                                      <p:cBhvr>
                                        <p:cTn id="449" dur="7">
                                          <p:stCondLst>
                                            <p:cond delay="163"/>
                                          </p:stCondLst>
                                        </p:cTn>
                                        <p:tgtEl>
                                          <p:spTgt spid="30"/>
                                        </p:tgtEl>
                                      </p:cBhvr>
                                      <p:to x="100000" y="60000"/>
                                    </p:animScale>
                                    <p:animScale>
                                      <p:cBhvr>
                                        <p:cTn id="450" dur="42" decel="50000">
                                          <p:stCondLst>
                                            <p:cond delay="169"/>
                                          </p:stCondLst>
                                        </p:cTn>
                                        <p:tgtEl>
                                          <p:spTgt spid="30"/>
                                        </p:tgtEl>
                                      </p:cBhvr>
                                      <p:to x="100000" y="100000"/>
                                    </p:animScale>
                                    <p:animScale>
                                      <p:cBhvr>
                                        <p:cTn id="451" dur="7">
                                          <p:stCondLst>
                                            <p:cond delay="328"/>
                                          </p:stCondLst>
                                        </p:cTn>
                                        <p:tgtEl>
                                          <p:spTgt spid="30"/>
                                        </p:tgtEl>
                                      </p:cBhvr>
                                      <p:to x="100000" y="80000"/>
                                    </p:animScale>
                                    <p:animScale>
                                      <p:cBhvr>
                                        <p:cTn id="452" dur="42" decel="50000">
                                          <p:stCondLst>
                                            <p:cond delay="335"/>
                                          </p:stCondLst>
                                        </p:cTn>
                                        <p:tgtEl>
                                          <p:spTgt spid="30"/>
                                        </p:tgtEl>
                                      </p:cBhvr>
                                      <p:to x="100000" y="100000"/>
                                    </p:animScale>
                                    <p:animScale>
                                      <p:cBhvr>
                                        <p:cTn id="453" dur="7">
                                          <p:stCondLst>
                                            <p:cond delay="411"/>
                                          </p:stCondLst>
                                        </p:cTn>
                                        <p:tgtEl>
                                          <p:spTgt spid="30"/>
                                        </p:tgtEl>
                                      </p:cBhvr>
                                      <p:to x="100000" y="90000"/>
                                    </p:animScale>
                                    <p:animScale>
                                      <p:cBhvr>
                                        <p:cTn id="454" dur="42" decel="50000">
                                          <p:stCondLst>
                                            <p:cond delay="417"/>
                                          </p:stCondLst>
                                        </p:cTn>
                                        <p:tgtEl>
                                          <p:spTgt spid="30"/>
                                        </p:tgtEl>
                                      </p:cBhvr>
                                      <p:to x="100000" y="100000"/>
                                    </p:animScale>
                                    <p:animScale>
                                      <p:cBhvr>
                                        <p:cTn id="455" dur="7">
                                          <p:stCondLst>
                                            <p:cond delay="452"/>
                                          </p:stCondLst>
                                        </p:cTn>
                                        <p:tgtEl>
                                          <p:spTgt spid="30"/>
                                        </p:tgtEl>
                                      </p:cBhvr>
                                      <p:to x="100000" y="95000"/>
                                    </p:animScale>
                                    <p:animScale>
                                      <p:cBhvr>
                                        <p:cTn id="456" dur="42" decel="50000">
                                          <p:stCondLst>
                                            <p:cond delay="459"/>
                                          </p:stCondLst>
                                        </p:cTn>
                                        <p:tgtEl>
                                          <p:spTgt spid="30"/>
                                        </p:tgtEl>
                                      </p:cBhvr>
                                      <p:to x="100000" y="100000"/>
                                    </p:animScale>
                                  </p:childTnLst>
                                </p:cTn>
                              </p:par>
                            </p:childTnLst>
                          </p:cTn>
                        </p:par>
                        <p:par>
                          <p:cTn id="457" fill="hold">
                            <p:stCondLst>
                              <p:cond delay="26024"/>
                            </p:stCondLst>
                            <p:childTnLst>
                              <p:par>
                                <p:cTn id="458" presetID="26" presetClass="entr" presetSubtype="0" fill="hold" grpId="0" nodeType="afterEffect">
                                  <p:stCondLst>
                                    <p:cond delay="0"/>
                                  </p:stCondLst>
                                  <p:childTnLst>
                                    <p:set>
                                      <p:cBhvr>
                                        <p:cTn id="459" dur="1" fill="hold">
                                          <p:stCondLst>
                                            <p:cond delay="0"/>
                                          </p:stCondLst>
                                        </p:cTn>
                                        <p:tgtEl>
                                          <p:spTgt spid="31"/>
                                        </p:tgtEl>
                                        <p:attrNameLst>
                                          <p:attrName>style.visibility</p:attrName>
                                        </p:attrNameLst>
                                      </p:cBhvr>
                                      <p:to>
                                        <p:strVal val="visible"/>
                                      </p:to>
                                    </p:set>
                                    <p:animEffect transition="in" filter="wipe(down)">
                                      <p:cBhvr>
                                        <p:cTn id="460" dur="145">
                                          <p:stCondLst>
                                            <p:cond delay="0"/>
                                          </p:stCondLst>
                                        </p:cTn>
                                        <p:tgtEl>
                                          <p:spTgt spid="31"/>
                                        </p:tgtEl>
                                      </p:cBhvr>
                                    </p:animEffect>
                                    <p:anim calcmode="lin" valueType="num">
                                      <p:cBhvr>
                                        <p:cTn id="461" dur="456"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462" dur="166"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463" dur="166" tmFilter="0, 0; 0.125,0.2665; 0.25,0.4; 0.375,0.465; 0.5,0.5;  0.625,0.535; 0.75,0.6; 0.875,0.7335; 1,1">
                                          <p:stCondLst>
                                            <p:cond delay="166"/>
                                          </p:stCondLst>
                                        </p:cTn>
                                        <p:tgtEl>
                                          <p:spTgt spid="31"/>
                                        </p:tgtEl>
                                        <p:attrNameLst>
                                          <p:attrName>ppt_y</p:attrName>
                                        </p:attrNameLst>
                                      </p:cBhvr>
                                      <p:tavLst>
                                        <p:tav tm="0" fmla="#ppt_y-sin(pi*$)/9">
                                          <p:val>
                                            <p:fltVal val="0"/>
                                          </p:val>
                                        </p:tav>
                                        <p:tav tm="100000">
                                          <p:val>
                                            <p:fltVal val="1"/>
                                          </p:val>
                                        </p:tav>
                                      </p:tavLst>
                                    </p:anim>
                                    <p:anim calcmode="lin" valueType="num">
                                      <p:cBhvr>
                                        <p:cTn id="464" dur="83" tmFilter="0, 0; 0.125,0.2665; 0.25,0.4; 0.375,0.465; 0.5,0.5;  0.625,0.535; 0.75,0.6; 0.875,0.7335; 1,1">
                                          <p:stCondLst>
                                            <p:cond delay="331"/>
                                          </p:stCondLst>
                                        </p:cTn>
                                        <p:tgtEl>
                                          <p:spTgt spid="31"/>
                                        </p:tgtEl>
                                        <p:attrNameLst>
                                          <p:attrName>ppt_y</p:attrName>
                                        </p:attrNameLst>
                                      </p:cBhvr>
                                      <p:tavLst>
                                        <p:tav tm="0" fmla="#ppt_y-sin(pi*$)/27">
                                          <p:val>
                                            <p:fltVal val="0"/>
                                          </p:val>
                                        </p:tav>
                                        <p:tav tm="100000">
                                          <p:val>
                                            <p:fltVal val="1"/>
                                          </p:val>
                                        </p:tav>
                                      </p:tavLst>
                                    </p:anim>
                                    <p:anim calcmode="lin" valueType="num">
                                      <p:cBhvr>
                                        <p:cTn id="465" dur="41" tmFilter="0, 0; 0.125,0.2665; 0.25,0.4; 0.375,0.465; 0.5,0.5;  0.625,0.535; 0.75,0.6; 0.875,0.7335; 1,1">
                                          <p:stCondLst>
                                            <p:cond delay="414"/>
                                          </p:stCondLst>
                                        </p:cTn>
                                        <p:tgtEl>
                                          <p:spTgt spid="31"/>
                                        </p:tgtEl>
                                        <p:attrNameLst>
                                          <p:attrName>ppt_y</p:attrName>
                                        </p:attrNameLst>
                                      </p:cBhvr>
                                      <p:tavLst>
                                        <p:tav tm="0" fmla="#ppt_y-sin(pi*$)/81">
                                          <p:val>
                                            <p:fltVal val="0"/>
                                          </p:val>
                                        </p:tav>
                                        <p:tav tm="100000">
                                          <p:val>
                                            <p:fltVal val="1"/>
                                          </p:val>
                                        </p:tav>
                                      </p:tavLst>
                                    </p:anim>
                                    <p:animScale>
                                      <p:cBhvr>
                                        <p:cTn id="466" dur="7">
                                          <p:stCondLst>
                                            <p:cond delay="163"/>
                                          </p:stCondLst>
                                        </p:cTn>
                                        <p:tgtEl>
                                          <p:spTgt spid="31"/>
                                        </p:tgtEl>
                                      </p:cBhvr>
                                      <p:to x="100000" y="60000"/>
                                    </p:animScale>
                                    <p:animScale>
                                      <p:cBhvr>
                                        <p:cTn id="467" dur="42" decel="50000">
                                          <p:stCondLst>
                                            <p:cond delay="169"/>
                                          </p:stCondLst>
                                        </p:cTn>
                                        <p:tgtEl>
                                          <p:spTgt spid="31"/>
                                        </p:tgtEl>
                                      </p:cBhvr>
                                      <p:to x="100000" y="100000"/>
                                    </p:animScale>
                                    <p:animScale>
                                      <p:cBhvr>
                                        <p:cTn id="468" dur="7">
                                          <p:stCondLst>
                                            <p:cond delay="328"/>
                                          </p:stCondLst>
                                        </p:cTn>
                                        <p:tgtEl>
                                          <p:spTgt spid="31"/>
                                        </p:tgtEl>
                                      </p:cBhvr>
                                      <p:to x="100000" y="80000"/>
                                    </p:animScale>
                                    <p:animScale>
                                      <p:cBhvr>
                                        <p:cTn id="469" dur="42" decel="50000">
                                          <p:stCondLst>
                                            <p:cond delay="335"/>
                                          </p:stCondLst>
                                        </p:cTn>
                                        <p:tgtEl>
                                          <p:spTgt spid="31"/>
                                        </p:tgtEl>
                                      </p:cBhvr>
                                      <p:to x="100000" y="100000"/>
                                    </p:animScale>
                                    <p:animScale>
                                      <p:cBhvr>
                                        <p:cTn id="470" dur="7">
                                          <p:stCondLst>
                                            <p:cond delay="411"/>
                                          </p:stCondLst>
                                        </p:cTn>
                                        <p:tgtEl>
                                          <p:spTgt spid="31"/>
                                        </p:tgtEl>
                                      </p:cBhvr>
                                      <p:to x="100000" y="90000"/>
                                    </p:animScale>
                                    <p:animScale>
                                      <p:cBhvr>
                                        <p:cTn id="471" dur="42" decel="50000">
                                          <p:stCondLst>
                                            <p:cond delay="417"/>
                                          </p:stCondLst>
                                        </p:cTn>
                                        <p:tgtEl>
                                          <p:spTgt spid="31"/>
                                        </p:tgtEl>
                                      </p:cBhvr>
                                      <p:to x="100000" y="100000"/>
                                    </p:animScale>
                                    <p:animScale>
                                      <p:cBhvr>
                                        <p:cTn id="472" dur="7">
                                          <p:stCondLst>
                                            <p:cond delay="452"/>
                                          </p:stCondLst>
                                        </p:cTn>
                                        <p:tgtEl>
                                          <p:spTgt spid="31"/>
                                        </p:tgtEl>
                                      </p:cBhvr>
                                      <p:to x="100000" y="95000"/>
                                    </p:animScale>
                                    <p:animScale>
                                      <p:cBhvr>
                                        <p:cTn id="473" dur="42" decel="50000">
                                          <p:stCondLst>
                                            <p:cond delay="459"/>
                                          </p:stCondLst>
                                        </p:cTn>
                                        <p:tgtEl>
                                          <p:spTgt spid="31"/>
                                        </p:tgtEl>
                                      </p:cBhvr>
                                      <p:to x="100000" y="100000"/>
                                    </p:animScale>
                                  </p:childTnLst>
                                </p:cTn>
                              </p:par>
                            </p:childTnLst>
                          </p:cTn>
                        </p:par>
                        <p:par>
                          <p:cTn id="474" fill="hold">
                            <p:stCondLst>
                              <p:cond delay="26525"/>
                            </p:stCondLst>
                            <p:childTnLst>
                              <p:par>
                                <p:cTn id="475" presetID="26" presetClass="entr" presetSubtype="0" fill="hold" grpId="0" nodeType="afterEffect">
                                  <p:stCondLst>
                                    <p:cond delay="0"/>
                                  </p:stCondLst>
                                  <p:childTnLst>
                                    <p:set>
                                      <p:cBhvr>
                                        <p:cTn id="476" dur="1" fill="hold">
                                          <p:stCondLst>
                                            <p:cond delay="0"/>
                                          </p:stCondLst>
                                        </p:cTn>
                                        <p:tgtEl>
                                          <p:spTgt spid="32"/>
                                        </p:tgtEl>
                                        <p:attrNameLst>
                                          <p:attrName>style.visibility</p:attrName>
                                        </p:attrNameLst>
                                      </p:cBhvr>
                                      <p:to>
                                        <p:strVal val="visible"/>
                                      </p:to>
                                    </p:set>
                                    <p:animEffect transition="in" filter="wipe(down)">
                                      <p:cBhvr>
                                        <p:cTn id="477" dur="145">
                                          <p:stCondLst>
                                            <p:cond delay="0"/>
                                          </p:stCondLst>
                                        </p:cTn>
                                        <p:tgtEl>
                                          <p:spTgt spid="32"/>
                                        </p:tgtEl>
                                      </p:cBhvr>
                                    </p:animEffect>
                                    <p:anim calcmode="lin" valueType="num">
                                      <p:cBhvr>
                                        <p:cTn id="478" dur="456"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479" dur="166"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480" dur="166" tmFilter="0, 0; 0.125,0.2665; 0.25,0.4; 0.375,0.465; 0.5,0.5;  0.625,0.535; 0.75,0.6; 0.875,0.7335; 1,1">
                                          <p:stCondLst>
                                            <p:cond delay="166"/>
                                          </p:stCondLst>
                                        </p:cTn>
                                        <p:tgtEl>
                                          <p:spTgt spid="32"/>
                                        </p:tgtEl>
                                        <p:attrNameLst>
                                          <p:attrName>ppt_y</p:attrName>
                                        </p:attrNameLst>
                                      </p:cBhvr>
                                      <p:tavLst>
                                        <p:tav tm="0" fmla="#ppt_y-sin(pi*$)/9">
                                          <p:val>
                                            <p:fltVal val="0"/>
                                          </p:val>
                                        </p:tav>
                                        <p:tav tm="100000">
                                          <p:val>
                                            <p:fltVal val="1"/>
                                          </p:val>
                                        </p:tav>
                                      </p:tavLst>
                                    </p:anim>
                                    <p:anim calcmode="lin" valueType="num">
                                      <p:cBhvr>
                                        <p:cTn id="481" dur="83" tmFilter="0, 0; 0.125,0.2665; 0.25,0.4; 0.375,0.465; 0.5,0.5;  0.625,0.535; 0.75,0.6; 0.875,0.7335; 1,1">
                                          <p:stCondLst>
                                            <p:cond delay="331"/>
                                          </p:stCondLst>
                                        </p:cTn>
                                        <p:tgtEl>
                                          <p:spTgt spid="32"/>
                                        </p:tgtEl>
                                        <p:attrNameLst>
                                          <p:attrName>ppt_y</p:attrName>
                                        </p:attrNameLst>
                                      </p:cBhvr>
                                      <p:tavLst>
                                        <p:tav tm="0" fmla="#ppt_y-sin(pi*$)/27">
                                          <p:val>
                                            <p:fltVal val="0"/>
                                          </p:val>
                                        </p:tav>
                                        <p:tav tm="100000">
                                          <p:val>
                                            <p:fltVal val="1"/>
                                          </p:val>
                                        </p:tav>
                                      </p:tavLst>
                                    </p:anim>
                                    <p:anim calcmode="lin" valueType="num">
                                      <p:cBhvr>
                                        <p:cTn id="482" dur="41" tmFilter="0, 0; 0.125,0.2665; 0.25,0.4; 0.375,0.465; 0.5,0.5;  0.625,0.535; 0.75,0.6; 0.875,0.7335; 1,1">
                                          <p:stCondLst>
                                            <p:cond delay="414"/>
                                          </p:stCondLst>
                                        </p:cTn>
                                        <p:tgtEl>
                                          <p:spTgt spid="32"/>
                                        </p:tgtEl>
                                        <p:attrNameLst>
                                          <p:attrName>ppt_y</p:attrName>
                                        </p:attrNameLst>
                                      </p:cBhvr>
                                      <p:tavLst>
                                        <p:tav tm="0" fmla="#ppt_y-sin(pi*$)/81">
                                          <p:val>
                                            <p:fltVal val="0"/>
                                          </p:val>
                                        </p:tav>
                                        <p:tav tm="100000">
                                          <p:val>
                                            <p:fltVal val="1"/>
                                          </p:val>
                                        </p:tav>
                                      </p:tavLst>
                                    </p:anim>
                                    <p:animScale>
                                      <p:cBhvr>
                                        <p:cTn id="483" dur="7">
                                          <p:stCondLst>
                                            <p:cond delay="163"/>
                                          </p:stCondLst>
                                        </p:cTn>
                                        <p:tgtEl>
                                          <p:spTgt spid="32"/>
                                        </p:tgtEl>
                                      </p:cBhvr>
                                      <p:to x="100000" y="60000"/>
                                    </p:animScale>
                                    <p:animScale>
                                      <p:cBhvr>
                                        <p:cTn id="484" dur="42" decel="50000">
                                          <p:stCondLst>
                                            <p:cond delay="169"/>
                                          </p:stCondLst>
                                        </p:cTn>
                                        <p:tgtEl>
                                          <p:spTgt spid="32"/>
                                        </p:tgtEl>
                                      </p:cBhvr>
                                      <p:to x="100000" y="100000"/>
                                    </p:animScale>
                                    <p:animScale>
                                      <p:cBhvr>
                                        <p:cTn id="485" dur="7">
                                          <p:stCondLst>
                                            <p:cond delay="328"/>
                                          </p:stCondLst>
                                        </p:cTn>
                                        <p:tgtEl>
                                          <p:spTgt spid="32"/>
                                        </p:tgtEl>
                                      </p:cBhvr>
                                      <p:to x="100000" y="80000"/>
                                    </p:animScale>
                                    <p:animScale>
                                      <p:cBhvr>
                                        <p:cTn id="486" dur="42" decel="50000">
                                          <p:stCondLst>
                                            <p:cond delay="335"/>
                                          </p:stCondLst>
                                        </p:cTn>
                                        <p:tgtEl>
                                          <p:spTgt spid="32"/>
                                        </p:tgtEl>
                                      </p:cBhvr>
                                      <p:to x="100000" y="100000"/>
                                    </p:animScale>
                                    <p:animScale>
                                      <p:cBhvr>
                                        <p:cTn id="487" dur="7">
                                          <p:stCondLst>
                                            <p:cond delay="411"/>
                                          </p:stCondLst>
                                        </p:cTn>
                                        <p:tgtEl>
                                          <p:spTgt spid="32"/>
                                        </p:tgtEl>
                                      </p:cBhvr>
                                      <p:to x="100000" y="90000"/>
                                    </p:animScale>
                                    <p:animScale>
                                      <p:cBhvr>
                                        <p:cTn id="488" dur="42" decel="50000">
                                          <p:stCondLst>
                                            <p:cond delay="417"/>
                                          </p:stCondLst>
                                        </p:cTn>
                                        <p:tgtEl>
                                          <p:spTgt spid="32"/>
                                        </p:tgtEl>
                                      </p:cBhvr>
                                      <p:to x="100000" y="100000"/>
                                    </p:animScale>
                                    <p:animScale>
                                      <p:cBhvr>
                                        <p:cTn id="489" dur="7">
                                          <p:stCondLst>
                                            <p:cond delay="452"/>
                                          </p:stCondLst>
                                        </p:cTn>
                                        <p:tgtEl>
                                          <p:spTgt spid="32"/>
                                        </p:tgtEl>
                                      </p:cBhvr>
                                      <p:to x="100000" y="95000"/>
                                    </p:animScale>
                                    <p:animScale>
                                      <p:cBhvr>
                                        <p:cTn id="490" dur="42" decel="50000">
                                          <p:stCondLst>
                                            <p:cond delay="459"/>
                                          </p:stCondLst>
                                        </p:cTn>
                                        <p:tgtEl>
                                          <p:spTgt spid="32"/>
                                        </p:tgtEl>
                                      </p:cBhvr>
                                      <p:to x="100000" y="100000"/>
                                    </p:animScale>
                                  </p:childTnLst>
                                </p:cTn>
                              </p:par>
                            </p:childTnLst>
                          </p:cTn>
                        </p:par>
                        <p:par>
                          <p:cTn id="491" fill="hold">
                            <p:stCondLst>
                              <p:cond delay="27026"/>
                            </p:stCondLst>
                            <p:childTnLst>
                              <p:par>
                                <p:cTn id="492" presetID="26" presetClass="entr" presetSubtype="0" fill="hold" grpId="0" nodeType="afterEffect">
                                  <p:stCondLst>
                                    <p:cond delay="0"/>
                                  </p:stCondLst>
                                  <p:childTnLst>
                                    <p:set>
                                      <p:cBhvr>
                                        <p:cTn id="493" dur="1" fill="hold">
                                          <p:stCondLst>
                                            <p:cond delay="0"/>
                                          </p:stCondLst>
                                        </p:cTn>
                                        <p:tgtEl>
                                          <p:spTgt spid="36"/>
                                        </p:tgtEl>
                                        <p:attrNameLst>
                                          <p:attrName>style.visibility</p:attrName>
                                        </p:attrNameLst>
                                      </p:cBhvr>
                                      <p:to>
                                        <p:strVal val="visible"/>
                                      </p:to>
                                    </p:set>
                                    <p:animEffect transition="in" filter="wipe(down)">
                                      <p:cBhvr>
                                        <p:cTn id="494" dur="145">
                                          <p:stCondLst>
                                            <p:cond delay="0"/>
                                          </p:stCondLst>
                                        </p:cTn>
                                        <p:tgtEl>
                                          <p:spTgt spid="36"/>
                                        </p:tgtEl>
                                      </p:cBhvr>
                                    </p:animEffect>
                                    <p:anim calcmode="lin" valueType="num">
                                      <p:cBhvr>
                                        <p:cTn id="495" dur="456" tmFilter="0,0; 0.14,0.36; 0.43,0.73; 0.71,0.91; 1.0,1.0">
                                          <p:stCondLst>
                                            <p:cond delay="0"/>
                                          </p:stCondLst>
                                        </p:cTn>
                                        <p:tgtEl>
                                          <p:spTgt spid="36"/>
                                        </p:tgtEl>
                                        <p:attrNameLst>
                                          <p:attrName>ppt_x</p:attrName>
                                        </p:attrNameLst>
                                      </p:cBhvr>
                                      <p:tavLst>
                                        <p:tav tm="0">
                                          <p:val>
                                            <p:strVal val="#ppt_x-0.25"/>
                                          </p:val>
                                        </p:tav>
                                        <p:tav tm="100000">
                                          <p:val>
                                            <p:strVal val="#ppt_x"/>
                                          </p:val>
                                        </p:tav>
                                      </p:tavLst>
                                    </p:anim>
                                    <p:anim calcmode="lin" valueType="num">
                                      <p:cBhvr>
                                        <p:cTn id="496" dur="166" tmFilter="0.0,0.0; 0.25,0.07; 0.50,0.2; 0.75,0.467; 1.0,1.0">
                                          <p:stCondLst>
                                            <p:cond delay="0"/>
                                          </p:stCondLst>
                                        </p:cTn>
                                        <p:tgtEl>
                                          <p:spTgt spid="36"/>
                                        </p:tgtEl>
                                        <p:attrNameLst>
                                          <p:attrName>ppt_y</p:attrName>
                                        </p:attrNameLst>
                                      </p:cBhvr>
                                      <p:tavLst>
                                        <p:tav tm="0" fmla="#ppt_y-sin(pi*$)/3">
                                          <p:val>
                                            <p:fltVal val="0.5"/>
                                          </p:val>
                                        </p:tav>
                                        <p:tav tm="100000">
                                          <p:val>
                                            <p:fltVal val="1"/>
                                          </p:val>
                                        </p:tav>
                                      </p:tavLst>
                                    </p:anim>
                                    <p:anim calcmode="lin" valueType="num">
                                      <p:cBhvr>
                                        <p:cTn id="497" dur="166" tmFilter="0, 0; 0.125,0.2665; 0.25,0.4; 0.375,0.465; 0.5,0.5;  0.625,0.535; 0.75,0.6; 0.875,0.7335; 1,1">
                                          <p:stCondLst>
                                            <p:cond delay="166"/>
                                          </p:stCondLst>
                                        </p:cTn>
                                        <p:tgtEl>
                                          <p:spTgt spid="36"/>
                                        </p:tgtEl>
                                        <p:attrNameLst>
                                          <p:attrName>ppt_y</p:attrName>
                                        </p:attrNameLst>
                                      </p:cBhvr>
                                      <p:tavLst>
                                        <p:tav tm="0" fmla="#ppt_y-sin(pi*$)/9">
                                          <p:val>
                                            <p:fltVal val="0"/>
                                          </p:val>
                                        </p:tav>
                                        <p:tav tm="100000">
                                          <p:val>
                                            <p:fltVal val="1"/>
                                          </p:val>
                                        </p:tav>
                                      </p:tavLst>
                                    </p:anim>
                                    <p:anim calcmode="lin" valueType="num">
                                      <p:cBhvr>
                                        <p:cTn id="498" dur="83" tmFilter="0, 0; 0.125,0.2665; 0.25,0.4; 0.375,0.465; 0.5,0.5;  0.625,0.535; 0.75,0.6; 0.875,0.7335; 1,1">
                                          <p:stCondLst>
                                            <p:cond delay="331"/>
                                          </p:stCondLst>
                                        </p:cTn>
                                        <p:tgtEl>
                                          <p:spTgt spid="36"/>
                                        </p:tgtEl>
                                        <p:attrNameLst>
                                          <p:attrName>ppt_y</p:attrName>
                                        </p:attrNameLst>
                                      </p:cBhvr>
                                      <p:tavLst>
                                        <p:tav tm="0" fmla="#ppt_y-sin(pi*$)/27">
                                          <p:val>
                                            <p:fltVal val="0"/>
                                          </p:val>
                                        </p:tav>
                                        <p:tav tm="100000">
                                          <p:val>
                                            <p:fltVal val="1"/>
                                          </p:val>
                                        </p:tav>
                                      </p:tavLst>
                                    </p:anim>
                                    <p:anim calcmode="lin" valueType="num">
                                      <p:cBhvr>
                                        <p:cTn id="499" dur="41" tmFilter="0, 0; 0.125,0.2665; 0.25,0.4; 0.375,0.465; 0.5,0.5;  0.625,0.535; 0.75,0.6; 0.875,0.7335; 1,1">
                                          <p:stCondLst>
                                            <p:cond delay="414"/>
                                          </p:stCondLst>
                                        </p:cTn>
                                        <p:tgtEl>
                                          <p:spTgt spid="36"/>
                                        </p:tgtEl>
                                        <p:attrNameLst>
                                          <p:attrName>ppt_y</p:attrName>
                                        </p:attrNameLst>
                                      </p:cBhvr>
                                      <p:tavLst>
                                        <p:tav tm="0" fmla="#ppt_y-sin(pi*$)/81">
                                          <p:val>
                                            <p:fltVal val="0"/>
                                          </p:val>
                                        </p:tav>
                                        <p:tav tm="100000">
                                          <p:val>
                                            <p:fltVal val="1"/>
                                          </p:val>
                                        </p:tav>
                                      </p:tavLst>
                                    </p:anim>
                                    <p:animScale>
                                      <p:cBhvr>
                                        <p:cTn id="500" dur="7">
                                          <p:stCondLst>
                                            <p:cond delay="163"/>
                                          </p:stCondLst>
                                        </p:cTn>
                                        <p:tgtEl>
                                          <p:spTgt spid="36"/>
                                        </p:tgtEl>
                                      </p:cBhvr>
                                      <p:to x="100000" y="60000"/>
                                    </p:animScale>
                                    <p:animScale>
                                      <p:cBhvr>
                                        <p:cTn id="501" dur="42" decel="50000">
                                          <p:stCondLst>
                                            <p:cond delay="169"/>
                                          </p:stCondLst>
                                        </p:cTn>
                                        <p:tgtEl>
                                          <p:spTgt spid="36"/>
                                        </p:tgtEl>
                                      </p:cBhvr>
                                      <p:to x="100000" y="100000"/>
                                    </p:animScale>
                                    <p:animScale>
                                      <p:cBhvr>
                                        <p:cTn id="502" dur="7">
                                          <p:stCondLst>
                                            <p:cond delay="328"/>
                                          </p:stCondLst>
                                        </p:cTn>
                                        <p:tgtEl>
                                          <p:spTgt spid="36"/>
                                        </p:tgtEl>
                                      </p:cBhvr>
                                      <p:to x="100000" y="80000"/>
                                    </p:animScale>
                                    <p:animScale>
                                      <p:cBhvr>
                                        <p:cTn id="503" dur="42" decel="50000">
                                          <p:stCondLst>
                                            <p:cond delay="335"/>
                                          </p:stCondLst>
                                        </p:cTn>
                                        <p:tgtEl>
                                          <p:spTgt spid="36"/>
                                        </p:tgtEl>
                                      </p:cBhvr>
                                      <p:to x="100000" y="100000"/>
                                    </p:animScale>
                                    <p:animScale>
                                      <p:cBhvr>
                                        <p:cTn id="504" dur="7">
                                          <p:stCondLst>
                                            <p:cond delay="411"/>
                                          </p:stCondLst>
                                        </p:cTn>
                                        <p:tgtEl>
                                          <p:spTgt spid="36"/>
                                        </p:tgtEl>
                                      </p:cBhvr>
                                      <p:to x="100000" y="90000"/>
                                    </p:animScale>
                                    <p:animScale>
                                      <p:cBhvr>
                                        <p:cTn id="505" dur="42" decel="50000">
                                          <p:stCondLst>
                                            <p:cond delay="417"/>
                                          </p:stCondLst>
                                        </p:cTn>
                                        <p:tgtEl>
                                          <p:spTgt spid="36"/>
                                        </p:tgtEl>
                                      </p:cBhvr>
                                      <p:to x="100000" y="100000"/>
                                    </p:animScale>
                                    <p:animScale>
                                      <p:cBhvr>
                                        <p:cTn id="506" dur="7">
                                          <p:stCondLst>
                                            <p:cond delay="452"/>
                                          </p:stCondLst>
                                        </p:cTn>
                                        <p:tgtEl>
                                          <p:spTgt spid="36"/>
                                        </p:tgtEl>
                                      </p:cBhvr>
                                      <p:to x="100000" y="95000"/>
                                    </p:animScale>
                                    <p:animScale>
                                      <p:cBhvr>
                                        <p:cTn id="507" dur="42" decel="50000">
                                          <p:stCondLst>
                                            <p:cond delay="459"/>
                                          </p:stCondLst>
                                        </p:cTn>
                                        <p:tgtEl>
                                          <p:spTgt spid="36"/>
                                        </p:tgtEl>
                                      </p:cBhvr>
                                      <p:to x="100000" y="100000"/>
                                    </p:animScale>
                                  </p:childTnLst>
                                </p:cTn>
                              </p:par>
                            </p:childTnLst>
                          </p:cTn>
                        </p:par>
                        <p:par>
                          <p:cTn id="508" fill="hold">
                            <p:stCondLst>
                              <p:cond delay="27527"/>
                            </p:stCondLst>
                            <p:childTnLst>
                              <p:par>
                                <p:cTn id="509" presetID="26" presetClass="entr" presetSubtype="0" fill="hold" grpId="0" nodeType="afterEffect">
                                  <p:stCondLst>
                                    <p:cond delay="0"/>
                                  </p:stCondLst>
                                  <p:iterate type="lt">
                                    <p:tmPct val="10000"/>
                                  </p:iterate>
                                  <p:childTnLst>
                                    <p:set>
                                      <p:cBhvr>
                                        <p:cTn id="510" dur="1" fill="hold">
                                          <p:stCondLst>
                                            <p:cond delay="0"/>
                                          </p:stCondLst>
                                        </p:cTn>
                                        <p:tgtEl>
                                          <p:spTgt spid="33"/>
                                        </p:tgtEl>
                                        <p:attrNameLst>
                                          <p:attrName>style.visibility</p:attrName>
                                        </p:attrNameLst>
                                      </p:cBhvr>
                                      <p:to>
                                        <p:strVal val="visible"/>
                                      </p:to>
                                    </p:set>
                                    <p:animEffect transition="in" filter="wipe(down)">
                                      <p:cBhvr>
                                        <p:cTn id="511" dur="579">
                                          <p:stCondLst>
                                            <p:cond delay="0"/>
                                          </p:stCondLst>
                                        </p:cTn>
                                        <p:tgtEl>
                                          <p:spTgt spid="33"/>
                                        </p:tgtEl>
                                      </p:cBhvr>
                                    </p:animEffect>
                                    <p:anim calcmode="lin" valueType="num">
                                      <p:cBhvr>
                                        <p:cTn id="512" dur="1820"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513" dur="663"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514" dur="663" tmFilter="0, 0; 0.125,0.2665; 0.25,0.4; 0.375,0.465; 0.5,0.5;  0.625,0.535; 0.75,0.6; 0.875,0.7335; 1,1">
                                          <p:stCondLst>
                                            <p:cond delay="663"/>
                                          </p:stCondLst>
                                        </p:cTn>
                                        <p:tgtEl>
                                          <p:spTgt spid="33"/>
                                        </p:tgtEl>
                                        <p:attrNameLst>
                                          <p:attrName>ppt_y</p:attrName>
                                        </p:attrNameLst>
                                      </p:cBhvr>
                                      <p:tavLst>
                                        <p:tav tm="0" fmla="#ppt_y-sin(pi*$)/9">
                                          <p:val>
                                            <p:fltVal val="0"/>
                                          </p:val>
                                        </p:tav>
                                        <p:tav tm="100000">
                                          <p:val>
                                            <p:fltVal val="1"/>
                                          </p:val>
                                        </p:tav>
                                      </p:tavLst>
                                    </p:anim>
                                    <p:anim calcmode="lin" valueType="num">
                                      <p:cBhvr>
                                        <p:cTn id="515" dur="331" tmFilter="0, 0; 0.125,0.2665; 0.25,0.4; 0.375,0.465; 0.5,0.5;  0.625,0.535; 0.75,0.6; 0.875,0.7335; 1,1">
                                          <p:stCondLst>
                                            <p:cond delay="1321"/>
                                          </p:stCondLst>
                                        </p:cTn>
                                        <p:tgtEl>
                                          <p:spTgt spid="33"/>
                                        </p:tgtEl>
                                        <p:attrNameLst>
                                          <p:attrName>ppt_y</p:attrName>
                                        </p:attrNameLst>
                                      </p:cBhvr>
                                      <p:tavLst>
                                        <p:tav tm="0" fmla="#ppt_y-sin(pi*$)/27">
                                          <p:val>
                                            <p:fltVal val="0"/>
                                          </p:val>
                                        </p:tav>
                                        <p:tav tm="100000">
                                          <p:val>
                                            <p:fltVal val="1"/>
                                          </p:val>
                                        </p:tav>
                                      </p:tavLst>
                                    </p:anim>
                                    <p:anim calcmode="lin" valueType="num">
                                      <p:cBhvr>
                                        <p:cTn id="516" dur="164" tmFilter="0, 0; 0.125,0.2665; 0.25,0.4; 0.375,0.465; 0.5,0.5;  0.625,0.535; 0.75,0.6; 0.875,0.7335; 1,1">
                                          <p:stCondLst>
                                            <p:cond delay="1653"/>
                                          </p:stCondLst>
                                        </p:cTn>
                                        <p:tgtEl>
                                          <p:spTgt spid="33"/>
                                        </p:tgtEl>
                                        <p:attrNameLst>
                                          <p:attrName>ppt_y</p:attrName>
                                        </p:attrNameLst>
                                      </p:cBhvr>
                                      <p:tavLst>
                                        <p:tav tm="0" fmla="#ppt_y-sin(pi*$)/81">
                                          <p:val>
                                            <p:fltVal val="0"/>
                                          </p:val>
                                        </p:tav>
                                        <p:tav tm="100000">
                                          <p:val>
                                            <p:fltVal val="1"/>
                                          </p:val>
                                        </p:tav>
                                      </p:tavLst>
                                    </p:anim>
                                    <p:animScale>
                                      <p:cBhvr>
                                        <p:cTn id="517" dur="28">
                                          <p:stCondLst>
                                            <p:cond delay="651"/>
                                          </p:stCondLst>
                                        </p:cTn>
                                        <p:tgtEl>
                                          <p:spTgt spid="33"/>
                                        </p:tgtEl>
                                      </p:cBhvr>
                                      <p:to x="100000" y="60000"/>
                                    </p:animScale>
                                    <p:animScale>
                                      <p:cBhvr>
                                        <p:cTn id="518" dur="168" decel="50000">
                                          <p:stCondLst>
                                            <p:cond delay="675"/>
                                          </p:stCondLst>
                                        </p:cTn>
                                        <p:tgtEl>
                                          <p:spTgt spid="33"/>
                                        </p:tgtEl>
                                      </p:cBhvr>
                                      <p:to x="100000" y="100000"/>
                                    </p:animScale>
                                    <p:animScale>
                                      <p:cBhvr>
                                        <p:cTn id="519" dur="28">
                                          <p:stCondLst>
                                            <p:cond delay="1309"/>
                                          </p:stCondLst>
                                        </p:cTn>
                                        <p:tgtEl>
                                          <p:spTgt spid="33"/>
                                        </p:tgtEl>
                                      </p:cBhvr>
                                      <p:to x="100000" y="80000"/>
                                    </p:animScale>
                                    <p:animScale>
                                      <p:cBhvr>
                                        <p:cTn id="520" dur="168" decel="50000">
                                          <p:stCondLst>
                                            <p:cond delay="1337"/>
                                          </p:stCondLst>
                                        </p:cTn>
                                        <p:tgtEl>
                                          <p:spTgt spid="33"/>
                                        </p:tgtEl>
                                      </p:cBhvr>
                                      <p:to x="100000" y="100000"/>
                                    </p:animScale>
                                    <p:animScale>
                                      <p:cBhvr>
                                        <p:cTn id="521" dur="28">
                                          <p:stCondLst>
                                            <p:cond delay="1641"/>
                                          </p:stCondLst>
                                        </p:cTn>
                                        <p:tgtEl>
                                          <p:spTgt spid="33"/>
                                        </p:tgtEl>
                                      </p:cBhvr>
                                      <p:to x="100000" y="90000"/>
                                    </p:animScale>
                                    <p:animScale>
                                      <p:cBhvr>
                                        <p:cTn id="522" dur="168" decel="50000">
                                          <p:stCondLst>
                                            <p:cond delay="1665"/>
                                          </p:stCondLst>
                                        </p:cTn>
                                        <p:tgtEl>
                                          <p:spTgt spid="33"/>
                                        </p:tgtEl>
                                      </p:cBhvr>
                                      <p:to x="100000" y="100000"/>
                                    </p:animScale>
                                    <p:animScale>
                                      <p:cBhvr>
                                        <p:cTn id="523" dur="28">
                                          <p:stCondLst>
                                            <p:cond delay="1804"/>
                                          </p:stCondLst>
                                        </p:cTn>
                                        <p:tgtEl>
                                          <p:spTgt spid="33"/>
                                        </p:tgtEl>
                                      </p:cBhvr>
                                      <p:to x="100000" y="95000"/>
                                    </p:animScale>
                                    <p:animScale>
                                      <p:cBhvr>
                                        <p:cTn id="524" dur="168" decel="50000">
                                          <p:stCondLst>
                                            <p:cond delay="1832"/>
                                          </p:stCondLst>
                                        </p:cTn>
                                        <p:tgtEl>
                                          <p:spTgt spid="33"/>
                                        </p:tgtEl>
                                      </p:cBhvr>
                                      <p:to x="100000" y="100000"/>
                                    </p:animScale>
                                  </p:childTnLst>
                                </p:cTn>
                              </p:par>
                            </p:childTnLst>
                          </p:cTn>
                        </p:par>
                        <p:par>
                          <p:cTn id="525" fill="hold">
                            <p:stCondLst>
                              <p:cond delay="31727"/>
                            </p:stCondLst>
                            <p:childTnLst>
                              <p:par>
                                <p:cTn id="526" presetID="22" presetClass="entr" presetSubtype="4" fill="hold" grpId="0" nodeType="afterEffect">
                                  <p:stCondLst>
                                    <p:cond delay="0"/>
                                  </p:stCondLst>
                                  <p:childTnLst>
                                    <p:set>
                                      <p:cBhvr>
                                        <p:cTn id="527" dur="1" fill="hold">
                                          <p:stCondLst>
                                            <p:cond delay="0"/>
                                          </p:stCondLst>
                                        </p:cTn>
                                        <p:tgtEl>
                                          <p:spTgt spid="37"/>
                                        </p:tgtEl>
                                        <p:attrNameLst>
                                          <p:attrName>style.visibility</p:attrName>
                                        </p:attrNameLst>
                                      </p:cBhvr>
                                      <p:to>
                                        <p:strVal val="visible"/>
                                      </p:to>
                                    </p:set>
                                    <p:animEffect transition="in" filter="wipe(down)">
                                      <p:cBhvr>
                                        <p:cTn id="528" dur="5000"/>
                                        <p:tgtEl>
                                          <p:spTgt spid="37"/>
                                        </p:tgtEl>
                                      </p:cBhvr>
                                    </p:animEffect>
                                  </p:childTnLst>
                                </p:cTn>
                              </p:par>
                            </p:childTnLst>
                          </p:cTn>
                        </p:par>
                        <p:par>
                          <p:cTn id="529" fill="hold">
                            <p:stCondLst>
                              <p:cond delay="36727"/>
                            </p:stCondLst>
                            <p:childTnLst>
                              <p:par>
                                <p:cTn id="530" presetID="21" presetClass="entr" presetSubtype="1" repeatCount="indefinite" fill="hold" grpId="0" nodeType="afterEffect">
                                  <p:stCondLst>
                                    <p:cond delay="0"/>
                                  </p:stCondLst>
                                  <p:childTnLst>
                                    <p:set>
                                      <p:cBhvr>
                                        <p:cTn id="531" dur="1" fill="hold">
                                          <p:stCondLst>
                                            <p:cond delay="0"/>
                                          </p:stCondLst>
                                        </p:cTn>
                                        <p:tgtEl>
                                          <p:spTgt spid="38"/>
                                        </p:tgtEl>
                                        <p:attrNameLst>
                                          <p:attrName>style.visibility</p:attrName>
                                        </p:attrNameLst>
                                      </p:cBhvr>
                                      <p:to>
                                        <p:strVal val="visible"/>
                                      </p:to>
                                    </p:set>
                                    <p:animEffect transition="in" filter="wheel(1)">
                                      <p:cBhvr>
                                        <p:cTn id="532" dur="5000"/>
                                        <p:tgtEl>
                                          <p:spTgt spid="38"/>
                                        </p:tgtEl>
                                      </p:cBhvr>
                                    </p:animEffect>
                                  </p:childTnLst>
                                </p:cTn>
                              </p:par>
                              <p:par>
                                <p:cTn id="533" presetID="22" presetClass="entr" presetSubtype="4" repeatCount="indefinite" fill="hold" grpId="0" nodeType="withEffect">
                                  <p:stCondLst>
                                    <p:cond delay="0"/>
                                  </p:stCondLst>
                                  <p:childTnLst>
                                    <p:set>
                                      <p:cBhvr>
                                        <p:cTn id="534" dur="1" fill="hold">
                                          <p:stCondLst>
                                            <p:cond delay="0"/>
                                          </p:stCondLst>
                                        </p:cTn>
                                        <p:tgtEl>
                                          <p:spTgt spid="39"/>
                                        </p:tgtEl>
                                        <p:attrNameLst>
                                          <p:attrName>style.visibility</p:attrName>
                                        </p:attrNameLst>
                                      </p:cBhvr>
                                      <p:to>
                                        <p:strVal val="visible"/>
                                      </p:to>
                                    </p:set>
                                    <p:animEffect transition="in" filter="wipe(down)">
                                      <p:cBhvr>
                                        <p:cTn id="535" dur="5000"/>
                                        <p:tgtEl>
                                          <p:spTgt spid="39"/>
                                        </p:tgtEl>
                                      </p:cBhvr>
                                    </p:animEffect>
                                  </p:childTnLst>
                                </p:cTn>
                              </p:par>
                              <p:par>
                                <p:cTn id="536" presetID="22" presetClass="entr" presetSubtype="1" repeatCount="indefinite" fill="hold" grpId="0" nodeType="withEffect">
                                  <p:stCondLst>
                                    <p:cond delay="0"/>
                                  </p:stCondLst>
                                  <p:childTnLst>
                                    <p:set>
                                      <p:cBhvr>
                                        <p:cTn id="537" dur="1" fill="hold">
                                          <p:stCondLst>
                                            <p:cond delay="0"/>
                                          </p:stCondLst>
                                        </p:cTn>
                                        <p:tgtEl>
                                          <p:spTgt spid="40"/>
                                        </p:tgtEl>
                                        <p:attrNameLst>
                                          <p:attrName>style.visibility</p:attrName>
                                        </p:attrNameLst>
                                      </p:cBhvr>
                                      <p:to>
                                        <p:strVal val="visible"/>
                                      </p:to>
                                    </p:set>
                                    <p:animEffect transition="in" filter="wipe(up)">
                                      <p:cBhvr>
                                        <p:cTn id="538" dur="5000"/>
                                        <p:tgtEl>
                                          <p:spTgt spid="40"/>
                                        </p:tgtEl>
                                      </p:cBhvr>
                                    </p:animEffect>
                                  </p:childTnLst>
                                </p:cTn>
                              </p:par>
                            </p:childTnLst>
                          </p:cTn>
                        </p:par>
                        <p:par>
                          <p:cTn id="539" fill="hold">
                            <p:stCondLst>
                              <p:cond delay="41727"/>
                            </p:stCondLst>
                            <p:childTnLst>
                              <p:par>
                                <p:cTn id="540" presetID="43" presetClass="entr" presetSubtype="0" fill="hold" grpId="0" nodeType="afterEffect">
                                  <p:stCondLst>
                                    <p:cond delay="500"/>
                                  </p:stCondLst>
                                  <p:childTnLst>
                                    <p:set>
                                      <p:cBhvr>
                                        <p:cTn id="541" dur="1" fill="hold">
                                          <p:stCondLst>
                                            <p:cond delay="0"/>
                                          </p:stCondLst>
                                        </p:cTn>
                                        <p:tgtEl>
                                          <p:spTgt spid="41"/>
                                        </p:tgtEl>
                                        <p:attrNameLst>
                                          <p:attrName>style.visibility</p:attrName>
                                        </p:attrNameLst>
                                      </p:cBhvr>
                                      <p:to>
                                        <p:strVal val="visible"/>
                                      </p:to>
                                    </p:set>
                                    <p:animEffect transition="in" filter="fade">
                                      <p:cBhvr>
                                        <p:cTn id="542" dur="500"/>
                                        <p:tgtEl>
                                          <p:spTgt spid="41"/>
                                        </p:tgtEl>
                                      </p:cBhvr>
                                    </p:animEffect>
                                    <p:anim calcmode="lin" valueType="num">
                                      <p:cBhvr>
                                        <p:cTn id="543" dur="2000" fill="hold"/>
                                        <p:tgtEl>
                                          <p:spTgt spid="41"/>
                                        </p:tgtEl>
                                        <p:attrNameLst>
                                          <p:attrName>ppt_x</p:attrName>
                                        </p:attrNameLst>
                                      </p:cBhvr>
                                      <p:tavLst>
                                        <p:tav tm="0">
                                          <p:val>
                                            <p:strVal val="#ppt_x"/>
                                          </p:val>
                                        </p:tav>
                                        <p:tav tm="100000">
                                          <p:val>
                                            <p:strVal val="#ppt_x"/>
                                          </p:val>
                                        </p:tav>
                                      </p:tavLst>
                                    </p:anim>
                                    <p:anim calcmode="lin" valueType="num">
                                      <p:cBhvr>
                                        <p:cTn id="544" dur="2000" fill="hold"/>
                                        <p:tgtEl>
                                          <p:spTgt spid="41"/>
                                        </p:tgtEl>
                                        <p:attrNameLst>
                                          <p:attrName>ppt_y</p:attrName>
                                        </p:attrNameLst>
                                      </p:cBhvr>
                                      <p:tavLst>
                                        <p:tav tm="0">
                                          <p:val>
                                            <p:strVal val="#ppt_y+0.31"/>
                                          </p:val>
                                        </p:tav>
                                        <p:tav tm="100000">
                                          <p:val>
                                            <p:strVal val="#ppt_y+0.31"/>
                                          </p:val>
                                        </p:tav>
                                      </p:tavLst>
                                    </p:anim>
                                    <p:anim calcmode="lin" valueType="num">
                                      <p:cBhvr>
                                        <p:cTn id="545" dur="3000" decel="50000" fill="hold">
                                          <p:stCondLst>
                                            <p:cond delay="2000"/>
                                          </p:stCondLst>
                                        </p:cTn>
                                        <p:tgtEl>
                                          <p:spTgt spid="4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46" dur="3000" decel="50000" fill="hold">
                                          <p:stCondLst>
                                            <p:cond delay="2000"/>
                                          </p:stCondLst>
                                        </p:cTn>
                                        <p:tgtEl>
                                          <p:spTgt spid="4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547" presetID="43" presetClass="entr" presetSubtype="0" fill="hold" grpId="0" nodeType="withEffect">
                                  <p:stCondLst>
                                    <p:cond delay="500"/>
                                  </p:stCondLst>
                                  <p:childTnLst>
                                    <p:set>
                                      <p:cBhvr>
                                        <p:cTn id="548" dur="1" fill="hold">
                                          <p:stCondLst>
                                            <p:cond delay="0"/>
                                          </p:stCondLst>
                                        </p:cTn>
                                        <p:tgtEl>
                                          <p:spTgt spid="42"/>
                                        </p:tgtEl>
                                        <p:attrNameLst>
                                          <p:attrName>style.visibility</p:attrName>
                                        </p:attrNameLst>
                                      </p:cBhvr>
                                      <p:to>
                                        <p:strVal val="visible"/>
                                      </p:to>
                                    </p:set>
                                    <p:animEffect transition="in" filter="fade">
                                      <p:cBhvr>
                                        <p:cTn id="549" dur="500"/>
                                        <p:tgtEl>
                                          <p:spTgt spid="42"/>
                                        </p:tgtEl>
                                      </p:cBhvr>
                                    </p:animEffect>
                                    <p:anim calcmode="lin" valueType="num">
                                      <p:cBhvr>
                                        <p:cTn id="550" dur="2000" fill="hold"/>
                                        <p:tgtEl>
                                          <p:spTgt spid="42"/>
                                        </p:tgtEl>
                                        <p:attrNameLst>
                                          <p:attrName>ppt_x</p:attrName>
                                        </p:attrNameLst>
                                      </p:cBhvr>
                                      <p:tavLst>
                                        <p:tav tm="0">
                                          <p:val>
                                            <p:strVal val="#ppt_x"/>
                                          </p:val>
                                        </p:tav>
                                        <p:tav tm="100000">
                                          <p:val>
                                            <p:strVal val="#ppt_x"/>
                                          </p:val>
                                        </p:tav>
                                      </p:tavLst>
                                    </p:anim>
                                    <p:anim calcmode="lin" valueType="num">
                                      <p:cBhvr>
                                        <p:cTn id="551" dur="2000" fill="hold"/>
                                        <p:tgtEl>
                                          <p:spTgt spid="42"/>
                                        </p:tgtEl>
                                        <p:attrNameLst>
                                          <p:attrName>ppt_y</p:attrName>
                                        </p:attrNameLst>
                                      </p:cBhvr>
                                      <p:tavLst>
                                        <p:tav tm="0">
                                          <p:val>
                                            <p:strVal val="#ppt_y+0.31"/>
                                          </p:val>
                                        </p:tav>
                                        <p:tav tm="100000">
                                          <p:val>
                                            <p:strVal val="#ppt_y+0.31"/>
                                          </p:val>
                                        </p:tav>
                                      </p:tavLst>
                                    </p:anim>
                                    <p:anim calcmode="lin" valueType="num">
                                      <p:cBhvr>
                                        <p:cTn id="552" dur="3000" decel="50000" fill="hold">
                                          <p:stCondLst>
                                            <p:cond delay="2000"/>
                                          </p:stCondLst>
                                        </p:cTn>
                                        <p:tgtEl>
                                          <p:spTgt spid="4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53" dur="3000" decel="50000" fill="hold">
                                          <p:stCondLst>
                                            <p:cond delay="2000"/>
                                          </p:stCondLst>
                                        </p:cTn>
                                        <p:tgtEl>
                                          <p:spTgt spid="4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554" fill="hold">
                            <p:stCondLst>
                              <p:cond delay="47227"/>
                            </p:stCondLst>
                            <p:childTnLst>
                              <p:par>
                                <p:cTn id="555" presetID="31" presetClass="entr" presetSubtype="0" fill="hold" nodeType="afterEffect">
                                  <p:stCondLst>
                                    <p:cond delay="0"/>
                                  </p:stCondLst>
                                  <p:childTnLst>
                                    <p:set>
                                      <p:cBhvr>
                                        <p:cTn id="556" dur="1" fill="hold">
                                          <p:stCondLst>
                                            <p:cond delay="0"/>
                                          </p:stCondLst>
                                        </p:cTn>
                                        <p:tgtEl>
                                          <p:spTgt spid="43"/>
                                        </p:tgtEl>
                                        <p:attrNameLst>
                                          <p:attrName>style.visibility</p:attrName>
                                        </p:attrNameLst>
                                      </p:cBhvr>
                                      <p:to>
                                        <p:strVal val="visible"/>
                                      </p:to>
                                    </p:set>
                                    <p:anim calcmode="lin" valueType="num">
                                      <p:cBhvr>
                                        <p:cTn id="557" dur="1000" fill="hold"/>
                                        <p:tgtEl>
                                          <p:spTgt spid="43"/>
                                        </p:tgtEl>
                                        <p:attrNameLst>
                                          <p:attrName>ppt_w</p:attrName>
                                        </p:attrNameLst>
                                      </p:cBhvr>
                                      <p:tavLst>
                                        <p:tav tm="0">
                                          <p:val>
                                            <p:fltVal val="0"/>
                                          </p:val>
                                        </p:tav>
                                        <p:tav tm="100000">
                                          <p:val>
                                            <p:strVal val="#ppt_w"/>
                                          </p:val>
                                        </p:tav>
                                      </p:tavLst>
                                    </p:anim>
                                    <p:anim calcmode="lin" valueType="num">
                                      <p:cBhvr>
                                        <p:cTn id="558" dur="1000" fill="hold"/>
                                        <p:tgtEl>
                                          <p:spTgt spid="43"/>
                                        </p:tgtEl>
                                        <p:attrNameLst>
                                          <p:attrName>ppt_h</p:attrName>
                                        </p:attrNameLst>
                                      </p:cBhvr>
                                      <p:tavLst>
                                        <p:tav tm="0">
                                          <p:val>
                                            <p:fltVal val="0"/>
                                          </p:val>
                                        </p:tav>
                                        <p:tav tm="100000">
                                          <p:val>
                                            <p:strVal val="#ppt_h"/>
                                          </p:val>
                                        </p:tav>
                                      </p:tavLst>
                                    </p:anim>
                                    <p:anim calcmode="lin" valueType="num">
                                      <p:cBhvr>
                                        <p:cTn id="559" dur="1000" fill="hold"/>
                                        <p:tgtEl>
                                          <p:spTgt spid="43"/>
                                        </p:tgtEl>
                                        <p:attrNameLst>
                                          <p:attrName>style.rotation</p:attrName>
                                        </p:attrNameLst>
                                      </p:cBhvr>
                                      <p:tavLst>
                                        <p:tav tm="0">
                                          <p:val>
                                            <p:fltVal val="90"/>
                                          </p:val>
                                        </p:tav>
                                        <p:tav tm="100000">
                                          <p:val>
                                            <p:fltVal val="0"/>
                                          </p:val>
                                        </p:tav>
                                      </p:tavLst>
                                    </p:anim>
                                    <p:animEffect transition="in" filter="fade">
                                      <p:cBhvr>
                                        <p:cTn id="560" dur="1000"/>
                                        <p:tgtEl>
                                          <p:spTgt spid="43"/>
                                        </p:tgtEl>
                                      </p:cBhvr>
                                    </p:animEffect>
                                  </p:childTnLst>
                                </p:cTn>
                              </p:par>
                            </p:childTnLst>
                          </p:cTn>
                        </p:par>
                        <p:par>
                          <p:cTn id="561" fill="hold">
                            <p:stCondLst>
                              <p:cond delay="48227"/>
                            </p:stCondLst>
                            <p:childTnLst>
                              <p:par>
                                <p:cTn id="562" presetID="22" presetClass="entr" presetSubtype="4" repeatCount="indefinite" fill="hold" nodeType="afterEffect">
                                  <p:stCondLst>
                                    <p:cond delay="0"/>
                                  </p:stCondLst>
                                  <p:childTnLst>
                                    <p:set>
                                      <p:cBhvr>
                                        <p:cTn id="563" dur="1" fill="hold">
                                          <p:stCondLst>
                                            <p:cond delay="0"/>
                                          </p:stCondLst>
                                        </p:cTn>
                                        <p:tgtEl>
                                          <p:spTgt spid="43"/>
                                        </p:tgtEl>
                                        <p:attrNameLst>
                                          <p:attrName>style.visibility</p:attrName>
                                        </p:attrNameLst>
                                      </p:cBhvr>
                                      <p:to>
                                        <p:strVal val="visible"/>
                                      </p:to>
                                    </p:set>
                                    <p:animEffect transition="in" filter="wipe(down)">
                                      <p:cBhvr>
                                        <p:cTn id="564" dur="5000"/>
                                        <p:tgtEl>
                                          <p:spTgt spid="43"/>
                                        </p:tgtEl>
                                      </p:cBhvr>
                                    </p:animEffect>
                                  </p:childTnLst>
                                </p:cTn>
                              </p:par>
                            </p:childTnLst>
                          </p:cTn>
                        </p:par>
                        <p:par>
                          <p:cTn id="565" fill="hold">
                            <p:stCondLst>
                              <p:cond delay="53227"/>
                            </p:stCondLst>
                            <p:childTnLst>
                              <p:par>
                                <p:cTn id="566" presetID="2" presetClass="entr" presetSubtype="3" decel="100000" fill="hold" grpId="0" nodeType="afterEffect">
                                  <p:stCondLst>
                                    <p:cond delay="0"/>
                                  </p:stCondLst>
                                  <p:iterate type="lt">
                                    <p:tmPct val="10000"/>
                                  </p:iterate>
                                  <p:childTnLst>
                                    <p:set>
                                      <p:cBhvr>
                                        <p:cTn id="567" dur="1" fill="hold">
                                          <p:stCondLst>
                                            <p:cond delay="0"/>
                                          </p:stCondLst>
                                        </p:cTn>
                                        <p:tgtEl>
                                          <p:spTgt spid="44"/>
                                        </p:tgtEl>
                                        <p:attrNameLst>
                                          <p:attrName>style.visibility</p:attrName>
                                        </p:attrNameLst>
                                      </p:cBhvr>
                                      <p:to>
                                        <p:strVal val="visible"/>
                                      </p:to>
                                    </p:set>
                                    <p:anim calcmode="lin" valueType="num">
                                      <p:cBhvr additive="base">
                                        <p:cTn id="568" dur="2000" fill="hold"/>
                                        <p:tgtEl>
                                          <p:spTgt spid="44"/>
                                        </p:tgtEl>
                                        <p:attrNameLst>
                                          <p:attrName>ppt_x</p:attrName>
                                        </p:attrNameLst>
                                      </p:cBhvr>
                                      <p:tavLst>
                                        <p:tav tm="0">
                                          <p:val>
                                            <p:strVal val="1+#ppt_w/2"/>
                                          </p:val>
                                        </p:tav>
                                        <p:tav tm="100000">
                                          <p:val>
                                            <p:strVal val="#ppt_x"/>
                                          </p:val>
                                        </p:tav>
                                      </p:tavLst>
                                    </p:anim>
                                    <p:anim calcmode="lin" valueType="num">
                                      <p:cBhvr additive="base">
                                        <p:cTn id="569" dur="2000" fill="hold"/>
                                        <p:tgtEl>
                                          <p:spTgt spid="44"/>
                                        </p:tgtEl>
                                        <p:attrNameLst>
                                          <p:attrName>ppt_y</p:attrName>
                                        </p:attrNameLst>
                                      </p:cBhvr>
                                      <p:tavLst>
                                        <p:tav tm="0">
                                          <p:val>
                                            <p:strVal val="0-#ppt_h/2"/>
                                          </p:val>
                                        </p:tav>
                                        <p:tav tm="100000">
                                          <p:val>
                                            <p:strVal val="#ppt_y"/>
                                          </p:val>
                                        </p:tav>
                                      </p:tavLst>
                                    </p:anim>
                                  </p:childTnLst>
                                </p:cTn>
                              </p:par>
                            </p:childTnLst>
                          </p:cTn>
                        </p:par>
                        <p:par>
                          <p:cTn id="570" fill="hold">
                            <p:stCondLst>
                              <p:cond delay="62027"/>
                            </p:stCondLst>
                            <p:childTnLst>
                              <p:par>
                                <p:cTn id="571" presetID="2" presetClass="entr" presetSubtype="2" decel="60000" fill="hold" grpId="0" nodeType="afterEffect">
                                  <p:stCondLst>
                                    <p:cond delay="0"/>
                                  </p:stCondLst>
                                  <p:iterate type="lt">
                                    <p:tmPct val="10000"/>
                                  </p:iterate>
                                  <p:childTnLst>
                                    <p:set>
                                      <p:cBhvr>
                                        <p:cTn id="572" dur="1" fill="hold">
                                          <p:stCondLst>
                                            <p:cond delay="0"/>
                                          </p:stCondLst>
                                        </p:cTn>
                                        <p:tgtEl>
                                          <p:spTgt spid="3"/>
                                        </p:tgtEl>
                                        <p:attrNameLst>
                                          <p:attrName>style.visibility</p:attrName>
                                        </p:attrNameLst>
                                      </p:cBhvr>
                                      <p:to>
                                        <p:strVal val="visible"/>
                                      </p:to>
                                    </p:set>
                                    <p:anim calcmode="lin" valueType="num">
                                      <p:cBhvr additive="base">
                                        <p:cTn id="573" dur="2000" fill="hold"/>
                                        <p:tgtEl>
                                          <p:spTgt spid="3"/>
                                        </p:tgtEl>
                                        <p:attrNameLst>
                                          <p:attrName>ppt_x</p:attrName>
                                        </p:attrNameLst>
                                      </p:cBhvr>
                                      <p:tavLst>
                                        <p:tav tm="0">
                                          <p:val>
                                            <p:strVal val="1+#ppt_w/2"/>
                                          </p:val>
                                        </p:tav>
                                        <p:tav tm="100000">
                                          <p:val>
                                            <p:strVal val="#ppt_x"/>
                                          </p:val>
                                        </p:tav>
                                      </p:tavLst>
                                    </p:anim>
                                    <p:anim calcmode="lin" valueType="num">
                                      <p:cBhvr additive="base">
                                        <p:cTn id="574" dur="2000" fill="hold"/>
                                        <p:tgtEl>
                                          <p:spTgt spid="3"/>
                                        </p:tgtEl>
                                        <p:attrNameLst>
                                          <p:attrName>ppt_y</p:attrName>
                                        </p:attrNameLst>
                                      </p:cBhvr>
                                      <p:tavLst>
                                        <p:tav tm="0">
                                          <p:val>
                                            <p:strVal val="#ppt_y"/>
                                          </p:val>
                                        </p:tav>
                                        <p:tav tm="100000">
                                          <p:val>
                                            <p:strVal val="#ppt_y"/>
                                          </p:val>
                                        </p:tav>
                                      </p:tavLst>
                                    </p:anim>
                                  </p:childTnLst>
                                </p:cTn>
                              </p:par>
                            </p:childTnLst>
                          </p:cTn>
                        </p:par>
                        <p:par>
                          <p:cTn id="575" fill="hold">
                            <p:stCondLst>
                              <p:cond delay="73027"/>
                            </p:stCondLst>
                            <p:childTnLst>
                              <p:par>
                                <p:cTn id="576" presetID="31" presetClass="entr" presetSubtype="0" fill="hold" nodeType="afterEffect">
                                  <p:stCondLst>
                                    <p:cond delay="0"/>
                                  </p:stCondLst>
                                  <p:childTnLst>
                                    <p:set>
                                      <p:cBhvr>
                                        <p:cTn id="577" dur="1" fill="hold">
                                          <p:stCondLst>
                                            <p:cond delay="0"/>
                                          </p:stCondLst>
                                        </p:cTn>
                                        <p:tgtEl>
                                          <p:spTgt spid="46"/>
                                        </p:tgtEl>
                                        <p:attrNameLst>
                                          <p:attrName>style.visibility</p:attrName>
                                        </p:attrNameLst>
                                      </p:cBhvr>
                                      <p:to>
                                        <p:strVal val="visible"/>
                                      </p:to>
                                    </p:set>
                                    <p:anim calcmode="lin" valueType="num">
                                      <p:cBhvr>
                                        <p:cTn id="578" dur="2000" fill="hold"/>
                                        <p:tgtEl>
                                          <p:spTgt spid="46"/>
                                        </p:tgtEl>
                                        <p:attrNameLst>
                                          <p:attrName>ppt_w</p:attrName>
                                        </p:attrNameLst>
                                      </p:cBhvr>
                                      <p:tavLst>
                                        <p:tav tm="0">
                                          <p:val>
                                            <p:fltVal val="0"/>
                                          </p:val>
                                        </p:tav>
                                        <p:tav tm="100000">
                                          <p:val>
                                            <p:strVal val="#ppt_w"/>
                                          </p:val>
                                        </p:tav>
                                      </p:tavLst>
                                    </p:anim>
                                    <p:anim calcmode="lin" valueType="num">
                                      <p:cBhvr>
                                        <p:cTn id="579" dur="2000" fill="hold"/>
                                        <p:tgtEl>
                                          <p:spTgt spid="46"/>
                                        </p:tgtEl>
                                        <p:attrNameLst>
                                          <p:attrName>ppt_h</p:attrName>
                                        </p:attrNameLst>
                                      </p:cBhvr>
                                      <p:tavLst>
                                        <p:tav tm="0">
                                          <p:val>
                                            <p:fltVal val="0"/>
                                          </p:val>
                                        </p:tav>
                                        <p:tav tm="100000">
                                          <p:val>
                                            <p:strVal val="#ppt_h"/>
                                          </p:val>
                                        </p:tav>
                                      </p:tavLst>
                                    </p:anim>
                                    <p:anim calcmode="lin" valueType="num">
                                      <p:cBhvr>
                                        <p:cTn id="580" dur="2000" fill="hold"/>
                                        <p:tgtEl>
                                          <p:spTgt spid="46"/>
                                        </p:tgtEl>
                                        <p:attrNameLst>
                                          <p:attrName>style.rotation</p:attrName>
                                        </p:attrNameLst>
                                      </p:cBhvr>
                                      <p:tavLst>
                                        <p:tav tm="0">
                                          <p:val>
                                            <p:fltVal val="90"/>
                                          </p:val>
                                        </p:tav>
                                        <p:tav tm="100000">
                                          <p:val>
                                            <p:fltVal val="0"/>
                                          </p:val>
                                        </p:tav>
                                      </p:tavLst>
                                    </p:anim>
                                    <p:animEffect transition="in" filter="fade">
                                      <p:cBhvr>
                                        <p:cTn id="581" dur="2000"/>
                                        <p:tgtEl>
                                          <p:spTgt spid="46"/>
                                        </p:tgtEl>
                                      </p:cBhvr>
                                    </p:animEffect>
                                  </p:childTnLst>
                                </p:cTn>
                              </p:par>
                            </p:childTnLst>
                          </p:cTn>
                        </p:par>
                        <p:par>
                          <p:cTn id="582" fill="hold">
                            <p:stCondLst>
                              <p:cond delay="75027"/>
                            </p:stCondLst>
                            <p:childTnLst>
                              <p:par>
                                <p:cTn id="583" presetID="26" presetClass="entr" presetSubtype="0" fill="hold" nodeType="afterEffect">
                                  <p:stCondLst>
                                    <p:cond delay="0"/>
                                  </p:stCondLst>
                                  <p:childTnLst>
                                    <p:set>
                                      <p:cBhvr>
                                        <p:cTn id="584" dur="1" fill="hold">
                                          <p:stCondLst>
                                            <p:cond delay="0"/>
                                          </p:stCondLst>
                                        </p:cTn>
                                        <p:tgtEl>
                                          <p:spTgt spid="48"/>
                                        </p:tgtEl>
                                        <p:attrNameLst>
                                          <p:attrName>style.visibility</p:attrName>
                                        </p:attrNameLst>
                                      </p:cBhvr>
                                      <p:to>
                                        <p:strVal val="visible"/>
                                      </p:to>
                                    </p:set>
                                    <p:animEffect transition="in" filter="wipe(down)">
                                      <p:cBhvr>
                                        <p:cTn id="585" dur="580">
                                          <p:stCondLst>
                                            <p:cond delay="0"/>
                                          </p:stCondLst>
                                        </p:cTn>
                                        <p:tgtEl>
                                          <p:spTgt spid="48"/>
                                        </p:tgtEl>
                                      </p:cBhvr>
                                    </p:animEffect>
                                    <p:anim calcmode="lin" valueType="num">
                                      <p:cBhvr>
                                        <p:cTn id="586"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587"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588"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589"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590"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591" dur="26">
                                          <p:stCondLst>
                                            <p:cond delay="650"/>
                                          </p:stCondLst>
                                        </p:cTn>
                                        <p:tgtEl>
                                          <p:spTgt spid="48"/>
                                        </p:tgtEl>
                                      </p:cBhvr>
                                      <p:to x="100000" y="60000"/>
                                    </p:animScale>
                                    <p:animScale>
                                      <p:cBhvr>
                                        <p:cTn id="592" dur="166" decel="50000">
                                          <p:stCondLst>
                                            <p:cond delay="676"/>
                                          </p:stCondLst>
                                        </p:cTn>
                                        <p:tgtEl>
                                          <p:spTgt spid="48"/>
                                        </p:tgtEl>
                                      </p:cBhvr>
                                      <p:to x="100000" y="100000"/>
                                    </p:animScale>
                                    <p:animScale>
                                      <p:cBhvr>
                                        <p:cTn id="593" dur="26">
                                          <p:stCondLst>
                                            <p:cond delay="1312"/>
                                          </p:stCondLst>
                                        </p:cTn>
                                        <p:tgtEl>
                                          <p:spTgt spid="48"/>
                                        </p:tgtEl>
                                      </p:cBhvr>
                                      <p:to x="100000" y="80000"/>
                                    </p:animScale>
                                    <p:animScale>
                                      <p:cBhvr>
                                        <p:cTn id="594" dur="166" decel="50000">
                                          <p:stCondLst>
                                            <p:cond delay="1338"/>
                                          </p:stCondLst>
                                        </p:cTn>
                                        <p:tgtEl>
                                          <p:spTgt spid="48"/>
                                        </p:tgtEl>
                                      </p:cBhvr>
                                      <p:to x="100000" y="100000"/>
                                    </p:animScale>
                                    <p:animScale>
                                      <p:cBhvr>
                                        <p:cTn id="595" dur="26">
                                          <p:stCondLst>
                                            <p:cond delay="1642"/>
                                          </p:stCondLst>
                                        </p:cTn>
                                        <p:tgtEl>
                                          <p:spTgt spid="48"/>
                                        </p:tgtEl>
                                      </p:cBhvr>
                                      <p:to x="100000" y="90000"/>
                                    </p:animScale>
                                    <p:animScale>
                                      <p:cBhvr>
                                        <p:cTn id="596" dur="166" decel="50000">
                                          <p:stCondLst>
                                            <p:cond delay="1668"/>
                                          </p:stCondLst>
                                        </p:cTn>
                                        <p:tgtEl>
                                          <p:spTgt spid="48"/>
                                        </p:tgtEl>
                                      </p:cBhvr>
                                      <p:to x="100000" y="100000"/>
                                    </p:animScale>
                                    <p:animScale>
                                      <p:cBhvr>
                                        <p:cTn id="597" dur="26">
                                          <p:stCondLst>
                                            <p:cond delay="1808"/>
                                          </p:stCondLst>
                                        </p:cTn>
                                        <p:tgtEl>
                                          <p:spTgt spid="48"/>
                                        </p:tgtEl>
                                      </p:cBhvr>
                                      <p:to x="100000" y="95000"/>
                                    </p:animScale>
                                    <p:animScale>
                                      <p:cBhvr>
                                        <p:cTn id="598" dur="166" decel="50000">
                                          <p:stCondLst>
                                            <p:cond delay="1834"/>
                                          </p:stCondLst>
                                        </p:cTn>
                                        <p:tgtEl>
                                          <p:spTgt spid="48"/>
                                        </p:tgtEl>
                                      </p:cBhvr>
                                      <p:to x="100000" y="100000"/>
                                    </p:animScale>
                                  </p:childTnLst>
                                </p:cTn>
                              </p:par>
                            </p:childTnLst>
                          </p:cTn>
                        </p:par>
                        <p:par>
                          <p:cTn id="599" fill="hold">
                            <p:stCondLst>
                              <p:cond delay="77027"/>
                            </p:stCondLst>
                            <p:childTnLst>
                              <p:par>
                                <p:cTn id="600" presetID="22" presetClass="entr" presetSubtype="8" fill="hold" nodeType="afterEffect">
                                  <p:stCondLst>
                                    <p:cond delay="0"/>
                                  </p:stCondLst>
                                  <p:childTnLst>
                                    <p:set>
                                      <p:cBhvr>
                                        <p:cTn id="601" dur="1" fill="hold">
                                          <p:stCondLst>
                                            <p:cond delay="0"/>
                                          </p:stCondLst>
                                        </p:cTn>
                                        <p:tgtEl>
                                          <p:spTgt spid="46"/>
                                        </p:tgtEl>
                                        <p:attrNameLst>
                                          <p:attrName>style.visibility</p:attrName>
                                        </p:attrNameLst>
                                      </p:cBhvr>
                                      <p:to>
                                        <p:strVal val="visible"/>
                                      </p:to>
                                    </p:set>
                                    <p:animEffect transition="in" filter="wipe(left)">
                                      <p:cBhvr>
                                        <p:cTn id="602" dur="5000"/>
                                        <p:tgtEl>
                                          <p:spTgt spid="46"/>
                                        </p:tgtEl>
                                      </p:cBhvr>
                                    </p:animEffect>
                                  </p:childTnLst>
                                </p:cTn>
                              </p:par>
                            </p:childTnLst>
                          </p:cTn>
                        </p:par>
                        <p:par>
                          <p:cTn id="603" fill="hold">
                            <p:stCondLst>
                              <p:cond delay="82027"/>
                            </p:stCondLst>
                            <p:childTnLst>
                              <p:par>
                                <p:cTn id="604" presetID="22" presetClass="entr" presetSubtype="2" repeatCount="indefinite" fill="hold" nodeType="afterEffect">
                                  <p:stCondLst>
                                    <p:cond delay="0"/>
                                  </p:stCondLst>
                                  <p:childTnLst>
                                    <p:set>
                                      <p:cBhvr>
                                        <p:cTn id="605" dur="1" fill="hold">
                                          <p:stCondLst>
                                            <p:cond delay="0"/>
                                          </p:stCondLst>
                                        </p:cTn>
                                        <p:tgtEl>
                                          <p:spTgt spid="48"/>
                                        </p:tgtEl>
                                        <p:attrNameLst>
                                          <p:attrName>style.visibility</p:attrName>
                                        </p:attrNameLst>
                                      </p:cBhvr>
                                      <p:to>
                                        <p:strVal val="visible"/>
                                      </p:to>
                                    </p:set>
                                    <p:animEffect transition="in" filter="wipe(right)">
                                      <p:cBhvr>
                                        <p:cTn id="606" dur="5000"/>
                                        <p:tgtEl>
                                          <p:spTgt spid="48"/>
                                        </p:tgtEl>
                                      </p:cBhvr>
                                    </p:animEffect>
                                  </p:childTnLst>
                                </p:cTn>
                              </p:par>
                            </p:childTnLst>
                          </p:cTn>
                        </p:par>
                        <p:par>
                          <p:cTn id="607" fill="hold">
                            <p:stCondLst>
                              <p:cond delay="87027"/>
                            </p:stCondLst>
                            <p:childTnLst>
                              <p:par>
                                <p:cTn id="608" presetID="31" presetClass="entr" presetSubtype="0" fill="hold" grpId="0" nodeType="afterEffect">
                                  <p:stCondLst>
                                    <p:cond delay="0"/>
                                  </p:stCondLst>
                                  <p:childTnLst>
                                    <p:set>
                                      <p:cBhvr>
                                        <p:cTn id="609" dur="1" fill="hold">
                                          <p:stCondLst>
                                            <p:cond delay="0"/>
                                          </p:stCondLst>
                                        </p:cTn>
                                        <p:tgtEl>
                                          <p:spTgt spid="52"/>
                                        </p:tgtEl>
                                        <p:attrNameLst>
                                          <p:attrName>style.visibility</p:attrName>
                                        </p:attrNameLst>
                                      </p:cBhvr>
                                      <p:to>
                                        <p:strVal val="visible"/>
                                      </p:to>
                                    </p:set>
                                    <p:anim calcmode="lin" valueType="num">
                                      <p:cBhvr>
                                        <p:cTn id="610" dur="1000" fill="hold"/>
                                        <p:tgtEl>
                                          <p:spTgt spid="52"/>
                                        </p:tgtEl>
                                        <p:attrNameLst>
                                          <p:attrName>ppt_w</p:attrName>
                                        </p:attrNameLst>
                                      </p:cBhvr>
                                      <p:tavLst>
                                        <p:tav tm="0">
                                          <p:val>
                                            <p:fltVal val="0"/>
                                          </p:val>
                                        </p:tav>
                                        <p:tav tm="100000">
                                          <p:val>
                                            <p:strVal val="#ppt_w"/>
                                          </p:val>
                                        </p:tav>
                                      </p:tavLst>
                                    </p:anim>
                                    <p:anim calcmode="lin" valueType="num">
                                      <p:cBhvr>
                                        <p:cTn id="611" dur="1000" fill="hold"/>
                                        <p:tgtEl>
                                          <p:spTgt spid="52"/>
                                        </p:tgtEl>
                                        <p:attrNameLst>
                                          <p:attrName>ppt_h</p:attrName>
                                        </p:attrNameLst>
                                      </p:cBhvr>
                                      <p:tavLst>
                                        <p:tav tm="0">
                                          <p:val>
                                            <p:fltVal val="0"/>
                                          </p:val>
                                        </p:tav>
                                        <p:tav tm="100000">
                                          <p:val>
                                            <p:strVal val="#ppt_h"/>
                                          </p:val>
                                        </p:tav>
                                      </p:tavLst>
                                    </p:anim>
                                    <p:anim calcmode="lin" valueType="num">
                                      <p:cBhvr>
                                        <p:cTn id="612" dur="1000" fill="hold"/>
                                        <p:tgtEl>
                                          <p:spTgt spid="52"/>
                                        </p:tgtEl>
                                        <p:attrNameLst>
                                          <p:attrName>style.rotation</p:attrName>
                                        </p:attrNameLst>
                                      </p:cBhvr>
                                      <p:tavLst>
                                        <p:tav tm="0">
                                          <p:val>
                                            <p:fltVal val="90"/>
                                          </p:val>
                                        </p:tav>
                                        <p:tav tm="100000">
                                          <p:val>
                                            <p:fltVal val="0"/>
                                          </p:val>
                                        </p:tav>
                                      </p:tavLst>
                                    </p:anim>
                                    <p:animEffect transition="in" filter="fade">
                                      <p:cBhvr>
                                        <p:cTn id="613" dur="1000"/>
                                        <p:tgtEl>
                                          <p:spTgt spid="52"/>
                                        </p:tgtEl>
                                      </p:cBhvr>
                                    </p:animEffect>
                                  </p:childTnLst>
                                </p:cTn>
                              </p:par>
                            </p:childTnLst>
                          </p:cTn>
                        </p:par>
                        <p:par>
                          <p:cTn id="614" fill="hold">
                            <p:stCondLst>
                              <p:cond delay="88027"/>
                            </p:stCondLst>
                            <p:childTnLst>
                              <p:par>
                                <p:cTn id="615" presetID="22" presetClass="entr" presetSubtype="4" repeatCount="indefinite" fill="hold" grpId="1" nodeType="afterEffect">
                                  <p:stCondLst>
                                    <p:cond delay="0"/>
                                  </p:stCondLst>
                                  <p:childTnLst>
                                    <p:set>
                                      <p:cBhvr>
                                        <p:cTn id="616" dur="1" fill="hold">
                                          <p:stCondLst>
                                            <p:cond delay="0"/>
                                          </p:stCondLst>
                                        </p:cTn>
                                        <p:tgtEl>
                                          <p:spTgt spid="52"/>
                                        </p:tgtEl>
                                        <p:attrNameLst>
                                          <p:attrName>style.visibility</p:attrName>
                                        </p:attrNameLst>
                                      </p:cBhvr>
                                      <p:to>
                                        <p:strVal val="visible"/>
                                      </p:to>
                                    </p:set>
                                    <p:animEffect transition="in" filter="wipe(down)">
                                      <p:cBhvr>
                                        <p:cTn id="617" dur="5000"/>
                                        <p:tgtEl>
                                          <p:spTgt spid="52"/>
                                        </p:tgtEl>
                                      </p:cBhvr>
                                    </p:animEffect>
                                  </p:childTnLst>
                                </p:cTn>
                              </p:par>
                            </p:childTnLst>
                          </p:cTn>
                        </p:par>
                        <p:par>
                          <p:cTn id="618" fill="hold">
                            <p:stCondLst>
                              <p:cond delay="93027"/>
                            </p:stCondLst>
                            <p:childTnLst>
                              <p:par>
                                <p:cTn id="619" presetID="26" presetClass="entr" presetSubtype="0" fill="hold" grpId="0" nodeType="afterEffect">
                                  <p:stCondLst>
                                    <p:cond delay="0"/>
                                  </p:stCondLst>
                                  <p:childTnLst>
                                    <p:set>
                                      <p:cBhvr>
                                        <p:cTn id="620" dur="1" fill="hold">
                                          <p:stCondLst>
                                            <p:cond delay="0"/>
                                          </p:stCondLst>
                                        </p:cTn>
                                        <p:tgtEl>
                                          <p:spTgt spid="53"/>
                                        </p:tgtEl>
                                        <p:attrNameLst>
                                          <p:attrName>style.visibility</p:attrName>
                                        </p:attrNameLst>
                                      </p:cBhvr>
                                      <p:to>
                                        <p:strVal val="visible"/>
                                      </p:to>
                                    </p:set>
                                    <p:animEffect transition="in" filter="wipe(down)">
                                      <p:cBhvr>
                                        <p:cTn id="621" dur="580">
                                          <p:stCondLst>
                                            <p:cond delay="0"/>
                                          </p:stCondLst>
                                        </p:cTn>
                                        <p:tgtEl>
                                          <p:spTgt spid="53"/>
                                        </p:tgtEl>
                                      </p:cBhvr>
                                    </p:animEffect>
                                    <p:anim calcmode="lin" valueType="num">
                                      <p:cBhvr>
                                        <p:cTn id="622" dur="1822" tmFilter="0,0; 0.14,0.36; 0.43,0.73; 0.71,0.91; 1.0,1.0">
                                          <p:stCondLst>
                                            <p:cond delay="0"/>
                                          </p:stCondLst>
                                        </p:cTn>
                                        <p:tgtEl>
                                          <p:spTgt spid="53"/>
                                        </p:tgtEl>
                                        <p:attrNameLst>
                                          <p:attrName>ppt_x</p:attrName>
                                        </p:attrNameLst>
                                      </p:cBhvr>
                                      <p:tavLst>
                                        <p:tav tm="0">
                                          <p:val>
                                            <p:strVal val="#ppt_x-0.25"/>
                                          </p:val>
                                        </p:tav>
                                        <p:tav tm="100000">
                                          <p:val>
                                            <p:strVal val="#ppt_x"/>
                                          </p:val>
                                        </p:tav>
                                      </p:tavLst>
                                    </p:anim>
                                    <p:anim calcmode="lin" valueType="num">
                                      <p:cBhvr>
                                        <p:cTn id="623" dur="664" tmFilter="0.0,0.0; 0.25,0.07; 0.50,0.2; 0.75,0.467; 1.0,1.0">
                                          <p:stCondLst>
                                            <p:cond delay="0"/>
                                          </p:stCondLst>
                                        </p:cTn>
                                        <p:tgtEl>
                                          <p:spTgt spid="53"/>
                                        </p:tgtEl>
                                        <p:attrNameLst>
                                          <p:attrName>ppt_y</p:attrName>
                                        </p:attrNameLst>
                                      </p:cBhvr>
                                      <p:tavLst>
                                        <p:tav tm="0" fmla="#ppt_y-sin(pi*$)/3">
                                          <p:val>
                                            <p:fltVal val="0.5"/>
                                          </p:val>
                                        </p:tav>
                                        <p:tav tm="100000">
                                          <p:val>
                                            <p:fltVal val="1"/>
                                          </p:val>
                                        </p:tav>
                                      </p:tavLst>
                                    </p:anim>
                                    <p:anim calcmode="lin" valueType="num">
                                      <p:cBhvr>
                                        <p:cTn id="624" dur="664" tmFilter="0, 0; 0.125,0.2665; 0.25,0.4; 0.375,0.465; 0.5,0.5;  0.625,0.535; 0.75,0.6; 0.875,0.7335; 1,1">
                                          <p:stCondLst>
                                            <p:cond delay="664"/>
                                          </p:stCondLst>
                                        </p:cTn>
                                        <p:tgtEl>
                                          <p:spTgt spid="53"/>
                                        </p:tgtEl>
                                        <p:attrNameLst>
                                          <p:attrName>ppt_y</p:attrName>
                                        </p:attrNameLst>
                                      </p:cBhvr>
                                      <p:tavLst>
                                        <p:tav tm="0" fmla="#ppt_y-sin(pi*$)/9">
                                          <p:val>
                                            <p:fltVal val="0"/>
                                          </p:val>
                                        </p:tav>
                                        <p:tav tm="100000">
                                          <p:val>
                                            <p:fltVal val="1"/>
                                          </p:val>
                                        </p:tav>
                                      </p:tavLst>
                                    </p:anim>
                                    <p:anim calcmode="lin" valueType="num">
                                      <p:cBhvr>
                                        <p:cTn id="625" dur="332" tmFilter="0, 0; 0.125,0.2665; 0.25,0.4; 0.375,0.465; 0.5,0.5;  0.625,0.535; 0.75,0.6; 0.875,0.7335; 1,1">
                                          <p:stCondLst>
                                            <p:cond delay="1324"/>
                                          </p:stCondLst>
                                        </p:cTn>
                                        <p:tgtEl>
                                          <p:spTgt spid="53"/>
                                        </p:tgtEl>
                                        <p:attrNameLst>
                                          <p:attrName>ppt_y</p:attrName>
                                        </p:attrNameLst>
                                      </p:cBhvr>
                                      <p:tavLst>
                                        <p:tav tm="0" fmla="#ppt_y-sin(pi*$)/27">
                                          <p:val>
                                            <p:fltVal val="0"/>
                                          </p:val>
                                        </p:tav>
                                        <p:tav tm="100000">
                                          <p:val>
                                            <p:fltVal val="1"/>
                                          </p:val>
                                        </p:tav>
                                      </p:tavLst>
                                    </p:anim>
                                    <p:anim calcmode="lin" valueType="num">
                                      <p:cBhvr>
                                        <p:cTn id="626" dur="164" tmFilter="0, 0; 0.125,0.2665; 0.25,0.4; 0.375,0.465; 0.5,0.5;  0.625,0.535; 0.75,0.6; 0.875,0.7335; 1,1">
                                          <p:stCondLst>
                                            <p:cond delay="1656"/>
                                          </p:stCondLst>
                                        </p:cTn>
                                        <p:tgtEl>
                                          <p:spTgt spid="53"/>
                                        </p:tgtEl>
                                        <p:attrNameLst>
                                          <p:attrName>ppt_y</p:attrName>
                                        </p:attrNameLst>
                                      </p:cBhvr>
                                      <p:tavLst>
                                        <p:tav tm="0" fmla="#ppt_y-sin(pi*$)/81">
                                          <p:val>
                                            <p:fltVal val="0"/>
                                          </p:val>
                                        </p:tav>
                                        <p:tav tm="100000">
                                          <p:val>
                                            <p:fltVal val="1"/>
                                          </p:val>
                                        </p:tav>
                                      </p:tavLst>
                                    </p:anim>
                                    <p:animScale>
                                      <p:cBhvr>
                                        <p:cTn id="627" dur="26">
                                          <p:stCondLst>
                                            <p:cond delay="650"/>
                                          </p:stCondLst>
                                        </p:cTn>
                                        <p:tgtEl>
                                          <p:spTgt spid="53"/>
                                        </p:tgtEl>
                                      </p:cBhvr>
                                      <p:to x="100000" y="60000"/>
                                    </p:animScale>
                                    <p:animScale>
                                      <p:cBhvr>
                                        <p:cTn id="628" dur="166" decel="50000">
                                          <p:stCondLst>
                                            <p:cond delay="676"/>
                                          </p:stCondLst>
                                        </p:cTn>
                                        <p:tgtEl>
                                          <p:spTgt spid="53"/>
                                        </p:tgtEl>
                                      </p:cBhvr>
                                      <p:to x="100000" y="100000"/>
                                    </p:animScale>
                                    <p:animScale>
                                      <p:cBhvr>
                                        <p:cTn id="629" dur="26">
                                          <p:stCondLst>
                                            <p:cond delay="1312"/>
                                          </p:stCondLst>
                                        </p:cTn>
                                        <p:tgtEl>
                                          <p:spTgt spid="53"/>
                                        </p:tgtEl>
                                      </p:cBhvr>
                                      <p:to x="100000" y="80000"/>
                                    </p:animScale>
                                    <p:animScale>
                                      <p:cBhvr>
                                        <p:cTn id="630" dur="166" decel="50000">
                                          <p:stCondLst>
                                            <p:cond delay="1338"/>
                                          </p:stCondLst>
                                        </p:cTn>
                                        <p:tgtEl>
                                          <p:spTgt spid="53"/>
                                        </p:tgtEl>
                                      </p:cBhvr>
                                      <p:to x="100000" y="100000"/>
                                    </p:animScale>
                                    <p:animScale>
                                      <p:cBhvr>
                                        <p:cTn id="631" dur="26">
                                          <p:stCondLst>
                                            <p:cond delay="1642"/>
                                          </p:stCondLst>
                                        </p:cTn>
                                        <p:tgtEl>
                                          <p:spTgt spid="53"/>
                                        </p:tgtEl>
                                      </p:cBhvr>
                                      <p:to x="100000" y="90000"/>
                                    </p:animScale>
                                    <p:animScale>
                                      <p:cBhvr>
                                        <p:cTn id="632" dur="166" decel="50000">
                                          <p:stCondLst>
                                            <p:cond delay="1668"/>
                                          </p:stCondLst>
                                        </p:cTn>
                                        <p:tgtEl>
                                          <p:spTgt spid="53"/>
                                        </p:tgtEl>
                                      </p:cBhvr>
                                      <p:to x="100000" y="100000"/>
                                    </p:animScale>
                                    <p:animScale>
                                      <p:cBhvr>
                                        <p:cTn id="633" dur="26">
                                          <p:stCondLst>
                                            <p:cond delay="1808"/>
                                          </p:stCondLst>
                                        </p:cTn>
                                        <p:tgtEl>
                                          <p:spTgt spid="53"/>
                                        </p:tgtEl>
                                      </p:cBhvr>
                                      <p:to x="100000" y="95000"/>
                                    </p:animScale>
                                    <p:animScale>
                                      <p:cBhvr>
                                        <p:cTn id="634" dur="166" decel="50000">
                                          <p:stCondLst>
                                            <p:cond delay="1834"/>
                                          </p:stCondLst>
                                        </p:cTn>
                                        <p:tgtEl>
                                          <p:spTgt spid="53"/>
                                        </p:tgtEl>
                                      </p:cBhvr>
                                      <p:to x="100000" y="100000"/>
                                    </p:animScale>
                                  </p:childTnLst>
                                </p:cTn>
                              </p:par>
                            </p:childTnLst>
                          </p:cTn>
                        </p:par>
                        <p:par>
                          <p:cTn id="635" fill="hold">
                            <p:stCondLst>
                              <p:cond delay="95027"/>
                            </p:stCondLst>
                            <p:childTnLst>
                              <p:par>
                                <p:cTn id="636" presetID="22" presetClass="entr" presetSubtype="1" repeatCount="indefinite" fill="hold" grpId="1" nodeType="afterEffect">
                                  <p:stCondLst>
                                    <p:cond delay="0"/>
                                  </p:stCondLst>
                                  <p:childTnLst>
                                    <p:set>
                                      <p:cBhvr>
                                        <p:cTn id="637" dur="1" fill="hold">
                                          <p:stCondLst>
                                            <p:cond delay="0"/>
                                          </p:stCondLst>
                                        </p:cTn>
                                        <p:tgtEl>
                                          <p:spTgt spid="53"/>
                                        </p:tgtEl>
                                        <p:attrNameLst>
                                          <p:attrName>style.visibility</p:attrName>
                                        </p:attrNameLst>
                                      </p:cBhvr>
                                      <p:to>
                                        <p:strVal val="visible"/>
                                      </p:to>
                                    </p:set>
                                    <p:animEffect transition="in" filter="wipe(up)">
                                      <p:cBhvr>
                                        <p:cTn id="638" dur="5000"/>
                                        <p:tgtEl>
                                          <p:spTgt spid="53"/>
                                        </p:tgtEl>
                                      </p:cBhvr>
                                    </p:animEffect>
                                  </p:childTnLst>
                                </p:cTn>
                              </p:par>
                            </p:childTnLst>
                          </p:cTn>
                        </p:par>
                        <p:par>
                          <p:cTn id="639" fill="hold">
                            <p:stCondLst>
                              <p:cond delay="100027"/>
                            </p:stCondLst>
                            <p:childTnLst>
                              <p:par>
                                <p:cTn id="640" presetID="53" presetClass="entr" presetSubtype="16" fill="hold" grpId="0" nodeType="afterEffect">
                                  <p:stCondLst>
                                    <p:cond delay="0"/>
                                  </p:stCondLst>
                                  <p:childTnLst>
                                    <p:set>
                                      <p:cBhvr>
                                        <p:cTn id="641" dur="1" fill="hold">
                                          <p:stCondLst>
                                            <p:cond delay="0"/>
                                          </p:stCondLst>
                                        </p:cTn>
                                        <p:tgtEl>
                                          <p:spTgt spid="59"/>
                                        </p:tgtEl>
                                        <p:attrNameLst>
                                          <p:attrName>style.visibility</p:attrName>
                                        </p:attrNameLst>
                                      </p:cBhvr>
                                      <p:to>
                                        <p:strVal val="visible"/>
                                      </p:to>
                                    </p:set>
                                    <p:anim calcmode="lin" valueType="num">
                                      <p:cBhvr>
                                        <p:cTn id="642" dur="500" fill="hold"/>
                                        <p:tgtEl>
                                          <p:spTgt spid="59"/>
                                        </p:tgtEl>
                                        <p:attrNameLst>
                                          <p:attrName>ppt_w</p:attrName>
                                        </p:attrNameLst>
                                      </p:cBhvr>
                                      <p:tavLst>
                                        <p:tav tm="0">
                                          <p:val>
                                            <p:fltVal val="0"/>
                                          </p:val>
                                        </p:tav>
                                        <p:tav tm="100000">
                                          <p:val>
                                            <p:strVal val="#ppt_w"/>
                                          </p:val>
                                        </p:tav>
                                      </p:tavLst>
                                    </p:anim>
                                    <p:anim calcmode="lin" valueType="num">
                                      <p:cBhvr>
                                        <p:cTn id="643" dur="500" fill="hold"/>
                                        <p:tgtEl>
                                          <p:spTgt spid="59"/>
                                        </p:tgtEl>
                                        <p:attrNameLst>
                                          <p:attrName>ppt_h</p:attrName>
                                        </p:attrNameLst>
                                      </p:cBhvr>
                                      <p:tavLst>
                                        <p:tav tm="0">
                                          <p:val>
                                            <p:fltVal val="0"/>
                                          </p:val>
                                        </p:tav>
                                        <p:tav tm="100000">
                                          <p:val>
                                            <p:strVal val="#ppt_h"/>
                                          </p:val>
                                        </p:tav>
                                      </p:tavLst>
                                    </p:anim>
                                    <p:animEffect transition="in" filter="fade">
                                      <p:cBhvr>
                                        <p:cTn id="644" dur="500"/>
                                        <p:tgtEl>
                                          <p:spTgt spid="59"/>
                                        </p:tgtEl>
                                      </p:cBhvr>
                                    </p:animEffect>
                                  </p:childTnLst>
                                </p:cTn>
                              </p:par>
                            </p:childTnLst>
                          </p:cTn>
                        </p:par>
                        <p:par>
                          <p:cTn id="645" fill="hold">
                            <p:stCondLst>
                              <p:cond delay="100527"/>
                            </p:stCondLst>
                            <p:childTnLst>
                              <p:par>
                                <p:cTn id="646" presetID="53" presetClass="entr" presetSubtype="16" fill="hold" grpId="0" nodeType="afterEffect">
                                  <p:stCondLst>
                                    <p:cond delay="0"/>
                                  </p:stCondLst>
                                  <p:childTnLst>
                                    <p:set>
                                      <p:cBhvr>
                                        <p:cTn id="647" dur="1" fill="hold">
                                          <p:stCondLst>
                                            <p:cond delay="0"/>
                                          </p:stCondLst>
                                        </p:cTn>
                                        <p:tgtEl>
                                          <p:spTgt spid="60"/>
                                        </p:tgtEl>
                                        <p:attrNameLst>
                                          <p:attrName>style.visibility</p:attrName>
                                        </p:attrNameLst>
                                      </p:cBhvr>
                                      <p:to>
                                        <p:strVal val="visible"/>
                                      </p:to>
                                    </p:set>
                                    <p:anim calcmode="lin" valueType="num">
                                      <p:cBhvr>
                                        <p:cTn id="648" dur="500" fill="hold"/>
                                        <p:tgtEl>
                                          <p:spTgt spid="60"/>
                                        </p:tgtEl>
                                        <p:attrNameLst>
                                          <p:attrName>ppt_w</p:attrName>
                                        </p:attrNameLst>
                                      </p:cBhvr>
                                      <p:tavLst>
                                        <p:tav tm="0">
                                          <p:val>
                                            <p:fltVal val="0"/>
                                          </p:val>
                                        </p:tav>
                                        <p:tav tm="100000">
                                          <p:val>
                                            <p:strVal val="#ppt_w"/>
                                          </p:val>
                                        </p:tav>
                                      </p:tavLst>
                                    </p:anim>
                                    <p:anim calcmode="lin" valueType="num">
                                      <p:cBhvr>
                                        <p:cTn id="649" dur="500" fill="hold"/>
                                        <p:tgtEl>
                                          <p:spTgt spid="60"/>
                                        </p:tgtEl>
                                        <p:attrNameLst>
                                          <p:attrName>ppt_h</p:attrName>
                                        </p:attrNameLst>
                                      </p:cBhvr>
                                      <p:tavLst>
                                        <p:tav tm="0">
                                          <p:val>
                                            <p:fltVal val="0"/>
                                          </p:val>
                                        </p:tav>
                                        <p:tav tm="100000">
                                          <p:val>
                                            <p:strVal val="#ppt_h"/>
                                          </p:val>
                                        </p:tav>
                                      </p:tavLst>
                                    </p:anim>
                                    <p:animEffect transition="in" filter="fade">
                                      <p:cBhvr>
                                        <p:cTn id="650" dur="500"/>
                                        <p:tgtEl>
                                          <p:spTgt spid="60"/>
                                        </p:tgtEl>
                                      </p:cBhvr>
                                    </p:animEffect>
                                  </p:childTnLst>
                                </p:cTn>
                              </p:par>
                            </p:childTnLst>
                          </p:cTn>
                        </p:par>
                        <p:par>
                          <p:cTn id="651" fill="hold">
                            <p:stCondLst>
                              <p:cond delay="101027"/>
                            </p:stCondLst>
                            <p:childTnLst>
                              <p:par>
                                <p:cTn id="652" presetID="22" presetClass="entr" presetSubtype="2" repeatCount="indefinite" fill="hold" grpId="1" nodeType="afterEffect">
                                  <p:stCondLst>
                                    <p:cond delay="0"/>
                                  </p:stCondLst>
                                  <p:childTnLst>
                                    <p:set>
                                      <p:cBhvr>
                                        <p:cTn id="653" dur="1" fill="hold">
                                          <p:stCondLst>
                                            <p:cond delay="0"/>
                                          </p:stCondLst>
                                        </p:cTn>
                                        <p:tgtEl>
                                          <p:spTgt spid="60"/>
                                        </p:tgtEl>
                                        <p:attrNameLst>
                                          <p:attrName>style.visibility</p:attrName>
                                        </p:attrNameLst>
                                      </p:cBhvr>
                                      <p:to>
                                        <p:strVal val="visible"/>
                                      </p:to>
                                    </p:set>
                                    <p:animEffect transition="in" filter="wipe(right)">
                                      <p:cBhvr>
                                        <p:cTn id="654" dur="5000"/>
                                        <p:tgtEl>
                                          <p:spTgt spid="60"/>
                                        </p:tgtEl>
                                      </p:cBhvr>
                                    </p:animEffect>
                                  </p:childTnLst>
                                </p:cTn>
                              </p:par>
                            </p:childTnLst>
                          </p:cTn>
                        </p:par>
                        <p:par>
                          <p:cTn id="655" fill="hold">
                            <p:stCondLst>
                              <p:cond delay="106027"/>
                            </p:stCondLst>
                            <p:childTnLst>
                              <p:par>
                                <p:cTn id="656" presetID="22" presetClass="entr" presetSubtype="8" repeatCount="indefinite" fill="hold" grpId="1" nodeType="afterEffect">
                                  <p:stCondLst>
                                    <p:cond delay="0"/>
                                  </p:stCondLst>
                                  <p:childTnLst>
                                    <p:set>
                                      <p:cBhvr>
                                        <p:cTn id="657" dur="1" fill="hold">
                                          <p:stCondLst>
                                            <p:cond delay="0"/>
                                          </p:stCondLst>
                                        </p:cTn>
                                        <p:tgtEl>
                                          <p:spTgt spid="59"/>
                                        </p:tgtEl>
                                        <p:attrNameLst>
                                          <p:attrName>style.visibility</p:attrName>
                                        </p:attrNameLst>
                                      </p:cBhvr>
                                      <p:to>
                                        <p:strVal val="visible"/>
                                      </p:to>
                                    </p:set>
                                    <p:animEffect transition="in" filter="wipe(left)">
                                      <p:cBhvr>
                                        <p:cTn id="658" dur="5000"/>
                                        <p:tgtEl>
                                          <p:spTgt spid="59"/>
                                        </p:tgtEl>
                                      </p:cBhvr>
                                    </p:animEffect>
                                  </p:childTnLst>
                                </p:cTn>
                              </p:par>
                            </p:childTnLst>
                          </p:cTn>
                        </p:par>
                        <p:par>
                          <p:cTn id="659" fill="hold">
                            <p:stCondLst>
                              <p:cond delay="111027"/>
                            </p:stCondLst>
                            <p:childTnLst>
                              <p:par>
                                <p:cTn id="660" presetID="45" presetClass="entr" presetSubtype="0" fill="hold" grpId="0" nodeType="afterEffect">
                                  <p:stCondLst>
                                    <p:cond delay="0"/>
                                  </p:stCondLst>
                                  <p:childTnLst>
                                    <p:set>
                                      <p:cBhvr>
                                        <p:cTn id="661" dur="1" fill="hold">
                                          <p:stCondLst>
                                            <p:cond delay="0"/>
                                          </p:stCondLst>
                                        </p:cTn>
                                        <p:tgtEl>
                                          <p:spTgt spid="62"/>
                                        </p:tgtEl>
                                        <p:attrNameLst>
                                          <p:attrName>style.visibility</p:attrName>
                                        </p:attrNameLst>
                                      </p:cBhvr>
                                      <p:to>
                                        <p:strVal val="visible"/>
                                      </p:to>
                                    </p:set>
                                    <p:animEffect transition="in" filter="fade">
                                      <p:cBhvr>
                                        <p:cTn id="662" dur="500"/>
                                        <p:tgtEl>
                                          <p:spTgt spid="62"/>
                                        </p:tgtEl>
                                      </p:cBhvr>
                                    </p:animEffect>
                                    <p:anim calcmode="lin" valueType="num">
                                      <p:cBhvr>
                                        <p:cTn id="663" dur="500" fill="hold"/>
                                        <p:tgtEl>
                                          <p:spTgt spid="62"/>
                                        </p:tgtEl>
                                        <p:attrNameLst>
                                          <p:attrName>ppt_w</p:attrName>
                                        </p:attrNameLst>
                                      </p:cBhvr>
                                      <p:tavLst>
                                        <p:tav tm="0" fmla="#ppt_w*sin(2.5*pi*$)">
                                          <p:val>
                                            <p:fltVal val="0"/>
                                          </p:val>
                                        </p:tav>
                                        <p:tav tm="100000">
                                          <p:val>
                                            <p:fltVal val="1"/>
                                          </p:val>
                                        </p:tav>
                                      </p:tavLst>
                                    </p:anim>
                                    <p:anim calcmode="lin" valueType="num">
                                      <p:cBhvr>
                                        <p:cTn id="664" dur="500" fill="hold"/>
                                        <p:tgtEl>
                                          <p:spTgt spid="62"/>
                                        </p:tgtEl>
                                        <p:attrNameLst>
                                          <p:attrName>ppt_h</p:attrName>
                                        </p:attrNameLst>
                                      </p:cBhvr>
                                      <p:tavLst>
                                        <p:tav tm="0">
                                          <p:val>
                                            <p:strVal val="#ppt_h"/>
                                          </p:val>
                                        </p:tav>
                                        <p:tav tm="100000">
                                          <p:val>
                                            <p:strVal val="#ppt_h"/>
                                          </p:val>
                                        </p:tav>
                                      </p:tavLst>
                                    </p:anim>
                                  </p:childTnLst>
                                </p:cTn>
                              </p:par>
                            </p:childTnLst>
                          </p:cTn>
                        </p:par>
                        <p:par>
                          <p:cTn id="665" fill="hold">
                            <p:stCondLst>
                              <p:cond delay="111527"/>
                            </p:stCondLst>
                            <p:childTnLst>
                              <p:par>
                                <p:cTn id="666" presetID="21" presetClass="entr" presetSubtype="1" repeatCount="indefinite" fill="hold" grpId="1" nodeType="afterEffect">
                                  <p:stCondLst>
                                    <p:cond delay="0"/>
                                  </p:stCondLst>
                                  <p:childTnLst>
                                    <p:set>
                                      <p:cBhvr>
                                        <p:cTn id="667" dur="1" fill="hold">
                                          <p:stCondLst>
                                            <p:cond delay="0"/>
                                          </p:stCondLst>
                                        </p:cTn>
                                        <p:tgtEl>
                                          <p:spTgt spid="62"/>
                                        </p:tgtEl>
                                        <p:attrNameLst>
                                          <p:attrName>style.visibility</p:attrName>
                                        </p:attrNameLst>
                                      </p:cBhvr>
                                      <p:to>
                                        <p:strVal val="visible"/>
                                      </p:to>
                                    </p:set>
                                    <p:animEffect transition="in" filter="wheel(1)">
                                      <p:cBhvr>
                                        <p:cTn id="668" dur="5000"/>
                                        <p:tgtEl>
                                          <p:spTgt spid="62"/>
                                        </p:tgtEl>
                                      </p:cBhvr>
                                    </p:animEffect>
                                  </p:childTnLst>
                                </p:cTn>
                              </p:par>
                            </p:childTnLst>
                          </p:cTn>
                        </p:par>
                        <p:par>
                          <p:cTn id="669" fill="hold">
                            <p:stCondLst>
                              <p:cond delay="116527"/>
                            </p:stCondLst>
                            <p:childTnLst>
                              <p:par>
                                <p:cTn id="670" presetID="31" presetClass="entr" presetSubtype="0" fill="hold" grpId="0" nodeType="afterEffect">
                                  <p:stCondLst>
                                    <p:cond delay="0"/>
                                  </p:stCondLst>
                                  <p:childTnLst>
                                    <p:set>
                                      <p:cBhvr>
                                        <p:cTn id="671" dur="1" fill="hold">
                                          <p:stCondLst>
                                            <p:cond delay="0"/>
                                          </p:stCondLst>
                                        </p:cTn>
                                        <p:tgtEl>
                                          <p:spTgt spid="63"/>
                                        </p:tgtEl>
                                        <p:attrNameLst>
                                          <p:attrName>style.visibility</p:attrName>
                                        </p:attrNameLst>
                                      </p:cBhvr>
                                      <p:to>
                                        <p:strVal val="visible"/>
                                      </p:to>
                                    </p:set>
                                    <p:anim calcmode="lin" valueType="num">
                                      <p:cBhvr>
                                        <p:cTn id="672" dur="1000" fill="hold"/>
                                        <p:tgtEl>
                                          <p:spTgt spid="63"/>
                                        </p:tgtEl>
                                        <p:attrNameLst>
                                          <p:attrName>ppt_w</p:attrName>
                                        </p:attrNameLst>
                                      </p:cBhvr>
                                      <p:tavLst>
                                        <p:tav tm="0">
                                          <p:val>
                                            <p:fltVal val="0"/>
                                          </p:val>
                                        </p:tav>
                                        <p:tav tm="100000">
                                          <p:val>
                                            <p:strVal val="#ppt_w"/>
                                          </p:val>
                                        </p:tav>
                                      </p:tavLst>
                                    </p:anim>
                                    <p:anim calcmode="lin" valueType="num">
                                      <p:cBhvr>
                                        <p:cTn id="673" dur="1000" fill="hold"/>
                                        <p:tgtEl>
                                          <p:spTgt spid="63"/>
                                        </p:tgtEl>
                                        <p:attrNameLst>
                                          <p:attrName>ppt_h</p:attrName>
                                        </p:attrNameLst>
                                      </p:cBhvr>
                                      <p:tavLst>
                                        <p:tav tm="0">
                                          <p:val>
                                            <p:fltVal val="0"/>
                                          </p:val>
                                        </p:tav>
                                        <p:tav tm="100000">
                                          <p:val>
                                            <p:strVal val="#ppt_h"/>
                                          </p:val>
                                        </p:tav>
                                      </p:tavLst>
                                    </p:anim>
                                    <p:anim calcmode="lin" valueType="num">
                                      <p:cBhvr>
                                        <p:cTn id="674" dur="1000" fill="hold"/>
                                        <p:tgtEl>
                                          <p:spTgt spid="63"/>
                                        </p:tgtEl>
                                        <p:attrNameLst>
                                          <p:attrName>style.rotation</p:attrName>
                                        </p:attrNameLst>
                                      </p:cBhvr>
                                      <p:tavLst>
                                        <p:tav tm="0">
                                          <p:val>
                                            <p:fltVal val="90"/>
                                          </p:val>
                                        </p:tav>
                                        <p:tav tm="100000">
                                          <p:val>
                                            <p:fltVal val="0"/>
                                          </p:val>
                                        </p:tav>
                                      </p:tavLst>
                                    </p:anim>
                                    <p:animEffect transition="in" filter="fade">
                                      <p:cBhvr>
                                        <p:cTn id="675" dur="1000"/>
                                        <p:tgtEl>
                                          <p:spTgt spid="63"/>
                                        </p:tgtEl>
                                      </p:cBhvr>
                                    </p:animEffect>
                                  </p:childTnLst>
                                </p:cTn>
                              </p:par>
                            </p:childTnLst>
                          </p:cTn>
                        </p:par>
                        <p:par>
                          <p:cTn id="676" fill="hold">
                            <p:stCondLst>
                              <p:cond delay="117527"/>
                            </p:stCondLst>
                            <p:childTnLst>
                              <p:par>
                                <p:cTn id="677" presetID="26" presetClass="entr" presetSubtype="0" fill="hold" grpId="0" nodeType="afterEffect">
                                  <p:stCondLst>
                                    <p:cond delay="0"/>
                                  </p:stCondLst>
                                  <p:childTnLst>
                                    <p:set>
                                      <p:cBhvr>
                                        <p:cTn id="678" dur="1" fill="hold">
                                          <p:stCondLst>
                                            <p:cond delay="0"/>
                                          </p:stCondLst>
                                        </p:cTn>
                                        <p:tgtEl>
                                          <p:spTgt spid="64"/>
                                        </p:tgtEl>
                                        <p:attrNameLst>
                                          <p:attrName>style.visibility</p:attrName>
                                        </p:attrNameLst>
                                      </p:cBhvr>
                                      <p:to>
                                        <p:strVal val="visible"/>
                                      </p:to>
                                    </p:set>
                                    <p:animEffect transition="in" filter="wipe(down)">
                                      <p:cBhvr>
                                        <p:cTn id="679" dur="580">
                                          <p:stCondLst>
                                            <p:cond delay="0"/>
                                          </p:stCondLst>
                                        </p:cTn>
                                        <p:tgtEl>
                                          <p:spTgt spid="64"/>
                                        </p:tgtEl>
                                      </p:cBhvr>
                                    </p:animEffect>
                                    <p:anim calcmode="lin" valueType="num">
                                      <p:cBhvr>
                                        <p:cTn id="680" dur="1822" tmFilter="0,0; 0.14,0.36; 0.43,0.73; 0.71,0.91; 1.0,1.0">
                                          <p:stCondLst>
                                            <p:cond delay="0"/>
                                          </p:stCondLst>
                                        </p:cTn>
                                        <p:tgtEl>
                                          <p:spTgt spid="64"/>
                                        </p:tgtEl>
                                        <p:attrNameLst>
                                          <p:attrName>ppt_x</p:attrName>
                                        </p:attrNameLst>
                                      </p:cBhvr>
                                      <p:tavLst>
                                        <p:tav tm="0">
                                          <p:val>
                                            <p:strVal val="#ppt_x-0.25"/>
                                          </p:val>
                                        </p:tav>
                                        <p:tav tm="100000">
                                          <p:val>
                                            <p:strVal val="#ppt_x"/>
                                          </p:val>
                                        </p:tav>
                                      </p:tavLst>
                                    </p:anim>
                                    <p:anim calcmode="lin" valueType="num">
                                      <p:cBhvr>
                                        <p:cTn id="681" dur="664" tmFilter="0.0,0.0; 0.25,0.07; 0.50,0.2; 0.75,0.467; 1.0,1.0">
                                          <p:stCondLst>
                                            <p:cond delay="0"/>
                                          </p:stCondLst>
                                        </p:cTn>
                                        <p:tgtEl>
                                          <p:spTgt spid="64"/>
                                        </p:tgtEl>
                                        <p:attrNameLst>
                                          <p:attrName>ppt_y</p:attrName>
                                        </p:attrNameLst>
                                      </p:cBhvr>
                                      <p:tavLst>
                                        <p:tav tm="0" fmla="#ppt_y-sin(pi*$)/3">
                                          <p:val>
                                            <p:fltVal val="0.5"/>
                                          </p:val>
                                        </p:tav>
                                        <p:tav tm="100000">
                                          <p:val>
                                            <p:fltVal val="1"/>
                                          </p:val>
                                        </p:tav>
                                      </p:tavLst>
                                    </p:anim>
                                    <p:anim calcmode="lin" valueType="num">
                                      <p:cBhvr>
                                        <p:cTn id="682" dur="664" tmFilter="0, 0; 0.125,0.2665; 0.25,0.4; 0.375,0.465; 0.5,0.5;  0.625,0.535; 0.75,0.6; 0.875,0.7335; 1,1">
                                          <p:stCondLst>
                                            <p:cond delay="664"/>
                                          </p:stCondLst>
                                        </p:cTn>
                                        <p:tgtEl>
                                          <p:spTgt spid="64"/>
                                        </p:tgtEl>
                                        <p:attrNameLst>
                                          <p:attrName>ppt_y</p:attrName>
                                        </p:attrNameLst>
                                      </p:cBhvr>
                                      <p:tavLst>
                                        <p:tav tm="0" fmla="#ppt_y-sin(pi*$)/9">
                                          <p:val>
                                            <p:fltVal val="0"/>
                                          </p:val>
                                        </p:tav>
                                        <p:tav tm="100000">
                                          <p:val>
                                            <p:fltVal val="1"/>
                                          </p:val>
                                        </p:tav>
                                      </p:tavLst>
                                    </p:anim>
                                    <p:anim calcmode="lin" valueType="num">
                                      <p:cBhvr>
                                        <p:cTn id="683" dur="332" tmFilter="0, 0; 0.125,0.2665; 0.25,0.4; 0.375,0.465; 0.5,0.5;  0.625,0.535; 0.75,0.6; 0.875,0.7335; 1,1">
                                          <p:stCondLst>
                                            <p:cond delay="1324"/>
                                          </p:stCondLst>
                                        </p:cTn>
                                        <p:tgtEl>
                                          <p:spTgt spid="64"/>
                                        </p:tgtEl>
                                        <p:attrNameLst>
                                          <p:attrName>ppt_y</p:attrName>
                                        </p:attrNameLst>
                                      </p:cBhvr>
                                      <p:tavLst>
                                        <p:tav tm="0" fmla="#ppt_y-sin(pi*$)/27">
                                          <p:val>
                                            <p:fltVal val="0"/>
                                          </p:val>
                                        </p:tav>
                                        <p:tav tm="100000">
                                          <p:val>
                                            <p:fltVal val="1"/>
                                          </p:val>
                                        </p:tav>
                                      </p:tavLst>
                                    </p:anim>
                                    <p:anim calcmode="lin" valueType="num">
                                      <p:cBhvr>
                                        <p:cTn id="684" dur="164" tmFilter="0, 0; 0.125,0.2665; 0.25,0.4; 0.375,0.465; 0.5,0.5;  0.625,0.535; 0.75,0.6; 0.875,0.7335; 1,1">
                                          <p:stCondLst>
                                            <p:cond delay="1656"/>
                                          </p:stCondLst>
                                        </p:cTn>
                                        <p:tgtEl>
                                          <p:spTgt spid="64"/>
                                        </p:tgtEl>
                                        <p:attrNameLst>
                                          <p:attrName>ppt_y</p:attrName>
                                        </p:attrNameLst>
                                      </p:cBhvr>
                                      <p:tavLst>
                                        <p:tav tm="0" fmla="#ppt_y-sin(pi*$)/81">
                                          <p:val>
                                            <p:fltVal val="0"/>
                                          </p:val>
                                        </p:tav>
                                        <p:tav tm="100000">
                                          <p:val>
                                            <p:fltVal val="1"/>
                                          </p:val>
                                        </p:tav>
                                      </p:tavLst>
                                    </p:anim>
                                    <p:animScale>
                                      <p:cBhvr>
                                        <p:cTn id="685" dur="26">
                                          <p:stCondLst>
                                            <p:cond delay="650"/>
                                          </p:stCondLst>
                                        </p:cTn>
                                        <p:tgtEl>
                                          <p:spTgt spid="64"/>
                                        </p:tgtEl>
                                      </p:cBhvr>
                                      <p:to x="100000" y="60000"/>
                                    </p:animScale>
                                    <p:animScale>
                                      <p:cBhvr>
                                        <p:cTn id="686" dur="166" decel="50000">
                                          <p:stCondLst>
                                            <p:cond delay="676"/>
                                          </p:stCondLst>
                                        </p:cTn>
                                        <p:tgtEl>
                                          <p:spTgt spid="64"/>
                                        </p:tgtEl>
                                      </p:cBhvr>
                                      <p:to x="100000" y="100000"/>
                                    </p:animScale>
                                    <p:animScale>
                                      <p:cBhvr>
                                        <p:cTn id="687" dur="26">
                                          <p:stCondLst>
                                            <p:cond delay="1312"/>
                                          </p:stCondLst>
                                        </p:cTn>
                                        <p:tgtEl>
                                          <p:spTgt spid="64"/>
                                        </p:tgtEl>
                                      </p:cBhvr>
                                      <p:to x="100000" y="80000"/>
                                    </p:animScale>
                                    <p:animScale>
                                      <p:cBhvr>
                                        <p:cTn id="688" dur="166" decel="50000">
                                          <p:stCondLst>
                                            <p:cond delay="1338"/>
                                          </p:stCondLst>
                                        </p:cTn>
                                        <p:tgtEl>
                                          <p:spTgt spid="64"/>
                                        </p:tgtEl>
                                      </p:cBhvr>
                                      <p:to x="100000" y="100000"/>
                                    </p:animScale>
                                    <p:animScale>
                                      <p:cBhvr>
                                        <p:cTn id="689" dur="26">
                                          <p:stCondLst>
                                            <p:cond delay="1642"/>
                                          </p:stCondLst>
                                        </p:cTn>
                                        <p:tgtEl>
                                          <p:spTgt spid="64"/>
                                        </p:tgtEl>
                                      </p:cBhvr>
                                      <p:to x="100000" y="90000"/>
                                    </p:animScale>
                                    <p:animScale>
                                      <p:cBhvr>
                                        <p:cTn id="690" dur="166" decel="50000">
                                          <p:stCondLst>
                                            <p:cond delay="1668"/>
                                          </p:stCondLst>
                                        </p:cTn>
                                        <p:tgtEl>
                                          <p:spTgt spid="64"/>
                                        </p:tgtEl>
                                      </p:cBhvr>
                                      <p:to x="100000" y="100000"/>
                                    </p:animScale>
                                    <p:animScale>
                                      <p:cBhvr>
                                        <p:cTn id="691" dur="26">
                                          <p:stCondLst>
                                            <p:cond delay="1808"/>
                                          </p:stCondLst>
                                        </p:cTn>
                                        <p:tgtEl>
                                          <p:spTgt spid="64"/>
                                        </p:tgtEl>
                                      </p:cBhvr>
                                      <p:to x="100000" y="95000"/>
                                    </p:animScale>
                                    <p:animScale>
                                      <p:cBhvr>
                                        <p:cTn id="692" dur="166" decel="50000">
                                          <p:stCondLst>
                                            <p:cond delay="1834"/>
                                          </p:stCondLst>
                                        </p:cTn>
                                        <p:tgtEl>
                                          <p:spTgt spid="64"/>
                                        </p:tgtEl>
                                      </p:cBhvr>
                                      <p:to x="100000" y="100000"/>
                                    </p:animScale>
                                  </p:childTnLst>
                                </p:cTn>
                              </p:par>
                            </p:childTnLst>
                          </p:cTn>
                        </p:par>
                        <p:par>
                          <p:cTn id="693" fill="hold">
                            <p:stCondLst>
                              <p:cond delay="119527"/>
                            </p:stCondLst>
                            <p:childTnLst>
                              <p:par>
                                <p:cTn id="694" presetID="22" presetClass="entr" presetSubtype="4" repeatCount="indefinite" fill="hold" grpId="1" nodeType="afterEffect">
                                  <p:stCondLst>
                                    <p:cond delay="0"/>
                                  </p:stCondLst>
                                  <p:childTnLst>
                                    <p:set>
                                      <p:cBhvr>
                                        <p:cTn id="695" dur="1" fill="hold">
                                          <p:stCondLst>
                                            <p:cond delay="0"/>
                                          </p:stCondLst>
                                        </p:cTn>
                                        <p:tgtEl>
                                          <p:spTgt spid="63"/>
                                        </p:tgtEl>
                                        <p:attrNameLst>
                                          <p:attrName>style.visibility</p:attrName>
                                        </p:attrNameLst>
                                      </p:cBhvr>
                                      <p:to>
                                        <p:strVal val="visible"/>
                                      </p:to>
                                    </p:set>
                                    <p:animEffect transition="in" filter="wipe(down)">
                                      <p:cBhvr>
                                        <p:cTn id="696" dur="5000"/>
                                        <p:tgtEl>
                                          <p:spTgt spid="63"/>
                                        </p:tgtEl>
                                      </p:cBhvr>
                                    </p:animEffect>
                                  </p:childTnLst>
                                </p:cTn>
                              </p:par>
                            </p:childTnLst>
                          </p:cTn>
                        </p:par>
                        <p:par>
                          <p:cTn id="697" fill="hold">
                            <p:stCondLst>
                              <p:cond delay="124527"/>
                            </p:stCondLst>
                            <p:childTnLst>
                              <p:par>
                                <p:cTn id="698" presetID="31" presetClass="entr" presetSubtype="0" fill="hold" grpId="0" nodeType="afterEffect">
                                  <p:stCondLst>
                                    <p:cond delay="0"/>
                                  </p:stCondLst>
                                  <p:iterate type="lt">
                                    <p:tmPct val="5000"/>
                                  </p:iterate>
                                  <p:childTnLst>
                                    <p:set>
                                      <p:cBhvr>
                                        <p:cTn id="699" dur="1" fill="hold">
                                          <p:stCondLst>
                                            <p:cond delay="0"/>
                                          </p:stCondLst>
                                        </p:cTn>
                                        <p:tgtEl>
                                          <p:spTgt spid="65"/>
                                        </p:tgtEl>
                                        <p:attrNameLst>
                                          <p:attrName>style.visibility</p:attrName>
                                        </p:attrNameLst>
                                      </p:cBhvr>
                                      <p:to>
                                        <p:strVal val="visible"/>
                                      </p:to>
                                    </p:set>
                                    <p:anim calcmode="lin" valueType="num">
                                      <p:cBhvr>
                                        <p:cTn id="700" dur="2000" fill="hold"/>
                                        <p:tgtEl>
                                          <p:spTgt spid="65"/>
                                        </p:tgtEl>
                                        <p:attrNameLst>
                                          <p:attrName>ppt_w</p:attrName>
                                        </p:attrNameLst>
                                      </p:cBhvr>
                                      <p:tavLst>
                                        <p:tav tm="0">
                                          <p:val>
                                            <p:fltVal val="0"/>
                                          </p:val>
                                        </p:tav>
                                        <p:tav tm="100000">
                                          <p:val>
                                            <p:strVal val="#ppt_w"/>
                                          </p:val>
                                        </p:tav>
                                      </p:tavLst>
                                    </p:anim>
                                    <p:anim calcmode="lin" valueType="num">
                                      <p:cBhvr>
                                        <p:cTn id="701" dur="2000" fill="hold"/>
                                        <p:tgtEl>
                                          <p:spTgt spid="65"/>
                                        </p:tgtEl>
                                        <p:attrNameLst>
                                          <p:attrName>ppt_h</p:attrName>
                                        </p:attrNameLst>
                                      </p:cBhvr>
                                      <p:tavLst>
                                        <p:tav tm="0">
                                          <p:val>
                                            <p:fltVal val="0"/>
                                          </p:val>
                                        </p:tav>
                                        <p:tav tm="100000">
                                          <p:val>
                                            <p:strVal val="#ppt_h"/>
                                          </p:val>
                                        </p:tav>
                                      </p:tavLst>
                                    </p:anim>
                                    <p:anim calcmode="lin" valueType="num">
                                      <p:cBhvr>
                                        <p:cTn id="702" dur="2000" fill="hold"/>
                                        <p:tgtEl>
                                          <p:spTgt spid="65"/>
                                        </p:tgtEl>
                                        <p:attrNameLst>
                                          <p:attrName>style.rotation</p:attrName>
                                        </p:attrNameLst>
                                      </p:cBhvr>
                                      <p:tavLst>
                                        <p:tav tm="0">
                                          <p:val>
                                            <p:fltVal val="90"/>
                                          </p:val>
                                        </p:tav>
                                        <p:tav tm="100000">
                                          <p:val>
                                            <p:fltVal val="0"/>
                                          </p:val>
                                        </p:tav>
                                      </p:tavLst>
                                    </p:anim>
                                    <p:animEffect transition="in" filter="fade">
                                      <p:cBhvr>
                                        <p:cTn id="703" dur="2000"/>
                                        <p:tgtEl>
                                          <p:spTgt spid="65"/>
                                        </p:tgtEl>
                                      </p:cBhvr>
                                    </p:animEffect>
                                  </p:childTnLst>
                                </p:cTn>
                              </p:par>
                            </p:childTnLst>
                          </p:cTn>
                        </p:par>
                        <p:par>
                          <p:cTn id="704" fill="hold">
                            <p:stCondLst>
                              <p:cond delay="127927"/>
                            </p:stCondLst>
                            <p:childTnLst>
                              <p:par>
                                <p:cTn id="705" presetID="26" presetClass="entr" presetSubtype="0" fill="hold" grpId="1" nodeType="afterEffect">
                                  <p:stCondLst>
                                    <p:cond delay="0"/>
                                  </p:stCondLst>
                                  <p:iterate type="lt">
                                    <p:tmPct val="10000"/>
                                  </p:iterate>
                                  <p:childTnLst>
                                    <p:set>
                                      <p:cBhvr>
                                        <p:cTn id="706" dur="1" fill="hold">
                                          <p:stCondLst>
                                            <p:cond delay="0"/>
                                          </p:stCondLst>
                                        </p:cTn>
                                        <p:tgtEl>
                                          <p:spTgt spid="65"/>
                                        </p:tgtEl>
                                        <p:attrNameLst>
                                          <p:attrName>style.visibility</p:attrName>
                                        </p:attrNameLst>
                                      </p:cBhvr>
                                      <p:to>
                                        <p:strVal val="visible"/>
                                      </p:to>
                                    </p:set>
                                    <p:animEffect transition="in" filter="wipe(down)">
                                      <p:cBhvr>
                                        <p:cTn id="707" dur="580">
                                          <p:stCondLst>
                                            <p:cond delay="0"/>
                                          </p:stCondLst>
                                        </p:cTn>
                                        <p:tgtEl>
                                          <p:spTgt spid="65"/>
                                        </p:tgtEl>
                                      </p:cBhvr>
                                    </p:animEffect>
                                    <p:anim calcmode="lin" valueType="num">
                                      <p:cBhvr>
                                        <p:cTn id="708" dur="1822"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09" dur="664"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10" dur="664" tmFilter="0, 0; 0.125,0.2665; 0.25,0.4; 0.375,0.465; 0.5,0.5;  0.625,0.535; 0.75,0.6; 0.875,0.7335; 1,1">
                                          <p:stCondLst>
                                            <p:cond delay="664"/>
                                          </p:stCondLst>
                                        </p:cTn>
                                        <p:tgtEl>
                                          <p:spTgt spid="65"/>
                                        </p:tgtEl>
                                        <p:attrNameLst>
                                          <p:attrName>ppt_y</p:attrName>
                                        </p:attrNameLst>
                                      </p:cBhvr>
                                      <p:tavLst>
                                        <p:tav tm="0" fmla="#ppt_y-sin(pi*$)/9">
                                          <p:val>
                                            <p:fltVal val="0"/>
                                          </p:val>
                                        </p:tav>
                                        <p:tav tm="100000">
                                          <p:val>
                                            <p:fltVal val="1"/>
                                          </p:val>
                                        </p:tav>
                                      </p:tavLst>
                                    </p:anim>
                                    <p:anim calcmode="lin" valueType="num">
                                      <p:cBhvr>
                                        <p:cTn id="711" dur="332" tmFilter="0, 0; 0.125,0.2665; 0.25,0.4; 0.375,0.465; 0.5,0.5;  0.625,0.535; 0.75,0.6; 0.875,0.7335; 1,1">
                                          <p:stCondLst>
                                            <p:cond delay="1324"/>
                                          </p:stCondLst>
                                        </p:cTn>
                                        <p:tgtEl>
                                          <p:spTgt spid="65"/>
                                        </p:tgtEl>
                                        <p:attrNameLst>
                                          <p:attrName>ppt_y</p:attrName>
                                        </p:attrNameLst>
                                      </p:cBhvr>
                                      <p:tavLst>
                                        <p:tav tm="0" fmla="#ppt_y-sin(pi*$)/27">
                                          <p:val>
                                            <p:fltVal val="0"/>
                                          </p:val>
                                        </p:tav>
                                        <p:tav tm="100000">
                                          <p:val>
                                            <p:fltVal val="1"/>
                                          </p:val>
                                        </p:tav>
                                      </p:tavLst>
                                    </p:anim>
                                    <p:anim calcmode="lin" valueType="num">
                                      <p:cBhvr>
                                        <p:cTn id="712" dur="164" tmFilter="0, 0; 0.125,0.2665; 0.25,0.4; 0.375,0.465; 0.5,0.5;  0.625,0.535; 0.75,0.6; 0.875,0.7335; 1,1">
                                          <p:stCondLst>
                                            <p:cond delay="1656"/>
                                          </p:stCondLst>
                                        </p:cTn>
                                        <p:tgtEl>
                                          <p:spTgt spid="65"/>
                                        </p:tgtEl>
                                        <p:attrNameLst>
                                          <p:attrName>ppt_y</p:attrName>
                                        </p:attrNameLst>
                                      </p:cBhvr>
                                      <p:tavLst>
                                        <p:tav tm="0" fmla="#ppt_y-sin(pi*$)/81">
                                          <p:val>
                                            <p:fltVal val="0"/>
                                          </p:val>
                                        </p:tav>
                                        <p:tav tm="100000">
                                          <p:val>
                                            <p:fltVal val="1"/>
                                          </p:val>
                                        </p:tav>
                                      </p:tavLst>
                                    </p:anim>
                                    <p:animScale>
                                      <p:cBhvr>
                                        <p:cTn id="713" dur="26">
                                          <p:stCondLst>
                                            <p:cond delay="650"/>
                                          </p:stCondLst>
                                        </p:cTn>
                                        <p:tgtEl>
                                          <p:spTgt spid="65"/>
                                        </p:tgtEl>
                                      </p:cBhvr>
                                      <p:to x="100000" y="60000"/>
                                    </p:animScale>
                                    <p:animScale>
                                      <p:cBhvr>
                                        <p:cTn id="714" dur="166" decel="50000">
                                          <p:stCondLst>
                                            <p:cond delay="676"/>
                                          </p:stCondLst>
                                        </p:cTn>
                                        <p:tgtEl>
                                          <p:spTgt spid="65"/>
                                        </p:tgtEl>
                                      </p:cBhvr>
                                      <p:to x="100000" y="100000"/>
                                    </p:animScale>
                                    <p:animScale>
                                      <p:cBhvr>
                                        <p:cTn id="715" dur="26">
                                          <p:stCondLst>
                                            <p:cond delay="1312"/>
                                          </p:stCondLst>
                                        </p:cTn>
                                        <p:tgtEl>
                                          <p:spTgt spid="65"/>
                                        </p:tgtEl>
                                      </p:cBhvr>
                                      <p:to x="100000" y="80000"/>
                                    </p:animScale>
                                    <p:animScale>
                                      <p:cBhvr>
                                        <p:cTn id="716" dur="166" decel="50000">
                                          <p:stCondLst>
                                            <p:cond delay="1338"/>
                                          </p:stCondLst>
                                        </p:cTn>
                                        <p:tgtEl>
                                          <p:spTgt spid="65"/>
                                        </p:tgtEl>
                                      </p:cBhvr>
                                      <p:to x="100000" y="100000"/>
                                    </p:animScale>
                                    <p:animScale>
                                      <p:cBhvr>
                                        <p:cTn id="717" dur="26">
                                          <p:stCondLst>
                                            <p:cond delay="1642"/>
                                          </p:stCondLst>
                                        </p:cTn>
                                        <p:tgtEl>
                                          <p:spTgt spid="65"/>
                                        </p:tgtEl>
                                      </p:cBhvr>
                                      <p:to x="100000" y="90000"/>
                                    </p:animScale>
                                    <p:animScale>
                                      <p:cBhvr>
                                        <p:cTn id="718" dur="166" decel="50000">
                                          <p:stCondLst>
                                            <p:cond delay="1668"/>
                                          </p:stCondLst>
                                        </p:cTn>
                                        <p:tgtEl>
                                          <p:spTgt spid="65"/>
                                        </p:tgtEl>
                                      </p:cBhvr>
                                      <p:to x="100000" y="100000"/>
                                    </p:animScale>
                                    <p:animScale>
                                      <p:cBhvr>
                                        <p:cTn id="719" dur="26">
                                          <p:stCondLst>
                                            <p:cond delay="1808"/>
                                          </p:stCondLst>
                                        </p:cTn>
                                        <p:tgtEl>
                                          <p:spTgt spid="65"/>
                                        </p:tgtEl>
                                      </p:cBhvr>
                                      <p:to x="100000" y="95000"/>
                                    </p:animScale>
                                    <p:animScale>
                                      <p:cBhvr>
                                        <p:cTn id="720" dur="166" decel="50000">
                                          <p:stCondLst>
                                            <p:cond delay="1834"/>
                                          </p:stCondLst>
                                        </p:cTn>
                                        <p:tgtEl>
                                          <p:spTgt spid="65"/>
                                        </p:tgtEl>
                                      </p:cBhvr>
                                      <p:to x="100000" y="100000"/>
                                    </p:animScale>
                                  </p:childTnLst>
                                </p:cTn>
                              </p:par>
                            </p:childTnLst>
                          </p:cTn>
                        </p:par>
                        <p:par>
                          <p:cTn id="721" fill="hold">
                            <p:stCondLst>
                              <p:cond delay="132727"/>
                            </p:stCondLst>
                            <p:childTnLst>
                              <p:par>
                                <p:cTn id="722" presetID="22" presetClass="entr" presetSubtype="4" repeatCount="indefinite" fill="hold" nodeType="afterEffect">
                                  <p:stCondLst>
                                    <p:cond delay="0"/>
                                  </p:stCondLst>
                                  <p:childTnLst>
                                    <p:set>
                                      <p:cBhvr>
                                        <p:cTn id="723" dur="1" fill="hold">
                                          <p:stCondLst>
                                            <p:cond delay="0"/>
                                          </p:stCondLst>
                                        </p:cTn>
                                        <p:tgtEl>
                                          <p:spTgt spid="7"/>
                                        </p:tgtEl>
                                        <p:attrNameLst>
                                          <p:attrName>style.visibility</p:attrName>
                                        </p:attrNameLst>
                                      </p:cBhvr>
                                      <p:to>
                                        <p:strVal val="visible"/>
                                      </p:to>
                                    </p:set>
                                    <p:animEffect transition="in" filter="wipe(down)">
                                      <p:cBhvr>
                                        <p:cTn id="724" dur="5000"/>
                                        <p:tgtEl>
                                          <p:spTgt spid="7"/>
                                        </p:tgtEl>
                                      </p:cBhvr>
                                    </p:animEffect>
                                  </p:childTnLst>
                                </p:cTn>
                              </p:par>
                            </p:childTnLst>
                          </p:cTn>
                        </p:par>
                        <p:par>
                          <p:cTn id="725" fill="hold">
                            <p:stCondLst>
                              <p:cond delay="137727"/>
                            </p:stCondLst>
                            <p:childTnLst>
                              <p:par>
                                <p:cTn id="726" presetID="2" presetClass="entr" presetSubtype="8" decel="98000" fill="hold" grpId="0" nodeType="afterEffect">
                                  <p:stCondLst>
                                    <p:cond delay="0"/>
                                  </p:stCondLst>
                                  <p:iterate type="lt">
                                    <p:tmPct val="10000"/>
                                  </p:iterate>
                                  <p:childTnLst>
                                    <p:set>
                                      <p:cBhvr>
                                        <p:cTn id="727" dur="1" fill="hold">
                                          <p:stCondLst>
                                            <p:cond delay="0"/>
                                          </p:stCondLst>
                                        </p:cTn>
                                        <p:tgtEl>
                                          <p:spTgt spid="68"/>
                                        </p:tgtEl>
                                        <p:attrNameLst>
                                          <p:attrName>style.visibility</p:attrName>
                                        </p:attrNameLst>
                                      </p:cBhvr>
                                      <p:to>
                                        <p:strVal val="visible"/>
                                      </p:to>
                                    </p:set>
                                    <p:anim calcmode="lin" valueType="num">
                                      <p:cBhvr additive="base">
                                        <p:cTn id="728" dur="2000" fill="hold"/>
                                        <p:tgtEl>
                                          <p:spTgt spid="68"/>
                                        </p:tgtEl>
                                        <p:attrNameLst>
                                          <p:attrName>ppt_x</p:attrName>
                                        </p:attrNameLst>
                                      </p:cBhvr>
                                      <p:tavLst>
                                        <p:tav tm="0">
                                          <p:val>
                                            <p:strVal val="0-#ppt_w/2"/>
                                          </p:val>
                                        </p:tav>
                                        <p:tav tm="100000">
                                          <p:val>
                                            <p:strVal val="#ppt_x"/>
                                          </p:val>
                                        </p:tav>
                                      </p:tavLst>
                                    </p:anim>
                                    <p:anim calcmode="lin" valueType="num">
                                      <p:cBhvr additive="base">
                                        <p:cTn id="729" dur="2000" fill="hold"/>
                                        <p:tgtEl>
                                          <p:spTgt spid="68"/>
                                        </p:tgtEl>
                                        <p:attrNameLst>
                                          <p:attrName>ppt_y</p:attrName>
                                        </p:attrNameLst>
                                      </p:cBhvr>
                                      <p:tavLst>
                                        <p:tav tm="0">
                                          <p:val>
                                            <p:strVal val="#ppt_y"/>
                                          </p:val>
                                        </p:tav>
                                        <p:tav tm="100000">
                                          <p:val>
                                            <p:strVal val="#ppt_y"/>
                                          </p:val>
                                        </p:tav>
                                      </p:tavLst>
                                    </p:anim>
                                  </p:childTnLst>
                                </p:cTn>
                              </p:par>
                            </p:childTnLst>
                          </p:cTn>
                        </p:par>
                        <p:par>
                          <p:cTn id="730" fill="hold">
                            <p:stCondLst>
                              <p:cond delay="141127"/>
                            </p:stCondLst>
                            <p:childTnLst>
                              <p:par>
                                <p:cTn id="731" presetID="2" presetClass="entr" presetSubtype="2" decel="98000" fill="hold" grpId="0" nodeType="afterEffect">
                                  <p:stCondLst>
                                    <p:cond delay="0"/>
                                  </p:stCondLst>
                                  <p:iterate type="lt">
                                    <p:tmPct val="10000"/>
                                  </p:iterate>
                                  <p:childTnLst>
                                    <p:set>
                                      <p:cBhvr>
                                        <p:cTn id="732" dur="1" fill="hold">
                                          <p:stCondLst>
                                            <p:cond delay="0"/>
                                          </p:stCondLst>
                                        </p:cTn>
                                        <p:tgtEl>
                                          <p:spTgt spid="69"/>
                                        </p:tgtEl>
                                        <p:attrNameLst>
                                          <p:attrName>style.visibility</p:attrName>
                                        </p:attrNameLst>
                                      </p:cBhvr>
                                      <p:to>
                                        <p:strVal val="visible"/>
                                      </p:to>
                                    </p:set>
                                    <p:anim calcmode="lin" valueType="num">
                                      <p:cBhvr additive="base">
                                        <p:cTn id="733" dur="2000" fill="hold"/>
                                        <p:tgtEl>
                                          <p:spTgt spid="69"/>
                                        </p:tgtEl>
                                        <p:attrNameLst>
                                          <p:attrName>ppt_x</p:attrName>
                                        </p:attrNameLst>
                                      </p:cBhvr>
                                      <p:tavLst>
                                        <p:tav tm="0">
                                          <p:val>
                                            <p:strVal val="1+#ppt_w/2"/>
                                          </p:val>
                                        </p:tav>
                                        <p:tav tm="100000">
                                          <p:val>
                                            <p:strVal val="#ppt_x"/>
                                          </p:val>
                                        </p:tav>
                                      </p:tavLst>
                                    </p:anim>
                                    <p:anim calcmode="lin" valueType="num">
                                      <p:cBhvr additive="base">
                                        <p:cTn id="734" dur="2000" fill="hold"/>
                                        <p:tgtEl>
                                          <p:spTgt spid="69"/>
                                        </p:tgtEl>
                                        <p:attrNameLst>
                                          <p:attrName>ppt_y</p:attrName>
                                        </p:attrNameLst>
                                      </p:cBhvr>
                                      <p:tavLst>
                                        <p:tav tm="0">
                                          <p:val>
                                            <p:strVal val="#ppt_y"/>
                                          </p:val>
                                        </p:tav>
                                        <p:tav tm="100000">
                                          <p:val>
                                            <p:strVal val="#ppt_y"/>
                                          </p:val>
                                        </p:tav>
                                      </p:tavLst>
                                    </p:anim>
                                  </p:childTnLst>
                                </p:cTn>
                              </p:par>
                            </p:childTnLst>
                          </p:cTn>
                        </p:par>
                        <p:par>
                          <p:cTn id="735" fill="hold">
                            <p:stCondLst>
                              <p:cond delay="144527"/>
                            </p:stCondLst>
                            <p:childTnLst>
                              <p:par>
                                <p:cTn id="736" presetID="2" presetClass="entr" presetSubtype="1" decel="98000" fill="hold" grpId="0" nodeType="afterEffect">
                                  <p:stCondLst>
                                    <p:cond delay="0"/>
                                  </p:stCondLst>
                                  <p:iterate type="lt">
                                    <p:tmPct val="10000"/>
                                  </p:iterate>
                                  <p:childTnLst>
                                    <p:set>
                                      <p:cBhvr>
                                        <p:cTn id="737" dur="1" fill="hold">
                                          <p:stCondLst>
                                            <p:cond delay="0"/>
                                          </p:stCondLst>
                                        </p:cTn>
                                        <p:tgtEl>
                                          <p:spTgt spid="71"/>
                                        </p:tgtEl>
                                        <p:attrNameLst>
                                          <p:attrName>style.visibility</p:attrName>
                                        </p:attrNameLst>
                                      </p:cBhvr>
                                      <p:to>
                                        <p:strVal val="visible"/>
                                      </p:to>
                                    </p:set>
                                    <p:anim calcmode="lin" valueType="num">
                                      <p:cBhvr additive="base">
                                        <p:cTn id="738" dur="2000" fill="hold"/>
                                        <p:tgtEl>
                                          <p:spTgt spid="71"/>
                                        </p:tgtEl>
                                        <p:attrNameLst>
                                          <p:attrName>ppt_x</p:attrName>
                                        </p:attrNameLst>
                                      </p:cBhvr>
                                      <p:tavLst>
                                        <p:tav tm="0">
                                          <p:val>
                                            <p:strVal val="#ppt_x"/>
                                          </p:val>
                                        </p:tav>
                                        <p:tav tm="100000">
                                          <p:val>
                                            <p:strVal val="#ppt_x"/>
                                          </p:val>
                                        </p:tav>
                                      </p:tavLst>
                                    </p:anim>
                                    <p:anim calcmode="lin" valueType="num">
                                      <p:cBhvr additive="base">
                                        <p:cTn id="739" dur="2000" fill="hold"/>
                                        <p:tgtEl>
                                          <p:spTgt spid="71"/>
                                        </p:tgtEl>
                                        <p:attrNameLst>
                                          <p:attrName>ppt_y</p:attrName>
                                        </p:attrNameLst>
                                      </p:cBhvr>
                                      <p:tavLst>
                                        <p:tav tm="0">
                                          <p:val>
                                            <p:strVal val="0-#ppt_h/2"/>
                                          </p:val>
                                        </p:tav>
                                        <p:tav tm="100000">
                                          <p:val>
                                            <p:strVal val="#ppt_y"/>
                                          </p:val>
                                        </p:tav>
                                      </p:tavLst>
                                    </p:anim>
                                  </p:childTnLst>
                                </p:cTn>
                              </p:par>
                            </p:childTnLst>
                          </p:cTn>
                        </p:par>
                        <p:par>
                          <p:cTn id="740" fill="hold">
                            <p:stCondLst>
                              <p:cond delay="147927"/>
                            </p:stCondLst>
                            <p:childTnLst>
                              <p:par>
                                <p:cTn id="741" presetID="2" presetClass="entr" presetSubtype="2" decel="98000" fill="hold" grpId="0" nodeType="afterEffect">
                                  <p:stCondLst>
                                    <p:cond delay="0"/>
                                  </p:stCondLst>
                                  <p:iterate type="lt">
                                    <p:tmPct val="10000"/>
                                  </p:iterate>
                                  <p:childTnLst>
                                    <p:set>
                                      <p:cBhvr>
                                        <p:cTn id="742" dur="1" fill="hold">
                                          <p:stCondLst>
                                            <p:cond delay="0"/>
                                          </p:stCondLst>
                                        </p:cTn>
                                        <p:tgtEl>
                                          <p:spTgt spid="72"/>
                                        </p:tgtEl>
                                        <p:attrNameLst>
                                          <p:attrName>style.visibility</p:attrName>
                                        </p:attrNameLst>
                                      </p:cBhvr>
                                      <p:to>
                                        <p:strVal val="visible"/>
                                      </p:to>
                                    </p:set>
                                    <p:anim calcmode="lin" valueType="num">
                                      <p:cBhvr additive="base">
                                        <p:cTn id="743" dur="2000" fill="hold"/>
                                        <p:tgtEl>
                                          <p:spTgt spid="72"/>
                                        </p:tgtEl>
                                        <p:attrNameLst>
                                          <p:attrName>ppt_x</p:attrName>
                                        </p:attrNameLst>
                                      </p:cBhvr>
                                      <p:tavLst>
                                        <p:tav tm="0">
                                          <p:val>
                                            <p:strVal val="1+#ppt_w/2"/>
                                          </p:val>
                                        </p:tav>
                                        <p:tav tm="100000">
                                          <p:val>
                                            <p:strVal val="#ppt_x"/>
                                          </p:val>
                                        </p:tav>
                                      </p:tavLst>
                                    </p:anim>
                                    <p:anim calcmode="lin" valueType="num">
                                      <p:cBhvr additive="base">
                                        <p:cTn id="744" dur="2000" fill="hold"/>
                                        <p:tgtEl>
                                          <p:spTgt spid="72"/>
                                        </p:tgtEl>
                                        <p:attrNameLst>
                                          <p:attrName>ppt_y</p:attrName>
                                        </p:attrNameLst>
                                      </p:cBhvr>
                                      <p:tavLst>
                                        <p:tav tm="0">
                                          <p:val>
                                            <p:strVal val="#ppt_y"/>
                                          </p:val>
                                        </p:tav>
                                        <p:tav tm="100000">
                                          <p:val>
                                            <p:strVal val="#ppt_y"/>
                                          </p:val>
                                        </p:tav>
                                      </p:tavLst>
                                    </p:anim>
                                  </p:childTnLst>
                                </p:cTn>
                              </p:par>
                            </p:childTnLst>
                          </p:cTn>
                        </p:par>
                        <p:par>
                          <p:cTn id="745" fill="hold">
                            <p:stCondLst>
                              <p:cond delay="151327"/>
                            </p:stCondLst>
                            <p:childTnLst>
                              <p:par>
                                <p:cTn id="746" presetID="2" presetClass="entr" presetSubtype="4" decel="100000" fill="hold" grpId="0" nodeType="afterEffect">
                                  <p:stCondLst>
                                    <p:cond delay="0"/>
                                  </p:stCondLst>
                                  <p:iterate type="lt">
                                    <p:tmPct val="10000"/>
                                  </p:iterate>
                                  <p:childTnLst>
                                    <p:set>
                                      <p:cBhvr>
                                        <p:cTn id="747" dur="1" fill="hold">
                                          <p:stCondLst>
                                            <p:cond delay="0"/>
                                          </p:stCondLst>
                                        </p:cTn>
                                        <p:tgtEl>
                                          <p:spTgt spid="76"/>
                                        </p:tgtEl>
                                        <p:attrNameLst>
                                          <p:attrName>style.visibility</p:attrName>
                                        </p:attrNameLst>
                                      </p:cBhvr>
                                      <p:to>
                                        <p:strVal val="visible"/>
                                      </p:to>
                                    </p:set>
                                    <p:anim calcmode="lin" valueType="num">
                                      <p:cBhvr additive="base">
                                        <p:cTn id="748" dur="2000" fill="hold"/>
                                        <p:tgtEl>
                                          <p:spTgt spid="76"/>
                                        </p:tgtEl>
                                        <p:attrNameLst>
                                          <p:attrName>ppt_x</p:attrName>
                                        </p:attrNameLst>
                                      </p:cBhvr>
                                      <p:tavLst>
                                        <p:tav tm="0">
                                          <p:val>
                                            <p:strVal val="#ppt_x"/>
                                          </p:val>
                                        </p:tav>
                                        <p:tav tm="100000">
                                          <p:val>
                                            <p:strVal val="#ppt_x"/>
                                          </p:val>
                                        </p:tav>
                                      </p:tavLst>
                                    </p:anim>
                                    <p:anim calcmode="lin" valueType="num">
                                      <p:cBhvr additive="base">
                                        <p:cTn id="749" dur="2000" fill="hold"/>
                                        <p:tgtEl>
                                          <p:spTgt spid="76"/>
                                        </p:tgtEl>
                                        <p:attrNameLst>
                                          <p:attrName>ppt_y</p:attrName>
                                        </p:attrNameLst>
                                      </p:cBhvr>
                                      <p:tavLst>
                                        <p:tav tm="0">
                                          <p:val>
                                            <p:strVal val="1+#ppt_h/2"/>
                                          </p:val>
                                        </p:tav>
                                        <p:tav tm="100000">
                                          <p:val>
                                            <p:strVal val="#ppt_y"/>
                                          </p:val>
                                        </p:tav>
                                      </p:tavLst>
                                    </p:anim>
                                  </p:childTnLst>
                                </p:cTn>
                              </p:par>
                            </p:childTnLst>
                          </p:cTn>
                        </p:par>
                        <p:par>
                          <p:cTn id="750" fill="hold">
                            <p:stCondLst>
                              <p:cond delay="169127"/>
                            </p:stCondLst>
                            <p:childTnLst>
                              <p:par>
                                <p:cTn id="751" presetID="31" presetClass="entr" presetSubtype="0" fill="hold" nodeType="afterEffect">
                                  <p:stCondLst>
                                    <p:cond delay="0"/>
                                  </p:stCondLst>
                                  <p:childTnLst>
                                    <p:set>
                                      <p:cBhvr>
                                        <p:cTn id="752" dur="1" fill="hold">
                                          <p:stCondLst>
                                            <p:cond delay="0"/>
                                          </p:stCondLst>
                                        </p:cTn>
                                        <p:tgtEl>
                                          <p:spTgt spid="77"/>
                                        </p:tgtEl>
                                        <p:attrNameLst>
                                          <p:attrName>style.visibility</p:attrName>
                                        </p:attrNameLst>
                                      </p:cBhvr>
                                      <p:to>
                                        <p:strVal val="visible"/>
                                      </p:to>
                                    </p:set>
                                    <p:anim calcmode="lin" valueType="num">
                                      <p:cBhvr>
                                        <p:cTn id="753" dur="2000" fill="hold"/>
                                        <p:tgtEl>
                                          <p:spTgt spid="77"/>
                                        </p:tgtEl>
                                        <p:attrNameLst>
                                          <p:attrName>ppt_w</p:attrName>
                                        </p:attrNameLst>
                                      </p:cBhvr>
                                      <p:tavLst>
                                        <p:tav tm="0">
                                          <p:val>
                                            <p:fltVal val="0"/>
                                          </p:val>
                                        </p:tav>
                                        <p:tav tm="100000">
                                          <p:val>
                                            <p:strVal val="#ppt_w"/>
                                          </p:val>
                                        </p:tav>
                                      </p:tavLst>
                                    </p:anim>
                                    <p:anim calcmode="lin" valueType="num">
                                      <p:cBhvr>
                                        <p:cTn id="754" dur="2000" fill="hold"/>
                                        <p:tgtEl>
                                          <p:spTgt spid="77"/>
                                        </p:tgtEl>
                                        <p:attrNameLst>
                                          <p:attrName>ppt_h</p:attrName>
                                        </p:attrNameLst>
                                      </p:cBhvr>
                                      <p:tavLst>
                                        <p:tav tm="0">
                                          <p:val>
                                            <p:fltVal val="0"/>
                                          </p:val>
                                        </p:tav>
                                        <p:tav tm="100000">
                                          <p:val>
                                            <p:strVal val="#ppt_h"/>
                                          </p:val>
                                        </p:tav>
                                      </p:tavLst>
                                    </p:anim>
                                    <p:anim calcmode="lin" valueType="num">
                                      <p:cBhvr>
                                        <p:cTn id="755" dur="2000" fill="hold"/>
                                        <p:tgtEl>
                                          <p:spTgt spid="77"/>
                                        </p:tgtEl>
                                        <p:attrNameLst>
                                          <p:attrName>style.rotation</p:attrName>
                                        </p:attrNameLst>
                                      </p:cBhvr>
                                      <p:tavLst>
                                        <p:tav tm="0">
                                          <p:val>
                                            <p:fltVal val="90"/>
                                          </p:val>
                                        </p:tav>
                                        <p:tav tm="100000">
                                          <p:val>
                                            <p:fltVal val="0"/>
                                          </p:val>
                                        </p:tav>
                                      </p:tavLst>
                                    </p:anim>
                                    <p:animEffect transition="in" filter="fade">
                                      <p:cBhvr>
                                        <p:cTn id="756" dur="2000"/>
                                        <p:tgtEl>
                                          <p:spTgt spid="77"/>
                                        </p:tgtEl>
                                      </p:cBhvr>
                                    </p:animEffect>
                                  </p:childTnLst>
                                </p:cTn>
                              </p:par>
                            </p:childTnLst>
                          </p:cTn>
                        </p:par>
                        <p:par>
                          <p:cTn id="757" fill="hold">
                            <p:stCondLst>
                              <p:cond delay="171127"/>
                            </p:stCondLst>
                            <p:childTnLst>
                              <p:par>
                                <p:cTn id="758" presetID="26" presetClass="entr" presetSubtype="0" fill="hold" nodeType="afterEffect">
                                  <p:stCondLst>
                                    <p:cond delay="0"/>
                                  </p:stCondLst>
                                  <p:childTnLst>
                                    <p:set>
                                      <p:cBhvr>
                                        <p:cTn id="759" dur="1" fill="hold">
                                          <p:stCondLst>
                                            <p:cond delay="0"/>
                                          </p:stCondLst>
                                        </p:cTn>
                                        <p:tgtEl>
                                          <p:spTgt spid="78"/>
                                        </p:tgtEl>
                                        <p:attrNameLst>
                                          <p:attrName>style.visibility</p:attrName>
                                        </p:attrNameLst>
                                      </p:cBhvr>
                                      <p:to>
                                        <p:strVal val="visible"/>
                                      </p:to>
                                    </p:set>
                                    <p:animEffect transition="in" filter="wipe(down)">
                                      <p:cBhvr>
                                        <p:cTn id="760" dur="580">
                                          <p:stCondLst>
                                            <p:cond delay="0"/>
                                          </p:stCondLst>
                                        </p:cTn>
                                        <p:tgtEl>
                                          <p:spTgt spid="78"/>
                                        </p:tgtEl>
                                      </p:cBhvr>
                                    </p:animEffect>
                                    <p:anim calcmode="lin" valueType="num">
                                      <p:cBhvr>
                                        <p:cTn id="761" dur="1822" tmFilter="0,0; 0.14,0.36; 0.43,0.73; 0.71,0.91; 1.0,1.0">
                                          <p:stCondLst>
                                            <p:cond delay="0"/>
                                          </p:stCondLst>
                                        </p:cTn>
                                        <p:tgtEl>
                                          <p:spTgt spid="78"/>
                                        </p:tgtEl>
                                        <p:attrNameLst>
                                          <p:attrName>ppt_x</p:attrName>
                                        </p:attrNameLst>
                                      </p:cBhvr>
                                      <p:tavLst>
                                        <p:tav tm="0">
                                          <p:val>
                                            <p:strVal val="#ppt_x-0.25"/>
                                          </p:val>
                                        </p:tav>
                                        <p:tav tm="100000">
                                          <p:val>
                                            <p:strVal val="#ppt_x"/>
                                          </p:val>
                                        </p:tav>
                                      </p:tavLst>
                                    </p:anim>
                                    <p:anim calcmode="lin" valueType="num">
                                      <p:cBhvr>
                                        <p:cTn id="762" dur="664" tmFilter="0.0,0.0; 0.25,0.07; 0.50,0.2; 0.75,0.467; 1.0,1.0">
                                          <p:stCondLst>
                                            <p:cond delay="0"/>
                                          </p:stCondLst>
                                        </p:cTn>
                                        <p:tgtEl>
                                          <p:spTgt spid="78"/>
                                        </p:tgtEl>
                                        <p:attrNameLst>
                                          <p:attrName>ppt_y</p:attrName>
                                        </p:attrNameLst>
                                      </p:cBhvr>
                                      <p:tavLst>
                                        <p:tav tm="0" fmla="#ppt_y-sin(pi*$)/3">
                                          <p:val>
                                            <p:fltVal val="0.5"/>
                                          </p:val>
                                        </p:tav>
                                        <p:tav tm="100000">
                                          <p:val>
                                            <p:fltVal val="1"/>
                                          </p:val>
                                        </p:tav>
                                      </p:tavLst>
                                    </p:anim>
                                    <p:anim calcmode="lin" valueType="num">
                                      <p:cBhvr>
                                        <p:cTn id="763" dur="664" tmFilter="0, 0; 0.125,0.2665; 0.25,0.4; 0.375,0.465; 0.5,0.5;  0.625,0.535; 0.75,0.6; 0.875,0.7335; 1,1">
                                          <p:stCondLst>
                                            <p:cond delay="664"/>
                                          </p:stCondLst>
                                        </p:cTn>
                                        <p:tgtEl>
                                          <p:spTgt spid="78"/>
                                        </p:tgtEl>
                                        <p:attrNameLst>
                                          <p:attrName>ppt_y</p:attrName>
                                        </p:attrNameLst>
                                      </p:cBhvr>
                                      <p:tavLst>
                                        <p:tav tm="0" fmla="#ppt_y-sin(pi*$)/9">
                                          <p:val>
                                            <p:fltVal val="0"/>
                                          </p:val>
                                        </p:tav>
                                        <p:tav tm="100000">
                                          <p:val>
                                            <p:fltVal val="1"/>
                                          </p:val>
                                        </p:tav>
                                      </p:tavLst>
                                    </p:anim>
                                    <p:anim calcmode="lin" valueType="num">
                                      <p:cBhvr>
                                        <p:cTn id="764" dur="332" tmFilter="0, 0; 0.125,0.2665; 0.25,0.4; 0.375,0.465; 0.5,0.5;  0.625,0.535; 0.75,0.6; 0.875,0.7335; 1,1">
                                          <p:stCondLst>
                                            <p:cond delay="1324"/>
                                          </p:stCondLst>
                                        </p:cTn>
                                        <p:tgtEl>
                                          <p:spTgt spid="78"/>
                                        </p:tgtEl>
                                        <p:attrNameLst>
                                          <p:attrName>ppt_y</p:attrName>
                                        </p:attrNameLst>
                                      </p:cBhvr>
                                      <p:tavLst>
                                        <p:tav tm="0" fmla="#ppt_y-sin(pi*$)/27">
                                          <p:val>
                                            <p:fltVal val="0"/>
                                          </p:val>
                                        </p:tav>
                                        <p:tav tm="100000">
                                          <p:val>
                                            <p:fltVal val="1"/>
                                          </p:val>
                                        </p:tav>
                                      </p:tavLst>
                                    </p:anim>
                                    <p:anim calcmode="lin" valueType="num">
                                      <p:cBhvr>
                                        <p:cTn id="765" dur="164" tmFilter="0, 0; 0.125,0.2665; 0.25,0.4; 0.375,0.465; 0.5,0.5;  0.625,0.535; 0.75,0.6; 0.875,0.7335; 1,1">
                                          <p:stCondLst>
                                            <p:cond delay="1656"/>
                                          </p:stCondLst>
                                        </p:cTn>
                                        <p:tgtEl>
                                          <p:spTgt spid="78"/>
                                        </p:tgtEl>
                                        <p:attrNameLst>
                                          <p:attrName>ppt_y</p:attrName>
                                        </p:attrNameLst>
                                      </p:cBhvr>
                                      <p:tavLst>
                                        <p:tav tm="0" fmla="#ppt_y-sin(pi*$)/81">
                                          <p:val>
                                            <p:fltVal val="0"/>
                                          </p:val>
                                        </p:tav>
                                        <p:tav tm="100000">
                                          <p:val>
                                            <p:fltVal val="1"/>
                                          </p:val>
                                        </p:tav>
                                      </p:tavLst>
                                    </p:anim>
                                    <p:animScale>
                                      <p:cBhvr>
                                        <p:cTn id="766" dur="26">
                                          <p:stCondLst>
                                            <p:cond delay="650"/>
                                          </p:stCondLst>
                                        </p:cTn>
                                        <p:tgtEl>
                                          <p:spTgt spid="78"/>
                                        </p:tgtEl>
                                      </p:cBhvr>
                                      <p:to x="100000" y="60000"/>
                                    </p:animScale>
                                    <p:animScale>
                                      <p:cBhvr>
                                        <p:cTn id="767" dur="166" decel="50000">
                                          <p:stCondLst>
                                            <p:cond delay="676"/>
                                          </p:stCondLst>
                                        </p:cTn>
                                        <p:tgtEl>
                                          <p:spTgt spid="78"/>
                                        </p:tgtEl>
                                      </p:cBhvr>
                                      <p:to x="100000" y="100000"/>
                                    </p:animScale>
                                    <p:animScale>
                                      <p:cBhvr>
                                        <p:cTn id="768" dur="26">
                                          <p:stCondLst>
                                            <p:cond delay="1312"/>
                                          </p:stCondLst>
                                        </p:cTn>
                                        <p:tgtEl>
                                          <p:spTgt spid="78"/>
                                        </p:tgtEl>
                                      </p:cBhvr>
                                      <p:to x="100000" y="80000"/>
                                    </p:animScale>
                                    <p:animScale>
                                      <p:cBhvr>
                                        <p:cTn id="769" dur="166" decel="50000">
                                          <p:stCondLst>
                                            <p:cond delay="1338"/>
                                          </p:stCondLst>
                                        </p:cTn>
                                        <p:tgtEl>
                                          <p:spTgt spid="78"/>
                                        </p:tgtEl>
                                      </p:cBhvr>
                                      <p:to x="100000" y="100000"/>
                                    </p:animScale>
                                    <p:animScale>
                                      <p:cBhvr>
                                        <p:cTn id="770" dur="26">
                                          <p:stCondLst>
                                            <p:cond delay="1642"/>
                                          </p:stCondLst>
                                        </p:cTn>
                                        <p:tgtEl>
                                          <p:spTgt spid="78"/>
                                        </p:tgtEl>
                                      </p:cBhvr>
                                      <p:to x="100000" y="90000"/>
                                    </p:animScale>
                                    <p:animScale>
                                      <p:cBhvr>
                                        <p:cTn id="771" dur="166" decel="50000">
                                          <p:stCondLst>
                                            <p:cond delay="1668"/>
                                          </p:stCondLst>
                                        </p:cTn>
                                        <p:tgtEl>
                                          <p:spTgt spid="78"/>
                                        </p:tgtEl>
                                      </p:cBhvr>
                                      <p:to x="100000" y="100000"/>
                                    </p:animScale>
                                    <p:animScale>
                                      <p:cBhvr>
                                        <p:cTn id="772" dur="26">
                                          <p:stCondLst>
                                            <p:cond delay="1808"/>
                                          </p:stCondLst>
                                        </p:cTn>
                                        <p:tgtEl>
                                          <p:spTgt spid="78"/>
                                        </p:tgtEl>
                                      </p:cBhvr>
                                      <p:to x="100000" y="95000"/>
                                    </p:animScale>
                                    <p:animScale>
                                      <p:cBhvr>
                                        <p:cTn id="773" dur="166" decel="50000">
                                          <p:stCondLst>
                                            <p:cond delay="1834"/>
                                          </p:stCondLst>
                                        </p:cTn>
                                        <p:tgtEl>
                                          <p:spTgt spid="78"/>
                                        </p:tgtEl>
                                      </p:cBhvr>
                                      <p:to x="100000" y="100000"/>
                                    </p:animScale>
                                  </p:childTnLst>
                                </p:cTn>
                              </p:par>
                            </p:childTnLst>
                          </p:cTn>
                        </p:par>
                        <p:par>
                          <p:cTn id="774" fill="hold">
                            <p:stCondLst>
                              <p:cond delay="173127"/>
                            </p:stCondLst>
                            <p:childTnLst>
                              <p:par>
                                <p:cTn id="775" presetID="22" presetClass="entr" presetSubtype="8" repeatCount="indefinite" fill="hold" nodeType="afterEffect">
                                  <p:stCondLst>
                                    <p:cond delay="0"/>
                                  </p:stCondLst>
                                  <p:childTnLst>
                                    <p:set>
                                      <p:cBhvr>
                                        <p:cTn id="776" dur="1" fill="hold">
                                          <p:stCondLst>
                                            <p:cond delay="0"/>
                                          </p:stCondLst>
                                        </p:cTn>
                                        <p:tgtEl>
                                          <p:spTgt spid="77"/>
                                        </p:tgtEl>
                                        <p:attrNameLst>
                                          <p:attrName>style.visibility</p:attrName>
                                        </p:attrNameLst>
                                      </p:cBhvr>
                                      <p:to>
                                        <p:strVal val="visible"/>
                                      </p:to>
                                    </p:set>
                                    <p:animEffect transition="in" filter="wipe(left)">
                                      <p:cBhvr>
                                        <p:cTn id="777" dur="5000"/>
                                        <p:tgtEl>
                                          <p:spTgt spid="77"/>
                                        </p:tgtEl>
                                      </p:cBhvr>
                                    </p:animEffect>
                                  </p:childTnLst>
                                </p:cTn>
                              </p:par>
                            </p:childTnLst>
                          </p:cTn>
                        </p:par>
                        <p:par>
                          <p:cTn id="778" fill="hold">
                            <p:stCondLst>
                              <p:cond delay="178127"/>
                            </p:stCondLst>
                            <p:childTnLst>
                              <p:par>
                                <p:cTn id="779" presetID="22" presetClass="entr" presetSubtype="2" repeatCount="indefinite" fill="hold" nodeType="afterEffect">
                                  <p:stCondLst>
                                    <p:cond delay="0"/>
                                  </p:stCondLst>
                                  <p:childTnLst>
                                    <p:set>
                                      <p:cBhvr>
                                        <p:cTn id="780" dur="1" fill="hold">
                                          <p:stCondLst>
                                            <p:cond delay="0"/>
                                          </p:stCondLst>
                                        </p:cTn>
                                        <p:tgtEl>
                                          <p:spTgt spid="78"/>
                                        </p:tgtEl>
                                        <p:attrNameLst>
                                          <p:attrName>style.visibility</p:attrName>
                                        </p:attrNameLst>
                                      </p:cBhvr>
                                      <p:to>
                                        <p:strVal val="visible"/>
                                      </p:to>
                                    </p:set>
                                    <p:animEffect transition="in" filter="wipe(right)">
                                      <p:cBhvr>
                                        <p:cTn id="781" dur="5000"/>
                                        <p:tgtEl>
                                          <p:spTgt spid="78"/>
                                        </p:tgtEl>
                                      </p:cBhvr>
                                    </p:animEffect>
                                  </p:childTnLst>
                                </p:cTn>
                              </p:par>
                            </p:childTnLst>
                          </p:cTn>
                        </p:par>
                        <p:par>
                          <p:cTn id="782" fill="hold">
                            <p:stCondLst>
                              <p:cond delay="183127"/>
                            </p:stCondLst>
                            <p:childTnLst>
                              <p:par>
                                <p:cTn id="783" presetID="31" presetClass="entr" presetSubtype="0" fill="hold" nodeType="afterEffect">
                                  <p:stCondLst>
                                    <p:cond delay="0"/>
                                  </p:stCondLst>
                                  <p:childTnLst>
                                    <p:set>
                                      <p:cBhvr>
                                        <p:cTn id="784" dur="1" fill="hold">
                                          <p:stCondLst>
                                            <p:cond delay="0"/>
                                          </p:stCondLst>
                                        </p:cTn>
                                        <p:tgtEl>
                                          <p:spTgt spid="85"/>
                                        </p:tgtEl>
                                        <p:attrNameLst>
                                          <p:attrName>style.visibility</p:attrName>
                                        </p:attrNameLst>
                                      </p:cBhvr>
                                      <p:to>
                                        <p:strVal val="visible"/>
                                      </p:to>
                                    </p:set>
                                    <p:anim calcmode="lin" valueType="num">
                                      <p:cBhvr>
                                        <p:cTn id="785" dur="2000" fill="hold"/>
                                        <p:tgtEl>
                                          <p:spTgt spid="85"/>
                                        </p:tgtEl>
                                        <p:attrNameLst>
                                          <p:attrName>ppt_w</p:attrName>
                                        </p:attrNameLst>
                                      </p:cBhvr>
                                      <p:tavLst>
                                        <p:tav tm="0">
                                          <p:val>
                                            <p:fltVal val="0"/>
                                          </p:val>
                                        </p:tav>
                                        <p:tav tm="100000">
                                          <p:val>
                                            <p:strVal val="#ppt_w"/>
                                          </p:val>
                                        </p:tav>
                                      </p:tavLst>
                                    </p:anim>
                                    <p:anim calcmode="lin" valueType="num">
                                      <p:cBhvr>
                                        <p:cTn id="786" dur="2000" fill="hold"/>
                                        <p:tgtEl>
                                          <p:spTgt spid="85"/>
                                        </p:tgtEl>
                                        <p:attrNameLst>
                                          <p:attrName>ppt_h</p:attrName>
                                        </p:attrNameLst>
                                      </p:cBhvr>
                                      <p:tavLst>
                                        <p:tav tm="0">
                                          <p:val>
                                            <p:fltVal val="0"/>
                                          </p:val>
                                        </p:tav>
                                        <p:tav tm="100000">
                                          <p:val>
                                            <p:strVal val="#ppt_h"/>
                                          </p:val>
                                        </p:tav>
                                      </p:tavLst>
                                    </p:anim>
                                    <p:anim calcmode="lin" valueType="num">
                                      <p:cBhvr>
                                        <p:cTn id="787" dur="2000" fill="hold"/>
                                        <p:tgtEl>
                                          <p:spTgt spid="85"/>
                                        </p:tgtEl>
                                        <p:attrNameLst>
                                          <p:attrName>style.rotation</p:attrName>
                                        </p:attrNameLst>
                                      </p:cBhvr>
                                      <p:tavLst>
                                        <p:tav tm="0">
                                          <p:val>
                                            <p:fltVal val="90"/>
                                          </p:val>
                                        </p:tav>
                                        <p:tav tm="100000">
                                          <p:val>
                                            <p:fltVal val="0"/>
                                          </p:val>
                                        </p:tav>
                                      </p:tavLst>
                                    </p:anim>
                                    <p:animEffect transition="in" filter="fade">
                                      <p:cBhvr>
                                        <p:cTn id="788" dur="2000"/>
                                        <p:tgtEl>
                                          <p:spTgt spid="85"/>
                                        </p:tgtEl>
                                      </p:cBhvr>
                                    </p:animEffect>
                                  </p:childTnLst>
                                </p:cTn>
                              </p:par>
                            </p:childTnLst>
                          </p:cTn>
                        </p:par>
                        <p:par>
                          <p:cTn id="789" fill="hold">
                            <p:stCondLst>
                              <p:cond delay="185127"/>
                            </p:stCondLst>
                            <p:childTnLst>
                              <p:par>
                                <p:cTn id="790" presetID="26" presetClass="entr" presetSubtype="0" fill="hold" nodeType="afterEffect">
                                  <p:stCondLst>
                                    <p:cond delay="0"/>
                                  </p:stCondLst>
                                  <p:childTnLst>
                                    <p:set>
                                      <p:cBhvr>
                                        <p:cTn id="791" dur="1" fill="hold">
                                          <p:stCondLst>
                                            <p:cond delay="0"/>
                                          </p:stCondLst>
                                        </p:cTn>
                                        <p:tgtEl>
                                          <p:spTgt spid="86"/>
                                        </p:tgtEl>
                                        <p:attrNameLst>
                                          <p:attrName>style.visibility</p:attrName>
                                        </p:attrNameLst>
                                      </p:cBhvr>
                                      <p:to>
                                        <p:strVal val="visible"/>
                                      </p:to>
                                    </p:set>
                                    <p:animEffect transition="in" filter="wipe(down)">
                                      <p:cBhvr>
                                        <p:cTn id="792" dur="580">
                                          <p:stCondLst>
                                            <p:cond delay="0"/>
                                          </p:stCondLst>
                                        </p:cTn>
                                        <p:tgtEl>
                                          <p:spTgt spid="86"/>
                                        </p:tgtEl>
                                      </p:cBhvr>
                                    </p:animEffect>
                                    <p:anim calcmode="lin" valueType="num">
                                      <p:cBhvr>
                                        <p:cTn id="793" dur="1822" tmFilter="0,0; 0.14,0.36; 0.43,0.73; 0.71,0.91; 1.0,1.0">
                                          <p:stCondLst>
                                            <p:cond delay="0"/>
                                          </p:stCondLst>
                                        </p:cTn>
                                        <p:tgtEl>
                                          <p:spTgt spid="86"/>
                                        </p:tgtEl>
                                        <p:attrNameLst>
                                          <p:attrName>ppt_x</p:attrName>
                                        </p:attrNameLst>
                                      </p:cBhvr>
                                      <p:tavLst>
                                        <p:tav tm="0">
                                          <p:val>
                                            <p:strVal val="#ppt_x-0.25"/>
                                          </p:val>
                                        </p:tav>
                                        <p:tav tm="100000">
                                          <p:val>
                                            <p:strVal val="#ppt_x"/>
                                          </p:val>
                                        </p:tav>
                                      </p:tavLst>
                                    </p:anim>
                                    <p:anim calcmode="lin" valueType="num">
                                      <p:cBhvr>
                                        <p:cTn id="794" dur="664" tmFilter="0.0,0.0; 0.25,0.07; 0.50,0.2; 0.75,0.467; 1.0,1.0">
                                          <p:stCondLst>
                                            <p:cond delay="0"/>
                                          </p:stCondLst>
                                        </p:cTn>
                                        <p:tgtEl>
                                          <p:spTgt spid="86"/>
                                        </p:tgtEl>
                                        <p:attrNameLst>
                                          <p:attrName>ppt_y</p:attrName>
                                        </p:attrNameLst>
                                      </p:cBhvr>
                                      <p:tavLst>
                                        <p:tav tm="0" fmla="#ppt_y-sin(pi*$)/3">
                                          <p:val>
                                            <p:fltVal val="0.5"/>
                                          </p:val>
                                        </p:tav>
                                        <p:tav tm="100000">
                                          <p:val>
                                            <p:fltVal val="1"/>
                                          </p:val>
                                        </p:tav>
                                      </p:tavLst>
                                    </p:anim>
                                    <p:anim calcmode="lin" valueType="num">
                                      <p:cBhvr>
                                        <p:cTn id="795" dur="664" tmFilter="0, 0; 0.125,0.2665; 0.25,0.4; 0.375,0.465; 0.5,0.5;  0.625,0.535; 0.75,0.6; 0.875,0.7335; 1,1">
                                          <p:stCondLst>
                                            <p:cond delay="664"/>
                                          </p:stCondLst>
                                        </p:cTn>
                                        <p:tgtEl>
                                          <p:spTgt spid="86"/>
                                        </p:tgtEl>
                                        <p:attrNameLst>
                                          <p:attrName>ppt_y</p:attrName>
                                        </p:attrNameLst>
                                      </p:cBhvr>
                                      <p:tavLst>
                                        <p:tav tm="0" fmla="#ppt_y-sin(pi*$)/9">
                                          <p:val>
                                            <p:fltVal val="0"/>
                                          </p:val>
                                        </p:tav>
                                        <p:tav tm="100000">
                                          <p:val>
                                            <p:fltVal val="1"/>
                                          </p:val>
                                        </p:tav>
                                      </p:tavLst>
                                    </p:anim>
                                    <p:anim calcmode="lin" valueType="num">
                                      <p:cBhvr>
                                        <p:cTn id="796" dur="332" tmFilter="0, 0; 0.125,0.2665; 0.25,0.4; 0.375,0.465; 0.5,0.5;  0.625,0.535; 0.75,0.6; 0.875,0.7335; 1,1">
                                          <p:stCondLst>
                                            <p:cond delay="1324"/>
                                          </p:stCondLst>
                                        </p:cTn>
                                        <p:tgtEl>
                                          <p:spTgt spid="86"/>
                                        </p:tgtEl>
                                        <p:attrNameLst>
                                          <p:attrName>ppt_y</p:attrName>
                                        </p:attrNameLst>
                                      </p:cBhvr>
                                      <p:tavLst>
                                        <p:tav tm="0" fmla="#ppt_y-sin(pi*$)/27">
                                          <p:val>
                                            <p:fltVal val="0"/>
                                          </p:val>
                                        </p:tav>
                                        <p:tav tm="100000">
                                          <p:val>
                                            <p:fltVal val="1"/>
                                          </p:val>
                                        </p:tav>
                                      </p:tavLst>
                                    </p:anim>
                                    <p:anim calcmode="lin" valueType="num">
                                      <p:cBhvr>
                                        <p:cTn id="797" dur="164" tmFilter="0, 0; 0.125,0.2665; 0.25,0.4; 0.375,0.465; 0.5,0.5;  0.625,0.535; 0.75,0.6; 0.875,0.7335; 1,1">
                                          <p:stCondLst>
                                            <p:cond delay="1656"/>
                                          </p:stCondLst>
                                        </p:cTn>
                                        <p:tgtEl>
                                          <p:spTgt spid="86"/>
                                        </p:tgtEl>
                                        <p:attrNameLst>
                                          <p:attrName>ppt_y</p:attrName>
                                        </p:attrNameLst>
                                      </p:cBhvr>
                                      <p:tavLst>
                                        <p:tav tm="0" fmla="#ppt_y-sin(pi*$)/81">
                                          <p:val>
                                            <p:fltVal val="0"/>
                                          </p:val>
                                        </p:tav>
                                        <p:tav tm="100000">
                                          <p:val>
                                            <p:fltVal val="1"/>
                                          </p:val>
                                        </p:tav>
                                      </p:tavLst>
                                    </p:anim>
                                    <p:animScale>
                                      <p:cBhvr>
                                        <p:cTn id="798" dur="26">
                                          <p:stCondLst>
                                            <p:cond delay="650"/>
                                          </p:stCondLst>
                                        </p:cTn>
                                        <p:tgtEl>
                                          <p:spTgt spid="86"/>
                                        </p:tgtEl>
                                      </p:cBhvr>
                                      <p:to x="100000" y="60000"/>
                                    </p:animScale>
                                    <p:animScale>
                                      <p:cBhvr>
                                        <p:cTn id="799" dur="166" decel="50000">
                                          <p:stCondLst>
                                            <p:cond delay="676"/>
                                          </p:stCondLst>
                                        </p:cTn>
                                        <p:tgtEl>
                                          <p:spTgt spid="86"/>
                                        </p:tgtEl>
                                      </p:cBhvr>
                                      <p:to x="100000" y="100000"/>
                                    </p:animScale>
                                    <p:animScale>
                                      <p:cBhvr>
                                        <p:cTn id="800" dur="26">
                                          <p:stCondLst>
                                            <p:cond delay="1312"/>
                                          </p:stCondLst>
                                        </p:cTn>
                                        <p:tgtEl>
                                          <p:spTgt spid="86"/>
                                        </p:tgtEl>
                                      </p:cBhvr>
                                      <p:to x="100000" y="80000"/>
                                    </p:animScale>
                                    <p:animScale>
                                      <p:cBhvr>
                                        <p:cTn id="801" dur="166" decel="50000">
                                          <p:stCondLst>
                                            <p:cond delay="1338"/>
                                          </p:stCondLst>
                                        </p:cTn>
                                        <p:tgtEl>
                                          <p:spTgt spid="86"/>
                                        </p:tgtEl>
                                      </p:cBhvr>
                                      <p:to x="100000" y="100000"/>
                                    </p:animScale>
                                    <p:animScale>
                                      <p:cBhvr>
                                        <p:cTn id="802" dur="26">
                                          <p:stCondLst>
                                            <p:cond delay="1642"/>
                                          </p:stCondLst>
                                        </p:cTn>
                                        <p:tgtEl>
                                          <p:spTgt spid="86"/>
                                        </p:tgtEl>
                                      </p:cBhvr>
                                      <p:to x="100000" y="90000"/>
                                    </p:animScale>
                                    <p:animScale>
                                      <p:cBhvr>
                                        <p:cTn id="803" dur="166" decel="50000">
                                          <p:stCondLst>
                                            <p:cond delay="1668"/>
                                          </p:stCondLst>
                                        </p:cTn>
                                        <p:tgtEl>
                                          <p:spTgt spid="86"/>
                                        </p:tgtEl>
                                      </p:cBhvr>
                                      <p:to x="100000" y="100000"/>
                                    </p:animScale>
                                    <p:animScale>
                                      <p:cBhvr>
                                        <p:cTn id="804" dur="26">
                                          <p:stCondLst>
                                            <p:cond delay="1808"/>
                                          </p:stCondLst>
                                        </p:cTn>
                                        <p:tgtEl>
                                          <p:spTgt spid="86"/>
                                        </p:tgtEl>
                                      </p:cBhvr>
                                      <p:to x="100000" y="95000"/>
                                    </p:animScale>
                                    <p:animScale>
                                      <p:cBhvr>
                                        <p:cTn id="805" dur="166" decel="50000">
                                          <p:stCondLst>
                                            <p:cond delay="1834"/>
                                          </p:stCondLst>
                                        </p:cTn>
                                        <p:tgtEl>
                                          <p:spTgt spid="86"/>
                                        </p:tgtEl>
                                      </p:cBhvr>
                                      <p:to x="100000" y="100000"/>
                                    </p:animScale>
                                  </p:childTnLst>
                                </p:cTn>
                              </p:par>
                            </p:childTnLst>
                          </p:cTn>
                        </p:par>
                        <p:par>
                          <p:cTn id="806" fill="hold">
                            <p:stCondLst>
                              <p:cond delay="187127"/>
                            </p:stCondLst>
                            <p:childTnLst>
                              <p:par>
                                <p:cTn id="807" presetID="22" presetClass="entr" presetSubtype="8" repeatCount="indefinite" fill="hold" nodeType="afterEffect">
                                  <p:stCondLst>
                                    <p:cond delay="0"/>
                                  </p:stCondLst>
                                  <p:childTnLst>
                                    <p:set>
                                      <p:cBhvr>
                                        <p:cTn id="808" dur="1" fill="hold">
                                          <p:stCondLst>
                                            <p:cond delay="0"/>
                                          </p:stCondLst>
                                        </p:cTn>
                                        <p:tgtEl>
                                          <p:spTgt spid="85"/>
                                        </p:tgtEl>
                                        <p:attrNameLst>
                                          <p:attrName>style.visibility</p:attrName>
                                        </p:attrNameLst>
                                      </p:cBhvr>
                                      <p:to>
                                        <p:strVal val="visible"/>
                                      </p:to>
                                    </p:set>
                                    <p:animEffect transition="in" filter="wipe(left)">
                                      <p:cBhvr>
                                        <p:cTn id="809" dur="5000"/>
                                        <p:tgtEl>
                                          <p:spTgt spid="85"/>
                                        </p:tgtEl>
                                      </p:cBhvr>
                                    </p:animEffect>
                                  </p:childTnLst>
                                </p:cTn>
                              </p:par>
                            </p:childTnLst>
                          </p:cTn>
                        </p:par>
                        <p:par>
                          <p:cTn id="810" fill="hold">
                            <p:stCondLst>
                              <p:cond delay="192127"/>
                            </p:stCondLst>
                            <p:childTnLst>
                              <p:par>
                                <p:cTn id="811" presetID="22" presetClass="entr" presetSubtype="2" repeatCount="indefinite" fill="hold" nodeType="afterEffect">
                                  <p:stCondLst>
                                    <p:cond delay="0"/>
                                  </p:stCondLst>
                                  <p:childTnLst>
                                    <p:set>
                                      <p:cBhvr>
                                        <p:cTn id="812" dur="1" fill="hold">
                                          <p:stCondLst>
                                            <p:cond delay="0"/>
                                          </p:stCondLst>
                                        </p:cTn>
                                        <p:tgtEl>
                                          <p:spTgt spid="86"/>
                                        </p:tgtEl>
                                        <p:attrNameLst>
                                          <p:attrName>style.visibility</p:attrName>
                                        </p:attrNameLst>
                                      </p:cBhvr>
                                      <p:to>
                                        <p:strVal val="visible"/>
                                      </p:to>
                                    </p:set>
                                    <p:animEffect transition="in" filter="wipe(right)">
                                      <p:cBhvr>
                                        <p:cTn id="813" dur="5000"/>
                                        <p:tgtEl>
                                          <p:spTgt spid="86"/>
                                        </p:tgtEl>
                                      </p:cBhvr>
                                    </p:animEffect>
                                  </p:childTnLst>
                                </p:cTn>
                              </p:par>
                            </p:childTnLst>
                          </p:cTn>
                        </p:par>
                        <p:par>
                          <p:cTn id="814" fill="hold">
                            <p:stCondLst>
                              <p:cond delay="197127"/>
                            </p:stCondLst>
                            <p:childTnLst>
                              <p:par>
                                <p:cTn id="815" presetID="31" presetClass="entr" presetSubtype="0" fill="hold" grpId="0" nodeType="afterEffect">
                                  <p:stCondLst>
                                    <p:cond delay="0"/>
                                  </p:stCondLst>
                                  <p:childTnLst>
                                    <p:set>
                                      <p:cBhvr>
                                        <p:cTn id="816" dur="1" fill="hold">
                                          <p:stCondLst>
                                            <p:cond delay="0"/>
                                          </p:stCondLst>
                                        </p:cTn>
                                        <p:tgtEl>
                                          <p:spTgt spid="87"/>
                                        </p:tgtEl>
                                        <p:attrNameLst>
                                          <p:attrName>style.visibility</p:attrName>
                                        </p:attrNameLst>
                                      </p:cBhvr>
                                      <p:to>
                                        <p:strVal val="visible"/>
                                      </p:to>
                                    </p:set>
                                    <p:anim calcmode="lin" valueType="num">
                                      <p:cBhvr>
                                        <p:cTn id="817" dur="1000" fill="hold"/>
                                        <p:tgtEl>
                                          <p:spTgt spid="87"/>
                                        </p:tgtEl>
                                        <p:attrNameLst>
                                          <p:attrName>ppt_w</p:attrName>
                                        </p:attrNameLst>
                                      </p:cBhvr>
                                      <p:tavLst>
                                        <p:tav tm="0">
                                          <p:val>
                                            <p:fltVal val="0"/>
                                          </p:val>
                                        </p:tav>
                                        <p:tav tm="100000">
                                          <p:val>
                                            <p:strVal val="#ppt_w"/>
                                          </p:val>
                                        </p:tav>
                                      </p:tavLst>
                                    </p:anim>
                                    <p:anim calcmode="lin" valueType="num">
                                      <p:cBhvr>
                                        <p:cTn id="818" dur="1000" fill="hold"/>
                                        <p:tgtEl>
                                          <p:spTgt spid="87"/>
                                        </p:tgtEl>
                                        <p:attrNameLst>
                                          <p:attrName>ppt_h</p:attrName>
                                        </p:attrNameLst>
                                      </p:cBhvr>
                                      <p:tavLst>
                                        <p:tav tm="0">
                                          <p:val>
                                            <p:fltVal val="0"/>
                                          </p:val>
                                        </p:tav>
                                        <p:tav tm="100000">
                                          <p:val>
                                            <p:strVal val="#ppt_h"/>
                                          </p:val>
                                        </p:tav>
                                      </p:tavLst>
                                    </p:anim>
                                    <p:anim calcmode="lin" valueType="num">
                                      <p:cBhvr>
                                        <p:cTn id="819" dur="1000" fill="hold"/>
                                        <p:tgtEl>
                                          <p:spTgt spid="87"/>
                                        </p:tgtEl>
                                        <p:attrNameLst>
                                          <p:attrName>style.rotation</p:attrName>
                                        </p:attrNameLst>
                                      </p:cBhvr>
                                      <p:tavLst>
                                        <p:tav tm="0">
                                          <p:val>
                                            <p:fltVal val="90"/>
                                          </p:val>
                                        </p:tav>
                                        <p:tav tm="100000">
                                          <p:val>
                                            <p:fltVal val="0"/>
                                          </p:val>
                                        </p:tav>
                                      </p:tavLst>
                                    </p:anim>
                                    <p:animEffect transition="in" filter="fade">
                                      <p:cBhvr>
                                        <p:cTn id="820" dur="1000"/>
                                        <p:tgtEl>
                                          <p:spTgt spid="87"/>
                                        </p:tgtEl>
                                      </p:cBhvr>
                                    </p:animEffect>
                                  </p:childTnLst>
                                </p:cTn>
                              </p:par>
                            </p:childTnLst>
                          </p:cTn>
                        </p:par>
                        <p:par>
                          <p:cTn id="821" fill="hold">
                            <p:stCondLst>
                              <p:cond delay="198127"/>
                            </p:stCondLst>
                            <p:childTnLst>
                              <p:par>
                                <p:cTn id="822" presetID="22" presetClass="entr" presetSubtype="4" repeatCount="indefinite" fill="hold" grpId="1" nodeType="afterEffect">
                                  <p:stCondLst>
                                    <p:cond delay="0"/>
                                  </p:stCondLst>
                                  <p:childTnLst>
                                    <p:set>
                                      <p:cBhvr>
                                        <p:cTn id="823" dur="1" fill="hold">
                                          <p:stCondLst>
                                            <p:cond delay="0"/>
                                          </p:stCondLst>
                                        </p:cTn>
                                        <p:tgtEl>
                                          <p:spTgt spid="87"/>
                                        </p:tgtEl>
                                        <p:attrNameLst>
                                          <p:attrName>style.visibility</p:attrName>
                                        </p:attrNameLst>
                                      </p:cBhvr>
                                      <p:to>
                                        <p:strVal val="visible"/>
                                      </p:to>
                                    </p:set>
                                    <p:animEffect transition="in" filter="wipe(down)">
                                      <p:cBhvr>
                                        <p:cTn id="824" dur="5000"/>
                                        <p:tgtEl>
                                          <p:spTgt spid="87"/>
                                        </p:tgtEl>
                                      </p:cBhvr>
                                    </p:animEffect>
                                  </p:childTnLst>
                                </p:cTn>
                              </p:par>
                            </p:childTnLst>
                          </p:cTn>
                        </p:par>
                        <p:par>
                          <p:cTn id="825" fill="hold">
                            <p:stCondLst>
                              <p:cond delay="203127"/>
                            </p:stCondLst>
                            <p:childTnLst>
                              <p:par>
                                <p:cTn id="826" presetID="26" presetClass="entr" presetSubtype="0" fill="hold" grpId="0" nodeType="afterEffect">
                                  <p:stCondLst>
                                    <p:cond delay="0"/>
                                  </p:stCondLst>
                                  <p:childTnLst>
                                    <p:set>
                                      <p:cBhvr>
                                        <p:cTn id="827" dur="1" fill="hold">
                                          <p:stCondLst>
                                            <p:cond delay="0"/>
                                          </p:stCondLst>
                                        </p:cTn>
                                        <p:tgtEl>
                                          <p:spTgt spid="88"/>
                                        </p:tgtEl>
                                        <p:attrNameLst>
                                          <p:attrName>style.visibility</p:attrName>
                                        </p:attrNameLst>
                                      </p:cBhvr>
                                      <p:to>
                                        <p:strVal val="visible"/>
                                      </p:to>
                                    </p:set>
                                    <p:animEffect transition="in" filter="wipe(down)">
                                      <p:cBhvr>
                                        <p:cTn id="828" dur="580">
                                          <p:stCondLst>
                                            <p:cond delay="0"/>
                                          </p:stCondLst>
                                        </p:cTn>
                                        <p:tgtEl>
                                          <p:spTgt spid="88"/>
                                        </p:tgtEl>
                                      </p:cBhvr>
                                    </p:animEffect>
                                    <p:anim calcmode="lin" valueType="num">
                                      <p:cBhvr>
                                        <p:cTn id="829" dur="1822"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830" dur="664"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831" dur="664" tmFilter="0, 0; 0.125,0.2665; 0.25,0.4; 0.375,0.465; 0.5,0.5;  0.625,0.535; 0.75,0.6; 0.875,0.7335; 1,1">
                                          <p:stCondLst>
                                            <p:cond delay="664"/>
                                          </p:stCondLst>
                                        </p:cTn>
                                        <p:tgtEl>
                                          <p:spTgt spid="88"/>
                                        </p:tgtEl>
                                        <p:attrNameLst>
                                          <p:attrName>ppt_y</p:attrName>
                                        </p:attrNameLst>
                                      </p:cBhvr>
                                      <p:tavLst>
                                        <p:tav tm="0" fmla="#ppt_y-sin(pi*$)/9">
                                          <p:val>
                                            <p:fltVal val="0"/>
                                          </p:val>
                                        </p:tav>
                                        <p:tav tm="100000">
                                          <p:val>
                                            <p:fltVal val="1"/>
                                          </p:val>
                                        </p:tav>
                                      </p:tavLst>
                                    </p:anim>
                                    <p:anim calcmode="lin" valueType="num">
                                      <p:cBhvr>
                                        <p:cTn id="832" dur="332" tmFilter="0, 0; 0.125,0.2665; 0.25,0.4; 0.375,0.465; 0.5,0.5;  0.625,0.535; 0.75,0.6; 0.875,0.7335; 1,1">
                                          <p:stCondLst>
                                            <p:cond delay="1324"/>
                                          </p:stCondLst>
                                        </p:cTn>
                                        <p:tgtEl>
                                          <p:spTgt spid="88"/>
                                        </p:tgtEl>
                                        <p:attrNameLst>
                                          <p:attrName>ppt_y</p:attrName>
                                        </p:attrNameLst>
                                      </p:cBhvr>
                                      <p:tavLst>
                                        <p:tav tm="0" fmla="#ppt_y-sin(pi*$)/27">
                                          <p:val>
                                            <p:fltVal val="0"/>
                                          </p:val>
                                        </p:tav>
                                        <p:tav tm="100000">
                                          <p:val>
                                            <p:fltVal val="1"/>
                                          </p:val>
                                        </p:tav>
                                      </p:tavLst>
                                    </p:anim>
                                    <p:anim calcmode="lin" valueType="num">
                                      <p:cBhvr>
                                        <p:cTn id="833" dur="164" tmFilter="0, 0; 0.125,0.2665; 0.25,0.4; 0.375,0.465; 0.5,0.5;  0.625,0.535; 0.75,0.6; 0.875,0.7335; 1,1">
                                          <p:stCondLst>
                                            <p:cond delay="1656"/>
                                          </p:stCondLst>
                                        </p:cTn>
                                        <p:tgtEl>
                                          <p:spTgt spid="88"/>
                                        </p:tgtEl>
                                        <p:attrNameLst>
                                          <p:attrName>ppt_y</p:attrName>
                                        </p:attrNameLst>
                                      </p:cBhvr>
                                      <p:tavLst>
                                        <p:tav tm="0" fmla="#ppt_y-sin(pi*$)/81">
                                          <p:val>
                                            <p:fltVal val="0"/>
                                          </p:val>
                                        </p:tav>
                                        <p:tav tm="100000">
                                          <p:val>
                                            <p:fltVal val="1"/>
                                          </p:val>
                                        </p:tav>
                                      </p:tavLst>
                                    </p:anim>
                                    <p:animScale>
                                      <p:cBhvr>
                                        <p:cTn id="834" dur="26">
                                          <p:stCondLst>
                                            <p:cond delay="650"/>
                                          </p:stCondLst>
                                        </p:cTn>
                                        <p:tgtEl>
                                          <p:spTgt spid="88"/>
                                        </p:tgtEl>
                                      </p:cBhvr>
                                      <p:to x="100000" y="60000"/>
                                    </p:animScale>
                                    <p:animScale>
                                      <p:cBhvr>
                                        <p:cTn id="835" dur="166" decel="50000">
                                          <p:stCondLst>
                                            <p:cond delay="676"/>
                                          </p:stCondLst>
                                        </p:cTn>
                                        <p:tgtEl>
                                          <p:spTgt spid="88"/>
                                        </p:tgtEl>
                                      </p:cBhvr>
                                      <p:to x="100000" y="100000"/>
                                    </p:animScale>
                                    <p:animScale>
                                      <p:cBhvr>
                                        <p:cTn id="836" dur="26">
                                          <p:stCondLst>
                                            <p:cond delay="1312"/>
                                          </p:stCondLst>
                                        </p:cTn>
                                        <p:tgtEl>
                                          <p:spTgt spid="88"/>
                                        </p:tgtEl>
                                      </p:cBhvr>
                                      <p:to x="100000" y="80000"/>
                                    </p:animScale>
                                    <p:animScale>
                                      <p:cBhvr>
                                        <p:cTn id="837" dur="166" decel="50000">
                                          <p:stCondLst>
                                            <p:cond delay="1338"/>
                                          </p:stCondLst>
                                        </p:cTn>
                                        <p:tgtEl>
                                          <p:spTgt spid="88"/>
                                        </p:tgtEl>
                                      </p:cBhvr>
                                      <p:to x="100000" y="100000"/>
                                    </p:animScale>
                                    <p:animScale>
                                      <p:cBhvr>
                                        <p:cTn id="838" dur="26">
                                          <p:stCondLst>
                                            <p:cond delay="1642"/>
                                          </p:stCondLst>
                                        </p:cTn>
                                        <p:tgtEl>
                                          <p:spTgt spid="88"/>
                                        </p:tgtEl>
                                      </p:cBhvr>
                                      <p:to x="100000" y="90000"/>
                                    </p:animScale>
                                    <p:animScale>
                                      <p:cBhvr>
                                        <p:cTn id="839" dur="166" decel="50000">
                                          <p:stCondLst>
                                            <p:cond delay="1668"/>
                                          </p:stCondLst>
                                        </p:cTn>
                                        <p:tgtEl>
                                          <p:spTgt spid="88"/>
                                        </p:tgtEl>
                                      </p:cBhvr>
                                      <p:to x="100000" y="100000"/>
                                    </p:animScale>
                                    <p:animScale>
                                      <p:cBhvr>
                                        <p:cTn id="840" dur="26">
                                          <p:stCondLst>
                                            <p:cond delay="1808"/>
                                          </p:stCondLst>
                                        </p:cTn>
                                        <p:tgtEl>
                                          <p:spTgt spid="88"/>
                                        </p:tgtEl>
                                      </p:cBhvr>
                                      <p:to x="100000" y="95000"/>
                                    </p:animScale>
                                    <p:animScale>
                                      <p:cBhvr>
                                        <p:cTn id="841" dur="166" decel="50000">
                                          <p:stCondLst>
                                            <p:cond delay="1834"/>
                                          </p:stCondLst>
                                        </p:cTn>
                                        <p:tgtEl>
                                          <p:spTgt spid="88"/>
                                        </p:tgtEl>
                                      </p:cBhvr>
                                      <p:to x="100000" y="100000"/>
                                    </p:animScale>
                                  </p:childTnLst>
                                </p:cTn>
                              </p:par>
                            </p:childTnLst>
                          </p:cTn>
                        </p:par>
                        <p:par>
                          <p:cTn id="842" fill="hold">
                            <p:stCondLst>
                              <p:cond delay="205127"/>
                            </p:stCondLst>
                            <p:childTnLst>
                              <p:par>
                                <p:cTn id="843" presetID="22" presetClass="entr" presetSubtype="1" repeatCount="indefinite" fill="hold" grpId="1" nodeType="afterEffect">
                                  <p:stCondLst>
                                    <p:cond delay="0"/>
                                  </p:stCondLst>
                                  <p:childTnLst>
                                    <p:set>
                                      <p:cBhvr>
                                        <p:cTn id="844" dur="1" fill="hold">
                                          <p:stCondLst>
                                            <p:cond delay="0"/>
                                          </p:stCondLst>
                                        </p:cTn>
                                        <p:tgtEl>
                                          <p:spTgt spid="88"/>
                                        </p:tgtEl>
                                        <p:attrNameLst>
                                          <p:attrName>style.visibility</p:attrName>
                                        </p:attrNameLst>
                                      </p:cBhvr>
                                      <p:to>
                                        <p:strVal val="visible"/>
                                      </p:to>
                                    </p:set>
                                    <p:animEffect transition="in" filter="wipe(up)">
                                      <p:cBhvr>
                                        <p:cTn id="845" dur="5000"/>
                                        <p:tgtEl>
                                          <p:spTgt spid="88"/>
                                        </p:tgtEl>
                                      </p:cBhvr>
                                    </p:animEffect>
                                  </p:childTnLst>
                                </p:cTn>
                              </p:par>
                            </p:childTnLst>
                          </p:cTn>
                        </p:par>
                        <p:par>
                          <p:cTn id="846" fill="hold">
                            <p:stCondLst>
                              <p:cond delay="210127"/>
                            </p:stCondLst>
                            <p:childTnLst>
                              <p:par>
                                <p:cTn id="847" presetID="22" presetClass="entr" presetSubtype="1" repeatCount="indefinite" fill="hold" grpId="1" nodeType="afterEffect">
                                  <p:stCondLst>
                                    <p:cond delay="0"/>
                                  </p:stCondLst>
                                  <p:childTnLst>
                                    <p:set>
                                      <p:cBhvr>
                                        <p:cTn id="848" dur="1" fill="hold">
                                          <p:stCondLst>
                                            <p:cond delay="0"/>
                                          </p:stCondLst>
                                        </p:cTn>
                                        <p:tgtEl>
                                          <p:spTgt spid="64"/>
                                        </p:tgtEl>
                                        <p:attrNameLst>
                                          <p:attrName>style.visibility</p:attrName>
                                        </p:attrNameLst>
                                      </p:cBhvr>
                                      <p:to>
                                        <p:strVal val="visible"/>
                                      </p:to>
                                    </p:set>
                                    <p:animEffect transition="in" filter="wipe(up)">
                                      <p:cBhvr>
                                        <p:cTn id="849" dur="5000"/>
                                        <p:tgtEl>
                                          <p:spTgt spid="64"/>
                                        </p:tgtEl>
                                      </p:cBhvr>
                                    </p:animEffect>
                                  </p:childTnLst>
                                </p:cTn>
                              </p:par>
                            </p:childTnLst>
                          </p:cTn>
                        </p:par>
                        <p:par>
                          <p:cTn id="850" fill="hold">
                            <p:stCondLst>
                              <p:cond delay="215127"/>
                            </p:stCondLst>
                            <p:childTnLst>
                              <p:par>
                                <p:cTn id="851" presetID="22" presetClass="entr" presetSubtype="8" repeatCount="indefinite" fill="hold" nodeType="afterEffect">
                                  <p:stCondLst>
                                    <p:cond delay="0"/>
                                  </p:stCondLst>
                                  <p:childTnLst>
                                    <p:set>
                                      <p:cBhvr>
                                        <p:cTn id="852" dur="1" fill="hold">
                                          <p:stCondLst>
                                            <p:cond delay="0"/>
                                          </p:stCondLst>
                                        </p:cTn>
                                        <p:tgtEl>
                                          <p:spTgt spid="46"/>
                                        </p:tgtEl>
                                        <p:attrNameLst>
                                          <p:attrName>style.visibility</p:attrName>
                                        </p:attrNameLst>
                                      </p:cBhvr>
                                      <p:to>
                                        <p:strVal val="visible"/>
                                      </p:to>
                                    </p:set>
                                    <p:animEffect transition="in" filter="wipe(left)">
                                      <p:cBhvr>
                                        <p:cTn id="853" dur="5000"/>
                                        <p:tgtEl>
                                          <p:spTgt spid="46"/>
                                        </p:tgtEl>
                                      </p:cBhvr>
                                    </p:animEffect>
                                  </p:childTnLst>
                                </p:cTn>
                              </p:par>
                            </p:childTnLst>
                          </p:cTn>
                        </p:par>
                        <p:par>
                          <p:cTn id="854" fill="hold">
                            <p:stCondLst>
                              <p:cond delay="220127"/>
                            </p:stCondLst>
                            <p:childTnLst>
                              <p:par>
                                <p:cTn id="855" presetID="2" presetClass="entr" presetSubtype="12" decel="89000" fill="hold" grpId="0" nodeType="afterEffect">
                                  <p:stCondLst>
                                    <p:cond delay="0"/>
                                  </p:stCondLst>
                                  <p:iterate type="lt">
                                    <p:tmPct val="10000"/>
                                  </p:iterate>
                                  <p:childTnLst>
                                    <p:set>
                                      <p:cBhvr>
                                        <p:cTn id="856" dur="1" fill="hold">
                                          <p:stCondLst>
                                            <p:cond delay="0"/>
                                          </p:stCondLst>
                                        </p:cTn>
                                        <p:tgtEl>
                                          <p:spTgt spid="89"/>
                                        </p:tgtEl>
                                        <p:attrNameLst>
                                          <p:attrName>style.visibility</p:attrName>
                                        </p:attrNameLst>
                                      </p:cBhvr>
                                      <p:to>
                                        <p:strVal val="visible"/>
                                      </p:to>
                                    </p:set>
                                    <p:anim calcmode="lin" valueType="num">
                                      <p:cBhvr additive="base">
                                        <p:cTn id="857" dur="3000" fill="hold"/>
                                        <p:tgtEl>
                                          <p:spTgt spid="89"/>
                                        </p:tgtEl>
                                        <p:attrNameLst>
                                          <p:attrName>ppt_x</p:attrName>
                                        </p:attrNameLst>
                                      </p:cBhvr>
                                      <p:tavLst>
                                        <p:tav tm="0">
                                          <p:val>
                                            <p:strVal val="0-#ppt_w/2"/>
                                          </p:val>
                                        </p:tav>
                                        <p:tav tm="100000">
                                          <p:val>
                                            <p:strVal val="#ppt_x"/>
                                          </p:val>
                                        </p:tav>
                                      </p:tavLst>
                                    </p:anim>
                                    <p:anim calcmode="lin" valueType="num">
                                      <p:cBhvr additive="base">
                                        <p:cTn id="858" dur="3000" fill="hold"/>
                                        <p:tgtEl>
                                          <p:spTgt spid="89"/>
                                        </p:tgtEl>
                                        <p:attrNameLst>
                                          <p:attrName>ppt_y</p:attrName>
                                        </p:attrNameLst>
                                      </p:cBhvr>
                                      <p:tavLst>
                                        <p:tav tm="0">
                                          <p:val>
                                            <p:strVal val="1+#ppt_h/2"/>
                                          </p:val>
                                        </p:tav>
                                        <p:tav tm="100000">
                                          <p:val>
                                            <p:strVal val="#ppt_y"/>
                                          </p:val>
                                        </p:tav>
                                      </p:tavLst>
                                    </p:anim>
                                  </p:childTnLst>
                                </p:cTn>
                              </p:par>
                            </p:childTnLst>
                          </p:cTn>
                        </p:par>
                        <p:par>
                          <p:cTn id="859" fill="hold">
                            <p:stCondLst>
                              <p:cond delay="300827"/>
                            </p:stCondLst>
                            <p:childTnLst>
                              <p:par>
                                <p:cTn id="860" presetID="2" presetClass="entr" presetSubtype="4" decel="80000" fill="hold" grpId="0" nodeType="afterEffect">
                                  <p:stCondLst>
                                    <p:cond delay="0"/>
                                  </p:stCondLst>
                                  <p:iterate type="lt">
                                    <p:tmPct val="10000"/>
                                  </p:iterate>
                                  <p:childTnLst>
                                    <p:set>
                                      <p:cBhvr>
                                        <p:cTn id="861" dur="1" fill="hold">
                                          <p:stCondLst>
                                            <p:cond delay="0"/>
                                          </p:stCondLst>
                                        </p:cTn>
                                        <p:tgtEl>
                                          <p:spTgt spid="67"/>
                                        </p:tgtEl>
                                        <p:attrNameLst>
                                          <p:attrName>style.visibility</p:attrName>
                                        </p:attrNameLst>
                                      </p:cBhvr>
                                      <p:to>
                                        <p:strVal val="visible"/>
                                      </p:to>
                                    </p:set>
                                    <p:anim calcmode="lin" valueType="num">
                                      <p:cBhvr additive="base">
                                        <p:cTn id="862" dur="500" fill="hold"/>
                                        <p:tgtEl>
                                          <p:spTgt spid="67"/>
                                        </p:tgtEl>
                                        <p:attrNameLst>
                                          <p:attrName>ppt_x</p:attrName>
                                        </p:attrNameLst>
                                      </p:cBhvr>
                                      <p:tavLst>
                                        <p:tav tm="0">
                                          <p:val>
                                            <p:strVal val="#ppt_x"/>
                                          </p:val>
                                        </p:tav>
                                        <p:tav tm="100000">
                                          <p:val>
                                            <p:strVal val="#ppt_x"/>
                                          </p:val>
                                        </p:tav>
                                      </p:tavLst>
                                    </p:anim>
                                    <p:anim calcmode="lin" valueType="num">
                                      <p:cBhvr additive="base">
                                        <p:cTn id="863" dur="500" fill="hold"/>
                                        <p:tgtEl>
                                          <p:spTgt spid="67"/>
                                        </p:tgtEl>
                                        <p:attrNameLst>
                                          <p:attrName>ppt_y</p:attrName>
                                        </p:attrNameLst>
                                      </p:cBhvr>
                                      <p:tavLst>
                                        <p:tav tm="0">
                                          <p:val>
                                            <p:strVal val="1+#ppt_h/2"/>
                                          </p:val>
                                        </p:tav>
                                        <p:tav tm="100000">
                                          <p:val>
                                            <p:strVal val="#ppt_y"/>
                                          </p:val>
                                        </p:tav>
                                      </p:tavLst>
                                    </p:anim>
                                  </p:childTnLst>
                                </p:cTn>
                              </p:par>
                            </p:childTnLst>
                          </p:cTn>
                        </p:par>
                        <p:par>
                          <p:cTn id="864" fill="hold">
                            <p:stCondLst>
                              <p:cond delay="303227"/>
                            </p:stCondLst>
                            <p:childTnLst>
                              <p:par>
                                <p:cTn id="865" presetID="26" presetClass="entr" presetSubtype="0" fill="hold" grpId="0" nodeType="afterEffect">
                                  <p:stCondLst>
                                    <p:cond delay="0"/>
                                  </p:stCondLst>
                                  <p:iterate type="lt">
                                    <p:tmPct val="10000"/>
                                  </p:iterate>
                                  <p:childTnLst>
                                    <p:set>
                                      <p:cBhvr>
                                        <p:cTn id="866" dur="1" fill="hold">
                                          <p:stCondLst>
                                            <p:cond delay="0"/>
                                          </p:stCondLst>
                                        </p:cTn>
                                        <p:tgtEl>
                                          <p:spTgt spid="45"/>
                                        </p:tgtEl>
                                        <p:attrNameLst>
                                          <p:attrName>style.visibility</p:attrName>
                                        </p:attrNameLst>
                                      </p:cBhvr>
                                      <p:to>
                                        <p:strVal val="visible"/>
                                      </p:to>
                                    </p:set>
                                    <p:animEffect transition="in" filter="wipe(down)">
                                      <p:cBhvr>
                                        <p:cTn id="867" dur="1450">
                                          <p:stCondLst>
                                            <p:cond delay="0"/>
                                          </p:stCondLst>
                                        </p:cTn>
                                        <p:tgtEl>
                                          <p:spTgt spid="45"/>
                                        </p:tgtEl>
                                      </p:cBhvr>
                                    </p:animEffect>
                                    <p:anim calcmode="lin" valueType="num">
                                      <p:cBhvr>
                                        <p:cTn id="868" dur="4555"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869" dur="1660"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870" dur="1660" tmFilter="0, 0; 0.125,0.2665; 0.25,0.4; 0.375,0.465; 0.5,0.5;  0.625,0.535; 0.75,0.6; 0.875,0.7335; 1,1">
                                          <p:stCondLst>
                                            <p:cond delay="1660"/>
                                          </p:stCondLst>
                                        </p:cTn>
                                        <p:tgtEl>
                                          <p:spTgt spid="45"/>
                                        </p:tgtEl>
                                        <p:attrNameLst>
                                          <p:attrName>ppt_y</p:attrName>
                                        </p:attrNameLst>
                                      </p:cBhvr>
                                      <p:tavLst>
                                        <p:tav tm="0" fmla="#ppt_y-sin(pi*$)/9">
                                          <p:val>
                                            <p:fltVal val="0"/>
                                          </p:val>
                                        </p:tav>
                                        <p:tav tm="100000">
                                          <p:val>
                                            <p:fltVal val="1"/>
                                          </p:val>
                                        </p:tav>
                                      </p:tavLst>
                                    </p:anim>
                                    <p:anim calcmode="lin" valueType="num">
                                      <p:cBhvr>
                                        <p:cTn id="871" dur="830" tmFilter="0, 0; 0.125,0.2665; 0.25,0.4; 0.375,0.465; 0.5,0.5;  0.625,0.535; 0.75,0.6; 0.875,0.7335; 1,1">
                                          <p:stCondLst>
                                            <p:cond delay="3310"/>
                                          </p:stCondLst>
                                        </p:cTn>
                                        <p:tgtEl>
                                          <p:spTgt spid="45"/>
                                        </p:tgtEl>
                                        <p:attrNameLst>
                                          <p:attrName>ppt_y</p:attrName>
                                        </p:attrNameLst>
                                      </p:cBhvr>
                                      <p:tavLst>
                                        <p:tav tm="0" fmla="#ppt_y-sin(pi*$)/27">
                                          <p:val>
                                            <p:fltVal val="0"/>
                                          </p:val>
                                        </p:tav>
                                        <p:tav tm="100000">
                                          <p:val>
                                            <p:fltVal val="1"/>
                                          </p:val>
                                        </p:tav>
                                      </p:tavLst>
                                    </p:anim>
                                    <p:anim calcmode="lin" valueType="num">
                                      <p:cBhvr>
                                        <p:cTn id="872" dur="410" tmFilter="0, 0; 0.125,0.2665; 0.25,0.4; 0.375,0.465; 0.5,0.5;  0.625,0.535; 0.75,0.6; 0.875,0.7335; 1,1">
                                          <p:stCondLst>
                                            <p:cond delay="4140"/>
                                          </p:stCondLst>
                                        </p:cTn>
                                        <p:tgtEl>
                                          <p:spTgt spid="45"/>
                                        </p:tgtEl>
                                        <p:attrNameLst>
                                          <p:attrName>ppt_y</p:attrName>
                                        </p:attrNameLst>
                                      </p:cBhvr>
                                      <p:tavLst>
                                        <p:tav tm="0" fmla="#ppt_y-sin(pi*$)/81">
                                          <p:val>
                                            <p:fltVal val="0"/>
                                          </p:val>
                                        </p:tav>
                                        <p:tav tm="100000">
                                          <p:val>
                                            <p:fltVal val="1"/>
                                          </p:val>
                                        </p:tav>
                                      </p:tavLst>
                                    </p:anim>
                                    <p:animScale>
                                      <p:cBhvr>
                                        <p:cTn id="873" dur="65">
                                          <p:stCondLst>
                                            <p:cond delay="1625"/>
                                          </p:stCondLst>
                                        </p:cTn>
                                        <p:tgtEl>
                                          <p:spTgt spid="45"/>
                                        </p:tgtEl>
                                      </p:cBhvr>
                                      <p:to x="100000" y="60000"/>
                                    </p:animScale>
                                    <p:animScale>
                                      <p:cBhvr>
                                        <p:cTn id="874" dur="415" decel="50000">
                                          <p:stCondLst>
                                            <p:cond delay="1690"/>
                                          </p:stCondLst>
                                        </p:cTn>
                                        <p:tgtEl>
                                          <p:spTgt spid="45"/>
                                        </p:tgtEl>
                                      </p:cBhvr>
                                      <p:to x="100000" y="100000"/>
                                    </p:animScale>
                                    <p:animScale>
                                      <p:cBhvr>
                                        <p:cTn id="875" dur="65">
                                          <p:stCondLst>
                                            <p:cond delay="3280"/>
                                          </p:stCondLst>
                                        </p:cTn>
                                        <p:tgtEl>
                                          <p:spTgt spid="45"/>
                                        </p:tgtEl>
                                      </p:cBhvr>
                                      <p:to x="100000" y="80000"/>
                                    </p:animScale>
                                    <p:animScale>
                                      <p:cBhvr>
                                        <p:cTn id="876" dur="415" decel="50000">
                                          <p:stCondLst>
                                            <p:cond delay="3345"/>
                                          </p:stCondLst>
                                        </p:cTn>
                                        <p:tgtEl>
                                          <p:spTgt spid="45"/>
                                        </p:tgtEl>
                                      </p:cBhvr>
                                      <p:to x="100000" y="100000"/>
                                    </p:animScale>
                                    <p:animScale>
                                      <p:cBhvr>
                                        <p:cTn id="877" dur="65">
                                          <p:stCondLst>
                                            <p:cond delay="4105"/>
                                          </p:stCondLst>
                                        </p:cTn>
                                        <p:tgtEl>
                                          <p:spTgt spid="45"/>
                                        </p:tgtEl>
                                      </p:cBhvr>
                                      <p:to x="100000" y="90000"/>
                                    </p:animScale>
                                    <p:animScale>
                                      <p:cBhvr>
                                        <p:cTn id="878" dur="415" decel="50000">
                                          <p:stCondLst>
                                            <p:cond delay="4170"/>
                                          </p:stCondLst>
                                        </p:cTn>
                                        <p:tgtEl>
                                          <p:spTgt spid="45"/>
                                        </p:tgtEl>
                                      </p:cBhvr>
                                      <p:to x="100000" y="100000"/>
                                    </p:animScale>
                                    <p:animScale>
                                      <p:cBhvr>
                                        <p:cTn id="879" dur="65">
                                          <p:stCondLst>
                                            <p:cond delay="4520"/>
                                          </p:stCondLst>
                                        </p:cTn>
                                        <p:tgtEl>
                                          <p:spTgt spid="45"/>
                                        </p:tgtEl>
                                      </p:cBhvr>
                                      <p:to x="100000" y="95000"/>
                                    </p:animScale>
                                    <p:animScale>
                                      <p:cBhvr>
                                        <p:cTn id="880" dur="415" decel="50000">
                                          <p:stCondLst>
                                            <p:cond delay="4585"/>
                                          </p:stCondLst>
                                        </p:cTn>
                                        <p:tgtEl>
                                          <p:spTgt spid="45"/>
                                        </p:tgtEl>
                                      </p:cBhvr>
                                      <p:to x="100000" y="100000"/>
                                    </p:animScale>
                                  </p:childTnLst>
                                </p:cTn>
                              </p:par>
                            </p:childTnLst>
                          </p:cTn>
                        </p:par>
                        <p:par>
                          <p:cTn id="881" fill="hold">
                            <p:stCondLst>
                              <p:cond delay="361227"/>
                            </p:stCondLst>
                            <p:childTnLst>
                              <p:par>
                                <p:cTn id="882" presetID="15" presetClass="entr" presetSubtype="0" fill="hold" grpId="0" nodeType="afterEffect">
                                  <p:stCondLst>
                                    <p:cond delay="0"/>
                                  </p:stCondLst>
                                  <p:childTnLst>
                                    <p:set>
                                      <p:cBhvr>
                                        <p:cTn id="883" dur="1" fill="hold">
                                          <p:stCondLst>
                                            <p:cond delay="0"/>
                                          </p:stCondLst>
                                        </p:cTn>
                                        <p:tgtEl>
                                          <p:spTgt spid="70"/>
                                        </p:tgtEl>
                                        <p:attrNameLst>
                                          <p:attrName>style.visibility</p:attrName>
                                        </p:attrNameLst>
                                      </p:cBhvr>
                                      <p:to>
                                        <p:strVal val="visible"/>
                                      </p:to>
                                    </p:set>
                                    <p:anim calcmode="lin" valueType="num">
                                      <p:cBhvr>
                                        <p:cTn id="884" dur="5000" fill="hold"/>
                                        <p:tgtEl>
                                          <p:spTgt spid="70"/>
                                        </p:tgtEl>
                                        <p:attrNameLst>
                                          <p:attrName>ppt_w</p:attrName>
                                        </p:attrNameLst>
                                      </p:cBhvr>
                                      <p:tavLst>
                                        <p:tav tm="0">
                                          <p:val>
                                            <p:fltVal val="0"/>
                                          </p:val>
                                        </p:tav>
                                        <p:tav tm="100000">
                                          <p:val>
                                            <p:strVal val="#ppt_w"/>
                                          </p:val>
                                        </p:tav>
                                      </p:tavLst>
                                    </p:anim>
                                    <p:anim calcmode="lin" valueType="num">
                                      <p:cBhvr>
                                        <p:cTn id="885" dur="5000" fill="hold"/>
                                        <p:tgtEl>
                                          <p:spTgt spid="70"/>
                                        </p:tgtEl>
                                        <p:attrNameLst>
                                          <p:attrName>ppt_h</p:attrName>
                                        </p:attrNameLst>
                                      </p:cBhvr>
                                      <p:tavLst>
                                        <p:tav tm="0">
                                          <p:val>
                                            <p:fltVal val="0"/>
                                          </p:val>
                                        </p:tav>
                                        <p:tav tm="100000">
                                          <p:val>
                                            <p:strVal val="#ppt_h"/>
                                          </p:val>
                                        </p:tav>
                                      </p:tavLst>
                                    </p:anim>
                                    <p:anim calcmode="lin" valueType="num">
                                      <p:cBhvr>
                                        <p:cTn id="886" dur="5000" fill="hold"/>
                                        <p:tgtEl>
                                          <p:spTgt spid="70"/>
                                        </p:tgtEl>
                                        <p:attrNameLst>
                                          <p:attrName>ppt_x</p:attrName>
                                        </p:attrNameLst>
                                      </p:cBhvr>
                                      <p:tavLst>
                                        <p:tav tm="0" fmla="#ppt_x+(cos(-2*pi*(1-$))*-#ppt_x-sin(-2*pi*(1-$))*(1-#ppt_y))*(1-$)">
                                          <p:val>
                                            <p:fltVal val="0"/>
                                          </p:val>
                                        </p:tav>
                                        <p:tav tm="100000">
                                          <p:val>
                                            <p:fltVal val="1"/>
                                          </p:val>
                                        </p:tav>
                                      </p:tavLst>
                                    </p:anim>
                                    <p:anim calcmode="lin" valueType="num">
                                      <p:cBhvr>
                                        <p:cTn id="887" dur="5000" fill="hold"/>
                                        <p:tgtEl>
                                          <p:spTgt spid="70"/>
                                        </p:tgtEl>
                                        <p:attrNameLst>
                                          <p:attrName>ppt_y</p:attrName>
                                        </p:attrNameLst>
                                      </p:cBhvr>
                                      <p:tavLst>
                                        <p:tav tm="0" fmla="#ppt_y+(sin(-2*pi*(1-$))*-#ppt_x+cos(-2*pi*(1-$))*(1-#ppt_y))*(1-$)">
                                          <p:val>
                                            <p:fltVal val="0"/>
                                          </p:val>
                                        </p:tav>
                                        <p:tav tm="100000">
                                          <p:val>
                                            <p:fltVal val="1"/>
                                          </p:val>
                                        </p:tav>
                                      </p:tavLst>
                                    </p:anim>
                                  </p:childTnLst>
                                </p:cTn>
                              </p:par>
                              <p:par>
                                <p:cTn id="888" presetID="15" presetClass="entr" presetSubtype="0" fill="hold" grpId="0" nodeType="withEffect">
                                  <p:stCondLst>
                                    <p:cond delay="0"/>
                                  </p:stCondLst>
                                  <p:childTnLst>
                                    <p:set>
                                      <p:cBhvr>
                                        <p:cTn id="889" dur="1" fill="hold">
                                          <p:stCondLst>
                                            <p:cond delay="0"/>
                                          </p:stCondLst>
                                        </p:cTn>
                                        <p:tgtEl>
                                          <p:spTgt spid="73"/>
                                        </p:tgtEl>
                                        <p:attrNameLst>
                                          <p:attrName>style.visibility</p:attrName>
                                        </p:attrNameLst>
                                      </p:cBhvr>
                                      <p:to>
                                        <p:strVal val="visible"/>
                                      </p:to>
                                    </p:set>
                                    <p:anim calcmode="lin" valueType="num">
                                      <p:cBhvr>
                                        <p:cTn id="890" dur="5000" fill="hold"/>
                                        <p:tgtEl>
                                          <p:spTgt spid="73"/>
                                        </p:tgtEl>
                                        <p:attrNameLst>
                                          <p:attrName>ppt_w</p:attrName>
                                        </p:attrNameLst>
                                      </p:cBhvr>
                                      <p:tavLst>
                                        <p:tav tm="0">
                                          <p:val>
                                            <p:fltVal val="0"/>
                                          </p:val>
                                        </p:tav>
                                        <p:tav tm="100000">
                                          <p:val>
                                            <p:strVal val="#ppt_w"/>
                                          </p:val>
                                        </p:tav>
                                      </p:tavLst>
                                    </p:anim>
                                    <p:anim calcmode="lin" valueType="num">
                                      <p:cBhvr>
                                        <p:cTn id="891" dur="5000" fill="hold"/>
                                        <p:tgtEl>
                                          <p:spTgt spid="73"/>
                                        </p:tgtEl>
                                        <p:attrNameLst>
                                          <p:attrName>ppt_h</p:attrName>
                                        </p:attrNameLst>
                                      </p:cBhvr>
                                      <p:tavLst>
                                        <p:tav tm="0">
                                          <p:val>
                                            <p:fltVal val="0"/>
                                          </p:val>
                                        </p:tav>
                                        <p:tav tm="100000">
                                          <p:val>
                                            <p:strVal val="#ppt_h"/>
                                          </p:val>
                                        </p:tav>
                                      </p:tavLst>
                                    </p:anim>
                                    <p:anim calcmode="lin" valueType="num">
                                      <p:cBhvr>
                                        <p:cTn id="892" dur="5000" fill="hold"/>
                                        <p:tgtEl>
                                          <p:spTgt spid="73"/>
                                        </p:tgtEl>
                                        <p:attrNameLst>
                                          <p:attrName>ppt_x</p:attrName>
                                        </p:attrNameLst>
                                      </p:cBhvr>
                                      <p:tavLst>
                                        <p:tav tm="0" fmla="#ppt_x+(cos(-2*pi*(1-$))*-#ppt_x-sin(-2*pi*(1-$))*(1-#ppt_y))*(1-$)">
                                          <p:val>
                                            <p:fltVal val="0"/>
                                          </p:val>
                                        </p:tav>
                                        <p:tav tm="100000">
                                          <p:val>
                                            <p:fltVal val="1"/>
                                          </p:val>
                                        </p:tav>
                                      </p:tavLst>
                                    </p:anim>
                                    <p:anim calcmode="lin" valueType="num">
                                      <p:cBhvr>
                                        <p:cTn id="893" dur="5000" fill="hold"/>
                                        <p:tgtEl>
                                          <p:spTgt spid="73"/>
                                        </p:tgtEl>
                                        <p:attrNameLst>
                                          <p:attrName>ppt_y</p:attrName>
                                        </p:attrNameLst>
                                      </p:cBhvr>
                                      <p:tavLst>
                                        <p:tav tm="0" fmla="#ppt_y+(sin(-2*pi*(1-$))*-#ppt_x+cos(-2*pi*(1-$))*(1-#ppt_y))*(1-$)">
                                          <p:val>
                                            <p:fltVal val="0"/>
                                          </p:val>
                                        </p:tav>
                                        <p:tav tm="100000">
                                          <p:val>
                                            <p:fltVal val="1"/>
                                          </p:val>
                                        </p:tav>
                                      </p:tavLst>
                                    </p:anim>
                                  </p:childTnLst>
                                </p:cTn>
                              </p:par>
                              <p:par>
                                <p:cTn id="894" presetID="15" presetClass="entr" presetSubtype="0" fill="hold" grpId="0" nodeType="withEffect">
                                  <p:stCondLst>
                                    <p:cond delay="0"/>
                                  </p:stCondLst>
                                  <p:childTnLst>
                                    <p:set>
                                      <p:cBhvr>
                                        <p:cTn id="895" dur="1" fill="hold">
                                          <p:stCondLst>
                                            <p:cond delay="0"/>
                                          </p:stCondLst>
                                        </p:cTn>
                                        <p:tgtEl>
                                          <p:spTgt spid="74"/>
                                        </p:tgtEl>
                                        <p:attrNameLst>
                                          <p:attrName>style.visibility</p:attrName>
                                        </p:attrNameLst>
                                      </p:cBhvr>
                                      <p:to>
                                        <p:strVal val="visible"/>
                                      </p:to>
                                    </p:set>
                                    <p:anim calcmode="lin" valueType="num">
                                      <p:cBhvr>
                                        <p:cTn id="896" dur="5000" fill="hold"/>
                                        <p:tgtEl>
                                          <p:spTgt spid="74"/>
                                        </p:tgtEl>
                                        <p:attrNameLst>
                                          <p:attrName>ppt_w</p:attrName>
                                        </p:attrNameLst>
                                      </p:cBhvr>
                                      <p:tavLst>
                                        <p:tav tm="0">
                                          <p:val>
                                            <p:fltVal val="0"/>
                                          </p:val>
                                        </p:tav>
                                        <p:tav tm="100000">
                                          <p:val>
                                            <p:strVal val="#ppt_w"/>
                                          </p:val>
                                        </p:tav>
                                      </p:tavLst>
                                    </p:anim>
                                    <p:anim calcmode="lin" valueType="num">
                                      <p:cBhvr>
                                        <p:cTn id="897" dur="5000" fill="hold"/>
                                        <p:tgtEl>
                                          <p:spTgt spid="74"/>
                                        </p:tgtEl>
                                        <p:attrNameLst>
                                          <p:attrName>ppt_h</p:attrName>
                                        </p:attrNameLst>
                                      </p:cBhvr>
                                      <p:tavLst>
                                        <p:tav tm="0">
                                          <p:val>
                                            <p:fltVal val="0"/>
                                          </p:val>
                                        </p:tav>
                                        <p:tav tm="100000">
                                          <p:val>
                                            <p:strVal val="#ppt_h"/>
                                          </p:val>
                                        </p:tav>
                                      </p:tavLst>
                                    </p:anim>
                                    <p:anim calcmode="lin" valueType="num">
                                      <p:cBhvr>
                                        <p:cTn id="898" dur="5000" fill="hold"/>
                                        <p:tgtEl>
                                          <p:spTgt spid="74"/>
                                        </p:tgtEl>
                                        <p:attrNameLst>
                                          <p:attrName>ppt_x</p:attrName>
                                        </p:attrNameLst>
                                      </p:cBhvr>
                                      <p:tavLst>
                                        <p:tav tm="0" fmla="#ppt_x+(cos(-2*pi*(1-$))*-#ppt_x-sin(-2*pi*(1-$))*(1-#ppt_y))*(1-$)">
                                          <p:val>
                                            <p:fltVal val="0"/>
                                          </p:val>
                                        </p:tav>
                                        <p:tav tm="100000">
                                          <p:val>
                                            <p:fltVal val="1"/>
                                          </p:val>
                                        </p:tav>
                                      </p:tavLst>
                                    </p:anim>
                                    <p:anim calcmode="lin" valueType="num">
                                      <p:cBhvr>
                                        <p:cTn id="899" dur="5000" fill="hold"/>
                                        <p:tgtEl>
                                          <p:spTgt spid="74"/>
                                        </p:tgtEl>
                                        <p:attrNameLst>
                                          <p:attrName>ppt_y</p:attrName>
                                        </p:attrNameLst>
                                      </p:cBhvr>
                                      <p:tavLst>
                                        <p:tav tm="0" fmla="#ppt_y+(sin(-2*pi*(1-$))*-#ppt_x+cos(-2*pi*(1-$))*(1-#ppt_y))*(1-$)">
                                          <p:val>
                                            <p:fltVal val="0"/>
                                          </p:val>
                                        </p:tav>
                                        <p:tav tm="100000">
                                          <p:val>
                                            <p:fltVal val="1"/>
                                          </p:val>
                                        </p:tav>
                                      </p:tavLst>
                                    </p:anim>
                                  </p:childTnLst>
                                </p:cTn>
                              </p:par>
                            </p:childTnLst>
                          </p:cTn>
                        </p:par>
                        <p:par>
                          <p:cTn id="900" fill="hold">
                            <p:stCondLst>
                              <p:cond delay="366227"/>
                            </p:stCondLst>
                            <p:childTnLst>
                              <p:par>
                                <p:cTn id="901" presetID="31" presetClass="entr" presetSubtype="0" fill="hold" nodeType="afterEffect">
                                  <p:stCondLst>
                                    <p:cond delay="0"/>
                                  </p:stCondLst>
                                  <p:childTnLst>
                                    <p:set>
                                      <p:cBhvr>
                                        <p:cTn id="902" dur="1" fill="hold">
                                          <p:stCondLst>
                                            <p:cond delay="0"/>
                                          </p:stCondLst>
                                        </p:cTn>
                                        <p:tgtEl>
                                          <p:spTgt spid="75"/>
                                        </p:tgtEl>
                                        <p:attrNameLst>
                                          <p:attrName>style.visibility</p:attrName>
                                        </p:attrNameLst>
                                      </p:cBhvr>
                                      <p:to>
                                        <p:strVal val="visible"/>
                                      </p:to>
                                    </p:set>
                                    <p:anim calcmode="lin" valueType="num">
                                      <p:cBhvr>
                                        <p:cTn id="903" dur="2000" fill="hold"/>
                                        <p:tgtEl>
                                          <p:spTgt spid="75"/>
                                        </p:tgtEl>
                                        <p:attrNameLst>
                                          <p:attrName>ppt_w</p:attrName>
                                        </p:attrNameLst>
                                      </p:cBhvr>
                                      <p:tavLst>
                                        <p:tav tm="0">
                                          <p:val>
                                            <p:fltVal val="0"/>
                                          </p:val>
                                        </p:tav>
                                        <p:tav tm="100000">
                                          <p:val>
                                            <p:strVal val="#ppt_w"/>
                                          </p:val>
                                        </p:tav>
                                      </p:tavLst>
                                    </p:anim>
                                    <p:anim calcmode="lin" valueType="num">
                                      <p:cBhvr>
                                        <p:cTn id="904" dur="2000" fill="hold"/>
                                        <p:tgtEl>
                                          <p:spTgt spid="75"/>
                                        </p:tgtEl>
                                        <p:attrNameLst>
                                          <p:attrName>ppt_h</p:attrName>
                                        </p:attrNameLst>
                                      </p:cBhvr>
                                      <p:tavLst>
                                        <p:tav tm="0">
                                          <p:val>
                                            <p:fltVal val="0"/>
                                          </p:val>
                                        </p:tav>
                                        <p:tav tm="100000">
                                          <p:val>
                                            <p:strVal val="#ppt_h"/>
                                          </p:val>
                                        </p:tav>
                                      </p:tavLst>
                                    </p:anim>
                                    <p:anim calcmode="lin" valueType="num">
                                      <p:cBhvr>
                                        <p:cTn id="905" dur="2000" fill="hold"/>
                                        <p:tgtEl>
                                          <p:spTgt spid="75"/>
                                        </p:tgtEl>
                                        <p:attrNameLst>
                                          <p:attrName>style.rotation</p:attrName>
                                        </p:attrNameLst>
                                      </p:cBhvr>
                                      <p:tavLst>
                                        <p:tav tm="0">
                                          <p:val>
                                            <p:fltVal val="90"/>
                                          </p:val>
                                        </p:tav>
                                        <p:tav tm="100000">
                                          <p:val>
                                            <p:fltVal val="0"/>
                                          </p:val>
                                        </p:tav>
                                      </p:tavLst>
                                    </p:anim>
                                    <p:animEffect transition="in" filter="fade">
                                      <p:cBhvr>
                                        <p:cTn id="906" dur="2000"/>
                                        <p:tgtEl>
                                          <p:spTgt spid="75"/>
                                        </p:tgtEl>
                                      </p:cBhvr>
                                    </p:animEffect>
                                  </p:childTnLst>
                                </p:cTn>
                              </p:par>
                            </p:childTnLst>
                          </p:cTn>
                        </p:par>
                        <p:par>
                          <p:cTn id="907" fill="hold">
                            <p:stCondLst>
                              <p:cond delay="368227"/>
                            </p:stCondLst>
                            <p:childTnLst>
                              <p:par>
                                <p:cTn id="908" presetID="22" presetClass="entr" presetSubtype="1" repeatCount="indefinite" fill="hold" nodeType="afterEffect">
                                  <p:stCondLst>
                                    <p:cond delay="1400"/>
                                  </p:stCondLst>
                                  <p:childTnLst>
                                    <p:set>
                                      <p:cBhvr>
                                        <p:cTn id="909" dur="1" fill="hold">
                                          <p:stCondLst>
                                            <p:cond delay="0"/>
                                          </p:stCondLst>
                                        </p:cTn>
                                        <p:tgtEl>
                                          <p:spTgt spid="75"/>
                                        </p:tgtEl>
                                        <p:attrNameLst>
                                          <p:attrName>style.visibility</p:attrName>
                                        </p:attrNameLst>
                                      </p:cBhvr>
                                      <p:to>
                                        <p:strVal val="visible"/>
                                      </p:to>
                                    </p:set>
                                    <p:animEffect transition="in" filter="wipe(up)">
                                      <p:cBhvr>
                                        <p:cTn id="910" dur="5000"/>
                                        <p:tgtEl>
                                          <p:spTgt spid="75"/>
                                        </p:tgtEl>
                                      </p:cBhvr>
                                    </p:animEffect>
                                  </p:childTnLst>
                                </p:cTn>
                              </p:par>
                            </p:childTnLst>
                          </p:cTn>
                        </p:par>
                        <p:par>
                          <p:cTn id="911" fill="hold">
                            <p:stCondLst>
                              <p:cond delay="374627"/>
                            </p:stCondLst>
                            <p:childTnLst>
                              <p:par>
                                <p:cTn id="912" presetID="31" presetClass="entr" presetSubtype="0" fill="hold" grpId="0" nodeType="afterEffect">
                                  <p:stCondLst>
                                    <p:cond delay="0"/>
                                  </p:stCondLst>
                                  <p:childTnLst>
                                    <p:set>
                                      <p:cBhvr>
                                        <p:cTn id="913" dur="1" fill="hold">
                                          <p:stCondLst>
                                            <p:cond delay="0"/>
                                          </p:stCondLst>
                                        </p:cTn>
                                        <p:tgtEl>
                                          <p:spTgt spid="79"/>
                                        </p:tgtEl>
                                        <p:attrNameLst>
                                          <p:attrName>style.visibility</p:attrName>
                                        </p:attrNameLst>
                                      </p:cBhvr>
                                      <p:to>
                                        <p:strVal val="visible"/>
                                      </p:to>
                                    </p:set>
                                    <p:anim calcmode="lin" valueType="num">
                                      <p:cBhvr>
                                        <p:cTn id="914" dur="1000" fill="hold"/>
                                        <p:tgtEl>
                                          <p:spTgt spid="79"/>
                                        </p:tgtEl>
                                        <p:attrNameLst>
                                          <p:attrName>ppt_w</p:attrName>
                                        </p:attrNameLst>
                                      </p:cBhvr>
                                      <p:tavLst>
                                        <p:tav tm="0">
                                          <p:val>
                                            <p:fltVal val="0"/>
                                          </p:val>
                                        </p:tav>
                                        <p:tav tm="100000">
                                          <p:val>
                                            <p:strVal val="#ppt_w"/>
                                          </p:val>
                                        </p:tav>
                                      </p:tavLst>
                                    </p:anim>
                                    <p:anim calcmode="lin" valueType="num">
                                      <p:cBhvr>
                                        <p:cTn id="915" dur="1000" fill="hold"/>
                                        <p:tgtEl>
                                          <p:spTgt spid="79"/>
                                        </p:tgtEl>
                                        <p:attrNameLst>
                                          <p:attrName>ppt_h</p:attrName>
                                        </p:attrNameLst>
                                      </p:cBhvr>
                                      <p:tavLst>
                                        <p:tav tm="0">
                                          <p:val>
                                            <p:fltVal val="0"/>
                                          </p:val>
                                        </p:tav>
                                        <p:tav tm="100000">
                                          <p:val>
                                            <p:strVal val="#ppt_h"/>
                                          </p:val>
                                        </p:tav>
                                      </p:tavLst>
                                    </p:anim>
                                    <p:anim calcmode="lin" valueType="num">
                                      <p:cBhvr>
                                        <p:cTn id="916" dur="1000" fill="hold"/>
                                        <p:tgtEl>
                                          <p:spTgt spid="79"/>
                                        </p:tgtEl>
                                        <p:attrNameLst>
                                          <p:attrName>style.rotation</p:attrName>
                                        </p:attrNameLst>
                                      </p:cBhvr>
                                      <p:tavLst>
                                        <p:tav tm="0">
                                          <p:val>
                                            <p:fltVal val="90"/>
                                          </p:val>
                                        </p:tav>
                                        <p:tav tm="100000">
                                          <p:val>
                                            <p:fltVal val="0"/>
                                          </p:val>
                                        </p:tav>
                                      </p:tavLst>
                                    </p:anim>
                                    <p:animEffect transition="in" filter="fade">
                                      <p:cBhvr>
                                        <p:cTn id="917" dur="1000"/>
                                        <p:tgtEl>
                                          <p:spTgt spid="79"/>
                                        </p:tgtEl>
                                      </p:cBhvr>
                                    </p:animEffect>
                                  </p:childTnLst>
                                </p:cTn>
                              </p:par>
                            </p:childTnLst>
                          </p:cTn>
                        </p:par>
                        <p:par>
                          <p:cTn id="918" fill="hold">
                            <p:stCondLst>
                              <p:cond delay="375627"/>
                            </p:stCondLst>
                            <p:childTnLst>
                              <p:par>
                                <p:cTn id="919" presetID="21" presetClass="entr" presetSubtype="1" repeatCount="indefinite" fill="hold" grpId="1" nodeType="afterEffect">
                                  <p:stCondLst>
                                    <p:cond delay="0"/>
                                  </p:stCondLst>
                                  <p:childTnLst>
                                    <p:set>
                                      <p:cBhvr>
                                        <p:cTn id="920" dur="1" fill="hold">
                                          <p:stCondLst>
                                            <p:cond delay="0"/>
                                          </p:stCondLst>
                                        </p:cTn>
                                        <p:tgtEl>
                                          <p:spTgt spid="79"/>
                                        </p:tgtEl>
                                        <p:attrNameLst>
                                          <p:attrName>style.visibility</p:attrName>
                                        </p:attrNameLst>
                                      </p:cBhvr>
                                      <p:to>
                                        <p:strVal val="visible"/>
                                      </p:to>
                                    </p:set>
                                    <p:animEffect transition="in" filter="wheel(1)">
                                      <p:cBhvr>
                                        <p:cTn id="921" dur="5000"/>
                                        <p:tgtEl>
                                          <p:spTgt spid="79"/>
                                        </p:tgtEl>
                                      </p:cBhvr>
                                    </p:animEffect>
                                  </p:childTnLst>
                                </p:cTn>
                              </p:par>
                            </p:childTnLst>
                          </p:cTn>
                        </p:par>
                        <p:par>
                          <p:cTn id="922" fill="hold">
                            <p:stCondLst>
                              <p:cond delay="380627"/>
                            </p:stCondLst>
                            <p:childTnLst>
                              <p:par>
                                <p:cTn id="923" presetID="22" presetClass="entr" presetSubtype="4" fill="hold" nodeType="afterEffect">
                                  <p:stCondLst>
                                    <p:cond delay="0"/>
                                  </p:stCondLst>
                                  <p:childTnLst>
                                    <p:set>
                                      <p:cBhvr>
                                        <p:cTn id="924" dur="1" fill="hold">
                                          <p:stCondLst>
                                            <p:cond delay="0"/>
                                          </p:stCondLst>
                                        </p:cTn>
                                        <p:tgtEl>
                                          <p:spTgt spid="80"/>
                                        </p:tgtEl>
                                        <p:attrNameLst>
                                          <p:attrName>style.visibility</p:attrName>
                                        </p:attrNameLst>
                                      </p:cBhvr>
                                      <p:to>
                                        <p:strVal val="visible"/>
                                      </p:to>
                                    </p:set>
                                    <p:animEffect transition="in" filter="wipe(down)">
                                      <p:cBhvr>
                                        <p:cTn id="925" dur="5000"/>
                                        <p:tgtEl>
                                          <p:spTgt spid="80"/>
                                        </p:tgtEl>
                                      </p:cBhvr>
                                    </p:animEffect>
                                  </p:childTnLst>
                                </p:cTn>
                              </p:par>
                            </p:childTnLst>
                          </p:cTn>
                        </p:par>
                        <p:par>
                          <p:cTn id="926" fill="hold">
                            <p:stCondLst>
                              <p:cond delay="385627"/>
                            </p:stCondLst>
                            <p:childTnLst>
                              <p:par>
                                <p:cTn id="927" presetID="22" presetClass="entr" presetSubtype="4" repeatCount="indefinite" fill="hold" nodeType="afterEffect">
                                  <p:stCondLst>
                                    <p:cond delay="0"/>
                                  </p:stCondLst>
                                  <p:childTnLst>
                                    <p:set>
                                      <p:cBhvr>
                                        <p:cTn id="928" dur="1" fill="hold">
                                          <p:stCondLst>
                                            <p:cond delay="0"/>
                                          </p:stCondLst>
                                        </p:cTn>
                                        <p:tgtEl>
                                          <p:spTgt spid="80"/>
                                        </p:tgtEl>
                                        <p:attrNameLst>
                                          <p:attrName>style.visibility</p:attrName>
                                        </p:attrNameLst>
                                      </p:cBhvr>
                                      <p:to>
                                        <p:strVal val="visible"/>
                                      </p:to>
                                    </p:set>
                                    <p:animEffect transition="in" filter="wipe(down)">
                                      <p:cBhvr>
                                        <p:cTn id="929" dur="5000"/>
                                        <p:tgtEl>
                                          <p:spTgt spid="80"/>
                                        </p:tgtEl>
                                      </p:cBhvr>
                                    </p:animEffect>
                                  </p:childTnLst>
                                </p:cTn>
                              </p:par>
                            </p:childTnLst>
                          </p:cTn>
                        </p:par>
                        <p:par>
                          <p:cTn id="930" fill="hold">
                            <p:stCondLst>
                              <p:cond delay="390627"/>
                            </p:stCondLst>
                            <p:childTnLst>
                              <p:par>
                                <p:cTn id="931" presetID="22" presetClass="entr" presetSubtype="8" repeatCount="indefinite" fill="hold" nodeType="afterEffect">
                                  <p:stCondLst>
                                    <p:cond delay="0"/>
                                  </p:stCondLst>
                                  <p:childTnLst>
                                    <p:set>
                                      <p:cBhvr>
                                        <p:cTn id="932" dur="1" fill="hold">
                                          <p:stCondLst>
                                            <p:cond delay="0"/>
                                          </p:stCondLst>
                                        </p:cTn>
                                        <p:tgtEl>
                                          <p:spTgt spid="81"/>
                                        </p:tgtEl>
                                        <p:attrNameLst>
                                          <p:attrName>style.visibility</p:attrName>
                                        </p:attrNameLst>
                                      </p:cBhvr>
                                      <p:to>
                                        <p:strVal val="visible"/>
                                      </p:to>
                                    </p:set>
                                    <p:animEffect transition="in" filter="wipe(left)">
                                      <p:cBhvr>
                                        <p:cTn id="933" dur="5000"/>
                                        <p:tgtEl>
                                          <p:spTgt spid="81"/>
                                        </p:tgtEl>
                                      </p:cBhvr>
                                    </p:animEffect>
                                  </p:childTnLst>
                                </p:cTn>
                              </p:par>
                            </p:childTnLst>
                          </p:cTn>
                        </p:par>
                        <p:par>
                          <p:cTn id="934" fill="hold">
                            <p:stCondLst>
                              <p:cond delay="395627"/>
                            </p:stCondLst>
                            <p:childTnLst>
                              <p:par>
                                <p:cTn id="935" presetID="31" presetClass="entr" presetSubtype="0" fill="hold" grpId="0" nodeType="afterEffect">
                                  <p:stCondLst>
                                    <p:cond delay="0"/>
                                  </p:stCondLst>
                                  <p:childTnLst>
                                    <p:set>
                                      <p:cBhvr>
                                        <p:cTn id="936" dur="1" fill="hold">
                                          <p:stCondLst>
                                            <p:cond delay="0"/>
                                          </p:stCondLst>
                                        </p:cTn>
                                        <p:tgtEl>
                                          <p:spTgt spid="82"/>
                                        </p:tgtEl>
                                        <p:attrNameLst>
                                          <p:attrName>style.visibility</p:attrName>
                                        </p:attrNameLst>
                                      </p:cBhvr>
                                      <p:to>
                                        <p:strVal val="visible"/>
                                      </p:to>
                                    </p:set>
                                    <p:anim calcmode="lin" valueType="num">
                                      <p:cBhvr>
                                        <p:cTn id="937" dur="1000" fill="hold"/>
                                        <p:tgtEl>
                                          <p:spTgt spid="82"/>
                                        </p:tgtEl>
                                        <p:attrNameLst>
                                          <p:attrName>ppt_w</p:attrName>
                                        </p:attrNameLst>
                                      </p:cBhvr>
                                      <p:tavLst>
                                        <p:tav tm="0">
                                          <p:val>
                                            <p:fltVal val="0"/>
                                          </p:val>
                                        </p:tav>
                                        <p:tav tm="100000">
                                          <p:val>
                                            <p:strVal val="#ppt_w"/>
                                          </p:val>
                                        </p:tav>
                                      </p:tavLst>
                                    </p:anim>
                                    <p:anim calcmode="lin" valueType="num">
                                      <p:cBhvr>
                                        <p:cTn id="938" dur="1000" fill="hold"/>
                                        <p:tgtEl>
                                          <p:spTgt spid="82"/>
                                        </p:tgtEl>
                                        <p:attrNameLst>
                                          <p:attrName>ppt_h</p:attrName>
                                        </p:attrNameLst>
                                      </p:cBhvr>
                                      <p:tavLst>
                                        <p:tav tm="0">
                                          <p:val>
                                            <p:fltVal val="0"/>
                                          </p:val>
                                        </p:tav>
                                        <p:tav tm="100000">
                                          <p:val>
                                            <p:strVal val="#ppt_h"/>
                                          </p:val>
                                        </p:tav>
                                      </p:tavLst>
                                    </p:anim>
                                    <p:anim calcmode="lin" valueType="num">
                                      <p:cBhvr>
                                        <p:cTn id="939" dur="1000" fill="hold"/>
                                        <p:tgtEl>
                                          <p:spTgt spid="82"/>
                                        </p:tgtEl>
                                        <p:attrNameLst>
                                          <p:attrName>style.rotation</p:attrName>
                                        </p:attrNameLst>
                                      </p:cBhvr>
                                      <p:tavLst>
                                        <p:tav tm="0">
                                          <p:val>
                                            <p:fltVal val="90"/>
                                          </p:val>
                                        </p:tav>
                                        <p:tav tm="100000">
                                          <p:val>
                                            <p:fltVal val="0"/>
                                          </p:val>
                                        </p:tav>
                                      </p:tavLst>
                                    </p:anim>
                                    <p:animEffect transition="in" filter="fade">
                                      <p:cBhvr>
                                        <p:cTn id="940" dur="1000"/>
                                        <p:tgtEl>
                                          <p:spTgt spid="82"/>
                                        </p:tgtEl>
                                      </p:cBhvr>
                                    </p:animEffect>
                                  </p:childTnLst>
                                </p:cTn>
                              </p:par>
                            </p:childTnLst>
                          </p:cTn>
                        </p:par>
                        <p:par>
                          <p:cTn id="941" fill="hold">
                            <p:stCondLst>
                              <p:cond delay="396627"/>
                            </p:stCondLst>
                            <p:childTnLst>
                              <p:par>
                                <p:cTn id="942" presetID="21" presetClass="entr" presetSubtype="1" repeatCount="indefinite" fill="hold" grpId="1" nodeType="afterEffect">
                                  <p:stCondLst>
                                    <p:cond delay="0"/>
                                  </p:stCondLst>
                                  <p:childTnLst>
                                    <p:set>
                                      <p:cBhvr>
                                        <p:cTn id="943" dur="1" fill="hold">
                                          <p:stCondLst>
                                            <p:cond delay="0"/>
                                          </p:stCondLst>
                                        </p:cTn>
                                        <p:tgtEl>
                                          <p:spTgt spid="82"/>
                                        </p:tgtEl>
                                        <p:attrNameLst>
                                          <p:attrName>style.visibility</p:attrName>
                                        </p:attrNameLst>
                                      </p:cBhvr>
                                      <p:to>
                                        <p:strVal val="visible"/>
                                      </p:to>
                                    </p:set>
                                    <p:animEffect transition="in" filter="wheel(1)">
                                      <p:cBhvr>
                                        <p:cTn id="944" dur="5000"/>
                                        <p:tgtEl>
                                          <p:spTgt spid="82"/>
                                        </p:tgtEl>
                                      </p:cBhvr>
                                    </p:animEffect>
                                  </p:childTnLst>
                                </p:cTn>
                              </p:par>
                            </p:childTnLst>
                          </p:cTn>
                        </p:par>
                        <p:par>
                          <p:cTn id="945" fill="hold">
                            <p:stCondLst>
                              <p:cond delay="401627"/>
                            </p:stCondLst>
                            <p:childTnLst>
                              <p:par>
                                <p:cTn id="946" presetID="31" presetClass="entr" presetSubtype="0" fill="hold" grpId="0" nodeType="afterEffect">
                                  <p:stCondLst>
                                    <p:cond delay="0"/>
                                  </p:stCondLst>
                                  <p:iterate type="lt">
                                    <p:tmPct val="5000"/>
                                  </p:iterate>
                                  <p:childTnLst>
                                    <p:set>
                                      <p:cBhvr>
                                        <p:cTn id="947" dur="1" fill="hold">
                                          <p:stCondLst>
                                            <p:cond delay="0"/>
                                          </p:stCondLst>
                                        </p:cTn>
                                        <p:tgtEl>
                                          <p:spTgt spid="83"/>
                                        </p:tgtEl>
                                        <p:attrNameLst>
                                          <p:attrName>style.visibility</p:attrName>
                                        </p:attrNameLst>
                                      </p:cBhvr>
                                      <p:to>
                                        <p:strVal val="visible"/>
                                      </p:to>
                                    </p:set>
                                    <p:anim calcmode="lin" valueType="num">
                                      <p:cBhvr>
                                        <p:cTn id="948" dur="3000" fill="hold"/>
                                        <p:tgtEl>
                                          <p:spTgt spid="83"/>
                                        </p:tgtEl>
                                        <p:attrNameLst>
                                          <p:attrName>ppt_w</p:attrName>
                                        </p:attrNameLst>
                                      </p:cBhvr>
                                      <p:tavLst>
                                        <p:tav tm="0">
                                          <p:val>
                                            <p:fltVal val="0"/>
                                          </p:val>
                                        </p:tav>
                                        <p:tav tm="100000">
                                          <p:val>
                                            <p:strVal val="#ppt_w"/>
                                          </p:val>
                                        </p:tav>
                                      </p:tavLst>
                                    </p:anim>
                                    <p:anim calcmode="lin" valueType="num">
                                      <p:cBhvr>
                                        <p:cTn id="949" dur="3000" fill="hold"/>
                                        <p:tgtEl>
                                          <p:spTgt spid="83"/>
                                        </p:tgtEl>
                                        <p:attrNameLst>
                                          <p:attrName>ppt_h</p:attrName>
                                        </p:attrNameLst>
                                      </p:cBhvr>
                                      <p:tavLst>
                                        <p:tav tm="0">
                                          <p:val>
                                            <p:fltVal val="0"/>
                                          </p:val>
                                        </p:tav>
                                        <p:tav tm="100000">
                                          <p:val>
                                            <p:strVal val="#ppt_h"/>
                                          </p:val>
                                        </p:tav>
                                      </p:tavLst>
                                    </p:anim>
                                    <p:anim calcmode="lin" valueType="num">
                                      <p:cBhvr>
                                        <p:cTn id="950" dur="3000" fill="hold"/>
                                        <p:tgtEl>
                                          <p:spTgt spid="83"/>
                                        </p:tgtEl>
                                        <p:attrNameLst>
                                          <p:attrName>style.rotation</p:attrName>
                                        </p:attrNameLst>
                                      </p:cBhvr>
                                      <p:tavLst>
                                        <p:tav tm="0">
                                          <p:val>
                                            <p:fltVal val="90"/>
                                          </p:val>
                                        </p:tav>
                                        <p:tav tm="100000">
                                          <p:val>
                                            <p:fltVal val="0"/>
                                          </p:val>
                                        </p:tav>
                                      </p:tavLst>
                                    </p:anim>
                                    <p:animEffect transition="in" filter="fade">
                                      <p:cBhvr>
                                        <p:cTn id="951" dur="3000"/>
                                        <p:tgtEl>
                                          <p:spTgt spid="83"/>
                                        </p:tgtEl>
                                      </p:cBhvr>
                                    </p:animEffect>
                                  </p:childTnLst>
                                </p:cTn>
                              </p:par>
                            </p:childTnLst>
                          </p:cTn>
                        </p:par>
                        <p:par>
                          <p:cTn id="952" fill="hold">
                            <p:stCondLst>
                              <p:cond delay="405077"/>
                            </p:stCondLst>
                            <p:childTnLst>
                              <p:par>
                                <p:cTn id="953" presetID="21" presetClass="entr" presetSubtype="1" repeatCount="indefinite" fill="hold" grpId="1" nodeType="afterEffect">
                                  <p:stCondLst>
                                    <p:cond delay="0"/>
                                  </p:stCondLst>
                                  <p:iterate type="lt">
                                    <p:tmPct val="0"/>
                                  </p:iterate>
                                  <p:childTnLst>
                                    <p:set>
                                      <p:cBhvr>
                                        <p:cTn id="954" dur="1" fill="hold">
                                          <p:stCondLst>
                                            <p:cond delay="0"/>
                                          </p:stCondLst>
                                        </p:cTn>
                                        <p:tgtEl>
                                          <p:spTgt spid="83"/>
                                        </p:tgtEl>
                                        <p:attrNameLst>
                                          <p:attrName>style.visibility</p:attrName>
                                        </p:attrNameLst>
                                      </p:cBhvr>
                                      <p:to>
                                        <p:strVal val="visible"/>
                                      </p:to>
                                    </p:set>
                                    <p:animEffect transition="in" filter="wheel(1)">
                                      <p:cBhvr>
                                        <p:cTn id="955" dur="5000"/>
                                        <p:tgtEl>
                                          <p:spTgt spid="83"/>
                                        </p:tgtEl>
                                      </p:cBhvr>
                                    </p:animEffect>
                                  </p:childTnLst>
                                </p:cTn>
                              </p:par>
                              <p:par>
                                <p:cTn id="956" presetID="22" presetClass="entr" presetSubtype="4" repeatCount="indefinite" fill="hold" grpId="0" nodeType="withEffect">
                                  <p:stCondLst>
                                    <p:cond delay="0"/>
                                  </p:stCondLst>
                                  <p:childTnLst>
                                    <p:set>
                                      <p:cBhvr>
                                        <p:cTn id="957" dur="1" fill="hold">
                                          <p:stCondLst>
                                            <p:cond delay="0"/>
                                          </p:stCondLst>
                                        </p:cTn>
                                        <p:tgtEl>
                                          <p:spTgt spid="84"/>
                                        </p:tgtEl>
                                        <p:attrNameLst>
                                          <p:attrName>style.visibility</p:attrName>
                                        </p:attrNameLst>
                                      </p:cBhvr>
                                      <p:to>
                                        <p:strVal val="visible"/>
                                      </p:to>
                                    </p:set>
                                    <p:animEffect transition="in" filter="wipe(down)">
                                      <p:cBhvr>
                                        <p:cTn id="958" dur="5000"/>
                                        <p:tgtEl>
                                          <p:spTgt spid="84"/>
                                        </p:tgtEl>
                                      </p:cBhvr>
                                    </p:animEffect>
                                  </p:childTnLst>
                                </p:cTn>
                              </p:par>
                            </p:childTnLst>
                          </p:cTn>
                        </p:par>
                        <p:par>
                          <p:cTn id="959" fill="hold">
                            <p:stCondLst>
                              <p:cond delay="410077"/>
                            </p:stCondLst>
                            <p:childTnLst>
                              <p:par>
                                <p:cTn id="960" presetID="22" presetClass="entr" presetSubtype="1" repeatCount="indefinite" fill="hold" grpId="0" nodeType="afterEffect">
                                  <p:stCondLst>
                                    <p:cond delay="0"/>
                                  </p:stCondLst>
                                  <p:childTnLst>
                                    <p:set>
                                      <p:cBhvr>
                                        <p:cTn id="961" dur="1" fill="hold">
                                          <p:stCondLst>
                                            <p:cond delay="0"/>
                                          </p:stCondLst>
                                        </p:cTn>
                                        <p:tgtEl>
                                          <p:spTgt spid="90"/>
                                        </p:tgtEl>
                                        <p:attrNameLst>
                                          <p:attrName>style.visibility</p:attrName>
                                        </p:attrNameLst>
                                      </p:cBhvr>
                                      <p:to>
                                        <p:strVal val="visible"/>
                                      </p:to>
                                    </p:set>
                                    <p:animEffect transition="in" filter="wipe(up)">
                                      <p:cBhvr>
                                        <p:cTn id="962" dur="5000"/>
                                        <p:tgtEl>
                                          <p:spTgt spid="90"/>
                                        </p:tgtEl>
                                      </p:cBhvr>
                                    </p:animEffect>
                                  </p:childTnLst>
                                </p:cTn>
                              </p:par>
                            </p:childTnLst>
                          </p:cTn>
                        </p:par>
                        <p:par>
                          <p:cTn id="963" fill="hold">
                            <p:stCondLst>
                              <p:cond delay="415077"/>
                            </p:stCondLst>
                            <p:childTnLst>
                              <p:par>
                                <p:cTn id="964" presetID="43" presetClass="entr" presetSubtype="0" fill="hold" grpId="0" nodeType="afterEffect">
                                  <p:stCondLst>
                                    <p:cond delay="500"/>
                                  </p:stCondLst>
                                  <p:childTnLst>
                                    <p:set>
                                      <p:cBhvr>
                                        <p:cTn id="965" dur="1" fill="hold">
                                          <p:stCondLst>
                                            <p:cond delay="0"/>
                                          </p:stCondLst>
                                        </p:cTn>
                                        <p:tgtEl>
                                          <p:spTgt spid="91"/>
                                        </p:tgtEl>
                                        <p:attrNameLst>
                                          <p:attrName>style.visibility</p:attrName>
                                        </p:attrNameLst>
                                      </p:cBhvr>
                                      <p:to>
                                        <p:strVal val="visible"/>
                                      </p:to>
                                    </p:set>
                                    <p:animEffect transition="in" filter="fade">
                                      <p:cBhvr>
                                        <p:cTn id="966" dur="500"/>
                                        <p:tgtEl>
                                          <p:spTgt spid="91"/>
                                        </p:tgtEl>
                                      </p:cBhvr>
                                    </p:animEffect>
                                    <p:anim calcmode="lin" valueType="num">
                                      <p:cBhvr>
                                        <p:cTn id="967" dur="2000" fill="hold"/>
                                        <p:tgtEl>
                                          <p:spTgt spid="91"/>
                                        </p:tgtEl>
                                        <p:attrNameLst>
                                          <p:attrName>ppt_x</p:attrName>
                                        </p:attrNameLst>
                                      </p:cBhvr>
                                      <p:tavLst>
                                        <p:tav tm="0">
                                          <p:val>
                                            <p:strVal val="#ppt_x"/>
                                          </p:val>
                                        </p:tav>
                                        <p:tav tm="100000">
                                          <p:val>
                                            <p:strVal val="#ppt_x"/>
                                          </p:val>
                                        </p:tav>
                                      </p:tavLst>
                                    </p:anim>
                                    <p:anim calcmode="lin" valueType="num">
                                      <p:cBhvr>
                                        <p:cTn id="968" dur="2000" fill="hold"/>
                                        <p:tgtEl>
                                          <p:spTgt spid="91"/>
                                        </p:tgtEl>
                                        <p:attrNameLst>
                                          <p:attrName>ppt_y</p:attrName>
                                        </p:attrNameLst>
                                      </p:cBhvr>
                                      <p:tavLst>
                                        <p:tav tm="0">
                                          <p:val>
                                            <p:strVal val="#ppt_y+0.31"/>
                                          </p:val>
                                        </p:tav>
                                        <p:tav tm="100000">
                                          <p:val>
                                            <p:strVal val="#ppt_y+0.31"/>
                                          </p:val>
                                        </p:tav>
                                      </p:tavLst>
                                    </p:anim>
                                    <p:anim calcmode="lin" valueType="num">
                                      <p:cBhvr>
                                        <p:cTn id="969" dur="3000" decel="50000" fill="hold">
                                          <p:stCondLst>
                                            <p:cond delay="2000"/>
                                          </p:stCondLst>
                                        </p:cTn>
                                        <p:tgtEl>
                                          <p:spTgt spid="9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970" dur="3000" decel="50000" fill="hold">
                                          <p:stCondLst>
                                            <p:cond delay="2000"/>
                                          </p:stCondLst>
                                        </p:cTn>
                                        <p:tgtEl>
                                          <p:spTgt spid="9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971" presetID="43" presetClass="entr" presetSubtype="0" fill="hold" grpId="0" nodeType="withEffect">
                                  <p:stCondLst>
                                    <p:cond delay="500"/>
                                  </p:stCondLst>
                                  <p:childTnLst>
                                    <p:set>
                                      <p:cBhvr>
                                        <p:cTn id="972" dur="1" fill="hold">
                                          <p:stCondLst>
                                            <p:cond delay="0"/>
                                          </p:stCondLst>
                                        </p:cTn>
                                        <p:tgtEl>
                                          <p:spTgt spid="92"/>
                                        </p:tgtEl>
                                        <p:attrNameLst>
                                          <p:attrName>style.visibility</p:attrName>
                                        </p:attrNameLst>
                                      </p:cBhvr>
                                      <p:to>
                                        <p:strVal val="visible"/>
                                      </p:to>
                                    </p:set>
                                    <p:animEffect transition="in" filter="fade">
                                      <p:cBhvr>
                                        <p:cTn id="973" dur="500"/>
                                        <p:tgtEl>
                                          <p:spTgt spid="92"/>
                                        </p:tgtEl>
                                      </p:cBhvr>
                                    </p:animEffect>
                                    <p:anim calcmode="lin" valueType="num">
                                      <p:cBhvr>
                                        <p:cTn id="974" dur="2000" fill="hold"/>
                                        <p:tgtEl>
                                          <p:spTgt spid="92"/>
                                        </p:tgtEl>
                                        <p:attrNameLst>
                                          <p:attrName>ppt_x</p:attrName>
                                        </p:attrNameLst>
                                      </p:cBhvr>
                                      <p:tavLst>
                                        <p:tav tm="0">
                                          <p:val>
                                            <p:strVal val="#ppt_x"/>
                                          </p:val>
                                        </p:tav>
                                        <p:tav tm="100000">
                                          <p:val>
                                            <p:strVal val="#ppt_x"/>
                                          </p:val>
                                        </p:tav>
                                      </p:tavLst>
                                    </p:anim>
                                    <p:anim calcmode="lin" valueType="num">
                                      <p:cBhvr>
                                        <p:cTn id="975" dur="2000" fill="hold"/>
                                        <p:tgtEl>
                                          <p:spTgt spid="92"/>
                                        </p:tgtEl>
                                        <p:attrNameLst>
                                          <p:attrName>ppt_y</p:attrName>
                                        </p:attrNameLst>
                                      </p:cBhvr>
                                      <p:tavLst>
                                        <p:tav tm="0">
                                          <p:val>
                                            <p:strVal val="#ppt_y+0.31"/>
                                          </p:val>
                                        </p:tav>
                                        <p:tav tm="100000">
                                          <p:val>
                                            <p:strVal val="#ppt_y+0.31"/>
                                          </p:val>
                                        </p:tav>
                                      </p:tavLst>
                                    </p:anim>
                                    <p:anim calcmode="lin" valueType="num">
                                      <p:cBhvr>
                                        <p:cTn id="976" dur="3000" decel="50000" fill="hold">
                                          <p:stCondLst>
                                            <p:cond delay="2000"/>
                                          </p:stCondLst>
                                        </p:cTn>
                                        <p:tgtEl>
                                          <p:spTgt spid="9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977" dur="3000" decel="50000" fill="hold">
                                          <p:stCondLst>
                                            <p:cond delay="2000"/>
                                          </p:stCondLst>
                                        </p:cTn>
                                        <p:tgtEl>
                                          <p:spTgt spid="9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978" fill="hold">
                            <p:stCondLst>
                              <p:cond delay="420577"/>
                            </p:stCondLst>
                            <p:childTnLst>
                              <p:par>
                                <p:cTn id="979" presetID="31" presetClass="entr" presetSubtype="0" fill="hold" grpId="0" nodeType="afterEffect">
                                  <p:stCondLst>
                                    <p:cond delay="0"/>
                                  </p:stCondLst>
                                  <p:childTnLst>
                                    <p:set>
                                      <p:cBhvr>
                                        <p:cTn id="980" dur="1" fill="hold">
                                          <p:stCondLst>
                                            <p:cond delay="0"/>
                                          </p:stCondLst>
                                        </p:cTn>
                                        <p:tgtEl>
                                          <p:spTgt spid="93"/>
                                        </p:tgtEl>
                                        <p:attrNameLst>
                                          <p:attrName>style.visibility</p:attrName>
                                        </p:attrNameLst>
                                      </p:cBhvr>
                                      <p:to>
                                        <p:strVal val="visible"/>
                                      </p:to>
                                    </p:set>
                                    <p:anim calcmode="lin" valueType="num">
                                      <p:cBhvr>
                                        <p:cTn id="981" dur="2000" fill="hold"/>
                                        <p:tgtEl>
                                          <p:spTgt spid="93"/>
                                        </p:tgtEl>
                                        <p:attrNameLst>
                                          <p:attrName>ppt_w</p:attrName>
                                        </p:attrNameLst>
                                      </p:cBhvr>
                                      <p:tavLst>
                                        <p:tav tm="0">
                                          <p:val>
                                            <p:fltVal val="0"/>
                                          </p:val>
                                        </p:tav>
                                        <p:tav tm="100000">
                                          <p:val>
                                            <p:strVal val="#ppt_w"/>
                                          </p:val>
                                        </p:tav>
                                      </p:tavLst>
                                    </p:anim>
                                    <p:anim calcmode="lin" valueType="num">
                                      <p:cBhvr>
                                        <p:cTn id="982" dur="2000" fill="hold"/>
                                        <p:tgtEl>
                                          <p:spTgt spid="93"/>
                                        </p:tgtEl>
                                        <p:attrNameLst>
                                          <p:attrName>ppt_h</p:attrName>
                                        </p:attrNameLst>
                                      </p:cBhvr>
                                      <p:tavLst>
                                        <p:tav tm="0">
                                          <p:val>
                                            <p:fltVal val="0"/>
                                          </p:val>
                                        </p:tav>
                                        <p:tav tm="100000">
                                          <p:val>
                                            <p:strVal val="#ppt_h"/>
                                          </p:val>
                                        </p:tav>
                                      </p:tavLst>
                                    </p:anim>
                                    <p:anim calcmode="lin" valueType="num">
                                      <p:cBhvr>
                                        <p:cTn id="983" dur="2000" fill="hold"/>
                                        <p:tgtEl>
                                          <p:spTgt spid="93"/>
                                        </p:tgtEl>
                                        <p:attrNameLst>
                                          <p:attrName>style.rotation</p:attrName>
                                        </p:attrNameLst>
                                      </p:cBhvr>
                                      <p:tavLst>
                                        <p:tav tm="0">
                                          <p:val>
                                            <p:fltVal val="90"/>
                                          </p:val>
                                        </p:tav>
                                        <p:tav tm="100000">
                                          <p:val>
                                            <p:fltVal val="0"/>
                                          </p:val>
                                        </p:tav>
                                      </p:tavLst>
                                    </p:anim>
                                    <p:animEffect transition="in" filter="fade">
                                      <p:cBhvr>
                                        <p:cTn id="984" dur="2000"/>
                                        <p:tgtEl>
                                          <p:spTgt spid="93"/>
                                        </p:tgtEl>
                                      </p:cBhvr>
                                    </p:animEffect>
                                  </p:childTnLst>
                                </p:cTn>
                              </p:par>
                              <p:par>
                                <p:cTn id="985" presetID="31" presetClass="entr" presetSubtype="0" fill="hold" grpId="0" nodeType="withEffect">
                                  <p:stCondLst>
                                    <p:cond delay="0"/>
                                  </p:stCondLst>
                                  <p:childTnLst>
                                    <p:set>
                                      <p:cBhvr>
                                        <p:cTn id="986" dur="1" fill="hold">
                                          <p:stCondLst>
                                            <p:cond delay="0"/>
                                          </p:stCondLst>
                                        </p:cTn>
                                        <p:tgtEl>
                                          <p:spTgt spid="94"/>
                                        </p:tgtEl>
                                        <p:attrNameLst>
                                          <p:attrName>style.visibility</p:attrName>
                                        </p:attrNameLst>
                                      </p:cBhvr>
                                      <p:to>
                                        <p:strVal val="visible"/>
                                      </p:to>
                                    </p:set>
                                    <p:anim calcmode="lin" valueType="num">
                                      <p:cBhvr>
                                        <p:cTn id="987" dur="2000" fill="hold"/>
                                        <p:tgtEl>
                                          <p:spTgt spid="94"/>
                                        </p:tgtEl>
                                        <p:attrNameLst>
                                          <p:attrName>ppt_w</p:attrName>
                                        </p:attrNameLst>
                                      </p:cBhvr>
                                      <p:tavLst>
                                        <p:tav tm="0">
                                          <p:val>
                                            <p:fltVal val="0"/>
                                          </p:val>
                                        </p:tav>
                                        <p:tav tm="100000">
                                          <p:val>
                                            <p:strVal val="#ppt_w"/>
                                          </p:val>
                                        </p:tav>
                                      </p:tavLst>
                                    </p:anim>
                                    <p:anim calcmode="lin" valueType="num">
                                      <p:cBhvr>
                                        <p:cTn id="988" dur="2000" fill="hold"/>
                                        <p:tgtEl>
                                          <p:spTgt spid="94"/>
                                        </p:tgtEl>
                                        <p:attrNameLst>
                                          <p:attrName>ppt_h</p:attrName>
                                        </p:attrNameLst>
                                      </p:cBhvr>
                                      <p:tavLst>
                                        <p:tav tm="0">
                                          <p:val>
                                            <p:fltVal val="0"/>
                                          </p:val>
                                        </p:tav>
                                        <p:tav tm="100000">
                                          <p:val>
                                            <p:strVal val="#ppt_h"/>
                                          </p:val>
                                        </p:tav>
                                      </p:tavLst>
                                    </p:anim>
                                    <p:anim calcmode="lin" valueType="num">
                                      <p:cBhvr>
                                        <p:cTn id="989" dur="2000" fill="hold"/>
                                        <p:tgtEl>
                                          <p:spTgt spid="94"/>
                                        </p:tgtEl>
                                        <p:attrNameLst>
                                          <p:attrName>style.rotation</p:attrName>
                                        </p:attrNameLst>
                                      </p:cBhvr>
                                      <p:tavLst>
                                        <p:tav tm="0">
                                          <p:val>
                                            <p:fltVal val="90"/>
                                          </p:val>
                                        </p:tav>
                                        <p:tav tm="100000">
                                          <p:val>
                                            <p:fltVal val="0"/>
                                          </p:val>
                                        </p:tav>
                                      </p:tavLst>
                                    </p:anim>
                                    <p:animEffect transition="in" filter="fade">
                                      <p:cBhvr>
                                        <p:cTn id="990" dur="2000"/>
                                        <p:tgtEl>
                                          <p:spTgt spid="94"/>
                                        </p:tgtEl>
                                      </p:cBhvr>
                                    </p:animEffect>
                                  </p:childTnLst>
                                </p:cTn>
                              </p:par>
                            </p:childTnLst>
                          </p:cTn>
                        </p:par>
                        <p:par>
                          <p:cTn id="991" fill="hold">
                            <p:stCondLst>
                              <p:cond delay="422577"/>
                            </p:stCondLst>
                            <p:childTnLst>
                              <p:par>
                                <p:cTn id="992" presetID="22" presetClass="entr" presetSubtype="4" repeatCount="indefinite" fill="hold" grpId="1" nodeType="afterEffect">
                                  <p:stCondLst>
                                    <p:cond delay="0"/>
                                  </p:stCondLst>
                                  <p:childTnLst>
                                    <p:set>
                                      <p:cBhvr>
                                        <p:cTn id="993" dur="1" fill="hold">
                                          <p:stCondLst>
                                            <p:cond delay="0"/>
                                          </p:stCondLst>
                                        </p:cTn>
                                        <p:tgtEl>
                                          <p:spTgt spid="94"/>
                                        </p:tgtEl>
                                        <p:attrNameLst>
                                          <p:attrName>style.visibility</p:attrName>
                                        </p:attrNameLst>
                                      </p:cBhvr>
                                      <p:to>
                                        <p:strVal val="visible"/>
                                      </p:to>
                                    </p:set>
                                    <p:animEffect transition="in" filter="wipe(down)">
                                      <p:cBhvr>
                                        <p:cTn id="994" dur="5000"/>
                                        <p:tgtEl>
                                          <p:spTgt spid="94"/>
                                        </p:tgtEl>
                                      </p:cBhvr>
                                    </p:animEffect>
                                  </p:childTnLst>
                                </p:cTn>
                              </p:par>
                            </p:childTnLst>
                          </p:cTn>
                        </p:par>
                        <p:par>
                          <p:cTn id="995" fill="hold">
                            <p:stCondLst>
                              <p:cond delay="427577"/>
                            </p:stCondLst>
                            <p:childTnLst>
                              <p:par>
                                <p:cTn id="996" presetID="22" presetClass="entr" presetSubtype="4" repeatCount="indefinite" fill="hold" grpId="1" nodeType="afterEffect">
                                  <p:stCondLst>
                                    <p:cond delay="0"/>
                                  </p:stCondLst>
                                  <p:childTnLst>
                                    <p:set>
                                      <p:cBhvr>
                                        <p:cTn id="997" dur="1" fill="hold">
                                          <p:stCondLst>
                                            <p:cond delay="0"/>
                                          </p:stCondLst>
                                        </p:cTn>
                                        <p:tgtEl>
                                          <p:spTgt spid="93"/>
                                        </p:tgtEl>
                                        <p:attrNameLst>
                                          <p:attrName>style.visibility</p:attrName>
                                        </p:attrNameLst>
                                      </p:cBhvr>
                                      <p:to>
                                        <p:strVal val="visible"/>
                                      </p:to>
                                    </p:set>
                                    <p:animEffect transition="in" filter="wipe(down)">
                                      <p:cBhvr>
                                        <p:cTn id="998" dur="5000"/>
                                        <p:tgtEl>
                                          <p:spTgt spid="93"/>
                                        </p:tgtEl>
                                      </p:cBhvr>
                                    </p:animEffect>
                                  </p:childTnLst>
                                </p:cTn>
                              </p:par>
                              <p:par>
                                <p:cTn id="999" presetID="2" presetClass="entr" presetSubtype="2" decel="100000" fill="hold" grpId="0" nodeType="withEffect">
                                  <p:stCondLst>
                                    <p:cond delay="0"/>
                                  </p:stCondLst>
                                  <p:iterate type="lt">
                                    <p:tmPct val="10000"/>
                                  </p:iterate>
                                  <p:childTnLst>
                                    <p:set>
                                      <p:cBhvr>
                                        <p:cTn id="1000" dur="1" fill="hold">
                                          <p:stCondLst>
                                            <p:cond delay="0"/>
                                          </p:stCondLst>
                                        </p:cTn>
                                        <p:tgtEl>
                                          <p:spTgt spid="47"/>
                                        </p:tgtEl>
                                        <p:attrNameLst>
                                          <p:attrName>style.visibility</p:attrName>
                                        </p:attrNameLst>
                                      </p:cBhvr>
                                      <p:to>
                                        <p:strVal val="visible"/>
                                      </p:to>
                                    </p:set>
                                    <p:anim calcmode="lin" valueType="num">
                                      <p:cBhvr additive="base">
                                        <p:cTn id="1001" dur="5000" fill="hold"/>
                                        <p:tgtEl>
                                          <p:spTgt spid="47"/>
                                        </p:tgtEl>
                                        <p:attrNameLst>
                                          <p:attrName>ppt_x</p:attrName>
                                        </p:attrNameLst>
                                      </p:cBhvr>
                                      <p:tavLst>
                                        <p:tav tm="0">
                                          <p:val>
                                            <p:strVal val="1+#ppt_w/2"/>
                                          </p:val>
                                        </p:tav>
                                        <p:tav tm="100000">
                                          <p:val>
                                            <p:strVal val="#ppt_x"/>
                                          </p:val>
                                        </p:tav>
                                      </p:tavLst>
                                    </p:anim>
                                    <p:anim calcmode="lin" valueType="num">
                                      <p:cBhvr additive="base">
                                        <p:cTn id="1002" dur="50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p:bldP spid="34" grpId="0" animBg="1"/>
      <p:bldP spid="35" grpId="0" animBg="1"/>
      <p:bldP spid="36" grpId="0" animBg="1"/>
      <p:bldP spid="37" grpId="0" animBg="1"/>
      <p:bldP spid="38" grpId="0" animBg="1"/>
      <p:bldP spid="39" grpId="0" animBg="1"/>
      <p:bldP spid="40" grpId="0" animBg="1"/>
      <p:bldP spid="41" grpId="0" animBg="1"/>
      <p:bldP spid="42" grpId="0" animBg="1"/>
      <p:bldP spid="44" grpId="0"/>
      <p:bldP spid="3" grpId="0" animBg="1"/>
      <p:bldP spid="52" grpId="0" animBg="1"/>
      <p:bldP spid="52" grpId="1" animBg="1"/>
      <p:bldP spid="53" grpId="0" animBg="1"/>
      <p:bldP spid="53" grpId="1" animBg="1"/>
      <p:bldP spid="59" grpId="0" animBg="1"/>
      <p:bldP spid="59" grpId="1" animBg="1"/>
      <p:bldP spid="60" grpId="0" animBg="1"/>
      <p:bldP spid="60" grpId="1" animBg="1"/>
      <p:bldP spid="62" grpId="0" animBg="1"/>
      <p:bldP spid="62" grpId="1" animBg="1"/>
      <p:bldP spid="63" grpId="0" animBg="1"/>
      <p:bldP spid="63" grpId="1" animBg="1"/>
      <p:bldP spid="64" grpId="0" animBg="1"/>
      <p:bldP spid="64" grpId="1" animBg="1"/>
      <p:bldP spid="65" grpId="0"/>
      <p:bldP spid="65" grpId="1"/>
      <p:bldP spid="68" grpId="0"/>
      <p:bldP spid="69" grpId="0"/>
      <p:bldP spid="71" grpId="0"/>
      <p:bldP spid="72" grpId="0"/>
      <p:bldP spid="76" grpId="0"/>
      <p:bldP spid="87" grpId="0" animBg="1"/>
      <p:bldP spid="87" grpId="1" animBg="1"/>
      <p:bldP spid="88" grpId="0" animBg="1"/>
      <p:bldP spid="88" grpId="1" animBg="1"/>
      <p:bldP spid="89" grpId="0" animBg="1"/>
      <p:bldP spid="67" grpId="0" animBg="1"/>
      <p:bldP spid="45" grpId="0"/>
      <p:bldP spid="70" grpId="0" animBg="1"/>
      <p:bldP spid="73" grpId="0" animBg="1"/>
      <p:bldP spid="74" grpId="0" animBg="1"/>
      <p:bldP spid="79" grpId="0" animBg="1"/>
      <p:bldP spid="79" grpId="1" animBg="1"/>
      <p:bldP spid="82" grpId="0" animBg="1"/>
      <p:bldP spid="82" grpId="1" animBg="1"/>
      <p:bldP spid="83" grpId="0" animBg="1"/>
      <p:bldP spid="83" grpId="1" animBg="1"/>
      <p:bldP spid="84" grpId="0" animBg="1"/>
      <p:bldP spid="90" grpId="0" animBg="1"/>
      <p:bldP spid="91" grpId="0" animBg="1"/>
      <p:bldP spid="92" grpId="0" animBg="1"/>
      <p:bldP spid="93" grpId="0" animBg="1"/>
      <p:bldP spid="93" grpId="1" animBg="1"/>
      <p:bldP spid="94" grpId="0" animBg="1"/>
      <p:bldP spid="94" grpId="1" animBg="1"/>
      <p:bldP spid="4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ja-JP" altLang="en-US" dirty="0" smtClean="0"/>
              <a:t>ひか</a:t>
            </a:r>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5" y="0"/>
            <a:ext cx="9143999" cy="6858000"/>
          </a:xfrm>
        </p:spPr>
      </p:pic>
      <p:pic>
        <p:nvPicPr>
          <p:cNvPr id="5" name="図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08885" y="874896"/>
            <a:ext cx="1884855" cy="1113946"/>
          </a:xfrm>
          <a:prstGeom prst="rect">
            <a:avLst/>
          </a:prstGeom>
        </p:spPr>
      </p:pic>
      <p:sp>
        <p:nvSpPr>
          <p:cNvPr id="9" name="テキスト ボックス 8"/>
          <p:cNvSpPr txBox="1"/>
          <p:nvPr/>
        </p:nvSpPr>
        <p:spPr>
          <a:xfrm>
            <a:off x="3886708" y="6460050"/>
            <a:ext cx="5149789" cy="307777"/>
          </a:xfrm>
          <a:prstGeom prst="rect">
            <a:avLst/>
          </a:prstGeom>
          <a:noFill/>
        </p:spPr>
        <p:txBody>
          <a:bodyPr wrap="square" rtlCol="0">
            <a:spAutoFit/>
          </a:bodyPr>
          <a:lstStyle/>
          <a:p>
            <a:r>
              <a:rPr lang="en-US" altLang="ja-JP" sz="1400" dirty="0" smtClean="0">
                <a:solidFill>
                  <a:srgbClr val="FFFF00"/>
                </a:solidFill>
                <a:latin typeface="HGP行書体" pitchFamily="66" charset="-128"/>
                <a:ea typeface="HGP行書体" pitchFamily="66" charset="-128"/>
              </a:rPr>
              <a:t>2013/05/18.  </a:t>
            </a:r>
            <a:r>
              <a:rPr lang="ja-JP" altLang="en-US" sz="1400" dirty="0" smtClean="0">
                <a:solidFill>
                  <a:srgbClr val="FFFF00"/>
                </a:solidFill>
                <a:latin typeface="HGP行書体" pitchFamily="66" charset="-128"/>
                <a:ea typeface="HGP行書体" pitchFamily="66" charset="-128"/>
              </a:rPr>
              <a:t>ＢＳ１０３ 「青木</a:t>
            </a:r>
            <a:r>
              <a:rPr lang="ja-JP" altLang="en-US" sz="1400" dirty="0">
                <a:solidFill>
                  <a:srgbClr val="FFFF00"/>
                </a:solidFill>
                <a:latin typeface="HGP行書体" pitchFamily="66" charset="-128"/>
                <a:ea typeface="HGP行書体" pitchFamily="66" charset="-128"/>
              </a:rPr>
              <a:t>が</a:t>
            </a:r>
            <a:r>
              <a:rPr lang="ja-JP" altLang="en-US" sz="1400" dirty="0" smtClean="0">
                <a:solidFill>
                  <a:srgbClr val="FFFF00"/>
                </a:solidFill>
                <a:latin typeface="HGP行書体" pitchFamily="66" charset="-128"/>
                <a:ea typeface="HGP行書体" pitchFamily="66" charset="-128"/>
              </a:rPr>
              <a:t>原樹海とコケ類と羊歯類」   </a:t>
            </a:r>
            <a:r>
              <a:rPr lang="en-US" altLang="ja-JP" sz="1400" dirty="0" smtClean="0">
                <a:solidFill>
                  <a:srgbClr val="FFFF00"/>
                </a:solidFill>
                <a:latin typeface="HGP行書体" pitchFamily="66" charset="-128"/>
                <a:ea typeface="HGP行書体" pitchFamily="66" charset="-128"/>
              </a:rPr>
              <a:t>PM 8:35</a:t>
            </a:r>
            <a:endParaRPr lang="ja-JP" altLang="en-US" sz="1400" dirty="0">
              <a:solidFill>
                <a:srgbClr val="FFFF00"/>
              </a:solidFill>
              <a:latin typeface="HGP行書体" pitchFamily="66" charset="-128"/>
              <a:ea typeface="HGP行書体" pitchFamily="66" charset="-128"/>
            </a:endParaRPr>
          </a:p>
        </p:txBody>
      </p:sp>
      <p:sp>
        <p:nvSpPr>
          <p:cNvPr id="7" name="テキスト ボックス 6"/>
          <p:cNvSpPr txBox="1"/>
          <p:nvPr/>
        </p:nvSpPr>
        <p:spPr>
          <a:xfrm>
            <a:off x="1259632" y="133137"/>
            <a:ext cx="5976664" cy="523220"/>
          </a:xfrm>
          <a:prstGeom prst="rect">
            <a:avLst/>
          </a:prstGeom>
          <a:noFill/>
        </p:spPr>
        <p:txBody>
          <a:bodyPr wrap="square" rtlCol="0">
            <a:spAutoFit/>
          </a:bodyPr>
          <a:lstStyle/>
          <a:p>
            <a:r>
              <a:rPr lang="ja-JP" altLang="en-US" sz="2800" dirty="0" smtClean="0">
                <a:solidFill>
                  <a:srgbClr val="660066"/>
                </a:solidFill>
                <a:latin typeface="HGP行書体" pitchFamily="66" charset="-128"/>
                <a:ea typeface="HGP行書体" pitchFamily="66" charset="-128"/>
              </a:rPr>
              <a:t>「　神　　母　　統　　合　」　　；　 </a:t>
            </a:r>
            <a:r>
              <a:rPr lang="en-US" altLang="ja-JP" sz="2800" dirty="0" smtClean="0">
                <a:solidFill>
                  <a:srgbClr val="660066"/>
                </a:solidFill>
                <a:latin typeface="HGP行書体" pitchFamily="66" charset="-128"/>
                <a:ea typeface="HGP行書体" pitchFamily="66" charset="-128"/>
              </a:rPr>
              <a:t>A   </a:t>
            </a:r>
            <a:r>
              <a:rPr lang="ja-JP" altLang="en-US" sz="2800" dirty="0" smtClean="0">
                <a:solidFill>
                  <a:srgbClr val="660066"/>
                </a:solidFill>
                <a:latin typeface="HGP行書体" pitchFamily="66" charset="-128"/>
                <a:ea typeface="HGP行書体" pitchFamily="66" charset="-128"/>
              </a:rPr>
              <a:t>説　</a:t>
            </a:r>
            <a:endParaRPr lang="en-US" altLang="ja-JP" sz="2800" dirty="0" smtClean="0">
              <a:solidFill>
                <a:srgbClr val="660066"/>
              </a:solidFill>
              <a:latin typeface="HGP行書体" pitchFamily="66" charset="-128"/>
              <a:ea typeface="HGP行書体" pitchFamily="66" charset="-128"/>
            </a:endParaRPr>
          </a:p>
        </p:txBody>
      </p:sp>
      <p:sp>
        <p:nvSpPr>
          <p:cNvPr id="8" name="Freeform 123"/>
          <p:cNvSpPr>
            <a:spLocks/>
          </p:cNvSpPr>
          <p:nvPr/>
        </p:nvSpPr>
        <p:spPr bwMode="auto">
          <a:xfrm rot="287392">
            <a:off x="7188636" y="3836411"/>
            <a:ext cx="1115317"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FF00"/>
            </a:solidFill>
            <a:round/>
            <a:headEnd/>
            <a:tailEnd/>
          </a:ln>
          <a:effectLst/>
        </p:spPr>
        <p:txBody>
          <a:bodyPr/>
          <a:lstStyle/>
          <a:p>
            <a:r>
              <a:rPr lang="en-US" altLang="ja-JP" dirty="0" smtClean="0">
                <a:solidFill>
                  <a:prstClr val="white"/>
                </a:solidFill>
              </a:rPr>
              <a:t>     </a:t>
            </a:r>
          </a:p>
          <a:p>
            <a:r>
              <a:rPr lang="en-US" altLang="ja-JP" dirty="0" smtClean="0">
                <a:solidFill>
                  <a:prstClr val="white"/>
                </a:solidFill>
              </a:rPr>
              <a:t>     </a:t>
            </a:r>
            <a:r>
              <a:rPr lang="ja-JP" altLang="en-US" dirty="0" smtClean="0">
                <a:solidFill>
                  <a:prstClr val="white"/>
                </a:solidFill>
              </a:rPr>
              <a:t>　</a:t>
            </a:r>
            <a:r>
              <a:rPr lang="en-US" altLang="ja-JP" dirty="0" smtClean="0">
                <a:solidFill>
                  <a:prstClr val="white"/>
                </a:solidFill>
              </a:rPr>
              <a:t>Y</a:t>
            </a:r>
            <a:r>
              <a:rPr lang="en-US" altLang="ja-JP" dirty="0" smtClean="0">
                <a:solidFill>
                  <a:prstClr val="white"/>
                </a:solidFill>
                <a:latin typeface="Arial Unicode MS"/>
                <a:ea typeface="Arial Unicode MS"/>
                <a:cs typeface="Arial Unicode MS"/>
              </a:rPr>
              <a:t>ˊ</a:t>
            </a:r>
            <a:endParaRPr lang="ja-JP" altLang="en-US" dirty="0">
              <a:solidFill>
                <a:prstClr val="white"/>
              </a:solidFill>
            </a:endParaRPr>
          </a:p>
        </p:txBody>
      </p:sp>
      <p:cxnSp>
        <p:nvCxnSpPr>
          <p:cNvPr id="10" name="直線矢印コネクタ 9"/>
          <p:cNvCxnSpPr/>
          <p:nvPr/>
        </p:nvCxnSpPr>
        <p:spPr>
          <a:xfrm rot="10800000">
            <a:off x="7806663" y="3933840"/>
            <a:ext cx="285752" cy="1588"/>
          </a:xfrm>
          <a:prstGeom prst="straightConnector1">
            <a:avLst/>
          </a:prstGeom>
          <a:ln w="28575">
            <a:solidFill>
              <a:srgbClr val="FF00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7592348" y="3862411"/>
            <a:ext cx="274434" cy="200055"/>
          </a:xfrm>
          <a:prstGeom prst="rect">
            <a:avLst/>
          </a:prstGeom>
          <a:noFill/>
          <a:ln>
            <a:solidFill>
              <a:schemeClr val="bg1"/>
            </a:solid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sp>
        <p:nvSpPr>
          <p:cNvPr id="12" name="テキスト ボックス 11"/>
          <p:cNvSpPr txBox="1"/>
          <p:nvPr/>
        </p:nvSpPr>
        <p:spPr>
          <a:xfrm>
            <a:off x="8092415" y="3862411"/>
            <a:ext cx="274434" cy="200055"/>
          </a:xfrm>
          <a:prstGeom prst="rect">
            <a:avLst/>
          </a:prstGeom>
          <a:noFill/>
          <a:ln>
            <a:no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cxnSp>
        <p:nvCxnSpPr>
          <p:cNvPr id="13" name="直線矢印コネクタ 12"/>
          <p:cNvCxnSpPr/>
          <p:nvPr/>
        </p:nvCxnSpPr>
        <p:spPr>
          <a:xfrm rot="10800000">
            <a:off x="7378035" y="3933840"/>
            <a:ext cx="285752" cy="1588"/>
          </a:xfrm>
          <a:prstGeom prst="straightConnector1">
            <a:avLst/>
          </a:prstGeom>
          <a:ln w="28575">
            <a:solidFill>
              <a:srgbClr val="FF00FF"/>
            </a:solidFill>
            <a:tailEnd type="arrow"/>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7092280" y="3862411"/>
            <a:ext cx="274434" cy="200055"/>
          </a:xfrm>
          <a:prstGeom prst="rect">
            <a:avLst/>
          </a:prstGeom>
          <a:noFill/>
          <a:ln>
            <a:no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sp>
        <p:nvSpPr>
          <p:cNvPr id="15" name="フリーフォーム 14"/>
          <p:cNvSpPr/>
          <p:nvPr/>
        </p:nvSpPr>
        <p:spPr>
          <a:xfrm>
            <a:off x="7572941" y="3134987"/>
            <a:ext cx="158459" cy="571251"/>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w="28575">
            <a:solidFill>
              <a:srgbClr val="5A278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16" name="フリーフォーム 15"/>
          <p:cNvSpPr/>
          <p:nvPr/>
        </p:nvSpPr>
        <p:spPr>
          <a:xfrm>
            <a:off x="7715825" y="3144001"/>
            <a:ext cx="185335" cy="538400"/>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17" name="円弧 16"/>
          <p:cNvSpPr/>
          <p:nvPr/>
        </p:nvSpPr>
        <p:spPr>
          <a:xfrm>
            <a:off x="7214349" y="3013195"/>
            <a:ext cx="1076139" cy="295466"/>
          </a:xfrm>
          <a:prstGeom prst="arc">
            <a:avLst>
              <a:gd name="adj1" fmla="val 16654767"/>
              <a:gd name="adj2" fmla="val 15627785"/>
            </a:avLst>
          </a:prstGeom>
          <a:ln w="28575">
            <a:solidFill>
              <a:srgbClr val="FF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8" name="円弧 17"/>
          <p:cNvSpPr/>
          <p:nvPr/>
        </p:nvSpPr>
        <p:spPr>
          <a:xfrm>
            <a:off x="7214349" y="2636913"/>
            <a:ext cx="1076139" cy="1014178"/>
          </a:xfrm>
          <a:prstGeom prst="arc">
            <a:avLst>
              <a:gd name="adj1" fmla="val 16200000"/>
              <a:gd name="adj2" fmla="val 15929617"/>
            </a:avLst>
          </a:prstGeom>
          <a:ln w="38100">
            <a:solidFill>
              <a:srgbClr val="FF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19" name="Freeform 44"/>
          <p:cNvSpPr>
            <a:spLocks/>
          </p:cNvSpPr>
          <p:nvPr/>
        </p:nvSpPr>
        <p:spPr bwMode="auto">
          <a:xfrm>
            <a:off x="7787259" y="3028027"/>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20" name="Freeform 45"/>
          <p:cNvSpPr>
            <a:spLocks/>
          </p:cNvSpPr>
          <p:nvPr/>
        </p:nvSpPr>
        <p:spPr bwMode="auto">
          <a:xfrm rot="10800000" flipH="1" flipV="1">
            <a:off x="7287195" y="2864757"/>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pic>
        <p:nvPicPr>
          <p:cNvPr id="21" name="図 20"/>
          <p:cNvPicPr>
            <a:picLocks noChangeAspect="1"/>
          </p:cNvPicPr>
          <p:nvPr/>
        </p:nvPicPr>
        <p:blipFill>
          <a:blip r:embed="rId5" cstate="email">
            <a:extLst>
              <a:ext uri="{BEBA8EAE-BF5A-486C-A8C5-ECC9F3942E4B}">
                <a14:imgProps xmlns:a14="http://schemas.microsoft.com/office/drawing/2010/main">
                  <a14:imgLayer r:embed="rId6">
                    <a14:imgEffect>
                      <a14:backgroundRemoval t="0" b="98590" l="33304" r="71542"/>
                    </a14:imgEffect>
                  </a14:imgLayer>
                </a14:imgProps>
              </a:ext>
              <a:ext uri="{28A0092B-C50C-407E-A947-70E740481C1C}">
                <a14:useLocalDpi xmlns:a14="http://schemas.microsoft.com/office/drawing/2010/main"/>
              </a:ext>
            </a:extLst>
          </a:blip>
          <a:stretch>
            <a:fillRect/>
          </a:stretch>
        </p:blipFill>
        <p:spPr>
          <a:xfrm rot="20953443" flipH="1">
            <a:off x="2086049" y="1899371"/>
            <a:ext cx="2793192" cy="2818578"/>
          </a:xfrm>
          <a:prstGeom prst="rect">
            <a:avLst/>
          </a:prstGeom>
        </p:spPr>
      </p:pic>
      <p:pic>
        <p:nvPicPr>
          <p:cNvPr id="22" name="図 21"/>
          <p:cNvPicPr>
            <a:picLocks noChangeAspect="1"/>
          </p:cNvPicPr>
          <p:nvPr/>
        </p:nvPicPr>
        <p:blipFill>
          <a:blip r:embed="rId7" cstate="email">
            <a:extLst>
              <a:ext uri="{BEBA8EAE-BF5A-486C-A8C5-ECC9F3942E4B}">
                <a14:imgProps xmlns:a14="http://schemas.microsoft.com/office/drawing/2010/main">
                  <a14:imgLayer r:embed="rId8">
                    <a14:imgEffect>
                      <a14:backgroundRemoval t="9885" b="89994" l="91" r="100000"/>
                    </a14:imgEffect>
                    <a14:imgEffect>
                      <a14:brightnessContrast contrast="40000"/>
                    </a14:imgEffect>
                  </a14:imgLayer>
                </a14:imgProps>
              </a:ext>
              <a:ext uri="{28A0092B-C50C-407E-A947-70E740481C1C}">
                <a14:useLocalDpi xmlns:a14="http://schemas.microsoft.com/office/drawing/2010/main"/>
              </a:ext>
            </a:extLst>
          </a:blip>
          <a:stretch>
            <a:fillRect/>
          </a:stretch>
        </p:blipFill>
        <p:spPr>
          <a:xfrm rot="6041855">
            <a:off x="5513270" y="2493982"/>
            <a:ext cx="2075468" cy="1149317"/>
          </a:xfrm>
          <a:prstGeom prst="rect">
            <a:avLst/>
          </a:prstGeom>
        </p:spPr>
      </p:pic>
      <p:pic>
        <p:nvPicPr>
          <p:cNvPr id="23" name="図 22"/>
          <p:cNvPicPr>
            <a:picLocks noChangeAspect="1"/>
          </p:cNvPicPr>
          <p:nvPr/>
        </p:nvPicPr>
        <p:blipFill>
          <a:blip r:embed="rId9" cstate="email">
            <a:extLst>
              <a:ext uri="{BEBA8EAE-BF5A-486C-A8C5-ECC9F3942E4B}">
                <a14:imgProps xmlns:a14="http://schemas.microsoft.com/office/drawing/2010/main">
                  <a14:imgLayer r:embed="rId10">
                    <a14:imgEffect>
                      <a14:backgroundRemoval t="3816" b="96972" l="565" r="70218"/>
                    </a14:imgEffect>
                    <a14:imgEffect>
                      <a14:brightnessContrast contrast="40000"/>
                    </a14:imgEffect>
                  </a14:imgLayer>
                </a14:imgProps>
              </a:ext>
              <a:ext uri="{28A0092B-C50C-407E-A947-70E740481C1C}">
                <a14:useLocalDpi xmlns:a14="http://schemas.microsoft.com/office/drawing/2010/main"/>
              </a:ext>
            </a:extLst>
          </a:blip>
          <a:stretch>
            <a:fillRect/>
          </a:stretch>
        </p:blipFill>
        <p:spPr>
          <a:xfrm rot="15996472" flipH="1">
            <a:off x="4256905" y="4734034"/>
            <a:ext cx="1399023" cy="2668563"/>
          </a:xfrm>
          <a:prstGeom prst="rect">
            <a:avLst/>
          </a:prstGeom>
        </p:spPr>
      </p:pic>
      <p:sp>
        <p:nvSpPr>
          <p:cNvPr id="24" name="フリーフォーム 23"/>
          <p:cNvSpPr/>
          <p:nvPr/>
        </p:nvSpPr>
        <p:spPr>
          <a:xfrm rot="16200000">
            <a:off x="4551281" y="5530984"/>
            <a:ext cx="219684" cy="289783"/>
          </a:xfrm>
          <a:custGeom>
            <a:avLst/>
            <a:gdLst>
              <a:gd name="connsiteX0" fmla="*/ 433969 w 439367"/>
              <a:gd name="connsiteY0" fmla="*/ 361727 h 380152"/>
              <a:gd name="connsiteX1" fmla="*/ 324432 w 439367"/>
              <a:gd name="connsiteY1" fmla="*/ 52165 h 380152"/>
              <a:gd name="connsiteX2" fmla="*/ 10107 w 439367"/>
              <a:gd name="connsiteY2" fmla="*/ 18827 h 380152"/>
              <a:gd name="connsiteX3" fmla="*/ 86307 w 439367"/>
              <a:gd name="connsiteY3" fmla="*/ 247427 h 380152"/>
              <a:gd name="connsiteX4" fmla="*/ 176794 w 439367"/>
              <a:gd name="connsiteY4" fmla="*/ 333152 h 380152"/>
              <a:gd name="connsiteX5" fmla="*/ 433969 w 439367"/>
              <a:gd name="connsiteY5" fmla="*/ 361727 h 38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367" h="380152">
                <a:moveTo>
                  <a:pt x="433969" y="361727"/>
                </a:moveTo>
                <a:cubicBezTo>
                  <a:pt x="458575" y="314896"/>
                  <a:pt x="395076" y="109315"/>
                  <a:pt x="324432" y="52165"/>
                </a:cubicBezTo>
                <a:cubicBezTo>
                  <a:pt x="253788" y="-4985"/>
                  <a:pt x="49794" y="-13717"/>
                  <a:pt x="10107" y="18827"/>
                </a:cubicBezTo>
                <a:cubicBezTo>
                  <a:pt x="-29580" y="51371"/>
                  <a:pt x="58526" y="195040"/>
                  <a:pt x="86307" y="247427"/>
                </a:cubicBezTo>
                <a:cubicBezTo>
                  <a:pt x="114088" y="299814"/>
                  <a:pt x="118057" y="312515"/>
                  <a:pt x="176794" y="333152"/>
                </a:cubicBezTo>
                <a:cubicBezTo>
                  <a:pt x="235531" y="353789"/>
                  <a:pt x="409363" y="408558"/>
                  <a:pt x="433969" y="361727"/>
                </a:cubicBezTo>
                <a:close/>
              </a:path>
            </a:pathLst>
          </a:custGeom>
          <a:solidFill>
            <a:srgbClr val="FF0000"/>
          </a:solidFill>
          <a:ln>
            <a:solidFill>
              <a:srgbClr val="1320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smtClean="0">
                <a:solidFill>
                  <a:prstClr val="black"/>
                </a:solidFill>
              </a:rPr>
              <a:t>●</a:t>
            </a:r>
            <a:endParaRPr lang="ja-JP" altLang="en-US" sz="1100" dirty="0">
              <a:solidFill>
                <a:prstClr val="black"/>
              </a:solidFill>
            </a:endParaRPr>
          </a:p>
        </p:txBody>
      </p:sp>
      <p:sp>
        <p:nvSpPr>
          <p:cNvPr id="25" name="フリーフォーム 24"/>
          <p:cNvSpPr/>
          <p:nvPr/>
        </p:nvSpPr>
        <p:spPr>
          <a:xfrm rot="19289589">
            <a:off x="4571818" y="5378378"/>
            <a:ext cx="150956" cy="146712"/>
          </a:xfrm>
          <a:custGeom>
            <a:avLst/>
            <a:gdLst>
              <a:gd name="connsiteX0" fmla="*/ 433969 w 439367"/>
              <a:gd name="connsiteY0" fmla="*/ 361727 h 380152"/>
              <a:gd name="connsiteX1" fmla="*/ 324432 w 439367"/>
              <a:gd name="connsiteY1" fmla="*/ 52165 h 380152"/>
              <a:gd name="connsiteX2" fmla="*/ 10107 w 439367"/>
              <a:gd name="connsiteY2" fmla="*/ 18827 h 380152"/>
              <a:gd name="connsiteX3" fmla="*/ 86307 w 439367"/>
              <a:gd name="connsiteY3" fmla="*/ 247427 h 380152"/>
              <a:gd name="connsiteX4" fmla="*/ 176794 w 439367"/>
              <a:gd name="connsiteY4" fmla="*/ 333152 h 380152"/>
              <a:gd name="connsiteX5" fmla="*/ 433969 w 439367"/>
              <a:gd name="connsiteY5" fmla="*/ 361727 h 38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367" h="380152">
                <a:moveTo>
                  <a:pt x="433969" y="361727"/>
                </a:moveTo>
                <a:cubicBezTo>
                  <a:pt x="458575" y="314896"/>
                  <a:pt x="395076" y="109315"/>
                  <a:pt x="324432" y="52165"/>
                </a:cubicBezTo>
                <a:cubicBezTo>
                  <a:pt x="253788" y="-4985"/>
                  <a:pt x="49794" y="-13717"/>
                  <a:pt x="10107" y="18827"/>
                </a:cubicBezTo>
                <a:cubicBezTo>
                  <a:pt x="-29580" y="51371"/>
                  <a:pt x="58526" y="195040"/>
                  <a:pt x="86307" y="247427"/>
                </a:cubicBezTo>
                <a:cubicBezTo>
                  <a:pt x="114088" y="299814"/>
                  <a:pt x="118057" y="312515"/>
                  <a:pt x="176794" y="333152"/>
                </a:cubicBezTo>
                <a:cubicBezTo>
                  <a:pt x="235531" y="353789"/>
                  <a:pt x="409363" y="408558"/>
                  <a:pt x="433969" y="361727"/>
                </a:cubicBezTo>
                <a:close/>
              </a:path>
            </a:pathLst>
          </a:custGeom>
          <a:solidFill>
            <a:srgbClr val="FF0000"/>
          </a:solidFill>
          <a:ln>
            <a:solidFill>
              <a:srgbClr val="1320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600" dirty="0" smtClean="0">
                <a:solidFill>
                  <a:prstClr val="black"/>
                </a:solidFill>
              </a:rPr>
              <a:t>●</a:t>
            </a:r>
            <a:endParaRPr lang="ja-JP" altLang="en-US" sz="600" dirty="0">
              <a:solidFill>
                <a:prstClr val="black"/>
              </a:solidFill>
            </a:endParaRPr>
          </a:p>
        </p:txBody>
      </p:sp>
      <p:pic>
        <p:nvPicPr>
          <p:cNvPr id="26" name="Picture 2" descr="C:\Users\owner\Pictures\2013-12-08小平小川寺\IMG_5151.JPG"/>
          <p:cNvPicPr>
            <a:picLocks noChangeAspect="1" noChangeArrowheads="1"/>
          </p:cNvPicPr>
          <p:nvPr/>
        </p:nvPicPr>
        <p:blipFill>
          <a:blip r:embed="rId11" cstate="email">
            <a:duotone>
              <a:schemeClr val="accent2">
                <a:shade val="45000"/>
                <a:satMod val="135000"/>
              </a:schemeClr>
              <a:prstClr val="white"/>
            </a:duotone>
            <a:extLst>
              <a:ext uri="{BEBA8EAE-BF5A-486C-A8C5-ECC9F3942E4B}">
                <a14:imgProps xmlns:a14="http://schemas.microsoft.com/office/drawing/2010/main">
                  <a14:imgLayer r:embed="rId12">
                    <a14:imgEffect>
                      <a14:backgroundRemoval t="2256" b="82613" l="20472" r="72441"/>
                    </a14:imgEffect>
                  </a14:imgLayer>
                </a14:imgProps>
              </a:ext>
              <a:ext uri="{28A0092B-C50C-407E-A947-70E740481C1C}">
                <a14:useLocalDpi xmlns:a14="http://schemas.microsoft.com/office/drawing/2010/main"/>
              </a:ext>
            </a:extLst>
          </a:blip>
          <a:srcRect/>
          <a:stretch>
            <a:fillRect/>
          </a:stretch>
        </p:blipFill>
        <p:spPr bwMode="auto">
          <a:xfrm>
            <a:off x="4067944" y="1215549"/>
            <a:ext cx="1584176" cy="2213452"/>
          </a:xfrm>
          <a:prstGeom prst="rect">
            <a:avLst/>
          </a:prstGeom>
          <a:noFill/>
          <a:extLst>
            <a:ext uri="{909E8E84-426E-40DD-AFC4-6F175D3DCCD1}">
              <a14:hiddenFill xmlns:a14="http://schemas.microsoft.com/office/drawing/2010/main">
                <a:solidFill>
                  <a:srgbClr val="FFFFFF"/>
                </a:solidFill>
              </a14:hiddenFill>
            </a:ext>
          </a:extLst>
        </p:spPr>
      </p:pic>
      <p:pic>
        <p:nvPicPr>
          <p:cNvPr id="27" name="図 26"/>
          <p:cNvPicPr>
            <a:picLocks noChangeAspect="1"/>
          </p:cNvPicPr>
          <p:nvPr/>
        </p:nvPicPr>
        <p:blipFill>
          <a:blip r:embed="rId13" cstate="email">
            <a:extLst>
              <a:ext uri="{BEBA8EAE-BF5A-486C-A8C5-ECC9F3942E4B}">
                <a14:imgProps xmlns:a14="http://schemas.microsoft.com/office/drawing/2010/main">
                  <a14:imgLayer r:embed="rId14">
                    <a14:imgEffect>
                      <a14:brightnessContrast contrast="20000"/>
                    </a14:imgEffect>
                  </a14:imgLayer>
                </a14:imgProps>
              </a:ext>
              <a:ext uri="{28A0092B-C50C-407E-A947-70E740481C1C}">
                <a14:useLocalDpi xmlns:a14="http://schemas.microsoft.com/office/drawing/2010/main"/>
              </a:ext>
            </a:extLst>
          </a:blip>
          <a:stretch>
            <a:fillRect/>
          </a:stretch>
        </p:blipFill>
        <p:spPr>
          <a:xfrm>
            <a:off x="1043608" y="4779150"/>
            <a:ext cx="2811080" cy="2078850"/>
          </a:xfrm>
          <a:prstGeom prst="rect">
            <a:avLst/>
          </a:prstGeom>
        </p:spPr>
      </p:pic>
      <p:pic>
        <p:nvPicPr>
          <p:cNvPr id="28" name="コンテンツ プレースホルダー 3"/>
          <p:cNvPicPr>
            <a:picLocks noGrp="1" noChangeAspect="1"/>
          </p:cNvPicPr>
          <p:nvPr/>
        </p:nvPicPr>
        <p:blipFill>
          <a:blip r:embed="rId15" cstate="email">
            <a:extLst>
              <a:ext uri="{BEBA8EAE-BF5A-486C-A8C5-ECC9F3942E4B}">
                <a14:imgProps xmlns:a14="http://schemas.microsoft.com/office/drawing/2010/main">
                  <a14:imgLayer r:embed="rId16">
                    <a14:imgEffect>
                      <a14:backgroundRemoval t="9945" b="89994" l="9959" r="60164"/>
                    </a14:imgEffect>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5218189" y="267796"/>
            <a:ext cx="2743163" cy="1650776"/>
          </a:xfrm>
          <a:prstGeom prst="rect">
            <a:avLst/>
          </a:prstGeom>
        </p:spPr>
      </p:pic>
      <p:sp>
        <p:nvSpPr>
          <p:cNvPr id="29" name="フリーフォーム 28"/>
          <p:cNvSpPr/>
          <p:nvPr/>
        </p:nvSpPr>
        <p:spPr>
          <a:xfrm rot="15144288" flipH="1">
            <a:off x="3400442" y="2643054"/>
            <a:ext cx="164407" cy="256603"/>
          </a:xfrm>
          <a:custGeom>
            <a:avLst/>
            <a:gdLst>
              <a:gd name="connsiteX0" fmla="*/ 35647 w 356406"/>
              <a:gd name="connsiteY0" fmla="*/ 8634 h 392624"/>
              <a:gd name="connsiteX1" fmla="*/ 238847 w 356406"/>
              <a:gd name="connsiteY1" fmla="*/ 37662 h 392624"/>
              <a:gd name="connsiteX2" fmla="*/ 354962 w 356406"/>
              <a:gd name="connsiteY2" fmla="*/ 313434 h 392624"/>
              <a:gd name="connsiteX3" fmla="*/ 296904 w 356406"/>
              <a:gd name="connsiteY3" fmla="*/ 386005 h 392624"/>
              <a:gd name="connsiteX4" fmla="*/ 195304 w 356406"/>
              <a:gd name="connsiteY4" fmla="*/ 386005 h 392624"/>
              <a:gd name="connsiteX5" fmla="*/ 79190 w 356406"/>
              <a:gd name="connsiteY5" fmla="*/ 356977 h 392624"/>
              <a:gd name="connsiteX6" fmla="*/ 6619 w 356406"/>
              <a:gd name="connsiteY6" fmla="*/ 197320 h 392624"/>
              <a:gd name="connsiteX7" fmla="*/ 6619 w 356406"/>
              <a:gd name="connsiteY7" fmla="*/ 95720 h 392624"/>
              <a:gd name="connsiteX8" fmla="*/ 35647 w 356406"/>
              <a:gd name="connsiteY8" fmla="*/ 8634 h 392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406" h="392624">
                <a:moveTo>
                  <a:pt x="35647" y="8634"/>
                </a:moveTo>
                <a:cubicBezTo>
                  <a:pt x="74352" y="-1042"/>
                  <a:pt x="185628" y="-13138"/>
                  <a:pt x="238847" y="37662"/>
                </a:cubicBezTo>
                <a:cubicBezTo>
                  <a:pt x="292066" y="88462"/>
                  <a:pt x="345286" y="255377"/>
                  <a:pt x="354962" y="313434"/>
                </a:cubicBezTo>
                <a:cubicBezTo>
                  <a:pt x="364638" y="371491"/>
                  <a:pt x="323514" y="373910"/>
                  <a:pt x="296904" y="386005"/>
                </a:cubicBezTo>
                <a:cubicBezTo>
                  <a:pt x="270294" y="398100"/>
                  <a:pt x="231590" y="390843"/>
                  <a:pt x="195304" y="386005"/>
                </a:cubicBezTo>
                <a:cubicBezTo>
                  <a:pt x="159018" y="381167"/>
                  <a:pt x="110637" y="388424"/>
                  <a:pt x="79190" y="356977"/>
                </a:cubicBezTo>
                <a:cubicBezTo>
                  <a:pt x="47743" y="325530"/>
                  <a:pt x="18714" y="240863"/>
                  <a:pt x="6619" y="197320"/>
                </a:cubicBezTo>
                <a:cubicBezTo>
                  <a:pt x="-5476" y="153777"/>
                  <a:pt x="1781" y="127168"/>
                  <a:pt x="6619" y="95720"/>
                </a:cubicBezTo>
                <a:cubicBezTo>
                  <a:pt x="11457" y="64272"/>
                  <a:pt x="-3058" y="18310"/>
                  <a:pt x="35647" y="8634"/>
                </a:cubicBezTo>
                <a:close/>
              </a:path>
            </a:pathLst>
          </a:custGeom>
          <a:solidFill>
            <a:srgbClr val="FF00FF">
              <a:alpha val="5800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r>
              <a:rPr lang="ja-JP" altLang="en-US" sz="1000" dirty="0" smtClean="0">
                <a:solidFill>
                  <a:srgbClr val="13202F"/>
                </a:solidFill>
              </a:rPr>
              <a:t>●</a:t>
            </a:r>
            <a:endParaRPr lang="ja-JP" altLang="en-US" sz="900" dirty="0" smtClean="0">
              <a:solidFill>
                <a:srgbClr val="13202F"/>
              </a:solidFill>
            </a:endParaRPr>
          </a:p>
        </p:txBody>
      </p:sp>
      <p:sp>
        <p:nvSpPr>
          <p:cNvPr id="30" name="フリーフォーム 29"/>
          <p:cNvSpPr/>
          <p:nvPr/>
        </p:nvSpPr>
        <p:spPr>
          <a:xfrm rot="16352396">
            <a:off x="6316343" y="2771684"/>
            <a:ext cx="222320" cy="218739"/>
          </a:xfrm>
          <a:custGeom>
            <a:avLst/>
            <a:gdLst>
              <a:gd name="connsiteX0" fmla="*/ 433969 w 439367"/>
              <a:gd name="connsiteY0" fmla="*/ 361727 h 380152"/>
              <a:gd name="connsiteX1" fmla="*/ 324432 w 439367"/>
              <a:gd name="connsiteY1" fmla="*/ 52165 h 380152"/>
              <a:gd name="connsiteX2" fmla="*/ 10107 w 439367"/>
              <a:gd name="connsiteY2" fmla="*/ 18827 h 380152"/>
              <a:gd name="connsiteX3" fmla="*/ 86307 w 439367"/>
              <a:gd name="connsiteY3" fmla="*/ 247427 h 380152"/>
              <a:gd name="connsiteX4" fmla="*/ 176794 w 439367"/>
              <a:gd name="connsiteY4" fmla="*/ 333152 h 380152"/>
              <a:gd name="connsiteX5" fmla="*/ 433969 w 439367"/>
              <a:gd name="connsiteY5" fmla="*/ 361727 h 38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367" h="380152">
                <a:moveTo>
                  <a:pt x="433969" y="361727"/>
                </a:moveTo>
                <a:cubicBezTo>
                  <a:pt x="458575" y="314896"/>
                  <a:pt x="395076" y="109315"/>
                  <a:pt x="324432" y="52165"/>
                </a:cubicBezTo>
                <a:cubicBezTo>
                  <a:pt x="253788" y="-4985"/>
                  <a:pt x="49794" y="-13717"/>
                  <a:pt x="10107" y="18827"/>
                </a:cubicBezTo>
                <a:cubicBezTo>
                  <a:pt x="-29580" y="51371"/>
                  <a:pt x="58526" y="195040"/>
                  <a:pt x="86307" y="247427"/>
                </a:cubicBezTo>
                <a:cubicBezTo>
                  <a:pt x="114088" y="299814"/>
                  <a:pt x="118057" y="312515"/>
                  <a:pt x="176794" y="333152"/>
                </a:cubicBezTo>
                <a:cubicBezTo>
                  <a:pt x="235531" y="353789"/>
                  <a:pt x="409363" y="408558"/>
                  <a:pt x="433969" y="361727"/>
                </a:cubicBezTo>
                <a:close/>
              </a:path>
            </a:pathLst>
          </a:custGeom>
          <a:solidFill>
            <a:srgbClr val="FF0000"/>
          </a:solidFill>
          <a:ln>
            <a:solidFill>
              <a:srgbClr val="1320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700" dirty="0" smtClean="0">
                <a:solidFill>
                  <a:prstClr val="black"/>
                </a:solidFill>
              </a:rPr>
              <a:t>●</a:t>
            </a:r>
            <a:endParaRPr lang="ja-JP" altLang="en-US" sz="700" dirty="0">
              <a:solidFill>
                <a:prstClr val="black"/>
              </a:solidFill>
            </a:endParaRPr>
          </a:p>
        </p:txBody>
      </p:sp>
      <p:sp>
        <p:nvSpPr>
          <p:cNvPr id="31" name="テキスト ボックス 30"/>
          <p:cNvSpPr txBox="1"/>
          <p:nvPr/>
        </p:nvSpPr>
        <p:spPr>
          <a:xfrm>
            <a:off x="4699913" y="1797034"/>
            <a:ext cx="388807" cy="400110"/>
          </a:xfrm>
          <a:prstGeom prst="rect">
            <a:avLst/>
          </a:prstGeom>
          <a:noFill/>
        </p:spPr>
        <p:txBody>
          <a:bodyPr wrap="square" rtlCol="0">
            <a:spAutoFit/>
          </a:bodyPr>
          <a:lstStyle/>
          <a:p>
            <a:r>
              <a:rPr lang="ja-JP" altLang="en-US" sz="2000" dirty="0" smtClean="0">
                <a:solidFill>
                  <a:srgbClr val="FF0000"/>
                </a:solidFill>
                <a:sym typeface="Wingdings"/>
              </a:rPr>
              <a:t></a:t>
            </a:r>
            <a:endParaRPr lang="ja-JP" altLang="en-US" sz="2000" dirty="0">
              <a:solidFill>
                <a:srgbClr val="FF0000"/>
              </a:solidFill>
            </a:endParaRPr>
          </a:p>
        </p:txBody>
      </p:sp>
      <p:pic>
        <p:nvPicPr>
          <p:cNvPr id="32" name="図 31"/>
          <p:cNvPicPr>
            <a:picLocks noChangeAspect="1"/>
          </p:cNvPicPr>
          <p:nvPr/>
        </p:nvPicPr>
        <p:blipFill>
          <a:blip r:embed="rId17" cstate="email">
            <a:extLst>
              <a:ext uri="{BEBA8EAE-BF5A-486C-A8C5-ECC9F3942E4B}">
                <a14:imgProps xmlns:a14="http://schemas.microsoft.com/office/drawing/2010/main">
                  <a14:imgLayer r:embed="rId18">
                    <a14:imgEffect>
                      <a14:backgroundRemoval t="10000" b="94500" l="10000" r="90000"/>
                    </a14:imgEffect>
                  </a14:imgLayer>
                </a14:imgProps>
              </a:ext>
              <a:ext uri="{28A0092B-C50C-407E-A947-70E740481C1C}">
                <a14:useLocalDpi xmlns:a14="http://schemas.microsoft.com/office/drawing/2010/main"/>
              </a:ext>
            </a:extLst>
          </a:blip>
          <a:stretch>
            <a:fillRect/>
          </a:stretch>
        </p:blipFill>
        <p:spPr>
          <a:xfrm rot="21446181" flipV="1">
            <a:off x="5252734" y="3138734"/>
            <a:ext cx="765820" cy="2521275"/>
          </a:xfrm>
          <a:prstGeom prst="rect">
            <a:avLst/>
          </a:prstGeom>
        </p:spPr>
      </p:pic>
      <p:pic>
        <p:nvPicPr>
          <p:cNvPr id="33" name="図 32"/>
          <p:cNvPicPr>
            <a:picLocks noChangeAspect="1"/>
          </p:cNvPicPr>
          <p:nvPr/>
        </p:nvPicPr>
        <p:blipFill>
          <a:blip r:embed="rId19" cstate="email">
            <a:extLst>
              <a:ext uri="{BEBA8EAE-BF5A-486C-A8C5-ECC9F3942E4B}">
                <a14:imgProps xmlns:a14="http://schemas.microsoft.com/office/drawing/2010/main">
                  <a14:imgLayer r:embed="rId20">
                    <a14:imgEffect>
                      <a14:backgroundRemoval t="10000" b="94500" l="10000" r="90000"/>
                    </a14:imgEffect>
                  </a14:imgLayer>
                </a14:imgProps>
              </a:ext>
              <a:ext uri="{28A0092B-C50C-407E-A947-70E740481C1C}">
                <a14:useLocalDpi xmlns:a14="http://schemas.microsoft.com/office/drawing/2010/main"/>
              </a:ext>
            </a:extLst>
          </a:blip>
          <a:stretch>
            <a:fillRect/>
          </a:stretch>
        </p:blipFill>
        <p:spPr>
          <a:xfrm rot="450853" flipH="1" flipV="1">
            <a:off x="3647087" y="2988415"/>
            <a:ext cx="730000" cy="2904967"/>
          </a:xfrm>
          <a:prstGeom prst="rect">
            <a:avLst/>
          </a:prstGeom>
        </p:spPr>
      </p:pic>
      <p:pic>
        <p:nvPicPr>
          <p:cNvPr id="34" name="図 33"/>
          <p:cNvPicPr>
            <a:picLocks noChangeAspect="1"/>
          </p:cNvPicPr>
          <p:nvPr/>
        </p:nvPicPr>
        <p:blipFill>
          <a:blip r:embed="rId21" cstate="email">
            <a:extLst>
              <a:ext uri="{BEBA8EAE-BF5A-486C-A8C5-ECC9F3942E4B}">
                <a14:imgProps xmlns:a14="http://schemas.microsoft.com/office/drawing/2010/main">
                  <a14:imgLayer r:embed="rId22">
                    <a14:imgEffect>
                      <a14:backgroundRemoval t="10000" b="94500" l="10000" r="90000"/>
                    </a14:imgEffect>
                  </a14:imgLayer>
                </a14:imgProps>
              </a:ext>
              <a:ext uri="{28A0092B-C50C-407E-A947-70E740481C1C}">
                <a14:useLocalDpi xmlns:a14="http://schemas.microsoft.com/office/drawing/2010/main"/>
              </a:ext>
            </a:extLst>
          </a:blip>
          <a:stretch>
            <a:fillRect/>
          </a:stretch>
        </p:blipFill>
        <p:spPr>
          <a:xfrm rot="15573313">
            <a:off x="4416278" y="1834338"/>
            <a:ext cx="818895" cy="2950719"/>
          </a:xfrm>
          <a:prstGeom prst="rect">
            <a:avLst/>
          </a:prstGeom>
        </p:spPr>
      </p:pic>
      <p:pic>
        <p:nvPicPr>
          <p:cNvPr id="35" name="図 34"/>
          <p:cNvPicPr>
            <a:picLocks noChangeAspect="1"/>
          </p:cNvPicPr>
          <p:nvPr/>
        </p:nvPicPr>
        <p:blipFill>
          <a:blip r:embed="rId23" cstate="email">
            <a:extLst>
              <a:ext uri="{BEBA8EAE-BF5A-486C-A8C5-ECC9F3942E4B}">
                <a14:imgProps xmlns:a14="http://schemas.microsoft.com/office/drawing/2010/main">
                  <a14:imgLayer r:embed="rId24">
                    <a14:imgEffect>
                      <a14:backgroundRemoval t="10000" b="94500" l="10000" r="90000"/>
                    </a14:imgEffect>
                  </a14:imgLayer>
                </a14:imgProps>
              </a:ext>
              <a:ext uri="{28A0092B-C50C-407E-A947-70E740481C1C}">
                <a14:useLocalDpi xmlns:a14="http://schemas.microsoft.com/office/drawing/2010/main"/>
              </a:ext>
            </a:extLst>
          </a:blip>
          <a:stretch>
            <a:fillRect/>
          </a:stretch>
        </p:blipFill>
        <p:spPr>
          <a:xfrm rot="19341048" flipH="1" flipV="1">
            <a:off x="4721284" y="3212828"/>
            <a:ext cx="421131" cy="385821"/>
          </a:xfrm>
          <a:prstGeom prst="rect">
            <a:avLst/>
          </a:prstGeom>
        </p:spPr>
      </p:pic>
      <p:pic>
        <p:nvPicPr>
          <p:cNvPr id="36" name="図 35"/>
          <p:cNvPicPr>
            <a:picLocks noChangeAspect="1"/>
          </p:cNvPicPr>
          <p:nvPr/>
        </p:nvPicPr>
        <p:blipFill>
          <a:blip r:embed="rId25" cstate="email">
            <a:extLst>
              <a:ext uri="{BEBA8EAE-BF5A-486C-A8C5-ECC9F3942E4B}">
                <a14:imgProps xmlns:a14="http://schemas.microsoft.com/office/drawing/2010/main">
                  <a14:imgLayer r:embed="rId26">
                    <a14:imgEffect>
                      <a14:backgroundRemoval t="10000" b="94500" l="10000" r="90000"/>
                    </a14:imgEffect>
                  </a14:imgLayer>
                </a14:imgProps>
              </a:ext>
              <a:ext uri="{28A0092B-C50C-407E-A947-70E740481C1C}">
                <a14:useLocalDpi xmlns:a14="http://schemas.microsoft.com/office/drawing/2010/main"/>
              </a:ext>
            </a:extLst>
          </a:blip>
          <a:stretch>
            <a:fillRect/>
          </a:stretch>
        </p:blipFill>
        <p:spPr>
          <a:xfrm rot="15581881">
            <a:off x="4339021" y="2334558"/>
            <a:ext cx="616561" cy="2695045"/>
          </a:xfrm>
          <a:prstGeom prst="rect">
            <a:avLst/>
          </a:prstGeom>
        </p:spPr>
      </p:pic>
      <p:sp>
        <p:nvSpPr>
          <p:cNvPr id="37" name="テキスト ボックス 36"/>
          <p:cNvSpPr txBox="1"/>
          <p:nvPr/>
        </p:nvSpPr>
        <p:spPr>
          <a:xfrm>
            <a:off x="1964373" y="3"/>
            <a:ext cx="5495415" cy="276999"/>
          </a:xfrm>
          <a:prstGeom prst="rect">
            <a:avLst/>
          </a:prstGeom>
          <a:noFill/>
        </p:spPr>
        <p:txBody>
          <a:bodyPr wrap="none" rtlCol="0">
            <a:spAutoFit/>
          </a:bodyPr>
          <a:lstStyle/>
          <a:p>
            <a:r>
              <a:rPr lang="en-US" altLang="ja-JP" sz="1200" dirty="0" smtClean="0">
                <a:solidFill>
                  <a:prstClr val="white"/>
                </a:solidFill>
                <a:latin typeface="HGP行書体" pitchFamily="66" charset="-128"/>
                <a:ea typeface="HGP行書体" pitchFamily="66" charset="-128"/>
              </a:rPr>
              <a:t>God        Mother         Integration                GMI     +       Analogy   Theory     </a:t>
            </a:r>
            <a:endParaRPr lang="ja-JP" altLang="en-US" sz="1200" dirty="0">
              <a:solidFill>
                <a:prstClr val="white"/>
              </a:solidFill>
              <a:latin typeface="HGP行書体" pitchFamily="66" charset="-128"/>
              <a:ea typeface="HGP行書体" pitchFamily="66" charset="-128"/>
            </a:endParaRPr>
          </a:p>
        </p:txBody>
      </p:sp>
      <p:pic>
        <p:nvPicPr>
          <p:cNvPr id="38" name="Picture 2" descr="C:\Users\owner\Pictures\2o14 7  今年の蜥蜴　ジュールベルヌ 鉄花扇\今年も出た　蜥蜴一匹.JPG"/>
          <p:cNvPicPr>
            <a:picLocks noChangeAspect="1" noChangeArrowheads="1"/>
          </p:cNvPicPr>
          <p:nvPr/>
        </p:nvPicPr>
        <p:blipFill>
          <a:blip r:embed="rId27" cstate="email">
            <a:extLst>
              <a:ext uri="{28A0092B-C50C-407E-A947-70E740481C1C}">
                <a14:useLocalDpi xmlns:a14="http://schemas.microsoft.com/office/drawing/2010/main"/>
              </a:ext>
            </a:extLst>
          </a:blip>
          <a:srcRect/>
          <a:stretch>
            <a:fillRect/>
          </a:stretch>
        </p:blipFill>
        <p:spPr bwMode="auto">
          <a:xfrm rot="5400000">
            <a:off x="1810236" y="3505471"/>
            <a:ext cx="7279637" cy="5757683"/>
          </a:xfrm>
          <a:prstGeom prst="rect">
            <a:avLst/>
          </a:prstGeom>
          <a:noFill/>
          <a:extLst>
            <a:ext uri="{909E8E84-426E-40DD-AFC4-6F175D3DCCD1}">
              <a14:hiddenFill xmlns:a14="http://schemas.microsoft.com/office/drawing/2010/main">
                <a:solidFill>
                  <a:srgbClr val="FFFFFF"/>
                </a:solidFill>
              </a14:hiddenFill>
            </a:ext>
          </a:extLst>
        </p:spPr>
      </p:pic>
      <p:pic>
        <p:nvPicPr>
          <p:cNvPr id="39" name="図 38"/>
          <p:cNvPicPr>
            <a:picLocks noChangeAspect="1"/>
          </p:cNvPicPr>
          <p:nvPr/>
        </p:nvPicPr>
        <p:blipFill>
          <a:blip r:embed="rId28" cstate="email">
            <a:extLst>
              <a:ext uri="{BEBA8EAE-BF5A-486C-A8C5-ECC9F3942E4B}">
                <a14:imgProps xmlns:a14="http://schemas.microsoft.com/office/drawing/2010/main">
                  <a14:imgLayer r:embed="rId29">
                    <a14:imgEffect>
                      <a14:backgroundRemoval t="49303" b="66828" l="42838" r="64075"/>
                    </a14:imgEffect>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rot="4887224" flipH="1">
            <a:off x="2516251" y="3169114"/>
            <a:ext cx="3628492" cy="3841935"/>
          </a:xfrm>
          <a:prstGeom prst="rect">
            <a:avLst/>
          </a:prstGeom>
        </p:spPr>
      </p:pic>
      <p:sp>
        <p:nvSpPr>
          <p:cNvPr id="40" name="フリーフォーム 39"/>
          <p:cNvSpPr/>
          <p:nvPr/>
        </p:nvSpPr>
        <p:spPr>
          <a:xfrm>
            <a:off x="4627205" y="3795106"/>
            <a:ext cx="543185" cy="620000"/>
          </a:xfrm>
          <a:custGeom>
            <a:avLst/>
            <a:gdLst>
              <a:gd name="connsiteX0" fmla="*/ 194872 w 1783830"/>
              <a:gd name="connsiteY0" fmla="*/ 1199213 h 2068643"/>
              <a:gd name="connsiteX1" fmla="*/ 194872 w 1783830"/>
              <a:gd name="connsiteY1" fmla="*/ 2053653 h 2068643"/>
              <a:gd name="connsiteX2" fmla="*/ 569626 w 1783830"/>
              <a:gd name="connsiteY2" fmla="*/ 2068643 h 2068643"/>
              <a:gd name="connsiteX3" fmla="*/ 554636 w 1783830"/>
              <a:gd name="connsiteY3" fmla="*/ 1139253 h 2068643"/>
              <a:gd name="connsiteX4" fmla="*/ 1259174 w 1783830"/>
              <a:gd name="connsiteY4" fmla="*/ 1139253 h 2068643"/>
              <a:gd name="connsiteX5" fmla="*/ 1274164 w 1783830"/>
              <a:gd name="connsiteY5" fmla="*/ 2053653 h 2068643"/>
              <a:gd name="connsiteX6" fmla="*/ 884420 w 1783830"/>
              <a:gd name="connsiteY6" fmla="*/ 2038663 h 2068643"/>
              <a:gd name="connsiteX7" fmla="*/ 854439 w 1783830"/>
              <a:gd name="connsiteY7" fmla="*/ 1139253 h 2068643"/>
              <a:gd name="connsiteX8" fmla="*/ 854439 w 1783830"/>
              <a:gd name="connsiteY8" fmla="*/ 1573967 h 2068643"/>
              <a:gd name="connsiteX9" fmla="*/ 524656 w 1783830"/>
              <a:gd name="connsiteY9" fmla="*/ 1558977 h 2068643"/>
              <a:gd name="connsiteX10" fmla="*/ 1259174 w 1783830"/>
              <a:gd name="connsiteY10" fmla="*/ 1543987 h 2068643"/>
              <a:gd name="connsiteX11" fmla="*/ 839449 w 1783830"/>
              <a:gd name="connsiteY11" fmla="*/ 1573967 h 2068643"/>
              <a:gd name="connsiteX12" fmla="*/ 869430 w 1783830"/>
              <a:gd name="connsiteY12" fmla="*/ 2023672 h 2068643"/>
              <a:gd name="connsiteX13" fmla="*/ 524656 w 1783830"/>
              <a:gd name="connsiteY13" fmla="*/ 2023672 h 2068643"/>
              <a:gd name="connsiteX14" fmla="*/ 1573967 w 1783830"/>
              <a:gd name="connsiteY14" fmla="*/ 2053653 h 2068643"/>
              <a:gd name="connsiteX15" fmla="*/ 1573967 w 1783830"/>
              <a:gd name="connsiteY15" fmla="*/ 1094282 h 2068643"/>
              <a:gd name="connsiteX16" fmla="*/ 1648918 w 1783830"/>
              <a:gd name="connsiteY16" fmla="*/ 1244184 h 2068643"/>
              <a:gd name="connsiteX17" fmla="*/ 1783830 w 1783830"/>
              <a:gd name="connsiteY17" fmla="*/ 1124263 h 2068643"/>
              <a:gd name="connsiteX18" fmla="*/ 569626 w 1783830"/>
              <a:gd name="connsiteY18" fmla="*/ 59961 h 2068643"/>
              <a:gd name="connsiteX19" fmla="*/ 554636 w 1783830"/>
              <a:gd name="connsiteY19" fmla="*/ 0 h 2068643"/>
              <a:gd name="connsiteX20" fmla="*/ 464695 w 1783830"/>
              <a:gd name="connsiteY20" fmla="*/ 59961 h 2068643"/>
              <a:gd name="connsiteX21" fmla="*/ 929390 w 1783830"/>
              <a:gd name="connsiteY21" fmla="*/ 449705 h 2068643"/>
              <a:gd name="connsiteX22" fmla="*/ 1349115 w 1783830"/>
              <a:gd name="connsiteY22" fmla="*/ 29981 h 2068643"/>
              <a:gd name="connsiteX23" fmla="*/ 1439056 w 1783830"/>
              <a:gd name="connsiteY23" fmla="*/ 104931 h 2068643"/>
              <a:gd name="connsiteX24" fmla="*/ 0 w 1783830"/>
              <a:gd name="connsiteY24" fmla="*/ 1124263 h 2068643"/>
              <a:gd name="connsiteX25" fmla="*/ 89941 w 1783830"/>
              <a:gd name="connsiteY25" fmla="*/ 1259174 h 206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83830" h="2068643">
                <a:moveTo>
                  <a:pt x="194872" y="1199213"/>
                </a:moveTo>
                <a:lnTo>
                  <a:pt x="194872" y="2053653"/>
                </a:lnTo>
                <a:lnTo>
                  <a:pt x="569626" y="2068643"/>
                </a:lnTo>
                <a:lnTo>
                  <a:pt x="554636" y="1139253"/>
                </a:lnTo>
                <a:lnTo>
                  <a:pt x="1259174" y="1139253"/>
                </a:lnTo>
                <a:lnTo>
                  <a:pt x="1274164" y="2053653"/>
                </a:lnTo>
                <a:lnTo>
                  <a:pt x="884420" y="2038663"/>
                </a:lnTo>
                <a:lnTo>
                  <a:pt x="854439" y="1139253"/>
                </a:lnTo>
                <a:lnTo>
                  <a:pt x="854439" y="1573967"/>
                </a:lnTo>
                <a:lnTo>
                  <a:pt x="524656" y="1558977"/>
                </a:lnTo>
                <a:lnTo>
                  <a:pt x="1259174" y="1543987"/>
                </a:lnTo>
                <a:lnTo>
                  <a:pt x="839449" y="1573967"/>
                </a:lnTo>
                <a:lnTo>
                  <a:pt x="869430" y="2023672"/>
                </a:lnTo>
                <a:lnTo>
                  <a:pt x="524656" y="2023672"/>
                </a:lnTo>
                <a:lnTo>
                  <a:pt x="1573967" y="2053653"/>
                </a:lnTo>
                <a:lnTo>
                  <a:pt x="1573967" y="1094282"/>
                </a:lnTo>
                <a:lnTo>
                  <a:pt x="1648918" y="1244184"/>
                </a:lnTo>
                <a:lnTo>
                  <a:pt x="1783830" y="1124263"/>
                </a:lnTo>
                <a:lnTo>
                  <a:pt x="569626" y="59961"/>
                </a:lnTo>
                <a:lnTo>
                  <a:pt x="554636" y="0"/>
                </a:lnTo>
                <a:lnTo>
                  <a:pt x="464695" y="59961"/>
                </a:lnTo>
                <a:lnTo>
                  <a:pt x="929390" y="449705"/>
                </a:lnTo>
                <a:lnTo>
                  <a:pt x="1349115" y="29981"/>
                </a:lnTo>
                <a:lnTo>
                  <a:pt x="1439056" y="104931"/>
                </a:lnTo>
                <a:lnTo>
                  <a:pt x="0" y="1124263"/>
                </a:lnTo>
                <a:lnTo>
                  <a:pt x="89941" y="1259174"/>
                </a:lnTo>
              </a:path>
            </a:pathLst>
          </a:custGeom>
          <a:solidFill>
            <a:srgbClr val="C00000"/>
          </a:solidFill>
          <a:ln w="38100">
            <a:solidFill>
              <a:srgbClr val="7136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41" name="直線矢印コネクタ 40"/>
          <p:cNvCxnSpPr/>
          <p:nvPr/>
        </p:nvCxnSpPr>
        <p:spPr>
          <a:xfrm flipH="1">
            <a:off x="1703657" y="1319934"/>
            <a:ext cx="635977" cy="822"/>
          </a:xfrm>
          <a:prstGeom prst="straightConnector1">
            <a:avLst/>
          </a:prstGeom>
          <a:ln w="28575">
            <a:solidFill>
              <a:srgbClr val="00FF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42" name="テキスト ボックス 41"/>
          <p:cNvSpPr txBox="1"/>
          <p:nvPr/>
        </p:nvSpPr>
        <p:spPr>
          <a:xfrm>
            <a:off x="1423772" y="1189017"/>
            <a:ext cx="338554" cy="276999"/>
          </a:xfrm>
          <a:prstGeom prst="rect">
            <a:avLst/>
          </a:prstGeom>
          <a:noFill/>
          <a:ln>
            <a:solidFill>
              <a:schemeClr val="bg1"/>
            </a:solidFill>
          </a:ln>
        </p:spPr>
        <p:txBody>
          <a:bodyPr wrap="none" rtlCol="0">
            <a:spAutoFit/>
          </a:bodyPr>
          <a:lstStyle/>
          <a:p>
            <a:r>
              <a:rPr lang="ja-JP" altLang="en-US" sz="1200" dirty="0" smtClean="0">
                <a:solidFill>
                  <a:srgbClr val="FF00FF"/>
                </a:solidFill>
              </a:rPr>
              <a:t>●</a:t>
            </a:r>
            <a:endParaRPr lang="ja-JP" altLang="en-US" sz="1200" dirty="0">
              <a:solidFill>
                <a:srgbClr val="FF00FF"/>
              </a:solidFill>
            </a:endParaRPr>
          </a:p>
        </p:txBody>
      </p:sp>
      <p:sp>
        <p:nvSpPr>
          <p:cNvPr id="43" name="テキスト ボックス 42"/>
          <p:cNvSpPr txBox="1"/>
          <p:nvPr/>
        </p:nvSpPr>
        <p:spPr>
          <a:xfrm>
            <a:off x="2339631" y="1164491"/>
            <a:ext cx="373820" cy="276999"/>
          </a:xfrm>
          <a:prstGeom prst="rect">
            <a:avLst/>
          </a:prstGeom>
          <a:noFill/>
          <a:ln>
            <a:noFill/>
          </a:ln>
        </p:spPr>
        <p:txBody>
          <a:bodyPr wrap="none" rtlCol="0">
            <a:spAutoFit/>
          </a:bodyPr>
          <a:lstStyle/>
          <a:p>
            <a:r>
              <a:rPr lang="ja-JP" altLang="en-US" sz="1200" dirty="0" smtClean="0">
                <a:solidFill>
                  <a:srgbClr val="00FFFF"/>
                </a:solidFill>
              </a:rPr>
              <a:t>● </a:t>
            </a:r>
            <a:endParaRPr lang="ja-JP" altLang="en-US" sz="1200" dirty="0">
              <a:solidFill>
                <a:srgbClr val="00FFFF"/>
              </a:solidFill>
            </a:endParaRPr>
          </a:p>
        </p:txBody>
      </p:sp>
      <p:cxnSp>
        <p:nvCxnSpPr>
          <p:cNvPr id="44" name="直線矢印コネクタ 43"/>
          <p:cNvCxnSpPr/>
          <p:nvPr/>
        </p:nvCxnSpPr>
        <p:spPr>
          <a:xfrm flipH="1" flipV="1">
            <a:off x="862104" y="1315590"/>
            <a:ext cx="623523" cy="1033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523548" y="1177092"/>
            <a:ext cx="338554" cy="276999"/>
          </a:xfrm>
          <a:prstGeom prst="rect">
            <a:avLst/>
          </a:prstGeom>
          <a:noFill/>
          <a:ln>
            <a:noFill/>
          </a:ln>
        </p:spPr>
        <p:txBody>
          <a:bodyPr wrap="none" rtlCol="0">
            <a:spAutoFit/>
          </a:bodyPr>
          <a:lstStyle/>
          <a:p>
            <a:r>
              <a:rPr lang="ja-JP" altLang="en-US" sz="1200" dirty="0" smtClean="0">
                <a:solidFill>
                  <a:srgbClr val="FF0000"/>
                </a:solidFill>
              </a:rPr>
              <a:t>●</a:t>
            </a:r>
            <a:endParaRPr lang="ja-JP" altLang="en-US" sz="1200" dirty="0">
              <a:solidFill>
                <a:srgbClr val="FF0000"/>
              </a:solidFill>
            </a:endParaRPr>
          </a:p>
        </p:txBody>
      </p:sp>
      <p:sp>
        <p:nvSpPr>
          <p:cNvPr id="46" name="テキスト ボックス 45"/>
          <p:cNvSpPr txBox="1"/>
          <p:nvPr/>
        </p:nvSpPr>
        <p:spPr>
          <a:xfrm>
            <a:off x="1145203" y="4351416"/>
            <a:ext cx="1122423" cy="738664"/>
          </a:xfrm>
          <a:prstGeom prst="rect">
            <a:avLst/>
          </a:prstGeom>
          <a:solidFill>
            <a:srgbClr val="FF0000">
              <a:alpha val="54000"/>
            </a:srgbClr>
          </a:solidFill>
        </p:spPr>
        <p:txBody>
          <a:bodyPr wrap="none" rtlCol="0">
            <a:spAutoFit/>
          </a:bodyPr>
          <a:lstStyle/>
          <a:p>
            <a:r>
              <a:rPr lang="en-US" altLang="ja-JP" sz="1400" dirty="0" smtClean="0">
                <a:solidFill>
                  <a:prstClr val="white"/>
                </a:solidFill>
                <a:latin typeface="HGP行書体" pitchFamily="66" charset="-128"/>
                <a:ea typeface="HGP行書体" pitchFamily="66" charset="-128"/>
              </a:rPr>
              <a:t>      </a:t>
            </a:r>
            <a:r>
              <a:rPr lang="en-US" altLang="ja-JP" sz="1400" dirty="0" smtClean="0">
                <a:solidFill>
                  <a:prstClr val="black"/>
                </a:solidFill>
                <a:latin typeface="HGP行書体" pitchFamily="66" charset="-128"/>
                <a:ea typeface="HGP行書体" pitchFamily="66" charset="-128"/>
                <a:sym typeface="Wingdings"/>
              </a:rPr>
              <a:t></a:t>
            </a:r>
            <a:endParaRPr lang="en-US" altLang="ja-JP" sz="1400" dirty="0" smtClean="0">
              <a:solidFill>
                <a:prstClr val="black"/>
              </a:solidFill>
              <a:latin typeface="HGP行書体" pitchFamily="66" charset="-128"/>
              <a:ea typeface="HGP行書体" pitchFamily="66" charset="-128"/>
            </a:endParaRPr>
          </a:p>
          <a:p>
            <a:r>
              <a:rPr lang="ja-JP" altLang="en-US" sz="1400" dirty="0" smtClean="0">
                <a:solidFill>
                  <a:prstClr val="white"/>
                </a:solidFill>
                <a:latin typeface="HGP行書体" pitchFamily="66" charset="-128"/>
                <a:ea typeface="HGP行書体" pitchFamily="66" charset="-128"/>
              </a:rPr>
              <a:t>間主観者</a:t>
            </a:r>
            <a:endParaRPr lang="en-US" altLang="ja-JP" sz="1400" dirty="0" smtClean="0">
              <a:solidFill>
                <a:prstClr val="white"/>
              </a:solidFill>
              <a:latin typeface="HGP行書体" pitchFamily="66" charset="-128"/>
              <a:ea typeface="HGP行書体" pitchFamily="66" charset="-128"/>
            </a:endParaRPr>
          </a:p>
          <a:p>
            <a:r>
              <a:rPr lang="ja-JP" altLang="en-US" sz="1400" dirty="0" smtClean="0">
                <a:solidFill>
                  <a:prstClr val="white"/>
                </a:solidFill>
                <a:latin typeface="HGP行書体" pitchFamily="66" charset="-128"/>
                <a:ea typeface="HGP行書体" pitchFamily="66" charset="-128"/>
              </a:rPr>
              <a:t>； </a:t>
            </a:r>
            <a:r>
              <a:rPr lang="en-US" altLang="ja-JP" sz="1400" dirty="0" smtClean="0">
                <a:solidFill>
                  <a:prstClr val="white"/>
                </a:solidFill>
                <a:latin typeface="HGP行書体" pitchFamily="66" charset="-128"/>
                <a:ea typeface="HGP行書体" pitchFamily="66" charset="-128"/>
              </a:rPr>
              <a:t>F’s  idea !</a:t>
            </a:r>
            <a:endParaRPr lang="ja-JP" altLang="en-US" sz="1400" dirty="0">
              <a:solidFill>
                <a:prstClr val="white"/>
              </a:solidFill>
              <a:latin typeface="HGP行書体" pitchFamily="66" charset="-128"/>
              <a:ea typeface="HGP行書体" pitchFamily="66" charset="-128"/>
            </a:endParaRPr>
          </a:p>
        </p:txBody>
      </p:sp>
      <p:sp>
        <p:nvSpPr>
          <p:cNvPr id="47" name="円弧 46"/>
          <p:cNvSpPr/>
          <p:nvPr/>
        </p:nvSpPr>
        <p:spPr>
          <a:xfrm>
            <a:off x="707494" y="2686473"/>
            <a:ext cx="1771116" cy="648072"/>
          </a:xfrm>
          <a:prstGeom prst="arc">
            <a:avLst>
              <a:gd name="adj1" fmla="val 16200000"/>
              <a:gd name="adj2" fmla="val 1541276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smtClean="0">
              <a:solidFill>
                <a:srgbClr val="FF0000"/>
              </a:solidFill>
              <a:latin typeface="HGP行書体" pitchFamily="66" charset="-128"/>
              <a:ea typeface="HGP行書体" pitchFamily="66" charset="-128"/>
            </a:endParaRPr>
          </a:p>
          <a:p>
            <a:r>
              <a:rPr lang="en-US" altLang="ja-JP" sz="2400" dirty="0">
                <a:solidFill>
                  <a:srgbClr val="FF0000"/>
                </a:solidFill>
                <a:latin typeface="HGP行書体" pitchFamily="66" charset="-128"/>
                <a:ea typeface="HGP行書体" pitchFamily="66" charset="-128"/>
              </a:rPr>
              <a:t> </a:t>
            </a:r>
            <a:r>
              <a:rPr lang="en-US" altLang="ja-JP" sz="2400" dirty="0" smtClean="0">
                <a:solidFill>
                  <a:srgbClr val="FF00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2400" dirty="0" smtClean="0">
                <a:solidFill>
                  <a:srgbClr val="FF0000"/>
                </a:solidFill>
                <a:latin typeface="HGP行書体" pitchFamily="66" charset="-128"/>
                <a:ea typeface="HGP行書体" pitchFamily="66" charset="-128"/>
              </a:rPr>
              <a:t>Ｏ</a:t>
            </a:r>
            <a:r>
              <a:rPr lang="ja-JP" altLang="en-US" sz="2400" dirty="0">
                <a:solidFill>
                  <a:srgbClr val="FF0000"/>
                </a:solidFill>
                <a:latin typeface="HGP行書体" pitchFamily="66" charset="-128"/>
                <a:ea typeface="HGP行書体" pitchFamily="66" charset="-128"/>
              </a:rPr>
              <a:t>・</a:t>
            </a:r>
            <a:r>
              <a:rPr lang="ja-JP" altLang="en-US" sz="2400" dirty="0" smtClean="0">
                <a:solidFill>
                  <a:srgbClr val="00FFFF"/>
                </a:solidFill>
                <a:latin typeface="HGP行書体" pitchFamily="66" charset="-128"/>
                <a:ea typeface="HGP行書体" pitchFamily="66" charset="-128"/>
              </a:rPr>
              <a:t>ｓ</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48" name="円弧 47"/>
          <p:cNvSpPr/>
          <p:nvPr/>
        </p:nvSpPr>
        <p:spPr>
          <a:xfrm>
            <a:off x="683567" y="2192702"/>
            <a:ext cx="1771117" cy="1607259"/>
          </a:xfrm>
          <a:prstGeom prst="arc">
            <a:avLst>
              <a:gd name="adj1" fmla="val 6947242"/>
              <a:gd name="adj2" fmla="val 15278839"/>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smtClean="0">
                <a:solidFill>
                  <a:srgbClr val="FF0000"/>
                </a:solidFill>
                <a:latin typeface="HGP行書体" pitchFamily="66" charset="-128"/>
                <a:ea typeface="HGP行書体" pitchFamily="66" charset="-128"/>
              </a:rPr>
              <a:t>覚</a:t>
            </a:r>
            <a:endParaRPr lang="en-US" altLang="ja-JP" dirty="0" smtClean="0">
              <a:solidFill>
                <a:srgbClr val="FF0000"/>
              </a:solidFill>
              <a:latin typeface="HGP行書体" pitchFamily="66" charset="-128"/>
              <a:ea typeface="HGP行書体" pitchFamily="66" charset="-128"/>
            </a:endParaRPr>
          </a:p>
          <a:p>
            <a:pPr algn="ctr"/>
            <a:endParaRPr lang="en-US" altLang="ja-JP" dirty="0">
              <a:solidFill>
                <a:srgbClr val="FF0000"/>
              </a:solidFill>
              <a:latin typeface="HGP行書体" pitchFamily="66" charset="-128"/>
              <a:ea typeface="HGP行書体" pitchFamily="66" charset="-128"/>
            </a:endParaRPr>
          </a:p>
          <a:p>
            <a:pPr algn="ct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感</a:t>
            </a:r>
          </a:p>
        </p:txBody>
      </p:sp>
      <p:sp>
        <p:nvSpPr>
          <p:cNvPr id="49" name="円弧 48"/>
          <p:cNvSpPr/>
          <p:nvPr/>
        </p:nvSpPr>
        <p:spPr>
          <a:xfrm>
            <a:off x="715235" y="2204420"/>
            <a:ext cx="1771117" cy="1607259"/>
          </a:xfrm>
          <a:prstGeom prst="arc">
            <a:avLst>
              <a:gd name="adj1" fmla="val 17653137"/>
              <a:gd name="adj2" fmla="val 4147313"/>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dirty="0" smtClean="0">
                <a:solidFill>
                  <a:srgbClr val="00FFFF"/>
                </a:solidFill>
                <a:latin typeface="HGP行書体" pitchFamily="66" charset="-128"/>
                <a:ea typeface="HGP行書体" pitchFamily="66" charset="-128"/>
              </a:rPr>
              <a:t>反</a:t>
            </a:r>
            <a:endParaRPr lang="en-US" altLang="ja-JP" dirty="0" smtClean="0">
              <a:solidFill>
                <a:srgbClr val="00FFFF"/>
              </a:solidFill>
              <a:latin typeface="HGP行書体" pitchFamily="66" charset="-128"/>
              <a:ea typeface="HGP行書体" pitchFamily="66" charset="-128"/>
            </a:endParaRPr>
          </a:p>
          <a:p>
            <a:pPr algn="ctr"/>
            <a:endParaRPr lang="en-US" altLang="ja-JP" dirty="0">
              <a:solidFill>
                <a:srgbClr val="00FFFF"/>
              </a:solidFill>
              <a:latin typeface="HGP行書体" pitchFamily="66" charset="-128"/>
              <a:ea typeface="HGP行書体" pitchFamily="66" charset="-128"/>
            </a:endParaRPr>
          </a:p>
          <a:p>
            <a:pPr algn="ctr"/>
            <a:endParaRPr lang="en-US" altLang="ja-JP" dirty="0" smtClean="0">
              <a:solidFill>
                <a:srgbClr val="00FFFF"/>
              </a:solidFill>
              <a:latin typeface="HGP行書体" pitchFamily="66" charset="-128"/>
              <a:ea typeface="HGP行書体" pitchFamily="66" charset="-128"/>
            </a:endParaRPr>
          </a:p>
          <a:p>
            <a:pPr algn="ctr"/>
            <a:r>
              <a:rPr lang="ja-JP" altLang="en-US" dirty="0" smtClean="0">
                <a:solidFill>
                  <a:srgbClr val="00FFFF"/>
                </a:solidFill>
                <a:latin typeface="HGP行書体" pitchFamily="66" charset="-128"/>
                <a:ea typeface="HGP行書体" pitchFamily="66" charset="-128"/>
              </a:rPr>
              <a:t>省</a:t>
            </a:r>
            <a:endParaRPr lang="ja-JP" altLang="en-US" dirty="0">
              <a:solidFill>
                <a:srgbClr val="00FFFF"/>
              </a:solidFill>
              <a:latin typeface="HGP行書体" pitchFamily="66" charset="-128"/>
              <a:ea typeface="HGP行書体" pitchFamily="66" charset="-128"/>
            </a:endParaRPr>
          </a:p>
        </p:txBody>
      </p:sp>
      <p:sp>
        <p:nvSpPr>
          <p:cNvPr id="50" name="Freeform 123"/>
          <p:cNvSpPr>
            <a:spLocks/>
          </p:cNvSpPr>
          <p:nvPr/>
        </p:nvSpPr>
        <p:spPr bwMode="auto">
          <a:xfrm rot="287392">
            <a:off x="1150040" y="3374789"/>
            <a:ext cx="990803"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0000"/>
            </a:solidFill>
            <a:round/>
            <a:headEnd/>
            <a:tailEnd/>
          </a:ln>
          <a:effectLst/>
        </p:spPr>
        <p:txBody>
          <a:bodyPr/>
          <a:lstStyle/>
          <a:p>
            <a:endParaRPr lang="en-US" altLang="ja-JP" dirty="0" smtClean="0">
              <a:solidFill>
                <a:prstClr val="white"/>
              </a:solidFill>
            </a:endParaRPr>
          </a:p>
          <a:p>
            <a:r>
              <a:rPr lang="ja-JP" altLang="en-US" dirty="0">
                <a:solidFill>
                  <a:prstClr val="white"/>
                </a:solidFill>
              </a:rPr>
              <a:t>　</a:t>
            </a:r>
            <a:r>
              <a:rPr lang="en-US" altLang="ja-JP" dirty="0" smtClean="0">
                <a:solidFill>
                  <a:prstClr val="white"/>
                </a:solidFill>
                <a:latin typeface="HGP行書体" pitchFamily="66" charset="-128"/>
                <a:ea typeface="HGP行書体" pitchFamily="66" charset="-128"/>
              </a:rPr>
              <a:t>P </a:t>
            </a:r>
            <a:r>
              <a:rPr lang="ja-JP" altLang="en-US" dirty="0" smtClean="0">
                <a:solidFill>
                  <a:prstClr val="white"/>
                </a:solidFill>
                <a:latin typeface="HGP行書体" pitchFamily="66" charset="-128"/>
                <a:ea typeface="HGP行書体" pitchFamily="66" charset="-128"/>
              </a:rPr>
              <a:t>演繹</a:t>
            </a:r>
            <a:endParaRPr lang="ja-JP" altLang="en-US" dirty="0">
              <a:solidFill>
                <a:prstClr val="white"/>
              </a:solidFill>
              <a:latin typeface="HGP行書体" pitchFamily="66" charset="-128"/>
              <a:ea typeface="HGP行書体" pitchFamily="66" charset="-128"/>
            </a:endParaRPr>
          </a:p>
        </p:txBody>
      </p:sp>
      <p:sp>
        <p:nvSpPr>
          <p:cNvPr id="51" name="Freeform 126"/>
          <p:cNvSpPr>
            <a:spLocks/>
          </p:cNvSpPr>
          <p:nvPr/>
        </p:nvSpPr>
        <p:spPr bwMode="auto">
          <a:xfrm rot="287392">
            <a:off x="1248980" y="1494747"/>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bg1"/>
            </a:solidFill>
            <a:prstDash val="solid"/>
            <a:round/>
            <a:headEnd/>
            <a:tailEnd/>
          </a:ln>
          <a:effectLst/>
        </p:spPr>
        <p:txBody>
          <a:bodyPr wrap="square">
            <a:spAutoFit/>
          </a:bodyPr>
          <a:lstStyle/>
          <a:p>
            <a:pPr algn="ctr"/>
            <a:r>
              <a:rPr lang="en-US" altLang="ja-JP" dirty="0" err="1" smtClean="0">
                <a:solidFill>
                  <a:srgbClr val="00FFFF"/>
                </a:solidFill>
              </a:rPr>
              <a:t>i</a:t>
            </a:r>
            <a:endParaRPr lang="ja-JP" altLang="en-US" dirty="0">
              <a:solidFill>
                <a:srgbClr val="00FFFF"/>
              </a:solidFill>
            </a:endParaRPr>
          </a:p>
        </p:txBody>
      </p:sp>
      <p:sp>
        <p:nvSpPr>
          <p:cNvPr id="52" name="Freeform 127"/>
          <p:cNvSpPr>
            <a:spLocks/>
          </p:cNvSpPr>
          <p:nvPr/>
        </p:nvSpPr>
        <p:spPr bwMode="auto">
          <a:xfrm rot="287392">
            <a:off x="1525745" y="1769120"/>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sp>
        <p:nvSpPr>
          <p:cNvPr id="53" name="Freeform 128"/>
          <p:cNvSpPr>
            <a:spLocks/>
          </p:cNvSpPr>
          <p:nvPr/>
        </p:nvSpPr>
        <p:spPr bwMode="auto">
          <a:xfrm rot="3175405" flipH="1" flipV="1">
            <a:off x="1249516" y="1716309"/>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cxnSp>
        <p:nvCxnSpPr>
          <p:cNvPr id="54" name="直線矢印コネクタ 53"/>
          <p:cNvCxnSpPr/>
          <p:nvPr/>
        </p:nvCxnSpPr>
        <p:spPr>
          <a:xfrm flipH="1" flipV="1">
            <a:off x="1562273" y="2051050"/>
            <a:ext cx="15391" cy="868076"/>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p:nvPr/>
        </p:nvSpPr>
        <p:spPr>
          <a:xfrm>
            <a:off x="1982093" y="2060849"/>
            <a:ext cx="1008519" cy="1954381"/>
          </a:xfrm>
          <a:prstGeom prst="rect">
            <a:avLst/>
          </a:prstGeom>
          <a:noFill/>
        </p:spPr>
        <p:txBody>
          <a:bodyPr wrap="square" rtlCol="0">
            <a:spAutoFit/>
          </a:bodyPr>
          <a:lstStyle/>
          <a:p>
            <a:r>
              <a:rPr lang="ja-JP" altLang="en-US" sz="1100" dirty="0" smtClean="0">
                <a:solidFill>
                  <a:prstClr val="black"/>
                </a:solidFill>
                <a:latin typeface="HGP行書体" pitchFamily="66" charset="-128"/>
                <a:ea typeface="HGP行書体" pitchFamily="66" charset="-128"/>
              </a:rPr>
              <a:t>Ｔｈｅ</a:t>
            </a:r>
            <a:endParaRPr lang="en-US" altLang="ja-JP" sz="1100" dirty="0" smtClean="0">
              <a:solidFill>
                <a:prstClr val="black"/>
              </a:solidFill>
              <a:latin typeface="HGP行書体" pitchFamily="66" charset="-128"/>
              <a:ea typeface="HGP行書体" pitchFamily="66" charset="-128"/>
            </a:endParaRPr>
          </a:p>
          <a:p>
            <a:r>
              <a:rPr lang="ja-JP" altLang="en-US" sz="1100" dirty="0" smtClean="0">
                <a:solidFill>
                  <a:prstClr val="black"/>
                </a:solidFill>
                <a:latin typeface="HGP行書体" pitchFamily="66" charset="-128"/>
                <a:ea typeface="HGP行書体" pitchFamily="66" charset="-128"/>
              </a:rPr>
              <a:t>　　</a:t>
            </a:r>
            <a:r>
              <a:rPr lang="en-US" altLang="ja-JP" sz="1100" dirty="0" smtClean="0">
                <a:solidFill>
                  <a:prstClr val="black"/>
                </a:solidFill>
                <a:latin typeface="HGP行書体" pitchFamily="66" charset="-128"/>
                <a:ea typeface="HGP行書体" pitchFamily="66" charset="-128"/>
              </a:rPr>
              <a:t>R    </a:t>
            </a:r>
            <a:r>
              <a:rPr lang="en-US" altLang="ja-JP" sz="800" dirty="0" smtClean="0">
                <a:solidFill>
                  <a:prstClr val="black"/>
                </a:solidFill>
                <a:latin typeface="HGP行書体" pitchFamily="66" charset="-128"/>
                <a:ea typeface="HGP行書体" pitchFamily="66" charset="-128"/>
              </a:rPr>
              <a:t>.</a:t>
            </a:r>
            <a:r>
              <a:rPr lang="ja-JP" altLang="en-US" sz="1100" dirty="0" smtClean="0">
                <a:solidFill>
                  <a:prstClr val="black"/>
                </a:solidFill>
                <a:latin typeface="HGP行書体" pitchFamily="66" charset="-128"/>
                <a:ea typeface="HGP行書体" pitchFamily="66" charset="-128"/>
              </a:rPr>
              <a:t>　</a:t>
            </a:r>
            <a:endParaRPr lang="en-US" altLang="ja-JP" sz="1100" dirty="0" smtClean="0">
              <a:solidFill>
                <a:prstClr val="black"/>
              </a:solidFill>
              <a:latin typeface="HGP行書体" pitchFamily="66" charset="-128"/>
              <a:ea typeface="HGP行書体" pitchFamily="66" charset="-128"/>
            </a:endParaRPr>
          </a:p>
          <a:p>
            <a:r>
              <a:rPr lang="en-US" altLang="ja-JP" sz="1100" dirty="0">
                <a:solidFill>
                  <a:prstClr val="black"/>
                </a:solidFill>
                <a:latin typeface="HGP行書体" pitchFamily="66" charset="-128"/>
                <a:ea typeface="HGP行書体" pitchFamily="66" charset="-128"/>
              </a:rPr>
              <a:t> </a:t>
            </a:r>
            <a:r>
              <a:rPr lang="en-US" altLang="ja-JP" sz="1100" dirty="0" smtClean="0">
                <a:solidFill>
                  <a:prstClr val="black"/>
                </a:solidFill>
                <a:latin typeface="HGP行書体" pitchFamily="66" charset="-128"/>
                <a:ea typeface="HGP行書体" pitchFamily="66" charset="-128"/>
              </a:rPr>
              <a:t>   </a:t>
            </a:r>
            <a:r>
              <a:rPr lang="ja-JP" altLang="en-US" sz="1100" dirty="0" smtClean="0">
                <a:solidFill>
                  <a:prstClr val="black"/>
                </a:solidFill>
                <a:latin typeface="HGP行書体" pitchFamily="66" charset="-128"/>
                <a:ea typeface="HGP行書体" pitchFamily="66" charset="-128"/>
              </a:rPr>
              <a:t>　　</a:t>
            </a:r>
            <a:r>
              <a:rPr lang="en-US" altLang="ja-JP" sz="1100" dirty="0" smtClean="0">
                <a:solidFill>
                  <a:prstClr val="black"/>
                </a:solidFill>
                <a:latin typeface="HGP行書体" pitchFamily="66" charset="-128"/>
                <a:ea typeface="HGP行書体" pitchFamily="66" charset="-128"/>
              </a:rPr>
              <a:t> e</a:t>
            </a:r>
          </a:p>
          <a:p>
            <a:r>
              <a:rPr lang="en-US" altLang="ja-JP" sz="1100" dirty="0" smtClean="0">
                <a:solidFill>
                  <a:prstClr val="black"/>
                </a:solidFill>
                <a:latin typeface="HGP行書体" pitchFamily="66" charset="-128"/>
                <a:ea typeface="HGP行書体" pitchFamily="66" charset="-128"/>
              </a:rPr>
              <a:t>    </a:t>
            </a:r>
            <a:r>
              <a:rPr lang="ja-JP" altLang="en-US" sz="1100" dirty="0">
                <a:solidFill>
                  <a:prstClr val="black"/>
                </a:solidFill>
                <a:latin typeface="HGP行書体" pitchFamily="66" charset="-128"/>
                <a:ea typeface="HGP行書体" pitchFamily="66" charset="-128"/>
              </a:rPr>
              <a:t> </a:t>
            </a:r>
            <a:r>
              <a:rPr lang="en-US" altLang="ja-JP" sz="1100" dirty="0" smtClean="0">
                <a:solidFill>
                  <a:prstClr val="black"/>
                </a:solidFill>
                <a:latin typeface="HGP行書体" pitchFamily="66" charset="-128"/>
                <a:ea typeface="HGP行書体" pitchFamily="66" charset="-128"/>
              </a:rPr>
              <a:t>     f</a:t>
            </a:r>
          </a:p>
          <a:p>
            <a:r>
              <a:rPr lang="en-US" altLang="ja-JP" sz="1100" dirty="0" smtClean="0">
                <a:solidFill>
                  <a:prstClr val="black"/>
                </a:solidFill>
                <a:latin typeface="HGP行書体" pitchFamily="66" charset="-128"/>
                <a:ea typeface="HGP行書体" pitchFamily="66" charset="-128"/>
              </a:rPr>
              <a:t>           l</a:t>
            </a:r>
          </a:p>
          <a:p>
            <a:r>
              <a:rPr lang="en-US" altLang="ja-JP" sz="1100" dirty="0">
                <a:solidFill>
                  <a:prstClr val="black"/>
                </a:solidFill>
                <a:latin typeface="HGP行書体" pitchFamily="66" charset="-128"/>
                <a:ea typeface="HGP行書体" pitchFamily="66" charset="-128"/>
              </a:rPr>
              <a:t> </a:t>
            </a:r>
            <a:r>
              <a:rPr lang="en-US" altLang="ja-JP" sz="1100" dirty="0" smtClean="0">
                <a:solidFill>
                  <a:prstClr val="black"/>
                </a:solidFill>
                <a:latin typeface="HGP行書体" pitchFamily="66" charset="-128"/>
                <a:ea typeface="HGP行書体" pitchFamily="66" charset="-128"/>
              </a:rPr>
              <a:t>           e</a:t>
            </a:r>
          </a:p>
          <a:p>
            <a:r>
              <a:rPr lang="en-US" altLang="ja-JP" sz="1100" dirty="0" smtClean="0">
                <a:solidFill>
                  <a:prstClr val="black"/>
                </a:solidFill>
                <a:latin typeface="HGP行書体" pitchFamily="66" charset="-128"/>
                <a:ea typeface="HGP行書体" pitchFamily="66" charset="-128"/>
              </a:rPr>
              <a:t>           x</a:t>
            </a:r>
          </a:p>
          <a:p>
            <a:r>
              <a:rPr lang="en-US" altLang="ja-JP" sz="1100" dirty="0" smtClean="0">
                <a:solidFill>
                  <a:prstClr val="black"/>
                </a:solidFill>
                <a:latin typeface="HGP行書体" pitchFamily="66" charset="-128"/>
                <a:ea typeface="HGP行書体" pitchFamily="66" charset="-128"/>
              </a:rPr>
              <a:t>           </a:t>
            </a:r>
            <a:r>
              <a:rPr lang="en-US" altLang="ja-JP" sz="1100" dirty="0" err="1" smtClean="0">
                <a:solidFill>
                  <a:prstClr val="black"/>
                </a:solidFill>
                <a:latin typeface="HGP行書体" pitchFamily="66" charset="-128"/>
                <a:ea typeface="HGP行書体" pitchFamily="66" charset="-128"/>
              </a:rPr>
              <a:t>i</a:t>
            </a:r>
            <a:endParaRPr lang="en-US" altLang="ja-JP" sz="1100" dirty="0" smtClean="0">
              <a:solidFill>
                <a:prstClr val="black"/>
              </a:solidFill>
              <a:latin typeface="HGP行書体" pitchFamily="66" charset="-128"/>
              <a:ea typeface="HGP行書体" pitchFamily="66" charset="-128"/>
            </a:endParaRPr>
          </a:p>
          <a:p>
            <a:r>
              <a:rPr lang="en-US" altLang="ja-JP" sz="1100" dirty="0" smtClean="0">
                <a:solidFill>
                  <a:prstClr val="black"/>
                </a:solidFill>
                <a:latin typeface="HGP行書体" pitchFamily="66" charset="-128"/>
                <a:ea typeface="HGP行書体" pitchFamily="66" charset="-128"/>
              </a:rPr>
              <a:t>          o</a:t>
            </a:r>
          </a:p>
          <a:p>
            <a:r>
              <a:rPr lang="en-US" altLang="ja-JP" sz="1100" dirty="0" smtClean="0">
                <a:solidFill>
                  <a:prstClr val="black"/>
                </a:solidFill>
                <a:latin typeface="HGP行書体" pitchFamily="66" charset="-128"/>
                <a:ea typeface="HGP行書体" pitchFamily="66" charset="-128"/>
              </a:rPr>
              <a:t>       n</a:t>
            </a:r>
          </a:p>
          <a:p>
            <a:r>
              <a:rPr lang="en-US" altLang="ja-JP" sz="1100" dirty="0">
                <a:solidFill>
                  <a:prstClr val="black"/>
                </a:solidFill>
                <a:latin typeface="HGP行書体" pitchFamily="66" charset="-128"/>
                <a:ea typeface="HGP行書体" pitchFamily="66" charset="-128"/>
              </a:rPr>
              <a:t> </a:t>
            </a:r>
            <a:r>
              <a:rPr lang="en-US" altLang="ja-JP" sz="1100" dirty="0" smtClean="0">
                <a:solidFill>
                  <a:prstClr val="black"/>
                </a:solidFill>
                <a:latin typeface="HGP行書体" pitchFamily="66" charset="-128"/>
                <a:ea typeface="HGP行書体" pitchFamily="66" charset="-128"/>
              </a:rPr>
              <a:t>  </a:t>
            </a:r>
            <a:r>
              <a:rPr lang="en-US" altLang="ja-JP" sz="900" dirty="0" smtClean="0">
                <a:solidFill>
                  <a:prstClr val="black"/>
                </a:solidFill>
                <a:latin typeface="HGP行書体" pitchFamily="66" charset="-128"/>
                <a:ea typeface="HGP行書体" pitchFamily="66" charset="-128"/>
                <a:sym typeface="Wingdings 3"/>
              </a:rPr>
              <a:t></a:t>
            </a:r>
            <a:endParaRPr lang="ja-JP" altLang="en-US" sz="900" dirty="0">
              <a:solidFill>
                <a:prstClr val="black"/>
              </a:solidFill>
              <a:latin typeface="HGP行書体" pitchFamily="66" charset="-128"/>
              <a:ea typeface="HGP行書体" pitchFamily="66" charset="-128"/>
            </a:endParaRPr>
          </a:p>
        </p:txBody>
      </p:sp>
      <p:sp>
        <p:nvSpPr>
          <p:cNvPr id="56" name="テキスト ボックス 55"/>
          <p:cNvSpPr txBox="1"/>
          <p:nvPr/>
        </p:nvSpPr>
        <p:spPr>
          <a:xfrm>
            <a:off x="425286" y="2057885"/>
            <a:ext cx="643125" cy="1954381"/>
          </a:xfrm>
          <a:prstGeom prst="rect">
            <a:avLst/>
          </a:prstGeom>
          <a:noFill/>
        </p:spPr>
        <p:txBody>
          <a:bodyPr wrap="none" rtlCol="0">
            <a:spAutoFit/>
          </a:bodyPr>
          <a:lstStyle/>
          <a:p>
            <a:r>
              <a:rPr lang="ja-JP" altLang="en-US" sz="1100" dirty="0" smtClean="0">
                <a:solidFill>
                  <a:prstClr val="white"/>
                </a:solidFill>
              </a:rPr>
              <a:t>　　Ｔｈｅ</a:t>
            </a:r>
            <a:endParaRPr lang="en-US" altLang="ja-JP" sz="1100" dirty="0" smtClean="0">
              <a:solidFill>
                <a:prstClr val="white"/>
              </a:solidFill>
            </a:endParaRPr>
          </a:p>
          <a:p>
            <a:r>
              <a:rPr lang="ja-JP" altLang="en-US" sz="1100" dirty="0" smtClean="0">
                <a:solidFill>
                  <a:prstClr val="white"/>
                </a:solidFill>
              </a:rPr>
              <a:t>　　　</a:t>
            </a:r>
            <a:r>
              <a:rPr lang="en-US" altLang="ja-JP" sz="1100" dirty="0" smtClean="0">
                <a:solidFill>
                  <a:prstClr val="white"/>
                </a:solidFill>
              </a:rPr>
              <a:t>S</a:t>
            </a:r>
          </a:p>
          <a:p>
            <a:r>
              <a:rPr lang="ja-JP" altLang="en-US" sz="1100" dirty="0" smtClean="0">
                <a:solidFill>
                  <a:prstClr val="white"/>
                </a:solidFill>
              </a:rPr>
              <a:t>　　</a:t>
            </a:r>
            <a:r>
              <a:rPr lang="en-US" altLang="ja-JP" sz="1100" dirty="0" smtClean="0">
                <a:solidFill>
                  <a:prstClr val="white"/>
                </a:solidFill>
              </a:rPr>
              <a:t>e</a:t>
            </a:r>
          </a:p>
          <a:p>
            <a:r>
              <a:rPr lang="ja-JP" altLang="en-US" sz="1100" dirty="0" smtClean="0">
                <a:solidFill>
                  <a:prstClr val="white"/>
                </a:solidFill>
              </a:rPr>
              <a:t>　</a:t>
            </a:r>
            <a:r>
              <a:rPr lang="en-US" altLang="ja-JP" sz="1100" dirty="0" smtClean="0">
                <a:solidFill>
                  <a:prstClr val="white"/>
                </a:solidFill>
              </a:rPr>
              <a:t>n</a:t>
            </a:r>
          </a:p>
          <a:p>
            <a:r>
              <a:rPr lang="en-US" altLang="ja-JP" sz="1100" dirty="0" smtClean="0">
                <a:solidFill>
                  <a:prstClr val="white"/>
                </a:solidFill>
              </a:rPr>
              <a:t>s</a:t>
            </a:r>
          </a:p>
          <a:p>
            <a:r>
              <a:rPr lang="en-US" altLang="ja-JP" sz="1100" dirty="0">
                <a:solidFill>
                  <a:prstClr val="white"/>
                </a:solidFill>
              </a:rPr>
              <a:t>a</a:t>
            </a:r>
            <a:endParaRPr lang="en-US" altLang="ja-JP" sz="1100" dirty="0" smtClean="0">
              <a:solidFill>
                <a:prstClr val="white"/>
              </a:solidFill>
            </a:endParaRPr>
          </a:p>
          <a:p>
            <a:r>
              <a:rPr lang="en-US" altLang="ja-JP" sz="1100" dirty="0">
                <a:solidFill>
                  <a:prstClr val="white"/>
                </a:solidFill>
              </a:rPr>
              <a:t>t</a:t>
            </a:r>
            <a:endParaRPr lang="en-US" altLang="ja-JP" sz="1100" dirty="0" smtClean="0">
              <a:solidFill>
                <a:prstClr val="white"/>
              </a:solidFill>
            </a:endParaRPr>
          </a:p>
          <a:p>
            <a:r>
              <a:rPr lang="ja-JP" altLang="en-US" sz="1100" dirty="0" smtClean="0">
                <a:solidFill>
                  <a:prstClr val="white"/>
                </a:solidFill>
              </a:rPr>
              <a:t>　 </a:t>
            </a:r>
            <a:r>
              <a:rPr lang="en-US" altLang="ja-JP" sz="1100" dirty="0">
                <a:solidFill>
                  <a:prstClr val="white"/>
                </a:solidFill>
              </a:rPr>
              <a:t>i</a:t>
            </a:r>
            <a:r>
              <a:rPr lang="ja-JP" altLang="en-US" sz="1100" dirty="0" smtClean="0">
                <a:solidFill>
                  <a:prstClr val="white"/>
                </a:solidFill>
              </a:rPr>
              <a:t>　</a:t>
            </a:r>
            <a:endParaRPr lang="en-US" altLang="ja-JP" sz="1100" dirty="0" smtClean="0">
              <a:solidFill>
                <a:prstClr val="white"/>
              </a:solidFill>
            </a:endParaRPr>
          </a:p>
          <a:p>
            <a:r>
              <a:rPr lang="en-US" altLang="ja-JP" sz="1100" dirty="0" smtClean="0">
                <a:solidFill>
                  <a:prstClr val="white"/>
                </a:solidFill>
              </a:rPr>
              <a:t>      o</a:t>
            </a:r>
          </a:p>
          <a:p>
            <a:r>
              <a:rPr lang="en-US" altLang="ja-JP" sz="1100" dirty="0" smtClean="0">
                <a:solidFill>
                  <a:prstClr val="white"/>
                </a:solidFill>
              </a:rPr>
              <a:t>          n  </a:t>
            </a:r>
          </a:p>
          <a:p>
            <a:endParaRPr lang="ja-JP" altLang="en-US" sz="1100" dirty="0">
              <a:solidFill>
                <a:prstClr val="white"/>
              </a:solidFill>
            </a:endParaRPr>
          </a:p>
        </p:txBody>
      </p:sp>
      <p:sp>
        <p:nvSpPr>
          <p:cNvPr id="57" name="テキスト ボックス 56"/>
          <p:cNvSpPr txBox="1"/>
          <p:nvPr/>
        </p:nvSpPr>
        <p:spPr>
          <a:xfrm>
            <a:off x="7414" y="2636265"/>
            <a:ext cx="660415" cy="707886"/>
          </a:xfrm>
          <a:prstGeom prst="rect">
            <a:avLst/>
          </a:prstGeom>
          <a:noFill/>
        </p:spPr>
        <p:txBody>
          <a:bodyPr wrap="square" rtlCol="0">
            <a:spAutoFit/>
          </a:bodyPr>
          <a:lstStyle/>
          <a:p>
            <a:r>
              <a:rPr lang="ja-JP" altLang="en-US" sz="4000" smtClean="0">
                <a:solidFill>
                  <a:prstClr val="white"/>
                </a:solidFill>
                <a:latin typeface="HGP行書体" pitchFamily="66" charset="-128"/>
                <a:ea typeface="HGP行書体" pitchFamily="66" charset="-128"/>
              </a:rPr>
              <a:t>Ｃ</a:t>
            </a:r>
            <a:endParaRPr lang="ja-JP" altLang="en-US" sz="4000">
              <a:solidFill>
                <a:prstClr val="white"/>
              </a:solidFill>
              <a:latin typeface="HGP行書体" pitchFamily="66" charset="-128"/>
              <a:ea typeface="HGP行書体" pitchFamily="66" charset="-128"/>
            </a:endParaRPr>
          </a:p>
        </p:txBody>
      </p:sp>
      <p:sp>
        <p:nvSpPr>
          <p:cNvPr id="58" name="テキスト ボックス 57"/>
          <p:cNvSpPr txBox="1"/>
          <p:nvPr/>
        </p:nvSpPr>
        <p:spPr>
          <a:xfrm>
            <a:off x="148065" y="2806985"/>
            <a:ext cx="647431" cy="707886"/>
          </a:xfrm>
          <a:prstGeom prst="rect">
            <a:avLst/>
          </a:prstGeom>
          <a:noFill/>
        </p:spPr>
        <p:txBody>
          <a:bodyPr wrap="square" rtlCol="0">
            <a:spAutoFit/>
          </a:bodyPr>
          <a:lstStyle/>
          <a:p>
            <a:r>
              <a:rPr lang="ja-JP" altLang="en-US" sz="4000" dirty="0" smtClean="0">
                <a:solidFill>
                  <a:prstClr val="white"/>
                </a:solidFill>
                <a:latin typeface="HGP行書体" pitchFamily="66" charset="-128"/>
                <a:ea typeface="HGP行書体" pitchFamily="66" charset="-128"/>
              </a:rPr>
              <a:t>Ｔ</a:t>
            </a:r>
            <a:endParaRPr lang="ja-JP" altLang="en-US" sz="4000" dirty="0">
              <a:solidFill>
                <a:prstClr val="white"/>
              </a:solidFill>
              <a:latin typeface="HGP行書体" pitchFamily="66" charset="-128"/>
              <a:ea typeface="HGP行書体" pitchFamily="66" charset="-128"/>
            </a:endParaRPr>
          </a:p>
        </p:txBody>
      </p:sp>
      <p:sp>
        <p:nvSpPr>
          <p:cNvPr id="59" name="テキスト ボックス 58"/>
          <p:cNvSpPr txBox="1"/>
          <p:nvPr/>
        </p:nvSpPr>
        <p:spPr>
          <a:xfrm>
            <a:off x="7415" y="691612"/>
            <a:ext cx="6276077" cy="3693319"/>
          </a:xfrm>
          <a:prstGeom prst="rect">
            <a:avLst/>
          </a:prstGeom>
          <a:noFill/>
        </p:spPr>
        <p:txBody>
          <a:bodyPr wrap="none" rtlCol="0">
            <a:spAutoFit/>
          </a:bodyPr>
          <a:lstStyle/>
          <a:p>
            <a:r>
              <a:rPr lang="en-US" altLang="ja-JP" dirty="0" smtClean="0">
                <a:solidFill>
                  <a:prstClr val="white"/>
                </a:solidFill>
                <a:latin typeface="HGP行書体" pitchFamily="66" charset="-128"/>
                <a:ea typeface="HGP行書体" pitchFamily="66" charset="-128"/>
              </a:rPr>
              <a:t>A Martyr  =  A  Real  </a:t>
            </a:r>
            <a:r>
              <a:rPr lang="en-US" altLang="ja-JP" dirty="0" err="1" smtClean="0">
                <a:solidFill>
                  <a:prstClr val="white"/>
                </a:solidFill>
                <a:latin typeface="HGP行書体" pitchFamily="66" charset="-128"/>
                <a:ea typeface="HGP行書体" pitchFamily="66" charset="-128"/>
              </a:rPr>
              <a:t>Offer,to</a:t>
            </a:r>
            <a:r>
              <a:rPr lang="en-US" altLang="ja-JP" dirty="0" smtClean="0">
                <a:solidFill>
                  <a:prstClr val="white"/>
                </a:solidFill>
                <a:latin typeface="HGP行書体" pitchFamily="66" charset="-128"/>
                <a:ea typeface="HGP行書体" pitchFamily="66" charset="-128"/>
              </a:rPr>
              <a:t> God  </a:t>
            </a:r>
            <a:r>
              <a:rPr lang="ja-JP" altLang="en-US" dirty="0">
                <a:solidFill>
                  <a:prstClr val="white"/>
                </a:solidFill>
                <a:latin typeface="HGP行書体" pitchFamily="66" charset="-128"/>
                <a:ea typeface="HGP行書体" pitchFamily="66" charset="-128"/>
              </a:rPr>
              <a:t>の</a:t>
            </a:r>
            <a:r>
              <a:rPr lang="ja-JP" altLang="en-US" dirty="0" smtClean="0">
                <a:solidFill>
                  <a:prstClr val="white"/>
                </a:solidFill>
                <a:latin typeface="HGP行書体" pitchFamily="66" charset="-128"/>
                <a:ea typeface="HGP行書体" pitchFamily="66" charset="-128"/>
              </a:rPr>
              <a:t>　図</a:t>
            </a:r>
            <a:r>
              <a:rPr lang="en-US" altLang="ja-JP" dirty="0" smtClean="0">
                <a:solidFill>
                  <a:prstClr val="white"/>
                </a:solidFill>
                <a:latin typeface="HGP行書体" pitchFamily="66" charset="-128"/>
                <a:ea typeface="HGP行書体" pitchFamily="66" charset="-128"/>
              </a:rPr>
              <a:t>. </a:t>
            </a:r>
            <a:r>
              <a:rPr lang="ja-JP" altLang="en-US" dirty="0" smtClean="0">
                <a:solidFill>
                  <a:srgbClr val="00FFFF"/>
                </a:solidFill>
                <a:latin typeface="HGP行書体" pitchFamily="66" charset="-128"/>
                <a:ea typeface="HGP行書体" pitchFamily="66" charset="-128"/>
              </a:rPr>
              <a:t>↑</a:t>
            </a:r>
            <a:r>
              <a:rPr lang="ja-JP" altLang="en-US" dirty="0" smtClean="0">
                <a:solidFill>
                  <a:srgbClr val="0000FF"/>
                </a:solidFill>
                <a:latin typeface="HGP行書体" pitchFamily="66" charset="-128"/>
                <a:ea typeface="HGP行書体" pitchFamily="66" charset="-128"/>
              </a:rPr>
              <a:t>　</a:t>
            </a:r>
            <a:r>
              <a:rPr lang="ja-JP" altLang="en-US" dirty="0" smtClean="0">
                <a:solidFill>
                  <a:srgbClr val="00B0F0"/>
                </a:solidFill>
                <a:latin typeface="HGP行書体" pitchFamily="66" charset="-128"/>
                <a:ea typeface="HGP行書体" pitchFamily="66" charset="-128"/>
              </a:rPr>
              <a:t>絶対　</a:t>
            </a:r>
            <a:r>
              <a:rPr lang="ja-JP" altLang="en-US" b="1" dirty="0" smtClean="0">
                <a:solidFill>
                  <a:prstClr val="white"/>
                </a:solidFill>
                <a:latin typeface="HGP行書体" pitchFamily="66" charset="-128"/>
                <a:ea typeface="HGP行書体" pitchFamily="66" charset="-128"/>
              </a:rPr>
              <a:t>∞</a:t>
            </a:r>
            <a:r>
              <a:rPr lang="ja-JP" altLang="en-US" dirty="0" smtClean="0">
                <a:solidFill>
                  <a:srgbClr val="0000FF"/>
                </a:solidFill>
                <a:latin typeface="HGP行書体" pitchFamily="66" charset="-128"/>
                <a:ea typeface="HGP行書体" pitchFamily="66" charset="-128"/>
              </a:rPr>
              <a:t> ｃｏｏｌ</a:t>
            </a:r>
            <a:r>
              <a:rPr lang="en-US" altLang="ja-JP" dirty="0" smtClean="0">
                <a:solidFill>
                  <a:srgbClr val="00FFFF"/>
                </a:solidFill>
                <a:latin typeface="HGP行書体" pitchFamily="66" charset="-128"/>
                <a:ea typeface="HGP行書体" pitchFamily="66" charset="-128"/>
              </a:rPr>
              <a:t>°</a:t>
            </a:r>
          </a:p>
          <a:p>
            <a:endParaRPr lang="en-US" altLang="ja-JP" dirty="0">
              <a:solidFill>
                <a:prstClr val="white"/>
              </a:solidFill>
              <a:latin typeface="HGP行書体" pitchFamily="66" charset="-128"/>
              <a:ea typeface="HGP行書体" pitchFamily="66" charset="-128"/>
            </a:endParaRPr>
          </a:p>
          <a:p>
            <a:endParaRPr lang="en-US" altLang="ja-JP" dirty="0" smtClean="0">
              <a:solidFill>
                <a:prstClr val="white"/>
              </a:solidFill>
              <a:latin typeface="HGP行書体" pitchFamily="66" charset="-128"/>
              <a:ea typeface="HGP行書体" pitchFamily="66" charset="-128"/>
            </a:endParaRPr>
          </a:p>
          <a:p>
            <a:endParaRPr lang="en-US" altLang="ja-JP" dirty="0">
              <a:solidFill>
                <a:prstClr val="white"/>
              </a:solidFill>
              <a:latin typeface="HGP行書体" pitchFamily="66" charset="-128"/>
              <a:ea typeface="HGP行書体" pitchFamily="66" charset="-128"/>
            </a:endParaRPr>
          </a:p>
          <a:p>
            <a:endParaRPr lang="en-US" altLang="ja-JP" dirty="0" smtClean="0">
              <a:solidFill>
                <a:prstClr val="white"/>
              </a:solidFill>
              <a:latin typeface="HGP行書体" pitchFamily="66" charset="-128"/>
              <a:ea typeface="HGP行書体" pitchFamily="66" charset="-128"/>
            </a:endParaRPr>
          </a:p>
          <a:p>
            <a:endParaRPr lang="en-US" altLang="ja-JP" dirty="0">
              <a:solidFill>
                <a:prstClr val="white"/>
              </a:solidFill>
              <a:latin typeface="HGP行書体" pitchFamily="66" charset="-128"/>
              <a:ea typeface="HGP行書体" pitchFamily="66" charset="-128"/>
            </a:endParaRPr>
          </a:p>
          <a:p>
            <a:r>
              <a:rPr lang="en-US" altLang="ja-JP" dirty="0" smtClean="0">
                <a:solidFill>
                  <a:prstClr val="white"/>
                </a:solidFill>
                <a:latin typeface="HGP行書体" pitchFamily="66" charset="-128"/>
                <a:ea typeface="HGP行書体" pitchFamily="66" charset="-128"/>
              </a:rPr>
              <a:t>            </a:t>
            </a:r>
            <a:r>
              <a:rPr lang="ja-JP" altLang="en-US" dirty="0" smtClean="0">
                <a:solidFill>
                  <a:prstClr val="white"/>
                </a:solidFill>
                <a:latin typeface="HGP行書体" pitchFamily="66" charset="-128"/>
                <a:ea typeface="HGP行書体" pitchFamily="66" charset="-128"/>
              </a:rPr>
              <a:t>♀</a:t>
            </a:r>
            <a:r>
              <a:rPr lang="en-US" altLang="ja-JP" dirty="0" smtClean="0">
                <a:solidFill>
                  <a:prstClr val="white"/>
                </a:solidFill>
                <a:latin typeface="HGP行書体" pitchFamily="66" charset="-128"/>
                <a:ea typeface="HGP行書体" pitchFamily="66" charset="-128"/>
              </a:rPr>
              <a:t>/O,</a:t>
            </a:r>
            <a:r>
              <a:rPr lang="ja-JP" altLang="en-US" dirty="0" smtClean="0">
                <a:solidFill>
                  <a:prstClr val="white"/>
                </a:solidFill>
                <a:latin typeface="HGP行書体" pitchFamily="66" charset="-128"/>
                <a:ea typeface="HGP行書体" pitchFamily="66" charset="-128"/>
              </a:rPr>
              <a:t>♂</a:t>
            </a:r>
            <a:r>
              <a:rPr lang="en-US" altLang="ja-JP" dirty="0" smtClean="0">
                <a:solidFill>
                  <a:prstClr val="white"/>
                </a:solidFill>
                <a:latin typeface="HGP行書体" pitchFamily="66" charset="-128"/>
                <a:ea typeface="HGP行書体" pitchFamily="66" charset="-128"/>
              </a:rPr>
              <a:t>/s</a:t>
            </a:r>
          </a:p>
          <a:p>
            <a:endParaRPr lang="en-US" altLang="ja-JP" dirty="0">
              <a:solidFill>
                <a:prstClr val="white"/>
              </a:solidFill>
              <a:latin typeface="HGP行書体" pitchFamily="66" charset="-128"/>
              <a:ea typeface="HGP行書体" pitchFamily="66" charset="-128"/>
            </a:endParaRPr>
          </a:p>
          <a:p>
            <a:endParaRPr lang="en-US" altLang="ja-JP" dirty="0" smtClean="0">
              <a:solidFill>
                <a:prstClr val="white"/>
              </a:solidFill>
              <a:latin typeface="HGP行書体" pitchFamily="66" charset="-128"/>
              <a:ea typeface="HGP行書体" pitchFamily="66" charset="-128"/>
            </a:endParaRPr>
          </a:p>
          <a:p>
            <a:endParaRPr lang="en-US" altLang="ja-JP" dirty="0">
              <a:solidFill>
                <a:prstClr val="white"/>
              </a:solidFill>
              <a:latin typeface="HGP行書体" pitchFamily="66" charset="-128"/>
              <a:ea typeface="HGP行書体" pitchFamily="66" charset="-128"/>
            </a:endParaRPr>
          </a:p>
          <a:p>
            <a:endParaRPr lang="en-US" altLang="ja-JP" dirty="0" smtClean="0">
              <a:solidFill>
                <a:prstClr val="white"/>
              </a:solidFill>
              <a:latin typeface="HGP行書体" pitchFamily="66" charset="-128"/>
              <a:ea typeface="HGP行書体" pitchFamily="66" charset="-128"/>
            </a:endParaRPr>
          </a:p>
          <a:p>
            <a:endParaRPr lang="en-US" altLang="ja-JP" dirty="0">
              <a:solidFill>
                <a:prstClr val="white"/>
              </a:solidFill>
              <a:latin typeface="HGP行書体" pitchFamily="66" charset="-128"/>
              <a:ea typeface="HGP行書体" pitchFamily="66" charset="-128"/>
            </a:endParaRPr>
          </a:p>
          <a:p>
            <a:r>
              <a:rPr lang="en-US" altLang="ja-JP" dirty="0" smtClean="0">
                <a:solidFill>
                  <a:prstClr val="white"/>
                </a:solidFill>
                <a:latin typeface="HGP行書体" pitchFamily="66" charset="-128"/>
                <a:ea typeface="HGP行書体" pitchFamily="66" charset="-128"/>
              </a:rPr>
              <a:t>          P O-s  the  Soul!</a:t>
            </a:r>
          </a:p>
        </p:txBody>
      </p:sp>
      <p:sp>
        <p:nvSpPr>
          <p:cNvPr id="6" name="テキスト ボックス 5"/>
          <p:cNvSpPr txBox="1"/>
          <p:nvPr/>
        </p:nvSpPr>
        <p:spPr>
          <a:xfrm>
            <a:off x="1" y="487080"/>
            <a:ext cx="3881671" cy="338554"/>
          </a:xfrm>
          <a:prstGeom prst="rect">
            <a:avLst/>
          </a:prstGeom>
          <a:noFill/>
        </p:spPr>
        <p:txBody>
          <a:bodyPr wrap="square" rtlCol="0">
            <a:spAutoFit/>
          </a:bodyPr>
          <a:lstStyle/>
          <a:p>
            <a:r>
              <a:rPr lang="ja-JP" altLang="en-US" sz="1600" dirty="0" smtClean="0">
                <a:solidFill>
                  <a:srgbClr val="FFFF00"/>
                </a:solidFill>
                <a:latin typeface="HGP行書体" pitchFamily="66" charset="-128"/>
                <a:ea typeface="HGP行書体" pitchFamily="66" charset="-128"/>
              </a:rPr>
              <a:t>“ 挺 身           心　底　　　供　　　　犠 ”　</a:t>
            </a:r>
            <a:r>
              <a:rPr lang="ja-JP" altLang="en-US" sz="1600" dirty="0" smtClean="0">
                <a:solidFill>
                  <a:srgbClr val="FF00FF"/>
                </a:solidFill>
                <a:latin typeface="HGP行書体" pitchFamily="66" charset="-128"/>
                <a:ea typeface="HGP行書体" pitchFamily="66" charset="-128"/>
              </a:rPr>
              <a:t>　　　　　　</a:t>
            </a:r>
            <a:endParaRPr lang="ja-JP" altLang="en-US" sz="1600" dirty="0">
              <a:solidFill>
                <a:srgbClr val="FF00FF"/>
              </a:solidFill>
              <a:latin typeface="HGP行書体" pitchFamily="66" charset="-128"/>
              <a:ea typeface="HGP行書体" pitchFamily="66" charset="-128"/>
            </a:endParaRPr>
          </a:p>
        </p:txBody>
      </p:sp>
      <p:cxnSp>
        <p:nvCxnSpPr>
          <p:cNvPr id="60" name="直線矢印コネクタ 59"/>
          <p:cNvCxnSpPr/>
          <p:nvPr/>
        </p:nvCxnSpPr>
        <p:spPr>
          <a:xfrm flipV="1">
            <a:off x="2771800" y="958089"/>
            <a:ext cx="0" cy="4827628"/>
          </a:xfrm>
          <a:prstGeom prst="straightConnector1">
            <a:avLst/>
          </a:prstGeom>
          <a:ln w="28575">
            <a:solidFill>
              <a:schemeClr val="tx1"/>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 name="テキスト ボックス 2"/>
          <p:cNvSpPr txBox="1"/>
          <p:nvPr/>
        </p:nvSpPr>
        <p:spPr>
          <a:xfrm>
            <a:off x="2334085" y="1097784"/>
            <a:ext cx="6431569" cy="5370701"/>
          </a:xfrm>
          <a:prstGeom prst="rect">
            <a:avLst/>
          </a:prstGeom>
          <a:noFill/>
        </p:spPr>
        <p:txBody>
          <a:bodyPr wrap="none" rtlCol="0">
            <a:spAutoFit/>
          </a:bodyPr>
          <a:lstStyle/>
          <a:p>
            <a:r>
              <a:rPr lang="ja-JP" altLang="en-US" sz="1200" dirty="0" smtClean="0">
                <a:solidFill>
                  <a:prstClr val="black"/>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　「</a:t>
            </a:r>
            <a:r>
              <a:rPr lang="ja-JP" altLang="en-US" sz="1200" dirty="0" smtClean="0">
                <a:solidFill>
                  <a:srgbClr val="FF3300"/>
                </a:solidFill>
                <a:latin typeface="HGP行書体" pitchFamily="66" charset="-128"/>
                <a:ea typeface="HGP行書体" pitchFamily="66" charset="-128"/>
              </a:rPr>
              <a:t>熱</a:t>
            </a:r>
            <a:r>
              <a:rPr lang="en-US" altLang="ja-JP" sz="1200" dirty="0">
                <a:solidFill>
                  <a:srgbClr val="FFFF00"/>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 </a:t>
            </a:r>
            <a:r>
              <a:rPr lang="ja-JP" altLang="en-US" sz="1200" dirty="0" smtClean="0">
                <a:solidFill>
                  <a:srgbClr val="00FFFF"/>
                </a:solidFill>
                <a:latin typeface="HGP行書体" pitchFamily="66" charset="-128"/>
                <a:ea typeface="HGP行書体" pitchFamily="66" charset="-128"/>
              </a:rPr>
              <a:t>冷</a:t>
            </a:r>
            <a:r>
              <a:rPr lang="ja-JP" altLang="en-US" sz="1200" dirty="0" smtClean="0">
                <a:solidFill>
                  <a:srgbClr val="FFFF00"/>
                </a:solidFill>
                <a:latin typeface="HGP行書体" pitchFamily="66" charset="-128"/>
                <a:ea typeface="HGP行書体" pitchFamily="66" charset="-128"/>
              </a:rPr>
              <a:t>  物 理  学 的」 な</a:t>
            </a:r>
            <a:r>
              <a:rPr lang="ja-JP" altLang="en-US" sz="1200" dirty="0" smtClean="0">
                <a:solidFill>
                  <a:prstClr val="black"/>
                </a:solidFill>
                <a:latin typeface="HGP行書体" pitchFamily="66" charset="-128"/>
                <a:ea typeface="HGP行書体" pitchFamily="66" charset="-128"/>
              </a:rPr>
              <a:t>　</a:t>
            </a:r>
            <a:endParaRPr lang="en-US" altLang="ja-JP" sz="1200" dirty="0" smtClean="0">
              <a:solidFill>
                <a:prstClr val="black"/>
              </a:solidFill>
              <a:latin typeface="HGP行書体" pitchFamily="66" charset="-128"/>
              <a:ea typeface="HGP行書体" pitchFamily="66" charset="-128"/>
            </a:endParaRPr>
          </a:p>
          <a:p>
            <a:r>
              <a:rPr lang="ja-JP" altLang="en-US" sz="1200" dirty="0">
                <a:solidFill>
                  <a:prstClr val="black"/>
                </a:solidFill>
                <a:latin typeface="HGP行書体" pitchFamily="66" charset="-128"/>
                <a:ea typeface="HGP行書体" pitchFamily="66" charset="-128"/>
              </a:rPr>
              <a:t>　</a:t>
            </a:r>
            <a:r>
              <a:rPr lang="ja-JP" altLang="en-US" sz="1200" dirty="0" smtClean="0">
                <a:solidFill>
                  <a:prstClr val="black"/>
                </a:solidFill>
                <a:latin typeface="HGP行書体" pitchFamily="66" charset="-128"/>
                <a:ea typeface="HGP行書体" pitchFamily="66" charset="-128"/>
              </a:rPr>
              <a:t>　　　　　</a:t>
            </a:r>
            <a:endParaRPr lang="en-US" altLang="ja-JP" sz="1200" dirty="0" smtClean="0">
              <a:solidFill>
                <a:prstClr val="black"/>
              </a:solidFill>
              <a:latin typeface="HGP行書体" pitchFamily="66" charset="-128"/>
              <a:ea typeface="HGP行書体" pitchFamily="66" charset="-128"/>
            </a:endParaRPr>
          </a:p>
          <a:p>
            <a:r>
              <a:rPr lang="ja-JP" altLang="en-US" sz="1200" dirty="0">
                <a:solidFill>
                  <a:prstClr val="black"/>
                </a:solidFill>
                <a:latin typeface="HGP行書体" pitchFamily="66" charset="-128"/>
                <a:ea typeface="HGP行書体" pitchFamily="66" charset="-128"/>
              </a:rPr>
              <a:t>　</a:t>
            </a:r>
            <a:r>
              <a:rPr lang="ja-JP" altLang="en-US" sz="1200" dirty="0" smtClean="0">
                <a:solidFill>
                  <a:prstClr val="black"/>
                </a:solidFill>
                <a:latin typeface="HGP行書体" pitchFamily="66" charset="-128"/>
                <a:ea typeface="HGP行書体" pitchFamily="66" charset="-128"/>
              </a:rPr>
              <a:t>　　　　</a:t>
            </a:r>
            <a:r>
              <a:rPr lang="ja-JP" altLang="en-US" sz="1200" dirty="0" smtClean="0">
                <a:solidFill>
                  <a:srgbClr val="FFFF00"/>
                </a:solidFill>
                <a:latin typeface="HGP行書体" pitchFamily="66" charset="-128"/>
                <a:ea typeface="HGP行書体" pitchFamily="66" charset="-128"/>
              </a:rPr>
              <a:t>「縦 書 き の 順 列 数 序 棒」 　　的 ・ 謀</a:t>
            </a:r>
            <a:r>
              <a:rPr lang="en-US" altLang="ja-JP" sz="1200" dirty="0" smtClean="0">
                <a:solidFill>
                  <a:srgbClr val="FFFF00"/>
                </a:solidFill>
                <a:latin typeface="HGP行書体" pitchFamily="66" charset="-128"/>
                <a:ea typeface="HGP行書体" pitchFamily="66" charset="-128"/>
              </a:rPr>
              <a:t>(</a:t>
            </a:r>
            <a:r>
              <a:rPr lang="ja-JP" altLang="en-US" sz="1200" dirty="0" smtClean="0">
                <a:solidFill>
                  <a:srgbClr val="FFFF00"/>
                </a:solidFill>
                <a:latin typeface="HGP行書体" pitchFamily="66" charset="-128"/>
                <a:ea typeface="HGP行書体" pitchFamily="66" charset="-128"/>
              </a:rPr>
              <a:t>わたくし）</a:t>
            </a:r>
            <a:r>
              <a:rPr lang="ja-JP" altLang="en-US" sz="1200" dirty="0">
                <a:solidFill>
                  <a:srgbClr val="FFFF00"/>
                </a:solidFill>
                <a:latin typeface="HGP行書体" pitchFamily="66" charset="-128"/>
                <a:ea typeface="HGP行書体" pitchFamily="66" charset="-128"/>
              </a:rPr>
              <a:t>！</a:t>
            </a:r>
            <a:endParaRPr lang="en-US" altLang="ja-JP" sz="1200" dirty="0" smtClean="0">
              <a:solidFill>
                <a:srgbClr val="FFFF00"/>
              </a:solidFill>
              <a:latin typeface="HGP行書体" pitchFamily="66" charset="-128"/>
              <a:ea typeface="HGP行書体" pitchFamily="66" charset="-128"/>
            </a:endParaRPr>
          </a:p>
          <a:p>
            <a:endParaRPr lang="en-US" altLang="ja-JP" sz="1200" dirty="0">
              <a:solidFill>
                <a:prstClr val="black"/>
              </a:solidFill>
              <a:latin typeface="HGP行書体" pitchFamily="66" charset="-128"/>
              <a:ea typeface="HGP行書体" pitchFamily="66" charset="-128"/>
            </a:endParaRPr>
          </a:p>
          <a:p>
            <a:r>
              <a:rPr lang="en-US" altLang="ja-JP" sz="1200" dirty="0" smtClean="0">
                <a:solidFill>
                  <a:prstClr val="black"/>
                </a:solidFill>
                <a:latin typeface="HGP行書体" pitchFamily="66" charset="-128"/>
                <a:ea typeface="HGP行書体" pitchFamily="66" charset="-128"/>
              </a:rPr>
              <a:t>       </a:t>
            </a:r>
            <a:r>
              <a:rPr lang="en-US" altLang="ja-JP" sz="1200" dirty="0" smtClean="0">
                <a:solidFill>
                  <a:srgbClr val="FF0000"/>
                </a:solidFill>
                <a:latin typeface="HGP行書体" pitchFamily="66" charset="-128"/>
                <a:ea typeface="HGP行書体" pitchFamily="66" charset="-128"/>
              </a:rPr>
              <a:t>- 100</a:t>
            </a:r>
            <a:r>
              <a:rPr lang="ja-JP" altLang="en-US" sz="1200" dirty="0" smtClean="0">
                <a:solidFill>
                  <a:srgbClr val="FF0000"/>
                </a:solidFill>
                <a:latin typeface="HGP行書体" pitchFamily="66" charset="-128"/>
                <a:ea typeface="HGP行書体" pitchFamily="66" charset="-128"/>
              </a:rPr>
              <a:t>℃</a:t>
            </a:r>
            <a:endParaRPr lang="en-US" altLang="ja-JP" sz="1200" dirty="0" smtClean="0">
              <a:solidFill>
                <a:srgbClr val="FF0000"/>
              </a:solidFill>
              <a:latin typeface="HGP行書体" pitchFamily="66" charset="-128"/>
              <a:ea typeface="HGP行書体" pitchFamily="66" charset="-128"/>
            </a:endParaRPr>
          </a:p>
          <a:p>
            <a:endParaRPr lang="en-US" altLang="ja-JP" sz="1200" dirty="0">
              <a:solidFill>
                <a:srgbClr val="FF0000"/>
              </a:solidFill>
              <a:latin typeface="HGP行書体" pitchFamily="66" charset="-128"/>
              <a:ea typeface="HGP行書体" pitchFamily="66" charset="-128"/>
            </a:endParaRPr>
          </a:p>
          <a:p>
            <a:endParaRPr lang="en-US" altLang="ja-JP" sz="1200" dirty="0" smtClean="0">
              <a:solidFill>
                <a:srgbClr val="FF0000"/>
              </a:solidFill>
              <a:latin typeface="HGP行書体" pitchFamily="66" charset="-128"/>
              <a:ea typeface="HGP行書体" pitchFamily="66" charset="-128"/>
            </a:endParaRPr>
          </a:p>
          <a:p>
            <a:endParaRPr lang="en-US" altLang="ja-JP" sz="700" dirty="0">
              <a:solidFill>
                <a:srgbClr val="FF0000"/>
              </a:solidFill>
              <a:latin typeface="HGP行書体" pitchFamily="66" charset="-128"/>
              <a:ea typeface="HGP行書体" pitchFamily="66" charset="-128"/>
            </a:endParaRPr>
          </a:p>
          <a:p>
            <a:endParaRPr lang="en-US" altLang="ja-JP" sz="1200" dirty="0" smtClean="0">
              <a:solidFill>
                <a:srgbClr val="FF0000"/>
              </a:solidFill>
              <a:latin typeface="HGP行書体" pitchFamily="66" charset="-128"/>
              <a:ea typeface="HGP行書体" pitchFamily="66" charset="-128"/>
            </a:endParaRPr>
          </a:p>
          <a:p>
            <a:r>
              <a:rPr lang="ja-JP" altLang="en-US" sz="1200" dirty="0" smtClean="0">
                <a:solidFill>
                  <a:srgbClr val="FF0000"/>
                </a:solidFill>
                <a:latin typeface="HGP行書体" pitchFamily="66" charset="-128"/>
                <a:ea typeface="HGP行書体" pitchFamily="66" charset="-128"/>
              </a:rPr>
              <a:t>　　  </a:t>
            </a:r>
            <a:r>
              <a:rPr lang="ja-JP" altLang="en-US" sz="1050" dirty="0" smtClean="0">
                <a:solidFill>
                  <a:prstClr val="black"/>
                </a:solidFill>
                <a:latin typeface="HGP行書体" pitchFamily="66" charset="-128"/>
                <a:ea typeface="HGP行書体" pitchFamily="66" charset="-128"/>
              </a:rPr>
              <a:t>━  </a:t>
            </a:r>
            <a:r>
              <a:rPr lang="en-US" altLang="ja-JP" sz="1200" dirty="0" smtClean="0">
                <a:solidFill>
                  <a:srgbClr val="FFFF00"/>
                </a:solidFill>
                <a:latin typeface="HGP行書体" pitchFamily="66" charset="-128"/>
                <a:ea typeface="HGP行書体" pitchFamily="66" charset="-128"/>
              </a:rPr>
              <a:t>1</a:t>
            </a:r>
            <a:r>
              <a:rPr lang="ja-JP" altLang="en-US" sz="1200" dirty="0" smtClean="0">
                <a:solidFill>
                  <a:srgbClr val="FFFF00"/>
                </a:solidFill>
                <a:latin typeface="HGP行書体" pitchFamily="66" charset="-128"/>
                <a:ea typeface="HGP行書体" pitchFamily="66" charset="-128"/>
              </a:rPr>
              <a:t>℃</a:t>
            </a:r>
            <a:endParaRPr lang="en-US" altLang="ja-JP" sz="1200" dirty="0">
              <a:solidFill>
                <a:srgbClr val="FFFF00"/>
              </a:solidFill>
              <a:latin typeface="HGP行書体" pitchFamily="66" charset="-128"/>
              <a:ea typeface="HGP行書体" pitchFamily="66" charset="-128"/>
            </a:endParaRPr>
          </a:p>
          <a:p>
            <a:r>
              <a:rPr lang="ja-JP" altLang="en-US" sz="1200" dirty="0" smtClean="0">
                <a:solidFill>
                  <a:srgbClr val="FF0000"/>
                </a:solidFill>
                <a:latin typeface="HGP行書体" pitchFamily="66" charset="-128"/>
                <a:ea typeface="HGP行書体" pitchFamily="66" charset="-128"/>
              </a:rPr>
              <a:t>　　  </a:t>
            </a:r>
            <a:r>
              <a:rPr lang="ja-JP" altLang="en-US" sz="1100" b="1" dirty="0">
                <a:solidFill>
                  <a:prstClr val="black"/>
                </a:solidFill>
                <a:latin typeface="HGP行書体" pitchFamily="66" charset="-128"/>
                <a:ea typeface="HGP行書体" pitchFamily="66" charset="-128"/>
              </a:rPr>
              <a:t>━</a:t>
            </a:r>
            <a:r>
              <a:rPr lang="ja-JP" altLang="en-US" sz="1200" b="1" dirty="0" smtClean="0">
                <a:solidFill>
                  <a:prstClr val="black"/>
                </a:solidFill>
                <a:latin typeface="HGP行書体" pitchFamily="66" charset="-128"/>
                <a:ea typeface="HGP行書体" pitchFamily="66" charset="-128"/>
              </a:rPr>
              <a:t> </a:t>
            </a:r>
            <a:r>
              <a:rPr lang="ja-JP" altLang="en-US" sz="1200" dirty="0" smtClean="0">
                <a:solidFill>
                  <a:srgbClr val="00FFFF"/>
                </a:solidFill>
                <a:latin typeface="HGP行書体" pitchFamily="66" charset="-128"/>
                <a:ea typeface="HGP行書体" pitchFamily="66" charset="-128"/>
              </a:rPr>
              <a:t>０℃</a:t>
            </a:r>
            <a:endParaRPr lang="en-US" altLang="ja-JP" sz="1200" dirty="0">
              <a:solidFill>
                <a:srgbClr val="00FFFF"/>
              </a:solidFill>
              <a:latin typeface="HGP行書体" pitchFamily="66" charset="-128"/>
              <a:ea typeface="HGP行書体" pitchFamily="66" charset="-128"/>
            </a:endParaRPr>
          </a:p>
          <a:p>
            <a:r>
              <a:rPr lang="en-US" altLang="ja-JP" sz="1200" dirty="0" smtClean="0">
                <a:solidFill>
                  <a:srgbClr val="00FFFF"/>
                </a:solidFill>
                <a:latin typeface="HGP行書体" pitchFamily="66" charset="-128"/>
                <a:ea typeface="HGP行書体" pitchFamily="66" charset="-128"/>
              </a:rPr>
              <a:t>      </a:t>
            </a:r>
            <a:r>
              <a:rPr lang="ja-JP" altLang="en-US" sz="1200" dirty="0">
                <a:solidFill>
                  <a:prstClr val="black"/>
                </a:solidFill>
                <a:latin typeface="HGP行書体" pitchFamily="66" charset="-128"/>
                <a:ea typeface="HGP行書体" pitchFamily="66" charset="-128"/>
              </a:rPr>
              <a:t>━</a:t>
            </a:r>
            <a:r>
              <a:rPr lang="en-US" altLang="ja-JP" sz="1200" dirty="0" smtClean="0">
                <a:solidFill>
                  <a:srgbClr val="00FFFF"/>
                </a:solidFill>
                <a:latin typeface="HGP行書体" pitchFamily="66" charset="-128"/>
                <a:ea typeface="HGP行書体" pitchFamily="66" charset="-128"/>
              </a:rPr>
              <a:t> -1</a:t>
            </a:r>
            <a:r>
              <a:rPr lang="ja-JP" altLang="en-US" sz="1200" dirty="0" smtClean="0">
                <a:solidFill>
                  <a:srgbClr val="00FFFF"/>
                </a:solidFill>
                <a:latin typeface="HGP行書体" pitchFamily="66" charset="-128"/>
                <a:ea typeface="HGP行書体" pitchFamily="66" charset="-128"/>
              </a:rPr>
              <a:t>℃</a:t>
            </a:r>
            <a:endParaRPr lang="en-US" altLang="ja-JP" sz="1200" dirty="0" smtClean="0">
              <a:solidFill>
                <a:srgbClr val="00FFFF"/>
              </a:solidFill>
              <a:latin typeface="HGP行書体" pitchFamily="66" charset="-128"/>
              <a:ea typeface="HGP行書体" pitchFamily="66" charset="-128"/>
            </a:endParaRPr>
          </a:p>
          <a:p>
            <a:r>
              <a:rPr lang="ja-JP" altLang="en-US" sz="1200" dirty="0">
                <a:solidFill>
                  <a:srgbClr val="00FFFF"/>
                </a:solidFill>
                <a:latin typeface="HGP行書体" pitchFamily="66" charset="-128"/>
                <a:ea typeface="HGP行書体" pitchFamily="66" charset="-128"/>
              </a:rPr>
              <a:t>　</a:t>
            </a:r>
            <a:r>
              <a:rPr lang="ja-JP" altLang="en-US" sz="1200" dirty="0" smtClean="0">
                <a:solidFill>
                  <a:srgbClr val="00FFFF"/>
                </a:solidFill>
                <a:latin typeface="HGP行書体" pitchFamily="66" charset="-128"/>
                <a:ea typeface="HGP行書体" pitchFamily="66" charset="-128"/>
              </a:rPr>
              <a:t>　　</a:t>
            </a:r>
            <a:r>
              <a:rPr lang="ja-JP" altLang="en-US" sz="1200" dirty="0" smtClean="0">
                <a:solidFill>
                  <a:prstClr val="black"/>
                </a:solidFill>
                <a:latin typeface="HGP行書体" pitchFamily="66" charset="-128"/>
                <a:ea typeface="HGP行書体" pitchFamily="66" charset="-128"/>
              </a:rPr>
              <a:t>━ </a:t>
            </a:r>
            <a:r>
              <a:rPr lang="en-US" altLang="ja-JP" sz="1200" dirty="0" smtClean="0">
                <a:solidFill>
                  <a:srgbClr val="00FFFF"/>
                </a:solidFill>
                <a:latin typeface="HGP行書体" pitchFamily="66" charset="-128"/>
                <a:ea typeface="HGP行書体" pitchFamily="66" charset="-128"/>
              </a:rPr>
              <a:t>-2</a:t>
            </a:r>
            <a:r>
              <a:rPr lang="ja-JP" altLang="en-US" sz="1200" dirty="0" smtClean="0">
                <a:solidFill>
                  <a:srgbClr val="00FFFF"/>
                </a:solidFill>
                <a:latin typeface="HGP行書体" pitchFamily="66" charset="-128"/>
                <a:ea typeface="HGP行書体" pitchFamily="66" charset="-128"/>
              </a:rPr>
              <a:t>℃</a:t>
            </a:r>
            <a:endParaRPr lang="en-US" altLang="ja-JP" sz="1200" dirty="0" smtClean="0">
              <a:solidFill>
                <a:srgbClr val="00FFFF"/>
              </a:solidFill>
              <a:latin typeface="HGP行書体" pitchFamily="66" charset="-128"/>
              <a:ea typeface="HGP行書体" pitchFamily="66" charset="-128"/>
            </a:endParaRPr>
          </a:p>
          <a:p>
            <a:r>
              <a:rPr lang="ja-JP" altLang="en-US" sz="1200" dirty="0">
                <a:solidFill>
                  <a:srgbClr val="00FFFF"/>
                </a:solidFill>
                <a:latin typeface="HGP行書体" pitchFamily="66" charset="-128"/>
                <a:ea typeface="HGP行書体" pitchFamily="66" charset="-128"/>
              </a:rPr>
              <a:t>　</a:t>
            </a:r>
            <a:r>
              <a:rPr lang="ja-JP" altLang="en-US" sz="1200" dirty="0" smtClean="0">
                <a:solidFill>
                  <a:srgbClr val="00FFFF"/>
                </a:solidFill>
                <a:latin typeface="HGP行書体" pitchFamily="66" charset="-128"/>
                <a:ea typeface="HGP行書体" pitchFamily="66" charset="-128"/>
              </a:rPr>
              <a:t>　　</a:t>
            </a:r>
            <a:r>
              <a:rPr lang="ja-JP" altLang="en-US" sz="1200" dirty="0" smtClean="0">
                <a:solidFill>
                  <a:prstClr val="black"/>
                </a:solidFill>
                <a:latin typeface="HGP行書体" pitchFamily="66" charset="-128"/>
                <a:ea typeface="HGP行書体" pitchFamily="66" charset="-128"/>
              </a:rPr>
              <a:t>━ </a:t>
            </a:r>
            <a:r>
              <a:rPr lang="en-US" altLang="ja-JP" sz="1200" dirty="0" smtClean="0">
                <a:solidFill>
                  <a:srgbClr val="00FFFF"/>
                </a:solidFill>
                <a:latin typeface="HGP行書体" pitchFamily="66" charset="-128"/>
                <a:ea typeface="HGP行書体" pitchFamily="66" charset="-128"/>
              </a:rPr>
              <a:t>-3</a:t>
            </a:r>
            <a:r>
              <a:rPr lang="ja-JP" altLang="en-US" sz="1200" dirty="0" smtClean="0">
                <a:solidFill>
                  <a:srgbClr val="00FFFF"/>
                </a:solidFill>
                <a:latin typeface="HGP行書体" pitchFamily="66" charset="-128"/>
                <a:ea typeface="HGP行書体" pitchFamily="66" charset="-128"/>
              </a:rPr>
              <a:t>℃</a:t>
            </a:r>
            <a:endParaRPr lang="en-US" altLang="ja-JP" sz="1200" dirty="0" smtClean="0">
              <a:solidFill>
                <a:srgbClr val="00FFFF"/>
              </a:solidFill>
              <a:latin typeface="HGP行書体" pitchFamily="66" charset="-128"/>
              <a:ea typeface="HGP行書体" pitchFamily="66" charset="-128"/>
            </a:endParaRPr>
          </a:p>
          <a:p>
            <a:r>
              <a:rPr lang="ja-JP" altLang="en-US" sz="1200" dirty="0">
                <a:solidFill>
                  <a:srgbClr val="00FFFF"/>
                </a:solidFill>
                <a:latin typeface="HGP行書体" pitchFamily="66" charset="-128"/>
                <a:ea typeface="HGP行書体" pitchFamily="66" charset="-128"/>
              </a:rPr>
              <a:t>　</a:t>
            </a:r>
            <a:r>
              <a:rPr lang="ja-JP" altLang="en-US" sz="1200" dirty="0" smtClean="0">
                <a:solidFill>
                  <a:srgbClr val="00FFFF"/>
                </a:solidFill>
                <a:latin typeface="HGP行書体" pitchFamily="66" charset="-128"/>
                <a:ea typeface="HGP行書体" pitchFamily="66" charset="-128"/>
              </a:rPr>
              <a:t>　</a:t>
            </a:r>
            <a:endParaRPr lang="en-US" altLang="ja-JP" sz="1200" dirty="0" smtClean="0">
              <a:solidFill>
                <a:srgbClr val="00FFFF"/>
              </a:solidFill>
              <a:latin typeface="HGP行書体" pitchFamily="66" charset="-128"/>
              <a:ea typeface="HGP行書体" pitchFamily="66" charset="-128"/>
            </a:endParaRPr>
          </a:p>
          <a:p>
            <a:endParaRPr lang="en-US" altLang="ja-JP" sz="1200" dirty="0">
              <a:solidFill>
                <a:srgbClr val="00FFFF"/>
              </a:solidFill>
              <a:latin typeface="HGP行書体" pitchFamily="66" charset="-128"/>
              <a:ea typeface="HGP行書体" pitchFamily="66" charset="-128"/>
            </a:endParaRPr>
          </a:p>
          <a:p>
            <a:endParaRPr lang="en-US" altLang="ja-JP" sz="1200" dirty="0" smtClean="0">
              <a:solidFill>
                <a:srgbClr val="00FFFF"/>
              </a:solidFill>
              <a:latin typeface="HGP行書体" pitchFamily="66" charset="-128"/>
              <a:ea typeface="HGP行書体" pitchFamily="66" charset="-128"/>
            </a:endParaRPr>
          </a:p>
          <a:p>
            <a:endParaRPr lang="en-US" altLang="ja-JP" sz="1200" dirty="0">
              <a:solidFill>
                <a:srgbClr val="00FFFF"/>
              </a:solidFill>
              <a:latin typeface="HGP行書体" pitchFamily="66" charset="-128"/>
              <a:ea typeface="HGP行書体" pitchFamily="66" charset="-128"/>
            </a:endParaRPr>
          </a:p>
          <a:p>
            <a:endParaRPr lang="en-US" altLang="ja-JP" sz="1200" dirty="0" smtClean="0">
              <a:solidFill>
                <a:srgbClr val="00FFFF"/>
              </a:solidFill>
              <a:latin typeface="HGP行書体" pitchFamily="66" charset="-128"/>
              <a:ea typeface="HGP行書体" pitchFamily="66" charset="-128"/>
            </a:endParaRPr>
          </a:p>
          <a:p>
            <a:endParaRPr lang="en-US" altLang="ja-JP" sz="1200" dirty="0">
              <a:solidFill>
                <a:srgbClr val="00FFFF"/>
              </a:solidFill>
              <a:latin typeface="HGP行書体" pitchFamily="66" charset="-128"/>
              <a:ea typeface="HGP行書体" pitchFamily="66" charset="-128"/>
            </a:endParaRPr>
          </a:p>
          <a:p>
            <a:endParaRPr lang="en-US" altLang="ja-JP" sz="1200" dirty="0" smtClean="0">
              <a:solidFill>
                <a:srgbClr val="00FFFF"/>
              </a:solidFill>
              <a:latin typeface="HGP行書体" pitchFamily="66" charset="-128"/>
              <a:ea typeface="HGP行書体" pitchFamily="66" charset="-128"/>
            </a:endParaRPr>
          </a:p>
          <a:p>
            <a:endParaRPr lang="en-US" altLang="ja-JP" sz="1200" dirty="0">
              <a:solidFill>
                <a:srgbClr val="00FFFF"/>
              </a:solidFill>
              <a:latin typeface="HGP行書体" pitchFamily="66" charset="-128"/>
              <a:ea typeface="HGP行書体" pitchFamily="66" charset="-128"/>
            </a:endParaRPr>
          </a:p>
          <a:p>
            <a:endParaRPr lang="en-US" altLang="ja-JP" sz="1200" dirty="0" smtClean="0">
              <a:solidFill>
                <a:srgbClr val="00FFFF"/>
              </a:solidFill>
              <a:latin typeface="HGP行書体" pitchFamily="66" charset="-128"/>
              <a:ea typeface="HGP行書体" pitchFamily="66" charset="-128"/>
            </a:endParaRPr>
          </a:p>
          <a:p>
            <a:endParaRPr lang="en-US" altLang="ja-JP" sz="1200" dirty="0">
              <a:solidFill>
                <a:srgbClr val="00FFFF"/>
              </a:solidFill>
              <a:latin typeface="HGP行書体" pitchFamily="66" charset="-128"/>
              <a:ea typeface="HGP行書体" pitchFamily="66" charset="-128"/>
            </a:endParaRPr>
          </a:p>
          <a:p>
            <a:endParaRPr lang="en-US" altLang="ja-JP" sz="1200" dirty="0" smtClean="0">
              <a:solidFill>
                <a:srgbClr val="00FFFF"/>
              </a:solidFill>
              <a:latin typeface="HGP行書体" pitchFamily="66" charset="-128"/>
              <a:ea typeface="HGP行書体" pitchFamily="66" charset="-128"/>
            </a:endParaRPr>
          </a:p>
          <a:p>
            <a:endParaRPr lang="en-US" altLang="ja-JP" sz="1200" dirty="0">
              <a:solidFill>
                <a:srgbClr val="00FFFF"/>
              </a:solidFill>
              <a:latin typeface="HGP行書体" pitchFamily="66" charset="-128"/>
              <a:ea typeface="HGP行書体" pitchFamily="66" charset="-128"/>
            </a:endParaRPr>
          </a:p>
          <a:p>
            <a:r>
              <a:rPr lang="ja-JP" altLang="en-US" sz="1200" dirty="0" smtClean="0">
                <a:solidFill>
                  <a:srgbClr val="00FFFF"/>
                </a:solidFill>
                <a:latin typeface="HGP行書体" pitchFamily="66" charset="-128"/>
                <a:ea typeface="HGP行書体" pitchFamily="66" charset="-128"/>
              </a:rPr>
              <a:t>　　　　</a:t>
            </a:r>
            <a:r>
              <a:rPr lang="en-US" altLang="ja-JP" sz="1200" dirty="0" smtClean="0">
                <a:solidFill>
                  <a:srgbClr val="00FFFF"/>
                </a:solidFill>
                <a:latin typeface="HGP行書体" pitchFamily="66" charset="-128"/>
                <a:ea typeface="HGP行書体" pitchFamily="66" charset="-128"/>
              </a:rPr>
              <a:t>-273</a:t>
            </a:r>
            <a:r>
              <a:rPr lang="ja-JP" altLang="en-US" sz="1200" dirty="0" smtClean="0">
                <a:solidFill>
                  <a:srgbClr val="00FFFF"/>
                </a:solidFill>
                <a:latin typeface="HGP行書体" pitchFamily="66" charset="-128"/>
                <a:ea typeface="HGP行書体" pitchFamily="66" charset="-128"/>
              </a:rPr>
              <a:t>℃ </a:t>
            </a:r>
            <a:r>
              <a:rPr lang="ja-JP" altLang="en-US" sz="1200" dirty="0" smtClean="0">
                <a:solidFill>
                  <a:prstClr val="white"/>
                </a:solidFill>
                <a:latin typeface="HGP行書体" pitchFamily="66" charset="-128"/>
                <a:ea typeface="HGP行書体" pitchFamily="66" charset="-128"/>
              </a:rPr>
              <a:t>＝　</a:t>
            </a:r>
            <a:r>
              <a:rPr lang="en-US" altLang="ja-JP" sz="1200" dirty="0" smtClean="0">
                <a:solidFill>
                  <a:prstClr val="white"/>
                </a:solidFill>
                <a:latin typeface="HGP行書体" pitchFamily="66" charset="-128"/>
                <a:ea typeface="HGP行書体" pitchFamily="66" charset="-128"/>
              </a:rPr>
              <a:t>0K !</a:t>
            </a:r>
          </a:p>
          <a:p>
            <a:r>
              <a:rPr lang="ja-JP" altLang="en-US" sz="1200" dirty="0">
                <a:solidFill>
                  <a:prstClr val="white"/>
                </a:solidFill>
                <a:latin typeface="HGP行書体" pitchFamily="66" charset="-128"/>
                <a:ea typeface="HGP行書体" pitchFamily="66" charset="-128"/>
              </a:rPr>
              <a:t>　</a:t>
            </a:r>
            <a:r>
              <a:rPr lang="ja-JP" altLang="en-US" sz="1200" dirty="0" smtClean="0">
                <a:solidFill>
                  <a:prstClr val="white"/>
                </a:solidFill>
                <a:latin typeface="HGP行書体" pitchFamily="66" charset="-128"/>
                <a:ea typeface="HGP行書体" pitchFamily="66" charset="-128"/>
              </a:rPr>
              <a:t>　　　    是　以下　Ｋ　には　　　　　　　　　　　　　　　縦書き　　　文字</a:t>
            </a:r>
            <a:endParaRPr lang="en-US" altLang="ja-JP" sz="1200" dirty="0" smtClean="0">
              <a:solidFill>
                <a:prstClr val="white"/>
              </a:solidFill>
              <a:latin typeface="HGP行書体" pitchFamily="66" charset="-128"/>
              <a:ea typeface="HGP行書体" pitchFamily="66" charset="-128"/>
            </a:endParaRPr>
          </a:p>
          <a:p>
            <a:r>
              <a:rPr lang="ja-JP" altLang="en-US" sz="1200" dirty="0">
                <a:solidFill>
                  <a:prstClr val="white"/>
                </a:solidFill>
                <a:latin typeface="HGP行書体" pitchFamily="66" charset="-128"/>
                <a:ea typeface="HGP行書体" pitchFamily="66" charset="-128"/>
              </a:rPr>
              <a:t>　</a:t>
            </a:r>
            <a:r>
              <a:rPr lang="ja-JP" altLang="en-US" sz="1200" dirty="0" smtClean="0">
                <a:solidFill>
                  <a:prstClr val="white"/>
                </a:solidFill>
                <a:latin typeface="HGP行書体" pitchFamily="66" charset="-128"/>
                <a:ea typeface="HGP行書体" pitchFamily="66" charset="-128"/>
              </a:rPr>
              <a:t>　　　　　　　　　温度差　スラ　無い！　追伸；　</a:t>
            </a:r>
            <a:r>
              <a:rPr lang="en-US" altLang="ja-JP" sz="1200" dirty="0" smtClean="0">
                <a:solidFill>
                  <a:prstClr val="white"/>
                </a:solidFill>
                <a:latin typeface="HGP行書体" pitchFamily="66" charset="-128"/>
                <a:ea typeface="HGP行書体" pitchFamily="66" charset="-128"/>
              </a:rPr>
              <a:t>A Longitudinal literacy </a:t>
            </a:r>
            <a:r>
              <a:rPr lang="ja-JP" altLang="en-US" sz="1200" dirty="0" smtClean="0">
                <a:solidFill>
                  <a:prstClr val="white"/>
                </a:solidFill>
                <a:latin typeface="HGP行書体" pitchFamily="66" charset="-128"/>
                <a:ea typeface="HGP行書体" pitchFamily="66" charset="-128"/>
              </a:rPr>
              <a:t>だし、　任意・自然・数序だ！</a:t>
            </a:r>
            <a:endParaRPr lang="en-US" altLang="ja-JP" sz="1200" dirty="0" smtClean="0">
              <a:solidFill>
                <a:prstClr val="white"/>
              </a:solidFill>
              <a:latin typeface="HGP行書体" pitchFamily="66" charset="-128"/>
              <a:ea typeface="HGP行書体" pitchFamily="66" charset="-128"/>
            </a:endParaRPr>
          </a:p>
        </p:txBody>
      </p:sp>
      <p:sp>
        <p:nvSpPr>
          <p:cNvPr id="61" name="テキスト ボックス 60"/>
          <p:cNvSpPr txBox="1"/>
          <p:nvPr/>
        </p:nvSpPr>
        <p:spPr>
          <a:xfrm>
            <a:off x="2900357" y="971716"/>
            <a:ext cx="3571812" cy="553998"/>
          </a:xfrm>
          <a:prstGeom prst="rect">
            <a:avLst/>
          </a:prstGeom>
          <a:noFill/>
        </p:spPr>
        <p:txBody>
          <a:bodyPr wrap="none" rtlCol="0">
            <a:spAutoFit/>
          </a:bodyPr>
          <a:lstStyle/>
          <a:p>
            <a:r>
              <a:rPr lang="en-US" altLang="ja-JP" sz="1000" dirty="0">
                <a:solidFill>
                  <a:srgbClr val="00FFFF"/>
                </a:solidFill>
                <a:latin typeface="HGP行書体" pitchFamily="66" charset="-128"/>
                <a:ea typeface="HGP行書体" pitchFamily="66" charset="-128"/>
              </a:rPr>
              <a:t>a</a:t>
            </a:r>
            <a:r>
              <a:rPr lang="en-US" altLang="ja-JP" sz="1000" dirty="0" smtClean="0">
                <a:solidFill>
                  <a:srgbClr val="00FFFF"/>
                </a:solidFill>
                <a:latin typeface="HGP行書体" pitchFamily="66" charset="-128"/>
                <a:ea typeface="HGP行書体" pitchFamily="66" charset="-128"/>
              </a:rPr>
              <a:t>  </a:t>
            </a:r>
            <a:r>
              <a:rPr lang="en-US" altLang="ja-JP" sz="1000" dirty="0" smtClean="0">
                <a:solidFill>
                  <a:srgbClr val="FF0000"/>
                </a:solidFill>
                <a:latin typeface="HGP行書体" pitchFamily="66" charset="-128"/>
                <a:ea typeface="HGP行書体" pitchFamily="66" charset="-128"/>
              </a:rPr>
              <a:t> h   </a:t>
            </a:r>
            <a:r>
              <a:rPr lang="en-US" altLang="ja-JP" sz="1000" dirty="0" smtClean="0">
                <a:solidFill>
                  <a:srgbClr val="00FFFF"/>
                </a:solidFill>
                <a:latin typeface="HGP行書体" pitchFamily="66" charset="-128"/>
                <a:ea typeface="HGP行書体" pitchFamily="66" charset="-128"/>
              </a:rPr>
              <a:t>/   c     </a:t>
            </a:r>
            <a:r>
              <a:rPr lang="en-US" altLang="ja-JP" sz="1000" spc="300" dirty="0" smtClean="0">
                <a:solidFill>
                  <a:srgbClr val="FFC000"/>
                </a:solidFill>
                <a:latin typeface="HGP行書体" pitchFamily="66" charset="-128"/>
                <a:ea typeface="HGP行書体" pitchFamily="66" charset="-128"/>
              </a:rPr>
              <a:t>physical</a:t>
            </a:r>
          </a:p>
          <a:p>
            <a:endParaRPr lang="en-US" altLang="ja-JP" sz="1000" dirty="0">
              <a:solidFill>
                <a:srgbClr val="FFC000"/>
              </a:solidFill>
              <a:latin typeface="HGP行書体" pitchFamily="66" charset="-128"/>
              <a:ea typeface="HGP行書体" pitchFamily="66" charset="-128"/>
            </a:endParaRPr>
          </a:p>
          <a:p>
            <a:pPr>
              <a:tabLst>
                <a:tab pos="3048000" algn="l"/>
              </a:tabLst>
            </a:pPr>
            <a:r>
              <a:rPr lang="en-US" altLang="ja-JP" sz="1000" dirty="0" smtClean="0">
                <a:solidFill>
                  <a:srgbClr val="0000FF"/>
                </a:solidFill>
                <a:latin typeface="HGP行書体" pitchFamily="66" charset="-128"/>
                <a:ea typeface="HGP行書体" pitchFamily="66" charset="-128"/>
              </a:rPr>
              <a:t>Long</a:t>
            </a:r>
            <a:r>
              <a:rPr lang="en-US" altLang="ja-JP" sz="1000" dirty="0" smtClean="0">
                <a:solidFill>
                  <a:srgbClr val="FFC000"/>
                </a:solidFill>
                <a:latin typeface="HGP行書体" pitchFamily="66" charset="-128"/>
                <a:ea typeface="HGP行書体" pitchFamily="66" charset="-128"/>
              </a:rPr>
              <a:t>itudinal Order </a:t>
            </a:r>
            <a:r>
              <a:rPr lang="en-US" altLang="ja-JP" sz="1000" b="1" dirty="0" smtClean="0">
                <a:latin typeface="HGP行書体" pitchFamily="66" charset="-128"/>
                <a:ea typeface="HGP行書体" pitchFamily="66" charset="-128"/>
              </a:rPr>
              <a:t>/</a:t>
            </a:r>
            <a:r>
              <a:rPr lang="en-US" altLang="ja-JP" sz="1000" dirty="0" smtClean="0">
                <a:solidFill>
                  <a:srgbClr val="FFC000"/>
                </a:solidFill>
                <a:latin typeface="HGP行書体" pitchFamily="66" charset="-128"/>
                <a:ea typeface="HGP行書体" pitchFamily="66" charset="-128"/>
              </a:rPr>
              <a:t>series bar pla</a:t>
            </a:r>
            <a:r>
              <a:rPr lang="en-US" altLang="ja-JP" sz="1000" dirty="0" smtClean="0">
                <a:latin typeface="HGP行書体" pitchFamily="66" charset="-128"/>
                <a:ea typeface="HGP行書体" pitchFamily="66" charset="-128"/>
              </a:rPr>
              <a:t>n</a:t>
            </a:r>
            <a:r>
              <a:rPr lang="ja-JP" altLang="en-US" sz="1000" dirty="0" smtClean="0">
                <a:solidFill>
                  <a:srgbClr val="FFC000"/>
                </a:solidFill>
                <a:latin typeface="HGP行書体" pitchFamily="66" charset="-128"/>
                <a:ea typeface="HGP行書体" pitchFamily="66" charset="-128"/>
              </a:rPr>
              <a:t>　　　</a:t>
            </a:r>
            <a:r>
              <a:rPr lang="en-US" altLang="ja-JP" sz="1000" dirty="0" smtClean="0">
                <a:solidFill>
                  <a:schemeClr val="bg1"/>
                </a:solidFill>
                <a:latin typeface="HGP行書体" pitchFamily="66" charset="-128"/>
                <a:ea typeface="HGP行書体" pitchFamily="66" charset="-128"/>
              </a:rPr>
              <a:t>of numbers. </a:t>
            </a:r>
            <a:r>
              <a:rPr lang="ja-JP" altLang="en-US" sz="1000" dirty="0" smtClean="0">
                <a:solidFill>
                  <a:schemeClr val="bg1"/>
                </a:solidFill>
                <a:latin typeface="HGP行書体" pitchFamily="66" charset="-128"/>
                <a:ea typeface="HGP行書体" pitchFamily="66" charset="-128"/>
              </a:rPr>
              <a:t>↑</a:t>
            </a:r>
            <a:r>
              <a:rPr lang="ja-JP" altLang="en-US" sz="1000" b="1" dirty="0" smtClean="0">
                <a:solidFill>
                  <a:schemeClr val="bg1"/>
                </a:solidFill>
                <a:latin typeface="HGP行書体" pitchFamily="66" charset="-128"/>
                <a:ea typeface="HGP行書体" pitchFamily="66" charset="-128"/>
              </a:rPr>
              <a:t>∞</a:t>
            </a:r>
            <a:r>
              <a:rPr lang="ja-JP" altLang="en-US" sz="1000" dirty="0" smtClean="0">
                <a:solidFill>
                  <a:schemeClr val="bg1"/>
                </a:solidFill>
                <a:latin typeface="HGP行書体" pitchFamily="66" charset="-128"/>
                <a:ea typeface="HGP行書体" pitchFamily="66" charset="-128"/>
              </a:rPr>
              <a:t>数序</a:t>
            </a:r>
            <a:r>
              <a:rPr lang="en-US" altLang="ja-JP" sz="1000" dirty="0" smtClean="0">
                <a:solidFill>
                  <a:schemeClr val="bg1"/>
                </a:solidFill>
                <a:latin typeface="HGP行書体" pitchFamily="66" charset="-128"/>
                <a:ea typeface="HGP行書体" pitchFamily="66" charset="-128"/>
              </a:rPr>
              <a:t>.</a:t>
            </a:r>
            <a:endParaRPr lang="ja-JP" altLang="en-US" sz="10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3519477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par>
                                <p:cTn id="8" presetID="6" presetClass="entr" presetSubtype="32"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circle(out)">
                                      <p:cBhvr>
                                        <p:cTn id="10" dur="2000"/>
                                        <p:tgtEl>
                                          <p:spTgt spid="5"/>
                                        </p:tgtEl>
                                      </p:cBhvr>
                                    </p:animEffect>
                                  </p:childTnLst>
                                </p:cTn>
                              </p:par>
                            </p:childTnLst>
                          </p:cTn>
                        </p:par>
                        <p:par>
                          <p:cTn id="11" fill="hold">
                            <p:stCondLst>
                              <p:cond delay="2000"/>
                            </p:stCondLst>
                            <p:childTnLst>
                              <p:par>
                                <p:cTn id="12" presetID="26" presetClass="entr" presetSubtype="0" fill="hold" grpId="0" nodeType="afterEffect">
                                  <p:stCondLst>
                                    <p:cond delay="0"/>
                                  </p:stCondLst>
                                  <p:iterate type="lt">
                                    <p:tmPct val="10000"/>
                                  </p:iterate>
                                  <p:childTnLst>
                                    <p:set>
                                      <p:cBhvr>
                                        <p:cTn id="13" dur="1" fill="hold">
                                          <p:stCondLst>
                                            <p:cond delay="0"/>
                                          </p:stCondLst>
                                        </p:cTn>
                                        <p:tgtEl>
                                          <p:spTgt spid="9"/>
                                        </p:tgtEl>
                                        <p:attrNameLst>
                                          <p:attrName>style.visibility</p:attrName>
                                        </p:attrNameLst>
                                      </p:cBhvr>
                                      <p:to>
                                        <p:strVal val="visible"/>
                                      </p:to>
                                    </p:set>
                                    <p:animEffect transition="in" filter="wipe(down)">
                                      <p:cBhvr>
                                        <p:cTn id="14" dur="580">
                                          <p:stCondLst>
                                            <p:cond delay="0"/>
                                          </p:stCondLst>
                                        </p:cTn>
                                        <p:tgtEl>
                                          <p:spTgt spid="9"/>
                                        </p:tgtEl>
                                      </p:cBhvr>
                                    </p:animEffect>
                                    <p:anim calcmode="lin" valueType="num">
                                      <p:cBhvr>
                                        <p:cTn id="15"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0" dur="26">
                                          <p:stCondLst>
                                            <p:cond delay="650"/>
                                          </p:stCondLst>
                                        </p:cTn>
                                        <p:tgtEl>
                                          <p:spTgt spid="9"/>
                                        </p:tgtEl>
                                      </p:cBhvr>
                                      <p:to x="100000" y="60000"/>
                                    </p:animScale>
                                    <p:animScale>
                                      <p:cBhvr>
                                        <p:cTn id="21" dur="166" decel="50000">
                                          <p:stCondLst>
                                            <p:cond delay="676"/>
                                          </p:stCondLst>
                                        </p:cTn>
                                        <p:tgtEl>
                                          <p:spTgt spid="9"/>
                                        </p:tgtEl>
                                      </p:cBhvr>
                                      <p:to x="100000" y="100000"/>
                                    </p:animScale>
                                    <p:animScale>
                                      <p:cBhvr>
                                        <p:cTn id="22" dur="26">
                                          <p:stCondLst>
                                            <p:cond delay="1312"/>
                                          </p:stCondLst>
                                        </p:cTn>
                                        <p:tgtEl>
                                          <p:spTgt spid="9"/>
                                        </p:tgtEl>
                                      </p:cBhvr>
                                      <p:to x="100000" y="80000"/>
                                    </p:animScale>
                                    <p:animScale>
                                      <p:cBhvr>
                                        <p:cTn id="23" dur="166" decel="50000">
                                          <p:stCondLst>
                                            <p:cond delay="1338"/>
                                          </p:stCondLst>
                                        </p:cTn>
                                        <p:tgtEl>
                                          <p:spTgt spid="9"/>
                                        </p:tgtEl>
                                      </p:cBhvr>
                                      <p:to x="100000" y="100000"/>
                                    </p:animScale>
                                    <p:animScale>
                                      <p:cBhvr>
                                        <p:cTn id="24" dur="26">
                                          <p:stCondLst>
                                            <p:cond delay="1642"/>
                                          </p:stCondLst>
                                        </p:cTn>
                                        <p:tgtEl>
                                          <p:spTgt spid="9"/>
                                        </p:tgtEl>
                                      </p:cBhvr>
                                      <p:to x="100000" y="90000"/>
                                    </p:animScale>
                                    <p:animScale>
                                      <p:cBhvr>
                                        <p:cTn id="25" dur="166" decel="50000">
                                          <p:stCondLst>
                                            <p:cond delay="1668"/>
                                          </p:stCondLst>
                                        </p:cTn>
                                        <p:tgtEl>
                                          <p:spTgt spid="9"/>
                                        </p:tgtEl>
                                      </p:cBhvr>
                                      <p:to x="100000" y="100000"/>
                                    </p:animScale>
                                    <p:animScale>
                                      <p:cBhvr>
                                        <p:cTn id="26" dur="26">
                                          <p:stCondLst>
                                            <p:cond delay="1808"/>
                                          </p:stCondLst>
                                        </p:cTn>
                                        <p:tgtEl>
                                          <p:spTgt spid="9"/>
                                        </p:tgtEl>
                                      </p:cBhvr>
                                      <p:to x="100000" y="95000"/>
                                    </p:animScale>
                                    <p:animScale>
                                      <p:cBhvr>
                                        <p:cTn id="27" dur="166" decel="50000">
                                          <p:stCondLst>
                                            <p:cond delay="1834"/>
                                          </p:stCondLst>
                                        </p:cTn>
                                        <p:tgtEl>
                                          <p:spTgt spid="9"/>
                                        </p:tgtEl>
                                      </p:cBhvr>
                                      <p:to x="100000" y="100000"/>
                                    </p:animScale>
                                  </p:childTnLst>
                                </p:cTn>
                              </p:par>
                            </p:childTnLst>
                          </p:cTn>
                        </p:par>
                        <p:par>
                          <p:cTn id="28" fill="hold">
                            <p:stCondLst>
                              <p:cond delay="11400"/>
                            </p:stCondLst>
                            <p:childTnLst>
                              <p:par>
                                <p:cTn id="29" presetID="2" presetClass="entr" presetSubtype="8" decel="66000" fill="hold" grpId="0" nodeType="afterEffect">
                                  <p:stCondLst>
                                    <p:cond delay="0"/>
                                  </p:stCondLst>
                                  <p:iterate type="lt">
                                    <p:tmPct val="10000"/>
                                  </p:iterate>
                                  <p:childTnLst>
                                    <p:set>
                                      <p:cBhvr>
                                        <p:cTn id="30" dur="1" fill="hold">
                                          <p:stCondLst>
                                            <p:cond delay="0"/>
                                          </p:stCondLst>
                                        </p:cTn>
                                        <p:tgtEl>
                                          <p:spTgt spid="7"/>
                                        </p:tgtEl>
                                        <p:attrNameLst>
                                          <p:attrName>style.visibility</p:attrName>
                                        </p:attrNameLst>
                                      </p:cBhvr>
                                      <p:to>
                                        <p:strVal val="visible"/>
                                      </p:to>
                                    </p:set>
                                    <p:anim calcmode="lin" valueType="num">
                                      <p:cBhvr additive="base">
                                        <p:cTn id="31" dur="3000" fill="hold"/>
                                        <p:tgtEl>
                                          <p:spTgt spid="7"/>
                                        </p:tgtEl>
                                        <p:attrNameLst>
                                          <p:attrName>ppt_x</p:attrName>
                                        </p:attrNameLst>
                                      </p:cBhvr>
                                      <p:tavLst>
                                        <p:tav tm="0">
                                          <p:val>
                                            <p:strVal val="0-#ppt_w/2"/>
                                          </p:val>
                                        </p:tav>
                                        <p:tav tm="100000">
                                          <p:val>
                                            <p:strVal val="#ppt_x"/>
                                          </p:val>
                                        </p:tav>
                                      </p:tavLst>
                                    </p:anim>
                                    <p:anim calcmode="lin" valueType="num">
                                      <p:cBhvr additive="base">
                                        <p:cTn id="32" dur="3000" fill="hold"/>
                                        <p:tgtEl>
                                          <p:spTgt spid="7"/>
                                        </p:tgtEl>
                                        <p:attrNameLst>
                                          <p:attrName>ppt_y</p:attrName>
                                        </p:attrNameLst>
                                      </p:cBhvr>
                                      <p:tavLst>
                                        <p:tav tm="0">
                                          <p:val>
                                            <p:strVal val="#ppt_y"/>
                                          </p:val>
                                        </p:tav>
                                        <p:tav tm="100000">
                                          <p:val>
                                            <p:strVal val="#ppt_y"/>
                                          </p:val>
                                        </p:tav>
                                      </p:tavLst>
                                    </p:anim>
                                  </p:childTnLst>
                                </p:cTn>
                              </p:par>
                            </p:childTnLst>
                          </p:cTn>
                        </p:par>
                        <p:par>
                          <p:cTn id="33" fill="hold">
                            <p:stCondLst>
                              <p:cond delay="16800"/>
                            </p:stCondLst>
                            <p:childTnLst>
                              <p:par>
                                <p:cTn id="34" presetID="15" presetClass="entr" presetSubtype="0" fill="hold" grpId="0" nodeType="afterEffect">
                                  <p:stCondLst>
                                    <p:cond delay="500"/>
                                  </p:stCondLst>
                                  <p:childTnLst>
                                    <p:set>
                                      <p:cBhvr>
                                        <p:cTn id="35" dur="1" fill="hold">
                                          <p:stCondLst>
                                            <p:cond delay="0"/>
                                          </p:stCondLst>
                                        </p:cTn>
                                        <p:tgtEl>
                                          <p:spTgt spid="8"/>
                                        </p:tgtEl>
                                        <p:attrNameLst>
                                          <p:attrName>style.visibility</p:attrName>
                                        </p:attrNameLst>
                                      </p:cBhvr>
                                      <p:to>
                                        <p:strVal val="visible"/>
                                      </p:to>
                                    </p:set>
                                    <p:anim calcmode="lin" valueType="num">
                                      <p:cBhvr>
                                        <p:cTn id="36" dur="5000" fill="hold"/>
                                        <p:tgtEl>
                                          <p:spTgt spid="8"/>
                                        </p:tgtEl>
                                        <p:attrNameLst>
                                          <p:attrName>ppt_w</p:attrName>
                                        </p:attrNameLst>
                                      </p:cBhvr>
                                      <p:tavLst>
                                        <p:tav tm="0">
                                          <p:val>
                                            <p:fltVal val="0"/>
                                          </p:val>
                                        </p:tav>
                                        <p:tav tm="100000">
                                          <p:val>
                                            <p:strVal val="#ppt_w"/>
                                          </p:val>
                                        </p:tav>
                                      </p:tavLst>
                                    </p:anim>
                                    <p:anim calcmode="lin" valueType="num">
                                      <p:cBhvr>
                                        <p:cTn id="37" dur="5000" fill="hold"/>
                                        <p:tgtEl>
                                          <p:spTgt spid="8"/>
                                        </p:tgtEl>
                                        <p:attrNameLst>
                                          <p:attrName>ppt_h</p:attrName>
                                        </p:attrNameLst>
                                      </p:cBhvr>
                                      <p:tavLst>
                                        <p:tav tm="0">
                                          <p:val>
                                            <p:fltVal val="0"/>
                                          </p:val>
                                        </p:tav>
                                        <p:tav tm="100000">
                                          <p:val>
                                            <p:strVal val="#ppt_h"/>
                                          </p:val>
                                        </p:tav>
                                      </p:tavLst>
                                    </p:anim>
                                    <p:anim calcmode="lin" valueType="num">
                                      <p:cBhvr>
                                        <p:cTn id="38" dur="5000" fill="hold"/>
                                        <p:tgtEl>
                                          <p:spTgt spid="8"/>
                                        </p:tgtEl>
                                        <p:attrNameLst>
                                          <p:attrName>ppt_x</p:attrName>
                                        </p:attrNameLst>
                                      </p:cBhvr>
                                      <p:tavLst>
                                        <p:tav tm="0" fmla="#ppt_x+(cos(-2*pi*(1-$))*-#ppt_x-sin(-2*pi*(1-$))*(1-#ppt_y))*(1-$)">
                                          <p:val>
                                            <p:fltVal val="0"/>
                                          </p:val>
                                        </p:tav>
                                        <p:tav tm="100000">
                                          <p:val>
                                            <p:fltVal val="1"/>
                                          </p:val>
                                        </p:tav>
                                      </p:tavLst>
                                    </p:anim>
                                    <p:anim calcmode="lin" valueType="num">
                                      <p:cBhvr>
                                        <p:cTn id="39" dur="5000" fill="hold"/>
                                        <p:tgtEl>
                                          <p:spTgt spid="8"/>
                                        </p:tgtEl>
                                        <p:attrNameLst>
                                          <p:attrName>ppt_y</p:attrName>
                                        </p:attrNameLst>
                                      </p:cBhvr>
                                      <p:tavLst>
                                        <p:tav tm="0" fmla="#ppt_y+(sin(-2*pi*(1-$))*-#ppt_x+cos(-2*pi*(1-$))*(1-#ppt_y))*(1-$)">
                                          <p:val>
                                            <p:fltVal val="0"/>
                                          </p:val>
                                        </p:tav>
                                        <p:tav tm="100000">
                                          <p:val>
                                            <p:fltVal val="1"/>
                                          </p:val>
                                        </p:tav>
                                      </p:tavLst>
                                    </p:anim>
                                  </p:childTnLst>
                                </p:cTn>
                              </p:par>
                              <p:par>
                                <p:cTn id="40" presetID="24" presetClass="entr" presetSubtype="0" fill="hold" nodeType="withEffect">
                                  <p:stCondLst>
                                    <p:cond delay="0"/>
                                  </p:stCondLst>
                                  <p:childTnLst>
                                    <p:set>
                                      <p:cBhvr>
                                        <p:cTn id="41" dur="1" fill="hold">
                                          <p:stCondLst>
                                            <p:cond delay="0"/>
                                          </p:stCondLst>
                                        </p:cTn>
                                        <p:tgtEl>
                                          <p:spTgt spid="10"/>
                                        </p:tgtEl>
                                        <p:attrNameLst>
                                          <p:attrName>style.visibility</p:attrName>
                                        </p:attrNameLst>
                                      </p:cBhvr>
                                      <p:to>
                                        <p:strVal val="visible"/>
                                      </p:to>
                                    </p:set>
                                    <p:anim to="" calcmode="lin" valueType="num">
                                      <p:cBhvr>
                                        <p:cTn id="42" dur="1" fill="hold"/>
                                        <p:tgtEl>
                                          <p:spTgt spid="10"/>
                                        </p:tgtEl>
                                        <p:attrNameLst>
                                          <p:attrName/>
                                        </p:attrNameLst>
                                      </p:cBhvr>
                                    </p:anim>
                                  </p:childTnLst>
                                </p:cTn>
                              </p:par>
                              <p:par>
                                <p:cTn id="43" presetID="22" presetClass="entr" presetSubtype="8" repeatCount="indefinite"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wipe(left)">
                                      <p:cBhvr>
                                        <p:cTn id="45" dur="5000"/>
                                        <p:tgtEl>
                                          <p:spTgt spid="10"/>
                                        </p:tgtEl>
                                      </p:cBhvr>
                                    </p:animEffect>
                                  </p:childTnLst>
                                </p:cTn>
                              </p:par>
                            </p:childTnLst>
                          </p:cTn>
                        </p:par>
                        <p:par>
                          <p:cTn id="46" fill="hold">
                            <p:stCondLst>
                              <p:cond delay="22300"/>
                            </p:stCondLst>
                            <p:childTnLst>
                              <p:par>
                                <p:cTn id="47" presetID="15" presetClass="entr" presetSubtype="0"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0" fill="hold"/>
                                        <p:tgtEl>
                                          <p:spTgt spid="11"/>
                                        </p:tgtEl>
                                        <p:attrNameLst>
                                          <p:attrName>ppt_w</p:attrName>
                                        </p:attrNameLst>
                                      </p:cBhvr>
                                      <p:tavLst>
                                        <p:tav tm="0">
                                          <p:val>
                                            <p:fltVal val="0"/>
                                          </p:val>
                                        </p:tav>
                                        <p:tav tm="100000">
                                          <p:val>
                                            <p:strVal val="#ppt_w"/>
                                          </p:val>
                                        </p:tav>
                                      </p:tavLst>
                                    </p:anim>
                                    <p:anim calcmode="lin" valueType="num">
                                      <p:cBhvr>
                                        <p:cTn id="50" dur="5000" fill="hold"/>
                                        <p:tgtEl>
                                          <p:spTgt spid="11"/>
                                        </p:tgtEl>
                                        <p:attrNameLst>
                                          <p:attrName>ppt_h</p:attrName>
                                        </p:attrNameLst>
                                      </p:cBhvr>
                                      <p:tavLst>
                                        <p:tav tm="0">
                                          <p:val>
                                            <p:fltVal val="0"/>
                                          </p:val>
                                        </p:tav>
                                        <p:tav tm="100000">
                                          <p:val>
                                            <p:strVal val="#ppt_h"/>
                                          </p:val>
                                        </p:tav>
                                      </p:tavLst>
                                    </p:anim>
                                    <p:anim calcmode="lin" valueType="num">
                                      <p:cBhvr>
                                        <p:cTn id="51" dur="5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52" dur="5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53" fill="hold">
                            <p:stCondLst>
                              <p:cond delay="27300"/>
                            </p:stCondLst>
                            <p:childTnLst>
                              <p:par>
                                <p:cTn id="54" presetID="26" presetClass="entr" presetSubtype="0" fill="hold" grpId="1" nodeType="after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wipe(down)">
                                      <p:cBhvr>
                                        <p:cTn id="56" dur="580">
                                          <p:stCondLst>
                                            <p:cond delay="0"/>
                                          </p:stCondLst>
                                        </p:cTn>
                                        <p:tgtEl>
                                          <p:spTgt spid="11"/>
                                        </p:tgtEl>
                                      </p:cBhvr>
                                    </p:animEffect>
                                    <p:anim calcmode="lin" valueType="num">
                                      <p:cBhvr>
                                        <p:cTn id="57"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58"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59"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60"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61"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62" dur="26">
                                          <p:stCondLst>
                                            <p:cond delay="650"/>
                                          </p:stCondLst>
                                        </p:cTn>
                                        <p:tgtEl>
                                          <p:spTgt spid="11"/>
                                        </p:tgtEl>
                                      </p:cBhvr>
                                      <p:to x="100000" y="60000"/>
                                    </p:animScale>
                                    <p:animScale>
                                      <p:cBhvr>
                                        <p:cTn id="63" dur="166" decel="50000">
                                          <p:stCondLst>
                                            <p:cond delay="676"/>
                                          </p:stCondLst>
                                        </p:cTn>
                                        <p:tgtEl>
                                          <p:spTgt spid="11"/>
                                        </p:tgtEl>
                                      </p:cBhvr>
                                      <p:to x="100000" y="100000"/>
                                    </p:animScale>
                                    <p:animScale>
                                      <p:cBhvr>
                                        <p:cTn id="64" dur="26">
                                          <p:stCondLst>
                                            <p:cond delay="1312"/>
                                          </p:stCondLst>
                                        </p:cTn>
                                        <p:tgtEl>
                                          <p:spTgt spid="11"/>
                                        </p:tgtEl>
                                      </p:cBhvr>
                                      <p:to x="100000" y="80000"/>
                                    </p:animScale>
                                    <p:animScale>
                                      <p:cBhvr>
                                        <p:cTn id="65" dur="166" decel="50000">
                                          <p:stCondLst>
                                            <p:cond delay="1338"/>
                                          </p:stCondLst>
                                        </p:cTn>
                                        <p:tgtEl>
                                          <p:spTgt spid="11"/>
                                        </p:tgtEl>
                                      </p:cBhvr>
                                      <p:to x="100000" y="100000"/>
                                    </p:animScale>
                                    <p:animScale>
                                      <p:cBhvr>
                                        <p:cTn id="66" dur="26">
                                          <p:stCondLst>
                                            <p:cond delay="1642"/>
                                          </p:stCondLst>
                                        </p:cTn>
                                        <p:tgtEl>
                                          <p:spTgt spid="11"/>
                                        </p:tgtEl>
                                      </p:cBhvr>
                                      <p:to x="100000" y="90000"/>
                                    </p:animScale>
                                    <p:animScale>
                                      <p:cBhvr>
                                        <p:cTn id="67" dur="166" decel="50000">
                                          <p:stCondLst>
                                            <p:cond delay="1668"/>
                                          </p:stCondLst>
                                        </p:cTn>
                                        <p:tgtEl>
                                          <p:spTgt spid="11"/>
                                        </p:tgtEl>
                                      </p:cBhvr>
                                      <p:to x="100000" y="100000"/>
                                    </p:animScale>
                                    <p:animScale>
                                      <p:cBhvr>
                                        <p:cTn id="68" dur="26">
                                          <p:stCondLst>
                                            <p:cond delay="1808"/>
                                          </p:stCondLst>
                                        </p:cTn>
                                        <p:tgtEl>
                                          <p:spTgt spid="11"/>
                                        </p:tgtEl>
                                      </p:cBhvr>
                                      <p:to x="100000" y="95000"/>
                                    </p:animScale>
                                    <p:animScale>
                                      <p:cBhvr>
                                        <p:cTn id="69" dur="166" decel="50000">
                                          <p:stCondLst>
                                            <p:cond delay="1834"/>
                                          </p:stCondLst>
                                        </p:cTn>
                                        <p:tgtEl>
                                          <p:spTgt spid="11"/>
                                        </p:tgtEl>
                                      </p:cBhvr>
                                      <p:to x="100000" y="100000"/>
                                    </p:animScale>
                                  </p:childTnLst>
                                </p:cTn>
                              </p:par>
                              <p:par>
                                <p:cTn id="70" presetID="24" presetClass="entr" presetSubtype="0" fill="hold" grpId="0" nodeType="withEffect">
                                  <p:stCondLst>
                                    <p:cond delay="0"/>
                                  </p:stCondLst>
                                  <p:childTnLst>
                                    <p:set>
                                      <p:cBhvr>
                                        <p:cTn id="71" dur="1" fill="hold">
                                          <p:stCondLst>
                                            <p:cond delay="0"/>
                                          </p:stCondLst>
                                        </p:cTn>
                                        <p:tgtEl>
                                          <p:spTgt spid="12"/>
                                        </p:tgtEl>
                                        <p:attrNameLst>
                                          <p:attrName>style.visibility</p:attrName>
                                        </p:attrNameLst>
                                      </p:cBhvr>
                                      <p:to>
                                        <p:strVal val="visible"/>
                                      </p:to>
                                    </p:set>
                                    <p:anim to="" calcmode="lin" valueType="num">
                                      <p:cBhvr>
                                        <p:cTn id="72" dur="1" fill="hold"/>
                                        <p:tgtEl>
                                          <p:spTgt spid="12"/>
                                        </p:tgtEl>
                                        <p:attrNameLst>
                                          <p:attrName/>
                                        </p:attrNameLst>
                                      </p:cBhvr>
                                    </p:anim>
                                  </p:childTnLst>
                                </p:cTn>
                              </p:par>
                              <p:par>
                                <p:cTn id="73" presetID="24" presetClass="entr" presetSubtype="0" fill="hold" nodeType="withEffect">
                                  <p:stCondLst>
                                    <p:cond delay="0"/>
                                  </p:stCondLst>
                                  <p:childTnLst>
                                    <p:set>
                                      <p:cBhvr>
                                        <p:cTn id="74" dur="1" fill="hold">
                                          <p:stCondLst>
                                            <p:cond delay="0"/>
                                          </p:stCondLst>
                                        </p:cTn>
                                        <p:tgtEl>
                                          <p:spTgt spid="13"/>
                                        </p:tgtEl>
                                        <p:attrNameLst>
                                          <p:attrName>style.visibility</p:attrName>
                                        </p:attrNameLst>
                                      </p:cBhvr>
                                      <p:to>
                                        <p:strVal val="visible"/>
                                      </p:to>
                                    </p:set>
                                    <p:anim to="" calcmode="lin" valueType="num">
                                      <p:cBhvr>
                                        <p:cTn id="75" dur="1" fill="hold"/>
                                        <p:tgtEl>
                                          <p:spTgt spid="13"/>
                                        </p:tgtEl>
                                        <p:attrNameLst>
                                          <p:attrName/>
                                        </p:attrNameLst>
                                      </p:cBhvr>
                                    </p:anim>
                                  </p:childTnLst>
                                </p:cTn>
                              </p:par>
                            </p:childTnLst>
                          </p:cTn>
                        </p:par>
                        <p:par>
                          <p:cTn id="76" fill="hold">
                            <p:stCondLst>
                              <p:cond delay="29300"/>
                            </p:stCondLst>
                            <p:childTnLst>
                              <p:par>
                                <p:cTn id="77" presetID="22" presetClass="entr" presetSubtype="2" repeatCount="indefinite"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Effect transition="in" filter="wipe(right)">
                                      <p:cBhvr>
                                        <p:cTn id="79" dur="5000"/>
                                        <p:tgtEl>
                                          <p:spTgt spid="13"/>
                                        </p:tgtEl>
                                      </p:cBhvr>
                                    </p:animEffect>
                                  </p:childTnLst>
                                </p:cTn>
                              </p:par>
                            </p:childTnLst>
                          </p:cTn>
                        </p:par>
                        <p:par>
                          <p:cTn id="80" fill="hold">
                            <p:stCondLst>
                              <p:cond delay="34300"/>
                            </p:stCondLst>
                            <p:childTnLst>
                              <p:par>
                                <p:cTn id="81" presetID="24" presetClass="entr" presetSubtype="0" fill="hold" grpId="0" nodeType="afterEffect">
                                  <p:stCondLst>
                                    <p:cond delay="0"/>
                                  </p:stCondLst>
                                  <p:childTnLst>
                                    <p:set>
                                      <p:cBhvr>
                                        <p:cTn id="82" dur="1" fill="hold">
                                          <p:stCondLst>
                                            <p:cond delay="0"/>
                                          </p:stCondLst>
                                        </p:cTn>
                                        <p:tgtEl>
                                          <p:spTgt spid="14"/>
                                        </p:tgtEl>
                                        <p:attrNameLst>
                                          <p:attrName>style.visibility</p:attrName>
                                        </p:attrNameLst>
                                      </p:cBhvr>
                                      <p:to>
                                        <p:strVal val="visible"/>
                                      </p:to>
                                    </p:set>
                                    <p:anim to="" calcmode="lin" valueType="num">
                                      <p:cBhvr>
                                        <p:cTn id="83" dur="1" fill="hold"/>
                                        <p:tgtEl>
                                          <p:spTgt spid="14"/>
                                        </p:tgtEl>
                                        <p:attrNameLst>
                                          <p:attrName/>
                                        </p:attrNameLst>
                                      </p:cBhvr>
                                    </p:anim>
                                  </p:childTnLst>
                                </p:cTn>
                              </p:par>
                            </p:childTnLst>
                          </p:cTn>
                        </p:par>
                        <p:par>
                          <p:cTn id="84" fill="hold">
                            <p:stCondLst>
                              <p:cond delay="34300"/>
                            </p:stCondLst>
                            <p:childTnLst>
                              <p:par>
                                <p:cTn id="85" presetID="24" presetClass="entr" presetSubtype="0" fill="hold" nodeType="afterEffect">
                                  <p:stCondLst>
                                    <p:cond delay="4000"/>
                                  </p:stCondLst>
                                  <p:childTnLst>
                                    <p:set>
                                      <p:cBhvr>
                                        <p:cTn id="86" dur="1" fill="hold">
                                          <p:stCondLst>
                                            <p:cond delay="0"/>
                                          </p:stCondLst>
                                        </p:cTn>
                                        <p:tgtEl>
                                          <p:spTgt spid="13"/>
                                        </p:tgtEl>
                                        <p:attrNameLst>
                                          <p:attrName>style.visibility</p:attrName>
                                        </p:attrNameLst>
                                      </p:cBhvr>
                                      <p:to>
                                        <p:strVal val="visible"/>
                                      </p:to>
                                    </p:set>
                                    <p:anim to="" calcmode="lin" valueType="num">
                                      <p:cBhvr>
                                        <p:cTn id="87" dur="1" fill="hold"/>
                                        <p:tgtEl>
                                          <p:spTgt spid="13"/>
                                        </p:tgtEl>
                                        <p:attrNameLst>
                                          <p:attrName/>
                                        </p:attrNameLst>
                                      </p:cBhvr>
                                    </p:anim>
                                  </p:childTnLst>
                                </p:cTn>
                              </p:par>
                              <p:par>
                                <p:cTn id="88" presetID="24" presetClass="entr" presetSubtype="0" fill="hold" grpId="1" nodeType="withEffect">
                                  <p:stCondLst>
                                    <p:cond delay="0"/>
                                  </p:stCondLst>
                                  <p:childTnLst>
                                    <p:set>
                                      <p:cBhvr>
                                        <p:cTn id="89" dur="1" fill="hold">
                                          <p:stCondLst>
                                            <p:cond delay="0"/>
                                          </p:stCondLst>
                                        </p:cTn>
                                        <p:tgtEl>
                                          <p:spTgt spid="14"/>
                                        </p:tgtEl>
                                        <p:attrNameLst>
                                          <p:attrName>style.visibility</p:attrName>
                                        </p:attrNameLst>
                                      </p:cBhvr>
                                      <p:to>
                                        <p:strVal val="visible"/>
                                      </p:to>
                                    </p:set>
                                    <p:anim to="" calcmode="lin" valueType="num">
                                      <p:cBhvr>
                                        <p:cTn id="90" dur="1" fill="hold"/>
                                        <p:tgtEl>
                                          <p:spTgt spid="14"/>
                                        </p:tgtEl>
                                        <p:attrNameLst>
                                          <p:attrName/>
                                        </p:attrNameLst>
                                      </p:cBhvr>
                                    </p:anim>
                                  </p:childTnLst>
                                </p:cTn>
                              </p:par>
                              <p:par>
                                <p:cTn id="91" presetID="24" presetClass="entr" presetSubtype="0" fill="hold" grpId="0" nodeType="withEffect">
                                  <p:stCondLst>
                                    <p:cond delay="0"/>
                                  </p:stCondLst>
                                  <p:childTnLst>
                                    <p:set>
                                      <p:cBhvr>
                                        <p:cTn id="92" dur="1" fill="hold">
                                          <p:stCondLst>
                                            <p:cond delay="0"/>
                                          </p:stCondLst>
                                        </p:cTn>
                                        <p:tgtEl>
                                          <p:spTgt spid="15"/>
                                        </p:tgtEl>
                                        <p:attrNameLst>
                                          <p:attrName>style.visibility</p:attrName>
                                        </p:attrNameLst>
                                      </p:cBhvr>
                                      <p:to>
                                        <p:strVal val="visible"/>
                                      </p:to>
                                    </p:set>
                                    <p:anim to="" calcmode="lin" valueType="num">
                                      <p:cBhvr>
                                        <p:cTn id="93" dur="1" fill="hold"/>
                                        <p:tgtEl>
                                          <p:spTgt spid="15"/>
                                        </p:tgtEl>
                                        <p:attrNameLst>
                                          <p:attrName/>
                                        </p:attrNameLst>
                                      </p:cBhvr>
                                    </p:anim>
                                  </p:childTnLst>
                                </p:cTn>
                              </p:par>
                              <p:par>
                                <p:cTn id="94" presetID="24" presetClass="entr" presetSubtype="0" fill="hold" grpId="0" nodeType="withEffect">
                                  <p:stCondLst>
                                    <p:cond delay="0"/>
                                  </p:stCondLst>
                                  <p:childTnLst>
                                    <p:set>
                                      <p:cBhvr>
                                        <p:cTn id="95" dur="1" fill="hold">
                                          <p:stCondLst>
                                            <p:cond delay="0"/>
                                          </p:stCondLst>
                                        </p:cTn>
                                        <p:tgtEl>
                                          <p:spTgt spid="16"/>
                                        </p:tgtEl>
                                        <p:attrNameLst>
                                          <p:attrName>style.visibility</p:attrName>
                                        </p:attrNameLst>
                                      </p:cBhvr>
                                      <p:to>
                                        <p:strVal val="visible"/>
                                      </p:to>
                                    </p:set>
                                    <p:anim to="" calcmode="lin" valueType="num">
                                      <p:cBhvr>
                                        <p:cTn id="96" dur="1" fill="hold"/>
                                        <p:tgtEl>
                                          <p:spTgt spid="16"/>
                                        </p:tgtEl>
                                        <p:attrNameLst>
                                          <p:attrName/>
                                        </p:attrNameLst>
                                      </p:cBhvr>
                                    </p:anim>
                                  </p:childTnLst>
                                </p:cTn>
                              </p:par>
                            </p:childTnLst>
                          </p:cTn>
                        </p:par>
                        <p:par>
                          <p:cTn id="97" fill="hold">
                            <p:stCondLst>
                              <p:cond delay="38300"/>
                            </p:stCondLst>
                            <p:childTnLst>
                              <p:par>
                                <p:cTn id="98" presetID="22" presetClass="entr" presetSubtype="1" repeatCount="indefinite" fill="hold" grpId="1" nodeType="afterEffect">
                                  <p:stCondLst>
                                    <p:cond delay="0"/>
                                  </p:stCondLst>
                                  <p:childTnLst>
                                    <p:set>
                                      <p:cBhvr>
                                        <p:cTn id="99" dur="1" fill="hold">
                                          <p:stCondLst>
                                            <p:cond delay="0"/>
                                          </p:stCondLst>
                                        </p:cTn>
                                        <p:tgtEl>
                                          <p:spTgt spid="15"/>
                                        </p:tgtEl>
                                        <p:attrNameLst>
                                          <p:attrName>style.visibility</p:attrName>
                                        </p:attrNameLst>
                                      </p:cBhvr>
                                      <p:to>
                                        <p:strVal val="visible"/>
                                      </p:to>
                                    </p:set>
                                    <p:animEffect transition="in" filter="wipe(up)">
                                      <p:cBhvr>
                                        <p:cTn id="100" dur="5000"/>
                                        <p:tgtEl>
                                          <p:spTgt spid="15"/>
                                        </p:tgtEl>
                                      </p:cBhvr>
                                    </p:animEffect>
                                  </p:childTnLst>
                                </p:cTn>
                              </p:par>
                            </p:childTnLst>
                          </p:cTn>
                        </p:par>
                        <p:par>
                          <p:cTn id="101" fill="hold">
                            <p:stCondLst>
                              <p:cond delay="43300"/>
                            </p:stCondLst>
                            <p:childTnLst>
                              <p:par>
                                <p:cTn id="102" presetID="22" presetClass="entr" presetSubtype="4" repeatCount="indefinite" fill="hold" grpId="1" nodeType="afterEffect">
                                  <p:stCondLst>
                                    <p:cond delay="0"/>
                                  </p:stCondLst>
                                  <p:childTnLst>
                                    <p:set>
                                      <p:cBhvr>
                                        <p:cTn id="103" dur="1" fill="hold">
                                          <p:stCondLst>
                                            <p:cond delay="0"/>
                                          </p:stCondLst>
                                        </p:cTn>
                                        <p:tgtEl>
                                          <p:spTgt spid="16"/>
                                        </p:tgtEl>
                                        <p:attrNameLst>
                                          <p:attrName>style.visibility</p:attrName>
                                        </p:attrNameLst>
                                      </p:cBhvr>
                                      <p:to>
                                        <p:strVal val="visible"/>
                                      </p:to>
                                    </p:set>
                                    <p:animEffect transition="in" filter="wipe(down)">
                                      <p:cBhvr>
                                        <p:cTn id="104" dur="5000"/>
                                        <p:tgtEl>
                                          <p:spTgt spid="16"/>
                                        </p:tgtEl>
                                      </p:cBhvr>
                                    </p:animEffect>
                                  </p:childTnLst>
                                </p:cTn>
                              </p:par>
                            </p:childTnLst>
                          </p:cTn>
                        </p:par>
                        <p:par>
                          <p:cTn id="105" fill="hold">
                            <p:stCondLst>
                              <p:cond delay="48300"/>
                            </p:stCondLst>
                            <p:childTnLst>
                              <p:par>
                                <p:cTn id="106" presetID="24" presetClass="entr" presetSubtype="0" fill="hold" grpId="0" nodeType="afterEffect">
                                  <p:stCondLst>
                                    <p:cond delay="0"/>
                                  </p:stCondLst>
                                  <p:childTnLst>
                                    <p:set>
                                      <p:cBhvr>
                                        <p:cTn id="107" dur="1" fill="hold">
                                          <p:stCondLst>
                                            <p:cond delay="0"/>
                                          </p:stCondLst>
                                        </p:cTn>
                                        <p:tgtEl>
                                          <p:spTgt spid="17"/>
                                        </p:tgtEl>
                                        <p:attrNameLst>
                                          <p:attrName>style.visibility</p:attrName>
                                        </p:attrNameLst>
                                      </p:cBhvr>
                                      <p:to>
                                        <p:strVal val="visible"/>
                                      </p:to>
                                    </p:set>
                                    <p:anim to="" calcmode="lin" valueType="num">
                                      <p:cBhvr>
                                        <p:cTn id="108" dur="1" fill="hold"/>
                                        <p:tgtEl>
                                          <p:spTgt spid="17"/>
                                        </p:tgtEl>
                                        <p:attrNameLst>
                                          <p:attrName/>
                                        </p:attrNameLst>
                                      </p:cBhvr>
                                    </p:anim>
                                  </p:childTnLst>
                                </p:cTn>
                              </p:par>
                              <p:par>
                                <p:cTn id="109" presetID="24" presetClass="entr" presetSubtype="0" fill="hold" grpId="0" nodeType="withEffect">
                                  <p:stCondLst>
                                    <p:cond delay="0"/>
                                  </p:stCondLst>
                                  <p:childTnLst>
                                    <p:set>
                                      <p:cBhvr>
                                        <p:cTn id="110" dur="1" fill="hold">
                                          <p:stCondLst>
                                            <p:cond delay="0"/>
                                          </p:stCondLst>
                                        </p:cTn>
                                        <p:tgtEl>
                                          <p:spTgt spid="18"/>
                                        </p:tgtEl>
                                        <p:attrNameLst>
                                          <p:attrName>style.visibility</p:attrName>
                                        </p:attrNameLst>
                                      </p:cBhvr>
                                      <p:to>
                                        <p:strVal val="visible"/>
                                      </p:to>
                                    </p:set>
                                    <p:anim to="" calcmode="lin" valueType="num">
                                      <p:cBhvr>
                                        <p:cTn id="111" dur="1" fill="hold"/>
                                        <p:tgtEl>
                                          <p:spTgt spid="18"/>
                                        </p:tgtEl>
                                        <p:attrNameLst>
                                          <p:attrName/>
                                        </p:attrNameLst>
                                      </p:cBhvr>
                                    </p:anim>
                                  </p:childTnLst>
                                </p:cTn>
                              </p:par>
                            </p:childTnLst>
                          </p:cTn>
                        </p:par>
                        <p:par>
                          <p:cTn id="112" fill="hold">
                            <p:stCondLst>
                              <p:cond delay="48300"/>
                            </p:stCondLst>
                            <p:childTnLst>
                              <p:par>
                                <p:cTn id="113" presetID="21" presetClass="entr" presetSubtype="1" repeatCount="indefinite" fill="hold" grpId="1" nodeType="afterEffect">
                                  <p:stCondLst>
                                    <p:cond delay="0"/>
                                  </p:stCondLst>
                                  <p:childTnLst>
                                    <p:set>
                                      <p:cBhvr>
                                        <p:cTn id="114" dur="1" fill="hold">
                                          <p:stCondLst>
                                            <p:cond delay="0"/>
                                          </p:stCondLst>
                                        </p:cTn>
                                        <p:tgtEl>
                                          <p:spTgt spid="17"/>
                                        </p:tgtEl>
                                        <p:attrNameLst>
                                          <p:attrName>style.visibility</p:attrName>
                                        </p:attrNameLst>
                                      </p:cBhvr>
                                      <p:to>
                                        <p:strVal val="visible"/>
                                      </p:to>
                                    </p:set>
                                    <p:animEffect transition="in" filter="wheel(1)">
                                      <p:cBhvr>
                                        <p:cTn id="115" dur="5000"/>
                                        <p:tgtEl>
                                          <p:spTgt spid="17"/>
                                        </p:tgtEl>
                                      </p:cBhvr>
                                    </p:animEffect>
                                  </p:childTnLst>
                                </p:cTn>
                              </p:par>
                              <p:par>
                                <p:cTn id="116" presetID="21" presetClass="entr" presetSubtype="1" repeatCount="indefinite" fill="hold" grpId="1" nodeType="withEffect">
                                  <p:stCondLst>
                                    <p:cond delay="0"/>
                                  </p:stCondLst>
                                  <p:childTnLst>
                                    <p:set>
                                      <p:cBhvr>
                                        <p:cTn id="117" dur="1" fill="hold">
                                          <p:stCondLst>
                                            <p:cond delay="0"/>
                                          </p:stCondLst>
                                        </p:cTn>
                                        <p:tgtEl>
                                          <p:spTgt spid="18"/>
                                        </p:tgtEl>
                                        <p:attrNameLst>
                                          <p:attrName>style.visibility</p:attrName>
                                        </p:attrNameLst>
                                      </p:cBhvr>
                                      <p:to>
                                        <p:strVal val="visible"/>
                                      </p:to>
                                    </p:set>
                                    <p:animEffect transition="in" filter="wheel(1)">
                                      <p:cBhvr>
                                        <p:cTn id="118" dur="5000"/>
                                        <p:tgtEl>
                                          <p:spTgt spid="18"/>
                                        </p:tgtEl>
                                      </p:cBhvr>
                                    </p:animEffect>
                                  </p:childTnLst>
                                </p:cTn>
                              </p:par>
                            </p:childTnLst>
                          </p:cTn>
                        </p:par>
                        <p:par>
                          <p:cTn id="119" fill="hold">
                            <p:stCondLst>
                              <p:cond delay="53300"/>
                            </p:stCondLst>
                            <p:childTnLst>
                              <p:par>
                                <p:cTn id="120" presetID="43" presetClass="entr" presetSubtype="0" fill="hold" grpId="0" nodeType="afterEffect">
                                  <p:stCondLst>
                                    <p:cond delay="500"/>
                                  </p:stCondLst>
                                  <p:childTnLst>
                                    <p:set>
                                      <p:cBhvr>
                                        <p:cTn id="121" dur="1" fill="hold">
                                          <p:stCondLst>
                                            <p:cond delay="0"/>
                                          </p:stCondLst>
                                        </p:cTn>
                                        <p:tgtEl>
                                          <p:spTgt spid="19"/>
                                        </p:tgtEl>
                                        <p:attrNameLst>
                                          <p:attrName>style.visibility</p:attrName>
                                        </p:attrNameLst>
                                      </p:cBhvr>
                                      <p:to>
                                        <p:strVal val="visible"/>
                                      </p:to>
                                    </p:set>
                                    <p:animEffect transition="in" filter="fade">
                                      <p:cBhvr>
                                        <p:cTn id="122" dur="500"/>
                                        <p:tgtEl>
                                          <p:spTgt spid="19"/>
                                        </p:tgtEl>
                                      </p:cBhvr>
                                    </p:animEffect>
                                    <p:anim calcmode="lin" valueType="num">
                                      <p:cBhvr>
                                        <p:cTn id="123" dur="2000" fill="hold"/>
                                        <p:tgtEl>
                                          <p:spTgt spid="19"/>
                                        </p:tgtEl>
                                        <p:attrNameLst>
                                          <p:attrName>ppt_x</p:attrName>
                                        </p:attrNameLst>
                                      </p:cBhvr>
                                      <p:tavLst>
                                        <p:tav tm="0">
                                          <p:val>
                                            <p:strVal val="#ppt_x"/>
                                          </p:val>
                                        </p:tav>
                                        <p:tav tm="100000">
                                          <p:val>
                                            <p:strVal val="#ppt_x"/>
                                          </p:val>
                                        </p:tav>
                                      </p:tavLst>
                                    </p:anim>
                                    <p:anim calcmode="lin" valueType="num">
                                      <p:cBhvr>
                                        <p:cTn id="124" dur="2000" fill="hold"/>
                                        <p:tgtEl>
                                          <p:spTgt spid="19"/>
                                        </p:tgtEl>
                                        <p:attrNameLst>
                                          <p:attrName>ppt_y</p:attrName>
                                        </p:attrNameLst>
                                      </p:cBhvr>
                                      <p:tavLst>
                                        <p:tav tm="0">
                                          <p:val>
                                            <p:strVal val="#ppt_y+0.31"/>
                                          </p:val>
                                        </p:tav>
                                        <p:tav tm="100000">
                                          <p:val>
                                            <p:strVal val="#ppt_y+0.31"/>
                                          </p:val>
                                        </p:tav>
                                      </p:tavLst>
                                    </p:anim>
                                    <p:anim calcmode="lin" valueType="num">
                                      <p:cBhvr>
                                        <p:cTn id="125" dur="3000" decel="50000" fill="hold">
                                          <p:stCondLst>
                                            <p:cond delay="2000"/>
                                          </p:stCondLst>
                                        </p:cTn>
                                        <p:tgtEl>
                                          <p:spTgt spid="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26" dur="3000" decel="50000" fill="hold">
                                          <p:stCondLst>
                                            <p:cond delay="2000"/>
                                          </p:stCondLst>
                                        </p:cTn>
                                        <p:tgtEl>
                                          <p:spTgt spid="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7" presetID="43" presetClass="entr" presetSubtype="0" fill="hold" grpId="0" nodeType="withEffect">
                                  <p:stCondLst>
                                    <p:cond delay="500"/>
                                  </p:stCondLst>
                                  <p:childTnLst>
                                    <p:set>
                                      <p:cBhvr>
                                        <p:cTn id="128" dur="1" fill="hold">
                                          <p:stCondLst>
                                            <p:cond delay="0"/>
                                          </p:stCondLst>
                                        </p:cTn>
                                        <p:tgtEl>
                                          <p:spTgt spid="20"/>
                                        </p:tgtEl>
                                        <p:attrNameLst>
                                          <p:attrName>style.visibility</p:attrName>
                                        </p:attrNameLst>
                                      </p:cBhvr>
                                      <p:to>
                                        <p:strVal val="visible"/>
                                      </p:to>
                                    </p:set>
                                    <p:animEffect transition="in" filter="fade">
                                      <p:cBhvr>
                                        <p:cTn id="129" dur="500"/>
                                        <p:tgtEl>
                                          <p:spTgt spid="20"/>
                                        </p:tgtEl>
                                      </p:cBhvr>
                                    </p:animEffect>
                                    <p:anim calcmode="lin" valueType="num">
                                      <p:cBhvr>
                                        <p:cTn id="130" dur="2000" fill="hold"/>
                                        <p:tgtEl>
                                          <p:spTgt spid="20"/>
                                        </p:tgtEl>
                                        <p:attrNameLst>
                                          <p:attrName>ppt_x</p:attrName>
                                        </p:attrNameLst>
                                      </p:cBhvr>
                                      <p:tavLst>
                                        <p:tav tm="0">
                                          <p:val>
                                            <p:strVal val="#ppt_x"/>
                                          </p:val>
                                        </p:tav>
                                        <p:tav tm="100000">
                                          <p:val>
                                            <p:strVal val="#ppt_x"/>
                                          </p:val>
                                        </p:tav>
                                      </p:tavLst>
                                    </p:anim>
                                    <p:anim calcmode="lin" valueType="num">
                                      <p:cBhvr>
                                        <p:cTn id="131" dur="2000" fill="hold"/>
                                        <p:tgtEl>
                                          <p:spTgt spid="20"/>
                                        </p:tgtEl>
                                        <p:attrNameLst>
                                          <p:attrName>ppt_y</p:attrName>
                                        </p:attrNameLst>
                                      </p:cBhvr>
                                      <p:tavLst>
                                        <p:tav tm="0">
                                          <p:val>
                                            <p:strVal val="#ppt_y+0.31"/>
                                          </p:val>
                                        </p:tav>
                                        <p:tav tm="100000">
                                          <p:val>
                                            <p:strVal val="#ppt_y+0.31"/>
                                          </p:val>
                                        </p:tav>
                                      </p:tavLst>
                                    </p:anim>
                                    <p:anim calcmode="lin" valueType="num">
                                      <p:cBhvr>
                                        <p:cTn id="132" dur="3000" decel="50000" fill="hold">
                                          <p:stCondLst>
                                            <p:cond delay="2000"/>
                                          </p:stCondLst>
                                        </p:cTn>
                                        <p:tgtEl>
                                          <p:spTgt spid="2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33" dur="3000" decel="50000" fill="hold">
                                          <p:stCondLst>
                                            <p:cond delay="2000"/>
                                          </p:stCondLst>
                                        </p:cTn>
                                        <p:tgtEl>
                                          <p:spTgt spid="2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34" fill="hold">
                            <p:stCondLst>
                              <p:cond delay="58800"/>
                            </p:stCondLst>
                            <p:childTnLst>
                              <p:par>
                                <p:cTn id="135" presetID="16" presetClass="entr" presetSubtype="21" fill="hold" nodeType="afterEffect">
                                  <p:stCondLst>
                                    <p:cond delay="0"/>
                                  </p:stCondLst>
                                  <p:childTnLst>
                                    <p:set>
                                      <p:cBhvr>
                                        <p:cTn id="136" dur="1" fill="hold">
                                          <p:stCondLst>
                                            <p:cond delay="0"/>
                                          </p:stCondLst>
                                        </p:cTn>
                                        <p:tgtEl>
                                          <p:spTgt spid="21"/>
                                        </p:tgtEl>
                                        <p:attrNameLst>
                                          <p:attrName>style.visibility</p:attrName>
                                        </p:attrNameLst>
                                      </p:cBhvr>
                                      <p:to>
                                        <p:strVal val="visible"/>
                                      </p:to>
                                    </p:set>
                                    <p:animEffect transition="in" filter="barn(inVertical)">
                                      <p:cBhvr>
                                        <p:cTn id="137" dur="3000"/>
                                        <p:tgtEl>
                                          <p:spTgt spid="21"/>
                                        </p:tgtEl>
                                      </p:cBhvr>
                                    </p:animEffect>
                                  </p:childTnLst>
                                </p:cTn>
                              </p:par>
                              <p:par>
                                <p:cTn id="138" presetID="22" presetClass="entr" presetSubtype="1" fill="hold" nodeType="withEffect">
                                  <p:stCondLst>
                                    <p:cond delay="0"/>
                                  </p:stCondLst>
                                  <p:childTnLst>
                                    <p:set>
                                      <p:cBhvr>
                                        <p:cTn id="139" dur="1" fill="hold">
                                          <p:stCondLst>
                                            <p:cond delay="0"/>
                                          </p:stCondLst>
                                        </p:cTn>
                                        <p:tgtEl>
                                          <p:spTgt spid="22"/>
                                        </p:tgtEl>
                                        <p:attrNameLst>
                                          <p:attrName>style.visibility</p:attrName>
                                        </p:attrNameLst>
                                      </p:cBhvr>
                                      <p:to>
                                        <p:strVal val="visible"/>
                                      </p:to>
                                    </p:set>
                                    <p:animEffect transition="in" filter="wipe(up)">
                                      <p:cBhvr>
                                        <p:cTn id="140" dur="5000"/>
                                        <p:tgtEl>
                                          <p:spTgt spid="22"/>
                                        </p:tgtEl>
                                      </p:cBhvr>
                                    </p:animEffect>
                                  </p:childTnLst>
                                </p:cTn>
                              </p:par>
                              <p:par>
                                <p:cTn id="141" presetID="22" presetClass="entr" presetSubtype="4" fill="hold" nodeType="withEffect">
                                  <p:stCondLst>
                                    <p:cond delay="0"/>
                                  </p:stCondLst>
                                  <p:childTnLst>
                                    <p:set>
                                      <p:cBhvr>
                                        <p:cTn id="142" dur="1" fill="hold">
                                          <p:stCondLst>
                                            <p:cond delay="0"/>
                                          </p:stCondLst>
                                        </p:cTn>
                                        <p:tgtEl>
                                          <p:spTgt spid="23"/>
                                        </p:tgtEl>
                                        <p:attrNameLst>
                                          <p:attrName>style.visibility</p:attrName>
                                        </p:attrNameLst>
                                      </p:cBhvr>
                                      <p:to>
                                        <p:strVal val="visible"/>
                                      </p:to>
                                    </p:set>
                                    <p:animEffect transition="in" filter="wipe(down)">
                                      <p:cBhvr>
                                        <p:cTn id="143" dur="5000"/>
                                        <p:tgtEl>
                                          <p:spTgt spid="23"/>
                                        </p:tgtEl>
                                      </p:cBhvr>
                                    </p:animEffect>
                                  </p:childTnLst>
                                </p:cTn>
                              </p:par>
                            </p:childTnLst>
                          </p:cTn>
                        </p:par>
                        <p:par>
                          <p:cTn id="144" fill="hold">
                            <p:stCondLst>
                              <p:cond delay="63800"/>
                            </p:stCondLst>
                            <p:childTnLst>
                              <p:par>
                                <p:cTn id="145" presetID="16" presetClass="entr" presetSubtype="37" fill="hold" grpId="0" nodeType="afterEffect">
                                  <p:stCondLst>
                                    <p:cond delay="0"/>
                                  </p:stCondLst>
                                  <p:childTnLst>
                                    <p:set>
                                      <p:cBhvr>
                                        <p:cTn id="146" dur="1" fill="hold">
                                          <p:stCondLst>
                                            <p:cond delay="0"/>
                                          </p:stCondLst>
                                        </p:cTn>
                                        <p:tgtEl>
                                          <p:spTgt spid="24"/>
                                        </p:tgtEl>
                                        <p:attrNameLst>
                                          <p:attrName>style.visibility</p:attrName>
                                        </p:attrNameLst>
                                      </p:cBhvr>
                                      <p:to>
                                        <p:strVal val="visible"/>
                                      </p:to>
                                    </p:set>
                                    <p:animEffect transition="in" filter="barn(outVertical)">
                                      <p:cBhvr>
                                        <p:cTn id="147" dur="3000"/>
                                        <p:tgtEl>
                                          <p:spTgt spid="24"/>
                                        </p:tgtEl>
                                      </p:cBhvr>
                                    </p:animEffect>
                                  </p:childTnLst>
                                </p:cTn>
                              </p:par>
                            </p:childTnLst>
                          </p:cTn>
                        </p:par>
                        <p:par>
                          <p:cTn id="148" fill="hold">
                            <p:stCondLst>
                              <p:cond delay="66800"/>
                            </p:stCondLst>
                            <p:childTnLst>
                              <p:par>
                                <p:cTn id="149" presetID="16" presetClass="entr" presetSubtype="37" fill="hold" grpId="0" nodeType="afterEffect">
                                  <p:stCondLst>
                                    <p:cond delay="0"/>
                                  </p:stCondLst>
                                  <p:childTnLst>
                                    <p:set>
                                      <p:cBhvr>
                                        <p:cTn id="150" dur="1" fill="hold">
                                          <p:stCondLst>
                                            <p:cond delay="0"/>
                                          </p:stCondLst>
                                        </p:cTn>
                                        <p:tgtEl>
                                          <p:spTgt spid="25"/>
                                        </p:tgtEl>
                                        <p:attrNameLst>
                                          <p:attrName>style.visibility</p:attrName>
                                        </p:attrNameLst>
                                      </p:cBhvr>
                                      <p:to>
                                        <p:strVal val="visible"/>
                                      </p:to>
                                    </p:set>
                                    <p:animEffect transition="in" filter="barn(outVertical)">
                                      <p:cBhvr>
                                        <p:cTn id="151" dur="3000"/>
                                        <p:tgtEl>
                                          <p:spTgt spid="25"/>
                                        </p:tgtEl>
                                      </p:cBhvr>
                                    </p:animEffect>
                                  </p:childTnLst>
                                </p:cTn>
                              </p:par>
                            </p:childTnLst>
                          </p:cTn>
                        </p:par>
                        <p:par>
                          <p:cTn id="152" fill="hold">
                            <p:stCondLst>
                              <p:cond delay="69800"/>
                            </p:stCondLst>
                            <p:childTnLst>
                              <p:par>
                                <p:cTn id="153" presetID="22" presetClass="entr" presetSubtype="4" fill="hold" nodeType="afterEffect">
                                  <p:stCondLst>
                                    <p:cond delay="0"/>
                                  </p:stCondLst>
                                  <p:childTnLst>
                                    <p:set>
                                      <p:cBhvr>
                                        <p:cTn id="154" dur="1" fill="hold">
                                          <p:stCondLst>
                                            <p:cond delay="0"/>
                                          </p:stCondLst>
                                        </p:cTn>
                                        <p:tgtEl>
                                          <p:spTgt spid="26"/>
                                        </p:tgtEl>
                                        <p:attrNameLst>
                                          <p:attrName>style.visibility</p:attrName>
                                        </p:attrNameLst>
                                      </p:cBhvr>
                                      <p:to>
                                        <p:strVal val="visible"/>
                                      </p:to>
                                    </p:set>
                                    <p:animEffect transition="in" filter="wipe(down)">
                                      <p:cBhvr>
                                        <p:cTn id="155" dur="5000"/>
                                        <p:tgtEl>
                                          <p:spTgt spid="26"/>
                                        </p:tgtEl>
                                      </p:cBhvr>
                                    </p:animEffect>
                                  </p:childTnLst>
                                </p:cTn>
                              </p:par>
                            </p:childTnLst>
                          </p:cTn>
                        </p:par>
                        <p:par>
                          <p:cTn id="156" fill="hold">
                            <p:stCondLst>
                              <p:cond delay="74800"/>
                            </p:stCondLst>
                            <p:childTnLst>
                              <p:par>
                                <p:cTn id="157" presetID="6" presetClass="entr" presetSubtype="16" fill="hold" nodeType="afterEffect">
                                  <p:stCondLst>
                                    <p:cond delay="0"/>
                                  </p:stCondLst>
                                  <p:childTnLst>
                                    <p:set>
                                      <p:cBhvr>
                                        <p:cTn id="158" dur="1" fill="hold">
                                          <p:stCondLst>
                                            <p:cond delay="0"/>
                                          </p:stCondLst>
                                        </p:cTn>
                                        <p:tgtEl>
                                          <p:spTgt spid="27"/>
                                        </p:tgtEl>
                                        <p:attrNameLst>
                                          <p:attrName>style.visibility</p:attrName>
                                        </p:attrNameLst>
                                      </p:cBhvr>
                                      <p:to>
                                        <p:strVal val="visible"/>
                                      </p:to>
                                    </p:set>
                                    <p:animEffect transition="in" filter="circle(in)">
                                      <p:cBhvr>
                                        <p:cTn id="159" dur="5000"/>
                                        <p:tgtEl>
                                          <p:spTgt spid="27"/>
                                        </p:tgtEl>
                                      </p:cBhvr>
                                    </p:animEffect>
                                  </p:childTnLst>
                                </p:cTn>
                              </p:par>
                            </p:childTnLst>
                          </p:cTn>
                        </p:par>
                        <p:par>
                          <p:cTn id="160" fill="hold">
                            <p:stCondLst>
                              <p:cond delay="79800"/>
                            </p:stCondLst>
                            <p:childTnLst>
                              <p:par>
                                <p:cTn id="161" presetID="6" presetClass="entr" presetSubtype="16" fill="hold" nodeType="afterEffect">
                                  <p:stCondLst>
                                    <p:cond delay="0"/>
                                  </p:stCondLst>
                                  <p:childTnLst>
                                    <p:set>
                                      <p:cBhvr>
                                        <p:cTn id="162" dur="1" fill="hold">
                                          <p:stCondLst>
                                            <p:cond delay="0"/>
                                          </p:stCondLst>
                                        </p:cTn>
                                        <p:tgtEl>
                                          <p:spTgt spid="28"/>
                                        </p:tgtEl>
                                        <p:attrNameLst>
                                          <p:attrName>style.visibility</p:attrName>
                                        </p:attrNameLst>
                                      </p:cBhvr>
                                      <p:to>
                                        <p:strVal val="visible"/>
                                      </p:to>
                                    </p:set>
                                    <p:animEffect transition="in" filter="circle(in)">
                                      <p:cBhvr>
                                        <p:cTn id="163" dur="2000"/>
                                        <p:tgtEl>
                                          <p:spTgt spid="28"/>
                                        </p:tgtEl>
                                      </p:cBhvr>
                                    </p:animEffect>
                                  </p:childTnLst>
                                </p:cTn>
                              </p:par>
                            </p:childTnLst>
                          </p:cTn>
                        </p:par>
                        <p:par>
                          <p:cTn id="164" fill="hold">
                            <p:stCondLst>
                              <p:cond delay="81800"/>
                            </p:stCondLst>
                            <p:childTnLst>
                              <p:par>
                                <p:cTn id="165" presetID="6" presetClass="entr" presetSubtype="16" fill="hold" grpId="0" nodeType="afterEffect">
                                  <p:stCondLst>
                                    <p:cond delay="0"/>
                                  </p:stCondLst>
                                  <p:childTnLst>
                                    <p:set>
                                      <p:cBhvr>
                                        <p:cTn id="166" dur="1" fill="hold">
                                          <p:stCondLst>
                                            <p:cond delay="0"/>
                                          </p:stCondLst>
                                        </p:cTn>
                                        <p:tgtEl>
                                          <p:spTgt spid="29"/>
                                        </p:tgtEl>
                                        <p:attrNameLst>
                                          <p:attrName>style.visibility</p:attrName>
                                        </p:attrNameLst>
                                      </p:cBhvr>
                                      <p:to>
                                        <p:strVal val="visible"/>
                                      </p:to>
                                    </p:set>
                                    <p:animEffect transition="in" filter="circle(in)">
                                      <p:cBhvr>
                                        <p:cTn id="167" dur="2000"/>
                                        <p:tgtEl>
                                          <p:spTgt spid="29"/>
                                        </p:tgtEl>
                                      </p:cBhvr>
                                    </p:animEffect>
                                  </p:childTnLst>
                                </p:cTn>
                              </p:par>
                            </p:childTnLst>
                          </p:cTn>
                        </p:par>
                        <p:par>
                          <p:cTn id="168" fill="hold">
                            <p:stCondLst>
                              <p:cond delay="83800"/>
                            </p:stCondLst>
                            <p:childTnLst>
                              <p:par>
                                <p:cTn id="169" presetID="16" presetClass="entr" presetSubtype="37" fill="hold" grpId="0" nodeType="afterEffect">
                                  <p:stCondLst>
                                    <p:cond delay="0"/>
                                  </p:stCondLst>
                                  <p:childTnLst>
                                    <p:set>
                                      <p:cBhvr>
                                        <p:cTn id="170" dur="1" fill="hold">
                                          <p:stCondLst>
                                            <p:cond delay="0"/>
                                          </p:stCondLst>
                                        </p:cTn>
                                        <p:tgtEl>
                                          <p:spTgt spid="30"/>
                                        </p:tgtEl>
                                        <p:attrNameLst>
                                          <p:attrName>style.visibility</p:attrName>
                                        </p:attrNameLst>
                                      </p:cBhvr>
                                      <p:to>
                                        <p:strVal val="visible"/>
                                      </p:to>
                                    </p:set>
                                    <p:animEffect transition="in" filter="barn(outVertical)">
                                      <p:cBhvr>
                                        <p:cTn id="171" dur="3000"/>
                                        <p:tgtEl>
                                          <p:spTgt spid="30"/>
                                        </p:tgtEl>
                                      </p:cBhvr>
                                    </p:animEffect>
                                  </p:childTnLst>
                                </p:cTn>
                              </p:par>
                            </p:childTnLst>
                          </p:cTn>
                        </p:par>
                        <p:par>
                          <p:cTn id="172" fill="hold">
                            <p:stCondLst>
                              <p:cond delay="86800"/>
                            </p:stCondLst>
                            <p:childTnLst>
                              <p:par>
                                <p:cTn id="173" presetID="26" presetClass="entr" presetSubtype="0" fill="hold" grpId="0" nodeType="afterEffect">
                                  <p:stCondLst>
                                    <p:cond delay="0"/>
                                  </p:stCondLst>
                                  <p:childTnLst>
                                    <p:set>
                                      <p:cBhvr>
                                        <p:cTn id="174" dur="1" fill="hold">
                                          <p:stCondLst>
                                            <p:cond delay="0"/>
                                          </p:stCondLst>
                                        </p:cTn>
                                        <p:tgtEl>
                                          <p:spTgt spid="31"/>
                                        </p:tgtEl>
                                        <p:attrNameLst>
                                          <p:attrName>style.visibility</p:attrName>
                                        </p:attrNameLst>
                                      </p:cBhvr>
                                      <p:to>
                                        <p:strVal val="visible"/>
                                      </p:to>
                                    </p:set>
                                    <p:animEffect transition="in" filter="wipe(down)">
                                      <p:cBhvr>
                                        <p:cTn id="175" dur="580">
                                          <p:stCondLst>
                                            <p:cond delay="0"/>
                                          </p:stCondLst>
                                        </p:cTn>
                                        <p:tgtEl>
                                          <p:spTgt spid="31"/>
                                        </p:tgtEl>
                                      </p:cBhvr>
                                    </p:animEffect>
                                    <p:anim calcmode="lin" valueType="num">
                                      <p:cBhvr>
                                        <p:cTn id="176" dur="1822"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177" dur="664"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178" dur="664" tmFilter="0, 0; 0.125,0.2665; 0.25,0.4; 0.375,0.465; 0.5,0.5;  0.625,0.535; 0.75,0.6; 0.875,0.7335; 1,1">
                                          <p:stCondLst>
                                            <p:cond delay="664"/>
                                          </p:stCondLst>
                                        </p:cTn>
                                        <p:tgtEl>
                                          <p:spTgt spid="31"/>
                                        </p:tgtEl>
                                        <p:attrNameLst>
                                          <p:attrName>ppt_y</p:attrName>
                                        </p:attrNameLst>
                                      </p:cBhvr>
                                      <p:tavLst>
                                        <p:tav tm="0" fmla="#ppt_y-sin(pi*$)/9">
                                          <p:val>
                                            <p:fltVal val="0"/>
                                          </p:val>
                                        </p:tav>
                                        <p:tav tm="100000">
                                          <p:val>
                                            <p:fltVal val="1"/>
                                          </p:val>
                                        </p:tav>
                                      </p:tavLst>
                                    </p:anim>
                                    <p:anim calcmode="lin" valueType="num">
                                      <p:cBhvr>
                                        <p:cTn id="179" dur="332" tmFilter="0, 0; 0.125,0.2665; 0.25,0.4; 0.375,0.465; 0.5,0.5;  0.625,0.535; 0.75,0.6; 0.875,0.7335; 1,1">
                                          <p:stCondLst>
                                            <p:cond delay="1324"/>
                                          </p:stCondLst>
                                        </p:cTn>
                                        <p:tgtEl>
                                          <p:spTgt spid="31"/>
                                        </p:tgtEl>
                                        <p:attrNameLst>
                                          <p:attrName>ppt_y</p:attrName>
                                        </p:attrNameLst>
                                      </p:cBhvr>
                                      <p:tavLst>
                                        <p:tav tm="0" fmla="#ppt_y-sin(pi*$)/27">
                                          <p:val>
                                            <p:fltVal val="0"/>
                                          </p:val>
                                        </p:tav>
                                        <p:tav tm="100000">
                                          <p:val>
                                            <p:fltVal val="1"/>
                                          </p:val>
                                        </p:tav>
                                      </p:tavLst>
                                    </p:anim>
                                    <p:anim calcmode="lin" valueType="num">
                                      <p:cBhvr>
                                        <p:cTn id="180" dur="164" tmFilter="0, 0; 0.125,0.2665; 0.25,0.4; 0.375,0.465; 0.5,0.5;  0.625,0.535; 0.75,0.6; 0.875,0.7335; 1,1">
                                          <p:stCondLst>
                                            <p:cond delay="1656"/>
                                          </p:stCondLst>
                                        </p:cTn>
                                        <p:tgtEl>
                                          <p:spTgt spid="31"/>
                                        </p:tgtEl>
                                        <p:attrNameLst>
                                          <p:attrName>ppt_y</p:attrName>
                                        </p:attrNameLst>
                                      </p:cBhvr>
                                      <p:tavLst>
                                        <p:tav tm="0" fmla="#ppt_y-sin(pi*$)/81">
                                          <p:val>
                                            <p:fltVal val="0"/>
                                          </p:val>
                                        </p:tav>
                                        <p:tav tm="100000">
                                          <p:val>
                                            <p:fltVal val="1"/>
                                          </p:val>
                                        </p:tav>
                                      </p:tavLst>
                                    </p:anim>
                                    <p:animScale>
                                      <p:cBhvr>
                                        <p:cTn id="181" dur="26">
                                          <p:stCondLst>
                                            <p:cond delay="650"/>
                                          </p:stCondLst>
                                        </p:cTn>
                                        <p:tgtEl>
                                          <p:spTgt spid="31"/>
                                        </p:tgtEl>
                                      </p:cBhvr>
                                      <p:to x="100000" y="60000"/>
                                    </p:animScale>
                                    <p:animScale>
                                      <p:cBhvr>
                                        <p:cTn id="182" dur="166" decel="50000">
                                          <p:stCondLst>
                                            <p:cond delay="676"/>
                                          </p:stCondLst>
                                        </p:cTn>
                                        <p:tgtEl>
                                          <p:spTgt spid="31"/>
                                        </p:tgtEl>
                                      </p:cBhvr>
                                      <p:to x="100000" y="100000"/>
                                    </p:animScale>
                                    <p:animScale>
                                      <p:cBhvr>
                                        <p:cTn id="183" dur="26">
                                          <p:stCondLst>
                                            <p:cond delay="1312"/>
                                          </p:stCondLst>
                                        </p:cTn>
                                        <p:tgtEl>
                                          <p:spTgt spid="31"/>
                                        </p:tgtEl>
                                      </p:cBhvr>
                                      <p:to x="100000" y="80000"/>
                                    </p:animScale>
                                    <p:animScale>
                                      <p:cBhvr>
                                        <p:cTn id="184" dur="166" decel="50000">
                                          <p:stCondLst>
                                            <p:cond delay="1338"/>
                                          </p:stCondLst>
                                        </p:cTn>
                                        <p:tgtEl>
                                          <p:spTgt spid="31"/>
                                        </p:tgtEl>
                                      </p:cBhvr>
                                      <p:to x="100000" y="100000"/>
                                    </p:animScale>
                                    <p:animScale>
                                      <p:cBhvr>
                                        <p:cTn id="185" dur="26">
                                          <p:stCondLst>
                                            <p:cond delay="1642"/>
                                          </p:stCondLst>
                                        </p:cTn>
                                        <p:tgtEl>
                                          <p:spTgt spid="31"/>
                                        </p:tgtEl>
                                      </p:cBhvr>
                                      <p:to x="100000" y="90000"/>
                                    </p:animScale>
                                    <p:animScale>
                                      <p:cBhvr>
                                        <p:cTn id="186" dur="166" decel="50000">
                                          <p:stCondLst>
                                            <p:cond delay="1668"/>
                                          </p:stCondLst>
                                        </p:cTn>
                                        <p:tgtEl>
                                          <p:spTgt spid="31"/>
                                        </p:tgtEl>
                                      </p:cBhvr>
                                      <p:to x="100000" y="100000"/>
                                    </p:animScale>
                                    <p:animScale>
                                      <p:cBhvr>
                                        <p:cTn id="187" dur="26">
                                          <p:stCondLst>
                                            <p:cond delay="1808"/>
                                          </p:stCondLst>
                                        </p:cTn>
                                        <p:tgtEl>
                                          <p:spTgt spid="31"/>
                                        </p:tgtEl>
                                      </p:cBhvr>
                                      <p:to x="100000" y="95000"/>
                                    </p:animScale>
                                    <p:animScale>
                                      <p:cBhvr>
                                        <p:cTn id="188" dur="166" decel="50000">
                                          <p:stCondLst>
                                            <p:cond delay="1834"/>
                                          </p:stCondLst>
                                        </p:cTn>
                                        <p:tgtEl>
                                          <p:spTgt spid="31"/>
                                        </p:tgtEl>
                                      </p:cBhvr>
                                      <p:to x="100000" y="100000"/>
                                    </p:animScale>
                                  </p:childTnLst>
                                </p:cTn>
                              </p:par>
                            </p:childTnLst>
                          </p:cTn>
                        </p:par>
                        <p:par>
                          <p:cTn id="189" fill="hold">
                            <p:stCondLst>
                              <p:cond delay="88800"/>
                            </p:stCondLst>
                            <p:childTnLst>
                              <p:par>
                                <p:cTn id="190" presetID="8" presetClass="emph" presetSubtype="0" repeatCount="indefinite" fill="hold" grpId="1" nodeType="afterEffect">
                                  <p:stCondLst>
                                    <p:cond delay="0"/>
                                  </p:stCondLst>
                                  <p:childTnLst>
                                    <p:animRot by="21600000">
                                      <p:cBhvr>
                                        <p:cTn id="191" dur="5000" fill="hold"/>
                                        <p:tgtEl>
                                          <p:spTgt spid="31"/>
                                        </p:tgtEl>
                                        <p:attrNameLst>
                                          <p:attrName>r</p:attrName>
                                        </p:attrNameLst>
                                      </p:cBhvr>
                                    </p:animRot>
                                  </p:childTnLst>
                                </p:cTn>
                              </p:par>
                              <p:par>
                                <p:cTn id="192" presetID="16" presetClass="entr" presetSubtype="42" fill="hold" nodeType="withEffect">
                                  <p:stCondLst>
                                    <p:cond delay="0"/>
                                  </p:stCondLst>
                                  <p:childTnLst>
                                    <p:set>
                                      <p:cBhvr>
                                        <p:cTn id="193" dur="1" fill="hold">
                                          <p:stCondLst>
                                            <p:cond delay="0"/>
                                          </p:stCondLst>
                                        </p:cTn>
                                        <p:tgtEl>
                                          <p:spTgt spid="32"/>
                                        </p:tgtEl>
                                        <p:attrNameLst>
                                          <p:attrName>style.visibility</p:attrName>
                                        </p:attrNameLst>
                                      </p:cBhvr>
                                      <p:to>
                                        <p:strVal val="visible"/>
                                      </p:to>
                                    </p:set>
                                    <p:animEffect transition="in" filter="barn(outHorizontal)">
                                      <p:cBhvr>
                                        <p:cTn id="194" dur="3000"/>
                                        <p:tgtEl>
                                          <p:spTgt spid="32"/>
                                        </p:tgtEl>
                                      </p:cBhvr>
                                    </p:animEffect>
                                  </p:childTnLst>
                                </p:cTn>
                              </p:par>
                            </p:childTnLst>
                          </p:cTn>
                        </p:par>
                        <p:par>
                          <p:cTn id="195" fill="hold">
                            <p:stCondLst>
                              <p:cond delay="93800"/>
                            </p:stCondLst>
                            <p:childTnLst>
                              <p:par>
                                <p:cTn id="196" presetID="16" presetClass="entr" presetSubtype="42" fill="hold" nodeType="afterEffect">
                                  <p:stCondLst>
                                    <p:cond delay="0"/>
                                  </p:stCondLst>
                                  <p:childTnLst>
                                    <p:set>
                                      <p:cBhvr>
                                        <p:cTn id="197" dur="1" fill="hold">
                                          <p:stCondLst>
                                            <p:cond delay="0"/>
                                          </p:stCondLst>
                                        </p:cTn>
                                        <p:tgtEl>
                                          <p:spTgt spid="33"/>
                                        </p:tgtEl>
                                        <p:attrNameLst>
                                          <p:attrName>style.visibility</p:attrName>
                                        </p:attrNameLst>
                                      </p:cBhvr>
                                      <p:to>
                                        <p:strVal val="visible"/>
                                      </p:to>
                                    </p:set>
                                    <p:animEffect transition="in" filter="barn(outHorizontal)">
                                      <p:cBhvr>
                                        <p:cTn id="198" dur="3000"/>
                                        <p:tgtEl>
                                          <p:spTgt spid="33"/>
                                        </p:tgtEl>
                                      </p:cBhvr>
                                    </p:animEffect>
                                  </p:childTnLst>
                                </p:cTn>
                              </p:par>
                            </p:childTnLst>
                          </p:cTn>
                        </p:par>
                        <p:par>
                          <p:cTn id="199" fill="hold">
                            <p:stCondLst>
                              <p:cond delay="96800"/>
                            </p:stCondLst>
                            <p:childTnLst>
                              <p:par>
                                <p:cTn id="200" presetID="16" presetClass="entr" presetSubtype="37" fill="hold" nodeType="afterEffect">
                                  <p:stCondLst>
                                    <p:cond delay="0"/>
                                  </p:stCondLst>
                                  <p:childTnLst>
                                    <p:set>
                                      <p:cBhvr>
                                        <p:cTn id="201" dur="1" fill="hold">
                                          <p:stCondLst>
                                            <p:cond delay="0"/>
                                          </p:stCondLst>
                                        </p:cTn>
                                        <p:tgtEl>
                                          <p:spTgt spid="34"/>
                                        </p:tgtEl>
                                        <p:attrNameLst>
                                          <p:attrName>style.visibility</p:attrName>
                                        </p:attrNameLst>
                                      </p:cBhvr>
                                      <p:to>
                                        <p:strVal val="visible"/>
                                      </p:to>
                                    </p:set>
                                    <p:animEffect transition="in" filter="barn(outVertical)">
                                      <p:cBhvr>
                                        <p:cTn id="202" dur="3000"/>
                                        <p:tgtEl>
                                          <p:spTgt spid="34"/>
                                        </p:tgtEl>
                                      </p:cBhvr>
                                    </p:animEffect>
                                  </p:childTnLst>
                                </p:cTn>
                              </p:par>
                            </p:childTnLst>
                          </p:cTn>
                        </p:par>
                        <p:par>
                          <p:cTn id="203" fill="hold">
                            <p:stCondLst>
                              <p:cond delay="99800"/>
                            </p:stCondLst>
                            <p:childTnLst>
                              <p:par>
                                <p:cTn id="204" presetID="16" presetClass="entr" presetSubtype="42" fill="hold" nodeType="afterEffect">
                                  <p:stCondLst>
                                    <p:cond delay="0"/>
                                  </p:stCondLst>
                                  <p:childTnLst>
                                    <p:set>
                                      <p:cBhvr>
                                        <p:cTn id="205" dur="1" fill="hold">
                                          <p:stCondLst>
                                            <p:cond delay="0"/>
                                          </p:stCondLst>
                                        </p:cTn>
                                        <p:tgtEl>
                                          <p:spTgt spid="35"/>
                                        </p:tgtEl>
                                        <p:attrNameLst>
                                          <p:attrName>style.visibility</p:attrName>
                                        </p:attrNameLst>
                                      </p:cBhvr>
                                      <p:to>
                                        <p:strVal val="visible"/>
                                      </p:to>
                                    </p:set>
                                    <p:animEffect transition="in" filter="barn(outHorizontal)">
                                      <p:cBhvr>
                                        <p:cTn id="206" dur="3000"/>
                                        <p:tgtEl>
                                          <p:spTgt spid="35"/>
                                        </p:tgtEl>
                                      </p:cBhvr>
                                    </p:animEffect>
                                  </p:childTnLst>
                                </p:cTn>
                              </p:par>
                            </p:childTnLst>
                          </p:cTn>
                        </p:par>
                        <p:par>
                          <p:cTn id="207" fill="hold">
                            <p:stCondLst>
                              <p:cond delay="102800"/>
                            </p:stCondLst>
                            <p:childTnLst>
                              <p:par>
                                <p:cTn id="208" presetID="16" presetClass="entr" presetSubtype="37" fill="hold" nodeType="afterEffect">
                                  <p:stCondLst>
                                    <p:cond delay="0"/>
                                  </p:stCondLst>
                                  <p:childTnLst>
                                    <p:set>
                                      <p:cBhvr>
                                        <p:cTn id="209" dur="1" fill="hold">
                                          <p:stCondLst>
                                            <p:cond delay="0"/>
                                          </p:stCondLst>
                                        </p:cTn>
                                        <p:tgtEl>
                                          <p:spTgt spid="36"/>
                                        </p:tgtEl>
                                        <p:attrNameLst>
                                          <p:attrName>style.visibility</p:attrName>
                                        </p:attrNameLst>
                                      </p:cBhvr>
                                      <p:to>
                                        <p:strVal val="visible"/>
                                      </p:to>
                                    </p:set>
                                    <p:animEffect transition="in" filter="barn(outVertical)">
                                      <p:cBhvr>
                                        <p:cTn id="210" dur="3000"/>
                                        <p:tgtEl>
                                          <p:spTgt spid="36"/>
                                        </p:tgtEl>
                                      </p:cBhvr>
                                    </p:animEffect>
                                  </p:childTnLst>
                                </p:cTn>
                              </p:par>
                            </p:childTnLst>
                          </p:cTn>
                        </p:par>
                        <p:par>
                          <p:cTn id="211" fill="hold">
                            <p:stCondLst>
                              <p:cond delay="105800"/>
                            </p:stCondLst>
                            <p:childTnLst>
                              <p:par>
                                <p:cTn id="212" presetID="2" presetClass="entr" presetSubtype="2" decel="82000" fill="hold" grpId="0" nodeType="afterEffect">
                                  <p:stCondLst>
                                    <p:cond delay="0"/>
                                  </p:stCondLst>
                                  <p:iterate type="lt">
                                    <p:tmPct val="10000"/>
                                  </p:iterate>
                                  <p:childTnLst>
                                    <p:set>
                                      <p:cBhvr>
                                        <p:cTn id="213" dur="1" fill="hold">
                                          <p:stCondLst>
                                            <p:cond delay="0"/>
                                          </p:stCondLst>
                                        </p:cTn>
                                        <p:tgtEl>
                                          <p:spTgt spid="37"/>
                                        </p:tgtEl>
                                        <p:attrNameLst>
                                          <p:attrName>style.visibility</p:attrName>
                                        </p:attrNameLst>
                                      </p:cBhvr>
                                      <p:to>
                                        <p:strVal val="visible"/>
                                      </p:to>
                                    </p:set>
                                    <p:anim calcmode="lin" valueType="num">
                                      <p:cBhvr additive="base">
                                        <p:cTn id="214" dur="2000" fill="hold"/>
                                        <p:tgtEl>
                                          <p:spTgt spid="37"/>
                                        </p:tgtEl>
                                        <p:attrNameLst>
                                          <p:attrName>ppt_x</p:attrName>
                                        </p:attrNameLst>
                                      </p:cBhvr>
                                      <p:tavLst>
                                        <p:tav tm="0">
                                          <p:val>
                                            <p:strVal val="1+#ppt_w/2"/>
                                          </p:val>
                                        </p:tav>
                                        <p:tav tm="100000">
                                          <p:val>
                                            <p:strVal val="#ppt_x"/>
                                          </p:val>
                                        </p:tav>
                                      </p:tavLst>
                                    </p:anim>
                                    <p:anim calcmode="lin" valueType="num">
                                      <p:cBhvr additive="base">
                                        <p:cTn id="215" dur="2000" fill="hold"/>
                                        <p:tgtEl>
                                          <p:spTgt spid="37"/>
                                        </p:tgtEl>
                                        <p:attrNameLst>
                                          <p:attrName>ppt_y</p:attrName>
                                        </p:attrNameLst>
                                      </p:cBhvr>
                                      <p:tavLst>
                                        <p:tav tm="0">
                                          <p:val>
                                            <p:strVal val="#ppt_y"/>
                                          </p:val>
                                        </p:tav>
                                        <p:tav tm="100000">
                                          <p:val>
                                            <p:strVal val="#ppt_y"/>
                                          </p:val>
                                        </p:tav>
                                      </p:tavLst>
                                    </p:anim>
                                  </p:childTnLst>
                                </p:cTn>
                              </p:par>
                              <p:par>
                                <p:cTn id="216" presetID="22" presetClass="entr" presetSubtype="4" fill="hold" nodeType="withEffect">
                                  <p:stCondLst>
                                    <p:cond delay="500"/>
                                  </p:stCondLst>
                                  <p:childTnLst>
                                    <p:set>
                                      <p:cBhvr>
                                        <p:cTn id="217" dur="1" fill="hold">
                                          <p:stCondLst>
                                            <p:cond delay="0"/>
                                          </p:stCondLst>
                                        </p:cTn>
                                        <p:tgtEl>
                                          <p:spTgt spid="38"/>
                                        </p:tgtEl>
                                        <p:attrNameLst>
                                          <p:attrName>style.visibility</p:attrName>
                                        </p:attrNameLst>
                                      </p:cBhvr>
                                      <p:to>
                                        <p:strVal val="visible"/>
                                      </p:to>
                                    </p:set>
                                    <p:animEffect transition="in" filter="wipe(down)">
                                      <p:cBhvr>
                                        <p:cTn id="218" dur="5000"/>
                                        <p:tgtEl>
                                          <p:spTgt spid="38"/>
                                        </p:tgtEl>
                                      </p:cBhvr>
                                    </p:animEffect>
                                  </p:childTnLst>
                                </p:cTn>
                              </p:par>
                            </p:childTnLst>
                          </p:cTn>
                        </p:par>
                        <p:par>
                          <p:cTn id="219" fill="hold">
                            <p:stCondLst>
                              <p:cond delay="115000"/>
                            </p:stCondLst>
                            <p:childTnLst>
                              <p:par>
                                <p:cTn id="220" presetID="22" presetClass="entr" presetSubtype="4" fill="hold" nodeType="afterEffect">
                                  <p:stCondLst>
                                    <p:cond delay="0"/>
                                  </p:stCondLst>
                                  <p:childTnLst>
                                    <p:set>
                                      <p:cBhvr>
                                        <p:cTn id="221" dur="1" fill="hold">
                                          <p:stCondLst>
                                            <p:cond delay="0"/>
                                          </p:stCondLst>
                                        </p:cTn>
                                        <p:tgtEl>
                                          <p:spTgt spid="39"/>
                                        </p:tgtEl>
                                        <p:attrNameLst>
                                          <p:attrName>style.visibility</p:attrName>
                                        </p:attrNameLst>
                                      </p:cBhvr>
                                      <p:to>
                                        <p:strVal val="visible"/>
                                      </p:to>
                                    </p:set>
                                    <p:animEffect transition="in" filter="wipe(down)">
                                      <p:cBhvr>
                                        <p:cTn id="222" dur="5000"/>
                                        <p:tgtEl>
                                          <p:spTgt spid="39"/>
                                        </p:tgtEl>
                                      </p:cBhvr>
                                    </p:animEffect>
                                  </p:childTnLst>
                                </p:cTn>
                              </p:par>
                            </p:childTnLst>
                          </p:cTn>
                        </p:par>
                        <p:par>
                          <p:cTn id="223" fill="hold">
                            <p:stCondLst>
                              <p:cond delay="120000"/>
                            </p:stCondLst>
                            <p:childTnLst>
                              <p:par>
                                <p:cTn id="224" presetID="6" presetClass="entr" presetSubtype="16" fill="hold" grpId="0" nodeType="afterEffect">
                                  <p:stCondLst>
                                    <p:cond delay="0"/>
                                  </p:stCondLst>
                                  <p:childTnLst>
                                    <p:set>
                                      <p:cBhvr>
                                        <p:cTn id="225" dur="1" fill="hold">
                                          <p:stCondLst>
                                            <p:cond delay="0"/>
                                          </p:stCondLst>
                                        </p:cTn>
                                        <p:tgtEl>
                                          <p:spTgt spid="40"/>
                                        </p:tgtEl>
                                        <p:attrNameLst>
                                          <p:attrName>style.visibility</p:attrName>
                                        </p:attrNameLst>
                                      </p:cBhvr>
                                      <p:to>
                                        <p:strVal val="visible"/>
                                      </p:to>
                                    </p:set>
                                    <p:animEffect transition="in" filter="circle(in)">
                                      <p:cBhvr>
                                        <p:cTn id="226" dur="3000"/>
                                        <p:tgtEl>
                                          <p:spTgt spid="40"/>
                                        </p:tgtEl>
                                      </p:cBhvr>
                                    </p:animEffect>
                                  </p:childTnLst>
                                </p:cTn>
                              </p:par>
                              <p:par>
                                <p:cTn id="227" presetID="24" presetClass="entr" presetSubtype="0" fill="hold" nodeType="withEffect">
                                  <p:stCondLst>
                                    <p:cond delay="0"/>
                                  </p:stCondLst>
                                  <p:childTnLst>
                                    <p:set>
                                      <p:cBhvr>
                                        <p:cTn id="228" dur="1" fill="hold">
                                          <p:stCondLst>
                                            <p:cond delay="0"/>
                                          </p:stCondLst>
                                        </p:cTn>
                                        <p:tgtEl>
                                          <p:spTgt spid="41"/>
                                        </p:tgtEl>
                                        <p:attrNameLst>
                                          <p:attrName>style.visibility</p:attrName>
                                        </p:attrNameLst>
                                      </p:cBhvr>
                                      <p:to>
                                        <p:strVal val="visible"/>
                                      </p:to>
                                    </p:set>
                                    <p:anim to="" calcmode="lin" valueType="num">
                                      <p:cBhvr>
                                        <p:cTn id="229" dur="1" fill="hold"/>
                                        <p:tgtEl>
                                          <p:spTgt spid="41"/>
                                        </p:tgtEl>
                                        <p:attrNameLst>
                                          <p:attrName/>
                                        </p:attrNameLst>
                                      </p:cBhvr>
                                    </p:anim>
                                  </p:childTnLst>
                                </p:cTn>
                              </p:par>
                              <p:par>
                                <p:cTn id="230" presetID="22" presetClass="entr" presetSubtype="8" repeatCount="indefinite" fill="hold" nodeType="withEffect">
                                  <p:stCondLst>
                                    <p:cond delay="0"/>
                                  </p:stCondLst>
                                  <p:childTnLst>
                                    <p:set>
                                      <p:cBhvr>
                                        <p:cTn id="231" dur="1" fill="hold">
                                          <p:stCondLst>
                                            <p:cond delay="0"/>
                                          </p:stCondLst>
                                        </p:cTn>
                                        <p:tgtEl>
                                          <p:spTgt spid="41"/>
                                        </p:tgtEl>
                                        <p:attrNameLst>
                                          <p:attrName>style.visibility</p:attrName>
                                        </p:attrNameLst>
                                      </p:cBhvr>
                                      <p:to>
                                        <p:strVal val="visible"/>
                                      </p:to>
                                    </p:set>
                                    <p:animEffect transition="in" filter="wipe(left)">
                                      <p:cBhvr>
                                        <p:cTn id="232" dur="5000"/>
                                        <p:tgtEl>
                                          <p:spTgt spid="41"/>
                                        </p:tgtEl>
                                      </p:cBhvr>
                                    </p:animEffect>
                                  </p:childTnLst>
                                </p:cTn>
                              </p:par>
                            </p:childTnLst>
                          </p:cTn>
                        </p:par>
                        <p:par>
                          <p:cTn id="233" fill="hold">
                            <p:stCondLst>
                              <p:cond delay="125000"/>
                            </p:stCondLst>
                            <p:childTnLst>
                              <p:par>
                                <p:cTn id="234" presetID="15" presetClass="entr" presetSubtype="0" fill="hold" grpId="0" nodeType="afterEffect">
                                  <p:stCondLst>
                                    <p:cond delay="0"/>
                                  </p:stCondLst>
                                  <p:childTnLst>
                                    <p:set>
                                      <p:cBhvr>
                                        <p:cTn id="235" dur="1" fill="hold">
                                          <p:stCondLst>
                                            <p:cond delay="0"/>
                                          </p:stCondLst>
                                        </p:cTn>
                                        <p:tgtEl>
                                          <p:spTgt spid="42"/>
                                        </p:tgtEl>
                                        <p:attrNameLst>
                                          <p:attrName>style.visibility</p:attrName>
                                        </p:attrNameLst>
                                      </p:cBhvr>
                                      <p:to>
                                        <p:strVal val="visible"/>
                                      </p:to>
                                    </p:set>
                                    <p:anim calcmode="lin" valueType="num">
                                      <p:cBhvr>
                                        <p:cTn id="236" dur="5000" fill="hold"/>
                                        <p:tgtEl>
                                          <p:spTgt spid="42"/>
                                        </p:tgtEl>
                                        <p:attrNameLst>
                                          <p:attrName>ppt_w</p:attrName>
                                        </p:attrNameLst>
                                      </p:cBhvr>
                                      <p:tavLst>
                                        <p:tav tm="0">
                                          <p:val>
                                            <p:fltVal val="0"/>
                                          </p:val>
                                        </p:tav>
                                        <p:tav tm="100000">
                                          <p:val>
                                            <p:strVal val="#ppt_w"/>
                                          </p:val>
                                        </p:tav>
                                      </p:tavLst>
                                    </p:anim>
                                    <p:anim calcmode="lin" valueType="num">
                                      <p:cBhvr>
                                        <p:cTn id="237" dur="5000" fill="hold"/>
                                        <p:tgtEl>
                                          <p:spTgt spid="42"/>
                                        </p:tgtEl>
                                        <p:attrNameLst>
                                          <p:attrName>ppt_h</p:attrName>
                                        </p:attrNameLst>
                                      </p:cBhvr>
                                      <p:tavLst>
                                        <p:tav tm="0">
                                          <p:val>
                                            <p:fltVal val="0"/>
                                          </p:val>
                                        </p:tav>
                                        <p:tav tm="100000">
                                          <p:val>
                                            <p:strVal val="#ppt_h"/>
                                          </p:val>
                                        </p:tav>
                                      </p:tavLst>
                                    </p:anim>
                                    <p:anim calcmode="lin" valueType="num">
                                      <p:cBhvr>
                                        <p:cTn id="238" dur="5000" fill="hold"/>
                                        <p:tgtEl>
                                          <p:spTgt spid="42"/>
                                        </p:tgtEl>
                                        <p:attrNameLst>
                                          <p:attrName>ppt_x</p:attrName>
                                        </p:attrNameLst>
                                      </p:cBhvr>
                                      <p:tavLst>
                                        <p:tav tm="0" fmla="#ppt_x+(cos(-2*pi*(1-$))*-#ppt_x-sin(-2*pi*(1-$))*(1-#ppt_y))*(1-$)">
                                          <p:val>
                                            <p:fltVal val="0"/>
                                          </p:val>
                                        </p:tav>
                                        <p:tav tm="100000">
                                          <p:val>
                                            <p:fltVal val="1"/>
                                          </p:val>
                                        </p:tav>
                                      </p:tavLst>
                                    </p:anim>
                                    <p:anim calcmode="lin" valueType="num">
                                      <p:cBhvr>
                                        <p:cTn id="239" dur="5000" fill="hold"/>
                                        <p:tgtEl>
                                          <p:spTgt spid="42"/>
                                        </p:tgtEl>
                                        <p:attrNameLst>
                                          <p:attrName>ppt_y</p:attrName>
                                        </p:attrNameLst>
                                      </p:cBhvr>
                                      <p:tavLst>
                                        <p:tav tm="0" fmla="#ppt_y+(sin(-2*pi*(1-$))*-#ppt_x+cos(-2*pi*(1-$))*(1-#ppt_y))*(1-$)">
                                          <p:val>
                                            <p:fltVal val="0"/>
                                          </p:val>
                                        </p:tav>
                                        <p:tav tm="100000">
                                          <p:val>
                                            <p:fltVal val="1"/>
                                          </p:val>
                                        </p:tav>
                                      </p:tavLst>
                                    </p:anim>
                                  </p:childTnLst>
                                </p:cTn>
                              </p:par>
                            </p:childTnLst>
                          </p:cTn>
                        </p:par>
                        <p:par>
                          <p:cTn id="240" fill="hold">
                            <p:stCondLst>
                              <p:cond delay="130000"/>
                            </p:stCondLst>
                            <p:childTnLst>
                              <p:par>
                                <p:cTn id="241" presetID="26" presetClass="entr" presetSubtype="0" fill="hold" grpId="1" nodeType="afterEffect">
                                  <p:stCondLst>
                                    <p:cond delay="0"/>
                                  </p:stCondLst>
                                  <p:childTnLst>
                                    <p:set>
                                      <p:cBhvr>
                                        <p:cTn id="242" dur="1" fill="hold">
                                          <p:stCondLst>
                                            <p:cond delay="0"/>
                                          </p:stCondLst>
                                        </p:cTn>
                                        <p:tgtEl>
                                          <p:spTgt spid="42"/>
                                        </p:tgtEl>
                                        <p:attrNameLst>
                                          <p:attrName>style.visibility</p:attrName>
                                        </p:attrNameLst>
                                      </p:cBhvr>
                                      <p:to>
                                        <p:strVal val="visible"/>
                                      </p:to>
                                    </p:set>
                                    <p:animEffect transition="in" filter="wipe(down)">
                                      <p:cBhvr>
                                        <p:cTn id="243" dur="580">
                                          <p:stCondLst>
                                            <p:cond delay="0"/>
                                          </p:stCondLst>
                                        </p:cTn>
                                        <p:tgtEl>
                                          <p:spTgt spid="42"/>
                                        </p:tgtEl>
                                      </p:cBhvr>
                                    </p:animEffect>
                                    <p:anim calcmode="lin" valueType="num">
                                      <p:cBhvr>
                                        <p:cTn id="244" dur="1822" tmFilter="0,0; 0.14,0.36; 0.43,0.73; 0.71,0.91; 1.0,1.0">
                                          <p:stCondLst>
                                            <p:cond delay="0"/>
                                          </p:stCondLst>
                                        </p:cTn>
                                        <p:tgtEl>
                                          <p:spTgt spid="42"/>
                                        </p:tgtEl>
                                        <p:attrNameLst>
                                          <p:attrName>ppt_x</p:attrName>
                                        </p:attrNameLst>
                                      </p:cBhvr>
                                      <p:tavLst>
                                        <p:tav tm="0">
                                          <p:val>
                                            <p:strVal val="#ppt_x-0.25"/>
                                          </p:val>
                                        </p:tav>
                                        <p:tav tm="100000">
                                          <p:val>
                                            <p:strVal val="#ppt_x"/>
                                          </p:val>
                                        </p:tav>
                                      </p:tavLst>
                                    </p:anim>
                                    <p:anim calcmode="lin" valueType="num">
                                      <p:cBhvr>
                                        <p:cTn id="245" dur="664" tmFilter="0.0,0.0; 0.25,0.07; 0.50,0.2; 0.75,0.467; 1.0,1.0">
                                          <p:stCondLst>
                                            <p:cond delay="0"/>
                                          </p:stCondLst>
                                        </p:cTn>
                                        <p:tgtEl>
                                          <p:spTgt spid="42"/>
                                        </p:tgtEl>
                                        <p:attrNameLst>
                                          <p:attrName>ppt_y</p:attrName>
                                        </p:attrNameLst>
                                      </p:cBhvr>
                                      <p:tavLst>
                                        <p:tav tm="0" fmla="#ppt_y-sin(pi*$)/3">
                                          <p:val>
                                            <p:fltVal val="0.5"/>
                                          </p:val>
                                        </p:tav>
                                        <p:tav tm="100000">
                                          <p:val>
                                            <p:fltVal val="1"/>
                                          </p:val>
                                        </p:tav>
                                      </p:tavLst>
                                    </p:anim>
                                    <p:anim calcmode="lin" valueType="num">
                                      <p:cBhvr>
                                        <p:cTn id="246" dur="664" tmFilter="0, 0; 0.125,0.2665; 0.25,0.4; 0.375,0.465; 0.5,0.5;  0.625,0.535; 0.75,0.6; 0.875,0.7335; 1,1">
                                          <p:stCondLst>
                                            <p:cond delay="664"/>
                                          </p:stCondLst>
                                        </p:cTn>
                                        <p:tgtEl>
                                          <p:spTgt spid="42"/>
                                        </p:tgtEl>
                                        <p:attrNameLst>
                                          <p:attrName>ppt_y</p:attrName>
                                        </p:attrNameLst>
                                      </p:cBhvr>
                                      <p:tavLst>
                                        <p:tav tm="0" fmla="#ppt_y-sin(pi*$)/9">
                                          <p:val>
                                            <p:fltVal val="0"/>
                                          </p:val>
                                        </p:tav>
                                        <p:tav tm="100000">
                                          <p:val>
                                            <p:fltVal val="1"/>
                                          </p:val>
                                        </p:tav>
                                      </p:tavLst>
                                    </p:anim>
                                    <p:anim calcmode="lin" valueType="num">
                                      <p:cBhvr>
                                        <p:cTn id="247" dur="332" tmFilter="0, 0; 0.125,0.2665; 0.25,0.4; 0.375,0.465; 0.5,0.5;  0.625,0.535; 0.75,0.6; 0.875,0.7335; 1,1">
                                          <p:stCondLst>
                                            <p:cond delay="1324"/>
                                          </p:stCondLst>
                                        </p:cTn>
                                        <p:tgtEl>
                                          <p:spTgt spid="42"/>
                                        </p:tgtEl>
                                        <p:attrNameLst>
                                          <p:attrName>ppt_y</p:attrName>
                                        </p:attrNameLst>
                                      </p:cBhvr>
                                      <p:tavLst>
                                        <p:tav tm="0" fmla="#ppt_y-sin(pi*$)/27">
                                          <p:val>
                                            <p:fltVal val="0"/>
                                          </p:val>
                                        </p:tav>
                                        <p:tav tm="100000">
                                          <p:val>
                                            <p:fltVal val="1"/>
                                          </p:val>
                                        </p:tav>
                                      </p:tavLst>
                                    </p:anim>
                                    <p:anim calcmode="lin" valueType="num">
                                      <p:cBhvr>
                                        <p:cTn id="248" dur="164" tmFilter="0, 0; 0.125,0.2665; 0.25,0.4; 0.375,0.465; 0.5,0.5;  0.625,0.535; 0.75,0.6; 0.875,0.7335; 1,1">
                                          <p:stCondLst>
                                            <p:cond delay="1656"/>
                                          </p:stCondLst>
                                        </p:cTn>
                                        <p:tgtEl>
                                          <p:spTgt spid="42"/>
                                        </p:tgtEl>
                                        <p:attrNameLst>
                                          <p:attrName>ppt_y</p:attrName>
                                        </p:attrNameLst>
                                      </p:cBhvr>
                                      <p:tavLst>
                                        <p:tav tm="0" fmla="#ppt_y-sin(pi*$)/81">
                                          <p:val>
                                            <p:fltVal val="0"/>
                                          </p:val>
                                        </p:tav>
                                        <p:tav tm="100000">
                                          <p:val>
                                            <p:fltVal val="1"/>
                                          </p:val>
                                        </p:tav>
                                      </p:tavLst>
                                    </p:anim>
                                    <p:animScale>
                                      <p:cBhvr>
                                        <p:cTn id="249" dur="26">
                                          <p:stCondLst>
                                            <p:cond delay="650"/>
                                          </p:stCondLst>
                                        </p:cTn>
                                        <p:tgtEl>
                                          <p:spTgt spid="42"/>
                                        </p:tgtEl>
                                      </p:cBhvr>
                                      <p:to x="100000" y="60000"/>
                                    </p:animScale>
                                    <p:animScale>
                                      <p:cBhvr>
                                        <p:cTn id="250" dur="166" decel="50000">
                                          <p:stCondLst>
                                            <p:cond delay="676"/>
                                          </p:stCondLst>
                                        </p:cTn>
                                        <p:tgtEl>
                                          <p:spTgt spid="42"/>
                                        </p:tgtEl>
                                      </p:cBhvr>
                                      <p:to x="100000" y="100000"/>
                                    </p:animScale>
                                    <p:animScale>
                                      <p:cBhvr>
                                        <p:cTn id="251" dur="26">
                                          <p:stCondLst>
                                            <p:cond delay="1312"/>
                                          </p:stCondLst>
                                        </p:cTn>
                                        <p:tgtEl>
                                          <p:spTgt spid="42"/>
                                        </p:tgtEl>
                                      </p:cBhvr>
                                      <p:to x="100000" y="80000"/>
                                    </p:animScale>
                                    <p:animScale>
                                      <p:cBhvr>
                                        <p:cTn id="252" dur="166" decel="50000">
                                          <p:stCondLst>
                                            <p:cond delay="1338"/>
                                          </p:stCondLst>
                                        </p:cTn>
                                        <p:tgtEl>
                                          <p:spTgt spid="42"/>
                                        </p:tgtEl>
                                      </p:cBhvr>
                                      <p:to x="100000" y="100000"/>
                                    </p:animScale>
                                    <p:animScale>
                                      <p:cBhvr>
                                        <p:cTn id="253" dur="26">
                                          <p:stCondLst>
                                            <p:cond delay="1642"/>
                                          </p:stCondLst>
                                        </p:cTn>
                                        <p:tgtEl>
                                          <p:spTgt spid="42"/>
                                        </p:tgtEl>
                                      </p:cBhvr>
                                      <p:to x="100000" y="90000"/>
                                    </p:animScale>
                                    <p:animScale>
                                      <p:cBhvr>
                                        <p:cTn id="254" dur="166" decel="50000">
                                          <p:stCondLst>
                                            <p:cond delay="1668"/>
                                          </p:stCondLst>
                                        </p:cTn>
                                        <p:tgtEl>
                                          <p:spTgt spid="42"/>
                                        </p:tgtEl>
                                      </p:cBhvr>
                                      <p:to x="100000" y="100000"/>
                                    </p:animScale>
                                    <p:animScale>
                                      <p:cBhvr>
                                        <p:cTn id="255" dur="26">
                                          <p:stCondLst>
                                            <p:cond delay="1808"/>
                                          </p:stCondLst>
                                        </p:cTn>
                                        <p:tgtEl>
                                          <p:spTgt spid="42"/>
                                        </p:tgtEl>
                                      </p:cBhvr>
                                      <p:to x="100000" y="95000"/>
                                    </p:animScale>
                                    <p:animScale>
                                      <p:cBhvr>
                                        <p:cTn id="256" dur="166" decel="50000">
                                          <p:stCondLst>
                                            <p:cond delay="1834"/>
                                          </p:stCondLst>
                                        </p:cTn>
                                        <p:tgtEl>
                                          <p:spTgt spid="42"/>
                                        </p:tgtEl>
                                      </p:cBhvr>
                                      <p:to x="100000" y="100000"/>
                                    </p:animScale>
                                  </p:childTnLst>
                                </p:cTn>
                              </p:par>
                              <p:par>
                                <p:cTn id="257" presetID="24" presetClass="entr" presetSubtype="0" fill="hold" grpId="0" nodeType="withEffect">
                                  <p:stCondLst>
                                    <p:cond delay="0"/>
                                  </p:stCondLst>
                                  <p:childTnLst>
                                    <p:set>
                                      <p:cBhvr>
                                        <p:cTn id="258" dur="1" fill="hold">
                                          <p:stCondLst>
                                            <p:cond delay="0"/>
                                          </p:stCondLst>
                                        </p:cTn>
                                        <p:tgtEl>
                                          <p:spTgt spid="43"/>
                                        </p:tgtEl>
                                        <p:attrNameLst>
                                          <p:attrName>style.visibility</p:attrName>
                                        </p:attrNameLst>
                                      </p:cBhvr>
                                      <p:to>
                                        <p:strVal val="visible"/>
                                      </p:to>
                                    </p:set>
                                    <p:anim to="" calcmode="lin" valueType="num">
                                      <p:cBhvr>
                                        <p:cTn id="259" dur="1" fill="hold"/>
                                        <p:tgtEl>
                                          <p:spTgt spid="43"/>
                                        </p:tgtEl>
                                        <p:attrNameLst>
                                          <p:attrName/>
                                        </p:attrNameLst>
                                      </p:cBhvr>
                                    </p:anim>
                                  </p:childTnLst>
                                </p:cTn>
                              </p:par>
                              <p:par>
                                <p:cTn id="260" presetID="24" presetClass="entr" presetSubtype="0" fill="hold" nodeType="withEffect">
                                  <p:stCondLst>
                                    <p:cond delay="0"/>
                                  </p:stCondLst>
                                  <p:childTnLst>
                                    <p:set>
                                      <p:cBhvr>
                                        <p:cTn id="261" dur="1" fill="hold">
                                          <p:stCondLst>
                                            <p:cond delay="0"/>
                                          </p:stCondLst>
                                        </p:cTn>
                                        <p:tgtEl>
                                          <p:spTgt spid="44"/>
                                        </p:tgtEl>
                                        <p:attrNameLst>
                                          <p:attrName>style.visibility</p:attrName>
                                        </p:attrNameLst>
                                      </p:cBhvr>
                                      <p:to>
                                        <p:strVal val="visible"/>
                                      </p:to>
                                    </p:set>
                                    <p:anim to="" calcmode="lin" valueType="num">
                                      <p:cBhvr>
                                        <p:cTn id="262" dur="1" fill="hold"/>
                                        <p:tgtEl>
                                          <p:spTgt spid="44"/>
                                        </p:tgtEl>
                                        <p:attrNameLst>
                                          <p:attrName/>
                                        </p:attrNameLst>
                                      </p:cBhvr>
                                    </p:anim>
                                  </p:childTnLst>
                                </p:cTn>
                              </p:par>
                            </p:childTnLst>
                          </p:cTn>
                        </p:par>
                        <p:par>
                          <p:cTn id="263" fill="hold">
                            <p:stCondLst>
                              <p:cond delay="132000"/>
                            </p:stCondLst>
                            <p:childTnLst>
                              <p:par>
                                <p:cTn id="264" presetID="22" presetClass="entr" presetSubtype="2" repeatCount="indefinite" fill="hold" nodeType="afterEffect">
                                  <p:stCondLst>
                                    <p:cond delay="0"/>
                                  </p:stCondLst>
                                  <p:childTnLst>
                                    <p:set>
                                      <p:cBhvr>
                                        <p:cTn id="265" dur="1" fill="hold">
                                          <p:stCondLst>
                                            <p:cond delay="0"/>
                                          </p:stCondLst>
                                        </p:cTn>
                                        <p:tgtEl>
                                          <p:spTgt spid="44"/>
                                        </p:tgtEl>
                                        <p:attrNameLst>
                                          <p:attrName>style.visibility</p:attrName>
                                        </p:attrNameLst>
                                      </p:cBhvr>
                                      <p:to>
                                        <p:strVal val="visible"/>
                                      </p:to>
                                    </p:set>
                                    <p:animEffect transition="in" filter="wipe(right)">
                                      <p:cBhvr>
                                        <p:cTn id="266" dur="5000"/>
                                        <p:tgtEl>
                                          <p:spTgt spid="44"/>
                                        </p:tgtEl>
                                      </p:cBhvr>
                                    </p:animEffect>
                                  </p:childTnLst>
                                </p:cTn>
                              </p:par>
                            </p:childTnLst>
                          </p:cTn>
                        </p:par>
                        <p:par>
                          <p:cTn id="267" fill="hold">
                            <p:stCondLst>
                              <p:cond delay="137000"/>
                            </p:stCondLst>
                            <p:childTnLst>
                              <p:par>
                                <p:cTn id="268" presetID="24" presetClass="entr" presetSubtype="0" fill="hold" grpId="0" nodeType="afterEffect">
                                  <p:stCondLst>
                                    <p:cond delay="0"/>
                                  </p:stCondLst>
                                  <p:childTnLst>
                                    <p:set>
                                      <p:cBhvr>
                                        <p:cTn id="269" dur="1" fill="hold">
                                          <p:stCondLst>
                                            <p:cond delay="0"/>
                                          </p:stCondLst>
                                        </p:cTn>
                                        <p:tgtEl>
                                          <p:spTgt spid="45"/>
                                        </p:tgtEl>
                                        <p:attrNameLst>
                                          <p:attrName>style.visibility</p:attrName>
                                        </p:attrNameLst>
                                      </p:cBhvr>
                                      <p:to>
                                        <p:strVal val="visible"/>
                                      </p:to>
                                    </p:set>
                                    <p:anim to="" calcmode="lin" valueType="num">
                                      <p:cBhvr>
                                        <p:cTn id="270" dur="1" fill="hold"/>
                                        <p:tgtEl>
                                          <p:spTgt spid="45"/>
                                        </p:tgtEl>
                                        <p:attrNameLst>
                                          <p:attrName/>
                                        </p:attrNameLst>
                                      </p:cBhvr>
                                    </p:anim>
                                  </p:childTnLst>
                                </p:cTn>
                              </p:par>
                            </p:childTnLst>
                          </p:cTn>
                        </p:par>
                        <p:par>
                          <p:cTn id="271" fill="hold">
                            <p:stCondLst>
                              <p:cond delay="137000"/>
                            </p:stCondLst>
                            <p:childTnLst>
                              <p:par>
                                <p:cTn id="272" presetID="24" presetClass="entr" presetSubtype="0" fill="hold" nodeType="afterEffect">
                                  <p:stCondLst>
                                    <p:cond delay="4000"/>
                                  </p:stCondLst>
                                  <p:childTnLst>
                                    <p:set>
                                      <p:cBhvr>
                                        <p:cTn id="273" dur="1" fill="hold">
                                          <p:stCondLst>
                                            <p:cond delay="0"/>
                                          </p:stCondLst>
                                        </p:cTn>
                                        <p:tgtEl>
                                          <p:spTgt spid="44"/>
                                        </p:tgtEl>
                                        <p:attrNameLst>
                                          <p:attrName>style.visibility</p:attrName>
                                        </p:attrNameLst>
                                      </p:cBhvr>
                                      <p:to>
                                        <p:strVal val="visible"/>
                                      </p:to>
                                    </p:set>
                                    <p:anim to="" calcmode="lin" valueType="num">
                                      <p:cBhvr>
                                        <p:cTn id="274" dur="1" fill="hold"/>
                                        <p:tgtEl>
                                          <p:spTgt spid="44"/>
                                        </p:tgtEl>
                                        <p:attrNameLst>
                                          <p:attrName/>
                                        </p:attrNameLst>
                                      </p:cBhvr>
                                    </p:anim>
                                  </p:childTnLst>
                                </p:cTn>
                              </p:par>
                              <p:par>
                                <p:cTn id="275" presetID="24" presetClass="entr" presetSubtype="0" fill="hold" grpId="1" nodeType="withEffect">
                                  <p:stCondLst>
                                    <p:cond delay="0"/>
                                  </p:stCondLst>
                                  <p:childTnLst>
                                    <p:set>
                                      <p:cBhvr>
                                        <p:cTn id="276" dur="1" fill="hold">
                                          <p:stCondLst>
                                            <p:cond delay="0"/>
                                          </p:stCondLst>
                                        </p:cTn>
                                        <p:tgtEl>
                                          <p:spTgt spid="45"/>
                                        </p:tgtEl>
                                        <p:attrNameLst>
                                          <p:attrName>style.visibility</p:attrName>
                                        </p:attrNameLst>
                                      </p:cBhvr>
                                      <p:to>
                                        <p:strVal val="visible"/>
                                      </p:to>
                                    </p:set>
                                    <p:anim to="" calcmode="lin" valueType="num">
                                      <p:cBhvr>
                                        <p:cTn id="277" dur="1" fill="hold"/>
                                        <p:tgtEl>
                                          <p:spTgt spid="45"/>
                                        </p:tgtEl>
                                        <p:attrNameLst>
                                          <p:attrName/>
                                        </p:attrNameLst>
                                      </p:cBhvr>
                                    </p:anim>
                                  </p:childTnLst>
                                </p:cTn>
                              </p:par>
                            </p:childTnLst>
                          </p:cTn>
                        </p:par>
                        <p:par>
                          <p:cTn id="278" fill="hold">
                            <p:stCondLst>
                              <p:cond delay="141000"/>
                            </p:stCondLst>
                            <p:childTnLst>
                              <p:par>
                                <p:cTn id="279" presetID="26" presetClass="entr" presetSubtype="0" fill="hold" grpId="0" nodeType="afterEffect">
                                  <p:stCondLst>
                                    <p:cond delay="0"/>
                                  </p:stCondLst>
                                  <p:iterate type="lt">
                                    <p:tmPct val="10000"/>
                                  </p:iterate>
                                  <p:childTnLst>
                                    <p:set>
                                      <p:cBhvr>
                                        <p:cTn id="280" dur="1" fill="hold">
                                          <p:stCondLst>
                                            <p:cond delay="0"/>
                                          </p:stCondLst>
                                        </p:cTn>
                                        <p:tgtEl>
                                          <p:spTgt spid="46"/>
                                        </p:tgtEl>
                                        <p:attrNameLst>
                                          <p:attrName>style.visibility</p:attrName>
                                        </p:attrNameLst>
                                      </p:cBhvr>
                                      <p:to>
                                        <p:strVal val="visible"/>
                                      </p:to>
                                    </p:set>
                                    <p:animEffect transition="in" filter="wipe(down)">
                                      <p:cBhvr>
                                        <p:cTn id="281" dur="870">
                                          <p:stCondLst>
                                            <p:cond delay="0"/>
                                          </p:stCondLst>
                                        </p:cTn>
                                        <p:tgtEl>
                                          <p:spTgt spid="46"/>
                                        </p:tgtEl>
                                      </p:cBhvr>
                                    </p:animEffect>
                                    <p:anim calcmode="lin" valueType="num">
                                      <p:cBhvr>
                                        <p:cTn id="282" dur="2733" tmFilter="0,0; 0.14,0.36; 0.43,0.73; 0.71,0.91; 1.0,1.0">
                                          <p:stCondLst>
                                            <p:cond delay="0"/>
                                          </p:stCondLst>
                                        </p:cTn>
                                        <p:tgtEl>
                                          <p:spTgt spid="46"/>
                                        </p:tgtEl>
                                        <p:attrNameLst>
                                          <p:attrName>ppt_x</p:attrName>
                                        </p:attrNameLst>
                                      </p:cBhvr>
                                      <p:tavLst>
                                        <p:tav tm="0">
                                          <p:val>
                                            <p:strVal val="#ppt_x-0.25"/>
                                          </p:val>
                                        </p:tav>
                                        <p:tav tm="100000">
                                          <p:val>
                                            <p:strVal val="#ppt_x"/>
                                          </p:val>
                                        </p:tav>
                                      </p:tavLst>
                                    </p:anim>
                                    <p:anim calcmode="lin" valueType="num">
                                      <p:cBhvr>
                                        <p:cTn id="283" dur="996" tmFilter="0.0,0.0; 0.25,0.07; 0.50,0.2; 0.75,0.467; 1.0,1.0">
                                          <p:stCondLst>
                                            <p:cond delay="0"/>
                                          </p:stCondLst>
                                        </p:cTn>
                                        <p:tgtEl>
                                          <p:spTgt spid="46"/>
                                        </p:tgtEl>
                                        <p:attrNameLst>
                                          <p:attrName>ppt_y</p:attrName>
                                        </p:attrNameLst>
                                      </p:cBhvr>
                                      <p:tavLst>
                                        <p:tav tm="0" fmla="#ppt_y-sin(pi*$)/3">
                                          <p:val>
                                            <p:fltVal val="0.5"/>
                                          </p:val>
                                        </p:tav>
                                        <p:tav tm="100000">
                                          <p:val>
                                            <p:fltVal val="1"/>
                                          </p:val>
                                        </p:tav>
                                      </p:tavLst>
                                    </p:anim>
                                    <p:anim calcmode="lin" valueType="num">
                                      <p:cBhvr>
                                        <p:cTn id="284" dur="996" tmFilter="0, 0; 0.125,0.2665; 0.25,0.4; 0.375,0.465; 0.5,0.5;  0.625,0.535; 0.75,0.6; 0.875,0.7335; 1,1">
                                          <p:stCondLst>
                                            <p:cond delay="996"/>
                                          </p:stCondLst>
                                        </p:cTn>
                                        <p:tgtEl>
                                          <p:spTgt spid="46"/>
                                        </p:tgtEl>
                                        <p:attrNameLst>
                                          <p:attrName>ppt_y</p:attrName>
                                        </p:attrNameLst>
                                      </p:cBhvr>
                                      <p:tavLst>
                                        <p:tav tm="0" fmla="#ppt_y-sin(pi*$)/9">
                                          <p:val>
                                            <p:fltVal val="0"/>
                                          </p:val>
                                        </p:tav>
                                        <p:tav tm="100000">
                                          <p:val>
                                            <p:fltVal val="1"/>
                                          </p:val>
                                        </p:tav>
                                      </p:tavLst>
                                    </p:anim>
                                    <p:anim calcmode="lin" valueType="num">
                                      <p:cBhvr>
                                        <p:cTn id="285" dur="498" tmFilter="0, 0; 0.125,0.2665; 0.25,0.4; 0.375,0.465; 0.5,0.5;  0.625,0.535; 0.75,0.6; 0.875,0.7335; 1,1">
                                          <p:stCondLst>
                                            <p:cond delay="1986"/>
                                          </p:stCondLst>
                                        </p:cTn>
                                        <p:tgtEl>
                                          <p:spTgt spid="46"/>
                                        </p:tgtEl>
                                        <p:attrNameLst>
                                          <p:attrName>ppt_y</p:attrName>
                                        </p:attrNameLst>
                                      </p:cBhvr>
                                      <p:tavLst>
                                        <p:tav tm="0" fmla="#ppt_y-sin(pi*$)/27">
                                          <p:val>
                                            <p:fltVal val="0"/>
                                          </p:val>
                                        </p:tav>
                                        <p:tav tm="100000">
                                          <p:val>
                                            <p:fltVal val="1"/>
                                          </p:val>
                                        </p:tav>
                                      </p:tavLst>
                                    </p:anim>
                                    <p:anim calcmode="lin" valueType="num">
                                      <p:cBhvr>
                                        <p:cTn id="286" dur="246" tmFilter="0, 0; 0.125,0.2665; 0.25,0.4; 0.375,0.465; 0.5,0.5;  0.625,0.535; 0.75,0.6; 0.875,0.7335; 1,1">
                                          <p:stCondLst>
                                            <p:cond delay="2484"/>
                                          </p:stCondLst>
                                        </p:cTn>
                                        <p:tgtEl>
                                          <p:spTgt spid="46"/>
                                        </p:tgtEl>
                                        <p:attrNameLst>
                                          <p:attrName>ppt_y</p:attrName>
                                        </p:attrNameLst>
                                      </p:cBhvr>
                                      <p:tavLst>
                                        <p:tav tm="0" fmla="#ppt_y-sin(pi*$)/81">
                                          <p:val>
                                            <p:fltVal val="0"/>
                                          </p:val>
                                        </p:tav>
                                        <p:tav tm="100000">
                                          <p:val>
                                            <p:fltVal val="1"/>
                                          </p:val>
                                        </p:tav>
                                      </p:tavLst>
                                    </p:anim>
                                    <p:animScale>
                                      <p:cBhvr>
                                        <p:cTn id="287" dur="39">
                                          <p:stCondLst>
                                            <p:cond delay="975"/>
                                          </p:stCondLst>
                                        </p:cTn>
                                        <p:tgtEl>
                                          <p:spTgt spid="46"/>
                                        </p:tgtEl>
                                      </p:cBhvr>
                                      <p:to x="100000" y="60000"/>
                                    </p:animScale>
                                    <p:animScale>
                                      <p:cBhvr>
                                        <p:cTn id="288" dur="249" decel="50000">
                                          <p:stCondLst>
                                            <p:cond delay="1014"/>
                                          </p:stCondLst>
                                        </p:cTn>
                                        <p:tgtEl>
                                          <p:spTgt spid="46"/>
                                        </p:tgtEl>
                                      </p:cBhvr>
                                      <p:to x="100000" y="100000"/>
                                    </p:animScale>
                                    <p:animScale>
                                      <p:cBhvr>
                                        <p:cTn id="289" dur="39">
                                          <p:stCondLst>
                                            <p:cond delay="1968"/>
                                          </p:stCondLst>
                                        </p:cTn>
                                        <p:tgtEl>
                                          <p:spTgt spid="46"/>
                                        </p:tgtEl>
                                      </p:cBhvr>
                                      <p:to x="100000" y="80000"/>
                                    </p:animScale>
                                    <p:animScale>
                                      <p:cBhvr>
                                        <p:cTn id="290" dur="249" decel="50000">
                                          <p:stCondLst>
                                            <p:cond delay="2007"/>
                                          </p:stCondLst>
                                        </p:cTn>
                                        <p:tgtEl>
                                          <p:spTgt spid="46"/>
                                        </p:tgtEl>
                                      </p:cBhvr>
                                      <p:to x="100000" y="100000"/>
                                    </p:animScale>
                                    <p:animScale>
                                      <p:cBhvr>
                                        <p:cTn id="291" dur="39">
                                          <p:stCondLst>
                                            <p:cond delay="2463"/>
                                          </p:stCondLst>
                                        </p:cTn>
                                        <p:tgtEl>
                                          <p:spTgt spid="46"/>
                                        </p:tgtEl>
                                      </p:cBhvr>
                                      <p:to x="100000" y="90000"/>
                                    </p:animScale>
                                    <p:animScale>
                                      <p:cBhvr>
                                        <p:cTn id="292" dur="249" decel="50000">
                                          <p:stCondLst>
                                            <p:cond delay="2502"/>
                                          </p:stCondLst>
                                        </p:cTn>
                                        <p:tgtEl>
                                          <p:spTgt spid="46"/>
                                        </p:tgtEl>
                                      </p:cBhvr>
                                      <p:to x="100000" y="100000"/>
                                    </p:animScale>
                                    <p:animScale>
                                      <p:cBhvr>
                                        <p:cTn id="293" dur="39">
                                          <p:stCondLst>
                                            <p:cond delay="2712"/>
                                          </p:stCondLst>
                                        </p:cTn>
                                        <p:tgtEl>
                                          <p:spTgt spid="46"/>
                                        </p:tgtEl>
                                      </p:cBhvr>
                                      <p:to x="100000" y="95000"/>
                                    </p:animScale>
                                    <p:animScale>
                                      <p:cBhvr>
                                        <p:cTn id="294" dur="249" decel="50000">
                                          <p:stCondLst>
                                            <p:cond delay="2751"/>
                                          </p:stCondLst>
                                        </p:cTn>
                                        <p:tgtEl>
                                          <p:spTgt spid="46"/>
                                        </p:tgtEl>
                                      </p:cBhvr>
                                      <p:to x="100000" y="100000"/>
                                    </p:animScale>
                                  </p:childTnLst>
                                </p:cTn>
                              </p:par>
                            </p:childTnLst>
                          </p:cTn>
                        </p:par>
                        <p:par>
                          <p:cTn id="295" fill="hold">
                            <p:stCondLst>
                              <p:cond delay="147900"/>
                            </p:stCondLst>
                            <p:childTnLst>
                              <p:par>
                                <p:cTn id="296" presetID="31" presetClass="entr" presetSubtype="0" fill="hold" grpId="0" nodeType="afterEffect">
                                  <p:stCondLst>
                                    <p:cond delay="0"/>
                                  </p:stCondLst>
                                  <p:iterate type="lt">
                                    <p:tmPct val="5000"/>
                                  </p:iterate>
                                  <p:childTnLst>
                                    <p:set>
                                      <p:cBhvr>
                                        <p:cTn id="297" dur="1" fill="hold">
                                          <p:stCondLst>
                                            <p:cond delay="0"/>
                                          </p:stCondLst>
                                        </p:cTn>
                                        <p:tgtEl>
                                          <p:spTgt spid="47"/>
                                        </p:tgtEl>
                                        <p:attrNameLst>
                                          <p:attrName>style.visibility</p:attrName>
                                        </p:attrNameLst>
                                      </p:cBhvr>
                                      <p:to>
                                        <p:strVal val="visible"/>
                                      </p:to>
                                    </p:set>
                                    <p:anim calcmode="lin" valueType="num">
                                      <p:cBhvr>
                                        <p:cTn id="298" dur="3000" fill="hold"/>
                                        <p:tgtEl>
                                          <p:spTgt spid="47"/>
                                        </p:tgtEl>
                                        <p:attrNameLst>
                                          <p:attrName>ppt_w</p:attrName>
                                        </p:attrNameLst>
                                      </p:cBhvr>
                                      <p:tavLst>
                                        <p:tav tm="0">
                                          <p:val>
                                            <p:fltVal val="0"/>
                                          </p:val>
                                        </p:tav>
                                        <p:tav tm="100000">
                                          <p:val>
                                            <p:strVal val="#ppt_w"/>
                                          </p:val>
                                        </p:tav>
                                      </p:tavLst>
                                    </p:anim>
                                    <p:anim calcmode="lin" valueType="num">
                                      <p:cBhvr>
                                        <p:cTn id="299" dur="3000" fill="hold"/>
                                        <p:tgtEl>
                                          <p:spTgt spid="47"/>
                                        </p:tgtEl>
                                        <p:attrNameLst>
                                          <p:attrName>ppt_h</p:attrName>
                                        </p:attrNameLst>
                                      </p:cBhvr>
                                      <p:tavLst>
                                        <p:tav tm="0">
                                          <p:val>
                                            <p:fltVal val="0"/>
                                          </p:val>
                                        </p:tav>
                                        <p:tav tm="100000">
                                          <p:val>
                                            <p:strVal val="#ppt_h"/>
                                          </p:val>
                                        </p:tav>
                                      </p:tavLst>
                                    </p:anim>
                                    <p:anim calcmode="lin" valueType="num">
                                      <p:cBhvr>
                                        <p:cTn id="300" dur="3000" fill="hold"/>
                                        <p:tgtEl>
                                          <p:spTgt spid="47"/>
                                        </p:tgtEl>
                                        <p:attrNameLst>
                                          <p:attrName>style.rotation</p:attrName>
                                        </p:attrNameLst>
                                      </p:cBhvr>
                                      <p:tavLst>
                                        <p:tav tm="0">
                                          <p:val>
                                            <p:fltVal val="90"/>
                                          </p:val>
                                        </p:tav>
                                        <p:tav tm="100000">
                                          <p:val>
                                            <p:fltVal val="0"/>
                                          </p:val>
                                        </p:tav>
                                      </p:tavLst>
                                    </p:anim>
                                    <p:animEffect transition="in" filter="fade">
                                      <p:cBhvr>
                                        <p:cTn id="301" dur="3000"/>
                                        <p:tgtEl>
                                          <p:spTgt spid="47"/>
                                        </p:tgtEl>
                                      </p:cBhvr>
                                    </p:animEffect>
                                  </p:childTnLst>
                                </p:cTn>
                              </p:par>
                            </p:childTnLst>
                          </p:cTn>
                        </p:par>
                        <p:par>
                          <p:cTn id="302" fill="hold">
                            <p:stCondLst>
                              <p:cond delay="151350"/>
                            </p:stCondLst>
                            <p:childTnLst>
                              <p:par>
                                <p:cTn id="303" presetID="21" presetClass="entr" presetSubtype="1" repeatCount="indefinite" fill="hold" grpId="1" nodeType="afterEffect">
                                  <p:stCondLst>
                                    <p:cond delay="0"/>
                                  </p:stCondLst>
                                  <p:iterate type="lt">
                                    <p:tmPct val="0"/>
                                  </p:iterate>
                                  <p:childTnLst>
                                    <p:set>
                                      <p:cBhvr>
                                        <p:cTn id="304" dur="1" fill="hold">
                                          <p:stCondLst>
                                            <p:cond delay="0"/>
                                          </p:stCondLst>
                                        </p:cTn>
                                        <p:tgtEl>
                                          <p:spTgt spid="47"/>
                                        </p:tgtEl>
                                        <p:attrNameLst>
                                          <p:attrName>style.visibility</p:attrName>
                                        </p:attrNameLst>
                                      </p:cBhvr>
                                      <p:to>
                                        <p:strVal val="visible"/>
                                      </p:to>
                                    </p:set>
                                    <p:animEffect transition="in" filter="wheel(1)">
                                      <p:cBhvr>
                                        <p:cTn id="305" dur="5000"/>
                                        <p:tgtEl>
                                          <p:spTgt spid="47"/>
                                        </p:tgtEl>
                                      </p:cBhvr>
                                    </p:animEffect>
                                  </p:childTnLst>
                                </p:cTn>
                              </p:par>
                              <p:par>
                                <p:cTn id="306" presetID="22" presetClass="entr" presetSubtype="4" repeatCount="indefinite" fill="hold" grpId="0" nodeType="withEffect">
                                  <p:stCondLst>
                                    <p:cond delay="0"/>
                                  </p:stCondLst>
                                  <p:childTnLst>
                                    <p:set>
                                      <p:cBhvr>
                                        <p:cTn id="307" dur="1" fill="hold">
                                          <p:stCondLst>
                                            <p:cond delay="0"/>
                                          </p:stCondLst>
                                        </p:cTn>
                                        <p:tgtEl>
                                          <p:spTgt spid="48"/>
                                        </p:tgtEl>
                                        <p:attrNameLst>
                                          <p:attrName>style.visibility</p:attrName>
                                        </p:attrNameLst>
                                      </p:cBhvr>
                                      <p:to>
                                        <p:strVal val="visible"/>
                                      </p:to>
                                    </p:set>
                                    <p:animEffect transition="in" filter="wipe(down)">
                                      <p:cBhvr>
                                        <p:cTn id="308" dur="5000"/>
                                        <p:tgtEl>
                                          <p:spTgt spid="48"/>
                                        </p:tgtEl>
                                      </p:cBhvr>
                                    </p:animEffect>
                                  </p:childTnLst>
                                </p:cTn>
                              </p:par>
                            </p:childTnLst>
                          </p:cTn>
                        </p:par>
                        <p:par>
                          <p:cTn id="309" fill="hold">
                            <p:stCondLst>
                              <p:cond delay="156350"/>
                            </p:stCondLst>
                            <p:childTnLst>
                              <p:par>
                                <p:cTn id="310" presetID="22" presetClass="entr" presetSubtype="1" repeatCount="indefinite" fill="hold" grpId="0" nodeType="afterEffect">
                                  <p:stCondLst>
                                    <p:cond delay="0"/>
                                  </p:stCondLst>
                                  <p:childTnLst>
                                    <p:set>
                                      <p:cBhvr>
                                        <p:cTn id="311" dur="1" fill="hold">
                                          <p:stCondLst>
                                            <p:cond delay="0"/>
                                          </p:stCondLst>
                                        </p:cTn>
                                        <p:tgtEl>
                                          <p:spTgt spid="49"/>
                                        </p:tgtEl>
                                        <p:attrNameLst>
                                          <p:attrName>style.visibility</p:attrName>
                                        </p:attrNameLst>
                                      </p:cBhvr>
                                      <p:to>
                                        <p:strVal val="visible"/>
                                      </p:to>
                                    </p:set>
                                    <p:animEffect transition="in" filter="wipe(up)">
                                      <p:cBhvr>
                                        <p:cTn id="312" dur="5000"/>
                                        <p:tgtEl>
                                          <p:spTgt spid="49"/>
                                        </p:tgtEl>
                                      </p:cBhvr>
                                    </p:animEffect>
                                  </p:childTnLst>
                                </p:cTn>
                              </p:par>
                            </p:childTnLst>
                          </p:cTn>
                        </p:par>
                        <p:par>
                          <p:cTn id="313" fill="hold">
                            <p:stCondLst>
                              <p:cond delay="161350"/>
                            </p:stCondLst>
                            <p:childTnLst>
                              <p:par>
                                <p:cTn id="314" presetID="15" presetClass="entr" presetSubtype="0" fill="hold" grpId="0" nodeType="afterEffect">
                                  <p:stCondLst>
                                    <p:cond delay="500"/>
                                  </p:stCondLst>
                                  <p:childTnLst>
                                    <p:set>
                                      <p:cBhvr>
                                        <p:cTn id="315" dur="1" fill="hold">
                                          <p:stCondLst>
                                            <p:cond delay="0"/>
                                          </p:stCondLst>
                                        </p:cTn>
                                        <p:tgtEl>
                                          <p:spTgt spid="50"/>
                                        </p:tgtEl>
                                        <p:attrNameLst>
                                          <p:attrName>style.visibility</p:attrName>
                                        </p:attrNameLst>
                                      </p:cBhvr>
                                      <p:to>
                                        <p:strVal val="visible"/>
                                      </p:to>
                                    </p:set>
                                    <p:anim calcmode="lin" valueType="num">
                                      <p:cBhvr>
                                        <p:cTn id="316" dur="5000" fill="hold"/>
                                        <p:tgtEl>
                                          <p:spTgt spid="50"/>
                                        </p:tgtEl>
                                        <p:attrNameLst>
                                          <p:attrName>ppt_w</p:attrName>
                                        </p:attrNameLst>
                                      </p:cBhvr>
                                      <p:tavLst>
                                        <p:tav tm="0">
                                          <p:val>
                                            <p:fltVal val="0"/>
                                          </p:val>
                                        </p:tav>
                                        <p:tav tm="100000">
                                          <p:val>
                                            <p:strVal val="#ppt_w"/>
                                          </p:val>
                                        </p:tav>
                                      </p:tavLst>
                                    </p:anim>
                                    <p:anim calcmode="lin" valueType="num">
                                      <p:cBhvr>
                                        <p:cTn id="317" dur="5000" fill="hold"/>
                                        <p:tgtEl>
                                          <p:spTgt spid="50"/>
                                        </p:tgtEl>
                                        <p:attrNameLst>
                                          <p:attrName>ppt_h</p:attrName>
                                        </p:attrNameLst>
                                      </p:cBhvr>
                                      <p:tavLst>
                                        <p:tav tm="0">
                                          <p:val>
                                            <p:fltVal val="0"/>
                                          </p:val>
                                        </p:tav>
                                        <p:tav tm="100000">
                                          <p:val>
                                            <p:strVal val="#ppt_h"/>
                                          </p:val>
                                        </p:tav>
                                      </p:tavLst>
                                    </p:anim>
                                    <p:anim calcmode="lin" valueType="num">
                                      <p:cBhvr>
                                        <p:cTn id="318" dur="5000" fill="hold"/>
                                        <p:tgtEl>
                                          <p:spTgt spid="50"/>
                                        </p:tgtEl>
                                        <p:attrNameLst>
                                          <p:attrName>ppt_x</p:attrName>
                                        </p:attrNameLst>
                                      </p:cBhvr>
                                      <p:tavLst>
                                        <p:tav tm="0" fmla="#ppt_x+(cos(-2*pi*(1-$))*-#ppt_x-sin(-2*pi*(1-$))*(1-#ppt_y))*(1-$)">
                                          <p:val>
                                            <p:fltVal val="0"/>
                                          </p:val>
                                        </p:tav>
                                        <p:tav tm="100000">
                                          <p:val>
                                            <p:fltVal val="1"/>
                                          </p:val>
                                        </p:tav>
                                      </p:tavLst>
                                    </p:anim>
                                    <p:anim calcmode="lin" valueType="num">
                                      <p:cBhvr>
                                        <p:cTn id="319" dur="5000" fill="hold"/>
                                        <p:tgtEl>
                                          <p:spTgt spid="50"/>
                                        </p:tgtEl>
                                        <p:attrNameLst>
                                          <p:attrName>ppt_y</p:attrName>
                                        </p:attrNameLst>
                                      </p:cBhvr>
                                      <p:tavLst>
                                        <p:tav tm="0" fmla="#ppt_y+(sin(-2*pi*(1-$))*-#ppt_x+cos(-2*pi*(1-$))*(1-#ppt_y))*(1-$)">
                                          <p:val>
                                            <p:fltVal val="0"/>
                                          </p:val>
                                        </p:tav>
                                        <p:tav tm="100000">
                                          <p:val>
                                            <p:fltVal val="1"/>
                                          </p:val>
                                        </p:tav>
                                      </p:tavLst>
                                    </p:anim>
                                  </p:childTnLst>
                                </p:cTn>
                              </p:par>
                            </p:childTnLst>
                          </p:cTn>
                        </p:par>
                        <p:par>
                          <p:cTn id="320" fill="hold">
                            <p:stCondLst>
                              <p:cond delay="166850"/>
                            </p:stCondLst>
                            <p:childTnLst>
                              <p:par>
                                <p:cTn id="321" presetID="15" presetClass="entr" presetSubtype="0" fill="hold" grpId="0" nodeType="afterEffect">
                                  <p:stCondLst>
                                    <p:cond delay="0"/>
                                  </p:stCondLst>
                                  <p:childTnLst>
                                    <p:set>
                                      <p:cBhvr>
                                        <p:cTn id="322" dur="1" fill="hold">
                                          <p:stCondLst>
                                            <p:cond delay="0"/>
                                          </p:stCondLst>
                                        </p:cTn>
                                        <p:tgtEl>
                                          <p:spTgt spid="51"/>
                                        </p:tgtEl>
                                        <p:attrNameLst>
                                          <p:attrName>style.visibility</p:attrName>
                                        </p:attrNameLst>
                                      </p:cBhvr>
                                      <p:to>
                                        <p:strVal val="visible"/>
                                      </p:to>
                                    </p:set>
                                    <p:anim calcmode="lin" valueType="num">
                                      <p:cBhvr>
                                        <p:cTn id="323" dur="5000" fill="hold"/>
                                        <p:tgtEl>
                                          <p:spTgt spid="51"/>
                                        </p:tgtEl>
                                        <p:attrNameLst>
                                          <p:attrName>ppt_w</p:attrName>
                                        </p:attrNameLst>
                                      </p:cBhvr>
                                      <p:tavLst>
                                        <p:tav tm="0">
                                          <p:val>
                                            <p:fltVal val="0"/>
                                          </p:val>
                                        </p:tav>
                                        <p:tav tm="100000">
                                          <p:val>
                                            <p:strVal val="#ppt_w"/>
                                          </p:val>
                                        </p:tav>
                                      </p:tavLst>
                                    </p:anim>
                                    <p:anim calcmode="lin" valueType="num">
                                      <p:cBhvr>
                                        <p:cTn id="324" dur="5000" fill="hold"/>
                                        <p:tgtEl>
                                          <p:spTgt spid="51"/>
                                        </p:tgtEl>
                                        <p:attrNameLst>
                                          <p:attrName>ppt_h</p:attrName>
                                        </p:attrNameLst>
                                      </p:cBhvr>
                                      <p:tavLst>
                                        <p:tav tm="0">
                                          <p:val>
                                            <p:fltVal val="0"/>
                                          </p:val>
                                        </p:tav>
                                        <p:tav tm="100000">
                                          <p:val>
                                            <p:strVal val="#ppt_h"/>
                                          </p:val>
                                        </p:tav>
                                      </p:tavLst>
                                    </p:anim>
                                    <p:anim calcmode="lin" valueType="num">
                                      <p:cBhvr>
                                        <p:cTn id="325" dur="5000" fill="hold"/>
                                        <p:tgtEl>
                                          <p:spTgt spid="51"/>
                                        </p:tgtEl>
                                        <p:attrNameLst>
                                          <p:attrName>ppt_x</p:attrName>
                                        </p:attrNameLst>
                                      </p:cBhvr>
                                      <p:tavLst>
                                        <p:tav tm="0" fmla="#ppt_x+(cos(-2*pi*(1-$))*-#ppt_x-sin(-2*pi*(1-$))*(1-#ppt_y))*(1-$)">
                                          <p:val>
                                            <p:fltVal val="0"/>
                                          </p:val>
                                        </p:tav>
                                        <p:tav tm="100000">
                                          <p:val>
                                            <p:fltVal val="1"/>
                                          </p:val>
                                        </p:tav>
                                      </p:tavLst>
                                    </p:anim>
                                    <p:anim calcmode="lin" valueType="num">
                                      <p:cBhvr>
                                        <p:cTn id="326" dur="5000" fill="hold"/>
                                        <p:tgtEl>
                                          <p:spTgt spid="51"/>
                                        </p:tgtEl>
                                        <p:attrNameLst>
                                          <p:attrName>ppt_y</p:attrName>
                                        </p:attrNameLst>
                                      </p:cBhvr>
                                      <p:tavLst>
                                        <p:tav tm="0" fmla="#ppt_y+(sin(-2*pi*(1-$))*-#ppt_x+cos(-2*pi*(1-$))*(1-#ppt_y))*(1-$)">
                                          <p:val>
                                            <p:fltVal val="0"/>
                                          </p:val>
                                        </p:tav>
                                        <p:tav tm="100000">
                                          <p:val>
                                            <p:fltVal val="1"/>
                                          </p:val>
                                        </p:tav>
                                      </p:tavLst>
                                    </p:anim>
                                  </p:childTnLst>
                                </p:cTn>
                              </p:par>
                              <p:par>
                                <p:cTn id="327" presetID="15" presetClass="entr" presetSubtype="0" fill="hold" grpId="0" nodeType="withEffect">
                                  <p:stCondLst>
                                    <p:cond delay="0"/>
                                  </p:stCondLst>
                                  <p:childTnLst>
                                    <p:set>
                                      <p:cBhvr>
                                        <p:cTn id="328" dur="1" fill="hold">
                                          <p:stCondLst>
                                            <p:cond delay="0"/>
                                          </p:stCondLst>
                                        </p:cTn>
                                        <p:tgtEl>
                                          <p:spTgt spid="52"/>
                                        </p:tgtEl>
                                        <p:attrNameLst>
                                          <p:attrName>style.visibility</p:attrName>
                                        </p:attrNameLst>
                                      </p:cBhvr>
                                      <p:to>
                                        <p:strVal val="visible"/>
                                      </p:to>
                                    </p:set>
                                    <p:anim calcmode="lin" valueType="num">
                                      <p:cBhvr>
                                        <p:cTn id="329" dur="5000" fill="hold"/>
                                        <p:tgtEl>
                                          <p:spTgt spid="52"/>
                                        </p:tgtEl>
                                        <p:attrNameLst>
                                          <p:attrName>ppt_w</p:attrName>
                                        </p:attrNameLst>
                                      </p:cBhvr>
                                      <p:tavLst>
                                        <p:tav tm="0">
                                          <p:val>
                                            <p:fltVal val="0"/>
                                          </p:val>
                                        </p:tav>
                                        <p:tav tm="100000">
                                          <p:val>
                                            <p:strVal val="#ppt_w"/>
                                          </p:val>
                                        </p:tav>
                                      </p:tavLst>
                                    </p:anim>
                                    <p:anim calcmode="lin" valueType="num">
                                      <p:cBhvr>
                                        <p:cTn id="330" dur="5000" fill="hold"/>
                                        <p:tgtEl>
                                          <p:spTgt spid="52"/>
                                        </p:tgtEl>
                                        <p:attrNameLst>
                                          <p:attrName>ppt_h</p:attrName>
                                        </p:attrNameLst>
                                      </p:cBhvr>
                                      <p:tavLst>
                                        <p:tav tm="0">
                                          <p:val>
                                            <p:fltVal val="0"/>
                                          </p:val>
                                        </p:tav>
                                        <p:tav tm="100000">
                                          <p:val>
                                            <p:strVal val="#ppt_h"/>
                                          </p:val>
                                        </p:tav>
                                      </p:tavLst>
                                    </p:anim>
                                    <p:anim calcmode="lin" valueType="num">
                                      <p:cBhvr>
                                        <p:cTn id="331" dur="5000" fill="hold"/>
                                        <p:tgtEl>
                                          <p:spTgt spid="52"/>
                                        </p:tgtEl>
                                        <p:attrNameLst>
                                          <p:attrName>ppt_x</p:attrName>
                                        </p:attrNameLst>
                                      </p:cBhvr>
                                      <p:tavLst>
                                        <p:tav tm="0" fmla="#ppt_x+(cos(-2*pi*(1-$))*-#ppt_x-sin(-2*pi*(1-$))*(1-#ppt_y))*(1-$)">
                                          <p:val>
                                            <p:fltVal val="0"/>
                                          </p:val>
                                        </p:tav>
                                        <p:tav tm="100000">
                                          <p:val>
                                            <p:fltVal val="1"/>
                                          </p:val>
                                        </p:tav>
                                      </p:tavLst>
                                    </p:anim>
                                    <p:anim calcmode="lin" valueType="num">
                                      <p:cBhvr>
                                        <p:cTn id="332" dur="5000" fill="hold"/>
                                        <p:tgtEl>
                                          <p:spTgt spid="52"/>
                                        </p:tgtEl>
                                        <p:attrNameLst>
                                          <p:attrName>ppt_y</p:attrName>
                                        </p:attrNameLst>
                                      </p:cBhvr>
                                      <p:tavLst>
                                        <p:tav tm="0" fmla="#ppt_y+(sin(-2*pi*(1-$))*-#ppt_x+cos(-2*pi*(1-$))*(1-#ppt_y))*(1-$)">
                                          <p:val>
                                            <p:fltVal val="0"/>
                                          </p:val>
                                        </p:tav>
                                        <p:tav tm="100000">
                                          <p:val>
                                            <p:fltVal val="1"/>
                                          </p:val>
                                        </p:tav>
                                      </p:tavLst>
                                    </p:anim>
                                  </p:childTnLst>
                                </p:cTn>
                              </p:par>
                              <p:par>
                                <p:cTn id="333" presetID="15" presetClass="entr" presetSubtype="0" fill="hold" grpId="0" nodeType="withEffect">
                                  <p:stCondLst>
                                    <p:cond delay="0"/>
                                  </p:stCondLst>
                                  <p:childTnLst>
                                    <p:set>
                                      <p:cBhvr>
                                        <p:cTn id="334" dur="1" fill="hold">
                                          <p:stCondLst>
                                            <p:cond delay="0"/>
                                          </p:stCondLst>
                                        </p:cTn>
                                        <p:tgtEl>
                                          <p:spTgt spid="53"/>
                                        </p:tgtEl>
                                        <p:attrNameLst>
                                          <p:attrName>style.visibility</p:attrName>
                                        </p:attrNameLst>
                                      </p:cBhvr>
                                      <p:to>
                                        <p:strVal val="visible"/>
                                      </p:to>
                                    </p:set>
                                    <p:anim calcmode="lin" valueType="num">
                                      <p:cBhvr>
                                        <p:cTn id="335" dur="5000" fill="hold"/>
                                        <p:tgtEl>
                                          <p:spTgt spid="53"/>
                                        </p:tgtEl>
                                        <p:attrNameLst>
                                          <p:attrName>ppt_w</p:attrName>
                                        </p:attrNameLst>
                                      </p:cBhvr>
                                      <p:tavLst>
                                        <p:tav tm="0">
                                          <p:val>
                                            <p:fltVal val="0"/>
                                          </p:val>
                                        </p:tav>
                                        <p:tav tm="100000">
                                          <p:val>
                                            <p:strVal val="#ppt_w"/>
                                          </p:val>
                                        </p:tav>
                                      </p:tavLst>
                                    </p:anim>
                                    <p:anim calcmode="lin" valueType="num">
                                      <p:cBhvr>
                                        <p:cTn id="336" dur="5000" fill="hold"/>
                                        <p:tgtEl>
                                          <p:spTgt spid="53"/>
                                        </p:tgtEl>
                                        <p:attrNameLst>
                                          <p:attrName>ppt_h</p:attrName>
                                        </p:attrNameLst>
                                      </p:cBhvr>
                                      <p:tavLst>
                                        <p:tav tm="0">
                                          <p:val>
                                            <p:fltVal val="0"/>
                                          </p:val>
                                        </p:tav>
                                        <p:tav tm="100000">
                                          <p:val>
                                            <p:strVal val="#ppt_h"/>
                                          </p:val>
                                        </p:tav>
                                      </p:tavLst>
                                    </p:anim>
                                    <p:anim calcmode="lin" valueType="num">
                                      <p:cBhvr>
                                        <p:cTn id="337" dur="5000" fill="hold"/>
                                        <p:tgtEl>
                                          <p:spTgt spid="53"/>
                                        </p:tgtEl>
                                        <p:attrNameLst>
                                          <p:attrName>ppt_x</p:attrName>
                                        </p:attrNameLst>
                                      </p:cBhvr>
                                      <p:tavLst>
                                        <p:tav tm="0" fmla="#ppt_x+(cos(-2*pi*(1-$))*-#ppt_x-sin(-2*pi*(1-$))*(1-#ppt_y))*(1-$)">
                                          <p:val>
                                            <p:fltVal val="0"/>
                                          </p:val>
                                        </p:tav>
                                        <p:tav tm="100000">
                                          <p:val>
                                            <p:fltVal val="1"/>
                                          </p:val>
                                        </p:tav>
                                      </p:tavLst>
                                    </p:anim>
                                    <p:anim calcmode="lin" valueType="num">
                                      <p:cBhvr>
                                        <p:cTn id="338" dur="5000" fill="hold"/>
                                        <p:tgtEl>
                                          <p:spTgt spid="53"/>
                                        </p:tgtEl>
                                        <p:attrNameLst>
                                          <p:attrName>ppt_y</p:attrName>
                                        </p:attrNameLst>
                                      </p:cBhvr>
                                      <p:tavLst>
                                        <p:tav tm="0" fmla="#ppt_y+(sin(-2*pi*(1-$))*-#ppt_x+cos(-2*pi*(1-$))*(1-#ppt_y))*(1-$)">
                                          <p:val>
                                            <p:fltVal val="0"/>
                                          </p:val>
                                        </p:tav>
                                        <p:tav tm="100000">
                                          <p:val>
                                            <p:fltVal val="1"/>
                                          </p:val>
                                        </p:tav>
                                      </p:tavLst>
                                    </p:anim>
                                  </p:childTnLst>
                                </p:cTn>
                              </p:par>
                            </p:childTnLst>
                          </p:cTn>
                        </p:par>
                        <p:par>
                          <p:cTn id="339" fill="hold">
                            <p:stCondLst>
                              <p:cond delay="171850"/>
                            </p:stCondLst>
                            <p:childTnLst>
                              <p:par>
                                <p:cTn id="340" presetID="2" presetClass="entr" presetSubtype="4" fill="hold" nodeType="afterEffect">
                                  <p:stCondLst>
                                    <p:cond delay="0"/>
                                  </p:stCondLst>
                                  <p:childTnLst>
                                    <p:set>
                                      <p:cBhvr>
                                        <p:cTn id="341" dur="1" fill="hold">
                                          <p:stCondLst>
                                            <p:cond delay="0"/>
                                          </p:stCondLst>
                                        </p:cTn>
                                        <p:tgtEl>
                                          <p:spTgt spid="54"/>
                                        </p:tgtEl>
                                        <p:attrNameLst>
                                          <p:attrName>style.visibility</p:attrName>
                                        </p:attrNameLst>
                                      </p:cBhvr>
                                      <p:to>
                                        <p:strVal val="visible"/>
                                      </p:to>
                                    </p:set>
                                    <p:anim calcmode="lin" valueType="num">
                                      <p:cBhvr additive="base">
                                        <p:cTn id="342" dur="5000" fill="hold"/>
                                        <p:tgtEl>
                                          <p:spTgt spid="54"/>
                                        </p:tgtEl>
                                        <p:attrNameLst>
                                          <p:attrName>ppt_x</p:attrName>
                                        </p:attrNameLst>
                                      </p:cBhvr>
                                      <p:tavLst>
                                        <p:tav tm="0">
                                          <p:val>
                                            <p:strVal val="#ppt_x"/>
                                          </p:val>
                                        </p:tav>
                                        <p:tav tm="100000">
                                          <p:val>
                                            <p:strVal val="#ppt_x"/>
                                          </p:val>
                                        </p:tav>
                                      </p:tavLst>
                                    </p:anim>
                                    <p:anim calcmode="lin" valueType="num">
                                      <p:cBhvr additive="base">
                                        <p:cTn id="343" dur="5000" fill="hold"/>
                                        <p:tgtEl>
                                          <p:spTgt spid="54"/>
                                        </p:tgtEl>
                                        <p:attrNameLst>
                                          <p:attrName>ppt_y</p:attrName>
                                        </p:attrNameLst>
                                      </p:cBhvr>
                                      <p:tavLst>
                                        <p:tav tm="0">
                                          <p:val>
                                            <p:strVal val="1+#ppt_h/2"/>
                                          </p:val>
                                        </p:tav>
                                        <p:tav tm="100000">
                                          <p:val>
                                            <p:strVal val="#ppt_y"/>
                                          </p:val>
                                        </p:tav>
                                      </p:tavLst>
                                    </p:anim>
                                  </p:childTnLst>
                                </p:cTn>
                              </p:par>
                            </p:childTnLst>
                          </p:cTn>
                        </p:par>
                        <p:par>
                          <p:cTn id="344" fill="hold">
                            <p:stCondLst>
                              <p:cond delay="176850"/>
                            </p:stCondLst>
                            <p:childTnLst>
                              <p:par>
                                <p:cTn id="345" presetID="22" presetClass="entr" presetSubtype="4" repeatCount="indefinite" fill="hold" nodeType="afterEffect">
                                  <p:stCondLst>
                                    <p:cond delay="0"/>
                                  </p:stCondLst>
                                  <p:childTnLst>
                                    <p:set>
                                      <p:cBhvr>
                                        <p:cTn id="346" dur="1" fill="hold">
                                          <p:stCondLst>
                                            <p:cond delay="0"/>
                                          </p:stCondLst>
                                        </p:cTn>
                                        <p:tgtEl>
                                          <p:spTgt spid="54"/>
                                        </p:tgtEl>
                                        <p:attrNameLst>
                                          <p:attrName>style.visibility</p:attrName>
                                        </p:attrNameLst>
                                      </p:cBhvr>
                                      <p:to>
                                        <p:strVal val="visible"/>
                                      </p:to>
                                    </p:set>
                                    <p:animEffect transition="in" filter="wipe(down)">
                                      <p:cBhvr>
                                        <p:cTn id="347" dur="5000"/>
                                        <p:tgtEl>
                                          <p:spTgt spid="54"/>
                                        </p:tgtEl>
                                      </p:cBhvr>
                                    </p:animEffect>
                                  </p:childTnLst>
                                </p:cTn>
                              </p:par>
                            </p:childTnLst>
                          </p:cTn>
                        </p:par>
                        <p:par>
                          <p:cTn id="348" fill="hold">
                            <p:stCondLst>
                              <p:cond delay="181850"/>
                            </p:stCondLst>
                            <p:childTnLst>
                              <p:par>
                                <p:cTn id="349" presetID="31" presetClass="entr" presetSubtype="0" fill="hold" grpId="0" nodeType="afterEffect">
                                  <p:stCondLst>
                                    <p:cond delay="0"/>
                                  </p:stCondLst>
                                  <p:iterate type="lt">
                                    <p:tmPct val="0"/>
                                  </p:iterate>
                                  <p:childTnLst>
                                    <p:set>
                                      <p:cBhvr>
                                        <p:cTn id="350" dur="1" fill="hold">
                                          <p:stCondLst>
                                            <p:cond delay="0"/>
                                          </p:stCondLst>
                                        </p:cTn>
                                        <p:tgtEl>
                                          <p:spTgt spid="55"/>
                                        </p:tgtEl>
                                        <p:attrNameLst>
                                          <p:attrName>style.visibility</p:attrName>
                                        </p:attrNameLst>
                                      </p:cBhvr>
                                      <p:to>
                                        <p:strVal val="visible"/>
                                      </p:to>
                                    </p:set>
                                    <p:anim calcmode="lin" valueType="num">
                                      <p:cBhvr>
                                        <p:cTn id="351" dur="5000" fill="hold"/>
                                        <p:tgtEl>
                                          <p:spTgt spid="55"/>
                                        </p:tgtEl>
                                        <p:attrNameLst>
                                          <p:attrName>ppt_w</p:attrName>
                                        </p:attrNameLst>
                                      </p:cBhvr>
                                      <p:tavLst>
                                        <p:tav tm="0">
                                          <p:val>
                                            <p:fltVal val="0"/>
                                          </p:val>
                                        </p:tav>
                                        <p:tav tm="100000">
                                          <p:val>
                                            <p:strVal val="#ppt_w"/>
                                          </p:val>
                                        </p:tav>
                                      </p:tavLst>
                                    </p:anim>
                                    <p:anim calcmode="lin" valueType="num">
                                      <p:cBhvr>
                                        <p:cTn id="352" dur="5000" fill="hold"/>
                                        <p:tgtEl>
                                          <p:spTgt spid="55"/>
                                        </p:tgtEl>
                                        <p:attrNameLst>
                                          <p:attrName>ppt_h</p:attrName>
                                        </p:attrNameLst>
                                      </p:cBhvr>
                                      <p:tavLst>
                                        <p:tav tm="0">
                                          <p:val>
                                            <p:fltVal val="0"/>
                                          </p:val>
                                        </p:tav>
                                        <p:tav tm="100000">
                                          <p:val>
                                            <p:strVal val="#ppt_h"/>
                                          </p:val>
                                        </p:tav>
                                      </p:tavLst>
                                    </p:anim>
                                    <p:anim calcmode="lin" valueType="num">
                                      <p:cBhvr>
                                        <p:cTn id="353" dur="5000" fill="hold"/>
                                        <p:tgtEl>
                                          <p:spTgt spid="55"/>
                                        </p:tgtEl>
                                        <p:attrNameLst>
                                          <p:attrName>style.rotation</p:attrName>
                                        </p:attrNameLst>
                                      </p:cBhvr>
                                      <p:tavLst>
                                        <p:tav tm="0">
                                          <p:val>
                                            <p:fltVal val="90"/>
                                          </p:val>
                                        </p:tav>
                                        <p:tav tm="100000">
                                          <p:val>
                                            <p:fltVal val="0"/>
                                          </p:val>
                                        </p:tav>
                                      </p:tavLst>
                                    </p:anim>
                                    <p:animEffect transition="in" filter="fade">
                                      <p:cBhvr>
                                        <p:cTn id="354" dur="5000"/>
                                        <p:tgtEl>
                                          <p:spTgt spid="55"/>
                                        </p:tgtEl>
                                      </p:cBhvr>
                                    </p:animEffect>
                                  </p:childTnLst>
                                </p:cTn>
                              </p:par>
                            </p:childTnLst>
                          </p:cTn>
                        </p:par>
                        <p:par>
                          <p:cTn id="355" fill="hold">
                            <p:stCondLst>
                              <p:cond delay="186850"/>
                            </p:stCondLst>
                            <p:childTnLst>
                              <p:par>
                                <p:cTn id="356" presetID="22" presetClass="entr" presetSubtype="1" repeatCount="indefinite" fill="hold" grpId="1" nodeType="afterEffect">
                                  <p:stCondLst>
                                    <p:cond delay="0"/>
                                  </p:stCondLst>
                                  <p:iterate type="lt">
                                    <p:tmPct val="10000"/>
                                  </p:iterate>
                                  <p:childTnLst>
                                    <p:set>
                                      <p:cBhvr>
                                        <p:cTn id="357" dur="1" fill="hold">
                                          <p:stCondLst>
                                            <p:cond delay="0"/>
                                          </p:stCondLst>
                                        </p:cTn>
                                        <p:tgtEl>
                                          <p:spTgt spid="55"/>
                                        </p:tgtEl>
                                        <p:attrNameLst>
                                          <p:attrName>style.visibility</p:attrName>
                                        </p:attrNameLst>
                                      </p:cBhvr>
                                      <p:to>
                                        <p:strVal val="visible"/>
                                      </p:to>
                                    </p:set>
                                    <p:animEffect transition="in" filter="wipe(up)">
                                      <p:cBhvr>
                                        <p:cTn id="358" dur="5000"/>
                                        <p:tgtEl>
                                          <p:spTgt spid="55"/>
                                        </p:tgtEl>
                                      </p:cBhvr>
                                    </p:animEffect>
                                  </p:childTnLst>
                                </p:cTn>
                              </p:par>
                            </p:childTnLst>
                          </p:cTn>
                        </p:par>
                        <p:par>
                          <p:cTn id="359" fill="hold">
                            <p:stCondLst>
                              <p:cond delay="198350"/>
                            </p:stCondLst>
                            <p:childTnLst>
                              <p:par>
                                <p:cTn id="360" presetID="31" presetClass="entr" presetSubtype="0" fill="hold" grpId="0" nodeType="afterEffect">
                                  <p:stCondLst>
                                    <p:cond delay="0"/>
                                  </p:stCondLst>
                                  <p:iterate type="lt">
                                    <p:tmPct val="0"/>
                                  </p:iterate>
                                  <p:childTnLst>
                                    <p:set>
                                      <p:cBhvr>
                                        <p:cTn id="361" dur="1" fill="hold">
                                          <p:stCondLst>
                                            <p:cond delay="0"/>
                                          </p:stCondLst>
                                        </p:cTn>
                                        <p:tgtEl>
                                          <p:spTgt spid="56"/>
                                        </p:tgtEl>
                                        <p:attrNameLst>
                                          <p:attrName>style.visibility</p:attrName>
                                        </p:attrNameLst>
                                      </p:cBhvr>
                                      <p:to>
                                        <p:strVal val="visible"/>
                                      </p:to>
                                    </p:set>
                                    <p:anim calcmode="lin" valueType="num">
                                      <p:cBhvr>
                                        <p:cTn id="362" dur="3000" fill="hold"/>
                                        <p:tgtEl>
                                          <p:spTgt spid="56"/>
                                        </p:tgtEl>
                                        <p:attrNameLst>
                                          <p:attrName>ppt_w</p:attrName>
                                        </p:attrNameLst>
                                      </p:cBhvr>
                                      <p:tavLst>
                                        <p:tav tm="0">
                                          <p:val>
                                            <p:fltVal val="0"/>
                                          </p:val>
                                        </p:tav>
                                        <p:tav tm="100000">
                                          <p:val>
                                            <p:strVal val="#ppt_w"/>
                                          </p:val>
                                        </p:tav>
                                      </p:tavLst>
                                    </p:anim>
                                    <p:anim calcmode="lin" valueType="num">
                                      <p:cBhvr>
                                        <p:cTn id="363" dur="3000" fill="hold"/>
                                        <p:tgtEl>
                                          <p:spTgt spid="56"/>
                                        </p:tgtEl>
                                        <p:attrNameLst>
                                          <p:attrName>ppt_h</p:attrName>
                                        </p:attrNameLst>
                                      </p:cBhvr>
                                      <p:tavLst>
                                        <p:tav tm="0">
                                          <p:val>
                                            <p:fltVal val="0"/>
                                          </p:val>
                                        </p:tav>
                                        <p:tav tm="100000">
                                          <p:val>
                                            <p:strVal val="#ppt_h"/>
                                          </p:val>
                                        </p:tav>
                                      </p:tavLst>
                                    </p:anim>
                                    <p:anim calcmode="lin" valueType="num">
                                      <p:cBhvr>
                                        <p:cTn id="364" dur="3000" fill="hold"/>
                                        <p:tgtEl>
                                          <p:spTgt spid="56"/>
                                        </p:tgtEl>
                                        <p:attrNameLst>
                                          <p:attrName>style.rotation</p:attrName>
                                        </p:attrNameLst>
                                      </p:cBhvr>
                                      <p:tavLst>
                                        <p:tav tm="0">
                                          <p:val>
                                            <p:fltVal val="90"/>
                                          </p:val>
                                        </p:tav>
                                        <p:tav tm="100000">
                                          <p:val>
                                            <p:fltVal val="0"/>
                                          </p:val>
                                        </p:tav>
                                      </p:tavLst>
                                    </p:anim>
                                    <p:animEffect transition="in" filter="fade">
                                      <p:cBhvr>
                                        <p:cTn id="365" dur="3000"/>
                                        <p:tgtEl>
                                          <p:spTgt spid="56"/>
                                        </p:tgtEl>
                                      </p:cBhvr>
                                    </p:animEffect>
                                  </p:childTnLst>
                                </p:cTn>
                              </p:par>
                            </p:childTnLst>
                          </p:cTn>
                        </p:par>
                        <p:par>
                          <p:cTn id="366" fill="hold">
                            <p:stCondLst>
                              <p:cond delay="201350"/>
                            </p:stCondLst>
                            <p:childTnLst>
                              <p:par>
                                <p:cTn id="367" presetID="22" presetClass="entr" presetSubtype="4" repeatCount="indefinite" fill="hold" grpId="1" nodeType="afterEffect">
                                  <p:stCondLst>
                                    <p:cond delay="0"/>
                                  </p:stCondLst>
                                  <p:iterate type="lt">
                                    <p:tmPct val="10000"/>
                                  </p:iterate>
                                  <p:childTnLst>
                                    <p:set>
                                      <p:cBhvr>
                                        <p:cTn id="368" dur="1" fill="hold">
                                          <p:stCondLst>
                                            <p:cond delay="0"/>
                                          </p:stCondLst>
                                        </p:cTn>
                                        <p:tgtEl>
                                          <p:spTgt spid="56"/>
                                        </p:tgtEl>
                                        <p:attrNameLst>
                                          <p:attrName>style.visibility</p:attrName>
                                        </p:attrNameLst>
                                      </p:cBhvr>
                                      <p:to>
                                        <p:strVal val="visible"/>
                                      </p:to>
                                    </p:set>
                                    <p:animEffect transition="in" filter="wipe(down)">
                                      <p:cBhvr>
                                        <p:cTn id="369" dur="5000"/>
                                        <p:tgtEl>
                                          <p:spTgt spid="56"/>
                                        </p:tgtEl>
                                      </p:cBhvr>
                                    </p:animEffect>
                                  </p:childTnLst>
                                </p:cTn>
                              </p:par>
                            </p:childTnLst>
                          </p:cTn>
                        </p:par>
                        <p:par>
                          <p:cTn id="370" fill="hold">
                            <p:stCondLst>
                              <p:cond delay="211850"/>
                            </p:stCondLst>
                            <p:childTnLst>
                              <p:par>
                                <p:cTn id="371" presetID="22" presetClass="entr" presetSubtype="1" repeatCount="indefinite" fill="hold" grpId="0" nodeType="afterEffect">
                                  <p:stCondLst>
                                    <p:cond delay="0"/>
                                  </p:stCondLst>
                                  <p:childTnLst>
                                    <p:set>
                                      <p:cBhvr>
                                        <p:cTn id="372" dur="1" fill="hold">
                                          <p:stCondLst>
                                            <p:cond delay="0"/>
                                          </p:stCondLst>
                                        </p:cTn>
                                        <p:tgtEl>
                                          <p:spTgt spid="57"/>
                                        </p:tgtEl>
                                        <p:attrNameLst>
                                          <p:attrName>style.visibility</p:attrName>
                                        </p:attrNameLst>
                                      </p:cBhvr>
                                      <p:to>
                                        <p:strVal val="visible"/>
                                      </p:to>
                                    </p:set>
                                    <p:animEffect transition="in" filter="wipe(up)">
                                      <p:cBhvr>
                                        <p:cTn id="373" dur="5000"/>
                                        <p:tgtEl>
                                          <p:spTgt spid="57"/>
                                        </p:tgtEl>
                                      </p:cBhvr>
                                    </p:animEffect>
                                  </p:childTnLst>
                                </p:cTn>
                              </p:par>
                            </p:childTnLst>
                          </p:cTn>
                        </p:par>
                        <p:par>
                          <p:cTn id="374" fill="hold">
                            <p:stCondLst>
                              <p:cond delay="216850"/>
                            </p:stCondLst>
                            <p:childTnLst>
                              <p:par>
                                <p:cTn id="375" presetID="22" presetClass="entr" presetSubtype="4" repeatCount="indefinite" fill="hold" grpId="0" nodeType="afterEffect">
                                  <p:stCondLst>
                                    <p:cond delay="0"/>
                                  </p:stCondLst>
                                  <p:childTnLst>
                                    <p:set>
                                      <p:cBhvr>
                                        <p:cTn id="376" dur="1" fill="hold">
                                          <p:stCondLst>
                                            <p:cond delay="0"/>
                                          </p:stCondLst>
                                        </p:cTn>
                                        <p:tgtEl>
                                          <p:spTgt spid="58"/>
                                        </p:tgtEl>
                                        <p:attrNameLst>
                                          <p:attrName>style.visibility</p:attrName>
                                        </p:attrNameLst>
                                      </p:cBhvr>
                                      <p:to>
                                        <p:strVal val="visible"/>
                                      </p:to>
                                    </p:set>
                                    <p:animEffect transition="in" filter="wipe(down)">
                                      <p:cBhvr>
                                        <p:cTn id="377" dur="5000"/>
                                        <p:tgtEl>
                                          <p:spTgt spid="58"/>
                                        </p:tgtEl>
                                      </p:cBhvr>
                                    </p:animEffect>
                                  </p:childTnLst>
                                </p:cTn>
                              </p:par>
                            </p:childTnLst>
                          </p:cTn>
                        </p:par>
                        <p:par>
                          <p:cTn id="378" fill="hold">
                            <p:stCondLst>
                              <p:cond delay="221850"/>
                            </p:stCondLst>
                            <p:childTnLst>
                              <p:par>
                                <p:cTn id="379" presetID="26" presetClass="entr" presetSubtype="0" fill="hold" grpId="0" nodeType="afterEffect">
                                  <p:stCondLst>
                                    <p:cond delay="0"/>
                                  </p:stCondLst>
                                  <p:iterate type="lt">
                                    <p:tmPct val="10000"/>
                                  </p:iterate>
                                  <p:childTnLst>
                                    <p:set>
                                      <p:cBhvr>
                                        <p:cTn id="380" dur="1" fill="hold">
                                          <p:stCondLst>
                                            <p:cond delay="0"/>
                                          </p:stCondLst>
                                        </p:cTn>
                                        <p:tgtEl>
                                          <p:spTgt spid="59"/>
                                        </p:tgtEl>
                                        <p:attrNameLst>
                                          <p:attrName>style.visibility</p:attrName>
                                        </p:attrNameLst>
                                      </p:cBhvr>
                                      <p:to>
                                        <p:strVal val="visible"/>
                                      </p:to>
                                    </p:set>
                                    <p:animEffect transition="in" filter="wipe(down)">
                                      <p:cBhvr>
                                        <p:cTn id="381" dur="870">
                                          <p:stCondLst>
                                            <p:cond delay="0"/>
                                          </p:stCondLst>
                                        </p:cTn>
                                        <p:tgtEl>
                                          <p:spTgt spid="59"/>
                                        </p:tgtEl>
                                      </p:cBhvr>
                                    </p:animEffect>
                                    <p:anim calcmode="lin" valueType="num">
                                      <p:cBhvr>
                                        <p:cTn id="382" dur="2733" tmFilter="0,0; 0.14,0.36; 0.43,0.73; 0.71,0.91; 1.0,1.0">
                                          <p:stCondLst>
                                            <p:cond delay="0"/>
                                          </p:stCondLst>
                                        </p:cTn>
                                        <p:tgtEl>
                                          <p:spTgt spid="59"/>
                                        </p:tgtEl>
                                        <p:attrNameLst>
                                          <p:attrName>ppt_x</p:attrName>
                                        </p:attrNameLst>
                                      </p:cBhvr>
                                      <p:tavLst>
                                        <p:tav tm="0">
                                          <p:val>
                                            <p:strVal val="#ppt_x-0.25"/>
                                          </p:val>
                                        </p:tav>
                                        <p:tav tm="100000">
                                          <p:val>
                                            <p:strVal val="#ppt_x"/>
                                          </p:val>
                                        </p:tav>
                                      </p:tavLst>
                                    </p:anim>
                                    <p:anim calcmode="lin" valueType="num">
                                      <p:cBhvr>
                                        <p:cTn id="383" dur="996" tmFilter="0.0,0.0; 0.25,0.07; 0.50,0.2; 0.75,0.467; 1.0,1.0">
                                          <p:stCondLst>
                                            <p:cond delay="0"/>
                                          </p:stCondLst>
                                        </p:cTn>
                                        <p:tgtEl>
                                          <p:spTgt spid="59"/>
                                        </p:tgtEl>
                                        <p:attrNameLst>
                                          <p:attrName>ppt_y</p:attrName>
                                        </p:attrNameLst>
                                      </p:cBhvr>
                                      <p:tavLst>
                                        <p:tav tm="0" fmla="#ppt_y-sin(pi*$)/3">
                                          <p:val>
                                            <p:fltVal val="0.5"/>
                                          </p:val>
                                        </p:tav>
                                        <p:tav tm="100000">
                                          <p:val>
                                            <p:fltVal val="1"/>
                                          </p:val>
                                        </p:tav>
                                      </p:tavLst>
                                    </p:anim>
                                    <p:anim calcmode="lin" valueType="num">
                                      <p:cBhvr>
                                        <p:cTn id="384" dur="996" tmFilter="0, 0; 0.125,0.2665; 0.25,0.4; 0.375,0.465; 0.5,0.5;  0.625,0.535; 0.75,0.6; 0.875,0.7335; 1,1">
                                          <p:stCondLst>
                                            <p:cond delay="996"/>
                                          </p:stCondLst>
                                        </p:cTn>
                                        <p:tgtEl>
                                          <p:spTgt spid="59"/>
                                        </p:tgtEl>
                                        <p:attrNameLst>
                                          <p:attrName>ppt_y</p:attrName>
                                        </p:attrNameLst>
                                      </p:cBhvr>
                                      <p:tavLst>
                                        <p:tav tm="0" fmla="#ppt_y-sin(pi*$)/9">
                                          <p:val>
                                            <p:fltVal val="0"/>
                                          </p:val>
                                        </p:tav>
                                        <p:tav tm="100000">
                                          <p:val>
                                            <p:fltVal val="1"/>
                                          </p:val>
                                        </p:tav>
                                      </p:tavLst>
                                    </p:anim>
                                    <p:anim calcmode="lin" valueType="num">
                                      <p:cBhvr>
                                        <p:cTn id="385" dur="498" tmFilter="0, 0; 0.125,0.2665; 0.25,0.4; 0.375,0.465; 0.5,0.5;  0.625,0.535; 0.75,0.6; 0.875,0.7335; 1,1">
                                          <p:stCondLst>
                                            <p:cond delay="1986"/>
                                          </p:stCondLst>
                                        </p:cTn>
                                        <p:tgtEl>
                                          <p:spTgt spid="59"/>
                                        </p:tgtEl>
                                        <p:attrNameLst>
                                          <p:attrName>ppt_y</p:attrName>
                                        </p:attrNameLst>
                                      </p:cBhvr>
                                      <p:tavLst>
                                        <p:tav tm="0" fmla="#ppt_y-sin(pi*$)/27">
                                          <p:val>
                                            <p:fltVal val="0"/>
                                          </p:val>
                                        </p:tav>
                                        <p:tav tm="100000">
                                          <p:val>
                                            <p:fltVal val="1"/>
                                          </p:val>
                                        </p:tav>
                                      </p:tavLst>
                                    </p:anim>
                                    <p:anim calcmode="lin" valueType="num">
                                      <p:cBhvr>
                                        <p:cTn id="386" dur="246" tmFilter="0, 0; 0.125,0.2665; 0.25,0.4; 0.375,0.465; 0.5,0.5;  0.625,0.535; 0.75,0.6; 0.875,0.7335; 1,1">
                                          <p:stCondLst>
                                            <p:cond delay="2484"/>
                                          </p:stCondLst>
                                        </p:cTn>
                                        <p:tgtEl>
                                          <p:spTgt spid="59"/>
                                        </p:tgtEl>
                                        <p:attrNameLst>
                                          <p:attrName>ppt_y</p:attrName>
                                        </p:attrNameLst>
                                      </p:cBhvr>
                                      <p:tavLst>
                                        <p:tav tm="0" fmla="#ppt_y-sin(pi*$)/81">
                                          <p:val>
                                            <p:fltVal val="0"/>
                                          </p:val>
                                        </p:tav>
                                        <p:tav tm="100000">
                                          <p:val>
                                            <p:fltVal val="1"/>
                                          </p:val>
                                        </p:tav>
                                      </p:tavLst>
                                    </p:anim>
                                    <p:animScale>
                                      <p:cBhvr>
                                        <p:cTn id="387" dur="39">
                                          <p:stCondLst>
                                            <p:cond delay="975"/>
                                          </p:stCondLst>
                                        </p:cTn>
                                        <p:tgtEl>
                                          <p:spTgt spid="59"/>
                                        </p:tgtEl>
                                      </p:cBhvr>
                                      <p:to x="100000" y="60000"/>
                                    </p:animScale>
                                    <p:animScale>
                                      <p:cBhvr>
                                        <p:cTn id="388" dur="249" decel="50000">
                                          <p:stCondLst>
                                            <p:cond delay="1014"/>
                                          </p:stCondLst>
                                        </p:cTn>
                                        <p:tgtEl>
                                          <p:spTgt spid="59"/>
                                        </p:tgtEl>
                                      </p:cBhvr>
                                      <p:to x="100000" y="100000"/>
                                    </p:animScale>
                                    <p:animScale>
                                      <p:cBhvr>
                                        <p:cTn id="389" dur="39">
                                          <p:stCondLst>
                                            <p:cond delay="1968"/>
                                          </p:stCondLst>
                                        </p:cTn>
                                        <p:tgtEl>
                                          <p:spTgt spid="59"/>
                                        </p:tgtEl>
                                      </p:cBhvr>
                                      <p:to x="100000" y="80000"/>
                                    </p:animScale>
                                    <p:animScale>
                                      <p:cBhvr>
                                        <p:cTn id="390" dur="249" decel="50000">
                                          <p:stCondLst>
                                            <p:cond delay="2007"/>
                                          </p:stCondLst>
                                        </p:cTn>
                                        <p:tgtEl>
                                          <p:spTgt spid="59"/>
                                        </p:tgtEl>
                                      </p:cBhvr>
                                      <p:to x="100000" y="100000"/>
                                    </p:animScale>
                                    <p:animScale>
                                      <p:cBhvr>
                                        <p:cTn id="391" dur="39">
                                          <p:stCondLst>
                                            <p:cond delay="2463"/>
                                          </p:stCondLst>
                                        </p:cTn>
                                        <p:tgtEl>
                                          <p:spTgt spid="59"/>
                                        </p:tgtEl>
                                      </p:cBhvr>
                                      <p:to x="100000" y="90000"/>
                                    </p:animScale>
                                    <p:animScale>
                                      <p:cBhvr>
                                        <p:cTn id="392" dur="249" decel="50000">
                                          <p:stCondLst>
                                            <p:cond delay="2502"/>
                                          </p:stCondLst>
                                        </p:cTn>
                                        <p:tgtEl>
                                          <p:spTgt spid="59"/>
                                        </p:tgtEl>
                                      </p:cBhvr>
                                      <p:to x="100000" y="100000"/>
                                    </p:animScale>
                                    <p:animScale>
                                      <p:cBhvr>
                                        <p:cTn id="393" dur="39">
                                          <p:stCondLst>
                                            <p:cond delay="2712"/>
                                          </p:stCondLst>
                                        </p:cTn>
                                        <p:tgtEl>
                                          <p:spTgt spid="59"/>
                                        </p:tgtEl>
                                      </p:cBhvr>
                                      <p:to x="100000" y="95000"/>
                                    </p:animScale>
                                    <p:animScale>
                                      <p:cBhvr>
                                        <p:cTn id="394" dur="249" decel="50000">
                                          <p:stCondLst>
                                            <p:cond delay="2751"/>
                                          </p:stCondLst>
                                        </p:cTn>
                                        <p:tgtEl>
                                          <p:spTgt spid="59"/>
                                        </p:tgtEl>
                                      </p:cBhvr>
                                      <p:to x="100000" y="100000"/>
                                    </p:animScale>
                                  </p:childTnLst>
                                </p:cTn>
                              </p:par>
                            </p:childTnLst>
                          </p:cTn>
                        </p:par>
                        <p:par>
                          <p:cTn id="395" fill="hold">
                            <p:stCondLst>
                              <p:cond delay="241050"/>
                            </p:stCondLst>
                            <p:childTnLst>
                              <p:par>
                                <p:cTn id="396" presetID="2" presetClass="entr" presetSubtype="8" decel="50000" fill="hold" grpId="0" nodeType="afterEffect">
                                  <p:stCondLst>
                                    <p:cond delay="0"/>
                                  </p:stCondLst>
                                  <p:iterate type="lt">
                                    <p:tmPct val="10000"/>
                                  </p:iterate>
                                  <p:childTnLst>
                                    <p:set>
                                      <p:cBhvr>
                                        <p:cTn id="397" dur="1" fill="hold">
                                          <p:stCondLst>
                                            <p:cond delay="0"/>
                                          </p:stCondLst>
                                        </p:cTn>
                                        <p:tgtEl>
                                          <p:spTgt spid="6"/>
                                        </p:tgtEl>
                                        <p:attrNameLst>
                                          <p:attrName>style.visibility</p:attrName>
                                        </p:attrNameLst>
                                      </p:cBhvr>
                                      <p:to>
                                        <p:strVal val="visible"/>
                                      </p:to>
                                    </p:set>
                                    <p:anim calcmode="lin" valueType="num">
                                      <p:cBhvr additive="base">
                                        <p:cTn id="398" dur="2000" fill="hold"/>
                                        <p:tgtEl>
                                          <p:spTgt spid="6"/>
                                        </p:tgtEl>
                                        <p:attrNameLst>
                                          <p:attrName>ppt_x</p:attrName>
                                        </p:attrNameLst>
                                      </p:cBhvr>
                                      <p:tavLst>
                                        <p:tav tm="0">
                                          <p:val>
                                            <p:strVal val="0-#ppt_w/2"/>
                                          </p:val>
                                        </p:tav>
                                        <p:tav tm="100000">
                                          <p:val>
                                            <p:strVal val="#ppt_x"/>
                                          </p:val>
                                        </p:tav>
                                      </p:tavLst>
                                    </p:anim>
                                    <p:anim calcmode="lin" valueType="num">
                                      <p:cBhvr additive="base">
                                        <p:cTn id="399" dur="2000" fill="hold"/>
                                        <p:tgtEl>
                                          <p:spTgt spid="6"/>
                                        </p:tgtEl>
                                        <p:attrNameLst>
                                          <p:attrName>ppt_y</p:attrName>
                                        </p:attrNameLst>
                                      </p:cBhvr>
                                      <p:tavLst>
                                        <p:tav tm="0">
                                          <p:val>
                                            <p:strVal val="#ppt_y"/>
                                          </p:val>
                                        </p:tav>
                                        <p:tav tm="100000">
                                          <p:val>
                                            <p:strVal val="#ppt_y"/>
                                          </p:val>
                                        </p:tav>
                                      </p:tavLst>
                                    </p:anim>
                                  </p:childTnLst>
                                </p:cTn>
                              </p:par>
                            </p:childTnLst>
                          </p:cTn>
                        </p:par>
                        <p:par>
                          <p:cTn id="400" fill="hold">
                            <p:stCondLst>
                              <p:cond delay="244450"/>
                            </p:stCondLst>
                            <p:childTnLst>
                              <p:par>
                                <p:cTn id="401" presetID="26" presetClass="entr" presetSubtype="0" fill="hold" nodeType="afterEffect">
                                  <p:stCondLst>
                                    <p:cond delay="0"/>
                                  </p:stCondLst>
                                  <p:childTnLst>
                                    <p:set>
                                      <p:cBhvr>
                                        <p:cTn id="402" dur="1" fill="hold">
                                          <p:stCondLst>
                                            <p:cond delay="0"/>
                                          </p:stCondLst>
                                        </p:cTn>
                                        <p:tgtEl>
                                          <p:spTgt spid="60"/>
                                        </p:tgtEl>
                                        <p:attrNameLst>
                                          <p:attrName>style.visibility</p:attrName>
                                        </p:attrNameLst>
                                      </p:cBhvr>
                                      <p:to>
                                        <p:strVal val="visible"/>
                                      </p:to>
                                    </p:set>
                                    <p:animEffect transition="in" filter="wipe(down)">
                                      <p:cBhvr>
                                        <p:cTn id="403" dur="1450">
                                          <p:stCondLst>
                                            <p:cond delay="0"/>
                                          </p:stCondLst>
                                        </p:cTn>
                                        <p:tgtEl>
                                          <p:spTgt spid="60"/>
                                        </p:tgtEl>
                                      </p:cBhvr>
                                    </p:animEffect>
                                    <p:anim calcmode="lin" valueType="num">
                                      <p:cBhvr>
                                        <p:cTn id="404" dur="4555" tmFilter="0,0; 0.14,0.36; 0.43,0.73; 0.71,0.91; 1.0,1.0">
                                          <p:stCondLst>
                                            <p:cond delay="0"/>
                                          </p:stCondLst>
                                        </p:cTn>
                                        <p:tgtEl>
                                          <p:spTgt spid="60"/>
                                        </p:tgtEl>
                                        <p:attrNameLst>
                                          <p:attrName>ppt_x</p:attrName>
                                        </p:attrNameLst>
                                      </p:cBhvr>
                                      <p:tavLst>
                                        <p:tav tm="0">
                                          <p:val>
                                            <p:strVal val="#ppt_x-0.25"/>
                                          </p:val>
                                        </p:tav>
                                        <p:tav tm="100000">
                                          <p:val>
                                            <p:strVal val="#ppt_x"/>
                                          </p:val>
                                        </p:tav>
                                      </p:tavLst>
                                    </p:anim>
                                    <p:anim calcmode="lin" valueType="num">
                                      <p:cBhvr>
                                        <p:cTn id="405" dur="1660" tmFilter="0.0,0.0; 0.25,0.07; 0.50,0.2; 0.75,0.467; 1.0,1.0">
                                          <p:stCondLst>
                                            <p:cond delay="0"/>
                                          </p:stCondLst>
                                        </p:cTn>
                                        <p:tgtEl>
                                          <p:spTgt spid="60"/>
                                        </p:tgtEl>
                                        <p:attrNameLst>
                                          <p:attrName>ppt_y</p:attrName>
                                        </p:attrNameLst>
                                      </p:cBhvr>
                                      <p:tavLst>
                                        <p:tav tm="0" fmla="#ppt_y-sin(pi*$)/3">
                                          <p:val>
                                            <p:fltVal val="0.5"/>
                                          </p:val>
                                        </p:tav>
                                        <p:tav tm="100000">
                                          <p:val>
                                            <p:fltVal val="1"/>
                                          </p:val>
                                        </p:tav>
                                      </p:tavLst>
                                    </p:anim>
                                    <p:anim calcmode="lin" valueType="num">
                                      <p:cBhvr>
                                        <p:cTn id="406" dur="1660" tmFilter="0, 0; 0.125,0.2665; 0.25,0.4; 0.375,0.465; 0.5,0.5;  0.625,0.535; 0.75,0.6; 0.875,0.7335; 1,1">
                                          <p:stCondLst>
                                            <p:cond delay="1660"/>
                                          </p:stCondLst>
                                        </p:cTn>
                                        <p:tgtEl>
                                          <p:spTgt spid="60"/>
                                        </p:tgtEl>
                                        <p:attrNameLst>
                                          <p:attrName>ppt_y</p:attrName>
                                        </p:attrNameLst>
                                      </p:cBhvr>
                                      <p:tavLst>
                                        <p:tav tm="0" fmla="#ppt_y-sin(pi*$)/9">
                                          <p:val>
                                            <p:fltVal val="0"/>
                                          </p:val>
                                        </p:tav>
                                        <p:tav tm="100000">
                                          <p:val>
                                            <p:fltVal val="1"/>
                                          </p:val>
                                        </p:tav>
                                      </p:tavLst>
                                    </p:anim>
                                    <p:anim calcmode="lin" valueType="num">
                                      <p:cBhvr>
                                        <p:cTn id="407" dur="830" tmFilter="0, 0; 0.125,0.2665; 0.25,0.4; 0.375,0.465; 0.5,0.5;  0.625,0.535; 0.75,0.6; 0.875,0.7335; 1,1">
                                          <p:stCondLst>
                                            <p:cond delay="3310"/>
                                          </p:stCondLst>
                                        </p:cTn>
                                        <p:tgtEl>
                                          <p:spTgt spid="60"/>
                                        </p:tgtEl>
                                        <p:attrNameLst>
                                          <p:attrName>ppt_y</p:attrName>
                                        </p:attrNameLst>
                                      </p:cBhvr>
                                      <p:tavLst>
                                        <p:tav tm="0" fmla="#ppt_y-sin(pi*$)/27">
                                          <p:val>
                                            <p:fltVal val="0"/>
                                          </p:val>
                                        </p:tav>
                                        <p:tav tm="100000">
                                          <p:val>
                                            <p:fltVal val="1"/>
                                          </p:val>
                                        </p:tav>
                                      </p:tavLst>
                                    </p:anim>
                                    <p:anim calcmode="lin" valueType="num">
                                      <p:cBhvr>
                                        <p:cTn id="408" dur="410" tmFilter="0, 0; 0.125,0.2665; 0.25,0.4; 0.375,0.465; 0.5,0.5;  0.625,0.535; 0.75,0.6; 0.875,0.7335; 1,1">
                                          <p:stCondLst>
                                            <p:cond delay="4140"/>
                                          </p:stCondLst>
                                        </p:cTn>
                                        <p:tgtEl>
                                          <p:spTgt spid="60"/>
                                        </p:tgtEl>
                                        <p:attrNameLst>
                                          <p:attrName>ppt_y</p:attrName>
                                        </p:attrNameLst>
                                      </p:cBhvr>
                                      <p:tavLst>
                                        <p:tav tm="0" fmla="#ppt_y-sin(pi*$)/81">
                                          <p:val>
                                            <p:fltVal val="0"/>
                                          </p:val>
                                        </p:tav>
                                        <p:tav tm="100000">
                                          <p:val>
                                            <p:fltVal val="1"/>
                                          </p:val>
                                        </p:tav>
                                      </p:tavLst>
                                    </p:anim>
                                    <p:animScale>
                                      <p:cBhvr>
                                        <p:cTn id="409" dur="65">
                                          <p:stCondLst>
                                            <p:cond delay="1625"/>
                                          </p:stCondLst>
                                        </p:cTn>
                                        <p:tgtEl>
                                          <p:spTgt spid="60"/>
                                        </p:tgtEl>
                                      </p:cBhvr>
                                      <p:to x="100000" y="60000"/>
                                    </p:animScale>
                                    <p:animScale>
                                      <p:cBhvr>
                                        <p:cTn id="410" dur="415" decel="50000">
                                          <p:stCondLst>
                                            <p:cond delay="1690"/>
                                          </p:stCondLst>
                                        </p:cTn>
                                        <p:tgtEl>
                                          <p:spTgt spid="60"/>
                                        </p:tgtEl>
                                      </p:cBhvr>
                                      <p:to x="100000" y="100000"/>
                                    </p:animScale>
                                    <p:animScale>
                                      <p:cBhvr>
                                        <p:cTn id="411" dur="65">
                                          <p:stCondLst>
                                            <p:cond delay="3280"/>
                                          </p:stCondLst>
                                        </p:cTn>
                                        <p:tgtEl>
                                          <p:spTgt spid="60"/>
                                        </p:tgtEl>
                                      </p:cBhvr>
                                      <p:to x="100000" y="80000"/>
                                    </p:animScale>
                                    <p:animScale>
                                      <p:cBhvr>
                                        <p:cTn id="412" dur="415" decel="50000">
                                          <p:stCondLst>
                                            <p:cond delay="3345"/>
                                          </p:stCondLst>
                                        </p:cTn>
                                        <p:tgtEl>
                                          <p:spTgt spid="60"/>
                                        </p:tgtEl>
                                      </p:cBhvr>
                                      <p:to x="100000" y="100000"/>
                                    </p:animScale>
                                    <p:animScale>
                                      <p:cBhvr>
                                        <p:cTn id="413" dur="65">
                                          <p:stCondLst>
                                            <p:cond delay="4105"/>
                                          </p:stCondLst>
                                        </p:cTn>
                                        <p:tgtEl>
                                          <p:spTgt spid="60"/>
                                        </p:tgtEl>
                                      </p:cBhvr>
                                      <p:to x="100000" y="90000"/>
                                    </p:animScale>
                                    <p:animScale>
                                      <p:cBhvr>
                                        <p:cTn id="414" dur="415" decel="50000">
                                          <p:stCondLst>
                                            <p:cond delay="4170"/>
                                          </p:stCondLst>
                                        </p:cTn>
                                        <p:tgtEl>
                                          <p:spTgt spid="60"/>
                                        </p:tgtEl>
                                      </p:cBhvr>
                                      <p:to x="100000" y="100000"/>
                                    </p:animScale>
                                    <p:animScale>
                                      <p:cBhvr>
                                        <p:cTn id="415" dur="65">
                                          <p:stCondLst>
                                            <p:cond delay="4520"/>
                                          </p:stCondLst>
                                        </p:cTn>
                                        <p:tgtEl>
                                          <p:spTgt spid="60"/>
                                        </p:tgtEl>
                                      </p:cBhvr>
                                      <p:to x="100000" y="95000"/>
                                    </p:animScale>
                                    <p:animScale>
                                      <p:cBhvr>
                                        <p:cTn id="416" dur="415" decel="50000">
                                          <p:stCondLst>
                                            <p:cond delay="4585"/>
                                          </p:stCondLst>
                                        </p:cTn>
                                        <p:tgtEl>
                                          <p:spTgt spid="60"/>
                                        </p:tgtEl>
                                      </p:cBhvr>
                                      <p:to x="100000" y="100000"/>
                                    </p:animScale>
                                  </p:childTnLst>
                                </p:cTn>
                              </p:par>
                            </p:childTnLst>
                          </p:cTn>
                        </p:par>
                        <p:par>
                          <p:cTn id="417" fill="hold">
                            <p:stCondLst>
                              <p:cond delay="249450"/>
                            </p:stCondLst>
                            <p:childTnLst>
                              <p:par>
                                <p:cTn id="418" presetID="22" presetClass="entr" presetSubtype="4" repeatCount="indefinite" fill="hold" nodeType="afterEffect">
                                  <p:stCondLst>
                                    <p:cond delay="0"/>
                                  </p:stCondLst>
                                  <p:childTnLst>
                                    <p:set>
                                      <p:cBhvr>
                                        <p:cTn id="419" dur="1" fill="hold">
                                          <p:stCondLst>
                                            <p:cond delay="0"/>
                                          </p:stCondLst>
                                        </p:cTn>
                                        <p:tgtEl>
                                          <p:spTgt spid="60"/>
                                        </p:tgtEl>
                                        <p:attrNameLst>
                                          <p:attrName>style.visibility</p:attrName>
                                        </p:attrNameLst>
                                      </p:cBhvr>
                                      <p:to>
                                        <p:strVal val="visible"/>
                                      </p:to>
                                    </p:set>
                                    <p:animEffect transition="in" filter="wipe(down)">
                                      <p:cBhvr>
                                        <p:cTn id="420" dur="5000"/>
                                        <p:tgtEl>
                                          <p:spTgt spid="60"/>
                                        </p:tgtEl>
                                      </p:cBhvr>
                                    </p:animEffect>
                                  </p:childTnLst>
                                </p:cTn>
                              </p:par>
                            </p:childTnLst>
                          </p:cTn>
                        </p:par>
                        <p:par>
                          <p:cTn id="421" fill="hold">
                            <p:stCondLst>
                              <p:cond delay="254450"/>
                            </p:stCondLst>
                            <p:childTnLst>
                              <p:par>
                                <p:cTn id="422" presetID="2" presetClass="entr" presetSubtype="2" decel="100000" fill="hold" grpId="0" nodeType="afterEffect">
                                  <p:stCondLst>
                                    <p:cond delay="0"/>
                                  </p:stCondLst>
                                  <p:iterate type="lt">
                                    <p:tmPct val="10000"/>
                                  </p:iterate>
                                  <p:childTnLst>
                                    <p:set>
                                      <p:cBhvr>
                                        <p:cTn id="423" dur="1" fill="hold">
                                          <p:stCondLst>
                                            <p:cond delay="0"/>
                                          </p:stCondLst>
                                        </p:cTn>
                                        <p:tgtEl>
                                          <p:spTgt spid="3"/>
                                        </p:tgtEl>
                                        <p:attrNameLst>
                                          <p:attrName>style.visibility</p:attrName>
                                        </p:attrNameLst>
                                      </p:cBhvr>
                                      <p:to>
                                        <p:strVal val="visible"/>
                                      </p:to>
                                    </p:set>
                                    <p:anim calcmode="lin" valueType="num">
                                      <p:cBhvr additive="base">
                                        <p:cTn id="424" dur="2000" fill="hold"/>
                                        <p:tgtEl>
                                          <p:spTgt spid="3"/>
                                        </p:tgtEl>
                                        <p:attrNameLst>
                                          <p:attrName>ppt_x</p:attrName>
                                        </p:attrNameLst>
                                      </p:cBhvr>
                                      <p:tavLst>
                                        <p:tav tm="0">
                                          <p:val>
                                            <p:strVal val="1+#ppt_w/2"/>
                                          </p:val>
                                        </p:tav>
                                        <p:tav tm="100000">
                                          <p:val>
                                            <p:strVal val="#ppt_x"/>
                                          </p:val>
                                        </p:tav>
                                      </p:tavLst>
                                    </p:anim>
                                    <p:anim calcmode="lin" valueType="num">
                                      <p:cBhvr additive="base">
                                        <p:cTn id="425" dur="2000" fill="hold"/>
                                        <p:tgtEl>
                                          <p:spTgt spid="3"/>
                                        </p:tgtEl>
                                        <p:attrNameLst>
                                          <p:attrName>ppt_y</p:attrName>
                                        </p:attrNameLst>
                                      </p:cBhvr>
                                      <p:tavLst>
                                        <p:tav tm="0">
                                          <p:val>
                                            <p:strVal val="#ppt_y"/>
                                          </p:val>
                                        </p:tav>
                                        <p:tav tm="100000">
                                          <p:val>
                                            <p:strVal val="#ppt_y"/>
                                          </p:val>
                                        </p:tav>
                                      </p:tavLst>
                                    </p:anim>
                                  </p:childTnLst>
                                </p:cTn>
                              </p:par>
                              <p:par>
                                <p:cTn id="426" presetID="2" presetClass="entr" presetSubtype="1" decel="98000" fill="hold" grpId="0" nodeType="withEffect">
                                  <p:stCondLst>
                                    <p:cond delay="0"/>
                                  </p:stCondLst>
                                  <p:iterate type="lt">
                                    <p:tmPct val="10000"/>
                                  </p:iterate>
                                  <p:childTnLst>
                                    <p:set>
                                      <p:cBhvr>
                                        <p:cTn id="427" dur="1" fill="hold">
                                          <p:stCondLst>
                                            <p:cond delay="0"/>
                                          </p:stCondLst>
                                        </p:cTn>
                                        <p:tgtEl>
                                          <p:spTgt spid="61"/>
                                        </p:tgtEl>
                                        <p:attrNameLst>
                                          <p:attrName>style.visibility</p:attrName>
                                        </p:attrNameLst>
                                      </p:cBhvr>
                                      <p:to>
                                        <p:strVal val="visible"/>
                                      </p:to>
                                    </p:set>
                                    <p:anim calcmode="lin" valueType="num">
                                      <p:cBhvr additive="base">
                                        <p:cTn id="428" dur="3000" fill="hold"/>
                                        <p:tgtEl>
                                          <p:spTgt spid="61"/>
                                        </p:tgtEl>
                                        <p:attrNameLst>
                                          <p:attrName>ppt_x</p:attrName>
                                        </p:attrNameLst>
                                      </p:cBhvr>
                                      <p:tavLst>
                                        <p:tav tm="0">
                                          <p:val>
                                            <p:strVal val="#ppt_x"/>
                                          </p:val>
                                        </p:tav>
                                        <p:tav tm="100000">
                                          <p:val>
                                            <p:strVal val="#ppt_x"/>
                                          </p:val>
                                        </p:tav>
                                      </p:tavLst>
                                    </p:anim>
                                    <p:anim calcmode="lin" valueType="num">
                                      <p:cBhvr additive="base">
                                        <p:cTn id="429" dur="3000" fill="hold"/>
                                        <p:tgtEl>
                                          <p:spTgt spid="6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7" grpId="0"/>
      <p:bldP spid="8" grpId="0" animBg="1"/>
      <p:bldP spid="11" grpId="0" animBg="1"/>
      <p:bldP spid="11" grpId="1" animBg="1"/>
      <p:bldP spid="12" grpId="0"/>
      <p:bldP spid="14" grpId="0"/>
      <p:bldP spid="14" grpId="1"/>
      <p:bldP spid="15" grpId="0" animBg="1"/>
      <p:bldP spid="15" grpId="1" animBg="1"/>
      <p:bldP spid="16" grpId="0" animBg="1"/>
      <p:bldP spid="16" grpId="1" animBg="1"/>
      <p:bldP spid="17" grpId="0" animBg="1"/>
      <p:bldP spid="17" grpId="1" animBg="1"/>
      <p:bldP spid="18" grpId="0" animBg="1"/>
      <p:bldP spid="18" grpId="1" animBg="1"/>
      <p:bldP spid="19" grpId="0" animBg="1"/>
      <p:bldP spid="20" grpId="0" animBg="1"/>
      <p:bldP spid="24" grpId="0" animBg="1"/>
      <p:bldP spid="25" grpId="0" animBg="1"/>
      <p:bldP spid="29" grpId="0" animBg="1"/>
      <p:bldP spid="30" grpId="0" animBg="1"/>
      <p:bldP spid="31" grpId="0"/>
      <p:bldP spid="31" grpId="1"/>
      <p:bldP spid="37" grpId="0"/>
      <p:bldP spid="40" grpId="0" animBg="1"/>
      <p:bldP spid="42" grpId="0" animBg="1"/>
      <p:bldP spid="42" grpId="1" animBg="1"/>
      <p:bldP spid="43" grpId="0"/>
      <p:bldP spid="45" grpId="0"/>
      <p:bldP spid="45" grpId="1"/>
      <p:bldP spid="46" grpId="0" animBg="1"/>
      <p:bldP spid="47" grpId="0" animBg="1"/>
      <p:bldP spid="47" grpId="1" animBg="1"/>
      <p:bldP spid="48" grpId="0" animBg="1"/>
      <p:bldP spid="49" grpId="0" animBg="1"/>
      <p:bldP spid="50" grpId="0" animBg="1"/>
      <p:bldP spid="51" grpId="0" animBg="1"/>
      <p:bldP spid="52" grpId="0" animBg="1"/>
      <p:bldP spid="53" grpId="0" animBg="1"/>
      <p:bldP spid="55" grpId="0"/>
      <p:bldP spid="55" grpId="1"/>
      <p:bldP spid="56" grpId="0"/>
      <p:bldP spid="56" grpId="1"/>
      <p:bldP spid="57" grpId="0"/>
      <p:bldP spid="58" grpId="0"/>
      <p:bldP spid="59" grpId="0"/>
      <p:bldP spid="6" grpId="0"/>
      <p:bldP spid="3" grpId="0"/>
      <p:bldP spid="61"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ja-JP" altLang="en-US" dirty="0" smtClean="0"/>
              <a:t>ウン</a:t>
            </a:r>
            <a:r>
              <a:rPr kumimoji="1" lang="ja-JP" altLang="en-US" dirty="0" err="1" smtClean="0"/>
              <a:t>しと</a:t>
            </a:r>
            <a:r>
              <a:rPr kumimoji="1" lang="ja-JP" altLang="en-US" dirty="0" smtClean="0"/>
              <a:t>作ってから、</a:t>
            </a:r>
            <a:endParaRPr kumimoji="1" lang="ja-JP" altLang="en-US" dirty="0"/>
          </a:p>
        </p:txBody>
      </p:sp>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161764" y="780931"/>
            <a:ext cx="8514692" cy="6039391"/>
          </a:xfrm>
        </p:spPr>
      </p:pic>
      <p:pic>
        <p:nvPicPr>
          <p:cNvPr id="5" name="図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521335" y="3212976"/>
            <a:ext cx="2222065" cy="1666549"/>
          </a:xfrm>
          <a:prstGeom prst="rect">
            <a:avLst/>
          </a:prstGeom>
        </p:spPr>
      </p:pic>
      <p:pic>
        <p:nvPicPr>
          <p:cNvPr id="6" name="図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24128" y="5957324"/>
            <a:ext cx="3419872" cy="846094"/>
          </a:xfrm>
          <a:prstGeom prst="rect">
            <a:avLst/>
          </a:prstGeom>
        </p:spPr>
      </p:pic>
      <p:sp>
        <p:nvSpPr>
          <p:cNvPr id="7" name="テキスト ボックス 6"/>
          <p:cNvSpPr txBox="1"/>
          <p:nvPr/>
        </p:nvSpPr>
        <p:spPr>
          <a:xfrm>
            <a:off x="5885402" y="5958150"/>
            <a:ext cx="3097323" cy="830997"/>
          </a:xfrm>
          <a:prstGeom prst="rect">
            <a:avLst/>
          </a:prstGeom>
          <a:noFill/>
        </p:spPr>
        <p:txBody>
          <a:bodyPr wrap="none" rtlCol="0">
            <a:spAutoFit/>
          </a:bodyPr>
          <a:lstStyle/>
          <a:p>
            <a:r>
              <a:rPr kumimoji="1" lang="en-US" altLang="ja-JP" sz="1600" dirty="0" smtClean="0">
                <a:solidFill>
                  <a:schemeClr val="bg1"/>
                </a:solidFill>
                <a:latin typeface="HGP行書体" pitchFamily="66" charset="-128"/>
                <a:ea typeface="HGP行書体" pitchFamily="66" charset="-128"/>
              </a:rPr>
              <a:t>        </a:t>
            </a:r>
          </a:p>
          <a:p>
            <a:r>
              <a:rPr kumimoji="1" lang="en-US" altLang="ja-JP" sz="1600" dirty="0" smtClean="0">
                <a:solidFill>
                  <a:schemeClr val="bg1"/>
                </a:solidFill>
                <a:latin typeface="HGP行書体" pitchFamily="66" charset="-128"/>
                <a:ea typeface="HGP行書体" pitchFamily="66" charset="-128"/>
              </a:rPr>
              <a:t>NHK   </a:t>
            </a:r>
            <a:r>
              <a:rPr kumimoji="1" lang="ja-JP" altLang="en-US" sz="1600" dirty="0" smtClean="0">
                <a:solidFill>
                  <a:schemeClr val="bg1"/>
                </a:solidFill>
                <a:latin typeface="HGP行書体" pitchFamily="66" charset="-128"/>
                <a:ea typeface="HGP行書体" pitchFamily="66" charset="-128"/>
              </a:rPr>
              <a:t>スペシャル  </a:t>
            </a:r>
            <a:r>
              <a:rPr lang="ja-JP" altLang="en-US" sz="1600" dirty="0" smtClean="0">
                <a:solidFill>
                  <a:schemeClr val="bg1"/>
                </a:solidFill>
                <a:latin typeface="HGP行書体" pitchFamily="66" charset="-128"/>
                <a:ea typeface="HGP行書体" pitchFamily="66" charset="-128"/>
              </a:rPr>
              <a:t>メルトダウン  の</a:t>
            </a:r>
            <a:endParaRPr lang="en-US" altLang="ja-JP" sz="1600" dirty="0" smtClean="0">
              <a:solidFill>
                <a:schemeClr val="bg1"/>
              </a:solidFill>
              <a:latin typeface="HGP行書体" pitchFamily="66" charset="-128"/>
              <a:ea typeface="HGP行書体" pitchFamily="66" charset="-128"/>
            </a:endParaRPr>
          </a:p>
          <a:p>
            <a:r>
              <a:rPr kumimoji="1" lang="ja-JP" altLang="en-US" sz="1600" dirty="0" smtClean="0">
                <a:solidFill>
                  <a:schemeClr val="bg1"/>
                </a:solidFill>
                <a:latin typeface="HGP行書体" pitchFamily="66" charset="-128"/>
                <a:ea typeface="HGP行書体" pitchFamily="66" charset="-128"/>
              </a:rPr>
              <a:t>実 想 </a:t>
            </a:r>
            <a:r>
              <a:rPr kumimoji="1" lang="en-US" altLang="ja-JP" sz="1600" dirty="0" smtClean="0">
                <a:solidFill>
                  <a:schemeClr val="bg1"/>
                </a:solidFill>
                <a:latin typeface="HGP行書体" pitchFamily="66" charset="-128"/>
                <a:ea typeface="HGP行書体" pitchFamily="66" charset="-128"/>
              </a:rPr>
              <a:t>;  </a:t>
            </a:r>
            <a:r>
              <a:rPr kumimoji="1" lang="en-US" altLang="ja-JP" sz="1600" dirty="0" smtClean="0">
                <a:solidFill>
                  <a:srgbClr val="FF3300"/>
                </a:solidFill>
                <a:latin typeface="HGP行書体" pitchFamily="66" charset="-128"/>
                <a:ea typeface="HGP行書体" pitchFamily="66" charset="-128"/>
              </a:rPr>
              <a:t>R</a:t>
            </a:r>
            <a:r>
              <a:rPr kumimoji="1" lang="en-US" altLang="ja-JP" sz="1600" dirty="0" smtClean="0">
                <a:solidFill>
                  <a:schemeClr val="bg1"/>
                </a:solidFill>
                <a:latin typeface="HGP行書体" pitchFamily="66" charset="-128"/>
                <a:ea typeface="HGP行書体" pitchFamily="66" charset="-128"/>
              </a:rPr>
              <a:t>eal </a:t>
            </a:r>
            <a:r>
              <a:rPr kumimoji="1" lang="en-US" altLang="ja-JP" sz="1600" dirty="0" smtClean="0">
                <a:solidFill>
                  <a:srgbClr val="FF3300"/>
                </a:solidFill>
                <a:latin typeface="HGP行書体" pitchFamily="66" charset="-128"/>
                <a:ea typeface="HGP行書体" pitchFamily="66" charset="-128"/>
              </a:rPr>
              <a:t>I</a:t>
            </a:r>
            <a:r>
              <a:rPr kumimoji="1" lang="en-US" altLang="ja-JP" sz="1600" dirty="0" smtClean="0">
                <a:solidFill>
                  <a:schemeClr val="bg1"/>
                </a:solidFill>
                <a:latin typeface="HGP行書体" pitchFamily="66" charset="-128"/>
                <a:ea typeface="HGP行書体" pitchFamily="66" charset="-128"/>
              </a:rPr>
              <a:t>mage</a:t>
            </a:r>
            <a:r>
              <a:rPr kumimoji="1" lang="ja-JP" altLang="en-US" sz="1600" dirty="0" smtClean="0">
                <a:solidFill>
                  <a:schemeClr val="bg1"/>
                </a:solidFill>
                <a:latin typeface="HGP行書体" pitchFamily="66" charset="-128"/>
                <a:ea typeface="HGP行書体" pitchFamily="66" charset="-128"/>
              </a:rPr>
              <a:t> ；  </a:t>
            </a:r>
            <a:r>
              <a:rPr kumimoji="1" lang="en-US" altLang="ja-JP" sz="1600" dirty="0" smtClean="0">
                <a:solidFill>
                  <a:schemeClr val="bg1"/>
                </a:solidFill>
                <a:latin typeface="HGP行書体" pitchFamily="66" charset="-128"/>
                <a:ea typeface="HGP行書体" pitchFamily="66" charset="-128"/>
              </a:rPr>
              <a:t>C G</a:t>
            </a:r>
            <a:r>
              <a:rPr kumimoji="1" lang="ja-JP" altLang="en-US" sz="1600" dirty="0" smtClean="0">
                <a:solidFill>
                  <a:schemeClr val="bg1"/>
                </a:solidFill>
                <a:latin typeface="HGP行書体" pitchFamily="66" charset="-128"/>
                <a:ea typeface="HGP行書体" pitchFamily="66" charset="-128"/>
              </a:rPr>
              <a:t>　</a:t>
            </a:r>
            <a:r>
              <a:rPr kumimoji="1" lang="en-US" altLang="ja-JP" sz="1600" dirty="0" smtClean="0">
                <a:solidFill>
                  <a:schemeClr val="bg1"/>
                </a:solidFill>
                <a:latin typeface="HGP行書体" pitchFamily="66" charset="-128"/>
                <a:ea typeface="HGP行書体" pitchFamily="66" charset="-128"/>
              </a:rPr>
              <a:t>; </a:t>
            </a:r>
            <a:r>
              <a:rPr kumimoji="1" lang="ja-JP" altLang="en-US" sz="1600" dirty="0" smtClean="0">
                <a:solidFill>
                  <a:schemeClr val="bg1"/>
                </a:solidFill>
                <a:latin typeface="HGP行書体" pitchFamily="66" charset="-128"/>
                <a:ea typeface="HGP行書体" pitchFamily="66" charset="-128"/>
              </a:rPr>
              <a:t>図説</a:t>
            </a:r>
            <a:endParaRPr kumimoji="1" lang="ja-JP" altLang="en-US" sz="1600" dirty="0">
              <a:solidFill>
                <a:schemeClr val="bg1"/>
              </a:solidFill>
              <a:latin typeface="HGP行書体" pitchFamily="66" charset="-128"/>
              <a:ea typeface="HGP行書体" pitchFamily="66" charset="-128"/>
            </a:endParaRPr>
          </a:p>
        </p:txBody>
      </p:sp>
      <p:sp>
        <p:nvSpPr>
          <p:cNvPr id="8" name="直角三角形 7"/>
          <p:cNvSpPr/>
          <p:nvPr/>
        </p:nvSpPr>
        <p:spPr>
          <a:xfrm flipH="1">
            <a:off x="3981901" y="3307296"/>
            <a:ext cx="648072" cy="864096"/>
          </a:xfrm>
          <a:prstGeom prst="r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 name="直線矢印コネクタ 11"/>
          <p:cNvCxnSpPr/>
          <p:nvPr/>
        </p:nvCxnSpPr>
        <p:spPr>
          <a:xfrm flipV="1">
            <a:off x="3851920" y="3284984"/>
            <a:ext cx="648072" cy="864096"/>
          </a:xfrm>
          <a:prstGeom prst="straightConnector1">
            <a:avLst/>
          </a:prstGeom>
          <a:ln w="28575">
            <a:solidFill>
              <a:srgbClr val="00B0F0"/>
            </a:solidFill>
            <a:tailEnd type="arrow"/>
          </a:ln>
        </p:spPr>
        <p:style>
          <a:lnRef idx="1">
            <a:schemeClr val="accent1"/>
          </a:lnRef>
          <a:fillRef idx="0">
            <a:schemeClr val="accent1"/>
          </a:fillRef>
          <a:effectRef idx="0">
            <a:schemeClr val="accent1"/>
          </a:effectRef>
          <a:fontRef idx="minor">
            <a:schemeClr val="tx1"/>
          </a:fontRef>
        </p:style>
      </p:cxnSp>
      <p:cxnSp>
        <p:nvCxnSpPr>
          <p:cNvPr id="16" name="直線矢印コネクタ 15"/>
          <p:cNvCxnSpPr/>
          <p:nvPr/>
        </p:nvCxnSpPr>
        <p:spPr>
          <a:xfrm flipH="1">
            <a:off x="3779912" y="3284984"/>
            <a:ext cx="648072" cy="864096"/>
          </a:xfrm>
          <a:prstGeom prst="straightConnector1">
            <a:avLst/>
          </a:prstGeom>
          <a:ln w="28575">
            <a:solidFill>
              <a:srgbClr val="FF3300"/>
            </a:solidFill>
            <a:tailEnd type="arrow"/>
          </a:ln>
        </p:spPr>
        <p:style>
          <a:lnRef idx="1">
            <a:schemeClr val="accent1"/>
          </a:lnRef>
          <a:fillRef idx="0">
            <a:schemeClr val="accent1"/>
          </a:fillRef>
          <a:effectRef idx="0">
            <a:schemeClr val="accent1"/>
          </a:effectRef>
          <a:fontRef idx="minor">
            <a:schemeClr val="tx1"/>
          </a:fontRef>
        </p:style>
      </p:cxnSp>
      <p:cxnSp>
        <p:nvCxnSpPr>
          <p:cNvPr id="18" name="直線矢印コネクタ 17"/>
          <p:cNvCxnSpPr/>
          <p:nvPr/>
        </p:nvCxnSpPr>
        <p:spPr>
          <a:xfrm>
            <a:off x="4716016" y="3307296"/>
            <a:ext cx="0" cy="769776"/>
          </a:xfrm>
          <a:prstGeom prst="straightConnector1">
            <a:avLst/>
          </a:prstGeom>
          <a:ln w="28575">
            <a:solidFill>
              <a:srgbClr val="00B0F0"/>
            </a:solidFill>
            <a:tailEnd type="arrow"/>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a:off x="3981901" y="4221088"/>
            <a:ext cx="590099" cy="0"/>
          </a:xfrm>
          <a:prstGeom prst="straightConnector1">
            <a:avLst/>
          </a:prstGeom>
          <a:ln w="28575">
            <a:solidFill>
              <a:srgbClr val="FF3300"/>
            </a:solidFill>
            <a:tailEnd type="arrow"/>
          </a:ln>
        </p:spPr>
        <p:style>
          <a:lnRef idx="1">
            <a:schemeClr val="accent1"/>
          </a:lnRef>
          <a:fillRef idx="0">
            <a:schemeClr val="accent1"/>
          </a:fillRef>
          <a:effectRef idx="0">
            <a:schemeClr val="accent1"/>
          </a:effectRef>
          <a:fontRef idx="minor">
            <a:schemeClr val="tx1"/>
          </a:fontRef>
        </p:style>
      </p:cxnSp>
      <p:sp>
        <p:nvSpPr>
          <p:cNvPr id="21" name="円弧 20"/>
          <p:cNvSpPr/>
          <p:nvPr/>
        </p:nvSpPr>
        <p:spPr>
          <a:xfrm>
            <a:off x="899592" y="2601466"/>
            <a:ext cx="7155682" cy="971550"/>
          </a:xfrm>
          <a:prstGeom prst="arc">
            <a:avLst>
              <a:gd name="adj1" fmla="val 20320505"/>
              <a:gd name="adj2" fmla="val 12109913"/>
            </a:avLst>
          </a:prstGeom>
          <a:ln w="76200">
            <a:solidFill>
              <a:srgbClr val="210DB3"/>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r>
              <a:rPr kumimoji="1" lang="ja-JP" altLang="en-US" sz="2400" dirty="0" smtClean="0">
                <a:solidFill>
                  <a:schemeClr val="bg1"/>
                </a:solidFill>
              </a:rPr>
              <a:t>                       </a:t>
            </a:r>
            <a:r>
              <a:rPr kumimoji="1" lang="ja-JP" altLang="en-US" sz="2400" dirty="0" smtClean="0">
                <a:solidFill>
                  <a:schemeClr val="bg1"/>
                </a:solidFill>
                <a:latin typeface="HGP行書体" pitchFamily="66" charset="-128"/>
                <a:ea typeface="HGP行書体" pitchFamily="66" charset="-128"/>
              </a:rPr>
              <a:t>仮 定 </a:t>
            </a:r>
            <a:r>
              <a:rPr kumimoji="1" lang="en-US" altLang="ja-JP" sz="2400" dirty="0" smtClean="0">
                <a:solidFill>
                  <a:schemeClr val="bg1"/>
                </a:solidFill>
                <a:latin typeface="HGP行書体" pitchFamily="66" charset="-128"/>
                <a:ea typeface="HGP行書体" pitchFamily="66" charset="-128"/>
              </a:rPr>
              <a:t>; H  =</a:t>
            </a:r>
            <a:r>
              <a:rPr kumimoji="1" lang="ja-JP" altLang="en-US" sz="2400" dirty="0" smtClean="0">
                <a:solidFill>
                  <a:schemeClr val="bg1"/>
                </a:solidFill>
                <a:latin typeface="HGP行書体" pitchFamily="66" charset="-128"/>
                <a:ea typeface="HGP行書体" pitchFamily="66" charset="-128"/>
              </a:rPr>
              <a:t>元・</a:t>
            </a:r>
            <a:r>
              <a:rPr kumimoji="1" lang="en-US" altLang="ja-JP" sz="2400" dirty="0" smtClean="0">
                <a:solidFill>
                  <a:schemeClr val="bg1"/>
                </a:solidFill>
                <a:latin typeface="HGP行書体" pitchFamily="66" charset="-128"/>
                <a:ea typeface="HGP行書体" pitchFamily="66" charset="-128"/>
              </a:rPr>
              <a:t>A</a:t>
            </a:r>
            <a:endParaRPr kumimoji="1" lang="ja-JP" altLang="en-US" sz="2400" dirty="0">
              <a:solidFill>
                <a:schemeClr val="bg1"/>
              </a:solidFill>
              <a:latin typeface="HGP行書体" pitchFamily="66" charset="-128"/>
              <a:ea typeface="HGP行書体" pitchFamily="66" charset="-128"/>
            </a:endParaRPr>
          </a:p>
        </p:txBody>
      </p:sp>
      <p:sp>
        <p:nvSpPr>
          <p:cNvPr id="23" name="テキスト ボックス 22"/>
          <p:cNvSpPr txBox="1"/>
          <p:nvPr/>
        </p:nvSpPr>
        <p:spPr>
          <a:xfrm>
            <a:off x="1711717" y="2314535"/>
            <a:ext cx="4775666" cy="2308324"/>
          </a:xfrm>
          <a:prstGeom prst="rect">
            <a:avLst/>
          </a:prstGeom>
          <a:noFill/>
        </p:spPr>
        <p:txBody>
          <a:bodyPr wrap="none" rtlCol="0">
            <a:spAutoFit/>
          </a:bodyPr>
          <a:lstStyle/>
          <a:p>
            <a:r>
              <a:rPr kumimoji="1" lang="ja-JP" altLang="en-US" sz="2400" b="1" dirty="0" smtClean="0">
                <a:solidFill>
                  <a:srgbClr val="FFFF00"/>
                </a:solidFill>
                <a:latin typeface="HGP行書体" pitchFamily="66" charset="-128"/>
                <a:ea typeface="HGP行書体" pitchFamily="66" charset="-128"/>
              </a:rPr>
              <a:t>                 ♀</a:t>
            </a:r>
            <a:r>
              <a:rPr kumimoji="1" lang="en-US" altLang="ja-JP" sz="2400" b="1" dirty="0" smtClean="0">
                <a:solidFill>
                  <a:srgbClr val="FFFF00"/>
                </a:solidFill>
                <a:latin typeface="HGP行書体" pitchFamily="66" charset="-128"/>
                <a:ea typeface="HGP行書体" pitchFamily="66" charset="-128"/>
              </a:rPr>
              <a:t>/O   ,   </a:t>
            </a:r>
            <a:r>
              <a:rPr kumimoji="1" lang="ja-JP" altLang="en-US" sz="2400" b="1" dirty="0" smtClean="0">
                <a:solidFill>
                  <a:srgbClr val="FFFF00"/>
                </a:solidFill>
                <a:latin typeface="HGP行書体" pitchFamily="66" charset="-128"/>
                <a:ea typeface="HGP行書体" pitchFamily="66" charset="-128"/>
              </a:rPr>
              <a:t>♂</a:t>
            </a:r>
            <a:r>
              <a:rPr kumimoji="1" lang="en-US" altLang="ja-JP" sz="2400" b="1" dirty="0" smtClean="0">
                <a:solidFill>
                  <a:srgbClr val="FFFF00"/>
                </a:solidFill>
                <a:latin typeface="HGP行書体" pitchFamily="66" charset="-128"/>
                <a:ea typeface="HGP行書体" pitchFamily="66" charset="-128"/>
              </a:rPr>
              <a:t>/s</a:t>
            </a:r>
          </a:p>
          <a:p>
            <a:endParaRPr kumimoji="1" lang="en-US" altLang="ja-JP" sz="2400" b="1" dirty="0" smtClean="0">
              <a:solidFill>
                <a:srgbClr val="FFFF00"/>
              </a:solidFill>
              <a:latin typeface="HGP行書体" pitchFamily="66" charset="-128"/>
              <a:ea typeface="HGP行書体" pitchFamily="66" charset="-128"/>
            </a:endParaRPr>
          </a:p>
          <a:p>
            <a:endParaRPr lang="en-US" altLang="ja-JP" sz="2400" b="1" dirty="0">
              <a:solidFill>
                <a:srgbClr val="FFFF00"/>
              </a:solidFill>
              <a:latin typeface="HGP行書体" pitchFamily="66" charset="-128"/>
              <a:ea typeface="HGP行書体" pitchFamily="66" charset="-128"/>
            </a:endParaRPr>
          </a:p>
          <a:p>
            <a:r>
              <a:rPr kumimoji="1" lang="en-US" altLang="ja-JP" sz="2400" b="1" dirty="0" smtClean="0">
                <a:solidFill>
                  <a:srgbClr val="FFFF00"/>
                </a:solidFill>
                <a:latin typeface="HGP行書体" pitchFamily="66" charset="-128"/>
                <a:ea typeface="HGP行書体" pitchFamily="66" charset="-128"/>
              </a:rPr>
              <a:t>                   c</a:t>
            </a:r>
            <a:r>
              <a:rPr kumimoji="1" lang="en-US" altLang="ja-JP" sz="2400" b="1" baseline="30000" dirty="0" smtClean="0">
                <a:solidFill>
                  <a:srgbClr val="FFFF00"/>
                </a:solidFill>
                <a:latin typeface="HGP行書体" pitchFamily="66" charset="-128"/>
                <a:ea typeface="HGP行書体" pitchFamily="66" charset="-128"/>
              </a:rPr>
              <a:t>2 </a:t>
            </a:r>
            <a:r>
              <a:rPr kumimoji="1" lang="en-US" altLang="ja-JP" sz="2400" b="1" dirty="0" smtClean="0">
                <a:solidFill>
                  <a:srgbClr val="FFFF00"/>
                </a:solidFill>
                <a:latin typeface="HGP行書体" pitchFamily="66" charset="-128"/>
                <a:ea typeface="HGP行書体" pitchFamily="66" charset="-128"/>
              </a:rPr>
              <a:t>        a</a:t>
            </a:r>
            <a:r>
              <a:rPr kumimoji="1" lang="en-US" altLang="ja-JP" sz="2400" b="1" baseline="30000" dirty="0" smtClean="0">
                <a:solidFill>
                  <a:srgbClr val="FFFF00"/>
                </a:solidFill>
                <a:latin typeface="HGP行書体" pitchFamily="66" charset="-128"/>
                <a:ea typeface="HGP行書体" pitchFamily="66" charset="-128"/>
              </a:rPr>
              <a:t>2</a:t>
            </a:r>
            <a:r>
              <a:rPr kumimoji="1" lang="en-US" altLang="ja-JP" sz="2400" b="1" dirty="0" smtClean="0">
                <a:solidFill>
                  <a:srgbClr val="FFFF00"/>
                </a:solidFill>
                <a:latin typeface="HGP行書体" pitchFamily="66" charset="-128"/>
                <a:ea typeface="HGP行書体" pitchFamily="66" charset="-128"/>
              </a:rPr>
              <a:t>    </a:t>
            </a:r>
          </a:p>
          <a:p>
            <a:r>
              <a:rPr lang="en-US" altLang="ja-JP" sz="2400" b="1" dirty="0" smtClean="0">
                <a:solidFill>
                  <a:srgbClr val="FFFF00"/>
                </a:solidFill>
                <a:latin typeface="HGP行書体" pitchFamily="66" charset="-128"/>
                <a:ea typeface="HGP行書体" pitchFamily="66" charset="-128"/>
              </a:rPr>
              <a:t>              </a:t>
            </a:r>
            <a:endParaRPr lang="en-US" altLang="ja-JP" sz="2400" b="1" dirty="0">
              <a:solidFill>
                <a:srgbClr val="FFFF00"/>
              </a:solidFill>
              <a:latin typeface="HGP行書体" pitchFamily="66" charset="-128"/>
              <a:ea typeface="HGP行書体" pitchFamily="66" charset="-128"/>
            </a:endParaRPr>
          </a:p>
          <a:p>
            <a:r>
              <a:rPr kumimoji="1" lang="en-US" altLang="ja-JP" sz="2400" b="1" dirty="0" smtClean="0">
                <a:solidFill>
                  <a:srgbClr val="FFFF00"/>
                </a:solidFill>
                <a:latin typeface="HGP行書体" pitchFamily="66" charset="-128"/>
                <a:ea typeface="HGP行書体" pitchFamily="66" charset="-128"/>
              </a:rPr>
              <a:t>              B=D     </a:t>
            </a:r>
            <a:r>
              <a:rPr kumimoji="1" lang="en-US" altLang="ja-JP" sz="2400" b="1" dirty="0" smtClean="0">
                <a:solidFill>
                  <a:srgbClr val="00FFFF"/>
                </a:solidFill>
                <a:latin typeface="HGP行書体" pitchFamily="66" charset="-128"/>
                <a:ea typeface="HGP行書体" pitchFamily="66" charset="-128"/>
              </a:rPr>
              <a:t>b</a:t>
            </a:r>
            <a:r>
              <a:rPr kumimoji="1" lang="en-US" altLang="ja-JP" sz="2400" b="1" baseline="30000" dirty="0" smtClean="0">
                <a:solidFill>
                  <a:srgbClr val="00FFFF"/>
                </a:solidFill>
                <a:latin typeface="HGP行書体" pitchFamily="66" charset="-128"/>
                <a:ea typeface="HGP行書体" pitchFamily="66" charset="-128"/>
              </a:rPr>
              <a:t>2</a:t>
            </a:r>
            <a:r>
              <a:rPr kumimoji="1" lang="en-US" altLang="ja-JP" sz="2400" b="1" dirty="0" smtClean="0">
                <a:solidFill>
                  <a:srgbClr val="FFFF00"/>
                </a:solidFill>
                <a:latin typeface="HGP行書体" pitchFamily="66" charset="-128"/>
                <a:ea typeface="HGP行書体" pitchFamily="66" charset="-128"/>
              </a:rPr>
              <a:t>     C = </a:t>
            </a:r>
            <a:r>
              <a:rPr kumimoji="1" lang="ja-JP" altLang="en-US" sz="2400" b="1" dirty="0" smtClean="0">
                <a:solidFill>
                  <a:srgbClr val="FFFF00"/>
                </a:solidFill>
                <a:latin typeface="HGP行書体" pitchFamily="66" charset="-128"/>
                <a:ea typeface="HGP行書体" pitchFamily="66" charset="-128"/>
              </a:rPr>
              <a:t>不変！</a:t>
            </a:r>
            <a:endParaRPr kumimoji="1" lang="ja-JP" altLang="en-US" sz="2400" b="1" dirty="0">
              <a:solidFill>
                <a:srgbClr val="FFFF00"/>
              </a:solidFill>
              <a:latin typeface="HGP行書体" pitchFamily="66" charset="-128"/>
              <a:ea typeface="HGP行書体" pitchFamily="66" charset="-128"/>
            </a:endParaRPr>
          </a:p>
        </p:txBody>
      </p:sp>
      <p:sp>
        <p:nvSpPr>
          <p:cNvPr id="29" name="円弧 28"/>
          <p:cNvSpPr/>
          <p:nvPr/>
        </p:nvSpPr>
        <p:spPr>
          <a:xfrm>
            <a:off x="4096674" y="634962"/>
            <a:ext cx="4104456" cy="4752528"/>
          </a:xfrm>
          <a:prstGeom prst="arc">
            <a:avLst>
              <a:gd name="adj1" fmla="val 16200000"/>
              <a:gd name="adj2" fmla="val 5366681"/>
            </a:avLst>
          </a:prstGeom>
          <a:ln w="127000">
            <a:solidFill>
              <a:srgbClr val="00FFCC"/>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0" name="円弧 29"/>
          <p:cNvSpPr/>
          <p:nvPr/>
        </p:nvSpPr>
        <p:spPr>
          <a:xfrm>
            <a:off x="797918" y="710977"/>
            <a:ext cx="4104456" cy="4752528"/>
          </a:xfrm>
          <a:prstGeom prst="arc">
            <a:avLst>
              <a:gd name="adj1" fmla="val 5420625"/>
              <a:gd name="adj2" fmla="val 16123511"/>
            </a:avLst>
          </a:prstGeom>
          <a:ln w="1270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 name="テキスト ボックス 2"/>
          <p:cNvSpPr txBox="1"/>
          <p:nvPr/>
        </p:nvSpPr>
        <p:spPr>
          <a:xfrm>
            <a:off x="914740" y="4633555"/>
            <a:ext cx="8229259" cy="1477328"/>
          </a:xfrm>
          <a:prstGeom prst="rect">
            <a:avLst/>
          </a:prstGeom>
          <a:solidFill>
            <a:schemeClr val="tx1">
              <a:alpha val="51000"/>
            </a:schemeClr>
          </a:solidFill>
        </p:spPr>
        <p:txBody>
          <a:bodyPr wrap="square" rtlCol="0">
            <a:spAutoFit/>
          </a:bodyPr>
          <a:lstStyle/>
          <a:p>
            <a:r>
              <a:rPr kumimoji="1" lang="en-US" altLang="ja-JP" dirty="0" smtClean="0">
                <a:solidFill>
                  <a:srgbClr val="FFFF00"/>
                </a:solidFill>
                <a:latin typeface="HGP行書体" pitchFamily="66" charset="-128"/>
                <a:ea typeface="HGP行書体" pitchFamily="66" charset="-128"/>
              </a:rPr>
              <a:t>B</a:t>
            </a:r>
            <a:r>
              <a:rPr kumimoji="1" lang="ja-JP" altLang="en-US" dirty="0" smtClean="0">
                <a:solidFill>
                  <a:srgbClr val="FFFF00"/>
                </a:solidFill>
                <a:latin typeface="HGP行書体" pitchFamily="66" charset="-128"/>
                <a:ea typeface="HGP行書体" pitchFamily="66" charset="-128"/>
              </a:rPr>
              <a:t>＝本来、</a:t>
            </a:r>
            <a:r>
              <a:rPr kumimoji="1" lang="en-US" altLang="ja-JP" dirty="0" smtClean="0">
                <a:solidFill>
                  <a:srgbClr val="FFFF00"/>
                </a:solidFill>
                <a:latin typeface="HGP行書体" pitchFamily="66" charset="-128"/>
                <a:ea typeface="HGP行書体" pitchFamily="66" charset="-128"/>
              </a:rPr>
              <a:t>Basic term.</a:t>
            </a:r>
          </a:p>
          <a:p>
            <a:r>
              <a:rPr lang="en-US" altLang="ja-JP" dirty="0" smtClean="0">
                <a:solidFill>
                  <a:srgbClr val="FFFF00"/>
                </a:solidFill>
                <a:latin typeface="HGP行書体" pitchFamily="66" charset="-128"/>
                <a:ea typeface="HGP行書体" pitchFamily="66" charset="-128"/>
              </a:rPr>
              <a:t>D </a:t>
            </a:r>
            <a:r>
              <a:rPr lang="ja-JP" altLang="en-US" dirty="0" smtClean="0">
                <a:solidFill>
                  <a:srgbClr val="FFFF00"/>
                </a:solidFill>
                <a:latin typeface="HGP行書体" pitchFamily="66" charset="-128"/>
                <a:ea typeface="HGP行書体" pitchFamily="66" charset="-128"/>
              </a:rPr>
              <a:t>＝次元意</a:t>
            </a:r>
            <a:r>
              <a:rPr lang="ja-JP" altLang="en-US" dirty="0">
                <a:solidFill>
                  <a:srgbClr val="FFFF00"/>
                </a:solidFill>
                <a:latin typeface="HGP行書体" pitchFamily="66" charset="-128"/>
                <a:ea typeface="HGP行書体" pitchFamily="66" charset="-128"/>
              </a:rPr>
              <a:t>＝</a:t>
            </a:r>
            <a:r>
              <a:rPr kumimoji="1" lang="en-US" altLang="ja-JP" dirty="0" smtClean="0">
                <a:solidFill>
                  <a:srgbClr val="FFFF00"/>
                </a:solidFill>
                <a:latin typeface="HGP行書体" pitchFamily="66" charset="-128"/>
                <a:ea typeface="HGP行書体" pitchFamily="66" charset="-128"/>
              </a:rPr>
              <a:t>a priori</a:t>
            </a:r>
            <a:r>
              <a:rPr kumimoji="1" lang="ja-JP" altLang="en-US" dirty="0" smtClean="0">
                <a:solidFill>
                  <a:srgbClr val="FFFF00"/>
                </a:solidFill>
                <a:latin typeface="HGP行書体" pitchFamily="66" charset="-128"/>
                <a:ea typeface="HGP行書体" pitchFamily="66" charset="-128"/>
              </a:rPr>
              <a:t>な </a:t>
            </a:r>
            <a:r>
              <a:rPr lang="ja-JP" altLang="en-US" dirty="0" smtClean="0">
                <a:solidFill>
                  <a:srgbClr val="FFFF00"/>
                </a:solidFill>
                <a:latin typeface="HGP行書体" pitchFamily="66" charset="-128"/>
                <a:ea typeface="HGP行書体" pitchFamily="66" charset="-128"/>
              </a:rPr>
              <a:t>次ぎ　の　もと　の意！</a:t>
            </a:r>
            <a:endParaRPr lang="en-US" altLang="ja-JP" dirty="0" smtClean="0">
              <a:solidFill>
                <a:srgbClr val="FFFF00"/>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H</a:t>
            </a:r>
            <a:r>
              <a:rPr lang="ja-JP" altLang="en-US" dirty="0" smtClean="0">
                <a:solidFill>
                  <a:srgbClr val="FFFF00"/>
                </a:solidFill>
                <a:latin typeface="HGP行書体" pitchFamily="66" charset="-128"/>
                <a:ea typeface="HGP行書体" pitchFamily="66" charset="-128"/>
              </a:rPr>
              <a:t>が</a:t>
            </a:r>
            <a:r>
              <a:rPr lang="en-US" altLang="ja-JP" dirty="0" smtClean="0">
                <a:solidFill>
                  <a:srgbClr val="FFFF00"/>
                </a:solidFill>
                <a:latin typeface="HGP行書体" pitchFamily="66" charset="-128"/>
                <a:ea typeface="HGP行書体" pitchFamily="66" charset="-128"/>
              </a:rPr>
              <a:t>hypothesis</a:t>
            </a:r>
            <a:r>
              <a:rPr lang="ja-JP" altLang="en-US" dirty="0" smtClean="0">
                <a:solidFill>
                  <a:srgbClr val="FFFF00"/>
                </a:solidFill>
                <a:latin typeface="HGP行書体" pitchFamily="66" charset="-128"/>
                <a:ea typeface="HGP行書体" pitchFamily="66" charset="-128"/>
              </a:rPr>
              <a:t>なら、同時　　　　　　　　　成立の</a:t>
            </a:r>
            <a:r>
              <a:rPr lang="en-US" altLang="ja-JP" dirty="0" smtClean="0">
                <a:solidFill>
                  <a:srgbClr val="FFFF00"/>
                </a:solidFill>
                <a:latin typeface="HGP行書体" pitchFamily="66" charset="-128"/>
                <a:ea typeface="HGP行書体" pitchFamily="66" charset="-128"/>
              </a:rPr>
              <a:t>D=dimension</a:t>
            </a:r>
            <a:r>
              <a:rPr lang="ja-JP" altLang="en-US" dirty="0" smtClean="0">
                <a:solidFill>
                  <a:srgbClr val="FFFF00"/>
                </a:solidFill>
                <a:latin typeface="HGP行書体" pitchFamily="66" charset="-128"/>
                <a:ea typeface="HGP行書体" pitchFamily="66" charset="-128"/>
              </a:rPr>
              <a:t>は、</a:t>
            </a:r>
            <a:r>
              <a:rPr lang="en-US" altLang="ja-JP" dirty="0" smtClean="0">
                <a:solidFill>
                  <a:srgbClr val="FFFF00"/>
                </a:solidFill>
                <a:latin typeface="HGP行書体" pitchFamily="66" charset="-128"/>
                <a:ea typeface="HGP行書体" pitchFamily="66" charset="-128"/>
              </a:rPr>
              <a:t>R’s F( e ) </a:t>
            </a:r>
            <a:r>
              <a:rPr lang="ja-JP" altLang="en-US" dirty="0" smtClean="0">
                <a:solidFill>
                  <a:srgbClr val="FFFF00"/>
                </a:solidFill>
                <a:latin typeface="HGP行書体" pitchFamily="66" charset="-128"/>
                <a:ea typeface="HGP行書体" pitchFamily="66" charset="-128"/>
              </a:rPr>
              <a:t>のことだと謂う</a:t>
            </a:r>
            <a:endParaRPr lang="en-US" altLang="ja-JP" dirty="0" smtClean="0">
              <a:solidFill>
                <a:srgbClr val="FFFF00"/>
              </a:solidFill>
              <a:latin typeface="HGP行書体" pitchFamily="66" charset="-128"/>
              <a:ea typeface="HGP行書体" pitchFamily="66" charset="-128"/>
            </a:endParaRPr>
          </a:p>
          <a:p>
            <a:r>
              <a:rPr lang="ja-JP" altLang="en-US" dirty="0" err="1" smtClean="0">
                <a:solidFill>
                  <a:srgbClr val="FFFF00"/>
                </a:solidFill>
                <a:latin typeface="HGP行書体" pitchFamily="66" charset="-128"/>
                <a:ea typeface="HGP行書体" pitchFamily="66" charset="-128"/>
              </a:rPr>
              <a:t>のも</a:t>
            </a:r>
            <a:r>
              <a:rPr lang="ja-JP" altLang="en-US" dirty="0" smtClean="0">
                <a:solidFill>
                  <a:srgbClr val="00FFFF"/>
                </a:solidFill>
                <a:latin typeface="HGP行書体" pitchFamily="66" charset="-128"/>
                <a:ea typeface="HGP行書体" pitchFamily="66" charset="-128"/>
              </a:rPr>
              <a:t>ㇺ</a:t>
            </a:r>
            <a:r>
              <a:rPr lang="ja-JP" altLang="en-US" dirty="0" err="1" smtClean="0">
                <a:solidFill>
                  <a:srgbClr val="00FFFF"/>
                </a:solidFill>
                <a:latin typeface="HGP行書体" pitchFamily="66" charset="-128"/>
                <a:ea typeface="HGP行書体" pitchFamily="66" charset="-128"/>
              </a:rPr>
              <a:t>べ</a:t>
            </a:r>
            <a:r>
              <a:rPr lang="ja-JP" altLang="en-US" dirty="0" smtClean="0">
                <a:solidFill>
                  <a:srgbClr val="00FFFF"/>
                </a:solidFill>
                <a:latin typeface="HGP行書体" pitchFamily="66" charset="-128"/>
                <a:ea typeface="HGP行書体" pitchFamily="66" charset="-128"/>
              </a:rPr>
              <a:t>なるかな</a:t>
            </a:r>
            <a:r>
              <a:rPr lang="ja-JP" altLang="en-US" dirty="0" smtClean="0">
                <a:solidFill>
                  <a:srgbClr val="FFFF00"/>
                </a:solidFill>
                <a:latin typeface="HGP行書体" pitchFamily="66" charset="-128"/>
                <a:ea typeface="HGP行書体" pitchFamily="66" charset="-128"/>
              </a:rPr>
              <a:t>と</a:t>
            </a:r>
            <a:r>
              <a:rPr lang="en-US" altLang="ja-JP" dirty="0" smtClean="0">
                <a:solidFill>
                  <a:srgbClr val="FFFF00"/>
                </a:solidFill>
                <a:latin typeface="HGP行書体" pitchFamily="66" charset="-128"/>
                <a:ea typeface="HGP行書体" pitchFamily="66" charset="-128"/>
              </a:rPr>
              <a:t>image!</a:t>
            </a:r>
          </a:p>
          <a:p>
            <a:r>
              <a:rPr lang="ja-JP" altLang="en-US"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a priori</a:t>
            </a:r>
            <a:r>
              <a:rPr lang="ja-JP" altLang="en-US" dirty="0" smtClean="0">
                <a:solidFill>
                  <a:srgbClr val="FFFF00"/>
                </a:solidFill>
                <a:latin typeface="HGP行書体" pitchFamily="66" charset="-128"/>
                <a:ea typeface="HGP行書体" pitchFamily="66" charset="-128"/>
              </a:rPr>
              <a:t>の</a:t>
            </a:r>
            <a:r>
              <a:rPr lang="ja-JP" altLang="en-US" dirty="0" smtClean="0">
                <a:solidFill>
                  <a:srgbClr val="FF0066"/>
                </a:solidFill>
                <a:latin typeface="HGP行書体" pitchFamily="66" charset="-128"/>
                <a:ea typeface="HGP行書体" pitchFamily="66" charset="-128"/>
              </a:rPr>
              <a:t>寄る辺ア</a:t>
            </a:r>
            <a:r>
              <a:rPr lang="ja-JP" altLang="en-US" dirty="0" err="1" smtClean="0">
                <a:solidFill>
                  <a:srgbClr val="FF0066"/>
                </a:solidFill>
                <a:latin typeface="HGP行書体" pitchFamily="66" charset="-128"/>
                <a:ea typeface="HGP行書体" pitchFamily="66" charset="-128"/>
              </a:rPr>
              <a:t>り</a:t>
            </a:r>
            <a:r>
              <a:rPr lang="ja-JP" altLang="en-US" dirty="0" smtClean="0">
                <a:solidFill>
                  <a:srgbClr val="FF0066"/>
                </a:solidFill>
                <a:latin typeface="HGP行書体" pitchFamily="66" charset="-128"/>
                <a:ea typeface="HGP行書体" pitchFamily="66" charset="-128"/>
              </a:rPr>
              <a:t>（意）　　　　　　　　 </a:t>
            </a:r>
            <a:r>
              <a:rPr lang="ja-JP" altLang="en-US" dirty="0" err="1" smtClean="0">
                <a:solidFill>
                  <a:srgbClr val="FF0066"/>
                </a:solidFill>
                <a:latin typeface="HGP行書体" pitchFamily="66" charset="-128"/>
                <a:ea typeface="HGP行書体" pitchFamily="66" charset="-128"/>
              </a:rPr>
              <a:t>怪し</a:t>
            </a:r>
            <a:r>
              <a:rPr lang="ja-JP" altLang="en-US" dirty="0" smtClean="0">
                <a:solidFill>
                  <a:srgbClr val="FF0066"/>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　　　　　　　　　　　　　　　　</a:t>
            </a:r>
            <a:r>
              <a:rPr kumimoji="1" lang="en-US" altLang="ja-JP" dirty="0" smtClean="0">
                <a:solidFill>
                  <a:srgbClr val="FFFF00"/>
                </a:solidFill>
                <a:latin typeface="HGP行書体" pitchFamily="66" charset="-128"/>
                <a:ea typeface="HGP行書体" pitchFamily="66" charset="-128"/>
              </a:rPr>
              <a:t> </a:t>
            </a:r>
            <a:endParaRPr kumimoji="1" lang="ja-JP" altLang="en-US" dirty="0">
              <a:solidFill>
                <a:srgbClr val="FFFF00"/>
              </a:solidFill>
              <a:latin typeface="HGP行書体" pitchFamily="66" charset="-128"/>
              <a:ea typeface="HGP行書体" pitchFamily="66" charset="-128"/>
            </a:endParaRPr>
          </a:p>
        </p:txBody>
      </p:sp>
      <p:sp>
        <p:nvSpPr>
          <p:cNvPr id="9" name="テキスト ボックス 8"/>
          <p:cNvSpPr txBox="1"/>
          <p:nvPr/>
        </p:nvSpPr>
        <p:spPr>
          <a:xfrm>
            <a:off x="3347864" y="4933617"/>
            <a:ext cx="2313454" cy="1446550"/>
          </a:xfrm>
          <a:prstGeom prst="rect">
            <a:avLst/>
          </a:prstGeom>
          <a:noFill/>
          <a:ln>
            <a:noFill/>
          </a:ln>
        </p:spPr>
        <p:txBody>
          <a:bodyPr wrap="none" rtlCol="0">
            <a:spAutoFit/>
          </a:bodyPr>
          <a:lstStyle/>
          <a:p>
            <a:r>
              <a:rPr kumimoji="1" lang="en-US" altLang="ja-JP" sz="8800" dirty="0" smtClean="0">
                <a:solidFill>
                  <a:srgbClr val="FFFF00"/>
                </a:solidFill>
                <a:latin typeface="HGP行書体" pitchFamily="66" charset="-128"/>
                <a:ea typeface="HGP行書体" pitchFamily="66" charset="-128"/>
              </a:rPr>
              <a:t>P</a:t>
            </a:r>
            <a:r>
              <a:rPr kumimoji="1" lang="en-US" altLang="ja-JP" sz="8800" dirty="0" smtClean="0">
                <a:solidFill>
                  <a:srgbClr val="FF0000"/>
                </a:solidFill>
                <a:latin typeface="HGP行書体" pitchFamily="66" charset="-128"/>
                <a:ea typeface="HGP行書体" pitchFamily="66" charset="-128"/>
              </a:rPr>
              <a:t>O</a:t>
            </a:r>
            <a:r>
              <a:rPr kumimoji="1" lang="en-US" altLang="ja-JP" sz="8800" dirty="0" smtClean="0">
                <a:solidFill>
                  <a:srgbClr val="FFFF00"/>
                </a:solidFill>
                <a:latin typeface="HGP行書体" pitchFamily="66" charset="-128"/>
                <a:ea typeface="HGP行書体" pitchFamily="66" charset="-128"/>
              </a:rPr>
              <a:t>-</a:t>
            </a:r>
            <a:r>
              <a:rPr kumimoji="1" lang="en-US" altLang="ja-JP" sz="8800" dirty="0" smtClean="0">
                <a:solidFill>
                  <a:srgbClr val="00FFFF"/>
                </a:solidFill>
                <a:latin typeface="HGP行書体" pitchFamily="66" charset="-128"/>
                <a:ea typeface="HGP行書体" pitchFamily="66" charset="-128"/>
              </a:rPr>
              <a:t>s</a:t>
            </a:r>
            <a:endParaRPr kumimoji="1" lang="ja-JP" altLang="en-US" sz="8800" dirty="0">
              <a:solidFill>
                <a:srgbClr val="00FFFF"/>
              </a:solidFill>
              <a:latin typeface="HGP行書体" pitchFamily="66" charset="-128"/>
              <a:ea typeface="HGP行書体" pitchFamily="66" charset="-128"/>
            </a:endParaRPr>
          </a:p>
        </p:txBody>
      </p:sp>
      <p:sp>
        <p:nvSpPr>
          <p:cNvPr id="19" name="Freeform 44"/>
          <p:cNvSpPr>
            <a:spLocks/>
          </p:cNvSpPr>
          <p:nvPr/>
        </p:nvSpPr>
        <p:spPr bwMode="auto">
          <a:xfrm>
            <a:off x="4846437" y="159017"/>
            <a:ext cx="733675" cy="461665"/>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2400" dirty="0" smtClean="0">
                <a:solidFill>
                  <a:prstClr val="black"/>
                </a:solidFill>
              </a:rPr>
              <a:t>s</a:t>
            </a:r>
          </a:p>
        </p:txBody>
      </p:sp>
      <p:sp>
        <p:nvSpPr>
          <p:cNvPr id="22" name="Freeform 45"/>
          <p:cNvSpPr>
            <a:spLocks/>
          </p:cNvSpPr>
          <p:nvPr/>
        </p:nvSpPr>
        <p:spPr bwMode="auto">
          <a:xfrm rot="10800000" flipH="1" flipV="1">
            <a:off x="3434244" y="116633"/>
            <a:ext cx="705708" cy="584775"/>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3200" b="1" dirty="0" smtClean="0">
                <a:solidFill>
                  <a:srgbClr val="FF3300"/>
                </a:solidFill>
              </a:rPr>
              <a:t>O</a:t>
            </a:r>
            <a:endParaRPr lang="ja-JP" altLang="en-US" sz="3200" b="1" dirty="0">
              <a:solidFill>
                <a:srgbClr val="FF3300"/>
              </a:solidFill>
            </a:endParaRPr>
          </a:p>
        </p:txBody>
      </p:sp>
      <p:sp>
        <p:nvSpPr>
          <p:cNvPr id="10" name="テキスト ボックス 9"/>
          <p:cNvSpPr txBox="1"/>
          <p:nvPr/>
        </p:nvSpPr>
        <p:spPr>
          <a:xfrm>
            <a:off x="44614" y="67270"/>
            <a:ext cx="9099386" cy="3231654"/>
          </a:xfrm>
          <a:prstGeom prst="rect">
            <a:avLst/>
          </a:prstGeom>
          <a:noFill/>
        </p:spPr>
        <p:txBody>
          <a:bodyPr wrap="square" rtlCol="0">
            <a:spAutoFit/>
          </a:bodyPr>
          <a:lstStyle/>
          <a:p>
            <a:r>
              <a:rPr kumimoji="1" lang="ja-JP" altLang="en-US" dirty="0" smtClean="0">
                <a:solidFill>
                  <a:schemeClr val="bg1"/>
                </a:solidFill>
                <a:latin typeface="HGP行書体" pitchFamily="66" charset="-128"/>
                <a:ea typeface="HGP行書体" pitchFamily="66" charset="-128"/>
              </a:rPr>
              <a:t>「尤度</a:t>
            </a:r>
            <a:r>
              <a:rPr kumimoji="1" lang="en-US" altLang="ja-JP" sz="1400" dirty="0" smtClean="0">
                <a:solidFill>
                  <a:srgbClr val="FF6600"/>
                </a:solidFill>
                <a:latin typeface="HGP行書体" pitchFamily="66" charset="-128"/>
                <a:ea typeface="HGP行書体" pitchFamily="66" charset="-128"/>
              </a:rPr>
              <a:t>a/o</a:t>
            </a:r>
            <a:r>
              <a:rPr kumimoji="1"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優</a:t>
            </a:r>
            <a:r>
              <a:rPr lang="en-US" altLang="ja-JP" dirty="0" smtClean="0">
                <a:solidFill>
                  <a:schemeClr val="bg1"/>
                </a:solidFill>
                <a:latin typeface="HGP行書体" pitchFamily="66" charset="-128"/>
                <a:ea typeface="HGP行書体" pitchFamily="66" charset="-128"/>
              </a:rPr>
              <a:t>°</a:t>
            </a:r>
            <a:r>
              <a:rPr lang="ja-JP" altLang="en-US" dirty="0" smtClean="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L°</a:t>
            </a:r>
            <a:r>
              <a:rPr lang="ja-JP" altLang="en-US" u="sng" dirty="0" smtClean="0">
                <a:solidFill>
                  <a:srgbClr val="00FFFF"/>
                </a:solidFill>
                <a:latin typeface="HGP行書体" pitchFamily="66" charset="-128"/>
                <a:ea typeface="HGP行書体" pitchFamily="66" charset="-128"/>
              </a:rPr>
              <a:t>もっともらしさ</a:t>
            </a:r>
            <a:r>
              <a:rPr lang="en-US" altLang="ja-JP" u="sng" dirty="0" smtClean="0">
                <a:solidFill>
                  <a:srgbClr val="00FFFF"/>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en-US" altLang="ja-JP" b="1" dirty="0" smtClean="0">
                <a:solidFill>
                  <a:srgbClr val="FF6600"/>
                </a:solidFill>
                <a:latin typeface="HGP行書体" pitchFamily="66" charset="-128"/>
                <a:ea typeface="HGP行書体" pitchFamily="66" charset="-128"/>
              </a:rPr>
              <a:t>L°</a:t>
            </a:r>
            <a:r>
              <a:rPr lang="ja-JP" altLang="en-US" dirty="0" smtClean="0">
                <a:solidFill>
                  <a:schemeClr val="bg1"/>
                </a:solidFill>
                <a:latin typeface="HGP行書体" pitchFamily="66" charset="-128"/>
                <a:ea typeface="HGP行書体" pitchFamily="66" charset="-128"/>
              </a:rPr>
              <a:t>　　　　</a:t>
            </a:r>
            <a:r>
              <a:rPr lang="en-US" altLang="ja-JP" spc="300" dirty="0" smtClean="0">
                <a:solidFill>
                  <a:srgbClr val="FF3300"/>
                </a:solidFill>
                <a:latin typeface="HGP行書体" pitchFamily="66" charset="-128"/>
                <a:ea typeface="HGP行書体" pitchFamily="66" charset="-128"/>
              </a:rPr>
              <a:t>l</a:t>
            </a:r>
            <a:r>
              <a:rPr lang="en-US" altLang="ja-JP" spc="300" dirty="0" smtClean="0">
                <a:solidFill>
                  <a:schemeClr val="bg1"/>
                </a:solidFill>
                <a:latin typeface="HGP行書体" pitchFamily="66" charset="-128"/>
                <a:ea typeface="HGP行書体" pitchFamily="66" charset="-128"/>
              </a:rPr>
              <a:t>ikeli</a:t>
            </a:r>
            <a:r>
              <a:rPr lang="en-US" altLang="ja-JP" spc="300" dirty="0" smtClean="0">
                <a:solidFill>
                  <a:srgbClr val="FF3300"/>
                </a:solidFill>
                <a:latin typeface="HGP行書体" pitchFamily="66" charset="-128"/>
                <a:ea typeface="HGP行書体" pitchFamily="66" charset="-128"/>
              </a:rPr>
              <a:t>h</a:t>
            </a:r>
            <a:r>
              <a:rPr lang="en-US" altLang="ja-JP" spc="300" dirty="0" smtClean="0">
                <a:solidFill>
                  <a:schemeClr val="bg1"/>
                </a:solidFill>
                <a:latin typeface="HGP行書体" pitchFamily="66" charset="-128"/>
                <a:ea typeface="HGP行書体" pitchFamily="66" charset="-128"/>
              </a:rPr>
              <a:t>ood(</a:t>
            </a:r>
            <a:r>
              <a:rPr lang="en-US" altLang="ja-JP" b="1" spc="300" dirty="0" smtClean="0">
                <a:solidFill>
                  <a:srgbClr val="FF3300"/>
                </a:solidFill>
                <a:latin typeface="HGP行書体" pitchFamily="66" charset="-128"/>
                <a:ea typeface="HGP行書体" pitchFamily="66" charset="-128"/>
              </a:rPr>
              <a:t>LH</a:t>
            </a:r>
            <a:r>
              <a:rPr lang="en-US" altLang="ja-JP" spc="300" dirty="0" smtClean="0">
                <a:solidFill>
                  <a:schemeClr val="bg1"/>
                </a:solidFill>
                <a:latin typeface="HGP行書体" pitchFamily="66" charset="-128"/>
                <a:ea typeface="HGP行書体" pitchFamily="66" charset="-128"/>
              </a:rPr>
              <a:t>)</a:t>
            </a:r>
            <a:r>
              <a:rPr lang="ja-JP" altLang="en-US" spc="300" dirty="0" smtClean="0">
                <a:solidFill>
                  <a:schemeClr val="bg1"/>
                </a:solidFill>
                <a:latin typeface="HGP行書体" pitchFamily="66" charset="-128"/>
                <a:ea typeface="HGP行書体" pitchFamily="66" charset="-128"/>
              </a:rPr>
              <a:t>　</a:t>
            </a:r>
            <a:r>
              <a:rPr lang="en-US" altLang="ja-JP" spc="300" dirty="0" smtClean="0">
                <a:solidFill>
                  <a:schemeClr val="bg1"/>
                </a:solidFill>
                <a:latin typeface="HGP行書体" pitchFamily="66" charset="-128"/>
                <a:ea typeface="HGP行書体" pitchFamily="66" charset="-128"/>
              </a:rPr>
              <a:t>theorem</a:t>
            </a:r>
            <a:r>
              <a:rPr kumimoji="1" lang="ja-JP" altLang="en-US" dirty="0" smtClean="0">
                <a:solidFill>
                  <a:schemeClr val="bg1"/>
                </a:solidFill>
                <a:latin typeface="HGP行書体" pitchFamily="66" charset="-128"/>
                <a:ea typeface="HGP行書体" pitchFamily="66" charset="-128"/>
              </a:rPr>
              <a:t>」</a:t>
            </a:r>
            <a:endParaRPr kumimoji="1" lang="en-US" altLang="ja-JP" dirty="0" smtClean="0">
              <a:solidFill>
                <a:schemeClr val="bg1"/>
              </a:solidFill>
              <a:latin typeface="HGP行書体" pitchFamily="66" charset="-128"/>
              <a:ea typeface="HGP行書体" pitchFamily="66" charset="-128"/>
            </a:endParaRPr>
          </a:p>
          <a:p>
            <a:r>
              <a:rPr lang="en-US" altLang="ja-JP" dirty="0">
                <a:solidFill>
                  <a:schemeClr val="bg1"/>
                </a:solidFill>
                <a:latin typeface="HGP行書体" pitchFamily="66" charset="-128"/>
                <a:ea typeface="HGP行書体" pitchFamily="66" charset="-128"/>
              </a:rPr>
              <a:t> </a:t>
            </a:r>
            <a:r>
              <a:rPr lang="en-US" altLang="ja-JP"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の  </a:t>
            </a:r>
            <a:r>
              <a:rPr lang="en-US" altLang="ja-JP" dirty="0" smtClean="0">
                <a:solidFill>
                  <a:schemeClr val="bg1"/>
                </a:solidFill>
                <a:latin typeface="HGP行書体" pitchFamily="66" charset="-128"/>
                <a:ea typeface="HGP行書体" pitchFamily="66" charset="-128"/>
              </a:rPr>
              <a:t>an equation                                                                </a:t>
            </a:r>
            <a:r>
              <a:rPr lang="ja-JP" altLang="en-US" dirty="0" smtClean="0">
                <a:solidFill>
                  <a:schemeClr val="bg1"/>
                </a:solidFill>
                <a:latin typeface="HGP行書体" pitchFamily="66" charset="-128"/>
                <a:ea typeface="HGP行書体" pitchFamily="66" charset="-128"/>
              </a:rPr>
              <a:t>“方程式”</a:t>
            </a:r>
            <a:r>
              <a:rPr lang="ja-JP" altLang="en-US" sz="1400" u="sng" dirty="0" smtClean="0">
                <a:solidFill>
                  <a:srgbClr val="00FFFF"/>
                </a:solidFill>
                <a:latin typeface="HGP教科書体" pitchFamily="18" charset="-128"/>
                <a:ea typeface="HGP教科書体" pitchFamily="18" charset="-128"/>
              </a:rPr>
              <a:t>ほうほう </a:t>
            </a:r>
            <a:r>
              <a:rPr lang="ja-JP" altLang="en-US" sz="1100" dirty="0" smtClean="0">
                <a:solidFill>
                  <a:schemeClr val="bg1"/>
                </a:solidFill>
                <a:latin typeface="HGP教科書体" pitchFamily="18" charset="-128"/>
                <a:ea typeface="HGP教科書体" pitchFamily="18" charset="-128"/>
              </a:rPr>
              <a:t>の</a:t>
            </a:r>
            <a:r>
              <a:rPr lang="ja-JP" altLang="en-US" sz="1400" dirty="0" smtClean="0">
                <a:solidFill>
                  <a:schemeClr val="bg1"/>
                </a:solidFill>
                <a:latin typeface="HGP教科書体" pitchFamily="18" charset="-128"/>
                <a:ea typeface="HGP教科書体" pitchFamily="18" charset="-128"/>
              </a:rPr>
              <a:t> </a:t>
            </a:r>
            <a:r>
              <a:rPr lang="ja-JP" altLang="en-US" sz="1400" u="sng" dirty="0" smtClean="0">
                <a:solidFill>
                  <a:srgbClr val="FFFF00"/>
                </a:solidFill>
                <a:latin typeface="HGP教科書体" pitchFamily="18" charset="-128"/>
                <a:ea typeface="HGP教科書体" pitchFamily="18" charset="-128"/>
              </a:rPr>
              <a:t>ほ ど</a:t>
            </a:r>
            <a:r>
              <a:rPr lang="ja-JP" altLang="en-US" sz="1400" dirty="0" smtClean="0">
                <a:solidFill>
                  <a:schemeClr val="bg1"/>
                </a:solidFill>
                <a:latin typeface="HGP教科書体" pitchFamily="18" charset="-128"/>
                <a:ea typeface="HGP教科書体" pitchFamily="18" charset="-128"/>
              </a:rPr>
              <a:t> </a:t>
            </a:r>
            <a:r>
              <a:rPr lang="ja-JP" altLang="en-US" sz="1100" dirty="0" smtClean="0">
                <a:solidFill>
                  <a:schemeClr val="bg1"/>
                </a:solidFill>
                <a:latin typeface="HGP教科書体" pitchFamily="18" charset="-128"/>
                <a:ea typeface="HGP教科書体" pitchFamily="18" charset="-128"/>
              </a:rPr>
              <a:t>の</a:t>
            </a:r>
            <a:r>
              <a:rPr lang="ja-JP" altLang="en-US" sz="1400" dirty="0" smtClean="0">
                <a:solidFill>
                  <a:schemeClr val="bg1"/>
                </a:solidFill>
                <a:latin typeface="HGP教科書体" pitchFamily="18" charset="-128"/>
                <a:ea typeface="HGP教科書体" pitchFamily="18" charset="-128"/>
              </a:rPr>
              <a:t> 式</a:t>
            </a:r>
            <a:r>
              <a:rPr lang="en-US" altLang="ja-JP" sz="1400" dirty="0" smtClean="0">
                <a:solidFill>
                  <a:schemeClr val="bg1"/>
                </a:solidFill>
                <a:latin typeface="HGP教科書体" pitchFamily="18" charset="-128"/>
                <a:ea typeface="HGP教科書体" pitchFamily="18" charset="-128"/>
              </a:rPr>
              <a:t>.</a:t>
            </a:r>
          </a:p>
          <a:p>
            <a:r>
              <a:rPr lang="ja-JP" altLang="en-US" sz="1600" dirty="0" smtClean="0">
                <a:solidFill>
                  <a:srgbClr val="00FFFF"/>
                </a:solidFill>
                <a:latin typeface="HGP行書体" pitchFamily="66" charset="-128"/>
                <a:ea typeface="HGP行書体" pitchFamily="66" charset="-128"/>
              </a:rPr>
              <a:t>　　　　それがコレだ！</a:t>
            </a:r>
            <a:endParaRPr lang="en-US" altLang="ja-JP" sz="1600" dirty="0" smtClean="0">
              <a:solidFill>
                <a:srgbClr val="00FFFF"/>
              </a:solidFill>
              <a:latin typeface="HGP行書体" pitchFamily="66" charset="-128"/>
              <a:ea typeface="HGP行書体" pitchFamily="66" charset="-128"/>
            </a:endParaRPr>
          </a:p>
          <a:p>
            <a:r>
              <a:rPr kumimoji="1" lang="en-US" altLang="ja-JP" sz="1600" dirty="0">
                <a:solidFill>
                  <a:schemeClr val="bg1"/>
                </a:solidFill>
                <a:latin typeface="HGP行書体" pitchFamily="66" charset="-128"/>
                <a:ea typeface="HGP行書体" pitchFamily="66" charset="-128"/>
              </a:rPr>
              <a:t> </a:t>
            </a:r>
            <a:r>
              <a:rPr kumimoji="1" lang="en-US" altLang="ja-JP" sz="1600" dirty="0" smtClean="0">
                <a:solidFill>
                  <a:schemeClr val="bg1"/>
                </a:solidFill>
                <a:latin typeface="HGP行書体" pitchFamily="66" charset="-128"/>
                <a:ea typeface="HGP行書体" pitchFamily="66" charset="-128"/>
              </a:rPr>
              <a:t>                        </a:t>
            </a:r>
            <a:r>
              <a:rPr kumimoji="1" lang="ja-JP" altLang="en-US" sz="1600" dirty="0" smtClean="0">
                <a:solidFill>
                  <a:schemeClr val="bg1"/>
                </a:solidFill>
                <a:latin typeface="HGP行書体" pitchFamily="66" charset="-128"/>
                <a:ea typeface="HGP行書体" pitchFamily="66" charset="-128"/>
              </a:rPr>
              <a:t>　　　　　　　　　</a:t>
            </a:r>
            <a:endParaRPr kumimoji="1" lang="en-US" altLang="ja-JP" sz="1600" dirty="0" smtClean="0">
              <a:solidFill>
                <a:schemeClr val="bg1"/>
              </a:solidFill>
              <a:latin typeface="HGP行書体" pitchFamily="66" charset="-128"/>
              <a:ea typeface="HGP行書体" pitchFamily="66" charset="-128"/>
            </a:endParaRPr>
          </a:p>
          <a:p>
            <a:pPr>
              <a:tabLst>
                <a:tab pos="442913" algn="l"/>
              </a:tabLst>
            </a:pPr>
            <a:r>
              <a:rPr lang="ja-JP" altLang="en-US" sz="1600" dirty="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　　　　　　　　　</a:t>
            </a:r>
            <a:r>
              <a:rPr kumimoji="1" lang="ja-JP" altLang="en-US" sz="1600" dirty="0" smtClean="0">
                <a:solidFill>
                  <a:schemeClr val="bg1"/>
                </a:solidFill>
                <a:latin typeface="HGP行書体" pitchFamily="66" charset="-128"/>
                <a:ea typeface="HGP行書体" pitchFamily="66" charset="-128"/>
              </a:rPr>
              <a:t>　</a:t>
            </a:r>
            <a:r>
              <a:rPr kumimoji="1" lang="ja-JP" altLang="en-US" sz="2000" dirty="0" smtClean="0">
                <a:latin typeface="HGP行書体" pitchFamily="66" charset="-128"/>
                <a:ea typeface="HGP行書体" pitchFamily="66" charset="-128"/>
              </a:rPr>
              <a:t>「　</a:t>
            </a:r>
            <a:r>
              <a:rPr kumimoji="1" lang="en-US" altLang="ja-JP" sz="2000" b="1" dirty="0" smtClean="0">
                <a:solidFill>
                  <a:srgbClr val="FF0000"/>
                </a:solidFill>
                <a:latin typeface="HGP行書体" pitchFamily="66" charset="-128"/>
                <a:ea typeface="HGP行書体" pitchFamily="66" charset="-128"/>
              </a:rPr>
              <a:t>H</a:t>
            </a:r>
            <a:r>
              <a:rPr kumimoji="1" lang="ja-JP" altLang="en-US" sz="2000" dirty="0" smtClean="0">
                <a:latin typeface="HGP行書体" pitchFamily="66" charset="-128"/>
                <a:ea typeface="HGP行書体" pitchFamily="66" charset="-128"/>
              </a:rPr>
              <a:t>の</a:t>
            </a:r>
            <a:r>
              <a:rPr kumimoji="1" lang="ja-JP" altLang="en-US" sz="2000" dirty="0" smtClean="0">
                <a:solidFill>
                  <a:srgbClr val="210DB3"/>
                </a:solidFill>
                <a:latin typeface="HGP行書体" pitchFamily="66" charset="-128"/>
                <a:ea typeface="HGP行書体" pitchFamily="66" charset="-128"/>
              </a:rPr>
              <a:t>下（もと）で</a:t>
            </a:r>
            <a:r>
              <a:rPr kumimoji="1" lang="en-US" altLang="ja-JP" sz="2000" b="1" dirty="0" smtClean="0">
                <a:solidFill>
                  <a:srgbClr val="210DB3"/>
                </a:solidFill>
                <a:latin typeface="HGP行書体" pitchFamily="66" charset="-128"/>
                <a:ea typeface="HGP行書体" pitchFamily="66" charset="-128"/>
              </a:rPr>
              <a:t>D</a:t>
            </a:r>
            <a:r>
              <a:rPr kumimoji="1" lang="ja-JP" altLang="en-US" sz="2000" dirty="0" smtClean="0">
                <a:latin typeface="HGP行書体" pitchFamily="66" charset="-128"/>
                <a:ea typeface="HGP行書体" pitchFamily="66" charset="-128"/>
              </a:rPr>
              <a:t>が</a:t>
            </a:r>
            <a:r>
              <a:rPr kumimoji="1" lang="ja-JP" altLang="en-US" sz="2000" b="1" dirty="0" smtClean="0">
                <a:solidFill>
                  <a:srgbClr val="210DB3"/>
                </a:solidFill>
                <a:latin typeface="HGP行書体" pitchFamily="66" charset="-128"/>
                <a:ea typeface="HGP行書体" pitchFamily="66" charset="-128"/>
              </a:rPr>
              <a:t>生起</a:t>
            </a:r>
            <a:r>
              <a:rPr kumimoji="1" lang="ja-JP" altLang="en-US" sz="2000" dirty="0" smtClean="0">
                <a:latin typeface="HGP行書体" pitchFamily="66" charset="-128"/>
                <a:ea typeface="HGP行書体" pitchFamily="66" charset="-128"/>
              </a:rPr>
              <a:t>する</a:t>
            </a:r>
            <a:r>
              <a:rPr kumimoji="1" lang="ja-JP" altLang="en-US" sz="2000" u="sng" dirty="0" smtClean="0">
                <a:solidFill>
                  <a:srgbClr val="866600"/>
                </a:solidFill>
                <a:latin typeface="HGP行書体" pitchFamily="66" charset="-128"/>
                <a:ea typeface="HGP行書体" pitchFamily="66" charset="-128"/>
              </a:rPr>
              <a:t>確率</a:t>
            </a:r>
            <a:r>
              <a:rPr kumimoji="1" lang="ja-JP" altLang="en-US" sz="2000" dirty="0" smtClean="0">
                <a:latin typeface="HGP行書体" pitchFamily="66" charset="-128"/>
                <a:ea typeface="HGP行書体" pitchFamily="66" charset="-128"/>
              </a:rPr>
              <a:t>」　</a:t>
            </a:r>
            <a:r>
              <a:rPr kumimoji="1" lang="en-US" altLang="ja-JP" sz="2000" dirty="0" smtClean="0">
                <a:latin typeface="HGP行書体" pitchFamily="66" charset="-128"/>
                <a:ea typeface="HGP行書体" pitchFamily="66" charset="-128"/>
              </a:rPr>
              <a:t>×</a:t>
            </a:r>
            <a:r>
              <a:rPr kumimoji="1" lang="ja-JP" altLang="en-US" sz="2000" dirty="0" smtClean="0">
                <a:latin typeface="HGP行書体" pitchFamily="66" charset="-128"/>
                <a:ea typeface="HGP行書体" pitchFamily="66" charset="-128"/>
              </a:rPr>
              <a:t>　「</a:t>
            </a:r>
            <a:r>
              <a:rPr kumimoji="1" lang="en-US" altLang="ja-JP" sz="2000" b="1" dirty="0" smtClean="0">
                <a:solidFill>
                  <a:srgbClr val="FF3300"/>
                </a:solidFill>
                <a:latin typeface="HGP行書体" pitchFamily="66" charset="-128"/>
                <a:ea typeface="HGP行書体" pitchFamily="66" charset="-128"/>
              </a:rPr>
              <a:t>H</a:t>
            </a:r>
            <a:r>
              <a:rPr kumimoji="1" lang="ja-JP" altLang="en-US" sz="2000" dirty="0" smtClean="0">
                <a:latin typeface="HGP行書体" pitchFamily="66" charset="-128"/>
                <a:ea typeface="HGP行書体" pitchFamily="66" charset="-128"/>
              </a:rPr>
              <a:t>も</a:t>
            </a:r>
            <a:r>
              <a:rPr kumimoji="1" lang="ja-JP" altLang="en-US" sz="2000" dirty="0" smtClean="0">
                <a:solidFill>
                  <a:srgbClr val="538022"/>
                </a:solidFill>
                <a:latin typeface="HGP行書体" pitchFamily="66" charset="-128"/>
                <a:ea typeface="HGP行書体" pitchFamily="66" charset="-128"/>
              </a:rPr>
              <a:t>生起</a:t>
            </a:r>
            <a:r>
              <a:rPr lang="ja-JP" altLang="en-US" sz="2000" dirty="0" smtClean="0">
                <a:latin typeface="HGP行書体" pitchFamily="66" charset="-128"/>
                <a:ea typeface="HGP行書体" pitchFamily="66" charset="-128"/>
              </a:rPr>
              <a:t>する</a:t>
            </a:r>
            <a:r>
              <a:rPr lang="ja-JP" altLang="en-US" sz="2000" b="1" u="sng" dirty="0" smtClean="0">
                <a:solidFill>
                  <a:srgbClr val="866600"/>
                </a:solidFill>
                <a:latin typeface="HGP行書体" pitchFamily="66" charset="-128"/>
                <a:ea typeface="HGP行書体" pitchFamily="66" charset="-128"/>
              </a:rPr>
              <a:t>確率</a:t>
            </a:r>
            <a:r>
              <a:rPr lang="ja-JP" altLang="en-US" sz="2000" dirty="0" smtClean="0">
                <a:latin typeface="HGP行書体" pitchFamily="66" charset="-128"/>
                <a:ea typeface="HGP行書体" pitchFamily="66" charset="-128"/>
              </a:rPr>
              <a:t>」</a:t>
            </a:r>
            <a:r>
              <a:rPr kumimoji="1" lang="en-US" altLang="ja-JP" sz="1600" dirty="0" smtClean="0">
                <a:solidFill>
                  <a:schemeClr val="bg1"/>
                </a:solidFill>
                <a:latin typeface="HGP行書体" pitchFamily="66" charset="-128"/>
                <a:ea typeface="HGP行書体" pitchFamily="66" charset="-128"/>
              </a:rPr>
              <a:t> </a:t>
            </a:r>
          </a:p>
          <a:p>
            <a:r>
              <a:rPr lang="ja-JP" altLang="en-US" sz="1600" dirty="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　　</a:t>
            </a:r>
            <a:r>
              <a:rPr lang="ja-JP" altLang="en-US" sz="1600" b="1" dirty="0" smtClean="0">
                <a:solidFill>
                  <a:schemeClr val="bg1"/>
                </a:solidFill>
                <a:latin typeface="HGP行書体" pitchFamily="66" charset="-128"/>
                <a:ea typeface="HGP行書体" pitchFamily="66" charset="-128"/>
              </a:rPr>
              <a:t>　　　　　　　────────────────────────────────</a:t>
            </a:r>
            <a:endParaRPr lang="en-US" altLang="ja-JP" sz="1600" b="1" dirty="0" smtClean="0">
              <a:solidFill>
                <a:schemeClr val="bg1"/>
              </a:solidFill>
              <a:latin typeface="HGP行書体" pitchFamily="66" charset="-128"/>
              <a:ea typeface="HGP行書体" pitchFamily="66" charset="-128"/>
            </a:endParaRPr>
          </a:p>
          <a:p>
            <a:r>
              <a:rPr kumimoji="1" lang="ja-JP" altLang="en-US" sz="1600" dirty="0">
                <a:solidFill>
                  <a:schemeClr val="bg1"/>
                </a:solidFill>
                <a:latin typeface="HGP行書体" pitchFamily="66" charset="-128"/>
                <a:ea typeface="HGP行書体" pitchFamily="66" charset="-128"/>
              </a:rPr>
              <a:t>　</a:t>
            </a:r>
            <a:r>
              <a:rPr kumimoji="1" lang="ja-JP" altLang="en-US" sz="1600" dirty="0" smtClean="0">
                <a:solidFill>
                  <a:schemeClr val="bg1"/>
                </a:solidFill>
                <a:latin typeface="HGP行書体" pitchFamily="66" charset="-128"/>
                <a:ea typeface="HGP行書体" pitchFamily="66" charset="-128"/>
              </a:rPr>
              <a:t>　　　　　　　　　　　　　　　　　　　　　</a:t>
            </a:r>
            <a:r>
              <a:rPr kumimoji="1" lang="ja-JP" altLang="en-US" sz="2000" dirty="0" smtClean="0">
                <a:latin typeface="HGP行書体" pitchFamily="66" charset="-128"/>
                <a:ea typeface="HGP行書体" pitchFamily="66" charset="-128"/>
              </a:rPr>
              <a:t>　「</a:t>
            </a:r>
            <a:r>
              <a:rPr kumimoji="1" lang="en-US" altLang="ja-JP" sz="2000" b="1" dirty="0" smtClean="0">
                <a:solidFill>
                  <a:srgbClr val="210DB3"/>
                </a:solidFill>
                <a:latin typeface="HGP行書体" pitchFamily="66" charset="-128"/>
                <a:ea typeface="HGP行書体" pitchFamily="66" charset="-128"/>
              </a:rPr>
              <a:t>D</a:t>
            </a:r>
            <a:r>
              <a:rPr kumimoji="1" lang="en-US" altLang="ja-JP" sz="2000" dirty="0" smtClean="0">
                <a:latin typeface="HGP行書体" pitchFamily="66" charset="-128"/>
                <a:ea typeface="HGP行書体" pitchFamily="66" charset="-128"/>
              </a:rPr>
              <a:t>  </a:t>
            </a:r>
            <a:r>
              <a:rPr kumimoji="1" lang="ja-JP" altLang="en-US" sz="2000" dirty="0" smtClean="0">
                <a:latin typeface="HGP行書体" pitchFamily="66" charset="-128"/>
                <a:ea typeface="HGP行書体" pitchFamily="66" charset="-128"/>
              </a:rPr>
              <a:t>が  </a:t>
            </a:r>
            <a:r>
              <a:rPr lang="en-US" altLang="ja-JP" sz="2000" dirty="0">
                <a:solidFill>
                  <a:srgbClr val="FF0000"/>
                </a:solidFill>
                <a:latin typeface="HGP行書体" pitchFamily="66" charset="-128"/>
                <a:ea typeface="HGP行書体" pitchFamily="66" charset="-128"/>
              </a:rPr>
              <a:t>G</a:t>
            </a:r>
            <a:r>
              <a:rPr kumimoji="1" lang="en-US" altLang="ja-JP" sz="2000" dirty="0" smtClean="0">
                <a:latin typeface="HGP行書体" pitchFamily="66" charset="-128"/>
                <a:ea typeface="HGP行書体" pitchFamily="66" charset="-128"/>
              </a:rPr>
              <a:t>et  </a:t>
            </a:r>
            <a:r>
              <a:rPr kumimoji="1" lang="ja-JP" altLang="en-US" sz="2000" dirty="0" smtClean="0">
                <a:latin typeface="HGP行書体" pitchFamily="66" charset="-128"/>
                <a:ea typeface="HGP行書体" pitchFamily="66" charset="-128"/>
              </a:rPr>
              <a:t>出来た  </a:t>
            </a:r>
            <a:r>
              <a:rPr kumimoji="1" lang="ja-JP" altLang="en-US" sz="2000" b="1" u="sng" dirty="0" smtClean="0">
                <a:solidFill>
                  <a:srgbClr val="866600"/>
                </a:solidFill>
                <a:latin typeface="HGP行書体" pitchFamily="66" charset="-128"/>
                <a:ea typeface="HGP行書体" pitchFamily="66" charset="-128"/>
              </a:rPr>
              <a:t>確率</a:t>
            </a:r>
            <a:r>
              <a:rPr kumimoji="1" lang="ja-JP" altLang="en-US" sz="2000" dirty="0" smtClean="0">
                <a:latin typeface="HGP行書体" pitchFamily="66" charset="-128"/>
                <a:ea typeface="HGP行書体" pitchFamily="66" charset="-128"/>
              </a:rPr>
              <a:t>　」</a:t>
            </a:r>
            <a:r>
              <a:rPr kumimoji="1" lang="en-US" altLang="ja-JP" sz="2000" dirty="0" smtClean="0">
                <a:latin typeface="HGP行書体" pitchFamily="66" charset="-128"/>
                <a:ea typeface="HGP行書体" pitchFamily="66" charset="-128"/>
              </a:rPr>
              <a:t>  </a:t>
            </a:r>
          </a:p>
          <a:p>
            <a:r>
              <a:rPr lang="ja-JP" altLang="en-US" sz="2000" dirty="0">
                <a:latin typeface="HGP行書体" pitchFamily="66" charset="-128"/>
                <a:ea typeface="HGP行書体" pitchFamily="66" charset="-128"/>
              </a:rPr>
              <a:t>　</a:t>
            </a:r>
            <a:r>
              <a:rPr lang="ja-JP" altLang="en-US" sz="2000" dirty="0" smtClean="0">
                <a:latin typeface="HGP行書体" pitchFamily="66" charset="-128"/>
                <a:ea typeface="HGP行書体" pitchFamily="66" charset="-128"/>
              </a:rPr>
              <a:t>　　＝　「</a:t>
            </a:r>
            <a:r>
              <a:rPr lang="en-US" altLang="ja-JP" sz="2000" b="1" dirty="0" smtClean="0">
                <a:solidFill>
                  <a:srgbClr val="210DB3"/>
                </a:solidFill>
                <a:latin typeface="HGP行書体" pitchFamily="66" charset="-128"/>
                <a:ea typeface="HGP行書体" pitchFamily="66" charset="-128"/>
              </a:rPr>
              <a:t>D</a:t>
            </a:r>
            <a:r>
              <a:rPr lang="ja-JP" altLang="en-US" sz="2000" dirty="0" smtClean="0">
                <a:latin typeface="HGP行書体" pitchFamily="66" charset="-128"/>
                <a:ea typeface="HGP行書体" pitchFamily="66" charset="-128"/>
              </a:rPr>
              <a:t>が得られたとき、</a:t>
            </a:r>
            <a:r>
              <a:rPr lang="en-US" altLang="ja-JP" sz="2000" b="1" dirty="0" smtClean="0">
                <a:solidFill>
                  <a:srgbClr val="FF0000"/>
                </a:solidFill>
                <a:latin typeface="HGP行書体" pitchFamily="66" charset="-128"/>
                <a:ea typeface="HGP行書体" pitchFamily="66" charset="-128"/>
              </a:rPr>
              <a:t>H </a:t>
            </a:r>
            <a:r>
              <a:rPr lang="ja-JP" altLang="en-US" sz="2000" dirty="0">
                <a:latin typeface="HGP行書体" pitchFamily="66" charset="-128"/>
                <a:ea typeface="HGP行書体" pitchFamily="66" charset="-128"/>
              </a:rPr>
              <a:t>を</a:t>
            </a:r>
            <a:r>
              <a:rPr lang="ja-JP" altLang="en-US" sz="2000" dirty="0" smtClean="0">
                <a:solidFill>
                  <a:srgbClr val="FF0066"/>
                </a:solidFill>
                <a:latin typeface="HGP行書体" pitchFamily="66" charset="-128"/>
                <a:ea typeface="HGP行書体" pitchFamily="66" charset="-128"/>
              </a:rPr>
              <a:t>同時</a:t>
            </a:r>
            <a:r>
              <a:rPr lang="ja-JP" altLang="en-US" sz="2000" dirty="0" smtClean="0">
                <a:latin typeface="HGP行書体" pitchFamily="66" charset="-128"/>
                <a:ea typeface="HGP行書体" pitchFamily="66" charset="-128"/>
              </a:rPr>
              <a:t>に成立差施テル　</a:t>
            </a:r>
            <a:r>
              <a:rPr lang="ja-JP" altLang="en-US" sz="2000" b="1" u="sng" dirty="0" smtClean="0">
                <a:solidFill>
                  <a:srgbClr val="866600"/>
                </a:solidFill>
                <a:latin typeface="HGP行書体" pitchFamily="66" charset="-128"/>
                <a:ea typeface="HGP行書体" pitchFamily="66" charset="-128"/>
              </a:rPr>
              <a:t>確率Ｐ</a:t>
            </a:r>
            <a:r>
              <a:rPr lang="ja-JP" altLang="en-US" sz="2000" dirty="0" smtClean="0">
                <a:latin typeface="HGP行書体" pitchFamily="66" charset="-128"/>
                <a:ea typeface="HGP行書体" pitchFamily="66" charset="-128"/>
              </a:rPr>
              <a:t>」　の</a:t>
            </a:r>
            <a:r>
              <a:rPr lang="ja-JP" altLang="en-US" sz="2000" i="1" u="sng" dirty="0" smtClean="0">
                <a:solidFill>
                  <a:schemeClr val="accent6">
                    <a:lumMod val="75000"/>
                  </a:schemeClr>
                </a:solidFill>
                <a:effectLst>
                  <a:outerShdw blurRad="38100" dist="38100" dir="2700000" algn="tl">
                    <a:srgbClr val="000000">
                      <a:alpha val="43137"/>
                    </a:srgbClr>
                  </a:outerShdw>
                </a:effectLst>
                <a:latin typeface="HGP行書体" pitchFamily="66" charset="-128"/>
                <a:ea typeface="HGP行書体" pitchFamily="66" charset="-128"/>
              </a:rPr>
              <a:t>意味深差</a:t>
            </a:r>
            <a:r>
              <a:rPr lang="ja-JP" altLang="en-US" sz="2000" dirty="0" smtClean="0">
                <a:latin typeface="HGP行書体" pitchFamily="66" charset="-128"/>
                <a:ea typeface="HGP行書体" pitchFamily="66" charset="-128"/>
              </a:rPr>
              <a:t>！</a:t>
            </a:r>
            <a:endParaRPr lang="en-US" altLang="ja-JP" sz="2000" dirty="0" smtClean="0">
              <a:latin typeface="HGP行書体" pitchFamily="66" charset="-128"/>
              <a:ea typeface="HGP行書体" pitchFamily="66" charset="-128"/>
            </a:endParaRPr>
          </a:p>
          <a:p>
            <a:endParaRPr kumimoji="1" lang="en-US" altLang="ja-JP" sz="2000" dirty="0">
              <a:latin typeface="HGP行書体" pitchFamily="66" charset="-128"/>
              <a:ea typeface="HGP行書体" pitchFamily="66" charset="-128"/>
            </a:endParaRPr>
          </a:p>
          <a:p>
            <a:endParaRPr lang="en-US" altLang="ja-JP" sz="2000" dirty="0" smtClean="0">
              <a:latin typeface="HGP行書体" pitchFamily="66" charset="-128"/>
              <a:ea typeface="HGP行書体" pitchFamily="66" charset="-128"/>
            </a:endParaRPr>
          </a:p>
          <a:p>
            <a:r>
              <a:rPr kumimoji="1" lang="en-US" altLang="ja-JP" sz="2000" dirty="0">
                <a:latin typeface="HGP行書体" pitchFamily="66" charset="-128"/>
                <a:ea typeface="HGP行書体" pitchFamily="66" charset="-128"/>
              </a:rPr>
              <a:t> </a:t>
            </a:r>
            <a:r>
              <a:rPr kumimoji="1" lang="en-US" altLang="ja-JP" sz="2000" dirty="0" smtClean="0">
                <a:latin typeface="HGP行書体" pitchFamily="66" charset="-128"/>
                <a:ea typeface="HGP行書体" pitchFamily="66" charset="-128"/>
              </a:rPr>
              <a:t>                                                      </a:t>
            </a:r>
            <a:r>
              <a:rPr kumimoji="1" lang="ja-JP" altLang="en-US" sz="2000" dirty="0" smtClean="0">
                <a:latin typeface="HGP行書体" pitchFamily="66" charset="-128"/>
                <a:ea typeface="HGP行書体" pitchFamily="66" charset="-128"/>
              </a:rPr>
              <a:t>←</a:t>
            </a:r>
            <a:r>
              <a:rPr kumimoji="1" lang="ja-JP" altLang="en-US" sz="2000" u="sng" dirty="0" smtClean="0">
                <a:latin typeface="HGP行書体" pitchFamily="66" charset="-128"/>
                <a:ea typeface="HGP行書体" pitchFamily="66" charset="-128"/>
              </a:rPr>
              <a:t>温度差誕生の　機序は何</a:t>
            </a:r>
            <a:r>
              <a:rPr kumimoji="1" lang="ja-JP" altLang="en-US" sz="2000" dirty="0" smtClean="0">
                <a:latin typeface="HGP行書体" pitchFamily="66" charset="-128"/>
                <a:ea typeface="HGP行書体" pitchFamily="66" charset="-128"/>
              </a:rPr>
              <a:t>？</a:t>
            </a:r>
            <a:r>
              <a:rPr kumimoji="1" lang="en-US" altLang="ja-JP" sz="2000" dirty="0" smtClean="0">
                <a:latin typeface="HGP行書体" pitchFamily="66" charset="-128"/>
                <a:ea typeface="HGP行書体" pitchFamily="66" charset="-128"/>
              </a:rPr>
              <a:t>     </a:t>
            </a:r>
            <a:endParaRPr kumimoji="1" lang="ja-JP" altLang="en-US" dirty="0">
              <a:latin typeface="HGP行書体" pitchFamily="66" charset="-128"/>
              <a:ea typeface="HGP行書体" pitchFamily="66" charset="-128"/>
            </a:endParaRPr>
          </a:p>
        </p:txBody>
      </p:sp>
      <p:sp>
        <p:nvSpPr>
          <p:cNvPr id="11" name="テキスト ボックス 10"/>
          <p:cNvSpPr txBox="1"/>
          <p:nvPr/>
        </p:nvSpPr>
        <p:spPr>
          <a:xfrm>
            <a:off x="2325850" y="570497"/>
            <a:ext cx="6796556" cy="5724644"/>
          </a:xfrm>
          <a:prstGeom prst="rect">
            <a:avLst/>
          </a:prstGeom>
          <a:noFill/>
        </p:spPr>
        <p:txBody>
          <a:bodyPr wrap="square" rtlCol="0">
            <a:spAutoFit/>
          </a:bodyPr>
          <a:lstStyle/>
          <a:p>
            <a:r>
              <a:rPr kumimoji="1" lang="ja-JP" altLang="en-US" sz="1600" dirty="0" smtClean="0">
                <a:solidFill>
                  <a:srgbClr val="FFFF00"/>
                </a:solidFill>
                <a:latin typeface="HGP行書体" pitchFamily="66" charset="-128"/>
                <a:ea typeface="HGP行書体" pitchFamily="66" charset="-128"/>
              </a:rPr>
              <a:t>「尤</a:t>
            </a:r>
            <a:r>
              <a:rPr lang="ja-JP" altLang="en-US" sz="1600" dirty="0">
                <a:solidFill>
                  <a:srgbClr val="FFFF00"/>
                </a:solidFill>
                <a:latin typeface="HGP行書体" pitchFamily="66" charset="-128"/>
                <a:ea typeface="HGP行書体" pitchFamily="66" charset="-128"/>
              </a:rPr>
              <a:t>（</a:t>
            </a:r>
            <a:r>
              <a:rPr kumimoji="1" lang="ja-JP" altLang="en-US" sz="1600" dirty="0" smtClean="0">
                <a:solidFill>
                  <a:srgbClr val="FFFF00"/>
                </a:solidFill>
                <a:latin typeface="HGP行書体" pitchFamily="66" charset="-128"/>
                <a:ea typeface="HGP行書体" pitchFamily="66" charset="-128"/>
              </a:rPr>
              <a:t>優）度」　　　　　　　　「</a:t>
            </a:r>
            <a:r>
              <a:rPr kumimoji="1" lang="en-US" altLang="ja-JP" sz="1600" dirty="0" smtClean="0">
                <a:solidFill>
                  <a:srgbClr val="FFFF00"/>
                </a:solidFill>
                <a:latin typeface="HGP行書体" pitchFamily="66" charset="-128"/>
                <a:ea typeface="HGP行書体" pitchFamily="66" charset="-128"/>
              </a:rPr>
              <a:t>a priori probability (</a:t>
            </a:r>
            <a:r>
              <a:rPr kumimoji="1" lang="en-US" altLang="ja-JP" sz="1600" b="1" dirty="0" err="1" smtClean="0">
                <a:solidFill>
                  <a:srgbClr val="FF6600"/>
                </a:solidFill>
                <a:latin typeface="HGP行書体" pitchFamily="66" charset="-128"/>
                <a:ea typeface="HGP行書体" pitchFamily="66" charset="-128"/>
              </a:rPr>
              <a:t>PPⅡ</a:t>
            </a:r>
            <a:r>
              <a:rPr kumimoji="1" lang="ja-JP" altLang="en-US" sz="1600" dirty="0" smtClean="0">
                <a:solidFill>
                  <a:srgbClr val="FFFF00"/>
                </a:solidFill>
                <a:latin typeface="HGP行書体" pitchFamily="66" charset="-128"/>
                <a:ea typeface="HGP行書体" pitchFamily="66" charset="-128"/>
              </a:rPr>
              <a:t>）　　　</a:t>
            </a:r>
            <a:r>
              <a:rPr kumimoji="1" lang="en-US" altLang="ja-JP" sz="1600" dirty="0" smtClean="0">
                <a:solidFill>
                  <a:srgbClr val="FFFF00"/>
                </a:solidFill>
                <a:latin typeface="HGP行書体" pitchFamily="66" charset="-128"/>
                <a:ea typeface="HGP行書体" pitchFamily="66" charset="-128"/>
              </a:rPr>
              <a:t>… </a:t>
            </a:r>
            <a:r>
              <a:rPr kumimoji="1" lang="ja-JP" altLang="en-US" sz="1600" dirty="0" smtClean="0">
                <a:solidFill>
                  <a:srgbClr val="FFFF00"/>
                </a:solidFill>
                <a:latin typeface="HGP行書体" pitchFamily="66" charset="-128"/>
                <a:ea typeface="HGP行書体" pitchFamily="66" charset="-128"/>
              </a:rPr>
              <a:t>；   </a:t>
            </a:r>
            <a:r>
              <a:rPr kumimoji="1" lang="ja-JP" altLang="en-US" sz="1600" u="sng" dirty="0" smtClean="0">
                <a:solidFill>
                  <a:srgbClr val="FFFF00"/>
                </a:solidFill>
                <a:latin typeface="HGP行書体" pitchFamily="66" charset="-128"/>
                <a:ea typeface="HGP行書体" pitchFamily="66" charset="-128"/>
              </a:rPr>
              <a:t>事前</a:t>
            </a:r>
            <a:r>
              <a:rPr kumimoji="1" lang="ja-JP" altLang="en-US" sz="1600" dirty="0" smtClean="0">
                <a:solidFill>
                  <a:srgbClr val="FFFF00"/>
                </a:solidFill>
                <a:latin typeface="HGP行書体" pitchFamily="66" charset="-128"/>
                <a:ea typeface="HGP行書体" pitchFamily="66" charset="-128"/>
              </a:rPr>
              <a:t>  </a:t>
            </a:r>
            <a:r>
              <a:rPr kumimoji="1" lang="ja-JP" altLang="en-US" sz="1600" dirty="0" smtClean="0">
                <a:solidFill>
                  <a:srgbClr val="FF6600"/>
                </a:solidFill>
                <a:latin typeface="HGP行書体" pitchFamily="66" charset="-128"/>
                <a:ea typeface="HGP行書体" pitchFamily="66" charset="-128"/>
              </a:rPr>
              <a:t>確率 </a:t>
            </a:r>
            <a:r>
              <a:rPr kumimoji="1" lang="ja-JP" altLang="en-US" sz="1600" dirty="0" smtClean="0">
                <a:solidFill>
                  <a:schemeClr val="bg1"/>
                </a:solidFill>
                <a:latin typeface="HGP行書体" pitchFamily="66" charset="-128"/>
                <a:ea typeface="HGP行書体" pitchFamily="66" charset="-128"/>
              </a:rPr>
              <a:t>」</a:t>
            </a:r>
            <a:endParaRPr kumimoji="1" lang="en-US" altLang="ja-JP" sz="1600" dirty="0" smtClean="0">
              <a:solidFill>
                <a:schemeClr val="bg1"/>
              </a:solidFill>
              <a:latin typeface="HGP行書体" pitchFamily="66" charset="-128"/>
              <a:ea typeface="HGP行書体" pitchFamily="66" charset="-128"/>
            </a:endParaRPr>
          </a:p>
          <a:p>
            <a:r>
              <a:rPr lang="ja-JP" altLang="en-US" sz="1600" dirty="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rPr>
              <a:t>　　　</a:t>
            </a:r>
            <a:r>
              <a:rPr lang="ja-JP" altLang="en-US" sz="1600" b="1" dirty="0" smtClean="0">
                <a:solidFill>
                  <a:srgbClr val="FF3300"/>
                </a:solidFill>
                <a:latin typeface="HGP行書体" pitchFamily="66" charset="-128"/>
                <a:ea typeface="HGP行書体" pitchFamily="66" charset="-128"/>
              </a:rPr>
              <a:t>　↘　　　　　　　　　　　　　　　　　　　　　　　　　↘　　　　　　　　　　 　“分子”</a:t>
            </a:r>
            <a:endParaRPr lang="en-US" altLang="ja-JP" sz="1600" b="1" dirty="0" smtClean="0">
              <a:solidFill>
                <a:srgbClr val="FF3300"/>
              </a:solidFill>
              <a:latin typeface="HGP行書体" pitchFamily="66" charset="-128"/>
              <a:ea typeface="HGP行書体" pitchFamily="66" charset="-128"/>
            </a:endParaRPr>
          </a:p>
          <a:p>
            <a:r>
              <a:rPr kumimoji="1" lang="en-US" altLang="ja-JP" sz="1600" b="1" dirty="0" smtClean="0">
                <a:solidFill>
                  <a:srgbClr val="FF3300"/>
                </a:solidFill>
                <a:latin typeface="HGP行書体" pitchFamily="66" charset="-128"/>
                <a:ea typeface="HGP行書体" pitchFamily="66" charset="-128"/>
              </a:rPr>
              <a:t>             </a:t>
            </a:r>
            <a:r>
              <a:rPr kumimoji="1" lang="en-US" altLang="ja-JP" sz="1600" b="1" dirty="0" smtClean="0">
                <a:solidFill>
                  <a:srgbClr val="210DB3"/>
                </a:solidFill>
                <a:latin typeface="HGP行書体" pitchFamily="66" charset="-128"/>
                <a:ea typeface="HGP行書体" pitchFamily="66" charset="-128"/>
              </a:rPr>
              <a:t>  </a:t>
            </a:r>
            <a:r>
              <a:rPr kumimoji="1" lang="en-US" altLang="ja-JP" sz="1600" b="1" dirty="0" smtClean="0">
                <a:solidFill>
                  <a:srgbClr val="FF3300"/>
                </a:solidFill>
                <a:latin typeface="HGP行書体" pitchFamily="66" charset="-128"/>
                <a:ea typeface="HGP行書体" pitchFamily="66" charset="-128"/>
              </a:rPr>
              <a:t>                                                                </a:t>
            </a:r>
            <a:r>
              <a:rPr kumimoji="1" lang="ja-JP" altLang="en-US" sz="1600" b="1" dirty="0" smtClean="0">
                <a:latin typeface="HGP行書体" pitchFamily="66" charset="-128"/>
                <a:ea typeface="HGP行書体" pitchFamily="66" charset="-128"/>
              </a:rPr>
              <a:t>Ｎ</a:t>
            </a:r>
            <a:r>
              <a:rPr kumimoji="1" lang="ja-JP" altLang="en-US" sz="1600" b="1" dirty="0" smtClean="0">
                <a:solidFill>
                  <a:srgbClr val="FF3300"/>
                </a:solidFill>
                <a:latin typeface="HGP行書体" pitchFamily="66" charset="-128"/>
                <a:ea typeface="HGP行書体" pitchFamily="66" charset="-128"/>
              </a:rPr>
              <a:t>ｕｍｅｒａｔｏｒ</a:t>
            </a:r>
            <a:endParaRPr kumimoji="1" lang="en-US" altLang="ja-JP" sz="1600" b="1" dirty="0">
              <a:solidFill>
                <a:srgbClr val="FF3300"/>
              </a:solidFill>
              <a:latin typeface="HGP行書体" pitchFamily="66" charset="-128"/>
              <a:ea typeface="HGP行書体" pitchFamily="66" charset="-128"/>
            </a:endParaRPr>
          </a:p>
          <a:p>
            <a:endParaRPr lang="en-US" altLang="ja-JP" sz="2000" b="1" dirty="0" smtClean="0">
              <a:solidFill>
                <a:srgbClr val="FF3300"/>
              </a:solidFill>
              <a:latin typeface="HGP行書体" pitchFamily="66" charset="-128"/>
              <a:ea typeface="HGP行書体" pitchFamily="66" charset="-128"/>
            </a:endParaRPr>
          </a:p>
          <a:p>
            <a:r>
              <a:rPr kumimoji="1" lang="ja-JP" altLang="en-US" sz="1600" b="1" dirty="0" smtClean="0">
                <a:solidFill>
                  <a:srgbClr val="FF3300"/>
                </a:solidFill>
                <a:latin typeface="HGP行書体" pitchFamily="66" charset="-128"/>
                <a:ea typeface="HGP行書体" pitchFamily="66" charset="-128"/>
              </a:rPr>
              <a:t>　　　　　　　　　　　　　　　　　　　　　　　　　　　　　</a:t>
            </a:r>
            <a:r>
              <a:rPr lang="ja-JP" altLang="en-US" sz="1600" b="1" dirty="0" smtClean="0">
                <a:solidFill>
                  <a:srgbClr val="FF3300"/>
                </a:solidFill>
                <a:latin typeface="HGP行書体" pitchFamily="66" charset="-128"/>
                <a:ea typeface="HGP行書体" pitchFamily="66" charset="-128"/>
              </a:rPr>
              <a:t>←　　</a:t>
            </a:r>
            <a:r>
              <a:rPr kumimoji="1" lang="en-US" altLang="ja-JP" sz="1600" b="1" dirty="0" smtClean="0">
                <a:latin typeface="HGP行書体" pitchFamily="66" charset="-128"/>
                <a:ea typeface="HGP行書体" pitchFamily="66" charset="-128"/>
              </a:rPr>
              <a:t>D</a:t>
            </a:r>
            <a:r>
              <a:rPr kumimoji="1" lang="en-US" altLang="ja-JP" sz="1600" b="1" dirty="0" smtClean="0">
                <a:solidFill>
                  <a:srgbClr val="FF3300"/>
                </a:solidFill>
                <a:latin typeface="HGP行書体" pitchFamily="66" charset="-128"/>
                <a:ea typeface="HGP行書体" pitchFamily="66" charset="-128"/>
              </a:rPr>
              <a:t>e-</a:t>
            </a:r>
            <a:r>
              <a:rPr kumimoji="1" lang="en-US" altLang="ja-JP" sz="1600" b="1" dirty="0" smtClean="0">
                <a:latin typeface="HGP行書体" pitchFamily="66" charset="-128"/>
                <a:ea typeface="HGP行書体" pitchFamily="66" charset="-128"/>
              </a:rPr>
              <a:t>n</a:t>
            </a:r>
            <a:r>
              <a:rPr kumimoji="1" lang="en-US" altLang="ja-JP" sz="1600" b="1" dirty="0" smtClean="0">
                <a:solidFill>
                  <a:srgbClr val="FF3300"/>
                </a:solidFill>
                <a:latin typeface="HGP行書体" pitchFamily="66" charset="-128"/>
                <a:ea typeface="HGP行書体" pitchFamily="66" charset="-128"/>
              </a:rPr>
              <a:t>ominator  </a:t>
            </a:r>
            <a:r>
              <a:rPr kumimoji="1" lang="ja-JP" altLang="en-US" sz="1600" b="1" dirty="0" smtClean="0">
                <a:solidFill>
                  <a:srgbClr val="FF3300"/>
                </a:solidFill>
                <a:latin typeface="HGP行書体" pitchFamily="66" charset="-128"/>
                <a:ea typeface="HGP行書体" pitchFamily="66" charset="-128"/>
              </a:rPr>
              <a:t>“分　母”</a:t>
            </a:r>
            <a:endParaRPr kumimoji="1" lang="en-US" altLang="ja-JP" sz="1600" b="1" dirty="0">
              <a:solidFill>
                <a:srgbClr val="FF3300"/>
              </a:solidFill>
              <a:latin typeface="HGP行書体" pitchFamily="66" charset="-128"/>
              <a:ea typeface="HGP行書体" pitchFamily="66" charset="-128"/>
            </a:endParaRPr>
          </a:p>
          <a:p>
            <a:endParaRPr lang="en-US" altLang="ja-JP" sz="800" b="1" dirty="0" smtClean="0">
              <a:solidFill>
                <a:srgbClr val="FF3300"/>
              </a:solidFill>
              <a:latin typeface="HGP行書体" pitchFamily="66" charset="-128"/>
              <a:ea typeface="HGP行書体" pitchFamily="66" charset="-128"/>
            </a:endParaRPr>
          </a:p>
          <a:p>
            <a:endParaRPr kumimoji="1" lang="en-US" altLang="ja-JP" sz="1600" b="1" dirty="0">
              <a:solidFill>
                <a:srgbClr val="FF3300"/>
              </a:solidFill>
              <a:latin typeface="HGP行書体" pitchFamily="66" charset="-128"/>
              <a:ea typeface="HGP行書体" pitchFamily="66" charset="-128"/>
            </a:endParaRPr>
          </a:p>
          <a:p>
            <a:r>
              <a:rPr lang="ja-JP" altLang="en-US" sz="1600" b="1" dirty="0" smtClean="0">
                <a:solidFill>
                  <a:srgbClr val="FF3300"/>
                </a:solidFill>
                <a:latin typeface="HGP行書体" pitchFamily="66" charset="-128"/>
                <a:ea typeface="HGP行書体" pitchFamily="66" charset="-128"/>
              </a:rPr>
              <a:t>　　　　　　　　　　　　　　　　　　　　　　　　　  ↖　</a:t>
            </a:r>
            <a:endParaRPr lang="en-US" altLang="ja-JP" sz="1600" b="1" dirty="0" smtClean="0">
              <a:solidFill>
                <a:srgbClr val="FF3300"/>
              </a:solidFill>
              <a:latin typeface="HGP行書体" pitchFamily="66" charset="-128"/>
              <a:ea typeface="HGP行書体" pitchFamily="66" charset="-128"/>
            </a:endParaRPr>
          </a:p>
          <a:p>
            <a:r>
              <a:rPr kumimoji="1" lang="ja-JP" altLang="en-US" sz="1600" b="1" dirty="0">
                <a:solidFill>
                  <a:srgbClr val="FF3300"/>
                </a:solidFill>
                <a:latin typeface="HGP行書体" pitchFamily="66" charset="-128"/>
                <a:ea typeface="HGP行書体" pitchFamily="66" charset="-128"/>
              </a:rPr>
              <a:t>　</a:t>
            </a:r>
            <a:r>
              <a:rPr kumimoji="1" lang="ja-JP" altLang="en-US" sz="1600" b="1" dirty="0" smtClean="0">
                <a:solidFill>
                  <a:srgbClr val="FF3300"/>
                </a:solidFill>
                <a:latin typeface="HGP行書体" pitchFamily="66" charset="-128"/>
                <a:ea typeface="HGP行書体" pitchFamily="66" charset="-128"/>
              </a:rPr>
              <a:t>　　　　　　　　　　　　　　　　　　　　　　　　</a:t>
            </a:r>
            <a:r>
              <a:rPr kumimoji="1" lang="ja-JP" altLang="en-US" sz="1600" b="1" spc="300" dirty="0" smtClean="0">
                <a:solidFill>
                  <a:srgbClr val="660033"/>
                </a:solidFill>
                <a:latin typeface="HGP行書体" pitchFamily="66" charset="-128"/>
                <a:ea typeface="HGP行書体" pitchFamily="66" charset="-128"/>
              </a:rPr>
              <a:t>「</a:t>
            </a:r>
            <a:r>
              <a:rPr kumimoji="1" lang="ja-JP" altLang="en-US" sz="1600" b="1" u="sng" spc="300" dirty="0" smtClean="0">
                <a:solidFill>
                  <a:srgbClr val="FF6600"/>
                </a:solidFill>
                <a:latin typeface="HGP行書体" pitchFamily="66" charset="-128"/>
                <a:ea typeface="HGP行書体" pitchFamily="66" charset="-128"/>
              </a:rPr>
              <a:t>事後</a:t>
            </a:r>
            <a:r>
              <a:rPr kumimoji="1" lang="ja-JP" altLang="en-US" sz="1600" b="1" spc="300" dirty="0" smtClean="0">
                <a:solidFill>
                  <a:srgbClr val="866600"/>
                </a:solidFill>
                <a:latin typeface="HGP行書体" pitchFamily="66" charset="-128"/>
                <a:ea typeface="HGP行書体" pitchFamily="66" charset="-128"/>
              </a:rPr>
              <a:t>　</a:t>
            </a:r>
            <a:r>
              <a:rPr kumimoji="1" lang="ja-JP" altLang="en-US" sz="1600" b="1" spc="300" dirty="0" smtClean="0">
                <a:solidFill>
                  <a:srgbClr val="FF6600"/>
                </a:solidFill>
                <a:latin typeface="HGP行書体" pitchFamily="66" charset="-128"/>
                <a:ea typeface="HGP行書体" pitchFamily="66" charset="-128"/>
              </a:rPr>
              <a:t>確率</a:t>
            </a:r>
            <a:r>
              <a:rPr kumimoji="1" lang="ja-JP" altLang="en-US" sz="1600" b="1" spc="300" dirty="0" smtClean="0">
                <a:solidFill>
                  <a:srgbClr val="660033"/>
                </a:solidFill>
                <a:latin typeface="HGP行書体" pitchFamily="66" charset="-128"/>
                <a:ea typeface="HGP行書体" pitchFamily="66" charset="-128"/>
              </a:rPr>
              <a:t>； </a:t>
            </a:r>
            <a:r>
              <a:rPr kumimoji="1" lang="en-US" altLang="ja-JP" sz="1600" b="1" spc="300" dirty="0" smtClean="0">
                <a:solidFill>
                  <a:srgbClr val="660033"/>
                </a:solidFill>
                <a:latin typeface="HGP行書体" pitchFamily="66" charset="-128"/>
                <a:ea typeface="HGP行書体" pitchFamily="66" charset="-128"/>
              </a:rPr>
              <a:t>a poster</a:t>
            </a:r>
            <a:r>
              <a:rPr kumimoji="1" lang="en-US" altLang="ja-JP" sz="1600" b="1" spc="300" dirty="0" smtClean="0">
                <a:solidFill>
                  <a:srgbClr val="FFFF00"/>
                </a:solidFill>
                <a:latin typeface="HGP行書体" pitchFamily="66" charset="-128"/>
                <a:ea typeface="HGP行書体" pitchFamily="66" charset="-128"/>
              </a:rPr>
              <a:t>iori</a:t>
            </a:r>
          </a:p>
          <a:p>
            <a:r>
              <a:rPr lang="en-US" altLang="ja-JP" sz="1600" b="1" spc="300" dirty="0">
                <a:solidFill>
                  <a:srgbClr val="660033"/>
                </a:solidFill>
                <a:latin typeface="HGP行書体" pitchFamily="66" charset="-128"/>
                <a:ea typeface="HGP行書体" pitchFamily="66" charset="-128"/>
              </a:rPr>
              <a:t> </a:t>
            </a:r>
            <a:r>
              <a:rPr lang="en-US" altLang="ja-JP" sz="1600" b="1" spc="300" dirty="0" smtClean="0">
                <a:solidFill>
                  <a:srgbClr val="660033"/>
                </a:solidFill>
                <a:latin typeface="HGP行書体" pitchFamily="66" charset="-128"/>
                <a:ea typeface="HGP行書体" pitchFamily="66" charset="-128"/>
              </a:rPr>
              <a:t>                              probability</a:t>
            </a:r>
            <a:r>
              <a:rPr kumimoji="1" lang="ja-JP" altLang="en-US" sz="1600" b="1" spc="300" dirty="0" smtClean="0">
                <a:solidFill>
                  <a:srgbClr val="660033"/>
                </a:solidFill>
                <a:latin typeface="HGP行書体" pitchFamily="66" charset="-128"/>
                <a:ea typeface="HGP行書体" pitchFamily="66" charset="-128"/>
              </a:rPr>
              <a:t>」  </a:t>
            </a:r>
            <a:r>
              <a:rPr kumimoji="1" lang="en-US" altLang="ja-JP" sz="1600" b="1" spc="300" dirty="0" smtClean="0">
                <a:solidFill>
                  <a:srgbClr val="660033"/>
                </a:solidFill>
                <a:latin typeface="HGP行書体" pitchFamily="66" charset="-128"/>
                <a:ea typeface="HGP行書体" pitchFamily="66" charset="-128"/>
              </a:rPr>
              <a:t> </a:t>
            </a:r>
            <a:r>
              <a:rPr kumimoji="1" lang="en-US" altLang="ja-JP" sz="1600" b="1" spc="300" dirty="0" err="1" smtClean="0">
                <a:solidFill>
                  <a:srgbClr val="FF6600"/>
                </a:solidFill>
                <a:latin typeface="HGP行書体" pitchFamily="66" charset="-128"/>
                <a:ea typeface="HGP行書体" pitchFamily="66" charset="-128"/>
              </a:rPr>
              <a:t>PPⅠ</a:t>
            </a:r>
            <a:r>
              <a:rPr kumimoji="1" lang="en-US" altLang="ja-JP" sz="1600" b="1" spc="300" dirty="0" smtClean="0">
                <a:solidFill>
                  <a:srgbClr val="660033"/>
                </a:solidFill>
                <a:latin typeface="HGP行書体" pitchFamily="66" charset="-128"/>
                <a:ea typeface="HGP行書体" pitchFamily="66" charset="-128"/>
              </a:rPr>
              <a:t>!</a:t>
            </a:r>
          </a:p>
          <a:p>
            <a:endParaRPr lang="en-US" altLang="ja-JP" sz="1600" b="1" spc="300" dirty="0">
              <a:solidFill>
                <a:srgbClr val="660033"/>
              </a:solidFill>
              <a:latin typeface="HGP行書体" pitchFamily="66" charset="-128"/>
              <a:ea typeface="HGP行書体" pitchFamily="66" charset="-128"/>
            </a:endParaRPr>
          </a:p>
          <a:p>
            <a:endParaRPr kumimoji="1" lang="en-US" altLang="ja-JP" sz="1600" b="1" spc="300" dirty="0" smtClean="0">
              <a:solidFill>
                <a:srgbClr val="660033"/>
              </a:solidFill>
              <a:latin typeface="HGP行書体" pitchFamily="66" charset="-128"/>
              <a:ea typeface="HGP行書体" pitchFamily="66" charset="-128"/>
            </a:endParaRPr>
          </a:p>
          <a:p>
            <a:r>
              <a:rPr lang="en-US" altLang="ja-JP" sz="1600" b="1" spc="300" dirty="0" smtClean="0">
                <a:solidFill>
                  <a:srgbClr val="660033"/>
                </a:solidFill>
                <a:latin typeface="HGP行書体" pitchFamily="66" charset="-128"/>
                <a:ea typeface="HGP行書体" pitchFamily="66" charset="-128"/>
              </a:rPr>
              <a:t>                                       </a:t>
            </a:r>
            <a:r>
              <a:rPr lang="ja-JP" altLang="en-US" sz="1100" b="1" spc="300" dirty="0" smtClean="0">
                <a:solidFill>
                  <a:srgbClr val="660033"/>
                </a:solidFill>
                <a:latin typeface="HGP行書体" pitchFamily="66" charset="-128"/>
                <a:ea typeface="HGP行書体" pitchFamily="66" charset="-128"/>
              </a:rPr>
              <a:t>ことごとく か　　な　し　　</a:t>
            </a:r>
            <a:r>
              <a:rPr lang="ja-JP" altLang="en-US" sz="1100" b="1" spc="300" dirty="0" smtClean="0">
                <a:solidFill>
                  <a:schemeClr val="bg1"/>
                </a:solidFill>
                <a:latin typeface="HGP行書体" pitchFamily="66" charset="-128"/>
                <a:ea typeface="HGP行書体" pitchFamily="66" charset="-128"/>
              </a:rPr>
              <a:t>の　</a:t>
            </a:r>
            <a:r>
              <a:rPr lang="ja-JP" altLang="en-US" sz="1100" b="1" spc="300" dirty="0" smtClean="0">
                <a:solidFill>
                  <a:schemeClr val="bg1"/>
                </a:solidFill>
                <a:latin typeface="HGP教科書体" pitchFamily="18" charset="-128"/>
                <a:ea typeface="HGP教科書体" pitchFamily="18" charset="-128"/>
              </a:rPr>
              <a:t>法</a:t>
            </a:r>
            <a:endParaRPr lang="en-US" altLang="ja-JP" sz="1100" b="1" spc="300" dirty="0">
              <a:solidFill>
                <a:schemeClr val="bg1"/>
              </a:solidFill>
              <a:latin typeface="HGP教科書体" pitchFamily="18" charset="-128"/>
              <a:ea typeface="HGP教科書体" pitchFamily="18" charset="-128"/>
            </a:endParaRPr>
          </a:p>
          <a:p>
            <a:r>
              <a:rPr kumimoji="1" lang="en-US" altLang="ja-JP" sz="1600" b="1" spc="300" dirty="0" smtClean="0">
                <a:solidFill>
                  <a:srgbClr val="660033"/>
                </a:solidFill>
                <a:latin typeface="HGP行書体" pitchFamily="66" charset="-128"/>
                <a:ea typeface="HGP行書体" pitchFamily="66" charset="-128"/>
              </a:rPr>
              <a:t>                          *</a:t>
            </a:r>
            <a:r>
              <a:rPr lang="ja-JP" altLang="en-US" sz="1600" b="1" u="sng" spc="300" dirty="0" smtClean="0">
                <a:solidFill>
                  <a:srgbClr val="660033"/>
                </a:solidFill>
                <a:latin typeface="HGP行書体" pitchFamily="66" charset="-128"/>
                <a:ea typeface="HGP行書体" pitchFamily="66" charset="-128"/>
              </a:rPr>
              <a:t>悉無率</a:t>
            </a:r>
            <a:r>
              <a:rPr lang="en-US" altLang="ja-JP" sz="1600" b="1" spc="300" dirty="0" smtClean="0">
                <a:solidFill>
                  <a:srgbClr val="660033"/>
                </a:solidFill>
                <a:latin typeface="HGP行書体" pitchFamily="66" charset="-128"/>
                <a:ea typeface="HGP行書体" pitchFamily="66" charset="-128"/>
              </a:rPr>
              <a:t>; the </a:t>
            </a:r>
            <a:r>
              <a:rPr lang="en-US" altLang="ja-JP" sz="1600" b="1" spc="300" dirty="0" smtClean="0">
                <a:solidFill>
                  <a:srgbClr val="FF0000"/>
                </a:solidFill>
                <a:latin typeface="HGP行書体" pitchFamily="66" charset="-128"/>
                <a:ea typeface="HGP行書体" pitchFamily="66" charset="-128"/>
              </a:rPr>
              <a:t>all</a:t>
            </a:r>
            <a:r>
              <a:rPr lang="ja-JP" altLang="en-US" sz="1600" b="1" spc="300" dirty="0" smtClean="0">
                <a:solidFill>
                  <a:srgbClr val="FF0000"/>
                </a:solidFill>
                <a:latin typeface="HGP行書体" pitchFamily="66" charset="-128"/>
                <a:ea typeface="HGP行書体" pitchFamily="66" charset="-128"/>
              </a:rPr>
              <a:t> </a:t>
            </a:r>
            <a:r>
              <a:rPr lang="en-US" altLang="ja-JP" sz="1600" b="1" spc="300" dirty="0" smtClean="0">
                <a:solidFill>
                  <a:srgbClr val="660033"/>
                </a:solidFill>
                <a:latin typeface="HGP行書体" pitchFamily="66" charset="-128"/>
                <a:ea typeface="HGP行書体" pitchFamily="66" charset="-128"/>
              </a:rPr>
              <a:t>-</a:t>
            </a:r>
            <a:r>
              <a:rPr lang="en-US" altLang="ja-JP" sz="1600" b="1" spc="300" dirty="0" smtClean="0">
                <a:latin typeface="HGP行書体" pitchFamily="66" charset="-128"/>
                <a:ea typeface="HGP行書体" pitchFamily="66" charset="-128"/>
              </a:rPr>
              <a:t>or</a:t>
            </a:r>
            <a:r>
              <a:rPr lang="en-US" altLang="ja-JP" sz="1600" b="1" spc="300" dirty="0" smtClean="0">
                <a:solidFill>
                  <a:srgbClr val="660033"/>
                </a:solidFill>
                <a:latin typeface="HGP行書体" pitchFamily="66" charset="-128"/>
                <a:ea typeface="HGP行書体" pitchFamily="66" charset="-128"/>
              </a:rPr>
              <a:t>-</a:t>
            </a:r>
            <a:r>
              <a:rPr lang="en-US" altLang="ja-JP" sz="1600" b="1" spc="300" dirty="0" smtClean="0">
                <a:solidFill>
                  <a:schemeClr val="bg1"/>
                </a:solidFill>
                <a:latin typeface="HGP行書体" pitchFamily="66" charset="-128"/>
                <a:ea typeface="HGP行書体" pitchFamily="66" charset="-128"/>
              </a:rPr>
              <a:t>none  law</a:t>
            </a:r>
          </a:p>
          <a:p>
            <a:r>
              <a:rPr kumimoji="1" lang="en-US" altLang="ja-JP" sz="1600" b="1" spc="300" dirty="0">
                <a:solidFill>
                  <a:srgbClr val="660033"/>
                </a:solidFill>
                <a:latin typeface="HGP行書体" pitchFamily="66" charset="-128"/>
                <a:ea typeface="HGP行書体" pitchFamily="66" charset="-128"/>
              </a:rPr>
              <a:t> </a:t>
            </a:r>
            <a:r>
              <a:rPr kumimoji="1" lang="en-US" altLang="ja-JP" sz="1600" b="1" spc="300" dirty="0" smtClean="0">
                <a:solidFill>
                  <a:srgbClr val="660033"/>
                </a:solidFill>
                <a:latin typeface="HGP行書体" pitchFamily="66" charset="-128"/>
                <a:ea typeface="HGP行書体" pitchFamily="66" charset="-128"/>
              </a:rPr>
              <a:t>                     </a:t>
            </a:r>
            <a:r>
              <a:rPr lang="ja-JP" altLang="en-US" sz="1600" b="1" spc="300" dirty="0" smtClean="0">
                <a:solidFill>
                  <a:schemeClr val="bg1"/>
                </a:solidFill>
                <a:latin typeface="HGP行書体" pitchFamily="66" charset="-128"/>
                <a:ea typeface="HGP行書体" pitchFamily="66" charset="-128"/>
              </a:rPr>
              <a:t>が</a:t>
            </a:r>
            <a:r>
              <a:rPr lang="en-US" altLang="ja-JP" sz="1600" b="1" spc="300" dirty="0" smtClean="0">
                <a:solidFill>
                  <a:schemeClr val="bg1"/>
                </a:solidFill>
                <a:latin typeface="HGP行書体" pitchFamily="66" charset="-128"/>
                <a:ea typeface="HGP行書体" pitchFamily="66" charset="-128"/>
              </a:rPr>
              <a:t>…</a:t>
            </a:r>
            <a:r>
              <a:rPr kumimoji="1" lang="ja-JP" altLang="en-US" sz="1600" b="1" spc="300" dirty="0" smtClean="0">
                <a:solidFill>
                  <a:schemeClr val="bg1"/>
                </a:solidFill>
                <a:latin typeface="HGP行書体" pitchFamily="66" charset="-128"/>
                <a:ea typeface="HGP行書体" pitchFamily="66" charset="-128"/>
              </a:rPr>
              <a:t> Ｋ</a:t>
            </a:r>
            <a:r>
              <a:rPr kumimoji="1" lang="en-US" altLang="ja-JP" sz="1600" b="1" spc="300" dirty="0" err="1" smtClean="0">
                <a:solidFill>
                  <a:schemeClr val="bg1"/>
                </a:solidFill>
                <a:latin typeface="HGP行書体" pitchFamily="66" charset="-128"/>
                <a:ea typeface="HGP行書体" pitchFamily="66" charset="-128"/>
              </a:rPr>
              <a:t>onstan</a:t>
            </a:r>
            <a:r>
              <a:rPr kumimoji="1" lang="en-US" altLang="ja-JP" sz="1600" b="1" spc="300" dirty="0" err="1" smtClean="0">
                <a:latin typeface="HGP行書体" pitchFamily="66" charset="-128"/>
                <a:ea typeface="HGP行書体" pitchFamily="66" charset="-128"/>
              </a:rPr>
              <a:t>z</a:t>
            </a:r>
            <a:r>
              <a:rPr kumimoji="1" lang="en-US" altLang="ja-JP" sz="1600" b="1" spc="300" dirty="0" smtClean="0">
                <a:solidFill>
                  <a:schemeClr val="bg1"/>
                </a:solidFill>
                <a:latin typeface="HGP行書体" pitchFamily="66" charset="-128"/>
                <a:ea typeface="HGP行書体" pitchFamily="66" charset="-128"/>
              </a:rPr>
              <a:t> </a:t>
            </a:r>
            <a:r>
              <a:rPr kumimoji="1" lang="ja-JP" altLang="en-US" sz="1600" b="1" spc="300" dirty="0" smtClean="0">
                <a:solidFill>
                  <a:schemeClr val="bg1"/>
                </a:solidFill>
                <a:latin typeface="HGP行書体" pitchFamily="66" charset="-128"/>
                <a:ea typeface="HGP行書体" pitchFamily="66" charset="-128"/>
              </a:rPr>
              <a:t>な</a:t>
            </a:r>
            <a:endParaRPr kumimoji="1" lang="en-US" altLang="ja-JP" sz="1600" b="1" spc="300" dirty="0" smtClean="0">
              <a:solidFill>
                <a:schemeClr val="bg1"/>
              </a:solidFill>
              <a:latin typeface="HGP行書体" pitchFamily="66" charset="-128"/>
              <a:ea typeface="HGP行書体" pitchFamily="66" charset="-128"/>
            </a:endParaRPr>
          </a:p>
          <a:p>
            <a:r>
              <a:rPr lang="en-US" altLang="ja-JP" sz="1600" b="1" spc="300" dirty="0">
                <a:solidFill>
                  <a:schemeClr val="bg1"/>
                </a:solidFill>
                <a:latin typeface="HGP行書体" pitchFamily="66" charset="-128"/>
                <a:ea typeface="HGP行書体" pitchFamily="66" charset="-128"/>
              </a:rPr>
              <a:t> </a:t>
            </a:r>
            <a:r>
              <a:rPr lang="en-US" altLang="ja-JP" sz="1600" b="1" spc="300" dirty="0" smtClean="0">
                <a:solidFill>
                  <a:schemeClr val="bg1"/>
                </a:solidFill>
                <a:latin typeface="HGP行書体" pitchFamily="66" charset="-128"/>
                <a:ea typeface="HGP行書体" pitchFamily="66" charset="-128"/>
              </a:rPr>
              <a:t>                                      </a:t>
            </a:r>
            <a:r>
              <a:rPr lang="ja-JP" altLang="en-US" sz="1600" b="1" spc="300" dirty="0" smtClean="0">
                <a:solidFill>
                  <a:srgbClr val="FF6600"/>
                </a:solidFill>
                <a:latin typeface="HGP行書体" pitchFamily="66" charset="-128"/>
                <a:ea typeface="HGP行書体" pitchFamily="66" charset="-128"/>
              </a:rPr>
              <a:t>Ｍ</a:t>
            </a:r>
            <a:r>
              <a:rPr lang="ja-JP" altLang="en-US" sz="1600" b="1" spc="300" dirty="0" smtClean="0">
                <a:solidFill>
                  <a:schemeClr val="bg1"/>
                </a:solidFill>
                <a:latin typeface="HGP行書体" pitchFamily="66" charset="-128"/>
                <a:ea typeface="HGP行書体" pitchFamily="66" charset="-128"/>
              </a:rPr>
              <a:t>ａｔｒｉｘ の</a:t>
            </a:r>
            <a:endParaRPr lang="en-US" altLang="ja-JP" sz="1600" b="1" spc="300" dirty="0" smtClean="0">
              <a:solidFill>
                <a:schemeClr val="bg1"/>
              </a:solidFill>
              <a:latin typeface="HGP行書体" pitchFamily="66" charset="-128"/>
              <a:ea typeface="HGP行書体" pitchFamily="66" charset="-128"/>
            </a:endParaRPr>
          </a:p>
          <a:p>
            <a:r>
              <a:rPr kumimoji="1" lang="ja-JP" altLang="en-US" sz="1600" b="1" spc="300" dirty="0">
                <a:solidFill>
                  <a:schemeClr val="bg1"/>
                </a:solidFill>
                <a:latin typeface="HGP行書体" pitchFamily="66" charset="-128"/>
                <a:ea typeface="HGP行書体" pitchFamily="66" charset="-128"/>
              </a:rPr>
              <a:t>　</a:t>
            </a:r>
            <a:r>
              <a:rPr kumimoji="1" lang="ja-JP" altLang="en-US" sz="1600" b="1" spc="300" dirty="0" smtClean="0">
                <a:solidFill>
                  <a:schemeClr val="bg1"/>
                </a:solidFill>
                <a:latin typeface="HGP行書体" pitchFamily="66" charset="-128"/>
                <a:ea typeface="HGP行書体" pitchFamily="66" charset="-128"/>
              </a:rPr>
              <a:t>　　　　　　　　　　　　　　　　　　　　　</a:t>
            </a:r>
            <a:r>
              <a:rPr kumimoji="1" lang="ja-JP" altLang="en-US" sz="2400" b="1" spc="300" dirty="0" smtClean="0">
                <a:solidFill>
                  <a:srgbClr val="C00000"/>
                </a:solidFill>
                <a:latin typeface="HGP行書体" pitchFamily="66" charset="-128"/>
                <a:ea typeface="HGP行書体" pitchFamily="66" charset="-128"/>
              </a:rPr>
              <a:t>↖</a:t>
            </a:r>
            <a:r>
              <a:rPr kumimoji="1" lang="en-US" altLang="ja-JP" sz="1600" b="1" spc="300" dirty="0" smtClean="0">
                <a:solidFill>
                  <a:schemeClr val="bg1"/>
                </a:solidFill>
                <a:latin typeface="HGP行書体" pitchFamily="66" charset="-128"/>
                <a:ea typeface="HGP行書体" pitchFamily="66" charset="-128"/>
              </a:rPr>
              <a:t>c(</a:t>
            </a:r>
            <a:r>
              <a:rPr kumimoji="1" lang="ja-JP" altLang="en-US" sz="1600" b="1" spc="300" dirty="0" smtClean="0">
                <a:solidFill>
                  <a:schemeClr val="bg1"/>
                </a:solidFill>
                <a:latin typeface="HGP行書体" pitchFamily="66" charset="-128"/>
                <a:ea typeface="HGP行書体" pitchFamily="66" charset="-128"/>
              </a:rPr>
              <a:t>℃</a:t>
            </a:r>
            <a:r>
              <a:rPr kumimoji="1" lang="en-US" altLang="ja-JP" sz="1600" b="1" spc="300" dirty="0" smtClean="0">
                <a:solidFill>
                  <a:schemeClr val="bg1"/>
                </a:solidFill>
                <a:latin typeface="HGP行書体" pitchFamily="66" charset="-128"/>
                <a:ea typeface="HGP行書体" pitchFamily="66" charset="-128"/>
              </a:rPr>
              <a:t>/K) / </a:t>
            </a:r>
            <a:r>
              <a:rPr kumimoji="1" lang="ja-JP" altLang="en-US" sz="2000" b="1" u="sng" spc="300" dirty="0" smtClean="0">
                <a:solidFill>
                  <a:srgbClr val="00FFFF"/>
                </a:solidFill>
                <a:latin typeface="HGP行書体" pitchFamily="66" charset="-128"/>
                <a:ea typeface="HGP行書体" pitchFamily="66" charset="-128"/>
              </a:rPr>
              <a:t>Ｔ</a:t>
            </a:r>
            <a:r>
              <a:rPr kumimoji="1" lang="en-US" altLang="ja-JP" sz="2000" b="1" u="sng" spc="300" dirty="0" smtClean="0">
                <a:solidFill>
                  <a:srgbClr val="00FFFF"/>
                </a:solidFill>
                <a:latin typeface="HGP行書体" pitchFamily="66" charset="-128"/>
                <a:ea typeface="HGP行書体" pitchFamily="66" charset="-128"/>
              </a:rPr>
              <a:t>h</a:t>
            </a:r>
            <a:r>
              <a:rPr kumimoji="1" lang="ja-JP" altLang="en-US" sz="1600" b="1" spc="300" dirty="0" smtClean="0">
                <a:solidFill>
                  <a:srgbClr val="FF6600"/>
                </a:solidFill>
                <a:latin typeface="HGP行書体" pitchFamily="66" charset="-128"/>
                <a:ea typeface="HGP行書体" pitchFamily="66" charset="-128"/>
              </a:rPr>
              <a:t>ｏ</a:t>
            </a:r>
            <a:r>
              <a:rPr kumimoji="1" lang="ja-JP" altLang="en-US" sz="1600" b="1" spc="300" dirty="0" smtClean="0">
                <a:solidFill>
                  <a:schemeClr val="bg1"/>
                </a:solidFill>
                <a:latin typeface="HGP行書体" pitchFamily="66" charset="-128"/>
                <a:ea typeface="HGP行書体" pitchFamily="66" charset="-128"/>
              </a:rPr>
              <a:t>ｕｇｈｔ；</a:t>
            </a:r>
            <a:endParaRPr kumimoji="1" lang="en-US" altLang="ja-JP" sz="1600" b="1" spc="300" dirty="0" smtClean="0">
              <a:solidFill>
                <a:schemeClr val="bg1"/>
              </a:solidFill>
              <a:latin typeface="HGP行書体" pitchFamily="66" charset="-128"/>
              <a:ea typeface="HGP行書体" pitchFamily="66" charset="-128"/>
            </a:endParaRPr>
          </a:p>
          <a:p>
            <a:r>
              <a:rPr lang="ja-JP" altLang="en-US" sz="1600" b="1" spc="300" dirty="0">
                <a:solidFill>
                  <a:schemeClr val="bg1"/>
                </a:solidFill>
                <a:latin typeface="HGP行書体" pitchFamily="66" charset="-128"/>
                <a:ea typeface="HGP行書体" pitchFamily="66" charset="-128"/>
              </a:rPr>
              <a:t>　</a:t>
            </a:r>
            <a:r>
              <a:rPr lang="ja-JP" altLang="en-US" sz="1600" b="1" spc="300" dirty="0" smtClean="0">
                <a:solidFill>
                  <a:schemeClr val="bg1"/>
                </a:solidFill>
                <a:latin typeface="HGP行書体" pitchFamily="66" charset="-128"/>
                <a:ea typeface="HGP行書体" pitchFamily="66" charset="-128"/>
              </a:rPr>
              <a:t>　　　　　　　　　　　　　　　　</a:t>
            </a:r>
            <a:r>
              <a:rPr lang="ja-JP" altLang="en-US" sz="2000" b="1" spc="300" dirty="0" smtClean="0">
                <a:solidFill>
                  <a:schemeClr val="bg1"/>
                </a:solidFill>
                <a:latin typeface="HGP行書体" pitchFamily="66" charset="-128"/>
                <a:ea typeface="HGP行書体" pitchFamily="66" charset="-128"/>
              </a:rPr>
              <a:t>思想原理 </a:t>
            </a:r>
            <a:r>
              <a:rPr lang="en-US" altLang="ja-JP" sz="2000" b="1" spc="300" dirty="0" smtClean="0">
                <a:solidFill>
                  <a:schemeClr val="bg1"/>
                </a:solidFill>
                <a:latin typeface="HGP行書体" pitchFamily="66" charset="-128"/>
                <a:ea typeface="HGP行書体" pitchFamily="66" charset="-128"/>
              </a:rPr>
              <a:t>= </a:t>
            </a:r>
            <a:r>
              <a:rPr lang="en-US" altLang="ja-JP" sz="2800" b="1" spc="300" dirty="0" smtClean="0">
                <a:solidFill>
                  <a:srgbClr val="C00000"/>
                </a:solidFill>
                <a:latin typeface="HGP行書体" pitchFamily="66" charset="-128"/>
                <a:ea typeface="HGP行書体" pitchFamily="66" charset="-128"/>
              </a:rPr>
              <a:t>P</a:t>
            </a:r>
            <a:r>
              <a:rPr lang="en-US" altLang="ja-JP" sz="2000" b="1" spc="300" dirty="0" smtClean="0">
                <a:solidFill>
                  <a:schemeClr val="bg1"/>
                </a:solidFill>
                <a:latin typeface="HGP行書体" pitchFamily="66" charset="-128"/>
                <a:ea typeface="HGP行書体" pitchFamily="66" charset="-128"/>
              </a:rPr>
              <a:t>-</a:t>
            </a:r>
            <a:r>
              <a:rPr lang="en-US" altLang="ja-JP" sz="2000" b="1" spc="300" dirty="0" smtClean="0">
                <a:solidFill>
                  <a:srgbClr val="00FFFF"/>
                </a:solidFill>
                <a:latin typeface="HGP行書体" pitchFamily="66" charset="-128"/>
                <a:ea typeface="HGP行書体" pitchFamily="66" charset="-128"/>
              </a:rPr>
              <a:t>Th</a:t>
            </a:r>
            <a:r>
              <a:rPr lang="en-US" altLang="ja-JP" sz="2000" b="1" spc="300" dirty="0" smtClean="0">
                <a:solidFill>
                  <a:srgbClr val="FF3300"/>
                </a:solidFill>
                <a:latin typeface="HGP行書体" pitchFamily="66" charset="-128"/>
                <a:ea typeface="HGP行書体" pitchFamily="66" charset="-128"/>
              </a:rPr>
              <a:t>e</a:t>
            </a:r>
            <a:r>
              <a:rPr lang="en-US" altLang="ja-JP" sz="2000" b="1" spc="300" dirty="0" smtClean="0">
                <a:solidFill>
                  <a:schemeClr val="bg1"/>
                </a:solidFill>
                <a:latin typeface="HGP行書体" pitchFamily="66" charset="-128"/>
                <a:ea typeface="HGP行書体" pitchFamily="66" charset="-128"/>
              </a:rPr>
              <a:t>orem</a:t>
            </a:r>
            <a:r>
              <a:rPr lang="ja-JP" altLang="en-US" sz="2000" b="1" spc="300" dirty="0" smtClean="0">
                <a:solidFill>
                  <a:schemeClr val="bg1"/>
                </a:solidFill>
                <a:latin typeface="HGP行書体" pitchFamily="66" charset="-128"/>
                <a:ea typeface="HGP行書体" pitchFamily="66" charset="-128"/>
              </a:rPr>
              <a:t>　</a:t>
            </a:r>
            <a:r>
              <a:rPr lang="en-US" altLang="ja-JP" sz="2000" b="1" spc="300" dirty="0" smtClean="0">
                <a:solidFill>
                  <a:schemeClr val="bg1"/>
                </a:solidFill>
                <a:latin typeface="HGP行書体" pitchFamily="66" charset="-128"/>
                <a:ea typeface="HGP行書体" pitchFamily="66" charset="-128"/>
              </a:rPr>
              <a:t>!</a:t>
            </a:r>
            <a:endParaRPr kumimoji="1" lang="en-US" altLang="ja-JP" sz="2000" b="1" spc="300" dirty="0" smtClean="0">
              <a:solidFill>
                <a:schemeClr val="bg1"/>
              </a:solidFill>
              <a:latin typeface="HGP行書体" pitchFamily="66" charset="-128"/>
              <a:ea typeface="HGP行書体" pitchFamily="66" charset="-128"/>
            </a:endParaRPr>
          </a:p>
          <a:p>
            <a:r>
              <a:rPr lang="ja-JP" altLang="en-US" sz="1600" b="1" spc="300" dirty="0">
                <a:solidFill>
                  <a:schemeClr val="bg1"/>
                </a:solidFill>
                <a:latin typeface="HGP行書体" pitchFamily="66" charset="-128"/>
                <a:ea typeface="HGP行書体" pitchFamily="66" charset="-128"/>
              </a:rPr>
              <a:t>　</a:t>
            </a:r>
            <a:r>
              <a:rPr lang="ja-JP" altLang="en-US" sz="1600" b="1" spc="300" dirty="0" smtClean="0">
                <a:solidFill>
                  <a:schemeClr val="bg1"/>
                </a:solidFill>
                <a:latin typeface="HGP行書体" pitchFamily="66" charset="-128"/>
                <a:ea typeface="HGP行書体" pitchFamily="66" charset="-128"/>
              </a:rPr>
              <a:t>　　　</a:t>
            </a:r>
            <a:endParaRPr lang="en-US" altLang="ja-JP" sz="1600" b="1" spc="300" dirty="0" smtClean="0">
              <a:solidFill>
                <a:schemeClr val="bg1"/>
              </a:solidFill>
              <a:latin typeface="HGP行書体" pitchFamily="66" charset="-128"/>
              <a:ea typeface="HGP行書体" pitchFamily="66" charset="-128"/>
            </a:endParaRPr>
          </a:p>
          <a:p>
            <a:r>
              <a:rPr lang="ja-JP" altLang="en-US" sz="1600" b="1" spc="300" dirty="0" smtClean="0">
                <a:solidFill>
                  <a:schemeClr val="bg1"/>
                </a:solidFill>
                <a:latin typeface="HGP行書体" pitchFamily="66" charset="-128"/>
                <a:ea typeface="HGP行書体" pitchFamily="66" charset="-128"/>
              </a:rPr>
              <a:t>　　　　　　　　　　　　　　　</a:t>
            </a:r>
            <a:r>
              <a:rPr lang="en-US" altLang="ja-JP" sz="1600" b="1" spc="300" dirty="0" smtClean="0">
                <a:solidFill>
                  <a:schemeClr val="bg1"/>
                </a:solidFill>
                <a:latin typeface="HGP行書体" pitchFamily="66" charset="-128"/>
                <a:ea typeface="HGP行書体" pitchFamily="66" charset="-128"/>
              </a:rPr>
              <a:t>a/o  </a:t>
            </a:r>
            <a:r>
              <a:rPr lang="ja-JP" altLang="en-US" sz="2400" b="1" spc="300" dirty="0" smtClean="0">
                <a:solidFill>
                  <a:srgbClr val="210DB3"/>
                </a:solidFill>
                <a:latin typeface="HGP行書体" pitchFamily="66" charset="-128"/>
                <a:ea typeface="HGP行書体" pitchFamily="66" charset="-128"/>
              </a:rPr>
              <a:t>←</a:t>
            </a:r>
            <a:r>
              <a:rPr lang="en-US" altLang="ja-JP" sz="1600" b="1" spc="300" dirty="0" smtClean="0">
                <a:solidFill>
                  <a:schemeClr val="bg1"/>
                </a:solidFill>
                <a:latin typeface="HGP行書体" pitchFamily="66" charset="-128"/>
                <a:ea typeface="HGP行書体" pitchFamily="66" charset="-128"/>
              </a:rPr>
              <a:t> </a:t>
            </a:r>
            <a:r>
              <a:rPr lang="en-US" altLang="ja-JP" sz="3200" b="1" spc="300" dirty="0" smtClean="0">
                <a:solidFill>
                  <a:srgbClr val="FF3300"/>
                </a:solidFill>
                <a:latin typeface="HGP行書体" pitchFamily="66" charset="-128"/>
                <a:ea typeface="HGP行書体" pitchFamily="66" charset="-128"/>
              </a:rPr>
              <a:t>R</a:t>
            </a:r>
            <a:r>
              <a:rPr lang="en-US" altLang="ja-JP" sz="1600" b="1" spc="300" dirty="0" smtClean="0">
                <a:solidFill>
                  <a:schemeClr val="bg1"/>
                </a:solidFill>
                <a:latin typeface="HGP行書体" pitchFamily="66" charset="-128"/>
                <a:ea typeface="HGP行書体" pitchFamily="66" charset="-128"/>
              </a:rPr>
              <a:t>-</a:t>
            </a:r>
            <a:r>
              <a:rPr lang="en-US" altLang="ja-JP" sz="1600" b="1" spc="300" dirty="0" smtClean="0">
                <a:solidFill>
                  <a:srgbClr val="FFC000"/>
                </a:solidFill>
                <a:latin typeface="HGP行書体" pitchFamily="66" charset="-128"/>
                <a:ea typeface="HGP行書体" pitchFamily="66" charset="-128"/>
              </a:rPr>
              <a:t>he</a:t>
            </a:r>
            <a:r>
              <a:rPr lang="en-US" altLang="ja-JP" sz="1600" b="1" spc="300" dirty="0" smtClean="0">
                <a:solidFill>
                  <a:srgbClr val="FF3300"/>
                </a:solidFill>
                <a:latin typeface="HGP行書体" pitchFamily="66" charset="-128"/>
                <a:ea typeface="HGP行書体" pitchFamily="66" charset="-128"/>
              </a:rPr>
              <a:t>-</a:t>
            </a:r>
            <a:r>
              <a:rPr lang="en-US" altLang="ja-JP" sz="1600" b="1" spc="300" dirty="0" smtClean="0">
                <a:solidFill>
                  <a:srgbClr val="FF6600"/>
                </a:solidFill>
                <a:latin typeface="HGP行書体" pitchFamily="66" charset="-128"/>
                <a:ea typeface="HGP行書体" pitchFamily="66" charset="-128"/>
              </a:rPr>
              <a:t>tri</a:t>
            </a:r>
            <a:r>
              <a:rPr lang="en-US" altLang="ja-JP" sz="1600" b="1" spc="300" dirty="0" smtClean="0">
                <a:solidFill>
                  <a:schemeClr val="bg1"/>
                </a:solidFill>
                <a:latin typeface="HGP行書体" pitchFamily="66" charset="-128"/>
                <a:ea typeface="HGP行書体" pitchFamily="66" charset="-128"/>
              </a:rPr>
              <a:t>-c-</a:t>
            </a:r>
            <a:r>
              <a:rPr lang="en-US" altLang="ja-JP" sz="1600" b="1" spc="300" dirty="0" smtClean="0">
                <a:solidFill>
                  <a:srgbClr val="FF3300"/>
                </a:solidFill>
                <a:latin typeface="HGP行書体" pitchFamily="66" charset="-128"/>
                <a:ea typeface="HGP行書体" pitchFamily="66" charset="-128"/>
              </a:rPr>
              <a:t>s</a:t>
            </a:r>
          </a:p>
          <a:p>
            <a:r>
              <a:rPr lang="en-US" altLang="ja-JP" sz="1600" b="1" spc="300" dirty="0">
                <a:solidFill>
                  <a:schemeClr val="bg1"/>
                </a:solidFill>
                <a:latin typeface="HGP行書体" pitchFamily="66" charset="-128"/>
                <a:ea typeface="HGP行書体" pitchFamily="66" charset="-128"/>
              </a:rPr>
              <a:t> </a:t>
            </a:r>
            <a:r>
              <a:rPr lang="en-US" altLang="ja-JP" sz="1600" b="1" spc="300" dirty="0" smtClean="0">
                <a:solidFill>
                  <a:schemeClr val="bg1"/>
                </a:solidFill>
                <a:latin typeface="HGP行書体" pitchFamily="66" charset="-128"/>
                <a:ea typeface="HGP行書体" pitchFamily="66" charset="-128"/>
              </a:rPr>
              <a:t>                                           ;</a:t>
            </a:r>
            <a:r>
              <a:rPr lang="ja-JP" altLang="en-US" sz="1600" b="1" spc="300" dirty="0" smtClean="0">
                <a:solidFill>
                  <a:schemeClr val="bg1"/>
                </a:solidFill>
                <a:latin typeface="HGP行書体" pitchFamily="66" charset="-128"/>
                <a:ea typeface="HGP行書体" pitchFamily="66" charset="-128"/>
              </a:rPr>
              <a:t>リトリック</a:t>
            </a:r>
            <a:r>
              <a:rPr lang="ja-JP" altLang="en-US" sz="1600" b="1" spc="300" dirty="0" smtClean="0">
                <a:solidFill>
                  <a:srgbClr val="00FFFF"/>
                </a:solidFill>
                <a:latin typeface="HGP行書体" pitchFamily="66" charset="-128"/>
                <a:ea typeface="HGP行書体" pitchFamily="66" charset="-128"/>
              </a:rPr>
              <a:t>ス</a:t>
            </a:r>
            <a:r>
              <a:rPr lang="en-US" altLang="ja-JP" sz="1600" b="1" spc="300" dirty="0" smtClean="0">
                <a:solidFill>
                  <a:schemeClr val="bg1"/>
                </a:solidFill>
                <a:latin typeface="HGP行書体" pitchFamily="66" charset="-128"/>
                <a:ea typeface="HGP行書体" pitchFamily="66" charset="-128"/>
              </a:rPr>
              <a:t>; pl</a:t>
            </a:r>
            <a:r>
              <a:rPr lang="en-US" altLang="ja-JP" sz="1600" b="1" spc="300" dirty="0">
                <a:solidFill>
                  <a:schemeClr val="bg1"/>
                </a:solidFill>
                <a:latin typeface="HGP行書体" pitchFamily="66" charset="-128"/>
                <a:ea typeface="HGP行書体" pitchFamily="66" charset="-128"/>
              </a:rPr>
              <a:t>.</a:t>
            </a:r>
            <a:endParaRPr lang="en-US" altLang="ja-JP" sz="1600" b="1" spc="300" dirty="0" smtClean="0">
              <a:solidFill>
                <a:schemeClr val="bg1"/>
              </a:solidFill>
              <a:latin typeface="HGP行書体" pitchFamily="66" charset="-128"/>
              <a:ea typeface="HGP行書体" pitchFamily="66" charset="-128"/>
            </a:endParaRPr>
          </a:p>
        </p:txBody>
      </p:sp>
      <p:sp>
        <p:nvSpPr>
          <p:cNvPr id="13" name="テキスト ボックス 12"/>
          <p:cNvSpPr txBox="1"/>
          <p:nvPr/>
        </p:nvSpPr>
        <p:spPr>
          <a:xfrm>
            <a:off x="0" y="6188982"/>
            <a:ext cx="5795176" cy="646331"/>
          </a:xfrm>
          <a:prstGeom prst="rect">
            <a:avLst/>
          </a:prstGeom>
          <a:solidFill>
            <a:schemeClr val="tx1"/>
          </a:solid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「天国と地ごくの間を　“潜って</a:t>
            </a:r>
            <a:r>
              <a:rPr lang="ja-JP" altLang="en-US" dirty="0">
                <a:solidFill>
                  <a:schemeClr val="bg1"/>
                </a:solidFill>
                <a:latin typeface="HGP行書体" pitchFamily="66" charset="-128"/>
                <a:ea typeface="HGP行書体" pitchFamily="66" charset="-128"/>
              </a:rPr>
              <a:t>→</a:t>
            </a:r>
            <a:r>
              <a:rPr kumimoji="1" lang="ja-JP" altLang="en-US" dirty="0" smtClean="0">
                <a:solidFill>
                  <a:srgbClr val="FF6600"/>
                </a:solidFill>
                <a:latin typeface="HGP行書体" pitchFamily="66" charset="-128"/>
                <a:ea typeface="HGP行書体" pitchFamily="66" charset="-128"/>
              </a:rPr>
              <a:t>創</a:t>
            </a:r>
            <a:r>
              <a:rPr kumimoji="1" lang="ja-JP" altLang="en-US" dirty="0" smtClean="0">
                <a:solidFill>
                  <a:schemeClr val="bg1"/>
                </a:solidFill>
                <a:latin typeface="HGP行書体" pitchFamily="66" charset="-128"/>
                <a:ea typeface="HGP行書体" pitchFamily="66" charset="-128"/>
              </a:rPr>
              <a:t>って　</a:t>
            </a:r>
            <a:r>
              <a:rPr kumimoji="1" lang="ja-JP" altLang="en-US" dirty="0" smtClean="0">
                <a:solidFill>
                  <a:srgbClr val="FF6600"/>
                </a:solidFill>
                <a:latin typeface="HGP行書体" pitchFamily="66" charset="-128"/>
                <a:ea typeface="HGP行書体" pitchFamily="66" charset="-128"/>
              </a:rPr>
              <a:t>発</a:t>
            </a:r>
            <a:r>
              <a:rPr kumimoji="1" lang="ja-JP" altLang="en-US" dirty="0" smtClean="0">
                <a:solidFill>
                  <a:schemeClr val="bg1"/>
                </a:solidFill>
                <a:latin typeface="HGP行書体" pitchFamily="66" charset="-128"/>
                <a:ea typeface="HGP行書体" pitchFamily="66" charset="-128"/>
              </a:rPr>
              <a:t>射　↑</a:t>
            </a:r>
            <a:r>
              <a:rPr lang="ja-JP" altLang="en-US" dirty="0">
                <a:solidFill>
                  <a:schemeClr val="bg1"/>
                </a:solidFill>
                <a:latin typeface="HGP行書体" pitchFamily="66" charset="-128"/>
                <a:ea typeface="HGP行書体" pitchFamily="66" charset="-128"/>
              </a:rPr>
              <a:t>」</a:t>
            </a:r>
            <a:endParaRPr kumimoji="1" lang="en-US" altLang="ja-JP" dirty="0" smtClean="0">
              <a:solidFill>
                <a:schemeClr val="bg1"/>
              </a:solidFill>
              <a:latin typeface="HGP行書体" pitchFamily="66" charset="-128"/>
              <a:ea typeface="HGP行書体" pitchFamily="66" charset="-128"/>
            </a:endParaRPr>
          </a:p>
          <a:p>
            <a:r>
              <a:rPr kumimoji="1" lang="ja-JP" altLang="en-US" dirty="0" smtClean="0">
                <a:solidFill>
                  <a:schemeClr val="bg1"/>
                </a:solidFill>
                <a:latin typeface="HGP行書体" pitchFamily="66" charset="-128"/>
                <a:ea typeface="HGP行書体" pitchFamily="66" charset="-128"/>
              </a:rPr>
              <a:t>「多変量・解析の　多次元・同時・創作＝　</a:t>
            </a:r>
            <a:r>
              <a:rPr kumimoji="1" lang="en-US" altLang="ja-JP" b="1" dirty="0" smtClean="0">
                <a:solidFill>
                  <a:srgbClr val="FF6600"/>
                </a:solidFill>
                <a:latin typeface="HGP行書体" pitchFamily="66" charset="-128"/>
                <a:ea typeface="HGP行書体" pitchFamily="66" charset="-128"/>
              </a:rPr>
              <a:t>E</a:t>
            </a:r>
            <a:r>
              <a:rPr kumimoji="1" lang="en-US" altLang="ja-JP" dirty="0" smtClean="0">
                <a:solidFill>
                  <a:schemeClr val="bg1"/>
                </a:solidFill>
                <a:latin typeface="HGP行書体" pitchFamily="66" charset="-128"/>
                <a:ea typeface="HGP行書体" pitchFamily="66" charset="-128"/>
              </a:rPr>
              <a:t>mergence </a:t>
            </a:r>
            <a:r>
              <a:rPr kumimoji="1" lang="ja-JP" altLang="en-US" dirty="0" smtClean="0">
                <a:solidFill>
                  <a:schemeClr val="bg1"/>
                </a:solidFill>
                <a:latin typeface="HGP行書体" pitchFamily="66" charset="-128"/>
                <a:ea typeface="HGP行書体" pitchFamily="66" charset="-128"/>
              </a:rPr>
              <a:t>意！」</a:t>
            </a:r>
            <a:endParaRPr kumimoji="1" lang="ja-JP" altLang="en-US" dirty="0">
              <a:solidFill>
                <a:schemeClr val="bg1"/>
              </a:solidFill>
              <a:latin typeface="HGP行書体" pitchFamily="66" charset="-128"/>
              <a:ea typeface="HGP行書体" pitchFamily="66" charset="-128"/>
            </a:endParaRPr>
          </a:p>
        </p:txBody>
      </p:sp>
      <p:sp>
        <p:nvSpPr>
          <p:cNvPr id="14" name="テキスト ボックス 13"/>
          <p:cNvSpPr txBox="1"/>
          <p:nvPr/>
        </p:nvSpPr>
        <p:spPr>
          <a:xfrm>
            <a:off x="0" y="570497"/>
            <a:ext cx="461665" cy="5893601"/>
          </a:xfrm>
          <a:prstGeom prst="rect">
            <a:avLst/>
          </a:prstGeom>
          <a:noFill/>
        </p:spPr>
        <p:txBody>
          <a:bodyPr vert="eaVert" wrap="none" rtlCol="0">
            <a:spAutoFit/>
          </a:bodyPr>
          <a:lstStyle/>
          <a:p>
            <a:r>
              <a:rPr kumimoji="1" lang="ja-JP" altLang="en-US" dirty="0" smtClean="0">
                <a:solidFill>
                  <a:schemeClr val="bg1"/>
                </a:solidFill>
                <a:latin typeface="HGP行書体" pitchFamily="66" charset="-128"/>
                <a:ea typeface="HGP行書体" pitchFamily="66" charset="-128"/>
              </a:rPr>
              <a:t>「科学者足る者、</a:t>
            </a:r>
            <a:r>
              <a:rPr kumimoji="1" lang="ja-JP" altLang="en-US" dirty="0" smtClean="0">
                <a:solidFill>
                  <a:srgbClr val="00FFFF"/>
                </a:solidFill>
                <a:latin typeface="HGP行書体" pitchFamily="66" charset="-128"/>
                <a:ea typeface="HGP行書体" pitchFamily="66" charset="-128"/>
              </a:rPr>
              <a:t>次ぎの</a:t>
            </a:r>
            <a:r>
              <a:rPr kumimoji="1" lang="ja-JP" altLang="en-US" dirty="0" smtClean="0">
                <a:solidFill>
                  <a:srgbClr val="FF0000"/>
                </a:solidFill>
                <a:latin typeface="HGP行書体" pitchFamily="66" charset="-128"/>
                <a:ea typeface="HGP行書体" pitchFamily="66" charset="-128"/>
              </a:rPr>
              <a:t>元</a:t>
            </a:r>
            <a:r>
              <a:rPr kumimoji="1" lang="ja-JP" altLang="en-US" dirty="0" smtClean="0">
                <a:solidFill>
                  <a:srgbClr val="00FFFF"/>
                </a:solidFill>
                <a:latin typeface="HGP行書体" pitchFamily="66" charset="-128"/>
                <a:ea typeface="HGP行書体" pitchFamily="66" charset="-128"/>
              </a:rPr>
              <a:t>が何か</a:t>
            </a:r>
            <a:r>
              <a:rPr kumimoji="1" lang="ja-JP" altLang="en-US" dirty="0" smtClean="0">
                <a:solidFill>
                  <a:srgbClr val="FFFF00"/>
                </a:solidFill>
                <a:latin typeface="HGP行書体" pitchFamily="66" charset="-128"/>
                <a:ea typeface="HGP行書体" pitchFamily="66" charset="-128"/>
              </a:rPr>
              <a:t>を</a:t>
            </a:r>
            <a:r>
              <a:rPr kumimoji="1" lang="ja-JP" altLang="en-US" dirty="0" smtClean="0">
                <a:solidFill>
                  <a:schemeClr val="bg1"/>
                </a:solidFill>
                <a:latin typeface="HGP行書体" pitchFamily="66" charset="-128"/>
                <a:ea typeface="HGP行書体" pitchFamily="66" charset="-128"/>
              </a:rPr>
              <a:t>常時</a:t>
            </a:r>
            <a:r>
              <a:rPr kumimoji="1" lang="en-US" altLang="ja-JP" dirty="0" smtClean="0">
                <a:solidFill>
                  <a:schemeClr val="bg1"/>
                </a:solidFill>
                <a:latin typeface="HGP行書体" pitchFamily="66" charset="-128"/>
                <a:ea typeface="HGP行書体" pitchFamily="66" charset="-128"/>
              </a:rPr>
              <a:t>image</a:t>
            </a:r>
            <a:r>
              <a:rPr kumimoji="1" lang="ja-JP" altLang="en-US" dirty="0" smtClean="0">
                <a:solidFill>
                  <a:srgbClr val="FFFF00"/>
                </a:solidFill>
                <a:latin typeface="HGP行書体" pitchFamily="66" charset="-128"/>
                <a:ea typeface="HGP行書体" pitchFamily="66" charset="-128"/>
              </a:rPr>
              <a:t>して</a:t>
            </a:r>
            <a:r>
              <a:rPr kumimoji="1" lang="ja-JP" altLang="en-US" dirty="0" smtClean="0">
                <a:latin typeface="HGP行書体" pitchFamily="66" charset="-128"/>
                <a:ea typeface="HGP行書体" pitchFamily="66" charset="-128"/>
              </a:rPr>
              <a:t>るモン</a:t>
            </a:r>
            <a:r>
              <a:rPr kumimoji="1" lang="ja-JP" altLang="en-US" dirty="0" smtClean="0">
                <a:solidFill>
                  <a:srgbClr val="FFFF00"/>
                </a:solidFill>
                <a:latin typeface="HGP行書体" pitchFamily="66" charset="-128"/>
                <a:ea typeface="HGP行書体" pitchFamily="66" charset="-128"/>
              </a:rPr>
              <a:t>ダ</a:t>
            </a:r>
            <a:r>
              <a:rPr kumimoji="1" lang="ja-JP" altLang="en-US" dirty="0" smtClean="0">
                <a:solidFill>
                  <a:schemeClr val="bg1"/>
                </a:solidFill>
                <a:latin typeface="HGP行書体" pitchFamily="66" charset="-128"/>
                <a:ea typeface="HGP行書体" pitchFamily="66" charset="-128"/>
              </a:rPr>
              <a:t>！」</a:t>
            </a:r>
            <a:endParaRPr kumimoji="1" lang="ja-JP" altLang="en-US" dirty="0">
              <a:solidFill>
                <a:schemeClr val="bg1"/>
              </a:solidFill>
              <a:latin typeface="HGP行書体" pitchFamily="66" charset="-128"/>
              <a:ea typeface="HGP行書体" pitchFamily="66" charset="-128"/>
            </a:endParaRPr>
          </a:p>
        </p:txBody>
      </p:sp>
      <p:sp>
        <p:nvSpPr>
          <p:cNvPr id="15" name="テキスト ボックス 14"/>
          <p:cNvSpPr txBox="1"/>
          <p:nvPr/>
        </p:nvSpPr>
        <p:spPr>
          <a:xfrm>
            <a:off x="345591" y="980728"/>
            <a:ext cx="677108" cy="5563382"/>
          </a:xfrm>
          <a:prstGeom prst="rect">
            <a:avLst/>
          </a:prstGeom>
          <a:noFill/>
        </p:spPr>
        <p:txBody>
          <a:bodyPr vert="eaVert" wrap="none" rtlCol="0">
            <a:spAutoFit/>
          </a:bodyPr>
          <a:lstStyle/>
          <a:p>
            <a:r>
              <a:rPr kumimoji="1" lang="ja-JP" altLang="en-US" sz="1600" dirty="0" smtClean="0">
                <a:solidFill>
                  <a:schemeClr val="bg1"/>
                </a:solidFill>
                <a:latin typeface="HGP行書体" pitchFamily="66" charset="-128"/>
                <a:ea typeface="HGP行書体" pitchFamily="66" charset="-128"/>
              </a:rPr>
              <a:t>　　　　　　　　　</a:t>
            </a:r>
            <a:r>
              <a:rPr lang="ja-JP" altLang="en-US" sz="1600" dirty="0" smtClean="0">
                <a:solidFill>
                  <a:schemeClr val="bg1"/>
                </a:solidFill>
                <a:latin typeface="HGP行書体" pitchFamily="66" charset="-128"/>
                <a:ea typeface="HGP行書体" pitchFamily="66" charset="-128"/>
                <a:sym typeface="Wingdings"/>
              </a:rPr>
              <a:t>↗　</a:t>
            </a:r>
            <a:r>
              <a:rPr kumimoji="1" lang="ja-JP" altLang="en-US" sz="1600" dirty="0" smtClean="0">
                <a:solidFill>
                  <a:srgbClr val="FF0066"/>
                </a:solidFill>
                <a:latin typeface="HGP行書体" pitchFamily="66" charset="-128"/>
                <a:ea typeface="HGP行書体" pitchFamily="66" charset="-128"/>
                <a:sym typeface="Webdings"/>
              </a:rPr>
              <a:t></a:t>
            </a:r>
            <a:endParaRPr kumimoji="1" lang="en-US" altLang="ja-JP" sz="1600" dirty="0" smtClean="0">
              <a:solidFill>
                <a:srgbClr val="FF0066"/>
              </a:solidFill>
              <a:latin typeface="HGP行書体" pitchFamily="66" charset="-128"/>
              <a:ea typeface="HGP行書体" pitchFamily="66" charset="-128"/>
            </a:endParaRPr>
          </a:p>
          <a:p>
            <a:r>
              <a:rPr kumimoji="1" lang="ja-JP" altLang="en-US" sz="1600" dirty="0" smtClean="0">
                <a:solidFill>
                  <a:srgbClr val="210DB3"/>
                </a:solidFill>
                <a:latin typeface="HGP行書体" pitchFamily="66" charset="-128"/>
                <a:ea typeface="HGP行書体" pitchFamily="66" charset="-128"/>
              </a:rPr>
              <a:t>「存在の次の元のアイデア</a:t>
            </a:r>
            <a:r>
              <a:rPr kumimoji="1" lang="ja-JP" altLang="en-US" sz="1600" dirty="0" smtClean="0">
                <a:latin typeface="HGP行書体" pitchFamily="66" charset="-128"/>
                <a:ea typeface="HGP行書体" pitchFamily="66" charset="-128"/>
              </a:rPr>
              <a:t>の</a:t>
            </a:r>
            <a:r>
              <a:rPr kumimoji="1" lang="ja-JP" altLang="en-US" sz="1600" dirty="0" smtClean="0">
                <a:solidFill>
                  <a:srgbClr val="FF0000"/>
                </a:solidFill>
                <a:latin typeface="HGP行書体" pitchFamily="66" charset="-128"/>
                <a:ea typeface="HGP行書体" pitchFamily="66" charset="-128"/>
              </a:rPr>
              <a:t>源泉</a:t>
            </a:r>
            <a:r>
              <a:rPr kumimoji="1" lang="ja-JP" altLang="en-US" sz="1600" dirty="0" smtClean="0">
                <a:latin typeface="HGP行書体" pitchFamily="66" charset="-128"/>
                <a:ea typeface="HGP行書体" pitchFamily="66" charset="-128"/>
              </a:rPr>
              <a:t>の</a:t>
            </a:r>
            <a:r>
              <a:rPr kumimoji="1" lang="ja-JP" altLang="en-US" sz="1600" dirty="0" smtClean="0">
                <a:solidFill>
                  <a:schemeClr val="bg1"/>
                </a:solidFill>
                <a:latin typeface="HGP行書体" pitchFamily="66" charset="-128"/>
                <a:ea typeface="HGP行書体" pitchFamily="66" charset="-128"/>
              </a:rPr>
              <a:t>原子</a:t>
            </a:r>
            <a:r>
              <a:rPr kumimoji="1" lang="ja-JP" altLang="en-US" sz="1600" dirty="0" smtClean="0">
                <a:solidFill>
                  <a:srgbClr val="FF0000"/>
                </a:solidFill>
                <a:latin typeface="HGP行書体" pitchFamily="66" charset="-128"/>
                <a:ea typeface="HGP行書体" pitchFamily="66" charset="-128"/>
              </a:rPr>
              <a:t>炉</a:t>
            </a:r>
            <a:r>
              <a:rPr kumimoji="1" lang="ja-JP" altLang="en-US" sz="1600" dirty="0" smtClean="0">
                <a:solidFill>
                  <a:schemeClr val="bg1"/>
                </a:solidFill>
                <a:latin typeface="HGP行書体" pitchFamily="66" charset="-128"/>
                <a:ea typeface="HGP行書体" pitchFamily="66" charset="-128"/>
              </a:rPr>
              <a:t>」「放射種元素各種噴射」</a:t>
            </a:r>
            <a:endParaRPr kumimoji="1" lang="ja-JP" altLang="en-US" sz="1600" dirty="0">
              <a:solidFill>
                <a:schemeClr val="bg1"/>
              </a:solidFill>
              <a:latin typeface="HGP行書体" pitchFamily="66" charset="-128"/>
              <a:ea typeface="HGP行書体" pitchFamily="66" charset="-128"/>
            </a:endParaRPr>
          </a:p>
        </p:txBody>
      </p:sp>
      <p:sp>
        <p:nvSpPr>
          <p:cNvPr id="17" name="テキスト ボックス 16"/>
          <p:cNvSpPr txBox="1"/>
          <p:nvPr/>
        </p:nvSpPr>
        <p:spPr>
          <a:xfrm>
            <a:off x="2014606" y="888975"/>
            <a:ext cx="6035627" cy="800219"/>
          </a:xfrm>
          <a:prstGeom prst="rect">
            <a:avLst/>
          </a:prstGeom>
          <a:solidFill>
            <a:schemeClr val="tx1">
              <a:alpha val="44000"/>
            </a:schemeClr>
          </a:solidFill>
        </p:spPr>
        <p:txBody>
          <a:bodyPr wrap="none" rtlCol="0">
            <a:spAutoFit/>
          </a:bodyPr>
          <a:lstStyle/>
          <a:p>
            <a:r>
              <a:rPr kumimoji="1" lang="ja-JP" altLang="en-US" sz="1400" dirty="0" smtClean="0">
                <a:solidFill>
                  <a:srgbClr val="00FFFF"/>
                </a:solidFill>
                <a:latin typeface="HGP行書体" pitchFamily="66" charset="-128"/>
                <a:ea typeface="HGP行書体" pitchFamily="66" charset="-128"/>
              </a:rPr>
              <a:t>↺　</a:t>
            </a:r>
            <a:r>
              <a:rPr kumimoji="1" lang="en-US" altLang="ja-JP" sz="1400" dirty="0" smtClean="0">
                <a:solidFill>
                  <a:srgbClr val="00FFFF"/>
                </a:solidFill>
                <a:latin typeface="HGP行書体" pitchFamily="66" charset="-128"/>
                <a:ea typeface="HGP行書体" pitchFamily="66" charset="-128"/>
              </a:rPr>
              <a:t>H</a:t>
            </a:r>
            <a:r>
              <a:rPr kumimoji="1" lang="ja-JP" altLang="en-US" sz="1400" dirty="0" smtClean="0">
                <a:solidFill>
                  <a:srgbClr val="00FFFF"/>
                </a:solidFill>
                <a:latin typeface="HGP行書体" pitchFamily="66" charset="-128"/>
                <a:ea typeface="HGP行書体" pitchFamily="66" charset="-128"/>
              </a:rPr>
              <a:t>（エッチ）　＝　</a:t>
            </a:r>
            <a:r>
              <a:rPr kumimoji="1" lang="en-US" altLang="ja-JP" sz="1400" dirty="0" smtClean="0">
                <a:solidFill>
                  <a:srgbClr val="00FFFF"/>
                </a:solidFill>
                <a:latin typeface="HGP行書体" pitchFamily="66" charset="-128"/>
                <a:ea typeface="HGP行書体" pitchFamily="66" charset="-128"/>
              </a:rPr>
              <a:t>Hypothesis,</a:t>
            </a:r>
            <a:r>
              <a:rPr kumimoji="1" lang="ja-JP" altLang="en-US" sz="1400" dirty="0" smtClean="0">
                <a:solidFill>
                  <a:srgbClr val="00FFFF"/>
                </a:solidFill>
                <a:latin typeface="HGP行書体" pitchFamily="66" charset="-128"/>
                <a:ea typeface="HGP行書体" pitchFamily="66" charset="-128"/>
              </a:rPr>
              <a:t>Ｈｅｎｔａｉ（ＴＲＦ），</a:t>
            </a:r>
            <a:r>
              <a:rPr kumimoji="1" lang="en-US" altLang="ja-JP" sz="1400" dirty="0" smtClean="0">
                <a:solidFill>
                  <a:srgbClr val="00FFFF"/>
                </a:solidFill>
                <a:latin typeface="HGP行書体" pitchFamily="66" charset="-128"/>
                <a:ea typeface="HGP行書体" pitchFamily="66" charset="-128"/>
              </a:rPr>
              <a:t>Happy, Human , </a:t>
            </a:r>
            <a:r>
              <a:rPr kumimoji="1" lang="ja-JP" altLang="en-US" sz="1400" dirty="0" smtClean="0">
                <a:solidFill>
                  <a:srgbClr val="00FFFF"/>
                </a:solidFill>
                <a:latin typeface="HGP行書体" pitchFamily="66" charset="-128"/>
                <a:ea typeface="HGP行書体" pitchFamily="66" charset="-128"/>
              </a:rPr>
              <a:t>Ｈｅｒｅｄｉｔｙ　</a:t>
            </a:r>
            <a:r>
              <a:rPr lang="en-US" altLang="ja-JP" sz="1400" dirty="0" smtClean="0">
                <a:solidFill>
                  <a:srgbClr val="00FFFF"/>
                </a:solidFill>
                <a:latin typeface="HGP行書体" pitchFamily="66" charset="-128"/>
                <a:ea typeface="HGP行書体" pitchFamily="66" charset="-128"/>
              </a:rPr>
              <a:t>etc. </a:t>
            </a:r>
            <a:r>
              <a:rPr kumimoji="1" lang="en-US" altLang="ja-JP" sz="1400" dirty="0" smtClean="0">
                <a:solidFill>
                  <a:srgbClr val="00FFFF"/>
                </a:solidFill>
                <a:latin typeface="HGP行書体" pitchFamily="66" charset="-128"/>
                <a:ea typeface="HGP行書体" pitchFamily="66" charset="-128"/>
              </a:rPr>
              <a:t>!</a:t>
            </a:r>
          </a:p>
          <a:p>
            <a:endParaRPr lang="en-US" altLang="ja-JP" dirty="0">
              <a:solidFill>
                <a:srgbClr val="00FFFF"/>
              </a:solidFill>
              <a:latin typeface="HGP行書体" pitchFamily="66" charset="-128"/>
              <a:ea typeface="HGP行書体" pitchFamily="66" charset="-128"/>
            </a:endParaRPr>
          </a:p>
          <a:p>
            <a:r>
              <a:rPr kumimoji="1" lang="en-US" altLang="ja-JP" sz="1400" dirty="0" smtClean="0">
                <a:solidFill>
                  <a:srgbClr val="00FFFF"/>
                </a:solidFill>
                <a:latin typeface="HGP行書体" pitchFamily="66" charset="-128"/>
                <a:ea typeface="HGP行書体" pitchFamily="66" charset="-128"/>
              </a:rPr>
              <a:t>                     </a:t>
            </a:r>
            <a:r>
              <a:rPr kumimoji="1" lang="ja-JP" altLang="en-US" sz="1400" dirty="0" smtClean="0">
                <a:solidFill>
                  <a:srgbClr val="00FFFF"/>
                </a:solidFill>
                <a:latin typeface="HGP行書体" pitchFamily="66" charset="-128"/>
                <a:ea typeface="HGP行書体" pitchFamily="66" charset="-128"/>
              </a:rPr>
              <a:t>↖　Ｄ＝　</a:t>
            </a:r>
            <a:r>
              <a:rPr kumimoji="1" lang="en-US" altLang="ja-JP" sz="1400" dirty="0" err="1" smtClean="0">
                <a:solidFill>
                  <a:srgbClr val="00FFFF"/>
                </a:solidFill>
                <a:latin typeface="HGP行書体" pitchFamily="66" charset="-128"/>
                <a:ea typeface="HGP行書体" pitchFamily="66" charset="-128"/>
              </a:rPr>
              <a:t>Dimesion</a:t>
            </a:r>
            <a:r>
              <a:rPr kumimoji="1" lang="en-US" altLang="ja-JP" sz="1400" dirty="0" smtClean="0">
                <a:solidFill>
                  <a:srgbClr val="00FFFF"/>
                </a:solidFill>
                <a:latin typeface="HGP行書体" pitchFamily="66" charset="-128"/>
                <a:ea typeface="HGP行書体" pitchFamily="66" charset="-128"/>
              </a:rPr>
              <a:t>, Desire, </a:t>
            </a:r>
            <a:r>
              <a:rPr kumimoji="1" lang="ja-JP" altLang="en-US" sz="1400" dirty="0" smtClean="0">
                <a:solidFill>
                  <a:srgbClr val="00FFFF"/>
                </a:solidFill>
                <a:latin typeface="HGP行書体" pitchFamily="66" charset="-128"/>
                <a:ea typeface="HGP行書体" pitchFamily="66" charset="-128"/>
              </a:rPr>
              <a:t>Ｄｅｓｉｇｎ，　</a:t>
            </a:r>
            <a:r>
              <a:rPr kumimoji="1" lang="en-US" altLang="ja-JP" sz="1400" dirty="0" smtClean="0">
                <a:solidFill>
                  <a:srgbClr val="00FFFF"/>
                </a:solidFill>
                <a:latin typeface="HGP行書体" pitchFamily="66" charset="-128"/>
                <a:ea typeface="HGP行書体" pitchFamily="66" charset="-128"/>
              </a:rPr>
              <a:t>Demand, Decision,  Do ! </a:t>
            </a:r>
            <a:endParaRPr kumimoji="1" lang="ja-JP" altLang="en-US" sz="1400" dirty="0">
              <a:solidFill>
                <a:srgbClr val="00FFFF"/>
              </a:solidFill>
              <a:latin typeface="HGP行書体" pitchFamily="66" charset="-128"/>
              <a:ea typeface="HGP行書体" pitchFamily="66" charset="-128"/>
            </a:endParaRPr>
          </a:p>
        </p:txBody>
      </p:sp>
      <p:sp>
        <p:nvSpPr>
          <p:cNvPr id="24" name="フリーフォーム 23"/>
          <p:cNvSpPr/>
          <p:nvPr/>
        </p:nvSpPr>
        <p:spPr>
          <a:xfrm>
            <a:off x="3995936" y="5589240"/>
            <a:ext cx="576063" cy="122891"/>
          </a:xfrm>
          <a:custGeom>
            <a:avLst/>
            <a:gdLst>
              <a:gd name="connsiteX0" fmla="*/ 247 w 1690513"/>
              <a:gd name="connsiteY0" fmla="*/ 455870 h 759696"/>
              <a:gd name="connsiteX1" fmla="*/ 485156 w 1690513"/>
              <a:gd name="connsiteY1" fmla="*/ 40234 h 759696"/>
              <a:gd name="connsiteX2" fmla="*/ 1150174 w 1690513"/>
              <a:gd name="connsiteY2" fmla="*/ 538997 h 759696"/>
              <a:gd name="connsiteX3" fmla="*/ 1690501 w 1690513"/>
              <a:gd name="connsiteY3" fmla="*/ 192634 h 759696"/>
              <a:gd name="connsiteX4" fmla="*/ 1164029 w 1690513"/>
              <a:gd name="connsiteY4" fmla="*/ 26379 h 759696"/>
              <a:gd name="connsiteX5" fmla="*/ 429738 w 1690513"/>
              <a:gd name="connsiteY5" fmla="*/ 746815 h 759696"/>
              <a:gd name="connsiteX6" fmla="*/ 247 w 1690513"/>
              <a:gd name="connsiteY6" fmla="*/ 455870 h 759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0513" h="759696">
                <a:moveTo>
                  <a:pt x="247" y="455870"/>
                </a:moveTo>
                <a:cubicBezTo>
                  <a:pt x="9483" y="338107"/>
                  <a:pt x="293501" y="26379"/>
                  <a:pt x="485156" y="40234"/>
                </a:cubicBezTo>
                <a:cubicBezTo>
                  <a:pt x="676811" y="54089"/>
                  <a:pt x="949283" y="513597"/>
                  <a:pt x="1150174" y="538997"/>
                </a:cubicBezTo>
                <a:cubicBezTo>
                  <a:pt x="1351065" y="564397"/>
                  <a:pt x="1688192" y="278070"/>
                  <a:pt x="1690501" y="192634"/>
                </a:cubicBezTo>
                <a:cubicBezTo>
                  <a:pt x="1692810" y="107198"/>
                  <a:pt x="1374156" y="-65985"/>
                  <a:pt x="1164029" y="26379"/>
                </a:cubicBezTo>
                <a:cubicBezTo>
                  <a:pt x="953902" y="118742"/>
                  <a:pt x="616775" y="675233"/>
                  <a:pt x="429738" y="746815"/>
                </a:cubicBezTo>
                <a:cubicBezTo>
                  <a:pt x="242702" y="818397"/>
                  <a:pt x="-8989" y="573633"/>
                  <a:pt x="247" y="455870"/>
                </a:cubicBezTo>
                <a:close/>
              </a:path>
            </a:pathLst>
          </a:custGeom>
          <a:solidFill>
            <a:schemeClr val="bg1"/>
          </a:solidFill>
          <a:ln>
            <a:solidFill>
              <a:srgbClr val="4EF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solidFill>
                  <a:srgbClr val="FF0066"/>
                </a:solidFill>
              </a:rPr>
              <a:t>●</a:t>
            </a:r>
            <a:r>
              <a:rPr kumimoji="1" lang="ja-JP" altLang="en-US" sz="500" dirty="0" smtClean="0">
                <a:solidFill>
                  <a:schemeClr val="tx1"/>
                </a:solidFill>
              </a:rPr>
              <a:t>　　　　　</a:t>
            </a:r>
            <a:r>
              <a:rPr kumimoji="1" lang="ja-JP" altLang="en-US" sz="500" dirty="0" smtClean="0">
                <a:solidFill>
                  <a:srgbClr val="210DB3"/>
                </a:solidFill>
              </a:rPr>
              <a:t>●</a:t>
            </a:r>
            <a:endParaRPr kumimoji="1" lang="ja-JP" altLang="en-US" sz="500" dirty="0">
              <a:solidFill>
                <a:srgbClr val="210DB3"/>
              </a:solidFill>
            </a:endParaRPr>
          </a:p>
        </p:txBody>
      </p:sp>
      <p:sp>
        <p:nvSpPr>
          <p:cNvPr id="25" name="フリーフォーム 24"/>
          <p:cNvSpPr/>
          <p:nvPr/>
        </p:nvSpPr>
        <p:spPr>
          <a:xfrm>
            <a:off x="4179961" y="5813288"/>
            <a:ext cx="450011" cy="224048"/>
          </a:xfrm>
          <a:custGeom>
            <a:avLst/>
            <a:gdLst>
              <a:gd name="connsiteX0" fmla="*/ 0 w 845127"/>
              <a:gd name="connsiteY0" fmla="*/ 415710 h 448096"/>
              <a:gd name="connsiteX1" fmla="*/ 290945 w 845127"/>
              <a:gd name="connsiteY1" fmla="*/ 74 h 448096"/>
              <a:gd name="connsiteX2" fmla="*/ 554182 w 845127"/>
              <a:gd name="connsiteY2" fmla="*/ 443419 h 448096"/>
              <a:gd name="connsiteX3" fmla="*/ 845127 w 845127"/>
              <a:gd name="connsiteY3" fmla="*/ 194038 h 448096"/>
            </a:gdLst>
            <a:ahLst/>
            <a:cxnLst>
              <a:cxn ang="0">
                <a:pos x="connsiteX0" y="connsiteY0"/>
              </a:cxn>
              <a:cxn ang="0">
                <a:pos x="connsiteX1" y="connsiteY1"/>
              </a:cxn>
              <a:cxn ang="0">
                <a:pos x="connsiteX2" y="connsiteY2"/>
              </a:cxn>
              <a:cxn ang="0">
                <a:pos x="connsiteX3" y="connsiteY3"/>
              </a:cxn>
            </a:cxnLst>
            <a:rect l="l" t="t" r="r" b="b"/>
            <a:pathLst>
              <a:path w="845127" h="448096">
                <a:moveTo>
                  <a:pt x="0" y="415710"/>
                </a:moveTo>
                <a:cubicBezTo>
                  <a:pt x="99290" y="205583"/>
                  <a:pt x="198581" y="-4544"/>
                  <a:pt x="290945" y="74"/>
                </a:cubicBezTo>
                <a:cubicBezTo>
                  <a:pt x="383309" y="4692"/>
                  <a:pt x="461818" y="411092"/>
                  <a:pt x="554182" y="443419"/>
                </a:cubicBezTo>
                <a:cubicBezTo>
                  <a:pt x="646546" y="475746"/>
                  <a:pt x="745836" y="334892"/>
                  <a:pt x="845127" y="194038"/>
                </a:cubicBezTo>
              </a:path>
            </a:pathLst>
          </a:custGeom>
          <a:noFill/>
          <a:ln w="38100">
            <a:solidFill>
              <a:srgbClr val="4EF737"/>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24865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22" presetClass="entr" presetSubtype="1"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0"/>
                                        <p:tgtEl>
                                          <p:spTgt spid="5"/>
                                        </p:tgtEl>
                                      </p:cBhvr>
                                    </p:animEffect>
                                  </p:childTnLst>
                                </p:cTn>
                              </p:par>
                            </p:childTnLst>
                          </p:cTn>
                        </p:par>
                        <p:par>
                          <p:cTn id="12" fill="hold">
                            <p:stCondLst>
                              <p:cond delay="7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26" presetClass="entr" presetSubtype="0" fill="hold" grpId="0" nodeType="withEffect">
                                  <p:stCondLst>
                                    <p:cond delay="0"/>
                                  </p:stCondLst>
                                  <p:iterate type="lt">
                                    <p:tmPct val="10000"/>
                                  </p:iterate>
                                  <p:childTnLst>
                                    <p:set>
                                      <p:cBhvr>
                                        <p:cTn id="17" dur="1" fill="hold">
                                          <p:stCondLst>
                                            <p:cond delay="0"/>
                                          </p:stCondLst>
                                        </p:cTn>
                                        <p:tgtEl>
                                          <p:spTgt spid="7"/>
                                        </p:tgtEl>
                                        <p:attrNameLst>
                                          <p:attrName>style.visibility</p:attrName>
                                        </p:attrNameLst>
                                      </p:cBhvr>
                                      <p:to>
                                        <p:strVal val="visible"/>
                                      </p:to>
                                    </p:set>
                                    <p:animEffect transition="in" filter="wipe(down)">
                                      <p:cBhvr>
                                        <p:cTn id="18" dur="580">
                                          <p:stCondLst>
                                            <p:cond delay="0"/>
                                          </p:stCondLst>
                                        </p:cTn>
                                        <p:tgtEl>
                                          <p:spTgt spid="7"/>
                                        </p:tgtEl>
                                      </p:cBhvr>
                                    </p:animEffect>
                                    <p:anim calcmode="lin" valueType="num">
                                      <p:cBhvr>
                                        <p:cTn id="19"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20"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21"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22"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23"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24" dur="26">
                                          <p:stCondLst>
                                            <p:cond delay="650"/>
                                          </p:stCondLst>
                                        </p:cTn>
                                        <p:tgtEl>
                                          <p:spTgt spid="7"/>
                                        </p:tgtEl>
                                      </p:cBhvr>
                                      <p:to x="100000" y="60000"/>
                                    </p:animScale>
                                    <p:animScale>
                                      <p:cBhvr>
                                        <p:cTn id="25" dur="166" decel="50000">
                                          <p:stCondLst>
                                            <p:cond delay="676"/>
                                          </p:stCondLst>
                                        </p:cTn>
                                        <p:tgtEl>
                                          <p:spTgt spid="7"/>
                                        </p:tgtEl>
                                      </p:cBhvr>
                                      <p:to x="100000" y="100000"/>
                                    </p:animScale>
                                    <p:animScale>
                                      <p:cBhvr>
                                        <p:cTn id="26" dur="26">
                                          <p:stCondLst>
                                            <p:cond delay="1312"/>
                                          </p:stCondLst>
                                        </p:cTn>
                                        <p:tgtEl>
                                          <p:spTgt spid="7"/>
                                        </p:tgtEl>
                                      </p:cBhvr>
                                      <p:to x="100000" y="80000"/>
                                    </p:animScale>
                                    <p:animScale>
                                      <p:cBhvr>
                                        <p:cTn id="27" dur="166" decel="50000">
                                          <p:stCondLst>
                                            <p:cond delay="1338"/>
                                          </p:stCondLst>
                                        </p:cTn>
                                        <p:tgtEl>
                                          <p:spTgt spid="7"/>
                                        </p:tgtEl>
                                      </p:cBhvr>
                                      <p:to x="100000" y="100000"/>
                                    </p:animScale>
                                    <p:animScale>
                                      <p:cBhvr>
                                        <p:cTn id="28" dur="26">
                                          <p:stCondLst>
                                            <p:cond delay="1642"/>
                                          </p:stCondLst>
                                        </p:cTn>
                                        <p:tgtEl>
                                          <p:spTgt spid="7"/>
                                        </p:tgtEl>
                                      </p:cBhvr>
                                      <p:to x="100000" y="90000"/>
                                    </p:animScale>
                                    <p:animScale>
                                      <p:cBhvr>
                                        <p:cTn id="29" dur="166" decel="50000">
                                          <p:stCondLst>
                                            <p:cond delay="1668"/>
                                          </p:stCondLst>
                                        </p:cTn>
                                        <p:tgtEl>
                                          <p:spTgt spid="7"/>
                                        </p:tgtEl>
                                      </p:cBhvr>
                                      <p:to x="100000" y="100000"/>
                                    </p:animScale>
                                    <p:animScale>
                                      <p:cBhvr>
                                        <p:cTn id="30" dur="26">
                                          <p:stCondLst>
                                            <p:cond delay="1808"/>
                                          </p:stCondLst>
                                        </p:cTn>
                                        <p:tgtEl>
                                          <p:spTgt spid="7"/>
                                        </p:tgtEl>
                                      </p:cBhvr>
                                      <p:to x="100000" y="95000"/>
                                    </p:animScale>
                                    <p:animScale>
                                      <p:cBhvr>
                                        <p:cTn id="31" dur="166" decel="50000">
                                          <p:stCondLst>
                                            <p:cond delay="1834"/>
                                          </p:stCondLst>
                                        </p:cTn>
                                        <p:tgtEl>
                                          <p:spTgt spid="7"/>
                                        </p:tgtEl>
                                      </p:cBhvr>
                                      <p:to x="100000" y="100000"/>
                                    </p:animScale>
                                  </p:childTnLst>
                                </p:cTn>
                              </p:par>
                            </p:childTnLst>
                          </p:cTn>
                        </p:par>
                        <p:par>
                          <p:cTn id="32" fill="hold">
                            <p:stCondLst>
                              <p:cond delay="15400"/>
                            </p:stCondLst>
                            <p:childTnLst>
                              <p:par>
                                <p:cTn id="33" presetID="26"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down)">
                                      <p:cBhvr>
                                        <p:cTn id="35" dur="580">
                                          <p:stCondLst>
                                            <p:cond delay="0"/>
                                          </p:stCondLst>
                                        </p:cTn>
                                        <p:tgtEl>
                                          <p:spTgt spid="8"/>
                                        </p:tgtEl>
                                      </p:cBhvr>
                                    </p:animEffect>
                                    <p:anim calcmode="lin" valueType="num">
                                      <p:cBhvr>
                                        <p:cTn id="36"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41" dur="26">
                                          <p:stCondLst>
                                            <p:cond delay="650"/>
                                          </p:stCondLst>
                                        </p:cTn>
                                        <p:tgtEl>
                                          <p:spTgt spid="8"/>
                                        </p:tgtEl>
                                      </p:cBhvr>
                                      <p:to x="100000" y="60000"/>
                                    </p:animScale>
                                    <p:animScale>
                                      <p:cBhvr>
                                        <p:cTn id="42" dur="166" decel="50000">
                                          <p:stCondLst>
                                            <p:cond delay="676"/>
                                          </p:stCondLst>
                                        </p:cTn>
                                        <p:tgtEl>
                                          <p:spTgt spid="8"/>
                                        </p:tgtEl>
                                      </p:cBhvr>
                                      <p:to x="100000" y="100000"/>
                                    </p:animScale>
                                    <p:animScale>
                                      <p:cBhvr>
                                        <p:cTn id="43" dur="26">
                                          <p:stCondLst>
                                            <p:cond delay="1312"/>
                                          </p:stCondLst>
                                        </p:cTn>
                                        <p:tgtEl>
                                          <p:spTgt spid="8"/>
                                        </p:tgtEl>
                                      </p:cBhvr>
                                      <p:to x="100000" y="80000"/>
                                    </p:animScale>
                                    <p:animScale>
                                      <p:cBhvr>
                                        <p:cTn id="44" dur="166" decel="50000">
                                          <p:stCondLst>
                                            <p:cond delay="1338"/>
                                          </p:stCondLst>
                                        </p:cTn>
                                        <p:tgtEl>
                                          <p:spTgt spid="8"/>
                                        </p:tgtEl>
                                      </p:cBhvr>
                                      <p:to x="100000" y="100000"/>
                                    </p:animScale>
                                    <p:animScale>
                                      <p:cBhvr>
                                        <p:cTn id="45" dur="26">
                                          <p:stCondLst>
                                            <p:cond delay="1642"/>
                                          </p:stCondLst>
                                        </p:cTn>
                                        <p:tgtEl>
                                          <p:spTgt spid="8"/>
                                        </p:tgtEl>
                                      </p:cBhvr>
                                      <p:to x="100000" y="90000"/>
                                    </p:animScale>
                                    <p:animScale>
                                      <p:cBhvr>
                                        <p:cTn id="46" dur="166" decel="50000">
                                          <p:stCondLst>
                                            <p:cond delay="1668"/>
                                          </p:stCondLst>
                                        </p:cTn>
                                        <p:tgtEl>
                                          <p:spTgt spid="8"/>
                                        </p:tgtEl>
                                      </p:cBhvr>
                                      <p:to x="100000" y="100000"/>
                                    </p:animScale>
                                    <p:animScale>
                                      <p:cBhvr>
                                        <p:cTn id="47" dur="26">
                                          <p:stCondLst>
                                            <p:cond delay="1808"/>
                                          </p:stCondLst>
                                        </p:cTn>
                                        <p:tgtEl>
                                          <p:spTgt spid="8"/>
                                        </p:tgtEl>
                                      </p:cBhvr>
                                      <p:to x="100000" y="95000"/>
                                    </p:animScale>
                                    <p:animScale>
                                      <p:cBhvr>
                                        <p:cTn id="48" dur="166" decel="50000">
                                          <p:stCondLst>
                                            <p:cond delay="1834"/>
                                          </p:stCondLst>
                                        </p:cTn>
                                        <p:tgtEl>
                                          <p:spTgt spid="8"/>
                                        </p:tgtEl>
                                      </p:cBhvr>
                                      <p:to x="100000" y="100000"/>
                                    </p:animScale>
                                  </p:childTnLst>
                                </p:cTn>
                              </p:par>
                              <p:par>
                                <p:cTn id="49" presetID="26" presetClass="entr" presetSubtype="0" fill="hold" nodeType="with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wipe(down)">
                                      <p:cBhvr>
                                        <p:cTn id="51" dur="580">
                                          <p:stCondLst>
                                            <p:cond delay="0"/>
                                          </p:stCondLst>
                                        </p:cTn>
                                        <p:tgtEl>
                                          <p:spTgt spid="12"/>
                                        </p:tgtEl>
                                      </p:cBhvr>
                                    </p:animEffect>
                                    <p:anim calcmode="lin" valueType="num">
                                      <p:cBhvr>
                                        <p:cTn id="52"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57" dur="26">
                                          <p:stCondLst>
                                            <p:cond delay="650"/>
                                          </p:stCondLst>
                                        </p:cTn>
                                        <p:tgtEl>
                                          <p:spTgt spid="12"/>
                                        </p:tgtEl>
                                      </p:cBhvr>
                                      <p:to x="100000" y="60000"/>
                                    </p:animScale>
                                    <p:animScale>
                                      <p:cBhvr>
                                        <p:cTn id="58" dur="166" decel="50000">
                                          <p:stCondLst>
                                            <p:cond delay="676"/>
                                          </p:stCondLst>
                                        </p:cTn>
                                        <p:tgtEl>
                                          <p:spTgt spid="12"/>
                                        </p:tgtEl>
                                      </p:cBhvr>
                                      <p:to x="100000" y="100000"/>
                                    </p:animScale>
                                    <p:animScale>
                                      <p:cBhvr>
                                        <p:cTn id="59" dur="26">
                                          <p:stCondLst>
                                            <p:cond delay="1312"/>
                                          </p:stCondLst>
                                        </p:cTn>
                                        <p:tgtEl>
                                          <p:spTgt spid="12"/>
                                        </p:tgtEl>
                                      </p:cBhvr>
                                      <p:to x="100000" y="80000"/>
                                    </p:animScale>
                                    <p:animScale>
                                      <p:cBhvr>
                                        <p:cTn id="60" dur="166" decel="50000">
                                          <p:stCondLst>
                                            <p:cond delay="1338"/>
                                          </p:stCondLst>
                                        </p:cTn>
                                        <p:tgtEl>
                                          <p:spTgt spid="12"/>
                                        </p:tgtEl>
                                      </p:cBhvr>
                                      <p:to x="100000" y="100000"/>
                                    </p:animScale>
                                    <p:animScale>
                                      <p:cBhvr>
                                        <p:cTn id="61" dur="26">
                                          <p:stCondLst>
                                            <p:cond delay="1642"/>
                                          </p:stCondLst>
                                        </p:cTn>
                                        <p:tgtEl>
                                          <p:spTgt spid="12"/>
                                        </p:tgtEl>
                                      </p:cBhvr>
                                      <p:to x="100000" y="90000"/>
                                    </p:animScale>
                                    <p:animScale>
                                      <p:cBhvr>
                                        <p:cTn id="62" dur="166" decel="50000">
                                          <p:stCondLst>
                                            <p:cond delay="1668"/>
                                          </p:stCondLst>
                                        </p:cTn>
                                        <p:tgtEl>
                                          <p:spTgt spid="12"/>
                                        </p:tgtEl>
                                      </p:cBhvr>
                                      <p:to x="100000" y="100000"/>
                                    </p:animScale>
                                    <p:animScale>
                                      <p:cBhvr>
                                        <p:cTn id="63" dur="26">
                                          <p:stCondLst>
                                            <p:cond delay="1808"/>
                                          </p:stCondLst>
                                        </p:cTn>
                                        <p:tgtEl>
                                          <p:spTgt spid="12"/>
                                        </p:tgtEl>
                                      </p:cBhvr>
                                      <p:to x="100000" y="95000"/>
                                    </p:animScale>
                                    <p:animScale>
                                      <p:cBhvr>
                                        <p:cTn id="64" dur="166" decel="50000">
                                          <p:stCondLst>
                                            <p:cond delay="1834"/>
                                          </p:stCondLst>
                                        </p:cTn>
                                        <p:tgtEl>
                                          <p:spTgt spid="12"/>
                                        </p:tgtEl>
                                      </p:cBhvr>
                                      <p:to x="100000" y="100000"/>
                                    </p:animScale>
                                  </p:childTnLst>
                                </p:cTn>
                              </p:par>
                              <p:par>
                                <p:cTn id="65" presetID="26" presetClass="entr" presetSubtype="0" fill="hold" nodeType="with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wipe(down)">
                                      <p:cBhvr>
                                        <p:cTn id="67" dur="580">
                                          <p:stCondLst>
                                            <p:cond delay="0"/>
                                          </p:stCondLst>
                                        </p:cTn>
                                        <p:tgtEl>
                                          <p:spTgt spid="16"/>
                                        </p:tgtEl>
                                      </p:cBhvr>
                                    </p:animEffect>
                                    <p:anim calcmode="lin" valueType="num">
                                      <p:cBhvr>
                                        <p:cTn id="68"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9"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70"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71"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72"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73" dur="26">
                                          <p:stCondLst>
                                            <p:cond delay="650"/>
                                          </p:stCondLst>
                                        </p:cTn>
                                        <p:tgtEl>
                                          <p:spTgt spid="16"/>
                                        </p:tgtEl>
                                      </p:cBhvr>
                                      <p:to x="100000" y="60000"/>
                                    </p:animScale>
                                    <p:animScale>
                                      <p:cBhvr>
                                        <p:cTn id="74" dur="166" decel="50000">
                                          <p:stCondLst>
                                            <p:cond delay="676"/>
                                          </p:stCondLst>
                                        </p:cTn>
                                        <p:tgtEl>
                                          <p:spTgt spid="16"/>
                                        </p:tgtEl>
                                      </p:cBhvr>
                                      <p:to x="100000" y="100000"/>
                                    </p:animScale>
                                    <p:animScale>
                                      <p:cBhvr>
                                        <p:cTn id="75" dur="26">
                                          <p:stCondLst>
                                            <p:cond delay="1312"/>
                                          </p:stCondLst>
                                        </p:cTn>
                                        <p:tgtEl>
                                          <p:spTgt spid="16"/>
                                        </p:tgtEl>
                                      </p:cBhvr>
                                      <p:to x="100000" y="80000"/>
                                    </p:animScale>
                                    <p:animScale>
                                      <p:cBhvr>
                                        <p:cTn id="76" dur="166" decel="50000">
                                          <p:stCondLst>
                                            <p:cond delay="1338"/>
                                          </p:stCondLst>
                                        </p:cTn>
                                        <p:tgtEl>
                                          <p:spTgt spid="16"/>
                                        </p:tgtEl>
                                      </p:cBhvr>
                                      <p:to x="100000" y="100000"/>
                                    </p:animScale>
                                    <p:animScale>
                                      <p:cBhvr>
                                        <p:cTn id="77" dur="26">
                                          <p:stCondLst>
                                            <p:cond delay="1642"/>
                                          </p:stCondLst>
                                        </p:cTn>
                                        <p:tgtEl>
                                          <p:spTgt spid="16"/>
                                        </p:tgtEl>
                                      </p:cBhvr>
                                      <p:to x="100000" y="90000"/>
                                    </p:animScale>
                                    <p:animScale>
                                      <p:cBhvr>
                                        <p:cTn id="78" dur="166" decel="50000">
                                          <p:stCondLst>
                                            <p:cond delay="1668"/>
                                          </p:stCondLst>
                                        </p:cTn>
                                        <p:tgtEl>
                                          <p:spTgt spid="16"/>
                                        </p:tgtEl>
                                      </p:cBhvr>
                                      <p:to x="100000" y="100000"/>
                                    </p:animScale>
                                    <p:animScale>
                                      <p:cBhvr>
                                        <p:cTn id="79" dur="26">
                                          <p:stCondLst>
                                            <p:cond delay="1808"/>
                                          </p:stCondLst>
                                        </p:cTn>
                                        <p:tgtEl>
                                          <p:spTgt spid="16"/>
                                        </p:tgtEl>
                                      </p:cBhvr>
                                      <p:to x="100000" y="95000"/>
                                    </p:animScale>
                                    <p:animScale>
                                      <p:cBhvr>
                                        <p:cTn id="80" dur="166" decel="50000">
                                          <p:stCondLst>
                                            <p:cond delay="1834"/>
                                          </p:stCondLst>
                                        </p:cTn>
                                        <p:tgtEl>
                                          <p:spTgt spid="16"/>
                                        </p:tgtEl>
                                      </p:cBhvr>
                                      <p:to x="100000" y="100000"/>
                                    </p:animScale>
                                  </p:childTnLst>
                                </p:cTn>
                              </p:par>
                              <p:par>
                                <p:cTn id="81" presetID="26" presetClass="entr" presetSubtype="0" fill="hold" nodeType="withEffect">
                                  <p:stCondLst>
                                    <p:cond delay="0"/>
                                  </p:stCondLst>
                                  <p:childTnLst>
                                    <p:set>
                                      <p:cBhvr>
                                        <p:cTn id="82" dur="1" fill="hold">
                                          <p:stCondLst>
                                            <p:cond delay="0"/>
                                          </p:stCondLst>
                                        </p:cTn>
                                        <p:tgtEl>
                                          <p:spTgt spid="18"/>
                                        </p:tgtEl>
                                        <p:attrNameLst>
                                          <p:attrName>style.visibility</p:attrName>
                                        </p:attrNameLst>
                                      </p:cBhvr>
                                      <p:to>
                                        <p:strVal val="visible"/>
                                      </p:to>
                                    </p:set>
                                    <p:animEffect transition="in" filter="wipe(down)">
                                      <p:cBhvr>
                                        <p:cTn id="83" dur="580">
                                          <p:stCondLst>
                                            <p:cond delay="0"/>
                                          </p:stCondLst>
                                        </p:cTn>
                                        <p:tgtEl>
                                          <p:spTgt spid="18"/>
                                        </p:tgtEl>
                                      </p:cBhvr>
                                    </p:animEffect>
                                    <p:anim calcmode="lin" valueType="num">
                                      <p:cBhvr>
                                        <p:cTn id="84"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85"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86"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87"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88"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89" dur="26">
                                          <p:stCondLst>
                                            <p:cond delay="650"/>
                                          </p:stCondLst>
                                        </p:cTn>
                                        <p:tgtEl>
                                          <p:spTgt spid="18"/>
                                        </p:tgtEl>
                                      </p:cBhvr>
                                      <p:to x="100000" y="60000"/>
                                    </p:animScale>
                                    <p:animScale>
                                      <p:cBhvr>
                                        <p:cTn id="90" dur="166" decel="50000">
                                          <p:stCondLst>
                                            <p:cond delay="676"/>
                                          </p:stCondLst>
                                        </p:cTn>
                                        <p:tgtEl>
                                          <p:spTgt spid="18"/>
                                        </p:tgtEl>
                                      </p:cBhvr>
                                      <p:to x="100000" y="100000"/>
                                    </p:animScale>
                                    <p:animScale>
                                      <p:cBhvr>
                                        <p:cTn id="91" dur="26">
                                          <p:stCondLst>
                                            <p:cond delay="1312"/>
                                          </p:stCondLst>
                                        </p:cTn>
                                        <p:tgtEl>
                                          <p:spTgt spid="18"/>
                                        </p:tgtEl>
                                      </p:cBhvr>
                                      <p:to x="100000" y="80000"/>
                                    </p:animScale>
                                    <p:animScale>
                                      <p:cBhvr>
                                        <p:cTn id="92" dur="166" decel="50000">
                                          <p:stCondLst>
                                            <p:cond delay="1338"/>
                                          </p:stCondLst>
                                        </p:cTn>
                                        <p:tgtEl>
                                          <p:spTgt spid="18"/>
                                        </p:tgtEl>
                                      </p:cBhvr>
                                      <p:to x="100000" y="100000"/>
                                    </p:animScale>
                                    <p:animScale>
                                      <p:cBhvr>
                                        <p:cTn id="93" dur="26">
                                          <p:stCondLst>
                                            <p:cond delay="1642"/>
                                          </p:stCondLst>
                                        </p:cTn>
                                        <p:tgtEl>
                                          <p:spTgt spid="18"/>
                                        </p:tgtEl>
                                      </p:cBhvr>
                                      <p:to x="100000" y="90000"/>
                                    </p:animScale>
                                    <p:animScale>
                                      <p:cBhvr>
                                        <p:cTn id="94" dur="166" decel="50000">
                                          <p:stCondLst>
                                            <p:cond delay="1668"/>
                                          </p:stCondLst>
                                        </p:cTn>
                                        <p:tgtEl>
                                          <p:spTgt spid="18"/>
                                        </p:tgtEl>
                                      </p:cBhvr>
                                      <p:to x="100000" y="100000"/>
                                    </p:animScale>
                                    <p:animScale>
                                      <p:cBhvr>
                                        <p:cTn id="95" dur="26">
                                          <p:stCondLst>
                                            <p:cond delay="1808"/>
                                          </p:stCondLst>
                                        </p:cTn>
                                        <p:tgtEl>
                                          <p:spTgt spid="18"/>
                                        </p:tgtEl>
                                      </p:cBhvr>
                                      <p:to x="100000" y="95000"/>
                                    </p:animScale>
                                    <p:animScale>
                                      <p:cBhvr>
                                        <p:cTn id="96" dur="166" decel="50000">
                                          <p:stCondLst>
                                            <p:cond delay="1834"/>
                                          </p:stCondLst>
                                        </p:cTn>
                                        <p:tgtEl>
                                          <p:spTgt spid="18"/>
                                        </p:tgtEl>
                                      </p:cBhvr>
                                      <p:to x="100000" y="100000"/>
                                    </p:animScale>
                                  </p:childTnLst>
                                </p:cTn>
                              </p:par>
                              <p:par>
                                <p:cTn id="97" presetID="26" presetClass="entr" presetSubtype="0" fill="hold"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wipe(down)">
                                      <p:cBhvr>
                                        <p:cTn id="99" dur="580">
                                          <p:stCondLst>
                                            <p:cond delay="0"/>
                                          </p:stCondLst>
                                        </p:cTn>
                                        <p:tgtEl>
                                          <p:spTgt spid="20"/>
                                        </p:tgtEl>
                                      </p:cBhvr>
                                    </p:animEffect>
                                    <p:anim calcmode="lin" valueType="num">
                                      <p:cBhvr>
                                        <p:cTn id="100"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101"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102"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103"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104"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105" dur="26">
                                          <p:stCondLst>
                                            <p:cond delay="650"/>
                                          </p:stCondLst>
                                        </p:cTn>
                                        <p:tgtEl>
                                          <p:spTgt spid="20"/>
                                        </p:tgtEl>
                                      </p:cBhvr>
                                      <p:to x="100000" y="60000"/>
                                    </p:animScale>
                                    <p:animScale>
                                      <p:cBhvr>
                                        <p:cTn id="106" dur="166" decel="50000">
                                          <p:stCondLst>
                                            <p:cond delay="676"/>
                                          </p:stCondLst>
                                        </p:cTn>
                                        <p:tgtEl>
                                          <p:spTgt spid="20"/>
                                        </p:tgtEl>
                                      </p:cBhvr>
                                      <p:to x="100000" y="100000"/>
                                    </p:animScale>
                                    <p:animScale>
                                      <p:cBhvr>
                                        <p:cTn id="107" dur="26">
                                          <p:stCondLst>
                                            <p:cond delay="1312"/>
                                          </p:stCondLst>
                                        </p:cTn>
                                        <p:tgtEl>
                                          <p:spTgt spid="20"/>
                                        </p:tgtEl>
                                      </p:cBhvr>
                                      <p:to x="100000" y="80000"/>
                                    </p:animScale>
                                    <p:animScale>
                                      <p:cBhvr>
                                        <p:cTn id="108" dur="166" decel="50000">
                                          <p:stCondLst>
                                            <p:cond delay="1338"/>
                                          </p:stCondLst>
                                        </p:cTn>
                                        <p:tgtEl>
                                          <p:spTgt spid="20"/>
                                        </p:tgtEl>
                                      </p:cBhvr>
                                      <p:to x="100000" y="100000"/>
                                    </p:animScale>
                                    <p:animScale>
                                      <p:cBhvr>
                                        <p:cTn id="109" dur="26">
                                          <p:stCondLst>
                                            <p:cond delay="1642"/>
                                          </p:stCondLst>
                                        </p:cTn>
                                        <p:tgtEl>
                                          <p:spTgt spid="20"/>
                                        </p:tgtEl>
                                      </p:cBhvr>
                                      <p:to x="100000" y="90000"/>
                                    </p:animScale>
                                    <p:animScale>
                                      <p:cBhvr>
                                        <p:cTn id="110" dur="166" decel="50000">
                                          <p:stCondLst>
                                            <p:cond delay="1668"/>
                                          </p:stCondLst>
                                        </p:cTn>
                                        <p:tgtEl>
                                          <p:spTgt spid="20"/>
                                        </p:tgtEl>
                                      </p:cBhvr>
                                      <p:to x="100000" y="100000"/>
                                    </p:animScale>
                                    <p:animScale>
                                      <p:cBhvr>
                                        <p:cTn id="111" dur="26">
                                          <p:stCondLst>
                                            <p:cond delay="1808"/>
                                          </p:stCondLst>
                                        </p:cTn>
                                        <p:tgtEl>
                                          <p:spTgt spid="20"/>
                                        </p:tgtEl>
                                      </p:cBhvr>
                                      <p:to x="100000" y="95000"/>
                                    </p:animScale>
                                    <p:animScale>
                                      <p:cBhvr>
                                        <p:cTn id="112" dur="166" decel="50000">
                                          <p:stCondLst>
                                            <p:cond delay="1834"/>
                                          </p:stCondLst>
                                        </p:cTn>
                                        <p:tgtEl>
                                          <p:spTgt spid="20"/>
                                        </p:tgtEl>
                                      </p:cBhvr>
                                      <p:to x="100000" y="100000"/>
                                    </p:animScale>
                                  </p:childTnLst>
                                </p:cTn>
                              </p:par>
                              <p:par>
                                <p:cTn id="113" presetID="26" presetClass="entr" presetSubtype="0" fill="hold" grpId="0" nodeType="withEffect">
                                  <p:stCondLst>
                                    <p:cond delay="0"/>
                                  </p:stCondLst>
                                  <p:iterate type="lt">
                                    <p:tmPct val="0"/>
                                  </p:iterate>
                                  <p:childTnLst>
                                    <p:set>
                                      <p:cBhvr>
                                        <p:cTn id="114" dur="1" fill="hold">
                                          <p:stCondLst>
                                            <p:cond delay="0"/>
                                          </p:stCondLst>
                                        </p:cTn>
                                        <p:tgtEl>
                                          <p:spTgt spid="21"/>
                                        </p:tgtEl>
                                        <p:attrNameLst>
                                          <p:attrName>style.visibility</p:attrName>
                                        </p:attrNameLst>
                                      </p:cBhvr>
                                      <p:to>
                                        <p:strVal val="visible"/>
                                      </p:to>
                                    </p:set>
                                    <p:animEffect transition="in" filter="wipe(down)">
                                      <p:cBhvr>
                                        <p:cTn id="115" dur="580">
                                          <p:stCondLst>
                                            <p:cond delay="0"/>
                                          </p:stCondLst>
                                        </p:cTn>
                                        <p:tgtEl>
                                          <p:spTgt spid="21"/>
                                        </p:tgtEl>
                                      </p:cBhvr>
                                    </p:animEffect>
                                    <p:anim calcmode="lin" valueType="num">
                                      <p:cBhvr>
                                        <p:cTn id="116" dur="1822"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21"/>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21"/>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21"/>
                                        </p:tgtEl>
                                        <p:attrNameLst>
                                          <p:attrName>ppt_y</p:attrName>
                                        </p:attrNameLst>
                                      </p:cBhvr>
                                      <p:tavLst>
                                        <p:tav tm="0" fmla="#ppt_y-sin(pi*$)/81">
                                          <p:val>
                                            <p:fltVal val="0"/>
                                          </p:val>
                                        </p:tav>
                                        <p:tav tm="100000">
                                          <p:val>
                                            <p:fltVal val="1"/>
                                          </p:val>
                                        </p:tav>
                                      </p:tavLst>
                                    </p:anim>
                                    <p:animScale>
                                      <p:cBhvr>
                                        <p:cTn id="121" dur="26">
                                          <p:stCondLst>
                                            <p:cond delay="650"/>
                                          </p:stCondLst>
                                        </p:cTn>
                                        <p:tgtEl>
                                          <p:spTgt spid="21"/>
                                        </p:tgtEl>
                                      </p:cBhvr>
                                      <p:to x="100000" y="60000"/>
                                    </p:animScale>
                                    <p:animScale>
                                      <p:cBhvr>
                                        <p:cTn id="122" dur="166" decel="50000">
                                          <p:stCondLst>
                                            <p:cond delay="676"/>
                                          </p:stCondLst>
                                        </p:cTn>
                                        <p:tgtEl>
                                          <p:spTgt spid="21"/>
                                        </p:tgtEl>
                                      </p:cBhvr>
                                      <p:to x="100000" y="100000"/>
                                    </p:animScale>
                                    <p:animScale>
                                      <p:cBhvr>
                                        <p:cTn id="123" dur="26">
                                          <p:stCondLst>
                                            <p:cond delay="1312"/>
                                          </p:stCondLst>
                                        </p:cTn>
                                        <p:tgtEl>
                                          <p:spTgt spid="21"/>
                                        </p:tgtEl>
                                      </p:cBhvr>
                                      <p:to x="100000" y="80000"/>
                                    </p:animScale>
                                    <p:animScale>
                                      <p:cBhvr>
                                        <p:cTn id="124" dur="166" decel="50000">
                                          <p:stCondLst>
                                            <p:cond delay="1338"/>
                                          </p:stCondLst>
                                        </p:cTn>
                                        <p:tgtEl>
                                          <p:spTgt spid="21"/>
                                        </p:tgtEl>
                                      </p:cBhvr>
                                      <p:to x="100000" y="100000"/>
                                    </p:animScale>
                                    <p:animScale>
                                      <p:cBhvr>
                                        <p:cTn id="125" dur="26">
                                          <p:stCondLst>
                                            <p:cond delay="1642"/>
                                          </p:stCondLst>
                                        </p:cTn>
                                        <p:tgtEl>
                                          <p:spTgt spid="21"/>
                                        </p:tgtEl>
                                      </p:cBhvr>
                                      <p:to x="100000" y="90000"/>
                                    </p:animScale>
                                    <p:animScale>
                                      <p:cBhvr>
                                        <p:cTn id="126" dur="166" decel="50000">
                                          <p:stCondLst>
                                            <p:cond delay="1668"/>
                                          </p:stCondLst>
                                        </p:cTn>
                                        <p:tgtEl>
                                          <p:spTgt spid="21"/>
                                        </p:tgtEl>
                                      </p:cBhvr>
                                      <p:to x="100000" y="100000"/>
                                    </p:animScale>
                                    <p:animScale>
                                      <p:cBhvr>
                                        <p:cTn id="127" dur="26">
                                          <p:stCondLst>
                                            <p:cond delay="1808"/>
                                          </p:stCondLst>
                                        </p:cTn>
                                        <p:tgtEl>
                                          <p:spTgt spid="21"/>
                                        </p:tgtEl>
                                      </p:cBhvr>
                                      <p:to x="100000" y="95000"/>
                                    </p:animScale>
                                    <p:animScale>
                                      <p:cBhvr>
                                        <p:cTn id="128" dur="166" decel="50000">
                                          <p:stCondLst>
                                            <p:cond delay="1834"/>
                                          </p:stCondLst>
                                        </p:cTn>
                                        <p:tgtEl>
                                          <p:spTgt spid="21"/>
                                        </p:tgtEl>
                                      </p:cBhvr>
                                      <p:to x="100000" y="100000"/>
                                    </p:animScale>
                                  </p:childTnLst>
                                </p:cTn>
                              </p:par>
                            </p:childTnLst>
                          </p:cTn>
                        </p:par>
                        <p:par>
                          <p:cTn id="129" fill="hold">
                            <p:stCondLst>
                              <p:cond delay="17400"/>
                            </p:stCondLst>
                            <p:childTnLst>
                              <p:par>
                                <p:cTn id="130" presetID="22" presetClass="entr" presetSubtype="4" repeatCount="indefinite" fill="hold" grpId="1" nodeType="afterEffect">
                                  <p:stCondLst>
                                    <p:cond delay="0"/>
                                  </p:stCondLst>
                                  <p:childTnLst>
                                    <p:set>
                                      <p:cBhvr>
                                        <p:cTn id="131" dur="1" fill="hold">
                                          <p:stCondLst>
                                            <p:cond delay="0"/>
                                          </p:stCondLst>
                                        </p:cTn>
                                        <p:tgtEl>
                                          <p:spTgt spid="8"/>
                                        </p:tgtEl>
                                        <p:attrNameLst>
                                          <p:attrName>style.visibility</p:attrName>
                                        </p:attrNameLst>
                                      </p:cBhvr>
                                      <p:to>
                                        <p:strVal val="visible"/>
                                      </p:to>
                                    </p:set>
                                    <p:animEffect transition="in" filter="wipe(down)">
                                      <p:cBhvr>
                                        <p:cTn id="132" dur="5000"/>
                                        <p:tgtEl>
                                          <p:spTgt spid="8"/>
                                        </p:tgtEl>
                                      </p:cBhvr>
                                    </p:animEffect>
                                  </p:childTnLst>
                                </p:cTn>
                              </p:par>
                              <p:par>
                                <p:cTn id="133" presetID="22" presetClass="entr" presetSubtype="1" repeatCount="indefinite" fill="hold" nodeType="withEffect">
                                  <p:stCondLst>
                                    <p:cond delay="0"/>
                                  </p:stCondLst>
                                  <p:childTnLst>
                                    <p:set>
                                      <p:cBhvr>
                                        <p:cTn id="134" dur="1" fill="hold">
                                          <p:stCondLst>
                                            <p:cond delay="0"/>
                                          </p:stCondLst>
                                        </p:cTn>
                                        <p:tgtEl>
                                          <p:spTgt spid="16"/>
                                        </p:tgtEl>
                                        <p:attrNameLst>
                                          <p:attrName>style.visibility</p:attrName>
                                        </p:attrNameLst>
                                      </p:cBhvr>
                                      <p:to>
                                        <p:strVal val="visible"/>
                                      </p:to>
                                    </p:set>
                                    <p:animEffect transition="in" filter="wipe(up)">
                                      <p:cBhvr>
                                        <p:cTn id="135" dur="5000"/>
                                        <p:tgtEl>
                                          <p:spTgt spid="16"/>
                                        </p:tgtEl>
                                      </p:cBhvr>
                                    </p:animEffect>
                                  </p:childTnLst>
                                </p:cTn>
                              </p:par>
                              <p:par>
                                <p:cTn id="136" presetID="22" presetClass="entr" presetSubtype="4" repeatCount="indefinite" fill="hold" nodeType="withEffect">
                                  <p:stCondLst>
                                    <p:cond delay="0"/>
                                  </p:stCondLst>
                                  <p:childTnLst>
                                    <p:set>
                                      <p:cBhvr>
                                        <p:cTn id="137" dur="1" fill="hold">
                                          <p:stCondLst>
                                            <p:cond delay="0"/>
                                          </p:stCondLst>
                                        </p:cTn>
                                        <p:tgtEl>
                                          <p:spTgt spid="12"/>
                                        </p:tgtEl>
                                        <p:attrNameLst>
                                          <p:attrName>style.visibility</p:attrName>
                                        </p:attrNameLst>
                                      </p:cBhvr>
                                      <p:to>
                                        <p:strVal val="visible"/>
                                      </p:to>
                                    </p:set>
                                    <p:animEffect transition="in" filter="wipe(down)">
                                      <p:cBhvr>
                                        <p:cTn id="138" dur="5000"/>
                                        <p:tgtEl>
                                          <p:spTgt spid="12"/>
                                        </p:tgtEl>
                                      </p:cBhvr>
                                    </p:animEffect>
                                  </p:childTnLst>
                                </p:cTn>
                              </p:par>
                              <p:par>
                                <p:cTn id="139" presetID="21" presetClass="entr" presetSubtype="1" repeatCount="indefinite" fill="hold" grpId="2" nodeType="withEffect">
                                  <p:stCondLst>
                                    <p:cond delay="0"/>
                                  </p:stCondLst>
                                  <p:iterate type="lt">
                                    <p:tmPct val="10000"/>
                                  </p:iterate>
                                  <p:childTnLst>
                                    <p:set>
                                      <p:cBhvr>
                                        <p:cTn id="140" dur="1" fill="hold">
                                          <p:stCondLst>
                                            <p:cond delay="0"/>
                                          </p:stCondLst>
                                        </p:cTn>
                                        <p:tgtEl>
                                          <p:spTgt spid="21"/>
                                        </p:tgtEl>
                                        <p:attrNameLst>
                                          <p:attrName>style.visibility</p:attrName>
                                        </p:attrNameLst>
                                      </p:cBhvr>
                                      <p:to>
                                        <p:strVal val="visible"/>
                                      </p:to>
                                    </p:set>
                                    <p:animEffect transition="in" filter="wheel(1)">
                                      <p:cBhvr>
                                        <p:cTn id="141" dur="5000"/>
                                        <p:tgtEl>
                                          <p:spTgt spid="21"/>
                                        </p:tgtEl>
                                      </p:cBhvr>
                                    </p:animEffect>
                                  </p:childTnLst>
                                </p:cTn>
                              </p:par>
                            </p:childTnLst>
                          </p:cTn>
                        </p:par>
                        <p:par>
                          <p:cTn id="142" fill="hold">
                            <p:stCondLst>
                              <p:cond delay="25900"/>
                            </p:stCondLst>
                            <p:childTnLst>
                              <p:par>
                                <p:cTn id="143" presetID="22" presetClass="entr" presetSubtype="4" repeatCount="indefinite" fill="hold" nodeType="afterEffect">
                                  <p:stCondLst>
                                    <p:cond delay="0"/>
                                  </p:stCondLst>
                                  <p:childTnLst>
                                    <p:set>
                                      <p:cBhvr>
                                        <p:cTn id="144" dur="1" fill="hold">
                                          <p:stCondLst>
                                            <p:cond delay="0"/>
                                          </p:stCondLst>
                                        </p:cTn>
                                        <p:tgtEl>
                                          <p:spTgt spid="20"/>
                                        </p:tgtEl>
                                        <p:attrNameLst>
                                          <p:attrName>style.visibility</p:attrName>
                                        </p:attrNameLst>
                                      </p:cBhvr>
                                      <p:to>
                                        <p:strVal val="visible"/>
                                      </p:to>
                                    </p:set>
                                    <p:animEffect transition="in" filter="wipe(down)">
                                      <p:cBhvr>
                                        <p:cTn id="145" dur="5000"/>
                                        <p:tgtEl>
                                          <p:spTgt spid="20"/>
                                        </p:tgtEl>
                                      </p:cBhvr>
                                    </p:animEffect>
                                  </p:childTnLst>
                                </p:cTn>
                              </p:par>
                              <p:par>
                                <p:cTn id="146" presetID="22" presetClass="entr" presetSubtype="1" repeatCount="indefinite" fill="hold" nodeType="withEffect">
                                  <p:stCondLst>
                                    <p:cond delay="0"/>
                                  </p:stCondLst>
                                  <p:childTnLst>
                                    <p:set>
                                      <p:cBhvr>
                                        <p:cTn id="147" dur="1" fill="hold">
                                          <p:stCondLst>
                                            <p:cond delay="0"/>
                                          </p:stCondLst>
                                        </p:cTn>
                                        <p:tgtEl>
                                          <p:spTgt spid="18"/>
                                        </p:tgtEl>
                                        <p:attrNameLst>
                                          <p:attrName>style.visibility</p:attrName>
                                        </p:attrNameLst>
                                      </p:cBhvr>
                                      <p:to>
                                        <p:strVal val="visible"/>
                                      </p:to>
                                    </p:set>
                                    <p:animEffect transition="in" filter="wipe(up)">
                                      <p:cBhvr>
                                        <p:cTn id="148" dur="5000"/>
                                        <p:tgtEl>
                                          <p:spTgt spid="18"/>
                                        </p:tgtEl>
                                      </p:cBhvr>
                                    </p:animEffect>
                                  </p:childTnLst>
                                </p:cTn>
                              </p:par>
                            </p:childTnLst>
                          </p:cTn>
                        </p:par>
                        <p:par>
                          <p:cTn id="149" fill="hold">
                            <p:stCondLst>
                              <p:cond delay="30900"/>
                            </p:stCondLst>
                            <p:childTnLst>
                              <p:par>
                                <p:cTn id="150" presetID="26" presetClass="entr" presetSubtype="0" fill="hold" grpId="0" nodeType="afterEffect">
                                  <p:stCondLst>
                                    <p:cond delay="0"/>
                                  </p:stCondLst>
                                  <p:iterate type="lt">
                                    <p:tmPct val="10000"/>
                                  </p:iterate>
                                  <p:childTnLst>
                                    <p:set>
                                      <p:cBhvr>
                                        <p:cTn id="151" dur="1" fill="hold">
                                          <p:stCondLst>
                                            <p:cond delay="0"/>
                                          </p:stCondLst>
                                        </p:cTn>
                                        <p:tgtEl>
                                          <p:spTgt spid="23"/>
                                        </p:tgtEl>
                                        <p:attrNameLst>
                                          <p:attrName>style.visibility</p:attrName>
                                        </p:attrNameLst>
                                      </p:cBhvr>
                                      <p:to>
                                        <p:strVal val="visible"/>
                                      </p:to>
                                    </p:set>
                                    <p:animEffect transition="in" filter="wipe(down)">
                                      <p:cBhvr>
                                        <p:cTn id="152" dur="580">
                                          <p:stCondLst>
                                            <p:cond delay="0"/>
                                          </p:stCondLst>
                                        </p:cTn>
                                        <p:tgtEl>
                                          <p:spTgt spid="23"/>
                                        </p:tgtEl>
                                      </p:cBhvr>
                                    </p:animEffect>
                                    <p:anim calcmode="lin" valueType="num">
                                      <p:cBhvr>
                                        <p:cTn id="153"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154"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155"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156"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157"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158" dur="26">
                                          <p:stCondLst>
                                            <p:cond delay="650"/>
                                          </p:stCondLst>
                                        </p:cTn>
                                        <p:tgtEl>
                                          <p:spTgt spid="23"/>
                                        </p:tgtEl>
                                      </p:cBhvr>
                                      <p:to x="100000" y="60000"/>
                                    </p:animScale>
                                    <p:animScale>
                                      <p:cBhvr>
                                        <p:cTn id="159" dur="166" decel="50000">
                                          <p:stCondLst>
                                            <p:cond delay="676"/>
                                          </p:stCondLst>
                                        </p:cTn>
                                        <p:tgtEl>
                                          <p:spTgt spid="23"/>
                                        </p:tgtEl>
                                      </p:cBhvr>
                                      <p:to x="100000" y="100000"/>
                                    </p:animScale>
                                    <p:animScale>
                                      <p:cBhvr>
                                        <p:cTn id="160" dur="26">
                                          <p:stCondLst>
                                            <p:cond delay="1312"/>
                                          </p:stCondLst>
                                        </p:cTn>
                                        <p:tgtEl>
                                          <p:spTgt spid="23"/>
                                        </p:tgtEl>
                                      </p:cBhvr>
                                      <p:to x="100000" y="80000"/>
                                    </p:animScale>
                                    <p:animScale>
                                      <p:cBhvr>
                                        <p:cTn id="161" dur="166" decel="50000">
                                          <p:stCondLst>
                                            <p:cond delay="1338"/>
                                          </p:stCondLst>
                                        </p:cTn>
                                        <p:tgtEl>
                                          <p:spTgt spid="23"/>
                                        </p:tgtEl>
                                      </p:cBhvr>
                                      <p:to x="100000" y="100000"/>
                                    </p:animScale>
                                    <p:animScale>
                                      <p:cBhvr>
                                        <p:cTn id="162" dur="26">
                                          <p:stCondLst>
                                            <p:cond delay="1642"/>
                                          </p:stCondLst>
                                        </p:cTn>
                                        <p:tgtEl>
                                          <p:spTgt spid="23"/>
                                        </p:tgtEl>
                                      </p:cBhvr>
                                      <p:to x="100000" y="90000"/>
                                    </p:animScale>
                                    <p:animScale>
                                      <p:cBhvr>
                                        <p:cTn id="163" dur="166" decel="50000">
                                          <p:stCondLst>
                                            <p:cond delay="1668"/>
                                          </p:stCondLst>
                                        </p:cTn>
                                        <p:tgtEl>
                                          <p:spTgt spid="23"/>
                                        </p:tgtEl>
                                      </p:cBhvr>
                                      <p:to x="100000" y="100000"/>
                                    </p:animScale>
                                    <p:animScale>
                                      <p:cBhvr>
                                        <p:cTn id="164" dur="26">
                                          <p:stCondLst>
                                            <p:cond delay="1808"/>
                                          </p:stCondLst>
                                        </p:cTn>
                                        <p:tgtEl>
                                          <p:spTgt spid="23"/>
                                        </p:tgtEl>
                                      </p:cBhvr>
                                      <p:to x="100000" y="95000"/>
                                    </p:animScale>
                                    <p:animScale>
                                      <p:cBhvr>
                                        <p:cTn id="165" dur="166" decel="50000">
                                          <p:stCondLst>
                                            <p:cond delay="1834"/>
                                          </p:stCondLst>
                                        </p:cTn>
                                        <p:tgtEl>
                                          <p:spTgt spid="23"/>
                                        </p:tgtEl>
                                      </p:cBhvr>
                                      <p:to x="100000" y="100000"/>
                                    </p:animScale>
                                  </p:childTnLst>
                                </p:cTn>
                              </p:par>
                            </p:childTnLst>
                          </p:cTn>
                        </p:par>
                        <p:par>
                          <p:cTn id="166" fill="hold">
                            <p:stCondLst>
                              <p:cond delay="36900"/>
                            </p:stCondLst>
                            <p:childTnLst>
                              <p:par>
                                <p:cTn id="167" presetID="26" presetClass="entr" presetSubtype="0" fill="hold" grpId="0" nodeType="afterEffect">
                                  <p:stCondLst>
                                    <p:cond delay="0"/>
                                  </p:stCondLst>
                                  <p:childTnLst>
                                    <p:set>
                                      <p:cBhvr>
                                        <p:cTn id="168" dur="1" fill="hold">
                                          <p:stCondLst>
                                            <p:cond delay="0"/>
                                          </p:stCondLst>
                                        </p:cTn>
                                        <p:tgtEl>
                                          <p:spTgt spid="29"/>
                                        </p:tgtEl>
                                        <p:attrNameLst>
                                          <p:attrName>style.visibility</p:attrName>
                                        </p:attrNameLst>
                                      </p:cBhvr>
                                      <p:to>
                                        <p:strVal val="visible"/>
                                      </p:to>
                                    </p:set>
                                    <p:animEffect transition="in" filter="wipe(down)">
                                      <p:cBhvr>
                                        <p:cTn id="169" dur="580">
                                          <p:stCondLst>
                                            <p:cond delay="0"/>
                                          </p:stCondLst>
                                        </p:cTn>
                                        <p:tgtEl>
                                          <p:spTgt spid="29"/>
                                        </p:tgtEl>
                                      </p:cBhvr>
                                    </p:animEffect>
                                    <p:anim calcmode="lin" valueType="num">
                                      <p:cBhvr>
                                        <p:cTn id="170"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171"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172"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173"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174"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175" dur="26">
                                          <p:stCondLst>
                                            <p:cond delay="650"/>
                                          </p:stCondLst>
                                        </p:cTn>
                                        <p:tgtEl>
                                          <p:spTgt spid="29"/>
                                        </p:tgtEl>
                                      </p:cBhvr>
                                      <p:to x="100000" y="60000"/>
                                    </p:animScale>
                                    <p:animScale>
                                      <p:cBhvr>
                                        <p:cTn id="176" dur="166" decel="50000">
                                          <p:stCondLst>
                                            <p:cond delay="676"/>
                                          </p:stCondLst>
                                        </p:cTn>
                                        <p:tgtEl>
                                          <p:spTgt spid="29"/>
                                        </p:tgtEl>
                                      </p:cBhvr>
                                      <p:to x="100000" y="100000"/>
                                    </p:animScale>
                                    <p:animScale>
                                      <p:cBhvr>
                                        <p:cTn id="177" dur="26">
                                          <p:stCondLst>
                                            <p:cond delay="1312"/>
                                          </p:stCondLst>
                                        </p:cTn>
                                        <p:tgtEl>
                                          <p:spTgt spid="29"/>
                                        </p:tgtEl>
                                      </p:cBhvr>
                                      <p:to x="100000" y="80000"/>
                                    </p:animScale>
                                    <p:animScale>
                                      <p:cBhvr>
                                        <p:cTn id="178" dur="166" decel="50000">
                                          <p:stCondLst>
                                            <p:cond delay="1338"/>
                                          </p:stCondLst>
                                        </p:cTn>
                                        <p:tgtEl>
                                          <p:spTgt spid="29"/>
                                        </p:tgtEl>
                                      </p:cBhvr>
                                      <p:to x="100000" y="100000"/>
                                    </p:animScale>
                                    <p:animScale>
                                      <p:cBhvr>
                                        <p:cTn id="179" dur="26">
                                          <p:stCondLst>
                                            <p:cond delay="1642"/>
                                          </p:stCondLst>
                                        </p:cTn>
                                        <p:tgtEl>
                                          <p:spTgt spid="29"/>
                                        </p:tgtEl>
                                      </p:cBhvr>
                                      <p:to x="100000" y="90000"/>
                                    </p:animScale>
                                    <p:animScale>
                                      <p:cBhvr>
                                        <p:cTn id="180" dur="166" decel="50000">
                                          <p:stCondLst>
                                            <p:cond delay="1668"/>
                                          </p:stCondLst>
                                        </p:cTn>
                                        <p:tgtEl>
                                          <p:spTgt spid="29"/>
                                        </p:tgtEl>
                                      </p:cBhvr>
                                      <p:to x="100000" y="100000"/>
                                    </p:animScale>
                                    <p:animScale>
                                      <p:cBhvr>
                                        <p:cTn id="181" dur="26">
                                          <p:stCondLst>
                                            <p:cond delay="1808"/>
                                          </p:stCondLst>
                                        </p:cTn>
                                        <p:tgtEl>
                                          <p:spTgt spid="29"/>
                                        </p:tgtEl>
                                      </p:cBhvr>
                                      <p:to x="100000" y="95000"/>
                                    </p:animScale>
                                    <p:animScale>
                                      <p:cBhvr>
                                        <p:cTn id="182" dur="166" decel="50000">
                                          <p:stCondLst>
                                            <p:cond delay="1834"/>
                                          </p:stCondLst>
                                        </p:cTn>
                                        <p:tgtEl>
                                          <p:spTgt spid="29"/>
                                        </p:tgtEl>
                                      </p:cBhvr>
                                      <p:to x="100000" y="100000"/>
                                    </p:animScale>
                                  </p:childTnLst>
                                </p:cTn>
                              </p:par>
                              <p:par>
                                <p:cTn id="183" presetID="26" presetClass="entr" presetSubtype="0" fill="hold" grpId="0" nodeType="withEffect">
                                  <p:stCondLst>
                                    <p:cond delay="0"/>
                                  </p:stCondLst>
                                  <p:childTnLst>
                                    <p:set>
                                      <p:cBhvr>
                                        <p:cTn id="184" dur="1" fill="hold">
                                          <p:stCondLst>
                                            <p:cond delay="0"/>
                                          </p:stCondLst>
                                        </p:cTn>
                                        <p:tgtEl>
                                          <p:spTgt spid="30"/>
                                        </p:tgtEl>
                                        <p:attrNameLst>
                                          <p:attrName>style.visibility</p:attrName>
                                        </p:attrNameLst>
                                      </p:cBhvr>
                                      <p:to>
                                        <p:strVal val="visible"/>
                                      </p:to>
                                    </p:set>
                                    <p:animEffect transition="in" filter="wipe(down)">
                                      <p:cBhvr>
                                        <p:cTn id="185" dur="580">
                                          <p:stCondLst>
                                            <p:cond delay="0"/>
                                          </p:stCondLst>
                                        </p:cTn>
                                        <p:tgtEl>
                                          <p:spTgt spid="30"/>
                                        </p:tgtEl>
                                      </p:cBhvr>
                                    </p:animEffect>
                                    <p:anim calcmode="lin" valueType="num">
                                      <p:cBhvr>
                                        <p:cTn id="186" dur="1822" tmFilter="0,0; 0.14,0.36; 0.43,0.73; 0.71,0.91; 1.0,1.0">
                                          <p:stCondLst>
                                            <p:cond delay="0"/>
                                          </p:stCondLst>
                                        </p:cTn>
                                        <p:tgtEl>
                                          <p:spTgt spid="30"/>
                                        </p:tgtEl>
                                        <p:attrNameLst>
                                          <p:attrName>ppt_x</p:attrName>
                                        </p:attrNameLst>
                                      </p:cBhvr>
                                      <p:tavLst>
                                        <p:tav tm="0">
                                          <p:val>
                                            <p:strVal val="#ppt_x-0.25"/>
                                          </p:val>
                                        </p:tav>
                                        <p:tav tm="100000">
                                          <p:val>
                                            <p:strVal val="#ppt_x"/>
                                          </p:val>
                                        </p:tav>
                                      </p:tavLst>
                                    </p:anim>
                                    <p:anim calcmode="lin" valueType="num">
                                      <p:cBhvr>
                                        <p:cTn id="187" dur="664" tmFilter="0.0,0.0; 0.25,0.07; 0.50,0.2; 0.75,0.467; 1.0,1.0">
                                          <p:stCondLst>
                                            <p:cond delay="0"/>
                                          </p:stCondLst>
                                        </p:cTn>
                                        <p:tgtEl>
                                          <p:spTgt spid="30"/>
                                        </p:tgtEl>
                                        <p:attrNameLst>
                                          <p:attrName>ppt_y</p:attrName>
                                        </p:attrNameLst>
                                      </p:cBhvr>
                                      <p:tavLst>
                                        <p:tav tm="0" fmla="#ppt_y-sin(pi*$)/3">
                                          <p:val>
                                            <p:fltVal val="0.5"/>
                                          </p:val>
                                        </p:tav>
                                        <p:tav tm="100000">
                                          <p:val>
                                            <p:fltVal val="1"/>
                                          </p:val>
                                        </p:tav>
                                      </p:tavLst>
                                    </p:anim>
                                    <p:anim calcmode="lin" valueType="num">
                                      <p:cBhvr>
                                        <p:cTn id="188" dur="664" tmFilter="0, 0; 0.125,0.2665; 0.25,0.4; 0.375,0.465; 0.5,0.5;  0.625,0.535; 0.75,0.6; 0.875,0.7335; 1,1">
                                          <p:stCondLst>
                                            <p:cond delay="664"/>
                                          </p:stCondLst>
                                        </p:cTn>
                                        <p:tgtEl>
                                          <p:spTgt spid="30"/>
                                        </p:tgtEl>
                                        <p:attrNameLst>
                                          <p:attrName>ppt_y</p:attrName>
                                        </p:attrNameLst>
                                      </p:cBhvr>
                                      <p:tavLst>
                                        <p:tav tm="0" fmla="#ppt_y-sin(pi*$)/9">
                                          <p:val>
                                            <p:fltVal val="0"/>
                                          </p:val>
                                        </p:tav>
                                        <p:tav tm="100000">
                                          <p:val>
                                            <p:fltVal val="1"/>
                                          </p:val>
                                        </p:tav>
                                      </p:tavLst>
                                    </p:anim>
                                    <p:anim calcmode="lin" valueType="num">
                                      <p:cBhvr>
                                        <p:cTn id="189" dur="332" tmFilter="0, 0; 0.125,0.2665; 0.25,0.4; 0.375,0.465; 0.5,0.5;  0.625,0.535; 0.75,0.6; 0.875,0.7335; 1,1">
                                          <p:stCondLst>
                                            <p:cond delay="1324"/>
                                          </p:stCondLst>
                                        </p:cTn>
                                        <p:tgtEl>
                                          <p:spTgt spid="30"/>
                                        </p:tgtEl>
                                        <p:attrNameLst>
                                          <p:attrName>ppt_y</p:attrName>
                                        </p:attrNameLst>
                                      </p:cBhvr>
                                      <p:tavLst>
                                        <p:tav tm="0" fmla="#ppt_y-sin(pi*$)/27">
                                          <p:val>
                                            <p:fltVal val="0"/>
                                          </p:val>
                                        </p:tav>
                                        <p:tav tm="100000">
                                          <p:val>
                                            <p:fltVal val="1"/>
                                          </p:val>
                                        </p:tav>
                                      </p:tavLst>
                                    </p:anim>
                                    <p:anim calcmode="lin" valueType="num">
                                      <p:cBhvr>
                                        <p:cTn id="190" dur="164" tmFilter="0, 0; 0.125,0.2665; 0.25,0.4; 0.375,0.465; 0.5,0.5;  0.625,0.535; 0.75,0.6; 0.875,0.7335; 1,1">
                                          <p:stCondLst>
                                            <p:cond delay="1656"/>
                                          </p:stCondLst>
                                        </p:cTn>
                                        <p:tgtEl>
                                          <p:spTgt spid="30"/>
                                        </p:tgtEl>
                                        <p:attrNameLst>
                                          <p:attrName>ppt_y</p:attrName>
                                        </p:attrNameLst>
                                      </p:cBhvr>
                                      <p:tavLst>
                                        <p:tav tm="0" fmla="#ppt_y-sin(pi*$)/81">
                                          <p:val>
                                            <p:fltVal val="0"/>
                                          </p:val>
                                        </p:tav>
                                        <p:tav tm="100000">
                                          <p:val>
                                            <p:fltVal val="1"/>
                                          </p:val>
                                        </p:tav>
                                      </p:tavLst>
                                    </p:anim>
                                    <p:animScale>
                                      <p:cBhvr>
                                        <p:cTn id="191" dur="26">
                                          <p:stCondLst>
                                            <p:cond delay="650"/>
                                          </p:stCondLst>
                                        </p:cTn>
                                        <p:tgtEl>
                                          <p:spTgt spid="30"/>
                                        </p:tgtEl>
                                      </p:cBhvr>
                                      <p:to x="100000" y="60000"/>
                                    </p:animScale>
                                    <p:animScale>
                                      <p:cBhvr>
                                        <p:cTn id="192" dur="166" decel="50000">
                                          <p:stCondLst>
                                            <p:cond delay="676"/>
                                          </p:stCondLst>
                                        </p:cTn>
                                        <p:tgtEl>
                                          <p:spTgt spid="30"/>
                                        </p:tgtEl>
                                      </p:cBhvr>
                                      <p:to x="100000" y="100000"/>
                                    </p:animScale>
                                    <p:animScale>
                                      <p:cBhvr>
                                        <p:cTn id="193" dur="26">
                                          <p:stCondLst>
                                            <p:cond delay="1312"/>
                                          </p:stCondLst>
                                        </p:cTn>
                                        <p:tgtEl>
                                          <p:spTgt spid="30"/>
                                        </p:tgtEl>
                                      </p:cBhvr>
                                      <p:to x="100000" y="80000"/>
                                    </p:animScale>
                                    <p:animScale>
                                      <p:cBhvr>
                                        <p:cTn id="194" dur="166" decel="50000">
                                          <p:stCondLst>
                                            <p:cond delay="1338"/>
                                          </p:stCondLst>
                                        </p:cTn>
                                        <p:tgtEl>
                                          <p:spTgt spid="30"/>
                                        </p:tgtEl>
                                      </p:cBhvr>
                                      <p:to x="100000" y="100000"/>
                                    </p:animScale>
                                    <p:animScale>
                                      <p:cBhvr>
                                        <p:cTn id="195" dur="26">
                                          <p:stCondLst>
                                            <p:cond delay="1642"/>
                                          </p:stCondLst>
                                        </p:cTn>
                                        <p:tgtEl>
                                          <p:spTgt spid="30"/>
                                        </p:tgtEl>
                                      </p:cBhvr>
                                      <p:to x="100000" y="90000"/>
                                    </p:animScale>
                                    <p:animScale>
                                      <p:cBhvr>
                                        <p:cTn id="196" dur="166" decel="50000">
                                          <p:stCondLst>
                                            <p:cond delay="1668"/>
                                          </p:stCondLst>
                                        </p:cTn>
                                        <p:tgtEl>
                                          <p:spTgt spid="30"/>
                                        </p:tgtEl>
                                      </p:cBhvr>
                                      <p:to x="100000" y="100000"/>
                                    </p:animScale>
                                    <p:animScale>
                                      <p:cBhvr>
                                        <p:cTn id="197" dur="26">
                                          <p:stCondLst>
                                            <p:cond delay="1808"/>
                                          </p:stCondLst>
                                        </p:cTn>
                                        <p:tgtEl>
                                          <p:spTgt spid="30"/>
                                        </p:tgtEl>
                                      </p:cBhvr>
                                      <p:to x="100000" y="95000"/>
                                    </p:animScale>
                                    <p:animScale>
                                      <p:cBhvr>
                                        <p:cTn id="198" dur="166" decel="50000">
                                          <p:stCondLst>
                                            <p:cond delay="1834"/>
                                          </p:stCondLst>
                                        </p:cTn>
                                        <p:tgtEl>
                                          <p:spTgt spid="30"/>
                                        </p:tgtEl>
                                      </p:cBhvr>
                                      <p:to x="100000" y="100000"/>
                                    </p:animScale>
                                  </p:childTnLst>
                                </p:cTn>
                              </p:par>
                            </p:childTnLst>
                          </p:cTn>
                        </p:par>
                        <p:par>
                          <p:cTn id="199" fill="hold">
                            <p:stCondLst>
                              <p:cond delay="38900"/>
                            </p:stCondLst>
                            <p:childTnLst>
                              <p:par>
                                <p:cTn id="200" presetID="22" presetClass="entr" presetSubtype="1" repeatCount="indefinite" fill="hold" grpId="1" nodeType="afterEffect">
                                  <p:stCondLst>
                                    <p:cond delay="0"/>
                                  </p:stCondLst>
                                  <p:childTnLst>
                                    <p:set>
                                      <p:cBhvr>
                                        <p:cTn id="201" dur="1" fill="hold">
                                          <p:stCondLst>
                                            <p:cond delay="0"/>
                                          </p:stCondLst>
                                        </p:cTn>
                                        <p:tgtEl>
                                          <p:spTgt spid="29"/>
                                        </p:tgtEl>
                                        <p:attrNameLst>
                                          <p:attrName>style.visibility</p:attrName>
                                        </p:attrNameLst>
                                      </p:cBhvr>
                                      <p:to>
                                        <p:strVal val="visible"/>
                                      </p:to>
                                    </p:set>
                                    <p:animEffect transition="in" filter="wipe(up)">
                                      <p:cBhvr>
                                        <p:cTn id="202" dur="5000"/>
                                        <p:tgtEl>
                                          <p:spTgt spid="29"/>
                                        </p:tgtEl>
                                      </p:cBhvr>
                                    </p:animEffect>
                                  </p:childTnLst>
                                </p:cTn>
                              </p:par>
                            </p:childTnLst>
                          </p:cTn>
                        </p:par>
                        <p:par>
                          <p:cTn id="203" fill="hold">
                            <p:stCondLst>
                              <p:cond delay="43900"/>
                            </p:stCondLst>
                            <p:childTnLst>
                              <p:par>
                                <p:cTn id="204" presetID="22" presetClass="entr" presetSubtype="4" repeatCount="indefinite" fill="hold" grpId="1" nodeType="afterEffect">
                                  <p:stCondLst>
                                    <p:cond delay="0"/>
                                  </p:stCondLst>
                                  <p:childTnLst>
                                    <p:set>
                                      <p:cBhvr>
                                        <p:cTn id="205" dur="1" fill="hold">
                                          <p:stCondLst>
                                            <p:cond delay="0"/>
                                          </p:stCondLst>
                                        </p:cTn>
                                        <p:tgtEl>
                                          <p:spTgt spid="30"/>
                                        </p:tgtEl>
                                        <p:attrNameLst>
                                          <p:attrName>style.visibility</p:attrName>
                                        </p:attrNameLst>
                                      </p:cBhvr>
                                      <p:to>
                                        <p:strVal val="visible"/>
                                      </p:to>
                                    </p:set>
                                    <p:animEffect transition="in" filter="wipe(down)">
                                      <p:cBhvr>
                                        <p:cTn id="206" dur="5000"/>
                                        <p:tgtEl>
                                          <p:spTgt spid="30"/>
                                        </p:tgtEl>
                                      </p:cBhvr>
                                    </p:animEffect>
                                  </p:childTnLst>
                                </p:cTn>
                              </p:par>
                            </p:childTnLst>
                          </p:cTn>
                        </p:par>
                        <p:par>
                          <p:cTn id="207" fill="hold">
                            <p:stCondLst>
                              <p:cond delay="48900"/>
                            </p:stCondLst>
                            <p:childTnLst>
                              <p:par>
                                <p:cTn id="208" presetID="26" presetClass="entr" presetSubtype="0" fill="hold" grpId="0" nodeType="afterEffect">
                                  <p:stCondLst>
                                    <p:cond delay="0"/>
                                  </p:stCondLst>
                                  <p:iterate type="lt">
                                    <p:tmPct val="10000"/>
                                  </p:iterate>
                                  <p:childTnLst>
                                    <p:set>
                                      <p:cBhvr>
                                        <p:cTn id="209" dur="1" fill="hold">
                                          <p:stCondLst>
                                            <p:cond delay="0"/>
                                          </p:stCondLst>
                                        </p:cTn>
                                        <p:tgtEl>
                                          <p:spTgt spid="3"/>
                                        </p:tgtEl>
                                        <p:attrNameLst>
                                          <p:attrName>style.visibility</p:attrName>
                                        </p:attrNameLst>
                                      </p:cBhvr>
                                      <p:to>
                                        <p:strVal val="visible"/>
                                      </p:to>
                                    </p:set>
                                    <p:animEffect transition="in" filter="wipe(down)">
                                      <p:cBhvr>
                                        <p:cTn id="210" dur="580">
                                          <p:stCondLst>
                                            <p:cond delay="0"/>
                                          </p:stCondLst>
                                        </p:cTn>
                                        <p:tgtEl>
                                          <p:spTgt spid="3"/>
                                        </p:tgtEl>
                                      </p:cBhvr>
                                    </p:animEffect>
                                    <p:anim calcmode="lin" valueType="num">
                                      <p:cBhvr>
                                        <p:cTn id="211"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12"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13"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14"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15"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6" dur="26">
                                          <p:stCondLst>
                                            <p:cond delay="650"/>
                                          </p:stCondLst>
                                        </p:cTn>
                                        <p:tgtEl>
                                          <p:spTgt spid="3"/>
                                        </p:tgtEl>
                                      </p:cBhvr>
                                      <p:to x="100000" y="60000"/>
                                    </p:animScale>
                                    <p:animScale>
                                      <p:cBhvr>
                                        <p:cTn id="217" dur="166" decel="50000">
                                          <p:stCondLst>
                                            <p:cond delay="676"/>
                                          </p:stCondLst>
                                        </p:cTn>
                                        <p:tgtEl>
                                          <p:spTgt spid="3"/>
                                        </p:tgtEl>
                                      </p:cBhvr>
                                      <p:to x="100000" y="100000"/>
                                    </p:animScale>
                                    <p:animScale>
                                      <p:cBhvr>
                                        <p:cTn id="218" dur="26">
                                          <p:stCondLst>
                                            <p:cond delay="1312"/>
                                          </p:stCondLst>
                                        </p:cTn>
                                        <p:tgtEl>
                                          <p:spTgt spid="3"/>
                                        </p:tgtEl>
                                      </p:cBhvr>
                                      <p:to x="100000" y="80000"/>
                                    </p:animScale>
                                    <p:animScale>
                                      <p:cBhvr>
                                        <p:cTn id="219" dur="166" decel="50000">
                                          <p:stCondLst>
                                            <p:cond delay="1338"/>
                                          </p:stCondLst>
                                        </p:cTn>
                                        <p:tgtEl>
                                          <p:spTgt spid="3"/>
                                        </p:tgtEl>
                                      </p:cBhvr>
                                      <p:to x="100000" y="100000"/>
                                    </p:animScale>
                                    <p:animScale>
                                      <p:cBhvr>
                                        <p:cTn id="220" dur="26">
                                          <p:stCondLst>
                                            <p:cond delay="1642"/>
                                          </p:stCondLst>
                                        </p:cTn>
                                        <p:tgtEl>
                                          <p:spTgt spid="3"/>
                                        </p:tgtEl>
                                      </p:cBhvr>
                                      <p:to x="100000" y="90000"/>
                                    </p:animScale>
                                    <p:animScale>
                                      <p:cBhvr>
                                        <p:cTn id="221" dur="166" decel="50000">
                                          <p:stCondLst>
                                            <p:cond delay="1668"/>
                                          </p:stCondLst>
                                        </p:cTn>
                                        <p:tgtEl>
                                          <p:spTgt spid="3"/>
                                        </p:tgtEl>
                                      </p:cBhvr>
                                      <p:to x="100000" y="100000"/>
                                    </p:animScale>
                                    <p:animScale>
                                      <p:cBhvr>
                                        <p:cTn id="222" dur="26">
                                          <p:stCondLst>
                                            <p:cond delay="1808"/>
                                          </p:stCondLst>
                                        </p:cTn>
                                        <p:tgtEl>
                                          <p:spTgt spid="3"/>
                                        </p:tgtEl>
                                      </p:cBhvr>
                                      <p:to x="100000" y="95000"/>
                                    </p:animScale>
                                    <p:animScale>
                                      <p:cBhvr>
                                        <p:cTn id="223" dur="166" decel="50000">
                                          <p:stCondLst>
                                            <p:cond delay="1834"/>
                                          </p:stCondLst>
                                        </p:cTn>
                                        <p:tgtEl>
                                          <p:spTgt spid="3"/>
                                        </p:tgtEl>
                                      </p:cBhvr>
                                      <p:to x="100000" y="100000"/>
                                    </p:animScale>
                                  </p:childTnLst>
                                </p:cTn>
                              </p:par>
                            </p:childTnLst>
                          </p:cTn>
                        </p:par>
                        <p:par>
                          <p:cTn id="224" fill="hold">
                            <p:stCondLst>
                              <p:cond delay="74500"/>
                            </p:stCondLst>
                            <p:childTnLst>
                              <p:par>
                                <p:cTn id="225" presetID="26" presetClass="entr" presetSubtype="0" fill="hold" grpId="0" nodeType="afterEffect">
                                  <p:stCondLst>
                                    <p:cond delay="0"/>
                                  </p:stCondLst>
                                  <p:iterate type="lt">
                                    <p:tmPct val="10000"/>
                                  </p:iterate>
                                  <p:childTnLst>
                                    <p:set>
                                      <p:cBhvr>
                                        <p:cTn id="226" dur="1" fill="hold">
                                          <p:stCondLst>
                                            <p:cond delay="0"/>
                                          </p:stCondLst>
                                        </p:cTn>
                                        <p:tgtEl>
                                          <p:spTgt spid="9"/>
                                        </p:tgtEl>
                                        <p:attrNameLst>
                                          <p:attrName>style.visibility</p:attrName>
                                        </p:attrNameLst>
                                      </p:cBhvr>
                                      <p:to>
                                        <p:strVal val="visible"/>
                                      </p:to>
                                    </p:set>
                                    <p:animEffect transition="in" filter="wipe(down)">
                                      <p:cBhvr>
                                        <p:cTn id="227" dur="580">
                                          <p:stCondLst>
                                            <p:cond delay="0"/>
                                          </p:stCondLst>
                                        </p:cTn>
                                        <p:tgtEl>
                                          <p:spTgt spid="9"/>
                                        </p:tgtEl>
                                      </p:cBhvr>
                                    </p:animEffect>
                                    <p:anim calcmode="lin" valueType="num">
                                      <p:cBhvr>
                                        <p:cTn id="228"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229"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230"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231"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232"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33" dur="26">
                                          <p:stCondLst>
                                            <p:cond delay="650"/>
                                          </p:stCondLst>
                                        </p:cTn>
                                        <p:tgtEl>
                                          <p:spTgt spid="9"/>
                                        </p:tgtEl>
                                      </p:cBhvr>
                                      <p:to x="100000" y="60000"/>
                                    </p:animScale>
                                    <p:animScale>
                                      <p:cBhvr>
                                        <p:cTn id="234" dur="166" decel="50000">
                                          <p:stCondLst>
                                            <p:cond delay="676"/>
                                          </p:stCondLst>
                                        </p:cTn>
                                        <p:tgtEl>
                                          <p:spTgt spid="9"/>
                                        </p:tgtEl>
                                      </p:cBhvr>
                                      <p:to x="100000" y="100000"/>
                                    </p:animScale>
                                    <p:animScale>
                                      <p:cBhvr>
                                        <p:cTn id="235" dur="26">
                                          <p:stCondLst>
                                            <p:cond delay="1312"/>
                                          </p:stCondLst>
                                        </p:cTn>
                                        <p:tgtEl>
                                          <p:spTgt spid="9"/>
                                        </p:tgtEl>
                                      </p:cBhvr>
                                      <p:to x="100000" y="80000"/>
                                    </p:animScale>
                                    <p:animScale>
                                      <p:cBhvr>
                                        <p:cTn id="236" dur="166" decel="50000">
                                          <p:stCondLst>
                                            <p:cond delay="1338"/>
                                          </p:stCondLst>
                                        </p:cTn>
                                        <p:tgtEl>
                                          <p:spTgt spid="9"/>
                                        </p:tgtEl>
                                      </p:cBhvr>
                                      <p:to x="100000" y="100000"/>
                                    </p:animScale>
                                    <p:animScale>
                                      <p:cBhvr>
                                        <p:cTn id="237" dur="26">
                                          <p:stCondLst>
                                            <p:cond delay="1642"/>
                                          </p:stCondLst>
                                        </p:cTn>
                                        <p:tgtEl>
                                          <p:spTgt spid="9"/>
                                        </p:tgtEl>
                                      </p:cBhvr>
                                      <p:to x="100000" y="90000"/>
                                    </p:animScale>
                                    <p:animScale>
                                      <p:cBhvr>
                                        <p:cTn id="238" dur="166" decel="50000">
                                          <p:stCondLst>
                                            <p:cond delay="1668"/>
                                          </p:stCondLst>
                                        </p:cTn>
                                        <p:tgtEl>
                                          <p:spTgt spid="9"/>
                                        </p:tgtEl>
                                      </p:cBhvr>
                                      <p:to x="100000" y="100000"/>
                                    </p:animScale>
                                    <p:animScale>
                                      <p:cBhvr>
                                        <p:cTn id="239" dur="26">
                                          <p:stCondLst>
                                            <p:cond delay="1808"/>
                                          </p:stCondLst>
                                        </p:cTn>
                                        <p:tgtEl>
                                          <p:spTgt spid="9"/>
                                        </p:tgtEl>
                                      </p:cBhvr>
                                      <p:to x="100000" y="95000"/>
                                    </p:animScale>
                                    <p:animScale>
                                      <p:cBhvr>
                                        <p:cTn id="240" dur="166" decel="50000">
                                          <p:stCondLst>
                                            <p:cond delay="1834"/>
                                          </p:stCondLst>
                                        </p:cTn>
                                        <p:tgtEl>
                                          <p:spTgt spid="9"/>
                                        </p:tgtEl>
                                      </p:cBhvr>
                                      <p:to x="100000" y="100000"/>
                                    </p:animScale>
                                  </p:childTnLst>
                                </p:cTn>
                              </p:par>
                            </p:childTnLst>
                          </p:cTn>
                        </p:par>
                        <p:par>
                          <p:cTn id="241" fill="hold">
                            <p:stCondLst>
                              <p:cond delay="77100"/>
                            </p:stCondLst>
                            <p:childTnLst>
                              <p:par>
                                <p:cTn id="242" presetID="43" presetClass="entr" presetSubtype="0" fill="hold" grpId="0" nodeType="afterEffect">
                                  <p:stCondLst>
                                    <p:cond delay="500"/>
                                  </p:stCondLst>
                                  <p:childTnLst>
                                    <p:set>
                                      <p:cBhvr>
                                        <p:cTn id="243" dur="1" fill="hold">
                                          <p:stCondLst>
                                            <p:cond delay="0"/>
                                          </p:stCondLst>
                                        </p:cTn>
                                        <p:tgtEl>
                                          <p:spTgt spid="19"/>
                                        </p:tgtEl>
                                        <p:attrNameLst>
                                          <p:attrName>style.visibility</p:attrName>
                                        </p:attrNameLst>
                                      </p:cBhvr>
                                      <p:to>
                                        <p:strVal val="visible"/>
                                      </p:to>
                                    </p:set>
                                    <p:animEffect transition="in" filter="fade">
                                      <p:cBhvr>
                                        <p:cTn id="244" dur="500"/>
                                        <p:tgtEl>
                                          <p:spTgt spid="19"/>
                                        </p:tgtEl>
                                      </p:cBhvr>
                                    </p:animEffect>
                                    <p:anim calcmode="lin" valueType="num">
                                      <p:cBhvr>
                                        <p:cTn id="245" dur="2000" fill="hold"/>
                                        <p:tgtEl>
                                          <p:spTgt spid="19"/>
                                        </p:tgtEl>
                                        <p:attrNameLst>
                                          <p:attrName>ppt_x</p:attrName>
                                        </p:attrNameLst>
                                      </p:cBhvr>
                                      <p:tavLst>
                                        <p:tav tm="0">
                                          <p:val>
                                            <p:strVal val="#ppt_x"/>
                                          </p:val>
                                        </p:tav>
                                        <p:tav tm="100000">
                                          <p:val>
                                            <p:strVal val="#ppt_x"/>
                                          </p:val>
                                        </p:tav>
                                      </p:tavLst>
                                    </p:anim>
                                    <p:anim calcmode="lin" valueType="num">
                                      <p:cBhvr>
                                        <p:cTn id="246" dur="2000" fill="hold"/>
                                        <p:tgtEl>
                                          <p:spTgt spid="19"/>
                                        </p:tgtEl>
                                        <p:attrNameLst>
                                          <p:attrName>ppt_y</p:attrName>
                                        </p:attrNameLst>
                                      </p:cBhvr>
                                      <p:tavLst>
                                        <p:tav tm="0">
                                          <p:val>
                                            <p:strVal val="#ppt_y+0.31"/>
                                          </p:val>
                                        </p:tav>
                                        <p:tav tm="100000">
                                          <p:val>
                                            <p:strVal val="#ppt_y+0.31"/>
                                          </p:val>
                                        </p:tav>
                                      </p:tavLst>
                                    </p:anim>
                                    <p:anim calcmode="lin" valueType="num">
                                      <p:cBhvr>
                                        <p:cTn id="247" dur="3000" decel="50000" fill="hold">
                                          <p:stCondLst>
                                            <p:cond delay="2000"/>
                                          </p:stCondLst>
                                        </p:cTn>
                                        <p:tgtEl>
                                          <p:spTgt spid="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48" dur="3000" decel="50000" fill="hold">
                                          <p:stCondLst>
                                            <p:cond delay="2000"/>
                                          </p:stCondLst>
                                        </p:cTn>
                                        <p:tgtEl>
                                          <p:spTgt spid="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49" presetID="43" presetClass="entr" presetSubtype="0" fill="hold" grpId="0" nodeType="withEffect">
                                  <p:stCondLst>
                                    <p:cond delay="500"/>
                                  </p:stCondLst>
                                  <p:childTnLst>
                                    <p:set>
                                      <p:cBhvr>
                                        <p:cTn id="250" dur="1" fill="hold">
                                          <p:stCondLst>
                                            <p:cond delay="0"/>
                                          </p:stCondLst>
                                        </p:cTn>
                                        <p:tgtEl>
                                          <p:spTgt spid="22"/>
                                        </p:tgtEl>
                                        <p:attrNameLst>
                                          <p:attrName>style.visibility</p:attrName>
                                        </p:attrNameLst>
                                      </p:cBhvr>
                                      <p:to>
                                        <p:strVal val="visible"/>
                                      </p:to>
                                    </p:set>
                                    <p:animEffect transition="in" filter="fade">
                                      <p:cBhvr>
                                        <p:cTn id="251" dur="500"/>
                                        <p:tgtEl>
                                          <p:spTgt spid="22"/>
                                        </p:tgtEl>
                                      </p:cBhvr>
                                    </p:animEffect>
                                    <p:anim calcmode="lin" valueType="num">
                                      <p:cBhvr>
                                        <p:cTn id="252" dur="2000" fill="hold"/>
                                        <p:tgtEl>
                                          <p:spTgt spid="22"/>
                                        </p:tgtEl>
                                        <p:attrNameLst>
                                          <p:attrName>ppt_x</p:attrName>
                                        </p:attrNameLst>
                                      </p:cBhvr>
                                      <p:tavLst>
                                        <p:tav tm="0">
                                          <p:val>
                                            <p:strVal val="#ppt_x"/>
                                          </p:val>
                                        </p:tav>
                                        <p:tav tm="100000">
                                          <p:val>
                                            <p:strVal val="#ppt_x"/>
                                          </p:val>
                                        </p:tav>
                                      </p:tavLst>
                                    </p:anim>
                                    <p:anim calcmode="lin" valueType="num">
                                      <p:cBhvr>
                                        <p:cTn id="253" dur="2000" fill="hold"/>
                                        <p:tgtEl>
                                          <p:spTgt spid="22"/>
                                        </p:tgtEl>
                                        <p:attrNameLst>
                                          <p:attrName>ppt_y</p:attrName>
                                        </p:attrNameLst>
                                      </p:cBhvr>
                                      <p:tavLst>
                                        <p:tav tm="0">
                                          <p:val>
                                            <p:strVal val="#ppt_y+0.31"/>
                                          </p:val>
                                        </p:tav>
                                        <p:tav tm="100000">
                                          <p:val>
                                            <p:strVal val="#ppt_y+0.31"/>
                                          </p:val>
                                        </p:tav>
                                      </p:tavLst>
                                    </p:anim>
                                    <p:anim calcmode="lin" valueType="num">
                                      <p:cBhvr>
                                        <p:cTn id="254" dur="3000" decel="50000" fill="hold">
                                          <p:stCondLst>
                                            <p:cond delay="2000"/>
                                          </p:stCondLst>
                                        </p:cTn>
                                        <p:tgtEl>
                                          <p:spTgt spid="2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55" dur="3000" decel="50000" fill="hold">
                                          <p:stCondLst>
                                            <p:cond delay="2000"/>
                                          </p:stCondLst>
                                        </p:cTn>
                                        <p:tgtEl>
                                          <p:spTgt spid="2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56" fill="hold">
                            <p:stCondLst>
                              <p:cond delay="82600"/>
                            </p:stCondLst>
                            <p:childTnLst>
                              <p:par>
                                <p:cTn id="257" presetID="2" presetClass="entr" presetSubtype="8" decel="84000" fill="hold" grpId="0" nodeType="afterEffect">
                                  <p:stCondLst>
                                    <p:cond delay="0"/>
                                  </p:stCondLst>
                                  <p:iterate type="lt">
                                    <p:tmPct val="10000"/>
                                  </p:iterate>
                                  <p:childTnLst>
                                    <p:set>
                                      <p:cBhvr>
                                        <p:cTn id="258" dur="1" fill="hold">
                                          <p:stCondLst>
                                            <p:cond delay="0"/>
                                          </p:stCondLst>
                                        </p:cTn>
                                        <p:tgtEl>
                                          <p:spTgt spid="10"/>
                                        </p:tgtEl>
                                        <p:attrNameLst>
                                          <p:attrName>style.visibility</p:attrName>
                                        </p:attrNameLst>
                                      </p:cBhvr>
                                      <p:to>
                                        <p:strVal val="visible"/>
                                      </p:to>
                                    </p:set>
                                    <p:anim calcmode="lin" valueType="num">
                                      <p:cBhvr additive="base">
                                        <p:cTn id="259" dur="3000" fill="hold"/>
                                        <p:tgtEl>
                                          <p:spTgt spid="10"/>
                                        </p:tgtEl>
                                        <p:attrNameLst>
                                          <p:attrName>ppt_x</p:attrName>
                                        </p:attrNameLst>
                                      </p:cBhvr>
                                      <p:tavLst>
                                        <p:tav tm="0">
                                          <p:val>
                                            <p:strVal val="0-#ppt_w/2"/>
                                          </p:val>
                                        </p:tav>
                                        <p:tav tm="100000">
                                          <p:val>
                                            <p:strVal val="#ppt_x"/>
                                          </p:val>
                                        </p:tav>
                                      </p:tavLst>
                                    </p:anim>
                                    <p:anim calcmode="lin" valueType="num">
                                      <p:cBhvr additive="base">
                                        <p:cTn id="260" dur="3000" fill="hold"/>
                                        <p:tgtEl>
                                          <p:spTgt spid="10"/>
                                        </p:tgtEl>
                                        <p:attrNameLst>
                                          <p:attrName>ppt_y</p:attrName>
                                        </p:attrNameLst>
                                      </p:cBhvr>
                                      <p:tavLst>
                                        <p:tav tm="0">
                                          <p:val>
                                            <p:strVal val="#ppt_y"/>
                                          </p:val>
                                        </p:tav>
                                        <p:tav tm="100000">
                                          <p:val>
                                            <p:strVal val="#ppt_y"/>
                                          </p:val>
                                        </p:tav>
                                      </p:tavLst>
                                    </p:anim>
                                  </p:childTnLst>
                                </p:cTn>
                              </p:par>
                            </p:childTnLst>
                          </p:cTn>
                        </p:par>
                        <p:par>
                          <p:cTn id="261" fill="hold">
                            <p:stCondLst>
                              <p:cond delay="143200"/>
                            </p:stCondLst>
                            <p:childTnLst>
                              <p:par>
                                <p:cTn id="262" presetID="2" presetClass="entr" presetSubtype="8" decel="68000" fill="hold" grpId="0" nodeType="afterEffect">
                                  <p:stCondLst>
                                    <p:cond delay="0"/>
                                  </p:stCondLst>
                                  <p:iterate type="lt">
                                    <p:tmPct val="10000"/>
                                  </p:iterate>
                                  <p:childTnLst>
                                    <p:set>
                                      <p:cBhvr>
                                        <p:cTn id="263" dur="1" fill="hold">
                                          <p:stCondLst>
                                            <p:cond delay="0"/>
                                          </p:stCondLst>
                                        </p:cTn>
                                        <p:tgtEl>
                                          <p:spTgt spid="11"/>
                                        </p:tgtEl>
                                        <p:attrNameLst>
                                          <p:attrName>style.visibility</p:attrName>
                                        </p:attrNameLst>
                                      </p:cBhvr>
                                      <p:to>
                                        <p:strVal val="visible"/>
                                      </p:to>
                                    </p:set>
                                    <p:anim calcmode="lin" valueType="num">
                                      <p:cBhvr additive="base">
                                        <p:cTn id="264" dur="3000" fill="hold"/>
                                        <p:tgtEl>
                                          <p:spTgt spid="11"/>
                                        </p:tgtEl>
                                        <p:attrNameLst>
                                          <p:attrName>ppt_x</p:attrName>
                                        </p:attrNameLst>
                                      </p:cBhvr>
                                      <p:tavLst>
                                        <p:tav tm="0">
                                          <p:val>
                                            <p:strVal val="0-#ppt_w/2"/>
                                          </p:val>
                                        </p:tav>
                                        <p:tav tm="100000">
                                          <p:val>
                                            <p:strVal val="#ppt_x"/>
                                          </p:val>
                                        </p:tav>
                                      </p:tavLst>
                                    </p:anim>
                                    <p:anim calcmode="lin" valueType="num">
                                      <p:cBhvr additive="base">
                                        <p:cTn id="265" dur="3000" fill="hold"/>
                                        <p:tgtEl>
                                          <p:spTgt spid="11"/>
                                        </p:tgtEl>
                                        <p:attrNameLst>
                                          <p:attrName>ppt_y</p:attrName>
                                        </p:attrNameLst>
                                      </p:cBhvr>
                                      <p:tavLst>
                                        <p:tav tm="0">
                                          <p:val>
                                            <p:strVal val="#ppt_y"/>
                                          </p:val>
                                        </p:tav>
                                        <p:tav tm="100000">
                                          <p:val>
                                            <p:strVal val="#ppt_y"/>
                                          </p:val>
                                        </p:tav>
                                      </p:tavLst>
                                    </p:anim>
                                  </p:childTnLst>
                                </p:cTn>
                              </p:par>
                            </p:childTnLst>
                          </p:cTn>
                        </p:par>
                        <p:par>
                          <p:cTn id="266" fill="hold">
                            <p:stCondLst>
                              <p:cond delay="209500"/>
                            </p:stCondLst>
                            <p:childTnLst>
                              <p:par>
                                <p:cTn id="267" presetID="2" presetClass="entr" presetSubtype="2" decel="100000" fill="hold" grpId="0" nodeType="afterEffect">
                                  <p:stCondLst>
                                    <p:cond delay="0"/>
                                  </p:stCondLst>
                                  <p:iterate type="lt">
                                    <p:tmPct val="10000"/>
                                  </p:iterate>
                                  <p:childTnLst>
                                    <p:set>
                                      <p:cBhvr>
                                        <p:cTn id="268" dur="1" fill="hold">
                                          <p:stCondLst>
                                            <p:cond delay="0"/>
                                          </p:stCondLst>
                                        </p:cTn>
                                        <p:tgtEl>
                                          <p:spTgt spid="13"/>
                                        </p:tgtEl>
                                        <p:attrNameLst>
                                          <p:attrName>style.visibility</p:attrName>
                                        </p:attrNameLst>
                                      </p:cBhvr>
                                      <p:to>
                                        <p:strVal val="visible"/>
                                      </p:to>
                                    </p:set>
                                    <p:anim calcmode="lin" valueType="num">
                                      <p:cBhvr additive="base">
                                        <p:cTn id="269" dur="2000" fill="hold"/>
                                        <p:tgtEl>
                                          <p:spTgt spid="13"/>
                                        </p:tgtEl>
                                        <p:attrNameLst>
                                          <p:attrName>ppt_x</p:attrName>
                                        </p:attrNameLst>
                                      </p:cBhvr>
                                      <p:tavLst>
                                        <p:tav tm="0">
                                          <p:val>
                                            <p:strVal val="1+#ppt_w/2"/>
                                          </p:val>
                                        </p:tav>
                                        <p:tav tm="100000">
                                          <p:val>
                                            <p:strVal val="#ppt_x"/>
                                          </p:val>
                                        </p:tav>
                                      </p:tavLst>
                                    </p:anim>
                                    <p:anim calcmode="lin" valueType="num">
                                      <p:cBhvr additive="base">
                                        <p:cTn id="270" dur="2000" fill="hold"/>
                                        <p:tgtEl>
                                          <p:spTgt spid="13"/>
                                        </p:tgtEl>
                                        <p:attrNameLst>
                                          <p:attrName>ppt_y</p:attrName>
                                        </p:attrNameLst>
                                      </p:cBhvr>
                                      <p:tavLst>
                                        <p:tav tm="0">
                                          <p:val>
                                            <p:strVal val="#ppt_y"/>
                                          </p:val>
                                        </p:tav>
                                        <p:tav tm="100000">
                                          <p:val>
                                            <p:strVal val="#ppt_y"/>
                                          </p:val>
                                        </p:tav>
                                      </p:tavLst>
                                    </p:anim>
                                  </p:childTnLst>
                                </p:cTn>
                              </p:par>
                            </p:childTnLst>
                          </p:cTn>
                        </p:par>
                        <p:par>
                          <p:cTn id="271" fill="hold">
                            <p:stCondLst>
                              <p:cond delay="221700"/>
                            </p:stCondLst>
                            <p:childTnLst>
                              <p:par>
                                <p:cTn id="272" presetID="2" presetClass="entr" presetSubtype="3" decel="100000" fill="hold" grpId="0" nodeType="afterEffect">
                                  <p:stCondLst>
                                    <p:cond delay="0"/>
                                  </p:stCondLst>
                                  <p:iterate type="lt">
                                    <p:tmPct val="10000"/>
                                  </p:iterate>
                                  <p:childTnLst>
                                    <p:set>
                                      <p:cBhvr>
                                        <p:cTn id="273" dur="1" fill="hold">
                                          <p:stCondLst>
                                            <p:cond delay="0"/>
                                          </p:stCondLst>
                                        </p:cTn>
                                        <p:tgtEl>
                                          <p:spTgt spid="14"/>
                                        </p:tgtEl>
                                        <p:attrNameLst>
                                          <p:attrName>style.visibility</p:attrName>
                                        </p:attrNameLst>
                                      </p:cBhvr>
                                      <p:to>
                                        <p:strVal val="visible"/>
                                      </p:to>
                                    </p:set>
                                    <p:anim calcmode="lin" valueType="num">
                                      <p:cBhvr additive="base">
                                        <p:cTn id="274" dur="3000" fill="hold"/>
                                        <p:tgtEl>
                                          <p:spTgt spid="14"/>
                                        </p:tgtEl>
                                        <p:attrNameLst>
                                          <p:attrName>ppt_x</p:attrName>
                                        </p:attrNameLst>
                                      </p:cBhvr>
                                      <p:tavLst>
                                        <p:tav tm="0">
                                          <p:val>
                                            <p:strVal val="1+#ppt_w/2"/>
                                          </p:val>
                                        </p:tav>
                                        <p:tav tm="100000">
                                          <p:val>
                                            <p:strVal val="#ppt_x"/>
                                          </p:val>
                                        </p:tav>
                                      </p:tavLst>
                                    </p:anim>
                                    <p:anim calcmode="lin" valueType="num">
                                      <p:cBhvr additive="base">
                                        <p:cTn id="275" dur="3000" fill="hold"/>
                                        <p:tgtEl>
                                          <p:spTgt spid="14"/>
                                        </p:tgtEl>
                                        <p:attrNameLst>
                                          <p:attrName>ppt_y</p:attrName>
                                        </p:attrNameLst>
                                      </p:cBhvr>
                                      <p:tavLst>
                                        <p:tav tm="0">
                                          <p:val>
                                            <p:strVal val="0-#ppt_h/2"/>
                                          </p:val>
                                        </p:tav>
                                        <p:tav tm="100000">
                                          <p:val>
                                            <p:strVal val="#ppt_y"/>
                                          </p:val>
                                        </p:tav>
                                      </p:tavLst>
                                    </p:anim>
                                  </p:childTnLst>
                                </p:cTn>
                              </p:par>
                            </p:childTnLst>
                          </p:cTn>
                        </p:par>
                        <p:par>
                          <p:cTn id="276" fill="hold">
                            <p:stCondLst>
                              <p:cond delay="233700"/>
                            </p:stCondLst>
                            <p:childTnLst>
                              <p:par>
                                <p:cTn id="277" presetID="2" presetClass="entr" presetSubtype="3" decel="100000" fill="hold" grpId="0" nodeType="afterEffect">
                                  <p:stCondLst>
                                    <p:cond delay="0"/>
                                  </p:stCondLst>
                                  <p:iterate type="lt">
                                    <p:tmPct val="10000"/>
                                  </p:iterate>
                                  <p:childTnLst>
                                    <p:set>
                                      <p:cBhvr>
                                        <p:cTn id="278" dur="1" fill="hold">
                                          <p:stCondLst>
                                            <p:cond delay="0"/>
                                          </p:stCondLst>
                                        </p:cTn>
                                        <p:tgtEl>
                                          <p:spTgt spid="15"/>
                                        </p:tgtEl>
                                        <p:attrNameLst>
                                          <p:attrName>style.visibility</p:attrName>
                                        </p:attrNameLst>
                                      </p:cBhvr>
                                      <p:to>
                                        <p:strVal val="visible"/>
                                      </p:to>
                                    </p:set>
                                    <p:anim calcmode="lin" valueType="num">
                                      <p:cBhvr additive="base">
                                        <p:cTn id="279" dur="3000" fill="hold"/>
                                        <p:tgtEl>
                                          <p:spTgt spid="15"/>
                                        </p:tgtEl>
                                        <p:attrNameLst>
                                          <p:attrName>ppt_x</p:attrName>
                                        </p:attrNameLst>
                                      </p:cBhvr>
                                      <p:tavLst>
                                        <p:tav tm="0">
                                          <p:val>
                                            <p:strVal val="1+#ppt_w/2"/>
                                          </p:val>
                                        </p:tav>
                                        <p:tav tm="100000">
                                          <p:val>
                                            <p:strVal val="#ppt_x"/>
                                          </p:val>
                                        </p:tav>
                                      </p:tavLst>
                                    </p:anim>
                                    <p:anim calcmode="lin" valueType="num">
                                      <p:cBhvr additive="base">
                                        <p:cTn id="280" dur="3000" fill="hold"/>
                                        <p:tgtEl>
                                          <p:spTgt spid="15"/>
                                        </p:tgtEl>
                                        <p:attrNameLst>
                                          <p:attrName>ppt_y</p:attrName>
                                        </p:attrNameLst>
                                      </p:cBhvr>
                                      <p:tavLst>
                                        <p:tav tm="0">
                                          <p:val>
                                            <p:strVal val="0-#ppt_h/2"/>
                                          </p:val>
                                        </p:tav>
                                        <p:tav tm="100000">
                                          <p:val>
                                            <p:strVal val="#ppt_y"/>
                                          </p:val>
                                        </p:tav>
                                      </p:tavLst>
                                    </p:anim>
                                  </p:childTnLst>
                                </p:cTn>
                              </p:par>
                            </p:childTnLst>
                          </p:cTn>
                        </p:par>
                        <p:par>
                          <p:cTn id="281" fill="hold">
                            <p:stCondLst>
                              <p:cond delay="246300"/>
                            </p:stCondLst>
                            <p:childTnLst>
                              <p:par>
                                <p:cTn id="282" presetID="2" presetClass="entr" presetSubtype="6" decel="100000" fill="hold" grpId="0" nodeType="afterEffect">
                                  <p:stCondLst>
                                    <p:cond delay="0"/>
                                  </p:stCondLst>
                                  <p:iterate type="lt">
                                    <p:tmPct val="10000"/>
                                  </p:iterate>
                                  <p:childTnLst>
                                    <p:set>
                                      <p:cBhvr>
                                        <p:cTn id="283" dur="1" fill="hold">
                                          <p:stCondLst>
                                            <p:cond delay="0"/>
                                          </p:stCondLst>
                                        </p:cTn>
                                        <p:tgtEl>
                                          <p:spTgt spid="17"/>
                                        </p:tgtEl>
                                        <p:attrNameLst>
                                          <p:attrName>style.visibility</p:attrName>
                                        </p:attrNameLst>
                                      </p:cBhvr>
                                      <p:to>
                                        <p:strVal val="visible"/>
                                      </p:to>
                                    </p:set>
                                    <p:anim calcmode="lin" valueType="num">
                                      <p:cBhvr additive="base">
                                        <p:cTn id="284" dur="3000" fill="hold"/>
                                        <p:tgtEl>
                                          <p:spTgt spid="17"/>
                                        </p:tgtEl>
                                        <p:attrNameLst>
                                          <p:attrName>ppt_x</p:attrName>
                                        </p:attrNameLst>
                                      </p:cBhvr>
                                      <p:tavLst>
                                        <p:tav tm="0">
                                          <p:val>
                                            <p:strVal val="1+#ppt_w/2"/>
                                          </p:val>
                                        </p:tav>
                                        <p:tav tm="100000">
                                          <p:val>
                                            <p:strVal val="#ppt_x"/>
                                          </p:val>
                                        </p:tav>
                                      </p:tavLst>
                                    </p:anim>
                                    <p:anim calcmode="lin" valueType="num">
                                      <p:cBhvr additive="base">
                                        <p:cTn id="285" dur="3000" fill="hold"/>
                                        <p:tgtEl>
                                          <p:spTgt spid="17"/>
                                        </p:tgtEl>
                                        <p:attrNameLst>
                                          <p:attrName>ppt_y</p:attrName>
                                        </p:attrNameLst>
                                      </p:cBhvr>
                                      <p:tavLst>
                                        <p:tav tm="0">
                                          <p:val>
                                            <p:strVal val="1+#ppt_h/2"/>
                                          </p:val>
                                        </p:tav>
                                        <p:tav tm="100000">
                                          <p:val>
                                            <p:strVal val="#ppt_y"/>
                                          </p:val>
                                        </p:tav>
                                      </p:tavLst>
                                    </p:anim>
                                  </p:childTnLst>
                                </p:cTn>
                              </p:par>
                            </p:childTnLst>
                          </p:cTn>
                        </p:par>
                        <p:par>
                          <p:cTn id="286" fill="hold">
                            <p:stCondLst>
                              <p:cond delay="279300"/>
                            </p:stCondLst>
                            <p:childTnLst>
                              <p:par>
                                <p:cTn id="287" presetID="21" presetClass="entr" presetSubtype="1" fill="hold" grpId="0" nodeType="afterEffect">
                                  <p:stCondLst>
                                    <p:cond delay="0"/>
                                  </p:stCondLst>
                                  <p:childTnLst>
                                    <p:set>
                                      <p:cBhvr>
                                        <p:cTn id="288" dur="1" fill="hold">
                                          <p:stCondLst>
                                            <p:cond delay="0"/>
                                          </p:stCondLst>
                                        </p:cTn>
                                        <p:tgtEl>
                                          <p:spTgt spid="24"/>
                                        </p:tgtEl>
                                        <p:attrNameLst>
                                          <p:attrName>style.visibility</p:attrName>
                                        </p:attrNameLst>
                                      </p:cBhvr>
                                      <p:to>
                                        <p:strVal val="visible"/>
                                      </p:to>
                                    </p:set>
                                    <p:animEffect transition="in" filter="wheel(1)">
                                      <p:cBhvr>
                                        <p:cTn id="289" dur="5000"/>
                                        <p:tgtEl>
                                          <p:spTgt spid="24"/>
                                        </p:tgtEl>
                                      </p:cBhvr>
                                    </p:animEffect>
                                  </p:childTnLst>
                                </p:cTn>
                              </p:par>
                            </p:childTnLst>
                          </p:cTn>
                        </p:par>
                        <p:par>
                          <p:cTn id="290" fill="hold">
                            <p:stCondLst>
                              <p:cond delay="284300"/>
                            </p:stCondLst>
                            <p:childTnLst>
                              <p:par>
                                <p:cTn id="291" presetID="26" presetClass="entr" presetSubtype="0" fill="hold" grpId="0" nodeType="afterEffect">
                                  <p:stCondLst>
                                    <p:cond delay="0"/>
                                  </p:stCondLst>
                                  <p:childTnLst>
                                    <p:set>
                                      <p:cBhvr>
                                        <p:cTn id="292" dur="1" fill="hold">
                                          <p:stCondLst>
                                            <p:cond delay="0"/>
                                          </p:stCondLst>
                                        </p:cTn>
                                        <p:tgtEl>
                                          <p:spTgt spid="25"/>
                                        </p:tgtEl>
                                        <p:attrNameLst>
                                          <p:attrName>style.visibility</p:attrName>
                                        </p:attrNameLst>
                                      </p:cBhvr>
                                      <p:to>
                                        <p:strVal val="visible"/>
                                      </p:to>
                                    </p:set>
                                    <p:animEffect transition="in" filter="wipe(down)">
                                      <p:cBhvr>
                                        <p:cTn id="293" dur="580">
                                          <p:stCondLst>
                                            <p:cond delay="0"/>
                                          </p:stCondLst>
                                        </p:cTn>
                                        <p:tgtEl>
                                          <p:spTgt spid="25"/>
                                        </p:tgtEl>
                                      </p:cBhvr>
                                    </p:animEffect>
                                    <p:anim calcmode="lin" valueType="num">
                                      <p:cBhvr>
                                        <p:cTn id="294" dur="1822"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295" dur="664"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296" dur="664" tmFilter="0, 0; 0.125,0.2665; 0.25,0.4; 0.375,0.465; 0.5,0.5;  0.625,0.535; 0.75,0.6; 0.875,0.7335; 1,1">
                                          <p:stCondLst>
                                            <p:cond delay="664"/>
                                          </p:stCondLst>
                                        </p:cTn>
                                        <p:tgtEl>
                                          <p:spTgt spid="25"/>
                                        </p:tgtEl>
                                        <p:attrNameLst>
                                          <p:attrName>ppt_y</p:attrName>
                                        </p:attrNameLst>
                                      </p:cBhvr>
                                      <p:tavLst>
                                        <p:tav tm="0" fmla="#ppt_y-sin(pi*$)/9">
                                          <p:val>
                                            <p:fltVal val="0"/>
                                          </p:val>
                                        </p:tav>
                                        <p:tav tm="100000">
                                          <p:val>
                                            <p:fltVal val="1"/>
                                          </p:val>
                                        </p:tav>
                                      </p:tavLst>
                                    </p:anim>
                                    <p:anim calcmode="lin" valueType="num">
                                      <p:cBhvr>
                                        <p:cTn id="297" dur="332" tmFilter="0, 0; 0.125,0.2665; 0.25,0.4; 0.375,0.465; 0.5,0.5;  0.625,0.535; 0.75,0.6; 0.875,0.7335; 1,1">
                                          <p:stCondLst>
                                            <p:cond delay="1324"/>
                                          </p:stCondLst>
                                        </p:cTn>
                                        <p:tgtEl>
                                          <p:spTgt spid="25"/>
                                        </p:tgtEl>
                                        <p:attrNameLst>
                                          <p:attrName>ppt_y</p:attrName>
                                        </p:attrNameLst>
                                      </p:cBhvr>
                                      <p:tavLst>
                                        <p:tav tm="0" fmla="#ppt_y-sin(pi*$)/27">
                                          <p:val>
                                            <p:fltVal val="0"/>
                                          </p:val>
                                        </p:tav>
                                        <p:tav tm="100000">
                                          <p:val>
                                            <p:fltVal val="1"/>
                                          </p:val>
                                        </p:tav>
                                      </p:tavLst>
                                    </p:anim>
                                    <p:anim calcmode="lin" valueType="num">
                                      <p:cBhvr>
                                        <p:cTn id="298" dur="164" tmFilter="0, 0; 0.125,0.2665; 0.25,0.4; 0.375,0.465; 0.5,0.5;  0.625,0.535; 0.75,0.6; 0.875,0.7335; 1,1">
                                          <p:stCondLst>
                                            <p:cond delay="1656"/>
                                          </p:stCondLst>
                                        </p:cTn>
                                        <p:tgtEl>
                                          <p:spTgt spid="25"/>
                                        </p:tgtEl>
                                        <p:attrNameLst>
                                          <p:attrName>ppt_y</p:attrName>
                                        </p:attrNameLst>
                                      </p:cBhvr>
                                      <p:tavLst>
                                        <p:tav tm="0" fmla="#ppt_y-sin(pi*$)/81">
                                          <p:val>
                                            <p:fltVal val="0"/>
                                          </p:val>
                                        </p:tav>
                                        <p:tav tm="100000">
                                          <p:val>
                                            <p:fltVal val="1"/>
                                          </p:val>
                                        </p:tav>
                                      </p:tavLst>
                                    </p:anim>
                                    <p:animScale>
                                      <p:cBhvr>
                                        <p:cTn id="299" dur="26">
                                          <p:stCondLst>
                                            <p:cond delay="650"/>
                                          </p:stCondLst>
                                        </p:cTn>
                                        <p:tgtEl>
                                          <p:spTgt spid="25"/>
                                        </p:tgtEl>
                                      </p:cBhvr>
                                      <p:to x="100000" y="60000"/>
                                    </p:animScale>
                                    <p:animScale>
                                      <p:cBhvr>
                                        <p:cTn id="300" dur="166" decel="50000">
                                          <p:stCondLst>
                                            <p:cond delay="676"/>
                                          </p:stCondLst>
                                        </p:cTn>
                                        <p:tgtEl>
                                          <p:spTgt spid="25"/>
                                        </p:tgtEl>
                                      </p:cBhvr>
                                      <p:to x="100000" y="100000"/>
                                    </p:animScale>
                                    <p:animScale>
                                      <p:cBhvr>
                                        <p:cTn id="301" dur="26">
                                          <p:stCondLst>
                                            <p:cond delay="1312"/>
                                          </p:stCondLst>
                                        </p:cTn>
                                        <p:tgtEl>
                                          <p:spTgt spid="25"/>
                                        </p:tgtEl>
                                      </p:cBhvr>
                                      <p:to x="100000" y="80000"/>
                                    </p:animScale>
                                    <p:animScale>
                                      <p:cBhvr>
                                        <p:cTn id="302" dur="166" decel="50000">
                                          <p:stCondLst>
                                            <p:cond delay="1338"/>
                                          </p:stCondLst>
                                        </p:cTn>
                                        <p:tgtEl>
                                          <p:spTgt spid="25"/>
                                        </p:tgtEl>
                                      </p:cBhvr>
                                      <p:to x="100000" y="100000"/>
                                    </p:animScale>
                                    <p:animScale>
                                      <p:cBhvr>
                                        <p:cTn id="303" dur="26">
                                          <p:stCondLst>
                                            <p:cond delay="1642"/>
                                          </p:stCondLst>
                                        </p:cTn>
                                        <p:tgtEl>
                                          <p:spTgt spid="25"/>
                                        </p:tgtEl>
                                      </p:cBhvr>
                                      <p:to x="100000" y="90000"/>
                                    </p:animScale>
                                    <p:animScale>
                                      <p:cBhvr>
                                        <p:cTn id="304" dur="166" decel="50000">
                                          <p:stCondLst>
                                            <p:cond delay="1668"/>
                                          </p:stCondLst>
                                        </p:cTn>
                                        <p:tgtEl>
                                          <p:spTgt spid="25"/>
                                        </p:tgtEl>
                                      </p:cBhvr>
                                      <p:to x="100000" y="100000"/>
                                    </p:animScale>
                                    <p:animScale>
                                      <p:cBhvr>
                                        <p:cTn id="305" dur="26">
                                          <p:stCondLst>
                                            <p:cond delay="1808"/>
                                          </p:stCondLst>
                                        </p:cTn>
                                        <p:tgtEl>
                                          <p:spTgt spid="25"/>
                                        </p:tgtEl>
                                      </p:cBhvr>
                                      <p:to x="100000" y="95000"/>
                                    </p:animScale>
                                    <p:animScale>
                                      <p:cBhvr>
                                        <p:cTn id="306" dur="166" decel="50000">
                                          <p:stCondLst>
                                            <p:cond delay="1834"/>
                                          </p:stCondLst>
                                        </p:cTn>
                                        <p:tgtEl>
                                          <p:spTgt spid="25"/>
                                        </p:tgtEl>
                                      </p:cBhvr>
                                      <p:to x="100000" y="100000"/>
                                    </p:animScale>
                                  </p:childTnLst>
                                </p:cTn>
                              </p:par>
                            </p:childTnLst>
                          </p:cTn>
                        </p:par>
                        <p:par>
                          <p:cTn id="307" fill="hold">
                            <p:stCondLst>
                              <p:cond delay="286300"/>
                            </p:stCondLst>
                            <p:childTnLst>
                              <p:par>
                                <p:cTn id="308" presetID="22" presetClass="entr" presetSubtype="8" repeatCount="indefinite" fill="hold" grpId="1" nodeType="afterEffect">
                                  <p:stCondLst>
                                    <p:cond delay="0"/>
                                  </p:stCondLst>
                                  <p:childTnLst>
                                    <p:set>
                                      <p:cBhvr>
                                        <p:cTn id="309" dur="1" fill="hold">
                                          <p:stCondLst>
                                            <p:cond delay="0"/>
                                          </p:stCondLst>
                                        </p:cTn>
                                        <p:tgtEl>
                                          <p:spTgt spid="25"/>
                                        </p:tgtEl>
                                        <p:attrNameLst>
                                          <p:attrName>style.visibility</p:attrName>
                                        </p:attrNameLst>
                                      </p:cBhvr>
                                      <p:to>
                                        <p:strVal val="visible"/>
                                      </p:to>
                                    </p:set>
                                    <p:animEffect transition="in" filter="wipe(left)">
                                      <p:cBhvr>
                                        <p:cTn id="310" dur="5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8" grpId="1" animBg="1"/>
      <p:bldP spid="21" grpId="0" animBg="1"/>
      <p:bldP spid="21" grpId="2" animBg="1"/>
      <p:bldP spid="23" grpId="0"/>
      <p:bldP spid="29" grpId="0" animBg="1"/>
      <p:bldP spid="29" grpId="1" animBg="1"/>
      <p:bldP spid="30" grpId="0" animBg="1"/>
      <p:bldP spid="30" grpId="1" animBg="1"/>
      <p:bldP spid="3" grpId="0" animBg="1"/>
      <p:bldP spid="9" grpId="0"/>
      <p:bldP spid="19" grpId="0" animBg="1"/>
      <p:bldP spid="22" grpId="0" animBg="1"/>
      <p:bldP spid="10" grpId="0"/>
      <p:bldP spid="11" grpId="0"/>
      <p:bldP spid="13" grpId="0" animBg="1"/>
      <p:bldP spid="14" grpId="0"/>
      <p:bldP spid="15" grpId="0"/>
      <p:bldP spid="17" grpId="0" animBg="1"/>
      <p:bldP spid="24" grpId="0" animBg="1"/>
      <p:bldP spid="25" grpId="0" animBg="1"/>
      <p:bldP spid="25"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6648"/>
            <a:ext cx="9144000" cy="6851352"/>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179512" y="260648"/>
            <a:ext cx="8467383" cy="369332"/>
          </a:xfrm>
          <a:prstGeom prst="rect">
            <a:avLst/>
          </a:prstGeom>
          <a:solidFill>
            <a:schemeClr val="tx1">
              <a:alpha val="78000"/>
            </a:schemeClr>
          </a:solidFill>
        </p:spPr>
        <p:txBody>
          <a:bodyPr wrap="none" rtlCol="0">
            <a:spAutoFit/>
          </a:bodyPr>
          <a:lstStyle/>
          <a:p>
            <a:r>
              <a:rPr lang="ja-JP" altLang="en-US" dirty="0" smtClean="0">
                <a:solidFill>
                  <a:prstClr val="white"/>
                </a:solidFill>
                <a:latin typeface="HGP行書体" pitchFamily="66" charset="-128"/>
                <a:ea typeface="HGP行書体" pitchFamily="66" charset="-128"/>
              </a:rPr>
              <a:t>　「“因”　　→　　“果”　」　の　順　って、　　「　</a:t>
            </a:r>
            <a:r>
              <a:rPr lang="en-US" altLang="ja-JP" dirty="0" smtClean="0">
                <a:solidFill>
                  <a:prstClr val="white"/>
                </a:solidFill>
                <a:latin typeface="HGP行書体" pitchFamily="66" charset="-128"/>
                <a:ea typeface="HGP行書体" pitchFamily="66" charset="-128"/>
              </a:rPr>
              <a:t>“</a:t>
            </a:r>
            <a:r>
              <a:rPr lang="ja-JP" altLang="en-US" dirty="0" smtClean="0">
                <a:solidFill>
                  <a:prstClr val="white"/>
                </a:solidFill>
                <a:latin typeface="HGP行書体" pitchFamily="66" charset="-128"/>
                <a:ea typeface="HGP行書体" pitchFamily="66" charset="-128"/>
              </a:rPr>
              <a:t>関 係 性　の　こと</a:t>
            </a:r>
            <a:r>
              <a:rPr lang="en-US" altLang="ja-JP" dirty="0" smtClean="0">
                <a:solidFill>
                  <a:prstClr val="white"/>
                </a:solidFill>
                <a:latin typeface="HGP行書体" pitchFamily="66" charset="-128"/>
                <a:ea typeface="HGP行書体" pitchFamily="66" charset="-128"/>
              </a:rPr>
              <a:t>”  …  </a:t>
            </a:r>
            <a:r>
              <a:rPr lang="ja-JP" altLang="en-US" dirty="0" smtClean="0">
                <a:solidFill>
                  <a:prstClr val="white"/>
                </a:solidFill>
                <a:latin typeface="HGP行書体" pitchFamily="66" charset="-128"/>
                <a:ea typeface="HGP行書体" pitchFamily="66" charset="-128"/>
              </a:rPr>
              <a:t>　ジャ　ない？　」　</a:t>
            </a:r>
            <a:endParaRPr lang="ja-JP" altLang="en-US" dirty="0">
              <a:solidFill>
                <a:prstClr val="white"/>
              </a:solidFill>
              <a:latin typeface="HGP行書体" pitchFamily="66" charset="-128"/>
              <a:ea typeface="HGP行書体" pitchFamily="66" charset="-128"/>
            </a:endParaRPr>
          </a:p>
        </p:txBody>
      </p:sp>
      <p:sp>
        <p:nvSpPr>
          <p:cNvPr id="3" name="テキスト ボックス 2"/>
          <p:cNvSpPr txBox="1"/>
          <p:nvPr/>
        </p:nvSpPr>
        <p:spPr>
          <a:xfrm>
            <a:off x="323528" y="660215"/>
            <a:ext cx="7861447" cy="584775"/>
          </a:xfrm>
          <a:prstGeom prst="rect">
            <a:avLst/>
          </a:prstGeom>
          <a:solidFill>
            <a:srgbClr val="3F0903">
              <a:alpha val="37000"/>
            </a:srgbClr>
          </a:solidFill>
        </p:spPr>
        <p:txBody>
          <a:bodyPr wrap="none" rtlCol="0">
            <a:spAutoFit/>
          </a:bodyPr>
          <a:lstStyle/>
          <a:p>
            <a:r>
              <a:rPr lang="ja-JP" altLang="en-US" sz="1600" dirty="0" smtClean="0">
                <a:solidFill>
                  <a:prstClr val="white"/>
                </a:solidFill>
                <a:latin typeface="HGP行書体" pitchFamily="66" charset="-128"/>
                <a:ea typeface="HGP行書体" pitchFamily="66" charset="-128"/>
              </a:rPr>
              <a:t>このことは、放送大学の　心理学　だか論理学　だか　の　放送内容　で、運転しながら聞いてて、</a:t>
            </a:r>
            <a:endParaRPr lang="en-US" altLang="ja-JP" sz="1600" dirty="0" smtClean="0">
              <a:solidFill>
                <a:prstClr val="white"/>
              </a:solidFill>
              <a:latin typeface="HGP行書体" pitchFamily="66" charset="-128"/>
              <a:ea typeface="HGP行書体" pitchFamily="66" charset="-128"/>
            </a:endParaRPr>
          </a:p>
          <a:p>
            <a:r>
              <a:rPr lang="ja-JP" altLang="en-US" sz="1600" dirty="0">
                <a:solidFill>
                  <a:prstClr val="white"/>
                </a:solidFill>
                <a:latin typeface="HGP行書体" pitchFamily="66" charset="-128"/>
                <a:ea typeface="HGP行書体" pitchFamily="66" charset="-128"/>
              </a:rPr>
              <a:t>はてな</a:t>
            </a:r>
            <a:r>
              <a:rPr lang="ja-JP" altLang="en-US" sz="1600" dirty="0" smtClean="0">
                <a:solidFill>
                  <a:prstClr val="white"/>
                </a:solidFill>
                <a:latin typeface="HGP行書体" pitchFamily="66" charset="-128"/>
                <a:ea typeface="HGP行書体" pitchFamily="66" charset="-128"/>
              </a:rPr>
              <a:t>？　と　想った　事である。</a:t>
            </a:r>
            <a:endParaRPr lang="ja-JP" altLang="en-US" sz="1600" dirty="0">
              <a:solidFill>
                <a:prstClr val="white"/>
              </a:solidFill>
              <a:latin typeface="HGP行書体" pitchFamily="66" charset="-128"/>
              <a:ea typeface="HGP行書体" pitchFamily="66" charset="-128"/>
            </a:endParaRPr>
          </a:p>
        </p:txBody>
      </p:sp>
      <p:sp>
        <p:nvSpPr>
          <p:cNvPr id="6" name="テキスト ボックス 5"/>
          <p:cNvSpPr txBox="1"/>
          <p:nvPr/>
        </p:nvSpPr>
        <p:spPr>
          <a:xfrm>
            <a:off x="113734" y="1430951"/>
            <a:ext cx="8929047" cy="5386090"/>
          </a:xfrm>
          <a:prstGeom prst="rect">
            <a:avLst/>
          </a:prstGeom>
          <a:solidFill>
            <a:srgbClr val="0000CC">
              <a:alpha val="56000"/>
            </a:srgbClr>
          </a:solidFill>
        </p:spPr>
        <p:txBody>
          <a:bodyPr wrap="none" rtlCol="0">
            <a:spAutoFit/>
          </a:bodyPr>
          <a:lstStyle/>
          <a:p>
            <a:pPr marL="342900" indent="-342900">
              <a:buFontTx/>
              <a:buAutoNum type="arabicParenR"/>
            </a:pPr>
            <a:r>
              <a:rPr lang="ja-JP" altLang="en-US" sz="1600" dirty="0" smtClean="0">
                <a:solidFill>
                  <a:prstClr val="white"/>
                </a:solidFill>
                <a:latin typeface="HGP行書体" pitchFamily="66" charset="-128"/>
                <a:ea typeface="HGP行書体" pitchFamily="66" charset="-128"/>
              </a:rPr>
              <a:t>「 存在は接触だ！」</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英字・略で、 </a:t>
            </a:r>
            <a:r>
              <a:rPr lang="en-US" altLang="ja-JP" sz="1600" dirty="0" smtClean="0">
                <a:solidFill>
                  <a:prstClr val="white"/>
                </a:solidFill>
                <a:latin typeface="HGP行書体" pitchFamily="66" charset="-128"/>
                <a:ea typeface="HGP行書体" pitchFamily="66" charset="-128"/>
              </a:rPr>
              <a:t>E = C .  </a:t>
            </a:r>
            <a:r>
              <a:rPr lang="ja-JP" altLang="en-US" sz="1600" dirty="0" smtClean="0">
                <a:solidFill>
                  <a:prstClr val="white"/>
                </a:solidFill>
                <a:latin typeface="HGP行書体" pitchFamily="66" charset="-128"/>
                <a:ea typeface="HGP行書体" pitchFamily="66" charset="-128"/>
              </a:rPr>
              <a:t>という存在説明　</a:t>
            </a:r>
            <a:r>
              <a:rPr lang="en-US" altLang="ja-JP" sz="1600" dirty="0" smtClean="0">
                <a:solidFill>
                  <a:prstClr val="white"/>
                </a:solidFill>
                <a:latin typeface="HGP行書体" pitchFamily="66" charset="-128"/>
                <a:ea typeface="HGP行書体" pitchFamily="66" charset="-128"/>
              </a:rPr>
              <a:t>;  A ontological  Exp. </a:t>
            </a:r>
            <a:r>
              <a:rPr lang="ja-JP" altLang="en-US" sz="1600" dirty="0" smtClean="0">
                <a:solidFill>
                  <a:prstClr val="white"/>
                </a:solidFill>
                <a:latin typeface="HGP行書体" pitchFamily="66" charset="-128"/>
                <a:ea typeface="HGP行書体" pitchFamily="66" charset="-128"/>
              </a:rPr>
              <a:t>が　有る　とき、</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この　文章　の　“因果　の　筋目　が　故意に、　すなわちわざと　はぐらかして　ある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のが　　おわかり　</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だろうか？</a:t>
            </a:r>
            <a:endParaRPr lang="en-US" altLang="ja-JP" sz="1600" dirty="0" smtClean="0">
              <a:solidFill>
                <a:prstClr val="white"/>
              </a:solidFill>
              <a:latin typeface="HGP行書体" pitchFamily="66" charset="-128"/>
              <a:ea typeface="HGP行書体" pitchFamily="66" charset="-128"/>
            </a:endParaRPr>
          </a:p>
          <a:p>
            <a:r>
              <a:rPr lang="en-US" altLang="ja-JP" sz="1600" dirty="0" smtClean="0">
                <a:solidFill>
                  <a:prstClr val="white"/>
                </a:solidFill>
                <a:latin typeface="HGP行書体" pitchFamily="66" charset="-128"/>
                <a:ea typeface="HGP行書体" pitchFamily="66" charset="-128"/>
              </a:rPr>
              <a:t>                        </a:t>
            </a:r>
            <a:r>
              <a:rPr lang="ja-JP" altLang="en-US" sz="1600" dirty="0" smtClean="0">
                <a:solidFill>
                  <a:srgbClr val="FF00FF"/>
                </a:solidFill>
                <a:latin typeface="HGP行書体" pitchFamily="66" charset="-128"/>
                <a:ea typeface="HGP行書体" pitchFamily="66" charset="-128"/>
              </a:rPr>
              <a:t>故に　　　　　　　　　　　　　　　　　　　　　　　　　　　　　　故に</a:t>
            </a:r>
            <a:endParaRPr lang="en-US" altLang="ja-JP" sz="1600" dirty="0">
              <a:solidFill>
                <a:srgbClr val="FF00FF"/>
              </a:solidFill>
              <a:latin typeface="HGP行書体" pitchFamily="66" charset="-128"/>
              <a:ea typeface="HGP行書体" pitchFamily="66" charset="-128"/>
            </a:endParaRPr>
          </a:p>
          <a:p>
            <a:pPr marL="342900" indent="-342900">
              <a:buFontTx/>
              <a:buAutoNum type="arabicParenR" startAt="2"/>
            </a:pPr>
            <a:r>
              <a:rPr lang="ja-JP" altLang="en-US" sz="1600" dirty="0" smtClean="0">
                <a:solidFill>
                  <a:prstClr val="white"/>
                </a:solidFill>
                <a:latin typeface="HGP行書体" pitchFamily="66" charset="-128"/>
                <a:ea typeface="HGP行書体" pitchFamily="66" charset="-128"/>
              </a:rPr>
              <a:t>   イ）　　　「 </a:t>
            </a:r>
            <a:r>
              <a:rPr lang="en-US" altLang="ja-JP" sz="1600" dirty="0" smtClean="0">
                <a:solidFill>
                  <a:prstClr val="white"/>
                </a:solidFill>
                <a:latin typeface="HGP行書体" pitchFamily="66" charset="-128"/>
                <a:ea typeface="HGP行書体" pitchFamily="66" charset="-128"/>
              </a:rPr>
              <a:t>A  </a:t>
            </a:r>
            <a:r>
              <a:rPr lang="en-US" altLang="ja-JP" sz="1600" dirty="0" smtClean="0">
                <a:solidFill>
                  <a:srgbClr val="FF00FF"/>
                </a:solidFill>
                <a:latin typeface="HGP行書体" pitchFamily="66" charset="-128"/>
                <a:ea typeface="HGP行書体" pitchFamily="66" charset="-128"/>
              </a:rPr>
              <a:t>ergo</a:t>
            </a:r>
            <a:r>
              <a:rPr lang="en-US" altLang="ja-JP" sz="1600" dirty="0" smtClean="0">
                <a:solidFill>
                  <a:prstClr val="white"/>
                </a:solidFill>
                <a:latin typeface="HGP行書体" pitchFamily="66" charset="-128"/>
                <a:ea typeface="HGP行書体" pitchFamily="66" charset="-128"/>
              </a:rPr>
              <a:t>,  B </a:t>
            </a:r>
            <a:r>
              <a:rPr lang="ja-JP" altLang="en-US" sz="1600" dirty="0" smtClean="0">
                <a:solidFill>
                  <a:prstClr val="white"/>
                </a:solidFill>
                <a:latin typeface="HGP行書体" pitchFamily="66" charset="-128"/>
                <a:ea typeface="HGP行書体" pitchFamily="66" charset="-128"/>
              </a:rPr>
              <a:t>」  　　　に　　　おいて、　　　　　「　</a:t>
            </a:r>
            <a:r>
              <a:rPr lang="ja-JP" altLang="en-US" sz="1600" dirty="0">
                <a:solidFill>
                  <a:prstClr val="white"/>
                </a:solidFill>
                <a:latin typeface="HGP行書体" pitchFamily="66" charset="-128"/>
                <a:ea typeface="HGP行書体" pitchFamily="66" charset="-128"/>
              </a:rPr>
              <a:t>Ａ</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ある。　　</a:t>
            </a:r>
            <a:r>
              <a:rPr lang="en-US" altLang="ja-JP" sz="1600" dirty="0" smtClean="0">
                <a:solidFill>
                  <a:srgbClr val="FF00FF"/>
                </a:solidFill>
                <a:latin typeface="HGP行書体" pitchFamily="66" charset="-128"/>
                <a:ea typeface="HGP行書体" pitchFamily="66" charset="-128"/>
              </a:rPr>
              <a:t>ergo</a:t>
            </a:r>
            <a:r>
              <a:rPr lang="en-US" altLang="ja-JP" sz="1600" dirty="0" smtClean="0">
                <a:solidFill>
                  <a:prstClr val="white"/>
                </a:solidFill>
                <a:latin typeface="HGP行書体" pitchFamily="66" charset="-128"/>
                <a:ea typeface="HGP行書体" pitchFamily="66" charset="-128"/>
              </a:rPr>
              <a:t>,    B  </a:t>
            </a:r>
            <a:r>
              <a:rPr lang="ja-JP" altLang="en-US" sz="1600" dirty="0" smtClean="0">
                <a:solidFill>
                  <a:prstClr val="white"/>
                </a:solidFill>
                <a:latin typeface="HGP行書体" pitchFamily="66" charset="-128"/>
                <a:ea typeface="HGP行書体" pitchFamily="66" charset="-128"/>
              </a:rPr>
              <a:t>ある　」　　　</a:t>
            </a:r>
            <a:endParaRPr lang="en-US" altLang="ja-JP" sz="1600" dirty="0" smtClean="0">
              <a:solidFill>
                <a:prstClr val="white"/>
              </a:solidFill>
              <a:latin typeface="HGP行書体" pitchFamily="66" charset="-128"/>
              <a:ea typeface="HGP行書体" pitchFamily="66" charset="-128"/>
            </a:endParaRPr>
          </a:p>
          <a:p>
            <a:r>
              <a:rPr lang="ja-JP" altLang="en-US" sz="1600" dirty="0" smtClean="0">
                <a:solidFill>
                  <a:prstClr val="white"/>
                </a:solidFill>
                <a:latin typeface="HGP行書体" pitchFamily="66" charset="-128"/>
                <a:ea typeface="HGP行書体" pitchFamily="66" charset="-128"/>
              </a:rPr>
              <a:t>　　　　　　　　　これ　（この解釈）　は、　　→　「  </a:t>
            </a:r>
            <a:r>
              <a:rPr lang="en-US" altLang="ja-JP" sz="1600" dirty="0" smtClean="0">
                <a:solidFill>
                  <a:srgbClr val="FFFF00"/>
                </a:solidFill>
                <a:latin typeface="HGP行書体" pitchFamily="66" charset="-128"/>
                <a:ea typeface="HGP行書体" pitchFamily="66" charset="-128"/>
              </a:rPr>
              <a:t>A  </a:t>
            </a:r>
            <a:r>
              <a:rPr lang="ja-JP" altLang="en-US" sz="1600" dirty="0" smtClean="0">
                <a:solidFill>
                  <a:srgbClr val="FFFF00"/>
                </a:solidFill>
                <a:latin typeface="HGP行書体" pitchFamily="66" charset="-128"/>
                <a:ea typeface="HGP行書体" pitchFamily="66" charset="-128"/>
              </a:rPr>
              <a:t>故に、　</a:t>
            </a:r>
            <a:r>
              <a:rPr lang="en-US" altLang="ja-JP" sz="1600" dirty="0" smtClean="0">
                <a:solidFill>
                  <a:srgbClr val="FFFF00"/>
                </a:solidFill>
                <a:latin typeface="HGP行書体" pitchFamily="66" charset="-128"/>
                <a:ea typeface="HGP行書体" pitchFamily="66" charset="-128"/>
              </a:rPr>
              <a:t>B  </a:t>
            </a:r>
            <a:r>
              <a:rPr lang="ja-JP" altLang="en-US" sz="1600" dirty="0" smtClean="0">
                <a:solidFill>
                  <a:srgbClr val="FFFF00"/>
                </a:solidFill>
                <a:latin typeface="HGP行書体" pitchFamily="66" charset="-128"/>
                <a:ea typeface="HGP行書体" pitchFamily="66" charset="-128"/>
              </a:rPr>
              <a:t>の</a:t>
            </a:r>
            <a:r>
              <a:rPr lang="en-US" altLang="ja-JP" sz="1600" dirty="0" smtClean="0">
                <a:solidFill>
                  <a:srgbClr val="FFFF00"/>
                </a:solidFill>
                <a:latin typeface="HGP行書体" pitchFamily="66" charset="-128"/>
                <a:ea typeface="HGP行書体" pitchFamily="66" charset="-128"/>
              </a:rPr>
              <a:t> </a:t>
            </a:r>
            <a:r>
              <a:rPr lang="ja-JP" altLang="en-US" sz="1600" dirty="0" smtClean="0">
                <a:solidFill>
                  <a:srgbClr val="FF00FF"/>
                </a:solidFill>
                <a:latin typeface="HGP行書体" pitchFamily="66" charset="-128"/>
                <a:ea typeface="HGP行書体" pitchFamily="66" charset="-128"/>
              </a:rPr>
              <a:t>因</a:t>
            </a:r>
            <a:r>
              <a:rPr lang="ja-JP" altLang="en-US" sz="1600" dirty="0" smtClean="0">
                <a:solidFill>
                  <a:srgbClr val="FFFF00"/>
                </a:solidFill>
                <a:latin typeface="HGP行書体" pitchFamily="66" charset="-128"/>
                <a:ea typeface="HGP行書体" pitchFamily="66" charset="-128"/>
              </a:rPr>
              <a:t>　也！</a:t>
            </a:r>
            <a:r>
              <a:rPr lang="ja-JP" altLang="en-US" sz="1600" dirty="0" smtClean="0">
                <a:solidFill>
                  <a:prstClr val="white"/>
                </a:solidFill>
                <a:latin typeface="HGP行書体" pitchFamily="66" charset="-128"/>
                <a:ea typeface="HGP行書体" pitchFamily="66" charset="-128"/>
              </a:rPr>
              <a:t>」</a:t>
            </a:r>
            <a:endParaRPr lang="en-US" altLang="ja-JP" sz="1600" dirty="0" smtClean="0">
              <a:solidFill>
                <a:prstClr val="white"/>
              </a:solidFill>
              <a:latin typeface="HGP行書体" pitchFamily="66" charset="-128"/>
              <a:ea typeface="HGP行書体" pitchFamily="66" charset="-128"/>
            </a:endParaRPr>
          </a:p>
          <a:p>
            <a:r>
              <a:rPr lang="ja-JP" altLang="en-US" sz="1600" dirty="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という　解釈　が　　明確　に　断って　ない　！  のと　同じ　　だ　</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と　解釈   できる！</a:t>
            </a:r>
            <a:endParaRPr lang="en-US" altLang="ja-JP" sz="1600" dirty="0" smtClean="0">
              <a:solidFill>
                <a:prstClr val="white"/>
              </a:solidFill>
              <a:latin typeface="HGP行書体" pitchFamily="66" charset="-128"/>
              <a:ea typeface="HGP行書体" pitchFamily="66" charset="-128"/>
            </a:endParaRPr>
          </a:p>
          <a:p>
            <a:endParaRPr lang="en-US" altLang="ja-JP" sz="1600" dirty="0">
              <a:solidFill>
                <a:prstClr val="white"/>
              </a:solidFill>
              <a:latin typeface="HGP行書体" pitchFamily="66" charset="-128"/>
              <a:ea typeface="HGP行書体" pitchFamily="66" charset="-128"/>
            </a:endParaRPr>
          </a:p>
          <a:p>
            <a:pPr marL="342900" indent="-342900">
              <a:buFontTx/>
              <a:buAutoNum type="arabicParenR" startAt="3"/>
            </a:pPr>
            <a:r>
              <a:rPr lang="ja-JP" altLang="en-US" sz="1600" dirty="0" smtClean="0">
                <a:solidFill>
                  <a:prstClr val="white"/>
                </a:solidFill>
                <a:latin typeface="HGP行書体" pitchFamily="66" charset="-128"/>
                <a:ea typeface="HGP行書体" pitchFamily="66" charset="-128"/>
              </a:rPr>
              <a:t>そもそも、デカルト　の　因果　関係　観　は、　逆転　した　結論　とか　結果　を　　云ってる　！</a:t>
            </a:r>
            <a:endParaRPr lang="en-US" altLang="ja-JP" sz="1600" dirty="0" smtClean="0">
              <a:solidFill>
                <a:prstClr val="white"/>
              </a:solidFill>
              <a:latin typeface="HGP行書体" pitchFamily="66" charset="-128"/>
              <a:ea typeface="HGP行書体" pitchFamily="66" charset="-128"/>
            </a:endParaRPr>
          </a:p>
          <a:p>
            <a:r>
              <a:rPr lang="ja-JP" altLang="en-US" sz="1600" dirty="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　　の・で・あ・り、  「　我　想　う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　故に、　　我　有　り　！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だ　」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の　論理順ごと也</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と　言う。</a:t>
            </a:r>
            <a:endParaRPr lang="en-US" altLang="ja-JP" sz="1600" dirty="0" smtClean="0">
              <a:solidFill>
                <a:prstClr val="white"/>
              </a:solidFill>
              <a:latin typeface="HGP行書体" pitchFamily="66" charset="-128"/>
              <a:ea typeface="HGP行書体" pitchFamily="66" charset="-128"/>
            </a:endParaRPr>
          </a:p>
          <a:p>
            <a:endParaRPr lang="en-US" altLang="ja-JP" sz="1600" dirty="0">
              <a:solidFill>
                <a:prstClr val="white"/>
              </a:solidFill>
              <a:latin typeface="HGP行書体" pitchFamily="66" charset="-128"/>
              <a:ea typeface="HGP行書体" pitchFamily="66" charset="-128"/>
            </a:endParaRPr>
          </a:p>
          <a:p>
            <a:pPr marL="342900" indent="-342900">
              <a:buFontTx/>
              <a:buAutoNum type="arabicParenR" startAt="4"/>
            </a:pPr>
            <a:r>
              <a:rPr lang="ja-JP" altLang="en-US" sz="1600" dirty="0" smtClean="0">
                <a:solidFill>
                  <a:srgbClr val="00FFFF"/>
                </a:solidFill>
                <a:latin typeface="HGP行書体" pitchFamily="66" charset="-128"/>
                <a:ea typeface="HGP行書体" pitchFamily="66" charset="-128"/>
              </a:rPr>
              <a:t>原</a:t>
            </a:r>
            <a:r>
              <a:rPr lang="ja-JP" altLang="en-US" sz="1600" dirty="0" smtClean="0">
                <a:solidFill>
                  <a:srgbClr val="FF0000"/>
                </a:solidFill>
                <a:latin typeface="HGP行書体" pitchFamily="66" charset="-128"/>
                <a:ea typeface="HGP行書体" pitchFamily="66" charset="-128"/>
              </a:rPr>
              <a:t>因</a:t>
            </a:r>
            <a:r>
              <a:rPr lang="ja-JP" altLang="en-US" sz="1600" dirty="0" smtClean="0">
                <a:solidFill>
                  <a:srgbClr val="00FFFF"/>
                </a:solidFill>
                <a:latin typeface="HGP行書体" pitchFamily="66" charset="-128"/>
                <a:ea typeface="HGP行書体" pitchFamily="66" charset="-128"/>
              </a:rPr>
              <a:t>と　結</a:t>
            </a:r>
            <a:r>
              <a:rPr lang="ja-JP" altLang="en-US" sz="1600" dirty="0" smtClean="0">
                <a:solidFill>
                  <a:prstClr val="white"/>
                </a:solidFill>
                <a:latin typeface="HGP行書体" pitchFamily="66" charset="-128"/>
                <a:ea typeface="HGP行書体" pitchFamily="66" charset="-128"/>
              </a:rPr>
              <a:t>果</a:t>
            </a:r>
            <a:r>
              <a:rPr lang="ja-JP" altLang="en-US" sz="1600" dirty="0" smtClean="0">
                <a:solidFill>
                  <a:srgbClr val="00FFFF"/>
                </a:solidFill>
                <a:latin typeface="HGP行書体" pitchFamily="66" charset="-128"/>
                <a:ea typeface="HGP行書体" pitchFamily="66" charset="-128"/>
              </a:rPr>
              <a:t>　の　順序</a:t>
            </a:r>
            <a:r>
              <a:rPr lang="ja-JP" altLang="en-US" sz="1600" dirty="0" smtClean="0">
                <a:solidFill>
                  <a:srgbClr val="FFFF00"/>
                </a:solidFill>
                <a:latin typeface="HGP行書体" pitchFamily="66" charset="-128"/>
                <a:ea typeface="HGP行書体" pitchFamily="66" charset="-128"/>
              </a:rPr>
              <a:t>　が　“引っ　繰り　返って　る”　</a:t>
            </a:r>
            <a:r>
              <a:rPr lang="en-US" altLang="ja-JP" sz="1600" dirty="0" smtClean="0">
                <a:solidFill>
                  <a:srgbClr val="FFFF00"/>
                </a:solidFill>
                <a:latin typeface="HGP行書体" pitchFamily="66" charset="-128"/>
                <a:ea typeface="HGP行書体" pitchFamily="66" charset="-128"/>
              </a:rPr>
              <a:t>…</a:t>
            </a:r>
            <a:r>
              <a:rPr lang="ja-JP" altLang="en-US" sz="1600" dirty="0" smtClean="0">
                <a:solidFill>
                  <a:srgbClr val="FFFF00"/>
                </a:solidFill>
                <a:latin typeface="HGP行書体" pitchFamily="66" charset="-128"/>
                <a:ea typeface="HGP行書体" pitchFamily="66" charset="-128"/>
              </a:rPr>
              <a:t>のである！</a:t>
            </a:r>
            <a:endParaRPr lang="en-US" altLang="ja-JP" sz="1600" dirty="0" smtClean="0">
              <a:solidFill>
                <a:srgbClr val="FFFF00"/>
              </a:solidFill>
              <a:latin typeface="HGP行書体" pitchFamily="66" charset="-128"/>
              <a:ea typeface="HGP行書体" pitchFamily="66" charset="-128"/>
            </a:endParaRPr>
          </a:p>
          <a:p>
            <a:pPr marL="342900" indent="-342900">
              <a:buFontTx/>
              <a:buAutoNum type="arabicParenR" startAt="4"/>
            </a:pPr>
            <a:endParaRPr lang="en-US" altLang="ja-JP" sz="1600" dirty="0">
              <a:solidFill>
                <a:prstClr val="white"/>
              </a:solidFill>
              <a:latin typeface="HGP行書体" pitchFamily="66" charset="-128"/>
              <a:ea typeface="HGP行書体" pitchFamily="66" charset="-128"/>
            </a:endParaRPr>
          </a:p>
          <a:p>
            <a:pPr marL="342900" indent="-342900">
              <a:buFontTx/>
              <a:buAutoNum type="arabicParenR" startAt="4"/>
            </a:pPr>
            <a:r>
              <a:rPr lang="ja-JP" altLang="en-US" sz="1600" dirty="0" smtClean="0">
                <a:solidFill>
                  <a:prstClr val="white"/>
                </a:solidFill>
                <a:latin typeface="HGP行書体" pitchFamily="66" charset="-128"/>
                <a:ea typeface="HGP行書体" pitchFamily="66" charset="-128"/>
              </a:rPr>
              <a:t>すなわち、　「　</a:t>
            </a:r>
            <a:r>
              <a:rPr lang="en-US" altLang="ja-JP" sz="1600" dirty="0" smtClean="0">
                <a:solidFill>
                  <a:prstClr val="white"/>
                </a:solidFill>
                <a:latin typeface="HGP行書体" pitchFamily="66" charset="-128"/>
                <a:ea typeface="HGP行書体" pitchFamily="66" charset="-128"/>
              </a:rPr>
              <a:t>cogito  ergo,  sum </a:t>
            </a:r>
            <a:r>
              <a:rPr lang="ja-JP" altLang="en-US" sz="1600" dirty="0" smtClean="0">
                <a:solidFill>
                  <a:prstClr val="white"/>
                </a:solidFill>
                <a:latin typeface="HGP行書体" pitchFamily="66" charset="-128"/>
                <a:ea typeface="HGP行書体" pitchFamily="66" charset="-128"/>
              </a:rPr>
              <a:t>」　　では　無くて、　　「 </a:t>
            </a:r>
            <a:r>
              <a:rPr lang="en-US" altLang="ja-JP" sz="1600" dirty="0" smtClean="0">
                <a:solidFill>
                  <a:srgbClr val="FFFF00"/>
                </a:solidFill>
                <a:latin typeface="HGP行書体" pitchFamily="66" charset="-128"/>
                <a:ea typeface="HGP行書体" pitchFamily="66" charset="-128"/>
              </a:rPr>
              <a:t>sum  ergo,   cogito</a:t>
            </a:r>
            <a:r>
              <a:rPr lang="ja-JP" altLang="en-US" sz="1600" dirty="0" smtClean="0">
                <a:solidFill>
                  <a:prstClr val="white"/>
                </a:solidFill>
                <a:latin typeface="HGP行書体" pitchFamily="66" charset="-128"/>
                <a:ea typeface="HGP行書体" pitchFamily="66" charset="-128"/>
              </a:rPr>
              <a:t>」  な　！　の　で　あ～る。</a:t>
            </a:r>
            <a:endParaRPr lang="en-US" altLang="ja-JP" sz="1600" dirty="0" smtClean="0">
              <a:solidFill>
                <a:prstClr val="white"/>
              </a:solidFill>
              <a:latin typeface="HGP行書体" pitchFamily="66" charset="-128"/>
              <a:ea typeface="HGP行書体" pitchFamily="66" charset="-128"/>
            </a:endParaRPr>
          </a:p>
          <a:p>
            <a:pPr marL="342900" indent="-342900">
              <a:buFontTx/>
              <a:buAutoNum type="arabicParenR" startAt="4"/>
            </a:pPr>
            <a:endParaRPr lang="en-US" altLang="ja-JP" sz="1600" dirty="0">
              <a:solidFill>
                <a:prstClr val="white"/>
              </a:solidFill>
              <a:latin typeface="HGP行書体" pitchFamily="66" charset="-128"/>
              <a:ea typeface="HGP行書体" pitchFamily="66" charset="-128"/>
            </a:endParaRPr>
          </a:p>
          <a:p>
            <a:pPr marL="342900" indent="-342900">
              <a:buFontTx/>
              <a:buAutoNum type="arabicParenR" startAt="4"/>
            </a:pPr>
            <a:r>
              <a:rPr lang="ja-JP" altLang="en-US" sz="1600" dirty="0" smtClean="0">
                <a:solidFill>
                  <a:prstClr val="white"/>
                </a:solidFill>
                <a:latin typeface="HGP行書体" pitchFamily="66" charset="-128"/>
                <a:ea typeface="HGP行書体" pitchFamily="66" charset="-128"/>
              </a:rPr>
              <a:t>「想う　から　この世に　あった」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　　のではなく、　　　「　</a:t>
            </a:r>
            <a:r>
              <a:rPr lang="ja-JP" altLang="en-US" sz="1600" b="1" u="sng" dirty="0" smtClean="0">
                <a:solidFill>
                  <a:srgbClr val="FFC000"/>
                </a:solidFill>
                <a:latin typeface="HGP行書体" pitchFamily="66" charset="-128"/>
                <a:ea typeface="HGP行書体" pitchFamily="66" charset="-128"/>
              </a:rPr>
              <a:t>有った　から　想う</a:t>
            </a:r>
            <a:r>
              <a:rPr lang="ja-JP" altLang="en-US" sz="1600" dirty="0" smtClean="0">
                <a:solidFill>
                  <a:srgbClr val="FFC000"/>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　　のだ！</a:t>
            </a:r>
            <a:endParaRPr lang="en-US" altLang="ja-JP" sz="1600" dirty="0" smtClean="0">
              <a:solidFill>
                <a:prstClr val="white"/>
              </a:solidFill>
              <a:latin typeface="HGP行書体" pitchFamily="66" charset="-128"/>
              <a:ea typeface="HGP行書体" pitchFamily="66" charset="-128"/>
            </a:endParaRPr>
          </a:p>
          <a:p>
            <a:pPr marL="342900" indent="-342900">
              <a:buFontTx/>
              <a:buAutoNum type="arabicParenR" startAt="4"/>
            </a:pPr>
            <a:endParaRPr lang="en-US" altLang="ja-JP" sz="1600" dirty="0">
              <a:solidFill>
                <a:prstClr val="white"/>
              </a:solidFill>
              <a:latin typeface="HGP行書体" pitchFamily="66" charset="-128"/>
              <a:ea typeface="HGP行書体" pitchFamily="66" charset="-128"/>
            </a:endParaRPr>
          </a:p>
          <a:p>
            <a:pPr marL="342900" indent="-342900">
              <a:buFontTx/>
              <a:buAutoNum type="arabicParenR" startAt="4"/>
            </a:pPr>
            <a:r>
              <a:rPr lang="ja-JP" altLang="en-US" sz="1600" dirty="0" smtClean="0">
                <a:solidFill>
                  <a:prstClr val="white"/>
                </a:solidFill>
                <a:latin typeface="HGP行書体" pitchFamily="66" charset="-128"/>
                <a:ea typeface="HGP行書体" pitchFamily="66" charset="-128"/>
              </a:rPr>
              <a:t>存在　要因（　かなめ　　の　</a:t>
            </a:r>
            <a:r>
              <a:rPr lang="en-US" altLang="ja-JP" sz="1600" dirty="0" smtClean="0">
                <a:solidFill>
                  <a:prstClr val="white"/>
                </a:solidFill>
                <a:latin typeface="HGP行書体" pitchFamily="66" charset="-128"/>
                <a:ea typeface="HGP行書体" pitchFamily="66" charset="-128"/>
              </a:rPr>
              <a:t>cause) </a:t>
            </a:r>
            <a:r>
              <a:rPr lang="ja-JP" altLang="en-US" sz="1600" dirty="0" smtClean="0">
                <a:solidFill>
                  <a:prstClr val="white"/>
                </a:solidFill>
                <a:latin typeface="HGP行書体" pitchFamily="66" charset="-128"/>
                <a:ea typeface="HGP行書体" pitchFamily="66" charset="-128"/>
              </a:rPr>
              <a:t>は　</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“C”     =     </a:t>
            </a:r>
            <a:r>
              <a:rPr lang="en-US" altLang="ja-JP" sz="1600" dirty="0" smtClean="0">
                <a:solidFill>
                  <a:srgbClr val="FF33CC"/>
                </a:solidFill>
                <a:latin typeface="HGP行書体" pitchFamily="66" charset="-128"/>
                <a:ea typeface="HGP行書体" pitchFamily="66" charset="-128"/>
              </a:rPr>
              <a:t>contact    ;  </a:t>
            </a:r>
            <a:r>
              <a:rPr lang="ja-JP" altLang="en-US" sz="1600" dirty="0" smtClean="0">
                <a:solidFill>
                  <a:srgbClr val="FF33CC"/>
                </a:solidFill>
                <a:latin typeface="HGP行書体" pitchFamily="66" charset="-128"/>
                <a:ea typeface="HGP行書体" pitchFamily="66" charset="-128"/>
              </a:rPr>
              <a:t>触れる</a:t>
            </a:r>
            <a:r>
              <a:rPr lang="ja-JP" altLang="en-US" sz="1600" dirty="0" smtClean="0">
                <a:solidFill>
                  <a:prstClr val="white"/>
                </a:solidFill>
                <a:latin typeface="HGP行書体" pitchFamily="66" charset="-128"/>
                <a:ea typeface="HGP行書体" pitchFamily="66" charset="-128"/>
              </a:rPr>
              <a:t>　</a:t>
            </a:r>
            <a:r>
              <a:rPr lang="en-US" altLang="ja-JP" sz="1600" dirty="0" smtClean="0">
                <a:solidFill>
                  <a:prstClr val="white"/>
                </a:solidFill>
                <a:latin typeface="HGP行書体" pitchFamily="66" charset="-128"/>
                <a:ea typeface="HGP行書体" pitchFamily="66" charset="-128"/>
              </a:rPr>
              <a:t>…</a:t>
            </a:r>
            <a:r>
              <a:rPr lang="ja-JP" altLang="en-US" sz="1600" dirty="0" smtClean="0">
                <a:solidFill>
                  <a:prstClr val="white"/>
                </a:solidFill>
                <a:latin typeface="HGP行書体" pitchFamily="66" charset="-128"/>
                <a:ea typeface="HGP行書体" pitchFamily="66" charset="-128"/>
              </a:rPr>
              <a:t>だ！　</a:t>
            </a:r>
            <a:endParaRPr lang="en-US" altLang="ja-JP" sz="1600" dirty="0" smtClean="0">
              <a:solidFill>
                <a:prstClr val="white"/>
              </a:solidFill>
              <a:latin typeface="HGP行書体" pitchFamily="66" charset="-128"/>
              <a:ea typeface="HGP行書体" pitchFamily="66" charset="-128"/>
            </a:endParaRPr>
          </a:p>
          <a:p>
            <a:pPr marL="342900" indent="-342900">
              <a:buFontTx/>
              <a:buAutoNum type="arabicParenR" startAt="4"/>
            </a:pPr>
            <a:endParaRPr lang="en-US" altLang="ja-JP" sz="1600" dirty="0">
              <a:solidFill>
                <a:prstClr val="white"/>
              </a:solidFill>
              <a:latin typeface="HGP行書体" pitchFamily="66" charset="-128"/>
              <a:ea typeface="HGP行書体" pitchFamily="66" charset="-128"/>
            </a:endParaRPr>
          </a:p>
          <a:p>
            <a:pPr marL="342900" indent="-342900">
              <a:buFontTx/>
              <a:buAutoNum type="arabicParenR" startAt="4"/>
            </a:pPr>
            <a:r>
              <a:rPr lang="en-US" altLang="ja-JP" sz="1600" dirty="0" smtClean="0">
                <a:solidFill>
                  <a:prstClr val="white"/>
                </a:solidFill>
                <a:latin typeface="HGP行書体" pitchFamily="66" charset="-128"/>
                <a:ea typeface="HGP行書体" pitchFamily="66" charset="-128"/>
              </a:rPr>
              <a:t>C </a:t>
            </a:r>
            <a:r>
              <a:rPr lang="ja-JP" altLang="en-US" sz="1600" dirty="0" smtClean="0">
                <a:solidFill>
                  <a:prstClr val="white"/>
                </a:solidFill>
                <a:latin typeface="HGP行書体" pitchFamily="66" charset="-128"/>
                <a:ea typeface="HGP行書体" pitchFamily="66" charset="-128"/>
              </a:rPr>
              <a:t>が　存在　要因　のこと　だ！　　英語で、　</a:t>
            </a:r>
            <a:r>
              <a:rPr lang="en-US" altLang="ja-JP" sz="1600" dirty="0" smtClean="0">
                <a:solidFill>
                  <a:prstClr val="white"/>
                </a:solidFill>
                <a:latin typeface="HGP行書体" pitchFamily="66" charset="-128"/>
                <a:ea typeface="HGP行書体" pitchFamily="66" charset="-128"/>
              </a:rPr>
              <a:t>The  elementary  cause  of  existence      =</a:t>
            </a:r>
          </a:p>
          <a:p>
            <a:r>
              <a:rPr lang="en-US" altLang="ja-JP" sz="1600" dirty="0" smtClean="0">
                <a:solidFill>
                  <a:prstClr val="white"/>
                </a:solidFill>
                <a:latin typeface="HGP行書体" pitchFamily="66" charset="-128"/>
                <a:ea typeface="HGP行書体" pitchFamily="66" charset="-128"/>
              </a:rPr>
              <a:t>  the </a:t>
            </a:r>
            <a:r>
              <a:rPr lang="ja-JP" altLang="en-US" sz="1600" dirty="0" smtClean="0">
                <a:solidFill>
                  <a:prstClr val="white"/>
                </a:solidFill>
                <a:latin typeface="HGP行書体" pitchFamily="66" charset="-128"/>
                <a:ea typeface="HGP行書体" pitchFamily="66" charset="-128"/>
              </a:rPr>
              <a:t>コンタクト　</a:t>
            </a:r>
            <a:r>
              <a:rPr lang="en-US" altLang="ja-JP" sz="1600" dirty="0" smtClean="0">
                <a:solidFill>
                  <a:prstClr val="white"/>
                </a:solidFill>
                <a:latin typeface="HGP行書体" pitchFamily="66" charset="-128"/>
                <a:ea typeface="HGP行書体" pitchFamily="66" charset="-128"/>
              </a:rPr>
              <a:t>…   </a:t>
            </a:r>
            <a:r>
              <a:rPr lang="ja-JP" altLang="en-US" sz="1600" dirty="0" smtClean="0">
                <a:solidFill>
                  <a:prstClr val="white"/>
                </a:solidFill>
                <a:latin typeface="HGP行書体" pitchFamily="66" charset="-128"/>
                <a:ea typeface="HGP行書体" pitchFamily="66" charset="-128"/>
              </a:rPr>
              <a:t>だ！　　</a:t>
            </a:r>
            <a:r>
              <a:rPr lang="ja-JP" altLang="en-US" sz="1600" dirty="0" smtClean="0">
                <a:solidFill>
                  <a:srgbClr val="00FFFF"/>
                </a:solidFill>
                <a:latin typeface="HGP行書体" pitchFamily="66" charset="-128"/>
                <a:ea typeface="HGP行書体" pitchFamily="66" charset="-128"/>
              </a:rPr>
              <a:t>触れ　も　せず、　　この世　に　有る</a:t>
            </a:r>
            <a:r>
              <a:rPr lang="ja-JP" altLang="en-US" sz="1600" dirty="0" smtClean="0">
                <a:solidFill>
                  <a:srgbClr val="FFFF00"/>
                </a:solidFill>
                <a:latin typeface="HGP行書体" pitchFamily="66" charset="-128"/>
                <a:ea typeface="HGP行書体" pitchFamily="66" charset="-128"/>
              </a:rPr>
              <a:t>　は　　</a:t>
            </a:r>
            <a:r>
              <a:rPr lang="en-US" altLang="ja-JP" sz="1600" dirty="0" smtClean="0">
                <a:solidFill>
                  <a:srgbClr val="FFFF00"/>
                </a:solidFill>
                <a:latin typeface="HGP行書体" pitchFamily="66" charset="-128"/>
                <a:ea typeface="HGP行書体" pitchFamily="66" charset="-128"/>
              </a:rPr>
              <a:t>… </a:t>
            </a:r>
            <a:r>
              <a:rPr lang="ja-JP" altLang="en-US" sz="1600" dirty="0" smtClean="0">
                <a:solidFill>
                  <a:srgbClr val="FFFF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化　想</a:t>
            </a:r>
            <a:r>
              <a:rPr lang="ja-JP" altLang="en-US" sz="1600" dirty="0" smtClean="0">
                <a:solidFill>
                  <a:srgbClr val="FFFF00"/>
                </a:solidFill>
                <a:latin typeface="HGP行書体" pitchFamily="66" charset="-128"/>
                <a:ea typeface="HGP行書体" pitchFamily="66" charset="-128"/>
              </a:rPr>
              <a:t>”　の　こ と　！</a:t>
            </a:r>
            <a:r>
              <a:rPr lang="ja-JP" altLang="en-US" sz="1600" dirty="0" smtClean="0">
                <a:solidFill>
                  <a:prstClr val="white"/>
                </a:solidFill>
                <a:latin typeface="HGP行書体" pitchFamily="66" charset="-128"/>
                <a:ea typeface="HGP行書体" pitchFamily="66" charset="-128"/>
              </a:rPr>
              <a:t>　　</a:t>
            </a:r>
            <a:endParaRPr lang="en-US" altLang="ja-JP" sz="1600" dirty="0" smtClean="0">
              <a:solidFill>
                <a:prstClr val="white"/>
              </a:solidFill>
              <a:latin typeface="HGP行書体" pitchFamily="66" charset="-128"/>
              <a:ea typeface="HGP行書体" pitchFamily="66" charset="-128"/>
            </a:endParaRPr>
          </a:p>
        </p:txBody>
      </p:sp>
    </p:spTree>
    <p:extLst>
      <p:ext uri="{BB962C8B-B14F-4D97-AF65-F5344CB8AC3E}">
        <p14:creationId xmlns:p14="http://schemas.microsoft.com/office/powerpoint/2010/main" val="1829738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par>
                                <p:cTn id="8" presetID="2" presetClass="entr" presetSubtype="8" decel="74000" fill="hold" grpId="0" nodeType="withEffect">
                                  <p:stCondLst>
                                    <p:cond delay="0"/>
                                  </p:stCondLst>
                                  <p:iterate type="lt">
                                    <p:tmPct val="10000"/>
                                  </p:iterate>
                                  <p:childTnLst>
                                    <p:set>
                                      <p:cBhvr>
                                        <p:cTn id="9" dur="1" fill="hold">
                                          <p:stCondLst>
                                            <p:cond delay="0"/>
                                          </p:stCondLst>
                                        </p:cTn>
                                        <p:tgtEl>
                                          <p:spTgt spid="5"/>
                                        </p:tgtEl>
                                        <p:attrNameLst>
                                          <p:attrName>style.visibility</p:attrName>
                                        </p:attrNameLst>
                                      </p:cBhvr>
                                      <p:to>
                                        <p:strVal val="visible"/>
                                      </p:to>
                                    </p:set>
                                    <p:anim calcmode="lin" valueType="num">
                                      <p:cBhvr additive="base">
                                        <p:cTn id="10" dur="2000" fill="hold"/>
                                        <p:tgtEl>
                                          <p:spTgt spid="5"/>
                                        </p:tgtEl>
                                        <p:attrNameLst>
                                          <p:attrName>ppt_x</p:attrName>
                                        </p:attrNameLst>
                                      </p:cBhvr>
                                      <p:tavLst>
                                        <p:tav tm="0">
                                          <p:val>
                                            <p:strVal val="0-#ppt_w/2"/>
                                          </p:val>
                                        </p:tav>
                                        <p:tav tm="100000">
                                          <p:val>
                                            <p:strVal val="#ppt_x"/>
                                          </p:val>
                                        </p:tav>
                                      </p:tavLst>
                                    </p:anim>
                                    <p:anim calcmode="lin" valueType="num">
                                      <p:cBhvr additive="base">
                                        <p:cTn id="11" dur="2000" fill="hold"/>
                                        <p:tgtEl>
                                          <p:spTgt spid="5"/>
                                        </p:tgtEl>
                                        <p:attrNameLst>
                                          <p:attrName>ppt_y</p:attrName>
                                        </p:attrNameLst>
                                      </p:cBhvr>
                                      <p:tavLst>
                                        <p:tav tm="0">
                                          <p:val>
                                            <p:strVal val="#ppt_y"/>
                                          </p:val>
                                        </p:tav>
                                        <p:tav tm="100000">
                                          <p:val>
                                            <p:strVal val="#ppt_y"/>
                                          </p:val>
                                        </p:tav>
                                      </p:tavLst>
                                    </p:anim>
                                  </p:childTnLst>
                                </p:cTn>
                              </p:par>
                            </p:childTnLst>
                          </p:cTn>
                        </p:par>
                        <p:par>
                          <p:cTn id="12" fill="hold">
                            <p:stCondLst>
                              <p:cond delay="7800"/>
                            </p:stCondLst>
                            <p:childTnLst>
                              <p:par>
                                <p:cTn id="13" presetID="2" presetClass="entr" presetSubtype="2" decel="83000" fill="hold" grpId="0" nodeType="afterEffect">
                                  <p:stCondLst>
                                    <p:cond delay="0"/>
                                  </p:stCondLst>
                                  <p:iterate type="lt">
                                    <p:tmPct val="10000"/>
                                  </p:iterate>
                                  <p:childTnLst>
                                    <p:set>
                                      <p:cBhvr>
                                        <p:cTn id="14" dur="1" fill="hold">
                                          <p:stCondLst>
                                            <p:cond delay="0"/>
                                          </p:stCondLst>
                                        </p:cTn>
                                        <p:tgtEl>
                                          <p:spTgt spid="3"/>
                                        </p:tgtEl>
                                        <p:attrNameLst>
                                          <p:attrName>style.visibility</p:attrName>
                                        </p:attrNameLst>
                                      </p:cBhvr>
                                      <p:to>
                                        <p:strVal val="visible"/>
                                      </p:to>
                                    </p:set>
                                    <p:anim calcmode="lin" valueType="num">
                                      <p:cBhvr additive="base">
                                        <p:cTn id="15" dur="3000" fill="hold"/>
                                        <p:tgtEl>
                                          <p:spTgt spid="3"/>
                                        </p:tgtEl>
                                        <p:attrNameLst>
                                          <p:attrName>ppt_x</p:attrName>
                                        </p:attrNameLst>
                                      </p:cBhvr>
                                      <p:tavLst>
                                        <p:tav tm="0">
                                          <p:val>
                                            <p:strVal val="1+#ppt_w/2"/>
                                          </p:val>
                                        </p:tav>
                                        <p:tav tm="100000">
                                          <p:val>
                                            <p:strVal val="#ppt_x"/>
                                          </p:val>
                                        </p:tav>
                                      </p:tavLst>
                                    </p:anim>
                                    <p:anim calcmode="lin" valueType="num">
                                      <p:cBhvr additive="base">
                                        <p:cTn id="16" dur="30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26100"/>
                            </p:stCondLst>
                            <p:childTnLst>
                              <p:par>
                                <p:cTn id="18" presetID="2" presetClass="entr" presetSubtype="2" decel="100000" fill="hold" grpId="0" nodeType="afterEffect">
                                  <p:stCondLst>
                                    <p:cond delay="0"/>
                                  </p:stCondLst>
                                  <p:iterate type="lt">
                                    <p:tmPct val="10000"/>
                                  </p:iterate>
                                  <p:childTnLst>
                                    <p:set>
                                      <p:cBhvr>
                                        <p:cTn id="19" dur="1" fill="hold">
                                          <p:stCondLst>
                                            <p:cond delay="0"/>
                                          </p:stCondLst>
                                        </p:cTn>
                                        <p:tgtEl>
                                          <p:spTgt spid="6"/>
                                        </p:tgtEl>
                                        <p:attrNameLst>
                                          <p:attrName>style.visibility</p:attrName>
                                        </p:attrNameLst>
                                      </p:cBhvr>
                                      <p:to>
                                        <p:strVal val="visible"/>
                                      </p:to>
                                    </p:set>
                                    <p:anim calcmode="lin" valueType="num">
                                      <p:cBhvr additive="base">
                                        <p:cTn id="20" dur="2000" fill="hold"/>
                                        <p:tgtEl>
                                          <p:spTgt spid="6"/>
                                        </p:tgtEl>
                                        <p:attrNameLst>
                                          <p:attrName>ppt_x</p:attrName>
                                        </p:attrNameLst>
                                      </p:cBhvr>
                                      <p:tavLst>
                                        <p:tav tm="0">
                                          <p:val>
                                            <p:strVal val="1+#ppt_w/2"/>
                                          </p:val>
                                        </p:tav>
                                        <p:tav tm="100000">
                                          <p:val>
                                            <p:strVal val="#ppt_x"/>
                                          </p:val>
                                        </p:tav>
                                      </p:tavLst>
                                    </p:anim>
                                    <p:anim calcmode="lin" valueType="num">
                                      <p:cBhvr additive="base">
                                        <p:cTn id="21" dur="2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animBg="1"/>
      <p:bldP spid="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a:ext>
            </a:extLst>
          </a:blip>
          <a:stretch>
            <a:fillRect/>
          </a:stretch>
        </p:blipFill>
        <p:spPr>
          <a:xfrm>
            <a:off x="155509" y="188640"/>
            <a:ext cx="8892480" cy="6669360"/>
          </a:xfrm>
        </p:spPr>
      </p:pic>
      <p:pic>
        <p:nvPicPr>
          <p:cNvPr id="6" name="コンテンツ プレースホルダー 3"/>
          <p:cNvPicPr>
            <a:picLocks noChangeAspect="1"/>
          </p:cNvPicPr>
          <p:nvPr/>
        </p:nvPicPr>
        <p:blipFill>
          <a:blip r:embed="rId4" cstate="email">
            <a:extLst>
              <a:ext uri="{BEBA8EAE-BF5A-486C-A8C5-ECC9F3942E4B}">
                <a14:imgProps xmlns:a14="http://schemas.microsoft.com/office/drawing/2010/main">
                  <a14:imgLayer r:embed="rId5">
                    <a14:imgEffect>
                      <a14:backgroundRemoval t="0" b="99515" l="40064" r="77626"/>
                    </a14:imgEffect>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510728"/>
            <a:ext cx="7380311" cy="5157192"/>
          </a:xfrm>
          <a:prstGeom prst="rect">
            <a:avLst/>
          </a:prstGeom>
        </p:spPr>
      </p:pic>
      <p:sp>
        <p:nvSpPr>
          <p:cNvPr id="7" name="テキスト ボックス 6"/>
          <p:cNvSpPr txBox="1"/>
          <p:nvPr/>
        </p:nvSpPr>
        <p:spPr>
          <a:xfrm>
            <a:off x="12800" y="6048870"/>
            <a:ext cx="9038052" cy="769441"/>
          </a:xfrm>
          <a:prstGeom prst="rect">
            <a:avLst/>
          </a:prstGeom>
          <a:noFill/>
        </p:spPr>
        <p:txBody>
          <a:bodyPr wrap="none" rtlCol="0">
            <a:spAutoFit/>
          </a:bodyPr>
          <a:lstStyle/>
          <a:p>
            <a:r>
              <a:rPr lang="ja-JP" altLang="en-US" sz="2400" dirty="0">
                <a:solidFill>
                  <a:schemeClr val="bg1"/>
                </a:solidFill>
                <a:latin typeface="HGP行書体" pitchFamily="66" charset="-128"/>
                <a:ea typeface="HGP行書体" pitchFamily="66" charset="-128"/>
              </a:rPr>
              <a:t>「</a:t>
            </a:r>
            <a:r>
              <a:rPr kumimoji="1" lang="ja-JP" altLang="en-US" sz="2400" dirty="0" smtClean="0">
                <a:solidFill>
                  <a:schemeClr val="bg1"/>
                </a:solidFill>
                <a:latin typeface="HGP行書体" pitchFamily="66" charset="-128"/>
                <a:ea typeface="HGP行書体" pitchFamily="66" charset="-128"/>
              </a:rPr>
              <a:t>絶無　</a:t>
            </a:r>
            <a:r>
              <a:rPr lang="en-US" altLang="ja-JP" sz="2400" dirty="0">
                <a:solidFill>
                  <a:schemeClr val="bg1"/>
                </a:solidFill>
                <a:latin typeface="HGP行書体" pitchFamily="66" charset="-128"/>
                <a:ea typeface="HGP行書体" pitchFamily="66" charset="-128"/>
              </a:rPr>
              <a:t>K</a:t>
            </a:r>
            <a:r>
              <a:rPr kumimoji="1" lang="en-US" altLang="ja-JP" sz="2400" dirty="0" smtClean="0">
                <a:solidFill>
                  <a:schemeClr val="bg1"/>
                </a:solidFill>
                <a:latin typeface="HGP行書体" pitchFamily="66" charset="-128"/>
                <a:ea typeface="HGP行書体" pitchFamily="66" charset="-128"/>
              </a:rPr>
              <a:t>  </a:t>
            </a:r>
            <a:r>
              <a:rPr kumimoji="1" lang="ja-JP" altLang="en-US" sz="2400" dirty="0" smtClean="0">
                <a:solidFill>
                  <a:schemeClr val="bg1"/>
                </a:solidFill>
                <a:latin typeface="HGP行書体" pitchFamily="66" charset="-128"/>
                <a:ea typeface="HGP行書体" pitchFamily="66" charset="-128"/>
              </a:rPr>
              <a:t>湖　に　　どうしたら　花　を　咲かせ　られる　　</a:t>
            </a:r>
            <a:r>
              <a:rPr kumimoji="1" lang="en-US" altLang="ja-JP" sz="2400" dirty="0" smtClean="0">
                <a:solidFill>
                  <a:schemeClr val="bg1"/>
                </a:solidFill>
                <a:latin typeface="HGP行書体" pitchFamily="66" charset="-128"/>
                <a:ea typeface="HGP行書体" pitchFamily="66" charset="-128"/>
              </a:rPr>
              <a:t>…   </a:t>
            </a:r>
            <a:r>
              <a:rPr kumimoji="1" lang="ja-JP" altLang="en-US" sz="2400" dirty="0" smtClean="0">
                <a:solidFill>
                  <a:schemeClr val="bg1"/>
                </a:solidFill>
                <a:latin typeface="HGP行書体" pitchFamily="66" charset="-128"/>
                <a:ea typeface="HGP行書体" pitchFamily="66" charset="-128"/>
              </a:rPr>
              <a:t>のか　？　」</a:t>
            </a:r>
            <a:endParaRPr kumimoji="1" lang="en-US" altLang="ja-JP" sz="2400" dirty="0" smtClean="0">
              <a:solidFill>
                <a:schemeClr val="bg1"/>
              </a:solidFill>
              <a:latin typeface="HGP行書体" pitchFamily="66" charset="-128"/>
              <a:ea typeface="HGP行書体" pitchFamily="66" charset="-128"/>
            </a:endParaRPr>
          </a:p>
          <a:p>
            <a:r>
              <a:rPr lang="ja-JP" altLang="en-US" sz="2000" dirty="0" smtClean="0">
                <a:solidFill>
                  <a:schemeClr val="bg1"/>
                </a:solidFill>
                <a:latin typeface="HGP行書体" pitchFamily="66" charset="-128"/>
                <a:ea typeface="HGP行書体" pitchFamily="66" charset="-128"/>
              </a:rPr>
              <a:t>「</a:t>
            </a:r>
            <a:r>
              <a:rPr lang="en-US" altLang="ja-JP" sz="2000" dirty="0" smtClean="0">
                <a:solidFill>
                  <a:schemeClr val="bg1"/>
                </a:solidFill>
                <a:latin typeface="HGP行書体" pitchFamily="66" charset="-128"/>
                <a:ea typeface="HGP行書体" pitchFamily="66" charset="-128"/>
              </a:rPr>
              <a:t>2-14-/5/12 NHK </a:t>
            </a:r>
            <a:r>
              <a:rPr lang="ja-JP" altLang="en-US" sz="2000" dirty="0" smtClean="0">
                <a:solidFill>
                  <a:schemeClr val="bg1"/>
                </a:solidFill>
                <a:latin typeface="HGP行書体" pitchFamily="66" charset="-128"/>
                <a:ea typeface="HGP行書体" pitchFamily="66" charset="-128"/>
              </a:rPr>
              <a:t>イエローストーン湖」　の   いのち　の　確率・統計学</a:t>
            </a:r>
            <a:r>
              <a:rPr lang="en-US" altLang="ja-JP" sz="2000" dirty="0" smtClean="0">
                <a:solidFill>
                  <a:schemeClr val="bg1"/>
                </a:solidFill>
                <a:latin typeface="HGP行書体" pitchFamily="66" charset="-128"/>
                <a:ea typeface="HGP行書体" pitchFamily="66" charset="-128"/>
              </a:rPr>
              <a:t>…  </a:t>
            </a:r>
            <a:r>
              <a:rPr lang="ja-JP" altLang="en-US" sz="2000" dirty="0" smtClean="0">
                <a:solidFill>
                  <a:schemeClr val="bg1"/>
                </a:solidFill>
                <a:latin typeface="HGP行書体" pitchFamily="66" charset="-128"/>
                <a:ea typeface="HGP行書体" pitchFamily="66" charset="-128"/>
              </a:rPr>
              <a:t>の </a:t>
            </a:r>
            <a:r>
              <a:rPr lang="en-US" altLang="ja-JP" sz="2000" dirty="0" smtClean="0">
                <a:solidFill>
                  <a:schemeClr val="bg1"/>
                </a:solidFill>
                <a:latin typeface="HGP行書体" pitchFamily="66" charset="-128"/>
                <a:ea typeface="HGP行書体" pitchFamily="66" charset="-128"/>
              </a:rPr>
              <a:t>Lake (L)!</a:t>
            </a:r>
            <a:endParaRPr kumimoji="1" lang="ja-JP" altLang="en-US" sz="2000" dirty="0">
              <a:solidFill>
                <a:schemeClr val="bg1"/>
              </a:solidFill>
              <a:latin typeface="HGP行書体" pitchFamily="66" charset="-128"/>
              <a:ea typeface="HGP行書体" pitchFamily="66" charset="-128"/>
            </a:endParaRPr>
          </a:p>
        </p:txBody>
      </p:sp>
      <p:sp>
        <p:nvSpPr>
          <p:cNvPr id="8" name="テキスト ボックス 7"/>
          <p:cNvSpPr txBox="1"/>
          <p:nvPr/>
        </p:nvSpPr>
        <p:spPr>
          <a:xfrm>
            <a:off x="179512" y="141396"/>
            <a:ext cx="8970726" cy="5909310"/>
          </a:xfrm>
          <a:prstGeom prst="rect">
            <a:avLst/>
          </a:prstGeom>
          <a:noFill/>
        </p:spPr>
        <p:txBody>
          <a:bodyPr wrap="none" rtlCol="0">
            <a:spAutoFit/>
          </a:bodyPr>
          <a:lstStyle/>
          <a:p>
            <a:r>
              <a:rPr kumimoji="1" lang="ja-JP" altLang="en-US" dirty="0" smtClean="0">
                <a:solidFill>
                  <a:srgbClr val="FFFF00"/>
                </a:solidFill>
                <a:latin typeface="HGP行書体" pitchFamily="66" charset="-128"/>
                <a:ea typeface="HGP行書体" pitchFamily="66" charset="-128"/>
              </a:rPr>
              <a:t>「分子　を　原子　で　創って　から、膜　みたいに　並べて、　　　セル </a:t>
            </a:r>
            <a:r>
              <a:rPr kumimoji="1" lang="en-US" altLang="ja-JP" dirty="0" smtClean="0">
                <a:solidFill>
                  <a:srgbClr val="FFFF00"/>
                </a:solidFill>
                <a:latin typeface="HGP行書体" pitchFamily="66" charset="-128"/>
                <a:ea typeface="HGP行書体" pitchFamily="66" charset="-128"/>
              </a:rPr>
              <a:t>/  </a:t>
            </a:r>
            <a:r>
              <a:rPr kumimoji="1" lang="ja-JP" altLang="en-US" dirty="0" err="1" smtClean="0">
                <a:solidFill>
                  <a:srgbClr val="FFFF00"/>
                </a:solidFill>
                <a:latin typeface="HGP行書体" pitchFamily="66" charset="-128"/>
                <a:ea typeface="HGP行書体" pitchFamily="66" charset="-128"/>
              </a:rPr>
              <a:t>へや</a:t>
            </a:r>
            <a:r>
              <a:rPr kumimoji="1" lang="ja-JP" altLang="en-US" dirty="0" smtClean="0">
                <a:solidFill>
                  <a:srgbClr val="FFFF00"/>
                </a:solidFill>
                <a:latin typeface="HGP行書体" pitchFamily="66" charset="-128"/>
                <a:ea typeface="HGP行書体" pitchFamily="66" charset="-128"/>
              </a:rPr>
              <a:t>　</a:t>
            </a:r>
            <a:r>
              <a:rPr kumimoji="1" lang="en-US" altLang="ja-JP" dirty="0" smtClean="0">
                <a:solidFill>
                  <a:srgbClr val="FFFF00"/>
                </a:solidFill>
                <a:latin typeface="HGP行書体" pitchFamily="66" charset="-128"/>
                <a:ea typeface="HGP行書体" pitchFamily="66" charset="-128"/>
              </a:rPr>
              <a:t>…</a:t>
            </a:r>
            <a:r>
              <a:rPr kumimoji="1" lang="ja-JP" altLang="en-US" dirty="0" smtClean="0">
                <a:solidFill>
                  <a:srgbClr val="FFFF00"/>
                </a:solidFill>
                <a:latin typeface="HGP行書体" pitchFamily="66" charset="-128"/>
                <a:ea typeface="HGP行書体" pitchFamily="66" charset="-128"/>
              </a:rPr>
              <a:t>みたい　な</a:t>
            </a:r>
            <a:endParaRPr kumimoji="1"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空隙　を　創発　差・施　</a:t>
            </a:r>
            <a:r>
              <a:rPr kumimoji="1" lang="en-US" altLang="ja-JP" dirty="0" smtClean="0">
                <a:solidFill>
                  <a:srgbClr val="FFFF00"/>
                </a:solidFill>
                <a:latin typeface="HGP行書体" pitchFamily="66" charset="-128"/>
                <a:ea typeface="HGP行書体" pitchFamily="66" charset="-128"/>
              </a:rPr>
              <a:t>… </a:t>
            </a:r>
            <a:r>
              <a:rPr kumimoji="1" lang="ja-JP" altLang="en-US" dirty="0" smtClean="0">
                <a:solidFill>
                  <a:srgbClr val="FFFF00"/>
                </a:solidFill>
                <a:latin typeface="HGP行書体" pitchFamily="66" charset="-128"/>
                <a:ea typeface="HGP行書体" pitchFamily="66" charset="-128"/>
              </a:rPr>
              <a:t>内緒で、そのカラッポ </a:t>
            </a:r>
            <a:r>
              <a:rPr kumimoji="1" lang="en-US" altLang="ja-JP" dirty="0" smtClean="0">
                <a:solidFill>
                  <a:srgbClr val="FFFF00"/>
                </a:solidFill>
                <a:latin typeface="HGP行書体" pitchFamily="66" charset="-128"/>
                <a:ea typeface="HGP行書体" pitchFamily="66" charset="-128"/>
              </a:rPr>
              <a:t>; V ;vacancy </a:t>
            </a:r>
            <a:r>
              <a:rPr kumimoji="1" lang="ja-JP" altLang="en-US" dirty="0" smtClean="0">
                <a:solidFill>
                  <a:srgbClr val="FFFF00"/>
                </a:solidFill>
                <a:latin typeface="HGP行書体" pitchFamily="66" charset="-128"/>
                <a:ea typeface="HGP行書体" pitchFamily="66" charset="-128"/>
              </a:rPr>
              <a:t>を細胞質と</a:t>
            </a:r>
            <a:endParaRPr kumimoji="1"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　　　　　　　　　　　　　　　　　　　　　　　　　　　　　　　　　　　　　呼ぶ</a:t>
            </a:r>
            <a:r>
              <a:rPr lang="en-US" altLang="ja-JP" dirty="0" smtClean="0">
                <a:solidFill>
                  <a:srgbClr val="FFFF00"/>
                </a:solidFill>
                <a:latin typeface="HGP行書体" pitchFamily="66" charset="-128"/>
                <a:ea typeface="HGP行書体" pitchFamily="66" charset="-128"/>
              </a:rPr>
              <a:t>…</a:t>
            </a:r>
            <a:endParaRPr lang="en-US" altLang="ja-JP" dirty="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a:t>
            </a:r>
            <a:r>
              <a:rPr kumimoji="1" lang="ja-JP" altLang="en-US" dirty="0" smtClean="0">
                <a:solidFill>
                  <a:srgbClr val="FFFF00"/>
                </a:solidFill>
                <a:latin typeface="HGP行書体" pitchFamily="66" charset="-128"/>
                <a:ea typeface="HGP行書体" pitchFamily="66" charset="-128"/>
              </a:rPr>
              <a:t>細胞質　に　オルガネラ、</a:t>
            </a:r>
            <a:endParaRPr kumimoji="1"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真ん中　の　意味　の、</a:t>
            </a:r>
            <a:endParaRPr lang="en-US" altLang="ja-JP" dirty="0">
              <a:solidFill>
                <a:srgbClr val="FFFF00"/>
              </a:solidFill>
              <a:latin typeface="HGP行書体" pitchFamily="66" charset="-128"/>
              <a:ea typeface="HGP行書体" pitchFamily="66" charset="-128"/>
            </a:endParaRPr>
          </a:p>
          <a:p>
            <a:r>
              <a:rPr kumimoji="1" lang="ja-JP" altLang="en-US" dirty="0" smtClean="0">
                <a:solidFill>
                  <a:srgbClr val="FFFF00"/>
                </a:solidFill>
                <a:latin typeface="HGP行書体" pitchFamily="66" charset="-128"/>
                <a:ea typeface="HGP行書体" pitchFamily="66" charset="-128"/>
              </a:rPr>
              <a:t>核</a:t>
            </a:r>
            <a:r>
              <a:rPr kumimoji="1" lang="en-US" altLang="ja-JP" dirty="0" smtClean="0">
                <a:solidFill>
                  <a:srgbClr val="FFFF00"/>
                </a:solidFill>
                <a:latin typeface="HGP行書体" pitchFamily="66" charset="-128"/>
                <a:ea typeface="HGP行書体" pitchFamily="66" charset="-128"/>
              </a:rPr>
              <a:t>…</a:t>
            </a:r>
            <a:r>
              <a:rPr kumimoji="1" lang="ja-JP" altLang="en-US" dirty="0" smtClean="0">
                <a:solidFill>
                  <a:srgbClr val="FFFF00"/>
                </a:solidFill>
                <a:latin typeface="HGP行書体" pitchFamily="66" charset="-128"/>
                <a:ea typeface="HGP行書体" pitchFamily="66" charset="-128"/>
              </a:rPr>
              <a:t>　に　</a:t>
            </a:r>
            <a:r>
              <a:rPr kumimoji="1" lang="en-US" altLang="ja-JP" dirty="0" smtClean="0">
                <a:solidFill>
                  <a:srgbClr val="FFFF00"/>
                </a:solidFill>
                <a:latin typeface="HGP行書体" pitchFamily="66" charset="-128"/>
                <a:ea typeface="HGP行書体" pitchFamily="66" charset="-128"/>
              </a:rPr>
              <a:t>DNA </a:t>
            </a:r>
            <a:r>
              <a:rPr kumimoji="1" lang="ja-JP" altLang="en-US" dirty="0" smtClean="0">
                <a:solidFill>
                  <a:srgbClr val="FFFF00"/>
                </a:solidFill>
                <a:latin typeface="HGP行書体" pitchFamily="66" charset="-128"/>
                <a:ea typeface="HGP行書体" pitchFamily="66" charset="-128"/>
              </a:rPr>
              <a:t>を　分配」</a:t>
            </a:r>
            <a:endParaRPr kumimoji="1"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し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さ・</a:t>
            </a:r>
            <a:r>
              <a:rPr lang="ja-JP" altLang="en-US" dirty="0" err="1" smtClean="0">
                <a:solidFill>
                  <a:srgbClr val="FFFF00"/>
                </a:solidFill>
                <a:latin typeface="HGP行書体" pitchFamily="66" charset="-128"/>
                <a:ea typeface="HGP行書体" pitchFamily="66" charset="-128"/>
              </a:rPr>
              <a:t>え</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すれば、</a:t>
            </a:r>
            <a:endParaRPr lang="en-US" altLang="ja-JP" dirty="0" smtClean="0">
              <a:solidFill>
                <a:srgbClr val="FFFF00"/>
              </a:solidFill>
              <a:latin typeface="HGP行書体" pitchFamily="66" charset="-128"/>
              <a:ea typeface="HGP行書体" pitchFamily="66" charset="-128"/>
            </a:endParaRPr>
          </a:p>
          <a:p>
            <a:endParaRPr kumimoji="1"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共 通　の　祖 先</a:t>
            </a:r>
            <a:endParaRPr lang="en-US" altLang="ja-JP" dirty="0" smtClean="0">
              <a:solidFill>
                <a:srgbClr val="FFFF00"/>
              </a:solidFill>
              <a:latin typeface="HGP行書体" pitchFamily="66" charset="-128"/>
              <a:ea typeface="HGP行書体" pitchFamily="66" charset="-128"/>
            </a:endParaRPr>
          </a:p>
          <a:p>
            <a:endParaRPr kumimoji="1"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細 胞　に　な～る！</a:t>
            </a:r>
            <a:r>
              <a:rPr kumimoji="1" lang="ja-JP" altLang="en-US" dirty="0" smtClean="0">
                <a:solidFill>
                  <a:srgbClr val="FFFF00"/>
                </a:solidFill>
                <a:latin typeface="HGP行書体" pitchFamily="66" charset="-128"/>
                <a:ea typeface="HGP行書体" pitchFamily="66" charset="-128"/>
              </a:rPr>
              <a:t>」</a:t>
            </a:r>
            <a:endParaRPr kumimoji="1"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「その　あと　は、</a:t>
            </a:r>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植物　細胞　と</a:t>
            </a:r>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動物　細胞　と　へ</a:t>
            </a:r>
            <a:endParaRPr lang="en-US" altLang="ja-JP" dirty="0" smtClean="0">
              <a:solidFill>
                <a:srgbClr val="FFFF00"/>
              </a:solidFill>
              <a:latin typeface="HGP行書体" pitchFamily="66" charset="-128"/>
              <a:ea typeface="HGP行書体" pitchFamily="66" charset="-128"/>
            </a:endParaRPr>
          </a:p>
          <a:p>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合成的　　化学的　　複合　相関性　説</a:t>
            </a:r>
            <a:endParaRPr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別々　に　進化　させれ　いい」　　　「　</a:t>
            </a:r>
            <a:r>
              <a:rPr lang="en-US" altLang="ja-JP" dirty="0" smtClean="0">
                <a:solidFill>
                  <a:srgbClr val="FFFF00"/>
                </a:solidFill>
                <a:latin typeface="HGP行書体" pitchFamily="66" charset="-128"/>
                <a:ea typeface="HGP行書体" pitchFamily="66" charset="-128"/>
              </a:rPr>
              <a:t>The  Synthetic  Chemical  Complex  </a:t>
            </a:r>
            <a:r>
              <a:rPr lang="en-US" altLang="ja-JP" dirty="0" err="1" smtClean="0">
                <a:solidFill>
                  <a:srgbClr val="FFFF00"/>
                </a:solidFill>
                <a:latin typeface="HGP行書体" pitchFamily="66" charset="-128"/>
                <a:ea typeface="HGP行書体" pitchFamily="66" charset="-128"/>
              </a:rPr>
              <a:t>ia</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Theory </a:t>
            </a:r>
            <a:r>
              <a:rPr lang="ja-JP" altLang="en-US" dirty="0" smtClean="0">
                <a:solidFill>
                  <a:srgbClr val="FFFF00"/>
                </a:solidFill>
                <a:latin typeface="HGP行書体" pitchFamily="66" charset="-128"/>
                <a:ea typeface="HGP行書体" pitchFamily="66" charset="-128"/>
              </a:rPr>
              <a:t>と云う」</a:t>
            </a:r>
            <a:endParaRPr kumimoji="1" lang="en-US" altLang="ja-JP" dirty="0" smtClean="0">
              <a:solidFill>
                <a:srgbClr val="FFFF00"/>
              </a:solidFill>
              <a:latin typeface="HGP行書体" pitchFamily="66" charset="-128"/>
              <a:ea typeface="HGP行書体" pitchFamily="66" charset="-128"/>
            </a:endParaRPr>
          </a:p>
        </p:txBody>
      </p:sp>
      <p:sp>
        <p:nvSpPr>
          <p:cNvPr id="9" name="角丸四角形吹き出し 8"/>
          <p:cNvSpPr/>
          <p:nvPr/>
        </p:nvSpPr>
        <p:spPr>
          <a:xfrm>
            <a:off x="6098152" y="1844824"/>
            <a:ext cx="2880320" cy="1152128"/>
          </a:xfrm>
          <a:prstGeom prst="wedgeRoundRectCallout">
            <a:avLst>
              <a:gd name="adj1" fmla="val -53542"/>
              <a:gd name="adj2" fmla="val 211842"/>
              <a:gd name="adj3" fmla="val 16667"/>
            </a:avLst>
          </a:prstGeom>
          <a:solidFill>
            <a:srgbClr val="9E7800">
              <a:alpha val="55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rgbClr val="FFFF00"/>
                </a:solidFill>
                <a:latin typeface="HGP行書体" pitchFamily="66" charset="-128"/>
                <a:ea typeface="HGP行書体" pitchFamily="66" charset="-128"/>
              </a:rPr>
              <a:t>「 </a:t>
            </a:r>
            <a:r>
              <a:rPr lang="ja-JP" altLang="en-US" u="sng" dirty="0" smtClean="0">
                <a:solidFill>
                  <a:srgbClr val="FFFF00"/>
                </a:solidFill>
                <a:latin typeface="HGP行書体" pitchFamily="66" charset="-128"/>
                <a:ea typeface="HGP行書体" pitchFamily="66" charset="-128"/>
              </a:rPr>
              <a:t>形状</a:t>
            </a:r>
            <a:r>
              <a:rPr lang="ja-JP" altLang="en-US" dirty="0" smtClean="0">
                <a:solidFill>
                  <a:srgbClr val="FFFF00"/>
                </a:solidFill>
                <a:latin typeface="HGP行書体" pitchFamily="66" charset="-128"/>
                <a:ea typeface="HGP行書体" pitchFamily="66" charset="-128"/>
              </a:rPr>
              <a:t>　</a:t>
            </a:r>
            <a:r>
              <a:rPr lang="ja-JP" altLang="en-US" u="sng" dirty="0" smtClean="0">
                <a:solidFill>
                  <a:srgbClr val="FFFF00"/>
                </a:solidFill>
                <a:latin typeface="HGP行書体" pitchFamily="66" charset="-128"/>
                <a:ea typeface="HGP行書体" pitchFamily="66" charset="-128"/>
              </a:rPr>
              <a:t>記憶</a:t>
            </a:r>
            <a:r>
              <a:rPr lang="ja-JP" altLang="en-US" dirty="0" smtClean="0">
                <a:solidFill>
                  <a:srgbClr val="FFFF00"/>
                </a:solidFill>
                <a:latin typeface="HGP行書体" pitchFamily="66" charset="-128"/>
                <a:ea typeface="HGP行書体" pitchFamily="66" charset="-128"/>
              </a:rPr>
              <a:t>　</a:t>
            </a:r>
            <a:r>
              <a:rPr lang="ja-JP" altLang="en-US" u="sng" dirty="0" smtClean="0">
                <a:solidFill>
                  <a:srgbClr val="FFFF00"/>
                </a:solidFill>
                <a:latin typeface="HGP行書体" pitchFamily="66" charset="-128"/>
                <a:ea typeface="HGP行書体" pitchFamily="66" charset="-128"/>
              </a:rPr>
              <a:t>分子</a:t>
            </a:r>
            <a:r>
              <a:rPr lang="ja-JP" altLang="en-US" dirty="0" smtClean="0">
                <a:solidFill>
                  <a:srgbClr val="FFFF00"/>
                </a:solidFill>
                <a:latin typeface="HGP行書体" pitchFamily="66" charset="-128"/>
                <a:ea typeface="HGP行書体" pitchFamily="66" charset="-128"/>
              </a:rPr>
              <a:t>　</a:t>
            </a:r>
            <a:r>
              <a:rPr lang="ja-JP" altLang="en-US" sz="2400" b="1" dirty="0" smtClean="0">
                <a:solidFill>
                  <a:srgbClr val="FF3300"/>
                </a:solidFill>
                <a:latin typeface="HGP行書体" pitchFamily="66" charset="-128"/>
                <a:ea typeface="HGP行書体" pitchFamily="66" charset="-128"/>
              </a:rPr>
              <a:t>湖</a:t>
            </a:r>
            <a:r>
              <a:rPr lang="ja-JP" altLang="en-US" dirty="0" smtClean="0">
                <a:solidFill>
                  <a:srgbClr val="FFFF00"/>
                </a:solidFill>
                <a:latin typeface="HGP行書体" pitchFamily="66" charset="-128"/>
                <a:ea typeface="HGP行書体" pitchFamily="66" charset="-128"/>
              </a:rPr>
              <a:t> 」</a:t>
            </a:r>
            <a:endParaRPr lang="en-US" altLang="ja-JP" dirty="0" smtClean="0">
              <a:solidFill>
                <a:srgbClr val="FFFF00"/>
              </a:solidFill>
              <a:latin typeface="HGP行書体" pitchFamily="66" charset="-128"/>
              <a:ea typeface="HGP行書体" pitchFamily="66" charset="-128"/>
            </a:endParaRPr>
          </a:p>
          <a:p>
            <a:pPr algn="ctr"/>
            <a:r>
              <a:rPr kumimoji="1" lang="ja-JP" altLang="en-US" dirty="0" smtClean="0">
                <a:solidFill>
                  <a:srgbClr val="FFFF00"/>
                </a:solidFill>
                <a:latin typeface="HGP行書体" pitchFamily="66" charset="-128"/>
                <a:ea typeface="HGP行書体" pitchFamily="66" charset="-128"/>
              </a:rPr>
              <a:t>“遺伝子～</a:t>
            </a:r>
            <a:r>
              <a:rPr kumimoji="1" lang="ja-JP" altLang="en-US" dirty="0" err="1" smtClean="0">
                <a:solidFill>
                  <a:srgbClr val="FFFF00"/>
                </a:solidFill>
                <a:latin typeface="HGP行書体" pitchFamily="66" charset="-128"/>
                <a:ea typeface="HGP行書体" pitchFamily="66" charset="-128"/>
              </a:rPr>
              <a:t>こ</a:t>
            </a:r>
            <a:r>
              <a:rPr kumimoji="1" lang="ja-JP" altLang="en-US" dirty="0" smtClean="0">
                <a:solidFill>
                  <a:srgbClr val="FFFF00"/>
                </a:solidFill>
                <a:latin typeface="HGP行書体" pitchFamily="66" charset="-128"/>
                <a:ea typeface="HGP行書体" pitchFamily="66" charset="-128"/>
              </a:rPr>
              <a:t> ”</a:t>
            </a:r>
            <a:endParaRPr kumimoji="1" lang="en-US" altLang="ja-JP" dirty="0" smtClean="0">
              <a:solidFill>
                <a:srgbClr val="FFFF00"/>
              </a:solidFill>
              <a:latin typeface="HGP行書体" pitchFamily="66" charset="-128"/>
              <a:ea typeface="HGP行書体" pitchFamily="66" charset="-128"/>
            </a:endParaRPr>
          </a:p>
          <a:p>
            <a:pPr algn="ct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きいろいいしのみずうみ”</a:t>
            </a:r>
            <a:endParaRPr kumimoji="1" lang="ja-JP" altLang="en-US" dirty="0">
              <a:solidFill>
                <a:srgbClr val="FFFF00"/>
              </a:solidFill>
              <a:latin typeface="HGP行書体" pitchFamily="66" charset="-128"/>
              <a:ea typeface="HGP行書体" pitchFamily="66" charset="-128"/>
            </a:endParaRPr>
          </a:p>
        </p:txBody>
      </p:sp>
      <p:pic>
        <p:nvPicPr>
          <p:cNvPr id="1026" name="Picture 2" descr="C:\Users\owner\Pictures\イエローストーン2014-05-13NHK\IMG_8718.JP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153664" y="491473"/>
            <a:ext cx="1897188" cy="14228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51939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6" presetClass="entr" presetSubtype="3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circle(out)">
                                      <p:cBhvr>
                                        <p:cTn id="11" dur="5000"/>
                                        <p:tgtEl>
                                          <p:spTgt spid="6"/>
                                        </p:tgtEl>
                                      </p:cBhvr>
                                    </p:animEffect>
                                  </p:childTnLst>
                                </p:cTn>
                              </p:par>
                            </p:childTnLst>
                          </p:cTn>
                        </p:par>
                        <p:par>
                          <p:cTn id="12" fill="hold">
                            <p:stCondLst>
                              <p:cond delay="7000"/>
                            </p:stCondLst>
                            <p:childTnLst>
                              <p:par>
                                <p:cTn id="13" presetID="22" presetClass="entr" presetSubtype="8" fill="hold" grpId="0" nodeType="afterEffect">
                                  <p:stCondLst>
                                    <p:cond delay="0"/>
                                  </p:stCondLst>
                                  <p:iterate type="lt">
                                    <p:tmPct val="10000"/>
                                  </p:iterate>
                                  <p:childTnLst>
                                    <p:set>
                                      <p:cBhvr>
                                        <p:cTn id="14" dur="1" fill="hold">
                                          <p:stCondLst>
                                            <p:cond delay="0"/>
                                          </p:stCondLst>
                                        </p:cTn>
                                        <p:tgtEl>
                                          <p:spTgt spid="7"/>
                                        </p:tgtEl>
                                        <p:attrNameLst>
                                          <p:attrName>style.visibility</p:attrName>
                                        </p:attrNameLst>
                                      </p:cBhvr>
                                      <p:to>
                                        <p:strVal val="visible"/>
                                      </p:to>
                                    </p:set>
                                    <p:animEffect transition="in" filter="wipe(left)">
                                      <p:cBhvr>
                                        <p:cTn id="15" dur="2000"/>
                                        <p:tgtEl>
                                          <p:spTgt spid="7"/>
                                        </p:tgtEl>
                                      </p:cBhvr>
                                    </p:animEffect>
                                  </p:childTnLst>
                                </p:cTn>
                              </p:par>
                            </p:childTnLst>
                          </p:cTn>
                        </p:par>
                        <p:par>
                          <p:cTn id="16" fill="hold">
                            <p:stCondLst>
                              <p:cond delay="22600"/>
                            </p:stCondLst>
                            <p:childTnLst>
                              <p:par>
                                <p:cTn id="17" presetID="2" presetClass="entr" presetSubtype="8" decel="100000" fill="hold" grpId="0" nodeType="afterEffect">
                                  <p:stCondLst>
                                    <p:cond delay="0"/>
                                  </p:stCondLst>
                                  <p:iterate type="lt">
                                    <p:tmPct val="10000"/>
                                  </p:iterate>
                                  <p:childTnLst>
                                    <p:set>
                                      <p:cBhvr>
                                        <p:cTn id="18" dur="1" fill="hold">
                                          <p:stCondLst>
                                            <p:cond delay="0"/>
                                          </p:stCondLst>
                                        </p:cTn>
                                        <p:tgtEl>
                                          <p:spTgt spid="8"/>
                                        </p:tgtEl>
                                        <p:attrNameLst>
                                          <p:attrName>style.visibility</p:attrName>
                                        </p:attrNameLst>
                                      </p:cBhvr>
                                      <p:to>
                                        <p:strVal val="visible"/>
                                      </p:to>
                                    </p:set>
                                    <p:anim calcmode="lin" valueType="num">
                                      <p:cBhvr additive="base">
                                        <p:cTn id="19" dur="2000" fill="hold"/>
                                        <p:tgtEl>
                                          <p:spTgt spid="8"/>
                                        </p:tgtEl>
                                        <p:attrNameLst>
                                          <p:attrName>ppt_x</p:attrName>
                                        </p:attrNameLst>
                                      </p:cBhvr>
                                      <p:tavLst>
                                        <p:tav tm="0">
                                          <p:val>
                                            <p:strVal val="0-#ppt_w/2"/>
                                          </p:val>
                                        </p:tav>
                                        <p:tav tm="100000">
                                          <p:val>
                                            <p:strVal val="#ppt_x"/>
                                          </p:val>
                                        </p:tav>
                                      </p:tavLst>
                                    </p:anim>
                                    <p:anim calcmode="lin" valueType="num">
                                      <p:cBhvr additive="base">
                                        <p:cTn id="20" dur="2000" fill="hold"/>
                                        <p:tgtEl>
                                          <p:spTgt spid="8"/>
                                        </p:tgtEl>
                                        <p:attrNameLst>
                                          <p:attrName>ppt_y</p:attrName>
                                        </p:attrNameLst>
                                      </p:cBhvr>
                                      <p:tavLst>
                                        <p:tav tm="0">
                                          <p:val>
                                            <p:strVal val="#ppt_y"/>
                                          </p:val>
                                        </p:tav>
                                        <p:tav tm="100000">
                                          <p:val>
                                            <p:strVal val="#ppt_y"/>
                                          </p:val>
                                        </p:tav>
                                      </p:tavLst>
                                    </p:anim>
                                  </p:childTnLst>
                                </p:cTn>
                              </p:par>
                            </p:childTnLst>
                          </p:cTn>
                        </p:par>
                        <p:par>
                          <p:cTn id="21" fill="hold">
                            <p:stCondLst>
                              <p:cond delay="64800"/>
                            </p:stCondLst>
                            <p:childTnLst>
                              <p:par>
                                <p:cTn id="22" presetID="2" presetClass="entr" presetSubtype="12" decel="78000" fill="hold" grpId="0" nodeType="afterEffect">
                                  <p:stCondLst>
                                    <p:cond delay="0"/>
                                  </p:stCondLst>
                                  <p:iterate type="lt">
                                    <p:tmPct val="10000"/>
                                  </p:iterate>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0" fill="hold"/>
                                        <p:tgtEl>
                                          <p:spTgt spid="9"/>
                                        </p:tgtEl>
                                        <p:attrNameLst>
                                          <p:attrName>ppt_x</p:attrName>
                                        </p:attrNameLst>
                                      </p:cBhvr>
                                      <p:tavLst>
                                        <p:tav tm="0">
                                          <p:val>
                                            <p:strVal val="0-#ppt_w/2"/>
                                          </p:val>
                                        </p:tav>
                                        <p:tav tm="100000">
                                          <p:val>
                                            <p:strVal val="#ppt_x"/>
                                          </p:val>
                                        </p:tav>
                                      </p:tavLst>
                                    </p:anim>
                                    <p:anim calcmode="lin" valueType="num">
                                      <p:cBhvr additive="base">
                                        <p:cTn id="25" dur="5000" fill="hold"/>
                                        <p:tgtEl>
                                          <p:spTgt spid="9"/>
                                        </p:tgtEl>
                                        <p:attrNameLst>
                                          <p:attrName>ppt_y</p:attrName>
                                        </p:attrNameLst>
                                      </p:cBhvr>
                                      <p:tavLst>
                                        <p:tav tm="0">
                                          <p:val>
                                            <p:strVal val="1+#ppt_h/2"/>
                                          </p:val>
                                        </p:tav>
                                        <p:tav tm="100000">
                                          <p:val>
                                            <p:strVal val="#ppt_y"/>
                                          </p:val>
                                        </p:tav>
                                      </p:tavLst>
                                    </p:anim>
                                  </p:childTnLst>
                                </p:cTn>
                              </p:par>
                            </p:childTnLst>
                          </p:cTn>
                        </p:par>
                        <p:par>
                          <p:cTn id="26" fill="hold">
                            <p:stCondLst>
                              <p:cond delay="83800"/>
                            </p:stCondLst>
                            <p:childTnLst>
                              <p:par>
                                <p:cTn id="27" presetID="6" presetClass="entr" presetSubtype="16" fill="hold" nodeType="afterEffect">
                                  <p:stCondLst>
                                    <p:cond delay="0"/>
                                  </p:stCondLst>
                                  <p:childTnLst>
                                    <p:set>
                                      <p:cBhvr>
                                        <p:cTn id="28" dur="1" fill="hold">
                                          <p:stCondLst>
                                            <p:cond delay="0"/>
                                          </p:stCondLst>
                                        </p:cTn>
                                        <p:tgtEl>
                                          <p:spTgt spid="1026"/>
                                        </p:tgtEl>
                                        <p:attrNameLst>
                                          <p:attrName>style.visibility</p:attrName>
                                        </p:attrNameLst>
                                      </p:cBhvr>
                                      <p:to>
                                        <p:strVal val="visible"/>
                                      </p:to>
                                    </p:set>
                                    <p:animEffect transition="in" filter="circle(in)">
                                      <p:cBhvr>
                                        <p:cTn id="29" dur="20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a:ext>
            </a:extLst>
          </a:blip>
          <a:stretch>
            <a:fillRect/>
          </a:stretch>
        </p:blipFill>
        <p:spPr>
          <a:xfrm>
            <a:off x="155509" y="188640"/>
            <a:ext cx="8892480" cy="6669360"/>
          </a:xfrm>
        </p:spPr>
      </p:pic>
      <p:pic>
        <p:nvPicPr>
          <p:cNvPr id="6" name="コンテンツ プレースホルダー 3"/>
          <p:cNvPicPr>
            <a:picLocks noChangeAspect="1"/>
          </p:cNvPicPr>
          <p:nvPr/>
        </p:nvPicPr>
        <p:blipFill>
          <a:blip r:embed="rId4" cstate="email">
            <a:extLst>
              <a:ext uri="{BEBA8EAE-BF5A-486C-A8C5-ECC9F3942E4B}">
                <a14:imgProps xmlns:a14="http://schemas.microsoft.com/office/drawing/2010/main">
                  <a14:imgLayer r:embed="rId5">
                    <a14:imgEffect>
                      <a14:backgroundRemoval t="0" b="99515" l="40064" r="77626"/>
                    </a14:imgEffect>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510728"/>
            <a:ext cx="7380311" cy="5157192"/>
          </a:xfrm>
          <a:prstGeom prst="rect">
            <a:avLst/>
          </a:prstGeom>
        </p:spPr>
      </p:pic>
      <p:sp>
        <p:nvSpPr>
          <p:cNvPr id="7" name="テキスト ボックス 6"/>
          <p:cNvSpPr txBox="1"/>
          <p:nvPr/>
        </p:nvSpPr>
        <p:spPr>
          <a:xfrm>
            <a:off x="12800" y="6048870"/>
            <a:ext cx="9038052" cy="769441"/>
          </a:xfrm>
          <a:prstGeom prst="rect">
            <a:avLst/>
          </a:prstGeom>
          <a:noFill/>
        </p:spPr>
        <p:txBody>
          <a:bodyPr wrap="none" rtlCol="0">
            <a:spAutoFit/>
          </a:bodyPr>
          <a:lstStyle/>
          <a:p>
            <a:r>
              <a:rPr lang="ja-JP" altLang="en-US" sz="2400" dirty="0">
                <a:solidFill>
                  <a:prstClr val="white"/>
                </a:solidFill>
                <a:latin typeface="HGP行書体" pitchFamily="66" charset="-128"/>
                <a:ea typeface="HGP行書体" pitchFamily="66" charset="-128"/>
              </a:rPr>
              <a:t>「</a:t>
            </a:r>
            <a:r>
              <a:rPr lang="ja-JP" altLang="en-US" sz="2400" dirty="0" smtClean="0">
                <a:solidFill>
                  <a:prstClr val="white"/>
                </a:solidFill>
                <a:latin typeface="HGP行書体" pitchFamily="66" charset="-128"/>
                <a:ea typeface="HGP行書体" pitchFamily="66" charset="-128"/>
              </a:rPr>
              <a:t>絶無　</a:t>
            </a:r>
            <a:r>
              <a:rPr lang="en-US" altLang="ja-JP" sz="2400" dirty="0">
                <a:solidFill>
                  <a:prstClr val="white"/>
                </a:solidFill>
                <a:latin typeface="HGP行書体" pitchFamily="66" charset="-128"/>
                <a:ea typeface="HGP行書体" pitchFamily="66" charset="-128"/>
              </a:rPr>
              <a:t>K</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湖　に　　どうしたら　花　を　咲かせ　られる　　</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のか　？　」</a:t>
            </a:r>
            <a:endParaRPr lang="en-US" altLang="ja-JP" sz="2400" dirty="0" smtClean="0">
              <a:solidFill>
                <a:prstClr val="white"/>
              </a:solidFill>
              <a:latin typeface="HGP行書体" pitchFamily="66" charset="-128"/>
              <a:ea typeface="HGP行書体" pitchFamily="66" charset="-128"/>
            </a:endParaRPr>
          </a:p>
          <a:p>
            <a:r>
              <a:rPr lang="ja-JP" altLang="en-US" sz="2000" dirty="0" smtClean="0">
                <a:solidFill>
                  <a:prstClr val="white"/>
                </a:solidFill>
                <a:latin typeface="HGP行書体" pitchFamily="66" charset="-128"/>
                <a:ea typeface="HGP行書体" pitchFamily="66" charset="-128"/>
              </a:rPr>
              <a:t>「</a:t>
            </a:r>
            <a:r>
              <a:rPr lang="en-US" altLang="ja-JP" sz="2000" dirty="0" smtClean="0">
                <a:solidFill>
                  <a:prstClr val="white"/>
                </a:solidFill>
                <a:latin typeface="HGP行書体" pitchFamily="66" charset="-128"/>
                <a:ea typeface="HGP行書体" pitchFamily="66" charset="-128"/>
              </a:rPr>
              <a:t>2-14-/5/12 NHK </a:t>
            </a:r>
            <a:r>
              <a:rPr lang="ja-JP" altLang="en-US" sz="2000" dirty="0" smtClean="0">
                <a:solidFill>
                  <a:prstClr val="white"/>
                </a:solidFill>
                <a:latin typeface="HGP行書体" pitchFamily="66" charset="-128"/>
                <a:ea typeface="HGP行書体" pitchFamily="66" charset="-128"/>
              </a:rPr>
              <a:t>イエローストーン湖」　の   いのち　の　確率・統計学</a:t>
            </a:r>
            <a:r>
              <a:rPr lang="en-US" altLang="ja-JP" sz="2000" dirty="0" smtClean="0">
                <a:solidFill>
                  <a:prstClr val="white"/>
                </a:solidFill>
                <a:latin typeface="HGP行書体" pitchFamily="66" charset="-128"/>
                <a:ea typeface="HGP行書体" pitchFamily="66" charset="-128"/>
              </a:rPr>
              <a:t>…  </a:t>
            </a:r>
            <a:r>
              <a:rPr lang="ja-JP" altLang="en-US" sz="2000" dirty="0" smtClean="0">
                <a:solidFill>
                  <a:prstClr val="white"/>
                </a:solidFill>
                <a:latin typeface="HGP行書体" pitchFamily="66" charset="-128"/>
                <a:ea typeface="HGP行書体" pitchFamily="66" charset="-128"/>
              </a:rPr>
              <a:t>の </a:t>
            </a:r>
            <a:r>
              <a:rPr lang="en-US" altLang="ja-JP" sz="2000" dirty="0" smtClean="0">
                <a:solidFill>
                  <a:prstClr val="white"/>
                </a:solidFill>
                <a:latin typeface="HGP行書体" pitchFamily="66" charset="-128"/>
                <a:ea typeface="HGP行書体" pitchFamily="66" charset="-128"/>
              </a:rPr>
              <a:t>Lake (L)!</a:t>
            </a:r>
            <a:endParaRPr lang="ja-JP" altLang="en-US" sz="2000" dirty="0">
              <a:solidFill>
                <a:prstClr val="white"/>
              </a:solidFill>
              <a:latin typeface="HGP行書体" pitchFamily="66" charset="-128"/>
              <a:ea typeface="HGP行書体" pitchFamily="66" charset="-128"/>
            </a:endParaRPr>
          </a:p>
        </p:txBody>
      </p:sp>
      <p:sp>
        <p:nvSpPr>
          <p:cNvPr id="9" name="角丸四角形吹き出し 8"/>
          <p:cNvSpPr/>
          <p:nvPr/>
        </p:nvSpPr>
        <p:spPr>
          <a:xfrm>
            <a:off x="6098152" y="1844824"/>
            <a:ext cx="2880320" cy="1152128"/>
          </a:xfrm>
          <a:prstGeom prst="wedgeRoundRectCallout">
            <a:avLst>
              <a:gd name="adj1" fmla="val -53542"/>
              <a:gd name="adj2" fmla="val 211842"/>
              <a:gd name="adj3" fmla="val 16667"/>
            </a:avLst>
          </a:prstGeom>
          <a:solidFill>
            <a:srgbClr val="9E7800">
              <a:alpha val="55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rgbClr val="FFFF00"/>
                </a:solidFill>
                <a:latin typeface="HGP行書体" pitchFamily="66" charset="-128"/>
                <a:ea typeface="HGP行書体" pitchFamily="66" charset="-128"/>
              </a:rPr>
              <a:t>「 </a:t>
            </a:r>
            <a:r>
              <a:rPr lang="ja-JP" altLang="en-US" u="sng" dirty="0" smtClean="0">
                <a:solidFill>
                  <a:srgbClr val="FFFF00"/>
                </a:solidFill>
                <a:latin typeface="HGP行書体" pitchFamily="66" charset="-128"/>
                <a:ea typeface="HGP行書体" pitchFamily="66" charset="-128"/>
              </a:rPr>
              <a:t>形状</a:t>
            </a:r>
            <a:r>
              <a:rPr lang="ja-JP" altLang="en-US" dirty="0" smtClean="0">
                <a:solidFill>
                  <a:srgbClr val="FFFF00"/>
                </a:solidFill>
                <a:latin typeface="HGP行書体" pitchFamily="66" charset="-128"/>
                <a:ea typeface="HGP行書体" pitchFamily="66" charset="-128"/>
              </a:rPr>
              <a:t>　</a:t>
            </a:r>
            <a:r>
              <a:rPr lang="ja-JP" altLang="en-US" u="sng" dirty="0" smtClean="0">
                <a:solidFill>
                  <a:srgbClr val="FFFF00"/>
                </a:solidFill>
                <a:latin typeface="HGP行書体" pitchFamily="66" charset="-128"/>
                <a:ea typeface="HGP行書体" pitchFamily="66" charset="-128"/>
              </a:rPr>
              <a:t>記憶</a:t>
            </a:r>
            <a:r>
              <a:rPr lang="ja-JP" altLang="en-US" dirty="0" smtClean="0">
                <a:solidFill>
                  <a:srgbClr val="FFFF00"/>
                </a:solidFill>
                <a:latin typeface="HGP行書体" pitchFamily="66" charset="-128"/>
                <a:ea typeface="HGP行書体" pitchFamily="66" charset="-128"/>
              </a:rPr>
              <a:t>　</a:t>
            </a:r>
            <a:r>
              <a:rPr lang="ja-JP" altLang="en-US" u="sng" dirty="0" smtClean="0">
                <a:solidFill>
                  <a:srgbClr val="FFFF00"/>
                </a:solidFill>
                <a:latin typeface="HGP行書体" pitchFamily="66" charset="-128"/>
                <a:ea typeface="HGP行書体" pitchFamily="66" charset="-128"/>
              </a:rPr>
              <a:t>分子</a:t>
            </a:r>
            <a:r>
              <a:rPr lang="ja-JP" altLang="en-US" dirty="0" smtClean="0">
                <a:solidFill>
                  <a:srgbClr val="FFFF00"/>
                </a:solidFill>
                <a:latin typeface="HGP行書体" pitchFamily="66" charset="-128"/>
                <a:ea typeface="HGP行書体" pitchFamily="66" charset="-128"/>
              </a:rPr>
              <a:t>　</a:t>
            </a:r>
            <a:r>
              <a:rPr lang="ja-JP" altLang="en-US" sz="2400" b="1" dirty="0" smtClean="0">
                <a:solidFill>
                  <a:srgbClr val="FF3300"/>
                </a:solidFill>
                <a:latin typeface="HGP行書体" pitchFamily="66" charset="-128"/>
                <a:ea typeface="HGP行書体" pitchFamily="66" charset="-128"/>
              </a:rPr>
              <a:t>湖</a:t>
            </a:r>
            <a:r>
              <a:rPr lang="ja-JP" altLang="en-US" dirty="0" smtClean="0">
                <a:solidFill>
                  <a:srgbClr val="FFFF00"/>
                </a:solidFill>
                <a:latin typeface="HGP行書体" pitchFamily="66" charset="-128"/>
                <a:ea typeface="HGP行書体" pitchFamily="66" charset="-128"/>
              </a:rPr>
              <a:t> 」</a:t>
            </a:r>
            <a:endParaRPr lang="en-US" altLang="ja-JP" dirty="0" smtClean="0">
              <a:solidFill>
                <a:srgbClr val="FFFF00"/>
              </a:solidFill>
              <a:latin typeface="HGP行書体" pitchFamily="66" charset="-128"/>
              <a:ea typeface="HGP行書体" pitchFamily="66" charset="-128"/>
            </a:endParaRPr>
          </a:p>
          <a:p>
            <a:pPr algn="ctr"/>
            <a:r>
              <a:rPr lang="ja-JP" altLang="en-US" dirty="0" smtClean="0">
                <a:solidFill>
                  <a:srgbClr val="FFFF00"/>
                </a:solidFill>
                <a:latin typeface="HGP行書体" pitchFamily="66" charset="-128"/>
                <a:ea typeface="HGP行書体" pitchFamily="66" charset="-128"/>
              </a:rPr>
              <a:t>“遺伝子～</a:t>
            </a:r>
            <a:r>
              <a:rPr lang="ja-JP" altLang="en-US" dirty="0" err="1" smtClean="0">
                <a:solidFill>
                  <a:srgbClr val="FFFF00"/>
                </a:solidFill>
                <a:latin typeface="HGP行書体" pitchFamily="66" charset="-128"/>
                <a:ea typeface="HGP行書体" pitchFamily="66" charset="-128"/>
              </a:rPr>
              <a:t>こ</a:t>
            </a:r>
            <a:r>
              <a:rPr lang="ja-JP" altLang="en-US" dirty="0" smtClean="0">
                <a:solidFill>
                  <a:srgbClr val="FFFF00"/>
                </a:solidFill>
                <a:latin typeface="HGP行書体" pitchFamily="66" charset="-128"/>
                <a:ea typeface="HGP行書体" pitchFamily="66" charset="-128"/>
              </a:rPr>
              <a:t> ”</a:t>
            </a:r>
            <a:endParaRPr lang="en-US" altLang="ja-JP" dirty="0" smtClean="0">
              <a:solidFill>
                <a:srgbClr val="FFFF00"/>
              </a:solidFill>
              <a:latin typeface="HGP行書体" pitchFamily="66" charset="-128"/>
              <a:ea typeface="HGP行書体" pitchFamily="66" charset="-128"/>
            </a:endParaRPr>
          </a:p>
          <a:p>
            <a:pPr algn="ct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きいろいいしのみずうみ”</a:t>
            </a:r>
            <a:endParaRPr lang="ja-JP" altLang="en-US" dirty="0">
              <a:solidFill>
                <a:srgbClr val="FFFF00"/>
              </a:solidFill>
              <a:latin typeface="HGP行書体" pitchFamily="66" charset="-128"/>
              <a:ea typeface="HGP行書体" pitchFamily="66" charset="-128"/>
            </a:endParaRPr>
          </a:p>
        </p:txBody>
      </p:sp>
      <p:pic>
        <p:nvPicPr>
          <p:cNvPr id="1026" name="Picture 2" descr="C:\Users\owner\Pictures\イエローストーン2014-05-13NHK\IMG_8718.JP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153664" y="491473"/>
            <a:ext cx="1897188" cy="1422810"/>
          </a:xfrm>
          <a:prstGeom prst="rect">
            <a:avLst/>
          </a:prstGeom>
          <a:noFill/>
          <a:extLst>
            <a:ext uri="{909E8E84-426E-40DD-AFC4-6F175D3DCCD1}">
              <a14:hiddenFill xmlns:a14="http://schemas.microsoft.com/office/drawing/2010/main">
                <a:solidFill>
                  <a:srgbClr val="FFFFFF"/>
                </a:solidFill>
              </a14:hiddenFill>
            </a:ext>
          </a:extLst>
        </p:spPr>
      </p:pic>
      <p:sp>
        <p:nvSpPr>
          <p:cNvPr id="12" name="テキスト ボックス 11"/>
          <p:cNvSpPr txBox="1"/>
          <p:nvPr/>
        </p:nvSpPr>
        <p:spPr>
          <a:xfrm>
            <a:off x="179512" y="141396"/>
            <a:ext cx="8964488" cy="5970865"/>
          </a:xfrm>
          <a:prstGeom prst="rect">
            <a:avLst/>
          </a:prstGeom>
          <a:noFill/>
        </p:spPr>
        <p:txBody>
          <a:bodyPr wrap="square" rtlCol="0">
            <a:spAutoFit/>
          </a:bodyPr>
          <a:lstStyle/>
          <a:p>
            <a:r>
              <a:rPr lang="ja-JP" altLang="en-US" dirty="0" smtClean="0">
                <a:solidFill>
                  <a:srgbClr val="FFFF00"/>
                </a:solidFill>
                <a:latin typeface="HGP行書体" pitchFamily="66" charset="-128"/>
                <a:ea typeface="HGP行書体" pitchFamily="66" charset="-128"/>
              </a:rPr>
              <a:t>「存在　の　</a:t>
            </a:r>
            <a:r>
              <a:rPr lang="en-US" altLang="ja-JP" dirty="0" smtClean="0">
                <a:solidFill>
                  <a:srgbClr val="FFFF00"/>
                </a:solidFill>
                <a:latin typeface="HGP行書体" pitchFamily="66" charset="-128"/>
                <a:ea typeface="HGP行書体" pitchFamily="66" charset="-128"/>
              </a:rPr>
              <a:t>Bayes </a:t>
            </a:r>
            <a:r>
              <a:rPr lang="ja-JP" altLang="en-US" sz="2000" b="1" dirty="0" smtClean="0">
                <a:solidFill>
                  <a:schemeClr val="bg1"/>
                </a:solidFill>
                <a:latin typeface="HGP行書体" pitchFamily="66" charset="-128"/>
                <a:ea typeface="HGP行書体" pitchFamily="66" charset="-128"/>
              </a:rPr>
              <a:t>定</a:t>
            </a:r>
            <a:r>
              <a:rPr lang="ja-JP" altLang="en-US" dirty="0" smtClean="0">
                <a:solidFill>
                  <a:srgbClr val="FFFF00"/>
                </a:solidFill>
                <a:latin typeface="HGP行書体" pitchFamily="66" charset="-128"/>
                <a:ea typeface="HGP行書体" pitchFamily="66" charset="-128"/>
              </a:rPr>
              <a:t> 理 論」  </a:t>
            </a:r>
            <a:r>
              <a:rPr lang="en-US" altLang="ja-JP" dirty="0" smtClean="0">
                <a:solidFill>
                  <a:srgbClr val="FFFF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では、　下記　比　が　　　　　</a:t>
            </a:r>
            <a:r>
              <a:rPr lang="ja-JP" altLang="en-US" b="1" u="sng" dirty="0" smtClean="0">
                <a:solidFill>
                  <a:schemeClr val="bg1"/>
                </a:solidFill>
                <a:latin typeface="HGP行書体" pitchFamily="66" charset="-128"/>
                <a:ea typeface="HGP行書体" pitchFamily="66" charset="-128"/>
              </a:rPr>
              <a:t>おすすめ</a:t>
            </a:r>
            <a:r>
              <a:rPr lang="ja-JP" altLang="en-US" dirty="0" smtClean="0">
                <a:solidFill>
                  <a:srgbClr val="FFFF00"/>
                </a:solidFill>
                <a:latin typeface="HGP行書体" pitchFamily="66" charset="-128"/>
                <a:ea typeface="HGP行書体" pitchFamily="66" charset="-128"/>
              </a:rPr>
              <a:t>。</a:t>
            </a:r>
            <a:endParaRPr lang="en-US" altLang="ja-JP" dirty="0" smtClean="0">
              <a:solidFill>
                <a:srgbClr val="FFFF00"/>
              </a:solidFill>
              <a:latin typeface="HGP行書体" pitchFamily="66" charset="-128"/>
              <a:ea typeface="HGP行書体" pitchFamily="66" charset="-128"/>
            </a:endParaRPr>
          </a:p>
          <a:p>
            <a:r>
              <a:rPr lang="ja-JP" altLang="en-US" sz="2800" dirty="0" smtClean="0">
                <a:solidFill>
                  <a:srgbClr val="FFFF00"/>
                </a:solidFill>
                <a:latin typeface="HGP行書体" pitchFamily="66" charset="-128"/>
                <a:ea typeface="HGP行書体" pitchFamily="66" charset="-128"/>
              </a:rPr>
              <a:t>　　　　　ベイズ</a:t>
            </a:r>
            <a:r>
              <a:rPr lang="en-US" altLang="ja-JP" sz="2800" dirty="0" smtClean="0">
                <a:solidFill>
                  <a:srgbClr val="FFFF00"/>
                </a:solidFill>
                <a:latin typeface="HGP行書体" pitchFamily="66" charset="-128"/>
                <a:ea typeface="HGP行書体" pitchFamily="66" charset="-128"/>
              </a:rPr>
              <a:t>-Theorem</a:t>
            </a:r>
          </a:p>
          <a:p>
            <a:r>
              <a:rPr lang="ja-JP" altLang="en-US" dirty="0" smtClean="0">
                <a:solidFill>
                  <a:srgbClr val="FFFF00"/>
                </a:solidFill>
                <a:latin typeface="HGP行書体" pitchFamily="66" charset="-128"/>
                <a:ea typeface="HGP行書体" pitchFamily="66" charset="-128"/>
              </a:rPr>
              <a:t>「黄色い石　の　</a:t>
            </a:r>
            <a:r>
              <a:rPr lang="ja-JP" altLang="en-US" dirty="0" smtClean="0">
                <a:solidFill>
                  <a:schemeClr val="bg1"/>
                </a:solidFill>
                <a:latin typeface="HGP行書体" pitchFamily="66" charset="-128"/>
                <a:ea typeface="HGP行書体" pitchFamily="66" charset="-128"/>
              </a:rPr>
              <a:t>ホライゾン</a:t>
            </a:r>
            <a:r>
              <a:rPr lang="en-US" altLang="ja-JP" sz="2400" b="1" dirty="0" smtClean="0">
                <a:solidFill>
                  <a:srgbClr val="FF3300"/>
                </a:solidFill>
                <a:latin typeface="HGP行書体" pitchFamily="66" charset="-128"/>
                <a:ea typeface="HGP行書体" pitchFamily="66" charset="-128"/>
              </a:rPr>
              <a:t>H</a:t>
            </a:r>
            <a:r>
              <a:rPr lang="ja-JP" altLang="en-US" dirty="0" smtClean="0">
                <a:solidFill>
                  <a:srgbClr val="FFFF00"/>
                </a:solidFill>
                <a:latin typeface="HGP行書体" pitchFamily="66" charset="-128"/>
                <a:ea typeface="HGP行書体" pitchFamily="66" charset="-128"/>
              </a:rPr>
              <a:t>　が　成立　して　いる　</a:t>
            </a:r>
            <a:r>
              <a:rPr lang="ja-JP" altLang="en-US" u="sng" dirty="0" smtClean="0">
                <a:solidFill>
                  <a:schemeClr val="bg1"/>
                </a:solidFill>
                <a:latin typeface="HGP行書体" pitchFamily="66" charset="-128"/>
                <a:ea typeface="HGP行書体" pitchFamily="66" charset="-128"/>
              </a:rPr>
              <a:t>既存　確率</a:t>
            </a:r>
            <a:r>
              <a:rPr lang="ja-JP" altLang="en-US" dirty="0" smtClean="0">
                <a:solidFill>
                  <a:srgbClr val="FFFF00"/>
                </a:solidFill>
                <a:latin typeface="HGP行書体" pitchFamily="66" charset="-128"/>
                <a:ea typeface="HGP行書体" pitchFamily="66" charset="-128"/>
              </a:rPr>
              <a:t>を　</a:t>
            </a:r>
            <a:r>
              <a:rPr lang="ja-JP" altLang="en-US" b="1" dirty="0" smtClean="0">
                <a:solidFill>
                  <a:srgbClr val="00FFFF"/>
                </a:solidFill>
                <a:latin typeface="HGP行書体" pitchFamily="66" charset="-128"/>
                <a:ea typeface="HGP行書体" pitchFamily="66" charset="-128"/>
              </a:rPr>
              <a:t>次元</a:t>
            </a:r>
            <a:r>
              <a:rPr lang="en-US" altLang="ja-JP" sz="2400" b="1" dirty="0" smtClean="0">
                <a:solidFill>
                  <a:srgbClr val="00FFFF"/>
                </a:solidFill>
                <a:latin typeface="HGP行書体" pitchFamily="66" charset="-128"/>
                <a:ea typeface="HGP行書体" pitchFamily="66" charset="-128"/>
              </a:rPr>
              <a:t>D</a:t>
            </a:r>
            <a:r>
              <a:rPr lang="ja-JP" altLang="en-US" dirty="0" smtClean="0">
                <a:solidFill>
                  <a:srgbClr val="FFFF00"/>
                </a:solidFill>
                <a:latin typeface="HGP行書体" pitchFamily="66" charset="-128"/>
                <a:ea typeface="HGP行書体" pitchFamily="66" charset="-128"/>
              </a:rPr>
              <a:t>　」</a:t>
            </a:r>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として、</a:t>
            </a:r>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これ</a:t>
            </a:r>
            <a:r>
              <a:rPr lang="ja-JP" altLang="en-US" dirty="0" smtClean="0">
                <a:solidFill>
                  <a:srgbClr val="FFFF00"/>
                </a:solidFill>
                <a:latin typeface="HGP行書体" pitchFamily="66" charset="-128"/>
                <a:ea typeface="HGP行書体" pitchFamily="66" charset="-128"/>
              </a:rPr>
              <a:t>を</a:t>
            </a:r>
            <a:r>
              <a:rPr lang="ja-JP" altLang="en-US" u="sng" dirty="0" smtClean="0">
                <a:solidFill>
                  <a:schemeClr val="bg1"/>
                </a:solidFill>
                <a:latin typeface="HGP行書体" pitchFamily="66" charset="-128"/>
                <a:ea typeface="HGP行書体" pitchFamily="66" charset="-128"/>
              </a:rPr>
              <a:t>事後・確率</a:t>
            </a:r>
            <a:r>
              <a:rPr lang="ja-JP" altLang="en-US" dirty="0" smtClean="0">
                <a:solidFill>
                  <a:srgbClr val="FFFF00"/>
                </a:solidFill>
                <a:latin typeface="HGP行書体" pitchFamily="66" charset="-128"/>
                <a:ea typeface="HGP行書体" pitchFamily="66" charset="-128"/>
              </a:rPr>
              <a:t>（</a:t>
            </a:r>
            <a:r>
              <a:rPr lang="en-US" altLang="ja-JP" dirty="0" smtClean="0">
                <a:solidFill>
                  <a:srgbClr val="FFFF00"/>
                </a:solidFill>
                <a:latin typeface="HGP行書体" pitchFamily="66" charset="-128"/>
                <a:ea typeface="HGP行書体" pitchFamily="66" charset="-128"/>
              </a:rPr>
              <a:t>a posteriori probability AP-P)</a:t>
            </a:r>
            <a:r>
              <a:rPr lang="ja-JP" altLang="en-US" dirty="0" smtClean="0">
                <a:solidFill>
                  <a:srgbClr val="FFFF00"/>
                </a:solidFill>
                <a:latin typeface="HGP行書体" pitchFamily="66" charset="-128"/>
                <a:ea typeface="HGP行書体" pitchFamily="66" charset="-128"/>
              </a:rPr>
              <a:t>と云えば、</a:t>
            </a:r>
            <a:endParaRPr lang="en-US" altLang="ja-JP" dirty="0" smtClean="0">
              <a:solidFill>
                <a:srgbClr val="FFFF00"/>
              </a:solidFill>
              <a:latin typeface="HGP行書体" pitchFamily="66" charset="-128"/>
              <a:ea typeface="HGP行書体" pitchFamily="66" charset="-128"/>
            </a:endParaRPr>
          </a:p>
          <a:p>
            <a:endParaRPr lang="en-US" altLang="ja-JP" dirty="0">
              <a:solidFill>
                <a:srgbClr val="FFFF00"/>
              </a:solidFill>
              <a:latin typeface="HGP行書体" pitchFamily="66" charset="-128"/>
              <a:ea typeface="HGP行書体" pitchFamily="66" charset="-128"/>
            </a:endParaRPr>
          </a:p>
          <a:p>
            <a:r>
              <a:rPr lang="en-US" altLang="ja-JP" dirty="0" smtClean="0">
                <a:solidFill>
                  <a:schemeClr val="bg1"/>
                </a:solidFill>
                <a:latin typeface="HGP行書体" pitchFamily="66" charset="-128"/>
                <a:ea typeface="HGP行書体" pitchFamily="66" charset="-128"/>
              </a:rPr>
              <a:t>C</a:t>
            </a:r>
            <a:r>
              <a:rPr lang="ja-JP" altLang="en-US" dirty="0" smtClean="0">
                <a:solidFill>
                  <a:schemeClr val="bg1"/>
                </a:solidFill>
                <a:latin typeface="HGP行書体" pitchFamily="66" charset="-128"/>
                <a:ea typeface="HGP行書体" pitchFamily="66" charset="-128"/>
              </a:rPr>
              <a:t>考</a:t>
            </a:r>
            <a:r>
              <a:rPr lang="ja-JP" altLang="en-US" dirty="0" smtClean="0">
                <a:solidFill>
                  <a:srgbClr val="FFFF00"/>
                </a:solidFill>
                <a:latin typeface="HGP行書体" pitchFamily="66" charset="-128"/>
                <a:ea typeface="HGP行書体" pitchFamily="66" charset="-128"/>
              </a:rPr>
              <a:t>・</a:t>
            </a:r>
            <a:r>
              <a:rPr lang="ja-JP" altLang="en-US" dirty="0" smtClean="0">
                <a:solidFill>
                  <a:srgbClr val="00FFFF"/>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a:t>
            </a:r>
            <a:r>
              <a:rPr lang="en-US" altLang="ja-JP" dirty="0" smtClean="0">
                <a:solidFill>
                  <a:srgbClr val="FF3300"/>
                </a:solidFill>
                <a:latin typeface="HGP行書体" pitchFamily="66" charset="-128"/>
                <a:ea typeface="HGP行書体" pitchFamily="66" charset="-128"/>
              </a:rPr>
              <a:t>K</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の　比率　が　ゲット　出来た　</a:t>
            </a:r>
            <a:r>
              <a:rPr lang="en-US" altLang="ja-JP" dirty="0" smtClean="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時には、水が</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存在</a:t>
            </a:r>
            <a:r>
              <a:rPr lang="ja-JP" altLang="en-US" dirty="0">
                <a:solidFill>
                  <a:srgbClr val="FFFF00"/>
                </a:solidFill>
                <a:latin typeface="HGP行書体" pitchFamily="66" charset="-128"/>
                <a:ea typeface="HGP行書体" pitchFamily="66" charset="-128"/>
              </a:rPr>
              <a:t>するから</a:t>
            </a:r>
            <a:r>
              <a:rPr lang="ja-JP" altLang="en-US" dirty="0" smtClean="0">
                <a:solidFill>
                  <a:srgbClr val="FFFF00"/>
                </a:solidFill>
                <a:latin typeface="HGP行書体" pitchFamily="66" charset="-128"/>
                <a:ea typeface="HGP行書体" pitchFamily="66" charset="-128"/>
              </a:rPr>
              <a:t>、太陽光　が　</a:t>
            </a:r>
            <a:r>
              <a:rPr lang="ja-JP" altLang="en-US" dirty="0" smtClean="0">
                <a:solidFill>
                  <a:schemeClr val="bg1"/>
                </a:solidFill>
                <a:latin typeface="HGP行書体" pitchFamily="66" charset="-128"/>
                <a:ea typeface="HGP行書体" pitchFamily="66" charset="-128"/>
              </a:rPr>
              <a:t>当たれば、その　放射線　効果 </a:t>
            </a:r>
            <a:r>
              <a:rPr lang="en-US" altLang="ja-JP" dirty="0" smtClean="0">
                <a:solidFill>
                  <a:schemeClr val="bg1"/>
                </a:solidFill>
                <a:latin typeface="HGP行書体" pitchFamily="66" charset="-128"/>
                <a:ea typeface="HGP行書体" pitchFamily="66" charset="-128"/>
              </a:rPr>
              <a:t>( R effect) </a:t>
            </a:r>
            <a:r>
              <a:rPr lang="ja-JP" altLang="en-US" dirty="0" smtClean="0">
                <a:solidFill>
                  <a:schemeClr val="bg1"/>
                </a:solidFill>
                <a:latin typeface="HGP行書体" pitchFamily="66" charset="-128"/>
                <a:ea typeface="HGP行書体" pitchFamily="66" charset="-128"/>
              </a:rPr>
              <a:t>は　命　の　素　を成す</a:t>
            </a:r>
            <a:endParaRPr lang="en-US" altLang="ja-JP" dirty="0" smtClean="0">
              <a:solidFill>
                <a:schemeClr val="bg1"/>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と決まってるから、そのことは、すなわち、</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「次元　</a:t>
            </a:r>
            <a:r>
              <a:rPr lang="en-US" altLang="ja-JP" dirty="0" smtClean="0">
                <a:solidFill>
                  <a:srgbClr val="FFFF00"/>
                </a:solidFill>
                <a:latin typeface="HGP行書体" pitchFamily="66" charset="-128"/>
                <a:ea typeface="HGP行書体" pitchFamily="66" charset="-128"/>
              </a:rPr>
              <a:t>D </a:t>
            </a:r>
            <a:r>
              <a:rPr lang="ja-JP" altLang="en-US" dirty="0" smtClean="0">
                <a:solidFill>
                  <a:srgbClr val="FFFF00"/>
                </a:solidFill>
                <a:latin typeface="HGP行書体" pitchFamily="66" charset="-128"/>
                <a:ea typeface="HGP行書体" pitchFamily="66" charset="-128"/>
              </a:rPr>
              <a:t>」　≡可換　の　</a:t>
            </a:r>
            <a:r>
              <a:rPr lang="en-US" altLang="ja-JP" dirty="0" smtClean="0">
                <a:solidFill>
                  <a:srgbClr val="FFFF00"/>
                </a:solidFill>
                <a:latin typeface="HGP行書体" pitchFamily="66" charset="-128"/>
                <a:ea typeface="HGP行書体" pitchFamily="66" charset="-128"/>
              </a:rPr>
              <a:t>R’s F (e) </a:t>
            </a:r>
            <a:r>
              <a:rPr lang="ja-JP" altLang="en-US" dirty="0" smtClean="0">
                <a:solidFill>
                  <a:srgbClr val="FFFF00"/>
                </a:solidFill>
                <a:latin typeface="HGP行書体" pitchFamily="66" charset="-128"/>
                <a:ea typeface="HGP行書体" pitchFamily="66" charset="-128"/>
              </a:rPr>
              <a:t>　　</a:t>
            </a:r>
            <a:r>
              <a:rPr lang="en-US" altLang="ja-JP" dirty="0" smtClean="0">
                <a:solidFill>
                  <a:srgbClr val="FFFF00"/>
                </a:solidFill>
                <a:latin typeface="HGP行書体" pitchFamily="66" charset="-128"/>
                <a:ea typeface="HGP行書体" pitchFamily="66" charset="-128"/>
              </a:rPr>
              <a:t>…  a/o   </a:t>
            </a:r>
            <a:r>
              <a:rPr lang="ja-JP" altLang="en-US" dirty="0" smtClean="0">
                <a:solidFill>
                  <a:srgbClr val="FFFF00"/>
                </a:solidFill>
                <a:latin typeface="HGP行書体" pitchFamily="66" charset="-128"/>
                <a:ea typeface="HGP行書体" pitchFamily="66" charset="-128"/>
              </a:rPr>
              <a:t>地球</a:t>
            </a:r>
            <a:r>
              <a:rPr lang="ja-JP" altLang="en-US" dirty="0" smtClean="0">
                <a:solidFill>
                  <a:srgbClr val="00FFFF"/>
                </a:solidFill>
                <a:latin typeface="HGP行書体" pitchFamily="66" charset="-128"/>
                <a:ea typeface="HGP行書体" pitchFamily="66" charset="-128"/>
              </a:rPr>
              <a:t>軌道　</a:t>
            </a:r>
            <a:r>
              <a:rPr lang="en-US" altLang="ja-JP" dirty="0" smtClean="0">
                <a:solidFill>
                  <a:srgbClr val="00FFFF"/>
                </a:solidFill>
                <a:latin typeface="HGP行書体" pitchFamily="66" charset="-128"/>
                <a:ea typeface="HGP行書体" pitchFamily="66" charset="-128"/>
              </a:rPr>
              <a:t>ellipse </a:t>
            </a:r>
            <a:r>
              <a:rPr lang="ja-JP" altLang="en-US" dirty="0" smtClean="0">
                <a:solidFill>
                  <a:srgbClr val="FFFF00"/>
                </a:solidFill>
                <a:latin typeface="HGP行書体" pitchFamily="66" charset="-128"/>
                <a:ea typeface="HGP行書体" pitchFamily="66" charset="-128"/>
              </a:rPr>
              <a:t>の　真似　して　電子 </a:t>
            </a:r>
            <a:r>
              <a:rPr lang="en-US" altLang="ja-JP" dirty="0" smtClean="0">
                <a:solidFill>
                  <a:srgbClr val="FFFF00"/>
                </a:solidFill>
                <a:latin typeface="HGP行書体" pitchFamily="66" charset="-128"/>
                <a:ea typeface="HGP行書体" pitchFamily="66" charset="-128"/>
              </a:rPr>
              <a:t>e </a:t>
            </a:r>
            <a:r>
              <a:rPr lang="ja-JP" altLang="en-US" dirty="0" smtClean="0">
                <a:solidFill>
                  <a:srgbClr val="FFFF00"/>
                </a:solidFill>
                <a:latin typeface="HGP行書体" pitchFamily="66" charset="-128"/>
                <a:ea typeface="HGP行書体" pitchFamily="66" charset="-128"/>
              </a:rPr>
              <a:t>も</a:t>
            </a:r>
            <a:endParaRPr lang="en-US" altLang="ja-JP" dirty="0" smtClean="0">
              <a:solidFill>
                <a:srgbClr val="FFFF00"/>
              </a:solidFill>
              <a:latin typeface="HGP行書体" pitchFamily="66" charset="-128"/>
              <a:ea typeface="HGP行書体" pitchFamily="66" charset="-128"/>
            </a:endParaRPr>
          </a:p>
          <a:p>
            <a:r>
              <a:rPr lang="ja-JP" altLang="en-US" dirty="0">
                <a:solidFill>
                  <a:srgbClr val="FFFF00"/>
                </a:solidFill>
                <a:latin typeface="HGP行書体" pitchFamily="66" charset="-128"/>
                <a:ea typeface="HGP行書体" pitchFamily="66" charset="-128"/>
              </a:rPr>
              <a:t>　</a:t>
            </a:r>
            <a:r>
              <a:rPr lang="ja-JP" altLang="en-US" dirty="0" smtClean="0">
                <a:solidFill>
                  <a:srgbClr val="FFFF00"/>
                </a:solidFill>
                <a:latin typeface="HGP行書体" pitchFamily="66" charset="-128"/>
                <a:ea typeface="HGP行書体" pitchFamily="66" charset="-128"/>
              </a:rPr>
              <a:t>楕円</a:t>
            </a:r>
            <a:r>
              <a:rPr lang="ja-JP" altLang="en-US" dirty="0" smtClean="0">
                <a:solidFill>
                  <a:schemeClr val="bg1"/>
                </a:solidFill>
                <a:latin typeface="HGP行書体" pitchFamily="66" charset="-128"/>
                <a:ea typeface="HGP行書体" pitchFamily="66" charset="-128"/>
              </a:rPr>
              <a:t>形</a:t>
            </a:r>
            <a:r>
              <a:rPr lang="ja-JP" altLang="en-US" dirty="0" smtClean="0">
                <a:solidFill>
                  <a:srgbClr val="FFFF00"/>
                </a:solidFill>
                <a:latin typeface="HGP行書体" pitchFamily="66" charset="-128"/>
                <a:ea typeface="HGP行書体" pitchFamily="66" charset="-128"/>
              </a:rPr>
              <a:t>　を　軌跡　して　動き　回ってる　と　</a:t>
            </a:r>
            <a:r>
              <a:rPr lang="en-US" altLang="ja-JP" dirty="0" smtClean="0">
                <a:solidFill>
                  <a:srgbClr val="FFFF00"/>
                </a:solidFill>
                <a:latin typeface="HGP行書体" pitchFamily="66" charset="-128"/>
                <a:ea typeface="HGP行書体" pitchFamily="66" charset="-128"/>
              </a:rPr>
              <a:t>image</a:t>
            </a:r>
            <a:r>
              <a:rPr lang="ja-JP" altLang="en-US" dirty="0" smtClean="0">
                <a:solidFill>
                  <a:srgbClr val="FFFF00"/>
                </a:solidFill>
                <a:latin typeface="HGP行書体" pitchFamily="66" charset="-128"/>
                <a:ea typeface="HGP行書体" pitchFamily="66" charset="-128"/>
              </a:rPr>
              <a:t> して　よく、</a:t>
            </a:r>
            <a:endParaRPr lang="en-US" altLang="ja-JP" dirty="0" smtClean="0">
              <a:solidFill>
                <a:srgbClr val="FFFF00"/>
              </a:solidFill>
              <a:latin typeface="HGP行書体" pitchFamily="66" charset="-128"/>
              <a:ea typeface="HGP行書体" pitchFamily="66" charset="-128"/>
            </a:endParaRPr>
          </a:p>
          <a:p>
            <a:endParaRPr lang="en-US" altLang="ja-JP" dirty="0" smtClean="0">
              <a:solidFill>
                <a:srgbClr val="FFFF00"/>
              </a:solidFill>
              <a:latin typeface="HGP行書体" pitchFamily="66" charset="-128"/>
              <a:ea typeface="HGP行書体" pitchFamily="66" charset="-128"/>
            </a:endParaRPr>
          </a:p>
          <a:p>
            <a:r>
              <a:rPr lang="ja-JP" altLang="en-US" sz="2800" b="1" dirty="0" smtClean="0">
                <a:solidFill>
                  <a:srgbClr val="FF0066"/>
                </a:solidFill>
                <a:latin typeface="HGP行書体" pitchFamily="66" charset="-128"/>
                <a:ea typeface="HGP行書体" pitchFamily="66" charset="-128"/>
              </a:rPr>
              <a:t>「次元 </a:t>
            </a:r>
            <a:r>
              <a:rPr lang="en-US" altLang="ja-JP" sz="2800" b="1" dirty="0" smtClean="0">
                <a:solidFill>
                  <a:srgbClr val="FF0066"/>
                </a:solidFill>
                <a:latin typeface="HGP行書体" pitchFamily="66" charset="-128"/>
                <a:ea typeface="HGP行書体" pitchFamily="66" charset="-128"/>
              </a:rPr>
              <a:t>D ]  =</a:t>
            </a:r>
            <a:endParaRPr lang="en-US" altLang="ja-JP" sz="2800" b="1" dirty="0">
              <a:solidFill>
                <a:srgbClr val="FF0066"/>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「仮定 の　</a:t>
            </a:r>
            <a:r>
              <a:rPr lang="en-US" altLang="ja-JP" b="1" dirty="0" smtClean="0">
                <a:solidFill>
                  <a:srgbClr val="FF0066"/>
                </a:solidFill>
                <a:latin typeface="HGP行書体" pitchFamily="66" charset="-128"/>
                <a:ea typeface="HGP行書体" pitchFamily="66" charset="-128"/>
              </a:rPr>
              <a:t>H </a:t>
            </a:r>
            <a:r>
              <a:rPr lang="ja-JP" altLang="en-US" dirty="0" smtClean="0">
                <a:solidFill>
                  <a:srgbClr val="FFFF00"/>
                </a:solidFill>
                <a:latin typeface="HGP行書体" pitchFamily="66" charset="-128"/>
                <a:ea typeface="HGP行書体" pitchFamily="66" charset="-128"/>
              </a:rPr>
              <a:t>の 下（もと）で想起する</a:t>
            </a:r>
            <a:r>
              <a:rPr lang="ja-JP" altLang="en-US" dirty="0" smtClean="0">
                <a:solidFill>
                  <a:srgbClr val="FF0066"/>
                </a:solidFill>
                <a:latin typeface="HGP行書体" pitchFamily="66" charset="-128"/>
                <a:ea typeface="HGP行書体" pitchFamily="66" charset="-128"/>
              </a:rPr>
              <a:t>確率</a:t>
            </a:r>
            <a:r>
              <a:rPr lang="ja-JP" altLang="en-US" dirty="0" smtClean="0">
                <a:solidFill>
                  <a:srgbClr val="FFFF00"/>
                </a:solidFill>
                <a:latin typeface="HGP行書体" pitchFamily="66" charset="-128"/>
                <a:ea typeface="HGP行書体" pitchFamily="66" charset="-128"/>
              </a:rPr>
              <a:t>」　　　</a:t>
            </a:r>
            <a:r>
              <a:rPr lang="en-US" altLang="ja-JP" sz="3200" b="1" dirty="0" smtClean="0">
                <a:solidFill>
                  <a:srgbClr val="FF0000"/>
                </a:solidFill>
                <a:latin typeface="HGP行書体" pitchFamily="66" charset="-128"/>
                <a:ea typeface="HGP行書体" pitchFamily="66" charset="-128"/>
              </a:rPr>
              <a:t>×</a:t>
            </a:r>
            <a:r>
              <a:rPr lang="ja-JP" altLang="en-US" dirty="0" smtClean="0">
                <a:solidFill>
                  <a:srgbClr val="FFFF00"/>
                </a:solidFill>
                <a:latin typeface="HGP行書体" pitchFamily="66" charset="-128"/>
                <a:ea typeface="HGP行書体" pitchFamily="66" charset="-128"/>
              </a:rPr>
              <a:t>　　　　　　「</a:t>
            </a:r>
            <a:r>
              <a:rPr lang="en-US" altLang="ja-JP" b="1" dirty="0" smtClean="0">
                <a:solidFill>
                  <a:srgbClr val="FF0066"/>
                </a:solidFill>
                <a:latin typeface="HGP行書体" pitchFamily="66" charset="-128"/>
                <a:ea typeface="HGP行書体" pitchFamily="66" charset="-128"/>
              </a:rPr>
              <a:t>H </a:t>
            </a:r>
            <a:r>
              <a:rPr lang="ja-JP" altLang="en-US" dirty="0" smtClean="0">
                <a:solidFill>
                  <a:srgbClr val="FFFF00"/>
                </a:solidFill>
                <a:latin typeface="HGP行書体" pitchFamily="66" charset="-128"/>
                <a:ea typeface="HGP行書体" pitchFamily="66" charset="-128"/>
              </a:rPr>
              <a:t>が </a:t>
            </a:r>
            <a:r>
              <a:rPr lang="ja-JP" altLang="en-US" dirty="0" smtClean="0">
                <a:solidFill>
                  <a:srgbClr val="FF0066"/>
                </a:solidFill>
                <a:latin typeface="HGP行書体" pitchFamily="66" charset="-128"/>
                <a:ea typeface="HGP行書体" pitchFamily="66" charset="-128"/>
              </a:rPr>
              <a:t>成立</a:t>
            </a:r>
            <a:r>
              <a:rPr lang="ja-JP" altLang="en-US" dirty="0" smtClean="0">
                <a:solidFill>
                  <a:srgbClr val="FFFF00"/>
                </a:solidFill>
                <a:latin typeface="HGP行書体" pitchFamily="66" charset="-128"/>
                <a:ea typeface="HGP行書体" pitchFamily="66" charset="-128"/>
              </a:rPr>
              <a:t> す る </a:t>
            </a:r>
            <a:r>
              <a:rPr lang="ja-JP" altLang="en-US" dirty="0" smtClean="0">
                <a:solidFill>
                  <a:srgbClr val="FF0066"/>
                </a:solidFill>
                <a:latin typeface="HGP行書体" pitchFamily="66" charset="-128"/>
                <a:ea typeface="HGP行書体" pitchFamily="66" charset="-128"/>
              </a:rPr>
              <a:t>確 率 Ｐ</a:t>
            </a:r>
            <a:r>
              <a:rPr lang="ja-JP" altLang="en-US" dirty="0" smtClean="0">
                <a:solidFill>
                  <a:srgbClr val="FFFF00"/>
                </a:solidFill>
                <a:latin typeface="HGP行書体" pitchFamily="66" charset="-128"/>
                <a:ea typeface="HGP行書体" pitchFamily="66" charset="-128"/>
              </a:rPr>
              <a:t>」</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　　比・考</a:t>
            </a:r>
            <a:endParaRPr lang="en-US" altLang="ja-JP" dirty="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　</a:t>
            </a:r>
            <a:r>
              <a:rPr lang="ja-JP" altLang="en-US" b="1" u="sng" dirty="0" smtClean="0">
                <a:solidFill>
                  <a:srgbClr val="FF0066"/>
                </a:solidFill>
                <a:effectLst>
                  <a:outerShdw blurRad="38100" dist="38100" dir="2700000" algn="tl">
                    <a:srgbClr val="000000">
                      <a:alpha val="43137"/>
                    </a:srgbClr>
                  </a:outerShdw>
                </a:effectLst>
                <a:latin typeface="HGP行書体" pitchFamily="66" charset="-128"/>
                <a:ea typeface="HGP行書体" pitchFamily="66" charset="-128"/>
              </a:rPr>
              <a:t>次元　</a:t>
            </a:r>
            <a:r>
              <a:rPr lang="en-US" altLang="ja-JP" b="1" u="sng" dirty="0" smtClean="0">
                <a:solidFill>
                  <a:srgbClr val="FF0066"/>
                </a:solidFill>
                <a:effectLst>
                  <a:outerShdw blurRad="38100" dist="38100" dir="2700000" algn="tl">
                    <a:srgbClr val="000000">
                      <a:alpha val="43137"/>
                    </a:srgbClr>
                  </a:outerShdw>
                </a:effectLst>
                <a:latin typeface="HGP行書体" pitchFamily="66" charset="-128"/>
                <a:ea typeface="HGP行書体" pitchFamily="66" charset="-128"/>
              </a:rPr>
              <a:t>D </a:t>
            </a:r>
            <a:r>
              <a:rPr lang="ja-JP" altLang="en-US" dirty="0" smtClean="0">
                <a:solidFill>
                  <a:srgbClr val="FFFF00"/>
                </a:solidFill>
                <a:latin typeface="HGP行書体" pitchFamily="66" charset="-128"/>
                <a:ea typeface="HGP行書体" pitchFamily="66" charset="-128"/>
              </a:rPr>
              <a:t>が　</a:t>
            </a:r>
            <a:r>
              <a:rPr lang="en-US" altLang="ja-JP" dirty="0" smtClean="0">
                <a:solidFill>
                  <a:srgbClr val="FFFF00"/>
                </a:solidFill>
                <a:latin typeface="HGP行書体" pitchFamily="66" charset="-128"/>
                <a:ea typeface="HGP行書体" pitchFamily="66" charset="-128"/>
              </a:rPr>
              <a:t>Get (G) </a:t>
            </a:r>
            <a:r>
              <a:rPr lang="ja-JP" altLang="en-US" dirty="0" smtClean="0">
                <a:solidFill>
                  <a:srgbClr val="FFFF00"/>
                </a:solidFill>
                <a:latin typeface="HGP行書体" pitchFamily="66" charset="-128"/>
                <a:ea typeface="HGP行書体" pitchFamily="66" charset="-128"/>
              </a:rPr>
              <a:t>出来た　プロバビリテイー」  </a:t>
            </a:r>
            <a:endParaRPr lang="en-US" altLang="ja-JP" dirty="0" smtClean="0">
              <a:solidFill>
                <a:srgbClr val="FFFF00"/>
              </a:solidFill>
              <a:latin typeface="HGP行書体" pitchFamily="66" charset="-128"/>
              <a:ea typeface="HGP行書体" pitchFamily="66" charset="-128"/>
            </a:endParaRPr>
          </a:p>
          <a:p>
            <a:r>
              <a:rPr lang="ja-JP" altLang="en-US" dirty="0" smtClean="0">
                <a:solidFill>
                  <a:srgbClr val="FFFF00"/>
                </a:solidFill>
                <a:latin typeface="HGP行書体" pitchFamily="66" charset="-128"/>
                <a:ea typeface="HGP行書体" pitchFamily="66" charset="-128"/>
              </a:rPr>
              <a:t>の　比観　が　</a:t>
            </a:r>
            <a:r>
              <a:rPr lang="ja-JP" altLang="en-US" u="sng" dirty="0" smtClean="0">
                <a:solidFill>
                  <a:srgbClr val="00FFFF"/>
                </a:solidFill>
                <a:latin typeface="HGP行書体" pitchFamily="66" charset="-128"/>
                <a:ea typeface="HGP行書体" pitchFamily="66" charset="-128"/>
              </a:rPr>
              <a:t>宇宙と命　の　世</a:t>
            </a:r>
            <a:r>
              <a:rPr lang="ja-JP" altLang="en-US" dirty="0" smtClean="0">
                <a:solidFill>
                  <a:srgbClr val="FFFF00"/>
                </a:solidFill>
                <a:latin typeface="HGP行書体" pitchFamily="66" charset="-128"/>
                <a:ea typeface="HGP行書体" pitchFamily="66" charset="-128"/>
              </a:rPr>
              <a:t>　を　</a:t>
            </a:r>
            <a:r>
              <a:rPr lang="en-US" altLang="ja-JP" dirty="0" smtClean="0">
                <a:solidFill>
                  <a:srgbClr val="00FFFF"/>
                </a:solidFill>
                <a:latin typeface="HGP行書体" pitchFamily="66" charset="-128"/>
                <a:ea typeface="HGP行書体" pitchFamily="66" charset="-128"/>
              </a:rPr>
              <a:t>sum</a:t>
            </a:r>
            <a:r>
              <a:rPr lang="en-US" altLang="ja-JP" dirty="0" smtClean="0">
                <a:solidFill>
                  <a:srgbClr val="FFFF00"/>
                </a:solidFill>
                <a:latin typeface="HGP行書体" pitchFamily="66" charset="-128"/>
                <a:ea typeface="HGP行書体" pitchFamily="66" charset="-128"/>
              </a:rPr>
              <a:t> / </a:t>
            </a:r>
            <a:r>
              <a:rPr lang="en-US" altLang="ja-JP" b="1" dirty="0" smtClean="0">
                <a:solidFill>
                  <a:srgbClr val="FF0066"/>
                </a:solidFill>
                <a:latin typeface="HGP行書体" pitchFamily="66" charset="-128"/>
                <a:ea typeface="HGP行書体" pitchFamily="66" charset="-128"/>
              </a:rPr>
              <a:t>Cogito</a:t>
            </a:r>
            <a:r>
              <a:rPr lang="ja-JP" altLang="en-US" dirty="0" smtClean="0">
                <a:solidFill>
                  <a:srgbClr val="FFFF00"/>
                </a:solidFill>
                <a:latin typeface="HGP行書体" pitchFamily="66" charset="-128"/>
                <a:ea typeface="HGP行書体" pitchFamily="66" charset="-128"/>
              </a:rPr>
              <a:t>スル　“</a:t>
            </a:r>
            <a:r>
              <a:rPr lang="ja-JP" altLang="en-US" b="1" dirty="0" smtClean="0">
                <a:solidFill>
                  <a:schemeClr val="bg1"/>
                </a:solidFill>
                <a:latin typeface="HGP行書体" pitchFamily="66" charset="-128"/>
                <a:ea typeface="HGP行書体" pitchFamily="66" charset="-128"/>
              </a:rPr>
              <a:t>シ</a:t>
            </a:r>
            <a:r>
              <a:rPr lang="ja-JP" altLang="en-US" b="1" dirty="0" smtClean="0">
                <a:latin typeface="HGP行書体" pitchFamily="66" charset="-128"/>
                <a:ea typeface="HGP行書体" pitchFamily="66" charset="-128"/>
              </a:rPr>
              <a:t>バリ</a:t>
            </a:r>
            <a:r>
              <a:rPr lang="ja-JP" altLang="en-US" dirty="0" smtClean="0">
                <a:solidFill>
                  <a:srgbClr val="FFFF00"/>
                </a:solidFill>
                <a:latin typeface="HGP行書体" pitchFamily="66" charset="-128"/>
                <a:ea typeface="HGP行書体" pitchFamily="66" charset="-128"/>
              </a:rPr>
              <a:t>”　に　なる　と　</a:t>
            </a:r>
            <a:r>
              <a:rPr lang="ja-JP" altLang="en-US" u="sng" dirty="0" smtClean="0">
                <a:solidFill>
                  <a:srgbClr val="00FFFF"/>
                </a:solidFill>
                <a:latin typeface="HGP行書体" pitchFamily="66" charset="-128"/>
                <a:ea typeface="HGP行書体" pitchFamily="66" charset="-128"/>
              </a:rPr>
              <a:t>統計思考</a:t>
            </a:r>
            <a:r>
              <a:rPr lang="ja-JP" altLang="en-US" dirty="0" smtClean="0">
                <a:solidFill>
                  <a:srgbClr val="FFFF00"/>
                </a:solidFill>
                <a:latin typeface="HGP行書体" pitchFamily="66" charset="-128"/>
                <a:ea typeface="HGP行書体" pitchFamily="66" charset="-128"/>
              </a:rPr>
              <a:t>する！</a:t>
            </a:r>
            <a:endParaRPr lang="en-US" altLang="ja-JP" dirty="0" smtClean="0">
              <a:solidFill>
                <a:srgbClr val="FFFF00"/>
              </a:solidFill>
              <a:latin typeface="HGP行書体" pitchFamily="66" charset="-128"/>
              <a:ea typeface="HGP行書体" pitchFamily="66" charset="-128"/>
            </a:endParaRPr>
          </a:p>
        </p:txBody>
      </p:sp>
      <p:sp>
        <p:nvSpPr>
          <p:cNvPr id="13" name="テキスト ボックス 12"/>
          <p:cNvSpPr txBox="1"/>
          <p:nvPr/>
        </p:nvSpPr>
        <p:spPr>
          <a:xfrm>
            <a:off x="2123728" y="4005064"/>
            <a:ext cx="2802370" cy="861774"/>
          </a:xfrm>
          <a:prstGeom prst="rect">
            <a:avLst/>
          </a:prstGeom>
          <a:no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a:t>
            </a:r>
            <a:r>
              <a:rPr kumimoji="1" lang="ja-JP" altLang="en-US" u="sng" dirty="0" smtClean="0">
                <a:solidFill>
                  <a:schemeClr val="bg1"/>
                </a:solidFill>
                <a:latin typeface="HGP行書体" pitchFamily="66" charset="-128"/>
                <a:ea typeface="HGP行書体" pitchFamily="66" charset="-128"/>
              </a:rPr>
              <a:t>事後確率 </a:t>
            </a:r>
            <a:r>
              <a:rPr kumimoji="1" lang="en-US" altLang="ja-JP" dirty="0" smtClean="0">
                <a:solidFill>
                  <a:schemeClr val="bg1"/>
                </a:solidFill>
                <a:latin typeface="HGP行書体" pitchFamily="66" charset="-128"/>
                <a:ea typeface="HGP行書体" pitchFamily="66" charset="-128"/>
              </a:rPr>
              <a:t>; a posteriori P</a:t>
            </a:r>
            <a:r>
              <a:rPr kumimoji="1" lang="ja-JP" altLang="en-US" dirty="0" smtClean="0">
                <a:solidFill>
                  <a:schemeClr val="bg1"/>
                </a:solidFill>
                <a:latin typeface="HGP行書体" pitchFamily="66" charset="-128"/>
                <a:ea typeface="HGP行書体" pitchFamily="66" charset="-128"/>
              </a:rPr>
              <a:t>”</a:t>
            </a:r>
            <a:endParaRPr kumimoji="1"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ja-JP" altLang="en-US" sz="3200" b="1" dirty="0" smtClean="0">
                <a:solidFill>
                  <a:srgbClr val="FF3300"/>
                </a:solidFill>
                <a:latin typeface="HGP行書体" pitchFamily="66" charset="-128"/>
                <a:ea typeface="HGP行書体" pitchFamily="66" charset="-128"/>
              </a:rPr>
              <a:t>↓</a:t>
            </a:r>
            <a:endParaRPr kumimoji="1" lang="ja-JP" altLang="en-US" sz="3200" b="1" dirty="0">
              <a:solidFill>
                <a:srgbClr val="FF3300"/>
              </a:solidFill>
              <a:latin typeface="HGP行書体" pitchFamily="66" charset="-128"/>
              <a:ea typeface="HGP行書体" pitchFamily="66" charset="-128"/>
            </a:endParaRPr>
          </a:p>
        </p:txBody>
      </p:sp>
      <p:sp>
        <p:nvSpPr>
          <p:cNvPr id="14" name="テキスト ボックス 13"/>
          <p:cNvSpPr txBox="1"/>
          <p:nvPr/>
        </p:nvSpPr>
        <p:spPr>
          <a:xfrm>
            <a:off x="5321477" y="4005064"/>
            <a:ext cx="3558988" cy="861774"/>
          </a:xfrm>
          <a:prstGeom prst="rect">
            <a:avLst/>
          </a:prstGeom>
          <a:no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a:t>
            </a:r>
            <a:r>
              <a:rPr kumimoji="1" lang="ja-JP" altLang="en-US" dirty="0" smtClean="0">
                <a:solidFill>
                  <a:srgbClr val="00FFFF"/>
                </a:solidFill>
                <a:latin typeface="HGP行書体" pitchFamily="66" charset="-128"/>
                <a:ea typeface="HGP行書体" pitchFamily="66" charset="-128"/>
              </a:rPr>
              <a:t>事前</a:t>
            </a:r>
            <a:r>
              <a:rPr kumimoji="1" lang="ja-JP" altLang="en-US" dirty="0" smtClean="0">
                <a:solidFill>
                  <a:schemeClr val="bg1"/>
                </a:solidFill>
                <a:latin typeface="HGP行書体" pitchFamily="66" charset="-128"/>
                <a:ea typeface="HGP行書体" pitchFamily="66" charset="-128"/>
              </a:rPr>
              <a:t>　確率 </a:t>
            </a:r>
            <a:r>
              <a:rPr kumimoji="1" lang="en-US" altLang="ja-JP" dirty="0" smtClean="0">
                <a:solidFill>
                  <a:schemeClr val="bg1"/>
                </a:solidFill>
                <a:latin typeface="HGP行書体" pitchFamily="66" charset="-128"/>
                <a:ea typeface="HGP行書体" pitchFamily="66" charset="-128"/>
              </a:rPr>
              <a:t>; a </a:t>
            </a:r>
            <a:r>
              <a:rPr kumimoji="1" lang="en-US" altLang="ja-JP" dirty="0" smtClean="0">
                <a:solidFill>
                  <a:srgbClr val="00FFFF"/>
                </a:solidFill>
                <a:latin typeface="HGP行書体" pitchFamily="66" charset="-128"/>
                <a:ea typeface="HGP行書体" pitchFamily="66" charset="-128"/>
              </a:rPr>
              <a:t>priori </a:t>
            </a:r>
            <a:r>
              <a:rPr kumimoji="1" lang="en-US" altLang="ja-JP" dirty="0" smtClean="0">
                <a:solidFill>
                  <a:schemeClr val="bg1"/>
                </a:solidFill>
                <a:latin typeface="HGP行書体" pitchFamily="66" charset="-128"/>
                <a:ea typeface="HGP行書体" pitchFamily="66" charset="-128"/>
              </a:rPr>
              <a:t> Probability</a:t>
            </a:r>
            <a:r>
              <a:rPr kumimoji="1" lang="ja-JP" altLang="en-US" dirty="0" smtClean="0">
                <a:solidFill>
                  <a:schemeClr val="bg1"/>
                </a:solidFill>
                <a:latin typeface="HGP行書体" pitchFamily="66" charset="-128"/>
                <a:ea typeface="HGP行書体" pitchFamily="66" charset="-128"/>
              </a:rPr>
              <a:t>”</a:t>
            </a:r>
            <a:endParaRPr kumimoji="1" lang="en-US" altLang="ja-JP" dirty="0" smtClean="0">
              <a:solidFill>
                <a:schemeClr val="bg1"/>
              </a:solidFill>
              <a:latin typeface="HGP行書体" pitchFamily="66" charset="-128"/>
              <a:ea typeface="HGP行書体" pitchFamily="66" charset="-128"/>
            </a:endParaRPr>
          </a:p>
          <a:p>
            <a:r>
              <a:rPr lang="ja-JP" altLang="en-US" dirty="0">
                <a:solidFill>
                  <a:schemeClr val="bg1"/>
                </a:solidFill>
                <a:latin typeface="HGP行書体" pitchFamily="66" charset="-128"/>
                <a:ea typeface="HGP行書体" pitchFamily="66" charset="-128"/>
              </a:rPr>
              <a:t>　</a:t>
            </a:r>
            <a:r>
              <a:rPr lang="ja-JP" altLang="en-US" dirty="0" smtClean="0">
                <a:solidFill>
                  <a:schemeClr val="bg1"/>
                </a:solidFill>
                <a:latin typeface="HGP行書体" pitchFamily="66" charset="-128"/>
                <a:ea typeface="HGP行書体" pitchFamily="66" charset="-128"/>
              </a:rPr>
              <a:t>　　</a:t>
            </a:r>
            <a:r>
              <a:rPr lang="ja-JP" altLang="en-US" sz="3200" b="1" dirty="0" smtClean="0">
                <a:solidFill>
                  <a:srgbClr val="FF3300"/>
                </a:solidFill>
                <a:latin typeface="HGP行書体" pitchFamily="66" charset="-128"/>
                <a:ea typeface="HGP行書体" pitchFamily="66" charset="-128"/>
              </a:rPr>
              <a:t>↓</a:t>
            </a:r>
            <a:endParaRPr kumimoji="1" lang="ja-JP" altLang="en-US" sz="3200" b="1" dirty="0">
              <a:solidFill>
                <a:srgbClr val="FF3300"/>
              </a:solidFill>
              <a:latin typeface="HGP行書体" pitchFamily="66" charset="-128"/>
              <a:ea typeface="HGP行書体" pitchFamily="66" charset="-128"/>
            </a:endParaRPr>
          </a:p>
        </p:txBody>
      </p:sp>
      <p:sp>
        <p:nvSpPr>
          <p:cNvPr id="15" name="テキスト ボックス 14"/>
          <p:cNvSpPr txBox="1"/>
          <p:nvPr/>
        </p:nvSpPr>
        <p:spPr>
          <a:xfrm>
            <a:off x="4716185" y="5282044"/>
            <a:ext cx="4427815" cy="523220"/>
          </a:xfrm>
          <a:prstGeom prst="rect">
            <a:avLst/>
          </a:prstGeom>
          <a:noFill/>
        </p:spPr>
        <p:txBody>
          <a:bodyPr wrap="none" rtlCol="0">
            <a:spAutoFit/>
          </a:bodyPr>
          <a:lstStyle/>
          <a:p>
            <a:r>
              <a:rPr kumimoji="1" lang="ja-JP" altLang="en-US" sz="2800" b="1" dirty="0" smtClean="0">
                <a:solidFill>
                  <a:srgbClr val="FF0066"/>
                </a:solidFill>
                <a:latin typeface="HGP行書体" pitchFamily="66" charset="-128"/>
                <a:ea typeface="HGP行書体" pitchFamily="66" charset="-128"/>
              </a:rPr>
              <a:t>←</a:t>
            </a:r>
            <a:r>
              <a:rPr kumimoji="1" lang="ja-JP" altLang="en-US" sz="1600" dirty="0" smtClean="0">
                <a:solidFill>
                  <a:schemeClr val="bg1"/>
                </a:solidFill>
                <a:latin typeface="HGP行書体" pitchFamily="66" charset="-128"/>
                <a:ea typeface="HGP行書体" pitchFamily="66" charset="-128"/>
              </a:rPr>
              <a:t>“リーマン</a:t>
            </a:r>
            <a:r>
              <a:rPr kumimoji="1" lang="ja-JP" altLang="en-US" sz="1200" dirty="0" smtClean="0">
                <a:solidFill>
                  <a:schemeClr val="bg1"/>
                </a:solidFill>
                <a:latin typeface="HGP行書体" pitchFamily="66" charset="-128"/>
                <a:ea typeface="HGP行書体" pitchFamily="66" charset="-128"/>
              </a:rPr>
              <a:t>の</a:t>
            </a:r>
            <a:r>
              <a:rPr kumimoji="1" lang="ja-JP" altLang="en-US" sz="1600" b="1" u="sng" dirty="0" smtClean="0">
                <a:solidFill>
                  <a:srgbClr val="FFFF00"/>
                </a:solidFill>
                <a:latin typeface="HGS教科書体" pitchFamily="18" charset="-128"/>
                <a:ea typeface="HGS教科書体" pitchFamily="18" charset="-128"/>
              </a:rPr>
              <a:t>真</a:t>
            </a:r>
            <a:r>
              <a:rPr kumimoji="1" lang="ja-JP" altLang="en-US" sz="1600" b="1" u="sng" dirty="0" smtClean="0">
                <a:latin typeface="HGS教科書体" pitchFamily="18" charset="-128"/>
                <a:ea typeface="HGS教科書体" pitchFamily="18" charset="-128"/>
              </a:rPr>
              <a:t>偽</a:t>
            </a:r>
            <a:r>
              <a:rPr kumimoji="1" lang="ja-JP" altLang="en-US" sz="1600" b="1" u="sng" dirty="0" smtClean="0">
                <a:solidFill>
                  <a:srgbClr val="F828DF"/>
                </a:solidFill>
                <a:latin typeface="HGP行書体" pitchFamily="66" charset="-128"/>
                <a:ea typeface="HGP行書体" pitchFamily="66" charset="-128"/>
              </a:rPr>
              <a:t>・統合・統計・確率</a:t>
            </a:r>
            <a:r>
              <a:rPr kumimoji="1" lang="ja-JP" altLang="en-US" sz="1600" dirty="0" smtClean="0">
                <a:solidFill>
                  <a:schemeClr val="bg1"/>
                </a:solidFill>
                <a:latin typeface="HGP行書体" pitchFamily="66" charset="-128"/>
                <a:ea typeface="HGP行書体" pitchFamily="66" charset="-128"/>
              </a:rPr>
              <a:t>に</a:t>
            </a:r>
            <a:r>
              <a:rPr kumimoji="1" lang="ja-JP" altLang="en-US" sz="1600" dirty="0" smtClean="0">
                <a:solidFill>
                  <a:srgbClr val="FF0066"/>
                </a:solidFill>
                <a:latin typeface="HGP行書体" pitchFamily="66" charset="-128"/>
                <a:ea typeface="HGP行書体" pitchFamily="66" charset="-128"/>
              </a:rPr>
              <a:t>パリテイー</a:t>
            </a:r>
            <a:r>
              <a:rPr kumimoji="1" lang="ja-JP" altLang="en-US" sz="1600" dirty="0" smtClean="0">
                <a:solidFill>
                  <a:schemeClr val="bg1"/>
                </a:solidFill>
                <a:latin typeface="HGP行書体" pitchFamily="66" charset="-128"/>
                <a:ea typeface="HGP行書体" pitchFamily="66" charset="-128"/>
              </a:rPr>
              <a:t>”</a:t>
            </a:r>
            <a:endParaRPr kumimoji="1" lang="en-US" altLang="ja-JP" sz="1600" dirty="0" smtClean="0">
              <a:solidFill>
                <a:schemeClr val="bg1"/>
              </a:solidFill>
              <a:latin typeface="HGP行書体" pitchFamily="66" charset="-128"/>
              <a:ea typeface="HGP行書体" pitchFamily="66" charset="-128"/>
            </a:endParaRPr>
          </a:p>
        </p:txBody>
      </p:sp>
      <p:sp>
        <p:nvSpPr>
          <p:cNvPr id="16" name="Freeform 123"/>
          <p:cNvSpPr>
            <a:spLocks/>
          </p:cNvSpPr>
          <p:nvPr/>
        </p:nvSpPr>
        <p:spPr bwMode="auto">
          <a:xfrm rot="287392">
            <a:off x="7447672" y="1461996"/>
            <a:ext cx="1115317" cy="643269"/>
          </a:xfrm>
          <a:custGeom>
            <a:avLst/>
            <a:gdLst/>
            <a:ahLst/>
            <a:cxnLst>
              <a:cxn ang="0">
                <a:pos x="1229" y="57"/>
              </a:cxn>
              <a:cxn ang="0">
                <a:pos x="1142" y="633"/>
              </a:cxn>
              <a:cxn ang="0">
                <a:pos x="1094" y="566"/>
              </a:cxn>
              <a:cxn ang="0">
                <a:pos x="912" y="653"/>
              </a:cxn>
              <a:cxn ang="0">
                <a:pos x="1075" y="787"/>
              </a:cxn>
              <a:cxn ang="0">
                <a:pos x="1133" y="864"/>
              </a:cxn>
              <a:cxn ang="0">
                <a:pos x="1344" y="1181"/>
              </a:cxn>
              <a:cxn ang="0">
                <a:pos x="1181" y="1248"/>
              </a:cxn>
              <a:cxn ang="0">
                <a:pos x="854" y="1325"/>
              </a:cxn>
              <a:cxn ang="0">
                <a:pos x="902" y="1785"/>
              </a:cxn>
              <a:cxn ang="0">
                <a:pos x="739" y="2073"/>
              </a:cxn>
              <a:cxn ang="0">
                <a:pos x="595" y="2275"/>
              </a:cxn>
              <a:cxn ang="0">
                <a:pos x="509" y="2419"/>
              </a:cxn>
              <a:cxn ang="0">
                <a:pos x="393" y="2371"/>
              </a:cxn>
              <a:cxn ang="0">
                <a:pos x="614" y="2525"/>
              </a:cxn>
              <a:cxn ang="0">
                <a:pos x="720" y="2496"/>
              </a:cxn>
              <a:cxn ang="0">
                <a:pos x="989" y="2208"/>
              </a:cxn>
              <a:cxn ang="0">
                <a:pos x="1046" y="2592"/>
              </a:cxn>
              <a:cxn ang="0">
                <a:pos x="595" y="2486"/>
              </a:cxn>
              <a:cxn ang="0">
                <a:pos x="374" y="2361"/>
              </a:cxn>
              <a:cxn ang="0">
                <a:pos x="230" y="2208"/>
              </a:cxn>
              <a:cxn ang="0">
                <a:pos x="0" y="2496"/>
              </a:cxn>
              <a:cxn ang="0">
                <a:pos x="105" y="2841"/>
              </a:cxn>
              <a:cxn ang="0">
                <a:pos x="374" y="2937"/>
              </a:cxn>
              <a:cxn ang="0">
                <a:pos x="499" y="3014"/>
              </a:cxn>
              <a:cxn ang="0">
                <a:pos x="1085" y="3187"/>
              </a:cxn>
              <a:cxn ang="0">
                <a:pos x="1584" y="3225"/>
              </a:cxn>
              <a:cxn ang="0">
                <a:pos x="1661" y="3120"/>
              </a:cxn>
              <a:cxn ang="0">
                <a:pos x="2131" y="3273"/>
              </a:cxn>
              <a:cxn ang="0">
                <a:pos x="2467" y="3043"/>
              </a:cxn>
              <a:cxn ang="0">
                <a:pos x="2697" y="2832"/>
              </a:cxn>
              <a:cxn ang="0">
                <a:pos x="2899" y="2755"/>
              </a:cxn>
              <a:cxn ang="0">
                <a:pos x="3033" y="2419"/>
              </a:cxn>
              <a:cxn ang="0">
                <a:pos x="2889" y="2227"/>
              </a:cxn>
              <a:cxn ang="0">
                <a:pos x="2736" y="2342"/>
              </a:cxn>
              <a:cxn ang="0">
                <a:pos x="2640" y="2477"/>
              </a:cxn>
              <a:cxn ang="0">
                <a:pos x="2073" y="2438"/>
              </a:cxn>
              <a:cxn ang="0">
                <a:pos x="2073" y="1881"/>
              </a:cxn>
              <a:cxn ang="0">
                <a:pos x="2217" y="2054"/>
              </a:cxn>
              <a:cxn ang="0">
                <a:pos x="2390" y="2198"/>
              </a:cxn>
              <a:cxn ang="0">
                <a:pos x="2448" y="2438"/>
              </a:cxn>
              <a:cxn ang="0">
                <a:pos x="2688" y="2534"/>
              </a:cxn>
              <a:cxn ang="0">
                <a:pos x="2736" y="2515"/>
              </a:cxn>
              <a:cxn ang="0">
                <a:pos x="2678" y="2429"/>
              </a:cxn>
              <a:cxn ang="0">
                <a:pos x="2717" y="2438"/>
              </a:cxn>
              <a:cxn ang="0">
                <a:pos x="2707" y="2352"/>
              </a:cxn>
              <a:cxn ang="0">
                <a:pos x="2861" y="2371"/>
              </a:cxn>
              <a:cxn ang="0">
                <a:pos x="2688" y="2256"/>
              </a:cxn>
              <a:cxn ang="0">
                <a:pos x="2697" y="2237"/>
              </a:cxn>
              <a:cxn ang="0">
                <a:pos x="2544" y="2054"/>
              </a:cxn>
              <a:cxn ang="0">
                <a:pos x="2448" y="1920"/>
              </a:cxn>
              <a:cxn ang="0">
                <a:pos x="2313" y="1574"/>
              </a:cxn>
              <a:cxn ang="0">
                <a:pos x="2505" y="1344"/>
              </a:cxn>
              <a:cxn ang="0">
                <a:pos x="2246" y="1113"/>
              </a:cxn>
              <a:cxn ang="0">
                <a:pos x="1757" y="1037"/>
              </a:cxn>
              <a:cxn ang="0">
                <a:pos x="1853" y="873"/>
              </a:cxn>
              <a:cxn ang="0">
                <a:pos x="1977" y="825"/>
              </a:cxn>
              <a:cxn ang="0">
                <a:pos x="1968" y="528"/>
              </a:cxn>
              <a:cxn ang="0">
                <a:pos x="1833" y="749"/>
              </a:cxn>
              <a:cxn ang="0">
                <a:pos x="1853" y="710"/>
              </a:cxn>
              <a:cxn ang="0">
                <a:pos x="1757" y="96"/>
              </a:cxn>
            </a:cxnLst>
            <a:rect l="0" t="0" r="r" b="b"/>
            <a:pathLst>
              <a:path w="3101" h="3293">
                <a:moveTo>
                  <a:pt x="1641" y="48"/>
                </a:moveTo>
                <a:cubicBezTo>
                  <a:pt x="1594" y="36"/>
                  <a:pt x="1556" y="12"/>
                  <a:pt x="1507" y="0"/>
                </a:cubicBezTo>
                <a:cubicBezTo>
                  <a:pt x="1398" y="6"/>
                  <a:pt x="1322" y="11"/>
                  <a:pt x="1229" y="57"/>
                </a:cubicBezTo>
                <a:cubicBezTo>
                  <a:pt x="1206" y="125"/>
                  <a:pt x="1139" y="185"/>
                  <a:pt x="1123" y="249"/>
                </a:cubicBezTo>
                <a:cubicBezTo>
                  <a:pt x="1117" y="275"/>
                  <a:pt x="1104" y="326"/>
                  <a:pt x="1104" y="326"/>
                </a:cubicBezTo>
                <a:cubicBezTo>
                  <a:pt x="1111" y="431"/>
                  <a:pt x="1126" y="529"/>
                  <a:pt x="1142" y="633"/>
                </a:cubicBezTo>
                <a:cubicBezTo>
                  <a:pt x="1139" y="656"/>
                  <a:pt x="1155" y="708"/>
                  <a:pt x="1133" y="701"/>
                </a:cubicBezTo>
                <a:cubicBezTo>
                  <a:pt x="1108" y="693"/>
                  <a:pt x="1120" y="650"/>
                  <a:pt x="1113" y="624"/>
                </a:cubicBezTo>
                <a:cubicBezTo>
                  <a:pt x="1108" y="604"/>
                  <a:pt x="1100" y="585"/>
                  <a:pt x="1094" y="566"/>
                </a:cubicBezTo>
                <a:cubicBezTo>
                  <a:pt x="1091" y="556"/>
                  <a:pt x="1092" y="544"/>
                  <a:pt x="1085" y="537"/>
                </a:cubicBezTo>
                <a:cubicBezTo>
                  <a:pt x="1064" y="516"/>
                  <a:pt x="964" y="511"/>
                  <a:pt x="950" y="509"/>
                </a:cubicBezTo>
                <a:cubicBezTo>
                  <a:pt x="881" y="530"/>
                  <a:pt x="903" y="590"/>
                  <a:pt x="912" y="653"/>
                </a:cubicBezTo>
                <a:cubicBezTo>
                  <a:pt x="912" y="654"/>
                  <a:pt x="926" y="716"/>
                  <a:pt x="931" y="720"/>
                </a:cubicBezTo>
                <a:cubicBezTo>
                  <a:pt x="941" y="728"/>
                  <a:pt x="956" y="726"/>
                  <a:pt x="969" y="729"/>
                </a:cubicBezTo>
                <a:cubicBezTo>
                  <a:pt x="1002" y="752"/>
                  <a:pt x="1075" y="787"/>
                  <a:pt x="1075" y="787"/>
                </a:cubicBezTo>
                <a:cubicBezTo>
                  <a:pt x="1081" y="800"/>
                  <a:pt x="1084" y="815"/>
                  <a:pt x="1094" y="825"/>
                </a:cubicBezTo>
                <a:cubicBezTo>
                  <a:pt x="1101" y="832"/>
                  <a:pt x="1116" y="828"/>
                  <a:pt x="1123" y="835"/>
                </a:cubicBezTo>
                <a:cubicBezTo>
                  <a:pt x="1130" y="842"/>
                  <a:pt x="1125" y="858"/>
                  <a:pt x="1133" y="864"/>
                </a:cubicBezTo>
                <a:cubicBezTo>
                  <a:pt x="1142" y="870"/>
                  <a:pt x="1259" y="914"/>
                  <a:pt x="1277" y="921"/>
                </a:cubicBezTo>
                <a:cubicBezTo>
                  <a:pt x="1312" y="958"/>
                  <a:pt x="1319" y="999"/>
                  <a:pt x="1334" y="1046"/>
                </a:cubicBezTo>
                <a:cubicBezTo>
                  <a:pt x="1337" y="1091"/>
                  <a:pt x="1328" y="1139"/>
                  <a:pt x="1344" y="1181"/>
                </a:cubicBezTo>
                <a:cubicBezTo>
                  <a:pt x="1349" y="1193"/>
                  <a:pt x="1375" y="1160"/>
                  <a:pt x="1382" y="1171"/>
                </a:cubicBezTo>
                <a:cubicBezTo>
                  <a:pt x="1383" y="1173"/>
                  <a:pt x="1328" y="1261"/>
                  <a:pt x="1325" y="1267"/>
                </a:cubicBezTo>
                <a:cubicBezTo>
                  <a:pt x="1288" y="1263"/>
                  <a:pt x="1222" y="1259"/>
                  <a:pt x="1181" y="1248"/>
                </a:cubicBezTo>
                <a:cubicBezTo>
                  <a:pt x="1161" y="1243"/>
                  <a:pt x="1123" y="1229"/>
                  <a:pt x="1123" y="1229"/>
                </a:cubicBezTo>
                <a:cubicBezTo>
                  <a:pt x="1047" y="1241"/>
                  <a:pt x="968" y="1257"/>
                  <a:pt x="893" y="1277"/>
                </a:cubicBezTo>
                <a:cubicBezTo>
                  <a:pt x="878" y="1292"/>
                  <a:pt x="862" y="1304"/>
                  <a:pt x="854" y="1325"/>
                </a:cubicBezTo>
                <a:cubicBezTo>
                  <a:pt x="845" y="1350"/>
                  <a:pt x="835" y="1401"/>
                  <a:pt x="835" y="1401"/>
                </a:cubicBezTo>
                <a:cubicBezTo>
                  <a:pt x="838" y="1459"/>
                  <a:pt x="838" y="1517"/>
                  <a:pt x="845" y="1574"/>
                </a:cubicBezTo>
                <a:cubicBezTo>
                  <a:pt x="853" y="1640"/>
                  <a:pt x="886" y="1717"/>
                  <a:pt x="902" y="1785"/>
                </a:cubicBezTo>
                <a:cubicBezTo>
                  <a:pt x="892" y="1874"/>
                  <a:pt x="874" y="1899"/>
                  <a:pt x="835" y="1977"/>
                </a:cubicBezTo>
                <a:cubicBezTo>
                  <a:pt x="829" y="1989"/>
                  <a:pt x="832" y="2005"/>
                  <a:pt x="825" y="2016"/>
                </a:cubicBezTo>
                <a:cubicBezTo>
                  <a:pt x="811" y="2037"/>
                  <a:pt x="760" y="2063"/>
                  <a:pt x="739" y="2073"/>
                </a:cubicBezTo>
                <a:cubicBezTo>
                  <a:pt x="713" y="2101"/>
                  <a:pt x="709" y="2134"/>
                  <a:pt x="681" y="2160"/>
                </a:cubicBezTo>
                <a:cubicBezTo>
                  <a:pt x="628" y="2266"/>
                  <a:pt x="702" y="2143"/>
                  <a:pt x="624" y="2208"/>
                </a:cubicBezTo>
                <a:cubicBezTo>
                  <a:pt x="584" y="2242"/>
                  <a:pt x="622" y="2242"/>
                  <a:pt x="595" y="2275"/>
                </a:cubicBezTo>
                <a:cubicBezTo>
                  <a:pt x="588" y="2284"/>
                  <a:pt x="576" y="2288"/>
                  <a:pt x="566" y="2294"/>
                </a:cubicBezTo>
                <a:cubicBezTo>
                  <a:pt x="558" y="2339"/>
                  <a:pt x="571" y="2390"/>
                  <a:pt x="547" y="2429"/>
                </a:cubicBezTo>
                <a:cubicBezTo>
                  <a:pt x="540" y="2440"/>
                  <a:pt x="522" y="2422"/>
                  <a:pt x="509" y="2419"/>
                </a:cubicBezTo>
                <a:cubicBezTo>
                  <a:pt x="494" y="2405"/>
                  <a:pt x="487" y="2382"/>
                  <a:pt x="470" y="2371"/>
                </a:cubicBezTo>
                <a:cubicBezTo>
                  <a:pt x="453" y="2360"/>
                  <a:pt x="413" y="2352"/>
                  <a:pt x="413" y="2352"/>
                </a:cubicBezTo>
                <a:cubicBezTo>
                  <a:pt x="406" y="2358"/>
                  <a:pt x="395" y="2362"/>
                  <a:pt x="393" y="2371"/>
                </a:cubicBezTo>
                <a:cubicBezTo>
                  <a:pt x="389" y="2392"/>
                  <a:pt x="415" y="2453"/>
                  <a:pt x="432" y="2467"/>
                </a:cubicBezTo>
                <a:cubicBezTo>
                  <a:pt x="459" y="2489"/>
                  <a:pt x="524" y="2489"/>
                  <a:pt x="557" y="2496"/>
                </a:cubicBezTo>
                <a:cubicBezTo>
                  <a:pt x="575" y="2508"/>
                  <a:pt x="597" y="2512"/>
                  <a:pt x="614" y="2525"/>
                </a:cubicBezTo>
                <a:cubicBezTo>
                  <a:pt x="623" y="2532"/>
                  <a:pt x="624" y="2547"/>
                  <a:pt x="633" y="2553"/>
                </a:cubicBezTo>
                <a:cubicBezTo>
                  <a:pt x="642" y="2559"/>
                  <a:pt x="721" y="2583"/>
                  <a:pt x="739" y="2592"/>
                </a:cubicBezTo>
                <a:cubicBezTo>
                  <a:pt x="753" y="2550"/>
                  <a:pt x="740" y="2535"/>
                  <a:pt x="720" y="2496"/>
                </a:cubicBezTo>
                <a:cubicBezTo>
                  <a:pt x="726" y="2471"/>
                  <a:pt x="753" y="2323"/>
                  <a:pt x="777" y="2304"/>
                </a:cubicBezTo>
                <a:cubicBezTo>
                  <a:pt x="820" y="2270"/>
                  <a:pt x="847" y="2267"/>
                  <a:pt x="893" y="2256"/>
                </a:cubicBezTo>
                <a:cubicBezTo>
                  <a:pt x="928" y="2238"/>
                  <a:pt x="959" y="2231"/>
                  <a:pt x="989" y="2208"/>
                </a:cubicBezTo>
                <a:cubicBezTo>
                  <a:pt x="1007" y="2194"/>
                  <a:pt x="1046" y="2169"/>
                  <a:pt x="1046" y="2169"/>
                </a:cubicBezTo>
                <a:cubicBezTo>
                  <a:pt x="1063" y="2105"/>
                  <a:pt x="1069" y="2056"/>
                  <a:pt x="1075" y="1987"/>
                </a:cubicBezTo>
                <a:cubicBezTo>
                  <a:pt x="1118" y="2152"/>
                  <a:pt x="1170" y="2511"/>
                  <a:pt x="1046" y="2592"/>
                </a:cubicBezTo>
                <a:cubicBezTo>
                  <a:pt x="931" y="2583"/>
                  <a:pt x="826" y="2570"/>
                  <a:pt x="710" y="2563"/>
                </a:cubicBezTo>
                <a:cubicBezTo>
                  <a:pt x="660" y="2546"/>
                  <a:pt x="688" y="2560"/>
                  <a:pt x="633" y="2505"/>
                </a:cubicBezTo>
                <a:cubicBezTo>
                  <a:pt x="623" y="2495"/>
                  <a:pt x="607" y="2493"/>
                  <a:pt x="595" y="2486"/>
                </a:cubicBezTo>
                <a:cubicBezTo>
                  <a:pt x="575" y="2474"/>
                  <a:pt x="560" y="2453"/>
                  <a:pt x="537" y="2448"/>
                </a:cubicBezTo>
                <a:cubicBezTo>
                  <a:pt x="467" y="2433"/>
                  <a:pt x="505" y="2440"/>
                  <a:pt x="422" y="2429"/>
                </a:cubicBezTo>
                <a:cubicBezTo>
                  <a:pt x="401" y="2406"/>
                  <a:pt x="395" y="2384"/>
                  <a:pt x="374" y="2361"/>
                </a:cubicBezTo>
                <a:cubicBezTo>
                  <a:pt x="362" y="2310"/>
                  <a:pt x="335" y="2270"/>
                  <a:pt x="288" y="2246"/>
                </a:cubicBezTo>
                <a:cubicBezTo>
                  <a:pt x="282" y="2236"/>
                  <a:pt x="279" y="2223"/>
                  <a:pt x="269" y="2217"/>
                </a:cubicBezTo>
                <a:cubicBezTo>
                  <a:pt x="258" y="2210"/>
                  <a:pt x="243" y="2213"/>
                  <a:pt x="230" y="2208"/>
                </a:cubicBezTo>
                <a:cubicBezTo>
                  <a:pt x="116" y="2167"/>
                  <a:pt x="266" y="2208"/>
                  <a:pt x="153" y="2179"/>
                </a:cubicBezTo>
                <a:cubicBezTo>
                  <a:pt x="31" y="2193"/>
                  <a:pt x="87" y="2171"/>
                  <a:pt x="38" y="2246"/>
                </a:cubicBezTo>
                <a:cubicBezTo>
                  <a:pt x="19" y="2329"/>
                  <a:pt x="10" y="2411"/>
                  <a:pt x="0" y="2496"/>
                </a:cubicBezTo>
                <a:cubicBezTo>
                  <a:pt x="3" y="2576"/>
                  <a:pt x="4" y="2656"/>
                  <a:pt x="9" y="2736"/>
                </a:cubicBezTo>
                <a:cubicBezTo>
                  <a:pt x="11" y="2765"/>
                  <a:pt x="8" y="2801"/>
                  <a:pt x="29" y="2822"/>
                </a:cubicBezTo>
                <a:cubicBezTo>
                  <a:pt x="38" y="2831"/>
                  <a:pt x="104" y="2841"/>
                  <a:pt x="105" y="2841"/>
                </a:cubicBezTo>
                <a:cubicBezTo>
                  <a:pt x="156" y="2848"/>
                  <a:pt x="208" y="2854"/>
                  <a:pt x="259" y="2861"/>
                </a:cubicBezTo>
                <a:cubicBezTo>
                  <a:pt x="270" y="2865"/>
                  <a:pt x="341" y="2885"/>
                  <a:pt x="355" y="2899"/>
                </a:cubicBezTo>
                <a:cubicBezTo>
                  <a:pt x="365" y="2909"/>
                  <a:pt x="365" y="2926"/>
                  <a:pt x="374" y="2937"/>
                </a:cubicBezTo>
                <a:cubicBezTo>
                  <a:pt x="385" y="2952"/>
                  <a:pt x="403" y="2961"/>
                  <a:pt x="413" y="2976"/>
                </a:cubicBezTo>
                <a:cubicBezTo>
                  <a:pt x="419" y="2986"/>
                  <a:pt x="421" y="3000"/>
                  <a:pt x="432" y="3005"/>
                </a:cubicBezTo>
                <a:cubicBezTo>
                  <a:pt x="453" y="3014"/>
                  <a:pt x="477" y="3010"/>
                  <a:pt x="499" y="3014"/>
                </a:cubicBezTo>
                <a:cubicBezTo>
                  <a:pt x="544" y="3022"/>
                  <a:pt x="589" y="3031"/>
                  <a:pt x="633" y="3043"/>
                </a:cubicBezTo>
                <a:cubicBezTo>
                  <a:pt x="714" y="3096"/>
                  <a:pt x="811" y="3102"/>
                  <a:pt x="902" y="3129"/>
                </a:cubicBezTo>
                <a:cubicBezTo>
                  <a:pt x="966" y="3148"/>
                  <a:pt x="1020" y="3171"/>
                  <a:pt x="1085" y="3187"/>
                </a:cubicBezTo>
                <a:cubicBezTo>
                  <a:pt x="1149" y="3219"/>
                  <a:pt x="1198" y="3275"/>
                  <a:pt x="1267" y="3293"/>
                </a:cubicBezTo>
                <a:cubicBezTo>
                  <a:pt x="1370" y="3287"/>
                  <a:pt x="1468" y="3288"/>
                  <a:pt x="1565" y="3254"/>
                </a:cubicBezTo>
                <a:cubicBezTo>
                  <a:pt x="1571" y="3244"/>
                  <a:pt x="1575" y="3232"/>
                  <a:pt x="1584" y="3225"/>
                </a:cubicBezTo>
                <a:cubicBezTo>
                  <a:pt x="1592" y="3219"/>
                  <a:pt x="1606" y="3223"/>
                  <a:pt x="1613" y="3216"/>
                </a:cubicBezTo>
                <a:cubicBezTo>
                  <a:pt x="1629" y="3200"/>
                  <a:pt x="1651" y="3158"/>
                  <a:pt x="1651" y="3158"/>
                </a:cubicBezTo>
                <a:cubicBezTo>
                  <a:pt x="1654" y="3145"/>
                  <a:pt x="1649" y="3126"/>
                  <a:pt x="1661" y="3120"/>
                </a:cubicBezTo>
                <a:cubicBezTo>
                  <a:pt x="1664" y="3119"/>
                  <a:pt x="1712" y="3161"/>
                  <a:pt x="1737" y="3168"/>
                </a:cubicBezTo>
                <a:cubicBezTo>
                  <a:pt x="1834" y="3196"/>
                  <a:pt x="1937" y="3202"/>
                  <a:pt x="2035" y="3225"/>
                </a:cubicBezTo>
                <a:cubicBezTo>
                  <a:pt x="2104" y="3271"/>
                  <a:pt x="2070" y="3259"/>
                  <a:pt x="2131" y="3273"/>
                </a:cubicBezTo>
                <a:cubicBezTo>
                  <a:pt x="2170" y="3266"/>
                  <a:pt x="2208" y="3257"/>
                  <a:pt x="2246" y="3245"/>
                </a:cubicBezTo>
                <a:cubicBezTo>
                  <a:pt x="2291" y="3214"/>
                  <a:pt x="2311" y="3157"/>
                  <a:pt x="2352" y="3120"/>
                </a:cubicBezTo>
                <a:cubicBezTo>
                  <a:pt x="2380" y="3095"/>
                  <a:pt x="2433" y="3060"/>
                  <a:pt x="2467" y="3043"/>
                </a:cubicBezTo>
                <a:cubicBezTo>
                  <a:pt x="2489" y="3000"/>
                  <a:pt x="2511" y="2972"/>
                  <a:pt x="2544" y="2937"/>
                </a:cubicBezTo>
                <a:cubicBezTo>
                  <a:pt x="2560" y="2889"/>
                  <a:pt x="2574" y="2892"/>
                  <a:pt x="2621" y="2870"/>
                </a:cubicBezTo>
                <a:cubicBezTo>
                  <a:pt x="2647" y="2858"/>
                  <a:pt x="2697" y="2832"/>
                  <a:pt x="2697" y="2832"/>
                </a:cubicBezTo>
                <a:cubicBezTo>
                  <a:pt x="2704" y="2822"/>
                  <a:pt x="2706" y="2808"/>
                  <a:pt x="2717" y="2803"/>
                </a:cubicBezTo>
                <a:cubicBezTo>
                  <a:pt x="2740" y="2791"/>
                  <a:pt x="2793" y="2784"/>
                  <a:pt x="2793" y="2784"/>
                </a:cubicBezTo>
                <a:cubicBezTo>
                  <a:pt x="2836" y="2743"/>
                  <a:pt x="2798" y="2771"/>
                  <a:pt x="2899" y="2755"/>
                </a:cubicBezTo>
                <a:cubicBezTo>
                  <a:pt x="2940" y="2748"/>
                  <a:pt x="2974" y="2727"/>
                  <a:pt x="3014" y="2717"/>
                </a:cubicBezTo>
                <a:cubicBezTo>
                  <a:pt x="3053" y="2658"/>
                  <a:pt x="3081" y="2650"/>
                  <a:pt x="3101" y="2573"/>
                </a:cubicBezTo>
                <a:cubicBezTo>
                  <a:pt x="3091" y="2514"/>
                  <a:pt x="3077" y="2461"/>
                  <a:pt x="3033" y="2419"/>
                </a:cubicBezTo>
                <a:cubicBezTo>
                  <a:pt x="3010" y="2320"/>
                  <a:pt x="3045" y="2433"/>
                  <a:pt x="2995" y="2361"/>
                </a:cubicBezTo>
                <a:cubicBezTo>
                  <a:pt x="2979" y="2338"/>
                  <a:pt x="2977" y="2305"/>
                  <a:pt x="2957" y="2285"/>
                </a:cubicBezTo>
                <a:cubicBezTo>
                  <a:pt x="2935" y="2263"/>
                  <a:pt x="2911" y="2248"/>
                  <a:pt x="2889" y="2227"/>
                </a:cubicBezTo>
                <a:cubicBezTo>
                  <a:pt x="2852" y="2240"/>
                  <a:pt x="2819" y="2247"/>
                  <a:pt x="2784" y="2265"/>
                </a:cubicBezTo>
                <a:cubicBezTo>
                  <a:pt x="2771" y="2278"/>
                  <a:pt x="2758" y="2291"/>
                  <a:pt x="2745" y="2304"/>
                </a:cubicBezTo>
                <a:cubicBezTo>
                  <a:pt x="2736" y="2313"/>
                  <a:pt x="2741" y="2330"/>
                  <a:pt x="2736" y="2342"/>
                </a:cubicBezTo>
                <a:cubicBezTo>
                  <a:pt x="2732" y="2353"/>
                  <a:pt x="2722" y="2360"/>
                  <a:pt x="2717" y="2371"/>
                </a:cubicBezTo>
                <a:cubicBezTo>
                  <a:pt x="2683" y="2447"/>
                  <a:pt x="2722" y="2417"/>
                  <a:pt x="2659" y="2448"/>
                </a:cubicBezTo>
                <a:cubicBezTo>
                  <a:pt x="2653" y="2458"/>
                  <a:pt x="2650" y="2471"/>
                  <a:pt x="2640" y="2477"/>
                </a:cubicBezTo>
                <a:cubicBezTo>
                  <a:pt x="2626" y="2486"/>
                  <a:pt x="2540" y="2502"/>
                  <a:pt x="2525" y="2505"/>
                </a:cubicBezTo>
                <a:cubicBezTo>
                  <a:pt x="2397" y="2502"/>
                  <a:pt x="2269" y="2505"/>
                  <a:pt x="2141" y="2496"/>
                </a:cubicBezTo>
                <a:cubicBezTo>
                  <a:pt x="2111" y="2494"/>
                  <a:pt x="2073" y="2438"/>
                  <a:pt x="2073" y="2438"/>
                </a:cubicBezTo>
                <a:cubicBezTo>
                  <a:pt x="2107" y="2273"/>
                  <a:pt x="2092" y="2375"/>
                  <a:pt x="2102" y="2131"/>
                </a:cubicBezTo>
                <a:cubicBezTo>
                  <a:pt x="2099" y="2099"/>
                  <a:pt x="2097" y="2067"/>
                  <a:pt x="2093" y="2035"/>
                </a:cubicBezTo>
                <a:cubicBezTo>
                  <a:pt x="2087" y="1984"/>
                  <a:pt x="2036" y="1844"/>
                  <a:pt x="2073" y="1881"/>
                </a:cubicBezTo>
                <a:cubicBezTo>
                  <a:pt x="2101" y="1909"/>
                  <a:pt x="2085" y="1896"/>
                  <a:pt x="2121" y="1920"/>
                </a:cubicBezTo>
                <a:cubicBezTo>
                  <a:pt x="2166" y="2010"/>
                  <a:pt x="2147" y="1971"/>
                  <a:pt x="2179" y="2035"/>
                </a:cubicBezTo>
                <a:cubicBezTo>
                  <a:pt x="2185" y="2048"/>
                  <a:pt x="2205" y="2046"/>
                  <a:pt x="2217" y="2054"/>
                </a:cubicBezTo>
                <a:cubicBezTo>
                  <a:pt x="2221" y="2057"/>
                  <a:pt x="2253" y="2089"/>
                  <a:pt x="2256" y="2093"/>
                </a:cubicBezTo>
                <a:cubicBezTo>
                  <a:pt x="2293" y="2150"/>
                  <a:pt x="2252" y="2116"/>
                  <a:pt x="2304" y="2150"/>
                </a:cubicBezTo>
                <a:cubicBezTo>
                  <a:pt x="2332" y="2192"/>
                  <a:pt x="2345" y="2184"/>
                  <a:pt x="2390" y="2198"/>
                </a:cubicBezTo>
                <a:cubicBezTo>
                  <a:pt x="2415" y="2236"/>
                  <a:pt x="2446" y="2254"/>
                  <a:pt x="2477" y="2285"/>
                </a:cubicBezTo>
                <a:cubicBezTo>
                  <a:pt x="2501" y="2380"/>
                  <a:pt x="2492" y="2335"/>
                  <a:pt x="2505" y="2419"/>
                </a:cubicBezTo>
                <a:cubicBezTo>
                  <a:pt x="2486" y="2425"/>
                  <a:pt x="2455" y="2419"/>
                  <a:pt x="2448" y="2438"/>
                </a:cubicBezTo>
                <a:cubicBezTo>
                  <a:pt x="2425" y="2497"/>
                  <a:pt x="2465" y="2513"/>
                  <a:pt x="2496" y="2534"/>
                </a:cubicBezTo>
                <a:cubicBezTo>
                  <a:pt x="2528" y="2469"/>
                  <a:pt x="2520" y="2422"/>
                  <a:pt x="2534" y="2544"/>
                </a:cubicBezTo>
                <a:cubicBezTo>
                  <a:pt x="2588" y="2509"/>
                  <a:pt x="2631" y="2511"/>
                  <a:pt x="2688" y="2534"/>
                </a:cubicBezTo>
                <a:cubicBezTo>
                  <a:pt x="2694" y="2547"/>
                  <a:pt x="2694" y="2567"/>
                  <a:pt x="2707" y="2573"/>
                </a:cubicBezTo>
                <a:cubicBezTo>
                  <a:pt x="2715" y="2577"/>
                  <a:pt x="2722" y="2561"/>
                  <a:pt x="2726" y="2553"/>
                </a:cubicBezTo>
                <a:cubicBezTo>
                  <a:pt x="2732" y="2541"/>
                  <a:pt x="2733" y="2528"/>
                  <a:pt x="2736" y="2515"/>
                </a:cubicBezTo>
                <a:cubicBezTo>
                  <a:pt x="2730" y="2499"/>
                  <a:pt x="2723" y="2483"/>
                  <a:pt x="2717" y="2467"/>
                </a:cubicBezTo>
                <a:cubicBezTo>
                  <a:pt x="2713" y="2457"/>
                  <a:pt x="2714" y="2445"/>
                  <a:pt x="2707" y="2438"/>
                </a:cubicBezTo>
                <a:cubicBezTo>
                  <a:pt x="2700" y="2431"/>
                  <a:pt x="2688" y="2432"/>
                  <a:pt x="2678" y="2429"/>
                </a:cubicBezTo>
                <a:cubicBezTo>
                  <a:pt x="2659" y="2423"/>
                  <a:pt x="2640" y="2416"/>
                  <a:pt x="2621" y="2409"/>
                </a:cubicBezTo>
                <a:cubicBezTo>
                  <a:pt x="2612" y="2406"/>
                  <a:pt x="2640" y="2416"/>
                  <a:pt x="2649" y="2419"/>
                </a:cubicBezTo>
                <a:cubicBezTo>
                  <a:pt x="2671" y="2427"/>
                  <a:pt x="2695" y="2431"/>
                  <a:pt x="2717" y="2438"/>
                </a:cubicBezTo>
                <a:cubicBezTo>
                  <a:pt x="2730" y="2435"/>
                  <a:pt x="2743" y="2435"/>
                  <a:pt x="2755" y="2429"/>
                </a:cubicBezTo>
                <a:cubicBezTo>
                  <a:pt x="2805" y="2403"/>
                  <a:pt x="2756" y="2381"/>
                  <a:pt x="2736" y="2371"/>
                </a:cubicBezTo>
                <a:cubicBezTo>
                  <a:pt x="2726" y="2366"/>
                  <a:pt x="2699" y="2361"/>
                  <a:pt x="2707" y="2352"/>
                </a:cubicBezTo>
                <a:cubicBezTo>
                  <a:pt x="2716" y="2342"/>
                  <a:pt x="2732" y="2358"/>
                  <a:pt x="2745" y="2361"/>
                </a:cubicBezTo>
                <a:cubicBezTo>
                  <a:pt x="2825" y="2377"/>
                  <a:pt x="2778" y="2362"/>
                  <a:pt x="2832" y="2381"/>
                </a:cubicBezTo>
                <a:cubicBezTo>
                  <a:pt x="2842" y="2378"/>
                  <a:pt x="2858" y="2381"/>
                  <a:pt x="2861" y="2371"/>
                </a:cubicBezTo>
                <a:cubicBezTo>
                  <a:pt x="2870" y="2344"/>
                  <a:pt x="2837" y="2280"/>
                  <a:pt x="2813" y="2265"/>
                </a:cubicBezTo>
                <a:cubicBezTo>
                  <a:pt x="2796" y="2254"/>
                  <a:pt x="2774" y="2253"/>
                  <a:pt x="2755" y="2246"/>
                </a:cubicBezTo>
                <a:cubicBezTo>
                  <a:pt x="2733" y="2249"/>
                  <a:pt x="2710" y="2250"/>
                  <a:pt x="2688" y="2256"/>
                </a:cubicBezTo>
                <a:cubicBezTo>
                  <a:pt x="2674" y="2260"/>
                  <a:pt x="2663" y="2280"/>
                  <a:pt x="2649" y="2275"/>
                </a:cubicBezTo>
                <a:cubicBezTo>
                  <a:pt x="2639" y="2272"/>
                  <a:pt x="2651" y="2252"/>
                  <a:pt x="2659" y="2246"/>
                </a:cubicBezTo>
                <a:cubicBezTo>
                  <a:pt x="2669" y="2238"/>
                  <a:pt x="2684" y="2240"/>
                  <a:pt x="2697" y="2237"/>
                </a:cubicBezTo>
                <a:cubicBezTo>
                  <a:pt x="2661" y="2199"/>
                  <a:pt x="2689" y="2192"/>
                  <a:pt x="2640" y="2160"/>
                </a:cubicBezTo>
                <a:cubicBezTo>
                  <a:pt x="2627" y="2134"/>
                  <a:pt x="2605" y="2092"/>
                  <a:pt x="2582" y="2073"/>
                </a:cubicBezTo>
                <a:cubicBezTo>
                  <a:pt x="2571" y="2064"/>
                  <a:pt x="2556" y="2062"/>
                  <a:pt x="2544" y="2054"/>
                </a:cubicBezTo>
                <a:cubicBezTo>
                  <a:pt x="2483" y="2010"/>
                  <a:pt x="2547" y="2035"/>
                  <a:pt x="2486" y="2016"/>
                </a:cubicBezTo>
                <a:cubicBezTo>
                  <a:pt x="2480" y="1997"/>
                  <a:pt x="2476" y="1976"/>
                  <a:pt x="2467" y="1958"/>
                </a:cubicBezTo>
                <a:cubicBezTo>
                  <a:pt x="2461" y="1945"/>
                  <a:pt x="2452" y="1933"/>
                  <a:pt x="2448" y="1920"/>
                </a:cubicBezTo>
                <a:cubicBezTo>
                  <a:pt x="2424" y="1847"/>
                  <a:pt x="2427" y="1768"/>
                  <a:pt x="2371" y="1709"/>
                </a:cubicBezTo>
                <a:cubicBezTo>
                  <a:pt x="2350" y="1687"/>
                  <a:pt x="2345" y="1685"/>
                  <a:pt x="2333" y="1651"/>
                </a:cubicBezTo>
                <a:cubicBezTo>
                  <a:pt x="2324" y="1626"/>
                  <a:pt x="2313" y="1574"/>
                  <a:pt x="2313" y="1574"/>
                </a:cubicBezTo>
                <a:cubicBezTo>
                  <a:pt x="2395" y="1520"/>
                  <a:pt x="2361" y="1557"/>
                  <a:pt x="2409" y="1459"/>
                </a:cubicBezTo>
                <a:cubicBezTo>
                  <a:pt x="2418" y="1441"/>
                  <a:pt x="2467" y="1440"/>
                  <a:pt x="2467" y="1440"/>
                </a:cubicBezTo>
                <a:cubicBezTo>
                  <a:pt x="2483" y="1408"/>
                  <a:pt x="2494" y="1378"/>
                  <a:pt x="2505" y="1344"/>
                </a:cubicBezTo>
                <a:cubicBezTo>
                  <a:pt x="2486" y="1285"/>
                  <a:pt x="2473" y="1225"/>
                  <a:pt x="2419" y="1190"/>
                </a:cubicBezTo>
                <a:cubicBezTo>
                  <a:pt x="2388" y="1128"/>
                  <a:pt x="2414" y="1157"/>
                  <a:pt x="2323" y="1133"/>
                </a:cubicBezTo>
                <a:cubicBezTo>
                  <a:pt x="2297" y="1126"/>
                  <a:pt x="2246" y="1113"/>
                  <a:pt x="2246" y="1113"/>
                </a:cubicBezTo>
                <a:cubicBezTo>
                  <a:pt x="2143" y="1126"/>
                  <a:pt x="2058" y="1167"/>
                  <a:pt x="1958" y="1190"/>
                </a:cubicBezTo>
                <a:cubicBezTo>
                  <a:pt x="1885" y="1182"/>
                  <a:pt x="1848" y="1173"/>
                  <a:pt x="1785" y="1142"/>
                </a:cubicBezTo>
                <a:cubicBezTo>
                  <a:pt x="1764" y="1055"/>
                  <a:pt x="1774" y="1090"/>
                  <a:pt x="1757" y="1037"/>
                </a:cubicBezTo>
                <a:cubicBezTo>
                  <a:pt x="1760" y="998"/>
                  <a:pt x="1761" y="959"/>
                  <a:pt x="1766" y="921"/>
                </a:cubicBezTo>
                <a:cubicBezTo>
                  <a:pt x="1767" y="911"/>
                  <a:pt x="1767" y="898"/>
                  <a:pt x="1776" y="893"/>
                </a:cubicBezTo>
                <a:cubicBezTo>
                  <a:pt x="1799" y="880"/>
                  <a:pt x="1827" y="879"/>
                  <a:pt x="1853" y="873"/>
                </a:cubicBezTo>
                <a:cubicBezTo>
                  <a:pt x="1866" y="870"/>
                  <a:pt x="1891" y="864"/>
                  <a:pt x="1891" y="864"/>
                </a:cubicBezTo>
                <a:cubicBezTo>
                  <a:pt x="1901" y="858"/>
                  <a:pt x="1909" y="850"/>
                  <a:pt x="1920" y="845"/>
                </a:cubicBezTo>
                <a:cubicBezTo>
                  <a:pt x="1938" y="837"/>
                  <a:pt x="1977" y="825"/>
                  <a:pt x="1977" y="825"/>
                </a:cubicBezTo>
                <a:cubicBezTo>
                  <a:pt x="1999" y="804"/>
                  <a:pt x="2023" y="789"/>
                  <a:pt x="2045" y="768"/>
                </a:cubicBezTo>
                <a:cubicBezTo>
                  <a:pt x="2064" y="708"/>
                  <a:pt x="2075" y="643"/>
                  <a:pt x="2025" y="595"/>
                </a:cubicBezTo>
                <a:cubicBezTo>
                  <a:pt x="2002" y="525"/>
                  <a:pt x="2026" y="542"/>
                  <a:pt x="1968" y="528"/>
                </a:cubicBezTo>
                <a:cubicBezTo>
                  <a:pt x="1955" y="531"/>
                  <a:pt x="1941" y="531"/>
                  <a:pt x="1929" y="537"/>
                </a:cubicBezTo>
                <a:cubicBezTo>
                  <a:pt x="1897" y="553"/>
                  <a:pt x="1898" y="613"/>
                  <a:pt x="1891" y="633"/>
                </a:cubicBezTo>
                <a:cubicBezTo>
                  <a:pt x="1875" y="680"/>
                  <a:pt x="1869" y="713"/>
                  <a:pt x="1833" y="749"/>
                </a:cubicBezTo>
                <a:cubicBezTo>
                  <a:pt x="1804" y="835"/>
                  <a:pt x="1813" y="814"/>
                  <a:pt x="1824" y="768"/>
                </a:cubicBezTo>
                <a:cubicBezTo>
                  <a:pt x="1827" y="755"/>
                  <a:pt x="1827" y="741"/>
                  <a:pt x="1833" y="729"/>
                </a:cubicBezTo>
                <a:cubicBezTo>
                  <a:pt x="1837" y="721"/>
                  <a:pt x="1846" y="716"/>
                  <a:pt x="1853" y="710"/>
                </a:cubicBezTo>
                <a:cubicBezTo>
                  <a:pt x="1874" y="643"/>
                  <a:pt x="1894" y="577"/>
                  <a:pt x="1910" y="509"/>
                </a:cubicBezTo>
                <a:cubicBezTo>
                  <a:pt x="1908" y="464"/>
                  <a:pt x="1913" y="208"/>
                  <a:pt x="1833" y="153"/>
                </a:cubicBezTo>
                <a:cubicBezTo>
                  <a:pt x="1807" y="135"/>
                  <a:pt x="1782" y="116"/>
                  <a:pt x="1757" y="96"/>
                </a:cubicBezTo>
                <a:cubicBezTo>
                  <a:pt x="1722" y="69"/>
                  <a:pt x="1690" y="24"/>
                  <a:pt x="1641" y="48"/>
                </a:cubicBezTo>
                <a:close/>
              </a:path>
            </a:pathLst>
          </a:custGeom>
          <a:solidFill>
            <a:srgbClr val="FF0000">
              <a:alpha val="45000"/>
            </a:srgbClr>
          </a:solidFill>
          <a:ln w="9525">
            <a:solidFill>
              <a:srgbClr val="FFFF00"/>
            </a:solidFill>
            <a:round/>
            <a:headEnd/>
            <a:tailEnd/>
          </a:ln>
          <a:effectLst/>
        </p:spPr>
        <p:txBody>
          <a:bodyPr/>
          <a:lstStyle/>
          <a:p>
            <a:r>
              <a:rPr lang="en-US" altLang="ja-JP" dirty="0" smtClean="0">
                <a:solidFill>
                  <a:prstClr val="white"/>
                </a:solidFill>
              </a:rPr>
              <a:t>     </a:t>
            </a:r>
          </a:p>
          <a:p>
            <a:r>
              <a:rPr lang="en-US" altLang="ja-JP" dirty="0" smtClean="0">
                <a:solidFill>
                  <a:prstClr val="white"/>
                </a:solidFill>
              </a:rPr>
              <a:t>     </a:t>
            </a:r>
            <a:r>
              <a:rPr lang="ja-JP" altLang="en-US" dirty="0" smtClean="0">
                <a:solidFill>
                  <a:prstClr val="white"/>
                </a:solidFill>
              </a:rPr>
              <a:t>　</a:t>
            </a:r>
            <a:r>
              <a:rPr lang="en-US" altLang="ja-JP" dirty="0" smtClean="0">
                <a:solidFill>
                  <a:prstClr val="white"/>
                </a:solidFill>
              </a:rPr>
              <a:t>Y</a:t>
            </a:r>
            <a:r>
              <a:rPr lang="en-US" altLang="ja-JP" dirty="0" smtClean="0">
                <a:solidFill>
                  <a:prstClr val="white"/>
                </a:solidFill>
                <a:latin typeface="Arial Unicode MS"/>
                <a:ea typeface="Arial Unicode MS"/>
                <a:cs typeface="Arial Unicode MS"/>
              </a:rPr>
              <a:t>ˊ</a:t>
            </a:r>
            <a:endParaRPr lang="ja-JP" altLang="en-US" dirty="0">
              <a:solidFill>
                <a:prstClr val="white"/>
              </a:solidFill>
            </a:endParaRPr>
          </a:p>
        </p:txBody>
      </p:sp>
      <p:cxnSp>
        <p:nvCxnSpPr>
          <p:cNvPr id="17" name="直線矢印コネクタ 16"/>
          <p:cNvCxnSpPr/>
          <p:nvPr/>
        </p:nvCxnSpPr>
        <p:spPr>
          <a:xfrm rot="10800000">
            <a:off x="8065699" y="1644190"/>
            <a:ext cx="285752" cy="1588"/>
          </a:xfrm>
          <a:prstGeom prst="straightConnector1">
            <a:avLst/>
          </a:prstGeom>
          <a:ln w="28575">
            <a:solidFill>
              <a:srgbClr val="FF00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7851384" y="1572761"/>
            <a:ext cx="274434" cy="200055"/>
          </a:xfrm>
          <a:prstGeom prst="rect">
            <a:avLst/>
          </a:prstGeom>
          <a:noFill/>
          <a:ln>
            <a:solidFill>
              <a:schemeClr val="bg1"/>
            </a:solid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sp>
        <p:nvSpPr>
          <p:cNvPr id="19" name="テキスト ボックス 18"/>
          <p:cNvSpPr txBox="1"/>
          <p:nvPr/>
        </p:nvSpPr>
        <p:spPr>
          <a:xfrm>
            <a:off x="8351451" y="1572761"/>
            <a:ext cx="274434" cy="200055"/>
          </a:xfrm>
          <a:prstGeom prst="rect">
            <a:avLst/>
          </a:prstGeom>
          <a:noFill/>
          <a:ln>
            <a:no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cxnSp>
        <p:nvCxnSpPr>
          <p:cNvPr id="20" name="直線矢印コネクタ 19"/>
          <p:cNvCxnSpPr/>
          <p:nvPr/>
        </p:nvCxnSpPr>
        <p:spPr>
          <a:xfrm rot="10800000">
            <a:off x="7637071" y="1644190"/>
            <a:ext cx="285752" cy="1588"/>
          </a:xfrm>
          <a:prstGeom prst="straightConnector1">
            <a:avLst/>
          </a:prstGeom>
          <a:ln w="28575">
            <a:solidFill>
              <a:srgbClr val="FF00FF"/>
            </a:solidFill>
            <a:tailEnd type="arrow"/>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7351316" y="1572761"/>
            <a:ext cx="274434" cy="200055"/>
          </a:xfrm>
          <a:prstGeom prst="rect">
            <a:avLst/>
          </a:prstGeom>
          <a:noFill/>
          <a:ln>
            <a:noFill/>
          </a:ln>
        </p:spPr>
        <p:txBody>
          <a:bodyPr wrap="none" rtlCol="0">
            <a:spAutoFit/>
          </a:bodyPr>
          <a:lstStyle/>
          <a:p>
            <a:r>
              <a:rPr lang="ja-JP" altLang="en-US" sz="700" dirty="0" smtClean="0">
                <a:solidFill>
                  <a:srgbClr val="FF00FF"/>
                </a:solidFill>
              </a:rPr>
              <a:t>●</a:t>
            </a:r>
            <a:endParaRPr lang="ja-JP" altLang="en-US" sz="700" dirty="0">
              <a:solidFill>
                <a:srgbClr val="FF00FF"/>
              </a:solidFill>
            </a:endParaRPr>
          </a:p>
        </p:txBody>
      </p:sp>
      <p:sp>
        <p:nvSpPr>
          <p:cNvPr id="22" name="フリーフォーム 21"/>
          <p:cNvSpPr/>
          <p:nvPr/>
        </p:nvSpPr>
        <p:spPr>
          <a:xfrm>
            <a:off x="7831977" y="686774"/>
            <a:ext cx="158459" cy="571251"/>
          </a:xfrm>
          <a:custGeom>
            <a:avLst/>
            <a:gdLst>
              <a:gd name="connsiteX0" fmla="*/ 178593 w 178593"/>
              <a:gd name="connsiteY0" fmla="*/ 0 h 728662"/>
              <a:gd name="connsiteX1" fmla="*/ 2381 w 178593"/>
              <a:gd name="connsiteY1" fmla="*/ 228600 h 728662"/>
              <a:gd name="connsiteX2" fmla="*/ 164306 w 178593"/>
              <a:gd name="connsiteY2" fmla="*/ 485775 h 728662"/>
              <a:gd name="connsiteX3" fmla="*/ 21431 w 178593"/>
              <a:gd name="connsiteY3" fmla="*/ 728662 h 728662"/>
            </a:gdLst>
            <a:ahLst/>
            <a:cxnLst>
              <a:cxn ang="0">
                <a:pos x="connsiteX0" y="connsiteY0"/>
              </a:cxn>
              <a:cxn ang="0">
                <a:pos x="connsiteX1" y="connsiteY1"/>
              </a:cxn>
              <a:cxn ang="0">
                <a:pos x="connsiteX2" y="connsiteY2"/>
              </a:cxn>
              <a:cxn ang="0">
                <a:pos x="connsiteX3" y="connsiteY3"/>
              </a:cxn>
            </a:cxnLst>
            <a:rect l="l" t="t" r="r" b="b"/>
            <a:pathLst>
              <a:path w="178593" h="728662">
                <a:moveTo>
                  <a:pt x="178593" y="0"/>
                </a:moveTo>
                <a:cubicBezTo>
                  <a:pt x="91677" y="73819"/>
                  <a:pt x="4762" y="147638"/>
                  <a:pt x="2381" y="228600"/>
                </a:cubicBezTo>
                <a:cubicBezTo>
                  <a:pt x="0" y="309562"/>
                  <a:pt x="161131" y="402432"/>
                  <a:pt x="164306" y="485775"/>
                </a:cubicBezTo>
                <a:cubicBezTo>
                  <a:pt x="167481" y="569118"/>
                  <a:pt x="94456" y="648890"/>
                  <a:pt x="21431" y="728662"/>
                </a:cubicBezTo>
              </a:path>
            </a:pathLst>
          </a:custGeom>
          <a:ln w="28575">
            <a:solidFill>
              <a:srgbClr val="5A278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dirty="0" smtClean="0">
                <a:solidFill>
                  <a:prstClr val="white"/>
                </a:solidFill>
              </a:rPr>
              <a:t>s</a:t>
            </a:r>
            <a:endParaRPr lang="ja-JP" altLang="en-US" dirty="0">
              <a:solidFill>
                <a:prstClr val="white"/>
              </a:solidFill>
            </a:endParaRPr>
          </a:p>
        </p:txBody>
      </p:sp>
      <p:sp>
        <p:nvSpPr>
          <p:cNvPr id="23" name="フリーフォーム 22"/>
          <p:cNvSpPr/>
          <p:nvPr/>
        </p:nvSpPr>
        <p:spPr>
          <a:xfrm>
            <a:off x="7974861" y="695788"/>
            <a:ext cx="185335" cy="538400"/>
          </a:xfrm>
          <a:custGeom>
            <a:avLst/>
            <a:gdLst>
              <a:gd name="connsiteX0" fmla="*/ 37307 w 147638"/>
              <a:gd name="connsiteY0" fmla="*/ 390525 h 390525"/>
              <a:gd name="connsiteX1" fmla="*/ 142082 w 147638"/>
              <a:gd name="connsiteY1" fmla="*/ 276225 h 390525"/>
              <a:gd name="connsiteX2" fmla="*/ 3969 w 147638"/>
              <a:gd name="connsiteY2" fmla="*/ 133350 h 390525"/>
              <a:gd name="connsiteX3" fmla="*/ 118269 w 147638"/>
              <a:gd name="connsiteY3" fmla="*/ 0 h 390525"/>
            </a:gdLst>
            <a:ahLst/>
            <a:cxnLst>
              <a:cxn ang="0">
                <a:pos x="connsiteX0" y="connsiteY0"/>
              </a:cxn>
              <a:cxn ang="0">
                <a:pos x="connsiteX1" y="connsiteY1"/>
              </a:cxn>
              <a:cxn ang="0">
                <a:pos x="connsiteX2" y="connsiteY2"/>
              </a:cxn>
              <a:cxn ang="0">
                <a:pos x="connsiteX3" y="connsiteY3"/>
              </a:cxn>
            </a:cxnLst>
            <a:rect l="l" t="t" r="r" b="b"/>
            <a:pathLst>
              <a:path w="147638" h="390525">
                <a:moveTo>
                  <a:pt x="37307" y="390525"/>
                </a:moveTo>
                <a:cubicBezTo>
                  <a:pt x="92472" y="354806"/>
                  <a:pt x="147638" y="319088"/>
                  <a:pt x="142082" y="276225"/>
                </a:cubicBezTo>
                <a:cubicBezTo>
                  <a:pt x="136526" y="233363"/>
                  <a:pt x="7938" y="179388"/>
                  <a:pt x="3969" y="133350"/>
                </a:cubicBezTo>
                <a:cubicBezTo>
                  <a:pt x="0" y="87313"/>
                  <a:pt x="59134" y="43656"/>
                  <a:pt x="118269" y="0"/>
                </a:cubicBezTo>
              </a:path>
            </a:pathLst>
          </a:cu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r>
              <a:rPr lang="en-US" altLang="ja-JP" b="1" dirty="0" smtClean="0">
                <a:solidFill>
                  <a:srgbClr val="00FF00"/>
                </a:solidFill>
              </a:rPr>
              <a:t>O</a:t>
            </a:r>
            <a:endParaRPr lang="ja-JP" altLang="en-US" b="1" dirty="0">
              <a:solidFill>
                <a:srgbClr val="00FF00"/>
              </a:solidFill>
            </a:endParaRPr>
          </a:p>
        </p:txBody>
      </p:sp>
      <p:sp>
        <p:nvSpPr>
          <p:cNvPr id="24" name="円弧 23"/>
          <p:cNvSpPr/>
          <p:nvPr/>
        </p:nvSpPr>
        <p:spPr>
          <a:xfrm>
            <a:off x="7473385" y="564982"/>
            <a:ext cx="1076139" cy="295466"/>
          </a:xfrm>
          <a:prstGeom prst="arc">
            <a:avLst>
              <a:gd name="adj1" fmla="val 16654767"/>
              <a:gd name="adj2" fmla="val 15627785"/>
            </a:avLst>
          </a:prstGeom>
          <a:ln w="28575">
            <a:solidFill>
              <a:srgbClr val="FF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5" name="円弧 24"/>
          <p:cNvSpPr/>
          <p:nvPr/>
        </p:nvSpPr>
        <p:spPr>
          <a:xfrm>
            <a:off x="7473385" y="188700"/>
            <a:ext cx="1076139" cy="1014178"/>
          </a:xfrm>
          <a:prstGeom prst="arc">
            <a:avLst>
              <a:gd name="adj1" fmla="val 17852403"/>
              <a:gd name="adj2" fmla="val 14377485"/>
            </a:avLst>
          </a:prstGeom>
          <a:ln w="38100">
            <a:solidFill>
              <a:srgbClr val="FF00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6" name="Freeform 44"/>
          <p:cNvSpPr>
            <a:spLocks/>
          </p:cNvSpPr>
          <p:nvPr/>
        </p:nvSpPr>
        <p:spPr bwMode="auto">
          <a:xfrm>
            <a:off x="8046295" y="579814"/>
            <a:ext cx="448392" cy="261610"/>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100" dirty="0" smtClean="0">
                <a:solidFill>
                  <a:prstClr val="black"/>
                </a:solidFill>
              </a:rPr>
              <a:t>s</a:t>
            </a:r>
          </a:p>
        </p:txBody>
      </p:sp>
      <p:sp>
        <p:nvSpPr>
          <p:cNvPr id="27" name="Freeform 45"/>
          <p:cNvSpPr>
            <a:spLocks/>
          </p:cNvSpPr>
          <p:nvPr/>
        </p:nvSpPr>
        <p:spPr bwMode="auto">
          <a:xfrm rot="10800000" flipH="1" flipV="1">
            <a:off x="7546231" y="416544"/>
            <a:ext cx="431300" cy="369332"/>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b="1" dirty="0" smtClean="0">
                <a:solidFill>
                  <a:srgbClr val="FF3300"/>
                </a:solidFill>
              </a:rPr>
              <a:t>O</a:t>
            </a:r>
            <a:endParaRPr lang="ja-JP" altLang="en-US" b="1" dirty="0">
              <a:solidFill>
                <a:srgbClr val="FF3300"/>
              </a:solidFill>
            </a:endParaRPr>
          </a:p>
        </p:txBody>
      </p:sp>
      <p:sp>
        <p:nvSpPr>
          <p:cNvPr id="28" name="テキスト ボックス 27"/>
          <p:cNvSpPr txBox="1"/>
          <p:nvPr/>
        </p:nvSpPr>
        <p:spPr>
          <a:xfrm>
            <a:off x="7491324" y="1091405"/>
            <a:ext cx="696024" cy="369332"/>
          </a:xfrm>
          <a:prstGeom prst="rect">
            <a:avLst/>
          </a:prstGeom>
          <a:noFill/>
        </p:spPr>
        <p:txBody>
          <a:bodyPr wrap="none" rtlCol="0">
            <a:spAutoFit/>
          </a:bodyPr>
          <a:lstStyle/>
          <a:p>
            <a:r>
              <a:rPr kumimoji="1" lang="en-US" altLang="ja-JP" dirty="0" smtClean="0">
                <a:solidFill>
                  <a:schemeClr val="bg1"/>
                </a:solidFill>
                <a:latin typeface="HGP行書体" pitchFamily="66" charset="-128"/>
                <a:ea typeface="HGP行書体" pitchFamily="66" charset="-128"/>
              </a:rPr>
              <a:t>P </a:t>
            </a:r>
            <a:r>
              <a:rPr kumimoji="1" lang="en-US" altLang="ja-JP" dirty="0" smtClean="0">
                <a:solidFill>
                  <a:srgbClr val="FF0066"/>
                </a:solidFill>
                <a:latin typeface="HGP行書体" pitchFamily="66" charset="-128"/>
                <a:ea typeface="HGP行書体" pitchFamily="66" charset="-128"/>
              </a:rPr>
              <a:t>O</a:t>
            </a:r>
            <a:r>
              <a:rPr kumimoji="1" lang="en-US" altLang="ja-JP" dirty="0" smtClean="0">
                <a:solidFill>
                  <a:schemeClr val="bg1"/>
                </a:solidFill>
                <a:latin typeface="HGP行書体" pitchFamily="66" charset="-128"/>
                <a:ea typeface="HGP行書体" pitchFamily="66" charset="-128"/>
              </a:rPr>
              <a:t>-</a:t>
            </a:r>
            <a:r>
              <a:rPr kumimoji="1" lang="en-US" altLang="ja-JP" dirty="0" smtClean="0">
                <a:solidFill>
                  <a:srgbClr val="00FFFF"/>
                </a:solidFill>
                <a:latin typeface="HGP行書体" pitchFamily="66" charset="-128"/>
                <a:ea typeface="HGP行書体" pitchFamily="66" charset="-128"/>
              </a:rPr>
              <a:t>s</a:t>
            </a:r>
            <a:endParaRPr kumimoji="1" lang="ja-JP" altLang="en-US" dirty="0">
              <a:solidFill>
                <a:srgbClr val="00FFFF"/>
              </a:solidFill>
              <a:latin typeface="HGP行書体" pitchFamily="66" charset="-128"/>
              <a:ea typeface="HGP行書体" pitchFamily="66" charset="-128"/>
            </a:endParaRPr>
          </a:p>
        </p:txBody>
      </p:sp>
      <p:sp>
        <p:nvSpPr>
          <p:cNvPr id="29" name="フリーフォーム 28"/>
          <p:cNvSpPr/>
          <p:nvPr/>
        </p:nvSpPr>
        <p:spPr>
          <a:xfrm>
            <a:off x="7689499" y="102282"/>
            <a:ext cx="576063" cy="122891"/>
          </a:xfrm>
          <a:custGeom>
            <a:avLst/>
            <a:gdLst>
              <a:gd name="connsiteX0" fmla="*/ 247 w 1690513"/>
              <a:gd name="connsiteY0" fmla="*/ 455870 h 759696"/>
              <a:gd name="connsiteX1" fmla="*/ 485156 w 1690513"/>
              <a:gd name="connsiteY1" fmla="*/ 40234 h 759696"/>
              <a:gd name="connsiteX2" fmla="*/ 1150174 w 1690513"/>
              <a:gd name="connsiteY2" fmla="*/ 538997 h 759696"/>
              <a:gd name="connsiteX3" fmla="*/ 1690501 w 1690513"/>
              <a:gd name="connsiteY3" fmla="*/ 192634 h 759696"/>
              <a:gd name="connsiteX4" fmla="*/ 1164029 w 1690513"/>
              <a:gd name="connsiteY4" fmla="*/ 26379 h 759696"/>
              <a:gd name="connsiteX5" fmla="*/ 429738 w 1690513"/>
              <a:gd name="connsiteY5" fmla="*/ 746815 h 759696"/>
              <a:gd name="connsiteX6" fmla="*/ 247 w 1690513"/>
              <a:gd name="connsiteY6" fmla="*/ 455870 h 759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0513" h="759696">
                <a:moveTo>
                  <a:pt x="247" y="455870"/>
                </a:moveTo>
                <a:cubicBezTo>
                  <a:pt x="9483" y="338107"/>
                  <a:pt x="293501" y="26379"/>
                  <a:pt x="485156" y="40234"/>
                </a:cubicBezTo>
                <a:cubicBezTo>
                  <a:pt x="676811" y="54089"/>
                  <a:pt x="949283" y="513597"/>
                  <a:pt x="1150174" y="538997"/>
                </a:cubicBezTo>
                <a:cubicBezTo>
                  <a:pt x="1351065" y="564397"/>
                  <a:pt x="1688192" y="278070"/>
                  <a:pt x="1690501" y="192634"/>
                </a:cubicBezTo>
                <a:cubicBezTo>
                  <a:pt x="1692810" y="107198"/>
                  <a:pt x="1374156" y="-65985"/>
                  <a:pt x="1164029" y="26379"/>
                </a:cubicBezTo>
                <a:cubicBezTo>
                  <a:pt x="953902" y="118742"/>
                  <a:pt x="616775" y="675233"/>
                  <a:pt x="429738" y="746815"/>
                </a:cubicBezTo>
                <a:cubicBezTo>
                  <a:pt x="242702" y="818397"/>
                  <a:pt x="-8989" y="573633"/>
                  <a:pt x="247" y="455870"/>
                </a:cubicBezTo>
                <a:close/>
              </a:path>
            </a:pathLst>
          </a:custGeom>
          <a:solidFill>
            <a:schemeClr val="bg1"/>
          </a:solidFill>
          <a:ln>
            <a:solidFill>
              <a:srgbClr val="4EF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solidFill>
                  <a:srgbClr val="FF0066"/>
                </a:solidFill>
              </a:rPr>
              <a:t>●</a:t>
            </a:r>
            <a:r>
              <a:rPr kumimoji="1" lang="ja-JP" altLang="en-US" sz="500" dirty="0" smtClean="0">
                <a:solidFill>
                  <a:schemeClr val="tx1"/>
                </a:solidFill>
              </a:rPr>
              <a:t>　　　　　 </a:t>
            </a:r>
            <a:r>
              <a:rPr kumimoji="1" lang="ja-JP" altLang="en-US" sz="500" dirty="0" smtClean="0">
                <a:solidFill>
                  <a:srgbClr val="210DB3"/>
                </a:solidFill>
              </a:rPr>
              <a:t>●</a:t>
            </a:r>
            <a:endParaRPr kumimoji="1" lang="ja-JP" altLang="en-US" sz="500" dirty="0">
              <a:solidFill>
                <a:srgbClr val="210DB3"/>
              </a:solidFill>
            </a:endParaRPr>
          </a:p>
        </p:txBody>
      </p:sp>
      <p:sp>
        <p:nvSpPr>
          <p:cNvPr id="30" name="フリーフォーム 29"/>
          <p:cNvSpPr/>
          <p:nvPr/>
        </p:nvSpPr>
        <p:spPr>
          <a:xfrm>
            <a:off x="7546231" y="1382633"/>
            <a:ext cx="942437" cy="156208"/>
          </a:xfrm>
          <a:custGeom>
            <a:avLst/>
            <a:gdLst>
              <a:gd name="connsiteX0" fmla="*/ 0 w 845127"/>
              <a:gd name="connsiteY0" fmla="*/ 415710 h 448096"/>
              <a:gd name="connsiteX1" fmla="*/ 290945 w 845127"/>
              <a:gd name="connsiteY1" fmla="*/ 74 h 448096"/>
              <a:gd name="connsiteX2" fmla="*/ 554182 w 845127"/>
              <a:gd name="connsiteY2" fmla="*/ 443419 h 448096"/>
              <a:gd name="connsiteX3" fmla="*/ 845127 w 845127"/>
              <a:gd name="connsiteY3" fmla="*/ 194038 h 448096"/>
            </a:gdLst>
            <a:ahLst/>
            <a:cxnLst>
              <a:cxn ang="0">
                <a:pos x="connsiteX0" y="connsiteY0"/>
              </a:cxn>
              <a:cxn ang="0">
                <a:pos x="connsiteX1" y="connsiteY1"/>
              </a:cxn>
              <a:cxn ang="0">
                <a:pos x="connsiteX2" y="connsiteY2"/>
              </a:cxn>
              <a:cxn ang="0">
                <a:pos x="connsiteX3" y="connsiteY3"/>
              </a:cxn>
            </a:cxnLst>
            <a:rect l="l" t="t" r="r" b="b"/>
            <a:pathLst>
              <a:path w="845127" h="448096">
                <a:moveTo>
                  <a:pt x="0" y="415710"/>
                </a:moveTo>
                <a:cubicBezTo>
                  <a:pt x="99290" y="205583"/>
                  <a:pt x="198581" y="-4544"/>
                  <a:pt x="290945" y="74"/>
                </a:cubicBezTo>
                <a:cubicBezTo>
                  <a:pt x="383309" y="4692"/>
                  <a:pt x="461818" y="411092"/>
                  <a:pt x="554182" y="443419"/>
                </a:cubicBezTo>
                <a:cubicBezTo>
                  <a:pt x="646546" y="475746"/>
                  <a:pt x="745836" y="334892"/>
                  <a:pt x="845127" y="194038"/>
                </a:cubicBezTo>
              </a:path>
            </a:pathLst>
          </a:custGeom>
          <a:noFill/>
          <a:ln w="38100">
            <a:solidFill>
              <a:srgbClr val="4EF737"/>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435335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6" presetClass="entr" presetSubtype="3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circle(out)">
                                      <p:cBhvr>
                                        <p:cTn id="11" dur="5000"/>
                                        <p:tgtEl>
                                          <p:spTgt spid="6"/>
                                        </p:tgtEl>
                                      </p:cBhvr>
                                    </p:animEffect>
                                  </p:childTnLst>
                                </p:cTn>
                              </p:par>
                            </p:childTnLst>
                          </p:cTn>
                        </p:par>
                        <p:par>
                          <p:cTn id="12" fill="hold">
                            <p:stCondLst>
                              <p:cond delay="7000"/>
                            </p:stCondLst>
                            <p:childTnLst>
                              <p:par>
                                <p:cTn id="13" presetID="22" presetClass="entr" presetSubtype="8" fill="hold" grpId="0" nodeType="afterEffect">
                                  <p:stCondLst>
                                    <p:cond delay="0"/>
                                  </p:stCondLst>
                                  <p:iterate type="lt">
                                    <p:tmPct val="10000"/>
                                  </p:iterate>
                                  <p:childTnLst>
                                    <p:set>
                                      <p:cBhvr>
                                        <p:cTn id="14" dur="1" fill="hold">
                                          <p:stCondLst>
                                            <p:cond delay="0"/>
                                          </p:stCondLst>
                                        </p:cTn>
                                        <p:tgtEl>
                                          <p:spTgt spid="7"/>
                                        </p:tgtEl>
                                        <p:attrNameLst>
                                          <p:attrName>style.visibility</p:attrName>
                                        </p:attrNameLst>
                                      </p:cBhvr>
                                      <p:to>
                                        <p:strVal val="visible"/>
                                      </p:to>
                                    </p:set>
                                    <p:animEffect transition="in" filter="wipe(left)">
                                      <p:cBhvr>
                                        <p:cTn id="15" dur="2000"/>
                                        <p:tgtEl>
                                          <p:spTgt spid="7"/>
                                        </p:tgtEl>
                                      </p:cBhvr>
                                    </p:animEffect>
                                  </p:childTnLst>
                                </p:cTn>
                              </p:par>
                            </p:childTnLst>
                          </p:cTn>
                        </p:par>
                        <p:par>
                          <p:cTn id="16" fill="hold">
                            <p:stCondLst>
                              <p:cond delay="22600"/>
                            </p:stCondLst>
                            <p:childTnLst>
                              <p:par>
                                <p:cTn id="17" presetID="2" presetClass="entr" presetSubtype="12" decel="78000" fill="hold" grpId="0" nodeType="afterEffect">
                                  <p:stCondLst>
                                    <p:cond delay="0"/>
                                  </p:stCondLst>
                                  <p:iterate type="lt">
                                    <p:tmPct val="10000"/>
                                  </p:iterate>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0" fill="hold"/>
                                        <p:tgtEl>
                                          <p:spTgt spid="9"/>
                                        </p:tgtEl>
                                        <p:attrNameLst>
                                          <p:attrName>ppt_x</p:attrName>
                                        </p:attrNameLst>
                                      </p:cBhvr>
                                      <p:tavLst>
                                        <p:tav tm="0">
                                          <p:val>
                                            <p:strVal val="0-#ppt_w/2"/>
                                          </p:val>
                                        </p:tav>
                                        <p:tav tm="100000">
                                          <p:val>
                                            <p:strVal val="#ppt_x"/>
                                          </p:val>
                                        </p:tav>
                                      </p:tavLst>
                                    </p:anim>
                                    <p:anim calcmode="lin" valueType="num">
                                      <p:cBhvr additive="base">
                                        <p:cTn id="20" dur="5000" fill="hold"/>
                                        <p:tgtEl>
                                          <p:spTgt spid="9"/>
                                        </p:tgtEl>
                                        <p:attrNameLst>
                                          <p:attrName>ppt_y</p:attrName>
                                        </p:attrNameLst>
                                      </p:cBhvr>
                                      <p:tavLst>
                                        <p:tav tm="0">
                                          <p:val>
                                            <p:strVal val="1+#ppt_h/2"/>
                                          </p:val>
                                        </p:tav>
                                        <p:tav tm="100000">
                                          <p:val>
                                            <p:strVal val="#ppt_y"/>
                                          </p:val>
                                        </p:tav>
                                      </p:tavLst>
                                    </p:anim>
                                  </p:childTnLst>
                                </p:cTn>
                              </p:par>
                            </p:childTnLst>
                          </p:cTn>
                        </p:par>
                        <p:par>
                          <p:cTn id="21" fill="hold">
                            <p:stCondLst>
                              <p:cond delay="41600"/>
                            </p:stCondLst>
                            <p:childTnLst>
                              <p:par>
                                <p:cTn id="22" presetID="6" presetClass="entr" presetSubtype="16" fill="hold" nodeType="afterEffect">
                                  <p:stCondLst>
                                    <p:cond delay="0"/>
                                  </p:stCondLst>
                                  <p:childTnLst>
                                    <p:set>
                                      <p:cBhvr>
                                        <p:cTn id="23" dur="1" fill="hold">
                                          <p:stCondLst>
                                            <p:cond delay="0"/>
                                          </p:stCondLst>
                                        </p:cTn>
                                        <p:tgtEl>
                                          <p:spTgt spid="1026"/>
                                        </p:tgtEl>
                                        <p:attrNameLst>
                                          <p:attrName>style.visibility</p:attrName>
                                        </p:attrNameLst>
                                      </p:cBhvr>
                                      <p:to>
                                        <p:strVal val="visible"/>
                                      </p:to>
                                    </p:set>
                                    <p:animEffect transition="in" filter="circle(in)">
                                      <p:cBhvr>
                                        <p:cTn id="24" dur="2000"/>
                                        <p:tgtEl>
                                          <p:spTgt spid="1026"/>
                                        </p:tgtEl>
                                      </p:cBhvr>
                                    </p:animEffect>
                                  </p:childTnLst>
                                </p:cTn>
                              </p:par>
                            </p:childTnLst>
                          </p:cTn>
                        </p:par>
                        <p:par>
                          <p:cTn id="25" fill="hold">
                            <p:stCondLst>
                              <p:cond delay="43600"/>
                            </p:stCondLst>
                            <p:childTnLst>
                              <p:par>
                                <p:cTn id="26" presetID="2" presetClass="entr" presetSubtype="8" decel="100000" fill="hold" grpId="0" nodeType="afterEffect">
                                  <p:stCondLst>
                                    <p:cond delay="0"/>
                                  </p:stCondLst>
                                  <p:iterate type="lt">
                                    <p:tmPct val="10000"/>
                                  </p:iterate>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2000" fill="hold"/>
                                        <p:tgtEl>
                                          <p:spTgt spid="12"/>
                                        </p:tgtEl>
                                        <p:attrNameLst>
                                          <p:attrName>ppt_x</p:attrName>
                                        </p:attrNameLst>
                                      </p:cBhvr>
                                      <p:tavLst>
                                        <p:tav tm="0">
                                          <p:val>
                                            <p:strVal val="0-#ppt_w/2"/>
                                          </p:val>
                                        </p:tav>
                                        <p:tav tm="100000">
                                          <p:val>
                                            <p:strVal val="#ppt_x"/>
                                          </p:val>
                                        </p:tav>
                                      </p:tavLst>
                                    </p:anim>
                                    <p:anim calcmode="lin" valueType="num">
                                      <p:cBhvr additive="base">
                                        <p:cTn id="29" dur="2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124000"/>
                            </p:stCondLst>
                            <p:childTnLst>
                              <p:par>
                                <p:cTn id="31" presetID="26" presetClass="entr" presetSubtype="0" fill="hold" grpId="0" nodeType="afterEffect">
                                  <p:stCondLst>
                                    <p:cond delay="0"/>
                                  </p:stCondLst>
                                  <p:iterate type="lt">
                                    <p:tmPct val="10000"/>
                                  </p:iterate>
                                  <p:childTnLst>
                                    <p:set>
                                      <p:cBhvr>
                                        <p:cTn id="32" dur="1" fill="hold">
                                          <p:stCondLst>
                                            <p:cond delay="0"/>
                                          </p:stCondLst>
                                        </p:cTn>
                                        <p:tgtEl>
                                          <p:spTgt spid="13"/>
                                        </p:tgtEl>
                                        <p:attrNameLst>
                                          <p:attrName>style.visibility</p:attrName>
                                        </p:attrNameLst>
                                      </p:cBhvr>
                                      <p:to>
                                        <p:strVal val="visible"/>
                                      </p:to>
                                    </p:set>
                                    <p:animEffect transition="in" filter="wipe(down)">
                                      <p:cBhvr>
                                        <p:cTn id="33" dur="580">
                                          <p:stCondLst>
                                            <p:cond delay="0"/>
                                          </p:stCondLst>
                                        </p:cTn>
                                        <p:tgtEl>
                                          <p:spTgt spid="13"/>
                                        </p:tgtEl>
                                      </p:cBhvr>
                                    </p:animEffect>
                                    <p:anim calcmode="lin" valueType="num">
                                      <p:cBhvr>
                                        <p:cTn id="34"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39" dur="26">
                                          <p:stCondLst>
                                            <p:cond delay="650"/>
                                          </p:stCondLst>
                                        </p:cTn>
                                        <p:tgtEl>
                                          <p:spTgt spid="13"/>
                                        </p:tgtEl>
                                      </p:cBhvr>
                                      <p:to x="100000" y="60000"/>
                                    </p:animScale>
                                    <p:animScale>
                                      <p:cBhvr>
                                        <p:cTn id="40" dur="166" decel="50000">
                                          <p:stCondLst>
                                            <p:cond delay="676"/>
                                          </p:stCondLst>
                                        </p:cTn>
                                        <p:tgtEl>
                                          <p:spTgt spid="13"/>
                                        </p:tgtEl>
                                      </p:cBhvr>
                                      <p:to x="100000" y="100000"/>
                                    </p:animScale>
                                    <p:animScale>
                                      <p:cBhvr>
                                        <p:cTn id="41" dur="26">
                                          <p:stCondLst>
                                            <p:cond delay="1312"/>
                                          </p:stCondLst>
                                        </p:cTn>
                                        <p:tgtEl>
                                          <p:spTgt spid="13"/>
                                        </p:tgtEl>
                                      </p:cBhvr>
                                      <p:to x="100000" y="80000"/>
                                    </p:animScale>
                                    <p:animScale>
                                      <p:cBhvr>
                                        <p:cTn id="42" dur="166" decel="50000">
                                          <p:stCondLst>
                                            <p:cond delay="1338"/>
                                          </p:stCondLst>
                                        </p:cTn>
                                        <p:tgtEl>
                                          <p:spTgt spid="13"/>
                                        </p:tgtEl>
                                      </p:cBhvr>
                                      <p:to x="100000" y="100000"/>
                                    </p:animScale>
                                    <p:animScale>
                                      <p:cBhvr>
                                        <p:cTn id="43" dur="26">
                                          <p:stCondLst>
                                            <p:cond delay="1642"/>
                                          </p:stCondLst>
                                        </p:cTn>
                                        <p:tgtEl>
                                          <p:spTgt spid="13"/>
                                        </p:tgtEl>
                                      </p:cBhvr>
                                      <p:to x="100000" y="90000"/>
                                    </p:animScale>
                                    <p:animScale>
                                      <p:cBhvr>
                                        <p:cTn id="44" dur="166" decel="50000">
                                          <p:stCondLst>
                                            <p:cond delay="1668"/>
                                          </p:stCondLst>
                                        </p:cTn>
                                        <p:tgtEl>
                                          <p:spTgt spid="13"/>
                                        </p:tgtEl>
                                      </p:cBhvr>
                                      <p:to x="100000" y="100000"/>
                                    </p:animScale>
                                    <p:animScale>
                                      <p:cBhvr>
                                        <p:cTn id="45" dur="26">
                                          <p:stCondLst>
                                            <p:cond delay="1808"/>
                                          </p:stCondLst>
                                        </p:cTn>
                                        <p:tgtEl>
                                          <p:spTgt spid="13"/>
                                        </p:tgtEl>
                                      </p:cBhvr>
                                      <p:to x="100000" y="95000"/>
                                    </p:animScale>
                                    <p:animScale>
                                      <p:cBhvr>
                                        <p:cTn id="46" dur="166" decel="50000">
                                          <p:stCondLst>
                                            <p:cond delay="1834"/>
                                          </p:stCondLst>
                                        </p:cTn>
                                        <p:tgtEl>
                                          <p:spTgt spid="13"/>
                                        </p:tgtEl>
                                      </p:cBhvr>
                                      <p:to x="100000" y="100000"/>
                                    </p:animScale>
                                  </p:childTnLst>
                                </p:cTn>
                              </p:par>
                            </p:childTnLst>
                          </p:cTn>
                        </p:par>
                        <p:par>
                          <p:cTn id="47" fill="hold">
                            <p:stCondLst>
                              <p:cond delay="129800"/>
                            </p:stCondLst>
                            <p:childTnLst>
                              <p:par>
                                <p:cTn id="48" presetID="26" presetClass="entr" presetSubtype="0" fill="hold" grpId="0" nodeType="afterEffect">
                                  <p:stCondLst>
                                    <p:cond delay="0"/>
                                  </p:stCondLst>
                                  <p:iterate type="lt">
                                    <p:tmPct val="10000"/>
                                  </p:iterate>
                                  <p:childTnLst>
                                    <p:set>
                                      <p:cBhvr>
                                        <p:cTn id="49" dur="1" fill="hold">
                                          <p:stCondLst>
                                            <p:cond delay="0"/>
                                          </p:stCondLst>
                                        </p:cTn>
                                        <p:tgtEl>
                                          <p:spTgt spid="14"/>
                                        </p:tgtEl>
                                        <p:attrNameLst>
                                          <p:attrName>style.visibility</p:attrName>
                                        </p:attrNameLst>
                                      </p:cBhvr>
                                      <p:to>
                                        <p:strVal val="visible"/>
                                      </p:to>
                                    </p:set>
                                    <p:animEffect transition="in" filter="wipe(down)">
                                      <p:cBhvr>
                                        <p:cTn id="50" dur="580">
                                          <p:stCondLst>
                                            <p:cond delay="0"/>
                                          </p:stCondLst>
                                        </p:cTn>
                                        <p:tgtEl>
                                          <p:spTgt spid="14"/>
                                        </p:tgtEl>
                                      </p:cBhvr>
                                    </p:animEffect>
                                    <p:anim calcmode="lin" valueType="num">
                                      <p:cBhvr>
                                        <p:cTn id="5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56" dur="26">
                                          <p:stCondLst>
                                            <p:cond delay="650"/>
                                          </p:stCondLst>
                                        </p:cTn>
                                        <p:tgtEl>
                                          <p:spTgt spid="14"/>
                                        </p:tgtEl>
                                      </p:cBhvr>
                                      <p:to x="100000" y="60000"/>
                                    </p:animScale>
                                    <p:animScale>
                                      <p:cBhvr>
                                        <p:cTn id="57" dur="166" decel="50000">
                                          <p:stCondLst>
                                            <p:cond delay="676"/>
                                          </p:stCondLst>
                                        </p:cTn>
                                        <p:tgtEl>
                                          <p:spTgt spid="14"/>
                                        </p:tgtEl>
                                      </p:cBhvr>
                                      <p:to x="100000" y="100000"/>
                                    </p:animScale>
                                    <p:animScale>
                                      <p:cBhvr>
                                        <p:cTn id="58" dur="26">
                                          <p:stCondLst>
                                            <p:cond delay="1312"/>
                                          </p:stCondLst>
                                        </p:cTn>
                                        <p:tgtEl>
                                          <p:spTgt spid="14"/>
                                        </p:tgtEl>
                                      </p:cBhvr>
                                      <p:to x="100000" y="80000"/>
                                    </p:animScale>
                                    <p:animScale>
                                      <p:cBhvr>
                                        <p:cTn id="59" dur="166" decel="50000">
                                          <p:stCondLst>
                                            <p:cond delay="1338"/>
                                          </p:stCondLst>
                                        </p:cTn>
                                        <p:tgtEl>
                                          <p:spTgt spid="14"/>
                                        </p:tgtEl>
                                      </p:cBhvr>
                                      <p:to x="100000" y="100000"/>
                                    </p:animScale>
                                    <p:animScale>
                                      <p:cBhvr>
                                        <p:cTn id="60" dur="26">
                                          <p:stCondLst>
                                            <p:cond delay="1642"/>
                                          </p:stCondLst>
                                        </p:cTn>
                                        <p:tgtEl>
                                          <p:spTgt spid="14"/>
                                        </p:tgtEl>
                                      </p:cBhvr>
                                      <p:to x="100000" y="90000"/>
                                    </p:animScale>
                                    <p:animScale>
                                      <p:cBhvr>
                                        <p:cTn id="61" dur="166" decel="50000">
                                          <p:stCondLst>
                                            <p:cond delay="1668"/>
                                          </p:stCondLst>
                                        </p:cTn>
                                        <p:tgtEl>
                                          <p:spTgt spid="14"/>
                                        </p:tgtEl>
                                      </p:cBhvr>
                                      <p:to x="100000" y="100000"/>
                                    </p:animScale>
                                    <p:animScale>
                                      <p:cBhvr>
                                        <p:cTn id="62" dur="26">
                                          <p:stCondLst>
                                            <p:cond delay="1808"/>
                                          </p:stCondLst>
                                        </p:cTn>
                                        <p:tgtEl>
                                          <p:spTgt spid="14"/>
                                        </p:tgtEl>
                                      </p:cBhvr>
                                      <p:to x="100000" y="95000"/>
                                    </p:animScale>
                                    <p:animScale>
                                      <p:cBhvr>
                                        <p:cTn id="63" dur="166" decel="50000">
                                          <p:stCondLst>
                                            <p:cond delay="1834"/>
                                          </p:stCondLst>
                                        </p:cTn>
                                        <p:tgtEl>
                                          <p:spTgt spid="14"/>
                                        </p:tgtEl>
                                      </p:cBhvr>
                                      <p:to x="100000" y="100000"/>
                                    </p:animScale>
                                  </p:childTnLst>
                                </p:cTn>
                              </p:par>
                            </p:childTnLst>
                          </p:cTn>
                        </p:par>
                        <p:par>
                          <p:cTn id="64" fill="hold">
                            <p:stCondLst>
                              <p:cond delay="136800"/>
                            </p:stCondLst>
                            <p:childTnLst>
                              <p:par>
                                <p:cTn id="65" presetID="26" presetClass="entr" presetSubtype="0" fill="hold" grpId="0" nodeType="afterEffect">
                                  <p:stCondLst>
                                    <p:cond delay="0"/>
                                  </p:stCondLst>
                                  <p:iterate type="lt">
                                    <p:tmPct val="10000"/>
                                  </p:iterate>
                                  <p:childTnLst>
                                    <p:set>
                                      <p:cBhvr>
                                        <p:cTn id="66" dur="1" fill="hold">
                                          <p:stCondLst>
                                            <p:cond delay="0"/>
                                          </p:stCondLst>
                                        </p:cTn>
                                        <p:tgtEl>
                                          <p:spTgt spid="15"/>
                                        </p:tgtEl>
                                        <p:attrNameLst>
                                          <p:attrName>style.visibility</p:attrName>
                                        </p:attrNameLst>
                                      </p:cBhvr>
                                      <p:to>
                                        <p:strVal val="visible"/>
                                      </p:to>
                                    </p:set>
                                    <p:animEffect transition="in" filter="wipe(down)">
                                      <p:cBhvr>
                                        <p:cTn id="67" dur="580">
                                          <p:stCondLst>
                                            <p:cond delay="0"/>
                                          </p:stCondLst>
                                        </p:cTn>
                                        <p:tgtEl>
                                          <p:spTgt spid="15"/>
                                        </p:tgtEl>
                                      </p:cBhvr>
                                    </p:animEffect>
                                    <p:anim calcmode="lin" valueType="num">
                                      <p:cBhvr>
                                        <p:cTn id="68"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69"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70"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71"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72"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73" dur="26">
                                          <p:stCondLst>
                                            <p:cond delay="650"/>
                                          </p:stCondLst>
                                        </p:cTn>
                                        <p:tgtEl>
                                          <p:spTgt spid="15"/>
                                        </p:tgtEl>
                                      </p:cBhvr>
                                      <p:to x="100000" y="60000"/>
                                    </p:animScale>
                                    <p:animScale>
                                      <p:cBhvr>
                                        <p:cTn id="74" dur="166" decel="50000">
                                          <p:stCondLst>
                                            <p:cond delay="676"/>
                                          </p:stCondLst>
                                        </p:cTn>
                                        <p:tgtEl>
                                          <p:spTgt spid="15"/>
                                        </p:tgtEl>
                                      </p:cBhvr>
                                      <p:to x="100000" y="100000"/>
                                    </p:animScale>
                                    <p:animScale>
                                      <p:cBhvr>
                                        <p:cTn id="75" dur="26">
                                          <p:stCondLst>
                                            <p:cond delay="1312"/>
                                          </p:stCondLst>
                                        </p:cTn>
                                        <p:tgtEl>
                                          <p:spTgt spid="15"/>
                                        </p:tgtEl>
                                      </p:cBhvr>
                                      <p:to x="100000" y="80000"/>
                                    </p:animScale>
                                    <p:animScale>
                                      <p:cBhvr>
                                        <p:cTn id="76" dur="166" decel="50000">
                                          <p:stCondLst>
                                            <p:cond delay="1338"/>
                                          </p:stCondLst>
                                        </p:cTn>
                                        <p:tgtEl>
                                          <p:spTgt spid="15"/>
                                        </p:tgtEl>
                                      </p:cBhvr>
                                      <p:to x="100000" y="100000"/>
                                    </p:animScale>
                                    <p:animScale>
                                      <p:cBhvr>
                                        <p:cTn id="77" dur="26">
                                          <p:stCondLst>
                                            <p:cond delay="1642"/>
                                          </p:stCondLst>
                                        </p:cTn>
                                        <p:tgtEl>
                                          <p:spTgt spid="15"/>
                                        </p:tgtEl>
                                      </p:cBhvr>
                                      <p:to x="100000" y="90000"/>
                                    </p:animScale>
                                    <p:animScale>
                                      <p:cBhvr>
                                        <p:cTn id="78" dur="166" decel="50000">
                                          <p:stCondLst>
                                            <p:cond delay="1668"/>
                                          </p:stCondLst>
                                        </p:cTn>
                                        <p:tgtEl>
                                          <p:spTgt spid="15"/>
                                        </p:tgtEl>
                                      </p:cBhvr>
                                      <p:to x="100000" y="100000"/>
                                    </p:animScale>
                                    <p:animScale>
                                      <p:cBhvr>
                                        <p:cTn id="79" dur="26">
                                          <p:stCondLst>
                                            <p:cond delay="1808"/>
                                          </p:stCondLst>
                                        </p:cTn>
                                        <p:tgtEl>
                                          <p:spTgt spid="15"/>
                                        </p:tgtEl>
                                      </p:cBhvr>
                                      <p:to x="100000" y="95000"/>
                                    </p:animScale>
                                    <p:animScale>
                                      <p:cBhvr>
                                        <p:cTn id="80" dur="166" decel="50000">
                                          <p:stCondLst>
                                            <p:cond delay="1834"/>
                                          </p:stCondLst>
                                        </p:cTn>
                                        <p:tgtEl>
                                          <p:spTgt spid="15"/>
                                        </p:tgtEl>
                                      </p:cBhvr>
                                      <p:to x="100000" y="100000"/>
                                    </p:animScale>
                                  </p:childTnLst>
                                </p:cTn>
                              </p:par>
                            </p:childTnLst>
                          </p:cTn>
                        </p:par>
                        <p:par>
                          <p:cTn id="81" fill="hold">
                            <p:stCondLst>
                              <p:cond delay="143600"/>
                            </p:stCondLst>
                            <p:childTnLst>
                              <p:par>
                                <p:cTn id="82" presetID="15" presetClass="entr" presetSubtype="0" fill="hold" grpId="0" nodeType="afterEffect">
                                  <p:stCondLst>
                                    <p:cond delay="500"/>
                                  </p:stCondLst>
                                  <p:childTnLst>
                                    <p:set>
                                      <p:cBhvr>
                                        <p:cTn id="83" dur="1" fill="hold">
                                          <p:stCondLst>
                                            <p:cond delay="0"/>
                                          </p:stCondLst>
                                        </p:cTn>
                                        <p:tgtEl>
                                          <p:spTgt spid="16"/>
                                        </p:tgtEl>
                                        <p:attrNameLst>
                                          <p:attrName>style.visibility</p:attrName>
                                        </p:attrNameLst>
                                      </p:cBhvr>
                                      <p:to>
                                        <p:strVal val="visible"/>
                                      </p:to>
                                    </p:set>
                                    <p:anim calcmode="lin" valueType="num">
                                      <p:cBhvr>
                                        <p:cTn id="84" dur="5000" fill="hold"/>
                                        <p:tgtEl>
                                          <p:spTgt spid="16"/>
                                        </p:tgtEl>
                                        <p:attrNameLst>
                                          <p:attrName>ppt_w</p:attrName>
                                        </p:attrNameLst>
                                      </p:cBhvr>
                                      <p:tavLst>
                                        <p:tav tm="0">
                                          <p:val>
                                            <p:fltVal val="0"/>
                                          </p:val>
                                        </p:tav>
                                        <p:tav tm="100000">
                                          <p:val>
                                            <p:strVal val="#ppt_w"/>
                                          </p:val>
                                        </p:tav>
                                      </p:tavLst>
                                    </p:anim>
                                    <p:anim calcmode="lin" valueType="num">
                                      <p:cBhvr>
                                        <p:cTn id="85" dur="5000" fill="hold"/>
                                        <p:tgtEl>
                                          <p:spTgt spid="16"/>
                                        </p:tgtEl>
                                        <p:attrNameLst>
                                          <p:attrName>ppt_h</p:attrName>
                                        </p:attrNameLst>
                                      </p:cBhvr>
                                      <p:tavLst>
                                        <p:tav tm="0">
                                          <p:val>
                                            <p:fltVal val="0"/>
                                          </p:val>
                                        </p:tav>
                                        <p:tav tm="100000">
                                          <p:val>
                                            <p:strVal val="#ppt_h"/>
                                          </p:val>
                                        </p:tav>
                                      </p:tavLst>
                                    </p:anim>
                                    <p:anim calcmode="lin" valueType="num">
                                      <p:cBhvr>
                                        <p:cTn id="86" dur="5000" fill="hold"/>
                                        <p:tgtEl>
                                          <p:spTgt spid="16"/>
                                        </p:tgtEl>
                                        <p:attrNameLst>
                                          <p:attrName>ppt_x</p:attrName>
                                        </p:attrNameLst>
                                      </p:cBhvr>
                                      <p:tavLst>
                                        <p:tav tm="0" fmla="#ppt_x+(cos(-2*pi*(1-$))*-#ppt_x-sin(-2*pi*(1-$))*(1-#ppt_y))*(1-$)">
                                          <p:val>
                                            <p:fltVal val="0"/>
                                          </p:val>
                                        </p:tav>
                                        <p:tav tm="100000">
                                          <p:val>
                                            <p:fltVal val="1"/>
                                          </p:val>
                                        </p:tav>
                                      </p:tavLst>
                                    </p:anim>
                                    <p:anim calcmode="lin" valueType="num">
                                      <p:cBhvr>
                                        <p:cTn id="87" dur="5000" fill="hold"/>
                                        <p:tgtEl>
                                          <p:spTgt spid="16"/>
                                        </p:tgtEl>
                                        <p:attrNameLst>
                                          <p:attrName>ppt_y</p:attrName>
                                        </p:attrNameLst>
                                      </p:cBhvr>
                                      <p:tavLst>
                                        <p:tav tm="0" fmla="#ppt_y+(sin(-2*pi*(1-$))*-#ppt_x+cos(-2*pi*(1-$))*(1-#ppt_y))*(1-$)">
                                          <p:val>
                                            <p:fltVal val="0"/>
                                          </p:val>
                                        </p:tav>
                                        <p:tav tm="100000">
                                          <p:val>
                                            <p:fltVal val="1"/>
                                          </p:val>
                                        </p:tav>
                                      </p:tavLst>
                                    </p:anim>
                                  </p:childTnLst>
                                </p:cTn>
                              </p:par>
                              <p:par>
                                <p:cTn id="88" presetID="24" presetClass="entr" presetSubtype="0" fill="hold" nodeType="withEffect">
                                  <p:stCondLst>
                                    <p:cond delay="0"/>
                                  </p:stCondLst>
                                  <p:childTnLst>
                                    <p:set>
                                      <p:cBhvr>
                                        <p:cTn id="89" dur="1" fill="hold">
                                          <p:stCondLst>
                                            <p:cond delay="0"/>
                                          </p:stCondLst>
                                        </p:cTn>
                                        <p:tgtEl>
                                          <p:spTgt spid="17"/>
                                        </p:tgtEl>
                                        <p:attrNameLst>
                                          <p:attrName>style.visibility</p:attrName>
                                        </p:attrNameLst>
                                      </p:cBhvr>
                                      <p:to>
                                        <p:strVal val="visible"/>
                                      </p:to>
                                    </p:set>
                                    <p:anim to="" calcmode="lin" valueType="num">
                                      <p:cBhvr>
                                        <p:cTn id="90" dur="1" fill="hold"/>
                                        <p:tgtEl>
                                          <p:spTgt spid="17"/>
                                        </p:tgtEl>
                                        <p:attrNameLst>
                                          <p:attrName/>
                                        </p:attrNameLst>
                                      </p:cBhvr>
                                    </p:anim>
                                  </p:childTnLst>
                                </p:cTn>
                              </p:par>
                              <p:par>
                                <p:cTn id="91" presetID="22" presetClass="entr" presetSubtype="8" repeatCount="indefinite"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Effect transition="in" filter="wipe(left)">
                                      <p:cBhvr>
                                        <p:cTn id="93" dur="5000"/>
                                        <p:tgtEl>
                                          <p:spTgt spid="17"/>
                                        </p:tgtEl>
                                      </p:cBhvr>
                                    </p:animEffect>
                                  </p:childTnLst>
                                </p:cTn>
                              </p:par>
                            </p:childTnLst>
                          </p:cTn>
                        </p:par>
                        <p:par>
                          <p:cTn id="94" fill="hold">
                            <p:stCondLst>
                              <p:cond delay="149100"/>
                            </p:stCondLst>
                            <p:childTnLst>
                              <p:par>
                                <p:cTn id="95" presetID="15" presetClass="entr" presetSubtype="0" fill="hold" grpId="0" nodeType="afterEffect">
                                  <p:stCondLst>
                                    <p:cond delay="0"/>
                                  </p:stCondLst>
                                  <p:childTnLst>
                                    <p:set>
                                      <p:cBhvr>
                                        <p:cTn id="96" dur="1" fill="hold">
                                          <p:stCondLst>
                                            <p:cond delay="0"/>
                                          </p:stCondLst>
                                        </p:cTn>
                                        <p:tgtEl>
                                          <p:spTgt spid="18"/>
                                        </p:tgtEl>
                                        <p:attrNameLst>
                                          <p:attrName>style.visibility</p:attrName>
                                        </p:attrNameLst>
                                      </p:cBhvr>
                                      <p:to>
                                        <p:strVal val="visible"/>
                                      </p:to>
                                    </p:set>
                                    <p:anim calcmode="lin" valueType="num">
                                      <p:cBhvr>
                                        <p:cTn id="97" dur="5000" fill="hold"/>
                                        <p:tgtEl>
                                          <p:spTgt spid="18"/>
                                        </p:tgtEl>
                                        <p:attrNameLst>
                                          <p:attrName>ppt_w</p:attrName>
                                        </p:attrNameLst>
                                      </p:cBhvr>
                                      <p:tavLst>
                                        <p:tav tm="0">
                                          <p:val>
                                            <p:fltVal val="0"/>
                                          </p:val>
                                        </p:tav>
                                        <p:tav tm="100000">
                                          <p:val>
                                            <p:strVal val="#ppt_w"/>
                                          </p:val>
                                        </p:tav>
                                      </p:tavLst>
                                    </p:anim>
                                    <p:anim calcmode="lin" valueType="num">
                                      <p:cBhvr>
                                        <p:cTn id="98" dur="5000" fill="hold"/>
                                        <p:tgtEl>
                                          <p:spTgt spid="18"/>
                                        </p:tgtEl>
                                        <p:attrNameLst>
                                          <p:attrName>ppt_h</p:attrName>
                                        </p:attrNameLst>
                                      </p:cBhvr>
                                      <p:tavLst>
                                        <p:tav tm="0">
                                          <p:val>
                                            <p:fltVal val="0"/>
                                          </p:val>
                                        </p:tav>
                                        <p:tav tm="100000">
                                          <p:val>
                                            <p:strVal val="#ppt_h"/>
                                          </p:val>
                                        </p:tav>
                                      </p:tavLst>
                                    </p:anim>
                                    <p:anim calcmode="lin" valueType="num">
                                      <p:cBhvr>
                                        <p:cTn id="99" dur="5000" fill="hold"/>
                                        <p:tgtEl>
                                          <p:spTgt spid="18"/>
                                        </p:tgtEl>
                                        <p:attrNameLst>
                                          <p:attrName>ppt_x</p:attrName>
                                        </p:attrNameLst>
                                      </p:cBhvr>
                                      <p:tavLst>
                                        <p:tav tm="0" fmla="#ppt_x+(cos(-2*pi*(1-$))*-#ppt_x-sin(-2*pi*(1-$))*(1-#ppt_y))*(1-$)">
                                          <p:val>
                                            <p:fltVal val="0"/>
                                          </p:val>
                                        </p:tav>
                                        <p:tav tm="100000">
                                          <p:val>
                                            <p:fltVal val="1"/>
                                          </p:val>
                                        </p:tav>
                                      </p:tavLst>
                                    </p:anim>
                                    <p:anim calcmode="lin" valueType="num">
                                      <p:cBhvr>
                                        <p:cTn id="100" dur="5000" fill="hold"/>
                                        <p:tgtEl>
                                          <p:spTgt spid="18"/>
                                        </p:tgtEl>
                                        <p:attrNameLst>
                                          <p:attrName>ppt_y</p:attrName>
                                        </p:attrNameLst>
                                      </p:cBhvr>
                                      <p:tavLst>
                                        <p:tav tm="0" fmla="#ppt_y+(sin(-2*pi*(1-$))*-#ppt_x+cos(-2*pi*(1-$))*(1-#ppt_y))*(1-$)">
                                          <p:val>
                                            <p:fltVal val="0"/>
                                          </p:val>
                                        </p:tav>
                                        <p:tav tm="100000">
                                          <p:val>
                                            <p:fltVal val="1"/>
                                          </p:val>
                                        </p:tav>
                                      </p:tavLst>
                                    </p:anim>
                                  </p:childTnLst>
                                </p:cTn>
                              </p:par>
                            </p:childTnLst>
                          </p:cTn>
                        </p:par>
                        <p:par>
                          <p:cTn id="101" fill="hold">
                            <p:stCondLst>
                              <p:cond delay="154100"/>
                            </p:stCondLst>
                            <p:childTnLst>
                              <p:par>
                                <p:cTn id="102" presetID="26" presetClass="entr" presetSubtype="0" fill="hold" grpId="1" nodeType="afterEffect">
                                  <p:stCondLst>
                                    <p:cond delay="0"/>
                                  </p:stCondLst>
                                  <p:childTnLst>
                                    <p:set>
                                      <p:cBhvr>
                                        <p:cTn id="103" dur="1" fill="hold">
                                          <p:stCondLst>
                                            <p:cond delay="0"/>
                                          </p:stCondLst>
                                        </p:cTn>
                                        <p:tgtEl>
                                          <p:spTgt spid="18"/>
                                        </p:tgtEl>
                                        <p:attrNameLst>
                                          <p:attrName>style.visibility</p:attrName>
                                        </p:attrNameLst>
                                      </p:cBhvr>
                                      <p:to>
                                        <p:strVal val="visible"/>
                                      </p:to>
                                    </p:set>
                                    <p:animEffect transition="in" filter="wipe(down)">
                                      <p:cBhvr>
                                        <p:cTn id="104" dur="580">
                                          <p:stCondLst>
                                            <p:cond delay="0"/>
                                          </p:stCondLst>
                                        </p:cTn>
                                        <p:tgtEl>
                                          <p:spTgt spid="18"/>
                                        </p:tgtEl>
                                      </p:cBhvr>
                                    </p:animEffect>
                                    <p:anim calcmode="lin" valueType="num">
                                      <p:cBhvr>
                                        <p:cTn id="105"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106"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107"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108"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109"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110" dur="26">
                                          <p:stCondLst>
                                            <p:cond delay="650"/>
                                          </p:stCondLst>
                                        </p:cTn>
                                        <p:tgtEl>
                                          <p:spTgt spid="18"/>
                                        </p:tgtEl>
                                      </p:cBhvr>
                                      <p:to x="100000" y="60000"/>
                                    </p:animScale>
                                    <p:animScale>
                                      <p:cBhvr>
                                        <p:cTn id="111" dur="166" decel="50000">
                                          <p:stCondLst>
                                            <p:cond delay="676"/>
                                          </p:stCondLst>
                                        </p:cTn>
                                        <p:tgtEl>
                                          <p:spTgt spid="18"/>
                                        </p:tgtEl>
                                      </p:cBhvr>
                                      <p:to x="100000" y="100000"/>
                                    </p:animScale>
                                    <p:animScale>
                                      <p:cBhvr>
                                        <p:cTn id="112" dur="26">
                                          <p:stCondLst>
                                            <p:cond delay="1312"/>
                                          </p:stCondLst>
                                        </p:cTn>
                                        <p:tgtEl>
                                          <p:spTgt spid="18"/>
                                        </p:tgtEl>
                                      </p:cBhvr>
                                      <p:to x="100000" y="80000"/>
                                    </p:animScale>
                                    <p:animScale>
                                      <p:cBhvr>
                                        <p:cTn id="113" dur="166" decel="50000">
                                          <p:stCondLst>
                                            <p:cond delay="1338"/>
                                          </p:stCondLst>
                                        </p:cTn>
                                        <p:tgtEl>
                                          <p:spTgt spid="18"/>
                                        </p:tgtEl>
                                      </p:cBhvr>
                                      <p:to x="100000" y="100000"/>
                                    </p:animScale>
                                    <p:animScale>
                                      <p:cBhvr>
                                        <p:cTn id="114" dur="26">
                                          <p:stCondLst>
                                            <p:cond delay="1642"/>
                                          </p:stCondLst>
                                        </p:cTn>
                                        <p:tgtEl>
                                          <p:spTgt spid="18"/>
                                        </p:tgtEl>
                                      </p:cBhvr>
                                      <p:to x="100000" y="90000"/>
                                    </p:animScale>
                                    <p:animScale>
                                      <p:cBhvr>
                                        <p:cTn id="115" dur="166" decel="50000">
                                          <p:stCondLst>
                                            <p:cond delay="1668"/>
                                          </p:stCondLst>
                                        </p:cTn>
                                        <p:tgtEl>
                                          <p:spTgt spid="18"/>
                                        </p:tgtEl>
                                      </p:cBhvr>
                                      <p:to x="100000" y="100000"/>
                                    </p:animScale>
                                    <p:animScale>
                                      <p:cBhvr>
                                        <p:cTn id="116" dur="26">
                                          <p:stCondLst>
                                            <p:cond delay="1808"/>
                                          </p:stCondLst>
                                        </p:cTn>
                                        <p:tgtEl>
                                          <p:spTgt spid="18"/>
                                        </p:tgtEl>
                                      </p:cBhvr>
                                      <p:to x="100000" y="95000"/>
                                    </p:animScale>
                                    <p:animScale>
                                      <p:cBhvr>
                                        <p:cTn id="117" dur="166" decel="50000">
                                          <p:stCondLst>
                                            <p:cond delay="1834"/>
                                          </p:stCondLst>
                                        </p:cTn>
                                        <p:tgtEl>
                                          <p:spTgt spid="18"/>
                                        </p:tgtEl>
                                      </p:cBhvr>
                                      <p:to x="100000" y="100000"/>
                                    </p:animScale>
                                  </p:childTnLst>
                                </p:cTn>
                              </p:par>
                              <p:par>
                                <p:cTn id="118" presetID="24" presetClass="entr" presetSubtype="0" fill="hold" grpId="0" nodeType="withEffect">
                                  <p:stCondLst>
                                    <p:cond delay="0"/>
                                  </p:stCondLst>
                                  <p:childTnLst>
                                    <p:set>
                                      <p:cBhvr>
                                        <p:cTn id="119" dur="1" fill="hold">
                                          <p:stCondLst>
                                            <p:cond delay="0"/>
                                          </p:stCondLst>
                                        </p:cTn>
                                        <p:tgtEl>
                                          <p:spTgt spid="19"/>
                                        </p:tgtEl>
                                        <p:attrNameLst>
                                          <p:attrName>style.visibility</p:attrName>
                                        </p:attrNameLst>
                                      </p:cBhvr>
                                      <p:to>
                                        <p:strVal val="visible"/>
                                      </p:to>
                                    </p:set>
                                    <p:anim to="" calcmode="lin" valueType="num">
                                      <p:cBhvr>
                                        <p:cTn id="120" dur="1" fill="hold"/>
                                        <p:tgtEl>
                                          <p:spTgt spid="19"/>
                                        </p:tgtEl>
                                        <p:attrNameLst>
                                          <p:attrName/>
                                        </p:attrNameLst>
                                      </p:cBhvr>
                                    </p:anim>
                                  </p:childTnLst>
                                </p:cTn>
                              </p:par>
                              <p:par>
                                <p:cTn id="121" presetID="24" presetClass="entr" presetSubtype="0" fill="hold" nodeType="withEffect">
                                  <p:stCondLst>
                                    <p:cond delay="0"/>
                                  </p:stCondLst>
                                  <p:childTnLst>
                                    <p:set>
                                      <p:cBhvr>
                                        <p:cTn id="122" dur="1" fill="hold">
                                          <p:stCondLst>
                                            <p:cond delay="0"/>
                                          </p:stCondLst>
                                        </p:cTn>
                                        <p:tgtEl>
                                          <p:spTgt spid="20"/>
                                        </p:tgtEl>
                                        <p:attrNameLst>
                                          <p:attrName>style.visibility</p:attrName>
                                        </p:attrNameLst>
                                      </p:cBhvr>
                                      <p:to>
                                        <p:strVal val="visible"/>
                                      </p:to>
                                    </p:set>
                                    <p:anim to="" calcmode="lin" valueType="num">
                                      <p:cBhvr>
                                        <p:cTn id="123" dur="1" fill="hold"/>
                                        <p:tgtEl>
                                          <p:spTgt spid="20"/>
                                        </p:tgtEl>
                                        <p:attrNameLst>
                                          <p:attrName/>
                                        </p:attrNameLst>
                                      </p:cBhvr>
                                    </p:anim>
                                  </p:childTnLst>
                                </p:cTn>
                              </p:par>
                            </p:childTnLst>
                          </p:cTn>
                        </p:par>
                        <p:par>
                          <p:cTn id="124" fill="hold">
                            <p:stCondLst>
                              <p:cond delay="156100"/>
                            </p:stCondLst>
                            <p:childTnLst>
                              <p:par>
                                <p:cTn id="125" presetID="22" presetClass="entr" presetSubtype="2" repeatCount="indefinite" fill="hold" nodeType="afterEffect">
                                  <p:stCondLst>
                                    <p:cond delay="0"/>
                                  </p:stCondLst>
                                  <p:childTnLst>
                                    <p:set>
                                      <p:cBhvr>
                                        <p:cTn id="126" dur="1" fill="hold">
                                          <p:stCondLst>
                                            <p:cond delay="0"/>
                                          </p:stCondLst>
                                        </p:cTn>
                                        <p:tgtEl>
                                          <p:spTgt spid="20"/>
                                        </p:tgtEl>
                                        <p:attrNameLst>
                                          <p:attrName>style.visibility</p:attrName>
                                        </p:attrNameLst>
                                      </p:cBhvr>
                                      <p:to>
                                        <p:strVal val="visible"/>
                                      </p:to>
                                    </p:set>
                                    <p:animEffect transition="in" filter="wipe(right)">
                                      <p:cBhvr>
                                        <p:cTn id="127" dur="5000"/>
                                        <p:tgtEl>
                                          <p:spTgt spid="20"/>
                                        </p:tgtEl>
                                      </p:cBhvr>
                                    </p:animEffect>
                                  </p:childTnLst>
                                </p:cTn>
                              </p:par>
                            </p:childTnLst>
                          </p:cTn>
                        </p:par>
                        <p:par>
                          <p:cTn id="128" fill="hold">
                            <p:stCondLst>
                              <p:cond delay="161100"/>
                            </p:stCondLst>
                            <p:childTnLst>
                              <p:par>
                                <p:cTn id="129" presetID="24" presetClass="entr" presetSubtype="0" fill="hold" grpId="0" nodeType="afterEffect">
                                  <p:stCondLst>
                                    <p:cond delay="0"/>
                                  </p:stCondLst>
                                  <p:childTnLst>
                                    <p:set>
                                      <p:cBhvr>
                                        <p:cTn id="130" dur="1" fill="hold">
                                          <p:stCondLst>
                                            <p:cond delay="0"/>
                                          </p:stCondLst>
                                        </p:cTn>
                                        <p:tgtEl>
                                          <p:spTgt spid="21"/>
                                        </p:tgtEl>
                                        <p:attrNameLst>
                                          <p:attrName>style.visibility</p:attrName>
                                        </p:attrNameLst>
                                      </p:cBhvr>
                                      <p:to>
                                        <p:strVal val="visible"/>
                                      </p:to>
                                    </p:set>
                                    <p:anim to="" calcmode="lin" valueType="num">
                                      <p:cBhvr>
                                        <p:cTn id="131" dur="1" fill="hold"/>
                                        <p:tgtEl>
                                          <p:spTgt spid="21"/>
                                        </p:tgtEl>
                                        <p:attrNameLst>
                                          <p:attrName/>
                                        </p:attrNameLst>
                                      </p:cBhvr>
                                    </p:anim>
                                  </p:childTnLst>
                                </p:cTn>
                              </p:par>
                            </p:childTnLst>
                          </p:cTn>
                        </p:par>
                        <p:par>
                          <p:cTn id="132" fill="hold">
                            <p:stCondLst>
                              <p:cond delay="161100"/>
                            </p:stCondLst>
                            <p:childTnLst>
                              <p:par>
                                <p:cTn id="133" presetID="24" presetClass="entr" presetSubtype="0" fill="hold" nodeType="afterEffect">
                                  <p:stCondLst>
                                    <p:cond delay="4000"/>
                                  </p:stCondLst>
                                  <p:childTnLst>
                                    <p:set>
                                      <p:cBhvr>
                                        <p:cTn id="134" dur="1" fill="hold">
                                          <p:stCondLst>
                                            <p:cond delay="0"/>
                                          </p:stCondLst>
                                        </p:cTn>
                                        <p:tgtEl>
                                          <p:spTgt spid="20"/>
                                        </p:tgtEl>
                                        <p:attrNameLst>
                                          <p:attrName>style.visibility</p:attrName>
                                        </p:attrNameLst>
                                      </p:cBhvr>
                                      <p:to>
                                        <p:strVal val="visible"/>
                                      </p:to>
                                    </p:set>
                                    <p:anim to="" calcmode="lin" valueType="num">
                                      <p:cBhvr>
                                        <p:cTn id="135" dur="1" fill="hold"/>
                                        <p:tgtEl>
                                          <p:spTgt spid="20"/>
                                        </p:tgtEl>
                                        <p:attrNameLst>
                                          <p:attrName/>
                                        </p:attrNameLst>
                                      </p:cBhvr>
                                    </p:anim>
                                  </p:childTnLst>
                                </p:cTn>
                              </p:par>
                              <p:par>
                                <p:cTn id="136" presetID="24" presetClass="entr" presetSubtype="0" fill="hold" grpId="1" nodeType="withEffect">
                                  <p:stCondLst>
                                    <p:cond delay="0"/>
                                  </p:stCondLst>
                                  <p:childTnLst>
                                    <p:set>
                                      <p:cBhvr>
                                        <p:cTn id="137" dur="1" fill="hold">
                                          <p:stCondLst>
                                            <p:cond delay="0"/>
                                          </p:stCondLst>
                                        </p:cTn>
                                        <p:tgtEl>
                                          <p:spTgt spid="21"/>
                                        </p:tgtEl>
                                        <p:attrNameLst>
                                          <p:attrName>style.visibility</p:attrName>
                                        </p:attrNameLst>
                                      </p:cBhvr>
                                      <p:to>
                                        <p:strVal val="visible"/>
                                      </p:to>
                                    </p:set>
                                    <p:anim to="" calcmode="lin" valueType="num">
                                      <p:cBhvr>
                                        <p:cTn id="138" dur="1" fill="hold"/>
                                        <p:tgtEl>
                                          <p:spTgt spid="21"/>
                                        </p:tgtEl>
                                        <p:attrNameLst>
                                          <p:attrName/>
                                        </p:attrNameLst>
                                      </p:cBhvr>
                                    </p:anim>
                                  </p:childTnLst>
                                </p:cTn>
                              </p:par>
                              <p:par>
                                <p:cTn id="139" presetID="24" presetClass="entr" presetSubtype="0" fill="hold" grpId="0" nodeType="withEffect">
                                  <p:stCondLst>
                                    <p:cond delay="0"/>
                                  </p:stCondLst>
                                  <p:childTnLst>
                                    <p:set>
                                      <p:cBhvr>
                                        <p:cTn id="140" dur="1" fill="hold">
                                          <p:stCondLst>
                                            <p:cond delay="0"/>
                                          </p:stCondLst>
                                        </p:cTn>
                                        <p:tgtEl>
                                          <p:spTgt spid="22"/>
                                        </p:tgtEl>
                                        <p:attrNameLst>
                                          <p:attrName>style.visibility</p:attrName>
                                        </p:attrNameLst>
                                      </p:cBhvr>
                                      <p:to>
                                        <p:strVal val="visible"/>
                                      </p:to>
                                    </p:set>
                                    <p:anim to="" calcmode="lin" valueType="num">
                                      <p:cBhvr>
                                        <p:cTn id="141" dur="1" fill="hold"/>
                                        <p:tgtEl>
                                          <p:spTgt spid="22"/>
                                        </p:tgtEl>
                                        <p:attrNameLst>
                                          <p:attrName/>
                                        </p:attrNameLst>
                                      </p:cBhvr>
                                    </p:anim>
                                  </p:childTnLst>
                                </p:cTn>
                              </p:par>
                              <p:par>
                                <p:cTn id="142" presetID="24" presetClass="entr" presetSubtype="0" fill="hold" grpId="0" nodeType="withEffect">
                                  <p:stCondLst>
                                    <p:cond delay="0"/>
                                  </p:stCondLst>
                                  <p:childTnLst>
                                    <p:set>
                                      <p:cBhvr>
                                        <p:cTn id="143" dur="1" fill="hold">
                                          <p:stCondLst>
                                            <p:cond delay="0"/>
                                          </p:stCondLst>
                                        </p:cTn>
                                        <p:tgtEl>
                                          <p:spTgt spid="23"/>
                                        </p:tgtEl>
                                        <p:attrNameLst>
                                          <p:attrName>style.visibility</p:attrName>
                                        </p:attrNameLst>
                                      </p:cBhvr>
                                      <p:to>
                                        <p:strVal val="visible"/>
                                      </p:to>
                                    </p:set>
                                    <p:anim to="" calcmode="lin" valueType="num">
                                      <p:cBhvr>
                                        <p:cTn id="144" dur="1" fill="hold"/>
                                        <p:tgtEl>
                                          <p:spTgt spid="23"/>
                                        </p:tgtEl>
                                        <p:attrNameLst>
                                          <p:attrName/>
                                        </p:attrNameLst>
                                      </p:cBhvr>
                                    </p:anim>
                                  </p:childTnLst>
                                </p:cTn>
                              </p:par>
                            </p:childTnLst>
                          </p:cTn>
                        </p:par>
                        <p:par>
                          <p:cTn id="145" fill="hold">
                            <p:stCondLst>
                              <p:cond delay="165100"/>
                            </p:stCondLst>
                            <p:childTnLst>
                              <p:par>
                                <p:cTn id="146" presetID="22" presetClass="entr" presetSubtype="1" repeatCount="indefinite" fill="hold" grpId="1" nodeType="afterEffect">
                                  <p:stCondLst>
                                    <p:cond delay="0"/>
                                  </p:stCondLst>
                                  <p:childTnLst>
                                    <p:set>
                                      <p:cBhvr>
                                        <p:cTn id="147" dur="1" fill="hold">
                                          <p:stCondLst>
                                            <p:cond delay="0"/>
                                          </p:stCondLst>
                                        </p:cTn>
                                        <p:tgtEl>
                                          <p:spTgt spid="22"/>
                                        </p:tgtEl>
                                        <p:attrNameLst>
                                          <p:attrName>style.visibility</p:attrName>
                                        </p:attrNameLst>
                                      </p:cBhvr>
                                      <p:to>
                                        <p:strVal val="visible"/>
                                      </p:to>
                                    </p:set>
                                    <p:animEffect transition="in" filter="wipe(up)">
                                      <p:cBhvr>
                                        <p:cTn id="148" dur="5000"/>
                                        <p:tgtEl>
                                          <p:spTgt spid="22"/>
                                        </p:tgtEl>
                                      </p:cBhvr>
                                    </p:animEffect>
                                  </p:childTnLst>
                                </p:cTn>
                              </p:par>
                            </p:childTnLst>
                          </p:cTn>
                        </p:par>
                        <p:par>
                          <p:cTn id="149" fill="hold">
                            <p:stCondLst>
                              <p:cond delay="170100"/>
                            </p:stCondLst>
                            <p:childTnLst>
                              <p:par>
                                <p:cTn id="150" presetID="22" presetClass="entr" presetSubtype="4" repeatCount="indefinite" fill="hold" grpId="1" nodeType="afterEffect">
                                  <p:stCondLst>
                                    <p:cond delay="0"/>
                                  </p:stCondLst>
                                  <p:childTnLst>
                                    <p:set>
                                      <p:cBhvr>
                                        <p:cTn id="151" dur="1" fill="hold">
                                          <p:stCondLst>
                                            <p:cond delay="0"/>
                                          </p:stCondLst>
                                        </p:cTn>
                                        <p:tgtEl>
                                          <p:spTgt spid="23"/>
                                        </p:tgtEl>
                                        <p:attrNameLst>
                                          <p:attrName>style.visibility</p:attrName>
                                        </p:attrNameLst>
                                      </p:cBhvr>
                                      <p:to>
                                        <p:strVal val="visible"/>
                                      </p:to>
                                    </p:set>
                                    <p:animEffect transition="in" filter="wipe(down)">
                                      <p:cBhvr>
                                        <p:cTn id="152" dur="5000"/>
                                        <p:tgtEl>
                                          <p:spTgt spid="23"/>
                                        </p:tgtEl>
                                      </p:cBhvr>
                                    </p:animEffect>
                                  </p:childTnLst>
                                </p:cTn>
                              </p:par>
                            </p:childTnLst>
                          </p:cTn>
                        </p:par>
                        <p:par>
                          <p:cTn id="153" fill="hold">
                            <p:stCondLst>
                              <p:cond delay="175100"/>
                            </p:stCondLst>
                            <p:childTnLst>
                              <p:par>
                                <p:cTn id="154" presetID="24"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to="" calcmode="lin" valueType="num">
                                      <p:cBhvr>
                                        <p:cTn id="156" dur="1" fill="hold"/>
                                        <p:tgtEl>
                                          <p:spTgt spid="24"/>
                                        </p:tgtEl>
                                        <p:attrNameLst>
                                          <p:attrName/>
                                        </p:attrNameLst>
                                      </p:cBhvr>
                                    </p:anim>
                                  </p:childTnLst>
                                </p:cTn>
                              </p:par>
                              <p:par>
                                <p:cTn id="157" presetID="24" presetClass="entr" presetSubtype="0" fill="hold" grpId="0" nodeType="withEffect">
                                  <p:stCondLst>
                                    <p:cond delay="0"/>
                                  </p:stCondLst>
                                  <p:childTnLst>
                                    <p:set>
                                      <p:cBhvr>
                                        <p:cTn id="158" dur="1" fill="hold">
                                          <p:stCondLst>
                                            <p:cond delay="0"/>
                                          </p:stCondLst>
                                        </p:cTn>
                                        <p:tgtEl>
                                          <p:spTgt spid="25"/>
                                        </p:tgtEl>
                                        <p:attrNameLst>
                                          <p:attrName>style.visibility</p:attrName>
                                        </p:attrNameLst>
                                      </p:cBhvr>
                                      <p:to>
                                        <p:strVal val="visible"/>
                                      </p:to>
                                    </p:set>
                                    <p:anim to="" calcmode="lin" valueType="num">
                                      <p:cBhvr>
                                        <p:cTn id="159" dur="1" fill="hold"/>
                                        <p:tgtEl>
                                          <p:spTgt spid="25"/>
                                        </p:tgtEl>
                                        <p:attrNameLst>
                                          <p:attrName/>
                                        </p:attrNameLst>
                                      </p:cBhvr>
                                    </p:anim>
                                  </p:childTnLst>
                                </p:cTn>
                              </p:par>
                            </p:childTnLst>
                          </p:cTn>
                        </p:par>
                        <p:par>
                          <p:cTn id="160" fill="hold">
                            <p:stCondLst>
                              <p:cond delay="175100"/>
                            </p:stCondLst>
                            <p:childTnLst>
                              <p:par>
                                <p:cTn id="161" presetID="21" presetClass="entr" presetSubtype="1" repeatCount="indefinite" fill="hold" grpId="1" nodeType="afterEffect">
                                  <p:stCondLst>
                                    <p:cond delay="0"/>
                                  </p:stCondLst>
                                  <p:childTnLst>
                                    <p:set>
                                      <p:cBhvr>
                                        <p:cTn id="162" dur="1" fill="hold">
                                          <p:stCondLst>
                                            <p:cond delay="0"/>
                                          </p:stCondLst>
                                        </p:cTn>
                                        <p:tgtEl>
                                          <p:spTgt spid="24"/>
                                        </p:tgtEl>
                                        <p:attrNameLst>
                                          <p:attrName>style.visibility</p:attrName>
                                        </p:attrNameLst>
                                      </p:cBhvr>
                                      <p:to>
                                        <p:strVal val="visible"/>
                                      </p:to>
                                    </p:set>
                                    <p:animEffect transition="in" filter="wheel(1)">
                                      <p:cBhvr>
                                        <p:cTn id="163" dur="5000"/>
                                        <p:tgtEl>
                                          <p:spTgt spid="24"/>
                                        </p:tgtEl>
                                      </p:cBhvr>
                                    </p:animEffect>
                                  </p:childTnLst>
                                </p:cTn>
                              </p:par>
                              <p:par>
                                <p:cTn id="164" presetID="21" presetClass="entr" presetSubtype="1" repeatCount="indefinite" fill="hold" grpId="1" nodeType="withEffect">
                                  <p:stCondLst>
                                    <p:cond delay="0"/>
                                  </p:stCondLst>
                                  <p:childTnLst>
                                    <p:set>
                                      <p:cBhvr>
                                        <p:cTn id="165" dur="1" fill="hold">
                                          <p:stCondLst>
                                            <p:cond delay="0"/>
                                          </p:stCondLst>
                                        </p:cTn>
                                        <p:tgtEl>
                                          <p:spTgt spid="25"/>
                                        </p:tgtEl>
                                        <p:attrNameLst>
                                          <p:attrName>style.visibility</p:attrName>
                                        </p:attrNameLst>
                                      </p:cBhvr>
                                      <p:to>
                                        <p:strVal val="visible"/>
                                      </p:to>
                                    </p:set>
                                    <p:animEffect transition="in" filter="wheel(1)">
                                      <p:cBhvr>
                                        <p:cTn id="166" dur="5000"/>
                                        <p:tgtEl>
                                          <p:spTgt spid="25"/>
                                        </p:tgtEl>
                                      </p:cBhvr>
                                    </p:animEffect>
                                  </p:childTnLst>
                                </p:cTn>
                              </p:par>
                            </p:childTnLst>
                          </p:cTn>
                        </p:par>
                        <p:par>
                          <p:cTn id="167" fill="hold">
                            <p:stCondLst>
                              <p:cond delay="180100"/>
                            </p:stCondLst>
                            <p:childTnLst>
                              <p:par>
                                <p:cTn id="168" presetID="43" presetClass="entr" presetSubtype="0" fill="hold" grpId="0" nodeType="afterEffect">
                                  <p:stCondLst>
                                    <p:cond delay="500"/>
                                  </p:stCondLst>
                                  <p:childTnLst>
                                    <p:set>
                                      <p:cBhvr>
                                        <p:cTn id="169" dur="1" fill="hold">
                                          <p:stCondLst>
                                            <p:cond delay="0"/>
                                          </p:stCondLst>
                                        </p:cTn>
                                        <p:tgtEl>
                                          <p:spTgt spid="26"/>
                                        </p:tgtEl>
                                        <p:attrNameLst>
                                          <p:attrName>style.visibility</p:attrName>
                                        </p:attrNameLst>
                                      </p:cBhvr>
                                      <p:to>
                                        <p:strVal val="visible"/>
                                      </p:to>
                                    </p:set>
                                    <p:animEffect transition="in" filter="fade">
                                      <p:cBhvr>
                                        <p:cTn id="170" dur="500"/>
                                        <p:tgtEl>
                                          <p:spTgt spid="26"/>
                                        </p:tgtEl>
                                      </p:cBhvr>
                                    </p:animEffect>
                                    <p:anim calcmode="lin" valueType="num">
                                      <p:cBhvr>
                                        <p:cTn id="171" dur="2000" fill="hold"/>
                                        <p:tgtEl>
                                          <p:spTgt spid="26"/>
                                        </p:tgtEl>
                                        <p:attrNameLst>
                                          <p:attrName>ppt_x</p:attrName>
                                        </p:attrNameLst>
                                      </p:cBhvr>
                                      <p:tavLst>
                                        <p:tav tm="0">
                                          <p:val>
                                            <p:strVal val="#ppt_x"/>
                                          </p:val>
                                        </p:tav>
                                        <p:tav tm="100000">
                                          <p:val>
                                            <p:strVal val="#ppt_x"/>
                                          </p:val>
                                        </p:tav>
                                      </p:tavLst>
                                    </p:anim>
                                    <p:anim calcmode="lin" valueType="num">
                                      <p:cBhvr>
                                        <p:cTn id="172" dur="2000" fill="hold"/>
                                        <p:tgtEl>
                                          <p:spTgt spid="26"/>
                                        </p:tgtEl>
                                        <p:attrNameLst>
                                          <p:attrName>ppt_y</p:attrName>
                                        </p:attrNameLst>
                                      </p:cBhvr>
                                      <p:tavLst>
                                        <p:tav tm="0">
                                          <p:val>
                                            <p:strVal val="#ppt_y+0.31"/>
                                          </p:val>
                                        </p:tav>
                                        <p:tav tm="100000">
                                          <p:val>
                                            <p:strVal val="#ppt_y+0.31"/>
                                          </p:val>
                                        </p:tav>
                                      </p:tavLst>
                                    </p:anim>
                                    <p:anim calcmode="lin" valueType="num">
                                      <p:cBhvr>
                                        <p:cTn id="173" dur="3000" decel="50000" fill="hold">
                                          <p:stCondLst>
                                            <p:cond delay="2000"/>
                                          </p:stCondLst>
                                        </p:cTn>
                                        <p:tgtEl>
                                          <p:spTgt spid="2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74" dur="3000" decel="50000" fill="hold">
                                          <p:stCondLst>
                                            <p:cond delay="2000"/>
                                          </p:stCondLst>
                                        </p:cTn>
                                        <p:tgtEl>
                                          <p:spTgt spid="2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75" presetID="43" presetClass="entr" presetSubtype="0" fill="hold" grpId="0" nodeType="withEffect">
                                  <p:stCondLst>
                                    <p:cond delay="500"/>
                                  </p:stCondLst>
                                  <p:childTnLst>
                                    <p:set>
                                      <p:cBhvr>
                                        <p:cTn id="176" dur="1" fill="hold">
                                          <p:stCondLst>
                                            <p:cond delay="0"/>
                                          </p:stCondLst>
                                        </p:cTn>
                                        <p:tgtEl>
                                          <p:spTgt spid="27"/>
                                        </p:tgtEl>
                                        <p:attrNameLst>
                                          <p:attrName>style.visibility</p:attrName>
                                        </p:attrNameLst>
                                      </p:cBhvr>
                                      <p:to>
                                        <p:strVal val="visible"/>
                                      </p:to>
                                    </p:set>
                                    <p:animEffect transition="in" filter="fade">
                                      <p:cBhvr>
                                        <p:cTn id="177" dur="500"/>
                                        <p:tgtEl>
                                          <p:spTgt spid="27"/>
                                        </p:tgtEl>
                                      </p:cBhvr>
                                    </p:animEffect>
                                    <p:anim calcmode="lin" valueType="num">
                                      <p:cBhvr>
                                        <p:cTn id="178" dur="2000" fill="hold"/>
                                        <p:tgtEl>
                                          <p:spTgt spid="27"/>
                                        </p:tgtEl>
                                        <p:attrNameLst>
                                          <p:attrName>ppt_x</p:attrName>
                                        </p:attrNameLst>
                                      </p:cBhvr>
                                      <p:tavLst>
                                        <p:tav tm="0">
                                          <p:val>
                                            <p:strVal val="#ppt_x"/>
                                          </p:val>
                                        </p:tav>
                                        <p:tav tm="100000">
                                          <p:val>
                                            <p:strVal val="#ppt_x"/>
                                          </p:val>
                                        </p:tav>
                                      </p:tavLst>
                                    </p:anim>
                                    <p:anim calcmode="lin" valueType="num">
                                      <p:cBhvr>
                                        <p:cTn id="179" dur="2000" fill="hold"/>
                                        <p:tgtEl>
                                          <p:spTgt spid="27"/>
                                        </p:tgtEl>
                                        <p:attrNameLst>
                                          <p:attrName>ppt_y</p:attrName>
                                        </p:attrNameLst>
                                      </p:cBhvr>
                                      <p:tavLst>
                                        <p:tav tm="0">
                                          <p:val>
                                            <p:strVal val="#ppt_y+0.31"/>
                                          </p:val>
                                        </p:tav>
                                        <p:tav tm="100000">
                                          <p:val>
                                            <p:strVal val="#ppt_y+0.31"/>
                                          </p:val>
                                        </p:tav>
                                      </p:tavLst>
                                    </p:anim>
                                    <p:anim calcmode="lin" valueType="num">
                                      <p:cBhvr>
                                        <p:cTn id="180" dur="3000" decel="50000" fill="hold">
                                          <p:stCondLst>
                                            <p:cond delay="2000"/>
                                          </p:stCondLst>
                                        </p:cTn>
                                        <p:tgtEl>
                                          <p:spTgt spid="2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1" dur="3000" decel="50000" fill="hold">
                                          <p:stCondLst>
                                            <p:cond delay="2000"/>
                                          </p:stCondLst>
                                        </p:cTn>
                                        <p:tgtEl>
                                          <p:spTgt spid="2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82" fill="hold">
                            <p:stCondLst>
                              <p:cond delay="185600"/>
                            </p:stCondLst>
                            <p:childTnLst>
                              <p:par>
                                <p:cTn id="183" presetID="26" presetClass="entr" presetSubtype="0" fill="hold" grpId="0" nodeType="afterEffect">
                                  <p:stCondLst>
                                    <p:cond delay="0"/>
                                  </p:stCondLst>
                                  <p:iterate type="lt">
                                    <p:tmPct val="10000"/>
                                  </p:iterate>
                                  <p:childTnLst>
                                    <p:set>
                                      <p:cBhvr>
                                        <p:cTn id="184" dur="1" fill="hold">
                                          <p:stCondLst>
                                            <p:cond delay="0"/>
                                          </p:stCondLst>
                                        </p:cTn>
                                        <p:tgtEl>
                                          <p:spTgt spid="28"/>
                                        </p:tgtEl>
                                        <p:attrNameLst>
                                          <p:attrName>style.visibility</p:attrName>
                                        </p:attrNameLst>
                                      </p:cBhvr>
                                      <p:to>
                                        <p:strVal val="visible"/>
                                      </p:to>
                                    </p:set>
                                    <p:animEffect transition="in" filter="wipe(down)">
                                      <p:cBhvr>
                                        <p:cTn id="185" dur="580">
                                          <p:stCondLst>
                                            <p:cond delay="0"/>
                                          </p:stCondLst>
                                        </p:cTn>
                                        <p:tgtEl>
                                          <p:spTgt spid="28"/>
                                        </p:tgtEl>
                                      </p:cBhvr>
                                    </p:animEffect>
                                    <p:anim calcmode="lin" valueType="num">
                                      <p:cBhvr>
                                        <p:cTn id="186"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187"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188"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189"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190"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191" dur="26">
                                          <p:stCondLst>
                                            <p:cond delay="650"/>
                                          </p:stCondLst>
                                        </p:cTn>
                                        <p:tgtEl>
                                          <p:spTgt spid="28"/>
                                        </p:tgtEl>
                                      </p:cBhvr>
                                      <p:to x="100000" y="60000"/>
                                    </p:animScale>
                                    <p:animScale>
                                      <p:cBhvr>
                                        <p:cTn id="192" dur="166" decel="50000">
                                          <p:stCondLst>
                                            <p:cond delay="676"/>
                                          </p:stCondLst>
                                        </p:cTn>
                                        <p:tgtEl>
                                          <p:spTgt spid="28"/>
                                        </p:tgtEl>
                                      </p:cBhvr>
                                      <p:to x="100000" y="100000"/>
                                    </p:animScale>
                                    <p:animScale>
                                      <p:cBhvr>
                                        <p:cTn id="193" dur="26">
                                          <p:stCondLst>
                                            <p:cond delay="1312"/>
                                          </p:stCondLst>
                                        </p:cTn>
                                        <p:tgtEl>
                                          <p:spTgt spid="28"/>
                                        </p:tgtEl>
                                      </p:cBhvr>
                                      <p:to x="100000" y="80000"/>
                                    </p:animScale>
                                    <p:animScale>
                                      <p:cBhvr>
                                        <p:cTn id="194" dur="166" decel="50000">
                                          <p:stCondLst>
                                            <p:cond delay="1338"/>
                                          </p:stCondLst>
                                        </p:cTn>
                                        <p:tgtEl>
                                          <p:spTgt spid="28"/>
                                        </p:tgtEl>
                                      </p:cBhvr>
                                      <p:to x="100000" y="100000"/>
                                    </p:animScale>
                                    <p:animScale>
                                      <p:cBhvr>
                                        <p:cTn id="195" dur="26">
                                          <p:stCondLst>
                                            <p:cond delay="1642"/>
                                          </p:stCondLst>
                                        </p:cTn>
                                        <p:tgtEl>
                                          <p:spTgt spid="28"/>
                                        </p:tgtEl>
                                      </p:cBhvr>
                                      <p:to x="100000" y="90000"/>
                                    </p:animScale>
                                    <p:animScale>
                                      <p:cBhvr>
                                        <p:cTn id="196" dur="166" decel="50000">
                                          <p:stCondLst>
                                            <p:cond delay="1668"/>
                                          </p:stCondLst>
                                        </p:cTn>
                                        <p:tgtEl>
                                          <p:spTgt spid="28"/>
                                        </p:tgtEl>
                                      </p:cBhvr>
                                      <p:to x="100000" y="100000"/>
                                    </p:animScale>
                                    <p:animScale>
                                      <p:cBhvr>
                                        <p:cTn id="197" dur="26">
                                          <p:stCondLst>
                                            <p:cond delay="1808"/>
                                          </p:stCondLst>
                                        </p:cTn>
                                        <p:tgtEl>
                                          <p:spTgt spid="28"/>
                                        </p:tgtEl>
                                      </p:cBhvr>
                                      <p:to x="100000" y="95000"/>
                                    </p:animScale>
                                    <p:animScale>
                                      <p:cBhvr>
                                        <p:cTn id="198" dur="166" decel="50000">
                                          <p:stCondLst>
                                            <p:cond delay="1834"/>
                                          </p:stCondLst>
                                        </p:cTn>
                                        <p:tgtEl>
                                          <p:spTgt spid="28"/>
                                        </p:tgtEl>
                                      </p:cBhvr>
                                      <p:to x="100000" y="100000"/>
                                    </p:animScale>
                                  </p:childTnLst>
                                </p:cTn>
                              </p:par>
                            </p:childTnLst>
                          </p:cTn>
                        </p:par>
                        <p:par>
                          <p:cTn id="199" fill="hold">
                            <p:stCondLst>
                              <p:cond delay="188200"/>
                            </p:stCondLst>
                            <p:childTnLst>
                              <p:par>
                                <p:cTn id="200" presetID="21" presetClass="entr" presetSubtype="1" fill="hold" grpId="0" nodeType="afterEffect">
                                  <p:stCondLst>
                                    <p:cond delay="0"/>
                                  </p:stCondLst>
                                  <p:childTnLst>
                                    <p:set>
                                      <p:cBhvr>
                                        <p:cTn id="201" dur="1" fill="hold">
                                          <p:stCondLst>
                                            <p:cond delay="0"/>
                                          </p:stCondLst>
                                        </p:cTn>
                                        <p:tgtEl>
                                          <p:spTgt spid="29"/>
                                        </p:tgtEl>
                                        <p:attrNameLst>
                                          <p:attrName>style.visibility</p:attrName>
                                        </p:attrNameLst>
                                      </p:cBhvr>
                                      <p:to>
                                        <p:strVal val="visible"/>
                                      </p:to>
                                    </p:set>
                                    <p:animEffect transition="in" filter="wheel(1)">
                                      <p:cBhvr>
                                        <p:cTn id="202" dur="5000"/>
                                        <p:tgtEl>
                                          <p:spTgt spid="29"/>
                                        </p:tgtEl>
                                      </p:cBhvr>
                                    </p:animEffect>
                                  </p:childTnLst>
                                </p:cTn>
                              </p:par>
                            </p:childTnLst>
                          </p:cTn>
                        </p:par>
                        <p:par>
                          <p:cTn id="203" fill="hold">
                            <p:stCondLst>
                              <p:cond delay="193200"/>
                            </p:stCondLst>
                            <p:childTnLst>
                              <p:par>
                                <p:cTn id="204" presetID="26" presetClass="entr" presetSubtype="0" fill="hold" grpId="0" nodeType="afterEffect">
                                  <p:stCondLst>
                                    <p:cond delay="0"/>
                                  </p:stCondLst>
                                  <p:childTnLst>
                                    <p:set>
                                      <p:cBhvr>
                                        <p:cTn id="205" dur="1" fill="hold">
                                          <p:stCondLst>
                                            <p:cond delay="0"/>
                                          </p:stCondLst>
                                        </p:cTn>
                                        <p:tgtEl>
                                          <p:spTgt spid="30"/>
                                        </p:tgtEl>
                                        <p:attrNameLst>
                                          <p:attrName>style.visibility</p:attrName>
                                        </p:attrNameLst>
                                      </p:cBhvr>
                                      <p:to>
                                        <p:strVal val="visible"/>
                                      </p:to>
                                    </p:set>
                                    <p:animEffect transition="in" filter="wipe(down)">
                                      <p:cBhvr>
                                        <p:cTn id="206" dur="580">
                                          <p:stCondLst>
                                            <p:cond delay="0"/>
                                          </p:stCondLst>
                                        </p:cTn>
                                        <p:tgtEl>
                                          <p:spTgt spid="30"/>
                                        </p:tgtEl>
                                      </p:cBhvr>
                                    </p:animEffect>
                                    <p:anim calcmode="lin" valueType="num">
                                      <p:cBhvr>
                                        <p:cTn id="207" dur="1822" tmFilter="0,0; 0.14,0.36; 0.43,0.73; 0.71,0.91; 1.0,1.0">
                                          <p:stCondLst>
                                            <p:cond delay="0"/>
                                          </p:stCondLst>
                                        </p:cTn>
                                        <p:tgtEl>
                                          <p:spTgt spid="30"/>
                                        </p:tgtEl>
                                        <p:attrNameLst>
                                          <p:attrName>ppt_x</p:attrName>
                                        </p:attrNameLst>
                                      </p:cBhvr>
                                      <p:tavLst>
                                        <p:tav tm="0">
                                          <p:val>
                                            <p:strVal val="#ppt_x-0.25"/>
                                          </p:val>
                                        </p:tav>
                                        <p:tav tm="100000">
                                          <p:val>
                                            <p:strVal val="#ppt_x"/>
                                          </p:val>
                                        </p:tav>
                                      </p:tavLst>
                                    </p:anim>
                                    <p:anim calcmode="lin" valueType="num">
                                      <p:cBhvr>
                                        <p:cTn id="208" dur="664" tmFilter="0.0,0.0; 0.25,0.07; 0.50,0.2; 0.75,0.467; 1.0,1.0">
                                          <p:stCondLst>
                                            <p:cond delay="0"/>
                                          </p:stCondLst>
                                        </p:cTn>
                                        <p:tgtEl>
                                          <p:spTgt spid="30"/>
                                        </p:tgtEl>
                                        <p:attrNameLst>
                                          <p:attrName>ppt_y</p:attrName>
                                        </p:attrNameLst>
                                      </p:cBhvr>
                                      <p:tavLst>
                                        <p:tav tm="0" fmla="#ppt_y-sin(pi*$)/3">
                                          <p:val>
                                            <p:fltVal val="0.5"/>
                                          </p:val>
                                        </p:tav>
                                        <p:tav tm="100000">
                                          <p:val>
                                            <p:fltVal val="1"/>
                                          </p:val>
                                        </p:tav>
                                      </p:tavLst>
                                    </p:anim>
                                    <p:anim calcmode="lin" valueType="num">
                                      <p:cBhvr>
                                        <p:cTn id="209" dur="664" tmFilter="0, 0; 0.125,0.2665; 0.25,0.4; 0.375,0.465; 0.5,0.5;  0.625,0.535; 0.75,0.6; 0.875,0.7335; 1,1">
                                          <p:stCondLst>
                                            <p:cond delay="664"/>
                                          </p:stCondLst>
                                        </p:cTn>
                                        <p:tgtEl>
                                          <p:spTgt spid="30"/>
                                        </p:tgtEl>
                                        <p:attrNameLst>
                                          <p:attrName>ppt_y</p:attrName>
                                        </p:attrNameLst>
                                      </p:cBhvr>
                                      <p:tavLst>
                                        <p:tav tm="0" fmla="#ppt_y-sin(pi*$)/9">
                                          <p:val>
                                            <p:fltVal val="0"/>
                                          </p:val>
                                        </p:tav>
                                        <p:tav tm="100000">
                                          <p:val>
                                            <p:fltVal val="1"/>
                                          </p:val>
                                        </p:tav>
                                      </p:tavLst>
                                    </p:anim>
                                    <p:anim calcmode="lin" valueType="num">
                                      <p:cBhvr>
                                        <p:cTn id="210" dur="332" tmFilter="0, 0; 0.125,0.2665; 0.25,0.4; 0.375,0.465; 0.5,0.5;  0.625,0.535; 0.75,0.6; 0.875,0.7335; 1,1">
                                          <p:stCondLst>
                                            <p:cond delay="1324"/>
                                          </p:stCondLst>
                                        </p:cTn>
                                        <p:tgtEl>
                                          <p:spTgt spid="30"/>
                                        </p:tgtEl>
                                        <p:attrNameLst>
                                          <p:attrName>ppt_y</p:attrName>
                                        </p:attrNameLst>
                                      </p:cBhvr>
                                      <p:tavLst>
                                        <p:tav tm="0" fmla="#ppt_y-sin(pi*$)/27">
                                          <p:val>
                                            <p:fltVal val="0"/>
                                          </p:val>
                                        </p:tav>
                                        <p:tav tm="100000">
                                          <p:val>
                                            <p:fltVal val="1"/>
                                          </p:val>
                                        </p:tav>
                                      </p:tavLst>
                                    </p:anim>
                                    <p:anim calcmode="lin" valueType="num">
                                      <p:cBhvr>
                                        <p:cTn id="211" dur="164" tmFilter="0, 0; 0.125,0.2665; 0.25,0.4; 0.375,0.465; 0.5,0.5;  0.625,0.535; 0.75,0.6; 0.875,0.7335; 1,1">
                                          <p:stCondLst>
                                            <p:cond delay="1656"/>
                                          </p:stCondLst>
                                        </p:cTn>
                                        <p:tgtEl>
                                          <p:spTgt spid="30"/>
                                        </p:tgtEl>
                                        <p:attrNameLst>
                                          <p:attrName>ppt_y</p:attrName>
                                        </p:attrNameLst>
                                      </p:cBhvr>
                                      <p:tavLst>
                                        <p:tav tm="0" fmla="#ppt_y-sin(pi*$)/81">
                                          <p:val>
                                            <p:fltVal val="0"/>
                                          </p:val>
                                        </p:tav>
                                        <p:tav tm="100000">
                                          <p:val>
                                            <p:fltVal val="1"/>
                                          </p:val>
                                        </p:tav>
                                      </p:tavLst>
                                    </p:anim>
                                    <p:animScale>
                                      <p:cBhvr>
                                        <p:cTn id="212" dur="26">
                                          <p:stCondLst>
                                            <p:cond delay="650"/>
                                          </p:stCondLst>
                                        </p:cTn>
                                        <p:tgtEl>
                                          <p:spTgt spid="30"/>
                                        </p:tgtEl>
                                      </p:cBhvr>
                                      <p:to x="100000" y="60000"/>
                                    </p:animScale>
                                    <p:animScale>
                                      <p:cBhvr>
                                        <p:cTn id="213" dur="166" decel="50000">
                                          <p:stCondLst>
                                            <p:cond delay="676"/>
                                          </p:stCondLst>
                                        </p:cTn>
                                        <p:tgtEl>
                                          <p:spTgt spid="30"/>
                                        </p:tgtEl>
                                      </p:cBhvr>
                                      <p:to x="100000" y="100000"/>
                                    </p:animScale>
                                    <p:animScale>
                                      <p:cBhvr>
                                        <p:cTn id="214" dur="26">
                                          <p:stCondLst>
                                            <p:cond delay="1312"/>
                                          </p:stCondLst>
                                        </p:cTn>
                                        <p:tgtEl>
                                          <p:spTgt spid="30"/>
                                        </p:tgtEl>
                                      </p:cBhvr>
                                      <p:to x="100000" y="80000"/>
                                    </p:animScale>
                                    <p:animScale>
                                      <p:cBhvr>
                                        <p:cTn id="215" dur="166" decel="50000">
                                          <p:stCondLst>
                                            <p:cond delay="1338"/>
                                          </p:stCondLst>
                                        </p:cTn>
                                        <p:tgtEl>
                                          <p:spTgt spid="30"/>
                                        </p:tgtEl>
                                      </p:cBhvr>
                                      <p:to x="100000" y="100000"/>
                                    </p:animScale>
                                    <p:animScale>
                                      <p:cBhvr>
                                        <p:cTn id="216" dur="26">
                                          <p:stCondLst>
                                            <p:cond delay="1642"/>
                                          </p:stCondLst>
                                        </p:cTn>
                                        <p:tgtEl>
                                          <p:spTgt spid="30"/>
                                        </p:tgtEl>
                                      </p:cBhvr>
                                      <p:to x="100000" y="90000"/>
                                    </p:animScale>
                                    <p:animScale>
                                      <p:cBhvr>
                                        <p:cTn id="217" dur="166" decel="50000">
                                          <p:stCondLst>
                                            <p:cond delay="1668"/>
                                          </p:stCondLst>
                                        </p:cTn>
                                        <p:tgtEl>
                                          <p:spTgt spid="30"/>
                                        </p:tgtEl>
                                      </p:cBhvr>
                                      <p:to x="100000" y="100000"/>
                                    </p:animScale>
                                    <p:animScale>
                                      <p:cBhvr>
                                        <p:cTn id="218" dur="26">
                                          <p:stCondLst>
                                            <p:cond delay="1808"/>
                                          </p:stCondLst>
                                        </p:cTn>
                                        <p:tgtEl>
                                          <p:spTgt spid="30"/>
                                        </p:tgtEl>
                                      </p:cBhvr>
                                      <p:to x="100000" y="95000"/>
                                    </p:animScale>
                                    <p:animScale>
                                      <p:cBhvr>
                                        <p:cTn id="219" dur="166" decel="50000">
                                          <p:stCondLst>
                                            <p:cond delay="1834"/>
                                          </p:stCondLst>
                                        </p:cTn>
                                        <p:tgtEl>
                                          <p:spTgt spid="30"/>
                                        </p:tgtEl>
                                      </p:cBhvr>
                                      <p:to x="100000" y="100000"/>
                                    </p:animScale>
                                  </p:childTnLst>
                                </p:cTn>
                              </p:par>
                            </p:childTnLst>
                          </p:cTn>
                        </p:par>
                        <p:par>
                          <p:cTn id="220" fill="hold">
                            <p:stCondLst>
                              <p:cond delay="195200"/>
                            </p:stCondLst>
                            <p:childTnLst>
                              <p:par>
                                <p:cTn id="221" presetID="22" presetClass="entr" presetSubtype="8" repeatCount="indefinite" fill="hold" grpId="1" nodeType="afterEffect">
                                  <p:stCondLst>
                                    <p:cond delay="0"/>
                                  </p:stCondLst>
                                  <p:childTnLst>
                                    <p:set>
                                      <p:cBhvr>
                                        <p:cTn id="222" dur="1" fill="hold">
                                          <p:stCondLst>
                                            <p:cond delay="0"/>
                                          </p:stCondLst>
                                        </p:cTn>
                                        <p:tgtEl>
                                          <p:spTgt spid="30"/>
                                        </p:tgtEl>
                                        <p:attrNameLst>
                                          <p:attrName>style.visibility</p:attrName>
                                        </p:attrNameLst>
                                      </p:cBhvr>
                                      <p:to>
                                        <p:strVal val="visible"/>
                                      </p:to>
                                    </p:set>
                                    <p:animEffect transition="in" filter="wipe(left)">
                                      <p:cBhvr>
                                        <p:cTn id="223" dur="5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2" grpId="0"/>
      <p:bldP spid="13" grpId="0"/>
      <p:bldP spid="14" grpId="0"/>
      <p:bldP spid="15" grpId="0"/>
      <p:bldP spid="16" grpId="0" animBg="1"/>
      <p:bldP spid="18" grpId="0" animBg="1"/>
      <p:bldP spid="18" grpId="1" animBg="1"/>
      <p:bldP spid="19" grpId="0"/>
      <p:bldP spid="21" grpId="0"/>
      <p:bldP spid="21" grpId="1"/>
      <p:bldP spid="22" grpId="0" animBg="1"/>
      <p:bldP spid="22" grpId="1" animBg="1"/>
      <p:bldP spid="23" grpId="0" animBg="1"/>
      <p:bldP spid="23" grpId="1" animBg="1"/>
      <p:bldP spid="24" grpId="0" animBg="1"/>
      <p:bldP spid="24" grpId="1" animBg="1"/>
      <p:bldP spid="25" grpId="0" animBg="1"/>
      <p:bldP spid="25" grpId="1" animBg="1"/>
      <p:bldP spid="26" grpId="0" animBg="1"/>
      <p:bldP spid="27" grpId="0" animBg="1"/>
      <p:bldP spid="28" grpId="0"/>
      <p:bldP spid="29" grpId="0" animBg="1"/>
      <p:bldP spid="30" grpId="0" animBg="1"/>
      <p:bldP spid="30" grpId="1"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3" name="テキスト ボックス 2"/>
          <p:cNvSpPr txBox="1"/>
          <p:nvPr/>
        </p:nvSpPr>
        <p:spPr>
          <a:xfrm>
            <a:off x="179512" y="33505"/>
            <a:ext cx="8964488" cy="6678751"/>
          </a:xfrm>
          <a:prstGeom prst="rect">
            <a:avLst/>
          </a:prstGeom>
          <a:noFill/>
        </p:spPr>
        <p:txBody>
          <a:bodyPr wrap="square" rtlCol="0">
            <a:spAutoFit/>
          </a:bodyPr>
          <a:lstStyle/>
          <a:p>
            <a:r>
              <a:rPr lang="ja-JP" altLang="en-US" sz="2800" dirty="0" smtClean="0">
                <a:solidFill>
                  <a:prstClr val="white"/>
                </a:solidFill>
                <a:latin typeface="HGP行書体" pitchFamily="66" charset="-128"/>
                <a:ea typeface="HGP行書体" pitchFamily="66" charset="-128"/>
              </a:rPr>
              <a:t>　　　　　　　　　　　　　　　　　　　　　　　　　　　　　 </a:t>
            </a:r>
            <a:r>
              <a:rPr lang="ja-JP" altLang="en-US" sz="2800" dirty="0" smtClean="0">
                <a:solidFill>
                  <a:srgbClr val="FFFF00"/>
                </a:solidFill>
                <a:latin typeface="HGP行書体" pitchFamily="66" charset="-128"/>
                <a:ea typeface="HGP行書体" pitchFamily="66" charset="-128"/>
              </a:rPr>
              <a:t>ことわり</a:t>
            </a:r>
            <a:endParaRPr lang="en-US" altLang="ja-JP" sz="2800" dirty="0" smtClean="0">
              <a:solidFill>
                <a:srgbClr val="FFFF00"/>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a:t>
            </a:r>
            <a:r>
              <a:rPr lang="ja-JP" altLang="en-US" sz="2800" b="1" dirty="0" smtClean="0">
                <a:solidFill>
                  <a:srgbClr val="00FFFF"/>
                </a:solidFill>
                <a:latin typeface="HGP行書体" pitchFamily="66" charset="-128"/>
                <a:ea typeface="HGP行書体" pitchFamily="66" charset="-128"/>
              </a:rPr>
              <a:t>共通祖先細胞　</a:t>
            </a:r>
            <a:r>
              <a:rPr lang="ja-JP" altLang="en-US" sz="2800" dirty="0" smtClean="0">
                <a:solidFill>
                  <a:prstClr val="white"/>
                </a:solidFill>
                <a:latin typeface="HGP行書体" pitchFamily="66" charset="-128"/>
                <a:ea typeface="HGP行書体" pitchFamily="66" charset="-128"/>
              </a:rPr>
              <a:t>が　“光合成能力”　を持った　　“理”　は、</a:t>
            </a:r>
            <a:endParaRPr lang="en-US" altLang="ja-JP" sz="2800" dirty="0" smtClean="0">
              <a:solidFill>
                <a:prstClr val="white"/>
              </a:solidFill>
              <a:latin typeface="HGP行書体" pitchFamily="66" charset="-128"/>
              <a:ea typeface="HGP行書体" pitchFamily="66" charset="-128"/>
            </a:endParaRPr>
          </a:p>
          <a:p>
            <a:endParaRPr lang="en-US" altLang="ja-JP" sz="2800" dirty="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量子の動き　　を　“多変量解析”　しないと、　見えて　来ない</a:t>
            </a:r>
            <a:endParaRPr lang="en-US" altLang="ja-JP" sz="2800" dirty="0" smtClean="0">
              <a:solidFill>
                <a:prstClr val="white"/>
              </a:solidFill>
              <a:latin typeface="HGP行書体" pitchFamily="66" charset="-128"/>
              <a:ea typeface="HGP行書体" pitchFamily="66" charset="-128"/>
            </a:endParaRPr>
          </a:p>
          <a:p>
            <a:endParaRPr lang="en-US" altLang="ja-JP" sz="2800" dirty="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　　「</a:t>
            </a:r>
            <a:r>
              <a:rPr lang="ja-JP" altLang="en-US" sz="3200" dirty="0" smtClean="0">
                <a:solidFill>
                  <a:srgbClr val="FF0000"/>
                </a:solidFill>
                <a:latin typeface="HGP行書体" pitchFamily="66" charset="-128"/>
                <a:ea typeface="HGP行書体" pitchFamily="66" charset="-128"/>
              </a:rPr>
              <a:t>多変</a:t>
            </a:r>
            <a:r>
              <a:rPr lang="ja-JP" altLang="en-US" sz="4000" b="1" dirty="0" smtClean="0">
                <a:solidFill>
                  <a:srgbClr val="FF0000"/>
                </a:solidFill>
                <a:latin typeface="HGP行書体" pitchFamily="66" charset="-128"/>
                <a:ea typeface="HGP行書体" pitchFamily="66" charset="-128"/>
              </a:rPr>
              <a:t>（</a:t>
            </a:r>
            <a:r>
              <a:rPr lang="ja-JP" altLang="en-US" sz="4000" dirty="0" smtClean="0">
                <a:solidFill>
                  <a:srgbClr val="00FFFF"/>
                </a:solidFill>
                <a:latin typeface="HGP行書体" pitchFamily="66" charset="-128"/>
                <a:ea typeface="HGP行書体" pitchFamily="66" charset="-128"/>
              </a:rPr>
              <a:t>数</a:t>
            </a:r>
            <a:r>
              <a:rPr lang="ja-JP" altLang="en-US" sz="4000" b="1" dirty="0">
                <a:solidFill>
                  <a:srgbClr val="F828DF"/>
                </a:solidFill>
                <a:latin typeface="HGP行書体" pitchFamily="66" charset="-128"/>
                <a:ea typeface="HGP行書体" pitchFamily="66" charset="-128"/>
              </a:rPr>
              <a:t>・</a:t>
            </a:r>
            <a:r>
              <a:rPr lang="ja-JP" altLang="en-US" sz="4000" dirty="0" smtClean="0">
                <a:solidFill>
                  <a:srgbClr val="F828DF"/>
                </a:solidFill>
                <a:latin typeface="HGP行書体" pitchFamily="66" charset="-128"/>
                <a:ea typeface="HGP行書体" pitchFamily="66" charset="-128"/>
              </a:rPr>
              <a:t>質</a:t>
            </a:r>
            <a:r>
              <a:rPr lang="ja-JP" altLang="en-US" sz="4000" b="1" dirty="0" smtClean="0">
                <a:solidFill>
                  <a:srgbClr val="FF0000"/>
                </a:solidFill>
                <a:latin typeface="HGP行書体" pitchFamily="66" charset="-128"/>
                <a:ea typeface="HGP行書体" pitchFamily="66" charset="-128"/>
              </a:rPr>
              <a:t>）</a:t>
            </a:r>
            <a:r>
              <a:rPr lang="ja-JP" altLang="en-US" sz="3200" dirty="0" smtClean="0">
                <a:solidFill>
                  <a:srgbClr val="FF0000"/>
                </a:solidFill>
                <a:latin typeface="HGP行書体" pitchFamily="66" charset="-128"/>
                <a:ea typeface="HGP行書体" pitchFamily="66" charset="-128"/>
              </a:rPr>
              <a:t>量</a:t>
            </a:r>
            <a:r>
              <a:rPr lang="ja-JP" altLang="en-US" sz="2800" dirty="0" smtClean="0">
                <a:solidFill>
                  <a:prstClr val="white"/>
                </a:solidFill>
                <a:latin typeface="HGP行書体" pitchFamily="66" charset="-128"/>
                <a:ea typeface="HGP行書体" pitchFamily="66" charset="-128"/>
              </a:rPr>
              <a:t>　」　の　意味</a:t>
            </a:r>
            <a:r>
              <a:rPr lang="en-US" altLang="ja-JP" sz="2800" dirty="0" smtClean="0">
                <a:solidFill>
                  <a:prstClr val="white"/>
                </a:solidFill>
                <a:latin typeface="HGP行書体" pitchFamily="66" charset="-128"/>
                <a:ea typeface="HGP行書体" pitchFamily="66" charset="-128"/>
              </a:rPr>
              <a:t>…</a:t>
            </a:r>
            <a:r>
              <a:rPr lang="ja-JP" altLang="en-US" sz="2800" dirty="0" smtClean="0">
                <a:solidFill>
                  <a:prstClr val="white"/>
                </a:solidFill>
                <a:latin typeface="HGP行書体" pitchFamily="66" charset="-128"/>
                <a:ea typeface="HGP行書体" pitchFamily="66" charset="-128"/>
              </a:rPr>
              <a:t>　</a:t>
            </a:r>
            <a:r>
              <a:rPr lang="en-US" altLang="ja-JP" sz="2800" dirty="0" smtClean="0">
                <a:solidFill>
                  <a:prstClr val="white"/>
                </a:solidFill>
                <a:latin typeface="HGP行書体" pitchFamily="66" charset="-128"/>
                <a:ea typeface="HGP行書体" pitchFamily="66" charset="-128"/>
              </a:rPr>
              <a:t>…</a:t>
            </a:r>
            <a:r>
              <a:rPr lang="ja-JP" altLang="en-US" sz="2800" dirty="0" smtClean="0">
                <a:solidFill>
                  <a:prstClr val="white"/>
                </a:solidFill>
                <a:latin typeface="HGP行書体" pitchFamily="66" charset="-128"/>
                <a:ea typeface="HGP行書体" pitchFamily="66" charset="-128"/>
              </a:rPr>
              <a:t>　</a:t>
            </a:r>
            <a:r>
              <a:rPr lang="ja-JP" altLang="en-US" sz="2800" dirty="0" smtClean="0">
                <a:solidFill>
                  <a:srgbClr val="FFFF00"/>
                </a:solidFill>
                <a:latin typeface="HGP行書体" pitchFamily="66" charset="-128"/>
                <a:ea typeface="HGP行書体" pitchFamily="66" charset="-128"/>
              </a:rPr>
              <a:t>だ　ろ</a:t>
            </a:r>
            <a:r>
              <a:rPr lang="ja-JP" altLang="en-US" sz="2800" dirty="0" smtClean="0">
                <a:solidFill>
                  <a:prstClr val="white"/>
                </a:solidFill>
                <a:latin typeface="HGP行書体" pitchFamily="66" charset="-128"/>
                <a:ea typeface="HGP行書体" pitchFamily="66" charset="-128"/>
              </a:rPr>
              <a:t>　！</a:t>
            </a:r>
            <a:endParaRPr lang="en-US" altLang="ja-JP" sz="2800" dirty="0" smtClean="0">
              <a:solidFill>
                <a:prstClr val="white"/>
              </a:solidFill>
              <a:latin typeface="HGP行書体" pitchFamily="66" charset="-128"/>
              <a:ea typeface="HGP行書体" pitchFamily="66" charset="-128"/>
            </a:endParaRPr>
          </a:p>
          <a:p>
            <a:endParaRPr lang="en-US" altLang="ja-JP" sz="2800" dirty="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　　悠々　　尤度　ダ！　って、　</a:t>
            </a:r>
            <a:r>
              <a:rPr lang="en-US" altLang="ja-JP" sz="2800" dirty="0" smtClean="0">
                <a:solidFill>
                  <a:prstClr val="white"/>
                </a:solidFill>
                <a:latin typeface="HGP行書体" pitchFamily="66" charset="-128"/>
                <a:ea typeface="HGP行書体" pitchFamily="66" charset="-128"/>
              </a:rPr>
              <a:t>R’s </a:t>
            </a:r>
            <a:r>
              <a:rPr lang="ja-JP" altLang="en-US" sz="2800" dirty="0" smtClean="0">
                <a:solidFill>
                  <a:prstClr val="white"/>
                </a:solidFill>
                <a:latin typeface="HGP行書体" pitchFamily="66" charset="-128"/>
                <a:ea typeface="HGP行書体" pitchFamily="66" charset="-128"/>
              </a:rPr>
              <a:t>余裕　の　オモテ・ウラ</a:t>
            </a:r>
            <a:endParaRPr lang="en-US" altLang="ja-JP" sz="2800" dirty="0" smtClean="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　　が　ある　次元　を　許す　</a:t>
            </a:r>
            <a:r>
              <a:rPr lang="en-US" altLang="ja-JP" sz="2800" dirty="0" smtClean="0">
                <a:solidFill>
                  <a:prstClr val="white"/>
                </a:solidFill>
                <a:latin typeface="HGP行書体" pitchFamily="66" charset="-128"/>
                <a:ea typeface="HGP行書体" pitchFamily="66" charset="-128"/>
              </a:rPr>
              <a:t>humanity (</a:t>
            </a:r>
            <a:r>
              <a:rPr lang="en-US" altLang="ja-JP" sz="2800" dirty="0" smtClean="0">
                <a:solidFill>
                  <a:srgbClr val="FF0000"/>
                </a:solidFill>
                <a:latin typeface="HGP行書体" pitchFamily="66" charset="-128"/>
                <a:ea typeface="HGP行書体" pitchFamily="66" charset="-128"/>
              </a:rPr>
              <a:t>h</a:t>
            </a:r>
            <a:r>
              <a:rPr lang="en-US" altLang="ja-JP" sz="2800" dirty="0" smtClean="0">
                <a:solidFill>
                  <a:prstClr val="white"/>
                </a:solidFill>
                <a:latin typeface="HGP行書体" pitchFamily="66" charset="-128"/>
                <a:ea typeface="HGP行書体" pitchFamily="66" charset="-128"/>
              </a:rPr>
              <a:t>) </a:t>
            </a:r>
            <a:r>
              <a:rPr lang="ja-JP" altLang="en-US" sz="2800" dirty="0" smtClean="0">
                <a:solidFill>
                  <a:prstClr val="white"/>
                </a:solidFill>
                <a:latin typeface="HGP行書体" pitchFamily="66" charset="-128"/>
                <a:ea typeface="HGP行書体" pitchFamily="66" charset="-128"/>
              </a:rPr>
              <a:t>性　意　肝　要」</a:t>
            </a:r>
            <a:endParaRPr lang="en-US" altLang="ja-JP" sz="2800" dirty="0" smtClean="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　最も　　尤も　だ～、</a:t>
            </a:r>
            <a:r>
              <a:rPr lang="en-US" altLang="ja-JP" sz="2800" dirty="0" smtClean="0">
                <a:solidFill>
                  <a:prstClr val="white"/>
                </a:solidFill>
                <a:latin typeface="HGP行書体" pitchFamily="66" charset="-128"/>
                <a:ea typeface="HGP行書体" pitchFamily="66" charset="-128"/>
              </a:rPr>
              <a:t>…………   </a:t>
            </a:r>
            <a:r>
              <a:rPr lang="ja-JP" altLang="en-US" sz="2800" dirty="0" smtClean="0">
                <a:solidFill>
                  <a:prstClr val="white"/>
                </a:solidFill>
                <a:latin typeface="HGP行書体" pitchFamily="66" charset="-128"/>
                <a:ea typeface="HGP行書体" pitchFamily="66" charset="-128"/>
              </a:rPr>
              <a:t>最適　理論　だ　！」</a:t>
            </a:r>
            <a:endParaRPr lang="en-US" altLang="ja-JP" sz="2800" dirty="0">
              <a:solidFill>
                <a:prstClr val="white"/>
              </a:solidFill>
              <a:latin typeface="HGP行書体" pitchFamily="66" charset="-128"/>
              <a:ea typeface="HGP行書体" pitchFamily="66" charset="-128"/>
            </a:endParaRPr>
          </a:p>
          <a:p>
            <a:r>
              <a:rPr lang="ja-JP" altLang="en-US" sz="2800" dirty="0" smtClean="0">
                <a:solidFill>
                  <a:prstClr val="white"/>
                </a:solidFill>
                <a:latin typeface="HGP行書体" pitchFamily="66" charset="-128"/>
                <a:ea typeface="HGP行書体" pitchFamily="66" charset="-128"/>
              </a:rPr>
              <a:t>　</a:t>
            </a:r>
            <a:r>
              <a:rPr lang="ja-JP" altLang="en-US" sz="3600" dirty="0" smtClean="0">
                <a:solidFill>
                  <a:srgbClr val="FF6600"/>
                </a:solidFill>
                <a:latin typeface="HGP行書体" pitchFamily="66" charset="-128"/>
                <a:ea typeface="HGP行書体" pitchFamily="66" charset="-128"/>
              </a:rPr>
              <a:t>＝　「 </a:t>
            </a:r>
            <a:r>
              <a:rPr lang="ja-JP" altLang="en-US" sz="3600" u="sng" dirty="0" smtClean="0">
                <a:solidFill>
                  <a:srgbClr val="FF6600"/>
                </a:solidFill>
                <a:latin typeface="HGP行書体" pitchFamily="66" charset="-128"/>
                <a:ea typeface="HGP行書体" pitchFamily="66" charset="-128"/>
              </a:rPr>
              <a:t>多・重・人・性</a:t>
            </a:r>
            <a:r>
              <a:rPr lang="ja-JP" altLang="en-US" sz="3600" dirty="0" smtClean="0">
                <a:solidFill>
                  <a:srgbClr val="FF6600"/>
                </a:solidFill>
                <a:latin typeface="HGP行書体" pitchFamily="66" charset="-128"/>
                <a:ea typeface="HGP行書体" pitchFamily="66" charset="-128"/>
              </a:rPr>
              <a:t>　意 」　</a:t>
            </a:r>
            <a:r>
              <a:rPr lang="ja-JP" altLang="en-US" sz="2400" dirty="0" smtClean="0">
                <a:solidFill>
                  <a:srgbClr val="FFFF00"/>
                </a:solidFill>
                <a:latin typeface="HGP行書体" pitchFamily="66" charset="-128"/>
                <a:ea typeface="HGP行書体" pitchFamily="66" charset="-128"/>
              </a:rPr>
              <a:t>マルチ ヒューマン キャラ</a:t>
            </a:r>
            <a:r>
              <a:rPr lang="ja-JP" altLang="en-US" sz="2800" dirty="0" smtClean="0">
                <a:solidFill>
                  <a:srgbClr val="FF6600"/>
                </a:solidFill>
                <a:latin typeface="HGP行書体" pitchFamily="66" charset="-128"/>
                <a:ea typeface="HGP行書体" pitchFamily="66" charset="-128"/>
              </a:rPr>
              <a:t>。</a:t>
            </a:r>
            <a:endParaRPr lang="en-US" altLang="ja-JP" sz="2800" dirty="0" smtClean="0">
              <a:solidFill>
                <a:srgbClr val="FF6600"/>
              </a:solidFill>
              <a:latin typeface="HGP行書体" pitchFamily="66" charset="-128"/>
              <a:ea typeface="HGP行書体" pitchFamily="66" charset="-128"/>
            </a:endParaRPr>
          </a:p>
          <a:p>
            <a:r>
              <a:rPr lang="en-US" altLang="ja-JP" sz="2400" dirty="0" smtClean="0">
                <a:solidFill>
                  <a:prstClr val="white"/>
                </a:solidFill>
                <a:latin typeface="HGP行書体" pitchFamily="66" charset="-128"/>
                <a:ea typeface="HGP行書体" pitchFamily="66" charset="-128"/>
              </a:rPr>
              <a:t>                                                  a/o  </a:t>
            </a:r>
            <a:r>
              <a:rPr lang="ja-JP" altLang="en-US" sz="2400" u="sng" dirty="0" smtClean="0">
                <a:solidFill>
                  <a:srgbClr val="F828DF"/>
                </a:solidFill>
                <a:effectLst>
                  <a:outerShdw blurRad="38100" dist="38100" dir="2700000" algn="tl">
                    <a:srgbClr val="000000">
                      <a:alpha val="43137"/>
                    </a:srgbClr>
                  </a:outerShdw>
                </a:effectLst>
                <a:latin typeface="HGP行書体" pitchFamily="66" charset="-128"/>
                <a:ea typeface="HGP行書体" pitchFamily="66" charset="-128"/>
              </a:rPr>
              <a:t>万 能 人 性 </a:t>
            </a:r>
            <a:r>
              <a:rPr lang="ja-JP" altLang="en-US" sz="2400" dirty="0" smtClean="0">
                <a:solidFill>
                  <a:prstClr val="white"/>
                </a:solidFill>
                <a:latin typeface="HGP行書体" pitchFamily="66" charset="-128"/>
                <a:ea typeface="HGP行書体" pitchFamily="66" charset="-128"/>
              </a:rPr>
              <a:t>・ 意！</a:t>
            </a:r>
            <a:endParaRPr lang="en-US" altLang="ja-JP" sz="2400" dirty="0" smtClean="0">
              <a:solidFill>
                <a:prstClr val="white"/>
              </a:solidFill>
              <a:latin typeface="HGP行書体" pitchFamily="66" charset="-128"/>
              <a:ea typeface="HGP行書体" pitchFamily="66" charset="-128"/>
            </a:endParaRPr>
          </a:p>
          <a:p>
            <a:r>
              <a:rPr lang="ja-JP" altLang="en-US" sz="2400" dirty="0" smtClean="0">
                <a:solidFill>
                  <a:prstClr val="white"/>
                </a:solidFill>
                <a:latin typeface="HGP行書体" pitchFamily="66" charset="-128"/>
                <a:ea typeface="HGP行書体" pitchFamily="66" charset="-128"/>
              </a:rPr>
              <a:t>参 考 ；</a:t>
            </a:r>
            <a:r>
              <a:rPr lang="en-US" altLang="ja-JP" sz="2400" dirty="0">
                <a:solidFill>
                  <a:prstClr val="white"/>
                </a:solidFill>
                <a:latin typeface="HGP行書体" pitchFamily="66" charset="-128"/>
                <a:ea typeface="HGP行書体" pitchFamily="66" charset="-128"/>
              </a:rPr>
              <a:t> </a:t>
            </a:r>
            <a:r>
              <a:rPr lang="en-US" altLang="ja-JP" sz="24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図解・</a:t>
            </a:r>
            <a:r>
              <a:rPr lang="ja-JP" altLang="en-US" sz="2400" b="1" dirty="0" smtClean="0">
                <a:solidFill>
                  <a:srgbClr val="FFFF00"/>
                </a:solidFill>
                <a:latin typeface="HGP行書体" pitchFamily="66" charset="-128"/>
                <a:ea typeface="HGP行書体" pitchFamily="66" charset="-128"/>
              </a:rPr>
              <a:t>ベイズ統計</a:t>
            </a:r>
            <a:r>
              <a:rPr lang="ja-JP" altLang="en-US" sz="2400" dirty="0">
                <a:solidFill>
                  <a:prstClr val="white"/>
                </a:solidFill>
                <a:latin typeface="HGP行書体" pitchFamily="66" charset="-128"/>
                <a:ea typeface="HGP行書体" pitchFamily="66" charset="-128"/>
              </a:rPr>
              <a:t>「</a:t>
            </a:r>
            <a:r>
              <a:rPr lang="ja-JP" altLang="en-US" sz="2400" dirty="0" smtClean="0">
                <a:solidFill>
                  <a:prstClr val="white"/>
                </a:solidFill>
                <a:latin typeface="HGP行書体" pitchFamily="66" charset="-128"/>
                <a:ea typeface="HGP行書体" pitchFamily="66" charset="-128"/>
              </a:rPr>
              <a:t>超」　入門</a:t>
            </a:r>
            <a:endParaRPr lang="en-US" altLang="ja-JP" sz="2400" dirty="0" smtClean="0">
              <a:solidFill>
                <a:prstClr val="white"/>
              </a:solidFill>
              <a:latin typeface="HGP行書体" pitchFamily="66" charset="-128"/>
              <a:ea typeface="HGP行書体" pitchFamily="66" charset="-128"/>
            </a:endParaRPr>
          </a:p>
          <a:p>
            <a:r>
              <a:rPr lang="ja-JP" altLang="en-US" sz="2800" dirty="0">
                <a:solidFill>
                  <a:prstClr val="white"/>
                </a:solidFill>
                <a:latin typeface="HGP行書体" pitchFamily="66" charset="-128"/>
                <a:ea typeface="HGP行書体" pitchFamily="66" charset="-128"/>
              </a:rPr>
              <a:t>　</a:t>
            </a:r>
            <a:r>
              <a:rPr lang="ja-JP" altLang="en-US" sz="2800" dirty="0" smtClean="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あいまいなデータから未来を予測する技術</a:t>
            </a:r>
            <a:endParaRPr lang="en-US" altLang="ja-JP" sz="2400" dirty="0" smtClean="0">
              <a:solidFill>
                <a:prstClr val="white"/>
              </a:solidFill>
              <a:latin typeface="HGP行書体" pitchFamily="66" charset="-128"/>
              <a:ea typeface="HGP行書体" pitchFamily="66" charset="-128"/>
            </a:endParaRPr>
          </a:p>
          <a:p>
            <a:r>
              <a:rPr lang="ja-JP" altLang="en-US" sz="2400" dirty="0">
                <a:solidFill>
                  <a:prstClr val="white"/>
                </a:solidFill>
                <a:latin typeface="HGP行書体" pitchFamily="66" charset="-128"/>
                <a:ea typeface="HGP行書体" pitchFamily="66" charset="-128"/>
              </a:rPr>
              <a:t>　</a:t>
            </a:r>
            <a:r>
              <a:rPr lang="ja-JP" altLang="en-US" sz="2400" dirty="0" smtClean="0">
                <a:solidFill>
                  <a:prstClr val="white"/>
                </a:solidFill>
                <a:latin typeface="HGP行書体" pitchFamily="66" charset="-128"/>
                <a:ea typeface="HGP行書体" pitchFamily="66" charset="-128"/>
              </a:rPr>
              <a:t>　　　</a:t>
            </a:r>
            <a:r>
              <a:rPr lang="ja-JP" altLang="en-US" sz="2400" dirty="0">
                <a:solidFill>
                  <a:prstClr val="white"/>
                </a:solidFill>
                <a:latin typeface="HGP行書体" pitchFamily="66" charset="-128"/>
                <a:ea typeface="HGP行書体" pitchFamily="66" charset="-128"/>
              </a:rPr>
              <a:t>「</a:t>
            </a:r>
            <a:r>
              <a:rPr lang="ja-JP" altLang="en-US" sz="2400" dirty="0" smtClean="0">
                <a:solidFill>
                  <a:prstClr val="white"/>
                </a:solidFill>
                <a:latin typeface="HGP行書体" pitchFamily="66" charset="-128"/>
                <a:ea typeface="HGP行書体" pitchFamily="66" charset="-128"/>
              </a:rPr>
              <a:t>酒井貞美　</a:t>
            </a:r>
            <a:r>
              <a:rPr lang="en-US" altLang="ja-JP" sz="2400" dirty="0" smtClean="0">
                <a:solidFill>
                  <a:prstClr val="white"/>
                </a:solidFill>
                <a:latin typeface="HGP行書体" pitchFamily="66" charset="-128"/>
                <a:ea typeface="HGP行書体" pitchFamily="66" charset="-128"/>
              </a:rPr>
              <a:t>science i </a:t>
            </a:r>
            <a:r>
              <a:rPr lang="ja-JP" altLang="en-US" sz="2400" dirty="0" smtClean="0">
                <a:solidFill>
                  <a:prstClr val="white"/>
                </a:solidFill>
                <a:latin typeface="HGP行書体" pitchFamily="66" charset="-128"/>
                <a:ea typeface="HGP行書体" pitchFamily="66" charset="-128"/>
              </a:rPr>
              <a:t>新書、ＳＢクリエイテイブ株式会社</a:t>
            </a:r>
            <a:endParaRPr lang="en-US" altLang="ja-JP" sz="2400" dirty="0" smtClean="0">
              <a:solidFill>
                <a:srgbClr val="FFC000"/>
              </a:solidFill>
              <a:latin typeface="HGP行書体" pitchFamily="66" charset="-128"/>
              <a:ea typeface="HGP行書体" pitchFamily="66" charset="-128"/>
            </a:endParaRPr>
          </a:p>
        </p:txBody>
      </p:sp>
    </p:spTree>
    <p:extLst>
      <p:ext uri="{BB962C8B-B14F-4D97-AF65-F5344CB8AC3E}">
        <p14:creationId xmlns:p14="http://schemas.microsoft.com/office/powerpoint/2010/main" val="3846539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2000"/>
                                        <p:tgtEl>
                                          <p:spTgt spid="4"/>
                                        </p:tgtEl>
                                      </p:cBhvr>
                                    </p:animEffect>
                                  </p:childTnLst>
                                </p:cTn>
                              </p:par>
                            </p:childTnLst>
                          </p:cTn>
                        </p:par>
                        <p:par>
                          <p:cTn id="8" fill="hold">
                            <p:stCondLst>
                              <p:cond delay="2000"/>
                            </p:stCondLst>
                            <p:childTnLst>
                              <p:par>
                                <p:cTn id="9" presetID="2" presetClass="entr" presetSubtype="2" decel="98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3000" fill="hold"/>
                                        <p:tgtEl>
                                          <p:spTgt spid="3"/>
                                        </p:tgtEl>
                                        <p:attrNameLst>
                                          <p:attrName>ppt_x</p:attrName>
                                        </p:attrNameLst>
                                      </p:cBhvr>
                                      <p:tavLst>
                                        <p:tav tm="0">
                                          <p:val>
                                            <p:strVal val="1+#ppt_w/2"/>
                                          </p:val>
                                        </p:tav>
                                        <p:tav tm="100000">
                                          <p:val>
                                            <p:strVal val="#ppt_x"/>
                                          </p:val>
                                        </p:tav>
                                      </p:tavLst>
                                    </p:anim>
                                    <p:anim calcmode="lin" valueType="num">
                                      <p:cBhvr additive="base">
                                        <p:cTn id="12" dur="3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5901872" y="6316649"/>
            <a:ext cx="3239990" cy="369332"/>
          </a:xfrm>
          <a:prstGeom prst="rect">
            <a:avLst/>
          </a:prstGeom>
          <a:no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昨年　六月　で、雪　のこってた！</a:t>
            </a:r>
            <a:endParaRPr kumimoji="1" lang="ja-JP" altLang="en-US"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4097986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26" presetClass="entr" presetSubtype="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wipe(down)">
                                      <p:cBhvr>
                                        <p:cTn id="11" dur="580">
                                          <p:stCondLst>
                                            <p:cond delay="0"/>
                                          </p:stCondLst>
                                        </p:cTn>
                                        <p:tgtEl>
                                          <p:spTgt spid="5"/>
                                        </p:tgtEl>
                                      </p:cBhvr>
                                    </p:animEffect>
                                    <p:anim calcmode="lin" valueType="num">
                                      <p:cBhvr>
                                        <p:cTn id="12"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7" dur="26">
                                          <p:stCondLst>
                                            <p:cond delay="650"/>
                                          </p:stCondLst>
                                        </p:cTn>
                                        <p:tgtEl>
                                          <p:spTgt spid="5"/>
                                        </p:tgtEl>
                                      </p:cBhvr>
                                      <p:to x="100000" y="60000"/>
                                    </p:animScale>
                                    <p:animScale>
                                      <p:cBhvr>
                                        <p:cTn id="18" dur="166" decel="50000">
                                          <p:stCondLst>
                                            <p:cond delay="676"/>
                                          </p:stCondLst>
                                        </p:cTn>
                                        <p:tgtEl>
                                          <p:spTgt spid="5"/>
                                        </p:tgtEl>
                                      </p:cBhvr>
                                      <p:to x="100000" y="100000"/>
                                    </p:animScale>
                                    <p:animScale>
                                      <p:cBhvr>
                                        <p:cTn id="19" dur="26">
                                          <p:stCondLst>
                                            <p:cond delay="1312"/>
                                          </p:stCondLst>
                                        </p:cTn>
                                        <p:tgtEl>
                                          <p:spTgt spid="5"/>
                                        </p:tgtEl>
                                      </p:cBhvr>
                                      <p:to x="100000" y="80000"/>
                                    </p:animScale>
                                    <p:animScale>
                                      <p:cBhvr>
                                        <p:cTn id="20" dur="166" decel="50000">
                                          <p:stCondLst>
                                            <p:cond delay="1338"/>
                                          </p:stCondLst>
                                        </p:cTn>
                                        <p:tgtEl>
                                          <p:spTgt spid="5"/>
                                        </p:tgtEl>
                                      </p:cBhvr>
                                      <p:to x="100000" y="100000"/>
                                    </p:animScale>
                                    <p:animScale>
                                      <p:cBhvr>
                                        <p:cTn id="21" dur="26">
                                          <p:stCondLst>
                                            <p:cond delay="1642"/>
                                          </p:stCondLst>
                                        </p:cTn>
                                        <p:tgtEl>
                                          <p:spTgt spid="5"/>
                                        </p:tgtEl>
                                      </p:cBhvr>
                                      <p:to x="100000" y="90000"/>
                                    </p:animScale>
                                    <p:animScale>
                                      <p:cBhvr>
                                        <p:cTn id="22" dur="166" decel="50000">
                                          <p:stCondLst>
                                            <p:cond delay="1668"/>
                                          </p:stCondLst>
                                        </p:cTn>
                                        <p:tgtEl>
                                          <p:spTgt spid="5"/>
                                        </p:tgtEl>
                                      </p:cBhvr>
                                      <p:to x="100000" y="100000"/>
                                    </p:animScale>
                                    <p:animScale>
                                      <p:cBhvr>
                                        <p:cTn id="23" dur="26">
                                          <p:stCondLst>
                                            <p:cond delay="1808"/>
                                          </p:stCondLst>
                                        </p:cTn>
                                        <p:tgtEl>
                                          <p:spTgt spid="5"/>
                                        </p:tgtEl>
                                      </p:cBhvr>
                                      <p:to x="100000" y="95000"/>
                                    </p:animScale>
                                    <p:animScale>
                                      <p:cBhvr>
                                        <p:cTn id="24"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6941559" y="6309320"/>
            <a:ext cx="2217274" cy="461665"/>
          </a:xfrm>
          <a:prstGeom prst="rect">
            <a:avLst/>
          </a:prstGeom>
          <a:noFill/>
        </p:spPr>
        <p:txBody>
          <a:bodyPr wrap="none" rtlCol="0">
            <a:spAutoFit/>
          </a:bodyPr>
          <a:lstStyle/>
          <a:p>
            <a:r>
              <a:rPr kumimoji="1" lang="ja-JP" altLang="en-US" sz="2400" dirty="0" smtClean="0">
                <a:solidFill>
                  <a:schemeClr val="bg1"/>
                </a:solidFill>
                <a:latin typeface="HGP行書体" pitchFamily="66" charset="-128"/>
                <a:ea typeface="HGP行書体" pitchFamily="66" charset="-128"/>
              </a:rPr>
              <a:t>「蔦　蔓　咲　く」</a:t>
            </a:r>
            <a:endParaRPr kumimoji="1" lang="ja-JP" altLang="en-US" sz="24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765279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16" presetClass="entr" presetSubtype="37"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Effect transition="in" filter="barn(outVertical)">
                                      <p:cBhvr>
                                        <p:cTn id="11" dur="5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5" name="コンテンツ プレースホルダー 4"/>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3999" cy="6858000"/>
          </a:xfrm>
        </p:spPr>
      </p:pic>
    </p:spTree>
    <p:extLst>
      <p:ext uri="{BB962C8B-B14F-4D97-AF65-F5344CB8AC3E}">
        <p14:creationId xmlns:p14="http://schemas.microsoft.com/office/powerpoint/2010/main" val="317291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out)">
                                      <p:cBhvr>
                                        <p:cTn id="7" dur="5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0" y="0"/>
            <a:ext cx="9143999" cy="6858000"/>
          </a:xfrm>
        </p:spPr>
      </p:pic>
      <p:sp>
        <p:nvSpPr>
          <p:cNvPr id="3" name="テキスト ボックス 2"/>
          <p:cNvSpPr txBox="1"/>
          <p:nvPr/>
        </p:nvSpPr>
        <p:spPr>
          <a:xfrm>
            <a:off x="4117756" y="6334780"/>
            <a:ext cx="5041765" cy="523220"/>
          </a:xfrm>
          <a:prstGeom prst="rect">
            <a:avLst/>
          </a:prstGeom>
          <a:solidFill>
            <a:schemeClr val="tx1">
              <a:alpha val="48000"/>
            </a:schemeClr>
          </a:solidFill>
        </p:spPr>
        <p:txBody>
          <a:bodyPr wrap="none" rtlCol="0">
            <a:spAutoFit/>
          </a:bodyPr>
          <a:lstStyle/>
          <a:p>
            <a:r>
              <a:rPr kumimoji="1" lang="ja-JP" altLang="en-US" sz="2800" dirty="0" smtClean="0">
                <a:solidFill>
                  <a:schemeClr val="bg1"/>
                </a:solidFill>
                <a:latin typeface="HGP行書体" pitchFamily="66" charset="-128"/>
                <a:ea typeface="HGP行書体" pitchFamily="66" charset="-128"/>
              </a:rPr>
              <a:t>「昨年　の　希望（</a:t>
            </a:r>
            <a:r>
              <a:rPr kumimoji="1" lang="ja-JP" altLang="en-US" sz="2800" b="1" dirty="0" smtClean="0">
                <a:solidFill>
                  <a:srgbClr val="FF3300"/>
                </a:solidFill>
                <a:latin typeface="HGP行書体" pitchFamily="66" charset="-128"/>
                <a:ea typeface="HGP行書体" pitchFamily="66" charset="-128"/>
              </a:rPr>
              <a:t>Ｈ</a:t>
            </a:r>
            <a:r>
              <a:rPr kumimoji="1" lang="ja-JP" altLang="en-US" sz="2800" dirty="0" smtClean="0">
                <a:solidFill>
                  <a:schemeClr val="bg1"/>
                </a:solidFill>
                <a:latin typeface="HGP行書体" pitchFamily="66" charset="-128"/>
                <a:ea typeface="HGP行書体" pitchFamily="66" charset="-128"/>
              </a:rPr>
              <a:t>）　の　芽吹き」</a:t>
            </a:r>
            <a:endParaRPr kumimoji="1" lang="ja-JP" altLang="en-US" sz="2800"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317291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2" presetClass="entr" presetSubtype="4" decel="80000" fill="hold" grpId="0" nodeType="afterEffect">
                                  <p:stCondLst>
                                    <p:cond delay="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additive="base">
                                        <p:cTn id="11" dur="2000" fill="hold"/>
                                        <p:tgtEl>
                                          <p:spTgt spid="3"/>
                                        </p:tgtEl>
                                        <p:attrNameLst>
                                          <p:attrName>ppt_x</p:attrName>
                                        </p:attrNameLst>
                                      </p:cBhvr>
                                      <p:tavLst>
                                        <p:tav tm="0">
                                          <p:val>
                                            <p:strVal val="#ppt_x"/>
                                          </p:val>
                                        </p:tav>
                                        <p:tav tm="100000">
                                          <p:val>
                                            <p:strVal val="#ppt_x"/>
                                          </p:val>
                                        </p:tav>
                                      </p:tavLst>
                                    </p:anim>
                                    <p:anim calcmode="lin" valueType="num">
                                      <p:cBhvr additive="base">
                                        <p:cTn id="12" dur="2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a:extLst>
              <a:ext uri="{28A0092B-C50C-407E-A947-70E740481C1C}">
                <a14:useLocalDpi xmlns:a14="http://schemas.microsoft.com/office/drawing/2010/main"/>
              </a:ext>
            </a:extLst>
          </a:blip>
          <a:stretch>
            <a:fillRect/>
          </a:stretch>
        </p:blipFill>
        <p:spPr>
          <a:xfrm>
            <a:off x="0" y="0"/>
            <a:ext cx="9144000" cy="6858000"/>
          </a:xfrm>
        </p:spPr>
      </p:pic>
      <p:sp>
        <p:nvSpPr>
          <p:cNvPr id="5" name="テキスト ボックス 4"/>
          <p:cNvSpPr txBox="1"/>
          <p:nvPr/>
        </p:nvSpPr>
        <p:spPr>
          <a:xfrm>
            <a:off x="179512" y="188640"/>
            <a:ext cx="2470548" cy="369332"/>
          </a:xfrm>
          <a:prstGeom prst="rect">
            <a:avLst/>
          </a:prstGeom>
          <a:no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a:t>
            </a:r>
            <a:r>
              <a:rPr kumimoji="1" lang="en-US" altLang="ja-JP" dirty="0" smtClean="0">
                <a:solidFill>
                  <a:schemeClr val="bg1"/>
                </a:solidFill>
                <a:latin typeface="HGP行書体" pitchFamily="66" charset="-128"/>
                <a:ea typeface="HGP行書体" pitchFamily="66" charset="-128"/>
              </a:rPr>
              <a:t>2012-4-18  </a:t>
            </a:r>
            <a:r>
              <a:rPr kumimoji="1" lang="ja-JP" altLang="en-US" dirty="0" smtClean="0">
                <a:solidFill>
                  <a:schemeClr val="bg1"/>
                </a:solidFill>
                <a:latin typeface="HGP行書体" pitchFamily="66" charset="-128"/>
                <a:ea typeface="HGP行書体" pitchFamily="66" charset="-128"/>
              </a:rPr>
              <a:t>鉄扇満開」</a:t>
            </a:r>
            <a:endParaRPr kumimoji="1" lang="ja-JP" altLang="en-US"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4222227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5000"/>
                                        <p:tgtEl>
                                          <p:spTgt spid="4"/>
                                        </p:tgtEl>
                                      </p:cBhvr>
                                    </p:animEffect>
                                  </p:childTnLst>
                                </p:cTn>
                              </p:par>
                            </p:childTnLst>
                          </p:cTn>
                        </p:par>
                        <p:par>
                          <p:cTn id="8" fill="hold">
                            <p:stCondLst>
                              <p:cond delay="5000"/>
                            </p:stCondLst>
                            <p:childTnLst>
                              <p:par>
                                <p:cTn id="9" presetID="2" presetClass="entr" presetSubtype="6" decel="5000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3000" fill="hold"/>
                                        <p:tgtEl>
                                          <p:spTgt spid="5"/>
                                        </p:tgtEl>
                                        <p:attrNameLst>
                                          <p:attrName>ppt_x</p:attrName>
                                        </p:attrNameLst>
                                      </p:cBhvr>
                                      <p:tavLst>
                                        <p:tav tm="0">
                                          <p:val>
                                            <p:strVal val="1+#ppt_w/2"/>
                                          </p:val>
                                        </p:tav>
                                        <p:tav tm="100000">
                                          <p:val>
                                            <p:strVal val="#ppt_x"/>
                                          </p:val>
                                        </p:tav>
                                      </p:tavLst>
                                    </p:anim>
                                    <p:anim calcmode="lin" valueType="num">
                                      <p:cBhvr additive="base">
                                        <p:cTn id="12" dur="3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r>
              <a:rPr kumimoji="1" lang="ja-JP" altLang="en-US" dirty="0" smtClean="0"/>
              <a:t>はたまた</a:t>
            </a:r>
            <a:endParaRPr kumimoji="1" lang="ja-JP" altLang="en-US" dirty="0"/>
          </a:p>
        </p:txBody>
      </p:sp>
      <p:sp>
        <p:nvSpPr>
          <p:cNvPr id="3" name="コンテンツ プレースホルダー 2"/>
          <p:cNvSpPr>
            <a:spLocks noGrp="1"/>
          </p:cNvSpPr>
          <p:nvPr>
            <p:ph idx="1"/>
          </p:nvPr>
        </p:nvSpPr>
        <p:spPr/>
        <p:txBody>
          <a:bodyPr/>
          <a:lstStyle/>
          <a:p>
            <a:endParaRPr kumimoji="1" lang="ja-JP" altLang="en-US" dirty="0"/>
          </a:p>
        </p:txBody>
      </p:sp>
      <p:pic>
        <p:nvPicPr>
          <p:cNvPr id="1026" name="Picture 2" descr="C:\Users\owner\Pictures\2012-07-12\IMG_2836.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owner\Pictures\2015-03-09 - 2015-03-09 2015-3-9　大根花咲く南≪西月曜日　AM 6-40 大根花咲く　外気温9℃\2015-3-9　月曜日　AM 6-40西側 大根花咲く　外気温9℃ 006.JPG"/>
          <p:cNvPicPr>
            <a:picLocks noChangeAspect="1" noChangeArrowheads="1"/>
          </p:cNvPicPr>
          <p:nvPr/>
        </p:nvPicPr>
        <p:blipFill>
          <a:blip r:embed="rId3" cstate="email">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6408873" y="4824536"/>
            <a:ext cx="2711285" cy="2033464"/>
          </a:xfrm>
          <a:prstGeom prst="rect">
            <a:avLst/>
          </a:prstGeom>
          <a:noFill/>
          <a:extLst>
            <a:ext uri="{909E8E84-426E-40DD-AFC4-6F175D3DCCD1}">
              <a14:hiddenFill xmlns:a14="http://schemas.microsoft.com/office/drawing/2010/main">
                <a:solidFill>
                  <a:srgbClr val="FFFFFF"/>
                </a:solidFill>
              </a14:hiddenFill>
            </a:ext>
          </a:extLst>
        </p:spPr>
      </p:pic>
      <p:sp>
        <p:nvSpPr>
          <p:cNvPr id="6" name="テキスト ボックス 5"/>
          <p:cNvSpPr txBox="1"/>
          <p:nvPr/>
        </p:nvSpPr>
        <p:spPr>
          <a:xfrm>
            <a:off x="179512" y="188640"/>
            <a:ext cx="2361544" cy="369332"/>
          </a:xfrm>
          <a:prstGeom prst="rect">
            <a:avLst/>
          </a:prstGeom>
          <a:noFill/>
        </p:spPr>
        <p:txBody>
          <a:bodyPr wrap="none" rtlCol="0">
            <a:spAutoFit/>
          </a:bodyPr>
          <a:lstStyle/>
          <a:p>
            <a:r>
              <a:rPr kumimoji="1" lang="ja-JP" altLang="en-US" dirty="0" smtClean="0">
                <a:solidFill>
                  <a:schemeClr val="bg1"/>
                </a:solidFill>
                <a:latin typeface="HGP行書体" pitchFamily="66" charset="-128"/>
                <a:ea typeface="HGP行書体" pitchFamily="66" charset="-128"/>
              </a:rPr>
              <a:t>「</a:t>
            </a:r>
            <a:r>
              <a:rPr kumimoji="1" lang="en-US" altLang="ja-JP" dirty="0" smtClean="0">
                <a:solidFill>
                  <a:schemeClr val="bg1"/>
                </a:solidFill>
                <a:latin typeface="HGP行書体" pitchFamily="66" charset="-128"/>
                <a:ea typeface="HGP行書体" pitchFamily="66" charset="-128"/>
              </a:rPr>
              <a:t>2013-5-8  </a:t>
            </a:r>
            <a:r>
              <a:rPr kumimoji="1" lang="ja-JP" altLang="en-US" dirty="0" smtClean="0">
                <a:solidFill>
                  <a:schemeClr val="bg1"/>
                </a:solidFill>
                <a:latin typeface="HGP行書体" pitchFamily="66" charset="-128"/>
                <a:ea typeface="HGP行書体" pitchFamily="66" charset="-128"/>
              </a:rPr>
              <a:t>鉄扇満開」</a:t>
            </a:r>
            <a:endParaRPr kumimoji="1" lang="ja-JP" altLang="en-US" dirty="0">
              <a:solidFill>
                <a:schemeClr val="bg1"/>
              </a:solidFill>
              <a:latin typeface="HGP行書体" pitchFamily="66" charset="-128"/>
              <a:ea typeface="HGP行書体" pitchFamily="66" charset="-128"/>
            </a:endParaRPr>
          </a:p>
        </p:txBody>
      </p:sp>
    </p:spTree>
    <p:extLst>
      <p:ext uri="{BB962C8B-B14F-4D97-AF65-F5344CB8AC3E}">
        <p14:creationId xmlns:p14="http://schemas.microsoft.com/office/powerpoint/2010/main" val="3634778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circle(out)">
                                      <p:cBhvr>
                                        <p:cTn id="7" dur="5000"/>
                                        <p:tgtEl>
                                          <p:spTgt spid="1026"/>
                                        </p:tgtEl>
                                      </p:cBhvr>
                                    </p:animEffect>
                                  </p:childTnLst>
                                </p:cTn>
                              </p:par>
                            </p:childTnLst>
                          </p:cTn>
                        </p:par>
                        <p:par>
                          <p:cTn id="8" fill="hold">
                            <p:stCondLst>
                              <p:cond delay="5000"/>
                            </p:stCondLst>
                            <p:childTnLst>
                              <p:par>
                                <p:cTn id="9" presetID="6" presetClass="entr" presetSubtype="16" fill="hold" nodeType="afterEffect">
                                  <p:stCondLst>
                                    <p:cond delay="0"/>
                                  </p:stCondLst>
                                  <p:childTnLst>
                                    <p:set>
                                      <p:cBhvr>
                                        <p:cTn id="10" dur="1" fill="hold">
                                          <p:stCondLst>
                                            <p:cond delay="0"/>
                                          </p:stCondLst>
                                        </p:cTn>
                                        <p:tgtEl>
                                          <p:spTgt spid="1027"/>
                                        </p:tgtEl>
                                        <p:attrNameLst>
                                          <p:attrName>style.visibility</p:attrName>
                                        </p:attrNameLst>
                                      </p:cBhvr>
                                      <p:to>
                                        <p:strVal val="visible"/>
                                      </p:to>
                                    </p:set>
                                    <p:animEffect transition="in" filter="circle(in)">
                                      <p:cBhvr>
                                        <p:cTn id="11" dur="2000"/>
                                        <p:tgtEl>
                                          <p:spTgt spid="1027"/>
                                        </p:tgtEl>
                                      </p:cBhvr>
                                    </p:animEffect>
                                  </p:childTnLst>
                                </p:cTn>
                              </p:par>
                            </p:childTnLst>
                          </p:cTn>
                        </p:par>
                        <p:par>
                          <p:cTn id="12" fill="hold">
                            <p:stCondLst>
                              <p:cond delay="7000"/>
                            </p:stCondLst>
                            <p:childTnLst>
                              <p:par>
                                <p:cTn id="13" presetID="2" presetClass="entr" presetSubtype="6" decel="50000" fill="hold" grpId="0" nodeType="afterEffect">
                                  <p:stCondLst>
                                    <p:cond delay="0"/>
                                  </p:stCondLst>
                                  <p:iterate type="lt">
                                    <p:tmPct val="10000"/>
                                  </p:iterate>
                                  <p:childTnLst>
                                    <p:set>
                                      <p:cBhvr>
                                        <p:cTn id="14" dur="1" fill="hold">
                                          <p:stCondLst>
                                            <p:cond delay="0"/>
                                          </p:stCondLst>
                                        </p:cTn>
                                        <p:tgtEl>
                                          <p:spTgt spid="6"/>
                                        </p:tgtEl>
                                        <p:attrNameLst>
                                          <p:attrName>style.visibility</p:attrName>
                                        </p:attrNameLst>
                                      </p:cBhvr>
                                      <p:to>
                                        <p:strVal val="visible"/>
                                      </p:to>
                                    </p:set>
                                    <p:anim calcmode="lin" valueType="num">
                                      <p:cBhvr additive="base">
                                        <p:cTn id="15" dur="3000" fill="hold"/>
                                        <p:tgtEl>
                                          <p:spTgt spid="6"/>
                                        </p:tgtEl>
                                        <p:attrNameLst>
                                          <p:attrName>ppt_x</p:attrName>
                                        </p:attrNameLst>
                                      </p:cBhvr>
                                      <p:tavLst>
                                        <p:tav tm="0">
                                          <p:val>
                                            <p:strVal val="1+#ppt_w/2"/>
                                          </p:val>
                                        </p:tav>
                                        <p:tav tm="100000">
                                          <p:val>
                                            <p:strVal val="#ppt_x"/>
                                          </p:val>
                                        </p:tav>
                                      </p:tavLst>
                                    </p:anim>
                                    <p:anim calcmode="lin" valueType="num">
                                      <p:cBhvr additive="base">
                                        <p:cTn id="16" dur="3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144000" cy="6858000"/>
          </a:xfrm>
          <a:solidFill>
            <a:schemeClr val="tx1"/>
          </a:solidFill>
          <a:ln>
            <a:solidFill>
              <a:schemeClr val="tx1"/>
            </a:solidFill>
          </a:ln>
        </p:spPr>
        <p:txBody>
          <a:bodyPr/>
          <a:lstStyle/>
          <a:p>
            <a:endParaRPr kumimoji="1" lang="ja-JP" altLang="en-US" dirty="0"/>
          </a:p>
        </p:txBody>
      </p:sp>
      <p:pic>
        <p:nvPicPr>
          <p:cNvPr id="4" name="コンテンツ プレースホルダー 3"/>
          <p:cNvPicPr>
            <a:picLocks noGrp="1" noChangeAspect="1"/>
          </p:cNvPicPr>
          <p:nvPr>
            <p:ph idx="1"/>
          </p:nvPr>
        </p:nvPicPr>
        <p:blipFill>
          <a:blip r:embed="rId2" cstate="email">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a:ext>
            </a:extLst>
          </a:blip>
          <a:stretch>
            <a:fillRect/>
          </a:stretch>
        </p:blipFill>
        <p:spPr>
          <a:xfrm>
            <a:off x="0" y="0"/>
            <a:ext cx="9143999" cy="6858000"/>
          </a:xfrm>
        </p:spPr>
      </p:pic>
      <p:sp>
        <p:nvSpPr>
          <p:cNvPr id="5" name="テキスト ボックス 4"/>
          <p:cNvSpPr txBox="1"/>
          <p:nvPr/>
        </p:nvSpPr>
        <p:spPr>
          <a:xfrm>
            <a:off x="211025" y="0"/>
            <a:ext cx="8932975" cy="6832640"/>
          </a:xfrm>
          <a:prstGeom prst="rect">
            <a:avLst/>
          </a:prstGeom>
          <a:noFill/>
        </p:spPr>
        <p:txBody>
          <a:bodyPr wrap="square" rtlCol="0">
            <a:spAutoFit/>
          </a:bodyPr>
          <a:lstStyle/>
          <a:p>
            <a:r>
              <a:rPr lang="ja-JP" altLang="en-US" sz="2000" b="1" u="sng" dirty="0" smtClean="0">
                <a:solidFill>
                  <a:srgbClr val="FFFF00"/>
                </a:solidFill>
                <a:effectLst>
                  <a:outerShdw blurRad="38100" dist="38100" dir="2700000" algn="tl">
                    <a:srgbClr val="000000">
                      <a:alpha val="43137"/>
                    </a:srgbClr>
                  </a:outerShdw>
                </a:effectLst>
                <a:latin typeface="HGP行書体" pitchFamily="66" charset="-128"/>
                <a:ea typeface="HGP行書体" pitchFamily="66" charset="-128"/>
              </a:rPr>
              <a:t>「存在因　」　に　対する　理由 ずけ</a:t>
            </a:r>
            <a:r>
              <a:rPr lang="ja-JP" altLang="en-US" b="1" dirty="0" smtClean="0">
                <a:solidFill>
                  <a:schemeClr val="bg1"/>
                </a:solidFill>
                <a:latin typeface="HGP行書体" pitchFamily="66" charset="-128"/>
                <a:ea typeface="HGP行書体" pitchFamily="66" charset="-128"/>
              </a:rPr>
              <a:t>　は、　「アプリオリ・確率・推定・法　」　　</a:t>
            </a:r>
            <a:r>
              <a:rPr lang="en-US" altLang="ja-JP" b="1" dirty="0" smtClean="0">
                <a:solidFill>
                  <a:schemeClr val="bg1"/>
                </a:solidFill>
                <a:latin typeface="HGP行書体" pitchFamily="66" charset="-128"/>
                <a:ea typeface="HGP行書体" pitchFamily="66" charset="-128"/>
              </a:rPr>
              <a:t>…</a:t>
            </a:r>
            <a:r>
              <a:rPr lang="ja-JP" altLang="en-US" b="1" dirty="0" smtClean="0">
                <a:solidFill>
                  <a:schemeClr val="bg1"/>
                </a:solidFill>
                <a:latin typeface="HGP行書体" pitchFamily="66" charset="-128"/>
                <a:ea typeface="HGP行書体" pitchFamily="66" charset="-128"/>
              </a:rPr>
              <a:t>か　？</a:t>
            </a:r>
            <a:endParaRPr lang="en-US" altLang="ja-JP" b="1" dirty="0" smtClean="0">
              <a:solidFill>
                <a:schemeClr val="bg1"/>
              </a:solidFill>
              <a:latin typeface="HGP行書体" pitchFamily="66" charset="-128"/>
              <a:ea typeface="HGP行書体" pitchFamily="66" charset="-128"/>
            </a:endParaRPr>
          </a:p>
          <a:p>
            <a:endParaRPr lang="en-US" altLang="ja-JP" b="1" dirty="0">
              <a:solidFill>
                <a:schemeClr val="bg1"/>
              </a:solidFill>
              <a:latin typeface="HGP行書体" pitchFamily="66" charset="-128"/>
              <a:ea typeface="HGP行書体" pitchFamily="66" charset="-128"/>
            </a:endParaRPr>
          </a:p>
          <a:p>
            <a:r>
              <a:rPr lang="ja-JP" altLang="en-US" b="1" dirty="0" smtClean="0">
                <a:solidFill>
                  <a:schemeClr val="bg1"/>
                </a:solidFill>
                <a:latin typeface="HGP行書体" pitchFamily="66" charset="-128"/>
                <a:ea typeface="HGP行書体" pitchFamily="66" charset="-128"/>
              </a:rPr>
              <a:t>はたまた、          　「アポステリオリ・確率・推定・法　か　？　」</a:t>
            </a:r>
            <a:endParaRPr lang="en-US" altLang="ja-JP" b="1" dirty="0" smtClean="0">
              <a:solidFill>
                <a:schemeClr val="bg1"/>
              </a:solidFill>
              <a:latin typeface="HGP行書体" pitchFamily="66" charset="-128"/>
              <a:ea typeface="HGP行書体" pitchFamily="66" charset="-128"/>
            </a:endParaRPr>
          </a:p>
          <a:p>
            <a:endParaRPr kumimoji="1" lang="en-US" altLang="ja-JP" b="1" dirty="0">
              <a:solidFill>
                <a:schemeClr val="bg1"/>
              </a:solidFill>
              <a:latin typeface="HGP行書体" pitchFamily="66" charset="-128"/>
              <a:ea typeface="HGP行書体" pitchFamily="66" charset="-128"/>
            </a:endParaRPr>
          </a:p>
          <a:p>
            <a:r>
              <a:rPr lang="ja-JP" altLang="en-US" b="1" dirty="0" smtClean="0">
                <a:solidFill>
                  <a:schemeClr val="bg1"/>
                </a:solidFill>
                <a:latin typeface="HGP行書体" pitchFamily="66" charset="-128"/>
                <a:ea typeface="HGP行書体" pitchFamily="66" charset="-128"/>
              </a:rPr>
              <a:t>　　「</a:t>
            </a:r>
            <a:r>
              <a:rPr lang="en-US" altLang="ja-JP" b="1" dirty="0" smtClean="0">
                <a:solidFill>
                  <a:schemeClr val="bg1"/>
                </a:solidFill>
                <a:latin typeface="HGP行書体" pitchFamily="66" charset="-128"/>
                <a:ea typeface="HGP行書体" pitchFamily="66" charset="-128"/>
              </a:rPr>
              <a:t>a   priori   probability   reasoning  ;   </a:t>
            </a:r>
            <a:r>
              <a:rPr lang="ja-JP" altLang="en-US" b="1" dirty="0" smtClean="0">
                <a:solidFill>
                  <a:schemeClr val="bg1"/>
                </a:solidFill>
                <a:latin typeface="HGP行書体" pitchFamily="66" charset="-128"/>
                <a:ea typeface="HGP行書体" pitchFamily="66" charset="-128"/>
              </a:rPr>
              <a:t>先き　付け　確率　理由・付け」</a:t>
            </a:r>
            <a:endParaRPr lang="en-US" altLang="ja-JP" b="1" dirty="0" smtClean="0">
              <a:solidFill>
                <a:schemeClr val="bg1"/>
              </a:solidFill>
              <a:latin typeface="HGP行書体" pitchFamily="66" charset="-128"/>
              <a:ea typeface="HGP行書体" pitchFamily="66" charset="-128"/>
            </a:endParaRPr>
          </a:p>
          <a:p>
            <a:r>
              <a:rPr lang="en-US" altLang="ja-JP" b="1" dirty="0" smtClean="0">
                <a:solidFill>
                  <a:schemeClr val="bg1"/>
                </a:solidFill>
                <a:latin typeface="HGP行書体" pitchFamily="66" charset="-128"/>
                <a:ea typeface="HGP行書体" pitchFamily="66" charset="-128"/>
              </a:rPr>
              <a:t>a/o  </a:t>
            </a:r>
            <a:r>
              <a:rPr lang="ja-JP" altLang="en-US" b="1" dirty="0" smtClean="0">
                <a:solidFill>
                  <a:schemeClr val="bg1"/>
                </a:solidFill>
                <a:latin typeface="HGP行書体" pitchFamily="66" charset="-128"/>
                <a:ea typeface="HGP行書体" pitchFamily="66" charset="-128"/>
              </a:rPr>
              <a:t>「 </a:t>
            </a:r>
            <a:r>
              <a:rPr lang="en-US" altLang="ja-JP" b="1" dirty="0" smtClean="0">
                <a:solidFill>
                  <a:schemeClr val="bg1"/>
                </a:solidFill>
                <a:latin typeface="HGP行書体" pitchFamily="66" charset="-128"/>
                <a:ea typeface="HGP行書体" pitchFamily="66" charset="-128"/>
              </a:rPr>
              <a:t>a  posteriori   probability   reasoning </a:t>
            </a:r>
            <a:r>
              <a:rPr lang="ja-JP" altLang="en-US" b="1" dirty="0" smtClean="0">
                <a:solidFill>
                  <a:schemeClr val="bg1"/>
                </a:solidFill>
                <a:latin typeface="HGP行書体" pitchFamily="66" charset="-128"/>
                <a:ea typeface="HGP行書体" pitchFamily="66" charset="-128"/>
              </a:rPr>
              <a:t>；　後　付け　確率・理由・付け」 </a:t>
            </a:r>
            <a:r>
              <a:rPr lang="en-US" altLang="ja-JP" b="1" dirty="0" smtClean="0">
                <a:solidFill>
                  <a:schemeClr val="bg1"/>
                </a:solidFill>
                <a:latin typeface="HGP行書体" pitchFamily="66" charset="-128"/>
                <a:ea typeface="HGP行書体" pitchFamily="66" charset="-128"/>
              </a:rPr>
              <a:t>…</a:t>
            </a:r>
            <a:r>
              <a:rPr lang="ja-JP" altLang="en-US" b="1" dirty="0" smtClean="0">
                <a:solidFill>
                  <a:schemeClr val="bg1"/>
                </a:solidFill>
                <a:latin typeface="HGP行書体" pitchFamily="66" charset="-128"/>
                <a:ea typeface="HGP行書体" pitchFamily="66" charset="-128"/>
              </a:rPr>
              <a:t>  </a:t>
            </a:r>
            <a:r>
              <a:rPr lang="ja-JP" altLang="en-US" b="1" dirty="0" smtClean="0">
                <a:solidFill>
                  <a:srgbClr val="FF0066"/>
                </a:solidFill>
                <a:latin typeface="HGP行書体" pitchFamily="66" charset="-128"/>
                <a:ea typeface="HGP行書体" pitchFamily="66" charset="-128"/>
                <a:sym typeface="Wingdings 3"/>
              </a:rPr>
              <a:t></a:t>
            </a:r>
            <a:r>
              <a:rPr lang="en-US" altLang="ja-JP" b="1" dirty="0" smtClean="0">
                <a:solidFill>
                  <a:schemeClr val="bg1"/>
                </a:solidFill>
                <a:latin typeface="HGP行書体" pitchFamily="66" charset="-128"/>
                <a:ea typeface="HGP行書体" pitchFamily="66" charset="-128"/>
              </a:rPr>
              <a:t>  </a:t>
            </a:r>
          </a:p>
          <a:p>
            <a:endParaRPr lang="en-US" altLang="ja-JP" b="1" dirty="0" smtClean="0">
              <a:solidFill>
                <a:srgbClr val="002060"/>
              </a:solidFill>
              <a:latin typeface="HGP行書体" pitchFamily="66" charset="-128"/>
              <a:ea typeface="HGP行書体" pitchFamily="66" charset="-128"/>
            </a:endParaRPr>
          </a:p>
          <a:p>
            <a:endParaRPr lang="en-US" altLang="ja-JP" b="1" dirty="0">
              <a:solidFill>
                <a:srgbClr val="002060"/>
              </a:solidFill>
              <a:latin typeface="HGP行書体" pitchFamily="66" charset="-128"/>
              <a:ea typeface="HGP行書体" pitchFamily="66" charset="-128"/>
            </a:endParaRPr>
          </a:p>
          <a:p>
            <a:endParaRPr lang="en-US" altLang="ja-JP" b="1" dirty="0" smtClean="0">
              <a:solidFill>
                <a:srgbClr val="002060"/>
              </a:solidFill>
              <a:latin typeface="HGP行書体" pitchFamily="66" charset="-128"/>
              <a:ea typeface="HGP行書体" pitchFamily="66" charset="-128"/>
            </a:endParaRPr>
          </a:p>
          <a:p>
            <a:r>
              <a:rPr lang="ja-JP" altLang="en-US" b="1" dirty="0" smtClean="0">
                <a:solidFill>
                  <a:srgbClr val="FFFF00"/>
                </a:solidFill>
                <a:latin typeface="HGP行書体" pitchFamily="66" charset="-128"/>
                <a:ea typeface="HGP行書体" pitchFamily="66" charset="-128"/>
              </a:rPr>
              <a:t>「　要</a:t>
            </a:r>
            <a:r>
              <a:rPr lang="ja-JP" altLang="en-US" b="1" dirty="0">
                <a:solidFill>
                  <a:srgbClr val="FFFF00"/>
                </a:solidFill>
                <a:latin typeface="HGP行書体" pitchFamily="66" charset="-128"/>
                <a:ea typeface="HGP行書体" pitchFamily="66" charset="-128"/>
              </a:rPr>
              <a:t>する</a:t>
            </a:r>
            <a:r>
              <a:rPr lang="ja-JP" altLang="en-US" b="1" dirty="0" smtClean="0">
                <a:solidFill>
                  <a:srgbClr val="FFFF00"/>
                </a:solidFill>
                <a:latin typeface="HGP行書体" pitchFamily="66" charset="-128"/>
                <a:ea typeface="HGP行書体" pitchFamily="66" charset="-128"/>
              </a:rPr>
              <a:t>に、　宇宙 存在 の 全て　や</a:t>
            </a:r>
            <a:endParaRPr lang="en-US" altLang="ja-JP" b="1" dirty="0" smtClean="0">
              <a:solidFill>
                <a:srgbClr val="FFFF00"/>
              </a:solidFill>
              <a:latin typeface="HGP行書体" pitchFamily="66" charset="-128"/>
              <a:ea typeface="HGP行書体" pitchFamily="66" charset="-128"/>
            </a:endParaRPr>
          </a:p>
          <a:p>
            <a:r>
              <a:rPr lang="ja-JP" altLang="en-US" b="1" dirty="0" smtClean="0">
                <a:solidFill>
                  <a:schemeClr val="bg1"/>
                </a:solidFill>
                <a:latin typeface="HGP行書体" pitchFamily="66" charset="-128"/>
                <a:ea typeface="HGP行書体" pitchFamily="66" charset="-128"/>
              </a:rPr>
              <a:t>　</a:t>
            </a:r>
            <a:r>
              <a:rPr lang="ja-JP" altLang="en-US" b="1" u="sng" dirty="0" smtClean="0">
                <a:solidFill>
                  <a:schemeClr val="bg1"/>
                </a:solidFill>
                <a:latin typeface="HGP行書体" pitchFamily="66" charset="-128"/>
                <a:ea typeface="HGP行書体" pitchFamily="66" charset="-128"/>
              </a:rPr>
              <a:t>生命 存在</a:t>
            </a:r>
            <a:r>
              <a:rPr lang="ja-JP" altLang="en-US" b="1" dirty="0" smtClean="0">
                <a:solidFill>
                  <a:schemeClr val="bg1"/>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の 　両方　の　存在の</a:t>
            </a:r>
            <a:endParaRPr lang="en-US" altLang="ja-JP" b="1" dirty="0" smtClean="0">
              <a:solidFill>
                <a:srgbClr val="FFFF00"/>
              </a:solidFill>
              <a:latin typeface="HGP行書体" pitchFamily="66" charset="-128"/>
              <a:ea typeface="HGP行書体" pitchFamily="66" charset="-128"/>
            </a:endParaRPr>
          </a:p>
          <a:p>
            <a:r>
              <a:rPr lang="en-US" altLang="ja-JP" b="1" dirty="0" smtClean="0">
                <a:solidFill>
                  <a:srgbClr val="FFFF00"/>
                </a:solidFill>
                <a:latin typeface="HGP行書体" pitchFamily="66" charset="-128"/>
                <a:ea typeface="HGP行書体" pitchFamily="66" charset="-128"/>
              </a:rPr>
              <a:t>The </a:t>
            </a:r>
            <a:r>
              <a:rPr lang="en-US" altLang="ja-JP" b="1" dirty="0" smtClean="0">
                <a:solidFill>
                  <a:schemeClr val="bg1"/>
                </a:solidFill>
                <a:latin typeface="HGP行書体" pitchFamily="66" charset="-128"/>
                <a:ea typeface="HGP行書体" pitchFamily="66" charset="-128"/>
              </a:rPr>
              <a:t>R</a:t>
            </a:r>
            <a:r>
              <a:rPr lang="en-US" altLang="ja-JP" b="1" dirty="0" smtClean="0">
                <a:solidFill>
                  <a:srgbClr val="FFFF00"/>
                </a:solidFill>
                <a:latin typeface="HGP行書体" pitchFamily="66" charset="-128"/>
                <a:ea typeface="HGP行書体" pitchFamily="66" charset="-128"/>
              </a:rPr>
              <a:t>easoning</a:t>
            </a:r>
          </a:p>
          <a:p>
            <a:r>
              <a:rPr lang="en-US" altLang="ja-JP" b="1" dirty="0" smtClean="0">
                <a:solidFill>
                  <a:srgbClr val="FFFF00"/>
                </a:solidFill>
                <a:latin typeface="HGP行書体" pitchFamily="66" charset="-128"/>
                <a:ea typeface="HGP行書体" pitchFamily="66" charset="-128"/>
              </a:rPr>
              <a:t>“</a:t>
            </a:r>
            <a:r>
              <a:rPr lang="ja-JP" altLang="en-US" b="1" dirty="0" smtClean="0">
                <a:solidFill>
                  <a:schemeClr val="bg1"/>
                </a:solidFill>
                <a:latin typeface="HGP行書体" pitchFamily="66" charset="-128"/>
                <a:ea typeface="HGP行書体" pitchFamily="66" charset="-128"/>
              </a:rPr>
              <a:t>理由　付け</a:t>
            </a:r>
            <a:r>
              <a:rPr lang="en-US" altLang="ja-JP" b="1" dirty="0" smtClean="0">
                <a:solidFill>
                  <a:srgbClr val="FFFF00"/>
                </a:solidFill>
                <a:latin typeface="HGP行書体" pitchFamily="66" charset="-128"/>
                <a:ea typeface="HGP行書体" pitchFamily="66" charset="-128"/>
              </a:rPr>
              <a:t>”</a:t>
            </a:r>
            <a:r>
              <a:rPr lang="ja-JP" altLang="en-US" b="1" dirty="0" smtClean="0">
                <a:solidFill>
                  <a:srgbClr val="FFFF00"/>
                </a:solidFill>
                <a:latin typeface="HGP行書体" pitchFamily="66" charset="-128"/>
                <a:ea typeface="HGP行書体" pitchFamily="66" charset="-128"/>
              </a:rPr>
              <a:t>　　　</a:t>
            </a:r>
            <a:r>
              <a:rPr lang="en-US" altLang="ja-JP" b="1" dirty="0" smtClean="0">
                <a:solidFill>
                  <a:srgbClr val="FFFF00"/>
                </a:solidFill>
                <a:latin typeface="HGP行書体" pitchFamily="66" charset="-128"/>
                <a:ea typeface="HGP行書体" pitchFamily="66" charset="-128"/>
              </a:rPr>
              <a:t>…</a:t>
            </a:r>
            <a:r>
              <a:rPr lang="ja-JP" altLang="en-US" b="1" dirty="0" smtClean="0">
                <a:solidFill>
                  <a:srgbClr val="FFFF00"/>
                </a:solidFill>
                <a:latin typeface="HGP行書体" pitchFamily="66" charset="-128"/>
                <a:ea typeface="HGP行書体" pitchFamily="66" charset="-128"/>
              </a:rPr>
              <a:t>　を、</a:t>
            </a:r>
            <a:endParaRPr lang="en-US" altLang="ja-JP" b="1" dirty="0" smtClean="0">
              <a:solidFill>
                <a:srgbClr val="FFFF00"/>
              </a:solidFill>
              <a:latin typeface="HGP行書体" pitchFamily="66" charset="-128"/>
              <a:ea typeface="HGP行書体" pitchFamily="66" charset="-128"/>
            </a:endParaRPr>
          </a:p>
          <a:p>
            <a:r>
              <a:rPr lang="ja-JP" altLang="en-US" b="1" dirty="0" smtClean="0">
                <a:solidFill>
                  <a:srgbClr val="FFFF00"/>
                </a:solidFill>
                <a:latin typeface="HGP行書体" pitchFamily="66" charset="-128"/>
                <a:ea typeface="HGP行書体" pitchFamily="66" charset="-128"/>
              </a:rPr>
              <a:t>“我・有り　前提　で　証明　する　”　か、</a:t>
            </a:r>
            <a:endParaRPr lang="en-US" altLang="ja-JP" b="1" dirty="0" smtClean="0">
              <a:solidFill>
                <a:srgbClr val="FFFF00"/>
              </a:solidFill>
              <a:latin typeface="HGP行書体" pitchFamily="66" charset="-128"/>
              <a:ea typeface="HGP行書体" pitchFamily="66" charset="-128"/>
            </a:endParaRPr>
          </a:p>
          <a:p>
            <a:r>
              <a:rPr lang="ja-JP" altLang="en-US" sz="2400" b="1" dirty="0" smtClean="0">
                <a:solidFill>
                  <a:srgbClr val="FF0066"/>
                </a:solidFill>
                <a:latin typeface="HGP行書体" pitchFamily="66" charset="-128"/>
                <a:ea typeface="HGP行書体" pitchFamily="66" charset="-128"/>
              </a:rPr>
              <a:t>“</a:t>
            </a:r>
            <a:r>
              <a:rPr lang="ja-JP" altLang="en-US" sz="3600" b="1" dirty="0" smtClean="0">
                <a:solidFill>
                  <a:srgbClr val="00FFFF"/>
                </a:solidFill>
                <a:latin typeface="HGP行書体" pitchFamily="66" charset="-128"/>
                <a:ea typeface="HGP行書体" pitchFamily="66" charset="-128"/>
              </a:rPr>
              <a:t>他人が　考えた</a:t>
            </a:r>
            <a:r>
              <a:rPr lang="ja-JP" altLang="en-US" sz="2000" b="1" dirty="0" smtClean="0">
                <a:solidFill>
                  <a:srgbClr val="FF0000"/>
                </a:solidFill>
                <a:latin typeface="HGP行書体" pitchFamily="66" charset="-128"/>
                <a:ea typeface="HGP行書体" pitchFamily="66" charset="-128"/>
              </a:rPr>
              <a:t>”</a:t>
            </a:r>
            <a:endParaRPr lang="en-US" altLang="ja-JP" sz="2000" b="1" dirty="0" smtClean="0">
              <a:solidFill>
                <a:srgbClr val="FF0000"/>
              </a:solidFill>
              <a:latin typeface="HGP行書体" pitchFamily="66" charset="-128"/>
              <a:ea typeface="HGP行書体" pitchFamily="66" charset="-128"/>
            </a:endParaRPr>
          </a:p>
          <a:p>
            <a:r>
              <a:rPr lang="en-US" altLang="ja-JP" b="1" dirty="0" smtClean="0">
                <a:solidFill>
                  <a:srgbClr val="FFFF00"/>
                </a:solidFill>
                <a:latin typeface="HGP行書体" pitchFamily="66" charset="-128"/>
                <a:ea typeface="HGP行書体" pitchFamily="66" charset="-128"/>
              </a:rPr>
              <a:t>a/o</a:t>
            </a:r>
          </a:p>
          <a:p>
            <a:r>
              <a:rPr lang="en-US" altLang="ja-JP" b="1" dirty="0" smtClean="0">
                <a:solidFill>
                  <a:srgbClr val="FFFF00"/>
                </a:solidFill>
                <a:latin typeface="HGP行書体" pitchFamily="66" charset="-128"/>
                <a:ea typeface="HGP行書体" pitchFamily="66" charset="-128"/>
              </a:rPr>
              <a:t>…</a:t>
            </a:r>
            <a:r>
              <a:rPr lang="ja-JP" altLang="en-US" b="1" dirty="0" smtClean="0">
                <a:solidFill>
                  <a:srgbClr val="FFFF00"/>
                </a:solidFill>
                <a:latin typeface="HGP行書体" pitchFamily="66" charset="-128"/>
                <a:ea typeface="HGP行書体" pitchFamily="66" charset="-128"/>
              </a:rPr>
              <a:t>「想像　した　図柄　通り」 </a:t>
            </a:r>
            <a:r>
              <a:rPr lang="en-US" altLang="ja-JP" b="1" dirty="0" smtClean="0">
                <a:solidFill>
                  <a:srgbClr val="FFFF00"/>
                </a:solidFill>
                <a:latin typeface="HGP行書体" pitchFamily="66" charset="-128"/>
                <a:ea typeface="HGP行書体" pitchFamily="66" charset="-128"/>
              </a:rPr>
              <a:t>…</a:t>
            </a:r>
            <a:r>
              <a:rPr lang="ja-JP" altLang="en-US" b="1" dirty="0" smtClean="0">
                <a:solidFill>
                  <a:srgbClr val="FFFF00"/>
                </a:solidFill>
                <a:latin typeface="HGP行書体" pitchFamily="66" charset="-128"/>
                <a:ea typeface="HGP行書体" pitchFamily="66" charset="-128"/>
              </a:rPr>
              <a:t>　に　</a:t>
            </a:r>
            <a:r>
              <a:rPr lang="ja-JP" altLang="en-US" b="1" dirty="0">
                <a:solidFill>
                  <a:srgbClr val="FFFF00"/>
                </a:solidFill>
                <a:latin typeface="HGP行書体" pitchFamily="66" charset="-128"/>
                <a:ea typeface="HGP行書体" pitchFamily="66" charset="-128"/>
              </a:rPr>
              <a:t>「</a:t>
            </a:r>
            <a:r>
              <a:rPr lang="ja-JP" altLang="en-US" b="1" dirty="0" smtClean="0">
                <a:solidFill>
                  <a:srgbClr val="FFFF00"/>
                </a:solidFill>
                <a:latin typeface="HGP行書体" pitchFamily="66" charset="-128"/>
                <a:ea typeface="HGP行書体" pitchFamily="66" charset="-128"/>
              </a:rPr>
              <a:t>後追い </a:t>
            </a:r>
            <a:r>
              <a:rPr lang="en-US" altLang="ja-JP" b="1" dirty="0" smtClean="0">
                <a:solidFill>
                  <a:srgbClr val="FFFF00"/>
                </a:solidFill>
                <a:latin typeface="HGP行書体" pitchFamily="66" charset="-128"/>
                <a:ea typeface="HGP行書体" pitchFamily="66" charset="-128"/>
              </a:rPr>
              <a:t>= a posteriori  </a:t>
            </a:r>
            <a:r>
              <a:rPr lang="ja-JP" altLang="en-US" b="1" dirty="0" smtClean="0">
                <a:solidFill>
                  <a:srgbClr val="FFFF00"/>
                </a:solidFill>
                <a:latin typeface="HGP行書体" pitchFamily="66" charset="-128"/>
                <a:ea typeface="HGP行書体" pitchFamily="66" charset="-128"/>
              </a:rPr>
              <a:t>証明」　スル　か　？</a:t>
            </a:r>
            <a:endParaRPr lang="en-US" altLang="ja-JP" b="1" dirty="0" smtClean="0">
              <a:solidFill>
                <a:srgbClr val="FFFF00"/>
              </a:solidFill>
              <a:latin typeface="HGP行書体" pitchFamily="66" charset="-128"/>
              <a:ea typeface="HGP行書体" pitchFamily="66" charset="-128"/>
            </a:endParaRPr>
          </a:p>
          <a:p>
            <a:r>
              <a:rPr lang="ja-JP" altLang="en-US" b="1" dirty="0" smtClean="0">
                <a:solidFill>
                  <a:srgbClr val="FFFF00"/>
                </a:solidFill>
                <a:latin typeface="HGP行書体" pitchFamily="66" charset="-128"/>
                <a:ea typeface="HGP行書体" pitchFamily="66" charset="-128"/>
              </a:rPr>
              <a:t>を　イメ－ジ　する　に　しても、確率や統計を使って、り・トリック　する　しか　無い　し、</a:t>
            </a:r>
            <a:endParaRPr lang="en-US" altLang="ja-JP" b="1" dirty="0">
              <a:solidFill>
                <a:srgbClr val="FFFF00"/>
              </a:solidFill>
              <a:latin typeface="HGP行書体" pitchFamily="66" charset="-128"/>
              <a:ea typeface="HGP行書体" pitchFamily="66" charset="-128"/>
            </a:endParaRPr>
          </a:p>
          <a:p>
            <a:r>
              <a:rPr lang="ja-JP" altLang="en-US" b="1" dirty="0" smtClean="0">
                <a:solidFill>
                  <a:srgbClr val="FFFF00"/>
                </a:solidFill>
                <a:latin typeface="HGP行書体" pitchFamily="66" charset="-128"/>
                <a:ea typeface="HGP行書体" pitchFamily="66" charset="-128"/>
              </a:rPr>
              <a:t>ウン十億年とかウン兆年前のことを、</a:t>
            </a:r>
            <a:r>
              <a:rPr lang="ja-JP" altLang="en-US" sz="2400" b="1" dirty="0" smtClean="0">
                <a:solidFill>
                  <a:schemeClr val="bg1"/>
                </a:solidFill>
                <a:latin typeface="HGP行書体" pitchFamily="66" charset="-128"/>
                <a:ea typeface="HGP行書体" pitchFamily="66" charset="-128"/>
              </a:rPr>
              <a:t>類推；</a:t>
            </a:r>
            <a:r>
              <a:rPr lang="en-US" altLang="ja-JP" sz="2400" b="1" dirty="0" smtClean="0">
                <a:solidFill>
                  <a:schemeClr val="bg1"/>
                </a:solidFill>
                <a:latin typeface="HGP行書体" pitchFamily="66" charset="-128"/>
                <a:ea typeface="HGP行書体" pitchFamily="66" charset="-128"/>
              </a:rPr>
              <a:t>analogy </a:t>
            </a:r>
            <a:r>
              <a:rPr lang="ja-JP" altLang="en-US" sz="2400" b="1" dirty="0" smtClean="0">
                <a:solidFill>
                  <a:schemeClr val="bg1"/>
                </a:solidFill>
                <a:latin typeface="HGP行書体" pitchFamily="66" charset="-128"/>
                <a:ea typeface="HGP行書体" pitchFamily="66" charset="-128"/>
              </a:rPr>
              <a:t>スル</a:t>
            </a:r>
            <a:r>
              <a:rPr lang="ja-JP" altLang="en-US" b="1" dirty="0" smtClean="0">
                <a:solidFill>
                  <a:srgbClr val="FFFF00"/>
                </a:solidFill>
                <a:latin typeface="HGP行書体" pitchFamily="66" charset="-128"/>
                <a:ea typeface="HGP行書体" pitchFamily="66" charset="-128"/>
              </a:rPr>
              <a:t>　しか　</a:t>
            </a:r>
            <a:r>
              <a:rPr lang="ja-JP" altLang="en-US" b="1" dirty="0" smtClean="0">
                <a:solidFill>
                  <a:srgbClr val="FF0000"/>
                </a:solidFill>
                <a:latin typeface="HGP行書体" pitchFamily="66" charset="-128"/>
                <a:ea typeface="HGP行書体" pitchFamily="66" charset="-128"/>
              </a:rPr>
              <a:t>ない</a:t>
            </a:r>
            <a:r>
              <a:rPr lang="ja-JP" altLang="en-US" b="1" dirty="0" smtClean="0">
                <a:solidFill>
                  <a:srgbClr val="FFFF00"/>
                </a:solidFill>
                <a:latin typeface="HGP行書体" pitchFamily="66" charset="-128"/>
                <a:ea typeface="HGP行書体" pitchFamily="66" charset="-128"/>
              </a:rPr>
              <a:t>　ので　あ～る！</a:t>
            </a:r>
            <a:endParaRPr lang="en-US" altLang="ja-JP" b="1" dirty="0" smtClean="0">
              <a:solidFill>
                <a:srgbClr val="FFFF00"/>
              </a:solidFill>
              <a:latin typeface="HGP行書体" pitchFamily="66" charset="-128"/>
              <a:ea typeface="HGP行書体" pitchFamily="66" charset="-128"/>
            </a:endParaRPr>
          </a:p>
          <a:p>
            <a:r>
              <a:rPr lang="ja-JP" altLang="en-US" b="1" dirty="0" smtClean="0">
                <a:solidFill>
                  <a:srgbClr val="FFFF00"/>
                </a:solidFill>
                <a:latin typeface="HGP行書体" pitchFamily="66" charset="-128"/>
                <a:ea typeface="HGP行書体" pitchFamily="66" charset="-128"/>
              </a:rPr>
              <a:t>「</a:t>
            </a:r>
            <a:r>
              <a:rPr lang="ja-JP" altLang="en-US" b="1" dirty="0" smtClean="0">
                <a:solidFill>
                  <a:srgbClr val="00FFFF"/>
                </a:solidFill>
                <a:latin typeface="HGP行書体" pitchFamily="66" charset="-128"/>
                <a:ea typeface="HGP行書体" pitchFamily="66" charset="-128"/>
              </a:rPr>
              <a:t>自分は　居ない　ところ　から、証明</a:t>
            </a:r>
            <a:r>
              <a:rPr lang="ja-JP" altLang="en-US" b="1" dirty="0" smtClean="0">
                <a:solidFill>
                  <a:srgbClr val="FFFF00"/>
                </a:solidFill>
                <a:latin typeface="HGP行書体" pitchFamily="66" charset="-128"/>
                <a:ea typeface="HGP行書体" pitchFamily="66" charset="-128"/>
              </a:rPr>
              <a:t>　しなければ　いけ・ない　の　・だ」  </a:t>
            </a:r>
            <a:r>
              <a:rPr lang="en-US" altLang="ja-JP" b="1" dirty="0" smtClean="0">
                <a:solidFill>
                  <a:srgbClr val="FFFF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から、</a:t>
            </a:r>
            <a:endParaRPr lang="en-US" altLang="ja-JP" b="1" dirty="0" smtClean="0">
              <a:solidFill>
                <a:srgbClr val="FFFF00"/>
              </a:solidFill>
              <a:latin typeface="HGP行書体" pitchFamily="66" charset="-128"/>
              <a:ea typeface="HGP行書体" pitchFamily="66" charset="-128"/>
            </a:endParaRPr>
          </a:p>
          <a:p>
            <a:r>
              <a:rPr lang="ja-JP" altLang="en-US" b="1" dirty="0">
                <a:solidFill>
                  <a:srgbClr val="00FFFF"/>
                </a:solidFill>
                <a:latin typeface="HGP行書体" pitchFamily="66" charset="-128"/>
                <a:ea typeface="HGP行書体" pitchFamily="66" charset="-128"/>
              </a:rPr>
              <a:t>誰か</a:t>
            </a:r>
            <a:r>
              <a:rPr lang="ja-JP" altLang="en-US" b="1" dirty="0" smtClean="0">
                <a:solidFill>
                  <a:srgbClr val="00FFFF"/>
                </a:solidFill>
                <a:latin typeface="HGP行書体" pitchFamily="66" charset="-128"/>
                <a:ea typeface="HGP行書体" pitchFamily="66" charset="-128"/>
              </a:rPr>
              <a:t>の　“存在”　に　対する　考え方　を　モデル　にして、 </a:t>
            </a:r>
            <a:r>
              <a:rPr lang="en-US" altLang="ja-JP" b="1" dirty="0" smtClean="0">
                <a:solidFill>
                  <a:schemeClr val="bg1"/>
                </a:solidFill>
                <a:latin typeface="HGP行書体" pitchFamily="66" charset="-128"/>
                <a:ea typeface="HGP行書体" pitchFamily="66" charset="-128"/>
              </a:rPr>
              <a:t> sum ergo  …</a:t>
            </a:r>
            <a:r>
              <a:rPr lang="ja-JP" altLang="en-US" b="1" dirty="0" smtClean="0">
                <a:solidFill>
                  <a:schemeClr val="bg1"/>
                </a:solidFill>
                <a:latin typeface="HGP行書体" pitchFamily="66" charset="-128"/>
                <a:ea typeface="HGP行書体" pitchFamily="66" charset="-128"/>
              </a:rPr>
              <a:t>　故に、我　想う</a:t>
            </a:r>
            <a:r>
              <a:rPr lang="ja-JP" altLang="en-US" b="1" dirty="0" smtClean="0">
                <a:solidFill>
                  <a:srgbClr val="FFFF00"/>
                </a:solidFill>
                <a:latin typeface="HGP行書体" pitchFamily="66" charset="-128"/>
                <a:ea typeface="HGP行書体" pitchFamily="66" charset="-128"/>
              </a:rPr>
              <a:t>　</a:t>
            </a:r>
            <a:r>
              <a:rPr lang="en-US" altLang="ja-JP" b="1" dirty="0" smtClean="0">
                <a:solidFill>
                  <a:srgbClr val="FFFF00"/>
                </a:solidFill>
                <a:latin typeface="HGP行書体" pitchFamily="66" charset="-128"/>
                <a:ea typeface="HGP行書体" pitchFamily="66" charset="-128"/>
              </a:rPr>
              <a:t>…</a:t>
            </a:r>
          </a:p>
          <a:p>
            <a:r>
              <a:rPr lang="en-US" altLang="ja-JP" b="1" dirty="0" smtClean="0">
                <a:solidFill>
                  <a:srgbClr val="00FFFF"/>
                </a:solidFill>
                <a:latin typeface="HGP行書体" pitchFamily="66" charset="-128"/>
                <a:ea typeface="HGP行書体" pitchFamily="66" charset="-128"/>
              </a:rPr>
              <a:t>C</a:t>
            </a:r>
            <a:r>
              <a:rPr lang="en-US" altLang="ja-JP" b="1" dirty="0" smtClean="0">
                <a:solidFill>
                  <a:srgbClr val="FFFF00"/>
                </a:solidFill>
                <a:latin typeface="HGP行書体" pitchFamily="66" charset="-128"/>
                <a:ea typeface="HGP行書体" pitchFamily="66" charset="-128"/>
              </a:rPr>
              <a:t>ognitive  </a:t>
            </a:r>
            <a:r>
              <a:rPr lang="en-US" altLang="ja-JP" b="1" dirty="0" smtClean="0">
                <a:solidFill>
                  <a:srgbClr val="00FFFF"/>
                </a:solidFill>
                <a:latin typeface="HGP行書体" pitchFamily="66" charset="-128"/>
                <a:ea typeface="HGP行書体" pitchFamily="66" charset="-128"/>
              </a:rPr>
              <a:t>d</a:t>
            </a:r>
            <a:r>
              <a:rPr lang="en-US" altLang="ja-JP" b="1" dirty="0" smtClean="0">
                <a:solidFill>
                  <a:srgbClr val="FFFF00"/>
                </a:solidFill>
                <a:latin typeface="HGP行書体" pitchFamily="66" charset="-128"/>
                <a:ea typeface="HGP行書体" pitchFamily="66" charset="-128"/>
              </a:rPr>
              <a:t>escription</a:t>
            </a:r>
            <a:r>
              <a:rPr lang="ja-JP" altLang="en-US" b="1" dirty="0">
                <a:solidFill>
                  <a:srgbClr val="FFFF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　</a:t>
            </a:r>
            <a:r>
              <a:rPr lang="en-US" altLang="ja-JP" b="1" dirty="0" smtClean="0">
                <a:solidFill>
                  <a:srgbClr val="FF0000"/>
                </a:solidFill>
                <a:latin typeface="HGP行書体" pitchFamily="66" charset="-128"/>
                <a:ea typeface="HGP行書体" pitchFamily="66" charset="-128"/>
              </a:rPr>
              <a:t>C</a:t>
            </a:r>
            <a:r>
              <a:rPr lang="en-US" altLang="ja-JP" b="1" dirty="0" smtClean="0">
                <a:solidFill>
                  <a:srgbClr val="FFFF00"/>
                </a:solidFill>
                <a:latin typeface="HGP行書体" pitchFamily="66" charset="-128"/>
                <a:ea typeface="HGP行書体" pitchFamily="66" charset="-128"/>
              </a:rPr>
              <a:t> </a:t>
            </a:r>
            <a:r>
              <a:rPr lang="en-US" altLang="ja-JP" b="1" dirty="0" smtClean="0">
                <a:solidFill>
                  <a:srgbClr val="FF0000"/>
                </a:solidFill>
                <a:latin typeface="HGP行書体" pitchFamily="66" charset="-128"/>
                <a:ea typeface="HGP行書体" pitchFamily="66" charset="-128"/>
              </a:rPr>
              <a:t>D</a:t>
            </a:r>
            <a:r>
              <a:rPr lang="ja-JP" altLang="en-US" b="1" dirty="0" smtClean="0">
                <a:solidFill>
                  <a:srgbClr val="FF0000"/>
                </a:solidFill>
                <a:latin typeface="HGP行書体" pitchFamily="66" charset="-128"/>
                <a:ea typeface="HGP行書体" pitchFamily="66" charset="-128"/>
              </a:rPr>
              <a:t>　</a:t>
            </a:r>
            <a:r>
              <a:rPr lang="en-US" altLang="ja-JP" b="1" dirty="0" smtClean="0">
                <a:solidFill>
                  <a:srgbClr val="FF00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する</a:t>
            </a:r>
            <a:r>
              <a:rPr lang="ja-JP" altLang="en-US" b="1" dirty="0">
                <a:solidFill>
                  <a:srgbClr val="FFFF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　</a:t>
            </a:r>
            <a:r>
              <a:rPr lang="en-US" altLang="ja-JP" b="1" dirty="0" smtClean="0">
                <a:solidFill>
                  <a:srgbClr val="FFFF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しか</a:t>
            </a:r>
            <a:r>
              <a:rPr lang="ja-JP" altLang="en-US" b="1" dirty="0" smtClean="0">
                <a:solidFill>
                  <a:schemeClr val="bg1"/>
                </a:solidFill>
                <a:latin typeface="HGP行書体" pitchFamily="66" charset="-128"/>
                <a:ea typeface="HGP行書体" pitchFamily="66" charset="-128"/>
              </a:rPr>
              <a:t>　ない</a:t>
            </a:r>
            <a:r>
              <a:rPr lang="ja-JP" altLang="en-US" b="1" dirty="0" smtClean="0">
                <a:solidFill>
                  <a:srgbClr val="FFFF00"/>
                </a:solidFill>
                <a:latin typeface="HGP行書体" pitchFamily="66" charset="-128"/>
                <a:ea typeface="HGP行書体" pitchFamily="66" charset="-128"/>
              </a:rPr>
              <a:t>　</a:t>
            </a:r>
            <a:r>
              <a:rPr lang="en-US" altLang="ja-JP" b="1" dirty="0" smtClean="0">
                <a:solidFill>
                  <a:srgbClr val="FFFF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の で　</a:t>
            </a:r>
            <a:r>
              <a:rPr lang="ja-JP" altLang="en-US" b="1" dirty="0" smtClean="0">
                <a:solidFill>
                  <a:schemeClr val="bg1"/>
                </a:solidFill>
                <a:latin typeface="HGP行書体" pitchFamily="66" charset="-128"/>
                <a:ea typeface="HGP行書体" pitchFamily="66" charset="-128"/>
              </a:rPr>
              <a:t>ある</a:t>
            </a:r>
            <a:r>
              <a:rPr lang="ja-JP" altLang="en-US" b="1" dirty="0" smtClean="0">
                <a:solidFill>
                  <a:srgbClr val="FFFF00"/>
                </a:solidFill>
                <a:latin typeface="HGP行書体" pitchFamily="66" charset="-128"/>
                <a:ea typeface="HGP行書体" pitchFamily="66" charset="-128"/>
              </a:rPr>
              <a:t>。　</a:t>
            </a:r>
            <a:endParaRPr lang="en-US" altLang="ja-JP" b="1" dirty="0" smtClean="0">
              <a:solidFill>
                <a:srgbClr val="FFFF00"/>
              </a:solidFill>
              <a:latin typeface="HGP行書体" pitchFamily="66" charset="-128"/>
              <a:ea typeface="HGP行書体" pitchFamily="66" charset="-128"/>
            </a:endParaRPr>
          </a:p>
          <a:p>
            <a:r>
              <a:rPr lang="en-US" altLang="ja-JP" b="1" dirty="0" smtClean="0">
                <a:solidFill>
                  <a:srgbClr val="FFFF00"/>
                </a:solidFill>
                <a:latin typeface="HGP行書体" pitchFamily="66" charset="-128"/>
                <a:ea typeface="HGP行書体" pitchFamily="66" charset="-128"/>
              </a:rPr>
              <a:t>…  ergo  …  </a:t>
            </a:r>
            <a:r>
              <a:rPr lang="en-US" altLang="ja-JP" b="1" dirty="0" smtClean="0">
                <a:solidFill>
                  <a:schemeClr val="bg1"/>
                </a:solidFill>
                <a:latin typeface="HGP行書体" pitchFamily="66" charset="-128"/>
                <a:ea typeface="HGP行書体" pitchFamily="66" charset="-128"/>
              </a:rPr>
              <a:t>P </a:t>
            </a:r>
            <a:r>
              <a:rPr lang="ja-JP" altLang="en-US" b="1" dirty="0" smtClean="0">
                <a:solidFill>
                  <a:srgbClr val="FFFF00"/>
                </a:solidFill>
                <a:latin typeface="HGP行書体" pitchFamily="66" charset="-128"/>
                <a:ea typeface="HGP行書体" pitchFamily="66" charset="-128"/>
              </a:rPr>
              <a:t>セオラム　</a:t>
            </a:r>
            <a:r>
              <a:rPr lang="en-US" altLang="ja-JP" b="1" dirty="0" smtClean="0">
                <a:solidFill>
                  <a:srgbClr val="FFFF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こそ　が　</a:t>
            </a:r>
            <a:r>
              <a:rPr lang="en-US" altLang="ja-JP" b="1" dirty="0" smtClean="0">
                <a:solidFill>
                  <a:srgbClr val="FFFF00"/>
                </a:solidFill>
                <a:latin typeface="HGP行書体" pitchFamily="66" charset="-128"/>
                <a:ea typeface="HGP行書体" pitchFamily="66" charset="-128"/>
              </a:rPr>
              <a:t>“ </a:t>
            </a:r>
            <a:r>
              <a:rPr lang="en-US" altLang="ja-JP" b="1" dirty="0" smtClean="0">
                <a:solidFill>
                  <a:srgbClr val="FF0000"/>
                </a:solidFill>
                <a:latin typeface="HGP行書体" pitchFamily="66" charset="-128"/>
                <a:ea typeface="HGP行書体" pitchFamily="66" charset="-128"/>
              </a:rPr>
              <a:t>R</a:t>
            </a:r>
            <a:r>
              <a:rPr lang="en-US" altLang="ja-JP" b="1" dirty="0" smtClean="0">
                <a:solidFill>
                  <a:srgbClr val="FFFF00"/>
                </a:solidFill>
                <a:latin typeface="HGP行書体" pitchFamily="66" charset="-128"/>
                <a:ea typeface="HGP行書体" pitchFamily="66" charset="-128"/>
              </a:rPr>
              <a:t> “   </a:t>
            </a:r>
            <a:r>
              <a:rPr lang="ja-JP" altLang="en-US" b="1" dirty="0" smtClean="0">
                <a:solidFill>
                  <a:srgbClr val="FFFF00"/>
                </a:solidFill>
                <a:latin typeface="HGP行書体" pitchFamily="66" charset="-128"/>
                <a:ea typeface="HGP行書体" pitchFamily="66" charset="-128"/>
              </a:rPr>
              <a:t>リーズン・</a:t>
            </a:r>
            <a:r>
              <a:rPr lang="en-US" altLang="ja-JP" b="1" dirty="0" smtClean="0">
                <a:solidFill>
                  <a:srgbClr val="FFFF00"/>
                </a:solidFill>
                <a:latin typeface="HGP行書体" pitchFamily="66" charset="-128"/>
                <a:ea typeface="HGP行書体" pitchFamily="66" charset="-128"/>
              </a:rPr>
              <a:t>from “ </a:t>
            </a:r>
            <a:r>
              <a:rPr lang="en-US" altLang="ja-JP" b="1" dirty="0" smtClean="0">
                <a:solidFill>
                  <a:srgbClr val="4EF737"/>
                </a:solidFill>
                <a:latin typeface="HGP行書体" pitchFamily="66" charset="-128"/>
                <a:ea typeface="HGP行書体" pitchFamily="66" charset="-128"/>
              </a:rPr>
              <a:t>U </a:t>
            </a:r>
            <a:r>
              <a:rPr lang="en-US" altLang="ja-JP" b="1" dirty="0" smtClean="0">
                <a:solidFill>
                  <a:srgbClr val="FFFF00"/>
                </a:solidFill>
                <a:latin typeface="HGP行書体" pitchFamily="66" charset="-128"/>
                <a:ea typeface="HGP行書体" pitchFamily="66" charset="-128"/>
              </a:rPr>
              <a:t>“  log-</a:t>
            </a:r>
            <a:r>
              <a:rPr lang="en-US" altLang="ja-JP" b="1" dirty="0" err="1" smtClean="0">
                <a:solidFill>
                  <a:srgbClr val="FFFF00"/>
                </a:solidFill>
                <a:latin typeface="HGP行書体" pitchFamily="66" charset="-128"/>
                <a:ea typeface="HGP行書体" pitchFamily="66" charset="-128"/>
              </a:rPr>
              <a:t>ic</a:t>
            </a:r>
            <a:r>
              <a:rPr lang="en-US" altLang="ja-JP" b="1" dirty="0" smtClean="0">
                <a:solidFill>
                  <a:srgbClr val="FFFF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な の で あ～る。</a:t>
            </a:r>
            <a:r>
              <a:rPr lang="en-US" altLang="ja-JP" b="1" dirty="0" smtClean="0">
                <a:solidFill>
                  <a:srgbClr val="FFFF00"/>
                </a:solidFill>
                <a:latin typeface="HGP行書体" pitchFamily="66" charset="-128"/>
                <a:ea typeface="HGP行書体" pitchFamily="66" charset="-128"/>
              </a:rPr>
              <a:t> </a:t>
            </a:r>
            <a:r>
              <a:rPr lang="ja-JP" altLang="en-US" b="1" dirty="0" smtClean="0">
                <a:solidFill>
                  <a:srgbClr val="FFFF00"/>
                </a:solidFill>
                <a:latin typeface="HGP行書体" pitchFamily="66" charset="-128"/>
                <a:ea typeface="HGP行書体" pitchFamily="66" charset="-128"/>
              </a:rPr>
              <a:t>　</a:t>
            </a:r>
            <a:endParaRPr lang="en-US" altLang="ja-JP" b="1" dirty="0" smtClean="0">
              <a:solidFill>
                <a:srgbClr val="FFFF00"/>
              </a:solidFill>
              <a:latin typeface="HGP行書体" pitchFamily="66" charset="-128"/>
              <a:ea typeface="HGP行書体" pitchFamily="66" charset="-128"/>
            </a:endParaRPr>
          </a:p>
        </p:txBody>
      </p:sp>
      <p:sp>
        <p:nvSpPr>
          <p:cNvPr id="6" name="Freeform 126"/>
          <p:cNvSpPr>
            <a:spLocks/>
          </p:cNvSpPr>
          <p:nvPr/>
        </p:nvSpPr>
        <p:spPr bwMode="auto">
          <a:xfrm rot="287392">
            <a:off x="7426173" y="2569319"/>
            <a:ext cx="703633" cy="369332"/>
          </a:xfrm>
          <a:custGeom>
            <a:avLst/>
            <a:gdLst/>
            <a:ahLst/>
            <a:cxnLst>
              <a:cxn ang="0">
                <a:pos x="939" y="229"/>
              </a:cxn>
              <a:cxn ang="0">
                <a:pos x="957" y="421"/>
              </a:cxn>
              <a:cxn ang="0">
                <a:pos x="1103" y="229"/>
              </a:cxn>
              <a:cxn ang="0">
                <a:pos x="1186" y="394"/>
              </a:cxn>
              <a:cxn ang="0">
                <a:pos x="1204" y="403"/>
              </a:cxn>
              <a:cxn ang="0">
                <a:pos x="1368" y="247"/>
              </a:cxn>
              <a:cxn ang="0">
                <a:pos x="1286" y="330"/>
              </a:cxn>
              <a:cxn ang="0">
                <a:pos x="1222" y="403"/>
              </a:cxn>
              <a:cxn ang="0">
                <a:pos x="957" y="403"/>
              </a:cxn>
              <a:cxn ang="0">
                <a:pos x="829" y="430"/>
              </a:cxn>
              <a:cxn ang="0">
                <a:pos x="1012" y="768"/>
              </a:cxn>
              <a:cxn ang="0">
                <a:pos x="536" y="832"/>
              </a:cxn>
              <a:cxn ang="0">
                <a:pos x="509" y="979"/>
              </a:cxn>
              <a:cxn ang="0">
                <a:pos x="555" y="1171"/>
              </a:cxn>
              <a:cxn ang="0">
                <a:pos x="235" y="1527"/>
              </a:cxn>
              <a:cxn ang="0">
                <a:pos x="335" y="1683"/>
              </a:cxn>
              <a:cxn ang="0">
                <a:pos x="436" y="1701"/>
              </a:cxn>
              <a:cxn ang="0">
                <a:pos x="546" y="1664"/>
              </a:cxn>
              <a:cxn ang="0">
                <a:pos x="536" y="1472"/>
              </a:cxn>
              <a:cxn ang="0">
                <a:pos x="774" y="1308"/>
              </a:cxn>
              <a:cxn ang="0">
                <a:pos x="765" y="1655"/>
              </a:cxn>
              <a:cxn ang="0">
                <a:pos x="509" y="1692"/>
              </a:cxn>
              <a:cxn ang="0">
                <a:pos x="390" y="1674"/>
              </a:cxn>
              <a:cxn ang="0">
                <a:pos x="290" y="1674"/>
              </a:cxn>
              <a:cxn ang="0">
                <a:pos x="235" y="1628"/>
              </a:cxn>
              <a:cxn ang="0">
                <a:pos x="216" y="1463"/>
              </a:cxn>
              <a:cxn ang="0">
                <a:pos x="180" y="1838"/>
              </a:cxn>
              <a:cxn ang="0">
                <a:pos x="527" y="1957"/>
              </a:cxn>
              <a:cxn ang="0">
                <a:pos x="692" y="2122"/>
              </a:cxn>
              <a:cxn ang="0">
                <a:pos x="1112" y="2012"/>
              </a:cxn>
              <a:cxn ang="0">
                <a:pos x="1533" y="2131"/>
              </a:cxn>
              <a:cxn ang="0">
                <a:pos x="1917" y="2021"/>
              </a:cxn>
              <a:cxn ang="0">
                <a:pos x="2155" y="1920"/>
              </a:cxn>
              <a:cxn ang="0">
                <a:pos x="2338" y="1463"/>
              </a:cxn>
              <a:cxn ang="0">
                <a:pos x="2091" y="1582"/>
              </a:cxn>
              <a:cxn ang="0">
                <a:pos x="1762" y="1674"/>
              </a:cxn>
              <a:cxn ang="0">
                <a:pos x="1533" y="1628"/>
              </a:cxn>
              <a:cxn ang="0">
                <a:pos x="1560" y="1418"/>
              </a:cxn>
              <a:cxn ang="0">
                <a:pos x="1762" y="1637"/>
              </a:cxn>
              <a:cxn ang="0">
                <a:pos x="1880" y="1719"/>
              </a:cxn>
              <a:cxn ang="0">
                <a:pos x="1917" y="1591"/>
              </a:cxn>
              <a:cxn ang="0">
                <a:pos x="2018" y="1619"/>
              </a:cxn>
              <a:cxn ang="0">
                <a:pos x="2063" y="1527"/>
              </a:cxn>
              <a:cxn ang="0">
                <a:pos x="1780" y="1299"/>
              </a:cxn>
              <a:cxn ang="0">
                <a:pos x="1698" y="942"/>
              </a:cxn>
              <a:cxn ang="0">
                <a:pos x="1478" y="823"/>
              </a:cxn>
              <a:cxn ang="0">
                <a:pos x="1515" y="586"/>
              </a:cxn>
              <a:cxn ang="0">
                <a:pos x="1643" y="476"/>
              </a:cxn>
              <a:cxn ang="0">
                <a:pos x="1506" y="403"/>
              </a:cxn>
              <a:cxn ang="0">
                <a:pos x="1460" y="64"/>
              </a:cxn>
              <a:cxn ang="0">
                <a:pos x="1103" y="55"/>
              </a:cxn>
            </a:cxnLst>
            <a:rect l="0" t="0" r="r" b="b"/>
            <a:pathLst>
              <a:path w="2389" h="2168">
                <a:moveTo>
                  <a:pt x="1195" y="37"/>
                </a:moveTo>
                <a:cubicBezTo>
                  <a:pt x="1132" y="44"/>
                  <a:pt x="1081" y="58"/>
                  <a:pt x="1021" y="74"/>
                </a:cubicBezTo>
                <a:cubicBezTo>
                  <a:pt x="986" y="97"/>
                  <a:pt x="993" y="110"/>
                  <a:pt x="966" y="138"/>
                </a:cubicBezTo>
                <a:cubicBezTo>
                  <a:pt x="953" y="192"/>
                  <a:pt x="960" y="164"/>
                  <a:pt x="939" y="229"/>
                </a:cubicBezTo>
                <a:cubicBezTo>
                  <a:pt x="936" y="238"/>
                  <a:pt x="930" y="256"/>
                  <a:pt x="930" y="256"/>
                </a:cubicBezTo>
                <a:cubicBezTo>
                  <a:pt x="935" y="329"/>
                  <a:pt x="921" y="447"/>
                  <a:pt x="994" y="494"/>
                </a:cubicBezTo>
                <a:cubicBezTo>
                  <a:pt x="994" y="494"/>
                  <a:pt x="981" y="482"/>
                  <a:pt x="975" y="476"/>
                </a:cubicBezTo>
                <a:cubicBezTo>
                  <a:pt x="969" y="458"/>
                  <a:pt x="963" y="439"/>
                  <a:pt x="957" y="421"/>
                </a:cubicBezTo>
                <a:cubicBezTo>
                  <a:pt x="954" y="412"/>
                  <a:pt x="948" y="394"/>
                  <a:pt x="948" y="394"/>
                </a:cubicBezTo>
                <a:cubicBezTo>
                  <a:pt x="959" y="349"/>
                  <a:pt x="969" y="344"/>
                  <a:pt x="1012" y="330"/>
                </a:cubicBezTo>
                <a:cubicBezTo>
                  <a:pt x="1029" y="334"/>
                  <a:pt x="1129" y="374"/>
                  <a:pt x="1039" y="330"/>
                </a:cubicBezTo>
                <a:cubicBezTo>
                  <a:pt x="1048" y="254"/>
                  <a:pt x="1040" y="250"/>
                  <a:pt x="1103" y="229"/>
                </a:cubicBezTo>
                <a:cubicBezTo>
                  <a:pt x="1139" y="241"/>
                  <a:pt x="1177" y="244"/>
                  <a:pt x="1213" y="256"/>
                </a:cubicBezTo>
                <a:cubicBezTo>
                  <a:pt x="1246" y="291"/>
                  <a:pt x="1242" y="307"/>
                  <a:pt x="1231" y="357"/>
                </a:cubicBezTo>
                <a:cubicBezTo>
                  <a:pt x="1229" y="366"/>
                  <a:pt x="1229" y="378"/>
                  <a:pt x="1222" y="384"/>
                </a:cubicBezTo>
                <a:cubicBezTo>
                  <a:pt x="1212" y="392"/>
                  <a:pt x="1198" y="391"/>
                  <a:pt x="1186" y="394"/>
                </a:cubicBezTo>
                <a:cubicBezTo>
                  <a:pt x="1164" y="388"/>
                  <a:pt x="1111" y="374"/>
                  <a:pt x="1094" y="366"/>
                </a:cubicBezTo>
                <a:cubicBezTo>
                  <a:pt x="1082" y="360"/>
                  <a:pt x="1045" y="348"/>
                  <a:pt x="1058" y="348"/>
                </a:cubicBezTo>
                <a:cubicBezTo>
                  <a:pt x="1100" y="348"/>
                  <a:pt x="1109" y="368"/>
                  <a:pt x="1140" y="384"/>
                </a:cubicBezTo>
                <a:cubicBezTo>
                  <a:pt x="1159" y="393"/>
                  <a:pt x="1185" y="398"/>
                  <a:pt x="1204" y="403"/>
                </a:cubicBezTo>
                <a:cubicBezTo>
                  <a:pt x="1224" y="382"/>
                  <a:pt x="1230" y="329"/>
                  <a:pt x="1250" y="320"/>
                </a:cubicBezTo>
                <a:cubicBezTo>
                  <a:pt x="1270" y="311"/>
                  <a:pt x="1293" y="314"/>
                  <a:pt x="1314" y="311"/>
                </a:cubicBezTo>
                <a:cubicBezTo>
                  <a:pt x="1308" y="305"/>
                  <a:pt x="1295" y="302"/>
                  <a:pt x="1295" y="293"/>
                </a:cubicBezTo>
                <a:cubicBezTo>
                  <a:pt x="1295" y="272"/>
                  <a:pt x="1356" y="250"/>
                  <a:pt x="1368" y="247"/>
                </a:cubicBezTo>
                <a:cubicBezTo>
                  <a:pt x="1411" y="257"/>
                  <a:pt x="1450" y="268"/>
                  <a:pt x="1487" y="293"/>
                </a:cubicBezTo>
                <a:cubicBezTo>
                  <a:pt x="1484" y="330"/>
                  <a:pt x="1506" y="379"/>
                  <a:pt x="1478" y="403"/>
                </a:cubicBezTo>
                <a:cubicBezTo>
                  <a:pt x="1465" y="414"/>
                  <a:pt x="1347" y="390"/>
                  <a:pt x="1314" y="384"/>
                </a:cubicBezTo>
                <a:cubicBezTo>
                  <a:pt x="1297" y="368"/>
                  <a:pt x="1281" y="359"/>
                  <a:pt x="1286" y="330"/>
                </a:cubicBezTo>
                <a:cubicBezTo>
                  <a:pt x="1287" y="321"/>
                  <a:pt x="1310" y="317"/>
                  <a:pt x="1304" y="311"/>
                </a:cubicBezTo>
                <a:cubicBezTo>
                  <a:pt x="1298" y="304"/>
                  <a:pt x="1286" y="318"/>
                  <a:pt x="1277" y="320"/>
                </a:cubicBezTo>
                <a:cubicBezTo>
                  <a:pt x="1259" y="324"/>
                  <a:pt x="1240" y="327"/>
                  <a:pt x="1222" y="330"/>
                </a:cubicBezTo>
                <a:cubicBezTo>
                  <a:pt x="1229" y="350"/>
                  <a:pt x="1245" y="384"/>
                  <a:pt x="1222" y="403"/>
                </a:cubicBezTo>
                <a:cubicBezTo>
                  <a:pt x="1212" y="411"/>
                  <a:pt x="1198" y="397"/>
                  <a:pt x="1186" y="394"/>
                </a:cubicBezTo>
                <a:cubicBezTo>
                  <a:pt x="1142" y="384"/>
                  <a:pt x="1102" y="368"/>
                  <a:pt x="1058" y="357"/>
                </a:cubicBezTo>
                <a:cubicBezTo>
                  <a:pt x="1027" y="360"/>
                  <a:pt x="994" y="353"/>
                  <a:pt x="966" y="366"/>
                </a:cubicBezTo>
                <a:cubicBezTo>
                  <a:pt x="954" y="371"/>
                  <a:pt x="957" y="390"/>
                  <a:pt x="957" y="403"/>
                </a:cubicBezTo>
                <a:cubicBezTo>
                  <a:pt x="957" y="434"/>
                  <a:pt x="972" y="465"/>
                  <a:pt x="994" y="485"/>
                </a:cubicBezTo>
                <a:cubicBezTo>
                  <a:pt x="983" y="455"/>
                  <a:pt x="966" y="438"/>
                  <a:pt x="948" y="412"/>
                </a:cubicBezTo>
                <a:cubicBezTo>
                  <a:pt x="932" y="364"/>
                  <a:pt x="934" y="362"/>
                  <a:pt x="884" y="375"/>
                </a:cubicBezTo>
                <a:cubicBezTo>
                  <a:pt x="854" y="406"/>
                  <a:pt x="843" y="387"/>
                  <a:pt x="829" y="430"/>
                </a:cubicBezTo>
                <a:cubicBezTo>
                  <a:pt x="838" y="478"/>
                  <a:pt x="835" y="495"/>
                  <a:pt x="875" y="522"/>
                </a:cubicBezTo>
                <a:cubicBezTo>
                  <a:pt x="918" y="586"/>
                  <a:pt x="961" y="590"/>
                  <a:pt x="1030" y="613"/>
                </a:cubicBezTo>
                <a:cubicBezTo>
                  <a:pt x="1045" y="658"/>
                  <a:pt x="1045" y="644"/>
                  <a:pt x="1030" y="714"/>
                </a:cubicBezTo>
                <a:cubicBezTo>
                  <a:pt x="1026" y="733"/>
                  <a:pt x="1030" y="762"/>
                  <a:pt x="1012" y="768"/>
                </a:cubicBezTo>
                <a:cubicBezTo>
                  <a:pt x="994" y="774"/>
                  <a:pt x="957" y="787"/>
                  <a:pt x="957" y="787"/>
                </a:cubicBezTo>
                <a:cubicBezTo>
                  <a:pt x="903" y="776"/>
                  <a:pt x="854" y="763"/>
                  <a:pt x="802" y="750"/>
                </a:cubicBezTo>
                <a:cubicBezTo>
                  <a:pt x="735" y="757"/>
                  <a:pt x="666" y="754"/>
                  <a:pt x="600" y="768"/>
                </a:cubicBezTo>
                <a:cubicBezTo>
                  <a:pt x="576" y="773"/>
                  <a:pt x="586" y="816"/>
                  <a:pt x="536" y="832"/>
                </a:cubicBezTo>
                <a:cubicBezTo>
                  <a:pt x="518" y="829"/>
                  <a:pt x="500" y="821"/>
                  <a:pt x="482" y="823"/>
                </a:cubicBezTo>
                <a:cubicBezTo>
                  <a:pt x="438" y="829"/>
                  <a:pt x="485" y="895"/>
                  <a:pt x="491" y="906"/>
                </a:cubicBezTo>
                <a:cubicBezTo>
                  <a:pt x="485" y="912"/>
                  <a:pt x="470" y="916"/>
                  <a:pt x="472" y="924"/>
                </a:cubicBezTo>
                <a:cubicBezTo>
                  <a:pt x="477" y="945"/>
                  <a:pt x="497" y="961"/>
                  <a:pt x="509" y="979"/>
                </a:cubicBezTo>
                <a:cubicBezTo>
                  <a:pt x="516" y="990"/>
                  <a:pt x="517" y="1007"/>
                  <a:pt x="527" y="1015"/>
                </a:cubicBezTo>
                <a:cubicBezTo>
                  <a:pt x="537" y="1023"/>
                  <a:pt x="552" y="1021"/>
                  <a:pt x="564" y="1024"/>
                </a:cubicBezTo>
                <a:cubicBezTo>
                  <a:pt x="570" y="1030"/>
                  <a:pt x="581" y="1034"/>
                  <a:pt x="582" y="1043"/>
                </a:cubicBezTo>
                <a:cubicBezTo>
                  <a:pt x="584" y="1061"/>
                  <a:pt x="557" y="1163"/>
                  <a:pt x="555" y="1171"/>
                </a:cubicBezTo>
                <a:cubicBezTo>
                  <a:pt x="538" y="1240"/>
                  <a:pt x="520" y="1319"/>
                  <a:pt x="445" y="1344"/>
                </a:cubicBezTo>
                <a:cubicBezTo>
                  <a:pt x="432" y="1385"/>
                  <a:pt x="388" y="1449"/>
                  <a:pt x="354" y="1472"/>
                </a:cubicBezTo>
                <a:cubicBezTo>
                  <a:pt x="307" y="1460"/>
                  <a:pt x="272" y="1476"/>
                  <a:pt x="226" y="1491"/>
                </a:cubicBezTo>
                <a:cubicBezTo>
                  <a:pt x="229" y="1503"/>
                  <a:pt x="226" y="1518"/>
                  <a:pt x="235" y="1527"/>
                </a:cubicBezTo>
                <a:cubicBezTo>
                  <a:pt x="244" y="1536"/>
                  <a:pt x="260" y="1530"/>
                  <a:pt x="271" y="1536"/>
                </a:cubicBezTo>
                <a:cubicBezTo>
                  <a:pt x="279" y="1540"/>
                  <a:pt x="283" y="1550"/>
                  <a:pt x="290" y="1555"/>
                </a:cubicBezTo>
                <a:cubicBezTo>
                  <a:pt x="313" y="1570"/>
                  <a:pt x="329" y="1574"/>
                  <a:pt x="354" y="1582"/>
                </a:cubicBezTo>
                <a:cubicBezTo>
                  <a:pt x="384" y="1491"/>
                  <a:pt x="337" y="1671"/>
                  <a:pt x="335" y="1683"/>
                </a:cubicBezTo>
                <a:cubicBezTo>
                  <a:pt x="351" y="1731"/>
                  <a:pt x="340" y="1714"/>
                  <a:pt x="354" y="1655"/>
                </a:cubicBezTo>
                <a:cubicBezTo>
                  <a:pt x="361" y="1627"/>
                  <a:pt x="365" y="1625"/>
                  <a:pt x="381" y="1600"/>
                </a:cubicBezTo>
                <a:cubicBezTo>
                  <a:pt x="390" y="1603"/>
                  <a:pt x="401" y="1603"/>
                  <a:pt x="408" y="1610"/>
                </a:cubicBezTo>
                <a:cubicBezTo>
                  <a:pt x="430" y="1632"/>
                  <a:pt x="415" y="1680"/>
                  <a:pt x="436" y="1701"/>
                </a:cubicBezTo>
                <a:cubicBezTo>
                  <a:pt x="445" y="1710"/>
                  <a:pt x="460" y="1713"/>
                  <a:pt x="472" y="1719"/>
                </a:cubicBezTo>
                <a:cubicBezTo>
                  <a:pt x="475" y="1707"/>
                  <a:pt x="479" y="1695"/>
                  <a:pt x="482" y="1683"/>
                </a:cubicBezTo>
                <a:cubicBezTo>
                  <a:pt x="486" y="1665"/>
                  <a:pt x="477" y="1640"/>
                  <a:pt x="491" y="1628"/>
                </a:cubicBezTo>
                <a:cubicBezTo>
                  <a:pt x="502" y="1619"/>
                  <a:pt x="539" y="1657"/>
                  <a:pt x="546" y="1664"/>
                </a:cubicBezTo>
                <a:cubicBezTo>
                  <a:pt x="552" y="1655"/>
                  <a:pt x="564" y="1648"/>
                  <a:pt x="564" y="1637"/>
                </a:cubicBezTo>
                <a:cubicBezTo>
                  <a:pt x="564" y="1621"/>
                  <a:pt x="535" y="1602"/>
                  <a:pt x="527" y="1591"/>
                </a:cubicBezTo>
                <a:cubicBezTo>
                  <a:pt x="520" y="1580"/>
                  <a:pt x="515" y="1567"/>
                  <a:pt x="509" y="1555"/>
                </a:cubicBezTo>
                <a:cubicBezTo>
                  <a:pt x="512" y="1530"/>
                  <a:pt x="506" y="1487"/>
                  <a:pt x="536" y="1472"/>
                </a:cubicBezTo>
                <a:cubicBezTo>
                  <a:pt x="553" y="1463"/>
                  <a:pt x="591" y="1454"/>
                  <a:pt x="591" y="1454"/>
                </a:cubicBezTo>
                <a:cubicBezTo>
                  <a:pt x="646" y="1402"/>
                  <a:pt x="570" y="1468"/>
                  <a:pt x="637" y="1427"/>
                </a:cubicBezTo>
                <a:cubicBezTo>
                  <a:pt x="668" y="1408"/>
                  <a:pt x="669" y="1393"/>
                  <a:pt x="710" y="1372"/>
                </a:cubicBezTo>
                <a:cubicBezTo>
                  <a:pt x="730" y="1342"/>
                  <a:pt x="744" y="1328"/>
                  <a:pt x="774" y="1308"/>
                </a:cubicBezTo>
                <a:cubicBezTo>
                  <a:pt x="787" y="1268"/>
                  <a:pt x="799" y="1229"/>
                  <a:pt x="811" y="1189"/>
                </a:cubicBezTo>
                <a:cubicBezTo>
                  <a:pt x="828" y="1130"/>
                  <a:pt x="842" y="1114"/>
                  <a:pt x="811" y="1162"/>
                </a:cubicBezTo>
                <a:cubicBezTo>
                  <a:pt x="802" y="1199"/>
                  <a:pt x="791" y="1233"/>
                  <a:pt x="783" y="1271"/>
                </a:cubicBezTo>
                <a:cubicBezTo>
                  <a:pt x="788" y="1369"/>
                  <a:pt x="823" y="1567"/>
                  <a:pt x="765" y="1655"/>
                </a:cubicBezTo>
                <a:cubicBezTo>
                  <a:pt x="724" y="1648"/>
                  <a:pt x="686" y="1641"/>
                  <a:pt x="646" y="1628"/>
                </a:cubicBezTo>
                <a:cubicBezTo>
                  <a:pt x="639" y="1629"/>
                  <a:pt x="570" y="1638"/>
                  <a:pt x="564" y="1646"/>
                </a:cubicBezTo>
                <a:cubicBezTo>
                  <a:pt x="553" y="1662"/>
                  <a:pt x="546" y="1701"/>
                  <a:pt x="546" y="1701"/>
                </a:cubicBezTo>
                <a:cubicBezTo>
                  <a:pt x="534" y="1698"/>
                  <a:pt x="521" y="1696"/>
                  <a:pt x="509" y="1692"/>
                </a:cubicBezTo>
                <a:cubicBezTo>
                  <a:pt x="468" y="1677"/>
                  <a:pt x="460" y="1657"/>
                  <a:pt x="491" y="1701"/>
                </a:cubicBezTo>
                <a:cubicBezTo>
                  <a:pt x="494" y="1713"/>
                  <a:pt x="505" y="1726"/>
                  <a:pt x="500" y="1738"/>
                </a:cubicBezTo>
                <a:cubicBezTo>
                  <a:pt x="491" y="1759"/>
                  <a:pt x="454" y="1741"/>
                  <a:pt x="445" y="1738"/>
                </a:cubicBezTo>
                <a:cubicBezTo>
                  <a:pt x="425" y="1716"/>
                  <a:pt x="407" y="1699"/>
                  <a:pt x="390" y="1674"/>
                </a:cubicBezTo>
                <a:cubicBezTo>
                  <a:pt x="387" y="1665"/>
                  <a:pt x="391" y="1646"/>
                  <a:pt x="381" y="1646"/>
                </a:cubicBezTo>
                <a:cubicBezTo>
                  <a:pt x="371" y="1646"/>
                  <a:pt x="376" y="1665"/>
                  <a:pt x="372" y="1674"/>
                </a:cubicBezTo>
                <a:cubicBezTo>
                  <a:pt x="360" y="1698"/>
                  <a:pt x="353" y="1702"/>
                  <a:pt x="335" y="1719"/>
                </a:cubicBezTo>
                <a:cubicBezTo>
                  <a:pt x="309" y="1706"/>
                  <a:pt x="290" y="1707"/>
                  <a:pt x="290" y="1674"/>
                </a:cubicBezTo>
                <a:cubicBezTo>
                  <a:pt x="290" y="1661"/>
                  <a:pt x="296" y="1649"/>
                  <a:pt x="299" y="1637"/>
                </a:cubicBezTo>
                <a:cubicBezTo>
                  <a:pt x="302" y="1628"/>
                  <a:pt x="317" y="1610"/>
                  <a:pt x="308" y="1610"/>
                </a:cubicBezTo>
                <a:cubicBezTo>
                  <a:pt x="297" y="1610"/>
                  <a:pt x="296" y="1628"/>
                  <a:pt x="290" y="1637"/>
                </a:cubicBezTo>
                <a:cubicBezTo>
                  <a:pt x="272" y="1634"/>
                  <a:pt x="248" y="1641"/>
                  <a:pt x="235" y="1628"/>
                </a:cubicBezTo>
                <a:cubicBezTo>
                  <a:pt x="232" y="1625"/>
                  <a:pt x="251" y="1571"/>
                  <a:pt x="253" y="1564"/>
                </a:cubicBezTo>
                <a:cubicBezTo>
                  <a:pt x="232" y="1561"/>
                  <a:pt x="202" y="1572"/>
                  <a:pt x="189" y="1555"/>
                </a:cubicBezTo>
                <a:cubicBezTo>
                  <a:pt x="178" y="1539"/>
                  <a:pt x="202" y="1519"/>
                  <a:pt x="207" y="1500"/>
                </a:cubicBezTo>
                <a:cubicBezTo>
                  <a:pt x="210" y="1488"/>
                  <a:pt x="213" y="1475"/>
                  <a:pt x="216" y="1463"/>
                </a:cubicBezTo>
                <a:cubicBezTo>
                  <a:pt x="138" y="1437"/>
                  <a:pt x="151" y="1501"/>
                  <a:pt x="98" y="1536"/>
                </a:cubicBezTo>
                <a:cubicBezTo>
                  <a:pt x="83" y="1578"/>
                  <a:pt x="61" y="1619"/>
                  <a:pt x="34" y="1655"/>
                </a:cubicBezTo>
                <a:cubicBezTo>
                  <a:pt x="10" y="1724"/>
                  <a:pt x="0" y="1798"/>
                  <a:pt x="88" y="1820"/>
                </a:cubicBezTo>
                <a:cubicBezTo>
                  <a:pt x="119" y="1850"/>
                  <a:pt x="139" y="1848"/>
                  <a:pt x="180" y="1838"/>
                </a:cubicBezTo>
                <a:cubicBezTo>
                  <a:pt x="235" y="1802"/>
                  <a:pt x="215" y="1833"/>
                  <a:pt x="262" y="1847"/>
                </a:cubicBezTo>
                <a:cubicBezTo>
                  <a:pt x="295" y="1857"/>
                  <a:pt x="330" y="1857"/>
                  <a:pt x="363" y="1866"/>
                </a:cubicBezTo>
                <a:cubicBezTo>
                  <a:pt x="426" y="1907"/>
                  <a:pt x="397" y="1895"/>
                  <a:pt x="445" y="1911"/>
                </a:cubicBezTo>
                <a:cubicBezTo>
                  <a:pt x="477" y="1934"/>
                  <a:pt x="488" y="1947"/>
                  <a:pt x="527" y="1957"/>
                </a:cubicBezTo>
                <a:cubicBezTo>
                  <a:pt x="540" y="1969"/>
                  <a:pt x="550" y="1984"/>
                  <a:pt x="564" y="1994"/>
                </a:cubicBezTo>
                <a:cubicBezTo>
                  <a:pt x="582" y="2007"/>
                  <a:pt x="619" y="2030"/>
                  <a:pt x="619" y="2030"/>
                </a:cubicBezTo>
                <a:cubicBezTo>
                  <a:pt x="667" y="2129"/>
                  <a:pt x="601" y="2012"/>
                  <a:pt x="674" y="2085"/>
                </a:cubicBezTo>
                <a:cubicBezTo>
                  <a:pt x="684" y="2095"/>
                  <a:pt x="682" y="2112"/>
                  <a:pt x="692" y="2122"/>
                </a:cubicBezTo>
                <a:cubicBezTo>
                  <a:pt x="737" y="2168"/>
                  <a:pt x="819" y="2145"/>
                  <a:pt x="884" y="2149"/>
                </a:cubicBezTo>
                <a:cubicBezTo>
                  <a:pt x="1068" y="2137"/>
                  <a:pt x="973" y="2149"/>
                  <a:pt x="1076" y="2112"/>
                </a:cubicBezTo>
                <a:cubicBezTo>
                  <a:pt x="1082" y="2103"/>
                  <a:pt x="1090" y="2095"/>
                  <a:pt x="1094" y="2085"/>
                </a:cubicBezTo>
                <a:cubicBezTo>
                  <a:pt x="1102" y="2061"/>
                  <a:pt x="1112" y="2012"/>
                  <a:pt x="1112" y="2012"/>
                </a:cubicBezTo>
                <a:cubicBezTo>
                  <a:pt x="1115" y="2021"/>
                  <a:pt x="1120" y="2030"/>
                  <a:pt x="1122" y="2039"/>
                </a:cubicBezTo>
                <a:cubicBezTo>
                  <a:pt x="1126" y="2060"/>
                  <a:pt x="1124" y="2083"/>
                  <a:pt x="1131" y="2103"/>
                </a:cubicBezTo>
                <a:cubicBezTo>
                  <a:pt x="1145" y="2147"/>
                  <a:pt x="1243" y="2152"/>
                  <a:pt x="1277" y="2158"/>
                </a:cubicBezTo>
                <a:cubicBezTo>
                  <a:pt x="1371" y="2153"/>
                  <a:pt x="1446" y="2152"/>
                  <a:pt x="1533" y="2131"/>
                </a:cubicBezTo>
                <a:cubicBezTo>
                  <a:pt x="1572" y="2090"/>
                  <a:pt x="1530" y="2126"/>
                  <a:pt x="1624" y="2103"/>
                </a:cubicBezTo>
                <a:cubicBezTo>
                  <a:pt x="1637" y="2100"/>
                  <a:pt x="1648" y="2088"/>
                  <a:pt x="1661" y="2085"/>
                </a:cubicBezTo>
                <a:cubicBezTo>
                  <a:pt x="1715" y="2072"/>
                  <a:pt x="1772" y="2071"/>
                  <a:pt x="1826" y="2058"/>
                </a:cubicBezTo>
                <a:cubicBezTo>
                  <a:pt x="1861" y="2021"/>
                  <a:pt x="1836" y="2041"/>
                  <a:pt x="1917" y="2021"/>
                </a:cubicBezTo>
                <a:cubicBezTo>
                  <a:pt x="1973" y="2007"/>
                  <a:pt x="2026" y="1989"/>
                  <a:pt x="2082" y="1975"/>
                </a:cubicBezTo>
                <a:cubicBezTo>
                  <a:pt x="2091" y="1969"/>
                  <a:pt x="2102" y="1965"/>
                  <a:pt x="2109" y="1957"/>
                </a:cubicBezTo>
                <a:cubicBezTo>
                  <a:pt x="2115" y="1950"/>
                  <a:pt x="2111" y="1936"/>
                  <a:pt x="2118" y="1930"/>
                </a:cubicBezTo>
                <a:cubicBezTo>
                  <a:pt x="2128" y="1922"/>
                  <a:pt x="2143" y="1925"/>
                  <a:pt x="2155" y="1920"/>
                </a:cubicBezTo>
                <a:cubicBezTo>
                  <a:pt x="2190" y="1907"/>
                  <a:pt x="2185" y="1900"/>
                  <a:pt x="2219" y="1893"/>
                </a:cubicBezTo>
                <a:cubicBezTo>
                  <a:pt x="2372" y="1863"/>
                  <a:pt x="2218" y="1900"/>
                  <a:pt x="2319" y="1875"/>
                </a:cubicBezTo>
                <a:cubicBezTo>
                  <a:pt x="2342" y="1852"/>
                  <a:pt x="2355" y="1833"/>
                  <a:pt x="2365" y="1802"/>
                </a:cubicBezTo>
                <a:cubicBezTo>
                  <a:pt x="2375" y="1689"/>
                  <a:pt x="2389" y="1569"/>
                  <a:pt x="2338" y="1463"/>
                </a:cubicBezTo>
                <a:cubicBezTo>
                  <a:pt x="2283" y="1470"/>
                  <a:pt x="2261" y="1471"/>
                  <a:pt x="2210" y="1482"/>
                </a:cubicBezTo>
                <a:cubicBezTo>
                  <a:pt x="2185" y="1487"/>
                  <a:pt x="2136" y="1500"/>
                  <a:pt x="2136" y="1500"/>
                </a:cubicBezTo>
                <a:cubicBezTo>
                  <a:pt x="2124" y="1518"/>
                  <a:pt x="2107" y="1534"/>
                  <a:pt x="2100" y="1555"/>
                </a:cubicBezTo>
                <a:cubicBezTo>
                  <a:pt x="2097" y="1564"/>
                  <a:pt x="2098" y="1575"/>
                  <a:pt x="2091" y="1582"/>
                </a:cubicBezTo>
                <a:cubicBezTo>
                  <a:pt x="2087" y="1586"/>
                  <a:pt x="2027" y="1600"/>
                  <a:pt x="2027" y="1600"/>
                </a:cubicBezTo>
                <a:cubicBezTo>
                  <a:pt x="1972" y="1596"/>
                  <a:pt x="1908" y="1569"/>
                  <a:pt x="1862" y="1600"/>
                </a:cubicBezTo>
                <a:cubicBezTo>
                  <a:pt x="1786" y="1651"/>
                  <a:pt x="1913" y="1611"/>
                  <a:pt x="1807" y="1637"/>
                </a:cubicBezTo>
                <a:cubicBezTo>
                  <a:pt x="1791" y="1648"/>
                  <a:pt x="1779" y="1664"/>
                  <a:pt x="1762" y="1674"/>
                </a:cubicBezTo>
                <a:cubicBezTo>
                  <a:pt x="1742" y="1686"/>
                  <a:pt x="1719" y="1691"/>
                  <a:pt x="1698" y="1701"/>
                </a:cubicBezTo>
                <a:cubicBezTo>
                  <a:pt x="1677" y="1698"/>
                  <a:pt x="1655" y="1697"/>
                  <a:pt x="1634" y="1692"/>
                </a:cubicBezTo>
                <a:cubicBezTo>
                  <a:pt x="1615" y="1688"/>
                  <a:pt x="1579" y="1674"/>
                  <a:pt x="1579" y="1674"/>
                </a:cubicBezTo>
                <a:cubicBezTo>
                  <a:pt x="1554" y="1595"/>
                  <a:pt x="1596" y="1703"/>
                  <a:pt x="1533" y="1628"/>
                </a:cubicBezTo>
                <a:cubicBezTo>
                  <a:pt x="1519" y="1611"/>
                  <a:pt x="1522" y="1585"/>
                  <a:pt x="1515" y="1564"/>
                </a:cubicBezTo>
                <a:cubicBezTo>
                  <a:pt x="1518" y="1503"/>
                  <a:pt x="1520" y="1442"/>
                  <a:pt x="1524" y="1381"/>
                </a:cubicBezTo>
                <a:cubicBezTo>
                  <a:pt x="1526" y="1360"/>
                  <a:pt x="1518" y="1302"/>
                  <a:pt x="1533" y="1317"/>
                </a:cubicBezTo>
                <a:cubicBezTo>
                  <a:pt x="1616" y="1400"/>
                  <a:pt x="1500" y="1381"/>
                  <a:pt x="1560" y="1418"/>
                </a:cubicBezTo>
                <a:cubicBezTo>
                  <a:pt x="1580" y="1430"/>
                  <a:pt x="1602" y="1438"/>
                  <a:pt x="1624" y="1445"/>
                </a:cubicBezTo>
                <a:cubicBezTo>
                  <a:pt x="1660" y="1456"/>
                  <a:pt x="1734" y="1472"/>
                  <a:pt x="1734" y="1472"/>
                </a:cubicBezTo>
                <a:cubicBezTo>
                  <a:pt x="1760" y="1499"/>
                  <a:pt x="1762" y="1528"/>
                  <a:pt x="1771" y="1564"/>
                </a:cubicBezTo>
                <a:cubicBezTo>
                  <a:pt x="1768" y="1588"/>
                  <a:pt x="1767" y="1613"/>
                  <a:pt x="1762" y="1637"/>
                </a:cubicBezTo>
                <a:cubicBezTo>
                  <a:pt x="1760" y="1646"/>
                  <a:pt x="1750" y="1655"/>
                  <a:pt x="1752" y="1664"/>
                </a:cubicBezTo>
                <a:cubicBezTo>
                  <a:pt x="1754" y="1673"/>
                  <a:pt x="1765" y="1677"/>
                  <a:pt x="1771" y="1683"/>
                </a:cubicBezTo>
                <a:cubicBezTo>
                  <a:pt x="1857" y="1661"/>
                  <a:pt x="1833" y="1686"/>
                  <a:pt x="1862" y="1628"/>
                </a:cubicBezTo>
                <a:cubicBezTo>
                  <a:pt x="1868" y="1658"/>
                  <a:pt x="1863" y="1693"/>
                  <a:pt x="1880" y="1719"/>
                </a:cubicBezTo>
                <a:cubicBezTo>
                  <a:pt x="1887" y="1730"/>
                  <a:pt x="1907" y="1718"/>
                  <a:pt x="1917" y="1710"/>
                </a:cubicBezTo>
                <a:cubicBezTo>
                  <a:pt x="1927" y="1702"/>
                  <a:pt x="1929" y="1686"/>
                  <a:pt x="1935" y="1674"/>
                </a:cubicBezTo>
                <a:cubicBezTo>
                  <a:pt x="1932" y="1656"/>
                  <a:pt x="1930" y="1637"/>
                  <a:pt x="1926" y="1619"/>
                </a:cubicBezTo>
                <a:cubicBezTo>
                  <a:pt x="1924" y="1609"/>
                  <a:pt x="1910" y="1584"/>
                  <a:pt x="1917" y="1591"/>
                </a:cubicBezTo>
                <a:cubicBezTo>
                  <a:pt x="1927" y="1601"/>
                  <a:pt x="1927" y="1617"/>
                  <a:pt x="1935" y="1628"/>
                </a:cubicBezTo>
                <a:cubicBezTo>
                  <a:pt x="1940" y="1635"/>
                  <a:pt x="1948" y="1640"/>
                  <a:pt x="1954" y="1646"/>
                </a:cubicBezTo>
                <a:cubicBezTo>
                  <a:pt x="1969" y="1693"/>
                  <a:pt x="1984" y="1688"/>
                  <a:pt x="2027" y="1674"/>
                </a:cubicBezTo>
                <a:cubicBezTo>
                  <a:pt x="2024" y="1656"/>
                  <a:pt x="2022" y="1637"/>
                  <a:pt x="2018" y="1619"/>
                </a:cubicBezTo>
                <a:cubicBezTo>
                  <a:pt x="2016" y="1609"/>
                  <a:pt x="2001" y="1584"/>
                  <a:pt x="2008" y="1591"/>
                </a:cubicBezTo>
                <a:cubicBezTo>
                  <a:pt x="2064" y="1647"/>
                  <a:pt x="1986" y="1618"/>
                  <a:pt x="2063" y="1637"/>
                </a:cubicBezTo>
                <a:cubicBezTo>
                  <a:pt x="2075" y="1634"/>
                  <a:pt x="2097" y="1640"/>
                  <a:pt x="2100" y="1628"/>
                </a:cubicBezTo>
                <a:cubicBezTo>
                  <a:pt x="2125" y="1538"/>
                  <a:pt x="2109" y="1542"/>
                  <a:pt x="2063" y="1527"/>
                </a:cubicBezTo>
                <a:cubicBezTo>
                  <a:pt x="2042" y="1530"/>
                  <a:pt x="2020" y="1538"/>
                  <a:pt x="1999" y="1536"/>
                </a:cubicBezTo>
                <a:cubicBezTo>
                  <a:pt x="1970" y="1533"/>
                  <a:pt x="1966" y="1500"/>
                  <a:pt x="1954" y="1482"/>
                </a:cubicBezTo>
                <a:cubicBezTo>
                  <a:pt x="1922" y="1434"/>
                  <a:pt x="1897" y="1398"/>
                  <a:pt x="1844" y="1372"/>
                </a:cubicBezTo>
                <a:cubicBezTo>
                  <a:pt x="1825" y="1333"/>
                  <a:pt x="1815" y="1323"/>
                  <a:pt x="1780" y="1299"/>
                </a:cubicBezTo>
                <a:cubicBezTo>
                  <a:pt x="1758" y="1232"/>
                  <a:pt x="1767" y="1263"/>
                  <a:pt x="1752" y="1207"/>
                </a:cubicBezTo>
                <a:cubicBezTo>
                  <a:pt x="1764" y="1163"/>
                  <a:pt x="1787" y="1039"/>
                  <a:pt x="1752" y="997"/>
                </a:cubicBezTo>
                <a:cubicBezTo>
                  <a:pt x="1743" y="987"/>
                  <a:pt x="1728" y="985"/>
                  <a:pt x="1716" y="979"/>
                </a:cubicBezTo>
                <a:cubicBezTo>
                  <a:pt x="1710" y="967"/>
                  <a:pt x="1706" y="953"/>
                  <a:pt x="1698" y="942"/>
                </a:cubicBezTo>
                <a:cubicBezTo>
                  <a:pt x="1693" y="935"/>
                  <a:pt x="1683" y="932"/>
                  <a:pt x="1679" y="924"/>
                </a:cubicBezTo>
                <a:cubicBezTo>
                  <a:pt x="1671" y="910"/>
                  <a:pt x="1672" y="890"/>
                  <a:pt x="1661" y="878"/>
                </a:cubicBezTo>
                <a:cubicBezTo>
                  <a:pt x="1652" y="868"/>
                  <a:pt x="1636" y="866"/>
                  <a:pt x="1624" y="860"/>
                </a:cubicBezTo>
                <a:cubicBezTo>
                  <a:pt x="1582" y="794"/>
                  <a:pt x="1622" y="841"/>
                  <a:pt x="1478" y="823"/>
                </a:cubicBezTo>
                <a:cubicBezTo>
                  <a:pt x="1447" y="819"/>
                  <a:pt x="1417" y="811"/>
                  <a:pt x="1387" y="805"/>
                </a:cubicBezTo>
                <a:cubicBezTo>
                  <a:pt x="1374" y="751"/>
                  <a:pt x="1357" y="697"/>
                  <a:pt x="1387" y="640"/>
                </a:cubicBezTo>
                <a:cubicBezTo>
                  <a:pt x="1397" y="621"/>
                  <a:pt x="1430" y="634"/>
                  <a:pt x="1451" y="631"/>
                </a:cubicBezTo>
                <a:cubicBezTo>
                  <a:pt x="1506" y="613"/>
                  <a:pt x="1458" y="604"/>
                  <a:pt x="1515" y="586"/>
                </a:cubicBezTo>
                <a:cubicBezTo>
                  <a:pt x="1542" y="558"/>
                  <a:pt x="1540" y="544"/>
                  <a:pt x="1579" y="531"/>
                </a:cubicBezTo>
                <a:cubicBezTo>
                  <a:pt x="1582" y="522"/>
                  <a:pt x="1580" y="509"/>
                  <a:pt x="1588" y="503"/>
                </a:cubicBezTo>
                <a:cubicBezTo>
                  <a:pt x="1598" y="495"/>
                  <a:pt x="1613" y="499"/>
                  <a:pt x="1624" y="494"/>
                </a:cubicBezTo>
                <a:cubicBezTo>
                  <a:pt x="1632" y="490"/>
                  <a:pt x="1635" y="480"/>
                  <a:pt x="1643" y="476"/>
                </a:cubicBezTo>
                <a:cubicBezTo>
                  <a:pt x="1654" y="471"/>
                  <a:pt x="1667" y="470"/>
                  <a:pt x="1679" y="467"/>
                </a:cubicBezTo>
                <a:cubicBezTo>
                  <a:pt x="1673" y="439"/>
                  <a:pt x="1678" y="407"/>
                  <a:pt x="1661" y="384"/>
                </a:cubicBezTo>
                <a:cubicBezTo>
                  <a:pt x="1650" y="368"/>
                  <a:pt x="1606" y="366"/>
                  <a:pt x="1606" y="366"/>
                </a:cubicBezTo>
                <a:cubicBezTo>
                  <a:pt x="1562" y="373"/>
                  <a:pt x="1536" y="371"/>
                  <a:pt x="1506" y="403"/>
                </a:cubicBezTo>
                <a:cubicBezTo>
                  <a:pt x="1535" y="550"/>
                  <a:pt x="1519" y="509"/>
                  <a:pt x="1533" y="357"/>
                </a:cubicBezTo>
                <a:cubicBezTo>
                  <a:pt x="1535" y="335"/>
                  <a:pt x="1546" y="280"/>
                  <a:pt x="1551" y="256"/>
                </a:cubicBezTo>
                <a:cubicBezTo>
                  <a:pt x="1540" y="203"/>
                  <a:pt x="1537" y="140"/>
                  <a:pt x="1496" y="101"/>
                </a:cubicBezTo>
                <a:cubicBezTo>
                  <a:pt x="1472" y="30"/>
                  <a:pt x="1508" y="113"/>
                  <a:pt x="1460" y="64"/>
                </a:cubicBezTo>
                <a:cubicBezTo>
                  <a:pt x="1451" y="54"/>
                  <a:pt x="1454" y="35"/>
                  <a:pt x="1442" y="28"/>
                </a:cubicBezTo>
                <a:cubicBezTo>
                  <a:pt x="1412" y="10"/>
                  <a:pt x="1374" y="12"/>
                  <a:pt x="1341" y="0"/>
                </a:cubicBezTo>
                <a:cubicBezTo>
                  <a:pt x="1264" y="6"/>
                  <a:pt x="1204" y="16"/>
                  <a:pt x="1131" y="28"/>
                </a:cubicBezTo>
                <a:cubicBezTo>
                  <a:pt x="1100" y="48"/>
                  <a:pt x="1103" y="35"/>
                  <a:pt x="1103" y="55"/>
                </a:cubicBezTo>
              </a:path>
            </a:pathLst>
          </a:custGeom>
          <a:gradFill rotWithShape="1">
            <a:gsLst>
              <a:gs pos="0">
                <a:srgbClr val="FF0000">
                  <a:alpha val="78000"/>
                </a:srgbClr>
              </a:gs>
              <a:gs pos="100000">
                <a:srgbClr val="0066FF">
                  <a:alpha val="78000"/>
                </a:srgbClr>
              </a:gs>
            </a:gsLst>
            <a:lin ang="0" scaled="1"/>
          </a:gradFill>
          <a:ln w="9525" cap="flat" cmpd="sng">
            <a:solidFill>
              <a:schemeClr val="bg1"/>
            </a:solidFill>
            <a:prstDash val="solid"/>
            <a:round/>
            <a:headEnd/>
            <a:tailEnd/>
          </a:ln>
          <a:effectLst/>
        </p:spPr>
        <p:txBody>
          <a:bodyPr wrap="square">
            <a:spAutoFit/>
          </a:bodyPr>
          <a:lstStyle/>
          <a:p>
            <a:pPr algn="ctr"/>
            <a:r>
              <a:rPr lang="en-US" altLang="ja-JP" dirty="0" err="1" smtClean="0">
                <a:solidFill>
                  <a:srgbClr val="00FFFF"/>
                </a:solidFill>
              </a:rPr>
              <a:t>i</a:t>
            </a:r>
            <a:endParaRPr lang="ja-JP" altLang="en-US" dirty="0">
              <a:solidFill>
                <a:srgbClr val="00FFFF"/>
              </a:solidFill>
            </a:endParaRPr>
          </a:p>
        </p:txBody>
      </p:sp>
      <p:sp>
        <p:nvSpPr>
          <p:cNvPr id="7" name="Freeform 127"/>
          <p:cNvSpPr>
            <a:spLocks/>
          </p:cNvSpPr>
          <p:nvPr/>
        </p:nvSpPr>
        <p:spPr bwMode="auto">
          <a:xfrm rot="287392">
            <a:off x="7702944" y="2843692"/>
            <a:ext cx="421560" cy="142875"/>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70000"/>
                </a:srgbClr>
              </a:gs>
              <a:gs pos="100000">
                <a:srgbClr val="3366FF">
                  <a:alpha val="57001"/>
                </a:srgbClr>
              </a:gs>
            </a:gsLst>
            <a:lin ang="0" scaled="1"/>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sp>
        <p:nvSpPr>
          <p:cNvPr id="8" name="Freeform 128"/>
          <p:cNvSpPr>
            <a:spLocks/>
          </p:cNvSpPr>
          <p:nvPr/>
        </p:nvSpPr>
        <p:spPr bwMode="auto">
          <a:xfrm rot="3175405" flipH="1" flipV="1">
            <a:off x="7426714" y="2790881"/>
            <a:ext cx="382424" cy="227323"/>
          </a:xfrm>
          <a:custGeom>
            <a:avLst/>
            <a:gdLst/>
            <a:ahLst/>
            <a:cxnLst>
              <a:cxn ang="0">
                <a:pos x="1402" y="0"/>
              </a:cxn>
              <a:cxn ang="0">
                <a:pos x="1328" y="18"/>
              </a:cxn>
              <a:cxn ang="0">
                <a:pos x="1301" y="36"/>
              </a:cxn>
              <a:cxn ang="0">
                <a:pos x="1246" y="55"/>
              </a:cxn>
              <a:cxn ang="0">
                <a:pos x="1219" y="64"/>
              </a:cxn>
              <a:cxn ang="0">
                <a:pos x="999" y="155"/>
              </a:cxn>
              <a:cxn ang="0">
                <a:pos x="780" y="292"/>
              </a:cxn>
              <a:cxn ang="0">
                <a:pos x="716" y="311"/>
              </a:cxn>
              <a:cxn ang="0">
                <a:pos x="661" y="347"/>
              </a:cxn>
              <a:cxn ang="0">
                <a:pos x="551" y="457"/>
              </a:cxn>
              <a:cxn ang="0">
                <a:pos x="460" y="530"/>
              </a:cxn>
              <a:cxn ang="0">
                <a:pos x="396" y="594"/>
              </a:cxn>
              <a:cxn ang="0">
                <a:pos x="314" y="448"/>
              </a:cxn>
              <a:cxn ang="0">
                <a:pos x="314" y="548"/>
              </a:cxn>
              <a:cxn ang="0">
                <a:pos x="259" y="521"/>
              </a:cxn>
              <a:cxn ang="0">
                <a:pos x="195" y="429"/>
              </a:cxn>
              <a:cxn ang="0">
                <a:pos x="112" y="411"/>
              </a:cxn>
              <a:cxn ang="0">
                <a:pos x="85" y="466"/>
              </a:cxn>
              <a:cxn ang="0">
                <a:pos x="213" y="557"/>
              </a:cxn>
              <a:cxn ang="0">
                <a:pos x="240" y="612"/>
              </a:cxn>
              <a:cxn ang="0">
                <a:pos x="76" y="512"/>
              </a:cxn>
              <a:cxn ang="0">
                <a:pos x="39" y="521"/>
              </a:cxn>
              <a:cxn ang="0">
                <a:pos x="30" y="612"/>
              </a:cxn>
              <a:cxn ang="0">
                <a:pos x="204" y="621"/>
              </a:cxn>
              <a:cxn ang="0">
                <a:pos x="231" y="631"/>
              </a:cxn>
              <a:cxn ang="0">
                <a:pos x="204" y="640"/>
              </a:cxn>
              <a:cxn ang="0">
                <a:pos x="39" y="649"/>
              </a:cxn>
              <a:cxn ang="0">
                <a:pos x="21" y="749"/>
              </a:cxn>
              <a:cxn ang="0">
                <a:pos x="158" y="731"/>
              </a:cxn>
              <a:cxn ang="0">
                <a:pos x="213" y="695"/>
              </a:cxn>
              <a:cxn ang="0">
                <a:pos x="186" y="713"/>
              </a:cxn>
              <a:cxn ang="0">
                <a:pos x="112" y="768"/>
              </a:cxn>
              <a:cxn ang="0">
                <a:pos x="94" y="795"/>
              </a:cxn>
              <a:cxn ang="0">
                <a:pos x="149" y="832"/>
              </a:cxn>
              <a:cxn ang="0">
                <a:pos x="240" y="795"/>
              </a:cxn>
              <a:cxn ang="0">
                <a:pos x="314" y="749"/>
              </a:cxn>
              <a:cxn ang="0">
                <a:pos x="560" y="804"/>
              </a:cxn>
              <a:cxn ang="0">
                <a:pos x="661" y="759"/>
              </a:cxn>
              <a:cxn ang="0">
                <a:pos x="707" y="631"/>
              </a:cxn>
              <a:cxn ang="0">
                <a:pos x="1054" y="612"/>
              </a:cxn>
              <a:cxn ang="0">
                <a:pos x="1155" y="548"/>
              </a:cxn>
              <a:cxn ang="0">
                <a:pos x="1182" y="530"/>
              </a:cxn>
              <a:cxn ang="0">
                <a:pos x="1328" y="375"/>
              </a:cxn>
              <a:cxn ang="0">
                <a:pos x="1475" y="365"/>
              </a:cxn>
              <a:cxn ang="0">
                <a:pos x="1520" y="311"/>
              </a:cxn>
              <a:cxn ang="0">
                <a:pos x="1539" y="256"/>
              </a:cxn>
              <a:cxn ang="0">
                <a:pos x="1383" y="18"/>
              </a:cxn>
              <a:cxn ang="0">
                <a:pos x="1328" y="27"/>
              </a:cxn>
            </a:cxnLst>
            <a:rect l="0" t="0" r="r" b="b"/>
            <a:pathLst>
              <a:path w="1586" h="832">
                <a:moveTo>
                  <a:pt x="1402" y="0"/>
                </a:moveTo>
                <a:cubicBezTo>
                  <a:pt x="1377" y="6"/>
                  <a:pt x="1349" y="4"/>
                  <a:pt x="1328" y="18"/>
                </a:cubicBezTo>
                <a:cubicBezTo>
                  <a:pt x="1319" y="24"/>
                  <a:pt x="1311" y="32"/>
                  <a:pt x="1301" y="36"/>
                </a:cubicBezTo>
                <a:cubicBezTo>
                  <a:pt x="1283" y="44"/>
                  <a:pt x="1264" y="49"/>
                  <a:pt x="1246" y="55"/>
                </a:cubicBezTo>
                <a:cubicBezTo>
                  <a:pt x="1237" y="58"/>
                  <a:pt x="1219" y="64"/>
                  <a:pt x="1219" y="64"/>
                </a:cubicBezTo>
                <a:cubicBezTo>
                  <a:pt x="1166" y="114"/>
                  <a:pt x="1071" y="138"/>
                  <a:pt x="999" y="155"/>
                </a:cubicBezTo>
                <a:cubicBezTo>
                  <a:pt x="945" y="211"/>
                  <a:pt x="858" y="273"/>
                  <a:pt x="780" y="292"/>
                </a:cubicBezTo>
                <a:cubicBezTo>
                  <a:pt x="765" y="296"/>
                  <a:pt x="732" y="302"/>
                  <a:pt x="716" y="311"/>
                </a:cubicBezTo>
                <a:cubicBezTo>
                  <a:pt x="697" y="322"/>
                  <a:pt x="661" y="347"/>
                  <a:pt x="661" y="347"/>
                </a:cubicBezTo>
                <a:cubicBezTo>
                  <a:pt x="632" y="392"/>
                  <a:pt x="589" y="419"/>
                  <a:pt x="551" y="457"/>
                </a:cubicBezTo>
                <a:cubicBezTo>
                  <a:pt x="521" y="487"/>
                  <a:pt x="500" y="517"/>
                  <a:pt x="460" y="530"/>
                </a:cubicBezTo>
                <a:cubicBezTo>
                  <a:pt x="440" y="559"/>
                  <a:pt x="425" y="574"/>
                  <a:pt x="396" y="594"/>
                </a:cubicBezTo>
                <a:cubicBezTo>
                  <a:pt x="370" y="517"/>
                  <a:pt x="401" y="477"/>
                  <a:pt x="314" y="448"/>
                </a:cubicBezTo>
                <a:cubicBezTo>
                  <a:pt x="278" y="482"/>
                  <a:pt x="299" y="507"/>
                  <a:pt x="314" y="548"/>
                </a:cubicBezTo>
                <a:cubicBezTo>
                  <a:pt x="280" y="582"/>
                  <a:pt x="281" y="554"/>
                  <a:pt x="259" y="521"/>
                </a:cubicBezTo>
                <a:cubicBezTo>
                  <a:pt x="248" y="486"/>
                  <a:pt x="221" y="456"/>
                  <a:pt x="195" y="429"/>
                </a:cubicBezTo>
                <a:cubicBezTo>
                  <a:pt x="174" y="367"/>
                  <a:pt x="160" y="380"/>
                  <a:pt x="112" y="411"/>
                </a:cubicBezTo>
                <a:cubicBezTo>
                  <a:pt x="106" y="420"/>
                  <a:pt x="83" y="452"/>
                  <a:pt x="85" y="466"/>
                </a:cubicBezTo>
                <a:cubicBezTo>
                  <a:pt x="91" y="504"/>
                  <a:pt x="174" y="544"/>
                  <a:pt x="213" y="557"/>
                </a:cubicBezTo>
                <a:cubicBezTo>
                  <a:pt x="228" y="573"/>
                  <a:pt x="313" y="635"/>
                  <a:pt x="240" y="612"/>
                </a:cubicBezTo>
                <a:cubicBezTo>
                  <a:pt x="188" y="577"/>
                  <a:pt x="136" y="532"/>
                  <a:pt x="76" y="512"/>
                </a:cubicBezTo>
                <a:cubicBezTo>
                  <a:pt x="64" y="515"/>
                  <a:pt x="50" y="514"/>
                  <a:pt x="39" y="521"/>
                </a:cubicBezTo>
                <a:cubicBezTo>
                  <a:pt x="19" y="534"/>
                  <a:pt x="0" y="600"/>
                  <a:pt x="30" y="612"/>
                </a:cubicBezTo>
                <a:cubicBezTo>
                  <a:pt x="84" y="634"/>
                  <a:pt x="146" y="618"/>
                  <a:pt x="204" y="621"/>
                </a:cubicBezTo>
                <a:cubicBezTo>
                  <a:pt x="213" y="624"/>
                  <a:pt x="231" y="621"/>
                  <a:pt x="231" y="631"/>
                </a:cubicBezTo>
                <a:cubicBezTo>
                  <a:pt x="231" y="640"/>
                  <a:pt x="213" y="639"/>
                  <a:pt x="204" y="640"/>
                </a:cubicBezTo>
                <a:cubicBezTo>
                  <a:pt x="149" y="645"/>
                  <a:pt x="94" y="646"/>
                  <a:pt x="39" y="649"/>
                </a:cubicBezTo>
                <a:cubicBezTo>
                  <a:pt x="12" y="690"/>
                  <a:pt x="11" y="699"/>
                  <a:pt x="21" y="749"/>
                </a:cubicBezTo>
                <a:cubicBezTo>
                  <a:pt x="30" y="748"/>
                  <a:pt x="125" y="749"/>
                  <a:pt x="158" y="731"/>
                </a:cubicBezTo>
                <a:cubicBezTo>
                  <a:pt x="177" y="720"/>
                  <a:pt x="213" y="695"/>
                  <a:pt x="213" y="695"/>
                </a:cubicBezTo>
                <a:cubicBezTo>
                  <a:pt x="213" y="695"/>
                  <a:pt x="194" y="706"/>
                  <a:pt x="186" y="713"/>
                </a:cubicBezTo>
                <a:cubicBezTo>
                  <a:pt x="121" y="770"/>
                  <a:pt x="166" y="751"/>
                  <a:pt x="112" y="768"/>
                </a:cubicBezTo>
                <a:cubicBezTo>
                  <a:pt x="106" y="777"/>
                  <a:pt x="92" y="784"/>
                  <a:pt x="94" y="795"/>
                </a:cubicBezTo>
                <a:cubicBezTo>
                  <a:pt x="98" y="820"/>
                  <a:pt x="131" y="826"/>
                  <a:pt x="149" y="832"/>
                </a:cubicBezTo>
                <a:cubicBezTo>
                  <a:pt x="184" y="823"/>
                  <a:pt x="206" y="806"/>
                  <a:pt x="240" y="795"/>
                </a:cubicBezTo>
                <a:cubicBezTo>
                  <a:pt x="263" y="773"/>
                  <a:pt x="283" y="760"/>
                  <a:pt x="314" y="749"/>
                </a:cubicBezTo>
                <a:cubicBezTo>
                  <a:pt x="401" y="756"/>
                  <a:pt x="486" y="754"/>
                  <a:pt x="560" y="804"/>
                </a:cubicBezTo>
                <a:cubicBezTo>
                  <a:pt x="628" y="793"/>
                  <a:pt x="611" y="792"/>
                  <a:pt x="661" y="759"/>
                </a:cubicBezTo>
                <a:cubicBezTo>
                  <a:pt x="676" y="713"/>
                  <a:pt x="697" y="680"/>
                  <a:pt x="707" y="631"/>
                </a:cubicBezTo>
                <a:cubicBezTo>
                  <a:pt x="794" y="689"/>
                  <a:pt x="956" y="660"/>
                  <a:pt x="1054" y="612"/>
                </a:cubicBezTo>
                <a:cubicBezTo>
                  <a:pt x="1117" y="581"/>
                  <a:pt x="1075" y="605"/>
                  <a:pt x="1155" y="548"/>
                </a:cubicBezTo>
                <a:cubicBezTo>
                  <a:pt x="1164" y="542"/>
                  <a:pt x="1182" y="530"/>
                  <a:pt x="1182" y="530"/>
                </a:cubicBezTo>
                <a:cubicBezTo>
                  <a:pt x="1211" y="487"/>
                  <a:pt x="1272" y="381"/>
                  <a:pt x="1328" y="375"/>
                </a:cubicBezTo>
                <a:cubicBezTo>
                  <a:pt x="1377" y="370"/>
                  <a:pt x="1426" y="368"/>
                  <a:pt x="1475" y="365"/>
                </a:cubicBezTo>
                <a:cubicBezTo>
                  <a:pt x="1492" y="348"/>
                  <a:pt x="1510" y="334"/>
                  <a:pt x="1520" y="311"/>
                </a:cubicBezTo>
                <a:cubicBezTo>
                  <a:pt x="1528" y="293"/>
                  <a:pt x="1539" y="256"/>
                  <a:pt x="1539" y="256"/>
                </a:cubicBezTo>
                <a:cubicBezTo>
                  <a:pt x="1528" y="19"/>
                  <a:pt x="1586" y="32"/>
                  <a:pt x="1383" y="18"/>
                </a:cubicBezTo>
                <a:cubicBezTo>
                  <a:pt x="1365" y="21"/>
                  <a:pt x="1328" y="27"/>
                  <a:pt x="1328" y="27"/>
                </a:cubicBezTo>
              </a:path>
            </a:pathLst>
          </a:custGeom>
          <a:gradFill rotWithShape="1">
            <a:gsLst>
              <a:gs pos="0">
                <a:srgbClr val="FF3300">
                  <a:alpha val="67999"/>
                </a:srgbClr>
              </a:gs>
              <a:gs pos="100000">
                <a:srgbClr val="3366FF">
                  <a:alpha val="63000"/>
                </a:srgbClr>
              </a:gs>
            </a:gsLst>
            <a:path path="rect">
              <a:fillToRect l="50000" t="50000" r="50000" b="50000"/>
            </a:path>
          </a:gradFill>
          <a:ln w="9525" cap="flat" cmpd="sng">
            <a:solidFill>
              <a:schemeClr val="bg1"/>
            </a:solidFill>
            <a:prstDash val="solid"/>
            <a:round/>
            <a:headEnd/>
            <a:tailEnd/>
          </a:ln>
          <a:effectLst/>
        </p:spPr>
        <p:txBody>
          <a:bodyPr anchor="ctr"/>
          <a:lstStyle/>
          <a:p>
            <a:endParaRPr lang="ja-JP" altLang="en-US">
              <a:solidFill>
                <a:prstClr val="white"/>
              </a:solidFill>
            </a:endParaRPr>
          </a:p>
        </p:txBody>
      </p:sp>
      <p:cxnSp>
        <p:nvCxnSpPr>
          <p:cNvPr id="9" name="直線矢印コネクタ 8"/>
          <p:cNvCxnSpPr/>
          <p:nvPr/>
        </p:nvCxnSpPr>
        <p:spPr>
          <a:xfrm flipH="1">
            <a:off x="7167906" y="2047188"/>
            <a:ext cx="1152129" cy="1261341"/>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0" name="円弧 9"/>
          <p:cNvSpPr/>
          <p:nvPr/>
        </p:nvSpPr>
        <p:spPr>
          <a:xfrm>
            <a:off x="7522310" y="1854924"/>
            <a:ext cx="520081" cy="1596447"/>
          </a:xfrm>
          <a:prstGeom prst="arc">
            <a:avLst>
              <a:gd name="adj1" fmla="val 16346919"/>
              <a:gd name="adj2" fmla="val 5553362"/>
            </a:avLst>
          </a:prstGeom>
          <a:ln w="28575">
            <a:solidFill>
              <a:srgbClr val="FFFF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cxnSp>
        <p:nvCxnSpPr>
          <p:cNvPr id="11" name="直線矢印コネクタ 10"/>
          <p:cNvCxnSpPr/>
          <p:nvPr/>
        </p:nvCxnSpPr>
        <p:spPr>
          <a:xfrm flipH="1" flipV="1">
            <a:off x="7752521" y="1892138"/>
            <a:ext cx="17037" cy="158524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6896793" y="2647240"/>
            <a:ext cx="1771116" cy="11814"/>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 name="円弧 12"/>
          <p:cNvSpPr/>
          <p:nvPr/>
        </p:nvSpPr>
        <p:spPr>
          <a:xfrm>
            <a:off x="7464488" y="1844824"/>
            <a:ext cx="565111" cy="1606311"/>
          </a:xfrm>
          <a:prstGeom prst="arc">
            <a:avLst>
              <a:gd name="adj1" fmla="val 5349446"/>
              <a:gd name="adj2" fmla="val 15995434"/>
            </a:avLst>
          </a:prstGeom>
          <a:ln w="28575">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4" name="円弧 13"/>
          <p:cNvSpPr/>
          <p:nvPr/>
        </p:nvSpPr>
        <p:spPr>
          <a:xfrm>
            <a:off x="6892546" y="2323204"/>
            <a:ext cx="1771116" cy="648072"/>
          </a:xfrm>
          <a:prstGeom prst="arc">
            <a:avLst>
              <a:gd name="adj1" fmla="val 18934360"/>
              <a:gd name="adj2" fmla="val 13455371"/>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tLang="ja-JP"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pPr algn="ctr"/>
            <a:endParaRPr lang="en-US" altLang="ja-JP" sz="1000" dirty="0" smtClean="0">
              <a:solidFill>
                <a:srgbClr val="FF0000"/>
              </a:solidFill>
              <a:latin typeface="HGP行書体" pitchFamily="66" charset="-128"/>
              <a:ea typeface="HGP行書体" pitchFamily="66" charset="-128"/>
            </a:endParaRPr>
          </a:p>
          <a:p>
            <a:pPr algn="ctr"/>
            <a:endParaRPr lang="en-US" altLang="ja-JP" sz="1000" dirty="0">
              <a:solidFill>
                <a:srgbClr val="FF0000"/>
              </a:solidFill>
              <a:latin typeface="HGP行書体" pitchFamily="66" charset="-128"/>
              <a:ea typeface="HGP行書体" pitchFamily="66" charset="-128"/>
            </a:endParaRPr>
          </a:p>
          <a:p>
            <a:r>
              <a:rPr lang="ja-JP" altLang="en-US" sz="2400" dirty="0" smtClean="0">
                <a:solidFill>
                  <a:srgbClr val="FFFF00"/>
                </a:solidFill>
                <a:latin typeface="HGP行書体" pitchFamily="66" charset="-128"/>
                <a:ea typeface="HGP行書体" pitchFamily="66" charset="-128"/>
              </a:rPr>
              <a:t>　　</a:t>
            </a:r>
            <a:endParaRPr lang="en-US" altLang="ja-JP" sz="2400" dirty="0" smtClean="0">
              <a:solidFill>
                <a:srgbClr val="FFFF00"/>
              </a:solidFill>
              <a:latin typeface="HGP行書体" pitchFamily="66" charset="-128"/>
              <a:ea typeface="HGP行書体" pitchFamily="66" charset="-128"/>
            </a:endParaRPr>
          </a:p>
          <a:p>
            <a:r>
              <a:rPr lang="en-US" altLang="ja-JP" sz="2400" dirty="0">
                <a:solidFill>
                  <a:srgbClr val="FFFF00"/>
                </a:solidFill>
                <a:latin typeface="HGP行書体" pitchFamily="66" charset="-128"/>
                <a:ea typeface="HGP行書体" pitchFamily="66" charset="-128"/>
              </a:rPr>
              <a:t> </a:t>
            </a:r>
            <a:r>
              <a:rPr lang="en-US" altLang="ja-JP" sz="2400" dirty="0" smtClean="0">
                <a:solidFill>
                  <a:srgbClr val="FFFF00"/>
                </a:solidFill>
                <a:latin typeface="HGP行書体" pitchFamily="66" charset="-128"/>
                <a:ea typeface="HGP行書体" pitchFamily="66" charset="-128"/>
              </a:rPr>
              <a:t>   </a:t>
            </a:r>
            <a:r>
              <a:rPr lang="ja-JP" altLang="en-US" sz="2400" dirty="0" smtClean="0">
                <a:solidFill>
                  <a:srgbClr val="FFFF00"/>
                </a:solidFill>
                <a:latin typeface="HGP行書体" pitchFamily="66" charset="-128"/>
                <a:ea typeface="HGP行書体" pitchFamily="66" charset="-128"/>
              </a:rPr>
              <a:t>Ｐ</a:t>
            </a:r>
            <a:r>
              <a:rPr lang="ja-JP" altLang="en-US" sz="2400" dirty="0" smtClean="0">
                <a:solidFill>
                  <a:srgbClr val="FF0000"/>
                </a:solidFill>
                <a:latin typeface="HGP行書体" pitchFamily="66" charset="-128"/>
                <a:ea typeface="HGP行書体" pitchFamily="66" charset="-128"/>
              </a:rPr>
              <a:t>Ｏ・</a:t>
            </a:r>
            <a:r>
              <a:rPr lang="ja-JP" altLang="en-US" sz="2400" dirty="0" smtClean="0">
                <a:solidFill>
                  <a:srgbClr val="00FFFF"/>
                </a:solidFill>
                <a:latin typeface="HGP行書体" pitchFamily="66" charset="-128"/>
                <a:ea typeface="HGP行書体" pitchFamily="66" charset="-128"/>
              </a:rPr>
              <a:t>ｓ</a:t>
            </a:r>
            <a:r>
              <a:rPr lang="ja-JP" altLang="en-US" dirty="0" smtClean="0">
                <a:solidFill>
                  <a:srgbClr val="FF0000"/>
                </a:solidFill>
                <a:latin typeface="HGP行書体" pitchFamily="66" charset="-128"/>
                <a:ea typeface="HGP行書体" pitchFamily="66" charset="-128"/>
              </a:rPr>
              <a:t>　</a:t>
            </a:r>
            <a:endParaRPr lang="en-US" altLang="ja-JP" dirty="0" smtClean="0">
              <a:solidFill>
                <a:srgbClr val="FF0000"/>
              </a:solidFill>
              <a:latin typeface="HGP行書体" pitchFamily="66" charset="-128"/>
              <a:ea typeface="HGP行書体" pitchFamily="66" charset="-128"/>
            </a:endParaRPr>
          </a:p>
          <a:p>
            <a:pPr algn="ctr"/>
            <a:r>
              <a:rPr lang="ja-JP" altLang="en-US" dirty="0">
                <a:solidFill>
                  <a:srgbClr val="FF0000"/>
                </a:solidFill>
                <a:latin typeface="HGP行書体" pitchFamily="66" charset="-128"/>
                <a:ea typeface="HGP行書体" pitchFamily="66" charset="-128"/>
              </a:rPr>
              <a:t>　</a:t>
            </a:r>
            <a:r>
              <a:rPr lang="en-US" altLang="ja-JP" dirty="0" smtClean="0">
                <a:solidFill>
                  <a:srgbClr val="FF0000"/>
                </a:solidFill>
                <a:latin typeface="HGP行書体" pitchFamily="66" charset="-128"/>
                <a:ea typeface="HGP行書体" pitchFamily="66" charset="-128"/>
              </a:rPr>
              <a:t> </a:t>
            </a:r>
            <a:r>
              <a:rPr lang="ja-JP" altLang="en-US" dirty="0" smtClean="0">
                <a:solidFill>
                  <a:srgbClr val="FF0000"/>
                </a:solidFill>
                <a:latin typeface="HGP行書体" pitchFamily="66" charset="-128"/>
                <a:ea typeface="HGP行書体" pitchFamily="66" charset="-128"/>
              </a:rPr>
              <a:t>　</a:t>
            </a:r>
            <a:endParaRPr lang="ja-JP" altLang="en-US" dirty="0">
              <a:solidFill>
                <a:srgbClr val="FF0000"/>
              </a:solidFill>
              <a:latin typeface="HGP行書体" pitchFamily="66" charset="-128"/>
              <a:ea typeface="HGP行書体" pitchFamily="66" charset="-128"/>
            </a:endParaRPr>
          </a:p>
        </p:txBody>
      </p:sp>
      <p:sp>
        <p:nvSpPr>
          <p:cNvPr id="15" name="円弧 14"/>
          <p:cNvSpPr/>
          <p:nvPr/>
        </p:nvSpPr>
        <p:spPr>
          <a:xfrm>
            <a:off x="6879753" y="1844824"/>
            <a:ext cx="1771117" cy="1619907"/>
          </a:xfrm>
          <a:prstGeom prst="arc">
            <a:avLst>
              <a:gd name="adj1" fmla="val 5926088"/>
              <a:gd name="adj2" fmla="val 15744521"/>
            </a:avLst>
          </a:prstGeom>
          <a:ln w="28575">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6" name="円弧 15"/>
          <p:cNvSpPr/>
          <p:nvPr/>
        </p:nvSpPr>
        <p:spPr>
          <a:xfrm>
            <a:off x="6879753" y="1857472"/>
            <a:ext cx="1796703" cy="1619907"/>
          </a:xfrm>
          <a:prstGeom prst="arc">
            <a:avLst>
              <a:gd name="adj1" fmla="val 16747268"/>
              <a:gd name="adj2" fmla="val 4887209"/>
            </a:avLst>
          </a:prstGeom>
          <a:ln w="28575">
            <a:solidFill>
              <a:srgbClr val="00FFFF"/>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7" name="Freeform 44"/>
          <p:cNvSpPr>
            <a:spLocks/>
          </p:cNvSpPr>
          <p:nvPr/>
        </p:nvSpPr>
        <p:spPr bwMode="auto">
          <a:xfrm>
            <a:off x="7868216" y="2158473"/>
            <a:ext cx="479904" cy="253916"/>
          </a:xfrm>
          <a:custGeom>
            <a:avLst/>
            <a:gdLst/>
            <a:ahLst/>
            <a:cxnLst>
              <a:cxn ang="0">
                <a:pos x="589" y="0"/>
              </a:cxn>
              <a:cxn ang="0">
                <a:pos x="964" y="137"/>
              </a:cxn>
              <a:cxn ang="0">
                <a:pos x="753" y="466"/>
              </a:cxn>
              <a:cxn ang="0">
                <a:pos x="854" y="740"/>
              </a:cxn>
              <a:cxn ang="0">
                <a:pos x="918" y="841"/>
              </a:cxn>
              <a:cxn ang="0">
                <a:pos x="1009" y="951"/>
              </a:cxn>
              <a:cxn ang="0">
                <a:pos x="1046" y="1033"/>
              </a:cxn>
              <a:cxn ang="0">
                <a:pos x="1119" y="1216"/>
              </a:cxn>
              <a:cxn ang="0">
                <a:pos x="1183" y="1280"/>
              </a:cxn>
              <a:cxn ang="0">
                <a:pos x="1247" y="1344"/>
              </a:cxn>
              <a:cxn ang="0">
                <a:pos x="1137" y="1472"/>
              </a:cxn>
              <a:cxn ang="0">
                <a:pos x="1037" y="1472"/>
              </a:cxn>
              <a:cxn ang="0">
                <a:pos x="890" y="1188"/>
              </a:cxn>
              <a:cxn ang="0">
                <a:pos x="845" y="932"/>
              </a:cxn>
              <a:cxn ang="0">
                <a:pos x="753" y="1024"/>
              </a:cxn>
              <a:cxn ang="0">
                <a:pos x="808" y="1298"/>
              </a:cxn>
              <a:cxn ang="0">
                <a:pos x="762" y="1645"/>
              </a:cxn>
              <a:cxn ang="0">
                <a:pos x="890" y="1828"/>
              </a:cxn>
              <a:cxn ang="0">
                <a:pos x="881" y="2167"/>
              </a:cxn>
              <a:cxn ang="0">
                <a:pos x="589" y="2048"/>
              </a:cxn>
              <a:cxn ang="0">
                <a:pos x="680" y="2020"/>
              </a:cxn>
              <a:cxn ang="0">
                <a:pos x="415" y="2221"/>
              </a:cxn>
              <a:cxn ang="0">
                <a:pos x="378" y="2167"/>
              </a:cxn>
              <a:cxn ang="0">
                <a:pos x="369" y="1746"/>
              </a:cxn>
              <a:cxn ang="0">
                <a:pos x="607" y="1609"/>
              </a:cxn>
              <a:cxn ang="0">
                <a:pos x="625" y="1316"/>
              </a:cxn>
              <a:cxn ang="0">
                <a:pos x="552" y="996"/>
              </a:cxn>
              <a:cxn ang="0">
                <a:pos x="516" y="941"/>
              </a:cxn>
              <a:cxn ang="0">
                <a:pos x="369" y="941"/>
              </a:cxn>
              <a:cxn ang="0">
                <a:pos x="232" y="1161"/>
              </a:cxn>
              <a:cxn ang="0">
                <a:pos x="13" y="987"/>
              </a:cxn>
              <a:cxn ang="0">
                <a:pos x="177" y="887"/>
              </a:cxn>
              <a:cxn ang="0">
                <a:pos x="269" y="914"/>
              </a:cxn>
              <a:cxn ang="0">
                <a:pos x="406" y="877"/>
              </a:cxn>
              <a:cxn ang="0">
                <a:pos x="525" y="512"/>
              </a:cxn>
              <a:cxn ang="0">
                <a:pos x="598" y="329"/>
              </a:cxn>
              <a:cxn ang="0">
                <a:pos x="461" y="347"/>
              </a:cxn>
              <a:cxn ang="0">
                <a:pos x="406" y="365"/>
              </a:cxn>
              <a:cxn ang="0">
                <a:pos x="552" y="201"/>
              </a:cxn>
              <a:cxn ang="0">
                <a:pos x="543" y="256"/>
              </a:cxn>
              <a:cxn ang="0">
                <a:pos x="589" y="237"/>
              </a:cxn>
              <a:cxn ang="0">
                <a:pos x="662" y="109"/>
              </a:cxn>
              <a:cxn ang="0">
                <a:pos x="735" y="301"/>
              </a:cxn>
              <a:cxn ang="0">
                <a:pos x="644" y="311"/>
              </a:cxn>
              <a:cxn ang="0">
                <a:pos x="570" y="365"/>
              </a:cxn>
            </a:cxnLst>
            <a:rect l="0" t="0" r="r" b="b"/>
            <a:pathLst>
              <a:path w="1273" h="2269">
                <a:moveTo>
                  <a:pt x="452" y="301"/>
                </a:moveTo>
                <a:cubicBezTo>
                  <a:pt x="467" y="130"/>
                  <a:pt x="427" y="46"/>
                  <a:pt x="589" y="0"/>
                </a:cubicBezTo>
                <a:cubicBezTo>
                  <a:pt x="693" y="7"/>
                  <a:pt x="780" y="25"/>
                  <a:pt x="881" y="45"/>
                </a:cubicBezTo>
                <a:cubicBezTo>
                  <a:pt x="920" y="71"/>
                  <a:pt x="943" y="95"/>
                  <a:pt x="964" y="137"/>
                </a:cubicBezTo>
                <a:cubicBezTo>
                  <a:pt x="984" y="218"/>
                  <a:pt x="1008" y="360"/>
                  <a:pt x="945" y="420"/>
                </a:cubicBezTo>
                <a:cubicBezTo>
                  <a:pt x="865" y="415"/>
                  <a:pt x="775" y="375"/>
                  <a:pt x="753" y="466"/>
                </a:cubicBezTo>
                <a:cubicBezTo>
                  <a:pt x="762" y="619"/>
                  <a:pt x="747" y="593"/>
                  <a:pt x="808" y="695"/>
                </a:cubicBezTo>
                <a:cubicBezTo>
                  <a:pt x="836" y="741"/>
                  <a:pt x="809" y="726"/>
                  <a:pt x="854" y="740"/>
                </a:cubicBezTo>
                <a:cubicBezTo>
                  <a:pt x="868" y="762"/>
                  <a:pt x="886" y="782"/>
                  <a:pt x="900" y="804"/>
                </a:cubicBezTo>
                <a:cubicBezTo>
                  <a:pt x="907" y="816"/>
                  <a:pt x="909" y="830"/>
                  <a:pt x="918" y="841"/>
                </a:cubicBezTo>
                <a:cubicBezTo>
                  <a:pt x="940" y="868"/>
                  <a:pt x="991" y="914"/>
                  <a:pt x="991" y="914"/>
                </a:cubicBezTo>
                <a:cubicBezTo>
                  <a:pt x="997" y="926"/>
                  <a:pt x="1001" y="940"/>
                  <a:pt x="1009" y="951"/>
                </a:cubicBezTo>
                <a:cubicBezTo>
                  <a:pt x="1014" y="958"/>
                  <a:pt x="1024" y="961"/>
                  <a:pt x="1028" y="969"/>
                </a:cubicBezTo>
                <a:cubicBezTo>
                  <a:pt x="1032" y="977"/>
                  <a:pt x="1039" y="1023"/>
                  <a:pt x="1046" y="1033"/>
                </a:cubicBezTo>
                <a:cubicBezTo>
                  <a:pt x="1056" y="1047"/>
                  <a:pt x="1070" y="1057"/>
                  <a:pt x="1082" y="1069"/>
                </a:cubicBezTo>
                <a:cubicBezTo>
                  <a:pt x="1091" y="1108"/>
                  <a:pt x="1098" y="1183"/>
                  <a:pt x="1119" y="1216"/>
                </a:cubicBezTo>
                <a:cubicBezTo>
                  <a:pt x="1129" y="1232"/>
                  <a:pt x="1151" y="1238"/>
                  <a:pt x="1165" y="1252"/>
                </a:cubicBezTo>
                <a:cubicBezTo>
                  <a:pt x="1173" y="1260"/>
                  <a:pt x="1173" y="1275"/>
                  <a:pt x="1183" y="1280"/>
                </a:cubicBezTo>
                <a:cubicBezTo>
                  <a:pt x="1205" y="1291"/>
                  <a:pt x="1232" y="1292"/>
                  <a:pt x="1256" y="1298"/>
                </a:cubicBezTo>
                <a:cubicBezTo>
                  <a:pt x="1273" y="1349"/>
                  <a:pt x="1267" y="1304"/>
                  <a:pt x="1247" y="1344"/>
                </a:cubicBezTo>
                <a:cubicBezTo>
                  <a:pt x="1239" y="1361"/>
                  <a:pt x="1239" y="1382"/>
                  <a:pt x="1229" y="1399"/>
                </a:cubicBezTo>
                <a:cubicBezTo>
                  <a:pt x="1207" y="1436"/>
                  <a:pt x="1166" y="1443"/>
                  <a:pt x="1137" y="1472"/>
                </a:cubicBezTo>
                <a:cubicBezTo>
                  <a:pt x="1134" y="1481"/>
                  <a:pt x="1137" y="1495"/>
                  <a:pt x="1128" y="1499"/>
                </a:cubicBezTo>
                <a:cubicBezTo>
                  <a:pt x="1123" y="1501"/>
                  <a:pt x="1042" y="1474"/>
                  <a:pt x="1037" y="1472"/>
                </a:cubicBezTo>
                <a:cubicBezTo>
                  <a:pt x="968" y="1443"/>
                  <a:pt x="941" y="1393"/>
                  <a:pt x="890" y="1344"/>
                </a:cubicBezTo>
                <a:cubicBezTo>
                  <a:pt x="866" y="1268"/>
                  <a:pt x="890" y="1356"/>
                  <a:pt x="890" y="1188"/>
                </a:cubicBezTo>
                <a:cubicBezTo>
                  <a:pt x="890" y="1151"/>
                  <a:pt x="880" y="1036"/>
                  <a:pt x="872" y="987"/>
                </a:cubicBezTo>
                <a:cubicBezTo>
                  <a:pt x="861" y="919"/>
                  <a:pt x="872" y="976"/>
                  <a:pt x="845" y="932"/>
                </a:cubicBezTo>
                <a:cubicBezTo>
                  <a:pt x="831" y="909"/>
                  <a:pt x="808" y="859"/>
                  <a:pt x="808" y="859"/>
                </a:cubicBezTo>
                <a:cubicBezTo>
                  <a:pt x="754" y="895"/>
                  <a:pt x="767" y="965"/>
                  <a:pt x="753" y="1024"/>
                </a:cubicBezTo>
                <a:cubicBezTo>
                  <a:pt x="767" y="1080"/>
                  <a:pt x="764" y="1135"/>
                  <a:pt x="790" y="1188"/>
                </a:cubicBezTo>
                <a:cubicBezTo>
                  <a:pt x="816" y="1296"/>
                  <a:pt x="775" y="1122"/>
                  <a:pt x="808" y="1298"/>
                </a:cubicBezTo>
                <a:cubicBezTo>
                  <a:pt x="813" y="1323"/>
                  <a:pt x="826" y="1371"/>
                  <a:pt x="826" y="1371"/>
                </a:cubicBezTo>
                <a:cubicBezTo>
                  <a:pt x="804" y="1463"/>
                  <a:pt x="775" y="1551"/>
                  <a:pt x="762" y="1645"/>
                </a:cubicBezTo>
                <a:cubicBezTo>
                  <a:pt x="780" y="1711"/>
                  <a:pt x="809" y="1759"/>
                  <a:pt x="872" y="1792"/>
                </a:cubicBezTo>
                <a:cubicBezTo>
                  <a:pt x="878" y="1804"/>
                  <a:pt x="882" y="1818"/>
                  <a:pt x="890" y="1828"/>
                </a:cubicBezTo>
                <a:cubicBezTo>
                  <a:pt x="906" y="1848"/>
                  <a:pt x="945" y="1883"/>
                  <a:pt x="945" y="1883"/>
                </a:cubicBezTo>
                <a:cubicBezTo>
                  <a:pt x="967" y="1972"/>
                  <a:pt x="970" y="2121"/>
                  <a:pt x="881" y="2167"/>
                </a:cubicBezTo>
                <a:cubicBezTo>
                  <a:pt x="830" y="2269"/>
                  <a:pt x="739" y="2186"/>
                  <a:pt x="662" y="2167"/>
                </a:cubicBezTo>
                <a:cubicBezTo>
                  <a:pt x="630" y="2133"/>
                  <a:pt x="615" y="2087"/>
                  <a:pt x="589" y="2048"/>
                </a:cubicBezTo>
                <a:cubicBezTo>
                  <a:pt x="576" y="1993"/>
                  <a:pt x="562" y="1991"/>
                  <a:pt x="589" y="1938"/>
                </a:cubicBezTo>
                <a:cubicBezTo>
                  <a:pt x="654" y="1951"/>
                  <a:pt x="652" y="1963"/>
                  <a:pt x="680" y="2020"/>
                </a:cubicBezTo>
                <a:cubicBezTo>
                  <a:pt x="690" y="2104"/>
                  <a:pt x="702" y="2207"/>
                  <a:pt x="616" y="2249"/>
                </a:cubicBezTo>
                <a:cubicBezTo>
                  <a:pt x="612" y="2249"/>
                  <a:pt x="457" y="2263"/>
                  <a:pt x="415" y="2221"/>
                </a:cubicBezTo>
                <a:cubicBezTo>
                  <a:pt x="406" y="2212"/>
                  <a:pt x="405" y="2196"/>
                  <a:pt x="397" y="2185"/>
                </a:cubicBezTo>
                <a:cubicBezTo>
                  <a:pt x="392" y="2178"/>
                  <a:pt x="384" y="2173"/>
                  <a:pt x="378" y="2167"/>
                </a:cubicBezTo>
                <a:cubicBezTo>
                  <a:pt x="336" y="2080"/>
                  <a:pt x="342" y="1994"/>
                  <a:pt x="324" y="1901"/>
                </a:cubicBezTo>
                <a:cubicBezTo>
                  <a:pt x="324" y="1900"/>
                  <a:pt x="325" y="1760"/>
                  <a:pt x="369" y="1746"/>
                </a:cubicBezTo>
                <a:cubicBezTo>
                  <a:pt x="410" y="1733"/>
                  <a:pt x="454" y="1734"/>
                  <a:pt x="497" y="1728"/>
                </a:cubicBezTo>
                <a:cubicBezTo>
                  <a:pt x="589" y="1681"/>
                  <a:pt x="571" y="1702"/>
                  <a:pt x="607" y="1609"/>
                </a:cubicBezTo>
                <a:cubicBezTo>
                  <a:pt x="616" y="1557"/>
                  <a:pt x="625" y="1505"/>
                  <a:pt x="634" y="1453"/>
                </a:cubicBezTo>
                <a:cubicBezTo>
                  <a:pt x="631" y="1407"/>
                  <a:pt x="631" y="1361"/>
                  <a:pt x="625" y="1316"/>
                </a:cubicBezTo>
                <a:cubicBezTo>
                  <a:pt x="616" y="1248"/>
                  <a:pt x="588" y="1184"/>
                  <a:pt x="580" y="1115"/>
                </a:cubicBezTo>
                <a:cubicBezTo>
                  <a:pt x="566" y="1003"/>
                  <a:pt x="594" y="1040"/>
                  <a:pt x="552" y="996"/>
                </a:cubicBezTo>
                <a:cubicBezTo>
                  <a:pt x="549" y="984"/>
                  <a:pt x="550" y="970"/>
                  <a:pt x="543" y="960"/>
                </a:cubicBezTo>
                <a:cubicBezTo>
                  <a:pt x="537" y="951"/>
                  <a:pt x="524" y="949"/>
                  <a:pt x="516" y="941"/>
                </a:cubicBezTo>
                <a:cubicBezTo>
                  <a:pt x="476" y="901"/>
                  <a:pt x="521" y="922"/>
                  <a:pt x="470" y="905"/>
                </a:cubicBezTo>
                <a:cubicBezTo>
                  <a:pt x="432" y="914"/>
                  <a:pt x="404" y="924"/>
                  <a:pt x="369" y="941"/>
                </a:cubicBezTo>
                <a:cubicBezTo>
                  <a:pt x="361" y="990"/>
                  <a:pt x="371" y="1119"/>
                  <a:pt x="324" y="1143"/>
                </a:cubicBezTo>
                <a:cubicBezTo>
                  <a:pt x="311" y="1149"/>
                  <a:pt x="238" y="1160"/>
                  <a:pt x="232" y="1161"/>
                </a:cubicBezTo>
                <a:cubicBezTo>
                  <a:pt x="47" y="1153"/>
                  <a:pt x="26" y="1205"/>
                  <a:pt x="4" y="1069"/>
                </a:cubicBezTo>
                <a:cubicBezTo>
                  <a:pt x="7" y="1042"/>
                  <a:pt x="0" y="1011"/>
                  <a:pt x="13" y="987"/>
                </a:cubicBezTo>
                <a:cubicBezTo>
                  <a:pt x="21" y="973"/>
                  <a:pt x="45" y="978"/>
                  <a:pt x="58" y="969"/>
                </a:cubicBezTo>
                <a:cubicBezTo>
                  <a:pt x="103" y="939"/>
                  <a:pt x="121" y="901"/>
                  <a:pt x="177" y="887"/>
                </a:cubicBezTo>
                <a:cubicBezTo>
                  <a:pt x="201" y="890"/>
                  <a:pt x="226" y="889"/>
                  <a:pt x="250" y="896"/>
                </a:cubicBezTo>
                <a:cubicBezTo>
                  <a:pt x="258" y="898"/>
                  <a:pt x="261" y="911"/>
                  <a:pt x="269" y="914"/>
                </a:cubicBezTo>
                <a:cubicBezTo>
                  <a:pt x="292" y="923"/>
                  <a:pt x="342" y="932"/>
                  <a:pt x="342" y="932"/>
                </a:cubicBezTo>
                <a:cubicBezTo>
                  <a:pt x="376" y="921"/>
                  <a:pt x="382" y="902"/>
                  <a:pt x="406" y="877"/>
                </a:cubicBezTo>
                <a:cubicBezTo>
                  <a:pt x="392" y="708"/>
                  <a:pt x="340" y="743"/>
                  <a:pt x="516" y="731"/>
                </a:cubicBezTo>
                <a:cubicBezTo>
                  <a:pt x="553" y="657"/>
                  <a:pt x="538" y="592"/>
                  <a:pt x="525" y="512"/>
                </a:cubicBezTo>
                <a:cubicBezTo>
                  <a:pt x="538" y="458"/>
                  <a:pt x="534" y="420"/>
                  <a:pt x="589" y="402"/>
                </a:cubicBezTo>
                <a:cubicBezTo>
                  <a:pt x="598" y="384"/>
                  <a:pt x="624" y="351"/>
                  <a:pt x="598" y="329"/>
                </a:cubicBezTo>
                <a:cubicBezTo>
                  <a:pt x="583" y="317"/>
                  <a:pt x="543" y="311"/>
                  <a:pt x="543" y="311"/>
                </a:cubicBezTo>
                <a:cubicBezTo>
                  <a:pt x="500" y="340"/>
                  <a:pt x="526" y="326"/>
                  <a:pt x="461" y="347"/>
                </a:cubicBezTo>
                <a:cubicBezTo>
                  <a:pt x="452" y="350"/>
                  <a:pt x="442" y="353"/>
                  <a:pt x="433" y="356"/>
                </a:cubicBezTo>
                <a:cubicBezTo>
                  <a:pt x="424" y="359"/>
                  <a:pt x="406" y="365"/>
                  <a:pt x="406" y="365"/>
                </a:cubicBezTo>
                <a:cubicBezTo>
                  <a:pt x="381" y="328"/>
                  <a:pt x="389" y="324"/>
                  <a:pt x="415" y="292"/>
                </a:cubicBezTo>
                <a:cubicBezTo>
                  <a:pt x="459" y="238"/>
                  <a:pt x="484" y="218"/>
                  <a:pt x="552" y="201"/>
                </a:cubicBezTo>
                <a:cubicBezTo>
                  <a:pt x="575" y="154"/>
                  <a:pt x="581" y="138"/>
                  <a:pt x="525" y="119"/>
                </a:cubicBezTo>
                <a:cubicBezTo>
                  <a:pt x="531" y="165"/>
                  <a:pt x="523" y="215"/>
                  <a:pt x="543" y="256"/>
                </a:cubicBezTo>
                <a:cubicBezTo>
                  <a:pt x="547" y="265"/>
                  <a:pt x="561" y="262"/>
                  <a:pt x="570" y="265"/>
                </a:cubicBezTo>
                <a:cubicBezTo>
                  <a:pt x="576" y="256"/>
                  <a:pt x="581" y="245"/>
                  <a:pt x="589" y="237"/>
                </a:cubicBezTo>
                <a:cubicBezTo>
                  <a:pt x="597" y="229"/>
                  <a:pt x="609" y="227"/>
                  <a:pt x="616" y="219"/>
                </a:cubicBezTo>
                <a:cubicBezTo>
                  <a:pt x="641" y="188"/>
                  <a:pt x="632" y="141"/>
                  <a:pt x="662" y="109"/>
                </a:cubicBezTo>
                <a:cubicBezTo>
                  <a:pt x="695" y="121"/>
                  <a:pt x="715" y="144"/>
                  <a:pt x="744" y="164"/>
                </a:cubicBezTo>
                <a:cubicBezTo>
                  <a:pt x="753" y="199"/>
                  <a:pt x="762" y="274"/>
                  <a:pt x="735" y="301"/>
                </a:cubicBezTo>
                <a:cubicBezTo>
                  <a:pt x="729" y="307"/>
                  <a:pt x="674" y="319"/>
                  <a:pt x="671" y="320"/>
                </a:cubicBezTo>
                <a:cubicBezTo>
                  <a:pt x="662" y="317"/>
                  <a:pt x="653" y="310"/>
                  <a:pt x="644" y="311"/>
                </a:cubicBezTo>
                <a:cubicBezTo>
                  <a:pt x="625" y="313"/>
                  <a:pt x="589" y="329"/>
                  <a:pt x="589" y="329"/>
                </a:cubicBezTo>
                <a:cubicBezTo>
                  <a:pt x="583" y="341"/>
                  <a:pt x="575" y="353"/>
                  <a:pt x="570" y="365"/>
                </a:cubicBezTo>
                <a:cubicBezTo>
                  <a:pt x="566" y="374"/>
                  <a:pt x="561" y="393"/>
                  <a:pt x="561" y="393"/>
                </a:cubicBezTo>
              </a:path>
            </a:pathLst>
          </a:custGeom>
          <a:gradFill rotWithShape="1">
            <a:gsLst>
              <a:gs pos="0">
                <a:srgbClr val="0000FF">
                  <a:alpha val="98000"/>
                </a:srgbClr>
              </a:gs>
              <a:gs pos="50000">
                <a:srgbClr val="00FF00">
                  <a:alpha val="94000"/>
                </a:srgbClr>
              </a:gs>
              <a:gs pos="100000">
                <a:srgbClr val="0000FF">
                  <a:alpha val="98000"/>
                </a:srgbClr>
              </a:gs>
            </a:gsLst>
            <a:lin ang="5400000" scaled="1"/>
          </a:gradFill>
          <a:ln w="3175" cap="flat" cmpd="sng">
            <a:solidFill>
              <a:srgbClr val="00FFFF"/>
            </a:solidFill>
            <a:prstDash val="solid"/>
            <a:round/>
            <a:headEnd type="none" w="med" len="med"/>
            <a:tailEnd type="none" w="med" len="med"/>
          </a:ln>
          <a:effectLst/>
        </p:spPr>
        <p:txBody>
          <a:bodyPr wrap="square" anchor="ctr">
            <a:spAutoFit/>
          </a:bodyPr>
          <a:lstStyle/>
          <a:p>
            <a:pPr algn="ctr"/>
            <a:r>
              <a:rPr lang="en-US" altLang="ja-JP" sz="1050" dirty="0" smtClean="0">
                <a:solidFill>
                  <a:prstClr val="black"/>
                </a:solidFill>
              </a:rPr>
              <a:t>s</a:t>
            </a:r>
          </a:p>
        </p:txBody>
      </p:sp>
      <p:sp>
        <p:nvSpPr>
          <p:cNvPr id="18" name="Freeform 45"/>
          <p:cNvSpPr>
            <a:spLocks/>
          </p:cNvSpPr>
          <p:nvPr/>
        </p:nvSpPr>
        <p:spPr bwMode="auto">
          <a:xfrm rot="10800000" flipH="1" flipV="1">
            <a:off x="6971360" y="2130193"/>
            <a:ext cx="461610" cy="338554"/>
          </a:xfrm>
          <a:custGeom>
            <a:avLst/>
            <a:gdLst/>
            <a:ahLst/>
            <a:cxnLst>
              <a:cxn ang="0">
                <a:pos x="553" y="256"/>
              </a:cxn>
              <a:cxn ang="0">
                <a:pos x="534" y="73"/>
              </a:cxn>
              <a:cxn ang="0">
                <a:pos x="388" y="0"/>
              </a:cxn>
              <a:cxn ang="0">
                <a:pos x="187" y="18"/>
              </a:cxn>
              <a:cxn ang="0">
                <a:pos x="59" y="146"/>
              </a:cxn>
              <a:cxn ang="0">
                <a:pos x="114" y="512"/>
              </a:cxn>
              <a:cxn ang="0">
                <a:pos x="77" y="713"/>
              </a:cxn>
              <a:cxn ang="0">
                <a:pos x="95" y="713"/>
              </a:cxn>
              <a:cxn ang="0">
                <a:pos x="205" y="695"/>
              </a:cxn>
              <a:cxn ang="0">
                <a:pos x="260" y="549"/>
              </a:cxn>
              <a:cxn ang="0">
                <a:pos x="306" y="622"/>
              </a:cxn>
              <a:cxn ang="0">
                <a:pos x="223" y="860"/>
              </a:cxn>
              <a:cxn ang="0">
                <a:pos x="105" y="1070"/>
              </a:cxn>
              <a:cxn ang="0">
                <a:pos x="4" y="1527"/>
              </a:cxn>
              <a:cxn ang="0">
                <a:pos x="59" y="1545"/>
              </a:cxn>
              <a:cxn ang="0">
                <a:pos x="187" y="1545"/>
              </a:cxn>
              <a:cxn ang="0">
                <a:pos x="187" y="1097"/>
              </a:cxn>
              <a:cxn ang="0">
                <a:pos x="297" y="1006"/>
              </a:cxn>
              <a:cxn ang="0">
                <a:pos x="187" y="2121"/>
              </a:cxn>
              <a:cxn ang="0">
                <a:pos x="123" y="2268"/>
              </a:cxn>
              <a:cxn ang="0">
                <a:pos x="105" y="2414"/>
              </a:cxn>
              <a:cxn ang="0">
                <a:pos x="379" y="2423"/>
              </a:cxn>
              <a:cxn ang="0">
                <a:pos x="708" y="2322"/>
              </a:cxn>
              <a:cxn ang="0">
                <a:pos x="443" y="1810"/>
              </a:cxn>
              <a:cxn ang="0">
                <a:pos x="397" y="1664"/>
              </a:cxn>
              <a:cxn ang="0">
                <a:pos x="525" y="1536"/>
              </a:cxn>
              <a:cxn ang="0">
                <a:pos x="571" y="1756"/>
              </a:cxn>
              <a:cxn ang="0">
                <a:pos x="534" y="2012"/>
              </a:cxn>
              <a:cxn ang="0">
                <a:pos x="470" y="2450"/>
              </a:cxn>
              <a:cxn ang="0">
                <a:pos x="726" y="2441"/>
              </a:cxn>
              <a:cxn ang="0">
                <a:pos x="863" y="2286"/>
              </a:cxn>
              <a:cxn ang="0">
                <a:pos x="681" y="1829"/>
              </a:cxn>
              <a:cxn ang="0">
                <a:pos x="607" y="1719"/>
              </a:cxn>
              <a:cxn ang="0">
                <a:pos x="571" y="1280"/>
              </a:cxn>
              <a:cxn ang="0">
                <a:pos x="516" y="951"/>
              </a:cxn>
              <a:cxn ang="0">
                <a:pos x="498" y="1052"/>
              </a:cxn>
              <a:cxn ang="0">
                <a:pos x="626" y="1106"/>
              </a:cxn>
              <a:cxn ang="0">
                <a:pos x="708" y="1353"/>
              </a:cxn>
              <a:cxn ang="0">
                <a:pos x="708" y="1564"/>
              </a:cxn>
              <a:cxn ang="0">
                <a:pos x="809" y="1518"/>
              </a:cxn>
              <a:cxn ang="0">
                <a:pos x="845" y="1408"/>
              </a:cxn>
              <a:cxn ang="0">
                <a:pos x="873" y="1298"/>
              </a:cxn>
              <a:cxn ang="0">
                <a:pos x="790" y="1298"/>
              </a:cxn>
              <a:cxn ang="0">
                <a:pos x="662" y="1116"/>
              </a:cxn>
              <a:cxn ang="0">
                <a:pos x="644" y="1042"/>
              </a:cxn>
              <a:cxn ang="0">
                <a:pos x="425" y="750"/>
              </a:cxn>
              <a:cxn ang="0">
                <a:pos x="397" y="658"/>
              </a:cxn>
              <a:cxn ang="0">
                <a:pos x="479" y="613"/>
              </a:cxn>
              <a:cxn ang="0">
                <a:pos x="507" y="375"/>
              </a:cxn>
              <a:cxn ang="0">
                <a:pos x="571" y="448"/>
              </a:cxn>
              <a:cxn ang="0">
                <a:pos x="525" y="348"/>
              </a:cxn>
              <a:cxn ang="0">
                <a:pos x="553" y="320"/>
              </a:cxn>
              <a:cxn ang="0">
                <a:pos x="461" y="256"/>
              </a:cxn>
              <a:cxn ang="0">
                <a:pos x="333" y="311"/>
              </a:cxn>
              <a:cxn ang="0">
                <a:pos x="425" y="293"/>
              </a:cxn>
              <a:cxn ang="0">
                <a:pos x="370" y="256"/>
              </a:cxn>
              <a:cxn ang="0">
                <a:pos x="269" y="402"/>
              </a:cxn>
              <a:cxn ang="0">
                <a:pos x="260" y="530"/>
              </a:cxn>
              <a:cxn ang="0">
                <a:pos x="260" y="494"/>
              </a:cxn>
              <a:cxn ang="0">
                <a:pos x="388" y="476"/>
              </a:cxn>
              <a:cxn ang="0">
                <a:pos x="278" y="494"/>
              </a:cxn>
              <a:cxn ang="0">
                <a:pos x="306" y="439"/>
              </a:cxn>
            </a:cxnLst>
            <a:rect l="0" t="0" r="r" b="b"/>
            <a:pathLst>
              <a:path w="873" h="2469">
                <a:moveTo>
                  <a:pt x="470" y="302"/>
                </a:moveTo>
                <a:cubicBezTo>
                  <a:pt x="533" y="260"/>
                  <a:pt x="504" y="272"/>
                  <a:pt x="553" y="256"/>
                </a:cubicBezTo>
                <a:cubicBezTo>
                  <a:pt x="564" y="240"/>
                  <a:pt x="586" y="229"/>
                  <a:pt x="589" y="210"/>
                </a:cubicBezTo>
                <a:cubicBezTo>
                  <a:pt x="596" y="159"/>
                  <a:pt x="559" y="110"/>
                  <a:pt x="534" y="73"/>
                </a:cubicBezTo>
                <a:cubicBezTo>
                  <a:pt x="529" y="66"/>
                  <a:pt x="514" y="23"/>
                  <a:pt x="498" y="18"/>
                </a:cubicBezTo>
                <a:cubicBezTo>
                  <a:pt x="462" y="7"/>
                  <a:pt x="424" y="9"/>
                  <a:pt x="388" y="0"/>
                </a:cubicBezTo>
                <a:cubicBezTo>
                  <a:pt x="370" y="3"/>
                  <a:pt x="352" y="7"/>
                  <a:pt x="333" y="9"/>
                </a:cubicBezTo>
                <a:cubicBezTo>
                  <a:pt x="284" y="13"/>
                  <a:pt x="235" y="12"/>
                  <a:pt x="187" y="18"/>
                </a:cubicBezTo>
                <a:cubicBezTo>
                  <a:pt x="162" y="21"/>
                  <a:pt x="114" y="37"/>
                  <a:pt x="114" y="37"/>
                </a:cubicBezTo>
                <a:cubicBezTo>
                  <a:pt x="83" y="66"/>
                  <a:pt x="78" y="108"/>
                  <a:pt x="59" y="146"/>
                </a:cubicBezTo>
                <a:cubicBezTo>
                  <a:pt x="33" y="253"/>
                  <a:pt x="49" y="316"/>
                  <a:pt x="77" y="421"/>
                </a:cubicBezTo>
                <a:cubicBezTo>
                  <a:pt x="99" y="504"/>
                  <a:pt x="76" y="476"/>
                  <a:pt x="114" y="512"/>
                </a:cubicBezTo>
                <a:cubicBezTo>
                  <a:pt x="127" y="563"/>
                  <a:pt x="143" y="590"/>
                  <a:pt x="123" y="640"/>
                </a:cubicBezTo>
                <a:cubicBezTo>
                  <a:pt x="112" y="667"/>
                  <a:pt x="93" y="689"/>
                  <a:pt x="77" y="713"/>
                </a:cubicBezTo>
                <a:cubicBezTo>
                  <a:pt x="72" y="720"/>
                  <a:pt x="50" y="732"/>
                  <a:pt x="59" y="732"/>
                </a:cubicBezTo>
                <a:cubicBezTo>
                  <a:pt x="73" y="732"/>
                  <a:pt x="82" y="716"/>
                  <a:pt x="95" y="713"/>
                </a:cubicBezTo>
                <a:cubicBezTo>
                  <a:pt x="119" y="707"/>
                  <a:pt x="144" y="707"/>
                  <a:pt x="169" y="704"/>
                </a:cubicBezTo>
                <a:cubicBezTo>
                  <a:pt x="181" y="701"/>
                  <a:pt x="197" y="704"/>
                  <a:pt x="205" y="695"/>
                </a:cubicBezTo>
                <a:cubicBezTo>
                  <a:pt x="223" y="675"/>
                  <a:pt x="242" y="622"/>
                  <a:pt x="242" y="622"/>
                </a:cubicBezTo>
                <a:cubicBezTo>
                  <a:pt x="248" y="598"/>
                  <a:pt x="252" y="573"/>
                  <a:pt x="260" y="549"/>
                </a:cubicBezTo>
                <a:cubicBezTo>
                  <a:pt x="266" y="531"/>
                  <a:pt x="278" y="494"/>
                  <a:pt x="278" y="494"/>
                </a:cubicBezTo>
                <a:cubicBezTo>
                  <a:pt x="285" y="538"/>
                  <a:pt x="296" y="579"/>
                  <a:pt x="306" y="622"/>
                </a:cubicBezTo>
                <a:cubicBezTo>
                  <a:pt x="286" y="681"/>
                  <a:pt x="275" y="744"/>
                  <a:pt x="260" y="805"/>
                </a:cubicBezTo>
                <a:cubicBezTo>
                  <a:pt x="248" y="855"/>
                  <a:pt x="245" y="827"/>
                  <a:pt x="223" y="860"/>
                </a:cubicBezTo>
                <a:cubicBezTo>
                  <a:pt x="187" y="914"/>
                  <a:pt x="229" y="884"/>
                  <a:pt x="169" y="914"/>
                </a:cubicBezTo>
                <a:cubicBezTo>
                  <a:pt x="144" y="963"/>
                  <a:pt x="122" y="1017"/>
                  <a:pt x="105" y="1070"/>
                </a:cubicBezTo>
                <a:cubicBezTo>
                  <a:pt x="90" y="1196"/>
                  <a:pt x="129" y="1281"/>
                  <a:pt x="50" y="1390"/>
                </a:cubicBezTo>
                <a:cubicBezTo>
                  <a:pt x="37" y="1442"/>
                  <a:pt x="20" y="1478"/>
                  <a:pt x="4" y="1527"/>
                </a:cubicBezTo>
                <a:cubicBezTo>
                  <a:pt x="7" y="1545"/>
                  <a:pt x="0" y="1569"/>
                  <a:pt x="13" y="1582"/>
                </a:cubicBezTo>
                <a:cubicBezTo>
                  <a:pt x="20" y="1589"/>
                  <a:pt x="56" y="1549"/>
                  <a:pt x="59" y="1545"/>
                </a:cubicBezTo>
                <a:cubicBezTo>
                  <a:pt x="96" y="1551"/>
                  <a:pt x="132" y="1564"/>
                  <a:pt x="169" y="1564"/>
                </a:cubicBezTo>
                <a:cubicBezTo>
                  <a:pt x="178" y="1564"/>
                  <a:pt x="186" y="1554"/>
                  <a:pt x="187" y="1545"/>
                </a:cubicBezTo>
                <a:cubicBezTo>
                  <a:pt x="191" y="1514"/>
                  <a:pt x="163" y="1403"/>
                  <a:pt x="159" y="1372"/>
                </a:cubicBezTo>
                <a:cubicBezTo>
                  <a:pt x="164" y="1297"/>
                  <a:pt x="158" y="1176"/>
                  <a:pt x="187" y="1097"/>
                </a:cubicBezTo>
                <a:cubicBezTo>
                  <a:pt x="195" y="1074"/>
                  <a:pt x="218" y="1036"/>
                  <a:pt x="242" y="1024"/>
                </a:cubicBezTo>
                <a:cubicBezTo>
                  <a:pt x="259" y="1016"/>
                  <a:pt x="297" y="1006"/>
                  <a:pt x="297" y="1006"/>
                </a:cubicBezTo>
                <a:cubicBezTo>
                  <a:pt x="238" y="1220"/>
                  <a:pt x="283" y="1448"/>
                  <a:pt x="223" y="1664"/>
                </a:cubicBezTo>
                <a:cubicBezTo>
                  <a:pt x="214" y="1816"/>
                  <a:pt x="214" y="1971"/>
                  <a:pt x="187" y="2121"/>
                </a:cubicBezTo>
                <a:cubicBezTo>
                  <a:pt x="181" y="2153"/>
                  <a:pt x="173" y="2184"/>
                  <a:pt x="159" y="2213"/>
                </a:cubicBezTo>
                <a:cubicBezTo>
                  <a:pt x="149" y="2233"/>
                  <a:pt x="135" y="2250"/>
                  <a:pt x="123" y="2268"/>
                </a:cubicBezTo>
                <a:cubicBezTo>
                  <a:pt x="117" y="2277"/>
                  <a:pt x="105" y="2295"/>
                  <a:pt x="105" y="2295"/>
                </a:cubicBezTo>
                <a:cubicBezTo>
                  <a:pt x="95" y="2333"/>
                  <a:pt x="68" y="2378"/>
                  <a:pt x="105" y="2414"/>
                </a:cubicBezTo>
                <a:cubicBezTo>
                  <a:pt x="124" y="2433"/>
                  <a:pt x="178" y="2450"/>
                  <a:pt x="178" y="2450"/>
                </a:cubicBezTo>
                <a:cubicBezTo>
                  <a:pt x="247" y="2443"/>
                  <a:pt x="311" y="2431"/>
                  <a:pt x="379" y="2423"/>
                </a:cubicBezTo>
                <a:cubicBezTo>
                  <a:pt x="402" y="2424"/>
                  <a:pt x="615" y="2448"/>
                  <a:pt x="671" y="2414"/>
                </a:cubicBezTo>
                <a:cubicBezTo>
                  <a:pt x="699" y="2397"/>
                  <a:pt x="694" y="2352"/>
                  <a:pt x="708" y="2322"/>
                </a:cubicBezTo>
                <a:cubicBezTo>
                  <a:pt x="697" y="2236"/>
                  <a:pt x="670" y="2162"/>
                  <a:pt x="607" y="2103"/>
                </a:cubicBezTo>
                <a:cubicBezTo>
                  <a:pt x="569" y="1988"/>
                  <a:pt x="507" y="1908"/>
                  <a:pt x="443" y="1810"/>
                </a:cubicBezTo>
                <a:cubicBezTo>
                  <a:pt x="420" y="1775"/>
                  <a:pt x="417" y="1743"/>
                  <a:pt x="406" y="1701"/>
                </a:cubicBezTo>
                <a:cubicBezTo>
                  <a:pt x="403" y="1689"/>
                  <a:pt x="397" y="1664"/>
                  <a:pt x="397" y="1664"/>
                </a:cubicBezTo>
                <a:cubicBezTo>
                  <a:pt x="401" y="1595"/>
                  <a:pt x="379" y="1504"/>
                  <a:pt x="443" y="1463"/>
                </a:cubicBezTo>
                <a:cubicBezTo>
                  <a:pt x="473" y="1483"/>
                  <a:pt x="525" y="1536"/>
                  <a:pt x="525" y="1536"/>
                </a:cubicBezTo>
                <a:cubicBezTo>
                  <a:pt x="537" y="1580"/>
                  <a:pt x="545" y="1604"/>
                  <a:pt x="553" y="1646"/>
                </a:cubicBezTo>
                <a:cubicBezTo>
                  <a:pt x="560" y="1683"/>
                  <a:pt x="571" y="1756"/>
                  <a:pt x="571" y="1756"/>
                </a:cubicBezTo>
                <a:cubicBezTo>
                  <a:pt x="568" y="1817"/>
                  <a:pt x="567" y="1877"/>
                  <a:pt x="562" y="1938"/>
                </a:cubicBezTo>
                <a:cubicBezTo>
                  <a:pt x="559" y="1976"/>
                  <a:pt x="549" y="1978"/>
                  <a:pt x="534" y="2012"/>
                </a:cubicBezTo>
                <a:cubicBezTo>
                  <a:pt x="505" y="2079"/>
                  <a:pt x="481" y="2143"/>
                  <a:pt x="461" y="2213"/>
                </a:cubicBezTo>
                <a:cubicBezTo>
                  <a:pt x="457" y="2258"/>
                  <a:pt x="435" y="2415"/>
                  <a:pt x="470" y="2450"/>
                </a:cubicBezTo>
                <a:cubicBezTo>
                  <a:pt x="476" y="2456"/>
                  <a:pt x="531" y="2468"/>
                  <a:pt x="534" y="2469"/>
                </a:cubicBezTo>
                <a:cubicBezTo>
                  <a:pt x="597" y="2454"/>
                  <a:pt x="662" y="2454"/>
                  <a:pt x="726" y="2441"/>
                </a:cubicBezTo>
                <a:cubicBezTo>
                  <a:pt x="770" y="2420"/>
                  <a:pt x="797" y="2387"/>
                  <a:pt x="836" y="2359"/>
                </a:cubicBezTo>
                <a:cubicBezTo>
                  <a:pt x="846" y="2339"/>
                  <a:pt x="863" y="2310"/>
                  <a:pt x="863" y="2286"/>
                </a:cubicBezTo>
                <a:cubicBezTo>
                  <a:pt x="863" y="2177"/>
                  <a:pt x="850" y="1976"/>
                  <a:pt x="735" y="1920"/>
                </a:cubicBezTo>
                <a:cubicBezTo>
                  <a:pt x="720" y="1889"/>
                  <a:pt x="700" y="1857"/>
                  <a:pt x="681" y="1829"/>
                </a:cubicBezTo>
                <a:cubicBezTo>
                  <a:pt x="676" y="1822"/>
                  <a:pt x="667" y="1818"/>
                  <a:pt x="662" y="1810"/>
                </a:cubicBezTo>
                <a:cubicBezTo>
                  <a:pt x="603" y="1711"/>
                  <a:pt x="652" y="1762"/>
                  <a:pt x="607" y="1719"/>
                </a:cubicBezTo>
                <a:cubicBezTo>
                  <a:pt x="580" y="1663"/>
                  <a:pt x="553" y="1613"/>
                  <a:pt x="534" y="1554"/>
                </a:cubicBezTo>
                <a:cubicBezTo>
                  <a:pt x="540" y="1462"/>
                  <a:pt x="549" y="1370"/>
                  <a:pt x="571" y="1280"/>
                </a:cubicBezTo>
                <a:cubicBezTo>
                  <a:pt x="577" y="1256"/>
                  <a:pt x="589" y="1207"/>
                  <a:pt x="589" y="1207"/>
                </a:cubicBezTo>
                <a:cubicBezTo>
                  <a:pt x="581" y="1139"/>
                  <a:pt x="587" y="999"/>
                  <a:pt x="516" y="951"/>
                </a:cubicBezTo>
                <a:cubicBezTo>
                  <a:pt x="507" y="954"/>
                  <a:pt x="496" y="953"/>
                  <a:pt x="489" y="960"/>
                </a:cubicBezTo>
                <a:cubicBezTo>
                  <a:pt x="471" y="978"/>
                  <a:pt x="487" y="1035"/>
                  <a:pt x="498" y="1052"/>
                </a:cubicBezTo>
                <a:cubicBezTo>
                  <a:pt x="504" y="1061"/>
                  <a:pt x="516" y="1064"/>
                  <a:pt x="525" y="1070"/>
                </a:cubicBezTo>
                <a:cubicBezTo>
                  <a:pt x="576" y="1054"/>
                  <a:pt x="594" y="1065"/>
                  <a:pt x="626" y="1106"/>
                </a:cubicBezTo>
                <a:cubicBezTo>
                  <a:pt x="647" y="1191"/>
                  <a:pt x="630" y="1159"/>
                  <a:pt x="662" y="1207"/>
                </a:cubicBezTo>
                <a:cubicBezTo>
                  <a:pt x="674" y="1257"/>
                  <a:pt x="685" y="1307"/>
                  <a:pt x="708" y="1353"/>
                </a:cubicBezTo>
                <a:cubicBezTo>
                  <a:pt x="717" y="1392"/>
                  <a:pt x="735" y="1424"/>
                  <a:pt x="745" y="1463"/>
                </a:cubicBezTo>
                <a:cubicBezTo>
                  <a:pt x="735" y="1499"/>
                  <a:pt x="719" y="1529"/>
                  <a:pt x="708" y="1564"/>
                </a:cubicBezTo>
                <a:cubicBezTo>
                  <a:pt x="730" y="1571"/>
                  <a:pt x="740" y="1581"/>
                  <a:pt x="763" y="1564"/>
                </a:cubicBezTo>
                <a:cubicBezTo>
                  <a:pt x="780" y="1551"/>
                  <a:pt x="809" y="1518"/>
                  <a:pt x="809" y="1518"/>
                </a:cubicBezTo>
                <a:cubicBezTo>
                  <a:pt x="815" y="1494"/>
                  <a:pt x="816" y="1468"/>
                  <a:pt x="827" y="1445"/>
                </a:cubicBezTo>
                <a:cubicBezTo>
                  <a:pt x="833" y="1433"/>
                  <a:pt x="841" y="1421"/>
                  <a:pt x="845" y="1408"/>
                </a:cubicBezTo>
                <a:cubicBezTo>
                  <a:pt x="853" y="1384"/>
                  <a:pt x="857" y="1359"/>
                  <a:pt x="863" y="1335"/>
                </a:cubicBezTo>
                <a:cubicBezTo>
                  <a:pt x="866" y="1323"/>
                  <a:pt x="873" y="1298"/>
                  <a:pt x="873" y="1298"/>
                </a:cubicBezTo>
                <a:cubicBezTo>
                  <a:pt x="856" y="1222"/>
                  <a:pt x="868" y="1260"/>
                  <a:pt x="809" y="1280"/>
                </a:cubicBezTo>
                <a:cubicBezTo>
                  <a:pt x="803" y="1286"/>
                  <a:pt x="799" y="1298"/>
                  <a:pt x="790" y="1298"/>
                </a:cubicBezTo>
                <a:cubicBezTo>
                  <a:pt x="779" y="1298"/>
                  <a:pt x="712" y="1251"/>
                  <a:pt x="699" y="1244"/>
                </a:cubicBezTo>
                <a:cubicBezTo>
                  <a:pt x="675" y="1171"/>
                  <a:pt x="683" y="1200"/>
                  <a:pt x="662" y="1116"/>
                </a:cubicBezTo>
                <a:cubicBezTo>
                  <a:pt x="659" y="1104"/>
                  <a:pt x="656" y="1091"/>
                  <a:pt x="653" y="1079"/>
                </a:cubicBezTo>
                <a:cubicBezTo>
                  <a:pt x="650" y="1067"/>
                  <a:pt x="644" y="1042"/>
                  <a:pt x="644" y="1042"/>
                </a:cubicBezTo>
                <a:cubicBezTo>
                  <a:pt x="637" y="906"/>
                  <a:pt x="667" y="845"/>
                  <a:pt x="543" y="805"/>
                </a:cubicBezTo>
                <a:cubicBezTo>
                  <a:pt x="506" y="779"/>
                  <a:pt x="463" y="776"/>
                  <a:pt x="425" y="750"/>
                </a:cubicBezTo>
                <a:cubicBezTo>
                  <a:pt x="422" y="738"/>
                  <a:pt x="419" y="725"/>
                  <a:pt x="415" y="713"/>
                </a:cubicBezTo>
                <a:cubicBezTo>
                  <a:pt x="409" y="695"/>
                  <a:pt x="397" y="658"/>
                  <a:pt x="397" y="658"/>
                </a:cubicBezTo>
                <a:cubicBezTo>
                  <a:pt x="398" y="655"/>
                  <a:pt x="401" y="594"/>
                  <a:pt x="425" y="594"/>
                </a:cubicBezTo>
                <a:cubicBezTo>
                  <a:pt x="444" y="594"/>
                  <a:pt x="479" y="613"/>
                  <a:pt x="479" y="613"/>
                </a:cubicBezTo>
                <a:cubicBezTo>
                  <a:pt x="517" y="575"/>
                  <a:pt x="535" y="508"/>
                  <a:pt x="553" y="457"/>
                </a:cubicBezTo>
                <a:cubicBezTo>
                  <a:pt x="543" y="411"/>
                  <a:pt x="552" y="390"/>
                  <a:pt x="507" y="375"/>
                </a:cubicBezTo>
                <a:cubicBezTo>
                  <a:pt x="504" y="384"/>
                  <a:pt x="496" y="393"/>
                  <a:pt x="498" y="402"/>
                </a:cubicBezTo>
                <a:cubicBezTo>
                  <a:pt x="503" y="427"/>
                  <a:pt x="552" y="442"/>
                  <a:pt x="571" y="448"/>
                </a:cubicBezTo>
                <a:cubicBezTo>
                  <a:pt x="550" y="385"/>
                  <a:pt x="567" y="406"/>
                  <a:pt x="534" y="375"/>
                </a:cubicBezTo>
                <a:cubicBezTo>
                  <a:pt x="531" y="366"/>
                  <a:pt x="532" y="355"/>
                  <a:pt x="525" y="348"/>
                </a:cubicBezTo>
                <a:cubicBezTo>
                  <a:pt x="518" y="341"/>
                  <a:pt x="491" y="345"/>
                  <a:pt x="498" y="338"/>
                </a:cubicBezTo>
                <a:cubicBezTo>
                  <a:pt x="512" y="324"/>
                  <a:pt x="553" y="320"/>
                  <a:pt x="553" y="320"/>
                </a:cubicBezTo>
                <a:cubicBezTo>
                  <a:pt x="565" y="284"/>
                  <a:pt x="562" y="264"/>
                  <a:pt x="534" y="238"/>
                </a:cubicBezTo>
                <a:cubicBezTo>
                  <a:pt x="509" y="243"/>
                  <a:pt x="486" y="256"/>
                  <a:pt x="461" y="256"/>
                </a:cubicBezTo>
                <a:cubicBezTo>
                  <a:pt x="436" y="256"/>
                  <a:pt x="387" y="238"/>
                  <a:pt x="361" y="229"/>
                </a:cubicBezTo>
                <a:cubicBezTo>
                  <a:pt x="324" y="253"/>
                  <a:pt x="319" y="269"/>
                  <a:pt x="333" y="311"/>
                </a:cubicBezTo>
                <a:cubicBezTo>
                  <a:pt x="354" y="308"/>
                  <a:pt x="376" y="306"/>
                  <a:pt x="397" y="302"/>
                </a:cubicBezTo>
                <a:cubicBezTo>
                  <a:pt x="407" y="300"/>
                  <a:pt x="422" y="302"/>
                  <a:pt x="425" y="293"/>
                </a:cubicBezTo>
                <a:cubicBezTo>
                  <a:pt x="428" y="284"/>
                  <a:pt x="413" y="279"/>
                  <a:pt x="406" y="274"/>
                </a:cubicBezTo>
                <a:cubicBezTo>
                  <a:pt x="395" y="267"/>
                  <a:pt x="382" y="262"/>
                  <a:pt x="370" y="256"/>
                </a:cubicBezTo>
                <a:cubicBezTo>
                  <a:pt x="359" y="291"/>
                  <a:pt x="357" y="336"/>
                  <a:pt x="333" y="366"/>
                </a:cubicBezTo>
                <a:cubicBezTo>
                  <a:pt x="324" y="377"/>
                  <a:pt x="279" y="397"/>
                  <a:pt x="269" y="402"/>
                </a:cubicBezTo>
                <a:cubicBezTo>
                  <a:pt x="243" y="430"/>
                  <a:pt x="227" y="428"/>
                  <a:pt x="214" y="466"/>
                </a:cubicBezTo>
                <a:cubicBezTo>
                  <a:pt x="227" y="506"/>
                  <a:pt x="218" y="516"/>
                  <a:pt x="260" y="530"/>
                </a:cubicBezTo>
                <a:cubicBezTo>
                  <a:pt x="266" y="536"/>
                  <a:pt x="278" y="558"/>
                  <a:pt x="278" y="549"/>
                </a:cubicBezTo>
                <a:cubicBezTo>
                  <a:pt x="278" y="530"/>
                  <a:pt x="260" y="494"/>
                  <a:pt x="260" y="494"/>
                </a:cubicBezTo>
                <a:cubicBezTo>
                  <a:pt x="270" y="411"/>
                  <a:pt x="253" y="395"/>
                  <a:pt x="333" y="412"/>
                </a:cubicBezTo>
                <a:cubicBezTo>
                  <a:pt x="350" y="437"/>
                  <a:pt x="368" y="454"/>
                  <a:pt x="388" y="476"/>
                </a:cubicBezTo>
                <a:cubicBezTo>
                  <a:pt x="385" y="491"/>
                  <a:pt x="393" y="515"/>
                  <a:pt x="379" y="521"/>
                </a:cubicBezTo>
                <a:cubicBezTo>
                  <a:pt x="322" y="543"/>
                  <a:pt x="306" y="521"/>
                  <a:pt x="278" y="494"/>
                </a:cubicBezTo>
                <a:cubicBezTo>
                  <a:pt x="281" y="482"/>
                  <a:pt x="281" y="468"/>
                  <a:pt x="287" y="457"/>
                </a:cubicBezTo>
                <a:cubicBezTo>
                  <a:pt x="291" y="449"/>
                  <a:pt x="306" y="439"/>
                  <a:pt x="306" y="439"/>
                </a:cubicBezTo>
              </a:path>
            </a:pathLst>
          </a:custGeom>
          <a:gradFill rotWithShape="1">
            <a:gsLst>
              <a:gs pos="0">
                <a:srgbClr val="FC1F0E"/>
              </a:gs>
              <a:gs pos="100000">
                <a:srgbClr val="FFFF00"/>
              </a:gs>
            </a:gsLst>
            <a:lin ang="5400000" scaled="1"/>
          </a:gradFill>
          <a:ln w="3175" cap="flat" cmpd="sng">
            <a:solidFill>
              <a:srgbClr val="FFFF00"/>
            </a:solidFill>
            <a:prstDash val="solid"/>
            <a:round/>
            <a:headEnd type="none" w="med" len="med"/>
            <a:tailEnd type="none" w="med" len="med"/>
          </a:ln>
          <a:effectLst/>
        </p:spPr>
        <p:txBody>
          <a:bodyPr wrap="square" anchor="ctr">
            <a:spAutoFit/>
          </a:bodyPr>
          <a:lstStyle/>
          <a:p>
            <a:r>
              <a:rPr lang="en-US" altLang="ja-JP" sz="1600" b="1" dirty="0" smtClean="0">
                <a:solidFill>
                  <a:srgbClr val="FF3300"/>
                </a:solidFill>
              </a:rPr>
              <a:t>O</a:t>
            </a:r>
            <a:endParaRPr lang="ja-JP" altLang="en-US" sz="1600" b="1" dirty="0">
              <a:solidFill>
                <a:srgbClr val="FF3300"/>
              </a:solidFill>
            </a:endParaRPr>
          </a:p>
        </p:txBody>
      </p:sp>
      <p:sp>
        <p:nvSpPr>
          <p:cNvPr id="19" name="円弧 18"/>
          <p:cNvSpPr/>
          <p:nvPr/>
        </p:nvSpPr>
        <p:spPr>
          <a:xfrm>
            <a:off x="6204057" y="2451838"/>
            <a:ext cx="531879" cy="323153"/>
          </a:xfrm>
          <a:prstGeom prst="arc">
            <a:avLst>
              <a:gd name="adj1" fmla="val 5547343"/>
              <a:gd name="adj2" fmla="val 16270414"/>
            </a:avLst>
          </a:prstGeom>
          <a:ln w="381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white"/>
              </a:solidFill>
            </a:endParaRPr>
          </a:p>
        </p:txBody>
      </p:sp>
      <p:sp>
        <p:nvSpPr>
          <p:cNvPr id="20" name="フリーフォーム 19"/>
          <p:cNvSpPr/>
          <p:nvPr/>
        </p:nvSpPr>
        <p:spPr>
          <a:xfrm>
            <a:off x="6218122" y="2613409"/>
            <a:ext cx="517615" cy="390509"/>
          </a:xfrm>
          <a:custGeom>
            <a:avLst/>
            <a:gdLst>
              <a:gd name="connsiteX0" fmla="*/ 257175 w 490538"/>
              <a:gd name="connsiteY0" fmla="*/ 390525 h 390525"/>
              <a:gd name="connsiteX1" fmla="*/ 250031 w 490538"/>
              <a:gd name="connsiteY1" fmla="*/ 4763 h 390525"/>
              <a:gd name="connsiteX2" fmla="*/ 0 w 490538"/>
              <a:gd name="connsiteY2" fmla="*/ 2381 h 390525"/>
              <a:gd name="connsiteX3" fmla="*/ 490538 w 490538"/>
              <a:gd name="connsiteY3" fmla="*/ 0 h 390525"/>
            </a:gdLst>
            <a:ahLst/>
            <a:cxnLst>
              <a:cxn ang="0">
                <a:pos x="connsiteX0" y="connsiteY0"/>
              </a:cxn>
              <a:cxn ang="0">
                <a:pos x="connsiteX1" y="connsiteY1"/>
              </a:cxn>
              <a:cxn ang="0">
                <a:pos x="connsiteX2" y="connsiteY2"/>
              </a:cxn>
              <a:cxn ang="0">
                <a:pos x="connsiteX3" y="connsiteY3"/>
              </a:cxn>
            </a:cxnLst>
            <a:rect l="l" t="t" r="r" b="b"/>
            <a:pathLst>
              <a:path w="490538" h="390525">
                <a:moveTo>
                  <a:pt x="257175" y="390525"/>
                </a:moveTo>
                <a:lnTo>
                  <a:pt x="250031" y="4763"/>
                </a:lnTo>
                <a:lnTo>
                  <a:pt x="0" y="2381"/>
                </a:lnTo>
                <a:lnTo>
                  <a:pt x="490538" y="0"/>
                </a:lnTo>
              </a:path>
            </a:pathLst>
          </a:custGeom>
          <a:noFill/>
          <a:ln w="38100">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22" name="直線矢印コネクタ 21"/>
          <p:cNvCxnSpPr/>
          <p:nvPr/>
        </p:nvCxnSpPr>
        <p:spPr>
          <a:xfrm flipV="1">
            <a:off x="3419872" y="3003918"/>
            <a:ext cx="3459881" cy="1217170"/>
          </a:xfrm>
          <a:prstGeom prst="straightConnector1">
            <a:avLst/>
          </a:prstGeom>
          <a:ln w="28575">
            <a:solidFill>
              <a:srgbClr val="00FFFF"/>
            </a:solidFill>
            <a:prstDash val="sysDash"/>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68332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5000"/>
                                        <p:tgtEl>
                                          <p:spTgt spid="4"/>
                                        </p:tgtEl>
                                      </p:cBhvr>
                                    </p:animEffect>
                                  </p:childTnLst>
                                </p:cTn>
                              </p:par>
                            </p:childTnLst>
                          </p:cTn>
                        </p:par>
                        <p:par>
                          <p:cTn id="8" fill="hold">
                            <p:stCondLst>
                              <p:cond delay="5000"/>
                            </p:stCondLst>
                            <p:childTnLst>
                              <p:par>
                                <p:cTn id="9" presetID="2" presetClass="entr" presetSubtype="8" decel="100000" fill="hold" grpId="0" nodeType="afterEffect">
                                  <p:stCondLst>
                                    <p:cond delay="0"/>
                                  </p:stCondLst>
                                  <p:iterate type="lt">
                                    <p:tmPct val="10000"/>
                                  </p:iterate>
                                  <p:childTnLst>
                                    <p:set>
                                      <p:cBhvr>
                                        <p:cTn id="10" dur="1" fill="hold">
                                          <p:stCondLst>
                                            <p:cond delay="0"/>
                                          </p:stCondLst>
                                        </p:cTn>
                                        <p:tgtEl>
                                          <p:spTgt spid="5"/>
                                        </p:tgtEl>
                                        <p:attrNameLst>
                                          <p:attrName>style.visibility</p:attrName>
                                        </p:attrNameLst>
                                      </p:cBhvr>
                                      <p:to>
                                        <p:strVal val="visible"/>
                                      </p:to>
                                    </p:set>
                                    <p:anim calcmode="lin" valueType="num">
                                      <p:cBhvr additive="base">
                                        <p:cTn id="11" dur="3000" fill="hold"/>
                                        <p:tgtEl>
                                          <p:spTgt spid="5"/>
                                        </p:tgtEl>
                                        <p:attrNameLst>
                                          <p:attrName>ppt_x</p:attrName>
                                        </p:attrNameLst>
                                      </p:cBhvr>
                                      <p:tavLst>
                                        <p:tav tm="0">
                                          <p:val>
                                            <p:strVal val="0-#ppt_w/2"/>
                                          </p:val>
                                        </p:tav>
                                        <p:tav tm="100000">
                                          <p:val>
                                            <p:strVal val="#ppt_x"/>
                                          </p:val>
                                        </p:tav>
                                      </p:tavLst>
                                    </p:anim>
                                    <p:anim calcmode="lin" valueType="num">
                                      <p:cBhvr additive="base">
                                        <p:cTn id="12" dur="30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52000"/>
                            </p:stCondLst>
                            <p:childTnLst>
                              <p:par>
                                <p:cTn id="14" presetID="15"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0" fill="hold"/>
                                        <p:tgtEl>
                                          <p:spTgt spid="6"/>
                                        </p:tgtEl>
                                        <p:attrNameLst>
                                          <p:attrName>ppt_w</p:attrName>
                                        </p:attrNameLst>
                                      </p:cBhvr>
                                      <p:tavLst>
                                        <p:tav tm="0">
                                          <p:val>
                                            <p:fltVal val="0"/>
                                          </p:val>
                                        </p:tav>
                                        <p:tav tm="100000">
                                          <p:val>
                                            <p:strVal val="#ppt_w"/>
                                          </p:val>
                                        </p:tav>
                                      </p:tavLst>
                                    </p:anim>
                                    <p:anim calcmode="lin" valueType="num">
                                      <p:cBhvr>
                                        <p:cTn id="17" dur="5000" fill="hold"/>
                                        <p:tgtEl>
                                          <p:spTgt spid="6"/>
                                        </p:tgtEl>
                                        <p:attrNameLst>
                                          <p:attrName>ppt_h</p:attrName>
                                        </p:attrNameLst>
                                      </p:cBhvr>
                                      <p:tavLst>
                                        <p:tav tm="0">
                                          <p:val>
                                            <p:fltVal val="0"/>
                                          </p:val>
                                        </p:tav>
                                        <p:tav tm="100000">
                                          <p:val>
                                            <p:strVal val="#ppt_h"/>
                                          </p:val>
                                        </p:tav>
                                      </p:tavLst>
                                    </p:anim>
                                    <p:anim calcmode="lin" valueType="num">
                                      <p:cBhvr>
                                        <p:cTn id="18" dur="5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9" dur="5000" fill="hold"/>
                                        <p:tgtEl>
                                          <p:spTgt spid="6"/>
                                        </p:tgtEl>
                                        <p:attrNameLst>
                                          <p:attrName>ppt_y</p:attrName>
                                        </p:attrNameLst>
                                      </p:cBhvr>
                                      <p:tavLst>
                                        <p:tav tm="0" fmla="#ppt_y+(sin(-2*pi*(1-$))*-#ppt_x+cos(-2*pi*(1-$))*(1-#ppt_y))*(1-$)">
                                          <p:val>
                                            <p:fltVal val="0"/>
                                          </p:val>
                                        </p:tav>
                                        <p:tav tm="100000">
                                          <p:val>
                                            <p:fltVal val="1"/>
                                          </p:val>
                                        </p:tav>
                                      </p:tavLst>
                                    </p:anim>
                                  </p:childTnLst>
                                </p:cTn>
                              </p:par>
                              <p:par>
                                <p:cTn id="20" presetID="15"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0" fill="hold"/>
                                        <p:tgtEl>
                                          <p:spTgt spid="7"/>
                                        </p:tgtEl>
                                        <p:attrNameLst>
                                          <p:attrName>ppt_w</p:attrName>
                                        </p:attrNameLst>
                                      </p:cBhvr>
                                      <p:tavLst>
                                        <p:tav tm="0">
                                          <p:val>
                                            <p:fltVal val="0"/>
                                          </p:val>
                                        </p:tav>
                                        <p:tav tm="100000">
                                          <p:val>
                                            <p:strVal val="#ppt_w"/>
                                          </p:val>
                                        </p:tav>
                                      </p:tavLst>
                                    </p:anim>
                                    <p:anim calcmode="lin" valueType="num">
                                      <p:cBhvr>
                                        <p:cTn id="23" dur="5000" fill="hold"/>
                                        <p:tgtEl>
                                          <p:spTgt spid="7"/>
                                        </p:tgtEl>
                                        <p:attrNameLst>
                                          <p:attrName>ppt_h</p:attrName>
                                        </p:attrNameLst>
                                      </p:cBhvr>
                                      <p:tavLst>
                                        <p:tav tm="0">
                                          <p:val>
                                            <p:fltVal val="0"/>
                                          </p:val>
                                        </p:tav>
                                        <p:tav tm="100000">
                                          <p:val>
                                            <p:strVal val="#ppt_h"/>
                                          </p:val>
                                        </p:tav>
                                      </p:tavLst>
                                    </p:anim>
                                    <p:anim calcmode="lin" valueType="num">
                                      <p:cBhvr>
                                        <p:cTn id="24" dur="5000" fill="hold"/>
                                        <p:tgtEl>
                                          <p:spTgt spid="7"/>
                                        </p:tgtEl>
                                        <p:attrNameLst>
                                          <p:attrName>ppt_x</p:attrName>
                                        </p:attrNameLst>
                                      </p:cBhvr>
                                      <p:tavLst>
                                        <p:tav tm="0" fmla="#ppt_x+(cos(-2*pi*(1-$))*-#ppt_x-sin(-2*pi*(1-$))*(1-#ppt_y))*(1-$)">
                                          <p:val>
                                            <p:fltVal val="0"/>
                                          </p:val>
                                        </p:tav>
                                        <p:tav tm="100000">
                                          <p:val>
                                            <p:fltVal val="1"/>
                                          </p:val>
                                        </p:tav>
                                      </p:tavLst>
                                    </p:anim>
                                    <p:anim calcmode="lin" valueType="num">
                                      <p:cBhvr>
                                        <p:cTn id="25" dur="5000" fill="hold"/>
                                        <p:tgtEl>
                                          <p:spTgt spid="7"/>
                                        </p:tgtEl>
                                        <p:attrNameLst>
                                          <p:attrName>ppt_y</p:attrName>
                                        </p:attrNameLst>
                                      </p:cBhvr>
                                      <p:tavLst>
                                        <p:tav tm="0" fmla="#ppt_y+(sin(-2*pi*(1-$))*-#ppt_x+cos(-2*pi*(1-$))*(1-#ppt_y))*(1-$)">
                                          <p:val>
                                            <p:fltVal val="0"/>
                                          </p:val>
                                        </p:tav>
                                        <p:tav tm="100000">
                                          <p:val>
                                            <p:fltVal val="1"/>
                                          </p:val>
                                        </p:tav>
                                      </p:tavLst>
                                    </p:anim>
                                  </p:childTnLst>
                                </p:cTn>
                              </p:par>
                              <p:par>
                                <p:cTn id="26" presetID="15" presetClass="entr" presetSubtype="0"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0" fill="hold"/>
                                        <p:tgtEl>
                                          <p:spTgt spid="8"/>
                                        </p:tgtEl>
                                        <p:attrNameLst>
                                          <p:attrName>ppt_w</p:attrName>
                                        </p:attrNameLst>
                                      </p:cBhvr>
                                      <p:tavLst>
                                        <p:tav tm="0">
                                          <p:val>
                                            <p:fltVal val="0"/>
                                          </p:val>
                                        </p:tav>
                                        <p:tav tm="100000">
                                          <p:val>
                                            <p:strVal val="#ppt_w"/>
                                          </p:val>
                                        </p:tav>
                                      </p:tavLst>
                                    </p:anim>
                                    <p:anim calcmode="lin" valueType="num">
                                      <p:cBhvr>
                                        <p:cTn id="29" dur="5000" fill="hold"/>
                                        <p:tgtEl>
                                          <p:spTgt spid="8"/>
                                        </p:tgtEl>
                                        <p:attrNameLst>
                                          <p:attrName>ppt_h</p:attrName>
                                        </p:attrNameLst>
                                      </p:cBhvr>
                                      <p:tavLst>
                                        <p:tav tm="0">
                                          <p:val>
                                            <p:fltVal val="0"/>
                                          </p:val>
                                        </p:tav>
                                        <p:tav tm="100000">
                                          <p:val>
                                            <p:strVal val="#ppt_h"/>
                                          </p:val>
                                        </p:tav>
                                      </p:tavLst>
                                    </p:anim>
                                    <p:anim calcmode="lin" valueType="num">
                                      <p:cBhvr>
                                        <p:cTn id="30" dur="5000" fill="hold"/>
                                        <p:tgtEl>
                                          <p:spTgt spid="8"/>
                                        </p:tgtEl>
                                        <p:attrNameLst>
                                          <p:attrName>ppt_x</p:attrName>
                                        </p:attrNameLst>
                                      </p:cBhvr>
                                      <p:tavLst>
                                        <p:tav tm="0" fmla="#ppt_x+(cos(-2*pi*(1-$))*-#ppt_x-sin(-2*pi*(1-$))*(1-#ppt_y))*(1-$)">
                                          <p:val>
                                            <p:fltVal val="0"/>
                                          </p:val>
                                        </p:tav>
                                        <p:tav tm="100000">
                                          <p:val>
                                            <p:fltVal val="1"/>
                                          </p:val>
                                        </p:tav>
                                      </p:tavLst>
                                    </p:anim>
                                    <p:anim calcmode="lin" valueType="num">
                                      <p:cBhvr>
                                        <p:cTn id="31" dur="50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32" fill="hold">
                            <p:stCondLst>
                              <p:cond delay="157000"/>
                            </p:stCondLst>
                            <p:childTnLst>
                              <p:par>
                                <p:cTn id="33" presetID="31"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p:cTn id="35" dur="2000" fill="hold"/>
                                        <p:tgtEl>
                                          <p:spTgt spid="9"/>
                                        </p:tgtEl>
                                        <p:attrNameLst>
                                          <p:attrName>ppt_w</p:attrName>
                                        </p:attrNameLst>
                                      </p:cBhvr>
                                      <p:tavLst>
                                        <p:tav tm="0">
                                          <p:val>
                                            <p:fltVal val="0"/>
                                          </p:val>
                                        </p:tav>
                                        <p:tav tm="100000">
                                          <p:val>
                                            <p:strVal val="#ppt_w"/>
                                          </p:val>
                                        </p:tav>
                                      </p:tavLst>
                                    </p:anim>
                                    <p:anim calcmode="lin" valueType="num">
                                      <p:cBhvr>
                                        <p:cTn id="36" dur="2000" fill="hold"/>
                                        <p:tgtEl>
                                          <p:spTgt spid="9"/>
                                        </p:tgtEl>
                                        <p:attrNameLst>
                                          <p:attrName>ppt_h</p:attrName>
                                        </p:attrNameLst>
                                      </p:cBhvr>
                                      <p:tavLst>
                                        <p:tav tm="0">
                                          <p:val>
                                            <p:fltVal val="0"/>
                                          </p:val>
                                        </p:tav>
                                        <p:tav tm="100000">
                                          <p:val>
                                            <p:strVal val="#ppt_h"/>
                                          </p:val>
                                        </p:tav>
                                      </p:tavLst>
                                    </p:anim>
                                    <p:anim calcmode="lin" valueType="num">
                                      <p:cBhvr>
                                        <p:cTn id="37" dur="2000" fill="hold"/>
                                        <p:tgtEl>
                                          <p:spTgt spid="9"/>
                                        </p:tgtEl>
                                        <p:attrNameLst>
                                          <p:attrName>style.rotation</p:attrName>
                                        </p:attrNameLst>
                                      </p:cBhvr>
                                      <p:tavLst>
                                        <p:tav tm="0">
                                          <p:val>
                                            <p:fltVal val="90"/>
                                          </p:val>
                                        </p:tav>
                                        <p:tav tm="100000">
                                          <p:val>
                                            <p:fltVal val="0"/>
                                          </p:val>
                                        </p:tav>
                                      </p:tavLst>
                                    </p:anim>
                                    <p:animEffect transition="in" filter="fade">
                                      <p:cBhvr>
                                        <p:cTn id="38" dur="2000"/>
                                        <p:tgtEl>
                                          <p:spTgt spid="9"/>
                                        </p:tgtEl>
                                      </p:cBhvr>
                                    </p:animEffect>
                                  </p:childTnLst>
                                </p:cTn>
                              </p:par>
                            </p:childTnLst>
                          </p:cTn>
                        </p:par>
                        <p:par>
                          <p:cTn id="39" fill="hold">
                            <p:stCondLst>
                              <p:cond delay="159000"/>
                            </p:stCondLst>
                            <p:childTnLst>
                              <p:par>
                                <p:cTn id="40" presetID="22" presetClass="entr" presetSubtype="1" repeatCount="indefinite" fill="hold" nodeType="afterEffect">
                                  <p:stCondLst>
                                    <p:cond delay="1400"/>
                                  </p:stCondLst>
                                  <p:childTnLst>
                                    <p:set>
                                      <p:cBhvr>
                                        <p:cTn id="41" dur="1" fill="hold">
                                          <p:stCondLst>
                                            <p:cond delay="0"/>
                                          </p:stCondLst>
                                        </p:cTn>
                                        <p:tgtEl>
                                          <p:spTgt spid="9"/>
                                        </p:tgtEl>
                                        <p:attrNameLst>
                                          <p:attrName>style.visibility</p:attrName>
                                        </p:attrNameLst>
                                      </p:cBhvr>
                                      <p:to>
                                        <p:strVal val="visible"/>
                                      </p:to>
                                    </p:set>
                                    <p:animEffect transition="in" filter="wipe(up)">
                                      <p:cBhvr>
                                        <p:cTn id="42" dur="5000"/>
                                        <p:tgtEl>
                                          <p:spTgt spid="9"/>
                                        </p:tgtEl>
                                      </p:cBhvr>
                                    </p:animEffect>
                                  </p:childTnLst>
                                </p:cTn>
                              </p:par>
                            </p:childTnLst>
                          </p:cTn>
                        </p:par>
                        <p:par>
                          <p:cTn id="43" fill="hold">
                            <p:stCondLst>
                              <p:cond delay="165400"/>
                            </p:stCondLst>
                            <p:childTnLst>
                              <p:par>
                                <p:cTn id="44" presetID="31" presetClass="entr" presetSubtype="0"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1000" fill="hold"/>
                                        <p:tgtEl>
                                          <p:spTgt spid="10"/>
                                        </p:tgtEl>
                                        <p:attrNameLst>
                                          <p:attrName>ppt_w</p:attrName>
                                        </p:attrNameLst>
                                      </p:cBhvr>
                                      <p:tavLst>
                                        <p:tav tm="0">
                                          <p:val>
                                            <p:fltVal val="0"/>
                                          </p:val>
                                        </p:tav>
                                        <p:tav tm="100000">
                                          <p:val>
                                            <p:strVal val="#ppt_w"/>
                                          </p:val>
                                        </p:tav>
                                      </p:tavLst>
                                    </p:anim>
                                    <p:anim calcmode="lin" valueType="num">
                                      <p:cBhvr>
                                        <p:cTn id="47" dur="1000" fill="hold"/>
                                        <p:tgtEl>
                                          <p:spTgt spid="10"/>
                                        </p:tgtEl>
                                        <p:attrNameLst>
                                          <p:attrName>ppt_h</p:attrName>
                                        </p:attrNameLst>
                                      </p:cBhvr>
                                      <p:tavLst>
                                        <p:tav tm="0">
                                          <p:val>
                                            <p:fltVal val="0"/>
                                          </p:val>
                                        </p:tav>
                                        <p:tav tm="100000">
                                          <p:val>
                                            <p:strVal val="#ppt_h"/>
                                          </p:val>
                                        </p:tav>
                                      </p:tavLst>
                                    </p:anim>
                                    <p:anim calcmode="lin" valueType="num">
                                      <p:cBhvr>
                                        <p:cTn id="48" dur="1000" fill="hold"/>
                                        <p:tgtEl>
                                          <p:spTgt spid="10"/>
                                        </p:tgtEl>
                                        <p:attrNameLst>
                                          <p:attrName>style.rotation</p:attrName>
                                        </p:attrNameLst>
                                      </p:cBhvr>
                                      <p:tavLst>
                                        <p:tav tm="0">
                                          <p:val>
                                            <p:fltVal val="90"/>
                                          </p:val>
                                        </p:tav>
                                        <p:tav tm="100000">
                                          <p:val>
                                            <p:fltVal val="0"/>
                                          </p:val>
                                        </p:tav>
                                      </p:tavLst>
                                    </p:anim>
                                    <p:animEffect transition="in" filter="fade">
                                      <p:cBhvr>
                                        <p:cTn id="49" dur="1000"/>
                                        <p:tgtEl>
                                          <p:spTgt spid="10"/>
                                        </p:tgtEl>
                                      </p:cBhvr>
                                    </p:animEffect>
                                  </p:childTnLst>
                                </p:cTn>
                              </p:par>
                            </p:childTnLst>
                          </p:cTn>
                        </p:par>
                        <p:par>
                          <p:cTn id="50" fill="hold">
                            <p:stCondLst>
                              <p:cond delay="166400"/>
                            </p:stCondLst>
                            <p:childTnLst>
                              <p:par>
                                <p:cTn id="51" presetID="21" presetClass="entr" presetSubtype="1" repeatCount="indefinite" fill="hold" grpId="1"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heel(1)">
                                      <p:cBhvr>
                                        <p:cTn id="53" dur="5000"/>
                                        <p:tgtEl>
                                          <p:spTgt spid="10"/>
                                        </p:tgtEl>
                                      </p:cBhvr>
                                    </p:animEffect>
                                  </p:childTnLst>
                                </p:cTn>
                              </p:par>
                            </p:childTnLst>
                          </p:cTn>
                        </p:par>
                        <p:par>
                          <p:cTn id="54" fill="hold">
                            <p:stCondLst>
                              <p:cond delay="171400"/>
                            </p:stCondLst>
                            <p:childTnLst>
                              <p:par>
                                <p:cTn id="55" presetID="22" presetClass="entr" presetSubtype="4" fill="hold" nodeType="after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wipe(down)">
                                      <p:cBhvr>
                                        <p:cTn id="57" dur="5000"/>
                                        <p:tgtEl>
                                          <p:spTgt spid="11"/>
                                        </p:tgtEl>
                                      </p:cBhvr>
                                    </p:animEffect>
                                  </p:childTnLst>
                                </p:cTn>
                              </p:par>
                            </p:childTnLst>
                          </p:cTn>
                        </p:par>
                        <p:par>
                          <p:cTn id="58" fill="hold">
                            <p:stCondLst>
                              <p:cond delay="176400"/>
                            </p:stCondLst>
                            <p:childTnLst>
                              <p:par>
                                <p:cTn id="59" presetID="22" presetClass="entr" presetSubtype="4" repeatCount="indefinite" fill="hold"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wipe(down)">
                                      <p:cBhvr>
                                        <p:cTn id="61" dur="5000"/>
                                        <p:tgtEl>
                                          <p:spTgt spid="11"/>
                                        </p:tgtEl>
                                      </p:cBhvr>
                                    </p:animEffect>
                                  </p:childTnLst>
                                </p:cTn>
                              </p:par>
                            </p:childTnLst>
                          </p:cTn>
                        </p:par>
                        <p:par>
                          <p:cTn id="62" fill="hold">
                            <p:stCondLst>
                              <p:cond delay="181400"/>
                            </p:stCondLst>
                            <p:childTnLst>
                              <p:par>
                                <p:cTn id="63" presetID="22" presetClass="entr" presetSubtype="8" repeatCount="indefinite" fill="hold"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wipe(left)">
                                      <p:cBhvr>
                                        <p:cTn id="65" dur="5000"/>
                                        <p:tgtEl>
                                          <p:spTgt spid="12"/>
                                        </p:tgtEl>
                                      </p:cBhvr>
                                    </p:animEffect>
                                  </p:childTnLst>
                                </p:cTn>
                              </p:par>
                            </p:childTnLst>
                          </p:cTn>
                        </p:par>
                        <p:par>
                          <p:cTn id="66" fill="hold">
                            <p:stCondLst>
                              <p:cond delay="186400"/>
                            </p:stCondLst>
                            <p:childTnLst>
                              <p:par>
                                <p:cTn id="67" presetID="31" presetClass="entr" presetSubtype="0" fill="hold" grpId="0" nodeType="after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style.rotation</p:attrName>
                                        </p:attrNameLst>
                                      </p:cBhvr>
                                      <p:tavLst>
                                        <p:tav tm="0">
                                          <p:val>
                                            <p:fltVal val="90"/>
                                          </p:val>
                                        </p:tav>
                                        <p:tav tm="100000">
                                          <p:val>
                                            <p:fltVal val="0"/>
                                          </p:val>
                                        </p:tav>
                                      </p:tavLst>
                                    </p:anim>
                                    <p:animEffect transition="in" filter="fade">
                                      <p:cBhvr>
                                        <p:cTn id="72" dur="1000"/>
                                        <p:tgtEl>
                                          <p:spTgt spid="13"/>
                                        </p:tgtEl>
                                      </p:cBhvr>
                                    </p:animEffect>
                                  </p:childTnLst>
                                </p:cTn>
                              </p:par>
                            </p:childTnLst>
                          </p:cTn>
                        </p:par>
                        <p:par>
                          <p:cTn id="73" fill="hold">
                            <p:stCondLst>
                              <p:cond delay="187400"/>
                            </p:stCondLst>
                            <p:childTnLst>
                              <p:par>
                                <p:cTn id="74" presetID="21" presetClass="entr" presetSubtype="1" repeatCount="indefinite" fill="hold" grpId="1" nodeType="after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heel(1)">
                                      <p:cBhvr>
                                        <p:cTn id="76" dur="5000"/>
                                        <p:tgtEl>
                                          <p:spTgt spid="13"/>
                                        </p:tgtEl>
                                      </p:cBhvr>
                                    </p:animEffect>
                                  </p:childTnLst>
                                </p:cTn>
                              </p:par>
                            </p:childTnLst>
                          </p:cTn>
                        </p:par>
                        <p:par>
                          <p:cTn id="77" fill="hold">
                            <p:stCondLst>
                              <p:cond delay="192400"/>
                            </p:stCondLst>
                            <p:childTnLst>
                              <p:par>
                                <p:cTn id="78" presetID="31" presetClass="entr" presetSubtype="0" fill="hold" grpId="0" nodeType="afterEffect">
                                  <p:stCondLst>
                                    <p:cond delay="0"/>
                                  </p:stCondLst>
                                  <p:iterate type="lt">
                                    <p:tmPct val="5000"/>
                                  </p:iterate>
                                  <p:childTnLst>
                                    <p:set>
                                      <p:cBhvr>
                                        <p:cTn id="79" dur="1" fill="hold">
                                          <p:stCondLst>
                                            <p:cond delay="0"/>
                                          </p:stCondLst>
                                        </p:cTn>
                                        <p:tgtEl>
                                          <p:spTgt spid="14"/>
                                        </p:tgtEl>
                                        <p:attrNameLst>
                                          <p:attrName>style.visibility</p:attrName>
                                        </p:attrNameLst>
                                      </p:cBhvr>
                                      <p:to>
                                        <p:strVal val="visible"/>
                                      </p:to>
                                    </p:set>
                                    <p:anim calcmode="lin" valueType="num">
                                      <p:cBhvr>
                                        <p:cTn id="80" dur="3000" fill="hold"/>
                                        <p:tgtEl>
                                          <p:spTgt spid="14"/>
                                        </p:tgtEl>
                                        <p:attrNameLst>
                                          <p:attrName>ppt_w</p:attrName>
                                        </p:attrNameLst>
                                      </p:cBhvr>
                                      <p:tavLst>
                                        <p:tav tm="0">
                                          <p:val>
                                            <p:fltVal val="0"/>
                                          </p:val>
                                        </p:tav>
                                        <p:tav tm="100000">
                                          <p:val>
                                            <p:strVal val="#ppt_w"/>
                                          </p:val>
                                        </p:tav>
                                      </p:tavLst>
                                    </p:anim>
                                    <p:anim calcmode="lin" valueType="num">
                                      <p:cBhvr>
                                        <p:cTn id="81" dur="3000" fill="hold"/>
                                        <p:tgtEl>
                                          <p:spTgt spid="14"/>
                                        </p:tgtEl>
                                        <p:attrNameLst>
                                          <p:attrName>ppt_h</p:attrName>
                                        </p:attrNameLst>
                                      </p:cBhvr>
                                      <p:tavLst>
                                        <p:tav tm="0">
                                          <p:val>
                                            <p:fltVal val="0"/>
                                          </p:val>
                                        </p:tav>
                                        <p:tav tm="100000">
                                          <p:val>
                                            <p:strVal val="#ppt_h"/>
                                          </p:val>
                                        </p:tav>
                                      </p:tavLst>
                                    </p:anim>
                                    <p:anim calcmode="lin" valueType="num">
                                      <p:cBhvr>
                                        <p:cTn id="82" dur="3000" fill="hold"/>
                                        <p:tgtEl>
                                          <p:spTgt spid="14"/>
                                        </p:tgtEl>
                                        <p:attrNameLst>
                                          <p:attrName>style.rotation</p:attrName>
                                        </p:attrNameLst>
                                      </p:cBhvr>
                                      <p:tavLst>
                                        <p:tav tm="0">
                                          <p:val>
                                            <p:fltVal val="90"/>
                                          </p:val>
                                        </p:tav>
                                        <p:tav tm="100000">
                                          <p:val>
                                            <p:fltVal val="0"/>
                                          </p:val>
                                        </p:tav>
                                      </p:tavLst>
                                    </p:anim>
                                    <p:animEffect transition="in" filter="fade">
                                      <p:cBhvr>
                                        <p:cTn id="83" dur="3000"/>
                                        <p:tgtEl>
                                          <p:spTgt spid="14"/>
                                        </p:tgtEl>
                                      </p:cBhvr>
                                    </p:animEffect>
                                  </p:childTnLst>
                                </p:cTn>
                              </p:par>
                            </p:childTnLst>
                          </p:cTn>
                        </p:par>
                        <p:par>
                          <p:cTn id="84" fill="hold">
                            <p:stCondLst>
                              <p:cond delay="195850"/>
                            </p:stCondLst>
                            <p:childTnLst>
                              <p:par>
                                <p:cTn id="85" presetID="21" presetClass="entr" presetSubtype="1" repeatCount="indefinite" fill="hold" grpId="1" nodeType="afterEffect">
                                  <p:stCondLst>
                                    <p:cond delay="0"/>
                                  </p:stCondLst>
                                  <p:iterate type="lt">
                                    <p:tmPct val="0"/>
                                  </p:iterate>
                                  <p:childTnLst>
                                    <p:set>
                                      <p:cBhvr>
                                        <p:cTn id="86" dur="1" fill="hold">
                                          <p:stCondLst>
                                            <p:cond delay="0"/>
                                          </p:stCondLst>
                                        </p:cTn>
                                        <p:tgtEl>
                                          <p:spTgt spid="14"/>
                                        </p:tgtEl>
                                        <p:attrNameLst>
                                          <p:attrName>style.visibility</p:attrName>
                                        </p:attrNameLst>
                                      </p:cBhvr>
                                      <p:to>
                                        <p:strVal val="visible"/>
                                      </p:to>
                                    </p:set>
                                    <p:animEffect transition="in" filter="wheel(1)">
                                      <p:cBhvr>
                                        <p:cTn id="87" dur="5000"/>
                                        <p:tgtEl>
                                          <p:spTgt spid="14"/>
                                        </p:tgtEl>
                                      </p:cBhvr>
                                    </p:animEffect>
                                  </p:childTnLst>
                                </p:cTn>
                              </p:par>
                              <p:par>
                                <p:cTn id="88" presetID="22" presetClass="entr" presetSubtype="4" repeatCount="indefinite" fill="hold" grpId="0" nodeType="with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wipe(down)">
                                      <p:cBhvr>
                                        <p:cTn id="90" dur="5000"/>
                                        <p:tgtEl>
                                          <p:spTgt spid="15"/>
                                        </p:tgtEl>
                                      </p:cBhvr>
                                    </p:animEffect>
                                  </p:childTnLst>
                                </p:cTn>
                              </p:par>
                            </p:childTnLst>
                          </p:cTn>
                        </p:par>
                        <p:par>
                          <p:cTn id="91" fill="hold">
                            <p:stCondLst>
                              <p:cond delay="200850"/>
                            </p:stCondLst>
                            <p:childTnLst>
                              <p:par>
                                <p:cTn id="92" presetID="22" presetClass="entr" presetSubtype="1" repeatCount="indefinite" fill="hold" grpId="0" nodeType="afterEffect">
                                  <p:stCondLst>
                                    <p:cond delay="0"/>
                                  </p:stCondLst>
                                  <p:childTnLst>
                                    <p:set>
                                      <p:cBhvr>
                                        <p:cTn id="93" dur="1" fill="hold">
                                          <p:stCondLst>
                                            <p:cond delay="0"/>
                                          </p:stCondLst>
                                        </p:cTn>
                                        <p:tgtEl>
                                          <p:spTgt spid="16"/>
                                        </p:tgtEl>
                                        <p:attrNameLst>
                                          <p:attrName>style.visibility</p:attrName>
                                        </p:attrNameLst>
                                      </p:cBhvr>
                                      <p:to>
                                        <p:strVal val="visible"/>
                                      </p:to>
                                    </p:set>
                                    <p:animEffect transition="in" filter="wipe(up)">
                                      <p:cBhvr>
                                        <p:cTn id="94" dur="5000"/>
                                        <p:tgtEl>
                                          <p:spTgt spid="16"/>
                                        </p:tgtEl>
                                      </p:cBhvr>
                                    </p:animEffect>
                                  </p:childTnLst>
                                </p:cTn>
                              </p:par>
                            </p:childTnLst>
                          </p:cTn>
                        </p:par>
                        <p:par>
                          <p:cTn id="95" fill="hold">
                            <p:stCondLst>
                              <p:cond delay="205850"/>
                            </p:stCondLst>
                            <p:childTnLst>
                              <p:par>
                                <p:cTn id="96" presetID="43" presetClass="entr" presetSubtype="0" fill="hold" grpId="0" nodeType="afterEffect">
                                  <p:stCondLst>
                                    <p:cond delay="500"/>
                                  </p:stCondLst>
                                  <p:childTnLst>
                                    <p:set>
                                      <p:cBhvr>
                                        <p:cTn id="97" dur="1" fill="hold">
                                          <p:stCondLst>
                                            <p:cond delay="0"/>
                                          </p:stCondLst>
                                        </p:cTn>
                                        <p:tgtEl>
                                          <p:spTgt spid="17"/>
                                        </p:tgtEl>
                                        <p:attrNameLst>
                                          <p:attrName>style.visibility</p:attrName>
                                        </p:attrNameLst>
                                      </p:cBhvr>
                                      <p:to>
                                        <p:strVal val="visible"/>
                                      </p:to>
                                    </p:set>
                                    <p:animEffect transition="in" filter="fade">
                                      <p:cBhvr>
                                        <p:cTn id="98" dur="500"/>
                                        <p:tgtEl>
                                          <p:spTgt spid="17"/>
                                        </p:tgtEl>
                                      </p:cBhvr>
                                    </p:animEffect>
                                    <p:anim calcmode="lin" valueType="num">
                                      <p:cBhvr>
                                        <p:cTn id="99" dur="2000" fill="hold"/>
                                        <p:tgtEl>
                                          <p:spTgt spid="17"/>
                                        </p:tgtEl>
                                        <p:attrNameLst>
                                          <p:attrName>ppt_x</p:attrName>
                                        </p:attrNameLst>
                                      </p:cBhvr>
                                      <p:tavLst>
                                        <p:tav tm="0">
                                          <p:val>
                                            <p:strVal val="#ppt_x"/>
                                          </p:val>
                                        </p:tav>
                                        <p:tav tm="100000">
                                          <p:val>
                                            <p:strVal val="#ppt_x"/>
                                          </p:val>
                                        </p:tav>
                                      </p:tavLst>
                                    </p:anim>
                                    <p:anim calcmode="lin" valueType="num">
                                      <p:cBhvr>
                                        <p:cTn id="100" dur="2000" fill="hold"/>
                                        <p:tgtEl>
                                          <p:spTgt spid="17"/>
                                        </p:tgtEl>
                                        <p:attrNameLst>
                                          <p:attrName>ppt_y</p:attrName>
                                        </p:attrNameLst>
                                      </p:cBhvr>
                                      <p:tavLst>
                                        <p:tav tm="0">
                                          <p:val>
                                            <p:strVal val="#ppt_y+0.31"/>
                                          </p:val>
                                        </p:tav>
                                        <p:tav tm="100000">
                                          <p:val>
                                            <p:strVal val="#ppt_y+0.31"/>
                                          </p:val>
                                        </p:tav>
                                      </p:tavLst>
                                    </p:anim>
                                    <p:anim calcmode="lin" valueType="num">
                                      <p:cBhvr>
                                        <p:cTn id="101" dur="3000" decel="50000" fill="hold">
                                          <p:stCondLst>
                                            <p:cond delay="2000"/>
                                          </p:stCondLst>
                                        </p:cTn>
                                        <p:tgtEl>
                                          <p:spTgt spid="1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02" dur="3000" decel="50000" fill="hold">
                                          <p:stCondLst>
                                            <p:cond delay="2000"/>
                                          </p:stCondLst>
                                        </p:cTn>
                                        <p:tgtEl>
                                          <p:spTgt spid="1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03" presetID="43" presetClass="entr" presetSubtype="0" fill="hold" grpId="0" nodeType="withEffect">
                                  <p:stCondLst>
                                    <p:cond delay="500"/>
                                  </p:stCondLst>
                                  <p:childTnLst>
                                    <p:set>
                                      <p:cBhvr>
                                        <p:cTn id="104" dur="1" fill="hold">
                                          <p:stCondLst>
                                            <p:cond delay="0"/>
                                          </p:stCondLst>
                                        </p:cTn>
                                        <p:tgtEl>
                                          <p:spTgt spid="18"/>
                                        </p:tgtEl>
                                        <p:attrNameLst>
                                          <p:attrName>style.visibility</p:attrName>
                                        </p:attrNameLst>
                                      </p:cBhvr>
                                      <p:to>
                                        <p:strVal val="visible"/>
                                      </p:to>
                                    </p:set>
                                    <p:animEffect transition="in" filter="fade">
                                      <p:cBhvr>
                                        <p:cTn id="105" dur="500"/>
                                        <p:tgtEl>
                                          <p:spTgt spid="18"/>
                                        </p:tgtEl>
                                      </p:cBhvr>
                                    </p:animEffect>
                                    <p:anim calcmode="lin" valueType="num">
                                      <p:cBhvr>
                                        <p:cTn id="106" dur="2000" fill="hold"/>
                                        <p:tgtEl>
                                          <p:spTgt spid="18"/>
                                        </p:tgtEl>
                                        <p:attrNameLst>
                                          <p:attrName>ppt_x</p:attrName>
                                        </p:attrNameLst>
                                      </p:cBhvr>
                                      <p:tavLst>
                                        <p:tav tm="0">
                                          <p:val>
                                            <p:strVal val="#ppt_x"/>
                                          </p:val>
                                        </p:tav>
                                        <p:tav tm="100000">
                                          <p:val>
                                            <p:strVal val="#ppt_x"/>
                                          </p:val>
                                        </p:tav>
                                      </p:tavLst>
                                    </p:anim>
                                    <p:anim calcmode="lin" valueType="num">
                                      <p:cBhvr>
                                        <p:cTn id="107" dur="2000" fill="hold"/>
                                        <p:tgtEl>
                                          <p:spTgt spid="18"/>
                                        </p:tgtEl>
                                        <p:attrNameLst>
                                          <p:attrName>ppt_y</p:attrName>
                                        </p:attrNameLst>
                                      </p:cBhvr>
                                      <p:tavLst>
                                        <p:tav tm="0">
                                          <p:val>
                                            <p:strVal val="#ppt_y+0.31"/>
                                          </p:val>
                                        </p:tav>
                                        <p:tav tm="100000">
                                          <p:val>
                                            <p:strVal val="#ppt_y+0.31"/>
                                          </p:val>
                                        </p:tav>
                                      </p:tavLst>
                                    </p:anim>
                                    <p:anim calcmode="lin" valueType="num">
                                      <p:cBhvr>
                                        <p:cTn id="108" dur="3000" decel="50000" fill="hold">
                                          <p:stCondLst>
                                            <p:cond delay="2000"/>
                                          </p:stCondLst>
                                        </p:cTn>
                                        <p:tgtEl>
                                          <p:spTgt spid="1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09" dur="3000" decel="50000" fill="hold">
                                          <p:stCondLst>
                                            <p:cond delay="2000"/>
                                          </p:stCondLst>
                                        </p:cTn>
                                        <p:tgtEl>
                                          <p:spTgt spid="1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10" fill="hold">
                            <p:stCondLst>
                              <p:cond delay="211350"/>
                            </p:stCondLst>
                            <p:childTnLst>
                              <p:par>
                                <p:cTn id="111" presetID="31" presetClass="entr" presetSubtype="0" fill="hold" grpId="0" nodeType="afterEffect">
                                  <p:stCondLst>
                                    <p:cond delay="0"/>
                                  </p:stCondLst>
                                  <p:childTnLst>
                                    <p:set>
                                      <p:cBhvr>
                                        <p:cTn id="112" dur="1" fill="hold">
                                          <p:stCondLst>
                                            <p:cond delay="0"/>
                                          </p:stCondLst>
                                        </p:cTn>
                                        <p:tgtEl>
                                          <p:spTgt spid="19"/>
                                        </p:tgtEl>
                                        <p:attrNameLst>
                                          <p:attrName>style.visibility</p:attrName>
                                        </p:attrNameLst>
                                      </p:cBhvr>
                                      <p:to>
                                        <p:strVal val="visible"/>
                                      </p:to>
                                    </p:set>
                                    <p:anim calcmode="lin" valueType="num">
                                      <p:cBhvr>
                                        <p:cTn id="113" dur="2000" fill="hold"/>
                                        <p:tgtEl>
                                          <p:spTgt spid="19"/>
                                        </p:tgtEl>
                                        <p:attrNameLst>
                                          <p:attrName>ppt_w</p:attrName>
                                        </p:attrNameLst>
                                      </p:cBhvr>
                                      <p:tavLst>
                                        <p:tav tm="0">
                                          <p:val>
                                            <p:fltVal val="0"/>
                                          </p:val>
                                        </p:tav>
                                        <p:tav tm="100000">
                                          <p:val>
                                            <p:strVal val="#ppt_w"/>
                                          </p:val>
                                        </p:tav>
                                      </p:tavLst>
                                    </p:anim>
                                    <p:anim calcmode="lin" valueType="num">
                                      <p:cBhvr>
                                        <p:cTn id="114" dur="2000" fill="hold"/>
                                        <p:tgtEl>
                                          <p:spTgt spid="19"/>
                                        </p:tgtEl>
                                        <p:attrNameLst>
                                          <p:attrName>ppt_h</p:attrName>
                                        </p:attrNameLst>
                                      </p:cBhvr>
                                      <p:tavLst>
                                        <p:tav tm="0">
                                          <p:val>
                                            <p:fltVal val="0"/>
                                          </p:val>
                                        </p:tav>
                                        <p:tav tm="100000">
                                          <p:val>
                                            <p:strVal val="#ppt_h"/>
                                          </p:val>
                                        </p:tav>
                                      </p:tavLst>
                                    </p:anim>
                                    <p:anim calcmode="lin" valueType="num">
                                      <p:cBhvr>
                                        <p:cTn id="115" dur="2000" fill="hold"/>
                                        <p:tgtEl>
                                          <p:spTgt spid="19"/>
                                        </p:tgtEl>
                                        <p:attrNameLst>
                                          <p:attrName>style.rotation</p:attrName>
                                        </p:attrNameLst>
                                      </p:cBhvr>
                                      <p:tavLst>
                                        <p:tav tm="0">
                                          <p:val>
                                            <p:fltVal val="90"/>
                                          </p:val>
                                        </p:tav>
                                        <p:tav tm="100000">
                                          <p:val>
                                            <p:fltVal val="0"/>
                                          </p:val>
                                        </p:tav>
                                      </p:tavLst>
                                    </p:anim>
                                    <p:animEffect transition="in" filter="fade">
                                      <p:cBhvr>
                                        <p:cTn id="116" dur="2000"/>
                                        <p:tgtEl>
                                          <p:spTgt spid="19"/>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20"/>
                                        </p:tgtEl>
                                        <p:attrNameLst>
                                          <p:attrName>style.visibility</p:attrName>
                                        </p:attrNameLst>
                                      </p:cBhvr>
                                      <p:to>
                                        <p:strVal val="visible"/>
                                      </p:to>
                                    </p:set>
                                    <p:anim calcmode="lin" valueType="num">
                                      <p:cBhvr>
                                        <p:cTn id="119" dur="2000" fill="hold"/>
                                        <p:tgtEl>
                                          <p:spTgt spid="20"/>
                                        </p:tgtEl>
                                        <p:attrNameLst>
                                          <p:attrName>ppt_w</p:attrName>
                                        </p:attrNameLst>
                                      </p:cBhvr>
                                      <p:tavLst>
                                        <p:tav tm="0">
                                          <p:val>
                                            <p:fltVal val="0"/>
                                          </p:val>
                                        </p:tav>
                                        <p:tav tm="100000">
                                          <p:val>
                                            <p:strVal val="#ppt_w"/>
                                          </p:val>
                                        </p:tav>
                                      </p:tavLst>
                                    </p:anim>
                                    <p:anim calcmode="lin" valueType="num">
                                      <p:cBhvr>
                                        <p:cTn id="120" dur="2000" fill="hold"/>
                                        <p:tgtEl>
                                          <p:spTgt spid="20"/>
                                        </p:tgtEl>
                                        <p:attrNameLst>
                                          <p:attrName>ppt_h</p:attrName>
                                        </p:attrNameLst>
                                      </p:cBhvr>
                                      <p:tavLst>
                                        <p:tav tm="0">
                                          <p:val>
                                            <p:fltVal val="0"/>
                                          </p:val>
                                        </p:tav>
                                        <p:tav tm="100000">
                                          <p:val>
                                            <p:strVal val="#ppt_h"/>
                                          </p:val>
                                        </p:tav>
                                      </p:tavLst>
                                    </p:anim>
                                    <p:anim calcmode="lin" valueType="num">
                                      <p:cBhvr>
                                        <p:cTn id="121" dur="2000" fill="hold"/>
                                        <p:tgtEl>
                                          <p:spTgt spid="20"/>
                                        </p:tgtEl>
                                        <p:attrNameLst>
                                          <p:attrName>style.rotation</p:attrName>
                                        </p:attrNameLst>
                                      </p:cBhvr>
                                      <p:tavLst>
                                        <p:tav tm="0">
                                          <p:val>
                                            <p:fltVal val="90"/>
                                          </p:val>
                                        </p:tav>
                                        <p:tav tm="100000">
                                          <p:val>
                                            <p:fltVal val="0"/>
                                          </p:val>
                                        </p:tav>
                                      </p:tavLst>
                                    </p:anim>
                                    <p:animEffect transition="in" filter="fade">
                                      <p:cBhvr>
                                        <p:cTn id="122" dur="2000"/>
                                        <p:tgtEl>
                                          <p:spTgt spid="20"/>
                                        </p:tgtEl>
                                      </p:cBhvr>
                                    </p:animEffect>
                                  </p:childTnLst>
                                </p:cTn>
                              </p:par>
                            </p:childTnLst>
                          </p:cTn>
                        </p:par>
                        <p:par>
                          <p:cTn id="123" fill="hold">
                            <p:stCondLst>
                              <p:cond delay="213350"/>
                            </p:stCondLst>
                            <p:childTnLst>
                              <p:par>
                                <p:cTn id="124" presetID="22" presetClass="entr" presetSubtype="4" repeatCount="indefinite" fill="hold" grpId="1" nodeType="afterEffect">
                                  <p:stCondLst>
                                    <p:cond delay="0"/>
                                  </p:stCondLst>
                                  <p:childTnLst>
                                    <p:set>
                                      <p:cBhvr>
                                        <p:cTn id="125" dur="1" fill="hold">
                                          <p:stCondLst>
                                            <p:cond delay="0"/>
                                          </p:stCondLst>
                                        </p:cTn>
                                        <p:tgtEl>
                                          <p:spTgt spid="20"/>
                                        </p:tgtEl>
                                        <p:attrNameLst>
                                          <p:attrName>style.visibility</p:attrName>
                                        </p:attrNameLst>
                                      </p:cBhvr>
                                      <p:to>
                                        <p:strVal val="visible"/>
                                      </p:to>
                                    </p:set>
                                    <p:animEffect transition="in" filter="wipe(down)">
                                      <p:cBhvr>
                                        <p:cTn id="126" dur="5000"/>
                                        <p:tgtEl>
                                          <p:spTgt spid="20"/>
                                        </p:tgtEl>
                                      </p:cBhvr>
                                    </p:animEffect>
                                  </p:childTnLst>
                                </p:cTn>
                              </p:par>
                            </p:childTnLst>
                          </p:cTn>
                        </p:par>
                        <p:par>
                          <p:cTn id="127" fill="hold">
                            <p:stCondLst>
                              <p:cond delay="218350"/>
                            </p:stCondLst>
                            <p:childTnLst>
                              <p:par>
                                <p:cTn id="128" presetID="22" presetClass="entr" presetSubtype="4" repeatCount="indefinite" fill="hold" grpId="1" nodeType="afterEffect">
                                  <p:stCondLst>
                                    <p:cond delay="0"/>
                                  </p:stCondLst>
                                  <p:childTnLst>
                                    <p:set>
                                      <p:cBhvr>
                                        <p:cTn id="129" dur="1" fill="hold">
                                          <p:stCondLst>
                                            <p:cond delay="0"/>
                                          </p:stCondLst>
                                        </p:cTn>
                                        <p:tgtEl>
                                          <p:spTgt spid="19"/>
                                        </p:tgtEl>
                                        <p:attrNameLst>
                                          <p:attrName>style.visibility</p:attrName>
                                        </p:attrNameLst>
                                      </p:cBhvr>
                                      <p:to>
                                        <p:strVal val="visible"/>
                                      </p:to>
                                    </p:set>
                                    <p:animEffect transition="in" filter="wipe(down)">
                                      <p:cBhvr>
                                        <p:cTn id="130" dur="5000"/>
                                        <p:tgtEl>
                                          <p:spTgt spid="19"/>
                                        </p:tgtEl>
                                      </p:cBhvr>
                                    </p:animEffect>
                                  </p:childTnLst>
                                </p:cTn>
                              </p:par>
                            </p:childTnLst>
                          </p:cTn>
                        </p:par>
                        <p:par>
                          <p:cTn id="131" fill="hold">
                            <p:stCondLst>
                              <p:cond delay="223350"/>
                            </p:stCondLst>
                            <p:childTnLst>
                              <p:par>
                                <p:cTn id="132" presetID="31" presetClass="entr" presetSubtype="0" fill="hold" nodeType="afterEffect">
                                  <p:stCondLst>
                                    <p:cond delay="0"/>
                                  </p:stCondLst>
                                  <p:childTnLst>
                                    <p:set>
                                      <p:cBhvr>
                                        <p:cTn id="133" dur="1" fill="hold">
                                          <p:stCondLst>
                                            <p:cond delay="0"/>
                                          </p:stCondLst>
                                        </p:cTn>
                                        <p:tgtEl>
                                          <p:spTgt spid="22"/>
                                        </p:tgtEl>
                                        <p:attrNameLst>
                                          <p:attrName>style.visibility</p:attrName>
                                        </p:attrNameLst>
                                      </p:cBhvr>
                                      <p:to>
                                        <p:strVal val="visible"/>
                                      </p:to>
                                    </p:set>
                                    <p:anim calcmode="lin" valueType="num">
                                      <p:cBhvr>
                                        <p:cTn id="134" dur="1000" fill="hold"/>
                                        <p:tgtEl>
                                          <p:spTgt spid="22"/>
                                        </p:tgtEl>
                                        <p:attrNameLst>
                                          <p:attrName>ppt_w</p:attrName>
                                        </p:attrNameLst>
                                      </p:cBhvr>
                                      <p:tavLst>
                                        <p:tav tm="0">
                                          <p:val>
                                            <p:fltVal val="0"/>
                                          </p:val>
                                        </p:tav>
                                        <p:tav tm="100000">
                                          <p:val>
                                            <p:strVal val="#ppt_w"/>
                                          </p:val>
                                        </p:tav>
                                      </p:tavLst>
                                    </p:anim>
                                    <p:anim calcmode="lin" valueType="num">
                                      <p:cBhvr>
                                        <p:cTn id="135" dur="1000" fill="hold"/>
                                        <p:tgtEl>
                                          <p:spTgt spid="22"/>
                                        </p:tgtEl>
                                        <p:attrNameLst>
                                          <p:attrName>ppt_h</p:attrName>
                                        </p:attrNameLst>
                                      </p:cBhvr>
                                      <p:tavLst>
                                        <p:tav tm="0">
                                          <p:val>
                                            <p:fltVal val="0"/>
                                          </p:val>
                                        </p:tav>
                                        <p:tav tm="100000">
                                          <p:val>
                                            <p:strVal val="#ppt_h"/>
                                          </p:val>
                                        </p:tav>
                                      </p:tavLst>
                                    </p:anim>
                                    <p:anim calcmode="lin" valueType="num">
                                      <p:cBhvr>
                                        <p:cTn id="136" dur="1000" fill="hold"/>
                                        <p:tgtEl>
                                          <p:spTgt spid="22"/>
                                        </p:tgtEl>
                                        <p:attrNameLst>
                                          <p:attrName>style.rotation</p:attrName>
                                        </p:attrNameLst>
                                      </p:cBhvr>
                                      <p:tavLst>
                                        <p:tav tm="0">
                                          <p:val>
                                            <p:fltVal val="90"/>
                                          </p:val>
                                        </p:tav>
                                        <p:tav tm="100000">
                                          <p:val>
                                            <p:fltVal val="0"/>
                                          </p:val>
                                        </p:tav>
                                      </p:tavLst>
                                    </p:anim>
                                    <p:animEffect transition="in" filter="fade">
                                      <p:cBhvr>
                                        <p:cTn id="137" dur="1000"/>
                                        <p:tgtEl>
                                          <p:spTgt spid="22"/>
                                        </p:tgtEl>
                                      </p:cBhvr>
                                    </p:animEffect>
                                  </p:childTnLst>
                                </p:cTn>
                              </p:par>
                            </p:childTnLst>
                          </p:cTn>
                        </p:par>
                        <p:par>
                          <p:cTn id="138" fill="hold">
                            <p:stCondLst>
                              <p:cond delay="224350"/>
                            </p:stCondLst>
                            <p:childTnLst>
                              <p:par>
                                <p:cTn id="139" presetID="22" presetClass="entr" presetSubtype="8" repeatCount="indefinite" fill="hold" nodeType="afterEffect">
                                  <p:stCondLst>
                                    <p:cond delay="0"/>
                                  </p:stCondLst>
                                  <p:childTnLst>
                                    <p:set>
                                      <p:cBhvr>
                                        <p:cTn id="140" dur="1" fill="hold">
                                          <p:stCondLst>
                                            <p:cond delay="0"/>
                                          </p:stCondLst>
                                        </p:cTn>
                                        <p:tgtEl>
                                          <p:spTgt spid="22"/>
                                        </p:tgtEl>
                                        <p:attrNameLst>
                                          <p:attrName>style.visibility</p:attrName>
                                        </p:attrNameLst>
                                      </p:cBhvr>
                                      <p:to>
                                        <p:strVal val="visible"/>
                                      </p:to>
                                    </p:set>
                                    <p:animEffect transition="in" filter="wipe(left)">
                                      <p:cBhvr>
                                        <p:cTn id="141" dur="5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8" grpId="0" animBg="1"/>
      <p:bldP spid="10" grpId="0" animBg="1"/>
      <p:bldP spid="10" grpId="1" animBg="1"/>
      <p:bldP spid="13" grpId="0" animBg="1"/>
      <p:bldP spid="13" grpId="1" animBg="1"/>
      <p:bldP spid="14" grpId="0" animBg="1"/>
      <p:bldP spid="14" grpId="1" animBg="1"/>
      <p:bldP spid="15" grpId="0" animBg="1"/>
      <p:bldP spid="16" grpId="0" animBg="1"/>
      <p:bldP spid="17" grpId="0" animBg="1"/>
      <p:bldP spid="18" grpId="0" animBg="1"/>
      <p:bldP spid="19" grpId="0" animBg="1"/>
      <p:bldP spid="19" grpId="1" animBg="1"/>
      <p:bldP spid="20" grpId="0" animBg="1"/>
      <p:bldP spid="20" grpId="1" animBg="1"/>
    </p:bldLst>
  </p:timing>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8_テクノロジー">
  <a:themeElements>
    <a:clrScheme name="ペーパー">
      <a:dk1>
        <a:sysClr val="windowText" lastClr="000000"/>
      </a:dk1>
      <a:lt1>
        <a:sysClr val="window" lastClr="FFFFFF"/>
      </a:lt1>
      <a:dk2>
        <a:srgbClr val="444D26"/>
      </a:dk2>
      <a:lt2>
        <a:srgbClr val="FEFAC9"/>
      </a:lt2>
      <a:accent1>
        <a:srgbClr val="A5B592"/>
      </a:accent1>
      <a:accent2>
        <a:srgbClr val="F3A447"/>
      </a:accent2>
      <a:accent3>
        <a:srgbClr val="E7BC29"/>
      </a:accent3>
      <a:accent4>
        <a:srgbClr val="D092A7"/>
      </a:accent4>
      <a:accent5>
        <a:srgbClr val="9C85C0"/>
      </a:accent5>
      <a:accent6>
        <a:srgbClr val="809EC2"/>
      </a:accent6>
      <a:hlink>
        <a:srgbClr val="8E58B6"/>
      </a:hlink>
      <a:folHlink>
        <a:srgbClr val="7F6F6F"/>
      </a:folHlink>
    </a:clrScheme>
    <a:fontScheme name="テクノロジー">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スパイス">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3.xml><?xml version="1.0" encoding="utf-8"?>
<a:theme xmlns:a="http://schemas.openxmlformats.org/drawingml/2006/main" name="24_テクノロジー">
  <a:themeElements>
    <a:clrScheme name="ペーパー">
      <a:dk1>
        <a:sysClr val="windowText" lastClr="000000"/>
      </a:dk1>
      <a:lt1>
        <a:sysClr val="window" lastClr="FFFFFF"/>
      </a:lt1>
      <a:dk2>
        <a:srgbClr val="444D26"/>
      </a:dk2>
      <a:lt2>
        <a:srgbClr val="FEFAC9"/>
      </a:lt2>
      <a:accent1>
        <a:srgbClr val="A5B592"/>
      </a:accent1>
      <a:accent2>
        <a:srgbClr val="F3A447"/>
      </a:accent2>
      <a:accent3>
        <a:srgbClr val="E7BC29"/>
      </a:accent3>
      <a:accent4>
        <a:srgbClr val="D092A7"/>
      </a:accent4>
      <a:accent5>
        <a:srgbClr val="9C85C0"/>
      </a:accent5>
      <a:accent6>
        <a:srgbClr val="809EC2"/>
      </a:accent6>
      <a:hlink>
        <a:srgbClr val="8E58B6"/>
      </a:hlink>
      <a:folHlink>
        <a:srgbClr val="7F6F6F"/>
      </a:folHlink>
    </a:clrScheme>
    <a:fontScheme name="テクノロジー">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スパイス">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4.xml><?xml version="1.0" encoding="utf-8"?>
<a:theme xmlns:a="http://schemas.openxmlformats.org/drawingml/2006/main" name="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5242</TotalTime>
  <Words>3251</Words>
  <Application>Microsoft Office PowerPoint</Application>
  <PresentationFormat>画面に合わせる (4:3)</PresentationFormat>
  <Paragraphs>3314</Paragraphs>
  <Slides>108</Slides>
  <Notes>1</Notes>
  <HiddenSlides>0</HiddenSlides>
  <MMClips>0</MMClips>
  <ScaleCrop>false</ScaleCrop>
  <HeadingPairs>
    <vt:vector size="4" baseType="variant">
      <vt:variant>
        <vt:lpstr>テーマ</vt:lpstr>
      </vt:variant>
      <vt:variant>
        <vt:i4>6</vt:i4>
      </vt:variant>
      <vt:variant>
        <vt:lpstr>スライド タイトル</vt:lpstr>
      </vt:variant>
      <vt:variant>
        <vt:i4>108</vt:i4>
      </vt:variant>
    </vt:vector>
  </HeadingPairs>
  <TitlesOfParts>
    <vt:vector size="114" baseType="lpstr">
      <vt:lpstr>Office ​​テーマ</vt:lpstr>
      <vt:lpstr>8_テクノロジー</vt:lpstr>
      <vt:lpstr>24_テクノロジー</vt:lpstr>
      <vt:lpstr>標準デザイン</vt:lpstr>
      <vt:lpstr>1_Office テーマ</vt:lpstr>
      <vt:lpstr>1_Office ​​テーマ</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S  or  s /  σ　 =　 4π  ・　neglect ]　の　存在論 ・特異点・不要・論  </vt:lpstr>
      <vt:lpstr>PowerPoint プレゼンテーション</vt:lpstr>
      <vt:lpstr> </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ミトコンドリアに措ける EUK’s PT (  2点2 分流 / N M / 2 F / G )の2 パラドックス　タイム　の　流　れ　/ 　次　元　ħ )  と　Q H ⇄ Q  サイクル ]　</vt:lpstr>
      <vt:lpstr>[ ミトコンドリアに措ける EUK’s PT (  2点2 分流 / N M / 2 F / G )の2 パラドックス　タイム　の　流　れ　/ 　次　元　ħ )  と　Q H ⇄ Q  サイクル ]　</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½ DNA  間 –  空 水 素 結 合　と ,　 Solid  Ｄｙｒａｃｋ’s Ｅｍｐｔｙ　Theory/ h /  hypotenian  ]  Ⅰ </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体系</vt:lpstr>
      <vt:lpstr>PowerPoint プレゼンテーション</vt:lpstr>
      <vt:lpstr>たまがｗｗ</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越</vt:lpstr>
      <vt:lpstr>D</vt:lpstr>
      <vt:lpstr>Ｓ</vt:lpstr>
      <vt:lpstr>PowerPoint プレゼンテーション</vt:lpstr>
      <vt:lpstr>PowerPoint プレゼンテーション</vt:lpstr>
      <vt:lpstr>Ｓ</vt:lpstr>
      <vt:lpstr>Ｓ</vt:lpstr>
      <vt:lpstr>PowerPoint プレゼンテーション</vt:lpstr>
      <vt:lpstr>PowerPoint プレゼンテーション</vt:lpstr>
      <vt:lpstr>PowerPoint プレゼンテーション</vt:lpstr>
      <vt:lpstr>Ｓ</vt:lpstr>
      <vt:lpstr>ひか</vt:lpstr>
      <vt:lpstr>ウンしと作ってから、</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はたまた</vt:lpstr>
      <vt:lpstr>PowerPoint プレゼンテーション</vt:lpstr>
      <vt:lpstr>通</vt:lpstr>
      <vt:lpstr>PowerPoint プレゼンテーション</vt:lpstr>
      <vt:lpstr>お</vt:lpstr>
      <vt:lpstr>PowerPoint プレゼンテーション</vt:lpstr>
      <vt:lpstr>PowerPoint プレゼンテーション</vt:lpstr>
      <vt:lpstr>PowerPoint プレゼンテーション</vt:lpstr>
      <vt:lpstr>PowerPoint プレゼンテーション</vt:lpstr>
      <vt:lpstr>ら絵</vt:lpstr>
      <vt:lpstr>PowerPoint プレゼンテーション</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owner</dc:creator>
  <cp:lastModifiedBy>Junzo Fujiyama</cp:lastModifiedBy>
  <cp:revision>633</cp:revision>
  <dcterms:created xsi:type="dcterms:W3CDTF">2016-02-26T16:34:22Z</dcterms:created>
  <dcterms:modified xsi:type="dcterms:W3CDTF">2016-04-22T08:59:06Z</dcterms:modified>
  <cp:contentStatus>最終版</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MarkAsFinal">
    <vt:bool>true</vt:bool>
  </property>
</Properties>
</file>